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091" r:id="rId1"/>
  </p:sldMasterIdLst>
  <p:notesMasterIdLst>
    <p:notesMasterId r:id="rId4"/>
  </p:notesMasterIdLst>
  <p:handoutMasterIdLst>
    <p:handoutMasterId r:id="rId5"/>
  </p:handoutMasterIdLst>
  <p:sldIdLst>
    <p:sldId id="553" r:id="rId2"/>
    <p:sldId id="416" r:id="rId3"/>
  </p:sldIdLst>
  <p:sldSz cx="9144000" cy="6858000" type="screen4x3"/>
  <p:notesSz cx="6807200" cy="9939338"/>
  <p:defaultTextStyle>
    <a:defPPr>
      <a:defRPr lang="ja-JP"/>
    </a:defPPr>
    <a:lvl1pPr algn="l" rtl="0" eaLnBrk="0" fontAlgn="base" hangingPunct="0">
      <a:spcBef>
        <a:spcPct val="0"/>
      </a:spcBef>
      <a:spcAft>
        <a:spcPct val="0"/>
      </a:spcAft>
      <a:defRPr sz="4800" kern="1200">
        <a:solidFill>
          <a:srgbClr val="990033"/>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sz="4800" kern="1200">
        <a:solidFill>
          <a:srgbClr val="990033"/>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sz="4800" kern="1200">
        <a:solidFill>
          <a:srgbClr val="990033"/>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sz="4800" kern="1200">
        <a:solidFill>
          <a:srgbClr val="990033"/>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sz="4800" kern="1200">
        <a:solidFill>
          <a:srgbClr val="990033"/>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sz="4800" kern="1200">
        <a:solidFill>
          <a:srgbClr val="990033"/>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sz="4800" kern="1200">
        <a:solidFill>
          <a:srgbClr val="990033"/>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sz="4800" kern="1200">
        <a:solidFill>
          <a:srgbClr val="990033"/>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sz="4800" kern="1200">
        <a:solidFill>
          <a:srgbClr val="990033"/>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63CE8"/>
    <a:srgbClr val="0B44F9"/>
    <a:srgbClr val="0049C0"/>
    <a:srgbClr val="0530BB"/>
    <a:srgbClr val="284B98"/>
    <a:srgbClr val="FF0000"/>
    <a:srgbClr val="33CC33"/>
    <a:srgbClr val="0033CC"/>
    <a:srgbClr val="00FFFF"/>
    <a:srgbClr val="0BE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4" autoAdjust="0"/>
    <p:restoredTop sz="56490" autoAdjust="0"/>
  </p:normalViewPr>
  <p:slideViewPr>
    <p:cSldViewPr snapToGrid="0">
      <p:cViewPr varScale="1">
        <p:scale>
          <a:sx n="41" d="100"/>
          <a:sy n="41" d="100"/>
        </p:scale>
        <p:origin x="2184" y="48"/>
      </p:cViewPr>
      <p:guideLst>
        <p:guide orient="horz" pos="2160"/>
        <p:guide pos="2880"/>
      </p:guideLst>
    </p:cSldViewPr>
  </p:slideViewPr>
  <p:outlineViewPr>
    <p:cViewPr>
      <p:scale>
        <a:sx n="33" d="100"/>
        <a:sy n="33" d="100"/>
      </p:scale>
      <p:origin x="0" y="-2634"/>
    </p:cViewPr>
  </p:outlineViewPr>
  <p:notesTextViewPr>
    <p:cViewPr>
      <p:scale>
        <a:sx n="66" d="100"/>
        <a:sy n="66" d="100"/>
      </p:scale>
      <p:origin x="0" y="0"/>
    </p:cViewPr>
  </p:notesTextViewPr>
  <p:sorterViewPr>
    <p:cViewPr>
      <p:scale>
        <a:sx n="66" d="100"/>
        <a:sy n="66" d="100"/>
      </p:scale>
      <p:origin x="0" y="0"/>
    </p:cViewPr>
  </p:sorterViewPr>
  <p:notesViewPr>
    <p:cSldViewPr snapToGrid="0">
      <p:cViewPr>
        <p:scale>
          <a:sx n="80" d="100"/>
          <a:sy n="80" d="100"/>
        </p:scale>
        <p:origin x="2370" y="-228"/>
      </p:cViewPr>
      <p:guideLst>
        <p:guide orient="horz" pos="3131"/>
        <p:guide pos="2145"/>
      </p:guideLst>
    </p:cSldViewPr>
  </p:notes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5" y="1"/>
            <a:ext cx="2950375" cy="497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57" tIns="46077" rIns="92157" bIns="46077" numCol="1" anchor="t" anchorCtr="0" compatLnSpc="1">
            <a:prstTxWarp prst="textNoShape">
              <a:avLst/>
            </a:prstTxWarp>
          </a:bodyPr>
          <a:lstStyle>
            <a:lvl1pPr algn="l" eaLnBrk="1" hangingPunct="1">
              <a:spcBef>
                <a:spcPct val="0"/>
              </a:spcBef>
              <a:defRPr kumimoji="1" sz="1200">
                <a:solidFill>
                  <a:schemeClr val="tx1"/>
                </a:solidFill>
                <a:latin typeface="Times New Roman" pitchFamily="18" charset="0"/>
              </a:defRPr>
            </a:lvl1pPr>
          </a:lstStyle>
          <a:p>
            <a:pPr>
              <a:defRPr/>
            </a:pPr>
            <a:endParaRPr lang="en-US" altLang="ja-JP"/>
          </a:p>
        </p:txBody>
      </p:sp>
      <p:sp>
        <p:nvSpPr>
          <p:cNvPr id="19459" name="Rectangle 3"/>
          <p:cNvSpPr>
            <a:spLocks noGrp="1" noChangeArrowheads="1"/>
          </p:cNvSpPr>
          <p:nvPr>
            <p:ph type="dt" sz="quarter" idx="1"/>
          </p:nvPr>
        </p:nvSpPr>
        <p:spPr bwMode="auto">
          <a:xfrm>
            <a:off x="3858435" y="1"/>
            <a:ext cx="2948770" cy="497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57" tIns="46077" rIns="92157" bIns="46077" numCol="1" anchor="t" anchorCtr="0" compatLnSpc="1">
            <a:prstTxWarp prst="textNoShape">
              <a:avLst/>
            </a:prstTxWarp>
          </a:bodyPr>
          <a:lstStyle>
            <a:lvl1pPr algn="r" eaLnBrk="1" hangingPunct="1">
              <a:spcBef>
                <a:spcPct val="0"/>
              </a:spcBef>
              <a:defRPr kumimoji="1" sz="1200">
                <a:solidFill>
                  <a:schemeClr val="tx1"/>
                </a:solidFill>
                <a:latin typeface="Times New Roman" pitchFamily="18" charset="0"/>
              </a:defRPr>
            </a:lvl1pPr>
          </a:lstStyle>
          <a:p>
            <a:pPr>
              <a:defRPr/>
            </a:pPr>
            <a:r>
              <a:rPr lang="ja-JP" altLang="en-US"/>
              <a:t>平成22年10月28日版</a:t>
            </a:r>
            <a:endParaRPr lang="en-US" altLang="ja-JP"/>
          </a:p>
        </p:txBody>
      </p:sp>
      <p:sp>
        <p:nvSpPr>
          <p:cNvPr id="19460" name="Rectangle 4"/>
          <p:cNvSpPr>
            <a:spLocks noGrp="1" noChangeArrowheads="1"/>
          </p:cNvSpPr>
          <p:nvPr>
            <p:ph type="ftr" sz="quarter" idx="2"/>
          </p:nvPr>
        </p:nvSpPr>
        <p:spPr bwMode="auto">
          <a:xfrm>
            <a:off x="5" y="9441971"/>
            <a:ext cx="2950375" cy="497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57" tIns="46077" rIns="92157" bIns="46077" numCol="1" anchor="b" anchorCtr="0" compatLnSpc="1">
            <a:prstTxWarp prst="textNoShape">
              <a:avLst/>
            </a:prstTxWarp>
          </a:bodyPr>
          <a:lstStyle>
            <a:lvl1pPr algn="l" eaLnBrk="1" hangingPunct="1">
              <a:spcBef>
                <a:spcPct val="0"/>
              </a:spcBef>
              <a:defRPr kumimoji="1" sz="1200">
                <a:solidFill>
                  <a:schemeClr val="tx1"/>
                </a:solidFill>
                <a:latin typeface="Times New Roman" pitchFamily="18" charset="0"/>
              </a:defRPr>
            </a:lvl1pPr>
          </a:lstStyle>
          <a:p>
            <a:pPr>
              <a:defRPr/>
            </a:pPr>
            <a:endParaRPr lang="en-US" altLang="ja-JP"/>
          </a:p>
        </p:txBody>
      </p:sp>
      <p:sp>
        <p:nvSpPr>
          <p:cNvPr id="19461" name="Rectangle 5"/>
          <p:cNvSpPr>
            <a:spLocks noGrp="1" noChangeArrowheads="1"/>
          </p:cNvSpPr>
          <p:nvPr>
            <p:ph type="sldNum" sz="quarter" idx="3"/>
          </p:nvPr>
        </p:nvSpPr>
        <p:spPr bwMode="auto">
          <a:xfrm>
            <a:off x="3858435" y="9441971"/>
            <a:ext cx="2948770" cy="497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57" tIns="46077" rIns="92157" bIns="46077" numCol="1" anchor="b" anchorCtr="0" compatLnSpc="1">
            <a:prstTxWarp prst="textNoShape">
              <a:avLst/>
            </a:prstTxWarp>
          </a:bodyPr>
          <a:lstStyle>
            <a:lvl1pPr algn="r" eaLnBrk="1" hangingPunct="1">
              <a:defRPr kumimoji="1" sz="1200">
                <a:solidFill>
                  <a:schemeClr val="tx1"/>
                </a:solidFill>
                <a:latin typeface="Times New Roman" panose="02020603050405020304" pitchFamily="18" charset="0"/>
              </a:defRPr>
            </a:lvl1pPr>
          </a:lstStyle>
          <a:p>
            <a:pPr>
              <a:defRPr/>
            </a:pPr>
            <a:fld id="{2CA208EE-88F9-48DF-95B6-2352E8E564E8}" type="slidenum">
              <a:rPr lang="en-US" altLang="ja-JP"/>
              <a:pPr>
                <a:defRPr/>
              </a:pPr>
              <a:t>‹#›</a:t>
            </a:fld>
            <a:endParaRPr lang="en-US" altLang="ja-JP"/>
          </a:p>
        </p:txBody>
      </p:sp>
    </p:spTree>
    <p:extLst>
      <p:ext uri="{BB962C8B-B14F-4D97-AF65-F5344CB8AC3E}">
        <p14:creationId xmlns:p14="http://schemas.microsoft.com/office/powerpoint/2010/main" val="1180350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5" y="1"/>
            <a:ext cx="2950375" cy="497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57" tIns="46077" rIns="92157" bIns="46077" numCol="1" anchor="t" anchorCtr="0" compatLnSpc="1">
            <a:prstTxWarp prst="textNoShape">
              <a:avLst/>
            </a:prstTxWarp>
          </a:bodyPr>
          <a:lstStyle>
            <a:lvl1pPr algn="l" eaLnBrk="1" hangingPunct="1">
              <a:spcBef>
                <a:spcPct val="0"/>
              </a:spcBef>
              <a:defRPr kumimoji="1" sz="1200">
                <a:solidFill>
                  <a:schemeClr val="tx1"/>
                </a:solidFill>
                <a:latin typeface="Times New Roman" pitchFamily="18" charset="0"/>
              </a:defRPr>
            </a:lvl1pPr>
          </a:lstStyle>
          <a:p>
            <a:pPr>
              <a:defRPr/>
            </a:pPr>
            <a:endParaRPr lang="en-US" altLang="ja-JP"/>
          </a:p>
        </p:txBody>
      </p:sp>
      <p:sp>
        <p:nvSpPr>
          <p:cNvPr id="1027" name="Rectangle 3"/>
          <p:cNvSpPr>
            <a:spLocks noGrp="1" noChangeArrowheads="1"/>
          </p:cNvSpPr>
          <p:nvPr>
            <p:ph type="dt" idx="1"/>
          </p:nvPr>
        </p:nvSpPr>
        <p:spPr bwMode="auto">
          <a:xfrm>
            <a:off x="3858435" y="1"/>
            <a:ext cx="2948770" cy="497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57" tIns="46077" rIns="92157" bIns="46077" numCol="1" anchor="t" anchorCtr="0" compatLnSpc="1">
            <a:prstTxWarp prst="textNoShape">
              <a:avLst/>
            </a:prstTxWarp>
          </a:bodyPr>
          <a:lstStyle>
            <a:lvl1pPr algn="r" eaLnBrk="1" hangingPunct="1">
              <a:spcBef>
                <a:spcPct val="0"/>
              </a:spcBef>
              <a:defRPr kumimoji="1" sz="1200">
                <a:solidFill>
                  <a:schemeClr val="tx1"/>
                </a:solidFill>
                <a:latin typeface="Times New Roman" pitchFamily="18" charset="0"/>
              </a:defRPr>
            </a:lvl1pPr>
          </a:lstStyle>
          <a:p>
            <a:pPr>
              <a:defRPr/>
            </a:pPr>
            <a:r>
              <a:rPr lang="ja-JP" altLang="en-US"/>
              <a:t>平成22年10月28日版</a:t>
            </a:r>
            <a:endParaRPr lang="en-US" altLang="ja-JP"/>
          </a:p>
        </p:txBody>
      </p:sp>
      <p:sp>
        <p:nvSpPr>
          <p:cNvPr id="24580" name="Rectangle 4"/>
          <p:cNvSpPr>
            <a:spLocks noGrp="1" noRot="1" noChangeAspect="1" noChangeArrowheads="1" noTextEdit="1"/>
          </p:cNvSpPr>
          <p:nvPr>
            <p:ph type="sldImg" idx="2"/>
          </p:nvPr>
        </p:nvSpPr>
        <p:spPr bwMode="auto">
          <a:xfrm>
            <a:off x="917575" y="744538"/>
            <a:ext cx="4975225" cy="37306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9" name="Rectangle 5"/>
          <p:cNvSpPr>
            <a:spLocks noGrp="1" noChangeArrowheads="1"/>
          </p:cNvSpPr>
          <p:nvPr>
            <p:ph type="body" sz="quarter" idx="3"/>
          </p:nvPr>
        </p:nvSpPr>
        <p:spPr bwMode="auto">
          <a:xfrm>
            <a:off x="908060" y="4720990"/>
            <a:ext cx="4991091" cy="4473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57" tIns="46077" rIns="92157" bIns="46077"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1030" name="Rectangle 6"/>
          <p:cNvSpPr>
            <a:spLocks noGrp="1" noChangeArrowheads="1"/>
          </p:cNvSpPr>
          <p:nvPr>
            <p:ph type="ftr" sz="quarter" idx="4"/>
          </p:nvPr>
        </p:nvSpPr>
        <p:spPr bwMode="auto">
          <a:xfrm>
            <a:off x="5" y="9441971"/>
            <a:ext cx="2950375" cy="497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57" tIns="46077" rIns="92157" bIns="46077" numCol="1" anchor="b" anchorCtr="0" compatLnSpc="1">
            <a:prstTxWarp prst="textNoShape">
              <a:avLst/>
            </a:prstTxWarp>
          </a:bodyPr>
          <a:lstStyle>
            <a:lvl1pPr algn="l" eaLnBrk="1" hangingPunct="1">
              <a:spcBef>
                <a:spcPct val="0"/>
              </a:spcBef>
              <a:defRPr kumimoji="1" sz="1200">
                <a:solidFill>
                  <a:schemeClr val="tx1"/>
                </a:solidFill>
                <a:latin typeface="Times New Roman" pitchFamily="18" charset="0"/>
              </a:defRPr>
            </a:lvl1pPr>
          </a:lstStyle>
          <a:p>
            <a:pPr>
              <a:defRPr/>
            </a:pPr>
            <a:endParaRPr lang="en-US" altLang="ja-JP"/>
          </a:p>
        </p:txBody>
      </p:sp>
      <p:sp>
        <p:nvSpPr>
          <p:cNvPr id="1031" name="Rectangle 7"/>
          <p:cNvSpPr>
            <a:spLocks noGrp="1" noChangeArrowheads="1"/>
          </p:cNvSpPr>
          <p:nvPr>
            <p:ph type="sldNum" sz="quarter" idx="5"/>
          </p:nvPr>
        </p:nvSpPr>
        <p:spPr bwMode="auto">
          <a:xfrm>
            <a:off x="3858435" y="9441971"/>
            <a:ext cx="2948770" cy="497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57" tIns="46077" rIns="92157" bIns="46077" numCol="1" anchor="b" anchorCtr="0" compatLnSpc="1">
            <a:prstTxWarp prst="textNoShape">
              <a:avLst/>
            </a:prstTxWarp>
          </a:bodyPr>
          <a:lstStyle>
            <a:lvl1pPr algn="r" eaLnBrk="1" hangingPunct="1">
              <a:defRPr kumimoji="1" sz="1200">
                <a:solidFill>
                  <a:schemeClr val="tx1"/>
                </a:solidFill>
                <a:latin typeface="Times New Roman" panose="02020603050405020304" pitchFamily="18" charset="0"/>
              </a:defRPr>
            </a:lvl1pPr>
          </a:lstStyle>
          <a:p>
            <a:pPr>
              <a:defRPr/>
            </a:pPr>
            <a:fld id="{3E1495D0-781D-48F3-8D1C-0DC536BD39B2}" type="slidenum">
              <a:rPr lang="en-US" altLang="ja-JP"/>
              <a:pPr>
                <a:defRPr/>
              </a:pPr>
              <a:t>‹#›</a:t>
            </a:fld>
            <a:endParaRPr lang="en-US" altLang="ja-JP"/>
          </a:p>
        </p:txBody>
      </p:sp>
      <p:grpSp>
        <p:nvGrpSpPr>
          <p:cNvPr id="24584" name="Group 8"/>
          <p:cNvGrpSpPr>
            <a:grpSpLocks/>
          </p:cNvGrpSpPr>
          <p:nvPr/>
        </p:nvGrpSpPr>
        <p:grpSpPr bwMode="auto">
          <a:xfrm>
            <a:off x="474888" y="4720986"/>
            <a:ext cx="5857433" cy="4476300"/>
            <a:chOff x="325" y="2770"/>
            <a:chExt cx="3653" cy="2678"/>
          </a:xfrm>
        </p:grpSpPr>
        <p:sp>
          <p:nvSpPr>
            <p:cNvPr id="66569" name="Rectangle 9"/>
            <p:cNvSpPr>
              <a:spLocks noChangeArrowheads="1"/>
            </p:cNvSpPr>
            <p:nvPr/>
          </p:nvSpPr>
          <p:spPr bwMode="auto">
            <a:xfrm>
              <a:off x="325" y="2770"/>
              <a:ext cx="3653" cy="2678"/>
            </a:xfrm>
            <a:prstGeom prst="rect">
              <a:avLst/>
            </a:prstGeom>
            <a:solidFill>
              <a:schemeClr val="bg1"/>
            </a:solidFill>
            <a:ln w="6350">
              <a:solidFill>
                <a:schemeClr val="tx2"/>
              </a:solidFill>
              <a:miter lim="800000"/>
              <a:headEnd/>
              <a:tailEnd/>
            </a:ln>
            <a:effectLst>
              <a:outerShdw dist="35921" dir="8100000" algn="ctr" rotWithShape="0">
                <a:srgbClr val="999999"/>
              </a:outerShdw>
            </a:effectLst>
          </p:spPr>
          <p:txBody>
            <a:bodyPr wrap="none" anchor="ctr"/>
            <a:lstStyle>
              <a:lvl1pPr>
                <a:defRPr sz="4800">
                  <a:solidFill>
                    <a:srgbClr val="990033"/>
                  </a:solidFill>
                  <a:latin typeface="Arial" panose="020B0604020202020204" pitchFamily="34" charset="0"/>
                  <a:ea typeface="ＭＳ Ｐゴシック" panose="020B0600070205080204" pitchFamily="50" charset="-128"/>
                </a:defRPr>
              </a:lvl1pPr>
              <a:lvl2pPr marL="742950" indent="-285750">
                <a:defRPr sz="4800">
                  <a:solidFill>
                    <a:srgbClr val="990033"/>
                  </a:solidFill>
                  <a:latin typeface="Arial" panose="020B0604020202020204" pitchFamily="34" charset="0"/>
                  <a:ea typeface="ＭＳ Ｐゴシック" panose="020B0600070205080204" pitchFamily="50" charset="-128"/>
                </a:defRPr>
              </a:lvl2pPr>
              <a:lvl3pPr marL="1143000" indent="-228600">
                <a:defRPr sz="4800">
                  <a:solidFill>
                    <a:srgbClr val="990033"/>
                  </a:solidFill>
                  <a:latin typeface="Arial" panose="020B0604020202020204" pitchFamily="34" charset="0"/>
                  <a:ea typeface="ＭＳ Ｐゴシック" panose="020B0600070205080204" pitchFamily="50" charset="-128"/>
                </a:defRPr>
              </a:lvl3pPr>
              <a:lvl4pPr marL="1600200" indent="-228600">
                <a:defRPr sz="4800">
                  <a:solidFill>
                    <a:srgbClr val="990033"/>
                  </a:solidFill>
                  <a:latin typeface="Arial" panose="020B0604020202020204" pitchFamily="34" charset="0"/>
                  <a:ea typeface="ＭＳ Ｐゴシック" panose="020B0600070205080204" pitchFamily="50" charset="-128"/>
                </a:defRPr>
              </a:lvl4pPr>
              <a:lvl5pPr marL="2057400" indent="-228600">
                <a:defRPr sz="4800">
                  <a:solidFill>
                    <a:srgbClr val="990033"/>
                  </a:solidFill>
                  <a:latin typeface="Arial" panose="020B0604020202020204" pitchFamily="34" charset="0"/>
                  <a:ea typeface="ＭＳ Ｐゴシック" panose="020B0600070205080204" pitchFamily="50" charset="-128"/>
                </a:defRPr>
              </a:lvl5pPr>
              <a:lvl6pPr marL="25146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pPr algn="r">
                <a:spcBef>
                  <a:spcPct val="50000"/>
                </a:spcBef>
                <a:defRPr/>
              </a:pPr>
              <a:endParaRPr lang="ja-JP" altLang="en-US" smtClean="0"/>
            </a:p>
          </p:txBody>
        </p:sp>
        <p:grpSp>
          <p:nvGrpSpPr>
            <p:cNvPr id="24586" name="Group 10"/>
            <p:cNvGrpSpPr>
              <a:grpSpLocks/>
            </p:cNvGrpSpPr>
            <p:nvPr/>
          </p:nvGrpSpPr>
          <p:grpSpPr bwMode="auto">
            <a:xfrm>
              <a:off x="368" y="2829"/>
              <a:ext cx="51" cy="2548"/>
              <a:chOff x="144" y="2923"/>
              <a:chExt cx="48" cy="2548"/>
            </a:xfrm>
          </p:grpSpPr>
          <p:sp>
            <p:nvSpPr>
              <p:cNvPr id="66572" name="Oval 11"/>
              <p:cNvSpPr>
                <a:spLocks noChangeArrowheads="1"/>
              </p:cNvSpPr>
              <p:nvPr/>
            </p:nvSpPr>
            <p:spPr bwMode="auto">
              <a:xfrm>
                <a:off x="144" y="2923"/>
                <a:ext cx="48" cy="53"/>
              </a:xfrm>
              <a:prstGeom prst="ellipse">
                <a:avLst/>
              </a:pr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800">
                    <a:solidFill>
                      <a:srgbClr val="990033"/>
                    </a:solidFill>
                    <a:latin typeface="Arial" panose="020B0604020202020204" pitchFamily="34" charset="0"/>
                    <a:ea typeface="ＭＳ Ｐゴシック" panose="020B0600070205080204" pitchFamily="50" charset="-128"/>
                  </a:defRPr>
                </a:lvl1pPr>
                <a:lvl2pPr marL="742950" indent="-285750">
                  <a:defRPr sz="4800">
                    <a:solidFill>
                      <a:srgbClr val="990033"/>
                    </a:solidFill>
                    <a:latin typeface="Arial" panose="020B0604020202020204" pitchFamily="34" charset="0"/>
                    <a:ea typeface="ＭＳ Ｐゴシック" panose="020B0600070205080204" pitchFamily="50" charset="-128"/>
                  </a:defRPr>
                </a:lvl2pPr>
                <a:lvl3pPr marL="1143000" indent="-228600">
                  <a:defRPr sz="4800">
                    <a:solidFill>
                      <a:srgbClr val="990033"/>
                    </a:solidFill>
                    <a:latin typeface="Arial" panose="020B0604020202020204" pitchFamily="34" charset="0"/>
                    <a:ea typeface="ＭＳ Ｐゴシック" panose="020B0600070205080204" pitchFamily="50" charset="-128"/>
                  </a:defRPr>
                </a:lvl3pPr>
                <a:lvl4pPr marL="1600200" indent="-228600">
                  <a:defRPr sz="4800">
                    <a:solidFill>
                      <a:srgbClr val="990033"/>
                    </a:solidFill>
                    <a:latin typeface="Arial" panose="020B0604020202020204" pitchFamily="34" charset="0"/>
                    <a:ea typeface="ＭＳ Ｐゴシック" panose="020B0600070205080204" pitchFamily="50" charset="-128"/>
                  </a:defRPr>
                </a:lvl4pPr>
                <a:lvl5pPr marL="2057400" indent="-228600">
                  <a:defRPr sz="4800">
                    <a:solidFill>
                      <a:srgbClr val="990033"/>
                    </a:solidFill>
                    <a:latin typeface="Arial" panose="020B0604020202020204" pitchFamily="34" charset="0"/>
                    <a:ea typeface="ＭＳ Ｐゴシック" panose="020B0600070205080204" pitchFamily="50" charset="-128"/>
                  </a:defRPr>
                </a:lvl5pPr>
                <a:lvl6pPr marL="25146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pPr algn="r">
                  <a:spcBef>
                    <a:spcPct val="50000"/>
                  </a:spcBef>
                  <a:defRPr/>
                </a:pPr>
                <a:endParaRPr lang="ja-JP" altLang="en-US" smtClean="0"/>
              </a:p>
            </p:txBody>
          </p:sp>
          <p:sp>
            <p:nvSpPr>
              <p:cNvPr id="66573" name="Oval 12"/>
              <p:cNvSpPr>
                <a:spLocks noChangeArrowheads="1"/>
              </p:cNvSpPr>
              <p:nvPr/>
            </p:nvSpPr>
            <p:spPr bwMode="auto">
              <a:xfrm>
                <a:off x="144" y="3019"/>
                <a:ext cx="48" cy="55"/>
              </a:xfrm>
              <a:prstGeom prst="ellipse">
                <a:avLst/>
              </a:pr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800">
                    <a:solidFill>
                      <a:srgbClr val="990033"/>
                    </a:solidFill>
                    <a:latin typeface="Arial" panose="020B0604020202020204" pitchFamily="34" charset="0"/>
                    <a:ea typeface="ＭＳ Ｐゴシック" panose="020B0600070205080204" pitchFamily="50" charset="-128"/>
                  </a:defRPr>
                </a:lvl1pPr>
                <a:lvl2pPr marL="742950" indent="-285750">
                  <a:defRPr sz="4800">
                    <a:solidFill>
                      <a:srgbClr val="990033"/>
                    </a:solidFill>
                    <a:latin typeface="Arial" panose="020B0604020202020204" pitchFamily="34" charset="0"/>
                    <a:ea typeface="ＭＳ Ｐゴシック" panose="020B0600070205080204" pitchFamily="50" charset="-128"/>
                  </a:defRPr>
                </a:lvl2pPr>
                <a:lvl3pPr marL="1143000" indent="-228600">
                  <a:defRPr sz="4800">
                    <a:solidFill>
                      <a:srgbClr val="990033"/>
                    </a:solidFill>
                    <a:latin typeface="Arial" panose="020B0604020202020204" pitchFamily="34" charset="0"/>
                    <a:ea typeface="ＭＳ Ｐゴシック" panose="020B0600070205080204" pitchFamily="50" charset="-128"/>
                  </a:defRPr>
                </a:lvl3pPr>
                <a:lvl4pPr marL="1600200" indent="-228600">
                  <a:defRPr sz="4800">
                    <a:solidFill>
                      <a:srgbClr val="990033"/>
                    </a:solidFill>
                    <a:latin typeface="Arial" panose="020B0604020202020204" pitchFamily="34" charset="0"/>
                    <a:ea typeface="ＭＳ Ｐゴシック" panose="020B0600070205080204" pitchFamily="50" charset="-128"/>
                  </a:defRPr>
                </a:lvl4pPr>
                <a:lvl5pPr marL="2057400" indent="-228600">
                  <a:defRPr sz="4800">
                    <a:solidFill>
                      <a:srgbClr val="990033"/>
                    </a:solidFill>
                    <a:latin typeface="Arial" panose="020B0604020202020204" pitchFamily="34" charset="0"/>
                    <a:ea typeface="ＭＳ Ｐゴシック" panose="020B0600070205080204" pitchFamily="50" charset="-128"/>
                  </a:defRPr>
                </a:lvl5pPr>
                <a:lvl6pPr marL="25146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pPr algn="r">
                  <a:spcBef>
                    <a:spcPct val="50000"/>
                  </a:spcBef>
                  <a:defRPr/>
                </a:pPr>
                <a:endParaRPr lang="ja-JP" altLang="en-US" smtClean="0"/>
              </a:p>
            </p:txBody>
          </p:sp>
          <p:sp>
            <p:nvSpPr>
              <p:cNvPr id="66574" name="Oval 13"/>
              <p:cNvSpPr>
                <a:spLocks noChangeArrowheads="1"/>
              </p:cNvSpPr>
              <p:nvPr/>
            </p:nvSpPr>
            <p:spPr bwMode="auto">
              <a:xfrm>
                <a:off x="144" y="3119"/>
                <a:ext cx="48" cy="52"/>
              </a:xfrm>
              <a:prstGeom prst="ellipse">
                <a:avLst/>
              </a:pr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800">
                    <a:solidFill>
                      <a:srgbClr val="990033"/>
                    </a:solidFill>
                    <a:latin typeface="Arial" panose="020B0604020202020204" pitchFamily="34" charset="0"/>
                    <a:ea typeface="ＭＳ Ｐゴシック" panose="020B0600070205080204" pitchFamily="50" charset="-128"/>
                  </a:defRPr>
                </a:lvl1pPr>
                <a:lvl2pPr marL="742950" indent="-285750">
                  <a:defRPr sz="4800">
                    <a:solidFill>
                      <a:srgbClr val="990033"/>
                    </a:solidFill>
                    <a:latin typeface="Arial" panose="020B0604020202020204" pitchFamily="34" charset="0"/>
                    <a:ea typeface="ＭＳ Ｐゴシック" panose="020B0600070205080204" pitchFamily="50" charset="-128"/>
                  </a:defRPr>
                </a:lvl2pPr>
                <a:lvl3pPr marL="1143000" indent="-228600">
                  <a:defRPr sz="4800">
                    <a:solidFill>
                      <a:srgbClr val="990033"/>
                    </a:solidFill>
                    <a:latin typeface="Arial" panose="020B0604020202020204" pitchFamily="34" charset="0"/>
                    <a:ea typeface="ＭＳ Ｐゴシック" panose="020B0600070205080204" pitchFamily="50" charset="-128"/>
                  </a:defRPr>
                </a:lvl3pPr>
                <a:lvl4pPr marL="1600200" indent="-228600">
                  <a:defRPr sz="4800">
                    <a:solidFill>
                      <a:srgbClr val="990033"/>
                    </a:solidFill>
                    <a:latin typeface="Arial" panose="020B0604020202020204" pitchFamily="34" charset="0"/>
                    <a:ea typeface="ＭＳ Ｐゴシック" panose="020B0600070205080204" pitchFamily="50" charset="-128"/>
                  </a:defRPr>
                </a:lvl4pPr>
                <a:lvl5pPr marL="2057400" indent="-228600">
                  <a:defRPr sz="4800">
                    <a:solidFill>
                      <a:srgbClr val="990033"/>
                    </a:solidFill>
                    <a:latin typeface="Arial" panose="020B0604020202020204" pitchFamily="34" charset="0"/>
                    <a:ea typeface="ＭＳ Ｐゴシック" panose="020B0600070205080204" pitchFamily="50" charset="-128"/>
                  </a:defRPr>
                </a:lvl5pPr>
                <a:lvl6pPr marL="25146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pPr algn="r">
                  <a:spcBef>
                    <a:spcPct val="50000"/>
                  </a:spcBef>
                  <a:defRPr/>
                </a:pPr>
                <a:endParaRPr lang="ja-JP" altLang="en-US" smtClean="0"/>
              </a:p>
            </p:txBody>
          </p:sp>
          <p:sp>
            <p:nvSpPr>
              <p:cNvPr id="66575" name="Oval 14"/>
              <p:cNvSpPr>
                <a:spLocks noChangeArrowheads="1"/>
              </p:cNvSpPr>
              <p:nvPr/>
            </p:nvSpPr>
            <p:spPr bwMode="auto">
              <a:xfrm>
                <a:off x="144" y="3211"/>
                <a:ext cx="48" cy="54"/>
              </a:xfrm>
              <a:prstGeom prst="ellipse">
                <a:avLst/>
              </a:pr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800">
                    <a:solidFill>
                      <a:srgbClr val="990033"/>
                    </a:solidFill>
                    <a:latin typeface="Arial" panose="020B0604020202020204" pitchFamily="34" charset="0"/>
                    <a:ea typeface="ＭＳ Ｐゴシック" panose="020B0600070205080204" pitchFamily="50" charset="-128"/>
                  </a:defRPr>
                </a:lvl1pPr>
                <a:lvl2pPr marL="742950" indent="-285750">
                  <a:defRPr sz="4800">
                    <a:solidFill>
                      <a:srgbClr val="990033"/>
                    </a:solidFill>
                    <a:latin typeface="Arial" panose="020B0604020202020204" pitchFamily="34" charset="0"/>
                    <a:ea typeface="ＭＳ Ｐゴシック" panose="020B0600070205080204" pitchFamily="50" charset="-128"/>
                  </a:defRPr>
                </a:lvl2pPr>
                <a:lvl3pPr marL="1143000" indent="-228600">
                  <a:defRPr sz="4800">
                    <a:solidFill>
                      <a:srgbClr val="990033"/>
                    </a:solidFill>
                    <a:latin typeface="Arial" panose="020B0604020202020204" pitchFamily="34" charset="0"/>
                    <a:ea typeface="ＭＳ Ｐゴシック" panose="020B0600070205080204" pitchFamily="50" charset="-128"/>
                  </a:defRPr>
                </a:lvl3pPr>
                <a:lvl4pPr marL="1600200" indent="-228600">
                  <a:defRPr sz="4800">
                    <a:solidFill>
                      <a:srgbClr val="990033"/>
                    </a:solidFill>
                    <a:latin typeface="Arial" panose="020B0604020202020204" pitchFamily="34" charset="0"/>
                    <a:ea typeface="ＭＳ Ｐゴシック" panose="020B0600070205080204" pitchFamily="50" charset="-128"/>
                  </a:defRPr>
                </a:lvl4pPr>
                <a:lvl5pPr marL="2057400" indent="-228600">
                  <a:defRPr sz="4800">
                    <a:solidFill>
                      <a:srgbClr val="990033"/>
                    </a:solidFill>
                    <a:latin typeface="Arial" panose="020B0604020202020204" pitchFamily="34" charset="0"/>
                    <a:ea typeface="ＭＳ Ｐゴシック" panose="020B0600070205080204" pitchFamily="50" charset="-128"/>
                  </a:defRPr>
                </a:lvl5pPr>
                <a:lvl6pPr marL="25146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pPr algn="r">
                  <a:spcBef>
                    <a:spcPct val="50000"/>
                  </a:spcBef>
                  <a:defRPr/>
                </a:pPr>
                <a:endParaRPr lang="ja-JP" altLang="en-US" smtClean="0"/>
              </a:p>
            </p:txBody>
          </p:sp>
          <p:sp>
            <p:nvSpPr>
              <p:cNvPr id="66576" name="Oval 15"/>
              <p:cNvSpPr>
                <a:spLocks noChangeArrowheads="1"/>
              </p:cNvSpPr>
              <p:nvPr/>
            </p:nvSpPr>
            <p:spPr bwMode="auto">
              <a:xfrm>
                <a:off x="144" y="3310"/>
                <a:ext cx="48" cy="55"/>
              </a:xfrm>
              <a:prstGeom prst="ellipse">
                <a:avLst/>
              </a:pr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800">
                    <a:solidFill>
                      <a:srgbClr val="990033"/>
                    </a:solidFill>
                    <a:latin typeface="Arial" panose="020B0604020202020204" pitchFamily="34" charset="0"/>
                    <a:ea typeface="ＭＳ Ｐゴシック" panose="020B0600070205080204" pitchFamily="50" charset="-128"/>
                  </a:defRPr>
                </a:lvl1pPr>
                <a:lvl2pPr marL="742950" indent="-285750">
                  <a:defRPr sz="4800">
                    <a:solidFill>
                      <a:srgbClr val="990033"/>
                    </a:solidFill>
                    <a:latin typeface="Arial" panose="020B0604020202020204" pitchFamily="34" charset="0"/>
                    <a:ea typeface="ＭＳ Ｐゴシック" panose="020B0600070205080204" pitchFamily="50" charset="-128"/>
                  </a:defRPr>
                </a:lvl2pPr>
                <a:lvl3pPr marL="1143000" indent="-228600">
                  <a:defRPr sz="4800">
                    <a:solidFill>
                      <a:srgbClr val="990033"/>
                    </a:solidFill>
                    <a:latin typeface="Arial" panose="020B0604020202020204" pitchFamily="34" charset="0"/>
                    <a:ea typeface="ＭＳ Ｐゴシック" panose="020B0600070205080204" pitchFamily="50" charset="-128"/>
                  </a:defRPr>
                </a:lvl3pPr>
                <a:lvl4pPr marL="1600200" indent="-228600">
                  <a:defRPr sz="4800">
                    <a:solidFill>
                      <a:srgbClr val="990033"/>
                    </a:solidFill>
                    <a:latin typeface="Arial" panose="020B0604020202020204" pitchFamily="34" charset="0"/>
                    <a:ea typeface="ＭＳ Ｐゴシック" panose="020B0600070205080204" pitchFamily="50" charset="-128"/>
                  </a:defRPr>
                </a:lvl4pPr>
                <a:lvl5pPr marL="2057400" indent="-228600">
                  <a:defRPr sz="4800">
                    <a:solidFill>
                      <a:srgbClr val="990033"/>
                    </a:solidFill>
                    <a:latin typeface="Arial" panose="020B0604020202020204" pitchFamily="34" charset="0"/>
                    <a:ea typeface="ＭＳ Ｐゴシック" panose="020B0600070205080204" pitchFamily="50" charset="-128"/>
                  </a:defRPr>
                </a:lvl5pPr>
                <a:lvl6pPr marL="25146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pPr algn="r">
                  <a:spcBef>
                    <a:spcPct val="50000"/>
                  </a:spcBef>
                  <a:defRPr/>
                </a:pPr>
                <a:endParaRPr lang="ja-JP" altLang="en-US" smtClean="0"/>
              </a:p>
            </p:txBody>
          </p:sp>
          <p:sp>
            <p:nvSpPr>
              <p:cNvPr id="66577" name="Oval 16"/>
              <p:cNvSpPr>
                <a:spLocks noChangeArrowheads="1"/>
              </p:cNvSpPr>
              <p:nvPr/>
            </p:nvSpPr>
            <p:spPr bwMode="auto">
              <a:xfrm>
                <a:off x="144" y="3406"/>
                <a:ext cx="48" cy="52"/>
              </a:xfrm>
              <a:prstGeom prst="ellipse">
                <a:avLst/>
              </a:pr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800">
                    <a:solidFill>
                      <a:srgbClr val="990033"/>
                    </a:solidFill>
                    <a:latin typeface="Arial" panose="020B0604020202020204" pitchFamily="34" charset="0"/>
                    <a:ea typeface="ＭＳ Ｐゴシック" panose="020B0600070205080204" pitchFamily="50" charset="-128"/>
                  </a:defRPr>
                </a:lvl1pPr>
                <a:lvl2pPr marL="742950" indent="-285750">
                  <a:defRPr sz="4800">
                    <a:solidFill>
                      <a:srgbClr val="990033"/>
                    </a:solidFill>
                    <a:latin typeface="Arial" panose="020B0604020202020204" pitchFamily="34" charset="0"/>
                    <a:ea typeface="ＭＳ Ｐゴシック" panose="020B0600070205080204" pitchFamily="50" charset="-128"/>
                  </a:defRPr>
                </a:lvl2pPr>
                <a:lvl3pPr marL="1143000" indent="-228600">
                  <a:defRPr sz="4800">
                    <a:solidFill>
                      <a:srgbClr val="990033"/>
                    </a:solidFill>
                    <a:latin typeface="Arial" panose="020B0604020202020204" pitchFamily="34" charset="0"/>
                    <a:ea typeface="ＭＳ Ｐゴシック" panose="020B0600070205080204" pitchFamily="50" charset="-128"/>
                  </a:defRPr>
                </a:lvl3pPr>
                <a:lvl4pPr marL="1600200" indent="-228600">
                  <a:defRPr sz="4800">
                    <a:solidFill>
                      <a:srgbClr val="990033"/>
                    </a:solidFill>
                    <a:latin typeface="Arial" panose="020B0604020202020204" pitchFamily="34" charset="0"/>
                    <a:ea typeface="ＭＳ Ｐゴシック" panose="020B0600070205080204" pitchFamily="50" charset="-128"/>
                  </a:defRPr>
                </a:lvl4pPr>
                <a:lvl5pPr marL="2057400" indent="-228600">
                  <a:defRPr sz="4800">
                    <a:solidFill>
                      <a:srgbClr val="990033"/>
                    </a:solidFill>
                    <a:latin typeface="Arial" panose="020B0604020202020204" pitchFamily="34" charset="0"/>
                    <a:ea typeface="ＭＳ Ｐゴシック" panose="020B0600070205080204" pitchFamily="50" charset="-128"/>
                  </a:defRPr>
                </a:lvl5pPr>
                <a:lvl6pPr marL="25146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pPr algn="r">
                  <a:spcBef>
                    <a:spcPct val="50000"/>
                  </a:spcBef>
                  <a:defRPr/>
                </a:pPr>
                <a:endParaRPr lang="ja-JP" altLang="en-US" smtClean="0"/>
              </a:p>
            </p:txBody>
          </p:sp>
          <p:sp>
            <p:nvSpPr>
              <p:cNvPr id="66578" name="Oval 17"/>
              <p:cNvSpPr>
                <a:spLocks noChangeArrowheads="1"/>
              </p:cNvSpPr>
              <p:nvPr/>
            </p:nvSpPr>
            <p:spPr bwMode="auto">
              <a:xfrm>
                <a:off x="144" y="3499"/>
                <a:ext cx="48" cy="54"/>
              </a:xfrm>
              <a:prstGeom prst="ellipse">
                <a:avLst/>
              </a:pr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800">
                    <a:solidFill>
                      <a:srgbClr val="990033"/>
                    </a:solidFill>
                    <a:latin typeface="Arial" panose="020B0604020202020204" pitchFamily="34" charset="0"/>
                    <a:ea typeface="ＭＳ Ｐゴシック" panose="020B0600070205080204" pitchFamily="50" charset="-128"/>
                  </a:defRPr>
                </a:lvl1pPr>
                <a:lvl2pPr marL="742950" indent="-285750">
                  <a:defRPr sz="4800">
                    <a:solidFill>
                      <a:srgbClr val="990033"/>
                    </a:solidFill>
                    <a:latin typeface="Arial" panose="020B0604020202020204" pitchFamily="34" charset="0"/>
                    <a:ea typeface="ＭＳ Ｐゴシック" panose="020B0600070205080204" pitchFamily="50" charset="-128"/>
                  </a:defRPr>
                </a:lvl2pPr>
                <a:lvl3pPr marL="1143000" indent="-228600">
                  <a:defRPr sz="4800">
                    <a:solidFill>
                      <a:srgbClr val="990033"/>
                    </a:solidFill>
                    <a:latin typeface="Arial" panose="020B0604020202020204" pitchFamily="34" charset="0"/>
                    <a:ea typeface="ＭＳ Ｐゴシック" panose="020B0600070205080204" pitchFamily="50" charset="-128"/>
                  </a:defRPr>
                </a:lvl3pPr>
                <a:lvl4pPr marL="1600200" indent="-228600">
                  <a:defRPr sz="4800">
                    <a:solidFill>
                      <a:srgbClr val="990033"/>
                    </a:solidFill>
                    <a:latin typeface="Arial" panose="020B0604020202020204" pitchFamily="34" charset="0"/>
                    <a:ea typeface="ＭＳ Ｐゴシック" panose="020B0600070205080204" pitchFamily="50" charset="-128"/>
                  </a:defRPr>
                </a:lvl4pPr>
                <a:lvl5pPr marL="2057400" indent="-228600">
                  <a:defRPr sz="4800">
                    <a:solidFill>
                      <a:srgbClr val="990033"/>
                    </a:solidFill>
                    <a:latin typeface="Arial" panose="020B0604020202020204" pitchFamily="34" charset="0"/>
                    <a:ea typeface="ＭＳ Ｐゴシック" panose="020B0600070205080204" pitchFamily="50" charset="-128"/>
                  </a:defRPr>
                </a:lvl5pPr>
                <a:lvl6pPr marL="25146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pPr algn="r">
                  <a:spcBef>
                    <a:spcPct val="50000"/>
                  </a:spcBef>
                  <a:defRPr/>
                </a:pPr>
                <a:endParaRPr lang="ja-JP" altLang="en-US" smtClean="0"/>
              </a:p>
            </p:txBody>
          </p:sp>
          <p:sp>
            <p:nvSpPr>
              <p:cNvPr id="66579" name="Oval 18"/>
              <p:cNvSpPr>
                <a:spLocks noChangeArrowheads="1"/>
              </p:cNvSpPr>
              <p:nvPr/>
            </p:nvSpPr>
            <p:spPr bwMode="auto">
              <a:xfrm>
                <a:off x="144" y="3595"/>
                <a:ext cx="48" cy="55"/>
              </a:xfrm>
              <a:prstGeom prst="ellipse">
                <a:avLst/>
              </a:pr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800">
                    <a:solidFill>
                      <a:srgbClr val="990033"/>
                    </a:solidFill>
                    <a:latin typeface="Arial" panose="020B0604020202020204" pitchFamily="34" charset="0"/>
                    <a:ea typeface="ＭＳ Ｐゴシック" panose="020B0600070205080204" pitchFamily="50" charset="-128"/>
                  </a:defRPr>
                </a:lvl1pPr>
                <a:lvl2pPr marL="742950" indent="-285750">
                  <a:defRPr sz="4800">
                    <a:solidFill>
                      <a:srgbClr val="990033"/>
                    </a:solidFill>
                    <a:latin typeface="Arial" panose="020B0604020202020204" pitchFamily="34" charset="0"/>
                    <a:ea typeface="ＭＳ Ｐゴシック" panose="020B0600070205080204" pitchFamily="50" charset="-128"/>
                  </a:defRPr>
                </a:lvl2pPr>
                <a:lvl3pPr marL="1143000" indent="-228600">
                  <a:defRPr sz="4800">
                    <a:solidFill>
                      <a:srgbClr val="990033"/>
                    </a:solidFill>
                    <a:latin typeface="Arial" panose="020B0604020202020204" pitchFamily="34" charset="0"/>
                    <a:ea typeface="ＭＳ Ｐゴシック" panose="020B0600070205080204" pitchFamily="50" charset="-128"/>
                  </a:defRPr>
                </a:lvl3pPr>
                <a:lvl4pPr marL="1600200" indent="-228600">
                  <a:defRPr sz="4800">
                    <a:solidFill>
                      <a:srgbClr val="990033"/>
                    </a:solidFill>
                    <a:latin typeface="Arial" panose="020B0604020202020204" pitchFamily="34" charset="0"/>
                    <a:ea typeface="ＭＳ Ｐゴシック" panose="020B0600070205080204" pitchFamily="50" charset="-128"/>
                  </a:defRPr>
                </a:lvl4pPr>
                <a:lvl5pPr marL="2057400" indent="-228600">
                  <a:defRPr sz="4800">
                    <a:solidFill>
                      <a:srgbClr val="990033"/>
                    </a:solidFill>
                    <a:latin typeface="Arial" panose="020B0604020202020204" pitchFamily="34" charset="0"/>
                    <a:ea typeface="ＭＳ Ｐゴシック" panose="020B0600070205080204" pitchFamily="50" charset="-128"/>
                  </a:defRPr>
                </a:lvl5pPr>
                <a:lvl6pPr marL="25146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pPr algn="r">
                  <a:spcBef>
                    <a:spcPct val="50000"/>
                  </a:spcBef>
                  <a:defRPr/>
                </a:pPr>
                <a:endParaRPr lang="ja-JP" altLang="en-US" smtClean="0"/>
              </a:p>
            </p:txBody>
          </p:sp>
          <p:sp>
            <p:nvSpPr>
              <p:cNvPr id="66580" name="Oval 19"/>
              <p:cNvSpPr>
                <a:spLocks noChangeArrowheads="1"/>
              </p:cNvSpPr>
              <p:nvPr/>
            </p:nvSpPr>
            <p:spPr bwMode="auto">
              <a:xfrm>
                <a:off x="144" y="3694"/>
                <a:ext cx="48" cy="54"/>
              </a:xfrm>
              <a:prstGeom prst="ellipse">
                <a:avLst/>
              </a:pr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800">
                    <a:solidFill>
                      <a:srgbClr val="990033"/>
                    </a:solidFill>
                    <a:latin typeface="Arial" panose="020B0604020202020204" pitchFamily="34" charset="0"/>
                    <a:ea typeface="ＭＳ Ｐゴシック" panose="020B0600070205080204" pitchFamily="50" charset="-128"/>
                  </a:defRPr>
                </a:lvl1pPr>
                <a:lvl2pPr marL="742950" indent="-285750">
                  <a:defRPr sz="4800">
                    <a:solidFill>
                      <a:srgbClr val="990033"/>
                    </a:solidFill>
                    <a:latin typeface="Arial" panose="020B0604020202020204" pitchFamily="34" charset="0"/>
                    <a:ea typeface="ＭＳ Ｐゴシック" panose="020B0600070205080204" pitchFamily="50" charset="-128"/>
                  </a:defRPr>
                </a:lvl2pPr>
                <a:lvl3pPr marL="1143000" indent="-228600">
                  <a:defRPr sz="4800">
                    <a:solidFill>
                      <a:srgbClr val="990033"/>
                    </a:solidFill>
                    <a:latin typeface="Arial" panose="020B0604020202020204" pitchFamily="34" charset="0"/>
                    <a:ea typeface="ＭＳ Ｐゴシック" panose="020B0600070205080204" pitchFamily="50" charset="-128"/>
                  </a:defRPr>
                </a:lvl3pPr>
                <a:lvl4pPr marL="1600200" indent="-228600">
                  <a:defRPr sz="4800">
                    <a:solidFill>
                      <a:srgbClr val="990033"/>
                    </a:solidFill>
                    <a:latin typeface="Arial" panose="020B0604020202020204" pitchFamily="34" charset="0"/>
                    <a:ea typeface="ＭＳ Ｐゴシック" panose="020B0600070205080204" pitchFamily="50" charset="-128"/>
                  </a:defRPr>
                </a:lvl4pPr>
                <a:lvl5pPr marL="2057400" indent="-228600">
                  <a:defRPr sz="4800">
                    <a:solidFill>
                      <a:srgbClr val="990033"/>
                    </a:solidFill>
                    <a:latin typeface="Arial" panose="020B0604020202020204" pitchFamily="34" charset="0"/>
                    <a:ea typeface="ＭＳ Ｐゴシック" panose="020B0600070205080204" pitchFamily="50" charset="-128"/>
                  </a:defRPr>
                </a:lvl5pPr>
                <a:lvl6pPr marL="25146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pPr algn="r">
                  <a:spcBef>
                    <a:spcPct val="50000"/>
                  </a:spcBef>
                  <a:defRPr/>
                </a:pPr>
                <a:endParaRPr lang="ja-JP" altLang="en-US" smtClean="0"/>
              </a:p>
            </p:txBody>
          </p:sp>
          <p:sp>
            <p:nvSpPr>
              <p:cNvPr id="66581" name="Oval 20"/>
              <p:cNvSpPr>
                <a:spLocks noChangeArrowheads="1"/>
              </p:cNvSpPr>
              <p:nvPr/>
            </p:nvSpPr>
            <p:spPr bwMode="auto">
              <a:xfrm>
                <a:off x="144" y="3789"/>
                <a:ext cx="48" cy="52"/>
              </a:xfrm>
              <a:prstGeom prst="ellipse">
                <a:avLst/>
              </a:pr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800">
                    <a:solidFill>
                      <a:srgbClr val="990033"/>
                    </a:solidFill>
                    <a:latin typeface="Arial" panose="020B0604020202020204" pitchFamily="34" charset="0"/>
                    <a:ea typeface="ＭＳ Ｐゴシック" panose="020B0600070205080204" pitchFamily="50" charset="-128"/>
                  </a:defRPr>
                </a:lvl1pPr>
                <a:lvl2pPr marL="742950" indent="-285750">
                  <a:defRPr sz="4800">
                    <a:solidFill>
                      <a:srgbClr val="990033"/>
                    </a:solidFill>
                    <a:latin typeface="Arial" panose="020B0604020202020204" pitchFamily="34" charset="0"/>
                    <a:ea typeface="ＭＳ Ｐゴシック" panose="020B0600070205080204" pitchFamily="50" charset="-128"/>
                  </a:defRPr>
                </a:lvl2pPr>
                <a:lvl3pPr marL="1143000" indent="-228600">
                  <a:defRPr sz="4800">
                    <a:solidFill>
                      <a:srgbClr val="990033"/>
                    </a:solidFill>
                    <a:latin typeface="Arial" panose="020B0604020202020204" pitchFamily="34" charset="0"/>
                    <a:ea typeface="ＭＳ Ｐゴシック" panose="020B0600070205080204" pitchFamily="50" charset="-128"/>
                  </a:defRPr>
                </a:lvl3pPr>
                <a:lvl4pPr marL="1600200" indent="-228600">
                  <a:defRPr sz="4800">
                    <a:solidFill>
                      <a:srgbClr val="990033"/>
                    </a:solidFill>
                    <a:latin typeface="Arial" panose="020B0604020202020204" pitchFamily="34" charset="0"/>
                    <a:ea typeface="ＭＳ Ｐゴシック" panose="020B0600070205080204" pitchFamily="50" charset="-128"/>
                  </a:defRPr>
                </a:lvl4pPr>
                <a:lvl5pPr marL="2057400" indent="-228600">
                  <a:defRPr sz="4800">
                    <a:solidFill>
                      <a:srgbClr val="990033"/>
                    </a:solidFill>
                    <a:latin typeface="Arial" panose="020B0604020202020204" pitchFamily="34" charset="0"/>
                    <a:ea typeface="ＭＳ Ｐゴシック" panose="020B0600070205080204" pitchFamily="50" charset="-128"/>
                  </a:defRPr>
                </a:lvl5pPr>
                <a:lvl6pPr marL="25146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pPr algn="r">
                  <a:spcBef>
                    <a:spcPct val="50000"/>
                  </a:spcBef>
                  <a:defRPr/>
                </a:pPr>
                <a:endParaRPr lang="ja-JP" altLang="en-US" smtClean="0"/>
              </a:p>
            </p:txBody>
          </p:sp>
          <p:sp>
            <p:nvSpPr>
              <p:cNvPr id="66582" name="Oval 21"/>
              <p:cNvSpPr>
                <a:spLocks noChangeArrowheads="1"/>
              </p:cNvSpPr>
              <p:nvPr/>
            </p:nvSpPr>
            <p:spPr bwMode="auto">
              <a:xfrm>
                <a:off x="144" y="3883"/>
                <a:ext cx="48" cy="55"/>
              </a:xfrm>
              <a:prstGeom prst="ellipse">
                <a:avLst/>
              </a:pr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800">
                    <a:solidFill>
                      <a:srgbClr val="990033"/>
                    </a:solidFill>
                    <a:latin typeface="Arial" panose="020B0604020202020204" pitchFamily="34" charset="0"/>
                    <a:ea typeface="ＭＳ Ｐゴシック" panose="020B0600070205080204" pitchFamily="50" charset="-128"/>
                  </a:defRPr>
                </a:lvl1pPr>
                <a:lvl2pPr marL="742950" indent="-285750">
                  <a:defRPr sz="4800">
                    <a:solidFill>
                      <a:srgbClr val="990033"/>
                    </a:solidFill>
                    <a:latin typeface="Arial" panose="020B0604020202020204" pitchFamily="34" charset="0"/>
                    <a:ea typeface="ＭＳ Ｐゴシック" panose="020B0600070205080204" pitchFamily="50" charset="-128"/>
                  </a:defRPr>
                </a:lvl2pPr>
                <a:lvl3pPr marL="1143000" indent="-228600">
                  <a:defRPr sz="4800">
                    <a:solidFill>
                      <a:srgbClr val="990033"/>
                    </a:solidFill>
                    <a:latin typeface="Arial" panose="020B0604020202020204" pitchFamily="34" charset="0"/>
                    <a:ea typeface="ＭＳ Ｐゴシック" panose="020B0600070205080204" pitchFamily="50" charset="-128"/>
                  </a:defRPr>
                </a:lvl3pPr>
                <a:lvl4pPr marL="1600200" indent="-228600">
                  <a:defRPr sz="4800">
                    <a:solidFill>
                      <a:srgbClr val="990033"/>
                    </a:solidFill>
                    <a:latin typeface="Arial" panose="020B0604020202020204" pitchFamily="34" charset="0"/>
                    <a:ea typeface="ＭＳ Ｐゴシック" panose="020B0600070205080204" pitchFamily="50" charset="-128"/>
                  </a:defRPr>
                </a:lvl4pPr>
                <a:lvl5pPr marL="2057400" indent="-228600">
                  <a:defRPr sz="4800">
                    <a:solidFill>
                      <a:srgbClr val="990033"/>
                    </a:solidFill>
                    <a:latin typeface="Arial" panose="020B0604020202020204" pitchFamily="34" charset="0"/>
                    <a:ea typeface="ＭＳ Ｐゴシック" panose="020B0600070205080204" pitchFamily="50" charset="-128"/>
                  </a:defRPr>
                </a:lvl5pPr>
                <a:lvl6pPr marL="25146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pPr algn="r">
                  <a:spcBef>
                    <a:spcPct val="50000"/>
                  </a:spcBef>
                  <a:defRPr/>
                </a:pPr>
                <a:endParaRPr lang="ja-JP" altLang="en-US" smtClean="0"/>
              </a:p>
            </p:txBody>
          </p:sp>
          <p:sp>
            <p:nvSpPr>
              <p:cNvPr id="66583" name="Oval 22"/>
              <p:cNvSpPr>
                <a:spLocks noChangeArrowheads="1"/>
              </p:cNvSpPr>
              <p:nvPr/>
            </p:nvSpPr>
            <p:spPr bwMode="auto">
              <a:xfrm>
                <a:off x="144" y="3982"/>
                <a:ext cx="48" cy="54"/>
              </a:xfrm>
              <a:prstGeom prst="ellipse">
                <a:avLst/>
              </a:pr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800">
                    <a:solidFill>
                      <a:srgbClr val="990033"/>
                    </a:solidFill>
                    <a:latin typeface="Arial" panose="020B0604020202020204" pitchFamily="34" charset="0"/>
                    <a:ea typeface="ＭＳ Ｐゴシック" panose="020B0600070205080204" pitchFamily="50" charset="-128"/>
                  </a:defRPr>
                </a:lvl1pPr>
                <a:lvl2pPr marL="742950" indent="-285750">
                  <a:defRPr sz="4800">
                    <a:solidFill>
                      <a:srgbClr val="990033"/>
                    </a:solidFill>
                    <a:latin typeface="Arial" panose="020B0604020202020204" pitchFamily="34" charset="0"/>
                    <a:ea typeface="ＭＳ Ｐゴシック" panose="020B0600070205080204" pitchFamily="50" charset="-128"/>
                  </a:defRPr>
                </a:lvl2pPr>
                <a:lvl3pPr marL="1143000" indent="-228600">
                  <a:defRPr sz="4800">
                    <a:solidFill>
                      <a:srgbClr val="990033"/>
                    </a:solidFill>
                    <a:latin typeface="Arial" panose="020B0604020202020204" pitchFamily="34" charset="0"/>
                    <a:ea typeface="ＭＳ Ｐゴシック" panose="020B0600070205080204" pitchFamily="50" charset="-128"/>
                  </a:defRPr>
                </a:lvl3pPr>
                <a:lvl4pPr marL="1600200" indent="-228600">
                  <a:defRPr sz="4800">
                    <a:solidFill>
                      <a:srgbClr val="990033"/>
                    </a:solidFill>
                    <a:latin typeface="Arial" panose="020B0604020202020204" pitchFamily="34" charset="0"/>
                    <a:ea typeface="ＭＳ Ｐゴシック" panose="020B0600070205080204" pitchFamily="50" charset="-128"/>
                  </a:defRPr>
                </a:lvl4pPr>
                <a:lvl5pPr marL="2057400" indent="-228600">
                  <a:defRPr sz="4800">
                    <a:solidFill>
                      <a:srgbClr val="990033"/>
                    </a:solidFill>
                    <a:latin typeface="Arial" panose="020B0604020202020204" pitchFamily="34" charset="0"/>
                    <a:ea typeface="ＭＳ Ｐゴシック" panose="020B0600070205080204" pitchFamily="50" charset="-128"/>
                  </a:defRPr>
                </a:lvl5pPr>
                <a:lvl6pPr marL="25146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pPr algn="r">
                  <a:spcBef>
                    <a:spcPct val="50000"/>
                  </a:spcBef>
                  <a:defRPr/>
                </a:pPr>
                <a:endParaRPr lang="ja-JP" altLang="en-US" smtClean="0"/>
              </a:p>
            </p:txBody>
          </p:sp>
          <p:sp>
            <p:nvSpPr>
              <p:cNvPr id="66584" name="Oval 23"/>
              <p:cNvSpPr>
                <a:spLocks noChangeArrowheads="1"/>
              </p:cNvSpPr>
              <p:nvPr/>
            </p:nvSpPr>
            <p:spPr bwMode="auto">
              <a:xfrm>
                <a:off x="144" y="4075"/>
                <a:ext cx="48" cy="52"/>
              </a:xfrm>
              <a:prstGeom prst="ellipse">
                <a:avLst/>
              </a:pr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800">
                    <a:solidFill>
                      <a:srgbClr val="990033"/>
                    </a:solidFill>
                    <a:latin typeface="Arial" panose="020B0604020202020204" pitchFamily="34" charset="0"/>
                    <a:ea typeface="ＭＳ Ｐゴシック" panose="020B0600070205080204" pitchFamily="50" charset="-128"/>
                  </a:defRPr>
                </a:lvl1pPr>
                <a:lvl2pPr marL="742950" indent="-285750">
                  <a:defRPr sz="4800">
                    <a:solidFill>
                      <a:srgbClr val="990033"/>
                    </a:solidFill>
                    <a:latin typeface="Arial" panose="020B0604020202020204" pitchFamily="34" charset="0"/>
                    <a:ea typeface="ＭＳ Ｐゴシック" panose="020B0600070205080204" pitchFamily="50" charset="-128"/>
                  </a:defRPr>
                </a:lvl2pPr>
                <a:lvl3pPr marL="1143000" indent="-228600">
                  <a:defRPr sz="4800">
                    <a:solidFill>
                      <a:srgbClr val="990033"/>
                    </a:solidFill>
                    <a:latin typeface="Arial" panose="020B0604020202020204" pitchFamily="34" charset="0"/>
                    <a:ea typeface="ＭＳ Ｐゴシック" panose="020B0600070205080204" pitchFamily="50" charset="-128"/>
                  </a:defRPr>
                </a:lvl3pPr>
                <a:lvl4pPr marL="1600200" indent="-228600">
                  <a:defRPr sz="4800">
                    <a:solidFill>
                      <a:srgbClr val="990033"/>
                    </a:solidFill>
                    <a:latin typeface="Arial" panose="020B0604020202020204" pitchFamily="34" charset="0"/>
                    <a:ea typeface="ＭＳ Ｐゴシック" panose="020B0600070205080204" pitchFamily="50" charset="-128"/>
                  </a:defRPr>
                </a:lvl4pPr>
                <a:lvl5pPr marL="2057400" indent="-228600">
                  <a:defRPr sz="4800">
                    <a:solidFill>
                      <a:srgbClr val="990033"/>
                    </a:solidFill>
                    <a:latin typeface="Arial" panose="020B0604020202020204" pitchFamily="34" charset="0"/>
                    <a:ea typeface="ＭＳ Ｐゴシック" panose="020B0600070205080204" pitchFamily="50" charset="-128"/>
                  </a:defRPr>
                </a:lvl5pPr>
                <a:lvl6pPr marL="25146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pPr algn="r">
                  <a:spcBef>
                    <a:spcPct val="50000"/>
                  </a:spcBef>
                  <a:defRPr/>
                </a:pPr>
                <a:endParaRPr lang="ja-JP" altLang="en-US" smtClean="0"/>
              </a:p>
            </p:txBody>
          </p:sp>
          <p:sp>
            <p:nvSpPr>
              <p:cNvPr id="66585" name="Oval 24"/>
              <p:cNvSpPr>
                <a:spLocks noChangeArrowheads="1"/>
              </p:cNvSpPr>
              <p:nvPr/>
            </p:nvSpPr>
            <p:spPr bwMode="auto">
              <a:xfrm>
                <a:off x="144" y="4171"/>
                <a:ext cx="48" cy="55"/>
              </a:xfrm>
              <a:prstGeom prst="ellipse">
                <a:avLst/>
              </a:pr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800">
                    <a:solidFill>
                      <a:srgbClr val="990033"/>
                    </a:solidFill>
                    <a:latin typeface="Arial" panose="020B0604020202020204" pitchFamily="34" charset="0"/>
                    <a:ea typeface="ＭＳ Ｐゴシック" panose="020B0600070205080204" pitchFamily="50" charset="-128"/>
                  </a:defRPr>
                </a:lvl1pPr>
                <a:lvl2pPr marL="742950" indent="-285750">
                  <a:defRPr sz="4800">
                    <a:solidFill>
                      <a:srgbClr val="990033"/>
                    </a:solidFill>
                    <a:latin typeface="Arial" panose="020B0604020202020204" pitchFamily="34" charset="0"/>
                    <a:ea typeface="ＭＳ Ｐゴシック" panose="020B0600070205080204" pitchFamily="50" charset="-128"/>
                  </a:defRPr>
                </a:lvl2pPr>
                <a:lvl3pPr marL="1143000" indent="-228600">
                  <a:defRPr sz="4800">
                    <a:solidFill>
                      <a:srgbClr val="990033"/>
                    </a:solidFill>
                    <a:latin typeface="Arial" panose="020B0604020202020204" pitchFamily="34" charset="0"/>
                    <a:ea typeface="ＭＳ Ｐゴシック" panose="020B0600070205080204" pitchFamily="50" charset="-128"/>
                  </a:defRPr>
                </a:lvl3pPr>
                <a:lvl4pPr marL="1600200" indent="-228600">
                  <a:defRPr sz="4800">
                    <a:solidFill>
                      <a:srgbClr val="990033"/>
                    </a:solidFill>
                    <a:latin typeface="Arial" panose="020B0604020202020204" pitchFamily="34" charset="0"/>
                    <a:ea typeface="ＭＳ Ｐゴシック" panose="020B0600070205080204" pitchFamily="50" charset="-128"/>
                  </a:defRPr>
                </a:lvl4pPr>
                <a:lvl5pPr marL="2057400" indent="-228600">
                  <a:defRPr sz="4800">
                    <a:solidFill>
                      <a:srgbClr val="990033"/>
                    </a:solidFill>
                    <a:latin typeface="Arial" panose="020B0604020202020204" pitchFamily="34" charset="0"/>
                    <a:ea typeface="ＭＳ Ｐゴシック" panose="020B0600070205080204" pitchFamily="50" charset="-128"/>
                  </a:defRPr>
                </a:lvl5pPr>
                <a:lvl6pPr marL="25146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pPr algn="r">
                  <a:spcBef>
                    <a:spcPct val="50000"/>
                  </a:spcBef>
                  <a:defRPr/>
                </a:pPr>
                <a:endParaRPr lang="ja-JP" altLang="en-US" smtClean="0"/>
              </a:p>
            </p:txBody>
          </p:sp>
          <p:sp>
            <p:nvSpPr>
              <p:cNvPr id="66586" name="Oval 25"/>
              <p:cNvSpPr>
                <a:spLocks noChangeArrowheads="1"/>
              </p:cNvSpPr>
              <p:nvPr/>
            </p:nvSpPr>
            <p:spPr bwMode="auto">
              <a:xfrm>
                <a:off x="144" y="4269"/>
                <a:ext cx="48" cy="52"/>
              </a:xfrm>
              <a:prstGeom prst="ellipse">
                <a:avLst/>
              </a:pr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800">
                    <a:solidFill>
                      <a:srgbClr val="990033"/>
                    </a:solidFill>
                    <a:latin typeface="Arial" panose="020B0604020202020204" pitchFamily="34" charset="0"/>
                    <a:ea typeface="ＭＳ Ｐゴシック" panose="020B0600070205080204" pitchFamily="50" charset="-128"/>
                  </a:defRPr>
                </a:lvl1pPr>
                <a:lvl2pPr marL="742950" indent="-285750">
                  <a:defRPr sz="4800">
                    <a:solidFill>
                      <a:srgbClr val="990033"/>
                    </a:solidFill>
                    <a:latin typeface="Arial" panose="020B0604020202020204" pitchFamily="34" charset="0"/>
                    <a:ea typeface="ＭＳ Ｐゴシック" panose="020B0600070205080204" pitchFamily="50" charset="-128"/>
                  </a:defRPr>
                </a:lvl2pPr>
                <a:lvl3pPr marL="1143000" indent="-228600">
                  <a:defRPr sz="4800">
                    <a:solidFill>
                      <a:srgbClr val="990033"/>
                    </a:solidFill>
                    <a:latin typeface="Arial" panose="020B0604020202020204" pitchFamily="34" charset="0"/>
                    <a:ea typeface="ＭＳ Ｐゴシック" panose="020B0600070205080204" pitchFamily="50" charset="-128"/>
                  </a:defRPr>
                </a:lvl3pPr>
                <a:lvl4pPr marL="1600200" indent="-228600">
                  <a:defRPr sz="4800">
                    <a:solidFill>
                      <a:srgbClr val="990033"/>
                    </a:solidFill>
                    <a:latin typeface="Arial" panose="020B0604020202020204" pitchFamily="34" charset="0"/>
                    <a:ea typeface="ＭＳ Ｐゴシック" panose="020B0600070205080204" pitchFamily="50" charset="-128"/>
                  </a:defRPr>
                </a:lvl4pPr>
                <a:lvl5pPr marL="2057400" indent="-228600">
                  <a:defRPr sz="4800">
                    <a:solidFill>
                      <a:srgbClr val="990033"/>
                    </a:solidFill>
                    <a:latin typeface="Arial" panose="020B0604020202020204" pitchFamily="34" charset="0"/>
                    <a:ea typeface="ＭＳ Ｐゴシック" panose="020B0600070205080204" pitchFamily="50" charset="-128"/>
                  </a:defRPr>
                </a:lvl5pPr>
                <a:lvl6pPr marL="25146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pPr algn="r">
                  <a:spcBef>
                    <a:spcPct val="50000"/>
                  </a:spcBef>
                  <a:defRPr/>
                </a:pPr>
                <a:endParaRPr lang="ja-JP" altLang="en-US" smtClean="0"/>
              </a:p>
            </p:txBody>
          </p:sp>
          <p:sp>
            <p:nvSpPr>
              <p:cNvPr id="66587" name="Oval 26"/>
              <p:cNvSpPr>
                <a:spLocks noChangeArrowheads="1"/>
              </p:cNvSpPr>
              <p:nvPr/>
            </p:nvSpPr>
            <p:spPr bwMode="auto">
              <a:xfrm>
                <a:off x="144" y="4363"/>
                <a:ext cx="48" cy="54"/>
              </a:xfrm>
              <a:prstGeom prst="ellipse">
                <a:avLst/>
              </a:pr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800">
                    <a:solidFill>
                      <a:srgbClr val="990033"/>
                    </a:solidFill>
                    <a:latin typeface="Arial" panose="020B0604020202020204" pitchFamily="34" charset="0"/>
                    <a:ea typeface="ＭＳ Ｐゴシック" panose="020B0600070205080204" pitchFamily="50" charset="-128"/>
                  </a:defRPr>
                </a:lvl1pPr>
                <a:lvl2pPr marL="742950" indent="-285750">
                  <a:defRPr sz="4800">
                    <a:solidFill>
                      <a:srgbClr val="990033"/>
                    </a:solidFill>
                    <a:latin typeface="Arial" panose="020B0604020202020204" pitchFamily="34" charset="0"/>
                    <a:ea typeface="ＭＳ Ｐゴシック" panose="020B0600070205080204" pitchFamily="50" charset="-128"/>
                  </a:defRPr>
                </a:lvl2pPr>
                <a:lvl3pPr marL="1143000" indent="-228600">
                  <a:defRPr sz="4800">
                    <a:solidFill>
                      <a:srgbClr val="990033"/>
                    </a:solidFill>
                    <a:latin typeface="Arial" panose="020B0604020202020204" pitchFamily="34" charset="0"/>
                    <a:ea typeface="ＭＳ Ｐゴシック" panose="020B0600070205080204" pitchFamily="50" charset="-128"/>
                  </a:defRPr>
                </a:lvl3pPr>
                <a:lvl4pPr marL="1600200" indent="-228600">
                  <a:defRPr sz="4800">
                    <a:solidFill>
                      <a:srgbClr val="990033"/>
                    </a:solidFill>
                    <a:latin typeface="Arial" panose="020B0604020202020204" pitchFamily="34" charset="0"/>
                    <a:ea typeface="ＭＳ Ｐゴシック" panose="020B0600070205080204" pitchFamily="50" charset="-128"/>
                  </a:defRPr>
                </a:lvl4pPr>
                <a:lvl5pPr marL="2057400" indent="-228600">
                  <a:defRPr sz="4800">
                    <a:solidFill>
                      <a:srgbClr val="990033"/>
                    </a:solidFill>
                    <a:latin typeface="Arial" panose="020B0604020202020204" pitchFamily="34" charset="0"/>
                    <a:ea typeface="ＭＳ Ｐゴシック" panose="020B0600070205080204" pitchFamily="50" charset="-128"/>
                  </a:defRPr>
                </a:lvl5pPr>
                <a:lvl6pPr marL="25146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pPr algn="r">
                  <a:spcBef>
                    <a:spcPct val="50000"/>
                  </a:spcBef>
                  <a:defRPr/>
                </a:pPr>
                <a:endParaRPr lang="ja-JP" altLang="en-US" smtClean="0"/>
              </a:p>
            </p:txBody>
          </p:sp>
          <p:sp>
            <p:nvSpPr>
              <p:cNvPr id="66588" name="Oval 27"/>
              <p:cNvSpPr>
                <a:spLocks noChangeArrowheads="1"/>
              </p:cNvSpPr>
              <p:nvPr/>
            </p:nvSpPr>
            <p:spPr bwMode="auto">
              <a:xfrm>
                <a:off x="144" y="4469"/>
                <a:ext cx="48" cy="52"/>
              </a:xfrm>
              <a:prstGeom prst="ellipse">
                <a:avLst/>
              </a:pr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800">
                    <a:solidFill>
                      <a:srgbClr val="990033"/>
                    </a:solidFill>
                    <a:latin typeface="Arial" panose="020B0604020202020204" pitchFamily="34" charset="0"/>
                    <a:ea typeface="ＭＳ Ｐゴシック" panose="020B0600070205080204" pitchFamily="50" charset="-128"/>
                  </a:defRPr>
                </a:lvl1pPr>
                <a:lvl2pPr marL="742950" indent="-285750">
                  <a:defRPr sz="4800">
                    <a:solidFill>
                      <a:srgbClr val="990033"/>
                    </a:solidFill>
                    <a:latin typeface="Arial" panose="020B0604020202020204" pitchFamily="34" charset="0"/>
                    <a:ea typeface="ＭＳ Ｐゴシック" panose="020B0600070205080204" pitchFamily="50" charset="-128"/>
                  </a:defRPr>
                </a:lvl2pPr>
                <a:lvl3pPr marL="1143000" indent="-228600">
                  <a:defRPr sz="4800">
                    <a:solidFill>
                      <a:srgbClr val="990033"/>
                    </a:solidFill>
                    <a:latin typeface="Arial" panose="020B0604020202020204" pitchFamily="34" charset="0"/>
                    <a:ea typeface="ＭＳ Ｐゴシック" panose="020B0600070205080204" pitchFamily="50" charset="-128"/>
                  </a:defRPr>
                </a:lvl3pPr>
                <a:lvl4pPr marL="1600200" indent="-228600">
                  <a:defRPr sz="4800">
                    <a:solidFill>
                      <a:srgbClr val="990033"/>
                    </a:solidFill>
                    <a:latin typeface="Arial" panose="020B0604020202020204" pitchFamily="34" charset="0"/>
                    <a:ea typeface="ＭＳ Ｐゴシック" panose="020B0600070205080204" pitchFamily="50" charset="-128"/>
                  </a:defRPr>
                </a:lvl4pPr>
                <a:lvl5pPr marL="2057400" indent="-228600">
                  <a:defRPr sz="4800">
                    <a:solidFill>
                      <a:srgbClr val="990033"/>
                    </a:solidFill>
                    <a:latin typeface="Arial" panose="020B0604020202020204" pitchFamily="34" charset="0"/>
                    <a:ea typeface="ＭＳ Ｐゴシック" panose="020B0600070205080204" pitchFamily="50" charset="-128"/>
                  </a:defRPr>
                </a:lvl5pPr>
                <a:lvl6pPr marL="25146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pPr algn="r">
                  <a:spcBef>
                    <a:spcPct val="50000"/>
                  </a:spcBef>
                  <a:defRPr/>
                </a:pPr>
                <a:endParaRPr lang="ja-JP" altLang="en-US" smtClean="0"/>
              </a:p>
            </p:txBody>
          </p:sp>
          <p:sp>
            <p:nvSpPr>
              <p:cNvPr id="66589" name="Oval 28"/>
              <p:cNvSpPr>
                <a:spLocks noChangeArrowheads="1"/>
              </p:cNvSpPr>
              <p:nvPr/>
            </p:nvSpPr>
            <p:spPr bwMode="auto">
              <a:xfrm>
                <a:off x="144" y="4557"/>
                <a:ext cx="48" cy="52"/>
              </a:xfrm>
              <a:prstGeom prst="ellipse">
                <a:avLst/>
              </a:pr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800">
                    <a:solidFill>
                      <a:srgbClr val="990033"/>
                    </a:solidFill>
                    <a:latin typeface="Arial" panose="020B0604020202020204" pitchFamily="34" charset="0"/>
                    <a:ea typeface="ＭＳ Ｐゴシック" panose="020B0600070205080204" pitchFamily="50" charset="-128"/>
                  </a:defRPr>
                </a:lvl1pPr>
                <a:lvl2pPr marL="742950" indent="-285750">
                  <a:defRPr sz="4800">
                    <a:solidFill>
                      <a:srgbClr val="990033"/>
                    </a:solidFill>
                    <a:latin typeface="Arial" panose="020B0604020202020204" pitchFamily="34" charset="0"/>
                    <a:ea typeface="ＭＳ Ｐゴシック" panose="020B0600070205080204" pitchFamily="50" charset="-128"/>
                  </a:defRPr>
                </a:lvl2pPr>
                <a:lvl3pPr marL="1143000" indent="-228600">
                  <a:defRPr sz="4800">
                    <a:solidFill>
                      <a:srgbClr val="990033"/>
                    </a:solidFill>
                    <a:latin typeface="Arial" panose="020B0604020202020204" pitchFamily="34" charset="0"/>
                    <a:ea typeface="ＭＳ Ｐゴシック" panose="020B0600070205080204" pitchFamily="50" charset="-128"/>
                  </a:defRPr>
                </a:lvl3pPr>
                <a:lvl4pPr marL="1600200" indent="-228600">
                  <a:defRPr sz="4800">
                    <a:solidFill>
                      <a:srgbClr val="990033"/>
                    </a:solidFill>
                    <a:latin typeface="Arial" panose="020B0604020202020204" pitchFamily="34" charset="0"/>
                    <a:ea typeface="ＭＳ Ｐゴシック" panose="020B0600070205080204" pitchFamily="50" charset="-128"/>
                  </a:defRPr>
                </a:lvl4pPr>
                <a:lvl5pPr marL="2057400" indent="-228600">
                  <a:defRPr sz="4800">
                    <a:solidFill>
                      <a:srgbClr val="990033"/>
                    </a:solidFill>
                    <a:latin typeface="Arial" panose="020B0604020202020204" pitchFamily="34" charset="0"/>
                    <a:ea typeface="ＭＳ Ｐゴシック" panose="020B0600070205080204" pitchFamily="50" charset="-128"/>
                  </a:defRPr>
                </a:lvl5pPr>
                <a:lvl6pPr marL="25146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pPr algn="r">
                  <a:spcBef>
                    <a:spcPct val="50000"/>
                  </a:spcBef>
                  <a:defRPr/>
                </a:pPr>
                <a:endParaRPr lang="ja-JP" altLang="en-US" smtClean="0"/>
              </a:p>
            </p:txBody>
          </p:sp>
          <p:sp>
            <p:nvSpPr>
              <p:cNvPr id="66590" name="Oval 29"/>
              <p:cNvSpPr>
                <a:spLocks noChangeArrowheads="1"/>
              </p:cNvSpPr>
              <p:nvPr/>
            </p:nvSpPr>
            <p:spPr bwMode="auto">
              <a:xfrm>
                <a:off x="144" y="4651"/>
                <a:ext cx="48" cy="54"/>
              </a:xfrm>
              <a:prstGeom prst="ellipse">
                <a:avLst/>
              </a:pr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800">
                    <a:solidFill>
                      <a:srgbClr val="990033"/>
                    </a:solidFill>
                    <a:latin typeface="Arial" panose="020B0604020202020204" pitchFamily="34" charset="0"/>
                    <a:ea typeface="ＭＳ Ｐゴシック" panose="020B0600070205080204" pitchFamily="50" charset="-128"/>
                  </a:defRPr>
                </a:lvl1pPr>
                <a:lvl2pPr marL="742950" indent="-285750">
                  <a:defRPr sz="4800">
                    <a:solidFill>
                      <a:srgbClr val="990033"/>
                    </a:solidFill>
                    <a:latin typeface="Arial" panose="020B0604020202020204" pitchFamily="34" charset="0"/>
                    <a:ea typeface="ＭＳ Ｐゴシック" panose="020B0600070205080204" pitchFamily="50" charset="-128"/>
                  </a:defRPr>
                </a:lvl2pPr>
                <a:lvl3pPr marL="1143000" indent="-228600">
                  <a:defRPr sz="4800">
                    <a:solidFill>
                      <a:srgbClr val="990033"/>
                    </a:solidFill>
                    <a:latin typeface="Arial" panose="020B0604020202020204" pitchFamily="34" charset="0"/>
                    <a:ea typeface="ＭＳ Ｐゴシック" panose="020B0600070205080204" pitchFamily="50" charset="-128"/>
                  </a:defRPr>
                </a:lvl3pPr>
                <a:lvl4pPr marL="1600200" indent="-228600">
                  <a:defRPr sz="4800">
                    <a:solidFill>
                      <a:srgbClr val="990033"/>
                    </a:solidFill>
                    <a:latin typeface="Arial" panose="020B0604020202020204" pitchFamily="34" charset="0"/>
                    <a:ea typeface="ＭＳ Ｐゴシック" panose="020B0600070205080204" pitchFamily="50" charset="-128"/>
                  </a:defRPr>
                </a:lvl4pPr>
                <a:lvl5pPr marL="2057400" indent="-228600">
                  <a:defRPr sz="4800">
                    <a:solidFill>
                      <a:srgbClr val="990033"/>
                    </a:solidFill>
                    <a:latin typeface="Arial" panose="020B0604020202020204" pitchFamily="34" charset="0"/>
                    <a:ea typeface="ＭＳ Ｐゴシック" panose="020B0600070205080204" pitchFamily="50" charset="-128"/>
                  </a:defRPr>
                </a:lvl5pPr>
                <a:lvl6pPr marL="25146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pPr algn="r">
                  <a:spcBef>
                    <a:spcPct val="50000"/>
                  </a:spcBef>
                  <a:defRPr/>
                </a:pPr>
                <a:endParaRPr lang="ja-JP" altLang="en-US" smtClean="0"/>
              </a:p>
            </p:txBody>
          </p:sp>
          <p:sp>
            <p:nvSpPr>
              <p:cNvPr id="66591" name="Oval 30"/>
              <p:cNvSpPr>
                <a:spLocks noChangeArrowheads="1"/>
              </p:cNvSpPr>
              <p:nvPr/>
            </p:nvSpPr>
            <p:spPr bwMode="auto">
              <a:xfrm>
                <a:off x="144" y="4747"/>
                <a:ext cx="48" cy="55"/>
              </a:xfrm>
              <a:prstGeom prst="ellipse">
                <a:avLst/>
              </a:pr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800">
                    <a:solidFill>
                      <a:srgbClr val="990033"/>
                    </a:solidFill>
                    <a:latin typeface="Arial" panose="020B0604020202020204" pitchFamily="34" charset="0"/>
                    <a:ea typeface="ＭＳ Ｐゴシック" panose="020B0600070205080204" pitchFamily="50" charset="-128"/>
                  </a:defRPr>
                </a:lvl1pPr>
                <a:lvl2pPr marL="742950" indent="-285750">
                  <a:defRPr sz="4800">
                    <a:solidFill>
                      <a:srgbClr val="990033"/>
                    </a:solidFill>
                    <a:latin typeface="Arial" panose="020B0604020202020204" pitchFamily="34" charset="0"/>
                    <a:ea typeface="ＭＳ Ｐゴシック" panose="020B0600070205080204" pitchFamily="50" charset="-128"/>
                  </a:defRPr>
                </a:lvl2pPr>
                <a:lvl3pPr marL="1143000" indent="-228600">
                  <a:defRPr sz="4800">
                    <a:solidFill>
                      <a:srgbClr val="990033"/>
                    </a:solidFill>
                    <a:latin typeface="Arial" panose="020B0604020202020204" pitchFamily="34" charset="0"/>
                    <a:ea typeface="ＭＳ Ｐゴシック" panose="020B0600070205080204" pitchFamily="50" charset="-128"/>
                  </a:defRPr>
                </a:lvl3pPr>
                <a:lvl4pPr marL="1600200" indent="-228600">
                  <a:defRPr sz="4800">
                    <a:solidFill>
                      <a:srgbClr val="990033"/>
                    </a:solidFill>
                    <a:latin typeface="Arial" panose="020B0604020202020204" pitchFamily="34" charset="0"/>
                    <a:ea typeface="ＭＳ Ｐゴシック" panose="020B0600070205080204" pitchFamily="50" charset="-128"/>
                  </a:defRPr>
                </a:lvl4pPr>
                <a:lvl5pPr marL="2057400" indent="-228600">
                  <a:defRPr sz="4800">
                    <a:solidFill>
                      <a:srgbClr val="990033"/>
                    </a:solidFill>
                    <a:latin typeface="Arial" panose="020B0604020202020204" pitchFamily="34" charset="0"/>
                    <a:ea typeface="ＭＳ Ｐゴシック" panose="020B0600070205080204" pitchFamily="50" charset="-128"/>
                  </a:defRPr>
                </a:lvl5pPr>
                <a:lvl6pPr marL="25146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pPr algn="r">
                  <a:spcBef>
                    <a:spcPct val="50000"/>
                  </a:spcBef>
                  <a:defRPr/>
                </a:pPr>
                <a:endParaRPr lang="ja-JP" altLang="en-US" smtClean="0"/>
              </a:p>
            </p:txBody>
          </p:sp>
          <p:sp>
            <p:nvSpPr>
              <p:cNvPr id="66592" name="Oval 31"/>
              <p:cNvSpPr>
                <a:spLocks noChangeArrowheads="1"/>
              </p:cNvSpPr>
              <p:nvPr/>
            </p:nvSpPr>
            <p:spPr bwMode="auto">
              <a:xfrm>
                <a:off x="144" y="4845"/>
                <a:ext cx="48" cy="54"/>
              </a:xfrm>
              <a:prstGeom prst="ellipse">
                <a:avLst/>
              </a:pr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800">
                    <a:solidFill>
                      <a:srgbClr val="990033"/>
                    </a:solidFill>
                    <a:latin typeface="Arial" panose="020B0604020202020204" pitchFamily="34" charset="0"/>
                    <a:ea typeface="ＭＳ Ｐゴシック" panose="020B0600070205080204" pitchFamily="50" charset="-128"/>
                  </a:defRPr>
                </a:lvl1pPr>
                <a:lvl2pPr marL="742950" indent="-285750">
                  <a:defRPr sz="4800">
                    <a:solidFill>
                      <a:srgbClr val="990033"/>
                    </a:solidFill>
                    <a:latin typeface="Arial" panose="020B0604020202020204" pitchFamily="34" charset="0"/>
                    <a:ea typeface="ＭＳ Ｐゴシック" panose="020B0600070205080204" pitchFamily="50" charset="-128"/>
                  </a:defRPr>
                </a:lvl2pPr>
                <a:lvl3pPr marL="1143000" indent="-228600">
                  <a:defRPr sz="4800">
                    <a:solidFill>
                      <a:srgbClr val="990033"/>
                    </a:solidFill>
                    <a:latin typeface="Arial" panose="020B0604020202020204" pitchFamily="34" charset="0"/>
                    <a:ea typeface="ＭＳ Ｐゴシック" panose="020B0600070205080204" pitchFamily="50" charset="-128"/>
                  </a:defRPr>
                </a:lvl3pPr>
                <a:lvl4pPr marL="1600200" indent="-228600">
                  <a:defRPr sz="4800">
                    <a:solidFill>
                      <a:srgbClr val="990033"/>
                    </a:solidFill>
                    <a:latin typeface="Arial" panose="020B0604020202020204" pitchFamily="34" charset="0"/>
                    <a:ea typeface="ＭＳ Ｐゴシック" panose="020B0600070205080204" pitchFamily="50" charset="-128"/>
                  </a:defRPr>
                </a:lvl4pPr>
                <a:lvl5pPr marL="2057400" indent="-228600">
                  <a:defRPr sz="4800">
                    <a:solidFill>
                      <a:srgbClr val="990033"/>
                    </a:solidFill>
                    <a:latin typeface="Arial" panose="020B0604020202020204" pitchFamily="34" charset="0"/>
                    <a:ea typeface="ＭＳ Ｐゴシック" panose="020B0600070205080204" pitchFamily="50" charset="-128"/>
                  </a:defRPr>
                </a:lvl5pPr>
                <a:lvl6pPr marL="25146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pPr algn="r">
                  <a:spcBef>
                    <a:spcPct val="50000"/>
                  </a:spcBef>
                  <a:defRPr/>
                </a:pPr>
                <a:endParaRPr lang="ja-JP" altLang="en-US" smtClean="0"/>
              </a:p>
            </p:txBody>
          </p:sp>
          <p:sp>
            <p:nvSpPr>
              <p:cNvPr id="66593" name="Oval 32"/>
              <p:cNvSpPr>
                <a:spLocks noChangeArrowheads="1"/>
              </p:cNvSpPr>
              <p:nvPr/>
            </p:nvSpPr>
            <p:spPr bwMode="auto">
              <a:xfrm>
                <a:off x="144" y="4943"/>
                <a:ext cx="48" cy="55"/>
              </a:xfrm>
              <a:prstGeom prst="ellipse">
                <a:avLst/>
              </a:pr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800">
                    <a:solidFill>
                      <a:srgbClr val="990033"/>
                    </a:solidFill>
                    <a:latin typeface="Arial" panose="020B0604020202020204" pitchFamily="34" charset="0"/>
                    <a:ea typeface="ＭＳ Ｐゴシック" panose="020B0600070205080204" pitchFamily="50" charset="-128"/>
                  </a:defRPr>
                </a:lvl1pPr>
                <a:lvl2pPr marL="742950" indent="-285750">
                  <a:defRPr sz="4800">
                    <a:solidFill>
                      <a:srgbClr val="990033"/>
                    </a:solidFill>
                    <a:latin typeface="Arial" panose="020B0604020202020204" pitchFamily="34" charset="0"/>
                    <a:ea typeface="ＭＳ Ｐゴシック" panose="020B0600070205080204" pitchFamily="50" charset="-128"/>
                  </a:defRPr>
                </a:lvl2pPr>
                <a:lvl3pPr marL="1143000" indent="-228600">
                  <a:defRPr sz="4800">
                    <a:solidFill>
                      <a:srgbClr val="990033"/>
                    </a:solidFill>
                    <a:latin typeface="Arial" panose="020B0604020202020204" pitchFamily="34" charset="0"/>
                    <a:ea typeface="ＭＳ Ｐゴシック" panose="020B0600070205080204" pitchFamily="50" charset="-128"/>
                  </a:defRPr>
                </a:lvl3pPr>
                <a:lvl4pPr marL="1600200" indent="-228600">
                  <a:defRPr sz="4800">
                    <a:solidFill>
                      <a:srgbClr val="990033"/>
                    </a:solidFill>
                    <a:latin typeface="Arial" panose="020B0604020202020204" pitchFamily="34" charset="0"/>
                    <a:ea typeface="ＭＳ Ｐゴシック" panose="020B0600070205080204" pitchFamily="50" charset="-128"/>
                  </a:defRPr>
                </a:lvl4pPr>
                <a:lvl5pPr marL="2057400" indent="-228600">
                  <a:defRPr sz="4800">
                    <a:solidFill>
                      <a:srgbClr val="990033"/>
                    </a:solidFill>
                    <a:latin typeface="Arial" panose="020B0604020202020204" pitchFamily="34" charset="0"/>
                    <a:ea typeface="ＭＳ Ｐゴシック" panose="020B0600070205080204" pitchFamily="50" charset="-128"/>
                  </a:defRPr>
                </a:lvl5pPr>
                <a:lvl6pPr marL="25146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pPr algn="r">
                  <a:spcBef>
                    <a:spcPct val="50000"/>
                  </a:spcBef>
                  <a:defRPr/>
                </a:pPr>
                <a:endParaRPr lang="ja-JP" altLang="en-US" smtClean="0"/>
              </a:p>
            </p:txBody>
          </p:sp>
          <p:sp>
            <p:nvSpPr>
              <p:cNvPr id="66594" name="Oval 33"/>
              <p:cNvSpPr>
                <a:spLocks noChangeArrowheads="1"/>
              </p:cNvSpPr>
              <p:nvPr/>
            </p:nvSpPr>
            <p:spPr bwMode="auto">
              <a:xfrm>
                <a:off x="144" y="5035"/>
                <a:ext cx="48" cy="55"/>
              </a:xfrm>
              <a:prstGeom prst="ellipse">
                <a:avLst/>
              </a:pr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800">
                    <a:solidFill>
                      <a:srgbClr val="990033"/>
                    </a:solidFill>
                    <a:latin typeface="Arial" panose="020B0604020202020204" pitchFamily="34" charset="0"/>
                    <a:ea typeface="ＭＳ Ｐゴシック" panose="020B0600070205080204" pitchFamily="50" charset="-128"/>
                  </a:defRPr>
                </a:lvl1pPr>
                <a:lvl2pPr marL="742950" indent="-285750">
                  <a:defRPr sz="4800">
                    <a:solidFill>
                      <a:srgbClr val="990033"/>
                    </a:solidFill>
                    <a:latin typeface="Arial" panose="020B0604020202020204" pitchFamily="34" charset="0"/>
                    <a:ea typeface="ＭＳ Ｐゴシック" panose="020B0600070205080204" pitchFamily="50" charset="-128"/>
                  </a:defRPr>
                </a:lvl2pPr>
                <a:lvl3pPr marL="1143000" indent="-228600">
                  <a:defRPr sz="4800">
                    <a:solidFill>
                      <a:srgbClr val="990033"/>
                    </a:solidFill>
                    <a:latin typeface="Arial" panose="020B0604020202020204" pitchFamily="34" charset="0"/>
                    <a:ea typeface="ＭＳ Ｐゴシック" panose="020B0600070205080204" pitchFamily="50" charset="-128"/>
                  </a:defRPr>
                </a:lvl3pPr>
                <a:lvl4pPr marL="1600200" indent="-228600">
                  <a:defRPr sz="4800">
                    <a:solidFill>
                      <a:srgbClr val="990033"/>
                    </a:solidFill>
                    <a:latin typeface="Arial" panose="020B0604020202020204" pitchFamily="34" charset="0"/>
                    <a:ea typeface="ＭＳ Ｐゴシック" panose="020B0600070205080204" pitchFamily="50" charset="-128"/>
                  </a:defRPr>
                </a:lvl4pPr>
                <a:lvl5pPr marL="2057400" indent="-228600">
                  <a:defRPr sz="4800">
                    <a:solidFill>
                      <a:srgbClr val="990033"/>
                    </a:solidFill>
                    <a:latin typeface="Arial" panose="020B0604020202020204" pitchFamily="34" charset="0"/>
                    <a:ea typeface="ＭＳ Ｐゴシック" panose="020B0600070205080204" pitchFamily="50" charset="-128"/>
                  </a:defRPr>
                </a:lvl5pPr>
                <a:lvl6pPr marL="25146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pPr algn="r">
                  <a:spcBef>
                    <a:spcPct val="50000"/>
                  </a:spcBef>
                  <a:defRPr/>
                </a:pPr>
                <a:endParaRPr lang="ja-JP" altLang="en-US" smtClean="0"/>
              </a:p>
            </p:txBody>
          </p:sp>
          <p:sp>
            <p:nvSpPr>
              <p:cNvPr id="66595" name="Oval 34"/>
              <p:cNvSpPr>
                <a:spLocks noChangeArrowheads="1"/>
              </p:cNvSpPr>
              <p:nvPr/>
            </p:nvSpPr>
            <p:spPr bwMode="auto">
              <a:xfrm>
                <a:off x="144" y="5133"/>
                <a:ext cx="48" cy="54"/>
              </a:xfrm>
              <a:prstGeom prst="ellipse">
                <a:avLst/>
              </a:pr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800">
                    <a:solidFill>
                      <a:srgbClr val="990033"/>
                    </a:solidFill>
                    <a:latin typeface="Arial" panose="020B0604020202020204" pitchFamily="34" charset="0"/>
                    <a:ea typeface="ＭＳ Ｐゴシック" panose="020B0600070205080204" pitchFamily="50" charset="-128"/>
                  </a:defRPr>
                </a:lvl1pPr>
                <a:lvl2pPr marL="742950" indent="-285750">
                  <a:defRPr sz="4800">
                    <a:solidFill>
                      <a:srgbClr val="990033"/>
                    </a:solidFill>
                    <a:latin typeface="Arial" panose="020B0604020202020204" pitchFamily="34" charset="0"/>
                    <a:ea typeface="ＭＳ Ｐゴシック" panose="020B0600070205080204" pitchFamily="50" charset="-128"/>
                  </a:defRPr>
                </a:lvl2pPr>
                <a:lvl3pPr marL="1143000" indent="-228600">
                  <a:defRPr sz="4800">
                    <a:solidFill>
                      <a:srgbClr val="990033"/>
                    </a:solidFill>
                    <a:latin typeface="Arial" panose="020B0604020202020204" pitchFamily="34" charset="0"/>
                    <a:ea typeface="ＭＳ Ｐゴシック" panose="020B0600070205080204" pitchFamily="50" charset="-128"/>
                  </a:defRPr>
                </a:lvl3pPr>
                <a:lvl4pPr marL="1600200" indent="-228600">
                  <a:defRPr sz="4800">
                    <a:solidFill>
                      <a:srgbClr val="990033"/>
                    </a:solidFill>
                    <a:latin typeface="Arial" panose="020B0604020202020204" pitchFamily="34" charset="0"/>
                    <a:ea typeface="ＭＳ Ｐゴシック" panose="020B0600070205080204" pitchFamily="50" charset="-128"/>
                  </a:defRPr>
                </a:lvl4pPr>
                <a:lvl5pPr marL="2057400" indent="-228600">
                  <a:defRPr sz="4800">
                    <a:solidFill>
                      <a:srgbClr val="990033"/>
                    </a:solidFill>
                    <a:latin typeface="Arial" panose="020B0604020202020204" pitchFamily="34" charset="0"/>
                    <a:ea typeface="ＭＳ Ｐゴシック" panose="020B0600070205080204" pitchFamily="50" charset="-128"/>
                  </a:defRPr>
                </a:lvl5pPr>
                <a:lvl6pPr marL="25146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pPr algn="r">
                  <a:spcBef>
                    <a:spcPct val="50000"/>
                  </a:spcBef>
                  <a:defRPr/>
                </a:pPr>
                <a:endParaRPr lang="ja-JP" altLang="en-US" smtClean="0"/>
              </a:p>
            </p:txBody>
          </p:sp>
          <p:sp>
            <p:nvSpPr>
              <p:cNvPr id="66596" name="Oval 35"/>
              <p:cNvSpPr>
                <a:spLocks noChangeArrowheads="1"/>
              </p:cNvSpPr>
              <p:nvPr/>
            </p:nvSpPr>
            <p:spPr bwMode="auto">
              <a:xfrm>
                <a:off x="144" y="5227"/>
                <a:ext cx="48" cy="52"/>
              </a:xfrm>
              <a:prstGeom prst="ellipse">
                <a:avLst/>
              </a:pr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800">
                    <a:solidFill>
                      <a:srgbClr val="990033"/>
                    </a:solidFill>
                    <a:latin typeface="Arial" panose="020B0604020202020204" pitchFamily="34" charset="0"/>
                    <a:ea typeface="ＭＳ Ｐゴシック" panose="020B0600070205080204" pitchFamily="50" charset="-128"/>
                  </a:defRPr>
                </a:lvl1pPr>
                <a:lvl2pPr marL="742950" indent="-285750">
                  <a:defRPr sz="4800">
                    <a:solidFill>
                      <a:srgbClr val="990033"/>
                    </a:solidFill>
                    <a:latin typeface="Arial" panose="020B0604020202020204" pitchFamily="34" charset="0"/>
                    <a:ea typeface="ＭＳ Ｐゴシック" panose="020B0600070205080204" pitchFamily="50" charset="-128"/>
                  </a:defRPr>
                </a:lvl2pPr>
                <a:lvl3pPr marL="1143000" indent="-228600">
                  <a:defRPr sz="4800">
                    <a:solidFill>
                      <a:srgbClr val="990033"/>
                    </a:solidFill>
                    <a:latin typeface="Arial" panose="020B0604020202020204" pitchFamily="34" charset="0"/>
                    <a:ea typeface="ＭＳ Ｐゴシック" panose="020B0600070205080204" pitchFamily="50" charset="-128"/>
                  </a:defRPr>
                </a:lvl3pPr>
                <a:lvl4pPr marL="1600200" indent="-228600">
                  <a:defRPr sz="4800">
                    <a:solidFill>
                      <a:srgbClr val="990033"/>
                    </a:solidFill>
                    <a:latin typeface="Arial" panose="020B0604020202020204" pitchFamily="34" charset="0"/>
                    <a:ea typeface="ＭＳ Ｐゴシック" panose="020B0600070205080204" pitchFamily="50" charset="-128"/>
                  </a:defRPr>
                </a:lvl4pPr>
                <a:lvl5pPr marL="2057400" indent="-228600">
                  <a:defRPr sz="4800">
                    <a:solidFill>
                      <a:srgbClr val="990033"/>
                    </a:solidFill>
                    <a:latin typeface="Arial" panose="020B0604020202020204" pitchFamily="34" charset="0"/>
                    <a:ea typeface="ＭＳ Ｐゴシック" panose="020B0600070205080204" pitchFamily="50" charset="-128"/>
                  </a:defRPr>
                </a:lvl5pPr>
                <a:lvl6pPr marL="25146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pPr algn="r">
                  <a:spcBef>
                    <a:spcPct val="50000"/>
                  </a:spcBef>
                  <a:defRPr/>
                </a:pPr>
                <a:endParaRPr lang="ja-JP" altLang="en-US" smtClean="0"/>
              </a:p>
            </p:txBody>
          </p:sp>
          <p:sp>
            <p:nvSpPr>
              <p:cNvPr id="66597" name="Oval 36"/>
              <p:cNvSpPr>
                <a:spLocks noChangeArrowheads="1"/>
              </p:cNvSpPr>
              <p:nvPr/>
            </p:nvSpPr>
            <p:spPr bwMode="auto">
              <a:xfrm>
                <a:off x="144" y="5323"/>
                <a:ext cx="48" cy="55"/>
              </a:xfrm>
              <a:prstGeom prst="ellipse">
                <a:avLst/>
              </a:pr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800">
                    <a:solidFill>
                      <a:srgbClr val="990033"/>
                    </a:solidFill>
                    <a:latin typeface="Arial" panose="020B0604020202020204" pitchFamily="34" charset="0"/>
                    <a:ea typeface="ＭＳ Ｐゴシック" panose="020B0600070205080204" pitchFamily="50" charset="-128"/>
                  </a:defRPr>
                </a:lvl1pPr>
                <a:lvl2pPr marL="742950" indent="-285750">
                  <a:defRPr sz="4800">
                    <a:solidFill>
                      <a:srgbClr val="990033"/>
                    </a:solidFill>
                    <a:latin typeface="Arial" panose="020B0604020202020204" pitchFamily="34" charset="0"/>
                    <a:ea typeface="ＭＳ Ｐゴシック" panose="020B0600070205080204" pitchFamily="50" charset="-128"/>
                  </a:defRPr>
                </a:lvl2pPr>
                <a:lvl3pPr marL="1143000" indent="-228600">
                  <a:defRPr sz="4800">
                    <a:solidFill>
                      <a:srgbClr val="990033"/>
                    </a:solidFill>
                    <a:latin typeface="Arial" panose="020B0604020202020204" pitchFamily="34" charset="0"/>
                    <a:ea typeface="ＭＳ Ｐゴシック" panose="020B0600070205080204" pitchFamily="50" charset="-128"/>
                  </a:defRPr>
                </a:lvl3pPr>
                <a:lvl4pPr marL="1600200" indent="-228600">
                  <a:defRPr sz="4800">
                    <a:solidFill>
                      <a:srgbClr val="990033"/>
                    </a:solidFill>
                    <a:latin typeface="Arial" panose="020B0604020202020204" pitchFamily="34" charset="0"/>
                    <a:ea typeface="ＭＳ Ｐゴシック" panose="020B0600070205080204" pitchFamily="50" charset="-128"/>
                  </a:defRPr>
                </a:lvl4pPr>
                <a:lvl5pPr marL="2057400" indent="-228600">
                  <a:defRPr sz="4800">
                    <a:solidFill>
                      <a:srgbClr val="990033"/>
                    </a:solidFill>
                    <a:latin typeface="Arial" panose="020B0604020202020204" pitchFamily="34" charset="0"/>
                    <a:ea typeface="ＭＳ Ｐゴシック" panose="020B0600070205080204" pitchFamily="50" charset="-128"/>
                  </a:defRPr>
                </a:lvl5pPr>
                <a:lvl6pPr marL="25146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pPr algn="r">
                  <a:spcBef>
                    <a:spcPct val="50000"/>
                  </a:spcBef>
                  <a:defRPr/>
                </a:pPr>
                <a:endParaRPr lang="ja-JP" altLang="en-US" smtClean="0"/>
              </a:p>
            </p:txBody>
          </p:sp>
          <p:sp>
            <p:nvSpPr>
              <p:cNvPr id="66598" name="Oval 37"/>
              <p:cNvSpPr>
                <a:spLocks noChangeArrowheads="1"/>
              </p:cNvSpPr>
              <p:nvPr/>
            </p:nvSpPr>
            <p:spPr bwMode="auto">
              <a:xfrm>
                <a:off x="144" y="5422"/>
                <a:ext cx="48" cy="52"/>
              </a:xfrm>
              <a:prstGeom prst="ellipse">
                <a:avLst/>
              </a:pr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4800">
                    <a:solidFill>
                      <a:srgbClr val="990033"/>
                    </a:solidFill>
                    <a:latin typeface="Arial" panose="020B0604020202020204" pitchFamily="34" charset="0"/>
                    <a:ea typeface="ＭＳ Ｐゴシック" panose="020B0600070205080204" pitchFamily="50" charset="-128"/>
                  </a:defRPr>
                </a:lvl1pPr>
                <a:lvl2pPr marL="742950" indent="-285750">
                  <a:defRPr sz="4800">
                    <a:solidFill>
                      <a:srgbClr val="990033"/>
                    </a:solidFill>
                    <a:latin typeface="Arial" panose="020B0604020202020204" pitchFamily="34" charset="0"/>
                    <a:ea typeface="ＭＳ Ｐゴシック" panose="020B0600070205080204" pitchFamily="50" charset="-128"/>
                  </a:defRPr>
                </a:lvl2pPr>
                <a:lvl3pPr marL="1143000" indent="-228600">
                  <a:defRPr sz="4800">
                    <a:solidFill>
                      <a:srgbClr val="990033"/>
                    </a:solidFill>
                    <a:latin typeface="Arial" panose="020B0604020202020204" pitchFamily="34" charset="0"/>
                    <a:ea typeface="ＭＳ Ｐゴシック" panose="020B0600070205080204" pitchFamily="50" charset="-128"/>
                  </a:defRPr>
                </a:lvl3pPr>
                <a:lvl4pPr marL="1600200" indent="-228600">
                  <a:defRPr sz="4800">
                    <a:solidFill>
                      <a:srgbClr val="990033"/>
                    </a:solidFill>
                    <a:latin typeface="Arial" panose="020B0604020202020204" pitchFamily="34" charset="0"/>
                    <a:ea typeface="ＭＳ Ｐゴシック" panose="020B0600070205080204" pitchFamily="50" charset="-128"/>
                  </a:defRPr>
                </a:lvl4pPr>
                <a:lvl5pPr marL="2057400" indent="-228600">
                  <a:defRPr sz="4800">
                    <a:solidFill>
                      <a:srgbClr val="990033"/>
                    </a:solidFill>
                    <a:latin typeface="Arial" panose="020B0604020202020204" pitchFamily="34" charset="0"/>
                    <a:ea typeface="ＭＳ Ｐゴシック" panose="020B0600070205080204" pitchFamily="50" charset="-128"/>
                  </a:defRPr>
                </a:lvl5pPr>
                <a:lvl6pPr marL="25146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718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290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886200" indent="-228600" algn="r" eaLnBrk="0" fontAlgn="base" hangingPunct="0">
                  <a:spcBef>
                    <a:spcPct val="5000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pPr algn="r">
                  <a:spcBef>
                    <a:spcPct val="50000"/>
                  </a:spcBef>
                  <a:defRPr/>
                </a:pPr>
                <a:endParaRPr lang="ja-JP" altLang="en-US" smtClean="0"/>
              </a:p>
            </p:txBody>
          </p:sp>
        </p:grpSp>
        <p:sp>
          <p:nvSpPr>
            <p:cNvPr id="24587" name="Line 38"/>
            <p:cNvSpPr>
              <a:spLocks noChangeShapeType="1"/>
            </p:cNvSpPr>
            <p:nvPr/>
          </p:nvSpPr>
          <p:spPr bwMode="auto">
            <a:xfrm>
              <a:off x="485" y="2770"/>
              <a:ext cx="0" cy="2678"/>
            </a:xfrm>
            <a:prstGeom prst="line">
              <a:avLst/>
            </a:prstGeom>
            <a:noFill/>
            <a:ln w="6350">
              <a:solidFill>
                <a:srgbClr val="66666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Tree>
    <p:extLst>
      <p:ext uri="{BB962C8B-B14F-4D97-AF65-F5344CB8AC3E}">
        <p14:creationId xmlns:p14="http://schemas.microsoft.com/office/powerpoint/2010/main" val="1127460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先ほど、御説明いたしましたが、</a:t>
            </a:r>
            <a:endParaRPr lang="en-US" altLang="ja-JP" dirty="0" smtClean="0"/>
          </a:p>
          <a:p>
            <a:r>
              <a:rPr lang="ja-JP" altLang="ja-JP" dirty="0" smtClean="0"/>
              <a:t>個人</a:t>
            </a:r>
            <a:r>
              <a:rPr lang="ja-JP" altLang="ja-JP" dirty="0"/>
              <a:t>市民税・県民税（特別徴収分・退職所得分）について、エルタックスを利用することにより、自宅や職場のパソコンから納付ができる「地方税共通納税システム」のご案内です。</a:t>
            </a:r>
          </a:p>
          <a:p>
            <a:r>
              <a:rPr lang="ja-JP" altLang="en-US" smtClean="0"/>
              <a:t>こちらは、</a:t>
            </a:r>
            <a:r>
              <a:rPr lang="ja-JP" altLang="ja-JP" smtClean="0"/>
              <a:t>全て</a:t>
            </a:r>
            <a:r>
              <a:rPr lang="ja-JP" altLang="ja-JP" dirty="0"/>
              <a:t>の地方公共団体で</a:t>
            </a:r>
            <a:r>
              <a:rPr lang="ja-JP" altLang="ja-JP" dirty="0" smtClean="0"/>
              <a:t>ご利用</a:t>
            </a:r>
            <a:r>
              <a:rPr lang="ja-JP" altLang="en-US" dirty="0" smtClean="0"/>
              <a:t>いただくことができ、</a:t>
            </a:r>
            <a:endParaRPr lang="ja-JP" altLang="ja-JP" dirty="0"/>
          </a:p>
          <a:p>
            <a:r>
              <a:rPr lang="ja-JP" altLang="ja-JP" dirty="0"/>
              <a:t>金融機関窓口等へ出向く必要がなくなります。</a:t>
            </a:r>
          </a:p>
          <a:p>
            <a:r>
              <a:rPr lang="ja-JP" altLang="ja-JP" dirty="0"/>
              <a:t>「クレジットカード」「インターネットバンキング」「ダイレクト納付」から納付方法が選択できます</a:t>
            </a:r>
            <a:r>
              <a:rPr lang="ja-JP" altLang="ja-JP" dirty="0" smtClean="0"/>
              <a:t>。</a:t>
            </a:r>
            <a:endParaRPr lang="en-US" altLang="ja-JP" dirty="0" smtClean="0"/>
          </a:p>
          <a:p>
            <a:pPr defTabSz="922172">
              <a:defRPr/>
            </a:pPr>
            <a:r>
              <a:rPr lang="ja-JP" altLang="ja-JP" dirty="0" smtClean="0"/>
              <a:t>特別徴収税額通知データを共通納税システムに引き継いで納付することができます。</a:t>
            </a:r>
          </a:p>
          <a:p>
            <a:r>
              <a:rPr lang="ja-JP" altLang="ja-JP" dirty="0" smtClean="0"/>
              <a:t>複数</a:t>
            </a:r>
            <a:r>
              <a:rPr lang="ja-JP" altLang="ja-JP" dirty="0"/>
              <a:t>の地方公共団体に対する納付手続きを、一度の電子的操作で行うことが可能です。</a:t>
            </a:r>
          </a:p>
          <a:p>
            <a:r>
              <a:rPr lang="ja-JP" altLang="en-US" dirty="0" smtClean="0"/>
              <a:t>また、</a:t>
            </a:r>
            <a:r>
              <a:rPr lang="ja-JP" altLang="ja-JP" dirty="0" smtClean="0"/>
              <a:t>地方</a:t>
            </a:r>
            <a:r>
              <a:rPr lang="ja-JP" altLang="ja-JP" dirty="0"/>
              <a:t>公共団体が指定する金融機関以外の金融機関からの納付することが</a:t>
            </a:r>
            <a:r>
              <a:rPr lang="ja-JP" altLang="ja-JP" dirty="0" smtClean="0"/>
              <a:t>可能</a:t>
            </a:r>
            <a:r>
              <a:rPr lang="ja-JP" altLang="en-US" dirty="0" smtClean="0"/>
              <a:t>となっています</a:t>
            </a:r>
            <a:r>
              <a:rPr lang="ja-JP" altLang="ja-JP" dirty="0" smtClean="0"/>
              <a:t>。</a:t>
            </a:r>
            <a:endParaRPr lang="ja-JP" altLang="ja-JP" dirty="0"/>
          </a:p>
          <a:p>
            <a:r>
              <a:rPr lang="en-US" altLang="ja-JP" dirty="0"/>
              <a:t> </a:t>
            </a:r>
            <a:endParaRPr lang="ja-JP" altLang="ja-JP" dirty="0"/>
          </a:p>
          <a:p>
            <a:r>
              <a:rPr lang="ja-JP" altLang="ja-JP" dirty="0"/>
              <a:t>エルタックスによる「地方税共通納税システム」</a:t>
            </a:r>
            <a:r>
              <a:rPr lang="ja-JP" altLang="ja-JP" dirty="0" smtClean="0"/>
              <a:t>を</a:t>
            </a:r>
            <a:r>
              <a:rPr lang="ja-JP" altLang="en-US" dirty="0" smtClean="0"/>
              <a:t>御</a:t>
            </a:r>
            <a:r>
              <a:rPr lang="ja-JP" altLang="ja-JP" dirty="0" smtClean="0"/>
              <a:t>利用いただく</a:t>
            </a:r>
            <a:r>
              <a:rPr lang="ja-JP" altLang="ja-JP" dirty="0"/>
              <a:t>ことで、</a:t>
            </a:r>
          </a:p>
          <a:p>
            <a:r>
              <a:rPr lang="ja-JP" altLang="ja-JP" dirty="0"/>
              <a:t>複数の地方公共団体に対して納付・納入を行う事業者のみなさまにとっては、</a:t>
            </a:r>
          </a:p>
          <a:p>
            <a:r>
              <a:rPr lang="ja-JP" altLang="ja-JP" dirty="0"/>
              <a:t>１回の操作で「まとめ納付」が可能になるなど、</a:t>
            </a:r>
          </a:p>
          <a:p>
            <a:r>
              <a:rPr lang="ja-JP" altLang="ja-JP" dirty="0"/>
              <a:t>納付事務に要する事務軽減や、金融機関の窓口に交通費や時間をかけて</a:t>
            </a:r>
          </a:p>
          <a:p>
            <a:r>
              <a:rPr lang="ja-JP" altLang="ja-JP" dirty="0"/>
              <a:t>納めに行くコスト削減が図られること、</a:t>
            </a:r>
          </a:p>
          <a:p>
            <a:r>
              <a:rPr lang="ja-JP" altLang="ja-JP" dirty="0"/>
              <a:t>また金融機関や地方公共団体にとっても、納付情報が電子化されることによって、</a:t>
            </a:r>
          </a:p>
          <a:p>
            <a:r>
              <a:rPr lang="ja-JP" altLang="ja-JP" dirty="0"/>
              <a:t>事務軽減が図られるなど、事務の効率化が期待できますので、</a:t>
            </a:r>
          </a:p>
          <a:p>
            <a:r>
              <a:rPr lang="ja-JP" altLang="ja-JP" dirty="0"/>
              <a:t>ぜひ、「地方税共通納税システム」の</a:t>
            </a:r>
            <a:r>
              <a:rPr lang="ja-JP" altLang="ja-JP" dirty="0" smtClean="0"/>
              <a:t>ご利用</a:t>
            </a:r>
            <a:r>
              <a:rPr lang="ja-JP" altLang="en-US" dirty="0" smtClean="0"/>
              <a:t>を</a:t>
            </a:r>
            <a:r>
              <a:rPr lang="ja-JP" altLang="ja-JP" dirty="0" smtClean="0"/>
              <a:t>お願い</a:t>
            </a:r>
            <a:r>
              <a:rPr lang="ja-JP" altLang="ja-JP" dirty="0"/>
              <a:t>いたします。</a:t>
            </a:r>
          </a:p>
          <a:p>
            <a:r>
              <a:rPr lang="en-US" altLang="ja-JP" dirty="0"/>
              <a:t> </a:t>
            </a:r>
            <a:endParaRPr lang="ja-JP" altLang="ja-JP" dirty="0"/>
          </a:p>
          <a:p>
            <a:r>
              <a:rPr lang="ja-JP" altLang="ja-JP" dirty="0"/>
              <a:t>「地方税共通納税システム」の手続き等について、詳しくは、エルタックスホームページでご確認ください。</a:t>
            </a:r>
          </a:p>
        </p:txBody>
      </p:sp>
      <p:sp>
        <p:nvSpPr>
          <p:cNvPr id="4" name="スライド番号プレースホルダー 3"/>
          <p:cNvSpPr>
            <a:spLocks noGrp="1"/>
          </p:cNvSpPr>
          <p:nvPr>
            <p:ph type="sldNum" sz="quarter" idx="10"/>
          </p:nvPr>
        </p:nvSpPr>
        <p:spPr/>
        <p:txBody>
          <a:bodyPr/>
          <a:lstStyle/>
          <a:p>
            <a:pPr>
              <a:defRPr/>
            </a:pPr>
            <a:fld id="{3E1495D0-781D-48F3-8D1C-0DC536BD39B2}" type="slidenum">
              <a:rPr lang="en-US" altLang="ja-JP" smtClean="0"/>
              <a:pPr>
                <a:defRPr/>
              </a:pPr>
              <a:t>1</a:t>
            </a:fld>
            <a:endParaRPr lang="en-US" altLang="ja-JP"/>
          </a:p>
        </p:txBody>
      </p:sp>
    </p:spTree>
    <p:extLst>
      <p:ext uri="{BB962C8B-B14F-4D97-AF65-F5344CB8AC3E}">
        <p14:creationId xmlns:p14="http://schemas.microsoft.com/office/powerpoint/2010/main" val="2671412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a:defRPr sz="4800">
                <a:solidFill>
                  <a:srgbClr val="990033"/>
                </a:solidFill>
                <a:latin typeface="Arial" panose="020B0604020202020204" pitchFamily="34" charset="0"/>
                <a:ea typeface="ＭＳ Ｐゴシック" panose="020B0600070205080204" pitchFamily="50" charset="-128"/>
              </a:defRPr>
            </a:lvl1pPr>
            <a:lvl2pPr marL="749282" indent="-288189">
              <a:defRPr sz="4800">
                <a:solidFill>
                  <a:srgbClr val="990033"/>
                </a:solidFill>
                <a:latin typeface="Arial" panose="020B0604020202020204" pitchFamily="34" charset="0"/>
                <a:ea typeface="ＭＳ Ｐゴシック" panose="020B0600070205080204" pitchFamily="50" charset="-128"/>
              </a:defRPr>
            </a:lvl2pPr>
            <a:lvl3pPr marL="1152746" indent="-230548">
              <a:defRPr sz="4800">
                <a:solidFill>
                  <a:srgbClr val="990033"/>
                </a:solidFill>
                <a:latin typeface="Arial" panose="020B0604020202020204" pitchFamily="34" charset="0"/>
                <a:ea typeface="ＭＳ Ｐゴシック" panose="020B0600070205080204" pitchFamily="50" charset="-128"/>
              </a:defRPr>
            </a:lvl3pPr>
            <a:lvl4pPr marL="1613841" indent="-230548">
              <a:defRPr sz="4800">
                <a:solidFill>
                  <a:srgbClr val="990033"/>
                </a:solidFill>
                <a:latin typeface="Arial" panose="020B0604020202020204" pitchFamily="34" charset="0"/>
                <a:ea typeface="ＭＳ Ｐゴシック" panose="020B0600070205080204" pitchFamily="50" charset="-128"/>
              </a:defRPr>
            </a:lvl4pPr>
            <a:lvl5pPr marL="2074940" indent="-230548">
              <a:defRPr sz="4800">
                <a:solidFill>
                  <a:srgbClr val="990033"/>
                </a:solidFill>
                <a:latin typeface="Arial" panose="020B0604020202020204" pitchFamily="34" charset="0"/>
                <a:ea typeface="ＭＳ Ｐゴシック" panose="020B0600070205080204" pitchFamily="50" charset="-128"/>
              </a:defRPr>
            </a:lvl5pPr>
            <a:lvl6pPr marL="2536038" indent="-230548"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6pPr>
            <a:lvl7pPr marL="2997137" indent="-230548"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7pPr>
            <a:lvl8pPr marL="3458233" indent="-230548"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8pPr>
            <a:lvl9pPr marL="3919332" indent="-230548" eaLnBrk="0" fontAlgn="base" hangingPunct="0">
              <a:spcBef>
                <a:spcPct val="0"/>
              </a:spcBef>
              <a:spcAft>
                <a:spcPct val="0"/>
              </a:spcAft>
              <a:defRPr sz="4800">
                <a:solidFill>
                  <a:srgbClr val="990033"/>
                </a:solidFill>
                <a:latin typeface="Arial" panose="020B0604020202020204" pitchFamily="34" charset="0"/>
                <a:ea typeface="ＭＳ Ｐゴシック" panose="020B0600070205080204" pitchFamily="50" charset="-128"/>
              </a:defRPr>
            </a:lvl9pPr>
          </a:lstStyle>
          <a:p>
            <a:fld id="{7E44F508-F723-4543-97E5-ED5B2490B003}" type="slidenum">
              <a:rPr lang="en-US" altLang="ja-JP" sz="1200">
                <a:solidFill>
                  <a:srgbClr val="000000"/>
                </a:solidFill>
                <a:latin typeface="Times New Roman" panose="02020603050405020304" pitchFamily="18" charset="0"/>
              </a:rPr>
              <a:pPr/>
              <a:t>2</a:t>
            </a:fld>
            <a:endParaRPr lang="en-US" altLang="ja-JP" sz="1200">
              <a:solidFill>
                <a:srgbClr val="000000"/>
              </a:solidFill>
              <a:latin typeface="Times New Roman" panose="02020603050405020304" pitchFamily="18"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xfrm>
            <a:off x="908056" y="4720990"/>
            <a:ext cx="5388967" cy="4473102"/>
          </a:xfrm>
          <a:noFill/>
        </p:spPr>
        <p:txBody>
          <a:bodyPr/>
          <a:lstStyle/>
          <a:p>
            <a:pPr eaLnBrk="1" hangingPunct="1">
              <a:lnSpc>
                <a:spcPct val="80000"/>
              </a:lnSpc>
            </a:pPr>
            <a:endParaRPr lang="en-US" altLang="ja-JP" dirty="0" smtClean="0"/>
          </a:p>
          <a:p>
            <a:pPr eaLnBrk="1" hangingPunct="1">
              <a:lnSpc>
                <a:spcPct val="80000"/>
              </a:lnSpc>
            </a:pPr>
            <a:r>
              <a:rPr lang="ja-JP" altLang="en-US" dirty="0" smtClean="0"/>
              <a:t>今後とも、給与支払報告書の提出と、住民税の特別徴収事務に</a:t>
            </a:r>
            <a:endParaRPr lang="en-US" altLang="ja-JP" dirty="0" smtClean="0"/>
          </a:p>
          <a:p>
            <a:pPr eaLnBrk="1" hangingPunct="1">
              <a:lnSpc>
                <a:spcPct val="80000"/>
              </a:lnSpc>
            </a:pPr>
            <a:r>
              <a:rPr lang="ja-JP" altLang="en-US" dirty="0" smtClean="0"/>
              <a:t>ご協力をお願いいたします。</a:t>
            </a:r>
          </a:p>
          <a:p>
            <a:pPr eaLnBrk="1" hangingPunct="1">
              <a:lnSpc>
                <a:spcPct val="80000"/>
              </a:lnSpc>
            </a:pPr>
            <a:endParaRPr lang="en-US" altLang="ja-JP" dirty="0" smtClean="0"/>
          </a:p>
        </p:txBody>
      </p:sp>
    </p:spTree>
    <p:extLst>
      <p:ext uri="{BB962C8B-B14F-4D97-AF65-F5344CB8AC3E}">
        <p14:creationId xmlns:p14="http://schemas.microsoft.com/office/powerpoint/2010/main" val="3458584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E32C4690-9879-4B0A-9B83-0EF577342BA4}" type="datetime1">
              <a:rPr lang="ja-JP" altLang="en-US"/>
              <a:pPr>
                <a:defRPr/>
              </a:pPr>
              <a:t>2023/10/26</a:t>
            </a:fld>
            <a:endParaRPr lang="en-US" altLang="ja-JP"/>
          </a:p>
        </p:txBody>
      </p:sp>
      <p:sp>
        <p:nvSpPr>
          <p:cNvPr id="5" name="フッター プレースホルダー 4"/>
          <p:cNvSpPr>
            <a:spLocks noGrp="1"/>
          </p:cNvSpPr>
          <p:nvPr>
            <p:ph type="ftr" sz="quarter" idx="11"/>
          </p:nvPr>
        </p:nvSpPr>
        <p:spPr/>
        <p:txBody>
          <a:bodyPr/>
          <a:lstStyle>
            <a:lvl1pPr>
              <a:defRPr/>
            </a:lvl1pPr>
          </a:lstStyle>
          <a:p>
            <a:pPr>
              <a:defRPr/>
            </a:pPr>
            <a:r>
              <a:rPr lang="en-US" altLang="ja-JP" dirty="0" err="1"/>
              <a:t>川崎市役所</a:t>
            </a:r>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pPr>
              <a:defRPr/>
            </a:pPr>
            <a:fld id="{E8B246CB-8528-4885-80A3-AE008FB24D74}" type="slidenum">
              <a:rPr lang="en-US" altLang="ja-JP"/>
              <a:pPr>
                <a:defRPr/>
              </a:pPr>
              <a:t>‹#›</a:t>
            </a:fld>
            <a:endParaRPr lang="en-US" altLang="ja-JP"/>
          </a:p>
        </p:txBody>
      </p:sp>
    </p:spTree>
    <p:extLst>
      <p:ext uri="{BB962C8B-B14F-4D97-AF65-F5344CB8AC3E}">
        <p14:creationId xmlns:p14="http://schemas.microsoft.com/office/powerpoint/2010/main" val="2580387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91FD2400-541E-4C7D-B029-68DEF1D9D3B5}" type="datetime1">
              <a:rPr lang="ja-JP" altLang="en-US"/>
              <a:pPr>
                <a:defRPr/>
              </a:pPr>
              <a:t>2023/10/26</a:t>
            </a:fld>
            <a:endParaRPr lang="en-US" altLang="ja-JP"/>
          </a:p>
        </p:txBody>
      </p:sp>
      <p:sp>
        <p:nvSpPr>
          <p:cNvPr id="5" name="フッター プレースホルダー 4"/>
          <p:cNvSpPr>
            <a:spLocks noGrp="1"/>
          </p:cNvSpPr>
          <p:nvPr>
            <p:ph type="ftr" sz="quarter" idx="11"/>
          </p:nvPr>
        </p:nvSpPr>
        <p:spPr/>
        <p:txBody>
          <a:bodyPr/>
          <a:lstStyle>
            <a:lvl1pPr>
              <a:defRPr/>
            </a:lvl1pPr>
          </a:lstStyle>
          <a:p>
            <a:pPr>
              <a:defRPr/>
            </a:pPr>
            <a:r>
              <a:rPr lang="en-US" altLang="ja-JP" dirty="0" err="1"/>
              <a:t>川崎市役所</a:t>
            </a:r>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pPr>
              <a:defRPr/>
            </a:pPr>
            <a:fld id="{3BB08775-B9B1-4F8C-8D4C-852B18A87778}" type="slidenum">
              <a:rPr lang="en-US" altLang="ja-JP"/>
              <a:pPr>
                <a:defRPr/>
              </a:pPr>
              <a:t>‹#›</a:t>
            </a:fld>
            <a:endParaRPr lang="en-US" altLang="ja-JP"/>
          </a:p>
        </p:txBody>
      </p:sp>
    </p:spTree>
    <p:extLst>
      <p:ext uri="{BB962C8B-B14F-4D97-AF65-F5344CB8AC3E}">
        <p14:creationId xmlns:p14="http://schemas.microsoft.com/office/powerpoint/2010/main" val="350571577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B89D6023-E185-49C6-8A1A-8CF196966FE8}" type="datetime1">
              <a:rPr lang="ja-JP" altLang="en-US"/>
              <a:pPr>
                <a:defRPr/>
              </a:pPr>
              <a:t>2023/10/26</a:t>
            </a:fld>
            <a:endParaRPr lang="en-US" altLang="ja-JP"/>
          </a:p>
        </p:txBody>
      </p:sp>
      <p:sp>
        <p:nvSpPr>
          <p:cNvPr id="5" name="フッター プレースホルダー 4"/>
          <p:cNvSpPr>
            <a:spLocks noGrp="1"/>
          </p:cNvSpPr>
          <p:nvPr>
            <p:ph type="ftr" sz="quarter" idx="11"/>
          </p:nvPr>
        </p:nvSpPr>
        <p:spPr/>
        <p:txBody>
          <a:bodyPr/>
          <a:lstStyle>
            <a:lvl1pPr>
              <a:defRPr/>
            </a:lvl1pPr>
          </a:lstStyle>
          <a:p>
            <a:pPr>
              <a:defRPr/>
            </a:pPr>
            <a:r>
              <a:rPr lang="en-US" altLang="ja-JP" dirty="0" err="1"/>
              <a:t>川崎市役所</a:t>
            </a:r>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pPr>
              <a:defRPr/>
            </a:pPr>
            <a:fld id="{7BD5F764-B574-4CBF-A2E4-8BC573D2DBD2}" type="slidenum">
              <a:rPr lang="en-US" altLang="ja-JP"/>
              <a:pPr>
                <a:defRPr/>
              </a:pPr>
              <a:t>‹#›</a:t>
            </a:fld>
            <a:endParaRPr lang="en-US" altLang="ja-JP"/>
          </a:p>
        </p:txBody>
      </p:sp>
    </p:spTree>
    <p:extLst>
      <p:ext uri="{BB962C8B-B14F-4D97-AF65-F5344CB8AC3E}">
        <p14:creationId xmlns:p14="http://schemas.microsoft.com/office/powerpoint/2010/main" val="35524110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01ADA2F0-B735-4A48-B4F2-87FE3174621E}" type="datetime1">
              <a:rPr lang="ja-JP" altLang="en-US"/>
              <a:pPr>
                <a:defRPr/>
              </a:pPr>
              <a:t>2023/10/26</a:t>
            </a:fld>
            <a:endParaRPr lang="en-US" altLang="ja-JP"/>
          </a:p>
        </p:txBody>
      </p:sp>
      <p:sp>
        <p:nvSpPr>
          <p:cNvPr id="5" name="フッター プレースホルダー 4"/>
          <p:cNvSpPr>
            <a:spLocks noGrp="1"/>
          </p:cNvSpPr>
          <p:nvPr>
            <p:ph type="ftr" sz="quarter" idx="11"/>
          </p:nvPr>
        </p:nvSpPr>
        <p:spPr/>
        <p:txBody>
          <a:bodyPr/>
          <a:lstStyle>
            <a:lvl1pPr>
              <a:defRPr/>
            </a:lvl1pPr>
          </a:lstStyle>
          <a:p>
            <a:pPr>
              <a:defRPr/>
            </a:pPr>
            <a:r>
              <a:rPr lang="en-US" altLang="ja-JP" dirty="0" err="1"/>
              <a:t>川崎市役所</a:t>
            </a:r>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pPr>
              <a:defRPr/>
            </a:pPr>
            <a:fld id="{7AE07FD5-B746-4777-AAE8-9EA000B7358A}" type="slidenum">
              <a:rPr lang="en-US" altLang="ja-JP"/>
              <a:pPr>
                <a:defRPr/>
              </a:pPr>
              <a:t>‹#›</a:t>
            </a:fld>
            <a:endParaRPr lang="en-US" altLang="ja-JP"/>
          </a:p>
        </p:txBody>
      </p:sp>
    </p:spTree>
    <p:extLst>
      <p:ext uri="{BB962C8B-B14F-4D97-AF65-F5344CB8AC3E}">
        <p14:creationId xmlns:p14="http://schemas.microsoft.com/office/powerpoint/2010/main" val="2311976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E68C770C-C17E-4C8A-B3C6-3BF02B8A39E0}" type="datetime1">
              <a:rPr lang="ja-JP" altLang="en-US"/>
              <a:pPr>
                <a:defRPr/>
              </a:pPr>
              <a:t>2023/10/26</a:t>
            </a:fld>
            <a:endParaRPr lang="en-US" altLang="ja-JP"/>
          </a:p>
        </p:txBody>
      </p:sp>
      <p:sp>
        <p:nvSpPr>
          <p:cNvPr id="5" name="フッター プレースホルダー 4"/>
          <p:cNvSpPr>
            <a:spLocks noGrp="1"/>
          </p:cNvSpPr>
          <p:nvPr>
            <p:ph type="ftr" sz="quarter" idx="11"/>
          </p:nvPr>
        </p:nvSpPr>
        <p:spPr/>
        <p:txBody>
          <a:bodyPr/>
          <a:lstStyle>
            <a:lvl1pPr>
              <a:defRPr/>
            </a:lvl1pPr>
          </a:lstStyle>
          <a:p>
            <a:pPr>
              <a:defRPr/>
            </a:pPr>
            <a:r>
              <a:rPr lang="en-US" altLang="ja-JP" dirty="0" err="1"/>
              <a:t>川崎市役所</a:t>
            </a:r>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pPr>
              <a:defRPr/>
            </a:pPr>
            <a:fld id="{9D543542-C9CC-42F3-8374-775C9CF8412D}" type="slidenum">
              <a:rPr lang="en-US" altLang="ja-JP"/>
              <a:pPr>
                <a:defRPr/>
              </a:pPr>
              <a:t>‹#›</a:t>
            </a:fld>
            <a:endParaRPr lang="en-US" altLang="ja-JP"/>
          </a:p>
        </p:txBody>
      </p:sp>
    </p:spTree>
    <p:extLst>
      <p:ext uri="{BB962C8B-B14F-4D97-AF65-F5344CB8AC3E}">
        <p14:creationId xmlns:p14="http://schemas.microsoft.com/office/powerpoint/2010/main" val="859629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499B37DC-49E7-46B1-AEBC-ABDF6D2CF1F4}" type="datetime1">
              <a:rPr lang="ja-JP" altLang="en-US"/>
              <a:pPr>
                <a:defRPr/>
              </a:pPr>
              <a:t>2023/10/26</a:t>
            </a:fld>
            <a:endParaRPr lang="en-US" altLang="ja-JP"/>
          </a:p>
        </p:txBody>
      </p:sp>
      <p:sp>
        <p:nvSpPr>
          <p:cNvPr id="6" name="フッター プレースホルダー 4"/>
          <p:cNvSpPr>
            <a:spLocks noGrp="1"/>
          </p:cNvSpPr>
          <p:nvPr>
            <p:ph type="ftr" sz="quarter" idx="11"/>
          </p:nvPr>
        </p:nvSpPr>
        <p:spPr/>
        <p:txBody>
          <a:bodyPr/>
          <a:lstStyle>
            <a:lvl1pPr>
              <a:defRPr/>
            </a:lvl1pPr>
          </a:lstStyle>
          <a:p>
            <a:pPr>
              <a:defRPr/>
            </a:pPr>
            <a:r>
              <a:rPr lang="en-US" altLang="ja-JP" dirty="0" err="1"/>
              <a:t>川崎市役所</a:t>
            </a:r>
            <a:endParaRPr lang="en-US" altLang="ja-JP" dirty="0"/>
          </a:p>
        </p:txBody>
      </p:sp>
      <p:sp>
        <p:nvSpPr>
          <p:cNvPr id="7" name="スライド番号プレースホルダー 5"/>
          <p:cNvSpPr>
            <a:spLocks noGrp="1"/>
          </p:cNvSpPr>
          <p:nvPr>
            <p:ph type="sldNum" sz="quarter" idx="12"/>
          </p:nvPr>
        </p:nvSpPr>
        <p:spPr/>
        <p:txBody>
          <a:bodyPr/>
          <a:lstStyle>
            <a:lvl1pPr>
              <a:defRPr/>
            </a:lvl1pPr>
          </a:lstStyle>
          <a:p>
            <a:pPr>
              <a:defRPr/>
            </a:pPr>
            <a:fld id="{6C8C3FBE-CEB0-4C36-B3DB-1C23ECFFE0E9}" type="slidenum">
              <a:rPr lang="en-US" altLang="ja-JP"/>
              <a:pPr>
                <a:defRPr/>
              </a:pPr>
              <a:t>‹#›</a:t>
            </a:fld>
            <a:endParaRPr lang="en-US" altLang="ja-JP"/>
          </a:p>
        </p:txBody>
      </p:sp>
    </p:spTree>
    <p:extLst>
      <p:ext uri="{BB962C8B-B14F-4D97-AF65-F5344CB8AC3E}">
        <p14:creationId xmlns:p14="http://schemas.microsoft.com/office/powerpoint/2010/main" val="1417961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334359BD-34DE-4B8A-B77C-53B1FB7FF847}" type="datetime1">
              <a:rPr lang="ja-JP" altLang="en-US"/>
              <a:pPr>
                <a:defRPr/>
              </a:pPr>
              <a:t>2023/10/26</a:t>
            </a:fld>
            <a:endParaRPr lang="en-US" altLang="ja-JP"/>
          </a:p>
        </p:txBody>
      </p:sp>
      <p:sp>
        <p:nvSpPr>
          <p:cNvPr id="8" name="フッター プレースホルダー 4"/>
          <p:cNvSpPr>
            <a:spLocks noGrp="1"/>
          </p:cNvSpPr>
          <p:nvPr>
            <p:ph type="ftr" sz="quarter" idx="11"/>
          </p:nvPr>
        </p:nvSpPr>
        <p:spPr/>
        <p:txBody>
          <a:bodyPr/>
          <a:lstStyle>
            <a:lvl1pPr>
              <a:defRPr/>
            </a:lvl1pPr>
          </a:lstStyle>
          <a:p>
            <a:pPr>
              <a:defRPr/>
            </a:pPr>
            <a:r>
              <a:rPr lang="en-US" altLang="ja-JP" dirty="0" err="1"/>
              <a:t>川崎市役所</a:t>
            </a:r>
            <a:endParaRPr lang="en-US" altLang="ja-JP" dirty="0"/>
          </a:p>
        </p:txBody>
      </p:sp>
      <p:sp>
        <p:nvSpPr>
          <p:cNvPr id="9" name="スライド番号プレースホルダー 5"/>
          <p:cNvSpPr>
            <a:spLocks noGrp="1"/>
          </p:cNvSpPr>
          <p:nvPr>
            <p:ph type="sldNum" sz="quarter" idx="12"/>
          </p:nvPr>
        </p:nvSpPr>
        <p:spPr/>
        <p:txBody>
          <a:bodyPr/>
          <a:lstStyle>
            <a:lvl1pPr>
              <a:defRPr/>
            </a:lvl1pPr>
          </a:lstStyle>
          <a:p>
            <a:pPr>
              <a:defRPr/>
            </a:pPr>
            <a:fld id="{496AFAE8-ABEA-4428-95D8-5351F832AC30}" type="slidenum">
              <a:rPr lang="en-US" altLang="ja-JP"/>
              <a:pPr>
                <a:defRPr/>
              </a:pPr>
              <a:t>‹#›</a:t>
            </a:fld>
            <a:endParaRPr lang="en-US" altLang="ja-JP"/>
          </a:p>
        </p:txBody>
      </p:sp>
    </p:spTree>
    <p:extLst>
      <p:ext uri="{BB962C8B-B14F-4D97-AF65-F5344CB8AC3E}">
        <p14:creationId xmlns:p14="http://schemas.microsoft.com/office/powerpoint/2010/main" val="1962335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C6860381-A283-476D-98D1-1C39112271DF}" type="datetime1">
              <a:rPr lang="ja-JP" altLang="en-US"/>
              <a:pPr>
                <a:defRPr/>
              </a:pPr>
              <a:t>2023/10/26</a:t>
            </a:fld>
            <a:endParaRPr lang="en-US" altLang="ja-JP"/>
          </a:p>
        </p:txBody>
      </p:sp>
      <p:sp>
        <p:nvSpPr>
          <p:cNvPr id="4" name="フッター プレースホルダー 4"/>
          <p:cNvSpPr>
            <a:spLocks noGrp="1"/>
          </p:cNvSpPr>
          <p:nvPr>
            <p:ph type="ftr" sz="quarter" idx="11"/>
          </p:nvPr>
        </p:nvSpPr>
        <p:spPr/>
        <p:txBody>
          <a:bodyPr/>
          <a:lstStyle>
            <a:lvl1pPr>
              <a:defRPr/>
            </a:lvl1pPr>
          </a:lstStyle>
          <a:p>
            <a:pPr>
              <a:defRPr/>
            </a:pPr>
            <a:r>
              <a:rPr lang="en-US" altLang="ja-JP" dirty="0" err="1"/>
              <a:t>川崎市役所</a:t>
            </a:r>
            <a:endParaRPr lang="en-US" altLang="ja-JP" dirty="0"/>
          </a:p>
        </p:txBody>
      </p:sp>
      <p:sp>
        <p:nvSpPr>
          <p:cNvPr id="5" name="スライド番号プレースホルダー 5"/>
          <p:cNvSpPr>
            <a:spLocks noGrp="1"/>
          </p:cNvSpPr>
          <p:nvPr>
            <p:ph type="sldNum" sz="quarter" idx="12"/>
          </p:nvPr>
        </p:nvSpPr>
        <p:spPr/>
        <p:txBody>
          <a:bodyPr/>
          <a:lstStyle>
            <a:lvl1pPr>
              <a:defRPr/>
            </a:lvl1pPr>
          </a:lstStyle>
          <a:p>
            <a:pPr>
              <a:defRPr/>
            </a:pPr>
            <a:fld id="{43880BF7-69C7-4AE9-B363-D6E320EEB06F}" type="slidenum">
              <a:rPr lang="en-US" altLang="ja-JP"/>
              <a:pPr>
                <a:defRPr/>
              </a:pPr>
              <a:t>‹#›</a:t>
            </a:fld>
            <a:endParaRPr lang="en-US" altLang="ja-JP"/>
          </a:p>
        </p:txBody>
      </p:sp>
    </p:spTree>
    <p:extLst>
      <p:ext uri="{BB962C8B-B14F-4D97-AF65-F5344CB8AC3E}">
        <p14:creationId xmlns:p14="http://schemas.microsoft.com/office/powerpoint/2010/main" val="1055432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8009E931-3FEA-4070-994E-0B43000AFFF4}" type="datetime1">
              <a:rPr lang="ja-JP" altLang="en-US"/>
              <a:pPr>
                <a:defRPr/>
              </a:pPr>
              <a:t>2023/10/26</a:t>
            </a:fld>
            <a:endParaRPr lang="en-US" altLang="ja-JP"/>
          </a:p>
        </p:txBody>
      </p:sp>
      <p:sp>
        <p:nvSpPr>
          <p:cNvPr id="3" name="フッター プレースホルダー 4"/>
          <p:cNvSpPr>
            <a:spLocks noGrp="1"/>
          </p:cNvSpPr>
          <p:nvPr>
            <p:ph type="ftr" sz="quarter" idx="11"/>
          </p:nvPr>
        </p:nvSpPr>
        <p:spPr/>
        <p:txBody>
          <a:bodyPr/>
          <a:lstStyle>
            <a:lvl1pPr>
              <a:defRPr/>
            </a:lvl1pPr>
          </a:lstStyle>
          <a:p>
            <a:pPr>
              <a:defRPr/>
            </a:pPr>
            <a:r>
              <a:rPr lang="en-US" altLang="ja-JP" dirty="0" err="1"/>
              <a:t>川崎市役所</a:t>
            </a:r>
            <a:endParaRPr lang="en-US" altLang="ja-JP" dirty="0"/>
          </a:p>
        </p:txBody>
      </p:sp>
      <p:sp>
        <p:nvSpPr>
          <p:cNvPr id="4" name="スライド番号プレースホルダー 5"/>
          <p:cNvSpPr>
            <a:spLocks noGrp="1"/>
          </p:cNvSpPr>
          <p:nvPr>
            <p:ph type="sldNum" sz="quarter" idx="12"/>
          </p:nvPr>
        </p:nvSpPr>
        <p:spPr/>
        <p:txBody>
          <a:bodyPr/>
          <a:lstStyle>
            <a:lvl1pPr>
              <a:defRPr/>
            </a:lvl1pPr>
          </a:lstStyle>
          <a:p>
            <a:pPr>
              <a:defRPr/>
            </a:pPr>
            <a:fld id="{F81EDA4E-391F-4639-8832-2CB90C1BA9E5}" type="slidenum">
              <a:rPr lang="en-US" altLang="ja-JP"/>
              <a:pPr>
                <a:defRPr/>
              </a:pPr>
              <a:t>‹#›</a:t>
            </a:fld>
            <a:endParaRPr lang="en-US" altLang="ja-JP"/>
          </a:p>
        </p:txBody>
      </p:sp>
    </p:spTree>
    <p:extLst>
      <p:ext uri="{BB962C8B-B14F-4D97-AF65-F5344CB8AC3E}">
        <p14:creationId xmlns:p14="http://schemas.microsoft.com/office/powerpoint/2010/main" val="224042716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94080B4B-350F-4634-86C5-EA00A09C3B17}" type="datetime1">
              <a:rPr lang="ja-JP" altLang="en-US"/>
              <a:pPr>
                <a:defRPr/>
              </a:pPr>
              <a:t>2023/10/26</a:t>
            </a:fld>
            <a:endParaRPr lang="en-US" altLang="ja-JP"/>
          </a:p>
        </p:txBody>
      </p:sp>
      <p:sp>
        <p:nvSpPr>
          <p:cNvPr id="6" name="フッター プレースホルダー 4"/>
          <p:cNvSpPr>
            <a:spLocks noGrp="1"/>
          </p:cNvSpPr>
          <p:nvPr>
            <p:ph type="ftr" sz="quarter" idx="11"/>
          </p:nvPr>
        </p:nvSpPr>
        <p:spPr/>
        <p:txBody>
          <a:bodyPr/>
          <a:lstStyle>
            <a:lvl1pPr>
              <a:defRPr/>
            </a:lvl1pPr>
          </a:lstStyle>
          <a:p>
            <a:pPr>
              <a:defRPr/>
            </a:pPr>
            <a:r>
              <a:rPr lang="en-US" altLang="ja-JP" dirty="0" err="1"/>
              <a:t>川崎市役所</a:t>
            </a:r>
            <a:endParaRPr lang="en-US" altLang="ja-JP" dirty="0"/>
          </a:p>
        </p:txBody>
      </p:sp>
      <p:sp>
        <p:nvSpPr>
          <p:cNvPr id="7" name="スライド番号プレースホルダー 5"/>
          <p:cNvSpPr>
            <a:spLocks noGrp="1"/>
          </p:cNvSpPr>
          <p:nvPr>
            <p:ph type="sldNum" sz="quarter" idx="12"/>
          </p:nvPr>
        </p:nvSpPr>
        <p:spPr/>
        <p:txBody>
          <a:bodyPr/>
          <a:lstStyle>
            <a:lvl1pPr>
              <a:defRPr/>
            </a:lvl1pPr>
          </a:lstStyle>
          <a:p>
            <a:pPr>
              <a:defRPr/>
            </a:pPr>
            <a:fld id="{ABE1E40E-8B61-4CAA-8BF9-B8F2BD407D5B}" type="slidenum">
              <a:rPr lang="en-US" altLang="ja-JP"/>
              <a:pPr>
                <a:defRPr/>
              </a:pPr>
              <a:t>‹#›</a:t>
            </a:fld>
            <a:endParaRPr lang="en-US" altLang="ja-JP"/>
          </a:p>
        </p:txBody>
      </p:sp>
    </p:spTree>
    <p:extLst>
      <p:ext uri="{BB962C8B-B14F-4D97-AF65-F5344CB8AC3E}">
        <p14:creationId xmlns:p14="http://schemas.microsoft.com/office/powerpoint/2010/main" val="269675160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8939E17A-53B7-4F2F-9934-EAA91761E10D}" type="datetime1">
              <a:rPr lang="ja-JP" altLang="en-US"/>
              <a:pPr>
                <a:defRPr/>
              </a:pPr>
              <a:t>2023/10/26</a:t>
            </a:fld>
            <a:endParaRPr lang="en-US" altLang="ja-JP"/>
          </a:p>
        </p:txBody>
      </p:sp>
      <p:sp>
        <p:nvSpPr>
          <p:cNvPr id="6" name="フッター プレースホルダー 4"/>
          <p:cNvSpPr>
            <a:spLocks noGrp="1"/>
          </p:cNvSpPr>
          <p:nvPr>
            <p:ph type="ftr" sz="quarter" idx="11"/>
          </p:nvPr>
        </p:nvSpPr>
        <p:spPr/>
        <p:txBody>
          <a:bodyPr/>
          <a:lstStyle>
            <a:lvl1pPr>
              <a:defRPr/>
            </a:lvl1pPr>
          </a:lstStyle>
          <a:p>
            <a:pPr>
              <a:defRPr/>
            </a:pPr>
            <a:r>
              <a:rPr lang="en-US" altLang="ja-JP" dirty="0" err="1"/>
              <a:t>川崎市役所</a:t>
            </a:r>
            <a:endParaRPr lang="en-US" altLang="ja-JP" dirty="0"/>
          </a:p>
        </p:txBody>
      </p:sp>
      <p:sp>
        <p:nvSpPr>
          <p:cNvPr id="7" name="スライド番号プレースホルダー 5"/>
          <p:cNvSpPr>
            <a:spLocks noGrp="1"/>
          </p:cNvSpPr>
          <p:nvPr>
            <p:ph type="sldNum" sz="quarter" idx="12"/>
          </p:nvPr>
        </p:nvSpPr>
        <p:spPr/>
        <p:txBody>
          <a:bodyPr/>
          <a:lstStyle>
            <a:lvl1pPr>
              <a:defRPr/>
            </a:lvl1pPr>
          </a:lstStyle>
          <a:p>
            <a:pPr>
              <a:defRPr/>
            </a:pPr>
            <a:fld id="{A0538D47-CEEC-46F4-A1C2-99F8D501594A}" type="slidenum">
              <a:rPr lang="en-US" altLang="ja-JP"/>
              <a:pPr>
                <a:defRPr/>
              </a:pPr>
              <a:t>‹#›</a:t>
            </a:fld>
            <a:endParaRPr lang="en-US" altLang="ja-JP"/>
          </a:p>
        </p:txBody>
      </p:sp>
    </p:spTree>
    <p:extLst>
      <p:ext uri="{BB962C8B-B14F-4D97-AF65-F5344CB8AC3E}">
        <p14:creationId xmlns:p14="http://schemas.microsoft.com/office/powerpoint/2010/main" val="340378058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3075"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spcBef>
                <a:spcPct val="50000"/>
              </a:spcBef>
              <a:defRPr sz="1200">
                <a:solidFill>
                  <a:prstClr val="black">
                    <a:tint val="75000"/>
                  </a:prstClr>
                </a:solidFill>
                <a:latin typeface="Arial" charset="0"/>
              </a:defRPr>
            </a:lvl1pPr>
          </a:lstStyle>
          <a:p>
            <a:pPr>
              <a:defRPr/>
            </a:pPr>
            <a:fld id="{FBBF9DB7-898E-435E-BA5C-4082A7A20D02}" type="datetime1">
              <a:rPr lang="ja-JP" altLang="en-US"/>
              <a:pPr>
                <a:defRPr/>
              </a:pPr>
              <a:t>2023/10/26</a:t>
            </a:fld>
            <a:endParaRPr lang="en-US" altLang="ja-JP"/>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spcBef>
                <a:spcPct val="50000"/>
              </a:spcBef>
              <a:defRPr sz="1200">
                <a:solidFill>
                  <a:prstClr val="black">
                    <a:tint val="75000"/>
                  </a:prstClr>
                </a:solidFill>
                <a:latin typeface="Arial" charset="0"/>
              </a:defRPr>
            </a:lvl1pPr>
          </a:lstStyle>
          <a:p>
            <a:pPr>
              <a:defRPr/>
            </a:pPr>
            <a:r>
              <a:rPr lang="en-US" altLang="ja-JP" dirty="0" err="1"/>
              <a:t>川崎市役所</a:t>
            </a:r>
            <a:endParaRPr lang="en-US" altLang="ja-JP" dirty="0"/>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spcBef>
                <a:spcPct val="50000"/>
              </a:spcBef>
              <a:defRPr sz="1200">
                <a:solidFill>
                  <a:srgbClr val="898989"/>
                </a:solidFill>
              </a:defRPr>
            </a:lvl1pPr>
          </a:lstStyle>
          <a:p>
            <a:pPr>
              <a:defRPr/>
            </a:pPr>
            <a:fld id="{72CECB0D-B6B3-49AE-A7AF-20FEB47071DD}"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502027" r:id="rId1"/>
    <p:sldLayoutId id="2147502028" r:id="rId2"/>
    <p:sldLayoutId id="2147502029" r:id="rId3"/>
    <p:sldLayoutId id="2147502030" r:id="rId4"/>
    <p:sldLayoutId id="2147502031" r:id="rId5"/>
    <p:sldLayoutId id="2147502032" r:id="rId6"/>
    <p:sldLayoutId id="2147502033" r:id="rId7"/>
    <p:sldLayoutId id="2147502034" r:id="rId8"/>
    <p:sldLayoutId id="2147502035" r:id="rId9"/>
    <p:sldLayoutId id="2147502036" r:id="rId10"/>
    <p:sldLayoutId id="2147502037"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audio" Target="../media/media4.m4a"/><Relationship Id="rId13" Type="http://schemas.openxmlformats.org/officeDocument/2006/relationships/slideLayout" Target="../slideLayouts/slideLayout7.xml"/><Relationship Id="rId18" Type="http://schemas.openxmlformats.org/officeDocument/2006/relationships/image" Target="../media/image4.png"/><Relationship Id="rId3" Type="http://schemas.microsoft.com/office/2007/relationships/media" Target="../media/media2.m4a"/><Relationship Id="rId21" Type="http://schemas.openxmlformats.org/officeDocument/2006/relationships/image" Target="../media/image7.png"/><Relationship Id="rId7" Type="http://schemas.microsoft.com/office/2007/relationships/media" Target="../media/media4.m4a"/><Relationship Id="rId12" Type="http://schemas.openxmlformats.org/officeDocument/2006/relationships/audio" Target="../media/media6.m4a"/><Relationship Id="rId17" Type="http://schemas.openxmlformats.org/officeDocument/2006/relationships/image" Target="../media/image3.png"/><Relationship Id="rId2" Type="http://schemas.openxmlformats.org/officeDocument/2006/relationships/audio" Target="../media/media1.m4a"/><Relationship Id="rId16" Type="http://schemas.openxmlformats.org/officeDocument/2006/relationships/image" Target="../media/image2.png"/><Relationship Id="rId20" Type="http://schemas.openxmlformats.org/officeDocument/2006/relationships/image" Target="../media/image6.png"/><Relationship Id="rId1" Type="http://schemas.microsoft.com/office/2007/relationships/media" Target="../media/media1.m4a"/><Relationship Id="rId6" Type="http://schemas.openxmlformats.org/officeDocument/2006/relationships/audio" Target="../media/media3.m4a"/><Relationship Id="rId11" Type="http://schemas.microsoft.com/office/2007/relationships/media" Target="../media/media6.m4a"/><Relationship Id="rId5" Type="http://schemas.microsoft.com/office/2007/relationships/media" Target="../media/media3.m4a"/><Relationship Id="rId15" Type="http://schemas.openxmlformats.org/officeDocument/2006/relationships/image" Target="../media/image1.png"/><Relationship Id="rId10" Type="http://schemas.openxmlformats.org/officeDocument/2006/relationships/audio" Target="../media/media5.m4a"/><Relationship Id="rId19" Type="http://schemas.openxmlformats.org/officeDocument/2006/relationships/image" Target="../media/image5.png"/><Relationship Id="rId4" Type="http://schemas.openxmlformats.org/officeDocument/2006/relationships/audio" Target="../media/media2.m4a"/><Relationship Id="rId9" Type="http://schemas.microsoft.com/office/2007/relationships/media" Target="../media/media5.m4a"/><Relationship Id="rId14" Type="http://schemas.openxmlformats.org/officeDocument/2006/relationships/notesSlide" Target="../notesSlides/notesSlide1.xml"/><Relationship Id="rId22"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8.png"/><Relationship Id="rId5" Type="http://schemas.openxmlformats.org/officeDocument/2006/relationships/image" Target="../media/image9.jpeg"/><Relationship Id="rId4"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png;base64,iVBORw0KGgoAAAANSUhEUgAABNkAAAbaCAYAAAD4I6FgAAAAAXNSR0IArs4c6QAAIABJREFUeF7UvcmyJLmuLcaI2H3fZJ2riabSTENp9n5emrz3BzKT7DUyk9k9lbn7PjrZWgsgQTo9IjIrb92nMDtn184d7k4nQRBYWAAm/8/z83q1WKbL87M0Wac0SavEz3qqnxP9vtZv+u9JSstFSj8e7tPN1WXa29tL03X9vUn4Pv5zuk5pNUlplWbp8eU57U9n6eT0OE1xmT0jXuLPw338v78W83T/+Jz+8e2bxrpOaWrjxb3bj66bcrz3j0/p8PAgHR0d8Rq9a3gn+8/8b2td9/k1T89vr+nb1ZWmw+dn+LhqntZplu7u7tL5xVk62NvndT4H/UtXfF5a76WPr8/0+fmZLi60Jpifia/H6HPxVuv048ePdHV1lfZne/ZN3RfP7s+P1vP15SOt1st0cXaesEr5eb42jTy4TCxW6/Tj/j79cX2TptPpqPy4PK2zPM3S8/Nz2tufpePj41H58WHPXH4m0/Q5n6enp+d0e3uT8O8cr8um/dS/S+Yks5idlO7vn9PJyUk6OjjMczsypfw+5gb3mL8v0vvHG+cWz+vNZ29+l5NZ+nF/l67OztL+/n5+T/9uT84lB7P0+vGeFot5Oj8/T3vrbfJj75mmablepbsf9+ny5iodTGfV/Iy9q//788tbmkwm6ez0eMtXXV61TxbzdXp4eEi33254PfTBet0Ruvziuk578zEdHxylw6MDm58V9wHknneAzJj8lXWGHHylt7e3dH19ndbLVUqrNe+H5/s+XSfpMfyu0cz48+H5JR0dHaSj/QMqEu4zSUwzbtODuMN6nRaLRXr/+kwXZ6e6b3hFva/pT3su5W69TpO0l56entLx2UmazWaUW4xzvV7ac/Ucrj3vq/ldrqfUB3g/7JOZz+lqret7eo/yM0nz1TI9v75wT08TZqJ8H/fX82x+llCmutlyktL7+0ea7s3S0Z70iL9nGZ/Jm8035h4zDH3w8vaazk/PJAc2673ruf5rXIelm6b39/d0cLjH8wTv6X/Dk3wV4uzqvydpsVpSXx4fH6U9agLIC+Q+pWVej3qiuK9TSq+vr5zXvekk6wOu10oLu0pT6jWcU77UyynkfZU+F/N0enwoqYL4ZV1Tfl/bOuL99b4pPT4/p8tz6FmugF2vi9tzDGPRWKcJ5x/uAz0yy+tXrl9KY5mk637riX4+Pb2ki4sLnn18P9tPro/L+vh767r3zy8+78BkI8/CSiuySkvtN5NLnHsYB6Tt6eU5Xdo+cT0t+cHzXRbX/P7MTnLI0Ov7Wzo5Nvmx95zaeH1+XP+usyLe43u9vr+k09NT7h9Kh73/rHlf1yd+v6fn13Rxfp4mq2WaYl/Z6qzsvNpL0qM+ftgx+ED2lstlOt47SJM8FhxWU9ufxZ7ivE8l75PJfnp8ekqXF2c6S9aaR83pOu1hfmzOdR7YfE9S+vr6SrM04br4M7Geritxf39f10dYDzz/6fWF54nbTb6v3Brq7W+M6e1DcrA/0xihSyRfmqix/T1fLtP750c6O5G+9Odhv+B9ff6lC4MynczSy8tLOjw5NH1pf5vqPVp5nZqdh2d8fH2l1WLBcz7qZ1vS6kd+7hR6ZJVeX9/TyclR2p/NKNO+f2Yu742t6jr44/2Lcnx2JH3gHxcJvKevr/+N+3q1Sg9PT7QTeS5Az+D9TC+3Y8YqS6Jm6eX1NU33p+nw8DCfJ/59aG2eeGvNMa6Drl+tJ+lrifd8TpeXl1kOaA+b/G1a18fn13RwcJBODva1fpVnIGnDv7v95Xr283Oe3j7e0+3lRSUv5ZlaX59vzb38BdhPOMP296El+C3qD+mdlY3D5VHnBs5bnCefC9jRF+XcHFiKwcOgvTHj9f/8fpdusv20wY7JCyR99vz6yp8XJu9F/qKlp3co8zxJ8+U63cOOvrmlvVOsdz2gPf/8WsjJ3cNDOjo44Pmnc2GVluuZnb+6HhYy3su2b8JxP18ueBbd3Nyk6WqVZlxP398aH09w7Ev8z/Yrbba7x3R6dpwOYT9R29d2T5Rb7hE7H7++Fun17S3dXsqOroShFfZgTWFdvn//ni4uzyh/2Q7qXMP5wj6CXQo98v6WVvMFr8X+2qQUXB9gHrA37x7uafMfTIum5LzY+VJWpuhCPOL55Z26WXpvnfdDO1x/nu+TxVJ+9T9uriv7aXCd2ROYQ+xvzA/sS8iB64PePvb7uN7GWHGeYLw3t1d5fsb0ZrQ3ce2Pu8d0dnaWDg+AAZS5pV/fnA/5mdNJen//Sh9f79RB2OuYXbeRNL/19ZJh/e/PHz8oP3t7rg/kz9fPc3ta8wN7ELYwnoXxFnl1Eaztb5dmPne1oo+LfbJvOhL6p1iE8dvlPpSD52fq9bN8FsXv2rN5T+0zl4P5fJUenx/SP66hD+J5Z3bNwH6TPwW5vX98SMeHhxnriPPZyhE0nvT4lHLwAn/q8kp6gj6G6wGb3+YGPFMgBz/u0sXFeTqETWI6methZ3qcLfpohq+8vn9QD12dnof3rP153GOa9tLaxrKcrtJqOeG5AFxmbwprqMwrxTCsDp5HfzRN0yJN+I7Qr7ATXQdtsxPwnsAdHh+f0u3tLedH17gX4viX+5tlvia/A2QDoLMNfBoF2bKyqlevdyT9W4JsFAhbHO3Wvx9kI2Q4maaPjw8KPIyD7CyMHCZZadom/eedQLbDALJxk3Wu9zmGEAJkg/kG5/hXQLZvNzdpNvn9IJsPO8tPANn+uL3Jgh5BNv/vCGoKZJum+/vHvx9kA/B5cZ7B1rgUPTnXYTRN728f6Wv56yDb9Y0UUAQht4hR+t0gW+tY5Ofb/gKw4yDb0eGB6ZHdQTY4Yjj8HHTPTp8pvwpko6EIkG2Svt8/pLMzgK37HFIE2Xy/aG0KyIbf3j8+0sf8i+vZV8ytsSnHfL2aEgC/uL5MB3t7g+dFY01zpOtw+OFQwIF3AeAqgFY9J6foA4FsMBJvr6/THgDwyleoxxkNHOyUp5dXgkvnpyfN/IxLEMb7OV/Q2PODKDrEvSvdqICGknFwlI6ODvOsb5NXvAUOv/dXAOBwGv3gq43iInfFscezvyMQcn6ewcRofMnZFZhCgBKGrQFhb++fab74TJfncBphRMPJggbV8T6VJTEIySzXawZfFAjRvaOU9d4X9wTwCUBwspqks3MHD8qC9pww3AtOK0AgOHDYJ9TRBMEBQOYTgPPmEqE9pBP9+fk17e1N0+nxcQbSOF7baACCACTCeJU8ytn8nC/Tw9Nj+uP2Ww5q6d1qh5V7w0ATjBXPpBwcH1fOwhjIm518gLRfnzw7EZyCw0hn3MCKKbxKW7sI5tA9nCQGCOgs8NzEKDQjLYgUQUzK3uc8LRZf6fzk3GbMtIaBG+WdywmMIAj2NfbJ1fkFnTF3/obyU65zXYbAAvbm0fHBQAfF8WKNCVTbLfDc56fXdH5xqoCYAdm17Lh5Wn5ijvFMgq0HeGYxY2VDS95XigjGrZa+EJR4fzdgT3/C9QRVEWCw6/x6x9kgS3CKGFiYTan/7OqwRQSoaJ/iuZI9BELm8zmvldyU8fpz6p+6Jd4TIBLOBQc5/H1iUC0C4S5LsE3hjCF4588j7Gl6oH7PGHReE2S7uDznnnSwi3NsMoT7xoAFxgpx/povKTtYFwRh/KxFgADnBB14SOXEJQd7XiA4nL/L82GgiLM1EhzDq7y8faSTw6OEJYkAQTw/tMYm+eY4LteT9Pb2ks4JgDuQGIHVPgi1nEwYIICOnvGm7nBKh0XvGu8FMXD9tV5N0sf8gw6ny7iwItNZJjPSEy63kqHHh+d0eeVn/HaQzfXMBwIhk0lzxhe9p++1OhAg1ITkA6wJzhrITgHda+sguunQme+fn3wezhMPoqzzuWVgdgOe8UxZr2hbQO8BtMLIIFeVrJlC8cADAR36C+/UP7Ivx0G2PK8my/PFinvzxAPrW7xbB23TREHKk9OjCnQfsy9dHiE/H1+LlBCkPDrIIGN7zhYdYnI7saDEy7OBMsnOFNdh0hgtyOYu9/vHF8HSkyMEq8dBNp3Rrn8mGCYDITgXpti3UcbDoP39sixMp9zTADmgo8dAKw8K+OjxE4GQt1ecmxcig3hAttUDOdBWxnv/gMDxaTramzEw6bGB0WWdQu5AXlnwrNYeK/qpXZf4O94V8g6b7frykkQShZYEskUA0EEcgpAMwADYe0+r1ZI+LudnorNDn9pejHsMgbT7+wfatL43AVtgT5hFOLiH27UINCJofHZ4km33YmnVz41yAN0Oef92e50D1eNzI1KMdL3sJ8gdSEVuD/fWozxP30JwCnME2xT6IIJIvWd7gB665PvdD8oPgvIFgB5eVewT4SsOspEIYLJeX1/7X7KxoadkR9+YHe1krVZTZ5kwUsJyMmUgBHfFWZQlOV/olnD56ff4Wiw5t9++faO9FkKxm8Q2Tf7b09MaBzSYNrKRWkTOfy/3wUMjk60G2Ron0xBXKP+KyTabEuxwBtxA6QUGio4oRfLhkIPJhknVouh5uzLZTo6O8qYkfmwMqbHn/11MtggivX18pMXnnIaXbw7/mY299r3XYrL9NpDNJ6Rl0IVILqb/a4UI3EP6dnMtBy7bSjViX9Soy1OfyeaPbdcFcgIAEv+DU/3y+CzWFJ9XkO+8jh0mJuT2V0A23PP9E87CGzc1oY8tdlcElf8E8DkCsg3lLs8AI79wUsB6wfuPGfpU1SbHGBYOMTDZNoNsLRik52aQzSKxPZZpFg37D8zr10JMNgKfxmTbqHkMZKNB+/iYjg4ErsjNLiCbK8H2EIQ8gckGwwKHXwHZ3Mypn17mR8r9zx8GrhBk0yEV9d9AL9h4uSZfANkQgeuzcNv5oYSup4zE3txe89Cl00ijZFyQ+JfpLD29vHAZYAyb25TN9OzSBnk3N58sG0TgMD9keAW2TGtUSsfqg8Pz8fnFInAwEofM3zi7fi/qgwWAvYf0L3/8YZGwwiock3U/rDFWRPwQiY1RtDE58sMPgM7b8yvlHZ/eIV9A+GJMUQ7u72kcHBrg1V4bGTZrXDCVhILpB2dBYOsqgemymgrIz0EKY2JG4w/OJsBWsC+dFbQ9iuZg6yu3hrMoo7E26uROpjSiYZBQDiqw1XRxjsr5+lPw+J5gDMOJPzs+yRwazXGMPMfIowWn5mBJPKZvNzBMaxA7zkezS/lMAMOwDWJEfgxk83vJiP6g4Q6wVaAfJFLrHSPrjntI5mWYYm8iqn64tw9E3MA5RZb9ffO+zk5RSm9vYhtfnV+Gl3QmeJzfOsKdo+NXkAM/N+W0yfhnKDkz8W1j8gecMIBkJyfHJQTgoEYzXneqsEdxlsB+urm5JsPZWbS1/GH9CsjocoAILtZDAHh8P31fzEiAkjVHwHU05CB/Jtov5f3MSSDrFyCHADPILKLNxwi+2Dmfmbf2vgJ2CxsYkggZALNVTC05YQ6ayvkqzyvOmAz3fxoADn2Qzfugonuyi7u/vr7RYTs7A0hi68gAcu89y975Wq0MAEcgBAGgpYFt9nSC2BpAmQO8kewnsCRoRzszygDHuF8wn840xfzAjvZAyKiD2wq+gSRwMpANgmCIO0XxLaU5aiYK/v7x8Ul75ubq2qz5Ma1e/t0sAWWEnF2m/QOxC31+x+7gzjgcRuhoAnSbWPXGvsP6Q+4APsGWwbmANRkDOtrnUw7e32n/wM/ohXn0DNdKmjmsyWK5JnMTzFYHuSLY2ep33MPfE8EX+GBwqgFECpQtAZyoO9xAxzPBIAHIBvvS5SCCbPGZABcUHJCCeXl5YyYAbRk79eL3W32NaxwYxpqcnsAPE8My6te8v+w/4FJTixrIBvYcdJ8zYT1QVAIKNWADkA32Gnxc6C9/HpmvAIDbRbSBO/MPQL+YT1ozbukq80E3IKxtAQ2sH0C22d7EMooUhNP39HEHPb4vGfIrzK1ANtqGFlzw9/PhEt7xIB51BGySdwJsZPbgOvxjRpft+SHowjWxINfb20c6PznNGVfFpjM/IegD9xygVxCUIDN6BR0c5r5zcIqppQFB3pEJcHwI5lOdadUGMajjV0S1CJghYPjt+iat1ov8emWvCWcoZrW0hQcbcR/YM5hXsJGKlypmbPvBa+Ba+I3X1866M4A/Ci4Xt74e48D5x8yMiWX7QXbic8I1+PdFDswKNEXAEO/GIFzAOaJOwp8Ir+N91hNmQB0fiAE+NX+9p4uiDuF/r1Y8N3GebNOXrlMcdIfM0j8hW7ZH6Wlm1kH35YJBsVPYlzy7FITLn/bAtfnBmmB+IHuQH2UG2V7sPN7nnKD7xwfBUuhL/+T5AUMaASQ+F/qh3Gyxhn+sgE/OmGmM954M/RLIxk3CNMEH0vVmMzhS+jhoBjBEC2FGroNs5sDBsPwVkA0OOZDEXwHZYCAiqhVBkkjnr8Tgb2aydUE2RhbqQ+h3gmxcHtMNAyabT8ZWkA3A1f0vgWww9PYP9qp00bgGEegQyAYwFeDK8m8D2Vx3vn/O6cQhPXob6KB9UNKjAbJdnyPdQWnDmz5FvUyZNgUWCg+xvwFkw7OfXy1dFAfujiBSC7JBgW17T2eK9kG2ojcE8rkZH3SvgWxDJpvS4RRlKh8aKTikLU3t+909HSLQ66kPLB2opZGLqcOLeYYi9QkHEUC2bSBZ3l805mZK5b5Wer2DFNtATBgliLwQZEOUm0ZeSdLpgWx67pQgGwAvAjo4vJr54MHaHEjSB0OQbRuoTEOIjjyiPY/pX26/8WkuB2N6NgJ70CMOrpBy3tkont6YyxlMJ2QTvb68EWTrRd/K2RRSOi29DHKA/XW47+zCGqRtjXA3EhGBW86/yGTzUgBxPuP7xnvg+n9+/052Ic9NBwvsXUv6poMySpXOcmDpDhkMHEnn9/RBSIoAHbDKAHhFs0Fp9FwnTz/I49DzAbYezPbSyfGRMUAEaPj34QjUzDDdAHKAVKRvBnz6fAydGjfi/X2nBIYBrmBvZjnopEdwvi1dlXT+z086uQiEMN3aAYcgR9nJcSatnX///P6DoEybHu0AzhTpoWHfuRzASYWOvmKZBY1Icu+/eTqtu3eWxrRKAj4pB3DkDZCz6woo7IO3+UG6A0D3aUl3kC4J8sJLBNzl8gwTBCkXSulnukNMkS/jHcq7nn//+JIODvbJaIz2U3Ea9T23JxycYyrS8zNlr5ofK9cxkAdbD4AEDIScCmzNwVgwkSvApD5PoTWQ4iyQTenRktcgBN3/9CClWKYA2eI1PdCA72v75/n1g4xOMrU6TvjwkTpP5ssIsulb5IM2+7GAdXan6Sw9PHkqkjP2CkPMAY/i6xbAtrCNbwZpfsN58rIQAm2+P0pHn+wfVpPqz8v6LIC+OjedJSG28ab1cBAcP50lAT1L+2m9MLZfAyKFCYbOw/4EqLecL9L5+VmaGpOBa5aZjyazzUED3wZ7k+cmmFrNesbxxffGv4MBDtOjsCTqd63XQ/tU9pNYEmL+1nuzlZ12fmBHM4WXqcpFn4+NE2AF1A1ADjBtALp7eq8/K8t7Z64wtw6AQyeMr2eROZ+nFwPAkZLWAmy9benzBTn484cCIWDtOVN8267GdWDhQkejJFLUBZIDzL+XLzBfy9JbPRMAcgB9UIPdJjuRResaDnLwhCDlJJ2eAgCPMuDspzJy+fMK9nwuBfAibRhMNpOQihEredR9AJK51gBzHExalkRi9Q9okgYkM5vP/RNcDx2NNPnb68vMqBYIWevWshZFG/15/2iZAIB5tipZDlU6OmZrFeZ/y/wtiX960YWVRLq5vEn7expjDSDVY8Y54uA5ypgoEDJMG5aNr2c4SOcAEoKUj49Irz/PZQQof1YKJMpUxW9i+riC1acofwEg0taU+4G02gAPrlZpNZPFDOAJcnt1YZkSrDfgmRIFRIy5EuC/Ih0S5y1k4ABgIoI2GzYJ3QkGxtYMSODcdGbrGKM53249UTbEVM8Ec9zLLHBO2hIQcRw212/zT+5NgWxiY+8KskHvcawgdXDZJX8tLuePJQg+VaYgfFToLu0v+zgQznIDtr/DnkYA0EE2L39SracB1u10j4BsPafWt7Lltlotrm9XlxSiMexSsaEAOtCBe+ZibALZ2oE6k60F2cAeGPtkFWU12XogW3ttBnb+nUA2vCeMg/nXwui7jLVv2CYuDIrMFCabqqZEI7jH2vO/q4ZAshoCfQe32iP2y9dKIJsOBdMhoYZWZEbq0HdnQjUEBLLBiK6FusiTvh9ByB7Ixk3dzJLLnm8/PP9nmWxyrKapBtlwx83sngiy/fPH93RzYUbiz4Bsb+9puYKRKLZMF3To7C/Ulrm7Q5rgz6WL/j6QrXHkO2tT1mSa00WPM5OtBdmG4u9MthZkc3mLsl7LgYzabSDbgBnrINuH6iVeeW0ZW88BiNQ4vWCyAWQ7v7oodQu27GoHvBCpxraJIBvlncZgX/PiHZ3JllO5A6U+g18GLmLeVNtD8/NMI1F1M7X/ig7qmVKua+QsPKV/Mad6m+7K95rO0v3dQzo8AUsC9RJZnIjhqfiGg2dPZ+nj/VO1+QDo5DoSfnTW+wZgqhtPeE848oXmHkCnfO4OQSD8Canci+WctYLiO7rctbpWBpXSKVFTBEAQWRKNt9kDLbhXJlMCiagxd8GIYWNMBl3vutABDzgLqKEDoIN6ZBpqso3KoOQAjjzYXQDZ9Ckg0hgbEnIJRx6GF+oauf72Pd97pMsP3hN7E6nRB4ehhmVbE7TZXz2QbUxfxvnxuXU5ILgCJ2ZkXor8aX5eoKMzyFbO6hjRrBkTVsOSDHClO8AZK+ef5JaS0jFSEWQCsxWGZVV7Low37pGS0leDbHsN2DomBi5DYyBb7zq3u7hPwDp/eWEQLgLgg/k1hpkkTGnaYGODzU9wZbXM4AjA/Di/0SCGHJDJ9vGVLq+s3Eavpm2H+YvnQg4qkM2ZAJ2MhwIowpkSyIa96bYBndxQk6adKwZClivWYML8eIqg9InV9Mt1Ph1kLel/0NHTfThwx9R70CV5vW2OWlAZMquatk8MVk/Abg4C066LB0+8linGCru9sAvNFjL9017P95/OMsgWg5Q+H2N2G+YHzAMGp84v0gECIfROAfQ3rmPUD6ZnAbijNp+zHdqziHZB2GP0m9frJLYxarLdGMu0PkPcnog/PZ3y/vmF94w6evz9XKOCVSaw9R/fbjNIu82ncvvAQTY41jwXnKlJ5VbO0DhezB8YjV6TjUyQjm1azY85sHA27x4eLRBiNZi6CsRANrP/sJ6vn2I0fru8LgSCDTaxvyPulNnG+wDAnSE6eoDZH1Bu45WBJtWbBiZQUsxhP0Vmq84DfksMcAtSoiZbW7qn0s9N0AbBKS+3UdnuGHdT17FAaZP0sUTdJy+zYKBfw4h1pnwMoGDQd0wTFMhW9rTbCWW/1CCt2FZg4oJlirEK5B2O08/vcv2UmQBeboPBnioFc1iz089bpgmGTAB/nmcCRAawAmlWA9VAtuvLawZGaYME32gM5vMgJb7PvQkknOy7+PFAVWTpK50W2VrQB6rda0GQkWC3gzz4if012x+mi5Yzq9ZjCiykNGcmwFOC7d4yx0fPaq/JZsFq6GjaEiMlufw+zj7//PxSCm8ITmUd3Z3YUgcOOloAOPbmdrzCgwtuPyEQgg9ZcNW6tBChdMrc0kWv6ePiX1QWadNH72lByhAI6dVXjPfxNVlYIIQZIWC8lcq9FdbSjoEgGw7oS6uVMM4c0aUqdQqWhAreI1LN+gwjhfk3gWxAL7c5YVkQ/FBomGybQDYpBQkCDgUUBnUHbuwAy86yXfd3p4tWIBvTRbcDXv6e3vgAkRcqg2D4bGOS/CrIVgp1wjhoGmc0qaUQ8jGQjQq6AQXdBOGRVzU+WKYXq/sUN/TvBtl0IEjeyZbJTDb85d8eZGMq0l8A2aCAfqbxwV8H2e77bJkdQbYjgq0B1Og0RIn6AMbB7wLZPF10tJFKB2SLTL9dQTavyTaWJt8qaMgeI3AGsg30wZjeDSCbGExiTeVIuh1Is7VFaHcE2caMmAyyoWArjMRvt8YoHLtCb+p/BdMPEdwIsrmT6kEa7joCgeUDnfKFvfmqdNEe+FSZUQay8V7TIcg2ZBaKyeHMMGcwOch2fi7Gp+ueUWa0vetyhXqAVrAVqTa58UU9H20kzUE2PCyCK9kIsv+IIF0LsiltGIPtMWVaydO5+fSodFEy2XBDY671zs/ikIuZ8UsgGwpco9D5KYoph4ZB7lS3zL3MpJuyQYgz2WCotWzWngHmc/TP7/c0LnPh3lFrTedBLtxrIBuaJljyaffKFpxbLdfp+/2PzGjsgWyV3IbzD4Y70n7HQLa4r2izGeiA6DicRtYU2WJX+HkbQTakVyAN7mfqxMJ+Qq2pf9zcZPuxP0E1Ew/y/uP7HUE21oELhncFIkZdYGA0a9rmchsFdBhbUjrLqmaVvv+pmrYHXi9xG8hGEAn14wCywYFTMeWWqTUG+Lr95CCbZLYEuZFASuAH+ttAO41XQcrZwZ7VS9xiJ3rjjCkcuDnrwDnoLru+/rR6jHZ0mlBHg7GA+qm6botDZc0RPj8WTGNqQbYxO9xlGO85LLeB0hmSFzUmmZLtS8cZ5xib6SgtCAC40pjGg5TxzelQrRSE+1X7CalMFycKTm07F3x/oXHU3aPsJwAVLXN83H4HaUFMNjGYdnFwS/kd6WiUXdH8tM+tUvf8jGGQEgXvT9MxGx+Ua0tjGo2jXC+e0+vnnOtCOTBgGN9r3y/qH8qCMcBvri6s0Z6dlyNM7AhiwEbEHmJGiIFAFdM8gPbZHpnAx1WwGnIghk6RoayvQ6aDxqn/AQCf7E3T+TFq2g7np9VF7qciOAX7CWAr5ccb+Pjc28+BfWD20/HJUU6LrdONh0xnHy9qcQFkQ1DeAyEuC71MBx+7gtVish2TNQVM15jufu743FqwweWLWAmoAAAgAElEQVT99f2TbC3UIMQz20Z1+RlRv7MR2ERlV1CLy4vsN/LjmINfKr2JgveFyTZmJ7bV4fCO0CHI2gPjc581bS0Vt6Mzfb58PXlWoyYba/NxR/TJIBmklb0JfXD/BGYr5KCUCopBE94ulxMo5BUEQs5OVNN2V/mhvmRNto90TZBNduKw4ZzeovjqpfwO7adc07aenFZePUjy+vbO2tFkG+8g75QxSz1HbT6yL5kJYPqg2R/+fR8NQba3d75fz44eBG/sfKOfwUyARyu/4/PQsD07+zODbDAOqkjjhu6iuE8FsrHg/eZPBEmcyeYgW49hNdxkFnkxkE0pEkqdoqzZJBcl7w7ZOMi26bnbGh9sA6127y7q4zeGBaI9729UQLnxwU92F40gm8/jtvH+LMjmwltANtXiyjW1cqTRN3+D2KPL7ONj2jtUCko5wIaRF19fZ9rUNUW2G9Eaq3WZvXtQ4wOv87IByPF3ZPQX6aJvH0z32wawxfGidkqPyRYPgpZ1pTWbkp0DNlJkso2tYzFK1F10zEgcBQFMyT8z3QHdRa24+kagyxRbrsnWB9nGNINHKSEHqvfjRmLLpI1GtStT1WRjmuC1oqICkQrTJj7Xa/q5HDiTTUViNwOmvE8Dst1cXtZpS2NdeC1S7kw2Txf19N+or/CYnv4aGAc76oNck81Ad0bbvSZMqy8zw0t1ldqabK3x3VtTODfzxdoKtlq9xGZeSjpuYc5pnw1BtnimxOcXQ0bGN5iF76/vNIbpoDaG9yb5+ydYUyzYqtoguFbPMjmazLgmk6XSOQi6g1X2/qHOvygib8a3zk8rj9DMr+sSgGxwGv+wNMFtTirlmQ6kajBhb6orUn3+te/o6fWQd9TeQboowBWkDdNlhzwby4H3am7g+6SAbNb4oI3Cjzg5Y+mi+VzPtUIE8mb7AGnVD/dKE9wPjVBsXiOImIdMuYaRGNNF+/ZBfE0HbKHfAbKhO1aVotpxOn2POiPy5V1MtsuLc9XPsfR2rBcZbG26lTmMywUYTJ4uGmq82AAH9oztz8VUHcv2JjPp6AbkaJ1TN5QhsxgnQBJ2E8yge60v26Aofgf49PD0yhomEWSr5Gak+zhTE19eKe/6/ggIYPLI9GObI9bisjIL3GPmLGmK+s6K0gRjTdvh+xW5cTBMpb7JbP3zT6uXCH2g9WydNv+9OOTOZHOQTeNTsxTtrLF1mls3QdW09X0Yz79iD5G1bILxsyBbHaSMNW3769F2l/f5ySDbSHf2dn+6Uw2QjUW1aT9tZ1e4E8fu7GBJnJ+xcVRk60Um0cS6gkZ2jzeOUs2xIRutdy74PoFTXYFsHfl2na77SO8jPawHsvWe5dfTkV+gq+TdziBbtPcIsu0fJgYp2+Vs7RIbCJ4Z7ejWHunOTbi2B7LFa3p2JmTh/WPOBjVw5BWcCkHVeAMbdwS9tDdVbmMXe0TzOyWAtAST7RI6GnD15o/rn8JgMnAlVvBqWcaZWS2QDecmQDZ1mR3qqtbml7xP0xw1bR8fxGgcYRfG0ef5GbGfevuxut7spzfYTzdI4TWQv1PDsA1u4Hd0Fz05PyPI1gvijukDgGxisqkWfExX7gG7XDM0cVpbd1HatKWrZFumysEyly8Gq1/Q+Vfpoq4P4jtV4mdgjusD+Au3t+guKgYlxrMpHdL1HmrWQV5PUcMSV434U+04vuar9PQsQCeCbAPJteAC6tNhfliWpgHZXLbGzl89W0FKb3zQsrvKPGoEkRAjABxMNtnRPXnvjRv7xEE26HfHnxRSEnNxCM7pTpCDLshm9hb2Vy71Ex7eywTYFuihHmnKbaAmW8SfNmmULsjGh24A2XY5FNqHbgLZNg2wCN9/XyDb2Jij0qOReCHjwOv2DLO7/v8PsoF5gPSwvwKytRG4FgCNRsXfBbJFIzoaibuwC6O8/+uf39MtuuGEmmw/C7Jti1D+bpDt/ERdJbfVDJMC8sYH45HY3n75HSDby/OrIrEjIJsfhHF+FIEDzf2MzJVtoGlOy5xO0tu7arJds1ZC+GwE2RBJQ5tr1WTzRjFRxjfJ+18F2QadfwN4oI5sqGngaZQFZKNxQAZTH7hs1xTrSeOAXZF2B9kE9uwNmGw/A7J9AAC3eoliavnoxitS4CvbQLYc2UJjmQyyocD11y+BbABbHWRjh8etFHePJsJIVCqSCp3b7IwYbTXItiKTG0Yi0wQBZKA8CI2yYjTF9YwgGwDwQ+tYltP/czfRUnOMusBuAjkAgwngQc9IbGvB/SWQzRwU1HkBwKKabD8Hsv3rn6jBdMV6P3G8o86cycPz25tSkdxIHKshGdL3ov3ktfna5/RANuzV1Z4KIqMCTi8Q0jpvNFi5znsM3AEkUZqgp8SMBSUKa1SZAKjzcphOQ7HgyjgdgBDGAJ8vGAi5hRwYCNlLM3aQxEEtMtnQjdnKLDijy50nZ6TUMitjeCeQzXSExoK7C3RGlzQy2fYOSGkSRtZPF3R5VyqS5MDrPhU2W0n/jWP1dYog25QZWuuEnw7O5RSYtfqdZhDJGh94uug2m2QcZNP7tZ8eyIbveOdf1H7qORn/ViAbGsywm2AnJVYTM2RCAmT7XKBJkdKGo1+Ta3s2L86UopUHKdEgxPTjT4BsuCJ35R5zFOzfMwhJBjjAFdQyHTbWGuiD3Ohqyi7Oh2gcZSAbgxZTAMchHa5hvEOuGZR4lf2E8wKQRek43R+4/Bel9LdMtla+KVlBSSAI9/G5yOU2OE4/qOP4mgwYyb0aR10Zky2yx0enmIHRSXpBuQ3U4iJrantmkIP5CE7h3BSDqQ5EVQAvwH87T1WcH12KUW5jykZOvWf2QTbZT/dPj+l/+PZNAZpt9kGWo36Qsne+V4DOdMb1oB19W1L6Y0DW59fBGPzuGW3frdwGUrllzehbEZTROksQXN5bkG0Ti9J9JfxUjca7dHuJMgu7g2ywL3FuAgtHkLIEbfowm4NI0MMgLQB0d/tJL9I0MGj1iP2Ochuql4gmRQLZerXO4jq5Hf388sS9uck/wbnJRicenGpAtlLrtX8OlbVVsBqp3KiXGMFvZnI4o8suyPNj+sBBtpgJsAmEdNICQDYE/2A/5XNoA4NOusDZxmKyQddhP8USEv57bIziNd1RbgOzwYYm21JpfX+B2bpAsBop/aib+Qsgm6eLulE2prh8kyDygnQHpiIhJ3YMEg43yk718zONWQheVCIReKg3thQ7awg8WC0JLw66lYn0c+miebg/WZMt18IISo9GIoslyjhwdFV7dDhhPj9IeVmiJpuli0pp1Z/20GX9ijXozaol4VFRn9NeZMmVHn6CyYZzTgVbi5M6RHlrZlqPyZZBicFhWeooeCTWGx/AzIWBCfTZ5yduUj+UgHEjwoTuojoUzEkYMYKiEsHmRN0nKFmkItWf1tAsNZ3IZAuRWBzwVV2Hzlr6WmO8KHR+c1FAtmwEVV1UGjr3dEYDKDc+8IDfCFOLMmLpJEL5m3SHsfkJETjc49GKKbcg21hk0pWeuovWIFtMHxuLSMB4QqH8k8PjdHh0MJ4uOgD9xWQbgGzmVJb9WCJPAnNmubuod3z9mcjL+8cnC8WCuVI5GaM1oyRlDrJdX1njgy11SMohhnTRN54qm9JeYlCkbyR6IXSNZ8x4KzT3F6O5qxvzto+PN4Js1XO2OClDJptNmumD9pzI+9qZbG8fVpOt1G5qNKb9GpghnZpsbgTlA3vgnMjxdpDN0x2KfPeNGdf2MV00Golcv6wvC5PFmWx05FGDicWUg7PgxmvQJW6wulFRaO4C2bgujVPa6vkhk03pomTymdEcmXCtfEAOmIp0KwZTW9jfvx+deZ5/biQenyTUaGzTaUflcDKjgfgOAPzSUpEAvQNM6TROyfexdDYw2QDSwi5hTTacRZsMabMPXhxcuTi3M30IWjH4tFrnVGcaiUukDf9QzZUd7Cc/GxGJZQqKM9l4wPf2p53TWTD3ZD8hlds7/4Zrx0F+GbUA2VBu4wTnZodJO3Y+gMkGHf3NmGyjkfymhpgXV0c6NoJT+f6hmYX/W9b11timLqrt69FnyGc5YHd21X1S5191TdRmEegRAYMIYjvIti1dVOMt48D9WpCtfMdrshlQ0gHZYk3bDDrYvo5lDzAuuqOkX8x4buLMhbPgGMc2Z96dort7ZQJgb6Jj46bu2LQNbIIBroAlgfOvd/70wDl8z5lssTu77yf8bEEhvw/B1rc32oqxO/tICVPxNa0mKTo8ek02gmwdpy+uI1/IMwFeFQg5s8ZRWIf2mXGvuD/Vs5+irtsEsnnHV3Zj7hafbzMDxJqK5TYcZGv9kpZZD/2DuyGNchPI1tPTLci2CxPE1xNanP7U9QUb8RCwyPUKecLokUH+WV1sBGRr/dVhWqQaR6FOnvtTklt9NvlTJRNgHGSL8xN9RwfZYk3bNhhLLWIDyfKeZmTAISiqNMFhkKmf+msNg17eKpAtv6eX12iYhT7fBWQz5q/pS3+/XmMl2U91umi0WeLatGN2BtO3KzUMcr01th55HGnGIGUG2VwNVzZXkCPTB5An1EuMQcqfCeICbN3fOyjlNrbiFRox7acGZIvy1+4vlxFm0KFx1NkJwb2xhkplXvy/RkC2/EWPNhRbw/EKnZtiso2W2+j4R85kc5CtOoPGSF5WvgngJ2obt+mirpdLOYGyXyPI5jVtx0G2GudQjUaV2wDmxbBcp05rT+9VTDZQjdtuYfGieICpUOddNhJ3iiwY3RNIIoxZ1HbYVkMnH75mHAAZZncsFjzchWkzBNl2qtdih+bH51d6eUdRSHRFKl0T+Wg4OA3AkqGzyR4NNtYUMSZbbwHa+VUq0ntazZdkwY2xSNpICIQAIBuLat/cpAPL1XZncYwS6RtFXZEmFoETyBYjEGWcRfgw1sVc9OY/bgHsIQTrRmG9KUuuuxv/U9X7OWjA1l7aSTAS1V10nl6fXtLtt5tcJLGNvPp4I9jiINsxa0n8HMimxgfvjKBI2W0HHnQYqpsgHL9WDiKIiFQQ/u6HGeTAQDalDfsbjbOKsiP/CyCb5/Y/WcHWliWx2agoTDYZ7oVO3RZ+bqFlB9mOLRLbRpyzU7YjyDYsKltADz271BCIhvu2vRnTRR1kq+TgN4Fs0dnwvcnuotYVafRQ6MyP0kWVHrbPrj1K/SqM0+FbKyVpkiAHe/uzHAjZFkPx+mlIE4SOHtRgqkCk8tx4pjzcP4aabHXx2TaSVoy4KUFPpDuAJQj56YMjbaHkIgfe+IBIqNX4yvW8AshGBwR/BwvgfS6WBIspl+h4m6bQGjMOsnlTkipdZgvI5ky2CLL11iXq+jUi1ajB9IBiypYmSEGwYMYIaO/vAdAdxhqbkuBhTU22MbmIIFub9uKBH85NkFuXd2984DXZtu1Nvw61fhxkoxMGoGxDUIKPt3TIP388FJBtB7aD6wMH2RSJpca386EedTGCtQcBsiE9TCzTYRAty01If4hG4v50L6H+zlYjkeg3ZP9XMwFqkO34UKx8nLebnD/N7TShJhvOsdsrnZubmNG+HvxpHQwdZFP9ppp56WBLPhkNJGHjqPm8lNsYCVJWjvUa9pO6SoLJlkE2T2s2Qa9BB7H1eiBbb7wDkA2GOzr/euMDRuQhPwJFZB9Ykf8KFFd9NKYN78/YOEqBv9AIp3HmivwJXAFQKzvalmWbPWP2cATZSnr0+A51/YA0QexPB9laJuIYyOY12dru7NuCxiy38fFO9gE70JlT1Esh8n0bQTbV4jIm244gG8/NF6X0n5+eqebYL4JsANVbZkYN8pZyOGSybSm30dYaakE21Dzsta/7nSAb1pidfz++2Diq77/VYHgG2dZisqGm7SEbH8TUatl1+TwJoDjkJzLZXF/uArLB+b972B1kK7YMCt6/bWSyxR3zd4FsPJ1acK5JF239TWQ48LqQhxztaNbNvEBTEiu34bW88gvWNW2l2/89QDalizrINgQhJXfw1wb6YCGQTfaT17T1F9ycKfH49FrXtN0BZMP8zL/6IBuP0I66jfodOhogWym3UTdAjJcX+61OFx3YFSPlIMj87YBsg3GOgGysO45ACBoGxbnZCLIBm0D38c0gm5cDiWNp00W32k+57JVAttyd/adAtscXllVVNxwY30ovGH6KMFEIiO6CroeOG4qMVznZbpSYU5eNxjRhGgm6UABki6ypsaNa4IMKXN8buos4o+fwDqPww8J8cDZPTo4HjQ/GDnd3xnEoICIGp4iLtSV1KivabsFWOwfiRsm5/c5kSgRzYsHWKCTteKm0eNu2Flc9K5XjVeU6W4HrCmTT3Dpzob8u1iVtvqSRqK5I6rzSflq6sBQtaO5PrIFzfHiUu6lR0XVa6Dp9GZsEBnQs2DqmeIrMaX5akE3OuGYvB/xDjaF4aCLyAjotQDamLMAhp1IeRsh9PfSeqPcjkC0W6mwVXcv0Itj6qq5IXpMtXhMjaqz9YwwtfMfBlV7h3uzgmpPkRqeVjiG4wq5IKOBsTmqkcrcRP3UPmySPxIpK2y8M2lPulIOHB9Zjy92x7ItRbnrMzViTDZ0BNtU8iPvE00W9zkuMhkWjUuvrg5H8VEw2guwClceMNpeFOl001LDckJbv+wTpVijl3Kc39xkaMKJdDr5d36QZuyKNO7nOvKQspWkFsu3E9OMmUldJ7Ot/3Fjh3q7zFphaLhToLnp/zzPBC7b2UhYig0DgCuolopbEJ51j6h8Y2VbTAZ2pOLSWkRbBVu9cl+cn1AC0Q9aDT/7M97ev9LWcd0A2vVDvBGVBbjgLDE6hBtMO6aJh0yAlDTq2YrL1lXMGe6AvF4sVGbxoRkFZLYh9ifz7ee3GtDnVD49PXI8Msu1gJOIZDrIhEMLHrZdV9L/dL7gGrBSAgkgHgT0Sa7IV8NJf2OTea59ZmiA6ZF1fXLLTdQQBNoGf6iopkM0LXG9rmuD3A8iGPQN9uS3o5zooposOQDab96KTauaTM9l27c4ejWg3EmO66C6gV2SyEWQzB7dlmvf0pYNsN2Y/5Uiz2T3Fnqkjxw6ynV6csrutP7MN1rV2jQcplxlks/1oD/JzLm+B3CGupIuqpq0c+cH8NMECZ3xib+JzeopU7lhzbCRd1BgiDrLBfhLjrKxYtbUbxjlAtp9pfOBOmAcpn59fmAYnkC2k0DXnUQZSG5BtrPHBmD0NJhs717Hj6zD9qFVjmcndqWkb5S5fV4H1XIH0+oZaXOguivSwco5LQZu8NUXvx9JFHcRpg6txf+G2z69PxmRTJ8tBzbFGf/p5MsZkG7P3I3O6Shc1+1v7ZLiuJU22MNkAtjrI1jIDW5DFQQh04UW5jdL4YAtT1PwUgmzozn7RZzS26+nj9Zq2F0zpr5sQ9I7AyOzpgWyjx6aLCfypCmRz/3Z7kBs65neCbA668+z2c7rDZKsbR/WDlPG9JXtiMKEYvBof9GtcRz3Ac8waPHhKP9Lr5S+OkF+awv49Jlt8v+osCY3vFlaLq2Wy7bKeYrLtaj95aqsK3j/dP5LUofYdkWTRB9l830aQrb6uP2LXBwDZHl/UXbSHkfTsS19P2NHM1urUtPWnxqCfr2e0owv4VEDSVnb8OujGNl3Uv5vHuQvIFvTysFyZBcntvB4H2ep5bfWn7KeXtDeZEogcA9mGp3ANsinMVT49prHL8OS/GcjGyAvdq7GipHIyeSEdebWcRk0RB9nKpDsANmyRDbUPgASUX0Ri/Y7R7g9DVwoGLOb1JH2y5fRTzWSzEbUghd/DkVZE8uXAlULnmzemOdUA2SxPWa2NfQZ0tRsD/lNzoOgmIy8XoFDuDa6LzxaoKSNPKH9pPc5nbMsbNvRdRSG/G5PNmRt22FLIWwCstOB9eXEHDrnj/p4+ynhdDbaSufKAfPVbRuTjejKXu2MzMl0GjvyTuiKpmLI606hVsyLlw7oZGi+YGZAhKSDNT2kBXdaFa2EHgneDQ0SCjQ/QFckPhIqJ0kqFnok6L2Syocj+RqaWvu+As6egqM6L6qrE8RJQbEBt7TPUeXllmiBANl5HBkpJY+LXItPGDj4v2Kq0F+/oGuWhXhff1zIOUEtixq5Iays27etRimjX68ODOnRFivI6dhgUXTFlChMANqe5RzntXc8Cn1boHMYBa4qgJdgWhqEfQvgejMSyNzfX6aCvZUYCWtAD5I2FOiMISe1g7BHNq2qcQSjYAIPpojLYtMpKX4Ux7qy/Ij+6DmCrg2xiLEgGxj76SwHZ1FXSnwc2SNu6vLnTZMa04el+qcnWXYdwmacOisnmneuk/1mpY2S8cU1wnmBv5q5II+l6XI+wt1uQDe/HefXxNeltPj+YZ5eDI9+b1JEhvaZhWjEV1zoUseA9a3FJfuKK9OV+mparNWuyEWRrOpa169mucATZdmFje2dkB9lQJ29QB64BHyNzFPOzDWSr2LjhBT6/lur8a3VevCZpT2a9njt+Ir0edS8AsrGrJOdWjKG8nPm/yr97LS6AbGglD6Y7dKWns/VANj8bIJsOsnl3rK3ybiAt1gTX193ZR7dmPo9U6Bzd2a+rdNHhOKXXkP7gTDZvHIW9sq3GUDlf5FQTAPc0wTA/m3QJAS+zn47ZMGhzIW/eqym3ETvXSU/rU4zgcZDN08O0x2o7Zljvx2qyfX0Zk03PcX3bgmwRdBDYqo6vG0E23tCrD+m8/1mQzc9tB9nAkvAgZU/2SmF/nzewjR/TlHUzzWaL+tj+2+8FJ8BBbNlPL5S9QdB4BGRzuXQm26+AbLHxwVj6eNzj3J9plv71+588N+E0jqaPx3FbLS6li4LRqKLalb3UCRb4uaCMEJRdAZMtz6DkqLGhhyCbNz6w5jQ71NSC/Ix1Fx0DLct509Rkq0C2BuTLMkuNMkgXjYyq/NaByRTP6mFNtt1BNtjSWzNCmnIGPw+yIU1XDU08EIKabIwhbQkUSS/9PMjm+sxBtr29mXWV3F4Hzq/tpYv+9wCyZdXSgP2oYUkmG0E2+a++T6p0ug0gm843XTfGUPV7OciWdfQ2Bm4+Z+BPKZV7tyClLlSQcpGQZSGQDS/oJSi0j3ofty2eHguTrac/4rW+1+XjotxGAdl8Xlp90F6Ps5r208mp7KfWnrULeiAbgiBvH19W09Zs2kA6GRsr/v2f3+9od3njg6jH+d8jmT4ohcOatmCycYJMj3Qyc7gPLF1UHaBL46jCbK1Xo5ov2lAiee1PZ+nkNDZc7F9X/vUvgGz/559/chzqqgVwpXb6efCThm6Pm8Dd07aHEY0aXjTc3Yla6/ucL9L7a2AHQBAKbsKIAbOn8LBsjiPg4DtW2y8t1qv0+v5izB7CUnkOWiPK/wBRIUjy+pEODvdUc2VL0UIJhWpYfM2XTEc6pxAwy79aDQdTIouPbzwVeIANjajzOKnU3nutVAg8E/OzWizpcLpZmdNQCELVnwwvrFK6f35SsWBZFDQLxCwS8lMBOvaO+NPL24cUkKceCFkYPCtrURvrYqluggCRZnxJN1UqV7W6D+okLCeKxGYmGw1+zTtkZsoZK0obN+C2n04aJpvJwRiix1uiJo7m9vsD1uRY3QRxu+EbVv/i8gMFBGceigTyIzCatBB9n6yvIjdZiVUdy6wrEsE9yGUfKPH1ZMH7ZQHZiixYKq963JT0uMkkLSZrRuDu7x7Tze0V2TJx/X39oiHvo8D8PD2/ptme1RQxtp7AyAInK1pVj/9jodbj37wrktfO2SBC/p6FyXaoVQ/7s52irBIAsqEm29sr0zroVI+IbFxQjz98v39ghJssiTH2gF0o0dK3Xj4+03zxqTovRSV2pMjuai+gWhI/WFQUxle8tgVlpe30waEJPYuDCOmtdCptzcdEl0DQOrE1ttcUQeSmgMqbhR5zhIPIGx/sMq8Cn9YZbAVbBqA717IjA/nfrFAw5BKgg0C2gzTLB85wh8b5wtiQIuhdkWYGQIq55oXLa6Z1DBaRNcXuogUA1+wMn5udEHOqY6Hzihy2Ibigrtx3akE/sw5K1fy0zsrK2rQjFakYiehuVAOX8bpy5pIBbq3H4cjrzai4TAjawIvLhv7uIBuKanuAiWtqVl8uWB9ECvP79TkE2cakTqeUtWZ3I5FMNjCYhoGhYbBI+wRy8PEhHe36oE3fjEaXG8IAH358F5PNQbY25bgFhZwZ7QXvkc6m9aiZDj0Nj/lxkA2O/F5OE+yndcT58Xo/CJ44yMb96frCdVLzO0s7LFRTxFP643oMyi1EZ2oK4POBQcoT1MnDWW0v1tbcKeCTr8mXFVe/zgFcAe8pMTW9w+xxvQfA6+LyrGGyhVE3aXwOArCm7Ui6aA+0UCBX3WABrtxeXae9mYKerM/XCG5cDwQFofcYEEMxZQCfxuiPwHten8aJkD7wWqaWCVDZp9r/TqkugRjV5sMeOUItU5YyGcqPjzWmE6E23y6ZAHVJEs3HPe2nWNO2L+/+vg7ygsn2+vFOsIx2dN/0qRqx4CuoycY6eZdw5JWqTB3m8mdlUeISKeAzYwYKADOvZerficBjW/MJ16q4ute0lYy2TOiBLgs12dRdNIJsw/d1RpjrIIBs908PDBxD5nZ1qqGH2nRRXF8aZ/S0rjclwd5EV+4SON5kGfj+wgqM1WTr7a94TzDZ8L8baxw1KLsywuxn2jC6i97AfkJNts3ZElHefwVkAyiATICSLmqB0RGALoIWm0G2cTAScweQ7eEZmQBGINgBpKW+tO6iIK54kDKCyrFGo6+HryfOzU80jkK5jbTgn13eK6Cs2mQKLsTGB+XPHVBxR5AtWx8mSG268tcasidwJXYX3WRb6G8jIFsnDdL1i9INDVwZgGybdkohd0SQbRvT3ffOJpBt7KmRqYyz+uJENdm2lTUqNX9T+vjA3lRN27Huq63fqPMfTLYaZNsWpHTQbRRk65y5TkZgEr6BbBuqZ30AACAASURBVCKSDJmtrdzyd6vR+ITGUbMCsm1eySyRuaatMgF2A865l/6vh3vksFiLWYEwPdZBC7LhIMFBDaMCRuLw0JGn0d4LQ0NhWjj/TJ9rgI7q+wFkw6EE8ODt45WH/IwRiZGTOgymBdm0INuvc5ANIBIAllMCXgLZHKgaY2dgaJgfGEEAITE/eCa7gLSspQxGwDFWcWSkdSwXa4KCPrOuJHF4Bp4F37SYOdMMsrmTSqc8n3zhvW1uGR2ncyx2i9c74DU7gGwQeIAkcFSVhlTPrcsTXV57/yWcjLXSvI4PAaxMilERChs7CBXNOAwbvz8/vyYUHafBj+6IYbyY+yiRfr0izu+q0ZEFWuOd5vlof7duJstEsPXwaL8AV9WhU9QKfQdbZ3Uaek5X53WaqZ1k/MHxAsSh81rWE8YwPjAuuY7cZ1ZTa8Q3Xs3QDWet+Tk7zw03eookGuWUIwC8n3OCbHhmPPCGTqb91UB3FpgF6G5d9sbAsghw+LvDGEa3smw86Q+aomB2K218zfebIG14qU5VikzVAQJPyIzMhQiCYn7IbN3zVtE1oDsA7dFlKK0Jui+WX2QPyJmSvETQyBZVE+Tzs0YK5nM6Oz/hOrKmZCctfwiVTMikxf0x3kxX76gwBwa0Rybcb6gRg71JsDXskfh+Dtxx2uGsebRnf19O9UYmSH5NLhmYbIgYskMR92E9P3E9fJmpyq276PHpEWUPAB2u9aMsBjFcLn2uIgCufa90UdcVGRAvYkUdgr+D5q56ia5r7a65RmL9fhozgE9F4JiKFJi/A3kr24TPiyAb5H0gP2GjhuNP7Dkr3Iui2vGddInGTdaksWWdxQ1m6yO7YyGlPyUAkdjsur9px+poKKUfwGACy7SWg1r5RLmTvp+kj6+5mGxgau3AxvaxI/jCrtynYLLtD64t7+djLwz7t49PBqgcZHNQMExp+E+BsEuwHdZrFjoX2xgAuOyWFmir71MYTPjehaeLhrUYey7mXTVtUe8HTDbogzGws9xF6ym7C0bi2QnKbezCdFe3SoCtCoQgpd+v2xxm8j3kmQDHB4cVWN/uZ62jM51TAvOXBe/pyKtGldalPqFbNj/eE6x8BDNgB83IqIH9BDBMtkoVjDG5g22B54FtjK6Su86Pym1IDpwBvv1azwRQwNlZEmVvuqXW7JfMdHcAXHsTdqJ0cQEQhmq+PBNrCUdKgVHNz9gnlttgTVs0JelmAtg8x7RYm1ustTeOOrC04aJ7/PnDn7iOe/NDHaAhA9TPXm9uJHPBM0IIrlxcJnQwpOQ0fgXs5lyvzwA2fA8BOBbV9k7goRQOw5MhZdltIelogUgot7E/U5mFTU6jjlWtywM616HcxilYptJRYvFqXgqoV8L1CoQgI6Q0jmpN797zHSRhmiBS+q3G9cZGL7Y/4eSC2fqEgvc31hBni1/kz4Oth32CDAtl6QzlrrUtXb9DDmBHI2BY5idIbcMcz2caCp1XIFsp1TEq9MZcYSZA7i66vZ6yrydAtu9Wk20fpR34h8162ueIBe/3UW9a3dmDd2DDlf6LoCR2/hfKbTwjE8DKLDSdjdt3dZA2rdVddBPI1pZ62QSyQT56wQV/vsv7Py1I2WZrDeR1ALJZd3YGq3UmxGt64B7GO/9FkM2D1QMm28+AbGjyaDbTNhDJ5xZ1x6uathvk56+AbBImMbVQjgT2SKzJNrZHyjOn1M8A2WQ/DbMzeB7GrRrsaYBssJ92zQTI3UUtEwBNVDbtL5dzz2qYL9fp/v5hVEdvBdn26iDlqA7Jf1BNWzQMIoHgZ0C2//z4SDHL6Q68aU+RuPsibhoMkjpdtB3m8NB3IxGOHwrLohPKZkPGFJE5jTCcxtJFe5MkA1Dw1O9OF+2BkYXpMCVTC/nql+cXVLY9RyM6Ua60CEK+q2ArDjEdxdaIIEh4zZzQPNGBu4PgIRJbHFzNsda1GMX13D5buujZ6fZ00QiUwIGDcv92c6s2urytjEvNR6mJ5E6dI8qIquMQYk02pnxarr+zdex9K1N1qkLnMGpluMsZj9f25ivLAVJU4TSiBT3oPiNAbXTqsSZfXwJ04FQzbtRYv3TKGs3r+wSMvYuzczpGuk4XexF6OOtkJ4X3hTrD8/C3CK5kxwLMWQOdZJhPCdKixhqit89PrwJXqAz0vGp8AcTyf8eeBpUfRiJArx5TNO4zXIcx4DrIAcAyOjaeumnrWeSvHoOD0TCCYCQiMjVMVa4ntQCvqP/1RVlwkI2i52Bl753t7zA2AJIAPDgA/bKRgQhit/L7uVxybwocHn4ceBfzj2Y1QdT1epqeX17S6dlxBtmipvV7YS6ltQrYivfEx8Gn4pyUvRZHslotWKMPHwC8apxRJ1pRH4F9BtmbTtMKqHdwXN8+v9LewSwHUByE9u/09K1H/mAkXl2cmcOobw6uD3PuIBvm5+RUqeN5T/ux3ny/PF/HLnSmmD1DkFzP1xV8ZxMpLBF0EFm4zk4Nc1LpeF9PC0qslokO3OGBOX4d0JPPM9Dc1xOyAH2AcwGfXGy6VuiD6SWr+usrTWZTykEdBCkS2wK3iEsv15P09vySzi8MnGuCEO3+hMZwIwXzun94wL05YNKG4FqcK4wG5SQYnDJn0+WtJzf+b9SXE6VH41xwfRCvGQDTxsbGd7AvYQi5HGyEj6i8oLNhHyAo8Uw9QlbZpkGaDLkyfft85/UnR6jFNSIE8X42Xn/mxcW5avONOLjV+wLonybqWcwNdGZck7Fhe5AJTiPm1hvpqK7I+NtyP4egFhhTYheWveTj8xql1Ehk4miffSzQMOgzXZ1fFBZSYNb7mHWOWHDK2OFgeCFIKfvJyh7YusXrivzoDIXMsjlNYJ2PzY2fXwja4NwEA/zq+qLovY41nGcsZgIEkM3np2KQcwBaCaVHCzD9tGLK6FhGNlqoa5sDRRaQYYKq6SHIAbuLMhBylHRy4rQxfRtApPjutGUW8/TyVEC2AdPdjZ9GJ2HcYPZgnxzvHQQVXDIlcsYEx0lUgv//Ni9gK8tQrCdiOlP595n9LrdgsmEt4chHXZX1ebD/st22nrBhmbqznw2kPL6ata+wqQWDSQ0warB1XCngeuxhBVQLyJZllC+pE6C1v/Ed/BtAtvtHgGwAwGvmXCPy1UA8I0Rg65FKrgxA7KhhXYRkR4Mdzfe0YEMZs/4rguj4b/8dTD/4J8W3KcPSeC3o4+V+bAW83AbSw9yjJMDSpIdGEF7Ap6+JGOC8pvEvNN64AxQ0fEZGiAVCJD/Rwhv6uhq/mGzfH+rGUbVvHH3c4k/hGRFkc38kLlwEdTUmL4Wz4L521nnvWn7fbqYSAnhxA9mO4U+V7qLjTGMH+Sbp/UsAONiiY6WJfHwuw/57XXbFAyx9ZnUEkbw7u3zcArJF0NHnK56qEWTzchtxPvL1QZ50hqnxAXSO/IV6T7QkgvJ7YLIZyFarRQ9S+voX+cNzHx+8pi2wDvny3fEGwBXX7ZouSg1rQRDKP1i4BrJ5uY32eXw3C6IMQTacm/Iby0nSq6FZ9JkY4OjOXkC2obb0U7O+79Obl9tQubJ2floZcP3TB9lK+ZAWDPR3pv2NIGUA2drv9tYHdiLwpwiytftZ869PlKfJf3l6WsPAA8gmVpAiuLnwr0V7ihKUovVI7LCmyPAhcTCIHMPxQ3pO7C7ae1G/jo4RjYMlI7HeXVR/7wttfuZ0RkdStbjU+IBbzmajNykuXDTYQG9+d5r75qhxAdnwhBnTglTAuZf20oqhHTnrlN4+P+gwoN6PFPB49KQ4N7HxgWpx6VpfDzv0XAhyZEHrGbuL6tDTF4d10XzcOhS8JtsfN7cZYKsPeT9sZUCiEDl/TvdU6PxQLIkh1mXX5W4vvtoCVwCyoenG5vpx5lRbehTuCMMdTDYaifbQEZzN3l/PRQSOBVuR7mCgWATi2tXU3BXmCpg9Ktiqx7bGgF/vwBWW/On1hf98cXpWpTSOG10yaJUm+JhuQK33gvdhgPF6d5K8wozXZHOWRDnk+86YO2EsDvrwyAYYUe7G5sXnDvsaLeihCwDslTSv9soSG5X9LuPg9f2N0YwMepoWjimgrph9Qeks3Fm6qBnuvXH63vNDDPd5NgAc6WHx0/NL4pp6vUSnN29z5P1a1f8qqUjOaHUjh900zSgUaOsaDcYB0h2MJdF5wQiM5P+2yQJQtncgBw6f6FhmRLvZAAB4P78W6elZhqlfU72rCV8NYnOmswMHfZm73rG+ZWFEK52nBiHBjP78mKerS6yJVQ+Kix4Wx6/3Y/BP6GjUzdyQ0h8Zyw7K4EzAuSJWWeNk+lx3wFuAqA6yYc67LGNXHs38wmkEIArjCeAceX5hvXsyDPkBGxsgEsADB1sHuyvre7GM/QPZgyOPqKjX3CTQb92nq71lF2F9IHsw3D1CGWVgEwMcZRZQN+z8+CzNmkARp6UFowLIBiMI7FbZFWK2tkvhuiPvLwNNEZQgy5RnZp9lWs2ZvfjH/JPO9eG+AK+N19o1YMSuAAK8PnF+HGTbdp7E0gUA2cCE3AayRXnHOMU2FoskAmNxPrjfrQGt6/fX94+Eemwz61Lck7XSDKisE+w97JWz4xNLu9OVDhJnk9uYwgoc6XoPEPh5W54JfUBpCMOQBakzd8V0UaVNxWp+Hv6rR+8WJK59uH9K1zd+xrv9UH/fgzl8HtIV2Q1OwcT9A2uYEOYwlvyoG+mIcwR9ADYttSD31Yrz7L/rPzx9VeAlAwufnyy3ATDOwfolbFtkTlgQzpnUxcVRUAJArdIoeysZghKBWY9vQh9gfzFVa6XMi7yeg9WwtCmU+FisWFMZrDt+Vkhw6/BBCHzHfwdzE9krCk45y9Sh8Fxyw899lDFlwHOPTtFiNWcwDTVbcT30L+ZiwHS3FEvuMWQCvL5wftCVO66D6zufNw+U8pWsdAFkGOviazi8voBovr8gswLAzzPzLQZee+ukaye0gUBagLyXoLwxfBt7KNqdH19fZP5CH+C8jfaA97+xkmxar5lSoyWzz5QDgGxc/4EYFZ9FNqYsFzwTTMrcaM/+0kvH9bnGdfgfgvkATFmbb2k6mhNTz2fc5d5AjEw2AnvuyLdOv79AeROcYT/AXLHu7Ca49sUNwQlm2oDJhlRurMnQfyvlLPRX1ykfyzn1AUkLWb/F6wVutNfDnoEdDXsNctCSAOLyuP3v8gMZ+Hz/IJBd5qde0Oj/+18wqrbchs/RmF7RM3EmyMcVAO7s5r4u8n+Vble6qNvR2ls9/7isj+8xgGwQRQRuKt26gQEcy22otrH8kM1ntVYUz723xlEnbO6HTyt/rjkKaIX5gT8Fmw1psdvmJ/on0AeYH9gV0EH9+Sk1oXnWmroFwQL7M5bbaMHIskIlg8AZ4J4JUEDsCGZH2KnMTwbZTgzrqOYnWvqlRjvmx3sCqOyKNXXbLD5WKEWlcGazqUo78PyrPYr2NpofMH/nTM0Xk60vd+35wPn/b0+PTBe9hCNPWLQR2E6OPOt7WGRBBVtDSmLnRTP4xEj1lClMoBUWenO8yMEg2yRWd0PF1UstCb3kZvou/uwTFLuLRpBt07rgOP74/Mq1JMqCRNpkEKSADsOEQKFzRAegbMdbxZYRaLxTNT6YL9OFg2w75eULZLv7odbjqCnCBd6kQOzRTEGxznWiue+Wb8w24MZkU3tjSOM4IBiVJSIv90+PNNzVVdKFXd8aA10hP2KyvZojD4W3abyOblsNgbv7dHZxTpDXFcjYHEX5cZAN6+nAU8dErMSJHR55EJWUNDo3zRy1dq4Xym8L3vsB1s5PnldT7KrJJqADXSVlitVy1v7u+4SdV1hMuazJ2Hv6/EDpzed1BG7TmnDbGsiLSKyMg9N0fKD6aLHQed7joRGGjxVOBpwFyLsbzoVJ1geIPYUO6Q6x8cGYHijQnuQHziYc+avsoBSQn+/VzDOP1aAvWT9u5i7CZuPCDZKYiuQRJh9X/tnQ8XEoeC0ub0rS7rHeO3s63sPTM/XW8fFRc8h79Db+1J0wXjTAgH53AHx4yJuR6LrHjC4aidYV6QhyUB1+PlIH3h2olsGmxgdIRboy0D0e7tIrsTGKyw++hbpPisC5c7xNf0kO0HCjsCSK0duv8qg0N2iitiZbayCWQ7rML/9trTRBOIqMxHYN8HZFSwfou8fSnGbXRjp0bFg387AJhBR9MvDRyaQF8zemi0Zmxvj8OtOd6aJIRcr1EjetSZ0u6nUzS/Cl7E/KqO3HAvLLKfd00cPcvWfMCfM59nTRV64r0lsF0NXnWL0iJdVvGdJFezXZxvYmZn73TICyL91IBHDlQcoxx117tlyb5QAdoI3hHP8ev+96wGcBRrvXS4yAV7ne1od2psoB4F+Ukoai2udiblYT0jOKLUiZlF6/nC/oaGhNivzURrCu8X+D4Y4gHAJiahikt3CdWJ2/YbyePo6/n5yIld8rVxCZTA46wJEHmwgBVQAlGRj2eqgVN81HIAYmgCCkuRNECgC0g+A2emPHOStxQoYOgU+eYTUI6dM8cCINzMYz4cS3dYbb79fyM2GZBexNZEr4/PCsNtbimNPqTK3T4xOCPF6upQp8xDqlVqNtCSbSYpGW64XAp6ZUS5YJC8JTDgjOyY5GDWewqr1h0FDeddKDO6jgsT6QdwfZEIQpYCnAu8hkKzWYIX9wVAmAX5wRgIZ/E98xP78BJgHYQ94P9o/S3n5hxHr5EbLU8e6B2e/lNnB+IUAF5i/L71A/6n3YZNLqceN6/zi7lWzjEwQlNA8xWEQ2flvA3L6HgA/AVvh+abUo8uebsFF8/jzUb7x/ElvG9azmR4qKTPmo0AJjGHIA5g7LM6DoR6/ZWP63UuMYtyxMd81O/TEAttO4DLKO58HWw7A45lxCpoyXKdE5GIQMKAB0zyz1QmrJwPiWxefv60E/jAt+I0A21UgfdryPaxiDKNBBi8+FZRHU+sAB71JOp56Bp5cn2iMHk71q/ntzrP0i3c69uVxmIMj1+4Cp3sw49AH2CZ45NQLBONxZX4y9iWeL4WXZEp2SLfEq2e5L6oMLZjFpXrv+aax5bvIMFiXt6INDrXOrSHBD1v0sGTWYI6wJdHQpv+N7cPi2Yj9rh4PhjL2p8jvKZhnMbbPXPFDCzKDPBYONGmb/bJCiMP1nIB3ITwxKzLxeYuj+F5ld4f3x3PePL+onlONiYsRylWuzt8F8HLm+V+YIwj0+ppuLSxJJ2g8D2E3dYupZy5TAHjk5UrmN0Zr1zU2BP8l+Uip3T+568jv5r48PDAb1QDYpW3sBb3ltRirSi0BL3BVk86jXogHZWvAJv+uRhuMHkE3pouoqSbBiB5DN5eHH/VOXyTZYnfAPuL0XbL21SOOQzmgGX1NLIIJsXrC1l2deF5cdgmzb3tGHq2KAq/SDtSSu076n8uyQA67CvaiTh8K9UCS7gmwpzRfrBAcOhTq52b02kA0s4teV8kozbpLDIwfZ6mf6oT0oTDuZ0pAByKbuWFLdjJVZ9L1e0yHIBsWlLigF8Bp7nsvP28c8fX6CUr25cK8/28cyT9MGZOvP7TCgbF2Rkgr3emQx0787gmvmBg8Fgmy312RJ7LKeDpgharw3208nnsq9BaQlEMRI/qqiuW8FlQPIhgjl6dFpOjwEGC0DrdcNUGpfH4LuAWQjqBdo0xHIjOAXK97krpIAWyEH2+XdrwPI5izTHmDaLouPd7kSjVt1XryD7rDWSysHAJUdZEMEbhS8bNItSqHzxwSWqZ9D2wFevcHDE4wDBUI20fnLeHXkoAGGOv9ea3+Zgxv1QNyrBaidEWQDyB9rSbRy0AOk1fhA9X4UwY2R7XZtLTnIGLKoyeYgm958CMpIT5jcmX3x8vaZlkuwjcGe6zCjO+kvisQq7QXdFnO6Qyis7e831Juo6adUJAfZ5JhuG+/mwr1DvZM1WIjElg7Qvb3i+6vsTTibanwgOVilqVEixsZbzrEZ9wmcjP2DUu+nnY/2d8i7aop8WdqL37E+G1p5dQcXIBuKshNcyYMp0dPeeuBaFLxXKpKzgur1GOoD6Z/lYhW6i6JeYgCCtgSZwJIAK3osEyA+M74v0gQBngNkG4CQTde46AvI2VR3dnUXHTLde+leuM4zAVSLy/empYeFbofxegUXZhlkiymq40E83R1GtMptiC2Ta0J2eW+1GwFwRQXv0VUSFC41+PBztdIPYb4w3vFMAF2V7SI727R3S5ASNq0AmbZmXetc6Xc0BICeLXWfaknLeENoDEBW41RpL2DLuBxIT7eSWn53kB//8ucDWBJn6ZhNy+zdNlyLb+D6OkiZgj2z+blem88zAdx553jZEGL48ByUsDRBB1vr8arj9XS6p7IdRkYm85f202O6tUyAnebHTg4AptDr6vi6eX4k52JC0oF7ekj/uP3GizKTuzO3sRUHbC9mAsB+OkJwqjjGnCtz3lvQHMcGwK4XND64uRyvcd1xyKkPUIsLOhoEgkH6dx0U8TZmeFcAgmB9oqGJ5nXEkTfQzOdHgRCd1aplmj3EUQHyawE6wEiF3V/Kf5T64xWjH9aOMWm9BhOC1UindW1Bj8/KkthLcJ7BIlWgQEAZwRVmThWHnCBBZ07lL0zT12qppiSoaStIqnbmHUwkiChGr98Oe1rswpLSn8HPMEtKV5fdrnrc8zT/mLOcRMsAz5cFUCVO+MPTA/VBD2TrLUyW90/YT8tqn1BXhAaKPrfxPpift7f3DLJh/+8KssFOxGscsjyR5KdixrdArXkGCKq/v1mAwLIPun5trBVp84VmL1gPdMiu3qeRAX9HgNwEIVcrnmOl3EZzDthYC6mAtXvY+E7lNsD8LeBTniMDn51JDrODbOw1al2vmBFCm9/eBYGBKL/VmgYg++nxJV1enVMf92Quz1cDsiH4AtzikKy7ojdwD9f1CCSUj/btIqmx5A2Yv2xsqO9gT8Tx4lcGCdhgTQAv5IA1mMmMDkECq/fdvi+fZ/dA2bELKy8zOi+N4G9gsg3BI24Cc3DdSByCbLYoZoS0IInSRZ/o3HIxtxT8jU61QLaX9O36RowXczJ8AVuQJRr9vwtkG2WGtU5uUleky6u6K9KglW0lPv9+INvrywcR5L8MsmUvsc8+yGuyAWSLmzSmI6j+gEC2t+dXgkgRZOsp9ehkQC+B3gyWBLuLBue4LQrqss6fqC3zPk+fX6JU78KE3BVky9M1KPg6pbLEIUiQzffJSKHOMl5FXsDc9M51uzMT5SzAiIGSjgBvBKr4bgZWudPsIBvaXFP5bCvkbSAbzMC7x6d0enRIwFXXOVOh19K7gCQOst1cmSPPrpqa0XK8FH3kNcN6IJvLzjAmYn+x8b69f6QvgityqrM+GGlR7fMDkI009xuBK2PzE0EW/PeuIFsPfPJugqj3M7NDHYBZT9aLbtf7AmRD4Xmliw4L05a9Vg5/jOEDjQ9iIGQEpM2RVNtfcKp3AdniHvezCHIA8LMC2XrKQMcwzVZni4JtHJlsbvtsY7fuCrLFiD7BlZWCUwDZVOfMQZmxSGUJEhBkm3kL+s1BpjK/P98dy80UgSsPZMqcMt2hr9N9qnmdgQgDkG3EEW9BRcgBQTYwe6zMwqZC3lG/g5Xh3bEYlAgBpvGgjZoCoLaMg2xRdEb1gdlCT2/vNAZHMwEaOYz2E+T96hZd0oasg37ASOcfAo0wEncB2eK5IJDNwRXJz/Y1FShYg2xDJmNvnsYyAXosgBbEBtOdTLZLOfK7nGGuLwWyLVn8WXXnAqt5Q0FvgWwPTNHZ9y7uOxY6r0G2AOx3zms/Sz0TAHKAMgueCbBJ5rKeTjMCZWhAoEyA3QJFWPGvkBFCFsW2a3O635ogJOyRyDYeG2+03ZGKBD3tabFb7QPbXwLZflg3ZueV6V2jTVKfC5JZAF7Ym6r7BFWrUiWV/DGoVzqz4rwVyzSW29gyt6ExBEBs2E8ot9EGmCo96WYFa7klAp9IRUJNtsl6yeCoQLLhx2EFP6tY2/jklAwdMf3W2en0Sqze+EL6RyA3mCvIYAGIBCe1z45uOaRAJ6bcm2p84KVwnHndyS7CXlqJJchMADYl8XIbtW2ROR25kUdh/7LxAQDwnIUyPI9q7EJjRyAE2/jMmEhuz/TZVoUZzXIbd3dKDwsAuM9ftIFwhrDUkq0nAiElI6TVl/WcZtwMNRoX85wJ4ABbzTyPGQSykwXWJtpPSIFTrU59euB5wOkshRfpoip4r+BL75yvWb9+/39F3fHLyyozaDwQIv8WdwdQBpBNdnSx94vtX04ErZNqXiNdFLJH4DMEq0fNPfzBOkd7d3YEqwvLaczu0vPBQEJGCIrs//HHH53yRL0nl3XJ6aJWEikCugL5tc8jqxdX15kAkY3dhxRRU9RrciNzCu8ofSCbt9TUK3LhnUHdAoX9BCab1/KOwqMa01533Ounay1jJoCXRNLclbnxGtXlHlrp0l0UtWkLyOpBjzhffjdct1hK3r+RSFIkrg1sUIPyjCtMbmQCzKb7Vf3nehXrIL03RWIDscfHdE1/agjmxXf253EPIl0U/8CW0xa50wOj4JchuJJeLmPr8SF6OWbUMl306YnK+ddAtnEmWw9k00JPCTqA3oxI7C4gCSfMmGzsjsXW47sYpZorKJPvf/4gyFali24BSZh6gGKAi5VRxzc7Nr4yf4XJhjl6eX7/e0E2OAsoCtkw2VoU/HeCbJgr1MlTKpJRac0S3AVk+5p/Wqeq8Rb0vh4tyAYmJLtnNgdYD2ST7I2AbBtOE9/2fwVkA5Nttr+XTg9FpXVHNTrDEWQjaBGYbL8GsoHJdpyOwJKg3tkMsnkMEx0M31+VLtoyKD0SvDIniYWmrSX3GMi20bkJIBvAq0Eq90+AbN56fMyRLk5YAdlg5JEiPwJe7gKyKXolfbJN3iPIti0dmxrW5vf9F0E2zYo5KgAAIABJREFUONWsJXFed0UaYzS6foYswDgAUwIgyTbQ3WVLPfwmTOlH1Hjf6iXqvNjMNlWqFrqLwkhEfasO6NCRBxqJS2MwIRpmRmJ9rrRGlBlsaEEPkC0XbP15kO3bH7c7zI+dX2a8F5ANe3PzpwbZFgwSALDYdN66rOfIOs7Nu3sa384AH7NFigzojAeTzbuLYp/E/dXba75nAGP++QMNMNRlNjoZ/xYgG0YLRqNAtqu0Z53r4rNa+ynOzyaQrWd3+XniIBtAd3e+xkC2CNJCbmO5DZf3CJSPzdP754LlNjwTYIxJO2AmOpPtUumi28BAHwsyJVgvcb6U/WRg66AAeCPKBOhQbsMaRwFk4z2dQt58P747/vT88pvsp13KbdA+qDMBdgGtXA5Y0zYHKd3F2ra3VdgfDHmAbIcH/UwAv4ufL77HcFYDaNsVZMvruVZg9PbSGEwj8xMBEwbapjPqH6QuimVqzLUN6WF+nZp5PVpDAGMXVtMz9I2c6f789JIme9N0jhqEGxjy1Xk9RTdmdf79Rw5S1uvR7usItLG76LH7NnLI2/1U7KGcYKnaxm/vxpoq2lDnkZ8DZgY2zE2sCTv/5u7s9n1nVtvtsqPNRh9rBqsBsl0SZCu+jZ43LFxeRiWwlTWqrDZfBM8HTNo8XtnR0Hewn1oAqNVbERgGA4ayd3ub9g0AiHJGkCTIk/vGeBPPBDhjSlqnXMsI030OOXhBU5K6K/dgPZr1gU0C+wnviFTB9hOZjPFvWJ86E8CC0qHzLuUhlCPR9QL3kAkAkM2ZrZkpaOmxBJBMntw/wXWwnwB6gw3pIBD1U5afCOoVOVFt4x/MZtuUCdC+P/QlM0KmkINjMesjk5oPLwBrnC8w2RBkUkkklxC300x/jqyng2ynh0oX9XTCsfXQHKT09TlnTW7PCHH9PuTtxSC36nXWNdl63by11/zjGInYxvN0eYkaja1HkTV7NbVKr/eu3FfpILPnAuhu8jJYE5MDZQIoFbdmcnt2EsZS7GL6m1ZuQz0Bapu5z8rW+zoDHLKjdPf6PYvtV9bX5welcNR409NFdQ70a9CVt538V3YXnaQLLwI3ErnLQ7FI9c+CbNFIRDT1r4Js2fZpc/9DWqsEVpMF4wCTClCHKsJpkF7Zs+N8tiCbKKbjTqoDDtqsIyCbzf2YMYxINepMqd7P+cCp9nHjey6UAh1+PV0UQvT4jI5lk61MtjhuzM9YuqiLWDteKlGbn98JsvEgCHMbCwxHZZJBtpk69I0Z0ZQduxDzA+NgE8gWQaj8PDhTli46BrK1iqdc+9dAtrF00TG58/cFC0kgmym9Zj/1WAiYH3TDKV2RtoOQep61vWeX2WMVqh6AbL7fpA6jsUEm2wei406tL+R6r13Wgkmb0kV7DMpyEmmsYLI5yBaZfuPrqL84k+3yRumiu4IAqvfzwsM5gmzjzrSeV9JFH1LuXBdAtt54o7z3QLYxUDDKO5vT/AKTrQbZAHS4kVU7gXGfudGmxgdfDGhkkK1Nf3PGWDYeZfSTwVSBbOV5Kl0QDnedHEoHaUG2DcETLYjVR2tAtm3gQdQH/14gG1KfYLhHeR+eQ42+/NoNZIvnBOYa/xuCbGO7q/w79jW7SiJN8OJiI5O2Nvrl2vVANuiabfqStfmMyaYzqA2K1ZFyl1/V5rtP326ucg0dZ+fEs6zMj6X3dJhsves8PdfPN8xPC7Ltpr8kt5tAtk26ry23sU3esw7K6aIX6WAftZRq0DTOC/5bARTPBPhIq/miAtm2SRDmRyCbFdUOIFt17rROoN34d4FshdmqG7dgXtEHdU3b1gmryiWs1WRAmQDqUozu2miMVMDWzTPk5yZq/jrIRjZIUsOHTTKAvyFt2HW03kv7omc3xfME8MQ/v39P366uraaW6+eZ1VBrmSgelFCXYqRfecH7KjWs8Rt8D9FpRMF7ZgIgTVAgm7fayfZPc77wXSxNcDKbGci2KSiv4CTL8aBh0FwsCYBsnv6kGk56Yp/RJnknk+3wOB0dW1dJjLc5P2fm53iNM9zxE91F4cgzM8gavpjCq+aqksNSbgNsNDJXwjp6EC+f37aYqlu3Tu9vXxlkK2yPTlCrGT++8eN7yQRo2Vab5gdMNpzivSydVv6Kyz21gJhAtr0KXAkARVPfjSyxCZo4PafDwwMywHcDWzWvDrK1pXDinojyEP0p2PynZydWc6ywPbfJzwBkMx+tes5gg9cgW65xnYPaw0BuBNneXt/TcrXIIJvffgz0BJgJEBwgG3Q0slcIso0GJSL4hLvPErrXC2QbD1bHc8WzdQCyYW4RpKQXEsp7jCs+820en9L+0WECyLbtvI0AL0A2Nj74hcwg7y7KBiEEeMcJU6U0z5RBkM/PL9U9ZB3HzQQfB5U9EwBBykPUgt82P3lvT9KTNXVDmRhvvIkcaK8HKT3kOl2zDZ0HkA1yQOCzlLMb1ZW+TsiUwLyC8HLM+qn4Swv2l1UtOlj2E5uSfENKP3Tsknq2zG9/nncA2fwwNGfDQLavxYrdXhgVNToeN4hNYAtGtSAbOl+wYOuO6aIq5D1Pjy+PPBRgRFYgSadBgy8IflIBgUJ5qHx1FyA3RnsMj58D2WyeeOLsBrJFACBGjtHBCVEUdQHr1SqLzl9hOsSabGh8sMum9kgTQDbkcJPRuCEC9/Mgm4TYndUeyIYOo+2Gbh36KD+9dNF4IFTXulyYEfQzIJsbgQ6yzRdfXJMeM2MTyEZ6M+v9yFnY9vHDqJsumq8f0ob9uk012bY5jaDSKl3U2lz/FMiGaA+6i+4KsklhQo9sAtlijcYeyIZDwfeJR3p6IFs85NV6vK7J9m8FspHOv6xrsv0qyBZZJNxZwSqJMZlfAdmivP9VkO2Pa6UNb2fK2MFpTjXYJwcHe1treBXDXky2ArK1kUXd38dRmvAIZIPhfnVte7OqceZO/TjIhrWgcWCRXv3HyP42PTRH3cwHgCuql7iLPtC6yDhwJtsgyNQolXie8Nx8eKKRuJ3pZzcyUDB2/t0dZENK/zy9vqIDNFL6t6eyOaD5O0C2y/OLrQ1/omOolLQ7Y7JpvV0XbNOXANmYknbq3bHq9R9E5u0c8iClg2z+nDHQIZ5/LZNtDGSjbrBoPQ1TpqQ9yWbboaat9IvmA8An6sOgxlDLZOudZ/4eANl+KROgBdkswNkGTVp7RJkA72m9qJls28/cIcjm+/mvgWwtCBQM+E6QchPI5mlerg+8cVRlP9m+zcxuc1iyPpiqK/fb84vSBG2hxpiIVGl0cFVriiCbs423BG38PMHPd9a0/WQgRPtrd5ANbCIWuGbhepvPDnNEM+uODrr3vqbVWsHqQQqc2zUrdb3nVrH3hP0E5grrp+aJETOjBdn4jmHyYD8JZIMdrSZO/U/tV33NV+n+qfhT2/SBz62DbKdHIhC0ZUWgf9wvyzLAf5ikj8/PhI7Vt1fIBBDINnZ+IZ2UtZssyAR9AJDNbdpse4yA0JqDaQ5SnjOVWzKl0TTz1IJsa6WoermNnwHZWCdvJBNgvOYrSAsIhPyoahc62Oq6gU62Be58nfFOT4+vrCmq4uqbz79olzrI9gcZ4ONN0rId7IDYdMa9eXx2wmYCxR72+R1KoQclfgZkK/a3NZKzbC2yjYM+6J6bIa16V5ANwFpM8V4iXfR+F5Ctfl+sM7uLziYk22yzSaL9BJDt4f6RgNevgGzYl0VHoxWe9kL9s9YHn1bTFiWRor4cUSbsLw17FhoHIBsas7HMQkNaaK+P/nhd07aHOwz9DQYKrNxGBNmmSUGQ0SyE9Yx7//XtLS3WK45X6fHbg5RMOWZPADEaHWRz2XS2YAwUxPV8fHpm4I7NVzz4Pjax9u+QH5UrU7kN6h+CiWMXFhLU5L88Pa2hgM7Z7QX0V101hvC7UhyCbA19svNs39TqWLYFZOvUqKKzkFkS2w13R1o9XfQcdQsIsm2/1ufg9VPGwc3FhQqljs9qNW8QBFBp2+6iY2BMjKQh8gLIHg5nruuA+djYxKBmsjnIlg/ZsB61M64/jINsvUihlATuM8pks/G2yrYF2ZAiyJoikb7aidzFTVKnO2xP4dVaSj4jyKZTbDtaj6/BSNwEsvn0xvWlijHjIDvyY+kOg/3SND4YMUrb52FdPF3UHflth3ycnwKyKV10EwhQIi/OZPs1kA2RWBiJvXTRMRXGejZksr0z8tIaFTE9ol6bX298gPtEJtu2+XEdwjRBr8l2DUq1InBjzDB36lxfRiNxvM5LrX+HIJvVJvK9tVaQYj2ri7+6zrx/RBc5L3i/u750Jts2kK3dLwCRWOeFIFtxFsZAh3JGTdM7aO5WL3Fsfvx5mHkUUiXzFyCbFVNunYWxyDifC+Pg1cEVA9kaQW31HtcaB/XOIFsT3DKQbbavgvdjNRqH5/Y0fYHm/vi4E8iWZXILyNbuy3KmaH/1QLZdmJAoJ3EX0kV3NYLg7EAXwEZwkC2C5j7eIShdGI1KF5UzjfRnfbQO/runn/v5R0BnldJ57tSo74/WPWwyAVqQzcfZlR+rSQobSPV+VPdpE0BSdNDPgWwR1MMbYU1akG1MN8e9HUG2OujXzquuymdKW9M2C3YfnInjrcpt4Oud2nytPGQmW+jOvi1IGfX7byu3saN9ENNFx4KUHJ8VtR7YTy8RZHMZKoyBIlMhiIt0UdR9Qk22PdT7Gdb3HPMbapBNZ19Mn2qZlz63LZMN6WhtXTWCY6F7qBxzTxftB6tb2S3zo1Rur2lLkG3AzJB+qPa46Us4YdO9vYrJtkkP+XwBZHt6fqQD1wtSFjJCCfoIRJ+lu4d7ngnsotrUtO3tUQd1VGbhg/XuELThHFj0pmUqx/lBKi4bBlnn3032pQNQDgLAfmKWjoNsOzIhkQnAYDVqMLET+GYQIMo7OuLWmQDR5u+VZ8DG2TPmr9YEgGDUB23aKN/TJnsTyDYWyHXw0tMEx0C2eD6IlWisRQPZwGRjTTbUHwyL38ogzjH6RNMZyyyUmra1vzdm/7ud+P37HdNFPaU/7v8B+JjnZ5oAsi2WOquj/LT6A3JDv9t0DUE2ALxogDGbdvzxPpsI9oEAcGscZUGmbY3kYEejJtvj/T1rsg3sy4bck/UY5GGCtOEHrgcbBqVFShMwfzH3M+ooKZE6kKt0UTWOakG2ki5a+63CzWfsA8Oatqewo4dlFsYwIW8cBQLL1QUyQnYBhkWSwPrkICU6voJ924DtQ2a9yjU9vz7zxMN4d8NXYuOouwpkc3F3uY/2ZgWyPT9RXlXT1uwOXtQPorgVOF8sso7mdWCybelOy2X5z4+PBNk8XbStbRSZIzz4+A8QPNQtQOQF9GYUlvs5kA0RUaaHjS3mgJkmJhs7rzACt5tx6WNG4wMaiZlCWR/y/cNoml4/kaeMlLSLDEL2ivFFw9LnCDR31KCINdnGjJCdQDauWB8UciMxdscSHduYHeEF241GmvvTG4tqDynVfwFko6TUTsc2kK0dW7thCK5UNUUEBHUjJ9U7W+QlNj4gmvH3gGyo6VdFYhuBG67JNL2+vJV0h78BZPN0BxiJqiXx94JsvcYHvX0pAxxsGXSVHIJsPSVbHLgWZJOy3+6o6rr3t5Iuum1+/JkRZPOC92MgWwua4hD7FZANO0+1JDxdtAbZcrfHHUC2n2Em/i6QbddILGuy/RaQTWXHt4N6PweyuZPr4N58mXZksv11kM2dqb8CssGBQ+S3TRdt92UfZENNtgKA//cAstFgss3u8+Npww6yYW8We8ZNrOiMFTDi5fVDTLa/CLKJXV8+vwtkK47f7wPZvG7Kdp0psBU6E+ffr4JstJ/8mB5hVo+CbE2mxNDZNCPb00V/AmSLTvUvg2xIe3l4HHRnH99f7hSou5ocuH4mAM8fq5EDJpI3jmK6aNM4yrsyg7noQR49qYBsZLKhbiZAtn3Ulx1LCWtrepmOzky2IdN9E8jGWlxWk20X0N33dcwEmFknwbbYvf/+KyBb1CVeDoBFtdld1IMvfVZ/W7POQTb6NpNejevWDg/p44+PDFT/DMjm3dkBSLPO2RaQrTDZ5FgrE+CCBe93CeL6/PxauY0pGwZ54yjY0T0QaSwzaBeQrchFmWd0PkQzih7IRi/Y5L8C3MxHfnx4IbMQezPOzyb9A7/y8wvZWs/pZ0E2rAlLIp1GsLXWIjXAVxoq9WraOvCzO8hWpw2PnQ0Ozr29flbpoi3OEBmjmN/ZRPprsVynO0vlngHQ6TKfpiVdOgmU74FsdQ36oafhQW6AbE8PD0oT7DRPiVd6MNW7zApk22djt3X6SmmKpjxfaW92TCA3rVHbEraFGJFsXmAgG/QXmJuStTq41I424wfWOOrq7Dzt7c3UTCf4uLuCbLtmGDrIRkLR9RUbCrIuXwTZLKBPfekHOYMSk/Ty9sIVVAbddsKMr4kab46DbGP2E/xGBELGQTYDaUMGHHYK8ozBZHt+ecoM8IivjPmpfCevyVblxIb0l5UJKYxO0hEt5zyCbN7BqTiy1qI9FDL0QTA9LDDZemBZfcgXI4jgSo7AFXBks1Mtp+j73WNCK+8IslVI56pEppyth59t6/HheFVbIdYgiCAbokR7e2KN9D7ROeH8kSVRp4tK+Hwe+rXHIDyl4L3XknAjabymg9dKAMg225tmkA150Zqf+nB30M7TgkVzf0z/wgicntcWBC3GWmGUieb+mE6Pj+TAmbKM0yTlWE8c0hYAtgKAggLy1N9dQTZEKBWJrTtVxUOzXSeM4PXtk0y2trvoNqccTDZ0mb1BN8GQ7lDG28yvP3yqQp2eNvwr3UU3paTVz1dNP4GtL2m6D5ANxkFIq7YX7aUn4jrUZHt8fEj/sHz1Vt5768NbIgJ3d6d6iTkSa2nnWfaGkUeCbJ9f6f3jrWKytQB41c3H99AExVPvzUgsIFsb+aA0Z4fcarKhlsRyycYHxWnsgbxWU8z2NJhsiMRiTbY1Psi60uoPQA7wgdzuHlzog2xZvMJ69ozEyGTblB7t9/NDHsVBAQq2TLaxfZId1VQaH4DJto2RVs6aYbroZBuaYyBtnS6KqKii0aKt6xPlhwyJqVhwYLJhb3rB1jEjMV6P//5aiA1ye3PNew+Z0TW4VtJblS4KHe01RbyoMMfZqUGXQbYmXRROnOtVp9ZzPqOu/Ukmm00W74HwFwud04Eb6mjfV25U+vnmBlQpqj2e7uByU7rmoSbbR/qCjkZ0fFXqUGlstkdtnkptIsWVmf7ElH4xFjifMQDT/O5ygnOBe9NqisAZwHt523l2ReO81vqg1LSVHBSCvL7XAlLOnAEI4jVt6cjDoO2Bw23NKETkv77S48sTo78tiN2eeS7PeB7G5+miyEBwkK29xtcx6i+CbGgcdXllzKX6PI/OFN8DDAumre3l7ux1kNLmp7EXXP9A9l7f39N6pKZtb8yav+DIX1+TJVFqRpVzcMxJeUK5jRCkdLmMqqh3LWvLPDykf9yg7EpwGpu0z7bGFuynArIdcD/nNBmzF6Pu8XGA3/I5n6e3hsnWY37HuXL7oHSVhINYntnOa2vXMhDyS+mi6/Tn3Y90e3Ej+ykfJH1GY/7zZJZeUDdzvay6s9O3COl9fvYV/V13Z/d0UdcH4+eY5LJkAqj4fAbrt9SOHmOybbMvwfwF2QGs1sp+ahak52dgPQCyoXHUXgDZxkgE3hgCM/8dTLarq3ToHR7tea2Ml3tpfiqQjesg/TU2T94B0UG2XNMWJ7UV1a/1TuuPoUnRsKbtqB5wmZ7M6FSjXEIFshkzNJcbauxi2ggzNHV7SXuH6s6+i83mICQDYjuAbFHH8r+NyYZUbpTbACgaz4VWN5e/yX76eP9k2YxcTiKQXAaMNKsVSL86M9lmtJ8oIyP6h2cifLrpJD29wH4aNo7y9+qBJLh+sVZXScgssg/8/Ct1tSwY1kkn36U7+4BpOJmR1IEGBv+4/Zam2Mf432oymomiiReIdP94n44Ath7M0mz6kearH+k//qf/I/1v/+t/SPuzs5TWyCAU0OYBDlyOdNEeyDYmtznIFEC2fdQypcIbJ5Jk+3sypQx8zD/JZPNyNr72tJesyyvXl6w54UF1umgDugewamBPgcmG+vMJ3dkjyBbZiEP/GM8s5TaULkowMdivgHxpixpeFYNMsKP3Z1Mx2QYT2ga39YVeuQ3JeTu3w2AIQTZMJF7SjexNGZF4QdxmsVinhwcVnvOabBrOsFZUjobZtWw9fqBUJCnYYTeckvvuBbDV5hqpEmKyWatqk5I4WVHRM38XaYIWeTmk4FlLW0e5bVNoMr3FtX6+fX2RTnt1AQWkbhf4yZxjUJ2bfHxxt1CgUZEXgDKH+6A3l5oO9UEECcHEFAAT78hCnWdW56WKxtp9gtHvzhRAtu8PKti6h5bSuSBgDUhy32XDvIAr7LhxOkxBaQ9OgYoSPDjVOOT/5Q+0HneJ7XTTiakgXJMJrzs+PrI6L7i2rwyiA6tnztPb8ysVrdrzjj8vv+d0pi4olu6Abjh+oPQOoLj3YGDCOGBXpKuLtFqhnUG9PVv503OnIAjTWUDdC3Qw7G/MwqrMTv5sjyAb9qTAFdvQprTo7JtS4bTngw/gypItp71w77a6Ty4/WNfHqvW41mRTVAqyCyVLcIX1flCLq27L3uqxKH8uBw6y5bX0WhdMJ5DjJSdCgCBaVr9/fKS3z3fuMdZgs+/E+w/0wpQcsoR28Nqb29PH4/yw0PlyyRoCZS17clv61rRMNuwz73rnxo7Laf3T9ubzM9+9koOx0zbsa2eysRPTRNR6lxkcys6y8ltR9jhhUxoVMNpPjuAsDNez5zDi3h8L0dxZK4EHndIWxp0TPQ+wlncXdZCtB7LX+1I6CPrZa7LhTtDLNROpnixfT2cweXcsjLV1ugbPo0mA5jRiMJ2dob5HpxtbZ33wXG89rvoeY5HYEozIIBs6mgJk865ILbN1BGTD/kKjjp+tyZYLnVNHH6eTpvFBNS9h38kEmDE4tQ1kc9nP+pfFsdVFDoYeoo3SP9Ho0pOjPPl6AmSbL+esj9bqZzfwwJjJwLmd9eoiB8NdqdyS91KDVg+MNWltDNZlFr8hSBkDPiUY0TcSFwuBK3/c7gayuV0FQ9xrsqHeD+Zm4NiG8XpQFD4Xa7I9K6V/F5At6j0Ep5AJ8CsgG0AvFK6X7hkGR+P8ehCPbJl/fle9RDDZsrxvBtlUk+2NIBuYNpPV5sL8RfcVkA3nJlkStHH0jV4QMO6Bx6fXKkjZC/z2dCZANoBlf9x+q2vSGMiWy7dY7TAEvbm8GWSztJfGqW7P7Mj0Qw0m7/zrp9QYyFZA/pIJgHk93FJfNoI6uAfsJ28cRRva1mXsXPA9Th3dgGwD28ft2dAoAPPjmQCso9uRgxhc4nxZzajYnb0C2fidvo0qm2RCloRq2lotrlaPNOeCn7nzr3666Lb5aUG2MUAnrofkJxH0xN5k6l3DZOscX7mxSPSnWibbQBdl/6iAbJ+LeS6/k5mJI/p2CLIBXFFHv55dEWtgypYGW+a1Shdt2YxaejnlUR/g3ASTDX4G7SfTtjGtzRl+Lq+ubxGkRLqefNztNYo9nfbXQLbWfhLLNJ6T/l5DP3lzTdtW3os+kAz9+HFPO5qAl9e36pAjIlMUezM2juqnR2vEBdzRyOerJTMBbq9u2aivvE8Dbrg8uZ802aOe3dtXV0no9mgP+/xsAtnAZJsZSwv2QY+EEpm/uOf94106PjpIR4cA2d7TfP3/pv/4n/739D//T/9L+nbzP6bJ6jKl9SFZbbuBbEMQB8+J+p0Bw7Pz9FdANqAb9BHcxzRwufhi+IatUahpi3Ohm3bZ6k1bn58G2cbKbTQg2xiTze0nNGj4qyBbH8DsgGz/9/0900VjfmqPdZUj3qBtppS+Vik9PT2woDuUT4bW3CqJWjpYK6vZhM44HDi1Gi5ZxpViL0iOpS1PGIklugt6s6lYFuvc8CGd0WjuYAAw2mNnJbCtolhLTj0b/hgV+BVdkT7fWXg1KyqCdMg9hnRLOefcXu/iZPV+lK8OpSdkKhpu0oLq+uTpRPgnHAoA3QSyNfOT7xOPGJVYhQK6u39M1zeXZMv05tafn8dhz68cuIHZXk+wuzw45mi4w1n444+qHW4F1AYQ0e+EaxElAs0dqcM9aLbMd3n+EpTq+Vd6e3lnd6w1AU+L/NvXguhoXaYTdqVxOYDRVZhsujavXwdRwnVIeYFxgGL5Y8/LB3QGIVlaTwVbGXmxZhRhOntRIrQkhs38/PZK2QJbJs5njli7AgzPw0tCDu5RqBP1K+xvm/eIFf1l6/EnOjXOZMN120B3jFFpgl5Uu+yH3nPj+lAO7lVTJAI6ma4eop26l7XZXquAM1gSl5cXVfcn3b+OaMa1wTMBfNI4gAOH3RMAYn9OpcKsO5aMg1W6BJMNCmDUiSvp8xFk68lBK6/5d9Ml3l20FNnftJp6b6X0AwCHHNwklIzWntchECP3flRKHWnc7PwLHX1cQLZ2PvB7C8ECbFVKf92CfnzEzvBRwVayTFFLIhvRfac6M4PMWVCXWdWSyHLSbZlukarQerxE5PVG9fzoblHbkvFpNdkutoBs7ekEkA1GIuZnb1qchSKfNn4H070bqoEr6Ex7fHzI84LrZQ7T2B71CBxA02/fbv8/5t6s2ZbrOBPLqr3PPJ97LgACxECCBEmRLUrgJLEltWm5bdluhyPcD36yH/w/7HeHw3613Q/+Ax3hcIS7OxShUKtluUkRpAY2RRASQRDEeHHvPdOexyrHl0OtrFWr9t7nAlR7RwDnnqGqVq2VK1fml19mEpxpGJcW2bN7+ECG32dgGxvIJk9rmR+MV89C1pfTmQPZEkC9izSLDrT3ydip5qLaWwqyGbNMmU6p9eGi2hOkYkjHMobrqk6yq7vzxSAbM/0MJUs41R4gu79PAAAgAElEQVR86qGYMmraOpCNd5+7hYH+sr8kTacdZAvyViNkKuiC62/6Pdrp7tRstgq8aik8bnJgNW2htzp8zsjbpAIpbSBbKigayw+cECwp2MYorn5xKmkvXCM2So2VX1gwNezPleU2GkwFmTe8Z6o7e8ro5t2uAwdDHiuD4uHM7NmgcZTtHXyNmWy4rTjgafvUrDqAbFJ2BR3LmpHxSoYjIJvTw25v2XbyDcRWgTLyvnCqAbKNmFVt+jI0CpJ1iOfLF7w/OkImAPamZ7rLugVwOTA38XPOCJnPGTyHrBrTwPReG9M9rsnWGjBMyA9qG4v9FGob87s1AuM8crW0jckGHY2MEBvh6pIStp5gy6DgPdIEPRgT7lL/lwfZDAA30MGDQbEYMfig8i7Bau3OXhXkrpfv8UxaXreswwwm1GRDSRvoA8yLfw77Rh2puWSybrZFW7pom/wJO7UjYOtyEQUp22bHgikBAD85r4Ns7VeGa43JBnAlQANNYK12r9K6MafTRVNsP1tL3Mc3jvIgUuv+VH05Xyw5M+ipc20cVV3QBu6yRDeClOsbi9TTRWuNo9Z1h1TPErLw+NFl1ThK5i+yD+Luq4nu7Dw/2v02bhQUpzoyAH5zSRdnF1LwPhIADo41CCihcVTG2VrS+MA+qSCeMQsZjAa5BzVtGWSzgvfp/dUE2R7T/t4O7e50Kc/7tKR36c+//2/o4t5z9IXP/yaVy3MqCYx02NkhMI9apjjH6umitmbpoK7pA2QCnB4e10E2zyjzc6YgJGcfIFitOjqkizaDhKJDS26GIyuODtCSLtoA2exZCWYhfgW2MYL98DdrTO4E8O11UNw4KrZ/K3vEdSoV5p0EKTFOaXxgH33PKM3VB/184yhfvmI1AkWUvf7gQQljX4pJugNFI2MNJaYgG7g8ANkAWMCR7+jpaodsjAhXSDbSIcdjAVawSwp5uRrI4oA6o/xJqipSZm7phLsFVasn11chRwEB7XtLC+n3htIZkqmekkqCj/qUtRZBPtK9KBDxGevGlGfiXapF1IEAdDMh4NoXZcbG8NmJjBUGF7+vQ3OSxZFzYR4s5gXt7iFtqqmW/fMZXsNBWBAtc3S1GUgEt4oqpLmFFqI1OuV4MmMZ2N4StpVt92qL2YaqJl7eF23voQyYPaBOI8+rRVIS1rup4eF4xI48Fx1XlmAsbxWzhAuHyyaBop1O5rR/sKsArwM5E8/D5oUiwCsglQ3Uesi8lzk/XmErykhMrJAOiVx6BqMZxMGA2GMVOVIQrwKj9bhBuihAh6PDfZ6fOqATBFAMP3MwRHFB6eGDOcIe8x/rzBQf9rgOTKtef0gnp0fMaDRw119fbRc1OPFk/AzGN5xbAOBB5Te0QA0s5uKgc6U3c/ewJnDeAJd1fkCpxvyAvRRAdzjIIodtH7wnIrEwFIXJJoxGsGja0h1wL5ODy8eSLurlXeZUpdMdSjZX+A10F6eLHoItEz4pkMNfh05VXFMEUVEw2WAiO/lpvKeC37gHg2xlYLb6dbHniowLCIK5A2tzDpZp75YuztGC3n+CgWGgmvxW4HPM0e0tWtBv0e4u5MDmpD5KM7jtp/grHNIY7z3uLipy4A2a5nqKM45nWlMSMJiwnjaeMLb6DrD5tdbjkAPZXxYGSEuPPE8CLGyQaNpLDYSszhdhDhuz2pjRzJbhrpLokraqy1AYAwMdy4JBZWYbK1vGs3tSI7ZnWiDkkFuPy7jcsceX+u9tfdhI5IZB0oKe5cezYCPNYt/ieoBsu/t7tL+l6U8eaDNmqWcA6FpOp0gTHHIKpp8fAysNhLExm35gOUADDARCtsWRx6e+v+oOh8kw9uZigRQUTeV261Znxst62lwtCrSDtxQUBXVrllOdaW/Pw08NAOcUXuHYCnsTTpMy3eM1xXORNgznGAA4UkztHXFvY9qzraLOl80TRu4zARDetPCgpV7Vnxfe0/Ym6yB+ZNNxk3VRpr8x/RCRv77RlH4peM9OkRXPbsxzGAFq2iIQgo7wsMws5cSu5/fSdDE+qlSPYWQIhHDdJ04fj8er68R/j/kOLFwD2QDYp9mi9RmyQvnGYML8bMNWUxDJQFIDHWv6ALKfd6TMQp5z2rClY5vtUhUntyLl+ni8L5wF6AM4cJUud6mw1X7BahnQxntM0gQBsFlKWixnsSlk6X4obo1Oe9YlbV06mwdbH11f895EmiDbtQDsqwfX9a5tIQY+JxMOkhvIlgRaoxfQ04yZrVx2hc92/zx3gXPiMK8A7Q1kEx8lBMSqFHPngGGtzEmVTADT0bIfKz3kH2ngtOua2MwEaEspklPcdDQHKZnRGDIBUmBgDN4z2HqtdTPBmkLQLwJJJGU9kAjkFYTBhHXB+QfwwMtLquJCBlCes3Sgo6U7u88E8CrT7sX7WcsvQDsOJlLTtq6jV4H8Mkfozs6ZQXcE2ZjZCvspk66SvrRRvF9q35dSbuMxOoFfXHCQ0tjRrNcTsmo6Gl/bym2sA9nGaj+xHBQu+NuW8meyp5kA1jjKatatAt1N3mFHI1UQWTos6xuCbKGW6Sltdw0/kOAWp/I2ADaRO0kXDQQC/qnFFmP729fgzApaFBO6vrlk+6mTIV3U/AQB11juUiCbygGQOQZbfXZY6n2roFYA2Z66kG7MyXIkERNTLF+UUgLIBt9mi/K8R0X5Nn3/B39CW/keffMbv09FeZ+K8pCogH3VregtCFYboSjo581BtpND+DYuXTQFsmnncZFblNsYK8immQDl3Ek53kd1ljaAlHcMjaNqmQAxSJYA2djfHIw4MIOeAHbe8nhaShGYztwUZKv0dlXvTsptgPhkdTPlbxzI5uQoBtksSHknkM3SRYHurnMabcBsJC6Jbm6v2JnyAEAd9wxrxMFhmFl5iMAFBlPd2ItTfdgYQT2b2YxBEqkpIktsUZbYiQ9GOwQoo+urWyngvCPMFV5QHZP92ytJm3YYJIj8SceNAB6US42U62niQRlOcCnhqN7S8dFB5VSngIZq/KjjwkhrxsIOBWuHQt3ZlDmtnqd50cxgooIAJsIwBdLMQKcz4OP3s9XhOiajCRuJmB+/np5CHR8sWDU4KDjEkE6Lv8W1Yuy3I/3KPSOAbAB0pP1zLAP6NOuOpVRtYbLNaT6Z0+HRvjSjcEyklNMJpW9MNmwSyDqMrjaQLfXOcIrmy5kWMk2zL+264JKHCApANozDAyQc6YThokBztb8UcYe8430YfNKCm2wMcsQxCJ49jwFpnSfIAeYH0m4ykHovb1oBMJ1NF9TdypUJGVa8As0j9LECwWHUjoZkzJ6Krq558Q0att7agE9xiFhChcrtQF2WKyhzdBADLq/qGF8gtwBbs6UWOHVCanPlFS18Itz65rpHx2enCphDIqN4hM1vFZ2XdFXIO8YhqWzN+fEgq4F9BvTf3vQZ+OT30/eskr2YGSusVn8P1rWzGXXyLep0A6BrfxOPW2Td3EKk//ZYH3iQrQZCalq5yA6ebQ0epsL67QigbHvFjy3oD1kvjB3dn8aTodZ2TO+T2j3sOqT3DIfM0uKgjzmUEVO5uraSD2JjeD5bcsRQ9I/L83JrVJtX1SuooQOAZBugLst2/QSTHVtwEIMDMnBWctQcm7IcWMmDVUxcL39IHwdYBrZVziDbujhYeCb0JVKR4NjALZGRyadV2+a5gO6oYckBHwM+5Ton5rUfmHN/O5RASBx8kWuZryPP19fguis5dPSSJpNR5UxJeQeFhBj3rzPHfddXgEg4+/BM01n+LPP7zgIo+BmcRgSnoPdETeEMdDRfdtBVH6rcceAGZQQeXwsDXGt12h6t1s6JVHjvnG653k/JhXs5OAPgnBnrMoON+VWgHzJrIJvPBLAkKIxbZkj+72vIGcjGXbk5bcUMxCBLpqZxXtrHurOzg6I6qKbE2FxAoEHG75+L+Tk6PqCdLYBsMhn4C4Y8qghTc99xJsBszPaBfUT3mYSpDEa4OMYNkA213ODANT62riqHkC87F6ymLRx5fFIBEH8/GUrGDBtkApzfQ9qwOEkGBle2WyRPdh+AbKHcRri7rL+3COqaAs6UsSTiAFz8KJMle0/JBJDGB7H+aXtnywTAHJ2fnun5t1oH+eei3EYqE0DeOB3cwPVgskH+LDjFzmpSTQeNxna/ZgJIUxI5xbztmz6PZJ/DHsH+lkCIfPjvEwQCOxOX3AlcAiFSZsHXS6xLoV8fPh+QLjrQzr9I5Ybf77Jc6qC2MTflniwHfdRLtEBIvWNqWg9JcMpANnQDB2Avz7TgUNh1tkYG7IFtPB5LTVtLF7Z5iMy86sUxP7geIBvIDnIW1RvFuK3J1/l56muQ0sptVNZcQwTDiWYgG5jucOTB5m4P3NV3AiShpzXZmG3MTh+zHuSd2hg+2jgKafIGsoUiBZ5EEAd85LZrQbZG+YHQlRv2AUA29g/MV9UViEEzBh14gnPOBEDWCwLW5i8EuTF58+PVZ6LsymTKWWlxLdzqeQmQJAbZGBTUmqRxEC9oey2BAgaTZulgjKtBNhlzmc9pUQ7o6vojrru6u23gVEeaCDgrPtSo1Wu13EbGJZF2qcPMOQeee2a9kwu2v1HT9jYKhCiQ1z4/ki53ffuI9vc7vE+6nR4VxXv02mt/THnepa9+9du0s/MZKpbHRNk+lQUnaVb6AEECNCWpM8ejIKBL4zRbiGvagsmG2nwanKrX7K0HDWWP5pythbrjx8eHlKMLaoluqAvZI9qgAbJmOteCLyYHMcgm99XTyua30iQiBzHIJhrNf5o1Fvlc0MYHvtyGyFgIjtW1tQCUeM+bXp9QNkyyN703Wb+Cx68/qsqu9AccMITtw3Pb0lQikLCKqPEB37A+KbHTYUoTkRco96cutGCrjsb5/o0R43dwMmAkIjrJNPeaoPtLIiXLXSWFJSFGYl0rtxkVrKC1Bb2lIuEp8d/7Q8UfCqG7KBRQAOfil7PDiZ0CTU98fHVZGYkS9ZPUUrt/g3Gj18EACgrIWBLh8IgPMYkWSb56ZSRm2LC2lmlmmXcAEIGDkXi47ymUbYZQeHurxSXFQetOqh0SMl6JkPPcc/RZwFbIAGQBh7yfD78eft7YSJxOaTSc0PmZMFdS6+nXx4xoOCpYk9AVKfyVlwe//vYXaHGNCBxSJTZxqO26udbmY4M2zySi6j7eP5HafMsqummpSKiFs+kzOYV3uWBQ+f5FHQBvqhD5Ca6xyCUYcABzDOWvnNtY6Oxm6qyCycZpgvek0HnjOjepPh2bDTYY7gA6OE1QbmzzJIBRnY1pR+MUKWlcsPU4qQ+8fOMeBj7h548fSb3ErW2JwLWy9hSEAqCC5yLyyy3oD8SBS70n77vofQE+wanmsWZZZdSaPq3WRufTR5KRPg4wVjpV8RUBPEgsqh0bAq70+T1joCwGXAM4J+DJoK8s021JcV4lfwZqYV3ni4ImU2W2JtLO24DeAtHNXo9ZpqglkbcwqavrdXHxTBhBAFcAsiXXEYBBAswCIIS5BaADMJr1jLJtZJq1FIDbs5ADgGxIWcdHnIzm/Jgc42j3jiD0AfS7yE9TthvnbfWeYIMMGQSS+icqB9H6x6Ab9CWcxvFgzCAJalXZeGOwk+/o0gcxuv54Qts79kwP4gRQowKXsMcUZDMGONaTAbZ4/t3m9IxuBKeY+Qu2eoNpFZ5fyaPuF6zAYrnk8gU7u5rKZnrIzZEFBZz64qfc3PTY2TR7RBhpwQj38m/7C0YbSgjAsZA0ifBhprwKATu9XNg4/D7LuxyRF/ZlnXlf6RVbZdgMMKb1egT9EJwSZ9OBbPj7KqimTTyUaY1rMQ4Y7rCDGGRzQTi7eQxaGLiH8xZndVcjcC1ZkDxiuweuRTc4gGw4TyyoBCAyzgTwFEye36zL+gCAKeohNZju1b6IGBO5dAGDQQRnM9gH1RNbgU/s1eFgTAeHexqEc6CR0zcMFqsoFjrfk8mUulkujo0HZrgGaBoEx8+Xy4KDjQDdZV8qGzLByMfvTSKho6FHcGZCJ1T2k+oqA028PS62sNgHYMlbjc9aZoQKegyy8NnJOrov+pLZ2E6eI/vffoNzC9ci/QnrgmAjhx7b/IUoM2BRlMzGhlPNDHC9rmJvWlDKnRf2nmA0Yk0RRKnvzvZMC4B6uAZnNQBeX+IjtidqG171UGh8sCfZMtV+VI3tgvJ2P6wJ7CfI+70LONWwf+qNaGL71GSBCQTX17y/pBROsIdXjdcyASB7cI5tPeyd4vU3OxXyxzab1rjmUjgOZEs90+x3XAu2MZiCqBkV3tGDHfXTlM2oDDILtrGAbJIJ0GTIy7MDCGFygPMEcmhsYwEFo4Oz9q0AAPBx0V0bqdzY2wIc1S9k3c43UwawZhGgTAf7NpoJUH9eKBsjY5YMDMwCSB0Yr4GtBpK0jlZrIhvYGupmxvPTDMPZWqUzAeIn1v1PnI8Iyj90mQDu+KkuboAs6o8jYwZzJ8H1VeVahFnH85zPaEmX9NoP/5Ttvd/9h9+hrDimklDTbCsCTP14RQNzrfNKDmSITTkI+AefmSh5gIZBYJk+da/SP1yTPRkgVVnmBglzuu09oL29jHa3c+pmQ8roAX3ve3/EwesXX/gH9PQz36BlISmjBXcb1SD3dM7nAvuNtXTa+rj9fhN5RwdoZRuDCKAlquqrGQPDEuZDWYf5HGxjgNFzonJCv/jlG/SZlz5LGdh25RaDVKXWB7VsAOh3NELh9PoOWBBNwoN/vrhG8p7m4wIcDgGJen1t2WPYKLqmedAHlgmQrsFsIctQ7gU1LG9v0RNgi30NkYE60MZmUQ1gw/PRAGNO/b7gT0Fmw7VtKqXqLmp0vTpPpF6Q3SZKFJAcRL7xgR9Y6LYZJhyD4EKdvVtm5xjIZoKesits4Fzgmmnu9pK2QdqRSFaJSq1HugOUrK/306a4xPZUpBVU2smEu6RJBCxRX0Zv5Mda1eI6hiPvEGUF2trelQu2KsgWugmKkvCL6K+X9wwF7xnwCpmMCWdFD3xHV6/T3N2h1zhWwqzhmQayob6HkHXrbp4lsZlsBMMC6Q6o9xMaH6wq0C9AYsnywyDbaKy1+ZqND+J1tfnByACywYFDl1l/gMXzaeMVJ7lDBrIJzb2upFrliFNbQ5qgGWzWcY4Vh6Yp8PPd91hvrs1HxHJrUaKasoootRbJCLW47mlNttXjlRQlTrSnywr4FIMtzFEcGbWRyD4JtbhiBWTXha8Of5JD4eaamU9w5pHeakB0bPB5/YP5gXHANUU4/cnSBPUQqi6OARYZL2oISOODsDfT61g3LnrohrNc0hlSz6tD2tyo9Fc8T9IEUUQXRWLNyEqti4zPG7VmJAKIlI9FjtPraulsHAi5lUhsncHUdp3W1Cllb7YbiamZCpFYGAf3jk+rNLZ6BL9+relnHGvYm3CmsCYpea9fGdLgJBUJ9RKPq3TIugEURbd1s7NxYEZijoQQfFZa33qeoG5mnC5aN2KDS1/fJ3G6aGM9Kwq/OQvW1VvSzjmVmw13k4OQcpRaFaw0QMj+bZ/TwyTWJ92xxHCp6+v6HiPWB4j4hfRxM0IVR0YwJzI2OdUd6aITpIsCdDen2sudtqz3882Oas7pooimMtia3JTiJJlTZRYAarJxcxoAV0sAOZFDlDh0GehAIOTyRvQId6qKZSAwmjxbB++Jej9wdGE/ATw3VnLdSZUUbpsnS6/v9cWRj0sBeL3njWhxcCVFFcAKMgGM0ehB3aCXAlPRIrFg/p4cC8gmx039XY1Z68fP79kfsj7Y2pJUd4xFwKTg1NfOJjX4YZiCiQtQuZZ2F01xLZDGZ6J00w2AV7i7adm6aCAIIh3dYK/BEUDB6buAbHAaMbcM8K5jfOrDGbTFHpsBbM1EdxkjkAOq7foE16GMAM55MLzwMXnnmqK1NOygX+w9kfHApSS4kY7sAi6HwPtNm9w40MrKbUBGwfqUAuAyPrt72nHU+2rpAsmwCAnY/nq/Jiyven/UogRTcG9HAmlYFwOfa3LDtbtC7WIECZgBjkwSrSVZo8Cl0CBji87nrCOgM31Qvv0d8VJSgwxBSgRxK5l1aKWXP8ibvx98FH5eFEytMg8ifcYgpGoqsOCOjoR1V+0rvY+/3oP1GBbAxL3dg0b2CsuhlkqRx4qzyhkBcJYBfs6mAp7HerYFoatY+f0hnR5jT9flp7qNBQt1PvFsyB/OPzwf9jeCzjZ3NT0fPZvtwVx0LexEfAzAjIMCsgc8qI2O3nMWGanxaYxqGWmL+DAzDJ0s+6oPLJ3WdrN/ruSPCEMaJBKsKdaEAyFqX8bvZ7aGgYgQVAtSwr85OjzkjKDW4K/pH8gf9HAmQUqc1QjCwf/jccVBffte5xglhiCzs9mCmzhhn6TOXJ/3Y0HyRVnQzaDPQJk0DAqMdpO9pdoXlunAUgjgajzjcgrWhEB0iPjXIqrKXgajSvVI1hlRmX1Er7/xAxoMe/Rb3/wPKCvQUCekW9blT1ZLfDjxqzlYzYE/+ctasIhZeLbCUjYFYwW5AmcRAF78unbu8SHqkHMev3Ygzcb05s+/R8dHGT33DEgoQ0B99IPv/wmv7fHRC/TKl/9zKsoLWpZHVJY7fIbBDwuNo84kKLGiHJe9s+3NR2hGcXhEO9uyq9fJkL0nzpMF2MZHO5RnY4Sg6bvf/UP6zd/8Gh3svcCdUEtltEmaqM4Pl9uA/XTCDPB1hBDvJSHoh/nEvq7KMEW6KIBs4RfT5ZLxJ4DRbD+Z0xRda3aifcV5gn2CvemzUOIgRrAvq43GAVXDnyzoVwWl08kzchIhXRTgCIxEcbTt8KuPtjIVGoV7wWTT1ER/SaqrDqLq6CqpIJuvJdESuKvqUGBRwR6wdFGJNIdN2Xa9ASzouAEWkq8h4NkijcKrhiiD5j6b0cmxOtW1TofRiqqLxgh4kdPDy8cMzsEgbitE6Z9rY/Ugm1wXjo1KyceCiEg+Ct5fSVdJdMdiR3VFyNlASNzqtj+iTifntBdWS3wQh1ltMxXRety3nPZMSO7yp/cIRnQouIl6Pwd7YLLtNIBAjq4i9c05PDY/cKrRSQ5zayBQ2/qzgjZVkxHX9xAm25YYebq7VgO8iMDNqOB0B8iBAK0G/PGBYnsxWpdlIbUkUMBSmlGYS9iUndr2Acg2GLDC5QicGt1+TYR5o0B49XypJYG5BQBuwGc8vtR4hUoLlF+6SvKB0mCT1Om7Ujg7JxRshRxUYKu2Zrf5T4EO/DtlssGZ2kMdOO1o4/WNAC5y6FpkrCg70ghlDJBNaorYYQzg0mouWoHg8HwBZ1C4Fw0TWgt16nxWcqtHB0A2GImNdIdo/evvC5ZNIV2RLBIbd4dsyE+I2mBNkEIJOQhGvxiLsT6w7+sF7y+SkReTN7+3GfTidNp+BYBDZtvUSLjWgWxMcw97s7Y/EvRxtlHKDqc7AMSudxOUUa6SHzjVkxmKasM5TgOIcfqAryUhNdm6zFyq9JXqH+vmF2qIifz3h+guWqhzXC/c2wDstW4KR+QX0h2L90mVkiZBHY7YNtJYRA4AGWF/wWhP12AK4GxNj2jhXjBQEPUL9fWakW25LoBueM+q8QG6zGqQyWqF1TWYjlNfnhsfTMZcVNtYBzUdW6Vn1Otv4D3R+CDU+wlPETuqvr5VTcEyo6E2PoDRb05j7ETFWpeN6JU12WIQMjQW4XNTjUQJUso5XcdVmiCmBCnFSJQgZZgZ37ij2p9u4nDyIKqO1LDQnb2NmRPmipkr8wUNBiO6wN7UAEqLL13DMXBiI23KMgFio7cNR2IAAAXvp9qUxAKMCWPC7mnjQZASoDvSBHFuGgQeM0PxbOxRq1EKJ4UB8CKTOqj6nnH6rveLRP9kBKcRdSGtKzfrHR1r2zzZGvlMAF7PiFkVG/v2fUgXhROmuo6fGesxCyoYmBYyAQC2GsDr9ZeXH36estGgKwHsgSWRqp8a7xE9ePlcsLqZvnFU8u/1h/YWsNkAgHO94JQj7yNLDmQDaIFU5XOuZVovt1HTc3H9J63BhNtaKZyG3Jo8urq0OGnEjr6lC20cter98DuA9BZCBFvGO3D4/SoASexb1LSdU3/U59pzVcmM6MGm+nwmANYbgbT9vUNOrzd2qtktIkmWqRDGCVHAegBs5Zp1CVaOyL4lrYsdjfFiTlH7GTZbXNu4GrLbMGB7Yg44QDCZsP10tKeMRtV9VQDCxsHp6gXlGpzA3gTIBrCeWWW6OdsAUxsH3h3viHcBmGjyjuvMhxQgUjZ65VyzPlCQ7fiAg78VUcACCwawus1t6fkGsnW1VllSBly3dwPZuNzGeEyHHFBNlDGJZMICL3gfKbexx+/lWZR2iehKp3zLjOt4g1k4ny9pdxcZRQqy1YCjio3BtzKQF0EJyLvIT73MSSgfIRpAQDbZJbg1ynvAP8ReqQCvGGTjX5j/i5sMiToP6N33/oZ6/Wv6/Mtfoe3us1QWxwwAUbnd5L5bOSWWg6lmAtTrz8v4ZPELZc1JGrGASBgBl346OeJ5rc6Eas/IAR1AQoBsC8ryAT18+Nc06P2StjKU69imi/MdevutvxPftjyhlz7/j2lZPEPL8pjKck/KQiiABRkS9iVq3ssqeoDd2+Qsw1xWC5mCAzo9CnXZbWze8/TlfABgw8+cF8I23t8Fk3YES4Ne/9vv0lNPPU33z75EVJ4wazAj+M6hBBMCE3gmAgSmR3j2eF+t/iAIJ8GpbTeHQd7svWyNIEKwDcCQh7xzOS6fYNqCmttYmAGO4BTSd7sgWFj5FIW9E8aMBSpAroAuASDYWl7IP19Tp7O3bm648cHJnoJsKAJotUXcosaOmHXHeuoCXZGaTlgMWhmgtVBHHimC5izg9ay7SFFVlAuLYyCJB9kYAOCNkV5Ge17cFcmDbCuXfwXItuo6A64AssFZQJ77KpDN38tAJEZ3C6JDRLU2ZWceOUgAACAASURBVE0ZyGYFW+1obyuY6QBBbM5+D/V+OnRorcfXbA78GuMFyIYGD1U3nEopyrEiclCogpVrRH/nDAjuHwhLghNIXUe2Nvmx7ljT0YS72lQgWwrU1XdoA9lWyY+9H3/l7qIzWizrIFttiqKaBeYXLRRkOwfYygWuVqsdD1rEINuqJfHyzvV+0F30ogmytd3D1uWaC97v0MEO6v2E/eXXJn5vdhrZgRswmGg1BMTQsyKxUXzDFRYFmwiR/O1taz3uY5H1EQcQossKDwenND5oFu71h5Kfn1BL4mQtyFY9XcfL3XBQ8N46vm60ngKycTHlewKubLqvreX0Vt6lA07lToO0Tb9VumNdaedfNoJW6EuTd7Otrm42A9nq+gvOwoJroBjItu6YrfRB2WEwGoV7Pci2XtfmzFyZTedsBKVrLNTlyfRBqCUhhc5D9CrNVg4AJmjuY468CbtwPQhpBjqYrUiPlno/5pr5ws8O5HIvDzAJ0VRmMGktiTgwwMvrrzGGszY+EJq7VG1M0+vlYq8vGVzZQy1TZf5ucJ5At0u9n3Gt8cGqQIg811imqMUlnX+reiS6/4I75OwDTuXJON1huURKvxr9Tt79/vCArYBskmIROv+2s9XjRgRxd9EUazMGiJnJpiCbgK0BzInXry7/OdemhcG/t7Ot6eMrxup4mfxMrmk73LimiJcDBClDuY16ulVyXV0mQAWyqS2wKqAl5y1SDKUrt9XiMjmI9ZztK/sKprsEKaVRDDOcOX3fnT+u4LMPvkjjA1/w3s9++tw2WwYgG/S6dJmtr4nty+bXnCaLBUfWGWxdMT+xPWKND6ALhNHYBKD96CuAwHUXDWkva2wStdfwV3xWc5ByHQNcdYlmkiAoGgrep55nulC+ynhzZgYBbAUgiEYx9WyJ9OkgjnEoeG+OaioA08QSfFfuTTIBLLgB8CCnaweyebZxGGk9GCHWsbCtoN9Rg6m9kU641s4qzCSnix7AflLmJgclwy6L8EsO5GB+JEg5YvtJuo+HdamuNr2rTA0DHZAeFjIB2tYzyICNN67JZjLfXMkgD6KjJSPEgpTt19XPBWHhWpogQPd1qaKif/CxTACki0pKddPKkqeJfSG2qYSxkJLG3dmVdV6XvZjrY9eDVRYA8DglLSXtpn/wnmw/VUQSG5dc1QxShvd8ksZRuKdlAhxr4yj/VgFrsMAT0CMLJCItf8SA7eGhMTft7SJZYjzC5n1Iy/wD+tnPXqPr6/foMy99kZ556lUqSzSJ2GWQzQdD6kBzzqVT8q0uHaBeYlQCpT5ejCUUsgLuwESS83t6XTMAIvpX5xx1zDIQTPp0efUj+sXPv0vb5SV1aETdzpKKAnXOUM7pnF7+4h/Q3vErkjIKppgkhzK7EPYTiADcqNGB0cKka0oDNyVBgBzkFZTf6W4F0D1iWvnrbU9zTVuuyYbajn302qYf/OBfMtvwH/zaP6blEgHTAyoKAGLWsEyaH6KRDsAnEHUYUHcki3qYIdi3+BdkD5+j3X3hx3vdZaUutMayrSfDs4U0hGOQTWv8iu0gE1Otp0l+CZ0njROttjH0ZcxYb9tjsEcAsllpB9ubbVi0PZ+Dgk8CsmEg80VJV7eoyZYG2eLBmpOL5t1oUWxGYuWErQBJePL0UEA0A8bBpiCbGcWXV9d0cCxMtlVOUTXuu4JsEciCrpJ/3yAbhACpd9KMAo48UQxa2t4MRpeg458MyGbGZXBqDUyQKEZIxgLXiAu2fmyQTUGHDeQHG0JSkY612UI7SFsb6x1BNgaNFTAEk+3y6oo+DsjGVNo1MYGPDbKp83xzO2TjAPW/YpCNj5CEh8R7c76g/qCne1PkQIqZbw6yIZoh7+nlR80Yfa4HIXEowIGTmmNPBrKhpsi67moiuJo+Phwxu/bYUjc3AtkQeRFjeFOQrdKX2nJ6O+/S/hOAbFZUu01fevA0AOBgMKVBtgbj1yl6A90Bsl1wRD7FhKyfDBVwRQFk40Yoa2NgAQziNMHZIoBsjW5RTdBWjBkUvJeOr12ub4VDOA1ixvrg44Js98/OKyabN4I9k6z+TEQLhebO0eoNgy/Qu4hOWleku3QPg77kQMj+Pu3BgUucJ341PQg5ni6SIFsqeGJ6ReQvp4dc8F5Atuo9G927GhYGDUdjjsZa93Gvv/y5Z1faz4Q1dU334MgjX3RFSQgDa8y46g803eEg6o6lD0kBoew0zsV+ErA13V3Pr391XlOHQTaAntz4oGWfVOdB1aF0PcgWP8/sLoxXQDaU24CB3Q4qp+wn6OhTOAsr9EHsM3j7ibuPb6gPGIxWkA11XjxIKwOoO0j+3DT7STrXpRzhIHO2HjxHWcgEAGvKntkamNLbmL5sBinDc+L9EvZYzgEU1JXBed1oHOWeYfOOcZaE4JSU20hlArTBCAY8gAFer2lb15exfWnzg0wApCLJ3gxndbwv4+sXlDPIhvMEabGthdmj98V4kfUCxwyBkPXzE86Tu2UCBEYw5vemN6CtrW3O0PBAUBPkCOUOMHQpt4HGB9JdtGKaRHrE2z82twCGAbJZKRxh7FmzkODUyq3key50rp1/BWQLdzb71fSyXBAAPrynlNsA2CrPid8vxRzH37U2PmjIq/yg0tFFxkz3zTMB9Hq2n+oAuO+emZJ3A66s7ArKbQSmX93fqIK+Nn6dCGl8IBkh+DQymVq6LQJkQ5CAyxO11ItKzTfWEzo6lQkQr6d/Zy7DhMyg6YzOTrS7aKV+gg5MgVALqndnt8vY1lTOnM0lmMQCtMrTOVhNBQcl5D3rTP4AWKFbLqB2kK1QY/Ej+vnPf0CXV2/T0eEFffnX/hMqGGQ7opKkLpsH12yPWE22jha8rxp9WD2uqDtxCLgSpwneol4iyjCh0V4NoYrOCT5f5L8s71G//7f09pt/RuX8fepSXztPd6gstmiRndAzz32Tnnv+67Rc3qMCIBvSuDlIOZdSOFUmgM1um/zJOACySdkVXwqnWtDoH+EsxDoNJ0MG2U6OtynPBpTTJX3vtf+TAxvf+MZ/STndp6IAQ26XGzsa0BZnAnhyRZiqup5s1GTT7qJtIw0/F6gba4JMAOsJEBpnNO/gWfKcCdDvMXMOpaqkXvD6pyJUZ+miVp5o/VXyF9nbNzclDIoqXbTFaYwPvwbIxt066kaMv8aDbNx6fE8d+TXGkz9UEHkBzR0vuc4xrjuPOQFkM5bEXY3EOF101eTaeGEkciT2DEw2AbxWfbxTzUw2KwoZpYu2GV0Q+E1ANj8G71QjXTTFZNvEqQ5GYhNka3MaAcEAdNhzIJsf21omG7MkhDVVKWmXTth0bsSoiUG2TZ3qVLroJuvpQTY2EjeUdyhbaz1uINsqox1MUMvJvwuTzRII+FCEkRiDbPaSK/QC07+t8QED4CIHmzgZYhwIky2AbGFmKzngmhee7C4t6APIZlT/8GzcxUDBNibbxwXZVskPH/D6KutAtqa8C/vTmGyoecH1K1bIjwc5cIhJV6RbrsmGQ2gTkOTjMdmE2RqDbF73gY4vnybobkw2A9l4vPp3Fles1aPR+8Qgmxh42s69RQ7Xg2yxc+ICBFyw9eMx2Z5CVBQRyQ30gRmqdwHZ/HkCSv6wN2CAd103Jdt5xiozkG1TJhvLPIISCrKByS36OWZcpedXQDY0DDqugWym30wHNBlfEqFE6gsc+TZ594WYPch2dSlMNg+y1eU20vYKunuQrWasxfoyMuINZLuvDYPa9GVsdyE4tQnIVjnTts8qJpt1Z797JsCvAmRrM4u8/WQgW/I8UefMdK0w2cA2llTudXail3e2n65veJ9ws4XE3mwDkazchgfZVtkzdp90JkDCsqg55RxHZydjb3+3Atn8ngjnnZrler4byDYZjjnwJ58mG7JaFwVpzaHy5TY2YUabPvgkQbYkc1LfxIOQZj9ZmYVVDMoAmkq5jSfNBBCQbYszQjaZHwMv20C2IAkpfak27fUNHXFN28D8beuy5+cnBtli+RHJ0IwUzkbxbGMHsjWCWmn5ZUd+NGY/5ZhrG68Ocnv7yZddkQYYKfZc87lmP+V5x7FMU0G3cG0dZIMjL/aTHGT15zb0cxJk2zwoMZ0hbTiU29jEPpA9liuT7SiZCZDy48z/G01mNJ/M6OQUAIoAWuuZ7pJ6yvW/zqTchp1/YV2tNFC4H85floPhmFlL0gglrIecz8o2RD22fIxiNALaZQMqy2t66xd/QVcP36Is36FvfuOfUpE9RcslyvigQ2fGwUukonrdbiAbZwLs71Tpl6kgGL+/6kXIPMAVbkqCc8EyQqq7x8EY+QXeI8tG1Ou/SYP+39LDD35A3Q6YbHtULDs0n4OtfUhZ/hR985v/GS2LMwXZZI+Np0suiQQmt298IPLXlF8jASzzgh49fkynx2daGmt1oFtKCEASChpNBrRYTpjJ1qUhPHT63vf/OTPtv/CF79DR8eeoXOo4UTMP7Lq8w/sZAK/PBDD7vu0MNZBNurOjXJkQSeKgi9/R8jupWQd96XsCrMNXTJdYSSQEC62R3KpzPixzh9mFUnYFYCs0I6Kj6/XQE4NsMA6ue6KAWBVHIFtsPEE4TUlf39zS/p4aBxZZMR0W6ck2kG2dkvVGBiugywCybeRoOCbbZD4Lhc43cIr4cHIgGxc6T5w7/kdPCrKFgyiAbIjEViWj16T3iEKQSCxANukGF4yuVUAJ1mZduqi8o1Oi1UsHkI27IkWHZvxcPz8wDqZPALLh0dZdlB15jqy0M1fCxpSabKlIbNuy2njvArLFESZvJGJ+frUgm4AI3N4YEbht62TZbgjxeLVGIwqn1opC/ipANgeiSkpaGmQLh2RYnU1BtlYl38Jk20R+MIqPC7Khmxs6iG1idEl6yN1ANg/QYbxPli6qEfnhqGKyWa08W4lNQDZjMG0CsnFEHh3LlMlmNSwNZGsLEnySINvmjrykvYB58O8FZAMArnVP1juq4sABZOOGQdpFdZ1RIYZ7TtPJjGukAWSzyHZdV7Y4jZRxLVOAbJ7RuApkEz29GcjGroHuD9PvSHe4ukRTkruDbEiTgLF5FEdifwUgm4y3QzcbMNnaQLaqcVSL02hr5PWlMdksFekuQUp03ZysYLJ9IiBbdQ5JYy2AbNiT3LluQ2cc8uNBtm7LBmlzqj3IlpqftuDorxJkY8uLgRFlljgmG8ptnCkAfheQ7UkzAbz9ZE60ZwM2mFAaoAKTDc+MGUxtdlcKZFuVCRCf95CDJwXZMCawppCGFGcCpMZrTiP2lzWOQvq4n59wXUtQgqSW6fHBIe2gO7v5Jy693j/bzw8YTGDLoA5caybAJwyygUGJLtAn2uhjk/ME478ryOb9BekquTnIJj6RpA33uG4mGkelg5RtoLsw2UJJpJRNWpMJXS8D2e6cCRCBbKn1jLNQPMi2sHIbG4Bsdm4ayAaygwSrNy1JEpr7HTOTLQ2y5dmURpOH9N77b9Dzz57R0SFYkwN68+d/SdeX71An26fPf+k/ov3Dl6lUJhi5Fh5sm1fBCeku2t3Kq3TRVtA9K6hTFJwFVmZzmi2mktJ/cY+BQa43ppNpgKx4uagEmzHQByCopAn1+u/S1tYl/e1P/pCybEzffPUfUbdzRIuiS73+kvpDomeeeYXrnVGxo0SJnBtHDcdTOj07liaGJn9RkLo6r5Vksci1zMJxPUjZpi957jm9dU7D0Q0V5ZBODreom02QgEyvvfZ/cXmcp5/5Kr344m/RsrjH4CChE6q2GYP9hLIiLAdVneEm6aoag2PFIjMRINshZ+mET5t9ajIrQcrQePMuINs1l9sQkldb1kJsl0AfoNwB/OOLs3MU3b8byIZaUUfWcUMXsXn41JepAbLpBalDC1fC2YLsIbIABHJ/Fy2nLT0sIQKN9BCkOyBffSBdJfXMiZ3c1POxEQxkg+Ee2FXtaRpVK10YiQmQreG8JdJFjcm2KhLbNNok3aHOZGvfIvYbrl/haopsWcdIZf+0GTFyoNRBtiqSkKjxE48kZSRWzrF3NKL58emiHmRrAzlsvhe50NxDTbY0SNYmhzHItskhz5GXTUE2fU9EHyDvviZbncmWZvTYekCBwSFCoUakO5iz0AYaeDlYZSS2za8ZfGhKwiDbjhSirH9cZKpW7wfd1Zog2yqp9cYeM9kOjqpIrKfzp5wTc5JT6aKr5CcUFUUE7qpR72flLluZLpqILOnN7FBYLlrSRVvSnOtG4oA7ktZAtpbrakGJJ2SybdL4IDXP+Bk7C8MhXXBRbdH7/tNkFspvoQ+gLw9PjjgCZ/q9yWDTdBfH0OGuSPMlM5XjRjFPBLJxZL4yX4JtYGuKLnv9MRqQabez1XWxwt6ULrNI83rq/EyZbKt1u98nKSZb2/t5kITr/YDJlgDZ2px/Y654kI3vGdVMbV6v3YYnUlNEHPn182MgWpGlQLb2/eX1nmeyxQZ/W9AG89sE2UL0t1XfWo3GGGTTM69d7uS8TTHZvCT4ICF+Hs5vAdl2dtWR3zDoZ42jPMiWWs9K6qugqDicvnHUk4Js7KjqeFNlB0QPyCfFZFu1U1YHKcOVq/SBTxdtA9n8GEy3+3IbCFJuND/6rhuDbO484XlSO3pHa7KtL5dg9reki7bVtG0LGhmz1UC2nY7U+zF9kJrXoLvq9lObfRmvL+/NljRBL6csL4lyElbTdqNMAEcC2ARka9ObrSBb4rz2uj10Z0dNtsD89ZkGddkzJriBbMfcTRAFOpJMl4T8bASy6bxW7wswOgv20w6n1yf8qPh9VV8+KchmQUrU/E0x2UJPzHoWBX6OWlwdlNs4qBMI4r1c+16daj6rwWRrCXK3gWw+SJmsddcQdj03lcm2DmRLgQDIBDg4EvtpVeAP1xrAjaAEzumlL7fhmGxt+hr3qINs9YY/7SCJll0ZSG3jw6PQ6VPkSJhaLG/oJkqP6ft//i+omyE1vqBPfeqUBr1Lur38iJa0R0899zV67vlvUbF8WsCfqE+uyQXOXK7N1wayWboqD2Ihdms2pWU+pGUxotseykmcaBkBZKYZg03SJgGwofMmUj6RpYXGbFkOUOZ92j8Y0xuv/xFNJwP6h9/6A8oInUT3qKAd6dbJ/+0wIMgYCeA5pItOJ3R+gvTxUNvcnWSNxnuso0nSquO04fazU96zzEb0s5/9BY2H79EXXnmWTtFplob02mv/N6Fx9dbW8/SbX/sntFhKkwaMGViO2E9STgK4DNc29o1/Yuadq43Ka4JyGznRAe9NGWVSdpKZAKFxVJNpWvcTTN6ZcMX40642QlldX9br6HrZlZA5VbfPmjPNTLa7gmycHjaLmGwrQDZPC8bCcFfJ3T0pptxmJCZANqD8QwXZzIheBbIZcGCRWAieRcfbnPFqiuxQGE+YLiqd61YY3y0gm3WVbHvPjwuyeWcqBbJtmg7pmWwpIyhW6jZPK0E2lj5DQ62mgwl/qMm2KchmIO2/b5BtpRHtQTYAn2XJSq+qKVLJe0vaXKVh6iCbT8H0RmW8pbG/GHFvaXzQDrLJ+hjIhpqJdWXXprRkBLPpkgbDPjvy6UhsfaSfFMgGWUDdgrgwdqyo/T755Bsf/ApBNqSHoatkJ+d00bYaVTa7McgmNHfQmzdPF/04IJsU7gWTTUA2a2hi44tBNvycndUIZBOHHNHAQPuXe6wG2UQOwnqsdKqZwRTSBCtm61qQLadBX4wDOHCbgEj2ngDZpPX4JwOytRlPHxdkszSmJwHZMKaJNj54UpDtXCOxcY3G1PsK2JETunFZumgKZPN604NYMBLr6aKbg2w9rfdzyAXvw3m3Kci2qnGUsZAw7pAJEEA21GRbx9Ty+gAFnD8OyIaOr5Ze32oMV4pInKmx685uIFsbwGZ7hNepVm4jdGdfJ+84/yxIiU6Esd21Kci2qk6e17V4xxhkuwuz9VcJstU70YXyAx8HZEO66OkxunL//YNs8FPWraeX9181yNYsXSBMNq5puyW1uGL71wd1PQg5nRcMApyjEcrHBNmgE6wGcrxfvN0ltbjq9pP9fbxP2kE2MFoSQZQWkA0s02VR3JnJFmcCNJuLhJpPPvU+Btm8vvS1u1KgFezou4BslS3DXbmlpu3+NuRgdbYMz/kTMNm8/MBa+mRANrGxLF10Hch2eXnNDCbYp/6zionEBALIAZV0fCgMpgCwyFzxOnVGlGeP6Bdv/zldffQjqWnWWVBWLPnvF+U+dfafp1//6n9KZfk8LeeHVKK5HGk98ioQKyPjxgfdLh3soYZlBOa4mnBSt3ZJeTamN9/5SxqNL2l7q6TjI6mF28nRX7PDYBLnqOVbVOZ7tLN9j3b2nhGgrdziLKmr2w/o4LCgDz/4a/rwg/fpd779B0QFbEaktnap1NqJ6L7KXYXzOc8Lg2yTKZ0cX/Az2DYlNFOwaIL1Txegy4NITCDgs7rWdzNxdKoPmk25ScODD39M77z7fdrqDGknJ/r0c2f03js/oXLZpWV2n1792n9BWfcztCjAugPIJpUcY5DNr2cjvTUFsmUZHRw2GwbVBhyBbLNFWevO3gaycXop5gz1ltVONCabdBvWvdkC8Hl9KY2j6uU22vCn2l4wkA10varYYKqQpV4lA02BbJETnozcCNIKmh9ANkRjg7K0dLh6rZ4QwUXHjSmNhmOpyWYtl9fWKBJj765MNkPAR5uCbG5+zEhE4wPQ3NEVySsd2RQt9O+qOxY6r7SnO6QYBFW6Awr3ameOVSCmUF0lfSYFsq1LccV7PLGRCKf65pppoql00TZjGsYD6nBJ5zpXky2a/2auvcjVYy3cu70lSsrmpx18EnmP0x1s/u2rjbcyvPTQXBZpkK0t8ms1sYzJBqW6qqaIN4oMhLSCrehYZt24UkxGz+6oajBxV6RtOmiAbPUVqR/w6Iq0pMFAQDbr4MTPXNGQwpQeoiAoUi1tnHHApZlEZsTw16pg611BNjEJjcmGWhIbgSRruouucqox3nXporG8V8yMFpBtlbzKvSRd1EC2TRw/0+24+knTRQVkGzcaH4T5MSNKona2pgDZoC/hyFskNufutHXzN2UMeyZbeymAGNRGTYwWkK0lmuaDNtJVUrqLbjK39p4BZItqsiWcEpFzPVdRyPu2z2zPGFyJ5yR2MlYx2WK5806qpYviHNrpqlG3UaMPpDtod1HtAN2mZ+tBJrEPkC5aB9map0FKDhhkK+Z0cmgBscCMapxlLmUhlgPvZLQynVUfeJBNRrlZ+QFjssUgW7yv7XsD2XzjKC8HDX3g5MnkFkHKCmSzfbWixpDIrNhPrKMjkM2vSny+WE0WD7L589b2Q/M6ncUWkK1tfryTYd3ZuQO0dS1f0229She9ke6iBrKtf56MF/bT1laXI+TrWCQyD+nu7K3yE2cCgMl2fduoyZY6F2InDEXOZ+OJ1GBygWO/ns33FjkwkM3KbazKBPA2Qlu6aOrcs5/hfJiV0jVR7OjNatpaCpeU2yg5ELLOlvVBiVTjAxtT6j5+fltBtqYKq1ibki6aBtnCZXdJF4UvJfZuKkVQzpWcxqMJTeZiP8VMrbhhmQ9KbGQ/rQDZfOOoGMRpYwia/XR6D11mwZpazY72zFakCaLcRghSShAuLpBvOsnmB8wVOOSrmGy2Pn5+2N+MQDY7kxNioKfG3Zhsdh/Tz9icnsHUYLZqOmEM8sblNgwDaAXZ3LlpjaNQdzwuiSTrKOxZfKr50e8HwzHbdgiEeHtfslQUZEM9tuyaBsOf0Zs//SPKl5dE+Vzv16VFsU/zzjl97Rv/hKh8gVMucT7inXJ81TPOzr8AsrUzGqv0SQR38zH9u5/8P9QbfMCAWycbU0Zz2mamW0mdcqHg1xbNij165tNflSYGYHoVO4I73FzS/iG6n9/Sg/ffo5c/+xXugloAhEMzCG6wI8VLMpoS5UMqsgU9etyjTnePzk6epRKsOFrgjfSdcL8udyg1MN3LO5fbOD6h7S00immTuLAulANkG9B4/Db99Mf/El4ybdGYOvmSqJxSiUYHdI9e/Nzv0On5qzQvz5h5B6gRDRCaIJvrXp+yFysZyqivzWkEZPO4SFPf2f7EvArIdk33UWcYYGf0nt63DXtFaxc6Jtu60mExyAbbAh2gJW34LjXZOh1uoYq39EBb2/JwzZX5Qotq32tpi2w04pAuZHRGD7KxwZFoeR4/27rhgG7M6aJa2tpaxZrREn+1iDyDbEdHtAVKdZTC1ARkWC0ouDLh7mxAhmWszUKC/pA1BW0t6M/OgPKnW+6asRULgbSgF5CtUnor9oopETDZwDxgoKN6ZovRr06CtZ2GccBFIfd26yBJi3Eg85xqQd8Eruw9vcBCpaDxweHevoKtm3UiZNlzIJvJT9v0mDzYeqKbILpjiRzIQRB/YsMfzxy6FvQpplYdsJKaWAxGl6H1OIxEmYvmM70CUfXHqDlaNwvItn5++G20lgTaOIPBJO2NxSDxeigGfav0MG09frAjEbg2o7KSWf4DAODmwIUW9OtBtkBvToNszaKiXoYsEovuWKB3+3dsM6pxvTcS79r4wCJwJ7ommzoZremia/Y1ZA9705hsm62lrAnAlRtlsjH9nbuOtbsbbSDbOoM26C8BVwbjUdW5zmQ97I8myCYUeUkXjUE2GOReT64H2WRPN98yDbLVaO5rajSmQTYJTq2SN6//DGRjdiEilK6GjrxoC/M3AtniM6xdh4kccLooNz5omx+5QxvIhqCEZ2q1ia1dP7HuomfS+KDRXU1v0AayxTXZ4udtArL5a1IgmwU0KpDtXBz5u4Js1NHGUQwKC/NylTz4dFE4cH5/rQJ1ZOXS3dk3Bdm4KcmZ1OZLrWd9PUSPBJANdfJCh8fU/Hr5we8BsqXKbbS9p92zLV10ExDpSUE2ywTwHV/XPY/3jAYpAbIdrKjzEvTkJwCyoTafa3yw2f6yNKFNLAAAIABJREFUrpICsqHj610yLDD+Twpki50imxv/87uCbB7UqwcpwUBZcdB6EEBrsiHb5t491DbGTg72WtpXCOtpINvutrBlNrMPxJ9KMdnCqP++QTbRNrETH9tPrUHK/5+BbLDzQlfuXzXIJgD4zn5gsqVANi7dpWnKd2WyeVCY2bQgr1yFNMEUyMYr6so9mD1Tbxyl9oHLyOGfVE5R6DJbgWxgsjFrKuyTANJK0Fz2X1k1ZxsOJurjuu6iYimoyBeEmmxZDh/oI/qrH/5zKhaPOHtga2efFuOMiuyQ5uUBvfzKt+j89Mu0LOGjg7WEexjTy0rcSNqw+LgJJlu10fAOwmRDGmWR3dKyvKXLx+/QYtGjq0fv0HLao245ps5yTHmOHqsdWmZn9OJnv0nn93+DFsszBqbQ7fSadTQCowLKlBgb1zMLXmZOM8qyCeUA2JZX9Fc/+iHNyw59/vNfpePj5xhk63LZpyUtFlhpNCY45PtLYxJl7imr+uHlQzo/PqMtBtnwe8vsSGfcoLEEwL3p9Jf09lt/TOPhL2gLwFu5IJgzBe3Rojims4sv0mde+X1u0gCQDU10MNewnx5f3Wi66F3spwCyIRNA7CaToU1ANqSLnraCbDW5tYyZLGfgHDXZuDu7NU5sOR68PYNMgJjJtq7cFL/TWze9EiAQ1/thh7x+Gi3VMfPuLl4fbBnpXHdPkOeWQXokFcpAcmKvaR9MNq37JPTocIPA5nE3LTMaz6bc3ljYMvVxSqqP5cmGr/ghFARorcfH6GBomy/cuw3txf1A2YSTcnx4VD0z/nv/XLurgStcTDkHsp7+xPcq8pwPW2Ew7VfXrUOkl1nGNdkAXMGBi99y1TtiPdE1AwXHAbLhYy2OU6P27xuMA1mT5joaHdO38IXhLnIAuZPW46uNIPst3hMgGwAWgCsC9bXLDzaRRTYxEhiJuG7XmBnRtW3vC3YOmIJIOeaNE43X5I+PEieHXOj88pJl1ijVqXe1qJrJPlQpHwrcVXJv5Xr4MYMJMkN3rBvthqO6fNX88niVNXStINs+nAUG3evrF+9N+74OsgmwV/+kd0BREjMaAYBjb0KGCnRucWCQGQOmhAUMymkyntJ0MeNr0VrbA0hxAeAqzRB1BApi1hQ698QgW7vzJ85mnzvXlSIHGHztcE6kh6g8AGTDeyJNEN2PmPKOOdfrU4wOMZ5EH1gkluW5RBvxcK3Mi3yCo4EaljMu9spgazXUOujeBCvkPojEQu7QhWcTZoY542BJcC2uk2N+TyrSoIMHpQ1ke3SJrkjWerwuP/79ZH8FeYKRiNQOyEFTztOd87Ksw/oSjEbsTSnYik9zfni+OUKqc8xONYop53SktSTi+W+up9x/ulwKzf38HgdC4vlpkwffFclo7v5dG893EWcwM8CCS4Fs6+Qdwan9o0PW0Ry5UxCpjbkJUBRyPZ7M+byGHLAU64NWgUi2rx8+fszFuGEQx0ZQ8/pg9MM2gO6AHADsskijRMabzA67F3Q0B6e0q+QqZmsMIoHJlnWlpq3pp1TgxtSEMQ9QbuOmf0voLropyMbzQx3JBNjbJXbkWwI2fn1MfyITAPoLIJuwRC21On328vMg9HmmNdkkBUVCI7oXnL1YA/A/ZuMoK3QOIAh2SSpNMF3IOxTVTqWL2psmMwG0gDMX2YeOYYUqcmM1Vv1MeVAn7s5ePUfPMTwPaUDx9SET4J6kC1U1iYRps6zS5esZHpxeX2UCSOpm6mM/xnpzwCLvsO0kOvo0MP3aUGG1CyxYjSAl9hdKvUAvrmrE4+dnMJrScrngzr9eH7Sth51lviZbW7posx6brJiliyJIGVgg9Vnid1AmRJwJ4EG29tCUbQSxD27UftrbTYNsXn/5/WX2k5QRAPIS9lh6ZUOZBW58oJkAcXq9vV+lf5AlgJpRlIkcaLqoMdmQvgZnvtofCrIHJjJ2gq/Jls4EaJwPUU1bND5gptEaZrSdJ+vSReM58sweBBph5/lyGzY+7Elvh7EOx75DOuJiwQ750/fv8zm9KuBsrHvT77c3Pdre22HQHWeRXcsNAjPt1KpdWb19i6AEgpT3wZZZEZAP54nYwgayWXOa6kxZk0mCfQL7aTadV8xWPr90U8VBWWPWi0YsCfrAGgbVQWUPVqF9idiBZtUNhxP+HnuTdyvqkcGTQ9fKqtkGwB8wqh7T22/9CT169HM6Pj+n+0+9ROcnz9N02qX+YEGdzgkdHz1PZbYrTQf4Ix6w2BTyE6tpC+xhZVCU10WAtjKf0XwxosHwms5PQUAZ0XJ2Rb3LX9Llw5/RbPyBPCc/oc/92u/R/uEXaVmeUVEcUEk7dHV9y3K3t41zs6i69UoaI5hwE8o7YOz1aD79kF7/yZ/SbDaibOeEPvf5r9Lh4bM8HxjDu+++Sw8+vKbT4+foy7/2bcrKfZlVXmPRPwUt6dHVIzo/OqNuVxh9zBbVdFjrFuwRmyzHLhjTdPIe3dz+O3rwwY8oL0fc8KModqnXW9BoUtKyOKbf+vY/pWJ5pCCizLEH2QC6rzsXZF3kfGP7CY0PGOvAGbVQP07tcOgjZ2Nwd1omEEi6KNsynazW/TfWefFewZ4G4xwZdOtANpMhq2kbQLYmcaVNT2c/+fCjEs7CbldexnxbBi5wMOuV3kVGMXYcfr1hj+szAJiTnOI0YsH3hbTnuF9GKFCMzg7sbOpl5gRWTry7H66HIgHIAUORD009HON0ovhFzcUCPXV/b4dTN/3HlEjNYYFhwQILGvecDXc2aDkHW49JdeoNoLCdDKQdwCR3Aev36Phwn98T4zUlI/cJwIZNm0UkUNAd4xFnKpT09ECO71dq18FpRBS3WhNWMPIs/4z68+R3UHqdTkY7e0B3sV4lF3m0pro2Px5kwfwsioKBz5Oj42p+ZLPIfRm4Zyc1FArERse4ercD2tvdlvcsxCliIJb/Xv7N98D3aMtclkKqnc9oNpmzsSerpPdfwdLhv8o02nNywuAVOwt6jZ/beK5YZkcTAdmOwS404EnWsNrEkebGX0EWEGE6Pz3Tgq0yEfY8Uwj++TZWgCso8gogko0CJ6QNkI/3qswPnOrb6x5dWOffyLiP38/Gj+fCIOHGB7sS/cUda8yOCEQUmc5oPl9qJPbUAZ8eKJFDILU/MT/MMkXBe2WomgClrmG9VBIXBp3Op8xM5IhzCvRS6YfhyroA9GY2EuHIn7UyM5ojDSAb5hkOXB1UboKKATAlWi6LCgAXdqFpg+aTWOZ1rgxkA+AgRbWVmVg5P7a3XcQKnY3KknXXbV9qsnUKsKbMxI8jWvK9sVpZDm5uOfLLtflY3uX+wtAMX22sxtwczTRN8Bitx2V/pVhXddAMxZRlbyKYgXdlPc0AXT0SF+QhnEhwGBH0gRyI7kpImdXcqOQ3Z3F5WBVsrRbFXV+XX3tX6BELhFi6aDxO/30tKGEg2z0UUzZdED8nzHcwnsRIROc6GAjykb/z6xOHu/DsqnMduiIpcB5SZeJIpwUJAoMJjGo81+SdrQKdTy7WC6eMQUgdd44z3jr/Hrcw3W2N7Pny/YIyDkqEjmXxvvJrGwA2/NSDbLZP+GskDjztLrKJOm63ygDvdAMwbNf6v4/lHcwV6Ggwsq1zqzVu8fuE94eOw2cCPMVBSr/eaX0g45V9wo2jdnYJjryMcdUc4Q8EIDZHnjMBmH0pI1rNrJaErqurWzo6Qkq/Ap/GME2cuSLWIj+DScgEMJ3H75Jg1fr5wZSYHIAlscl7GkhrmQBsH7Q4x36W7TrIwfW1ZAJs8Xul017q8mOBEMkEAPi5SaaEred4PmddAtAd68HgsBjLSUHgOcoBAuR8njDYymVXEuzJVLp9lAnAxJYWoMODZDYeLrNwVM8EWOWwir5GnbwR29EITm3i2PA+QzC/kIZBAD7RQMwDFvEa+u/BhIQcSFHt9kwA04MelLFyGwDZkEmwEZNb5f1K7SdkAtRBBxldDLKZfvcgG95xXTUluVc9EwA6WsYan+9hZqryA9RloHUym1XpojLAOqhs3gfuKYAXADoB2ZCls23M30ha20A2ZAJwmiBSuXkjrdZdNl93LbdhwwETz6eLsp+BNS1KKp0vGJsM0NGWLgo7Otfr4k1ZXWf6TOcnxWSr5rcqARG6X/ogJcoeQN5lT282P745DQKjld7boFyL784eB9Ub7wvbj/UKdBAYTK7gfW09AVIJSJYjDTKbwRuChmOQd8hpgjkdom4mzpKySwUhhRINAdAIQMDIkmbUyW5oMHyDfvKT1+j+sy/Q8fGzdHH6EhGh9plcRwX+rYCSMe9wjxygsQSLer0b2mYiCbIPVuhXsw/w/Kyg+XxK/cEN3TsHWD+nTtanLt2gsAX98Pv/gqgcU5Ht05e+8ru0c/A5Kgjg1CmV5S5dXQ/p4OCIdkEgMNYiM+UAPE6JOgPQKejm+k36+c9eo3z5mBsmZN0DeuWLr3Izh3ffe0A3t1dUFF06PHqWvvLl36G8hHwoyGaaJVtQmS3p8eUDCVZ3EZxyH9VRmKcyw1yLtyUe3JImkwe0KN+hn77+/1KHxvT1r/8WbeX3qKR9rpE6GhHt7X2KyvKA011NZlFj8fG1Mtm0xtzaoITaJMiwwMf0Qag7l0KepHwKN3m07qIIVqvpnuWSTptKAzfdi31yFyabzR6e6WvapjKKkgc2ZOln19L4YB+R6siRb7uIwZUl0YBBtjqbqA2UMdAEUePBaMh1d6AMAELg0wDZoofjmVB6cBwNZMOf4PrVIJKANTBkAFYwmwgKdq0UBJAN4Iq0e2Wx4q/myEHRMNBSimOLQ11gHylY7kE2/D5mBpooGYPQQCTcH6ADHPLkRwGF4IwLyNIbjPiZDHwqkNe2jvg5QDJ8wDzY2u6wIeOBvTYQ08aN9xn0R3R8JBEJHF4eeOLizSgW6Yxxfmae03AwpsMDAQ4qpkO0SYqGx5wx2DWdLURZRoeQjddkORxRMGGlsy3aIjOo5RDyOE3BGwmY10UBoGRJu5pm2pp+wGAO3kcYlHBwEHG+h0LwWmuMgQcHCOGwj5+PsULeGaDtSrqxVx7x8w2ERLcgLsR806eTk6Pa/Ph1iZ/HSgiFqkdTBtmsjmkFuqugxYwZNlRg9C9KNtoODiV9rgIQqkKdQZDrBYMl4ry/t8cgbwAeRGr5sWUmIKtba+wTRBonizmDtNJQOnwYiCtkb9bkUcHbfm9Ih0fCFG1jmbI8u/Fj3JA7HAQA3VlvtXoY9feFDOE9BRgm6hrysmJzsuzmUtAdjrwA/XW2cXWo4NzGiyiIiHEDdMe1AJ86iKDy4W7otxu4IbyQ3Vyc6sFgxMCKyLsGURiggT4NXzFEM+kBPkE/g2nKtTZUV8brEr8y1hLTcX0r+pK7MWN/uHFxqEDHXjc7M5Y7vKs8M+iS6jnReDnwUGY0L5Z0c4t9ckLdaCEboDagIgP9AR5YLQl24ML8pOjUlhaCvTJZLJkBzkw2fp9wflUC796bs3zVGQBgijWxs0jmVwI/WBd8H/MfOOVqvpTafBdSVJvFBIEgZqLovDp59Prr8uqG94k4cDK3As7I82AoIz5rcmFrCZYE5OAEKWkrmO7VfOliLUjAFbBsAFrIedviNKpOsj3QH1mZhYMGu9nLnAc9WY+AAX55JQzwOAgXMeQreVf93u8PWW8BZAvobBOMhlEPHWD6ZKKZAE+fX9Tp9y36wETCQDacfbCfLHi16oxnPYrg1CLUZPNAUBOUDnezYOMlQLbjg4oBHp9HbfMLsBWMWsiBt9NaDWFmW2mdFzAalQFuz+N38ZFtF4Cz9xQ5AKADRqOA7im1Z2O2Mwb64PJa5EBAtiZj3c6kOCjWN7B1X+wZ/4nn18sf5AB7EymqyrXUsdbB58opzHEK4r+OZgIgELKjqUhqm3pwTQMutt5SdkUCIefc+Tf9jmH8kgkAcAXsHgSn7pIJYPapzwSoz0c7iIBr51qTzRpHCaQZanXa/YPTLOPF/DCTjYhZXiYDgYkTrVEEugNsNZBNwNbm34u8mV1mZ5gGKQF08O8MyJbrK9BK9YrJkwfZ8LNG+m9Uk8+sFusmeHxwGLqzr1AG5sQi1StufFCTWf0mNd5VTDY7GZixpemJMgPyfW8kINupMdkSzHGet+r58g/4mz4TYOP5Uda5zwQQmdeabA1+qT4477DegkMOkC3ukh6PL3yvjMZEumhyWVTPGBkEe9NANhmn7I/256lcZbmW20BKf2D+2nr4Z3tRZpufg5SiL4XBFYILHmQ1eRe5FrD14eNLlyYoZ7WMFdkoY5oXj+gv/upP6eL+Lu3twEYVfbycL9gnhC2De+W0Q0s6ouOzz1KeHXHnTdsxSGXMs8f0b7/3x3T//qfp9Ow5Oj99gTo5mgfgaXwK6t8jzbPgTBE0QZCURnzN2e7agf20B33pGVJ6MhkIpe8gwZeCz83+AFkoUruwQyPq5Dd0e/1TeuvNP6NyeUOUdRloO73/Rfr0i69SN5cunFdXEzrYP6HdrW0F2QLAlneGtCgf0vsf/JgevPc6QhG0kw+JijlloA1s7dN8uU3zYofrz734wq/Tp55DTTfUfNunMhM2McDLjCaUdSY0L3vUu/2ISS/IUMTMCs1G/kMNtQKMPwB0xTZlOdh/MnXjyWMq6QG98+7fUO/mEX37W79HeSYgW1l0pJkD7bBuNTAe8yM12Xy6aJC2GMysgmt8nhTcQAy+XZwu2pYpIWti3dmluyhDhcpGNtsgZjf7oKqBbNLcT14+xWznX1S1azsMsiFwgyAlg9jwLdcFOCGZP79FumhOh2CueMYLnBxncPpDxqLjUlRbjINVhppsysC0AdCBCBycefvE93d+RgWIgdo8Ri2J09NkumhKiS2VkSb56scaiTXF1EwvjZ+LSCyc+V9ZuqgziIym7B24OC1WFG/9Tc1IRJrgNdIEL87YSKwYhKauUum06sIgXZSd6l0ooM0+EE9E/QBg3gNtswrT1Z3w9LpkdH11yyDb3jZaGdedagYtuSlDjGIozX08pTOr9wO59ZarX8RaAlhOjx4/ZpBNwET58By3XA8FwiDtcKyR2DVOtX/ZMqNZuaSb6x7LrAFXq54HhWcKAmB0JwPNHUpRHfKWcfLZCIZpjjUpaNjrS2MINkrb38+ex85fnhHAp+2dLjchKIplAEdrIJsc3QBbhKpeMiAIo03YA1DDARSprb86p1XkuBRW0MH+fgDZYiFXAJtZOEzlB0CgoPtywa3ZO8BtW8TWADf8GjKL66EsURA5B8DprvPOk+jYAEphXdD1B4c4AK94b9rf+kxZfjaT7OQ94ajig/GuU5oM1mdgBY053QGgO/fTjoHBKGJgaUlYFwayDw85iMEsAG62k1UHa01cwRTtyLExGk1YP4PYU4Gm8fxi/ZllHJweAOgwTsGE5HS0ylkNSiuGTLDHIHs3vQGdHAEgEbC1AfA7kC38TiKq0NFYE2a9Ov3oGTN4d2HDsoDx/6EvoQ848OLYNR5ks0CQXcPVMRbykO6WtK5PgdbxdInzJ0A/CtOKwakuiO0vlZfU/cBwho4GwzgGzM2IYBnXWi/ybxhWJRvuAMCFAS37pwG66/7y89MfjGjvcE/0QIHQkay1pXObk2nvykGVTAIS0AkoP5AC2eIkXs6c1f0J5sHJwTHrgxoryAPTEcCG98TzluWCZY8jjc6RbYAser2kKos+QFqHpQ0zdGlnkltIH7TBj6EPGABXtlXbnq4D/cSZAHgmglO21qIrvEsaHuxBNnTvBcDW7XZ4XwtbtKn8DMgSuRO28Xg6Yh1tzPpwBsp+CKCF/NtkAaULAOzBWRVzPf33fhS4FkwZ7E2wcDGeKvCn9qXtY78+8swO3fZ6DPBWrPMV6xneFfVTR7yvsJ6mK1Mgm5cP6CAOUvZ6DCJhnD4wmLreZIGZrb2hlNvYxf5MrIUbe7VXNFMipKAge6AN3LP5Fv2FZwqTTRtH6XHijwI7K2UOROtyENfVtG0LrFcmlOp2A88fP37MQRvYB/78i8/NOgiZ8XkCOTgB4KUHbpDZsKvqR1lOBrqDdR46GIa9belPcaAd4+0PByynPigvc28lRMIRbDZCkXc0E+BWytKwfdAE2WrnJkpQaLbN9e0Nn5tgslnTqfC3wdKwoITtsSkaRw17Ykdz0ETmpAkihrvZvmYGOEA2BEKqoERTBu0nck/skzHLgvhTDtAx30EZS/V3FfvpEozG09P2Go2uXIE3WQ1kO9lHwfvNa4CjlinkHWvCjeRY33mAtmn92dxaRsih6gNjDgegv34fm/NaJoA+z9e4AoDK6fQuCCRygIBhj/WPlMIJp11CTesaS3YP9CXOBchBYJW1A9EiI/LuVi+R0+uj+YlBuiBbIgdcbuNYzqKKqa7aU+wiN3KAV3jPgujhtYJsYDC59eR75GOazB/QX/7lv6YsA1A2QTEbZk0BtOzQgrZQ+4zBnx2aFYf09W/9V0TZPenQie6VnBWGlMohvff+23R4dEazGdHF2Qtcm8ysBpb7bCZ13LIFjYboRNql7R3URxOQjTMBtjq0v4dSL1JPTLw/2HBxpo3MOfwp2BX9/i1dnAu7MM8ngOzozZ99j66v/oa2O2gOsKTZEvrqgAo6oaef/nX6zEuv0uPrMR3tnTHI9tEHH1K+ldPT908JzQYWy8f0/R/+K8rzHgOS9063aHTzAeWlZLIVeZfm5T6VdEqvfPG36fTks7QsT6ko97UmGtJB8eYzrqn22g//Dc0XH1GnO6PDvS3qZhl1siVtM4gJo7BDlAMMPKCTk5fp/OIzVICltkSn1A4NR1dUgDU4eEhvv/Uz+t1vf4fK4piW5TblvBbMGlF1ADBzwSm1S7DOr/p0dnohNW2drGQA59RiCKFZ0T+4HTIBsA8tEILfrKsTCnmfLVB25ZqeukB92WajPLHd9Cx1hAuQUAC2IjDFAG8unWp5P7AtnkJcZLwoGwbbVMqVeQDcPJr01+wXt7clDKfDHbCCzNGQeHiFmbgWqLapkYICoQWSWCktnsWIZ+AcMN/4YH9XXjIg3+7wqOLk9bQOgGxwFri7qKYUpq6vDhM9pHAQ41AQ46De+MDes+3rYDIV48DV+2mwp9x4bX7A2MPht67xQeMozDuSikS50NwTh2Zswwm6CyFYcLoDR15cwXs/H/F7muNnIBvWJZXelTqyuS6WA9nYuGRnFYILqm79SPGGMI4d1MlDCkqoyZYS0mBoyBhQQwAsiVnVXVQcKqMXSwQ4fB8OIYz3o0cPWX528m6NeWC1Eow+G6d79ccKsmk3Qf/7cMjGh2FOs6LgiDMOTWNJpMZb3U8PMLwp09zzLoNIdtClC1kG2AKgMtdLvL6h+/fvO4PNIuPNr2ZU4C6M8u/t0T5a0NeMIG/EhHUS4zuj2WyuKD8MNuw4HMRSh6H+EeVqRjiu5wYYh4eSLurSmFIyJ/sL4E2H4GxyvUQwtRij9fCNrYWNWwAfBkhKyF7aSPR6zz/fIndIe8HniDuWmXw3153HaTE9OKsFUq5Q/0u7DasR5J3a+H2rvTlATTYt3Mt/FBv9dQPTjEvpLqo12WDzaCq2f07l1Lj0d6wJavpBDnZ2JIU35cQHh8gcOHGqrd5POK7qgAcfpM7ptPRxMJg4Aqdpw02QJDhHBqkKIDjidFyuzdcyVlEdxm6UwxSA4OW1pjuokVhfcw1UKJgYnpkRyg/gc7CPOh0p01nu5Bk7GCunpCE6fn6urER1fa0RjaXheaBQQRKct6hjKrUkIt1am88AOAM8gByAoXpyKjXrKja2D/AoyCCjDvvouo/afMIu9O8Jow1AmgXiwn7mt2agFcap1RX1TJq2fW0gG1LWT5COzbVM5T1jkMPLozmbAPmxv2FXVGeRHpZtz2f9VZbU6w/ZyajAJw1amBXkdSSLkgYLRuMpj3MPtV6Vxcy/T21m1gng/QnIBrk9OlQgyEDlaKPF7wkmWwyyxUw/Ca7pi1fAsjJ/XbkNP6+WgRBT/KuAD9jGHAgRQKGtPEgAsWUCIO+wn4x9CeA9nh+vtcP1ArIdnxwKiAhZ88xind84CILXhg4CWGVBCV4LB6rK+tUXyMBh7DFLO5f5ScufB4n5meOZZB7owseR8TbmOM4i2HtIweRaWHpmWJDBg7O8rpopAYYzSoNIuroyTNVON+dC1k7HX+110YHjyYz2D1CmI0xEFRBx3drYydVguzmqWBNfriSeTw/y8wjyjOaLgvXFzq4AAAIMN30FvyqS+FhyWZHjI5QRyDnwZ2CtaKq6NRxSsoimCIjlpQCC7JuEQIqfV/9M7C+ASKP+iPVBFQTRP0pdx6CnvhPqW0EOdjqS4uw/fK3KYWWfqs4AU2s0RRaKMMAbNZEd+lgD7MGqHg1F53WkKYn8Pp7bMB77DWw2nA2ovSoNHmRG5RNpMO6EqAFDBaPBHIc+SAU3GUQ0coUr8A+5g0whc0FCTu1np40Gr475rfZmFjKfqrmoo7PVtAMkAWgFVrRkHyiQbUZovEhOT3At08HAgZBpxrplEPB4dYkRMITtBGfesopEn4T55SFUJZlk/kezOY3HQ7qHeolV6ZyGKFU/4AAnX5oRAHBklpkdXQM7DEhw20VGktFoMhIiiWYjCUvQ2E/NZ9t1ki4qNdksOBVkATsT4M+IKBtTwQyrD+ny8j26ufyAOuWIOuWAtmgoOqoEk+0evfrb/zXNyntUlmAhIyURQ0QRiaWwypYF26YXZ8+wDyAyNKcsm1IHQB7d0uXlu/TTv32DvvyVV+n4+EVJJ6WCeoMr2gboSZCF+1QW28rOSoFs8mj4U7BjBj3UtD0V/ySbYqVoMnpAi8VjKosxLYs5IW1yvkQZrYJOjl+gp+6/TFfXU9rfO6X9rS79s//1f6NXXvkc/Ye//7sMsr351o/owcO/o5c++zR96v4FbXVmdPnRG/TuOz8lKmBUO07eAAAgAElEQVTLbBN17tMXv/w7tLf3AjPjkE4LRhlqzklRJU3Lzcb06Ootev+Dv6Hx6BF1sxnXe+sCsCumtK37GvIyL4/o6ee+Sc+9+DW95w6n3Y7GA1oWI9o/2KL5bET7u1gD/C7UyWONm8051bXMRrQo+vTBg8e0u3Ofzs4+JTXgWMHLeQ2AE91UhQUnAelKv3BgXWsb1zpAp1M+/RY3kO3ivq6J3ZYZqnEdtyDD5m+yj2vlNmrnULqsETYZGjgJk02CEvZplmup4xjZWzc3JVgSh7twFkJh42rM+o8YCUfB1tse6HoXrbUreH/UQDbs3Q5dXt/w87gWV9IRb25sLBAi+TCkmaGji9VG95MFtjMt5xoC1rnO8vLbVZf8Btej8YEx2UQlrYkq6E2lYOslt3ut0uA8cKl/VwGZjE9JYVpmsgFk47TP6LA0EdULAy1SkVZmsmk0zP1tXCTY3o+/omArGEzbW7UW9HwArOjuh+us9TgXbI1qCEgkVQoZVrRRNgCkHhKKz6NGB9f7schdi7yZLGGTSC2JORfVjp+ZWlMDIWE84VCA/MAI8tEeb6oZ4u5lyAr3ot6dr/Pi18/PqYE1VlOkKnivUa14X1Tgpx6aiBpYBA7OTQP4tLRaN1/2nhyBu+2R1PvBHzQjafF+rgobX9+wM4VIrDgweqRG6QoejBLHZknD4UDaG29Q6LyR7nB8TNtIE2wYXennW+txvCucItTMEBmp1++pkvGgZxw1H/oAdS+qboItyiCYgKJWEYnF51ijorExG24T1DDANjgYH6fxQajJ1hZVD2Ci7GnUEHAgWwXKhJoa/pU9oIX1hI7mgq1ck21VupWmE1mh8ygVqQkIBtKoPV9Akg4biWCRSCCkviCh8LL9XN4X1wJ0WCyW2gHa5sexBmq1iUSemIGJWhJaU8TKCAA0qj+7rn/loEenqiHrtSPrihSBYm2gpDU+EAa4Z0m08TDDeKUpidRkS93f5oP3gRnVSCSYzwhpjReI+pkTVqtf6Oe67gQ8UgB8DyxK0zUr/CIDeCeTKbMkpPGBT39KMw5M/urposKaantXP2o815qSCHMzHmTk3BgoWWa0KAu64ppsHgAXDRfvi5pUlhmXhOCabC1pgqxDVaY8UGeNo2A/eaaxPa9NfkK6qDQ+EIaSyGS8n+v7S4BPsHuMLePlxGSnel8XCYHtYHuTnZTG3Nb3qt8xCIjBSQF4HpeNqF8VvsO+QpDy8ZWwJODIG+jQCvYr6Mn6oErlxrlZnxk5CZ2zjMHquYB0UQ6IVXtTxhQ/sw64ipMLIAjOLer+rmeOBwtjrHtTarIZAJmgvbF9KAATgzpZJhF5BEIURApp3Gr7JpmYYDSCdY6GQcKqlv3pVsMLoWOeIynp5vaWg79boDjbddHfV5tGfw5mNRifOAMRlLA083rKsjDjq48+FywJ2EEA2aQ3jZzoFQNSGfP2fbB0cgYrMF/wM3yWBd+lRYYZZFsuaTScVCCb31mp6zzIBhYl5MA31qr2IdeeUnaF/hDvjOsR8IFvg6AEz2usn/W6+PnYmwDZuIYualy3gGywJw2QEp3UYYANsiBd9sxSCvqkZqPqjw1EwpocHirrPLWRnUfsfQ+U28AHtbHEdootrPrNOGtBQSTIO2y9dSCkB3kBsuEcgo4WW0+ex0EClbdKlpThb8Cy+EUDbphn55DfJzafkG/7OVcd08wXDkpUgWqdX7VTzd7GWAy0krMTtQT7dLyPvZmeGx+UYJY9g+AZl9s4Q4kYA7EROG0zK6ycDWd2LGk2m9D+3hblqKPGGwR10Szbp34TG6+UJ8L8IMit81pbvoXUFwMoBdAnQ4H/CRfVH/Xfp3H/fRrcvkUdADbFFnW2n6YXXvl9mpf3K/Cn0AYGHHRA6ruWFUFQQsAcpFYifXNEXbqmRw9ep6ur9zi74fkXXqGj0xe5C+eiXHA67QcfPGCg6itf+h3qZDiTpLZYWx4Ml09BUGI4EkYsN8SZMYiU0ZQZaCWhC6q8OM8Ns74OGDhEY4b9nUPapYy+/upv0He+8x36n/6X/5HKfE5FPma2H9+rKAUYy67px3/9b3kdulsH9LkvfJvyzn1aFCgzA1abrYsjD+RLonLCgGbZ6VOv/wHtdpbUv3lAt5fvUTG7pm1Cown8V1CRn9Azz/8uHZ1/kYoSTL9DBiIRlCiKGe3ubUvNe2abIUpnYB7eGUzEMXXzHo3Gj+j1N35AlG3RZ1/+Bh0ePcX+F1fBy3CWonHfER0c3K+6kXKAjhuiyVqinAT2JrLZap9q36g4WhCg0pdLGgyQIQbcSmx+JkKAoajMRNnoovdC8E4Yzjgza40P4iPX9HS1rmI/AYOyIFwdaKuTgSr7G/ICkA310Q7XtJyOTVaAbD2mUKIrUhxPciw4BdogRNa9B+wBKBGhN68GrcKhm3PTA7wkHLHK8VtbtFWmwoNsfLgnCu/GZ8XHBdmulErrQbbUM3hfqkoFnRFGIiKxSGeLuwW15yrnTHNHKhIXOl8TIRJzRY2NHAoakZdtKa6+QbFgu57B1kGfGY3SESm9nhZhNFWMvwSz5/BI5KANZOO5cfR1bHM23CezqhvOahmSQolQFtho1l10bwvFQdd3NzKgtj+ccBQ1BtlsPWOwzd53wWDrFXeV5DQvNz8NANoJB8bLjEZ24ARkixmMXpaQxiVlRQPYenG/CbK1yZ/Rd69ubtjoQlckXs845O/HqP++C8jmn2/MVu70WRVTNjdI/pLNhxioVzANBq2BbIjrYE+vAj194d7Hjy65m+A6kM3rHzaeFFxBDQFWpG2Fex39HNctF9r4AEAHMwXS+8SPn/+ddzj1AMATDGk2wxIFrWM5NGarpHKf1brveOZLam6l82+98cEq2TOXEV+H0xk7C+gOGQO8pjO8vuOfsfLr0KNHj+j0TCKxfK06lbHM+nfFWJnJtijo6BgsAC38LB1XaimRsexZ4d6Q9oK/MBMyfqqAiaa/eoNxBbKliqCm5ouLp1aNDwRkW8XE9vOF9+SaIq71ePoZYd+Y/IABPhiErtzrdEmlowGuXAnL1LON22TBX4fgVADZQndRv59kgwuHSqGPKvgSOv+uDmzZfmF9ObSabJIeXQNH3D7l5xlzEJFqV/BeUpFCTRrW41wd3rs88ha8Jq4W17qgjbmxEpxacFMSqcVlzwu6zwcxKnnXLnI445GGC5ZEDGKbbxvhFey8YT1GozEDV7UmFqbHnR0i50Fw58R+CpkAXm80zhQVEDwTZzWClKjBxMutaetWQzS1tzGvIRPAg2zpM9C7dwx4uXqJ4hx7XYufhEizTxOC/XR5q/aTY3yavmqTAdwNQS2kBO0BRGK2lbAsUox332DGym3AjsY42QnhHaFBhKjmnOlLi8gDlJEO0Ka71gcXoJ/RmZvtaP3zZmAhzJPgEUy7oQeXj6QmW0dA95Bp0ZxX2dtSTmI8mnANTOnOLkx066wscuEZBDJveORcG0ehRiM628rfptbTWEEqfBqkhJxJsNqHFWWek2y2HLV35tz4hwveu9TN1nNIJ5EZ4D3R0ZYuGtj8TRCczxN0moTNNrN6iVI3s5lNkg5OYK8APODu7FyLC4Lg5sf0niv0LkBtRoPJmObzhaRHg2pfyW292VjQP/IvSRcNzWlSgTRbPz9nGBUCYgAtuPyOKGIXyG3OsAFPvnGUNEWK3lPlxe5guC+nDff7VVMS+b1raKLfs1xpeqwFigBCwvaCHCD8G9I3Tf+H8YbnCQCOEjFcN1MzAUz3eaagiGQANfEvThdF59+jY5d2vj4TANciI8QaRzUZ/XqGVYe3yBM/czqi+QKlC7o0nV4za73TAZkA5wveXNNDNcBob40UXsg75AfliYRMYQC22lG8yJJWWIJxxv9NaDZ5RFv5NfWu/4Y+fP8NDpJv7d2jz//6f0zL8oIWS9QCQ4F9jCFXEDNnHdIfDKQBXb6gnNNQB1QWD+kXf/d9mo7eZRAPW/L5lz5Ph6efpg8f3tCHDz6i+XKLyuKQvvCFb9HhwfNEBYAwbbJg+lbnx/QhKjAjgAtiR5UpwUns+Mh7Zfo9aztkS7Dt2aWy6HJtYzQpevNHP6b/7r/9b+jr3/wG/e//xz+jGbw1FOrPMR8WXEEN7hG9+87f0XB0Tc9/+mXa3X+aCgB2hNppwl5jEAlsLZDYtFkO0h6LbEZFPqVe/5KO97doK59Tl4ZUzB9T/+YtevThTwWM6xzSpz/7e7Sz/xmal+dUlIc8z5OpdMHlmtwYEnQHA1dgEgpYmudIwb+m3s2b9OH7rzNwl3d26FMv/AYdHN/nQBrsk3feeZc7kx4evkAvvfjrRAUIVUjv1XNNvdnRdEadrZz9sFqZBQsq2P7Q762cBsg7mKOTo5yKJdKQF9RBfbnygNl3QurRxo0KqJtlD7+RAy8clJCVNDeXwThXbsX+QDIeULpnIB1xtWyP7YWK2a9s1hoYb0y2I+SnrnAaGyDbQoopM7hixtmKCGdVgwmHwvU1He3t34nJBjQVIBvo2HCKoGTZSVnRnUYAkjrIZrVTVjmN1aGitYlQGBnKS95zNSho84Q0HUkXrTPZGseIAUgJkI27SlaHkIsc6kL6e3HHDW45HUA2T51vHl/BaZDowICZbFw75Q4gJGpJ9IYDBpEY+NwIZBMaaQWydSXNgiNImksdr4+XnzrIthp8qgxdLdT50aNHDDpI+hNUVCqlMcyWgWxwqjFq0Pmrw9ZNahvINteCrWjJzZu6ZX4qZ1GNarwV9hdANqSESHQ83oVhAAHEDCDb/acuKkO2Td4DW1GMWoBskAEusr8KRNJH2x5DwVZQac/PYSRKceIU6FWXWZEDgJAnh0e0tY0OPNhfYpyz8osAJR6SGkNQlswyBZOtBWTDPcyJZ6OCC/eTtB5n5oo4Q2v1gXXLGwzZ2dgEZONnq6O6sO6iCrLFQIffqx50ABiNLsVwMKAPVjF37V312OBINVLv4Mh30DwCItSRdO5U5M4DFmCywYFjMHrN/JjDjevBMIWRiHQHry/rIHuzkC93x3p0ycC5pDusD76Yc40zYTFf1kA2Y87GYIDfJzD2L5XJ1tGIl71rHMyQ7rTyRE6bGoyklgRHnNuZov4+uHpurcdRZmGDwql+TQxkYyNIi+i3MTLCGSZdkcC8w960As7r5N32H+YHINvOtjnV9XWJnVW+Ls/YqR7PJty5zjNbK6PEFcb2563JAcBWsDfXAoLYX9pFDMEpOICiox3IlgWQr2JVOKce5zvARDCYtjSFB5aWOIHyvoV1hHOMMQb2etJd9KBisjkuTdVNzJ8nomcZZLu9oaesA3SLao9/zE41MgH2pRZXfBbF55CXH6tpe45UJC0NIvZF81P9lAvnZxykRPOCHa5lKu+4CdN9OEYmwDKAbJay584P0RPy8faTsEwBrnTlHItqJvpURivEDLEykA3npgEA8f1j+edGQ8sFn3/cAMPtL/xtvI/9/RjYu0UtU6SHScF7jBXn/bpMADDAIbewn3geXKFzs4Xk5+qcALhSJhLkAEzaZJBS/96abQQmsGaEjKcc0Kjmx7oFR6IQpIPddnpYNT6APnAAiVs/P7d2/YCDlAUdK8hmj2mug9srqLO4BMtUg5SaDmnyUpsfBe7sfMcmA7iSoykJgtUSyVFWVP28t/NW5Fm6syPIdHFxr6Ev2/aXlZMQtrGAbP7884XCq/HbnKHsipbbALsen2Rh/0oH8V/ofpEgLoNs6GAY2UGVf6TyYOA9B6dQdgUsUzQlAcDGLyf39UwMLxLWOOLhYyu3UfdLvLzwfVypBQHAkR5IXEOuvdyG65SrJT7my1JK4cC+RBkBBaSNhdrGRILMggQA+wmgVwAEpa4pJyS74Ky9K5fCmeHcHAhpoWJqqY/SUgHYADrfnd3PpwfV5FkAWaF9pAM0urMjaAh/gc/WNXaQYcdIO4fugp8awFa/crE9ZfqEaDi5pWI5pOPjjL733X9Fzz77LL300qtUFqj9tUUZOlFWB2cAw30mgKWLhn2t56ZlQrECFdseYA1SGjudx/Tzv/vXNJ98SJ1yRtTdp3l5Ss+//A26OP8SFeVJlR5p+o/1wS2a05xQpzPG6tJ0+oDe+MmfUTFHmuQNbTFja0FgwRX5IS3KXW4ekG+f0edf+W06Ovg0ZSUwBLBqQ202P1sGmspZDQB8yM3rWkHsai8XPFfQB7gHgM+zvT36n//7/4HefOMNevPdX9J3f/gDmuc5zXMA1gv1C3EDdL6d0rKY0HQxpdkUNu19ykqAR3wKyTowc1HLNgivV3wmdEKlGYHcc+/kkLa76FI8pk52RVnxAf3lD/6QsmJAlG/R08+9Ss98+qucorsk1F07ouFgwcdsKI2lMoPOsDlq3SHD7oZ++fYP6frh65Qtb6jTmVOWb9Nzn/kqDcYFPfjwIZfCAOvusy//Bl1cfImoQNopuHzIjhKNz3Qcbkg5pLybsW8jmQPtgXFbH9his8WUbm4/oqcutujPv/dH6LtO3/7t71BJ51QuUf9VmjNA0/tgCoPRt7dMWLCeAKuY55VMcLrogvrDHtdks3E2WP0K6PmaSFW6qIFsvvsOb3Jzau1w1+9n85IduPv3zDiQ4bQZ7ymQjY3EDZlszAJAJFZBtsr49q14K2NaImFMbdYIBwy2o6NDKVDsuqf4jRX/G6LLBVuXYhxsCjqw6tQaTKdwbFAsuFKWilpDAHR8Mm/iwkG5o+NGaD2uBkGJ2geFFsUPEebqUEiAbCLNFqo0JRsiJ8EAF5AtpCJZh5lw6MrGqK8vvm8D2VKggd1Dviq4gnRR1w3HDqFc5yd+LgpcIwo7mSrYalTRmpGYnh9LUYWTsdUVJcjynpQHjfyo/IDJBpQ+gGxqjETyGxvj1hWpAbJF4/UsB1tTNhK7wi5c52xinSUyKocCanFV9RJr71eXv7AmBrLd0sEuInASHY+7cdn+9mAFnulBNtyTnfmawgxyF2RW5ICZbMdHDlxprl8M0mB/M7iCgq3aFcnrnhhg9uM1BpOli26kgxIgm+1brzdicMaAoDkX6rzhVG4YnmbENvSl7tegLwVk29rqrpSD1PwgFQQFy+VQUMNZDfUUI9bGyiDkHUA2v54Csk3oHoMrrAlr50JwUsL+YhkEyKbponWQzeRV7+byH2y8AFuNyRaDDqn3FJnPOS3oSluPd7WYkskCQCyJagVavvhpVrBVUpFQO6wGQtr66Xv7VJkYZEsFiRryoyASd6sGk20XzWmQ/lTX53KddkB1ZwWfmzHIpvpAZCboA14tBYU9yIb9tW0pvCuCWqZLOFV5MmOQjZm/nD5e3/9t8ofTzlgS3GW21T5oyg9AfqwZQMG0vOP8DIwQk0WAbJfXUugcIJvsa/k0xym6yc5qgGwAA/e1wYM4tSmA2D83p9l8QTf9W7p/TzIBfOTT65PYqcf4xUiUxlHNgE99nv0Zj3QQ7E0D2YI94/VtGLvZTnhfywTY7UqaVxs4EgMsYLZCD50eShpTmJ86M6fSXyrv0rFMQDZ010Zkne/dcs57+/ITA9ncQgQ5iO03CQ72+qMAsiXO27agxnQpzRbag5S6NlZztgJaunR1KQA4wL11QQl/PiAbBLIgGSH/H3tvAm3deZaHPfuM99z53n/SbMmWJVmeZEuW5QFkDB4wZjBpWW1TSMpQEkhD22BoVgZCAqwmpi20IS0pxC3EYMYYDIS4tvGADbYs27Jkyxosa/6lf7jTOffMZ5+u532/d3/f/s7e59z/lzHE0VlL69e99+z9Te/3Ds87ef6cX2P+fIQWpNyGRjDJ3czOM6TY/P+HIBufX1sNnRLFdOfliUY0UhYVZQKE8sX0xaw8hItgYqqxltsweElpMNMPAn5t+rhGMOW7SpY6JQL7Q+Sm1bQVJ+VspkR4n0MAnKA7wVYF2Wb5QV6fyfMglkChYawR4MXyNj4h8mg6w3g3Nd1vXpRovja2ZYRoBHgeZJu1N/zI4pxy3UU3XC3B7K9zMpIkolFANnZ4ZDMKBdnC88/uV2DvGI9mbWMC9QTZSvXoqByKL7fB5n7HsnTRskwUL/vk9AQQ1HIbmnKpAQjFH7lGTq8gyMaoKdOfiuSfBzKVljVaVPUnOrUsE2DR/dT9Abq9PaTpIVbXRvjEJ94j+sXLb3oTpkwltBpgLjIoBAlNj7aabGbDhvLT30e1s3QzWL/5LKbTs/ji59+PRr2N6nQkFvAgbUpk1WSygVfe+mZUqsck1VCit6Apzuf3zuPUSeoVbTz91D14+JG7pB5bqznCWmuKfvsspuO2AC1jrGKCDSytX4VTl70QjaVTWGqeRIXNA5hL7NJRi07G6Idga7fTyfRoXZ/TP8zGEUcff+uCNuikS6bYo3OqWsXbXv1afMe3vAW/84d/iN/8oz/A1lVXCtBm6cUWiczfUAfLePQ6g5i0Zpzni362VttR9dIU40SjTLc3V9GoskFVTzqh7u58Dl9+8JOopPuq19bWMa1u46prbsHW1rVIsYnDNptZVL3+JMOMBWBjtOA4PYvPf/Gj6HUfRxOHqKGHykT14EmF+9yU6LVpso4X3PharKyyjtyqRJclqdaR8/dEAbAQZFsUNazOJWZssc7rEPvtp3D8eIK77/5T9Dt7eNVtrwNwCaYTAvg1zV5zY0qUuFxAZuloIImBbPNrqrlALVeTjan5bMLjawXHul4+olvO7ku7u5IuGkayhZc489hFTHA4mki+egiyxUYul2RGRqgE5aJlLhBkY4izpiJ58Clm1Fa4MQTZnj57DkxBYYFiLTDLMEjf/a74klVw2O2JMXYxIBvbwWskmytIKoMsANlc6/EQZFMmHYJlEQjhGHSYLqp+x/kgW0jw9MAxL7olxQA9Q4wvd16JrmAwHBVGsl0MyFZs9HlwT5geqpKOVgiyyUaZkRMriVXxKrPZwiajZY4AsoVGtYFsZlQr4/ORDmVMei7IFszXCyOf2/0fO8iWVyq+MiCb0exRQLYi/iPgihRs3RXPFMGVCwHZwnRRPfO8cvqXDbLZ/vDeSuODCwTZwtp8R41kC4V/fzDGYd8riRcLsnll2INsKkvyykacLmrKSjlIorO9cJBNz9qAh/02I9kwF2SL62AKyMYUi919HHd1n+JI7BgcFpCb/D0C2Yr3R+tn6C6pQ2YxyKbropEa3pdnBrIBg/4YveEgq5On98LLrXkgG1P6GQkpkWwXCbK5DM8g0r2E/7hOqBcOsinYenEgG9Afp0EmwF8cyOZlvBaCp2Ftqdx+b8tBNkv7uliQjc4XMeQJsmVnOceJkgPZnP4Ug2wFcj4G2VhuQ9I6zAnnmFQMWnrelS+3kelP7gtlIJtQ9TTBQbtzESBbBeJ8aR9I5Iosa4bejwayLXLC+f2B6E8eZPMy7C8KZBNAp9MVg5Lgil/nhYNsxVHVyr9CpzV3UmvaGsjmDjJ2MlnEfMAvnwnItuvKLCxZc5rIborpzwz50XAsevRikM3zMXv2YkE2gjl0yNIRMks/eSdGGAGXB9miaOMZp77XjClTOoddMfIJtuaCaC8AZIvLroRyJQThi0C2UjC6AGQj39JAEiu7kr+fcZR8CJpqTdsWWk3X6MNvg8pn9+U4srrvatpubWpJpEWZWvJ3sf8qOBOAbKH8K0vt1/1J0e3tS2OC1bUB7vjUe1jbBLe98m1ImEqYsiELi9+7NEUDl5weTaCfNq7p0Tn6LunYybRRdrJE0kYlOQ+kB8C4L+AJ9aPxuIaDvamkdabQ4vsCQlq08f4OTh5jY6QuPvbx38faWoLrr7saK0sMROnis5/6MKaTPTGkppUNbJ+8Hldd/QqcPwDqjeNYajDrija5rqnscxSQTZXJQCc1J91UAw0Ods7jwU/dif/rH/wjvO0t34z3fviD+MG3/yhu/eY3Y1CpYVJRuMbbSnrvpP78gHezWC7MyDG31xpIck5kfL2mUYPV5AAPPvAx7J57UMBINpKYVhoYTpYwnq6j2boEL7/pDWi3x0imNfzpRz+Ob37zm7PIQ9aN29t7CF+498+Q1NpYaY1x1eXHce7JBzE8PAPmrabJEqaVZdRqJ3HDi74OjcZlEh2XShQez09rpYXylvpTWG5D5EKZk8BFm7J8EWl2OBmifXAa28emePjLn8G5px/GK255LWq1qzGZUNdgswVLrw14UFKRYAdt6nZhmQDDwQjtrjY+8I1pip0aGW7GNRnIts56PwU1qoqEAqfM7g4UYiwWHKP0eaIJmayigkwXZZ0pSUk7YvolLwTTRQmy0YNinhfpCuk+VjslvDR2Uc6cOy9h0ZYuGl+ujOFHaSEhyKbvdZsaCZMcYi91C8J0UQ+yle2nJ76qCFsyRu3MFhfyjg+V69cjHY3H2Ntn2gs9L9YhtjjiyoevK6gTgmyhR0IVIs9ILDxZ55tgwJDqonTRBftj6aKso2SRbKGBmQkhu5iuds8kUZBt2OtLusMM2BrXoMjO00A254m1+h4R/eW8RO5QxJhykWwzkSvZwcURgwoOloFsMb0Eflbl264mW6U2P4IpizTLlARf8N4i2eJ3Z2dq65N/ZyPZcvSe+26Y3qPP0ZjSzr++HXw4bsh08vfTRbK5mmwzSlAYqSoTN6UiQZetxyejwki2cIyYH1iURAay5Ype5u+Xv5d6vkUgW7yf8XhyNxnmvsdGMcdc7QpXf8nRZ5YOZOkaDtBhIWbWbuIdWZFomdlUFx0/jmCpiHFrIFu8r8VgoGsIIPU9itNF/f2IlRMdPwbZsnlFSmxMD5YmuLbJuk/5tvfxWYZ3VCJ/6R13NdkykC3iPyYnfH0tRkkwgmkv6461SKmVe+m8vwTZWH/D0kXjOYZKk0aQqzIlIJvQARsGHa3emI6rkWz1JWt8kPeg+f3M83uJ/B0OXU22IF3URcbk+Gxg6BSBbOEaffqZ/jY8T4mmLQTZvByRcVmPSB70kdm348QAACAASURBVBmkbgXZtlCjIySryWHpLbP302Q8a7IxeoTRPUXGVBlvl6YkJZFscWRGSP8xyDaPX3p9Qz2qbBgUltswoyiOHLY9V5lcgbWgX16ywr35/S+Sm0o/qj8Vg2zF3FLXqvy9DGSbBa3yxrkH2XyRfaGXEmPc3qc8WkG2elUbJxUa5dF7SO++8QEN+cgZW2rMF4Nstgd5gJBGso8alQLgIcgW3Qfd3VljjvtKPVroYIsRC7M1bcOIK4u61/Osyf4wsr7RmG0Uk9FNBLpzf+Katnoeiwx6F8nmunLTSVlE7xklZfxeV8Uo01mQLV+72fir8RPRn1wkG1Pda66wf0Y/TieM+Y/utaWLaip3vL5Q/pm9YnzEGkfl0kVj+VXws+jRGcjm6uQtBNn0ftGAk8512yXposEVNZrU/dJ0UZbbYLRx7NSKz8NqYFJuMqV/IN3Z12Yi2Xzko5cntj9ak43pohsSIRam5hv/iiNajf5DkM3TaJ72wvVpGpxFsgURjQG9hvZmyI9svhLJVq1LvUSTC7E+EO6TZYTEIFtMQ3G6fMgv842j8uUkuDfF9FeBgWxq2xy9PNFMuY1MHdRuwlYWIJYvGciWHmB9bYi7Pvd7GPQP8ZKXvBGt5pUSzYaUabY+Csn4GZ3VZSBbzPMs/VKl/QSH3X1UkiFWVytS5J/aEYNfsrNn9Bqj2gTgYyOBBEmFjuOJpIue3GY9ySGSSpeSTeLctCj/Ic48/QAefugu0bOfc81NOHnqRgyxgd29EZqNNSw1CcKYTlZiH2e6nupP3fah1HCe0S+dPmi0ITTHUgHsbj0BDs+ewb/6yX+K6mOP4pYXvRAfvusu3PDa1+C73/6j6NfqIs9FB4oiMC2Sjd1iM/7sQNFQfob3jWOb/iQgGwMIkqE0m0gSRvYdYpp2MUmHSCcJxhOmxtdQSdbRWj6BTmeMhx78Mn7kR/4HfPCDH3RplimSah+7u4/goYc+hxtffB1azSpqYHTfadz3hY9hOmHThRaWVy7B9Te+DkllCxOCswTe2IhA1mZNNLzTiPdsj/XnXeOoHL0HEetS3sY1tBP+xS6z4z467dM4fgx4+OE7cfbpB3Hd81+M7e2XIU03kUwamCa+BpzJFt4TA9mK8acoCCoAsRVk62jgVHw35zgXCiPZQpXLGEnGNF2NJBI7lZmtjBnoU7NKl3+bMT2pybayIh0ezDNV9lyo1DJdtBRkyxT2fFqjGUXnzu5KvR8aq6bUhwh/EchGIui4SDYWbLULVqQkloFsG6Ikhumis/ML95vGlIFs2rluFmTLRQgJgq2/0ZpsCrKFjQ84txkwM1SCiCjvaS0JRrLFIFv+UmeiUf7HQLYZT+xfGMhWATvXjfoD1/igRIkuGN/SRa27qCpncbinp+HwXFhThFWZ2LacZ2JIdhapSbDX0WCotJWDbOHbZ9NwjwqymRJiaWxUZuJ00aOCbJxRqCTqDItTg2KjnspBp9cVT2zILON7nTd0vQHHxgeSklYEuodAWwyyMV2URVAXNIaw3eb4zwRk26ch77pK5vhB/ji9zuaE8HjsQTZVCMrTHQSUcenjBJVZXLZVa2hKWgkoXASy0SOvjpDtGdBhEci2I7W4ViTyV+9Jno/PGo26nu5wLCD4TOffrxrIVuwEEaU6JyMUZDvHFN4tpgm6rqKxET7DR9Qp0T7ogoUktcvsLA+JI8ANZKPcJFh2YSCbukyeKcimKWkBSOXSSlVwO2UvcDJxnVSizRGS0wsW1Jbs9UfS1ZRp4Lm7aUZ/BrLlIzPmgmxzox3Ylc2ni14MyCa1C80TPec+659mI9mMX4b3JdRf7O8xyBamthYBgSan+ByVchbVXmk1nSdW31oWuRkay9I4qqdOyqPwy2KQzbo367h5/h7eAwWVfXf2ApCt4DwzkM11Z78QkM3my+5h5NG+cVScZjp7uGFNNjpCvJMyv79xJoLcm4o6KbXchuvGvJBfKh9hBJM0p9k+Isjm3itGtYBsWpMtB0AGYxuYaZGtRwHZQtDCy00tIs1appIuWuKkzO2slbCYA7IZDcVOF9NZTH+aAdlK7qenSTaO6qDi6iVeDMhW1J09Hjajf7fWRSDb7HrVyGdGiIFs88CVmJ9YAzF2X2VJibkgW+RE6fbmg2ycF9MQQ32EdGcgm5VdEf5TAnqF58H/LwTZgvRYjUZU/hry02Gq9a2ytGFpTGJOmvypKP36hmcGsoX6U1EktTI0c+YQAM9HshUB0bP6re7X7o6mi7LsSqhD290qA3nppBQevQBki5/XlH7tzi5BC25iGhQRgHwELORhZivx37FGsqUdrK8NcPfd70W/u4+rrroVl1/6UkzS40iZWukikUL6C2vaxpFseiLesRDOR0C2w0NUqilWljWayMXRB+UrCM5Uhf70Pd5JqSDbFhI2HZBuqOzOCWmEAHQxTTu489Mfwg033IiN9Sswma5I2uLefh+1xhKWmwxeoQ4+Xy4YXpEH2SInn7v3sV7O8gbN6QQHjz+Bv/6N34S//YZvwvZyC595/DE8NUnxU//2XRg2aizXr1mrUTScgmzMBAhAtkw3yzupQntzBmSTcyaI6eqqSTpr6Ahj9gObPzTRPRzg7W//UXzgAx/E/V98QDK/xL7l85VDTDGUDtAJG5JhglrSxWfufB8GQ9bzO4nrb7gFlQo7w7KhRAtp1rk1vs/ujjF9vN1BrV7NmrpldkYGsmm2oRbT4lo4/zGGkz7a7adxcltBtjNP3Yet7ctw3XVvwDRlinELk7Qm9QS9DNMgAgY7rLqabMXOpSAyOgDZWAKl0zuUmu4z+tNRQLZVaePsQQfeQ2mZGxVbl0KulQSDkUayHbdItoA5CdPNDlKXmHXzYs2VPXZBWQkAr/n56nZhWVuG0TLzlcQ4okOVmRBks7mFINus0anMMgbZ7NmydEgTKj6SjQUaCbLZUcdpK1H4d0G6aA5UmxNqHDc+CEVP7LkJlW8J2wxANmXKseEYeWIdc7F00RhkKzPiTXnK12RjxILy/tkaQe70XRFpicyQdAfXHSvwVFt0RLhuA8GkboGE0mokW1NSeL0HjUZZPr3LGIG+bRZk0/3x6dBhupWPzCgG2WIasLXrWMbcrStSvpZEHmnPMxBlZgqyWZh7ca2N0EOevWOOJ7bM82cKURjmXpzSkVeEwhpyjFxhyoKvzefT16Knsv3meYYF7+P0uRgECuk9ThcNQZL4rnkO7WpxFYBssYGrdOEEmUvZ8yAb8/mdgHcvL1P4BBBMNIKJBbVbbE4j99I3hvD8aDbdLwTZihothPTrz0O7neVAtguoMVQKskUH6c9D/xDW4ioqeF90P+2eSCTbZJKLaPT8Nj9wmJ6hINuuq8WlkTJU3MP0k/D7cjfFkxaDbEf3OIcgm+c/RemC+fQnaYDBzr+tptRMmU0XdSCZ4x8Zn03YuY6RbK6miOuERXk8b48sLZZFx6UmW65upvfEx7zWxBxBtuFogHUBwJk6Ed9kd+5Z+pbOn+rbbCSbV3qMWvyd8QqbGHBISyPZwhn4GpiplIPYdZFsBNl4pyx9NpPaEWOw/SlOF1WKzn803cWcImEkW/5uzsqGTCl2vGRnfw8rSyva8dXdnuKzzNME6yXGIFsMRnoZaFVHVDHNZQI4xZNDe943u16+67DPxgdj0fdsriKlnL7oIxlN9ul5sngyCzirk1IB8PAIinhmBrJ12HEOki4a6mv+PPxcLQXdg2wEwLXzb6gD6XheRwhrxmqdPAPZ6CiKOtvKwMX6E2vzKcjm04Ks3EkoR4rS5KVxVACyhfubfb8g0i+vPxm9e11GoJXsfEyXyYNsjaqCrZ5f2n0Oqd7XLsyni4Y6iekz4fj6ZoEAJgquMIpEu8GpblpE72E5AZ6npovWJG0v5LVKf/F8ba7AaDQRfdi6s/vx8jQe1nc0+VkGssXyKx8pphFM3kmp+xPT3Cw/cUajgK1ak20WZPP6otKTv2fUn6wmW5E8Cb8vss85DBlVJI2jXJpgXt8rOk8tYyBys6Q7++xaw9Qy3zCINW0NAM/bVJ7X2fla+jCj+VlDUPRoJ9/j8y+SJ9SfCNDR+RI6QoqcanbfTC4IyLbCBmJ1V/M5Or0c//POimKQbbZxT8g/TbSGNW2LQGuTnUwXJHCi/7EJwQ4wHWBtZYh77v5j9Ht7WFl+Dl70om/COD2JabrOsIIM7JL3TLXsijWOOmrZFZtr5ghZ0QZr3nbTwvcCOzB6mV00p6zHt4+N7S0MxhOplyggW4VaEYG1qX9e1jTENGUnTEbAMRqujum0jr39QzSbLSwtsUZjvkGR7U0s/yj7qD+xYUfmpBR92M5TI3zD4voE2Jhp15yM8eHf+W382s/+L/je229HYzLGI8MBfv1DH8FvfPrTGNVqGFXrrlaYu5vunniQzRouhvQT60Mqm0h77AOqNdlc3Uyh97HyaXZ4lbmGypiL5EsreOrJx/Ed3/6twjc/+cnPYmV9Q6GtCi0CrRWntO9GSgbYOf8I+gM2/dnA9talSJI1Be1SNsyoij4X8ltbhYHp3FepaeuCe/wq8yC7/J5nW+nJv6NRDwedp3Fyq4pHH/0snjp9L2rVFm655buQTk9IF9lJ2tCmHU5PMXtBQbZlcYrltmKO04/3WzIpuwwk2ZKghRADyt/u/FklD+7sTNkCnIV0Jci6ICLEiMiORotCjiUVSQacaYnsIzFsuBBkY3gzlS6NZFMCKTJu/XgqdNkda5B5Yv1z4SbGERdk7GI0uqLaPpItvy1FkRq8wu1eX5TwTVESbUaz3eTiTY7THUKlICTxfJSRi1jotFFLrPW4rlNorOQkTbkUoeAKtkr6SQnyHb4mEwquKxKJ3UfP+W8W7k+i3QSlOxbTHVxB97Jom/ACMQ1ODbhVNOvzQMhgts5rzHQHMj4tqu1o1ozG4KJ4hULpR0E2rcnGLmmzhWk9MOI9C6ocUEmUotprQQrKnPPQc61gmKbqgdvaBjsYKhqvLcSNbuPXFINsR7snpHVJE1wAsmVjRnUTfOHefLpDBrK5tvMh3WaFzjMP3GJ6NX4wYbHgAGTzAK8yWQNe40YY/BujJAhaEARg96dFqeeygwzPTrUmm0ZJqOKe8akybmkF7yOQLR4zB74HUUHDsaUJapREeJ/ngWzcWyoVLUaZNtkNydVLdEqaN6zySinp3ZRERrLNhDfPEJ01zsiDbEtMRSrg70XbRHo/JI8eDGYj2QLwJ89/9KdFIJt9K+Qh2T05PJROM2EDjHIjzL1hapFsxSBbzoDiI9k9IchWydWSWBTRGMoxMeBcJNusF80L7rjGkIFsTHmxWhLz5YGu07qk9ZiKJHWfqIZ5T2jZPplcYLQM95VlForGixUNOxOmIo3Gwwxk80ajP0Gv0Kohz888kE3vr1KLzjsPRIYg26JIrRmQbedADPkikC2urSf76iI8WFOESqI5KfViGz8JjfIikI2AjnXl1nWF9B3slJ6lG5OprflyG/45Ow/9N+8oEpCt21cnZS41sUhh9KAD9zkG2ViE2hpjyUnMdMHTs+n0+hiJ/hTWZIu5h5+/nksFk3QqaXAsP1AGshXVPKTzTtJFK5BINuWz8f7k16v7qt3Z2VVSu4vGKZTFZ2P0frEgG52UAoBndKCGjJd3s6CrzBeqP1EfsXRRfz/9fYrTkIQf5JyUc+rAOc5sZ0IzjmnDmZMyiMYuMjgkisbVi2q7WlwCtuZsjBicNdrQ+2JdueeBbKQDP75JV3aAbqNWUZAtTwfz6T0D2Y4fz+6JgUDKp3TOHqD1QQTlkWzF6zTas3IbmgkQAgBF0Vr+XktkhuPRRY0PPE9Rp8pikM34ax60Uv6jAQsZyFbYnb1onR5ks0wAjQAPaS//XF7fc7ULg8ZRJrcMvAy/H3IX8kDqwtwbdhQsDiAIn/D0M6M/icJuQEPMw/xzWSTbCus+0RESgjKevu3/QruadEBHyLaryWagYDxaDLrz7xrJtiWdVHMgW+wkZWRSMsCZMw9hv/MYTp3UIvnrKynuufsDODxsA9MtvPKV344JLsdkuo7UNR8w8Jv6O0G2s+yeyQ7Q7M4+O8lApoVOG6DT6cq3JVsrA6n83hq4ZnL+He94B37gB/82llaXs7IrygWdrSHAHNMKGflETsVu1LwnzOnSAvh7ewfioMw7KXPUkpO/xtvDchtart+fp3XLNJCN8+X9rU1TNEYj/OT3fz829vfxjddcLTbKbrOJn/ut38avfvTjqF96CUZVLQGR8ZMZkM11gM5mNisPQjoqBtn0Tquczq9XeCf7sKYT/Pz/+s/x0JfuxYMPPoSf+5e/jGuff4NE2jFjQ4OtXA17aYJJO2QoIK02EDvE9tYJVJmiOVVAVlJ8XZZdRvU5HqTdhnk3GUSQt6VikI0pzwN0Dp/A6acfxKlLNjGdHOD4ZgOPPfp5nH7yPlSqy7jhhW/Bcut5mKSbSNm0Q85eWoxlwSvSE2BJo0xnIsBL0vsNZNOSSBcIsrEmG0E2GnG2rLLQ8+x4KomAKx5km71d4Tu0Jo0yaIJP9MjTyygov/vMG1OBskQ7brAW1+ZGMFeNLDCjPX4PjXj+/fxZDaWVznVuzBCBjufL8fhc91BBtvW1lcw4FuGQq+Pkidh8ewyp3tk5r96eSrW0vKKM6yIGDZrgvrK4pxbu9Ymo4S7nw29VXHmQjS2n82dStL+2rxrJ1kZzqY4lIsoS0VH+vCpP2oJ3IAVb2R1L29rGNKThyrMfMapd63HWdVCAN7+PRc8RnCMdEGRjLQmb6yL64XyZ8W+NDwiyzSaGWgcSYUc6vFtnLhVJWg0Xr8s9ktGHgWxMSasJyKZrLKNXe57jsvU4DbhWSwFwo7tiY0znTpBtOB6jvc9INp5JOVO2FdgZ8ZvWeny5YQC4fcvDauF9thMbOOXA7ua8ccPnOSZBtvX1DWlBL89FkRKi2wRgoM2XnfKsu6i1WC8/lew4MU5TidQykM3v6/ynOS6FgqWLFj2X5wsetDWQTVK5JTXRn0ue9wQGJ8/T7mazKY4QD4B7ZV9nHYBsjl9aTTY6QsoiieIVKw1pPSTW+xGQzQEa/rslBif5Zd+DbPn98Xy6aJd9lKnVeSmi21kFXtKqJU0QGi1T1BAnGtDohwYco6q1q6TeTR+BHXNA/xLhl21fS8LudH69XkkIeSAjwPf3D+BTkcLJuTp9gefNzlaM6n0WbF0SWR3zHy8P/L7ZWUqa4GHP1UvMe2EzxSaqCcJ9lbvpeLSAbDme5zygkRy0tVq9H6aLGs3KDufSImbPU9Mddlzjg6gm24wC5IxNx1aVDqZBB+hwb/M1vWye0vY+nWB3Rzs8ZumiYYp68JrwLI0OFGRTQ95xGfdviWFN55Q0PlCP/IyTcc7Y1rlutbUsnWZDB4HSb75RkJ9TUO/HgWyhHMk7+zw/yfhBVNPWjKBSB6BFrrBuZjr23UWDXQqV6rw4zYNszAQQJ0HQ7Tqs6RY+G5fbyNNs2f1SMDoG2cJ7nWched7APSI4R+NtecmnahU/E/K1BL2RjzIVozFI5y5XMdS8JAjJlH7q7xJp45JqYnkQzoP6k4FsTOmPeXQRb5Zr69IEKRd8JoBbS+A0zJ4PHEyk2cMcyMZvlYBruZq6CrKRR9NJWZGIxjDKS+WjOiud7iZ3xzur6UTT7qL5MYucxrpORrKxu+gBTh5TkC3bI9NLAue1PWP6CemAEVNefyoDEW2n8jVttfFBWAA8XJd/xnMapQM6q9W2CcvLFDcwkzm7TAAfyRbtT5S+lo2XsE6e6U8EwLXedAg+FtNQPhMgA9lmwHl9OtOUHQBBZ6p0Zz/GlH6vP5XzO32P1GA6aEtKdVkAQdndVpBNI8C9flkOCusOsjB7ktW0pf6Uv2MFZxgQYwiyhXRQdi/9uWjjg42NTUkbtoAZ07Wz8+FdBUG2QwwHp/GZz/4RKskuVppVXPOcE3j88S+i3xujkhzDdTfcjqW1GzFiXTaCbK6QvNnbmhGiEY0E2XJNGmZkWF4/ZQQ477NEGweMjkAZ9WtJEWRjQtJCkuBlN92MF7/0pfilX/5l0YNCfpDbGwGA+A4xrDOQhf9PZzV5NPUnibiQd5dxWef0S5IgE8ACiopOg1F3Gv1cmUzQSFPU2gd420034Yfe8i24xmEgu0tNvOujH8Xf/Gc/jZd84zdhUKtIl9G4Rnq/N8Bg2HcdoPOOEAuq0VnkdfGx2Ljnsb2xpc39gr9bUIfP4NOu77VkjEn/AN94+634iX/4dvy/v/pr+MG/8/dx29e9ARNJZ411YRszxbQykXPaOc/u7McFt5B9Lzn/GGdhumi9UfMBBHb3XSkTn9mWSv09JGfw53/+B0KzzcYIV191Cr3DXZx7+lGkySouufzVuPTyWzCZnMSEac7W2MaVQyHonmu86YBzo4IcOJ07Zo1ky2cCGN+bfzuT+8+dmwqSKKHG3lSzzZAgRAnTdqmjFT1WGvIckK2jw+dsuBAEMibDd/HaMFSUXgUqp16p9V0V7fuh8Y9KRSIkCK6wsDEjF1gIVWdTbhARZOOH0UT0yHNMe78QmxhXedBEx1Xy7HYVZGNhUc9E/Pf1HflNpuBPJ2w9viP1fshMGEJKA0AYlKv/YyivzzlWdVu6SlZqwoDU1PHj2VhZTTARJDpXLdTZdukOFNQ6XjGTt/3WZ/kcIySWqLizzLZzeenz7ueE55edsBa8z1qPs6aIZtCHYFuRSNL5hh44VaJD0MubqHo+FQd2EfUnyDYa9KX1uCqmngJi09x+5pjc//PnGMnGmiLsROPXE+LmXjBJ/IWoWVq4d+IMOPutN4/MTxOul2NmrceFDgxInGXs+fW6uk+kg6zxQdn+6HnYTeCYTBftHGjr8fAsQpYc+wmM5kMGlNsfR0hKFn7+Vg+QUaZai4uel6mvWefIhecn4wdc1mhTUnjXXOtxdv6dAXX8/QrPk/yHfIg8SGlg9jwdAu/AUlWAVChowfuaMCClr1Dah3QUjnnAKInECt4HAHjBRfPPaYFrLXjPxgdz0udsvywwmym8rMnWMA9cXsTmOY8XuUYHmtKv6Q5F9yt8PlwnU/YkgokpaQWguz2X7ZO7n7ybpAXSwTw+kHFs95zU+2FE4ya7SiqgU8TV43PhtpsBx3qJWZRgge4U8mnyWfHAOZCNyoH3terqiiSLjU860DB3givBYM4QK6P30Yh1M/dxyjU+yHkWSxQ+kQCJpotqVyQa1UlG7+E+ze4PnRIDKbOgtSSK6Sd22theqQG3hqWqGnCe28SUl4dsLBVpY42GfLnzJZ4vfyYdbG1sosFo43BvgyFzuoHbH+8IWXH8x0WBiMKWl4MGHvG3TBtmow8xphLuq2cF8bWOaUiiZRwdhBGpmv5idKGUFPIDyQSQaGNGlc2mrxVGGErEVaIA+PKKyGul2djInb05pHfqTzwXaRzFR6L58T1WHSeE8LnmcwKybWDJ9CcnTzOQzS3V75czqnvanV159KzD0MCPvA7FKNMpzu/sYWub5TYqAcimNzNrFBNGrlvB+6AmW/4cQgkY0q+ezVhSkWjIayTbrNQp2ld+K8EuoyRaDazQgCsEkKJnzUkZgGwmw2bPc3auHJP7s7q2LI1ijGZjXTReBelHGh9k5Ta8LuO5XtHd1nTRMJJNV1Sk4YU7pzTLu0nDVpqSBBkhsyPZb/Tt2jBoV/XoivLoMNKLZGeiW9dus0okCIC0s9JiDab8TsTGnn/O9GjezeMuDa3YqWpFx0UnckalRJ0TZKs3o/vl5yYUEzgnuIOsM0x9RqIkSven+F6rI0RBNtWjQ8ml55OB0u7MpONrz6eLzu5PHhSx3ePbNIBgB9ubW7K/Zbcif7Z6x1jonOdoIBttqiJeZ449s98YDasgGzMBwtMqpyDlua5xlASS0EkphWNmHrLxwvsjZVdcmYVZfhm/woEyrpySNo5itpami8ZrDJ3GIfdm1JTQwYYPJMlJVkc3Rj/2L/k200XXpRmFBZKE69T58e5Mk7505qwmO/jMZ/4dJsPHpXlAvTKSeltMr0S6geOXvQSXXXU7Juk2ptMlYMpi8j6tUWqySbSx6tFF5+h3yVOJt3EZSOLu5jxDFcDrv+ENeOyJ0/jghz4ggOkJpg1nMnaW3sPTYXBFwki2g33RnUgH5YiB3h+faeNBNvKgMvohrZmjo55qqugn3/tevPuf/RS+++tei2PDoQBajGT7w7s/j2vf8i34z3/k76LPlFHpMKozMr2E/EBLItHG9aC7fcduQMhH+DfezXMM7nERjeS5BBINp7DyXzZXJpjWpgP8/m++E3/wnnfhx3/0h/ELv/hv8Lo3/Zf41u/8HoySOtJEHe2cWz41VvUr0Z929qWuKDPwwo+fn9Gf/tV+L6ncEsnmsnQcyOZ1KY2eS9IJkgptrzP40oMfw+7OPagmHVQr7IjK80oxTlfQXH4+XviSN2GSXobpdJkxejKeRbqGIJvoTw7kj0E22efcSuLGUcXZl0XcKPnCmaenjLSS9Dk5kJLQo+Bp21gq7mxgoIswI1q/aIJCgCVJ5fKpHaw9wNbGCt657wcrsvBvOw0zMnipqSCsMLfe3uvma+OTRbhjzIhWPQsKrsx8Kkx7mGTz4BgKhGk6xCQlnjdGw9U7kBYC7NZSpF4k7JCiBhHTKYi4b66z1XAFTN8M69vZ8yHApuutCpBYTWqo1ojoB540dwn5NfOsaMSBN0X299uSDikegMBLFDMV3VO3TrYM7g0EYBOBwKdTF+rpUhyrVjg820AnVJCgO+hiZcnVO3A0JIzBgX9KD/qxcblOpknQy0jwKWs57b4n3qokwUToKixEqF1Ux6OB1liIjPHYDDQQSAXuFO2DQ6ytE7zU99onnB/H9efruj8Nh/JVgg7SPSZYT7g+G88UPtYwpIK5RmDYeRnt/XyP2DpuPN0fUxKnAlrRazx9uAAAIABJREFUgLPCxlLo1ajbhVjH6yWTZbQoBfWapLbaffT7H58Hf7b5tjsdsP08O69I+LX7SA0IFo63n7Oz1PkOR8yTH2F1RSM6QhBYxsvVeNGXmFxl98zV5TVU6anOUil9rQPuE+nB6Eef1bQX0gKL/lKYyAk748/OZypdaVQI8y7JXWHY9t4eNtbXJcrU6CteX0avFs5eqaLj0kUZSRJ7kfI7nG0dSOCcJ9MEj7GGJc+b861oEeGyj+xPJVGQrd4SI06EYwgquwPO+K97mdWS4HlS+GUREm5/bD85vtGfzYXjigG3uopmqSc2T1cW+dR3YOumgGzF9ytPf57ezxFcEZAt6iQY8Y9wvzhXOkLIk0nv5qGcp0QJNTBdlDVF6AgRxd3xg4SxMK4mSHQw5gEkjdHDTXpSYC+ghJLzMHpnKtIea4oIyHaU/TGqUpBtmRHgTSrBIlFnSKfofgq4ImHu2rEsvv+qxNmd1GK32pvaR7I1qzQWPK0atsF9ywNP+h565LVwb7ETziZu/I/ynP9vacNqwCkfDj8hGMjfm4zhc2LIg7W4WjNOGx8b4dUp2ysCOpLSz/QwV4Q5Bh2L6InPk3dRSVxtruQ9+dmkdTzOz9MP+aXWtBV+YDVlgoXG67R3cK93dvextqxpgvJJnJMgUAtNBQzl1GAwciDbehTZKtaKqJXhc3Y2lJvnzu1gY4Npwz77QNXQvBGvOoXeH/6F0cbkfZuMmhK9KVRn9f9Vniq9GS3xTHYIsm1tiAxUcNjq9fD7lA/aaYy1g5NUknjkHUxN5PtIB7Z+3U86WWbnq+NqmQUPsjFaZtZJ6W1BpXujIXVS1h3IVgTS6v76u6LOTdYZph4kIJI7f12ri9GZqYtMnYj7UBXexehdRrJxb8P981fV6/NiJFl30YGmcsf7kzmSw8ZYTkZIJoBrfGDZB3HN5ui6usieSsaj2ajBz21W9oXno07KiQA60oxC7IVZJwFXTnkWyi/SAveVz4iO6Zy/dgdD/VvXwLwpfYeW2+jgGOvAOd7ojb6iOZPmVZYzAq7VamK5oZlBWrA7xzrl5/Becv7DrOD9+tz90ZdZh3XPL+lwZgFxyi7dXxc8UDH7i44r/X/RkZJE6gsRAKcTxfZH7iL3mXaPOyim3lUS1reaIqXOImeiTkpL5dZzL9dlOB/S3/5hV+Tm6sqyk7Pl+2P3mc9pJoDKao1k457nbaqY9rhGngn5rEayLckzpiPY9zXowfi0gQm8myPhJdvbmw7kV/4jEVZOH81KKcl8PA2xhhj5D8e1QIDs7MzodxPg+lSOJjikk7LXk0huzslHHemXjW7lXwfeWQrwmbNnsU3Ai5lBWeSvrVK1Ba3NNUSSDFBNdvHEE3+Kp578DCrTHRaakfTKlGDadBn1pcvx4pu+E5MpQbZV/X3GTtRJyZq2SgcuCyXjYfFp5PnQfvtQ6GxtRWvBF8nnTF6igje+5dvQ6Q9w22234sd+9O/hJJ1TErGm4wSqSTawnE1lKgX8k6QmEUyWLlqc2eHp1wd1QJ1T3T6ObWkAQTyW0oKLspVabCma4zF+8nu/Dyf3z+Ebrn4uNocDuT8HzQY++tjjeHx1Df/k37wT/XodQ4JsLnPA7klvMMJg0Mv0p2zMXKSv0gPtPQPRDAAnSGvO6jAzyDZH9P/pCNXpCPXpIf7am2/F3/jr34YXv+havOvdv4dT19yGv/m33o5JZQmThPTkbBWXjZWBu8xOZE3bHQXA9W56HEnnF+xrpi/oTEIn5WwN1LAvANNFe6hWdnGwfy8evO/9qFb2pLOprD0lZa9jnJzALbd+K4ArME3X8rUEienQttndFQxJQLbMoPa6dAgkitbhgPPecCCZjeqsXlyHOeMvD+4xXdQJhUz/KYHLiYiKcjNFf6Kd67QmW6AdRRSfI0iG5CfqBREDztVkE8UrdEfZCbqHVdnTQueG7pJRGhCj/N1F2gUDWsrnSAo07mGNxmZVmY1TYVycmDaY5e9YRpEfmt6EGA77QzXglom0KlHrldJPrDLy3da/g22cj7PGQha4GjOeWT8gn6f3pMFugkuN7P1loI69kc8xaopnYiDbrBd31oNmxlS7rbnRBNqmKYNEtbCtMfB8xIUKeX764zEO+z1s0Zgi4TEMNygMaeh3qESrqq3d8lgcVMPcyby8ULGaZeGOiZCnwB0ORREyJbrIIDESkjPiJSGTwFS6mZD2WB8tW1OQnigtgkPgw4WZMh2SH02nVfApFIA2B1OqDCxjbRkaf6ydwj3QM9GQ/tA4NVAz6+jCvR1SEFYyoWlroeCIP6p0sAxoIp6Ffrcn61QDxp+XTjxvnOtPrtFHpyPgpUT2ZMQdPB8xeTHI6c0YTeRceJ5iqJqSnu2lvzGiHDjzjAKCNKuKngc+aTSJ8WRAH9OPTGjKmeo6J+NUmKXUZOP6p3qDw8Ll+ZotqvgyXF1qeBUYuLFQ4nw5HtdJuuM49BbK3roaAyaUK0KjASjsDDWprcb6FeKZ4nMaXq407b+v7/M/k19S6eKZ0EsktJky2q8iSgoVYBHybn8EuCOlu++yliDXCXp76AQwUC0I57bx7L5znZ32IZbXVrVGVZYOEnIbvf85z1aF+58KjxYQ0oXkZyCmezwcT5RWMVankh7NLrNmdKvyYtTpKT78Db/DtA7yaK1VZikAulcZEBWAvAIqOpCNhZiF9lxEczZeSL+SYlH1IElFU9aZxiZe46DORPx8rm5UJZEI53b3EBsrvJupnKHSa77wt/1syjy3kkBZrdnQMguyCa7gr9sa3hf72PNSGngyAtMPtJ6kfiN+f+g5lDc7jyTPhEZqvWJpQS4S25ww2Yg8R8+XWGuK6Xcrrh6SgsChE8+BOpFPj+vc6+xjY2Xd1bAsbrIQSmADBXlPuF+sW+fBRMfrgnRYA1kt1SxNpxJVxkgt20KVfnExdr9vtn97hx00a/TE0iuq2r5qSbPxSLY7KqtTkQvHHAhp2zADKjodg3/XvlrAHp0SS4yS8LV3Yp1kFsoCBuNUeImWvlAdJ/zMQrZePzm3sycd7xpxjZXgBQYNqTGn8+2MhlpuQ5xw/tRywHSUi6BgK3B+b08KOIfzjPeHY/C9pq/xuU6vJ/JLiynPy3NwZ+z2WPbWjRlCidE25X5U6I8025X03ZYrfWF7UfSs7Y+AbKnSwRbrigb7o7d79mNnxH939vfBSNGmGT7RM6GOavou94s6m+jR0hjC67TxaDZ+SLcWucJ8h6N8+KyeyUC+vt7SM7H5lI1pfx/BAeAOhIxHte+F77MxyWdrtQZajXpGQ/G44TnZOgeOHxzb3Ji5IzbfWP+3MffaHU0blk7pPnWbz4Vjx88PxirnN9e0Vll8P+Lvh/RxZpcA+FaODorsk/AZzpdGI8Gr1eVWZv/Yd+yMjN5sPnyO90SiTLc20XQDzaOGkI73e31HB2pP2b6EzxedySglP9jVgveBDRbyOXtfOJ7czcMOlupLUvoiHq/ontrzw4nqJNsb6zk6KBrTztb+dv5A5WYr68Lr1xrSfDzX7kjv5lbWKEa/zf0Pv6t2KC2aUdZG69zOOQW8knz9VNWC1ObSD9/URwV7GE8exN13vQ817ILNaWuNbRz2pxhPahhP13HzLd+BCk4BaAlgQT3Nqq9J1NTevtbNDM4ynG8453D0g8O+mJAbLaWDMvoxOfKa29+CF77oJvz5Jz6O/+edv4SbX3xtdp+K6CV+J+mYclMyAWrKD0IcoGx8AcDHqTZcZBOnaJ382d7Dd7LhwfJ4gubuLr7z5S/D33vLm3HVdIqVEQFMoN2o477+EL/y6c/g3Z/8JPbrdQzq7DKqVVLtIw3E2J19ZTknN8P7GdKR/V7k5q7rAB1Eldl67Rnuaw0jNNMe7vjIe/Evf/q/xzt++sfldv/+f/godsan8GM/+fPoYwmj7HQ99YR3TfnBLk6w3EbB/vj7MhE+w+gxRvvRztLmNIlEG+vq9dtiTwUxq2JDJAMklQMkydP49Cd+ExXsYwrqmOvo9hhcsozBZBUvetHrsLr2XKQp7R7fsMNq2lq2Fu0FDc7QVOccuGZ2q8tUlNJYAzYJGWgmgAOxY1s6PhOhQzY+oILIMHevI4dqgFcXNdeZYUdak01TkbSdaV6V8epaSLwpDdWqhrXSsOG4srBcTn9ePTUUke9nFJsW1TaPfDBO5nkLVUUWFQRGCfAEw3ePHUOPCq47Sh+nkxeA4Wrku1OgLl3H9BMyef7M92RKuXu3KhaMumNHwFlFL2Q4xiT4O75rOEm1IPscBdGUTf6r/VX0P4656mp4xYLamF+4Q3YBmPbJXH4jSVun/T1UbsPnOXavP8DKUjPbAwMi7crwHSYk+KwpJN3BEMvS4lr31Mbg30PF2hRpe47fZ/pd0xX4DL9r37E52M8mBA/cmVg6SCgEii6IPa/eAp1XaKDEAjceL9wfvp/Ph+szGgxBVNvfmA5CQR4LBfubGSgEBbWYZLkAs/WGz/aGIzHiwzMs2peQydqa2SlN6qotMGyM3u05dvClMc4xi5QJz3o9nfN3XCtBTAKmYXpPLHSN/mxf+TMjLNjSPTZs4rWGe8O/qaiEiB3b23A99n371+YuzcX7fazRmxoYNnYfYiUzVGp74zEscsDopEgpCOfB/xeDajjECmv2RAsL5xffdeEjg4Hw51hohq+J746chwAIY4mMDvd23nh8J/en0+9JbSujg3Cs+Hn7G8ccOQ99XdKJ/KdMcQqfPeh2pYi8rTO8z0aL9p6QfnojtjWvSJdi27+QTkP+Ho4ne9vtY8M5bUIjJvxezG/5XK8/FM94LfhjDDqE/M/uyHhCAHyM5RZT2fL8p2hfQ7nY7nSxvLLkam14UJWAkvdFhDdOgSmm3hFcYXpGlo6dHU3++/w7zQWdWwX7B7vYWGPEp4LCs+njYbqgB8II8vMtGnWuH1+Q33NYBd1dZD0XwcjE/X0pP6DnpiC3zcnDZWEjFh2XYCvPxJwSEn3tQHQdJ/Vrsygvh7xS6WcZCvXg6vxmGwg4Nz11J4K0mEqEzsrymnZXWyTA/E6IR5/RvytC7wrwhzVp8o0EPGUxuog1W6lcyjOuALLpbhIJYjfPlZQwp4M4QiYTLDVaWWS0gdw6nt4A73RgFzP5DfYJfPJMgkVmjkPnoTKQ3rIwuEcCgCcV122RMjeUgv6GWySMjqfRd53OgYLuM/uqlBEnekhkUCWRSAdx9ri0qWzK8QWNwNdJmsqZMH0u498WpRMAM0U8qNvrCaDDepKh/hDLfHuv6QYWrcUIOJPz8Q7xmSLSOux1C9IvA6Yb/a/Gvmvheu7VUgA+lT/l/8KnOSadNrGMDOVvrOty7sPJGNWKlqQJv2tvj+W38WL+S522Fei0sSwJ5YTtFf+lXdR0oN4i+WPzMJ5NxwQBQdMPys4gfE50mUE/S4EzmRvq6EX7bDyeYD9tjViHLtKnLHiA7zs4ZBaTl5sFZD4zrMpqvUOxjC97nnvBcTXgQfUD/i7ULUy/C/fL/l/GpBxycjqTC+5/is7I9obPssYswXoLwlAZ5e3FWN+zO0bbhoXVbZ7z9Dabk9h+rhTTKkspBTsY6hO6fkJeI9QwFH48QorOYUfuSZWRiALaaHCBOFzRlCL2jNPXogBj1NBGgtO4994PYTo+i+uvfwHqjSsxwarMozeqolm/DFWsS+OA+MO1EjQN9eh552h3hv8O3CaapLbnTOeyPba/v/rrvg2vec3tePyRh3HyxBb+j5//p0JH1Bu5b/Zu06fD/Ta6ZWSipdbHDqZYX7NztXfTLuLdNLoN56nSQ2myiSmOTSb47G//Dv7wHf8C3/fKW3Cs38PyJMWYGUb1Gk63lvGPf+8P8K4770T/+AnsEaNw6zCJyHWxVuwSnZtz8IOQHvmM8sseVhkoEdhTIZ2r/TrFMobYQBd/93u+Fa+/6SS+6bUvlSP+8B334sNf2Mc//YV34wAt9KH2Q4wbhD+3ez2JDgvxg5Be+HwNKVoYYxkTgWzr0wkODvYkiIQgmwaf2MmzrltNQDLSr8hTadhxiKSyg/vvfx/2dh7FyVOX47nXvAAJ1tEbJjhoE8fYxOrqFdJZtlJpiANeg4Iqgl2x3IYA4MwICaIgw+jUcO4asW412VgSSUG2MJJ/nizLQLbVhoJsVKg0MsKUXn08JEIJ32XB+04HJ7JCnUrWWbh3NCqVIFESk0pWVFvT4IrFwayRorW4NJJNQTYr9FokAO2SSFpZBXj8oIOPfu5uPMFouGoNY7aXLeEIIRMl0MFPs5r/chw95ZUqF51ChXY0xFKdbWR955VQOIfCMlwv1yj16lhUtOT0wvEFiHRhzIy0kYiOeace/M3m0x+NZbx64BXNXRL3xTD6ir9i5AojFlpMLwzCqMv2RwjWRdPQKLJ1KvF4tW7meRf1w29wjfxINyU3yXnj+bBjoOuMooakCc6Gm8fnIwqQGI0aIaV1go5Ws0cE/XQqHkPuj90rDU+3VCcfXRTOk2MNxiOJKGT6nEyCUWRZgXa95OJZkvfpTnBvaeRNqOxJfZj8/TXWUKY0cq48E0auhPc+pIUi5XuUTsWYYgqTN+BcdOkcWjQPAc8yzufXCehotj75iQB0OpX94f5KJKSlume1gkoIw9Es0/bEOJ6b4jA78UGqdNCs1GZC+ecsUwQmwSdGDc+vXRG+pYJROpJ9leLf1bALb360XESZCOypRPqlBKPJD6JSAPb9fDqC8jieCdM+pcaLY3vhnMPIQJ8+5YpGT6YaVca0MlfEdtF6JZJtqrUvdExvMmbpZbmwT792Pst9pRCVepuW7u7uHp+X9H1Jf1Hq1zXr3WTjFknpCKLmjC8oGJDfZwMimO7Hv9elRtUik8bddXrnUuVf2nUsHwltd9O6D2c/yxS0lbzSwSx3D98V3lvjQRyT6yz7FMlbfrc37MmZzNbaiOR94OTivk4cHVhKY1ioXuZg3XFdOofRHZ/lOkk/FuWn979sPL8i8mhGSWq6TJm8zsOaEs02VRAyzw800pRRobL72fvyZ00exHlyf0xJ0xmFsIcr0B6kUYR0MO/9ImsIXDn6571miiHTc/z+hCBd8QlbV+XJROmAkcKquOp6ini6JBe5v7OGXFhDN45sn7qLYdHGjPzkh0AHP5Sbdq/C/fGFjf1+6b4nck/qdX1PPJ6nJwcWBmsgz+T6JM3UyYMi+hGALIvq1vGHE9VJbDw7U19DSfcrfh/liehrTl4RthDl3r0odz+DSHICXvxeveL4geOZoVs2jKxXfSSV9Zlc8PplKnRSBr4aC+V4LMPhZbzRT9R1VSatZSJ0PWOJGrYMFDuXOFI8T4Gqo5AMOE/Kk3Bvw7WF77FIUT4r/NJlvcRyLqZ2szP4ez6nZ6KRy8anbRyjRz1jL/v4PaU9jVI+ykcj0rU+kfADiaDgZ7FskG+5xhsNJ3Bn+XHZvdbMjkzGu68VTdv2zv6l7s4IfQOGc+UAMnmbf5NA7C6bROSm+3OZHh7Pmvopx+cds7MPn43FvIDobm9NhokuE704zgwJZ03di/w5J09KDjXUwRlQMhz2lQ5II7Rh3cCS3hmmk5ve6f4VgLdaVbnJDLAS/UXuEO1ilikiz2NEO/UnF2Rh01S2oneploxQT0doTA/RSNtSU4t8R+5JtYI6x3T6XjqtYlhhSuI6BpUlDMH0Pyl6hGrSRS3ZwebaGCc3ajh99jzagw2MkjX5zpSdIlN2/3Tpp+J8UnpmnS5+ZzCeqDMjiAiSmbK8kCwuf1KyjkqC0VjT/GN7M8wIqk0T1AgCTxL83D//BXzd179Bnv3oh96P7/nu/wwnLjuGQQ3SoVPAtcgDkstmkpqbeiaq6+U/ZfYjM99Y7oA0lPGDqLyBgMbpFI10iuXxEKd6Xfzp//7z+PqNDbzx1AkcGwwlcosk0K1V8dTyGv75hz6CG/6L/wqNl7wEu60lDJMqRsSV+DJm5LAkElNPa6GNG5YvCNfgf88xBv0hmrybzHQxm1roQddcn46lZtzquIPxo5/HH73zHXjX//ZjWKl1BUy980vn8DO/+if4zv/un2C3voFulZCYumNiMhZ5lCq/NP1SuKmMbVjSRGrANtHHyqiNq9YaeOurbkULI3Ta+2jUq1iRpm6WgsmNoGXWlA6h0ynBMOXfScJMol3s7NyD+x+8C1defi0uv+I6JNhACjbn4HPscKr/L+/MsAPqMxWpH9daZv35Jc+/AoYRJlW6BGtZN/lst6t1M5MxI+uMhubz+EKQTe+GGf9amyz7iFJMgygC2SLmHpNxJjSTClhUm4VwDWQrBISibmdcLIsB0vjbYM2xjLnHC/RKNL9CRtCvVPBop43333MPfv/Tn8FBo4lhpYax5ELrxGfS99x6vPqa/07IDAw08VF3erBUoDJE3VLD3HvDvGVNa5olYJtXyA7C+QozCzaPczWCivHDmInETMZqWUlxYnc5QwO87PnQZMl93zHZqUt6DkFI7gvXbHWhZjheEYiV6llRgQyVBXt2HsgWvt/OM95zO/+8CWbNKvwmZ+cZry/6uWhN4e9i+gmZQXh1qUyL0U3oqmTtwnx4X0xY52rK6duOSg9hja6i849projNhGPF+xnvyzyaLdtD0irHsFz/o4yXq6MRCNkyz5svAO75i+2NzSv3bMCv+PeZdbtaJjzDfGROyQ4V1LALz1GUCiqrgSANDZCYK5atM7s/hButLkmB8Ij32Jss+ZTRmD8V0d5is8PX46PHtZiC9bf+XeGM9G/GY7L0W7lk7gkDeVztzfBt4T6G6zaeLmuih1jSco/qzvA7YYZ7SJPxahYnuZVzGFMSlKcov5R08ADkWcSf7O/58wxPbhFFHXWE/PeK6GfRm8J1ZfKwsL5sTpqL0XIx44XzKdufovb1yogdKJQ5WVzpgcKOorM3xY+n9J7/edFOeX0hn7VgtFk0np5z7OXV5/P0YJ3hwvu6iH6EVqkbTRiZoQa8GNZWyyoDyWbHm13tM6fPovnqffL0Ht4v4zPZ/uT750RTdIBm8B3vJItXM3u/MlBCLVXlcbnxFDSJO+b555RXxesJE5tzfF2+Tr7BmsVa07RMDthzs/SYpynjyUX6pIf68umSeUfQfBrXOnq+/mGmDzuwkGu1SFY7u9AYDfURz7HzY5bJVpPJBtoV1czM3hSVa5A6z1Y6wH1pEb+2edj3wrNRW8Qb2WqjhI3LbCb+xE2nkgZdWVhrfrWmF8VOhKPql+GajnKu9v15Nzvk6sYlYm3A5rdIHw3PJxdpa067aE/tbtHJIOfu9As/zpFHDApj6C6TJxLkCT/JlBFoA7TSDq6/dBU3X7uB9tMPIR11gVEf9fEYFSLaKcF7Znok6GAFT0/X8NAu0KluY1ghAEGLYoBa0sHGyhS33/YSfPTPPoGd7jIGWEZaYRSRRhJxBpUpSwgNUZtquRTG0E3QQOqa2PE72lSBr6YuSW5eBe2/HH4QLCa0xUynz+x6AvKTKVrjMZZGFdz53g/i1V/3RgxrDTzwpS+is/ckXvH1t6DdqKBXU5A6rUZYRTBWGa2FpxNiANk8COCl+VrUIg8d/qD8m40BgdZ4hGODAU6dfRqP/Mqv4Ke+7a24lqWUBgNU+Q6CktUqnlpZxb++517cf/wYqq9+LZ5aXkG3TjBUow4Xf/KR/KEtG6/T9jhbT8pTG2N12MeJ4T5Of+R38daXXIrvfevL0JwcSA22+3aA7/mZX8FL3/YDOLN8Eu3aMgjWcv4h3iDjBvdhhtKlXAzB3Clq6QStyR6urB3iW19xPa5pTbFRGaIyHqBRVSyA4LAGn9QwrRBgW8Py+jXAdAWY1l1EGx1XXWB6Fl+8/y6cPHE5jp94DqYTptmz5iJrCvLyqMOd7jqVb6RNgmwNHHYGWG61HL/VWYs+L+thvF0of1zwCgFuRp0Px1hdXooaRy2QSZYuykg2RepdN4fATMwrsRpNMxhMJJLtOAv3SlSZfuJIoIyVu5oz00pVQLb11VWNICiJZMtawAatwGOQTZhaUJxdx/JHbSBbL0nwaPsQjyHFT//Gb2Cn0UCv3kCPCgk9BuKl4Aq80ipMM3RjBZ532Q8Jw9WxREAmeqg5IWo/u/erQulAIvPMBzWVwufNEyw1l2RTXUxHZCSGRmPu/fG5RyBAvL/hz7I+54kWepCDdZd/zviqHNMHnf++XHzzdGfP5y/oovcLw3Y1uYRpl83HrTvzHAfzNZCq8Eo4JSyj3wjkLYvEiI32sp85fzGqjaYypc8ujnqMc/QTgKYa0aD7qxctqMdVsN9WoytX6LmMPsXz5OmdjDO1mPn4vOPNC96Z8DnXdtu3pNY1Fe5fNB+hE7c+zkfmEURHFp6bFbJ29MH1Sl2yiYvwM34Q3d+59K9s1w3n6V8VV4usczXVgvPQhZp56IwgGijioRHNtXAJpfTo3ifH65Q42R9nRCgdOIqN+Unw0vA+F9Fn7u9OmQwVRqM3W1/4c3anSiONZs9fZxztb0DrufbfZTQbn2e8iRF/EP4RJADa+Mr7g1qQDshexI8swiO+rwv5gV33MsBrwX3LAd9x1GbgdPFGrCq5lhCkNKzS2t7lARfHWpzhTnlithbJXpVQf56LjMAiul4EapU5keI5ll2k0veX7Ou8+RxlfeHzdmdy8ikAQkIFNTyfHH+MFpbVXNQDc1c+X11n3vPh6440fnDf8vc0PzGhBdNdHH+TdQf7LAaXo/Oi9eZoMfIk63IDcDgTzI6HFoKSHkQ3feHoDNfTvu6n/RzQe4CnFzn1ivZ3hi0F98dkheqxUZHzsvWF/DlyshbekQL5OJdeAn07nLu8O6hXK/truqHIITXAiiITbbxQvnvQ0uncRfpcJktVf9D9zcuTmUYWTh5zLEatkMZMl5nR/wgchvzejSd6lpg5zECZldnhvSAAycgYo7d4Pjl5UKDfydZFeoHpz6bvFsqL+lmWAAAgAElEQVRfkyPuX9nP6P0GYMtXaNtF+ouOrS8wgCG0T6ThgRjRVAb5/oD/FMn7ovXN0b9zgMAC+yLTfxzNGV8RsozsK12v6rNMxxbwMqyx5Ow3r6txdQ6gieTEIv05W0MJ/ebcrYHNWKQP23mpPen1umwMsc0Z3zNEY3yA551o4FU3nsDydA/NyQCNtCv/Nsd9NNOxADvcp059C18eH8MffPoR7FRPYlhbx0TAszEqGKCBPp575aV46NFHMUg2kFZbGLMmMp24vEfpAEvTPhrpIZrpIY6fPIVHz/cwrixJCio/rEXGDztlsjspEwKn7EwZNCg0fmEOCaE/selIYxzP6crOAVUX4GqM1uEYD/zRR3DLa9+IXm0Zo8kQ93/iA7jiZdehdtlxdOvAqFbFyNUmzvFcq7UVJN9mtOP4leo25fat2SE5fSC4bwQXWZtwtTfAJb0OcMcdeN799+OHX3ELrjjcx/qAdfMUGxlWa3hqeRn/fm8fv/7EaWx+51/DY2traNca6DG60+5jrNsdwf7Wi6z4De+LOXDsfvM3TIpqDrrYHnSwvfcY7v/d/xO//bNvxxXNPaGDUdLC6WQbr/+hd+AV3/M/4vHlE+i0NjFiDWxJQs4DmSFGwv0xMS33ifyDpTPSCZqVFGv9XTyvdoBve/m1ODY8h7VxB5VpF3WmLidswjBBTRr4sFRHE6N0Ay+/9duRYgvTaUsAX1lTZYzxeBePPvYQLr3kSrSW2FSJIJtGrgsGQcAXQ1QqfVSSkdQ9rTaWUa2uYr/dk1I4kgmXKG9L0rpE8QlIR14nkYeMgFbHHz+skS7N/VjTPQw8M15c8DvZe4Js7LqywrRGJ0jlDzMKvF4iUZxILMO0EGQzAveFlD3JC8Do0kXZlTRsoVr0/ewSivGt3QS50DBd1L991mNg4/WTCh472Ed3cxM/8eu/gQf7fXQItFWqSC08O4dMB+lpKvFy4b4znkzduMDbS6RZf+ZRTwvChRWx1eg1Be10JXrJdDy91Pmw81CRC5lJDgiV2Vz8R5UMd1nda8reFxpqRht8JIdPuv0RIa/ElQm9kOGGMw4VRltzuMZZJdcb7eH5ZJBHLjrPKWpWSD70TAgiQsbgEGxjeiWepbJdLlLC5btBtzB/xzx9KWOUTXLIuotAydGHsIUgXJ3PBKHBfNyAg0CJiunL5k761G5tFtkR/1ywypjpS2pMQCVOSTXfdwbCZ0aGvtPWm6WDFsy3yAtV6Al3CpUpXgIuWKSRFeEPIkn8fsym/2Z7Y2BIsJ9UHLIqJhcCnAXbWEYfZffbGocYPevmKWBiQBF/NcmK6Tsw0NGFdUVmV1/dF/37IlDD+FHMUYr238A6c36E/GARP7LuXnpHNN0hnF9MgcX7l+/eV8RPMl4SeZ4XnUd23xw4aMqF8jR/f4+2n8YGg3TqBU4D0jGV0BjUibvXxUZT6PQyQ6qIZ4XrV2kWFVoO0vWVO+U/pfwuAgLK5pPxe0bjipPHpfIH6fEK7ETKsJvGovMrox/Zv6Ccw1H4eSybbL9y9BboT9nfLSrLfTFnKJYNPPN7M/F1H/T88/QXzy/kn5kMdbwjPo+M77kDDv8u99Hphtn56C3NUUQpv3Zna/QT0mN2fsH9YrqJyMELoDej/zida+H2WnqVFV52FF7Ej8P52P4YSGbjzKSTRfI7d99EP7QnHQA+832LXDOQyXc9i89I9jd4PgTZqZjN6puzu5M7G1feItQPRN+Qo1f6M44Qz0XuMoPsMyer433ZevNjx/xT6Fsy7oodA6X81unVSu8WIRFESEb7kzP86QjPQDabbyyP8hxQ9it0YMw575hP6DbaPtp4DtAq1N8MdNSAB+kJTHuDrxD9Ru9NziETlCeZoQ95zANodprzQLD5/Hb2xtr3GRMk4GW0P4ssFqNHI5vMV+3s0TJ5xCCKMcuuSISQzxbKvc/ZZ9nvnD1m9pnxV7PnJALauokWyB8DZfRP+RtRJv/K5JO8IRetOkV1OkZj2kNz2kUz3cVq0sUlG00879QqrtqsY3V8gGPpIVZSAhgTHFY28cn9JXzggTbO1a5Ap7aBdFrTqOHpGJVkIiAZqWacMJ1Uy5IwCqiOAZZGHaxNdrA+PcAtN1yGU5ddid/+0F3oJStIE6YzpqimfaG96uox7PYqkp46ZgUu0qKV/8jsviKO7nZLunsTyqmgOmETgTEanSEe/w9/hpe95o04qGntyjMPfQ6dncdx9Te+Cp0GBKAaOfsj5+wocESGe53ResCPinh+kb7L9zCCjeAQK0ZudDu4sn2AJ37rN/BDV1+Nb9hYx0nWsJywfAHTySuSPXe21cJdjRb+4fvehyt/4AfwyNYx7DaWcEinAO+vs/9yfGLmvvi/GsicAUy038UX728F/4/RiA2CgcMOTvbO4+CT78NrNjr4n/7rN2B9clZq/A2whJ3G5fiGv/OzuO47/lucOfYc7Dc3pUafphB7+RTyu0xvsBRRJz+p1zM9dSlNsTE4wM3rdbz9r70Vl6CDycHjePrJL+Gw/RTqSReV8QHq6CJJqecuI6mdwktf8TaM0+Ouu61GsxGsHY27aLd3sb3NjvAacZmllFZYPmaIasJu8zs4e/YRPPDAA3jJy27D6vKVOLfbwcpKU0obpVN2cR2j1TyO6WQJYBQdwbasF6dzHjmQTZrTSOMDbV54lM9MumhWoyPwtKugCgyYpAq2mGUBXkay8RPXLlgEssWRbGUgW3Z4iGuyWYNn+0Y5yDZg44O9Nsbbm/j1z34W7/n0Z7HbbKJXr2PkwjN9gJGrc+XCB00pyZcGDbfWABs1XrOads4TkG2MRV5EpxIrJTOesMj4mlGoYsXdmL7zwM2AHNnfvQhQ49iBfsHfYxoKDa8MNFnwvjhxLhOSUQ2DovflPAdufvRMqYcxEmGxkWrzCqOrAq/hjFJv7ws9zTMiMi8yhcnkaqT5enPh/JTBqSIluqbUJtEorcyLaZFKVhMxiPzjXFmbzZ4PRdSsJ9cpafH+lKwvF/lZFKlVWpsxH4Av6ivpqGqgoDMKzGjKhIS7L3P2W0EaU2ojz7Xn5qpERvRn9f5mlJZoPxS08J6XefTMR+3v9v6ZGj/B+0OF7ytxX9Uz5UFv258iY1YAQPHcaiiidNRxYKMIYTNWnLLL74frW8SPFq1nNgLZn0QZ/9D74aKCzahwYODMfAr4jYF6st7MKDH6K7kPrrureL0cvR3lPs+sL+IXMd3JXY3oOTR6s/WVRQKaHLYIkwvgT3r+yneK6pDY34vOP1xHtj/R4uafp+PPAfButBaOZ6lt9GTH8wnlz7z7afyVz0uNteC+ltOPcxpawwHnWAr5ud4Xfz+s5AXHyekrTh5lTiTjBYF8WMSPwr2Mv+v3yyLtCcq4mqIl9BfO9ULkRfxcjg4ieRjqOxk/LLifc/nLzPc1LVH5v67XjIgiei3igeGcj3r+R9E/bHzTP9wMlX+6bI4Z/hgdZhF/DZ0kpq+ZfArljRo1Jkhdp97IiLR1CO1qOJabXwTSuQwMRpGE5zNDp8H7zYjTi5oHu4u6wWfvSmiEO1C4BBQponn9naMBN162H3bH3L+2X/49PihAX+Od4OFYYZqmrU/5Zb6GoEW0lcmXLBIx4vez68rbKZ4e8vMN05OL9sbuqfJ3AiU+ikPp8ShpZ3l9NdSdjB/Z/Qr1HXPS6d9ieCuaraNDO5+sZqFbuPDrIB37KPJe7gEjCKW7ep5+y/UXlwmS6T86z1h/Nn5vdWEtc0TTpQmAOD23TF4H/Cy8rxfNH2ci3rVPaGU6Rn06QH3aU8At7WIpbWN1vI/nrE7w4mMVvPiyVSwP2zhECx8+neLjp1OcrV+Fg+oxjCpLAqEpT2PEkYI71A/JEgi+NdI+lqYHWJvs4tLpLm5/8VU42RphWmvgdz/6RbSxjPG0gsZSE8+56nJc/tzno1fdwns+cAd6lU2JimLDOAF+g0wMBVl1P8NIN6Ukn75Xn6RYYcrsTgdnP3QnXvSqb0KbUXgJsDzp4v5PvB9rL3keVq84hXajigFtjyD6XtdmjEL14kX6bki9sf7hWe9E7LfKhGmQUzSnEyyNxjjRO8TJxx7F6X/3W/jZN30znts9xOaoj6WRj2RjpN/OUgsPr23iH7/vfai89Vtx/prn4mxrGYeNJsaOPzLj7yj2id3ZMBJT5H0W+auJ04SOknSM1pRg1x4u3Xsc9/zuL+LX/tF/gxdupVjBPjAdYYQVnGtciu/4B/8aG696G/YvfwF2mxsYJFWMeY7RfSvib3LFeD8kEhKoTcZoTcbY7nfxva++GW99wfU4jh5W0EW7cxrN+hBJuov9sw/i3OP3oF4ZYZxWsbx2Na578ZuR4hQmk3VMsCQAGNfHiLKD9h62t7dF9io+Q1nRR1Jh46MekukOHvnyp3D2zMOSwvyCF7wMq+tXYWe/h1arKQ22HnjwQUzTJbz2VW8F0hWkLi01l03jgsN67C7aP5QgL9YLlM8R9PGFIFuR0cr3Mze1CGQrAsvkUrEwOrenWssaH2ghwaOlUPFw2fiAxeekCxiRxJzS5y+nHTwZuBTQTRI8vX+AdHsL93R7+Kl/+28zoibIxksbK1mhgqCcyIRWnN1fJAKf/d2zO5DfgVL6OuJGPdPnjzjMwq/9VZnHwol+lb+QqZpRmnGudgkZ8hGV36/y9P/Sh3uWri6UX5RVmSmXp7E5FCqRMwSQo9W4ws1iclk0VpFpVjafECQ00FB9FdK+UxV4J6MzJ1cWHbJ4rqIrRV+L51JmSvoqVeY8yIN3mY6fgb/uN3PSgmeicww4z9L1FGQTp4ZFaAfzz8+9WF8pu2+LwL6y3SzfH6eLRkbp0U7lK/CtaJ/nrVtIyI4nG9qXEMnrgfqF+Ky+AjO+qFd85fjnbBp/OKG5PMN9UfeE0WOeF13M/IQWLY3WjDsrt5KNFZUjkN6JvtzJws1ckJ6fjyJa+LYL/0I8fsF8PJjl9pPfYaF51g8qSVHyEymzV8rtmHjNZXtgPFfGClJ7F/EIc0bknaT5TKkMlIqdTJHT1sbKQNCZ6sMXfiQX80QRSK/8wUeeZvwiZ0sezf4N52RrZQQVo4+qjNpJh5Lutzw5xFZ6DicGj+Dbbr4aVzQGGKZT3HkO+MjDbZxtXI392gn0k3WpzUbQQhP09MN07+p0hGbax3J6gNX0LK5e7uNNN57CdrqPVfQxnAB//Kn7kK4cwxVXX421k5dhWF3G2UEDf3zHl3GQbKFXWcOYvTYtmmqh3qs6RrY2NnwbT7DMrsTnDrDz8Xtw462vx359UyKqlqZDPPHIFzA69xCu/fpbsbtUQ7/BoJmpNI8o61hSyv/NKWF6RcTb+RyxDeIVFYJH0xSNSYrmJMXSaIj18RiXdNvofPCDuGk4wN+4/jpceniIZTYamjDRUoMriEfsN5p4cnUdv3jXXfj8lc8BbnslnlhZQ7vVwnAKTByYZQ5DPZlifc/qoBqv1GFc9Lc4qvkXnmmK2mSI1ekIx3vnMfrU+3Ht5Em844e+HVvjs9JEg98bJis4V78U3/8vfguHV9+K/vNvxvmlrQxk00wYX/czdizm6VT3q55OsDYa4Xi3g5/7wR/ANZhig2nK0wHa7fNoNidYa7LW4Fk88fDHcOapB2SMlbXLcO2LvhFTnEI63cRkuiodQ1kfjo0h2u02thnkJZlFDJgYApVD1CptTMZn8MXP/ynGg6eASRdJtYbnPv9GtNYuwZe+/Dh2dnelQcIkbeLlL/0GtJpXCsjG2m+MOIxlHiPouv0+BsOegGyMYCzTeWL+UQiyiVLrlDfzxIebeaEgm5CIq8nGBZzf3dWabOxAJxdr/kcFu4Js/eEQm3NANn4vBPo43iRJ8NT5HVRPHMfjAH76134N941SIfZhNcF4XrHBGaH3LMh2MULo2We+NnbgYpTlr42Vz19FDmTLKZwBv3gWZPtPgRS+ImsMwY5iI2c+yFZm/B/5/j5DkM0bP/p/RREKi4Ct8B3mqAtrPolOUrVUKx+5aIb5oiinWCGMFasL+buf6zMD2WYCQ4IGDqKXicPWdtNFcTgnZlarPBfddGEg28US7yLQNI78XTzOV1DPCmj5qPSffS8uBxAZi197IFv+ZI56R+0pT7+ONo/oRC+jB39es+AfS6uz+y/vuRWuNv6Q1TCOXjxzXkcA2cRwPQq6uJioZ7+xAGTzqYcOhBBDykUxWomPueNeGMhWmn5bsn6rBef/XDxelpWSgab5CG8a4xbVJvttNYyt/mySunq/rAWo5VLCer1/USDbUe/3VxNky46bWS8CMLDb8EgK2jOybX1yHldMT+Ntr7wGJyfn5O9nk1WcTtfxsS/t4+GDBtrVbQySVYyThjYKEb7GIvUEZLpYnnSwOt3FC05W8ernb2NreBYbwx2sp4eYjqfoNjfA5L5xYw3tZBlfeKqLTz60i/3qKRxW+O4lpNVmFo21KLJSC/5rd2OZRwCyjZ/exf6n7sMNt7we+7UNjKo1NFICgT18+ePvw8YLrsTy1Zej06xgUKuIPS/1QsPumm7Tjsr/7dylTMt0gjq7MadT1CYjNCcE/8ZYHo2xMh6h1e0hffopNB5/BId/9mf40Te9ES9KKtge9ARgIyAnOpBEtlfRqdclZfSD53fxK088gcu//W14dG1NItx6VUbkMfW1ImAbAUXVn8r1vTBTYlaH0ayW+nSK1mSA9VEXxw+ewIO/9a/wzn/wfXjpiQlWJ7vSoZauiWGlhd36JfjxX/r/cF/1ckxfejvOtbbQT+oYifKhJb8kyKkkFdf0VQUmUyxNJtga9HDziRP48W/5FlwOoDUdSRrpwcEums0pVloT1HAOd935HqTDc+wpDVSXkVaP4aprbsH21nXAlGnOy5hOGxiOJwKyHdvadA0O2L66j0plD93Dx3DvvX+GSnoe9aQDTDqSLs76gZPKMkbTBqZYRqt1HDe+6NWoJkwV3UBCkE3bfGjabuDAsCCv3rCHrfWNXB+CRWw/eeD8ea3J1my6B/PIepyyp1VAKuiNxlJM7tjWhoxxIemiMcimTLX4Y8zbkERGsoUg28xBR0oQo9TZFfDp3R00T5zEeQC/ecen8Dt334OdZgs9XsogDDJkYEpReVTzqJd00cZ/rfz9qELoa2W9/6muY/acv4JG0H/Em3rh9P/svv1HfNx/iVMvMV6cQCo1ArNC5jp1U3bL5FhMz6Fc9rI4MDpLjNRFxnmpvI88/+bBlRoYgVJnNQptvozokLLJrs5pth8LQBJ/oNH+ZvtmYIHbP3vAFT5+prZ3Gf8IlXwthG07ZhH7fuZhOjjnI8Yqa7pG1BoCtzEhXygf813Q4kgie7OPurH0lXDMRXrUIsdrdgwzhcpDOg8iqUoi6UJQ02hm3j79JTKACxq6zOiffUmk70f8pBx08aB2+M4YJJ6p3RU1IorTbcoWyXRIKa8hxfhZB8l/U/gC08rc3dc02apkzoTRUmr8uXnP8Bl9n1+vfc/oKb9Pi+j3qId1lPfk0/0ViGCtZluf2GTZxPPGYTyPGboo5GMKeBR95vKJQieiA09cTVHrcm1BHDTCDSTg70YCSBAYcPw44N+Z/LmILtmz8uiZ6WEXyi+PSg8X+j2rDVtJCUxNUEuGaI128OLjKV57/XGs9p5CLR1JV85+Y0OaIBxUj+N3/uTz6LJuWtKUGmyacsc06Qnq4zY2prt486tvwPFaByvpHrqnH8bJ2hBX1ftoYoxBpYV2soK9xnF87MEdfO7sVNJQO5UNiWpjD8tc5/UFkWzzQLbeY+fQvfthPP/m29Gub2BU0Qy41qSH/ce+iP3T9+M5r38NOksJ+tUqhlVGg2nkmJY0uHiQXJoFMCXU1YdbG46wPhpgtd3B4Ze+hPaD92P02GO4ptXCCzbW8bKtDdx6+WU41h9gZcQoQw8cGn9hLfjDZguPNJfwD9/7+9i8/XUYPf967G9tYa/RQKfRRLfewLDGinhay02ShCW1WmuBFTkfRL/Lon+ZUuyat6QplpIES8MDnOgfoP3p9+MFo0fwjh/+LqxPnsbypC3uCoY7sY7efv0kfv4PPoc/eriP5de8FWdax3BYaWBIcC3WrxzBFslM/q5BQK3fx/FBF9/7+m/AW577PJwCGOOIZDLGXnsHS80Ey0tTDPpP4p7P/Hs06ofMPxTQr58yWncNabqJ2279ZiTJFtj6YyCZlF0HsjFScIRqtYuHH/0UnnzyC6gmXSwvpVhpjtBtn0Fl2tf1JawTuIHVtatx/Q2vApIteT9SNlYgXSnvSSt5fTMD2QYDbG1suIhG3xhs3r0VkG2l1cJywzU+4HEuKBZIhXYwSQVJPL69rdFowcHnlKmoALA1PthYW8si2Yw4Cpl6Vhy9KuF6li5KIcvi3TN1UIJwYrlc1QpGkwnO7OygdXwbh5Ua7m538BO/8W6cW2qhW2tgUPW5xtkcFhgPz1S5vlBm+lf1+39VhM1f1f35WpnXsyBb8UmW0n+ph/yZKXdfK/T07DoudAcuHmQLowxCIEGUvmgai0C2QnovMK6KwLmcXuB+CCPcsrk4RZJf0RQN1vWgEaGKIz2zNDINdGO5B86LHmw6zMz7K0N8NUC2ZxihWmQExPtccx71KqNYJP2j2HDQyH1NOZFCxUckswuX41qAOA/uhg7JCwPZjg4K5RdUTr95oEDeH3T3s7d8LYNs4d7MBy09oBLSQdHehCBUEW09U5AtjnjNastN2ZpJeQAT3KoTF8HjInAktsnVeKKBTdo353lR2lWcxjd7TQpoOfjSUcCxo1y9o7zHIkKEDwpLE9haYDA2rZJPVTvvmbMhBBfn8V0rFp6f60WAbHP1HctWouHqGi858IHRQTxTAUblihr/roqzwGqmGl2EqVxH5W1F9uVsZNBRTst/p4xfGtjw1QLqOQ+J6psy3Y5UwSLzHWwlezhe62E97aBVnUiZpmlzCaPqGvqNLdz7ZB/dygbGST0PsmGK+qSNE80+3viaF+Kxe+/AucfuR23Ux4naAG+9+blYTcYYoI4DrOEDX3gaDxw2sF+/BIf1bfTSBiaVpkK0QQfORWVSNDrKqDpFLamhykix0QSdR8+g/8Un8fyXvxYHtU0Mk7pY+UwZXR4d4IFPfwS1K4/h5POfg8OlCvr1qt4D4iUOOF8UiRo68PROUsZOUWfK6kTTHbcGAyyfP49zd30Wh/feixs3N/CKK6/ESy+9BMcxxepohPXhAKujMZbGEzRYR9mVtSIoKOWySN+VKrrVGnYbTXxsZwfvf/hh3HnQxvQ512DrhTei9bxrca7RxAGbIdSr6FcYgVXDWDbIcQzLNmTtd9dxVwBrcaSyOQajElmHbSI10RrTCTZHHWy1T+Pz7/llvPPHvxs3nahIZ9p62hPeSiCPoOtB9QTe/eeP4f/+0y9h4/XfhafZYbTawLDCDpxxIw69E0X0zjk0pxWsDrq4tNfF//yD349rUcEGAWGJwAR2D3bRalbRWqKj5ADDwROYpntAOsIoHWGSAqNxFe12Fc+/9mak6aqAbONRik996lO47bbbgERBtiTp4GMffy+2t+t43nOvwsoSy4h08ek7/gTT8b6eanUNm8euxVVXvxKV6glXh00BtjgLMuQIBrINBtp4U9OGjwiy3b+zO201GxLJpmKlrGuCFzq82P0h26J2cGxrK3om7/mVu2Z0IUwzwc7ODtbXCbJpcVE5pDkcU56fJjjs9zAcj0CAznuy8oVE40L7lEdk1md2zmN1exujWk1SRv/+u96Nh5jX26gL+k3mPY9pPxM0/MLY97PffnYHnt2BZ3fg2R34T3EHfKSFKS+WfliyG1Fa52wNGC+3pa15FKkSvzWO5JhpXJN7vuh9Tv5HjXfsPbMRBcXrCg3LRjqR1IwmFUanuFqEG+dLg5p1V/sVYFhfwqjGiIh8I58MbIs96llESz5iXfSWgsgWP1urwaa/Kdcd8uCo1yMCQzYEAgtqv3IvqLA2JvSoj0VpZvqKAI6BcUs9Z8T9qFckvYOlMDzQ5ueRj+gx/Wt+baB5RmVMI7ZHRSDPYsO4zAkxez4h5WSdAWdqIJnhURx59Ux5zKL7VH6/5o9cBlaVgTLZ7wvAjvC8Z0ddXBOqWPfN05Pdx7AOm441P3LMzyf+nn+/GI5sFjWZoDWeoMnUuDHTjVibUME3iT5wRc+H1Qr61bpGgjjAzRoolBn7ni/F9kR+xxbT7zOlqPzzDHigQcdOi/V0jPqEqV9iMQnPsbrTLJQu4Hq1irH8XvfjQucb8/+sMVcWvBBH9OX3a9F4nq9rdNAKedlkknXzGzJNjmCpOAsqSIWHcbkGumnana09pp/wnHUteXvUR1ZeHL+bOd1IfljaKyNiNH2/bH++8s5Wwq68f9VkKKmUjZR1r/pMvHVN07inVQyTFkbJCoYJa6ZJsqmmyLHGGwvVT4eoT7vSUIFphPrzSLqWvv6Fx3H59hrawwo+8tkH8ORoDe3qFnrVDfSZIprUZIzZe7ZovXm9oZZUBGRbHafYe+hJjB46h+e99NXoVDcxqDRlxjWpHdfD4c4T2L3vDlz9ulvRWWlg0KxiYHejov23pdFCcHhZVKSLfle6cDvh6q5R1q6OR9jsD3D8oI29O+5A73N34fbnXInXX/s8XN6ogZFtTIfkd5vjFNRV6gSRpOtoEEkd6EPiEKxW0atUsF9vYq9Zx5mkijufOo33338/Ti8t4dRrvh645hqcabWwzyaNlbqkyRpwqBzAyW7yCDZhkHRb8kWOP5FUVZ5bczJCazLExmgPZ+94P65rdvAzf+ttWB+dwdK0C90txzMIntaO44P39fAT7/4TnPqW78XppRM4rDcxqGi9skV33OZGXY37wVTR2y+5FD/85jfhCgArE3az1Xt80GlLl8/WEt2II1QqGsVG4MzrVTUgJXBbB6ZNYFrDAw98CT/zMz+Dd77znVJ3a04AACAASURBVHpuFUKYfVSSPpAMNTIzGSDBIZ584j489sjdSGpVXHPtLUBlCyvLl6FW21JwTQA2j0UJ13D6I8sRuBhPKVc2GGhNNnP+ZiU6MqVnNgI3Ici2vNRCq1l3+d2O2DKvnxN+QYguSWcwIsh2iO3NTRVyuY4WvuW2jq3HQuIiGZ/f3RGgrFarZZnGi0A2PnfY60rBOzY+IBF7ZI7MJb7E1npV23afOXcOm8eOI61V8RSAX7nzM3jv5+7BTqOBXo2dMxaDbLrGr6wQffZtz+7Aszvw7A48uwPP7oDJUJOVqqwcAWQz2SvSNDQeVAbm5dZio3r+SdgYZdEOXllWUZmXyxcCskmx3nSKtckYb77pJlyytIQWgbagVgb1AtYvYR2T+8+fw0e/eB+6NSqjUSRXWaTFVxlks73NahkdIdKO+8CIDwKNN191pXiCRZGnEp9lCqhROqgBO+MJPvfUk+hVGxi5ffDdxspAhAszOmdBifCsQ63P0Z9b+MWrT3FkUUiH/z97XwImV1ml/d5b+9Z7ls4ekkBCAoREICCC7LK7jCsoKMri8uvI6DjjL+r87o6ioyOKsoMgIIjsILtA2AlbNrIQkk7Se3d17VW3/uc93/fde6u6OukExmWknyfppLuq7r3fcr5z3vOe92i/rJH4eoP53f17GL0z/tZAtrHBpLFAysZJ6rGYOGMzdXYGjpouoWNZl8Ygm+k0S/21SKkspVr/dOThSBaVNpK8i5l0W1lKstdYnbJ8/Xq8vHWrAtsCnq3yGEy19/G3CLKZewoyyVAuY1ZbK+ZPnIBsby+GBgYxOJRGiVyvgM1CQXnObFBpOhUCAUk8jMVoG2sWdh1kkwnwwNS6Dx4lN0R2UJUAW0WYP2cdfzxKg/0Y6OlFT28vNvV0I+tQny2Aks35JCNR2TY+JzkrkjiwLZQFPSEgp05K3rsHvvnjOcWS8n954GHjkRjPvjZnswTkNbGhYhrWA+XCvXSBz52BTrvnD0n5qLDayGaqSLWXaS7ItUBJBXYQrVT5Cr9NUKtN3zkCKEoJIUtQ+T1sAeHSAKbFcli41yw8/fxqjDgxpAl6BVIosexU4DwVbxNkkzJg92tnzzsaZAtpJlvPmk2odo1gj0UHS3dRlqrySxJPTgFR5PDaUw8AKQvTD1iETMhWiTbLY7Op21DXMMBIrX+ifC0j1B93KmgqlNCazyKwYQO23/8AliYTeM8++2B2wEKzMNYKiJYdBAlOUh6WCcA66SzDxK2B+LTeF/0Wrm2SfHKhCIZCQQxEInhi+zZc//wKFGbNxoTD3omB5mYMRmJCCCraxCrMsyhGO9ntBOCZfIhW84iWi4hUiggWMsj2bUNpoAfVkUFEs70obnwel373S5iVKCLuDApQSfYjGbEyd1YYaasFK/tj+MR3LsHcD3wBW2MTMBxKIBsMocw1LB3jG+MlJiHD+6LdilaKmFDI43NHHYsjZk5HB8tHNajOpxgcHkIkEgGJXrKfrJIAZoqtq9h/qpycIJgCb4vFMvbdd7HM5apVq7T94XsrGpyjRiFLnx3AzsGpDOG55x7F/L0XIJaYir6+AuLxDkTCSd3l1jSI8K1Wl6WmbJvHZPNAtoY7tEGZu/XMptersWgUoZq6ZW5M/YOqMWL1RgrI5XKIx2O6nttL+6rNNdoJN3TJ4ZERpBIJGTxj/IymW+3GVNc0GiMVx0GRiHEkBCmf8GGqZgu779f3XZXsvQVeM9HULEhwOhLF0wPDuPCWW9AbiyATDMvhPF6UdvfM35v0rnE45Tu6kmf4PWD0Dd3ZToRj39Bnv/Xmt0bg73QEdl3o++/0Qd+67Tc0AqO1rXbt4zxH32TO9fv9jK36M6PmErsGuoljLmWCvsBVjmLjJKsPHxPI2AGo5d2WuielhVKWMo3vfPxMzARABdiIfiEvyzxjjmUHAJ7Y3o3/vvMuyfwy60snW/pO7UCTxSsT0XojVX6i0jxSei7mnDR3tzNmTu3vGzF8aoHG+vGvB5PMODhozuXwg7POVNlggHndGi+L+ehhAK8D+NrlV2IoEkWewaithOFHZV0bLLXxAlCNhcYbAzlq/BuvM3dudOmpqlrwfU7D9WKCei+4r+1q7/3cgM71zJKxwJb64HoUc6xuL5nPGR3Eq8H9n07Kjt7/jca5scbVjizN6PFUrzYlMqNLZcYC8WptQT3IXn8P3vrTnycdFC0ELSCRL2BSMYdvn/UJTAHQpNe/iQS4c0sAtgP47bMrcOdLL2EkpORgvMB6nHaqBoDYNRu5axZcr5MGNpPPxVLKcLmM5mIJpxz4Nrx7wXyxgQw5eVdFAL3ZLLoHhrElk8GrmWHc9+LLIq5eZLLBEBzM87xp/vp4kyy+0ZASNyBcdtBULGJ+Uwr/9u5TMFGFz/JFW56tVrFpew9e7+7G6z3deG37NmwfHkLBDqJEzS2WzvG7MBc1480OwCFRQmQDVMdpIXXoBVe7nr17Gq+9q59TBcgYcI0sIrZq4MVGJzF4jgjjUEAurbGlDY2AyG/SlwJUK2DMS1BHcdR4P34SigFH1D4g28g/NmWOI+dJs/DM+/mukJNHpJplUSEctlmwyBSNgC0XYIXkap5d3RmoVvvQxg8y5ZXc76ESgS4HW19ZBwyUMXPvZcgEmlAIkM0kRbLSuTLqZBAa6cbGZx7ElLfvj2B7UrTWi5Jg0uQerg2CW1wTRr+1btxNUi9eLqK5UEBnLofME0+g8MzTOGPpEhw0oUN8kUSBABUZaxXY/COApvmwMZJYPvDFgJ4Kb1Drl2d0gSA5gbZQGN2hMG584UU8NDCAae86HiMzZqA3msAwK+9sgucEjqU/ptiHZKWARDGDaK4Pg+tfxsim9Uh3bcDMic3Ya8YkTGtvQnsMOGivKVgwvQ2xyhAiyCtI1OjdCoAdFK2+AasTx579dezz4S+gp3km+kMJjIRi0mWUbFkRreD919sT/X+SoAikszFEZ6mAn37iLMwAkBRglAxkOR0xODSEcCSEeJTsRLVW6V+qNan2jWshhfgFfPOb38S11/4OJ51wIn70owu1bIjy28z7VasIDdpZFZQrOQQCIVQQQV9fBqlECuFwVPl5ujs996naw8puGN/QgLGKyabKRc06Hc/WFSYbQat4kBJ1uoGB4d7r7zQMpG8qsEshi/liQS6YShENVHXA8lUH3wvoJUZPg2UWRMstFoshFFAUPdn22tsSX6zu+magec1i2UEiEdOLeixXyQw3FyNQdioYSo8g2dQsmQ8iwpstC//v6t/i1YojC7dImvWOuoyOZzT/Eq95C2T7S4zyW9d4awTe0AiMCs7e0Ke99eb/rSOwOyCbypaqrKnS6NJHr68gwmjXjMrYa0dFnBwf86d+ve7w/9T6YBt3fWwr9oBy3nf2Of7yxrEDbuVkEWRjJrQjn8MPzzgTeweDoDgFPRV6DrweXassgB4A92zciJ/f9wAG4gkXXBovyGYznBX/xoBsnmiyuIOuE737IFtNXl9nSo3D7a1v5Wf52QdksUVLJbTlsvjZp87CHhpgUPl8M/cqQO0H8EqhgK9e81v0haPIBdmpzCQ9tV8kn6/8MX/DqtoM/453nAF3xOWTkM7fAc1z4YwnZj7NACK1KVKPsekfB/97RZDYx9KsXztSHqIdc5kv/UGmWx29TBXo8rnHTqj+PYFstXZAFRDWh+yG5eMyD/Se9/apBp3q3Pex7IO32vwz6c23sQX+1eO/p52BbN56VvclDU9Ei6yKpkIe03NZ/OicT7mAu9KhUiuDO5dAM+Vgfv7o47h37ToMRYwcjA5NdiLAPnr98Sd/WZCNa9CUI5GEF9WMmrOOPAInz54loJSxfyyqItDG5+4G8CqAb1x2OQYiMRTDIZCYoNhTGvSoC4p330/ZMXNR85nc4dShq8SRkWJJbPp7Fu+PM5fshwk6ccJ14n8ePhf/0K7laeNzOazbshVrt7wu3/syI1IeT9BNJANsst885pspH1Zr0jDdapMNuwNxmX3H84mdIwlUsfSVOlONkgk848uWJUzDfCDoI3SMBVTuvrdj9Lm8M0tDBL643MTwLEGOVisYev11TJzcKUxB3h/HkMQUd2z04UfGk2HHkQ0npaYsD5XPVgCbYW4RvKi3/Tt+Km8sBDyzbISKFTQVHXS9sBbIBjBzwYEYsRMo2pTND6rSWOp+OTkkKlmsX/MMkOnGnm8/ALmgKp2usFxUKujUvJcCai1IabWAROqu+IgsbaS/QSBt8lAaXffdg6nbt+HsQw7GPFhoz+dAAC5CPUgpKVV2wT03RQtVNYb068KahJ2cUaL1pjXs3TNLlbOSAGSYbcPhiHQgfaCnB1c89xwmHncCinPmoicRRyZEQJPAdAWxSh7JUhbxTB+6X3wKvauewbI9p+DEQ96GZfvOQ1OITDsq6LEsmyBpBkHkpLOn5RRq2Ib0JFl2nkcSI4F2nPuNi/BaoBOt+78TzqTZGAolMUwN+2BUutKqaoE6u6qTZQQdo5T2KuRx1Jw98NnDDkcn9zlZ+LJPaJMsDAwPIRwOIxWjLhotuBpTD/jVlRwa0LvnT3/CBRdcgJkzZ2LJfkvwlS//m+dzagxKEa08wE7zWzXTNYTe/mE0JZKIhBTmZfyF0U0+a2lcBNlyuvGBv7x4Z7tVGh8Q8EqGIrLSzJu9HKmXCTYLkrdfKBSFydbS0qwQ8zontOaQFcOuikq5efv6+qRcNBJiLtZkOc0mG/3dXDeTy6Fcrgiwp4mfO8gUehuIjQ8GhobQ1NKCQCCArG1LtuvaJ5/GzS+9hL5oDHmWjFoqPyTXI7rpTpZMe43RGA+deGeD/7/h9/8o4/CP8px/f2ty1zJm/9PP5zI8XO+1LsP/pmWS/6ef5K3P/2uMQH2JiVlPLjNSsm1VAaBYMhh2yqLHIY4eHXhBuhSIIBkmYWirJ1FHdG2Yq36nmety7Bmn3Euo1bxLqPuk86vzsUxBXwNa0OliyYSvTMR/NdXC3oU/VIZ9jCZLfG5qkMVZbpAjyPYxLAyFBWQjuCRVMbr0Jq0DzFtXrcbFjy9HXzSCnJtx1RlJfV8u88g0TdJJQz8zxzhbArhJ53Ge/orZ5mY32c5+jKCq0brxQB89PoJwqbGs//KDlZybiFNFrFxGeyaDn53zKczVjD6Ogz9IZjDK7ukvjIzg369TjZ0YNDG486BY7VRqsLW+eZQKSLW/Y7qzMXMu5RuNwCsD1tUGr42YIypTrNbqKGaZziKbPKeqhBXUU76bchsDpNWAaBxDlodo4Wz5rv8tgS8rJiigbDPIsoURI5ULtmErjmacjQLbfJ3qlM+q9ge4Dhow1rh2GlVleJ/7xs4tFegrcJLBMsW5KXItX1xXFv1ZlgDZ0vyL2XoR3R6FctX+wJTn1M6fbjjizr/y5xlkul0t9bopy/zuelWICcoNyG3bqpuodOeDJcB6KpfBtFwGF557DmYBYMs1jiJngKuTLDaCMZsA/Of9D+HBTa/7QDavvKnh3Lp2S7MguT+4dvwo9A61F3fvtDBMTgVKGQBfjS0vTZAtViiIDTz/lFNxxMR2AdnI5uXMEZTirBOMogzO8kwG37vud+iLxVCMxlAql2tBNvc2vfXnt8H163MsJq/5GD/Yrk+SmjjJ/zpJnFg2EoUcJmdy+NcPvA+HtLbK8zAS9IOlJoHCZzMMRT4rwUQzz7R3G3t7BHBbt2UL1mzejDT3OdmLQRsFnk88B4KqxJQkCoJyNaDjbkwb71MBaxXRlJvb0Y4WagWWSwgQoNIgihpLC9SZyweD2JrNYVOhgFyIjJrd08zb1dtVJBelWSiwuAYipNSSDKhyGdufewbIFTDvbW8T+aRiJAKqWUniTFHalP9Am0ZwRp/h3Jm+E0G9Rr92FHg7Dr/XALFkE0l5OEG2QhmvP78GqKQwbd5+yAVSIsCvygcVdhAANccKCCOLjU8+qKxANAIpzwsFEErE0N7SjGRbC4ohxRjjH2mSFFB+jFNWc0mArTM9jG133I55I8M4e9kyTC/kFIONeqiid6aBH7GnVQ3YKYCMnU1VibNac8Qb+MXPlxLeCn02ArNqDSntNv5bzY0qhQ6gYNlIRyLoiUfw1HAaP1v+JKaecBJG9piDvkgYTqAqpbIt5QwGVz6F7c88hOP23wOfePfRmNYaQszJIeQUYLPrpiqyRqBKkLQMm2XELstRNY8kM041BiITNIKClUJXNoCbH1uFK+5+DM7EPdG55DAUO6YL2JYNxETzkh1HxV/QoKp8lvAcLcSLeXRks/j8qafi8IkT0U67RZakHj/ad5KfWC4qjTddMBewHY3waE092qHN27fg5H86BUcdewzWrVyH4487AWefcVZdt1XPv5EksktK8so++waGkEgkBH8yp0LD5I+vURIBZZLKsnl2F23SxDLV7dXvF9X6bvpeGnUXrX+Tf2MbI5wrlJHLZUWTzTRLkE1sNlmDlukGUe7r60dLUwqhEHXgRt9ko+vzIQnqFctlpKTxQW12yd3Uo4SgIYd1b/8AWtpaZdHT6LG85PmhYXzzhuvRE44jF4loGqZpgV3vBL0FsjUy8P8o4NM/ynPu6iH+13/9GwtW3uz7fwtke7NH9B/r8/wgm8r2qWDdgGyK4eUgWilhbkcHpiWS6H59E4aG05IJpQ5PlYGFZCW9TKOnB+OBXEaYWQV6HkNrlISDm1lUUA2dITqGzGDTmWTm2zCmCPJZrAmqc7aNA+4BVXRu+WJTjmnL+6raAePvCLJFS3lMzhfww49+FAsjYXHU4j6yO/0NlkgyaXbjihdx2TNPoS8WR16AFC+wpoC43IMBt0Qs3QfMcLykPFTduC3BUpVqJRL+0u2v9YPolHKUG7pnNa813UDJOpQstnjd6n3GsRyrnInOMOc7ViqjI5/Hz845G7NtS0rGBGzUV2IgSoCBfs2K4SH8399qkE3rzTIgMgG9fkL3+v4O7XyN6B9prSO652YsDOhlQCx2tLPdIEyNnwnARDPXfUwPxK2HepVT6pUsmUBLBO3djvW6NMsPoukSHfqPArTosic/U4AAmzCgkim0trYi3tGBF7q6sHlkBMVASJpgsXSodlzUfe/ovG80jv5nV6DFaPDULAr/fttdlhTHyV/etGTGTETLZWzdshkj2SyqWr+KQKJiG6gkN2OXisyTYm7yLxdUlf96+1HGQYOFsj65X7mGdTK+vtKN+41aYCqA9SpDGo3vaKtee44LqE0oQtgeDsK2jaZsFjOyGVx4ngLZCLgz1DbvJNBEVitBtu/d9Sc8sm2bC7IZZkm9fZU9qG/GZY/qhSvBt7a/OvWgbGpdIuGNnFB+kM2vc6RAVHZZtJAo5AWU+sZHT8MB8ZjLZDMlowZ0Isj2+3XrcemDD6I/HhcNJa7vxqDS+Pwm/z5Qa7zWDu4KyMaSSjZtaMrlMD1PRuLZmA2ITTel73J+6AkhHqRiRm1LfGAqn5l/CLQReOMfzv22XB4rX9uEla+9htWvb0amWtEadWptUq+TjDdpDOGzV7syh96+YxlvARd84kwphWP5svkyo2SY1uxt+PjrXbjk/vuQjoRRYUJMN6/YlWuP/7X6PNcHix8rFtuhm4hQV2zL008Da17FpMX7IrXnfKnsymj76PoQplLN2AeTHBtDJsKPBaiDRs9iHZPUtZsyF+o85tiFHCBarKK1WMHaJ1+EFZ+CKbMWCbhDEIjgvjmXpFzTyYGFq6H8MLq3bkLAdlAsF1Aq5qhrBWTT0rES7c1IzpiK1s6JKAUtJSkh5YksYS6gc2QE2+69C3sPDuLsAw/CzEIOLfksEmQqVrjiyFajHSV4St9HseNCiQRaOycjOaENdiIBxOMAmVIqGwOUK0CxJPdSGh7GwPZuDG3rQaBYkmeNOJYAbXBMcsYWPCITDmN7PIbH01n8avmT6Dz1VJSnTEY5UAbyA1i//F60FrrxjXM+iH06k4g7Q4g4WQRRQKBKXT1Jmykykn5OmY76JIJvXuihVKwoCnYCI4Em9FfiuO5PT+HSux5F26KD0bZoGYajLUiHWDEQkSpAfydzYReiikQuj1lOBd/++Jlir5ur0Cw2zQAUTbZhAdnYeJNnC9cA1wTtvzmHyQ4sVgv4wEc/iEhzHIuXLsF9t96Dz539GZxy/KkNOq37wV/1/OqzFLTIxpvEkEIh1ROgsZSFZx+VDbSFxZbPq3JR+hbe12imsx9kFiZbIhZDIhTW5R+1oJd/U/Nj60G2Ft34QGUORyPZo99vo6evDy1NTQgHQ66w846Mh7puY5DNbXigN7EfSTelIk6lit6BfnG0gkEKggJZyxZa+Veu+S1eLVVEp60YpICo0nEZzVxTgz6Wtsj4jd8/1ivfAqf+vuZ7VAbq7+v2/+budqz1/9a++Jubqr/KDdWvg7HWhemiF5AyijxaS0WcdsQ78c6ZM8S5Z5Z/MJdHV28vtvf1YzA9gsFMGkOZDIaGhzGSL4hItgFbXNDNy06p52cAzSiHwTRP50pJSjd4vkcCNpKxKBLxOOLxOCKk3Le24InVq7EpX0I2HBLQrTZ48DkrvqDGg6aUvyHX0mVSKhuqykVjpQIm5vP4yRlnYkE4KOwVAy7xpCbMNaKZbNc8/SyufuF5YXBR/JuBfm1mXbNU6HYxm8xMMx10ASzU4/vLRRmIlXSQ6pbfNmS0e5o3qvxXl4No547BcJhMh0pZgEMyjgKanaV6n9H/1eM0Sj9PlVfESuzSlccPzzkHe0RCSEnZrHqvGi8yNxTg+EL/AL559dUilqzGwc8yMw5hHcNW+3YEFVlmw05iRQHo1HyaLxcwtAiC+UqVXT0T7T8K07Eq46yYZNT5UeCTAenE6SdM6SsJFEdbnGwF5HLdCZtJgy10bvl/BompWBTNiQTam5vQmmxCa1MzmhNxtDWl0JxqQms0InNrwAiW0l737HO456UXkQ5FarrK1597o9hOdSwmP7TqB9jGCtxHBZ1jWJvxnr9qfzjSbbO5mMM3Tz8dM0NBASs4Az1Dw9ja14ftAwMYyoxgcCQjusQD6WFkCnld6mU6ytHdpTaNR8ljObgEO5rFyHn3lzvFQxHEGTcklC2IxRMItrbi1qeeQjoURD4YUZpZmunnLaBaEE9Yt7JGArIWuKOluMsN3sn2UJpXzfksZuWy+PF557ogG9eIEEI1m8sw2b55651Y3tdXA7LVgH26rMncl6wvy0KQLxJ2jFcOr0AqBtcUjRfVK08VZ9zlpzs+Xurn3YBsVCpK5vOYnB3Bj849B/M1gy8orDA11wz9CTJtYZns8sdx+8rVUi6aD1GTzVf2N84Tzm+b/aCkMjbGbuwYpBv9PNyzVcRgozmfweFt7Tj/lBOlhIwJA2Gy6RJ2IYgq7fyaL6mE0j/hd+miqpluplTYlJtyHRCA25LOYsX69Xhu43qs7OlGXySKbCiyUw3uHe1D04gmVSxiQj6L7579KcwDQLoJb5n3ZnoV8r54PpFhfO/6Dfjlgw9iIBYXwM8PTIxzaka9bLS/UG/XvXjeLx1BQIeNRJpLZRQ3rEfPQw8Tfce8I49EYOpU9EcjUpZIZpbp7ipJKN8ZXlteN/Z6kH1noNKx9otmOROQilYtRMpAvFhBc6GMl+5/Aok5+6O5cy5yNkE2Bcmac08VqqpSVnZClRSjLBRBrVTjBvaezAyha8t6oH87YFfQNGcGOmZyBbJjbxnt+QxGHn4IbRs34IuHvkMANnbGjJdLAoCx02Q1QCYcVFIxEsSkubPQOmM60JQS1pxQT+kDBEJasM+Ai7wVLvCy+l52WA6Ick8vulavQ767H5EKdIdSxXCj3eH5TdCzJ5bA/V1duGbtaiw+9USky4N48tE7cMJBc3HeB9+FVgwh6gwjXPWBa1Wy2OqTgHX21+wnM68iJ2BLAtWxQijZCmyjTtvGYQffvOharCvGMOsdJyPTPAVDkSZkLAJtirnH8eYZzeYGLfk8jttjD5x5+GHoKJSEjS9JRl+lA5tZkmwVDZod4ygGM6sKpUFEBSXbwY8vuhB3//k+HHXSceI7/fHqm/Ff3/8xlixcon23unVftzHEB2GZcBXS0TQejdY03hxr/6lEi3hoIpHGxpvJOBVxx2r9MPqTdglkExurnbFcoaTKRVubXKdpRyCbKcegs0qQrTXVpJhs49Q74MRn84rJxlJTV3iurpvDaLqqjYpjQLYWhMS4AQVbdRm9/MmncOtLL4tRyYXCvsyPN+ny3LqO4S2QbdeOg7fAhF0br7/2q8fr5P+17/Pv5fpvgWx/LzP117nPHYFs5jx1y+ZYImpbiOfymFjI4ssf+jDelkoIE4BfDLbI5jDBB7+bciJ/2Q3/TR+vXBG3UZxVcWwCAckOBwIqj2hSTTwJTTmPAFK+62UAPLpxIy697wEMReMCXKhuftpXoHabT3bBY254unJm5A2jSq7LrKeACGUJZC78+CewIBSQQCbqk1cmAMR7oB7RlY89getWviylUiKSHaQjroJMw5ASp5PgQYVgTRUs3AlVVPdOZrPpwJHpw/uUsg9LCW3TiRT2g2GE6YzrKOaPNqAuKEFwkmVFxSIO3HOedErl9QQcqFIvSY1VXVWaHhKW4/G+qoiyy2qpiDOOOQaTQ0Fh8xEgFGBCl+Fy/jkWG7MZXP/gw0iHKU6tOqerL3/G1fuZYTIpIAHCgHmluxddmazbeZ1giCpNZJlKRUpYCXRJOab+dMMqM0LbppxRXFStR6NANQpGe04qHe9oOIJklF3GokhEwkjFE0gmEqLV0hRLIBGPyveWZAKxUABRvQ51zzEpJxRGm+/nZt2aJxemz9o1uPqRxwSEyIa8QHdn557sRV+5swIM/dlsz340Atp29vnm3bvyugj1iStldORG8ItPfRLTNQDNzzB2wDB+zP43tsGAM1KKVyXrQ601UzooIBNBp2BAQCwztsYOGOaRuV9+DlmUV/35TFyegwAAIABJREFUUTz86joMhyI14+u3rjUApd6bBohVQty6xFf2CMuLKohYAdFkm5XP4j91uSjBGXcP+EC21wBccPMteHZoCAME/KhNpq2WsaVKpUnJ4zCgNdpaYa2tJeWa+qYrthLZZ6kxq2AUQ9aCE7AUM/ZN+GoISlHXqGohlc9hBrXozj0bczQoJaVnOnrinBoG3wW3/BFPDw6Cmk4FaXywc5DNHW/9HEbvUwJMDSpqJfzdAtkMYEh7EHUctGfzOOugA3HqovnCyqMtM+vKtSV1Y+oxfTny6pnMdlSAG1egOpnMWjfsNrLICHKR4fid62/E1grZbaqIzpMvqL3geEA2Mp8mZzP4sQY/UzxPxE5qsSUp/7OEYUym9e2vrsMvHn6oIdN6d5fQroJs5izkmo+Wq9KtN97dg4233IYPHPcuXH/XPVh8wvEYmtiBwXgMWRvISyWhSljVlBbXMAEbg2zu/e0AZFPrQ7HrwtRGo1YciVrbBtH34ipBSycfdDSqsXYpFSV0xHLyGvsriStVqiirwOhzie6AKjsnkBZ0isLy6u7agKHX14EXnLdgLqYmgii/uhKZP92LLx17NOaXlW5grETQTvkDLC3NBizkwwFMmT8PqTmzgEQciISBoK2kA6RE0QOjvcYAHstbAEA5bCtAqSKluugfxpaXXkF2ay9i4vfwnlUROYG2bCiMbbEorlrxHNaWhtGd7cLpHzsRJxy+AHFnANFqGmEnJ4AiAcea80QwEtVkwYyZlIfSexDmqP8s4/0rn1AaRQirjX5EREp1B+0W/OLm+3Hd42sx96j3oTBhNgZCSeQCitEmADM7oVeKaM8V8MUTTsABkyahpViQJKMA6T4mMDEd4kARXVbr91EkuWE5eOy55fg/Xz0fp3z4fQgmQghUbVz98ytw1/W3Ykr75HGBbGpJqA6qI9kMSCxTMhS+c3sHm5AyZwTYSqUSotGoZt15b/B/Dv1H//9HgWwurdM1uNo901bHBdmKBQHZ2prp9hoNDN9Ftf9hzqDxgmxjlU3Ug2yjBYONK+U5rYYmXak6QhEUJpumz5MyPGABTw6l8YPrf4dt0RiyZLNpzRDmzvSTy7cakM3trraDLmq7azX/l7yv3ria0gJPd0I9aH3Jwf+Sx/9f9xg7LYP8iz/xjjOpf6nb2WlQNEb3nVFp2r/UDb91nb+xEahdx36nuT5pJWVTUEFXZyaD/zzvHAm6WDbllxlW+Vsj9+qdUUZW1vh4o0nu3tD4i4IM4Mbfmkw9/81AngEEu1mef+nl2CZZ14ju5qeeiwLJYue1oTcgG7XAyE6RINc3I3w1mV70A6g3Fy6WRI/oJ2d/CnMDtrAeCLKZAJPPYDTZLn3oz7j51TXoZ3BgKWBM7lhre/E9bOtOBlCoRE2dsmSpKdA7IRLBjIkTpLSQjm3v4CDWbd+OtGUjE4wgE6achALeVICnAQkfqOZfWAIqCdvEQrxQFNHkb31ydFfE8SxGKZ+R5waS+ruUyflZBQw0mSC3FIOD7AnOjfjy+vuO4ABTVME5ZUB49dPP4L5XViGjuzMaDS4ChslSSboDRktFkb0hKBYPRxAOhwQki0UiAprFwhFEIyEkYnHEpINYDHGCaFGWh0QRly7xXskfn1PmX69nA+yYNWcANLMe/UAwX2PeyzE1a0rl1hXY3Avgrm3b8F+33Yb+WBPSQbL81BjtyI7XlILWCTOb+ZMsOUMS05W2LiCtn+c3knw0QWmU+sSlIuaGbPz4Ix+WkjWj02eYPrwu55/vMXbBeMrGRjQqbDXjyc8x42/G18yPf8z4GQQyXs4V8B9XXoHeWAKZaBQF3U2xPvktPrX8pcqjwnZABXxSMqRYZaiU5fe0E+GqjWQui9mlIr5/zqfkWQ3IJvaF2lcabKI9+sp11+PlXB4DbHxAsMmvGWRZig0pDDl276TgeQXxUlmC6kktTZja3o5UIoFCqYSu/n5s7O1FJhiSrp35EBkeSnfJ2Lfx7OMdvWY0yKYYnATZmvN5LA4H8PUPf0iemxEX71vB3g5KsGW/bwDw6UsuxeuhsNhhdhclSLajL7KBBRbSzD7DWmYSghMiAvE+nUaXSSaLwdNqNBre6jk8xrBMsWa50u5SB6yjVMD3Tj8NC0KqkQ15IWYvy8cKIK+uJOCrr66onqdlrmae0V9aarTcmHjg3uf4/POll6M3yjOKrGtPTmDsMRrtZxomW0uhgEm5NH587nnYU5/DojKuWYa0BwQ5TRLo9rVr8YuHH9FJILLExnP98a6s+vvUia667tjm/GWSh7Y8VShgSjaPly+9At/45LlYsWIF7n/pBcw+9RT0tDRhMMo1r8tr/Q00dkaOGaffa2wZ2drsOpsolRHMl7Hp2ZXAQBbBybMwddZ8lINNyBPs0U0FmAY0pYWqDLL2+aVK03QVl3tR3SYlkVYtIewUBZTasuYl5Na9gCWdzcg8/Wd85qAlWJZKCsCWKJUQErmIioDr2RAQmTYZ0xbvo5hr4RAQDmgNTNV2xu8bKBaUXscGzJLdpPESOXSpu0EEvwIUiqh09WDd088gNpKXZhqi1QZqvdnCaNscDuEXf7gGB5xwAD5w5okI2d0IWsPS3IDadIq55/PsXICNOnYiPqF2m/45+cOGSaw6c2ovUb5Tz1GBhryHks3OpjGMBNtx3SOv4Cc3Poi57/qIAG394WbkwzFJ2FBzLlUsYZZt4/sf/Yh0Q0+KzAkBwNqv/uEhXS4adbEAM68sE90+3I1j3nsy9j/iIEyeNUWAPydXxE0X/w7L73kEE5raG5SL8hpm/ddez5SLNqeSWq7MsxyjWLv6V0ZzTuTKiiVhydfuXMXy9r/f///dBtkoApfJeyBbfSa2Hix7s0A2oomspzXCoF4iqbYMwlxPba2qNFsgyMZyG4VKBzBsWVIy+u+XXY71dhBpCgXrg6UxyOYtYFfDZrw28I2+rs5Ymo/bcX9V30Xr6PG7/P7duX9t3NShaTBq1eXHiCy+BbLtzsD+Bd/jrhvPWVPGxKDujdyeXby/Gh3F8b7XW1Hjfcf/xOvGCs48Z7M2vHAN8a6WmbzR/f8/8fBvfeabPgJjg2yKhk/GTnMuhz2LRfxAs1f8IJvJ7tN3k6rPmhIbHVDV3XV9GOYH93w73e1IqeMI+WyyBboAXPbU0/jDCy9IKUwmEHRFk70g1HP86AQy20lnjEAX/230t1w2FNkrZHCVWSZZkDLJ2ZGQgEwcAwOiEDwhqMQg6uK778XtGzdKIyMJhoOmXFTpe7GchMAdP5POfEcggHfsuwiHLd4P7bYtIJaxKnRXGbg+vXETfv/Qw9haheijZEVvSndS9TvRdUGHAdmoQcRyryk5xXiY6TJRlAU11/N/b7So/MCSH+Tws4+k9M7HXvQDreYz66/n/znHksAc5/Oi5U/izpUrRUaD48jzWrqvlQo4ZdlBOH7PeUrIuI5RZtxb/z36/83rG/aZH0QzAJvnHnuCHcbG+oNttUYV2OoGLVKWZDxjFUdwP0hXUd2B9ql8FhdceQ16YkmMSNmYinHMmt8ZyG2R8Umw1tXO8UZQOpdqLTSzR8YyEG8UZBMmSqUiAMzh06fgK8ccJUw2rmHTedKAh7IONCDLRiW26S4xCg4ZfbeNIBoTGAspVEA8xRAg2E220A9+fxOeHh7BAAXUyRjygRn18i6iO2aauAiLTHdp1NIsRpOQwWaqVML0agXf/fSnMVkDzmaHE4rh+iWgQcbily+7EmvKZWmCkgmZ0nG1+glOhysKxOcYJsslTE8kcNTSpVg6b46APmYczZ4gG+q+FStUOWyEgWbwTSv5MzbWP9YcYxHXrzpozeVxTOdkfO5dx0rASnkA01XVlEny/tYBOPfiX2M7bbCA4165/FjrUDH7FCNVkg9VC6Ey7aTqSkp9PQKKJCUYRqwhWph9pz5bjW0jkE1+q5m7BHYmOmV86/TT5FlY9m7G2tgFU+JtntGA6wb49dsK81yGr2c0Mo3tMyw/Mp3vfX0zfnzPvcIkk3LNQGCnIGS9bBCv5wfZOrNp/Oi887AXwU8NrnFTMPlgEhws4Wf36zvWrsXPNchWDISRFyLdzpmG43MydgayeaCbkXYiE5Z7akomg57f/xFnHHwY9p06A9fddQeeKuYw7bgjsT2ZxEA0LAkmGS/N5N6pluQ4QDZjR8JOVTp2RksVlHoG0fvcy0CwCbMWLkE13ISSTbW1CByLYJ8aDQHjCf1YPvkBXWWnOKiKbUo7K2QbHwtZ1nq1iEQ5h+biEBK9G7D5jt/hyIkpfGLxQkzOZpEoF4RJL3sgCORCAcxYvBCRubOBREwANpaOCuPLJ/FQW0Kr71XLb8iZIHOuddp8pdfSrZ3Adr4EDAyi66lnUdzeh0hJ7UUeZtyLg5EQXu7biLtefADfuejrCEQGAHsEAYsJCaUZJ9eRCgKe21zjrBhklV4IdiCCYDCCgB2DbQVUYwY9qNRYdZwSKk4BFaeISikHy1b1EI5dEYeSXXKzdhzDwQ78/tFV+NEfHsWex30Iw20zMRxJSsMG2lZqFZ6673742Nv2V41aTFdRresp82MB/YODwgxj0k1psXHOSHOvomAVcfp5Z2GwmsW+hx2AckDJRoxsH8Sz9zyBW6+5CRObO3RVgH5u/fzmnHFVOLRx5ZqgdFgjkG1HZzV1jsm6KxVKaGpiTwCfo7GTDWqt7RuoJmIRV5OtnslW/34OAIdCQLZcAW0tSu7xzQLZRl3P/YEqFzUgm1suupMHFEMnTLZBzWRTrYdJ483YtpSZXLP8Cdz8CnUMIsgFVYaqHmRzLzOOLinjM4qNX1WPpnrd5dSsKvlaVeOuAEQjYGuMbB2i7zr/Bo5r8P5R+PIuPMFY4yHgjLpD7/A14Joa/zeDzTOKYeVustpnGDWudd7jWGDlWOXM4wY3d2Eo/xovHQskUotMzaErmKnBMFcoWbqvvLF5VOPr5xLsbBRqQT2ZxlE6Rr7P2FUwa2eX35lB1b9XJRfMY5Z1hkPRtev36w7H3/dsMg++/W+yxfJ5b2T/vsHnfevtb2wEdl4uqmGRKnVDFKjRms3g8PY2/Mspp0iwSUYHgadGa8mfehqLucafG5BBmAQ+YM7/cz6pytWqL65uunUEuFZXq/jXX12MbfEERqIxxQinwLRreOkoqiwun4PlEAnd4j1aLiJq24iFwoiGwy4TKhEKoTUWw4RQCO97xyFoY8cx/azmHgzQR0Ds2e4e/Ndtt2O9U8ZAmIFwAOVAUDHKnCqilaKwsFqdMk45YBmO2W+RBKxK38wLXI1FIuDEzyXo9N3f3YhX8zkMBkMoUOtIAEyvIYJ7Dum96GmXWWjK5zBtJI2fnHeeCH0rJsqugWxq748GnmpXn/EJ1E9NkOd/TT3IZuaXPzeAJbWdfvH447hj1WoM0ScKqLslyNZULOHk/fbBRxfvJ2uP82FKBxulW8ya9HsnZo0Z0Mz8v34nmVPBBNfe70eDxaqwxYXY3K6k1Jjjb/hs1GRbBeCLF/0S2xMppMNREa9WmkNqd7gpEaMJxu/ClFCZeJbtBislJbivu3kqfUMLRZaGhZQuoSu0X/dQbwRcMx+lABggXqqgpZjDB9+2P87Ydx8BLRQAbUrqvDERnoWc5WomzHjV24T6k1iNh/7bx5y0RbNNLUjDkGPJIm3Bw5u78KM770Z3lPpXBKOUapL//mU9a4At5lSQzOek02GMnVItWxiQ7P5G7ZxYMIimaByt4RCmxaM4cdky2UNce+pUVfNuumySUXfnqtW48sEH0RWKiC5bNhgWn5MAW8ghg1WxADsDAbz/iCOxbOZ0+UyOn7EF5snJkKOd4+euHMngP3/3O3SHo0jTFrhaRPWr943934Bs8YqD1nwWp+23Lz6ydInsOdorv+YXgUWu7T93d+Pbt9yCnhibHoRR0utQMXrqmE1GY0/bRpbLsnEGG6zEy0UctHARps+cgWvvvhsjTC7Is+6+jpixh2GWzpdLaM3lMCFgYUpTMzpbW9HR1o7JHe2YMmGSlI1HLTUPnGOyM828GFvjZ775QTezrk3TBM4bwV/atIseeBB3vrZJOmiWgyHVJGgn01Q/bnx5PZPtJ5rJVg+yMe5krMnrkx1859q1+NlDD0tTCtG89Mkq7O5qqZcr2JXPIYhExlFnJofcvQ/gqNbJeM8++4uMxHdvugH9nR1oOvwQbE3EMBwOIyeNAsYusVV2RZ89Y9hTvw2QMm1JtFWRKjoY2LQdI6+8isjU2Zg8cwFK1TAqdhQVK+h2cw4KqMZGB7TBTM4RIFb2WeybafjC5k+M8xFUiY8q42QVdxLYDFTKSFYymJDvR+vWtRi441p89YQjMKecQ1s+J2cdWVO5QBX5WAjz3r4M6JwAxCKouqC9jpH40EwUysMpi0qFBjLEzImt1pFihQnDTetQiq8hMVRQGLu2NEgoAiNZdD+3AsPrXhNtOgLRLG/OkRwUreDah2/BQSccgHeetBhOYASwC6hWS7oxCbNLZK6FUK1GYNlxRMItCIeSsANsxhBC1QnWxN+mMYLHZCuj6pRQLI2gWMqgVB4RwM2xCihbQeQCMQwHW/Dr25/E1Y+vxh7Hn46BxGSM2CGEnQDa83n822kfwdJkHC1kI2vWsAF4DclmYHAIkXhMdRcVNpjqCEoW20VX/hq/ufFKHPP+k1AMKykLAnjbX+3C8Lpu/ObCX2JCc7uwGCk/oQ42Pf46uaZ+piRClNKrB7LtrCeAJBN4qggL2kYml0elVERTk+ouWt+Zfay9t9sgm9Fk2xHI1kiuwGiyjbfxgWcEx9Bk24FVMe+lsevt7UdbWxtCpOiKg6y6zVBH4pn+AXzr9zeLYDKdAjrmXgOEOjfkLwiyKV0XJeqoWvEWJRsvi1FosyGplZbmwC7Y4eeM6QUnddol3cK35NJJmRkoIQbHCksOareC9QbjId3C9DVD1bwYQgMKUAWHm5T3/YYBAs2y8qibHoBIgEP5hwpU1WRht3WxX1uPgCrLCdxaevdzadDLbk2rqM9UOdaqS8lujdeunIJv5LU+kFOtI3Xgm3HwQjw9TA2uJW2fueZk7XDdMFThuqO0aFTmzxFC9dhsNgGDDW1bX0PNl2KFqnliAK4OQfVZ1ApQWgpmnrx79xevGRo4jx8PrDOfobJu4wcBzWf4D0s/rO3XWmg0NbLupQGMOvgDKCAoPBsSzsMo29SGUfvVx7moGZWaz/WBnKr9tpoPAe/0fJYREzvANWzyyKPu0y1v13oR5iLjACDVXjaW1LOFpn3739weGAtwHcez7nS77Rbjcsef2kjTqxG717C/yO5qz2bxkX32xukHHIgOX9ClXAgf0LCDS/uBtPqXKXdEfY6ZeQOu+T+fq4FBDFkUZIT//O57cH/XNgxGo8i72kUmqFehOPcHnepEqYj3v+MdOGr2DJcRZToF+hkLDKoYZJHBRu0e8xo/oMggmH8YBPM+rn30Mdy1ao2UV5Rsuq5AvFJGoljA3u3tOOc9p2KqFhDn5zKQqwd6+Nymax+Bg1VV4GuXXIKecFQCDgFSeKM13dUUyMUvEe2nhbQsNOcymJ7J4qc+wXY+l79Mtn4O/PMjZSj0AwiQ1HXEox8vkmukLkqmUwfT+gP9IOvO1rcp/xUB9Ucfw52r12AgGkGWpXyWLeVF1FY5eu4cfOHQt2OKnht/h0fXtNSNqXoeD7LhOqoH4HZ0f/5VrcBNVZ4jPrTvs8zvOE78N+2/OWXo65Ht88Vf/QpbogkMRaMoSuClrywJZPVlgmvTcEQFgxXMbkpiUjQm3X1Nh3vxdhj8wMKL3d3IkEFEgLeBHtabCrIJWJHFF085CcdMnOCCngZk84uZkH3XaLx2BDLUgu2NV5L/ZOBJR9aOlI9f+VtsqDqyB6nTSL/ffy1+NsePoAvF18//0PuxRzjsNjaR3+vVLICTBnMJirNzXYydKrWmmsyXBky4hgk6kTnE+/jZrbfjhZ4eKZ8kI8t2StIpsLlQwGHz98KHDjtMmBZsqEIGm98GGftn7BzBErLkHtmyBT+/817RcSb4tLtlf6MttRcg8nfSXblSlNK1Lx57DI6YMROTfOWVvD8/U+vmFStw6fInakAcRRjgl2p+4q5vEShXCY9QqSgAZ7JcxKymZpx+wgmYnkyIZ/bA2rW44aGHJGlBRmDBtkGNuvF+uXpPpuxXg2xt+TxmNDUh09OjwWoDAipb1tHahs5JkzF9ykTM7OzEzI4OARoItvE77Sf/beyoKTs3rDflYao/3PcsFf3XSy/D+kAIwzGVBBpP44HxgGwXnnueNKRocoAQMXlZ20rHSzSgtGbobWvW4L8f+bNbLlpgU5FxAH07GuudgWy1elu1n0SQjWBzZzaP0JPPYtb2AXzx8GNFq21LtYxv/O4q4MDFCO23t3S4HAqHUQiqBALLkE13T/+n+s9l0Sers6fKXmsdRA2wxcsOhjZsQ2bVerTNWYSWjunIB2JUSxW7oRrdlBFhmWe1gIhTQKhC4KaAZCSA5lgMEYI0loVCsYh0oYR0rqC0VC12k2UyhWd2VLxxS3wCB6lCBp2FAfTfexNOSjl47+wpmJAfRrJCKwLkA1XkCLAdejAwZSIQDcEJBZGrlHHdjTejq6sLRx75Tizdf4mKK11CQr3Ome7mST9c659JB3jdVGloOIsbb7gJG9avx7KlS/H+d58KlEpAegT9z72A/jUbkSip0lGeVZmwg1XpLtz+9MP4wcX/gko4DYcgm5w4UgAPqxJFIJhAJNqGcDAFVKNwCKxZrDJQio6mZJSxBPXsqjrm8kpOK4BdgmWXUC6NIF8cQqE4KKw20W4NxDEcmoAv/vQqrLImYvKBx2Iw1AzbCWDPSAT/dvppUt6eZNziKHvvrg/d5Z0gWywWQ5S6dhqgZOfUp19+Hqd/+gwc+8FTEGpPomgrWYFIOYj1z63C5EALvvGlr2NiS9tOQTZ3zMUMBtDT14+WpC4X3UnZswBt0oklgFw2j1LZgGzes+zMFlprenur1B6Is9OnRhLNRmj0ZrkodT9044OxQDa/s2U+TzKrli2lm/Ug21habOagEyQxm0PJqWt8sIMnrAHZ+gfRLuWiagNw0JjFzECVjH7pqt9io1NFWlPcCbKpa9fTcHc2pLv7+9HXUU46y2myiFWHEapmpPaaX2ySW7RU14+SFROww1My0BCKbBp2XCkhJMKII4ggJ2Cb6pwWRS7QiiLicCxmDEaLW3pGszYTZp6yPiAk8kswIISi3G/cGUagypbCjnw+QYG8FUfRbkapBmiry7Q1yLzJfPg71GmBQRGm5EYWgUuKKxZhV/NCy1WGmnfDPk22gH+EUAP8fZX3pAA/A1YaHgfvVMbNGREdH5HU5OvA7EoYFceGw+hG2FzenI8aD/07T5NOt2iuqjB29CHpObP+ANeqUV1S1/NELHVAzLGxTQtkOqlFhKs5eQ4Bq0TAN4JyNSzAqgBX2hlwWYUmEyB6SUWEkJGW0DEnLUCtQL5WDDmL646OWEiDPNxXNNxG4UU9B/ebJwTJUhUKjivAFzws7YrMHcEndg2iyCYHNChzqeZR1rtFyrgS4HTsoM4cMZNFELAgzylhHDvpcY4IZhGEJijaoFuwxwlRu8kAw4QPuUYkNBPhXyWlyoNJddnTQuqcd2ajtKi4AaMIRPL5QtR8wAjiTr+snyIoxp6QceP4eWCnu5MaGA71KvKFQk4OUZnLYYRQkCcSyM1KyjwUaQd0iMDxZlDs7RWOk0I6BYp091ADoNgtS1VgvXRsYvbQKUswz7mi7ZB5F5DVz6TzAH63EK4GhPf/vu5x68Ex7g+dgXJHSHcn9L9zFBOsrnuRb2fW2PMxGWT1Ar01Zboez0ONoVeO6JVPvEnnRd140H4wG8jyyrZ8Fv989LE4csZ0AdkIFNWDNoL/6CeWfeiCZorZ44fFhcmmy0s9U1bPcRkNpNMqmu6eBLiW9w/gGzfdpISdteaNKx9uqa5RbNwQYfOiQgnvO2ApPrBwgYADJnAyvoK5Gu+HzybPR+YLO53KllVtBUXMlmUMWo+JgB9BoqeGM7jo5pslwCFA0lwq4dh998H7lh0ooB5ZK4YhoUA9r/RQaauoz+QYMkijj3DdU8/ghhdfwGBUlRupMji1pmuCCwOySdlQFal8BtNGMvjpp88TDT3Thc6EqgJq6gXJb/7/mz1rQHk/c6eeAGz2tYBLeo8rlqI3q16QPdrc1HYpfBK3r1yFoTDZ/QruEECkmMM7pk7BV485WphTqtTL85Lca7nXHw38mvy+0Qoz/dzr3+vdoXpHfSmOObvqgV8FJik7bVIv1KtLWyrY/tbvbsCKfEEqF1QZ3Ojz2ySGqA1GfSrF4ivgk8cchYOndLpgEN9pwEkyHv/10isFZGZZcSPWh2d3GtuJsUA4//oS0MlxkGTH2fwIvvPJs7AfgAl1jEy+ztgBF0fUj2r2ux948+94wwgaDQSNXjfi12vAh6e1AN0vv4Jrn3hSxphdChXbzw/yGBYLu9Bl8ZX3vgdLW1rEnhFMN6OjUm4eCN6oPNnckbkPesi8DwJtLF+9e/Va3PjY4wKy0X62lCv4+NFH4O177CG2gMwwPyNTTkX3vPTWET/XgIjfuuVWPD84NCaI6LLr6Sc06Mgoc6M3o+mqyiBdGk7wd7LmKIBOAfYMvv+xj2HveEw0zKTxi7Z/7AKYtVTjl1/edgfu27xF9iztk2nSQABYGl5IvlF3jWVTC3ZvLpbQVC6io1LBew89GO+cv0DWNvc11zUTDNc88mfctWaNmstgWLQuFSuEZ6AGuo2/Xn+sa1CB+4jC9mTmUWx/YTSKz3/w/XKdTRtfwzMvvYSXN6xHlnY3QDAvIKVpksjQYuptySTmTenE3ClTsOfUaehMxuX9/ENbblhvBig1+5/r4PliHhdcfhW2xePIRKIoy7lh7LfyAcf7JecqtVRTAAAgAElEQVSQU5WSOJaLUpONIJuRbTCgMO2wKaPmPVCTzZSLvnlMNnXXO4s76p/N2BAmDiZlC2hbuwHFhx7HT//pdLTlS8gHbazMDOGCP9yASccdgdzcWdgei2EkrJipBjT3iOpG2L/Wx5PkkPaRZR/oda/0+RwkyxWkN/cg/fw6TFiwP+Jt06Q8lL6lukc22SkgXiHTNYPOhI1FMydh7qQOTGtPIhUJiC3020fGdOmSgy39Q1i/fQAvb96O1wcLyARjyNkJsfm0Ks3FLNq7N6Dr1mvxwxMOw5xCP5qK9LErKFlVZCNBzDvsYGDqJCAalhLRkgVcfvW1eO6FF3HooYfiD3/4Aw44YCk+e965qvGCBtokqWGaL/gaCxjtTu50+kaPLX8CP77wp3jnO4/A/vstxhVXXI4PvPc9OPHoI2GVHGB4GF1PPof8hs2IVZSObSlYRV+kjKvvvR4nf+J4LDp4T1SDKplflRREHMlIO0LhZliIoUpGmwBsIfHX+4czuO32u9DVtQ2HHHII3n7IMomdIZppCppW2qJlWIzPJPIpAlYJZSeNTLYfJScjyYVsIIZNhRg++NWfYcZhpwLT5qNaCeM9BxyIU5culTOJTGXT6Mldh1q71DDZYhpkYyS4fXA7jnvfKdjv8KWYOH8G8oEKHALSPBuKQbz4yNN4x8KDcfZpZ2FCc6sqRdd1oabSzyV46fjcqOMx5lWNN5sRCimwteGXZrB7iaHdq6SUvUmQLRmPu+WiQteTrOno49UN+scJsomro3VLjBEgyNbb24vW5mb46XpGQ63RAxuaXzabfQMg2xBaW1tEYNWwqpjlydm2ZKcue/Jp3P7SK6LhkA8pVJz6FX9NkI0MopCVR6zSh2mxYXSERxCpDInRyqEZ3fkYuoqtyFptAirQ1JhOboa9RJAj6Iwg5fRgeqqIZHU7QtWCMGuydgtey7RgCO0oSPDPDVr7JUCQrmf3UHgTlOmadAm1jBQ1DUEBMWcIKQxgZmIY8Wq/dHUhgJKxmtFTSKK3PEGur4AVit6OLQJqgCO6aErfTTGXVMtmBWpwrILVPMicU8BQRo44RJowXIohH2iVMCpUzSFczSIqoBHbA8eRI1hptaNkJzWbrYywk0e0OoxUtVdATj5VkeBSoAUFKyVAYZkGTTJRnpc++rAz7DrPFRQHVwBCDxQzIJcnqG34VEpXgONrjHbDPeJrwSyMJ6uMcGVY5j0RyAGlnIx13mpBzm5GHgk4dsLlkxn2E8Nm6QBnMcupQKKJ0TQ6w4OIVLOoVG1k0IzXhpswbLPbT0rAL69wQzNWdJgqzEthYpaF0Ri0igg5WYQrWYSsLMJkOgZDyFQIQiWRt5rk8IlVRwSkjVQZJtNpTqBgN8uaIajM6xH04zzHqoNIVvsQcPIoW2EUrbg8J9c0gS0CQqMZV745M+2/kZPrCTDpqGxW2ebnxVC0EyiS8VkNC3XE31VMWEbC0iGwzPXFPxnEnEEs2SOBpYsX4LY/LcfWYRtDwUnIV5sEKDTNVJSTVMtAUdaXIDnXYkHWYns4gwnhAYSdYYHTCFhzPDanw0jbHTIXdLrNXPiBLlcLx66q15A5aBicfsjFp91IcFY9C/dLRsBMGRMrJHugIGA5HSJTpPTmgGzGzqh9wtVgziJ9IPruUYHUXodDaYjD8i5xchTgK3uKwDhtDO+XVHKOAQ9ubfAYfAhLyAeyGWZjgCKw7Iykz0S1V9hinNlIfyKGV3tzQTbFxKyKBgnnnEEinftvn3EmZmnHnuwOF4jylSEaO2ECVT9M5oFw6lX+YNaU33D8zDM3BDl0IMYyMYJsqqvfzViVZVfKqIBQaj16NH6uumipLDprJy6Yj3OWHSisMqPLo2Ds2mDcBC3yMWY+faCh0SIzLBae5yvyZfzg8sukZCoOGx8/9hgsmzXd1XJiQGY0gPzMPe45t5RDa5yZMri1joMvXHopemIxZAMMNj2A2SsX1Y9bVRl4gmzJQg5TMmmQ8WDKRTnexhPhOzzATb9fT57/PDbvkbnydYJ016V+D3eE6SK5I6aS/xwx7yHQRpDkl088jTtfWSUaMEpA3RImV1Mph6XNzfjWu08VfTnDLjFzU3821V9fmgP4lJvUXKufGVDI9TnEfzSfoFevh3O7IJq2lLJzTWdB0+zB/38CsATCfnX/A3hk02ZhtJBx6a+4cO2BZl97wWhVmld85ugjcPSM6W5XRP6eVpEsJ67/T//mN+iJJlyGk9gf36DsDGRrdLb7x9Y8PtcWy0Xbinn8x8fPwFxAACraAcP6qte584NVZr+b69UCbLWMrppIwIg9+n5owAzuP4Z63H+vUOv4kivQFwmLPqJ05vWBbAy6hB3olNCey+HzxxwjSQMytZg0MHbA3B+fhdcxgLjnLXpWTbEOIIEw531Qs9nuX7ce19z7J1QCNiaGo/js+9+P+fGIjBfZa/5ScY/3ZU5g3WCA3ZjZaVGD+Hdu2Ypf3HW3sNnI8GIZWo2P0bDCQ5XIBmwbVlkFnlxviuHh6dFJ52NYiDoVacxCDc6ff/5zwhw1jU9Mgo/PyTHn2v7Pq36L1Zksehz6tQFXT03pqrHrM1k9eh6q7ABI4fs8Dp03D2ccdqjYRoKOphGBv9Ty/934e7ycTkv5eNY0kpBnNkLutf5LzTrW4KF0WS4V0VbI4YIPfRALUykBVDlvtLEjVWDN1m14cvUqPLNuIwbhiLYc74M2LshSX+pqliuIsVmFU8HcqVOw54zp2GvmTMxsa3PHx+wD3gcBrptXr8E1jz2KPmpMktVozv3dOK8bgWzUZGsdQ5ONtuFvEWSTxhoVoD2Xx4yefqy5/Le49qzPYHK2KCDuSDSMh3u24Ed/ugPT33MiBjsnoy8WQTpMjUPFaPPbNv+5beZfGlfo8kjTkVkAtkoVZLChbwTdT6xA6+x90dYxA4VgXM4aafJULSBeziFVTmO/6RPw9oVzMKcjIYAb/0QqBSEQKBaZ8mJMlZr4qAGyaJnwiGLTYBGPrdyA59ZvYXQosSDPsuHH7sOSShqfmD8Dnbl+RColqTvJhgOYvmQRInvNBZJRYQtIcjlg42NnfgJf/+Z/YOasPZBOp/G1r30VM6ZPx/lf/D/STIXxqqUPFSPib2I38TM5dlUb993/IC7+9SW44IJvYOGCvcVPfebZp3Dl5Vfgop/8WNiQKJSAoRFsuP8RWANDiJdIDAHSEeDJjSuwydmGz/77p1EJZoSwYQdSSMYnIGA1AdWIAGxizcXfJzEkhM994QuYMXMO5s6dixtuvAkf+uD7cfLxx9bIO9UmyVkySeCtgqpFC5hFvjiIdH5QOi4PB5P44zObcOGND2DhiafDqUbxfz91HmbFk2iWLvFSa6f8cDnMVLks/WfRZIuTyRaS+8+XC/inMz8EqyWCRQfvj2y4jAKBPssWvUiCbE/d/Qg+dsppOPnIEwRkI0vOxDf1IJsw9jRuoEpRgZ6+AbSmmlTjgx2BbD4SDMdjd+TK5HHX9PZXk/GoWxNrEH3XmTVgm4+xo5hsReRy2VGabP5MqR+UM90WGP4YkE0ekkFRXfGUOBIuk0ltV57tbLRQrajGB/5yv3onxHXG9U6XctH+IbS0NCMSCLpdSWgkePj0WcATg0P4wfU3YHs8gWyEbB8leihQiK/c7c2g+4/lSIlD5uuIQtZa1BlBa2UTPrysBYfsEUKTs10W6ZA1GX96ZRh/eD6L4eAMYaPBDumq4zKq5RLL0xEI2IgUuzGxsh7//JGDMcXeiEh1WAL0fmsqfnL7RqxLT0DanoCClRz1vG7w4M/G1ZX/GU0t0cmj4QZBvW2Y2zSAz544B+3oEmCADJ4BawZuWr4Vj2wIYMCeIiAIwSpmDkeXF9e56JqpphhmWYRBUK2AEEEAZBGtpBF1BtEcHsHCWW1YuHAhutIWbnrgZfRb0+HYYSTKfUhZfVg8M4FFC+djy0AJdy3fgO7AXOQCE1CW4Igg4QBaq1vx7mUdmNkewuo16/Hyhn5sKbVj2O5E2p6EnJUSllyjkkS1TlRRqaxHWdSK9yN/aGsd1Q1GaNVigFSGxWTYpMzFDeJ3XKLqHWQU9SwgigxSlS5MsTbi7PcfhoGuDVixej1e2mZjyJ6C4UAn8narsNqYNRJWmzuvbEXOcoVetFRewwn7t+D4BUEk0CeA1SCm4oc3rcHrxclI2wRoU8Kc4uGoAiUCa0UBvSKcIyuPUCWPoEPQLI040kg4feiIO9h3zynYc8EiPPbiVjz6SjcG7SlyL02V7WgLDGLpnhOw994L8cAzr+GZTXn0B2YJ+5JyOGFkkXT60Oy8js+cuhSl9Ba8sn4zXnltCD3VKRi2p2IkoO6vvjTZHzgIu5EHutOPjkA3mqxBVHN0iyDvzditMt8jVisqdlzGwA+mEOAlEBZ20ohXhxCrDsmaPHy/6Thmn2aEkMZgIYirbn8KG3KdSAcm1AJ/DboVGxc/aDOjnUaq3IWj9m3HcfsmkSCgWC3LvQ1ZU/DDK+9Dd3Au8qGJKFcILQcEVBKyPrUlNAhu7A4zfY4VV8xAYfypA9iIIHM/81AMVUmd70OL1Y9mp0cDno5cdzAwGYPVNmStVtnDPMzrS4J2ZOf8mf5Rr9MgGrNrBNEFXBA6u2IY8ksYkg6BL4boJcUKEECuDLIRLWbhzAEq5c0RcFcQoBXWqmSqxi57IeNSAD5hSpIjaD5PFWVyDOVPVeBVRb/3fb1Z54T5HClDdoSXK6L9B8+ejX06J2N2aytmtLa6DQFMwFgDyGgQx5TSyPjVgVlGbNqAdaag2bXAdWWK/DmBHAIMhMG5Wzay+cDjy/Hn9euQD1BU3gus5TzX9o9MtpZ8HkfNnInzj3ynK9huRtAfYNewnOruwQy3P8jnvVD/5qe33o6XXtuIVDSK8z78IcxPJCSANOy1+hJHvz1wkxkaZGMQyyCQz/cvv70Wa8oVAQ5yQT94r+y4v3xUdRetSuODSZkMfnDu2QKMkjljQAPjq5hnNzzg+hQn55P3XC8S7h8D/lvJFCswgKeLEWowAZD5XPPdf8Lyfaa76CVPPoO7XnkF6YgWUHcsEWFvLhUxL2ThJx/+iAuyiTV0HT8Fmcl29O0HA6aVVSpwlEaXAdhc8GeMufbvMfNshkVlyntN+bB5Hv6fVoOgC9fG7x9fjkfXrXNZObRb5ktshq+0XIFsZOBURRvrM4cfhuPm7FEDBhkwgiy5cy7+tbBlqIlFNpH4dA0MoZ/97voHOzSYtfeoSi2raHIqOHTBXljU3oHZba2YnEq6rB5jCwyY7NcBNJpejSwgf8Y5NUC0X++O48EAyWWn6LE1Y200DNcAuPAPt2NtZkS6ckrwS39ag08Bx9Z6TBUBLz/19oNxyvy9asZVibpoxr8PiBZWgm8A/SCzU3VQFqa1YqCSyfbtiy/GQKGIzgkT8fkPfUCuQTYpAR4/GMMRJpNCAb5qhyjZCjVK5hlp614ma1E3GRgJqfJxOf/GkpOh2LqcqUCgQn9BN3zgzyvU27SUzhRZH04Fk5qaMbmpBZOTMcxpbcOJixeL9qY3J0ZzUZ3uRj+SgA7ngHZ56/AwXu3aihWvvoqXtnQJ8EtWIYE2frWFgvjcqadi72hYbDDto2EUq7FQn8PnXVOp4muXXoKtkbBoGbJslOPsfY2dXDJAtZTp5rM4dPpUfOGYY9xyc44u9yivRVvLfbqVTWe29+LXd90l68cw2uhHs8yRpXMEa8g6CrILNVl/sDF/+jQsnD0bb9tzLhIWS4rV5/3kjruxoqcHQ6GgJA04ZpJJHuOrkX00L23UXdQPslXZyEPWutIt5ZyQEXj7mnX4+SMP1XQXHcs+7NAU7MIvx3oO/tzYkLZ8ATPTGay78jr8+Lj3YEk4gWjZkfN7MBbCTSufw5UrV2DWe05Cd0ebdGfNhUMo+poKCANTd1iWfeOWRdItYwWL0kaV6oiSgyTPk3wFXQ8+Dqt5MmbNW6qbGwTF50uUM2iupDG/PYqTDlyEPVJBJB3GeHnpDMoYUHxDnRjlZ6s5lR6iEkNIks+yUSS5IBBDLphAVxa4b/lzWPvadiSKeay84Wp88ahDsMQmK3hYiBnFoIXgjImYtuxAgJrzQSXGLxJSbL4gDE6dnKnayBXy+Jcvno+zz/kkluyzrwKkHI/w4p8ugyls2rIF/3L+l/Hd738Ps2fOcs/PfKmIyy/9DT5z9rnqlKT9yReBrX1Yed9DaM5TwsgRAL3HyuC/b70F37/06wgnAVs6eXfAIgmhGgFICKiqmFKdQXo8iiUEw9zpwOaurfjKV76MKy75DcLBoKv57t2zxmekQopgG/+UADuHXGkY6Wyf6MQNhZpwztcvRGD627D4wKPx+TPOQQoBRFjVJtp06sswysw49A0OIB5X3cfLloMvf/Pf8OTKZ3HoiUchH66gFCSoqGQfQhUbiUIQj9xyD/7vZ/8dBy1ago6WdgWyaR/EXzmh9lYDkK2/D63JloYg21gVlYyP/CDb6Mab6vkavV9AtlQ8gZhQ54w74B8UBTQZkEwhxZY0PmBLUwJXHpI8evf7gw2DMvf09aKlqVmETRUC7c+j+Q23+jxzTTLZKixZSDGfow/AHRhJBW5bKFXYXdTTZDMAHTcgD8chy5bD+OtXXAU6B55ws6ZF/xVANi5GsnwY+E+orMXHDwrhsFlFtJRfFypnb3AG7nylhBtetNEXmI0SEjLBDOgF0GC3ESnPDSLuDGJieQ2+/JG3YYa1GrFKD4qBJHqCc/C9P/ZiZWYmhuypKARaFaijLbPJ6rrttH0127Yd1MKOehPqttsMTqOVAQE+9k5twfkndWJCeZ2wqljW1huah+sfH8B9G1LoDc5CXspdo9oYmMn01oPnS5E9RFiggFg1jZTTh5jTr4GNYXSmLOzRGce8zgTmTk0iaWXk2dOBifjDY5vwyHpS5iN4x8I2HLxXE2bEBoX5lrFbcMltL+CFoZkYCs1AvhoRYKip8jpmBDfh/PfOR4vdL51ZhjERz/akcP/KLF7aHsaI1a5KR6VMcvS6pUFSZYSKxRWS8ssibGZh+F0YeNKUWh5ccXIo2MkAXul3ldi2muWdNinuqp6eGYD61vGKfcpSTHblSyNZ6UaHsx4nLbJw1OIOYe5x/DfmOnDnc314+rWKAEcETMo2AReCBcr1lo5eloOE042O0hqcsjiMU/bmmGyVe+oLzMW3b+rC2sJsDNqTUQgQxPJ0xgR0qo4gWh1EqtIrjC6WO0edYczoCGHOpBgWTEtg5sSorPGiFUVfdRIuu20F1oy0IRKO4qh92nDQnCgmBPoEgNxaaMVFf3gOr1kLkA5MFpCEYF1L+TW8bUoBZ75zMmKVfpTsBHqdDjyxOYa7V6SxKduMXKhDC596+myee8VnJetvBM2VLhw+x8HJB81ArNSNkcwwunMhbM614s4VI3IP2UAzyr4+hNQx4HqJOxzzHuw9Gdh7WgpPPv4gZk8M4QNHL0QiWBY23KZ0BL+6YxXSDoUzFSBtWZ62j9C9fXtPDLZVlnFrcrbiqH3bcPy+CSSdXplnguIDgWn4wRX3oScwDyN2h+rAJO68mktpvOCWNpJZBJQDceTQgZxNViPLTVlubhRwyGQs069AtNKHtvJr+Oix87HfhCISTr+AWgQb1+cm4xc3PYnBwFRk7TafxuIYBnkXfkzNOTpQZNExIcDv3D+GwWocK44NXys/l650hIv5M1WOrLTrWN5KoeMWpKvNGLEnyHPXlqrXamioMn3qhuQRxTBClWHEqhnYlbwElyxHLpABa5PNx/Eji7iWLfmmgmzMjrLcRhgPLBll04AKwqUS4k5J9EmijoXJrc2Y1NaGlkQCrU0ptDQlkUokkaSGVDiERDji7lJPe0iVIITLZdh52lYHE1Mpt5FCI4CAdsoAGtQ/Iottfa6A/77tNqzMZERovGhTAN7LdBuQjc6JdEUsFHBQWxu+ccpJotvhDx6Vc+QxnoxlHSsk4j0a0XMGNOuHBvGtX1+K5ontOO+0j2IiGSy+0kbl6WiGil6XfuttmG0GvDPPSo2n7/7pPjyypQuD4bBoTRmBe7XZRoNsTHTFCgUwkPnaWWcKW4RMEf+zGFDRTUo2+D3ni6AAS5II0hEs9Cs7GtDTAD791SqyFOPXY2O2Xz3Y5p9fM68UUb/uiafw8Jo1iknC7DuUJhuZKFNKefzyrLNk3nhPBHPUnPnKM30grv+5FDCmRt+c8hx7M/+qHNArm6s3G+Ya9G5MeavKrSstLgbp24fS2NzXi619fdjW34+egX4MpNNIlyrIh4MYCYYxEg5JQwcFjqhTT9lLfVdkqur/E/hgow6CQWcfchBOWbAAnZpVxNfwXrjuCMKeedGv0J1MYoRaXUH1GbsCso0d3NeCbKpbY0VsAdmtbOgRKZcECI3bAXS2daA9lUJHcwqtqSSaU01IxaKIR2NIRMKIhZiQ1fpIvu8EgYLlEuxsFs2hMNrjMbeRghqP2rn22wKOAW3BE1u24LL7HsQWVjtxnwS9roBypMkYK5CNjCQym05bvB8+sGR/YbVyfxhelAcKq3+5o+ArxZIx9nUPNI0KpCPoy6/g+jvvwLx58/DBU0+VeSPz14BJau8pGQUF/povxUtTZ7ROdjJg16DNqwTZLrsCG6jFF2ZCQTN7xmCwGUAjXikhVioiWi6hKRjE1PYOTJ84EZPb2+Xfk9uaEdUNXrjHeZ+MdvxdOM28+fcc16CxgdwXxmZxb3BeCDTd9/wK3PXUMxgJ2FJKyu6q5518EpZNmCiAOW2LKcflNQy7lSWyBL3uWrMWv3n4IfRTu1oaK6h5NQG8GrnR5Vdk7EWqQDyfxaR8Dt87+1NYZCnmpQGATXKAQJvRUPvNg4/goU2bRMKnRFkT25IKK5FOINuJV9bC94Eyk8vefuC6mtTShMWLFmLOokX47uVXqaY1wQAKzPe4Ug+NHZNdAdnIUPZ3F6UIu6xxromdgGyNbMMuuEo7fenOQDaWvbYUipiWzqH3trtx3qwFOGnKbLQUGLMA2RDQEw/j4icewn192zD15BPR3ZzSzUSCAn7yGUy3RUezhRgPKVBdg5mcPzIRKTsgXU2r2LxiNdA7gnn7H4qslRAwm2syUc6iw8nglAP3xiFzJ6CpOIDmcg6RUgYhEiwIYukuwWKT9CAq/U0FsMk5oR+eniCZbYxzskFWNSWwesNW3HnNdeh56D6cf9JxmJoZlm6j0kk0EsCe7zoSmNDq6yJKNpX3maxkESBRrqHwkEiEkkSq2+lYFQ1ed1YL6eEMUk20dvXlvj75BSZ66bSP5DH80kr0rViJSKkq456JWLjqodtx3EffjaWHLUG0KQmryliaAJtOm+pyda5FtTuNvJH+v8U+C0VEWb3nNipsvKzUfKoTz7IKArQVSgMYzA4KgP/Yqi5895Lb8M3v/QqHLTsCQahSXvpFEttaDrZs2YINm9aju7dfrlsoFTF5yhTMmT0T1910A2685xYc+74TUUnYPoCN+9VGsGwhlQ/irmv/iIt/8N/Yo3NmY5DN3+3VnOtuUwWg5w2AbEVKnaRSAnQ2qr5sCLK90t1TjYYjiARUm3vJCvlq3pTIvsrruBAcJ4btdunkJyK6hE9NjFdeMsZEwcJQehjJeEJYVhQGrvmqT/G5m8VGvpgTYIeOAq8zdoGhegQFzgFlx8HIyIgw4Hg9f85FSkZDEWy3gGsefQy3r10n2gN+4WbF8FGHx5sVPHnP3CADJIwtZr0ySDi9mFRaibMOsnDkrDzayhsFre8J7oFbX3Hwu5ei6LPp7kaFKTQ53IdEZUDAC1JDpSQzNyBsuC+ddhBmV1ciUulGKZhCd3AevnPrMF7K7IHB4Ex5rdKg0i4Oad5yqDEEL4u2FBsBmK4abgZRsgnK/Q0yqKgMIFXeiEXJ1/GlkyYKSBgrDypgL7AXrl0+hHvXt+D/M/ceYFaWZ/r4/X2nn+l9BhiG3ouAil2IFTFiSSzR2GKLScwmWbNudjfJrunFVEuixt6NikhsWEAURRBUei9TmF5P/8rvup/3e885M4Ca7O7/v3NdCjOcOecr7/e+z3O/d+kOT0ACRdKkqknh4OsrbByh13KnL42QMYCG4hSmlfWiobAXI4sd1JcbqAhlBIwgwORnUw5bGmGCAC12Pf7w/A70xm2ce8IozB3tQ01mBwKIC8i2rjWKO5b1oz04XoBGNtW19jace0QICyZnUGy3i6a91zcCewOzce+yfVjXXixsMB77oUA27fFFSSOBQb+TEAlt2O1GxO5FBH0IOgkUhwxEwzSWdpGxHCSSFmI2d1/oXVcsgAD/TPlKkHIpWYx4kjfFxNGSOC2fDRhpRO12lGd2Y7R/B75z/mgM87UgYMeQMQrR5R+JB1/cgA2dBGjqhcFIkCQr+/QYJ0Hex0wTaq1NOPcIA+dPGhCghyygdt8E/PCZDmxPT0Cvb5j4jBH80+OB8mQy1abWORhX0IYxxTE0FNsYUWqg2E8pb7+woshC5BfHXbd/NDZ1F+OeFwlzm7j+nOkYV9CJcnuPgH495nC88FEcz2wOodvfwD1hkVHXWptxw4IxmFXagrDVAdtfjE6zHjvdGfjdc5uxz6pHzF+jAErZ6dJgkmIPcgGgxLjA6UOltQ3nT01i4fQClNgHBLzpNSvQ7p+MW5/YikZnlIC2lI7KMuj5AIbsPpQ4HTh+bAjnH1mGInRhy86dWLHidQyvLcNZZ54mwGjKKMMLq/dhb2Mrjp5aJ8AnASSCkmp+GVygqqeQ7KUYIplOjK10MKGKwEqfTPIExwZ8lVi1uQN95gi5D/kBETw/MuE4ZxIEEokq/CIvbzVG4tUPDghzkMAhoUKu5WSP8RkPmiYK0k2otTfg6lMbcFRlB0qcNpEt9vlq8FFsDP74wla0+sfK99kAhkEeZrnnOSuHHgLga5kmqcqaSUfQkzJgjgDDpYwAACAASURBVKEyu1HmQMpvKUP3c0fLD/h9BiIBH0IBA+GQiXCA36tnqShkoiDsR2EkiIJIAMEijvFq3LP4A+xMj0C3MRxJs8QDBjWrRrUV2luPIFvQ7kKp04iJVbYwKyPOgNzztK9AAOrdvSG0Z2Xv/1iQy6GMlQcviIphqFh8Sm4kmymUj9LjjD+0LQQk9dxz+rNtaUbEmN1RgIVLTz1yZfl6L+kpaDuyyxixM5IaOam6GtdfeCGqoxFPAKwAEc3q0BI87X+mmUF/W78ez61+Hz3BkIAXNMqnNyKLWz0naH89Hr/IDtMZTI1G8KsvXiBgDZtJGe+HYDDpRlhcWg7BqFNPiWJC9LjAI4sXo22gH5d96UsoN01pUvP919TrVbuvtqJyvk+a4SNpVNJAqtdomdifVr+P5zZuRHeIO+Ne2t5BzG6vFvK88PwMXRCJE5trsi7oQ8m1lTObqqoODrtQcwGTs8hg5PUpSKZw46JzcPzY0QooUEujfJHpT5kcWSw7+2P4j7vvluY/yWQ1j7nySfWLYBa0yPARqDKFzZ8KBKQO0kAix0tBJoPKVAx3XnONsF90GIUGOrVMlU2+/tlQGacGBKQ2s2wkenphd3ejxABmjRubZesJFJdtoBQIollrWqJJQJD/rfh4E1Zt+BhNvd3IMLgqy2RQc5DeaKDUhgIjpoCSDaCM4VVjpp9/VYjkg2xqzNKA/uqjj8L506ZmUx75WzxXgnxksl19l2Ky9QUGg2w5a4DcpqS68RrU0yCfup9Dm++hzbKeC3j0Ir9yPLkhwQZvR12l7qn5Qv4jO5fzLNlSmk/oBXSQGUSwjgBQUSaFU6bPxJfOWiCAlwQMeJJ83f5pAIb3UgPtZAk+8sabAs72h+jfpAA2xXjS1zc3u+lkQYKX504cjyuPP1ZANu3JlgWf5VnMyYn1uw0F3XnNFK9ZgcsEl350x51oGDsO555xmpyLllvqKkAfjV591azgMX3FN9YzeJdnVQe9GNgF4Gd/fRZrB/rFA43S8cMZ6Wt5YYGVxvGjR+FzU6ZgclmZMNM02JfPIOb5afBJs4/zGcqDzztnaaPviQai833ytJ9cswv88aknsaOPahYDRa6D71x6CeZEC2VM6+eZrHBl9aNYcryWlJH/+Llnsa6710sdzt9IGdrHqO855kymlrqGeO/Nq63BTQvOkDmfc5ieb/W1FQYegOWdXbjtmWfRFYkiFqTaQnmoCbMnnzkrbB+1bkjgh+MiKL0TEyjVRiZ/L06pLFlsApTkAOt/BOQ6FJONnmxMF+V6rH0ztWfpoZhsCc+z9B/5/MH1wad9d3iGofbJ4lo8LJZAavl7ODVt4NrZx6I6bgmAnzGBgaCJlrAff3j9Rax2Uxi54FS0FRYIy1mxxajKUWeiQTYmi8v6byogzibY4oFslIn6O/vRtHItamedjGBBhVS5QYf+gP0YGbBw+fw5mFTiQ1GmV0A3ehwTYJP5TIcM5K3dsqYbBvY0tuA3v/099jbux6xZs3DdNVeiqqoKtkt1R0DiAzWB4bE7/oy+9R/h3JkzUJ4YEJB2IAjUTp+MwhlTgGgIrkiO+ByoNVumbMEs1HU9mB6kZxLv372HdRD4IoQM9Q/KDUQBkDksxFsj+I+cf3ht+aOuXuz422sIDSTltxOmgWXb1sNXV4brvvsNOFLcSUap6nVYOwxVBGYXkrxnwKtfxCpIY0DeeZLZK+cqSkaVxN3V1YVUMoZhIyrgM/oRS/eiN9mPuK8AX/nOz/DdH96Gk+adLf0GMZuXX1uGJS8txTtrVsP0GyirLENY8B8fMpaFZCoustFANIj555wJs8APK8BgElWDqS96+Som25N/ehivPvU3lASLUVnqyUU1k817vX6u5Nu8a6DkovRk+xS56JDHSphsiSTSdkbhSHkhDp/2BBobW9uyIBsnKHU+6s+sYecQ4IuI5uFAtk/yjVKD0kDfQD8KIlG5yFnZ5yHAtewC6F04fqbtZBAJKarjUJAt/7NzIJsiKPb09UnYgkJr1ZcUf4xd9/vRHwhhTVsbfv/KK+gKcaeGux5quvzfBdkOvkUaMCFgVOC2ozazGdfMdfG5UTFUZHYLUEAW2pLNBp7YEEIXQTbXQF1BEt9YNAOlTguYo0LGTZdRg/sfeQThdAu+delxArKRyWb7CtAamISfvNCDjwca0OMbIT5WnOwouBIAh6li8pCnEEFMNbpuSiRUisTvTTGs9Pk6Lqh0aHJ6UWI3YXJJK761sBYV1i4QiLB8Rejyj8WTq9rw+q5idPlGCpOG7Ci93OY/HGpDgPb9KpyAXwTQZgz346qTqlDl7kCZ1SxNOD2rKKvzO8oon4kylOX1+Meh1TcOr26x8O57azAy0oGvnTcDI5ztCJH5JIy+cbjtxW5s7ClDwlchxz/Btw3fvGASRrpbEM10wHKj6AlNwCv7yvHwOz1o9U1Fb2AYowUGg2xeIiSZOPTnCoj5vWJ0UeZXX5zC1FHFGFtTgBGVEUQMFryMXlYTLZlrCctES3cSe9oS2NwYw64OBwNmDfqNciSFiVMooRXK10uNHwFlnRRC6EG504ja9EacNyeCsybaKLL2K/85owDrd/ehzapEsmgc3trQhe3dYfT6lPyVrDbtiGQaNgrtA6i1N+G8mcD5k2I5kM0/Cd9/shU77UkiPY2bJYqBR68R7l5QZmi14eyjqrBgvIUqZztK7Va5T2Qh+nmf6AvomLD8RQJWtgUmoNUYhyfe3In9e/fg2Po0Lj5pBKozW+BzEogFarHbHoUfP7MX7WiQMVOIDhxb24kr59XJM+LPdCPlrxK25APvpvH6ngK0+SfmgWyDgz2051YQMRTaHRiW2YSrj3EwryGO0vQ+YUH1h+qxyxmPHz7ViKbANAwYNUj6Sjy5ikrRpU9iqdOGC48fjvkjlf+hbQbw/kdb8NYHGzFmwnQce/yJWLl6HdZtacKI6iJceeY0kX4TGGYCKX0FtZ+AmpsolGFhkhH2I0FJes+RHUhgjvMbn1VKNelVFzPKxItOUkYlUVeB1ix1lOl0mPw0uW6Umjeak/CLR94RFmyMTDQz7HlxUrJiIeQzUJDei+GZ9bju1GGYW9GCwnQjtUKIRcZidfco/PHlJjQHpqLHN0zGlnWQ/FK1LFqGPNgXzwPy80E5TyYqwk6rA/XhTnx90QSUO/tl3ETMtDAsVRqSLcxWzjnKDy+V9Wbk/KRex3ZLMf76UIsP24tx12ttsrmgx3tOKqsAaw2OBw0mb7WgxtqC7152PGrcvcLk4z1JGKXoNEfhgde2YV0bx2+NhNAc2vvvk5dgzfA6fLGdW61yQBXXPgVg6R1dkVUJAEUc0IFhczNEzdE63l5+h3Ar5SzCIiH4k0GplcEXTjgBp8yYiQqfkZWeqt+mhx8rL8W3JaBAIIdsg/2ZNO5avASburvQFwgjEaZ/oU/AnoPSBD35CD9fp4uOMQ389tIviYG+XgGyG3ke0KDKRvXvyvlvMAtMv57G9ikagPcP4OmlL+ALX7wIQR9A61/dwGrZm2Z8cKVQq4V6b34GKwuVDKqSILTHE5t2NpkPfPQxHn9/jTR/nwaySSnFJYwyX4v8RwVkiNdKFizM53PpzcEcECNeRMJUdFGcSuJrC87AvDFjsubk2SbVO3+yTrbFE7jl3r9IHUMDa4vecXwIPdPz/NZAxp/+uWc0zvuXMunfpFIhNSNA0vwyGZSlEvjZVYqVp8FR3eAz1W0glUBvLI6BeAwD8Tj6+PdEErFEHH3xGPricQzEOOdR7uUimrEwtrAQ37nqKlQFfFmWntSgjsfuJWiWB2hx/FHG9tzKt7F84yYM+PyIs2g3aQFiSO3C49YMUH9GsWMJJgVDIXTbjgBtuc3UPKsOr7pU94+bMK4wPQmyXT57Fi48YmYWZFOuVAzQUp5s19z9FzSFQqCEUAVGHJ7p43EJvNf8fSCbnlUUIKQ8lKW2FcsGBTzI+iagmhpvUk55Hpf8N4aImATqHQuRtI1oJok6n4mrFi7EnBH1KCObOctU1PxDZaKvgWeeN0HO9R2duHfpUjRajielpkG6CgeR+5BN4c21pbz/IUsZyJ9SPxzXnzI/6zumn2vNqOL3GlzjMalE4BwIKxsRHsjG+5FygbWbN2NPWztOPvkkFBsKaNcAFq+F3jTQrC8ddKISjZnRp9iC0g5xPHnjrx8KZPv1kiVY1dmNntCng2ycc0tTKVwwZybOnTZd5jxKVvPTMbOgogdo6oZXmRGo2VhTBIaGgKiaIbeKCOfZIxqwAtBgGZ8bBsP87tlnsb29Q86Jz9yPr7paQHMVeqBEVjKSPPCe8x/DFT5MJvD9+x9AR7TQS2xVDL6DmTtK/SS8bwYsZFRK6g8uOB9Hl5cKs5jXWKfe5kteOc9+96FHsdO2ZOOGQG0+Y5i1crZX9UgYWXBA+jtmLBK/VjW16gcUY5WfI7dTe4V5//7Jq/Tgfx0KsmkmWwnHswTzqGP4vw6yydzhOihK26hKpBD8cCMaNmzHD85chNoBS9hm3J4lu6s/6ENLyIefv7QYu6NBDJ9/EvoiQfEoIwFCzzcikTXoX+hHRsI3DLn22guQrwtbwL631wFuBKOnz5WalGti1BrA+IiNq08/FmP8aZRmehC14xJ8IOQOhx6xakxlPcM8MMh1TMRSaVx9/fW44AsX4phjjsGKFW/i9FPnoaysTIzxc3ZEHB1BfP8b38GcskocUTMMxekkXMNFX6Efk06fD1RWACHNwM0pTNRIUEeQ9c/WZBQBxZR/WXYzYgjIJsEjzmCij5aXynrDsZ0flOCBXrLFMJBAZtMO7FrzoTCrM34fNna14t1dW/GTe24XkI0fJ6Cdd5yCg3jpmIpNps4gu6k3JGAra/vgDXmCpvkg21PPPoeHH3lMrKgWnbMAV1xxPmBwve/AgGPgyZdWojXux0233Io77nsYjzzzBIoZUjFmFIaPqUe4KOrVVQTNc88VWW48fqaIZkxeb8XW08+vj0x6gmxJH+7/7d3YvOojODEbFSWlg+WiHrN2ME9eAW2y2eaBbEODNz/p+Zd1xTARSyRhWf8AyLa9s9stjERFLqp3L2Qyz7vReSTtrHQzmUyC/32aXDR38NqU0FCebMVMd6DxnN53ySGrQ09YLo6jPNkoFyWS6MFfQ8zgPSqkV2iocWaAFD8ipXzYyNBQwJ4+Hk7APsQMFfn93Qcexj5SfAPchculqPw9k/B/67UeSMNShg04G/ZaayO+crSNz41OosLaA8f1oSMwFks3uXhsQxB9vhHwOSmMinbj5vPGoMLajXA6Bttfilb/KNz10NMwMv246cunYJS7CeFMKxw/waUx+MWSdmwcoE9UrQLZKK0SdhabchEOCjusxteBSn8fCtAtQQBqRykP2ZfFSkkj6UdFNtWYkn5ceUoDCq0m+O04HH8UvUY1Xl7Xivf3+uQzhZklpYb67UHjRTTkZAAVImZWomPAheULochpxc3njsG4cCNKM40odNoRRa8AcAQl2PCziW5xh2NVYxQrd9rY3kESvoVKeycuOLoEp41Lo8g6IEBVt284lu0uw7OrGpEwKxB2unHhUVHMGw9U2HtFVho3KrHPasAvlrRguz0J7X7K88hqUgwWPV+ohKg0QpIG2S1AClmEM2symH9EFcZVuIg63Yg4pD57LCZYyufEFxCAJEOpFT2kTKbHlmJ/TxhvfNyFNfssdJqjpalPGGSf0V9KtVncFSYAU2o3ocreikuOjGDe2DRqnL0CAtkEHVMuXn7zA8xbsFAAT0rnNrWH8cbmGNY2BxAzKDdUZ0LGUIQgm7UFi44IYdGkBAqdVhkbHb6x+OET+7HXIZOtTkAH3idJ9TQCkgha6HRjTLQZNy8aiTp7K4qtZhQRDIUC2PhM8772G3XYnazFW/sieHtnBs2xqIC5ZKh97fMTMK2wCSGnW5h2Hf4xePDdBFbvSgkzi/f96wsbMKWkAyVWo9yFHl8dPuqswG9f6UJzYCa6fGMwYJaJZFBJItVIUyJ4xVwKSTBIG4ZlNuBbp4VxZMUBlFncT4XIsle3V+N3r6fQEpgi10zASI95SUkwWVf0hqu0duGy48sl7ACuJcyyR17ZgG1tKRSU1KK3t1fG4MRKCzecMVKe5ajbLcw+Am0KxlBNCJ87dXxMuU0hAJUSazpp+ZkspnxeBNSgn0EkyyajzagGSzkWCUNZKEAGUaSdCHoDo7DHmIKfPboabYHRIjNltDfPhRJJfl7EcFGQ2Y9hmXW47oyROLKiTdhcBNkoq17ZORp3vdKK5uBMdPuGyfuzsBoMGah5NlcSqbElC/1QeTXloN7czCTkIqsNDb4d+OFFY1FjbZbrG3bjiokh10VdK9n9IzPDtGDQ45BJqJy5bBY7qmARkM2oRWtgCh5d6+LV7ZTbj0LcVy5SbFUQ6SZXSbhDpoPi1B6MsNbiB5fPwfDMJu/8XcR9lWgJTMY9y/bjvY5qdPpGyWeo4JjDr2Ofui7kFWf5zKb8Yk4Ba16hJOw/bw7OK/r078q1ytsJ5FqrGlvKTcleS2NcYQFuOPccjC8oOETipmrc1ChUgBQlWGy2Xt+2HU+8+Sa6/QHVVLOhpneOJPxSzu5t1A0p6qS5d1hQW6hIJfHbq68SwEJLDnlm2qxeIFqyK9NJDAuFRTKlI1YMrvHeLrAOPmCzvLelBVV1dVnxs47k0LE82leJYJQkkcbiWL9+PcZWVeHoCeOlydRgnr5fWpbI5u++9evx1Afr0RmOIBlQTn0aRM6O7awkTo1zwyagAQRdIEgpHsElrwnMjQn1RKv/D/6pYvw4KEsncd0p83HaxIki7dKSUTVfuEhxAxPAjmQKN99zj5iyJ3yKbZB/kEPfX48gFr00d+fr0+bB5tYcOz7bQaFrYVRBEQLpFNLxONLJlKoXRZbDHehcbUVwQhX9qslhA8YvPiUEHAtSaYwKh/GDK76M4T6fALwEUPRev64OOYfkj78Ve/bi0WWvoduA8j+TlFBTCnU19lSbK4mGjiVjfURhIS447XSUVpTj1488gQO2hT4/wSAy2nRSsL72ej5QIBuZbOWJOC6cMhWXHnOUMK7IxNEgm/bs+9r9DwujjRI3jo9cwzMYHJZrIBfem+8H+VvljYE8CXJ+Y5nPDJM5QTbI1UwrG3aSFJfrYnR6rawa3uvFXJzyLAFOMzhyxDBcd/bCLIDI8aUSffXI1CmiClQkuEag86l3VuGVDRtFGkqfQmW0z5AZxWY91BdBNwEr4Ij5/qyKCty4cEE2UEKvI7rK5DPIKjFIf8NwOJuorFlDekxzpOn5auf+RtTVE87KPSuDNtg9eTHPheexq+UAdmzbhmOmTcOkinJhmpH7zeNkk6VANgf98Ik0+LYlL+Cdzi5RvhBQVOPeO/IsqKiuYdil1CmGE2uq8M0zFwiTi++vKt/8Dmvws68MRNQ1lP8PCZ6QBtBLhta/KUdAlZbXVCrwMSch5X0jIPzT++5Hc0aB/kdUVeKb55+XZZjxuLR4ls81rz/nS9loWPkWnt+yFT3Rgqzkeui6l29EHrZsSXce4zNx22UXZz+DK69ezdKevJ334aUdO3HHG8vRQVlqgGD/wX2YAJI6iEgmXrXWs44meJxLuVdXRZ6OLKNVtj6yPz/kAP2EH34ayKa8YdW6oNNF6cn2Ql666P93TLbBJ5IPsmiQTQJUkhlU7m1GevFS3H7ZNRjZn0GRSEYdATsoL+4L+dAUMHDb4r+iJepH5aTx6OjpFfN/O56EY2dg+EwYoTB8RcUIVZUjUlMNo6wUsaBfADeufMn+JPa/vQ7jjjwZVoh2U4Z4sI0MZHDdmUdjTMjFu0ufRYmZxqknHoOQQV8vdqNqjhMAZShDCz6sXvM+Xlu+AjfffHPOA1sTh7zLoJ4VH0zHjy8vPA83nrEQw/0Bmd/TPqB42niUHzEVKAjD4cSXD0yJbNz7GdNBs2uZDuci6K9dVQevI7mNrcH1YT4TTs0DeoPN216QQC4C/SaMtAV09GPjy8sQTViiPGk3Hdzx5KN46JWlsIMa21CgkMwZ2blLj0ePYSrdNkF0xQzM1r9DFHuDUzoNrF7zAUaOGo1gMIjrrr0Kv/z5f2H0WNr3xNA+0It93QO48Xu3Ih6uROWESRg7ezqilWXCkLcJpJmK7ZgPyqv6Sc2drA8IsOVk6EoeLvWCZcLXk8ELDz+Lta+9C6c/hbKS8izIpu5VboNSz6wacNTPY2dnJ0qLixT+9BkYaTmQLQHLk4vmZwIMXeGkbtXjjX8XT7aCiHg05Puj5b9I3SzNPFD1WjyZQjKZOGzwgR5iObBOT2oG2joVyBYMBRTym/f+CgXOLTu5hDMfBmIxmUSLigtVgPQhdyH04MqhtpZjo7ObIFspAln2XO580oYrRSUn+HtWrcYLmzarGPbA4Sngf+/E/Imv14WUNvwWI/WEMJ+KnSYMszbjirl+nDQ6hbJ0ozxAnYHReHFDGk9/ZKDXP0zMvhuinbhlUT2qMjsRjPfADlXiQGgS/vjwYjhWGl+/9Aw0YDPCmRYYgZBI8H73/E7sHCiDr6Qe3QkfUnZQGkaCO/yTQE7Y7sWZM4pw6vRylLotCNn9oouX0l5mLRZ1QnaQdixIfpfTK8ylEqdZPLkIAtpmCHGjBAl/hbBp6MfGZMKcH1R+g8E7zKYtIEwbBhfcu2QV9vcFxKfprMkmzp5VLHKyErsFUbtVABz+VsIsRpd/DO5csgUf9jVIQ51CMULks2Q2Y1LBfvzTonEqRIJFk1GJFbsCeGHVLpFm1pYY+NqiKahw9qIg0yqLd8yswhMrW7BsfzWagrPRYo5HvzB4CEiqUomeUDrxkr5Z9PgaEWjEomOHY85wG6VuMwrsDgmzYHCDITs0ypZZeUQQVGTaKgEPGsuGRZqYMKvQbQ7Hx61hOYbGdC26/fUCEiQNgoc++BwLhU4bqqytOH2ijYtn+1BjbRUgkfwl+ke9sXIdxo2rR93wYUKfHjDKhfW1J1GFPy9eh347qnaMhMXhqCAAezfOnlWGMyZD5Hv0oOOx3PrwJrRgtAAOBJMIzjIBVEIJ4Adlq6XWPlw3vxKza/tRZjeh2DmAQrddAFfZGfCVo8UZiV8+uhb7AnNEvsr7zdfUZT7GvLEZfPGYUpGFkonVbldgyboEVm/rhmv4MXt8Bb5wTLmMAfoAukYQHW4V7lyyFR+lZmC/OQ0dgXEYMKoEZJP9WZnk1EIt3l+wZXxTCjss8xG+f34VJgR3ocRuFbl1p9mAl7cH8eDasAArPN8kCnMeXAYblYSwnMrtfaizNuDCM2ZjWN0wvLupCUs+6EWfWYOMEZXPI2A9uTKFG04fKdeWzwivM8E2gsSGQVBM+HEypuj3Rg8/yr+FvcZAA28BFZN/JylNFT0D6bWWBFOCVWoO34Xji9eUIRcp8L9SdPtGYp8xEb987G20myOQNovhc5mmq3z0mCZK/0Begyp7C65eMBYzynolwZW7cATZ3jpQh3ve6ML+wCz0+OqFRScpozIvsHDPgfDKK0NJVTVzbGgQhawBHvjJ4AiO2+HWRvzssgbUWR+jKNMhTFXO2uI/KOazandfpOxuUjHZfCxIFFwv/hOmX0DgHnc42sJTsc13FH71101oygxDLFCFjCNtlBdZTlapumZh00FJejdGZd7Gf10+DfXpD1GQJLsRSIWGoTE4A3e9egCrOkei3T9aPuO/BbJ5xYFuVobKBwdvenmNQzYFXBUWZCvl2zXIdfJkP/Jv9LKBYhWUpdM4a+YMXHDkbGGP0B9Hs1ZUtIO6G5o9pA2pOWPe9/IrWLV3H/qYrOcjSJEDZPQ6l216s4WoSqJWLG3lK0dZ2g1nnYVQLI5E/wASAzH0J+PCOu+PxTDQ1wc3mUQ0k8Lv//lmj/3gMXe8MkZ7ManmWtxCVD2RBWrUuegmk2AIgSgChc+//Q7eXL9e2DzljoWffvObGMaC30uJo4m66TH4eP5sMP+ybh2eXvehgGyHYrJlmxgNN7M4FmCRoJKtvLNsAudK3qdqnzzQOb9J1/UAr5froiiZxpWnzMOp06cJyKYlZHwPVk3kbZJluCeVxL/ceZewQPS9+VRZsqHkPUmfIYCVNLcBbvbkfKrkmhJ0cVyEHLLCdKqbNx69jUvu1usqjozanCcklzUVKCK+gqkUah0b/3HFFZgY8KPKOycBXD3kQAEbnhTYk5I9/OabAvKKHDbAlFcFtUhyKcElSphsV8AhXutKE7jo2GNxwpgxYu5OSdrH/QO47fHH0R0KC0hMud+hjNw1UBdxXZG7LWhowFc/N1+YSAQEuWqTHcNxRV/fW556Bh+RvRcgwMn5R41HzRCQdceTb2rGmQIfFZAg9zIvhTPf528wyJarKPOLfCnwFZ1VjS0PeJDGMouuqm1Bn5VBxLFRaVm44uR5mDe6QTzLOLaUjFE/O+rZUnFGislK0KDRtvHHp5/GdqZOkskaYhKkodgtItw8/IYDx6NYlLtM0LQwMhTCF06ZD6O7B1Z/v2I/xuKIxWLo6e+TRt4vmwJR/Os112RTMFl4UnadDxzzvHWrq+XgOqpIA/ha4qs3De57YSk2796jAKf6enzrvEUyHoXV5TWqvBpcTTXI9vNnnsX7ff2fCWSj1x3DXsZk0vj5NVdLyjCvs5atqnVNA0Hq3irWTi55Vw2OnEZcb4Doc9cNew5CyqUWk+nLSVHLezmPv93YgjuWLkXSBxRaDi46+UQsmjxZgiF0wIoclzfGOQcSoCPA+K1770NLQG2wEGDURuZ6VGbvr+EikrbEk/K8GVNxzVFz5NnR78+Zi+u0BvEIUP/gwYewxQV6Q4wzA+y8FGcNVmgmWhbEdrQ/lgjlVD0uFdfQq6OP8L8PshWnU6iLxfCrr16PyXI/6QunxHpDQbah6aL/V0A28Ui1XJSl0qjv7sXeO/+C+6/7Bsb25lNjEwAAIABJREFUMwGcCbhebcFNjoAPvUETXX4DD7z6N+zu6UZ9w0jUVFWjLFooCZEM3upNxnGgrw/bDrRgS2sznNIiFI0bi4px42AWFmLNx9uRykQwafocqVUDTgZV6W5ct/AETC9x8dSdt2HbmtXwWSnMmjEZX7v+GhVyIc+IYorJEqFmVgV2eXLGLPAlbanqY/LZWaIQcQ0k+5K47oKLccuFl6AgmUbAMJDwAxNOPxmoqwTCITgiV8xtG6uqUm1xu7Ri4uaSCfEzY93IcC5uQucrUg7F8NQjUCpkz0fOO5Os0k7XuAJASQgXE4kdoD+F1rUfoXf7LgGXKMn/w5OP4LeP3IcIPeSk3lMbDbpmZK8lPt8wsGXHDvT19WH65MlipyKWAnmz51BbrHyQTV3zHLi4fMUbGFZbhUkTR4k/W1+qDx3pNL7y3X9D/VEno2b6DAyETKQIsPnFHVqR4pQ3hbfWeXfRK5x4zfWX2iozvXpfgWyZjrgEH6xc+ibs/gwqi8uzdgh67VTqjfznO4f1cJ0lyEZfNWYCyDwr/tgqmEt/ej7+pcA5UzIINMimjtH7Pf1ndpM8RyuQTa+t7e1ucWEhon4PZBtCH8wt5epvCtUjyJYWs7+yEu4v56VLDf2FvO91e0tNbHkpAS/qh9UgPpSJXP7F5pRJkI3Dp7CQBn+5yfRwH6kfQg2ylZeXwe+xJfJ3jInUW2ZACgfuTP3qmWckhj0WZsqoLnpye2CHomp/wml/pn/SDSYfUDKc2HyX2s2otHeIZOmSY4pw3GhDDO2Z1EIG0WubYnj2w5SkKLI9HF4Qx83njhaGTCjVBztQjubgRPzhoefhWjZuvOwMjMIWRDLN8PkhgNI72/pRPmomQgWVwnbqSbhoT0awL1aBZeta0DwQEVDr89MMLJxZiLLMPkStLvjF1J/0Xc8vyPMHU3uXNKdMIyBgUj98BuWlXEzJulGMmzQN98Uw3FscBzFbFLOEiYXiO0VWWmA8bn/+I2wdoP+TDyOC7bhw3gQE+7bA17kOp08vQrHTAcNJIOkvF5ng7Ut34YO+MegPDAfsNKbWGTh3pilAyJSSLgENePwdCQMtyTKPyRdASQQYFupF1O0QmZ48YCjB1t5iNPqPxPL9JVi6NYAuowFJsxCOlrIiJSysIrsdVdYuTKvswWUn12J48ABKrVYBMARcYwCCwbNgSarASpCN5CpZLCdENgvyvJmcnAqQNMpFlrc7NQL3vLILWxP14q9Gfy0CXCE3JaEYk0Lb8M1FozDW+QgVzj4E7F5hO+1qjmHbjjZ87uQpMpmQKUc5Lf3Vnnj1IwFVJ06cKH56HH/0d6IXGM9lTHkGDQW9ci24WxszK7Bmj4kBsh9BuaLyiiPLa0NHFO9t7RLQJeTGMasmhs9NK4a/awPKUjtx0sQgQjavOxlB1diPifjJo+uwNzAXqWANApkOzJtajJNGdGEEtmJcYbeMP4KPrX0G2p0qJN1iYTBVF5uo8LWrAAw3IWBSl12MnbEa7AschWfWu3i/vRx9/uFIuyyX/SRWeB6DCmDziTSxCyXWftS7H+PHFzeg1t6MaKYVCBSg0xiNx97rxUu7K9EanISYWS2gIplj4gLC3Xg3gUL0oCSzD5XWVlSELVSOGI31uwfQ7huHGBmbCGZZnnWRAcyfEEGJ04QCp10APgKFR4wtR2vzTgzEkgJ8cZ6pKTIxvr4cEbtPCgnep5buATS3tGDGxAYU+wfkHAgiErT+cG8SnQMsjhhlkcKYYRVo60uhKV4qqbhxowp9/hFoNerx2romeT+GBNQXxjGpxkWV2YZifz8K/S5KAzHUhTowoTKDSrMDAScmu2cDgeHYlRmPe9/owNresQJiZ4wSAbTgJIRtR181jlxJfTLUuM4wYMNgwmdYUjm1l2HWKUAk544AkcLgTW/Af148Cg3mDpFbczzl1gQFXrBt4HkyWZhps7wWPB/OHxbnD1P51nUZY7DPnIIn12bwxi5TAiOSJuXxCmTTDexgkG0nxqTfwX9eMQUN6bUosZpl7PT7a9EYOAJ/XtaGlR0NwuwU78vPwGT7zJ6eh0upy14BtfM3GIzLb2o9AMd7vY/nyCh1AkqujX+58EJM8hvS8BBgI2tFS7CGsr7oKcMmYUv/AP74zF/RzHRNslZ8KqnO9nytdEGW3/Dm76jqQ9dsNgItBJ24Sy2yIVf57mimozC4nDTKUinc8fWviZyJwIaKmFCvlyLUk1KxGRya8qprFh0IwDW+mWlzTz6NXT19wrohEFOdiONXN92EkYaScYlcSmpBBaIQmCHT/fZV72LJli1ZT7ZPS9QlqETjYg2wXX36aRjNAi9jIcR77DGQhnqnqOJPXTEW7yblppaFsQy3CEey3kk5bi6PU4GM9Mr7uLlJvGaVIbtUWGo9GcIs1FJRMqgJVvG+vvDue1jT3IR++un4cmnXanMi5wvINUKOc2iNl/cDNhG8T2w+dQUZdG0UpDLCZPzGwrNwwojh2VRJHcih4HMFHPKpZ3NPbvFtzz2HjZ2d6AuGESeL168YaAF2O/QmtOhHqAAexTix8d0rL8c0QMBkss84FsQ/bNW7eGHTJvR49iDyXgJOeTqJbJiQg4hjoCQZw/FlpfjnRefIWOQ44Su11I3soB8vfRGr2tsVyEbDfx6J1Jyq6RdgzaKHIsFKFWSiLUsot+f6ynqUbLx8wPxTi8jPMF/o8aTALQKdGYwuKsbXPr8QUwBh55FdpRiSKhCFXxqY0kxCzgXLd+/Bw68tQ6fPL4mVKZNgp5Lkfdozoc5Fz98qJTXsBTjwOeGxDfLNYoIk/cMyKUwtKMS/XXapgIHsPPhasSIaZAKTaxtzLbKCZ/IDUngeH3X14s/PPoc2x5ZrH7YzmFpahh9e9AUv/VLaSu9OG7BcF32GgZ281089hXWxxGC56KD7YGZ98AgcFyYTqE0M4JfXK1CG866Wi3oKcrhM8fMeVA2y6as1dAzo+6Llu/oJy4XaKDaaggZ0h+GCjk7aY+37jz2B3QPk8vHe2/jVtddmQxCUvFY/42oO5LNIuen9az/Ac+vXeyEIfvGu4nFww1f8paSfpmzTleCX6kQM/37RxTi2RHm/KUay+mLzTRYu78fK7m78/Mm/oj0SkQC6FIOLWLRlmea5flH9NseK8q4UkF1Tt3U/MQiQybNAGjRePvXpGvQCzWQjO7YmHsevbrhW7me50AIonfSAC9m4UH52kmr80Qbc9/5qSRf9nwbZhpJiPu2M9OtZn3FdIdNwVF8cBx54DD864/OYGyhGRUKBbBqkoj8b1/uE30A8oLw+NYubgI/eEFD9tArXiPlcbGhpwltbN+KdvXtQOnkqNrZ0Y8zJCxEsqxJQqdjqxfmzRuP0SXUoT3fjz7/8Ea65/HKE/Aa+8dUb8Muf/wz1dbUH+Rbnyw2lD/V+IM4ImmPsjQfF9NWAjYk9W3fhN9/7AW444yxEyRDjSCqJYuzC04CSqIxnGfmSqql+l/2r8vr04/6Hn8JDjz8u4+2iL5yHay+/TGpeEi3Eq1nqE7WKDf5SrHLOb3yvnngcaz9Yh1EjGzBmVL3yy2RdZzPBOSeXFNCab5XIwGk+gG2vvyUbd3G/Hw+9tBQ33vp9jJwyIavwUMut9lHzYSAD/NdPf4G3Vr0n4P2I6mrc+ftfo7wooo6ZX0MASf186fk669WurynXKJmvUpI4mjYyODDQg18/9DD2uQGMOuY48fNLBDxAVIJANKjmvbs3ED0s15vL1Xyrnmt99WibYcI3kMHih5/GRaedj29ffxOqSyrh47UZhB8o0gprq2zZofVLHshGNWQooPQTKkDl0Ma6vL9il8I6JKlANv6uWkuVPUM2AEB7lA358/83kI1aWr9/MMgmA30o9867xlzquKtFqIYgmzbA/KTJZCjIVlle5t3EvMJQkGR6YfnQb5ritfDv9z2AvaYPfZGIiK2Uoen/FsimOBeyBBqq5SPQUWI3YtHcahxR1oFqazNGh5ol1CDssISGsIAOpCqwO12PXt9wvLLyQ/gSLfj2BZNRYe1DONMH21eMA/7xuOPhJTI4vnrZAtQbO8RrKGC4IpGIGUXS/NLo1zVp0U8vs2Fo9U3A/S9vw4b2qMglPz/NxMLpEVRk9iJqd3oAkd4nVBOJSvdLiVxSUjTJvjEtFXssaZn8j4yigDTZWkKimyrFdOB4Zlon0ZAg4pYPiVA9WgIT8cfnN2FzrE6Ot8hqRanTLN5vlZkd+PfLj0EJWuC3YlmQ7Y4XdmB9f4OAQpSwHj3Khy8fX4hqawvK7P0IO5TvCcwigQeUmUpDwARTp0+CJyjj43HSc6nXHIGmwAy8tCOKR9e4aPdPUGERsrQq2WEh2lGR2YW5Nb340sl1GGHsQkFmH7gnx+tDKRXZYnxfyv8ItPEhdo2wMAfJBBP/OdtC0EjJMRC4dGw/4v4q9JgjsS1Vj98tbcReexR6/SNFBqiYY/tx3WnVOLqyGQ2ZtSi19kjoAr+WLW/EkXNHozhM0MOHhFEioQXLt1tY9u4WTJsyGfPnThH2XdjtlR1dXhlKGel3R7YV2U48/qRDqdQwAdgI5fB+EDQlu27F3ij++vZeDKAa9HXjMRFAqrD3Y3J5L65ZMBbFbrvIKcmka8R4/Oyx9QJeJn1FAiIvOqYKp42NodraLommAqAZfmGDUSZLgJCNVMBJIiTAZQI+IyVtAUFPyvf4fvct78XylmoJ9cgwzlqah5QwxpjuKtJIJBC1CWg3YXpZO25aWIfKzE6ErB44vohc7z+/sBEf9tWLXLXfrEDCLBfmUoY5YCYjx/sERC1xGnHipAhmTRuLxa+swa7+ArT5JqLfPwwp0C+NnoIpRN0eOS8yKflnub0LR9XF8MVTpsPvDuBAWxc27u3Brt2dmDQyjFPmTkU40wvHDKE/UIc3Vn+EjRvbcPlFszE8zHEalzHIAIuHl23B7qYEGqoDOH7OZIyqKUJrXxoPvrwFTZkaAYYJMDEVluw2jjXe22MaMrj4+BGocnbKPWAoRdjol2sTdrvE9J/eeIRDEn6CsxOx15iKv6zowcctZF1GZE7msfgRo1scLS3gNw3EUo4wMhk2EDfK5JkhIEhgVs0HvqzxuEiYKDd3u1CV2YXvXDAODZE2FHrgb9ZA3HFhpwfgpLtgxFoQSTZKunAIceWG4ob5FCPuq5Dz3Zuux4NvNOPD3lp0+kchZlQJOCyMOgFqAtJg83nk80kmW2lqJ0ZbK3Hrl6egIfM+iq1GKd36fXUCsv1pWQfe7mgQT0ee1/8oyOYVPYdMLfY8IvKLIA3SyNJ/EPjmpX/Ri811UZhO4uwpU3DxUbMFLMgH2RRzQQERZC6Q6UFgasm69Vj83vvoDofQ5zeR9ucS9fLX4KGMElXoDU4CzwdqCILk7zQLfOb55dDMPZJOoCqRwF1fvR6jvMZagYFSLWTXZb1Zl/t8tZ+s5aGafbO+swt3Ln4eBwhYB3xwTHoPplETG8Bt3/g6xnpAgzaPZz2ppbIE2X67ciVe2rED3YGwyAE/DVAgBEMWCwMPCBbSy4xJftr0PMe4U1fx4OuXY+WxIde+cTw+7cemNwy97RqZ8bXfnPad0vcoH3RQVzD3uWy12QwyWfSlrdvQKywxLzVxSFOaK9OGvuPg8afgUOWPJOnX9GeyUqhIpXHqhPG47sQTBTDh9chvvHlUZE1xDDKxkizCnz/yKLYmk4rB5qf8SMEHZCJGKQu1HUQyKcycOgUZF9iwaaOMpUnVNbj58wsFUCZ7iMdD0I5gwS0PPYw9joO+QAQpv2deIpR8j4HncXAJBJUk45houPjRFVfIPaS0mPdAAzc8xtvfWYUXN28VM3weozzGnmxVvN0cGwyQIBOwMBjClEmTUVRVgWdXvC2sIFqXZDjoCG5+kl/UUOZrHnNS3dG8ejXfE83zyeIxKRlfGleddipOH1YnoBKBQ4IrSi6oxodmfemgkweWvYaVu3ajm75zIQJsNDfX40SPtNznH7pG9+RQ3vVhw8hGXTY5+Mk6Dc8Ld+HYKIjFMCcaxfcuuVjuJceM4v+rJjh/PmSDK/UkNwE8Nph+jvWmwbJNW/HIihVyrxIBFdwUTiQwq7wU/3XB+fIZ3EqjITrhIgEQvaROgmw/ePhhbLSdwcEHQ0A2YZR7zFgGl1QlY/jm5z+PU2prBGzS11lfa+0Lx++9fEBZcyQR2QNeFVlBPR8EvfiM8E/+rvavJFNMb5yoa6Q3I9TvcX7gZsNzW7bjkeXLEQv4EbRszG+ox1fPOD0LSPN3pUuTzTI1FrgebAHwz3f+GW0FUfQFVQCCgGz0CfZANgIGtOcpTCZRz02M66/FOEBYiJpZmP+c83n841sr8fL2HWoTIxSQ51j3cXqOl7kkCxvmRpcALdpCwGu6JbhHWKLqdfJ3DzTJHy+HHqOH/qmAbDYE9K1OMC31Gsw01HmpwAo1JpUnm09AtgMAHl79Ph7fsBEdYTKM1TU73Jz/9xyPmmMOv34c6r3063ktw44jcvqGvjgGnluKK8dPwTl1Y1EZp4+lGr9Zj/Os51ouwVP5seW+ZHwyRMc0kTRdJII+SSPdkU7i7rdWYnV3DDMXXSa+57QAmVjiw01nHoW6dAcKrQHxYBNfVNcRS6poWCVfqllNqadIPhjkXeYFZ2lWm7rnnp+iXGRyoryZ0TGwce1HeOg3f8AVJ38OlMtmDBdVE0aj9NjZKvDAYxPnQBqCYrRDCOL1d97D92/9uTCf6+sb8N2bv4XSsA9j6+uUZznneycXWJW7Mh5TWcA6P3bs3Y9vfvcWdPX1o662FldedgnOOu1k8Q7lOqnPVeohOX4+gA7Q3Y9Nzy+F33KR9Pnx5Guv4pJ/vgmTjjxiEMimkkTVMf/2T3/Bk88vRcY1MXfuXFx+yRewZ8tGXHjOAvm8Q7H+8p8Pglaao5cDv5QyQfpTw4ZtWuhI9eHpN1/HU2s/xBFnLUBfUNkxCBvMGyR6POWPy+z45VzrBUsIoUvPeQyspBqAfhYxG6tefBNFZgFu/8VvURYtEaCNG8mC9eZvUOUx5NT8YKC7txdlJVw9chuZ2RpUWICD75hmHNKqjCGa4SDH4+CnKstU9+aa/KCLg0C2rKY1T6crhX7ejsChmWwHF1v5E0iuEDQk3WEoyHbQRHDQToQHsrFJKCrIgmyHovfpSScfZOvu6kF5hQeySROSm+Akkc8wMGCaslt638q3symj2rw1H2T7eyfAT3r9IHkJU/1oOG+1CsDwlVOG4dhq/n2ryC6jToeALtI80K/LqJQGstdXj0deWov0QBe+cf50CQMIpruBQKGEC9z5wN9gO8D1Xz4ZtUYTwna7sHiEJUVWiWZyGEGk3YCkaLb4p+GeV/ZgfWeV7NQumBbGGTNLBJyikT8BI7V35QhllqaUBC8ohSQThY2yD0mh3LL5FEBGzNGjArgp+RgnQnWXdD2pWBSKXUKGFtlsA/5qtPnG487FH2DXAJMQDQ+kaEGpfUBket+7fC5KnAPiF8cU0y7fKNyz5GNs6q2Wpp6A1pwxIVxyfJl41hW4bcIqo78djyntFmUleoZBuS7BwgSCJlsWLpf0vqvBAf8UvLg9ggfWBNEWnCIebhRYUlgTtduEeTi9tA03nlqHOmO3sJTIbqM80zaiAgIRYPInmlASSguAxPGnfKOq8fRb+1BUPR5jRw5DdaGLYme/SCHDRkaYbgmUicTz9cYKPLiyE63+yRgwmfJiCPvqqNpOXHFSGSbgQ1RYOwQgob9Uhm7WJj3f6D1AyeAI7IpV4K4lG0QifNykSiw4apgw8MJ2h5jJCxOJrCTCkEZCGIryU5eC4EKRLpIaxkk85RaJhPm1/eV46q0mYU1xR6fcoUy0CSVWEyZXxXDtmRNQ5LYBTloCBFqd4fj1I++ixTdZEm/JKjvnuHp8bkxGkkXJ/qPU2EFYQK00osJqUzp9QnwEK+lZlpZtD2a59vhHosl/BO57qw+vN40QkI2lIkG5KNoRsbtkDHOcFgczqCuyMSwaw7Q6B8eNccR7K+imBJhL+Cqxtz+CA5ka7I8XYl+njY8bk2hOlCigzQiB8sap5X1YdEwdxpQMyE5U40AB7n5hI3Y5U9EZGCtMSEnRNRgMwqTZbhmvle4eDHe34dvnjEJ9qFsAKiWRrsYHH25AedTA9DF1CKZ6JTm1PTgaz7yyEs1NjfjKxfMxItQun08/PDIJH31tJ0ZPmomp9UWIuOo8MyjAjlgl7n1pO3bZ49DhGydhE7yWPNYiuxnH1rTh6s8NR11mMwozLXI9/YgjiH5hsPlNjnKGDQAJfyU6zNFoxljcvmQLWuNh8UMbWVOCKSNLMLI6gurSMEKGBdPnIm2baOzOYFNjEu9uG0BLpho9vpEY8FUJEKbBKc6FUqC69DSModhtw4w6W4Gy6V4B1VJpC+lUAnYyJWBwkXMAFWjFpfNrMbnWjzBisjCnnSjigTqZ/zb3leOBN1qxJzkMnf6R6KeXonioBXLMnizIpuSiER+b6h0Yk1mBWy8nk+19FNtNAhYMBOrQ6J+Fu17rECbb3wOy6bVAr4cy9+Vton16EIJ+h8FNZf775RfdmhGjzPzVXmTYyqAsmcKxI+tx7amnSDNJI2o2snwf3YxqIOJPS17AB60HhD1EE+o0GWxSbH+CHGwIYDSUQaVBMpFDSUE9uGhmkaLYXylUxwdwz403CrBB9oqQ/IemjOYlf+magM0k/yNQyCbn1c1b8OiKtyQZL+YPCAuK61ZJxkJ9PIZffvUGjMk27xrcUmwqNrKUA/7kxZexsrUVvUGGCmiZ1GAPlMHFo5JXFtg2KhJx/OzyL2NKIJCV5Gkm2tAmRTfS+f/Oq60b76FXfijQpt0d80G0/Hos/xj1awhEsvF+8J1VWLJlp3i6EWRjXfvpXoMKNBl6n8niYniBsLiYkuoaKEwlMNLK4MdfuUpkcwR5Ofa0L59mHBEIoFG7pBo+/ji2xuIC/CX8QVhe4a5BO8qdJpWX4ctnnIGaaFRAhzsfexx7+vsRcA1cdNxxWDB9igB6BCo5LsicWda4D7e/+BI6w0VIhEKywsm49kJcRN7pULxvCBOpLt4PGp0TjKWcUCRMngSVteNTm7fgoZUrZXxY/iBch9YZDMexBNSq9Js4asIkzJ02FcNKS+V55Dn+6ImnsDeZEgAx7VfsQVqjaFPFXBPtgVOHSSXN9/7J7wOG7l3Lhgi9ETMWStIJfPGoI3HOjBnCZiPQpswKFIDI54dA5+5UBr//69PYnUhgQJh6KhyD4+NgsPng+WloP6C/V6B7zi5ANfRK3s4vehmS7VoaT2BucSFuufCLMmcVZznIWbdrVUsOAR104q0eT5wLHlq+Am9s3SrXOxEgsMn6gGBDCsfWVON7C8/KgmzCR5RNX8W6YvABM9Bvvvse7AuGRS6qGKMKeNAsEpnXPJCN4z9qZVCSiOGLc2bjiiNmCntTu6fqUBkeI//O55z3gImoWWllnoSa58TnlbL3O556UoLbLL8fpYVFGF9bi+MmTRDQh0Aw30NtnrDSV+wqjn8By1zglrv+JIw0fpUnE/jhlZdjRiTiyWU9yapH9qAjrGbB3bN8Bf62cxc6BTSiZQCvUc4WgMApn/eSRAJzS4rxL+efk+dFp/3YHBCW4HtyE+Om+x/EbsMU4C7tp+el7g+4He75MxGsz5oAeGNHG7x7ki8FCng+VFyrKPmVM9Sgq9pc03PW0KZZ97v5faKeM/NBNvo0/uiKK3FkOCBrqAIPB4NstCcggPiX5SuwWK5XJBsKcrg5+X+yxxy8HuW+088cw0eKMyk09MVgL1uBU8KluHLKbFQm6IVGwCgHsun5XUva84ET/c4qBVYxqDk3EGQho6ktUoB7P/wQq/riKDv6RNgBP6LpLlx71vGYW2KhLM3N3DT8DK4SkDwP7jDUGpKziFJgmzCW8r40sCR3VphQ6q7n31+fa+DDtz/AU3fejctOnIeIbYkf27i5c+CbMBpuJJiViWqpoDCaDB/SRhBXf+2fsHVXIzKGif/4wQ/xpS9/CYj3oLdxj/QNJq0UsrDjYFxE1jYyls0wvvGdf8WaTZsxc85RwopLdbdj96Z1GFldIcAXpaciQfXkiBJkRSlJfwJ7XlmBZFevXNtnlr+Bc6+/CjNPmCvLhSShyviHsEB37G/FZdd+HWlKRg0TP/rRj/DFiy7A7T/9T1zxhXPlemtQL3cphx63Uiywj1VEEbUuCuvOc2/P+GzEnQRe2/Ahbn3oIcz70iXoCfklfElvnnLDg+OOXqk8Hw24Ze+Pt66RWU9/VQXYKtG8AOtUWFkmghkf1q9YjXhrH566/zFUFpXDDx6XAjeVQoAPY27MaLCsu7sbVG8yeFOvUhpEHvrc5XvaJVJJyQQoKChQ4VV5X/r39fjMgtIce4eSi6pFSlH21Ko1WK86FGTTi4l3VoM+PB8E84bL/ymQLT91gubNbCzea2/HTxcvkcmQaLsY6no78gfTP/9706F4dmS9amz4TaZBNqMuvQlfOaUKJ1S3oCK1CSUEB1xKLxMyuTCYgI37gG+YSEcffPljJAd68LULjkCZdQChTBcMX0Aa7+XvrsfkKZNQXeJDsd2OoNurqLcE2RhV73k4EYjIOD4M+Eeg0U/PoUas6RiBlBHFsZNKccykEjEkZyNrOkrqKKwJwgJMfaXxvtuKEUVpkbsSACFgRo+0pkQReuxipIxiAUtE1uM9AJwMufjrASq0XI/hQqCN6ZW9Zj2eef0DtA8AE0ZW4uQpBSizaabfqpJMKymxbRcGTQYh8VDb1RNGhztcWFv09Ojc9yEuPmkYiujh5bBEcYQdlTJKkGaQgBtWlFkWI24GITeGkNsFuo1RakX2IBl+L+0oxAMfMJ11MgYMcWJA2OlHmbMHY8yt+MbZYzAxuF08yQjSpV0/Yr5q9LvlWLv1ADbj9TX4AAAgAElEQVSsW4UzZldhzvgSRByWsDQSrkCzMxw/e2ID+o1qWRRmjKnA2UeXozbQIUwpvzMg96s/UI/9wdm4/aUmfNAzEp2+egEKI24fyqydmFHcghtPr8QIYwdKnX0SfEAzWO7u0iSf16bNHId7ln6MbT0sqYGTJxfh7NlVqLG2SzCG4SWjEVQguydgkCFke7BqGBmT5v7cPaBU0UTaLZAwjtf2V+HJt1swYFRi7qwZmF6dEIZXgdOKKt8BjCvpQ4HTLZI+Mpl6zWps7/Cji755RhH279qChtIMThjjCtjlcwdkIaWfGP3GGICgPfB4n4SV5nmJkX3FSZxMo+bADPxlRT9ebyFza6QY4VdHE5g1wsKY0jhGFFmoLXZRGqK/UA8K0YuI1Sbjicw9Hh/HHr38yLoiS4wyUf69z6jEuztTWLZ6N/rcKI49YiJOmx5Bpb1HgjJ4nfrNOqxuCuPe5f1o8dhs/H2OeQK4BMBKrb2osbfg0hMqMW9EH4qtFknNJBjXkSrAM8++gS+dOxclQQNGIoZMqErk33967Hm4qW5cd/E8NASbBIhkG0jg7IFle+EvqMTC4ydLMASvIUHcHnOYgE13vdKCRmccugP0ESsWQIksvlkl+/D1s8ZJKm1BphlBkwtoQuTeBPbJlNQgW9JXKqmyr69vw2sfd2HUhBk4auZEVBUZHngZR8CmV1xKzofsN943ssea7Rosea8Nq/aGRO7cz7Rco8jzzFOsF3VfCbQNIGy3IUiwm/JTFh4GOXtJRBlWYTWjBntwyfx6zKlR6bdMF6Z/H8c47/vq5ggee+sAGjFRvo/5PQ9BgmoGoWTPu4jlsXgqapCN8rBtHsg2GQ3pNSgik43zQJDz4/8iyJZn4Hr41eWzN7FZLzSv8CN7rCBjoTSdwpTSEtx0wQUCYCkjd+VZxcZ/S28v/vjcYjRaloAbqSCZTcq7S5pJb+0aWsTK996B6/X/sDJZrh9SFOVgACm8HBsRO4PyVBqjXQe//YpKv4tqMOYQLB/ZqfRYHmwkCYxpqc7jb7+Llzd8LMBRPBhEUtKzTQFASlIpTHRc/OSqy7Mss1yKqau8yjyz8P94bjHW9vaLHPCzgmxkQUXttDDybrvySkzy+6UBjijnlHxb8zxoMnc9NIAmu6NeNapN7eU+5MlnNSij/Z1y3Lict9qhmi4+BRpku3flO1i8TTfPfw/IdrDxsPIHU4V1gEwzmwBvHNeffDLOHD9OgAaOO220zquhfQB1EuLvn1+M1R0dwh4kwEbgT5hmDkOWgFq/D1fNPxlHV1QISES4gPd+TzKFW/9yH9KGISDnD7/6VYzzGcKA4hdrPSoXfvHss/iYHmBBbuKo+01Gjqp9bRmLAdMnIFtNIo4fXHopjiqIyrFrJhIZPgTt3uvpxS8feVTGB+tGgkMFPmDO+Ak4fvpUjCmrEKBYh3jw/hHseHrTZjy26j30RCMY8KuE6HxvtoNANnnIcgbgg0G0XO0+dBM6v4kSn0AHKLBSKE0mMG/CBFx58kkCrlCWzffUTMIVu/fiwWWvosPvF4CNoEpK6FE5oHlw06HlyapZGzofHIp5o4H33PuYcu0JsoUzGVSmkjh1WC2+edZZAmgUZSNrDg2y8dz1WMoH2P7w3GKs72hHDyXHfh8yjMpzTYRdWzYf5jeMxLc93z2dtCnSLw9k66G3EYBv3/kntEYLRC5KkE17+h0KZONjS8ZQUTqJo2pr8a0zThVwmfOMZqXxWrf29KCpqQl9B9owLBrB2cceMyjtmeekmZMEPt/v6sSvHn1MzoX3hABQ1LJRZQC3XP5lTIyEPYaV52PqeUrxM/n74iN4773YzbUwEEA0lcTc4XX45wULhM2mxmmuoRTFmift3JhK4V8eeBDtkShiXB/EO83zTGXqt+dDWZFM4eJpU3Hp0XOy76lZuKzXKF8lELUxmcK3HnwQ7eEo4mSCesFF2sOQja009sKYV5JUaXZZo4pvFUeODqlQcjMdmiC2BuxYxN5AjVvlG3iYr6yB+sFsMw2yMTyoMpHAv178RZxUXJTdqNIbR+KZR8DQ2yj448uv4pXmFnRHqFrx5Jb/vfbx7/7t/HlCQk24AZSxwHtU3x9D6uXlmGuEcMMx81CeUEw2DbLpD8tXyA1d13Pfq+tGoI2bBjG/gZaCAnxv8RKkJk8DRk+A47MxrTKAa86ci+HxVhRbPeIF7Nd+avliy4OkjDkQSLOdpHPjumCYyFgCNSHEPoZ1HS0XvPclyPbByjV49s/34UvHnYiQa0uC6tR5JwD1dXBDrA31hhHTUxUbkpZSO5raPMAqAMfwY+bsWfjlT3+E5S8twdyZU1BfVQQ/U1A9s/5Bmx6iWKJnZRA79rfj0mu+irQviFPPPBN/uPNOIJ3Er3/wL7ju8kuUhYbUowQTWYszmNIb4/EUOlatQ+uufUj5TTz3+us478ZrMfO4I6Ua0CCbAv6DuO2Pf8aTf1um/JxdA8OG1+KMU+dhx8cf4De3/odc88OBbArgUlLZvmQav7/zbqz/8EOc9rn5uPqKyxCg8sOxVNiO4SDps/DB/p249ic/xVnXXIWeoA9pnbItKjHFSKNKQdjLxCGkx/SSUb1BlrVNYDKthCl5TGIBTg34HRMBy48NK9ci0dqH5x55GiUhKhw9xl+edHiwZFQFb5aUFOd5sn3SY5QLvYklEnAsBm8WytzzWb7kWTmcJ9uhFuf8gjnfk02BbIN91bTH2tD34UT3mZhsQ87gs8pFh4J64s3j2NBMNjJ09fGqIsrzgCGFmkxE0yc7Kjff/xD2mqZEsafEa0JPtp9Gg/8slz7vNXlpGNJcmmyADqDa3oJr5tfiuJoWZWBvN6PA7RHgil/0NSNDi1K0XqMGj720Bsm+bnz9C0eg1GpEgcv9NlvYKpwMJIXOISAR86SeZCAxwVJ5S9GAVu4ZzRQDdcIEuv2VFqzuGoU+X5UwrshOI/uHzKGssTl3GOgx5ialWZ9W3IbrzpkmMkH6gVm+iICAD7zWiPUH/BIyQBYJgT2hdmZTbHN788Jio6TUYFqlKR5ONGznPSCgcvzEQlw0J4JKZyeiTpskD9KXK2QMwLAzMtFmCIgYpSIVpSzuQFcSmz5ahUUnjRN5HM+HIE9bpgx7uiPoNeqQNktkcBAYoDl/gduO8SV9qAgOIGjHhHnV5h+LFwmyrY3igH8y4obajSY4wxTEK48LYl7DACrsnQjbfeIJRQbc7sRwPPPmVuzrpFSkW9hmR9czqY17kZCUTfqs/fy5FpElKhlfD8ZEDuDaBeMwJrBTPKF47RNkgPkm4K3mcvz5rQxa/JMkHIGLDdk/ZNPNKd6Lr5xWgwZzm9wXH1MpTb8wCgnGvLiuF29u6JY0Tk6hJ00swsI5Nai29yBodSPj57hRXhj8zJDTKZ4DZP+kzULEwfN2EUG3AK4ETjv9o/F6Yw2eeWuPfM7Z82bj+BEJYaRF3XbxuIs6nQjR4J+pRUYASaNIxjFBEbL5Ptq8AxEjhmPHFwp4RPYcf75/oBJNsSJJmRVZrwCzGQFiKLucVpWQ5FvDTomhfYt/Bu5b2YdX948QDzGCPlPrLFz3uQpU2dvld8Tk3+G4TogUlmAOGVSE9KRcc/3IuGQ5huH4QrI4EvyNm8XoMesExH3oxfUoLCzAlWfPRpXZggprp4QUUPbb4RuN+99OYcW+AvEIjJvVUuhxDJfa++U4zplu4qxpYVRndktYCHe4kojglRXr4DddnHHCDKHPOxkHifAIrO2tweNL3pBjv+GiE9EQouy5Gw6iwk68+/U27GiO48QZozB/Zp2k6Qbsbli+AmG8rumsxD3LmtBkThO2IZ8vAuITIo246dwZqLG3odDulAaODMwIehBxyP7rFrCZoCvlwQfiBXhx+W7MPn4OKqqqEbTjMk54LQ0mQTkZoZGTFSqSHSMgYDf96ehh9uR7fXh9pw+dvrESDEE5dhY8Fb9NFkUp+I0kTMqqWewR7DXpv9aBSns/hru7cfkpwzC9qhdl1m7ZhODcQUC02xyDN7dl8NT7fWgPTECff7SMMY6SlLB3/VLw6C/KRfNBtrAJlKa2Y7SlmGyjMmtQnGkEKcGxwHDsC8725KL1/xCTbegqcVi5x2G8lg7NDDtYbjhIUuF9qDQJFpm3tkheGiIFuPmSi7LhB5QNvrJ5C55avkJYX3FhD6lwA+6MCpDFhULkQd6KOzQt9lOWwcOCbmI7oFhN0UxS2F+Xzj0GF0+flmUhSYM2dCfR8+FiYa1BMcrbyIK699VXsWrPfkk/5KYZd3+VH6CLMA3tU3HMiRbi3y48P8uWGwqykRlFz61/euQxbLdsJVmUBMVDg1f69EXWblti7k6Q7VeXX4ZpQdX4kqEiia95Ypt8qYKcZtb43GP8aaZIfrJe/rXOY/gNrQOHvrf+NS0zJchGxsW9b72N57fvRFeEzGvlr3Mwk38IiDIk7S27M+3JPyTV1rZRnM6g3rXxmyuvEFYLm3jl/aSuBSd2siQ5BskMe/yDdXh67Rph2pB9SJBXxqBjyJwQdDKoNoBbL75I2GUEBgjEElwhiMAk2L+tWgXH58P0+nr808IFAiLx/nJ7iyDDulgMtz3znNxTzdDU5+syGdZk2jYQTqdkPF55wvG4cNIkGY88dj67vIaasfL93/0BPa6DkQ0NOHH2LMxoaJBj0v8NZe3xOLcz2f6uu3EgGsVAmKxtNhY5BuFh54fsvc/JL/OHw8Fef7lRIL5Zcg2pnrAl5fPIulpctVCBWPxMAoCcB97cQtZXGHGR/9C6gY4eg9NT/87K9/Avz/OFJqMlkOHxEdCI4YdfOB9HV1Rmgw+GMvT0myowSs0FHEsS1ADg108+ga39MfEeZGhLhsAQGRWmKfeXBv0LJ0/EjcceK2NJh8Fo2TXvSxcMbGKP8Kc/4UC0wANUFZMt+/negQkYLpvoPvitNAodGxWug3+97EsIOy52792LfU1N2N3cjNbOLpEKS8hJIoGvLFyI0yaOF2ahsHe5L87nMU/u+bD3fAiz1uSmp+E9Z0nMqqrCv5+3aNB5CJvDez44/slc/c0LS/FWWzvioZCES5Sn0/jxly/D1GhExoFm0ukUUwKWnCv47Nz6/BJ80NUtISuUzwtwJZ5YPmGrRMjeTCXxT/Pn4/TRI1V6LG0LPDkwX8/tWz4Dr+7Zg9uWLUNHqECk1gTE+DI242YmA79jIaRZobaLoOugNBxGRUkxiiIRREJh2cRMpFJgQ9zc1YXuVFIYcUkzgCQ3iJgI7eNWvErBVsebA6s/yxhW4BQklbc8lcC3zv48Tq+tkvkgn2nMuZvjjxs9vFa/WLwEK7u60BOJICU10WdhCH+WI/r01+TPHxrM1l6IBJaHxxLoe2sVSjfuxC0LFmF6tASFaVqyOMoLbIgcm2CGwjG8+STfy11LM10CiRAZftxvorGoAFfd8xeMWnQeYiUVUmdfPm8ajhkWRXW6B1GLm9t5Ek9F41D2EXq99z4n32JCHUVOGvn4M8/hnvseli2sk044Fjd97QZUFEWyAC2Bnu0fbsedP/45rj71VElYTpgGjjjrNKCqFPQ5oQIgy9rLe+8nlr6K39x+N9Im+1MGZhE0sqS/+NkPvof5x8wS1ZQioGm/SHX9+H5KcurHX//2Gn75h7uQpprCDODUU09FR2szDuzZgmcefQBRg8FCKkyB7CkBCYUNTkP8FGIbtmPHx5uQ8QXw5Csv4qrvfhsTZs9QUR+S0qkSs+O2D+ddcjm6Bti7KaBKIDM7jZOPnYNffP+WISCbXkeUL6YK42Pl7ce//+dPsGL1WlRWVqKuqgKXXngBTjqa58tRTrmoA8u0sCfWhzNvuB5f/ObX0SfBB6awyTkfiFWCDRT7AxheWonK4hIUhkMIB0MyB/MaJdIpJJJpdPX34kBPNzoS/ciYXHcgvrE6LZ0S0VDGj/eWrcTwaCUevOMe+B0lrZW00kGxyxq/8UC20mIE/ZxVP9nbP1sHGMBAPA6XNTOVlN68/ulPXh7IVuALKJBFPVEHpSzk/0wx2TJIpZKibdUhBPnhBf/zINv/I+49oOSozm3h3VXdPT055xmF0SijBEIiIwSIKIEEmBxMTgaDr7ExhusLfsbY+BoDJhmTcxTBIIECCBRACOU4SjOjyTl0rqp+a3+nqrtnFMD3f3f9vaxlienprjp10rfPDhr8fnoPHdqTbTDIJska5qFBNrk3oba6ENQ0kZY8s3wlPtteo6jQ9F6Jnyz+b4Js9C3hCX478s29uOLkYZhe3C4gW56xC9lWK1KE+cRIZTJDstHvLpf/f++TZYj6W3HL3KnIjDWJpxhBOxLExceI3jdCuVU+avS1IqusV8tHfUMzSrK8yMnwQDejCLiLUe+ZiMcXNGNVd7XI7Xj/7JAcbmT5yCTCwiZGOCyCtFg/cs3dOK6oAVfPpOxwF7xmN0w9Bd16OZ74eC+29WahTytGmCCJLEfq5ejo1UQk+ZzCGArH0gWkM+CDoaWIvJOstZmjdFxyhIZ8StsIAFjdSEUf3K4IEIvKtcY0Fa4QiGWJR1tjl4mNG9ZgzgmjhXFHUDGsZ+P7Bg9eX7wTnXqVgD18ETSkyTq/67KTKzCxDAIyRLUMtHmq8UlNKl62QTZKBj0IStjEpJx9uPOMXJQY28TXigs+GUR7g8V4ZmEDGkJMd/QJY+m2UzMxpahTMY2gocddiTWdpXh4YQhtnjGI6llwGz0i3zyypBM3nZSNQmOHJHxywuv2DEGdPgH3vdWMvbHx4hfHkwq2Q050NyqiazG9oAHXn1qAPDLqqJunaWksA9ubDXyyqhZVU06BJ68Kn370IaaPKcHpUyuQZ+wTP66AnoVlqzdg154gzpk1GkOylcdeREtBW7+OVz/ehdJSHfNmjEGKKygMyB73UCyqKxKQjSDh7BmTcGJ5H7LDO5ChdQlg46WHmvj1sTdRbkIpcRqCWgEieha+31ILnx7FESMykOoKSP8isPbx90Es3dSHHoYtaDkygZJnloYeZEf34p5LpyHf1QLN9CPiKcQ+93g891UPFjdWiMeg1+pHhb4P9/1kGEqMzcg0m6XfkMnF6+E9C206FpXCmYCPBE7EMmFpDC1gAUgJcViARibe9uhDsHRbEMtWb8LIinxcMPMwkXanWh2STNqjlWOHNRYPv7MDtdpkdLsrhInIlNuC6A6cMd6NuZM9KIzsRHa0VSSZHBvb9jRixTd1OH/uNBR4+Z0mQlaaMBjnr/Nj9aYaZJiNuOXCE1CZ0iDAN1mAnfpwPLGkB9ubKAUK49wZY3FspV+k1ZTcBty5Agx/UZeGl5cHhNkV0dMEQC7RmnDhyaOR1r8TCDYjHPQjFmiCu3c7zpheiUpfj4DD3GDSG665x4IvuxguJqgIqSIqABw3riwopERz2R6N0m6MHKeAnEXJMDR4DsNTn9bj+66y+Nijt6DauFFuYG+dbDo65x2CfmmU2Zq1GK7txlWnDMX4nBYUWHVIM5miG5LDB0ptP/2+HZ9vDqDFOw6d7uHoRwn8rnwE9Gxh5joBI04qFT0p1fzGwwblyZYdqUFV9Gv8/orxGBL5FllGvewpA+5y1HkOx1OL2rBc0kVH/H9OF/1BkE0Wqf3lmc6G2TF+TaS8HQxSUQCVGJtLwcKUzyhK4cKNl1yEbK8H8xctwordexGwkxe5SYKuI0oKvi3PSKR+/5htxv7vORDIFmc9WSbSYpotKwzjwWuuwchBXj7C7hogEU2k1LGoJsBGkOaR9+djI4tAAoVk4NjSNmFP20wLFkozi0tx25mnCvBDeZWsTvYaxy0ki0qCbDc++zz2eb1y+EZj++R90YFaQsBhsplMU4FsV12JsW6PyLgccMl5qg4Lb+DnqB2Nc9IblzfYbzrUgapTUDufl/z5ybsYxYZTrD8W3c8vX4H5O3aiy5cm7ZUA2ZL71IFBtsFtIH5kkvoZE7lcLkHTo4/GxePHCeuMkrhkfyaCGU6K4RayRF58Ca0+H/z0aBJwVEnynPRCsjJzwmFMy83GL+bMFt8+MtX4HoJefGYP0YjZT/DfxK8vvhijcrMFQGI/Wd3Wite/XIbdoTACHgWyCZPNLqDEPFmYtS4xxc8NBzG9sAD3nH229BUCZzJzxCC/S3bc2poaFA4dBp/XIywkR/LH+0wOdnCAGzL2WIT/9V+fYnlbB3p8PkRYkNlAgNzvDzzvgzHZnDkjcZo/cF7g77H4IaPNZ0YEBK3Oy8ENc8+VNnya8tDuXpEj0mSb8lCmPR6SBfRvTAlx+ZcNugyQDRGMcWmSTpkdCWNydhbum3eutDvbVYHU6pUcRub0c8eonwzD3dEo/vLaG9hrRhVArrsFsGV/4rzjpC7nBQK4nP1z3Ng4OMX+65RiZCzyWHSdaeI3zz2PVl+qzAWOXDQ+1uwLc+6H/VWBwqb4M2abJnSL4mQlXzQIHtt3Q2ZRYdCPh265GdWaS0A2kZXKqTTVF5r0XfaZ37z9Djb196EvxScyfn4tvdUIABUH/XjC9rLkmFAGLepQIJm5+sLXy/He9h3w+9KEHUrJ7JnVI3H1iceLZNaR6As5IcmjkvPrx3v24plFSySowO/lISTZW2oN100DmWTVhfy4//zzMS0nR+Y9jhln98/r4LzDNn1j9Xd4df0G8bjjnMPvI+OFY1zk1paF8UOGYOywoRhdXonizDQ7BTchu3WePZuKYCAPR2qamvHd9h1Yu2s3usmc092SSsx1zQmG+WE5fKJTO2nRDO3h2nHDyafgnGFDBGRTQRaJgxMnNZXz0ANvvoXvAmH0paUJS+//P5BNMdgok8wKGigNhtD5xVcoqGvBfbPPwwhLR3bYQlpUJeuqPmzvyQYd+lkO6GWDbY5fl4Ac7Cu0wnG70O/RUKO7ce0rr2DSRZfIGMz0mvjNT2agxOhATqQXqRZnfgWqmdzraAS71EBiXUxrB/m5LcFOnmYcFtu+tm5ceOU1YvVywYUX4orLL8Gj//0n/OaOnyHNQwYUGWJA274O3HvTbbh1zhzpY2TaHXH2LCAvCzGPw4i3r4XSfYJjSMGDjz6FDxYsEYscyidVvWjCY0Zw6/VX4NJ5Z8nBj2Ky2V7rvGpLh4v9TWp3L/7yxD/x7kcLBaxTUkqydsnMDuPpRx7CpFHDFVhn36uTSi17a38Iwe17sG3tBkQ0N175cD5+9ecHUVo9zAbZFJjH71mzcTtuu+seRBgyKKxjtfcj6WLOrJNw989vOgjIpupyAmy816XLV+PeBx5EVPPgueeew/RjjsLD/3k3brzyEqmbKMu1NAOGZqE5EsJJV16Ji+64FX6PApM5J2VoOkaUVGBEaTlKM7ORYjHMQJF7nHlSgEgSoVgxuGKI6kB3KIQ9rY3Y3lCH9khIxq2TKK5bOjwRDYve/hjXX3w1rr3kSmG5qcOlRAAO/60AWw1tZLJlZcJLb7VBwRTJ4K2zl5Y1SnMhEAgIlkSQbQBRyyaYScXiHK7YGzP+O85kGwyyJdMckzdpsqAdBGQ70Nq6/2nqgZhsSdLU/T5E/YwdUQUfxA4dfJDk5SabR4I2pomeri7k5eVJ8IG0w6D3kY7JIRzWXOh0Acva2iXJykkZpacZH776zIEa739jT7HfW51NQsJ4j0bJfUi3OpFj7ROwqsTYiguPysSxVW4BZdgafj0HKzY1YOmaLlg6MGpoPqaNL8OIXBqrdyFFJiwiy/RJUEkbRJul2JVyNF1YJS99XoN9zQFcdtYkDM3VkGL0CQunwTsJjy5owjc9o8RTKhpTqZdKF08+jnQpWbKZrkjAotDcjtkj2nDRtFQUR3YoPygmzGj5eGb+RrSaeZKGSXaXhFw7LDaRHdGQlAw0jxjLt8VK0G7ki9yVwAOZb16rV0z0Z45y4aKpbhQaNciINQkTJ4OSSPhtsQknsxRhpvWzsNZysK/bwsa13+LcE0ciXYz9TQS0XKxpSsPLS2rRwRRILVcklWwjso1yzVpcfVIxJlcYSI90IqqnJYFsPrS4RwuriwBcqbEZ18zIw4nFDcgz9sCtRcUMvUkfgyc+2YUNPZXCpCGIQwbTPbNzMDa9FhlWi4A4HdpQfNVQgL9/paFZHyvpkhoiyLKaURbdjJ/PysAR+a0iMSQ7iNK7Js94PP5FDMubC9DlHiGQkw+9yIvWosJYi1kjQ7jgCI/46PE5UR4XcmVg975OFFZWw9TJ6snA54uXIjfVi5nTxiEzYjPrPKVYuGIdtu9oxZUXHo9KXwc0qw+GnokuMwuPvLYKpSWZuPK0sfLs2W4ECgmyvft1naSLnj1jCo6v9CM3ugsZwmTrEJmkpJdK6eKRyZ9ywYBWIrLi9Vv3wKdFML06XSS9HGtkAn7wfRSLNgfkOwLIhMvlEalohtWOPGsP7rloIoq1JniMHoTdBQLiUC5KkK3XXSYywgJzN+6eW46qlDoBrAm2EjAmO9RnkYkVFKBWWFfIFHYgwyEI+vKa02I9SLNaBGw0NB96tRLxJXvqjSXwGz6ccex4zBgeQrZZLxLLsJYtfeTDjRbe25wqXmghLU28xGZPSscZYzWUWpukT6cxddYy0dgRxOKlm3HKidWoKEyXxEwTPgmSaI0V4sn3vkVJeQlyo7sx59hhKNLb5XqCrlxhyz22JIQNLSnStjnoxg1nVGJ0dh8yYl3iV9fmrkKTNg5vrIngq5qQgHNcRNLQJ6EqDBwgm8/tojddE4qjm3HbvAkYkdoowKSb1sf0WQTnA5LFeTrmE2/HiIR3UM6bpvwNY/zG3nhwhgRYxFwIu4vQplVhXU8Z/vppu/gc9rjKpL0sbs4kTUyxLDhn0ROQgQYE0siKHJHagGtnlqE6o1XaLt1iUENATv2iMR+2N/RhY6MJf8pQtJgFqO9Lw+52HZ2xEvS6S1VCrJYrjDaKT+VEUjzZOEcyjMRAqosg2y4Mi36N+y4eierYOpF/MxplrK0AACAASURBVIjJ76lAnftwPLqwEat7RwgbTyXOphzUuyqZss57O5gHTPK6pKrHhB9q/N92cTnQx8iekWVDmFQQyEGIEhSqV4Lx4shFeFqdahjw0bw5IwOtPT0I8bTfkYTFEyYTDDIp/O3QoPj9HIARsD+YdohDKglbIfhHQMaQAubyI6bi/MkTpYBhYe2w2JIZeqz8uEtwDNrJimBR89e33sHW/l7Z0CfSDxPtw/tn4ZYfCOGcUdW4+rhjBPhJBtnIAOdWl6DdHgDXP/UM2tLS0edV8ih5RPG2HbjtVxtwVdD4TAMFIQWyjdb1uCfbwUCzwaCKgCH201M+Tg6zzdlhDUxUdHyo7Nyw+IUNVhYkA28Ok0082bbXDALZkvY98aj6Q+2D1J05IBslf+nhIIoCQTFAH2P7ACanWPIZ8rp5jEhG3X9/9DFWtLaLxJeFcVRklCpDlv+jpwtlYwyuIFvmkmOOxryximFG8I5FNlezFQ2NeOzDjxH16hhZWIiL5sxBbyiI+Z99jh3t7SJ1C3qYzqxAvMHJntL2NiBL5mdxKIC/33C9+MkRvOB3qatSsmL2QwfK4rNi4Z0MJApWkpTa6YAMSxua8MjChcIgdAIQkiWjifE7UJbLz3LmAofxIamu9njf/zMcxMYGK21GGz3aCGaQcZif6pOwrF4ziiALNkkSZpGm2JuHDGWI280kj43B4/7A84Czt5Y2JygFF9JDIRQGArjrJ+fh6Lw8CQxw2FWDmWwOgOSkCRNgqwmG8dAbb6E5FkOfV0+AhTbzjP2I35URjiA/5MfNp87C2UMVaELWofLdUymyTjLtV719+MObb6M9lf6OCmQ7UAgK6w8puClndMI/TCaqUgFCYReLCZW6x1WIibMEFI/Ky8Uv554TT1ROdp5iH+N8tBPArc/8QwFcbnWAwHlR5OmRMIpCIfzuvHMxvaBA5hvluqZe7IOOlP7N79fh5bXrRPbKvkIwvDwcwR+vuxajXMrXTcJm7EMHx42Z7EAGQPzHU8+gMTUdvZRByiGceioew0K6EUFxMIinr78u7nepJLjqPU76JokNzy5ajE927kIoLQ0uSVOOItWI4vCq4ThuwkSMKS8VgM4Jf3GejSqn1ZhKns+c1FUHbCPo/vnaDfiECZ9uL/o8HmHMOUqlQx1YJM/sDsjGdqKH3eXHHotLxoyOg2wiIbc97JJBtnteeBGboaE3LS0pUC/5k//9vx+KET7w05LmY7KKjRiyIxGUkMG2/Bvk76zDfXN/gqGGhtyQgVRDsdgUK0gBRsl9Z/CVOj93EijjfCgbZOtzu7A2HMbdny3B6Nlni0/XhOpiXHnMaBRE2pFp+oUNxqfIOThiufDkM//Ex58tQVXVMPz2rv9ARVEeXFQ12PLg+PWIBZdLSAbvf7IEDz/+JOjS/Mc/PYw5583Fz66+ApNHV+OiuQoAY1K3EYjgqnPOwy8vvkzYkWGfB4efeQqQnQ7Lk2yPZa8JpJdoKbjhzruxftsuOWiXGpbp4fRgi0Xx04vOww1XXCh2MALC2DJVtUegNYnymiT49av/eghfrvpekkp5v5RAyl43FsXt1/8UF597BrwWLVo4WA1hebGGl8DHkIFwTS02rf4egZiOJ159Ea98/AGQTpBdMfAY5Mhr/Ofr7+DZl95AlCocO8yHtW9KLIKbr70Cl503Z4AnW7I3mUg2xarHi2tuvh07apuEaXvTTTfhzJkn4fmnH8Nvfn6LXDOPCgi4RjUTHaaBmZddistuuxUhPQaP7sLY8qGYMKwKmZpXDnbZtzxkqPIPCRdOuGQ8gVT1N3oyMumVnnkBDahpbcDaXTVoNyK2DyRTV3WE2gNY+NZHWPj2h6gqHhLvtw4DU5JnZV5yCciWm8PgTeUAf8BXPDiFQQxq9vUHHZAt0yZd/LgZ4xDpognNc/JFOMBVIBSOM9mErHmQ70v+z4JSxlzo6OhAXk4OPLqTLvpDIJvqpP0BZWrNdFGHPbdfA/27IJsd0StIJ/uxpqHb5cJeAHc/9wLqdPeglNGBp2b//rQ48DecTYLQQEXBohLuyNoga4mJduXmVlwxzY0Tqwwp9Dhc+/R8rNjUiIZeHVOnTkWxl8mWTOFrF6YMBxJPV8lUsWi4Tl8UMTNXaZlkYJHJ8viH29DeFcA1Z09FVa6JtGg7Qu4cSc975NN6rO4dK3IoFVqg7HCpUXfLoDfjsjL6bJVGN+KyyX04c0wExQZTTDvFvJBATr9WjH4tT/5u2kmPMvnYC7Lovu10015XOZbX+/D2V/WS7kgmWiymwW31ITvWjKOH6zhzgkcASHqO5aIJ5d4epKJH5IIcTGSdtQdT0BErRb9egOZeE3U163He8UOQFWsXumxYy8C6phS89eUudOtDhRGokpEUrEGA69ITyzC+lBuPbglUaHWPxKc70/DSdylo9YySts20WjHOvRm/nFeNIdG1SDebYGmp6NIr8UlNGt5ZE0KTexyiejZSjXaURDfioYtLUYkt8ruUrba7R+GTbal47vsMtKaMQxg8bbeQ4epGYWgT5la34ydTPQJkEgBkgAJBlTc25eGDTZoU+pTxpZmdyLf2YGJGLW48cxgqrK3IMFsEaA3HPFi0bCeOPf5wpLhVmDLBkNbOHuzcvhMnTD8CKZJimYpuTzk+W7EeW2v24earzkShVQ/d6JVwAvpoPfrOSuRmZeKqWaNFTsjdmYBs+4rx1tcNItk7YfpkTK2IStpqtlUvgFCemwm5THVlIg3ZlBloDaaiU6tEUMvBtpq9yEs1cOwIjwA+HPkBVz4+3eDHl1t70OMqEQYiwQdJBrW6BWi588LDkY9Wkfk6INs/v+zF4uZKuS4uhGQm/vTEPBxeYSBTZKs90MwwIj11KNa7keujaalfwEcyLnd2peP1ZXUw3DkoydIwY3IpRma1C6jLTQXB22b3aLy1bC/W7Y0hwxPDnXOrUeGuQzqZjC4NXVoZaq1R+D/vN2FvbISY/ft0EzPHpGDmGA8q9Trp0wTFAz1dWLtuHaZNHoeSDJ5q9UMzwoi4s9ChV2HJumYs21iPSy+cgxEpDP3YhzSWkTEC2YVodo/Ho0siWNuSIdJmr9mL0an1uGbOFORrPMPV0RjJw6LN/Vhco6PTVS5AND3TyN7UYww6YBhHQIIuciO7Mdxcg7suHI+hrl3IiDbCo9OmOIaIBIakCqNWyX0LBEzf2RrBnqZ+dPVF4NFMVBZ4MGVYBor0BmRabQLgcR6hPJog8aOLg/i2rViB3HqBHAMQWuN6QuatJiERvRJYkW/WYWxOC66cOQRV7r3IJYON0m+6xEgMuQLX2afY/yjr5bXxT6+Rg7V7Avh8fScaI4XCrmVgSFjLlN+BS0mfnIMIn+ZCVngnhkeX4655Q3BYyhbkRJUnW6+7AnXeaXho/k5sDo9Fu14lrOD/NZCNE2XSCbJTgHKzKZ4ptm8KNyo81KAPDddaZ+2VdD1usGT2TjCQFOWdHjeU5CROrdUJNM159/euGQz+DNjkH0R2M/BQ6lAgGwFVlxjEk01RETPw159eLcwVFok+2Xww2n4go49P3mFEEGAjQPOH19/ArmBIUs2CehLTJGl/wILWZxkoDEdwxeFTcP7ECVIosZBzija2Ij2DWNRuN2O47bnn0OxLQZAeSCKjTLTpwJXdltOSr2uzBuj99uBPr5LCmT5kXE1/CGRzPpPtzuKNACCLZWHxUMojbeEcRKp2oBSKgFkYLjE4H7AHS2L/qM2/evETnHTRd75djQVblSm8BB9IMJR6XyLF1S7aBu37Ev1DXZfqqww8ADIDAUzPzcZd554rABUZOsmsD8f8ncX76v5+3P/K62hNTUN3ihemToa76tfqgsn65zzBlMyYyJ5LIhH85bqr4/6CvCeHJfbwvz7BttZWGSsVFRWobWgULy5KycI0tBaGlojU1Yl30n054439kuyVgmA/rj/6GJwzaaLcg9NfZG9kt6l01UHP1wGAHDCRBTifD5+V4491z6tviJLCECN5BQgPbOLE+HVO09X4V3MBpU/qOtTvK0+qAwQTDPKckl6cBLZxbAhriiu1Lalk0qP0N2GZxEQyrpLg9n8N7ieD5Wb7/1t9RjLIpqRFpqTyHpmXjV+ee048IdYBLZO/3QFYyGAjgMQ23dDbh7++/Q5adDf63GSfqjZRB+aK8cBrlfTSENMi/fj1+fNwQl5ePJggGWTjZwuDq74BT3y2EJ0pZLLRn0kxNga/HJDNGQsOc09YZUkPlvct84RBf6wgrj/2OMweO0quIU3KefXcnXFK8PiTHbvwxFdfop1G+m6vSqW15xtHnn7XGafjpIoyAcp4SJEQg6k2Igj5/qZN+Oeq78QrjP6FBFrp0XX1jBmYO7IqDmpKeI6dsOqA4WS+Pv7Z5/i8oQndqemKoWWzkSjnTCOQE/Dj2RtuiI9Lerw5854j5+X9PPbu+/imqQkRtweZuoYTp07FKVMmyRgjm47jjPMeS14npCdOUrAbPnncOUxejjP+4ThzEnL//v4H2NzRhe4Uj4DsycEVB+zQSf+R38nxQZCNLNoLDp+MqydPlgMaB/hzwAp6PNK4h2DknU89g72pKehLzZA5+oeSqX/oOpzxIvPyD9b7qp873phkrBYGw9C3bkP/Vyvx5/MuQzXcyA1FkRa14l5szji1BW4Dxmjy9R0MZOOBaUgH+rwavu7swsOr12LoKSfD1C2cefwknDw8C3nRDqQZQQmPI2nI1Dz4cMESPPTIYzh2xsm488478Y+//w133noj0t3c74i7XhxzcFIvo3oKnnj+Nbzy1nwha3h8qRg2bBh2bduIyoJcvPb8MyLD5LxC5v91512Inxx3IoqysxH2uDCNctH8LMEBnLaVA0vuhWKcN1Iw7/Lrsa+j12aFqffxesgMu+icM3HHjT8VsJCtHWeyCatPtZADst16131YvWm7AtmE2MG5iDv0CM6aeTzu+8XP5HCZ87r4hDtsL9bxoShCNbXYuGY9Grt7sXDlcjzxxgs2AywmdT/nbLLOfvHbB7BizcYBzDu3RXwhij/dfw+OnzpJAuR4iCTXa4PDwgzk2gEvVm/cgtt+dZ9IW8V6iv/ViuL8OafjjhuulucmjocMnnPF0GlEcfY1V+PCa65CVn4Opk6YjJKUNAHXvNxnCsjmrDeqDcl3b+3oxGeLF2FfYwMmHjYBs2adYj8HS+6NctGQhwx1C6v37sLm+jrQR59goG56sOmbdch3ZeGfjz4Jt+WOMzDVh9jzp8uFtrY2Adm8XmURc8BX3P4igYP5A0GYloHMzMyD408HWgu3t3XEsjPT4XM7F5XQqCZHRidvnhSTLYxIJIycLG4XEx3+QCelzvfK5p36+45O5Gdnwy3f6WxGnY5t/zsujVEGhATZyGQjCKVAtoF3M3jz7/xUCJuWhc7uHuTn5giTTSalpElZ/i0DyUJM1+B3qZRRpucs3FOLjhSvGFVCV54DToLOj5kEf+x7Bq7PLDUj8Fm94h1VFt2Cn043MXN4CPnRWmGT9OpFWL5xH5r9Hpx03HTF6Ig0IlXrFV8k3rOlpaNfzwNlWLtr92J4RQEyXF0ymFgUdnuq8MgHO9DWE8K1Z03CyJww0qPtCLuzBWT726f78G3vGEmzDMd8MDWyV9SVOu3PwSUpjWYLyowNuH0GcFRRMwrNWvisDkX9FUkgQTpKP1NEJij9ntIsbnZspoVKIWVK5Qh8vicXb63oQYu7GkF3CUyLLg8MI+gRiSjvt8DYjQKzBsdXAxdMzxfPMs0GEQkebGoBXlhUL55PZOJNGpGLS47LEXAi1eqT66Dsj4y2kK6knM6kSY4OPbIEGIj1wm2GpVinlJMg28trfMIK4uClv9Y5I3twwRFelEa3iBcdExibtZH4/fwG1ESqRRLHiZZJm6M8O3D/vFyUGhuFBUfWWotnPF5fHcX8nWVo944lt0quxRcLosDYgWOzNuOWM0pRHt2IFKsTEc2HdgJ+e0vw+io/Ot3VIscj+65S2yMA26h0xfyhHNBwp+OrVTuxYTtw+BQfjpo4FHosLAw0LoS1dQ0YXjEErijfSwC2DJ8tX4+m1hZcft4s5LLfWf0w3fR0K8KrC7fBihm46rQx8NHDCxq6KBetL8VrKzrR7qoQ5hzbj9dQauzAeUcXSXonpbR8lpbLK+2/eH0rFm6Iok+nFbCFM48ZgRlVpvKSI7MsxuTMAgHhyHZzwF5mTxEYItCWZVJKHRAwmR6CTd4JNpONwRAqXZTvO2akFyOLXOhp2Y2+tlr0t9ciK1yLW+eNw5D0PnitPgGOyAxcsCmK+esM+HVSm3swzNeG/5g3HPmxvdJ/yLCkVHDhpjA+Ws/THB1nHKbhzImpKLR2S9Itxxk9wV78zo2FOzzodI8kjCWJmXlaK44emYbjDisG+lpg9jdgTEWmAK/s47wWtkdAL8DG9jy8uuB7zgo4++SpmF5Oxhylov3CWuvRyyUR+MH5zdgRKJffIWDEcTKlKgszp47C+k1bsHJ7BzotgkxlCJJV6kqVzZ4wTsT7TLE4CSSWmjtw2rBWXHRUmgRiMD2XwBkDjsgYC+r54rfYqZXjm91RfLG+DY1BSiGyJEGYXmoESoelduGaU8vFXzA71giXFRZwj4D1gj1FeHVVBI3uieKdF7VUQc/5hZsMsiQZaJBn7sbUsiAuPb4QRdiLPElb7hQfOKb1Km6PW50wUmIe86qNBbcArhTxfCM43GqW4K3ljfimMVvktexzfEbsiyJNYHw6BeoE2SK7MdRYhZ+fWYyp2buQHa2DyzCEIbfbcyQeeHM7dsXGCwBKYO9QINsPrgODZBiDmW9S3ZBOzY285oJmUOKlEgtzvB7kpmeiua1dPMdCkpZHo96kdKYkf4rkz074qap139lkScEa9yHltx4CHDvQxmIQuJN4y8DPiWksNpUsQzPJigbSI2FhfV127LGYN25s3PvKKaySv47XSaCCvG2CMzSyf/DlV1AbNcQrKeChxM1hmSRYfKpQMpFmROS7fnbSTJxeVWUXtU7ynVqlCLLxs1d1duN3774nzBEW1gQ0f+glLCPKnWy24GmTJqHE50Mq/VaEKTDw0E4MhEUGm2gnMmDoaUI5X1VWNqaPqLIZVMqnRV2lKsBZTLKQXLBhPdotlewmSZVxv6iBh6cq1l6wS5Fg+D1urNy+HTVd3Qh6PAIaiURTfj8hf4nft71P23//NQhkMywBD3565FScZ/vrsXCWNGH7HnjtBDEIkj759Qr8a9sO8WLr9zDBMjm5MbH/4PemCFPQRE4ogBMqynDTrFni/cRinM+NsrrXvvsey7Zskf2LHKaK14zyd5H/ZoMkMjboASTeLgrcdpI4CYCwOCXbaVpWFu6+7NL9QDa2i9PCCZBbPR+2JWcq3iP7K6VsjrR5bUMjvtu3D8t37xVwyLQZDuIXJa/Bfc0BMG0Ql0xU00RlbjaCfj86Q2Fh6fAPfcf4Keo52p93UOm5YpAly3eS5wKnrw3u987nOh5w8Z8f4vtkH+ncHYslUyXeS9iSePglGFn3X3wxJmWli2+kI9E9EMDG9iVjiaDNmvYO/G3+h2j3uNHHYp/9WSRbCb8l7t/4OZxbGGxR1N+PP15zDSZ73fHUWwW9qkAOp3++smUbXl25SliWfn6uLWNWm+Mf9vhKXLtTQNNv2FJzX8CPx2+8XjwGFYtMOqJcp8PQY5/+2ycL8GVLM7pSktMqyZLjeLBEcnrnySfj1OFDxYfQkWk64BPbieNj/pYt+MeKb+00YR5mM2U1iiML8nHv7LPigTNO4ixvkX3Z+f0Fu3fjsSXL0J6aipAtwRRGnWEIKM3gmsevvCIu82VbszeTHchezDHAPv/oy69gV3cXjj3uBJw0ZZIcRPBAgX/4O47cmt/vpLI60QUOM27waHFAb2fscdyRKdvCtM/FS/BVbS06xavTqw6nRKKY6B8HqjMd1qikxYbDmD1mDG4++ihpJ3Wdav3gtRBko7MwWYd3PPUU9qWloS81FRFJ3/zh9eOH1pf9x6Fz+GHX0UkkEgHRmXIbjaAwFEFuSyv2vvkefnv2uTg2sxC5wYhISCkfpzw+PjbjJzF2wmtSUFGiDrTrOLs+ZI0p4JdLQ9Dtgt+r4Uuqw9asR9WpJ0FzRXDlvFNwWEYUOUYnfCZ9vvmUeKjjxe2//k98u34rbv2PX+K6W2/FQ/f8CgUZKbhw7lkDmFeO1ZADXv31qefx5oefyj7QaV9KRAkqPf3XP4sMk6ua29Twl9/+J/JNFyaMHi3g0FGnnwIUZMPyKtYY5zQ5oGCN5FLWNieePQ+BGNlnjviafZGgZBQ/mX26gGwOk80Bx2RKsOWz7GMMNrv29l9jUw1tdZSCTsFsyqpk8ugq/OO//yCfKW0iaxBBOHuPFoygf+sebF6/GRtr96Al0I97/ni/fSjK6xY3ZLnecy75KVq6/XLoIgxq8WSLIMWM4qN3XkNButfe9/MaE+ngjvzW0L148K9/xwcLv5DnIntzG2T72Q2KcefIRXmdbPNeI4LLbr4ZP//1rzBh/DiZT+IAm4BrrDUSPZeza1tHN268+RYcf8IJGFo1Ags/+RRjxozCz269UdlSyZrIPQr3NC4EvB7s7mzDF5vXo9ciYO1BLBTD/BfexjvPv44JI8YL8SPehy11YEXZL4MPcrKz4PGQ+XcQJpt9eYnL1AYw2Q5K8jrQXlhAtoxM+OgvwhFDWSGpzft9SWKhT4BsEWRlkTqnaKXOiWpimzHwG9XDhzDZcrNz4HUSDAVoS2yADzSx8OEpkC2GrAx1dqgAusHfm3Sya99E1LTA2FbKRd1cxAf9nlPUCdOOxnuaShld2dyKP3/8iVDCKZ9xThYPttH4dyfE5PcPaG8JE+DGuk9AitLoZlw7zcApw/uFXeJxxdDjLsbXG8hsacDlF89DpatewhEkgRRhmFEThjcPXXo5Xnz7S/QGgOsuPQ4FGv2ZgogKkDAUj3y0Cx3dQVx39gRU54SQESHIlot6zyT89ZN6fNc3TlIjw0iNF5GJ00blKEETdrI8Ks11eOC8fIx0b0Wu1SAglaSpiCNYqsjLiNU70cpyGqHOSqWzs0gNxnLR6hmD97fl4L11MUlmZBCDFfPIc3OANqaksvAuNTbgxtMqcWRuMzLpPeaKyiTDopdMso82hLF0Y7t8/2FVObj0uCzkW7VINXugWRExmuekpwpkXQo+9lL+EdDBvj5q6oPuQrToI/FZTaqAJt2eYYKEF5h78LMTvDi6pA0F0d3yu92eCnzXVoi/Lfaj0T1BmHyc3GhEf3RRM24/SRcZMAG5kF4gRv1PLO7EsvZRaPdUi/STr1QXUwC3Y6L+Le6+YAQqousE7OD1dniq8EVjBV5a1oZObQRyslJxzJAwjijuwaT8dgG30qNtEljANNDeQAxaSja8Hp5W9ojMUAIxhJukQPaYGYXhzhSmz6IV62AYUcw6cQpyDSY39gvLi4zEz9d1oLm5GZedNk5kl3wyXe7hWFhXhldW9qFFHw1TzxAfr3xjN6pdG/GL88ehMrZDyQ4JnsEj6ayd+jA8/3kDtreoRe2MY0bi5KqwsDZTXKSQG4jEPPKsyH4jk5KjXOUcRuF2RcUTgddPb7g+TzmaPATZurGksQKdlNLGPNIL08wW+Fx9cJt0guP4asGozHbceXa5tJfb7ENYghMOw1ML6vFt5xAE9HwB2YqiW/CrOUUYk9EgIBgXcoKnX+314YWVEQGsKrRa3HHBRAyNbRE2G/tUl3sY1vjH4m8f1aLBMwlBvVgYWgRvReoMppv2y/vnnjASkyshPnqUfdMzrrEnhhc/q0F7JEMW/KMmVuH0KXkiKedYj4ChBmVY05KFpxd3oc09En3uEuX/FutXrFjNQNSIoV9XQCWBJQJPisbO2YdXqmjv6bEukSUPsbbirtmFGJW6F3lmnTxLzu3sA34wvbMMu4PFePeremzp4HxSLow2SoX5uQRxKY3l85+cWYtbZw9HkbFNeda5fOjUh2BzeAIeeq8WdZ5p6PMOR0Sit7lpMWReyTQbUIRazBjhwuwjcyWYgaAbDyA4NgkSS0iKliYAPuXxAuKL+a5kG6vyKMY5IRP9Wgma9ZF4flkHVu1LFTC1Xy9SYKNsdAj6WPC6GAqwF0OMb3HTKXk4tqAOeWY9EI2izzsEuz1H4d5X12Of+3BJSRWGrpRD/8ON86FANiehUZKZTGE8EGCj7w7BhNuuvEIYTqvWbcCC1WsElGBqnsg9HXmXvaEXmddg/yN7IUou/Pa/j4Oszwcpog926DUYrFOm06qIlfsyDWGujPF6cO+llwrjiYWmAtgSgIyzBhsxHhhpwliqCYXx+zfexB7TRB9N2mlyLf6K+xv3S2FtmvHUz3vOmYNjCoukPRkF5HgX8X0EQ8guWlRbp4y57dTxHw2ykX1npwsyJdFrkqWqgAS1q7IPruxTawd4c34mPl6SAhfB0eVluHne3HjR7DDuOGocEIAF5L0vvICd/qC0AVlajoH04D0KN/fcUzlsJ/E7cbsRkJPwhAQuDrLZwFP8c34QZFMgkMOs+d28c3BMXr48U/ZZp9h2xVziQ+YYqt/2/EvY49LEn2lgiqv65nhxJ8bTakxkRij3C+CuK65AtS9FWnVjSyteX7IEu8IRAUP4zBicIMW3bTyeLH+Msy7pFyPeMBbcUVP5lTGRNxrBnKlH4vwjptgJlwMZiQ6AwWt0ki0JAhOcccA1ggoNPX1Yu3Mn1u/aiT0dHQKOM1Gx1+2W9idXI0YPHf5NCtfkeUXN2A74xz6VHTVQlZuN6+eeIz97f/FSfL9rN/pTPPLZNI4mK1HYVnyurN0OykJLLoDs9j5gPZDUmw4Gpv1IkC35zFzkm6YpMuDcSAQzhg3BbSfPFI809hmHAToYZGM78w8Bm2XNzXh0/ocCiPd4mIRqB7c4YNgAZrAFTJeYJQAAIABJREFUX8yFzHAYJf4+/OXGG0TOzD6qGHNqPnD8Ahmg8MSqb/Dxlq3oYlqxmwc5icOhf6sOoOeopGQy6MUUqejUvFz89pzZcT80lvOUk7FvOsnPOwD84qln0Jyahl6vCgRRoIIz3ixJvrzjlJMwa9hQOTwgWOWkmbK9HZDs/c2bhcnWxsANeqHBksTJwmAAT95wXVwW7XhI8v7YFtyZsa0po7/lqX+gNV2ljBq6Mh0n6JsZiWJsqgd/+cmFcQ9Dh4VoUVrKZ+bShFW3eOUqjD/ySHjdGnLgkut1gLVEEE0CmBXQ4EBFbfK84hxCkCElPocK4OZBBFl4jy34VNhz3d5UCcKQMAT7QwcysAeOA7Ea4AFXJIyThw/BL0+cEfeYTJaPsz+yluTzuuOppyVhsy/Np0A2kkUPMgb/rT404M1OP7TBgyTGqiO/zgqGUNYfQPOChZiVXYDLjzgShYEoMqMMrDJEoSRKJWdf4MzxVI/EeBjG/qpkpCKBlrpJvdlpMzHsFx9zBbL1e1xY3tGOh1evw6hZJ4vL6e1XzkNFrBNZRo+APiKfJkbg8uDcS69Bc1cfLN2H8RMOw9Z136GiMBtvPP8UUjT2cQYkKFDe8dWlDPPJF17Hi2+9b4Ns7DVqnSXz6parL8el59ODjfWChgVvv4t1S5bhpKOPkv569CkzgNJCWE6wtIAyXDlVumZ/1MLJ514kPmpkdAm/VEIfDfFavGje2bjtuisEZBMchVLS+MSmDqoU+OXB9Xf8Bhu27xbwy/F2o68ZQbaiTB8+euNF8VXWxZPYgmaqQx/KzhGMomXdVuyu2Yl/rfgax552Kk6fe7ayCZGUT3WA1BOI4PTzLhZLHh4di20UAxViJkYPLcPzTzwiLDS2ZTKLjc+R98Y0Vb+l49wLL0dXIBoPC6OfuTcWxt//8kdMHlel5KJsB80OmolE8JsHfo8/PPigtA3X5jhzzWbLDfA+49qmaejq60dGJg0YNPE/u/GG63Dv3Xdh7NgxAjSyR7M/cR2jfUS/V0NDpB+LvluNHsMEYh5s/XYTClJz8fc/Py5Aqjozc8FlOoxuF1ra21AgclFHSXnw0fb/BGTb1t4Ry0hLR6pHkaKdoSV+K4Pp4PYRuARcBMOIGmFkS/CBWgTix+AH4a5KI5GinCQXVRtJm6N4iN/j+yTdgck76VxqScdM+r3B329fK9FP04jFQTZ6ODu/p85RFMLJh84By1MuLjSc9JkyeufzL6LR7ZbFw6Hey0f/m2lqB32Mgzch9r8VyEbJaJuwlwRkGxYQvy8OPBa4Szd34vO1zTjuqCNx4kg38qwGKdoZEIBoDCFvCVo8I/H4Kx+Jv8aNl5+JcuxFitkpaYNd7jI89kENOnoCuPGcSRieEYIv2oGIXoB672Q89P5urI9OQqdnBEIxgmwexfbQadKoDCgJ4KQx7c/YjdEp2/Bfc/NQGlkvKZdkmVAKSalpWFM+TQmmI+UNVHv7lRcWDeehw+/KRZt7HN7YnI35mzxodo8RkM0wVZILC2Ay59JjTPOswRHZu3DrGUNQHt2MjMg+eHUarBN6YTx7KVrcI/HaZxuxoyWCMVXFuPD4YuQa9UiNdclkyNshuu0U5WTfEDgUg3eZrHiXKQhbZEWUoE0fgc9r3Hh1jYZerUxADl7H/fMKMdJdg6xoPWK6F616Fd5fb+Hdbcoriz53ZCYRMD1rbACXTvKj0NwJtxmBXy8SkOEPb+3E5tjh6PKORNie6X2agdzIdoyzVuLei0ai0lgvQFEUHmEiLmutwItLm9DlqkR5jgd3nFWGUmOTAJAZZrOALEx6jOkqJ4sOZBxDspjytMkuvt32Bi1mRWHoGeKDtuTr75Cfl4nDxw1BptkhCZz04Arredja4sL3a7fi4jPGST9lEme3pxqf7ivHi1/3ic8WGWGplgrumDO6D/OmeOXv6WaL9BsCMfSyIkBUFxmCFz9ajfaAC7OOm4QZVUCW0QAvelSghT3xC/OC072lAFDeA4EWuLxidkpwst9dgSbPWLy4rAtLG0qk/zqgJfsaHde8sYi0T6GxE2eOd+GCiRHkGrUChDIoYUdsAv7wxhbs80wV+anXbJdAi9tm6jiyqAM5lAS7XOjUh2JlQw6eXhYR8JHMsQuPLcApQ2nmulfkl/16CerdR+CRj+uw1j9GwFmCfnyRu8nxSrkox3p2bC/OmJyNM8Z5xeBfCzTCMF3Y1+dFd8gtqVmZPg3jhuSgs6UeUdNAj5GCvZ1urNgZRhNGCWjJ50cwjQAUvQ5l6+xyqwVXkpF8wnxMWBAT2ArbyacNcq/nTnLjnHEBFEZ3IDPWAd1isIAOv7sQrdoofNechteWt6HZGoJujZ6D+TLe6XOm5nUTPj2EzMgeDIlswI2zijGtoA5ZRp14snS7SwWkeuD1HahxHY1ubxUiTPMjp9TqFSZjSWwHzj2qACcMj4k8NMNqhtfsk3WK8xFl4WTOUf5ORihP70jt56aBPm1pZpt4MMo4iDH4Iw09niHYExuLRz/aie3CMh0mCcR0kBM4humbuoWMSB0qjDW4+oQMzChpQIG1D5pBAL0S23EEfv/WVgFNu7QhIj1nWx8cZDswEywuw0vapCaDCCLztCntKmEV8EQjyGJaZTSCX19yCUakpUnxyQJsR18/nnl/PuqikQFpmjJbO6bx8UTn5FVpIIimYNeBG+fErts5VBssZTtEafADDBquv5SGZRoRSXC857x5mJqfL2ySZC822chz/rKZTQ5zhWv1Pf94FjUE3GiST7BCQIWEV5kqAuzigKexLOSNiAQS/OmyyzAx1SeFtU/aOSHVI/BDkO29jZvx3Ler0eHj52uIkhZvn1Anti77P2cFiCRAEXWSy+9Qcxk35FK8CGCkim4lLnEKcPZlFzIiERxVWIjbzp8XB3iSi0/Ohix8yXK55403saXfL6bs9Brjmi1gGnuo7e8i7cFvYgqa0542s4umw06S7IGeagJEtZkT9onwYNWSrJ6SxGegMNCPf1x/bVwqStYiUzulWI4BITs4YGs0ijufe0Gkotx3HcgzKV5ci6ELCym7/0SiOKyyHLNPOgmffPIpdjQ3Iehxq1RZssPInJfOrT7B8cRy7jFZrsgTePqUpRoR5EYjqM5Iw81zzkWVLyXeLxVrRQVTOLJlRw7KZ0FAjWAG95M727vw7fatWLN9B3oNS1iGlKyGyTqlEb8NhCnmoRpbBwSrRVZEUJrgnzKqH+Hx4NeXXSrSPu7k+X0rd+/FK0sWo0PT0ef1ICxtYMsabX+eZCBhMGCR/CwHX8eBwA31fkdaPJAhsN/WfgDbS41JeblYQFPGrZhllWYU/+faq1FtB58QwHBYTIlDfdVWBMM5Vjf19eGel18VgK3L7RFGpuOZFn/OSXObSI5jLmQHgyjt78Wjt9ws/mHxVE8bZONcQ4CGc82DCz/H1wLOpEgAijO3JubzQzN/k9tP2JyUIpuU8AVxw6mn4qxhQ+VZOswotf9xyRxPlc2C+iY8vuDTAZ5wEuKQJE/nZ/3i1FNxypDK/UA2Ph32ETLZ3t24Ec9+u1a8AMN29cvk6bxgALfPmIFZ1VUC6iuvygTL15Hlcr65+613sDkYEsCPKZ58EWQj04ug4f1zZotc1PHSk9ax2dXcCUZspqBi9Sgg1fGg5NN1mGH8mdOzhJ3pPEf799RYVH+cvyfPXw7bl9fOeydA+F+vvIw9liYHM5S7OkEvcVaxAC1297SZj05aMu/v6OIi3HvG6QPuT/gq9MayWZVbLOBXzz6LplQf+n2pwnATBcHgCfMQS+ihfnSw8enMIezjctgRs5AX8COrZg86Fy/Fny+7AuVkAQMoyEpHeloKUlI80N0JpCkSiSDiD8Pf50egqx9u0wWvpcNLppBFv0pN5IbqlfBwk4Mb7rbdGgIeC9/3+3Hf4i9w2Fmz4PNG8bMrz0VRtB1Z0T54uJ+3QTaCUDNn/wQBk4CbW9V9lgJ2Hn3ofhw5YYyEhrAPOYw5kjnCLg9eefdjPPnPl+Ppnw7IRjbbKcdPxwO/vlMYo5xj2mr34dc33YafXnghfHBh0vSpSBlRqZhsXCmlNrTXSJcLHT0hzLn4CoRFIWEHCopc1JBwjmsuvxDXXnq+1LKyJsVZ6apdxGFYLD08uOU/7sH3W3fKftrZMyo1CVl3BpZ+/C58LpI9lMsdD5K4P1DRwmHsXP4dmppa8ORbr+PRZ59Gbkm+nMPEWdQuF+qbO3DJNTdKrSGhB3wDw8hiEVxx4VzccNXlcphNtpwjR5V7TkpT/W7zDtz6y9+I/Jb1g9xJzEC2O4aP3nkd6R5evQLZFBCmob2rC58s+AwXX3qJsl+xmdFxbEn2Qon5UR0mqe9l2IUjqd9XV4vS4kJ4CYaRkWlfG+fyZd+sxsdffIHUknycdtH5+HLzRgRNC1G/hTdfegvfLFqBvLRsAYDlEFeC9lSARVtnB/KyqKQ8hCdbfH1wWMka/sdy0W927Y5lZWTGT1WFxMtFPAlhd/hizsZEUicoL4hE4Ev1qk2hPVnE0xUGOUkok2SlSe7s7hZPNllTk35X5l37lD0RBMCNobxTCkpeGxFI5/Q3GRF1TgUc0CwxQIDe3n7xkCISLJv0pMkt2Siapp2U2lDr25Gaiie/+AorGxrUaZGbciSnGvofMhYGz5QHANnUJluBbGQtlZubcN2RDsi2SySvnXoFFm/uwSfregTovHb2FATrVmJiuY40qxexcBiRlHI0eMbh0Vc+hmGauPmy0zDEtQNpRhtM3SPsqsfmb0B3jx83n38MylID8Br9wtiq9xyOB97ZiS3WFHR7qxGyKL9SRaQ8IxbDLk6hEfEgY1F+yvAeXDMtimJjq7DYXJoX/a48dCMXfhQg5OJUptB0D2VpFn3k2pHl6kK6SfP8mPivNevj8OKaNPxrZzraPOMEMKBc1AHZfKA8tQ5lxhZcfawHMyp6UWTsQKrRBo/dnmS1BPQ8dLuHYF+4AM99uBql5RWYc0I1ssxm8WVz5HiS3MIhaEWQAgJ+TCllJHEqQq5sAcj8yJfrIPtmSY2J974NitSRgF+ZtR0PX1yO8ugGpBmNMPVMNHrG4vmvurGogemD1bAkIKEF5cb3uPbEHMworUNutF4mz173EGwyJuLBd/eg1jMdfd6hCAkwQjNyA3mRbZjg+hb3XFCNsuhaYVFFXT5hji1uKsWrXzaj11WBDPTi/otHoszchGwCEugWjzJJTBQwKgaDjDBOmJpiFpJlKOc0TNl0ReAy/LD0FPG0Wvr1JhwxuRJ5GRp8Zh90F5Nb6V+TgX5XAZZ8uQ5nnThUwC4j5kOnuwqf1Jfh5RVBNOuHibQ0I9qAMnMz7j63BKN9OxVDi4Cdi8m3pIbTry9fGGFb29x4/dN1OOG4o3BUdbqEQqTxOcUY8m4XnS4WVCGRhhIU4sRLlmJQL4AfuSL9Zapnuz4Cry1rxIqGXHS7KxGK0dTXzVpTwCIf02OjdSg31uH22cMxJX0HMox6idPudA/Fwr1FeGWlHy3eSWLInyIg2ybccZKO6UUtyDUbZAHu1oZieWMOnvgKIktOjbVjWlkAN5/gk6RRn9kj0kj6pb23UcPbWygfHSP+f2RzcSGm7JWpQj6zBTnGHmE4Hl/eiaHeBpw0pQxpHnod2J6IthF+d2szmluaYNBI1ZWOgKtAxnOnqwQbG0zUtGno1kukz4ZcOYjpWeLIyM2BnDA6m0Yp15TPBX0I06xWFBi7MDWvCdefWoZKc4O0U4oWlDkziBT0uIfhy/o8vPx1Jxo8E9DlrhI5LyXhDCjhaFIbo6h4/2WEa1ER3YBzxxs4f1If8iK7hH0Y0EtQ5z4Mj3zUgO/9k9DjHg7TCkoqcV6sBUNSmnDZCcUYn0/fPfabdgmgIBPDYCKtKxt+PRe1nRY27u1DbVsYXX4LgSjNVt2oKEjFMePyMaYoJs+LzwKmgZCnGM2e0fiiNh3PrTTQ6h4rUlK2sVqTLHh1MofqURZdh0um+3BaVRfyjHpoUQN93kpsCB+GP8/fiUb3Yeh2l8kz+N8A2QggC9tUEkGVYbb4QoWCuGXOHBxbUiwFEIsSFhwsHMhkeu3LZVhWswOdXh4OeONMh8Qhhx1cYCd0KqaSune12qrCdTAI6HjDObKwH10jHILxpgoAAjFR5EaCOPuww3DV9GnCXCHAphLb9mctsPQhD5psCspEf/H3J9GQnon+VJXexnV88PUlg2wE9TKMqMiz/nH9dZJMSe838Qyy08SdYpSshxeXr8K723eoxHEyR3QawCuGyaFANtWuCvgVA3RhsamNswpGUBIvXRhZ9NdSJ9ZqXlYHS2wfmplPKczHnRdfLM+cBauYbNtj2Ql+IAjw2/fmY21PL/podeHmBjnhZxa3AUlKZ3W2JWIgbe8BVUc4EJySDP4kQLYD9QUB2cwYsqI0Uw/jqWt/GvdmYp+NFwU2QMi+u6ypEQ99vEAYg5SvEiwdDF4ng8Dsk8IGoodXLIYUg21IKwpNJQjqPApTh2myJ+SmPy6Ftq8/CXhWYKcp5uAEYbOjEZw0shqXnHC89EkBYm0AhE2k3E2VKT5BGCfVkiDGnu4efL1+PdbU7ERnLCYMQTJMGSJA/ytQ2k2wlQw7pkxKsJSSxyj/M9WqgwEvJcEh2zaMkqiJ319zJYa5NOTbIBSvgQyaesTw5AcfYWNHu3jsMSFUBXYk5LdO3x3MDPsxRX3ye5JB+f22ufuhr8mSSqcwV/MP74vtTlP52848HSdUVAhI5IDtir2peo46YFP/YtuT0bqsoQl//PhfaEvjgRsDXA4cSiC/LwfsFlIFZPNjnObCA5dfLiAb5cxKFKZefDYE8gRUevd9bOj3x0GlZH8tNR/8GyAb75kSzXAIpcEA/nzjjRhlg4oqjVaBTI4snuP7T58vxrJ9DeI5yWfKw2DF8014QBJk+/Vpp2NGRdl+clEnXZTj7Y01a/Hyus3iyRZS6Bd8Lhdy/AGcMWwIbpypWFrJ7c938XoIJFPe/cTKVfjX1m1ywBHwqEKZoTJkJR9XVox7Zp0mzDw1ZyXL3IVja2dGJoBlp/XYbVSSrQKx+Z2OlyH/7oBmzvvZszmvUAfCudEBZZMZvw4ITkCWgOXS+jo8+tki8dcLkPFI0FSAhgQbzAGQhb1lH5qQycbxNykrEw/OPScOsvF7+X7n2ihd/i4Uwe9eeglt6WnoS0lBlAcesrYfeH491Ng70M8OBbJxPnPZ6awZhoESfy8a35+PKyZPwuXTj8KIzAyk05/KcaGXxkq6LvqDsD9LNKYBs8eP7sYOBDp64Ynpwhjymi4B2+Igm2UqJi69oHUNAa+F7bEYbnnjbUw9bzayMl246ZLZyI90INPoFQY7+y4PdiIuL06bdzF6QqaAbPIiGwpRXDb3DNx6/VV2Sqiqa5w6n/Xp51+vxn1/+DPCYm2kmGyiaLAow6zGU3/9owB6NN7XTeAX196ISSNHYVRZOUYfNg6546sRS+WoT+x9HBAoaMTw4F8fx2dLv7Lloom1j59/+83X44I5p4sCKnFQZl++wxjXaH3gxq//64/46ps1oplywiLUwZsKP5j/2osozMlQAJhqAAWEGZTaRfDNgsXYtWc3vt68EX9/4Vlh3PFLk0E2AnrbdtXi5TfexYpVaxAx7EieWARPPfIXHDZ2hKSC8nsPBLKRGfjUi2/gpTfeEbWXEDLkEMTAjGmT8cff/UauVYSoIq9Va+yqb76Bz5eGKZMnylrrsOSS+60DsjmYkKM2MAjcamreVaoSI96WznNeuXo1/v70szjv0kvwxbcrkVJSgNMvvwRffrdGatrFny7FrVfehHlnzo3Pw4qzxoraQpvYlf1A8IF9sUppofo1QTYrbleWsFX7obHqolyURm6Uiyo00gahhK7uLGTKpNPZiPPjg6EIQqEQcnOYgrj/9spZuBNnAArlFJCtsxM5WdnQNFcczEummzpyMLWI8uEJ6Q/BYFAl4aWlxb8z+STAKQjUplYNEl6rYZno6e5DTk6OvXl17kd9Pl+afbLHpE6eMnAj1Krp+LB2L15aukzFflN+kmy+myRb+KGG/rE/V1ObtBRSLDK2OiRQ4JrpBmYN9yNP5IgWujyV+HxjPz5e3y9ysRx3N8r0Vtx2/hRkGc3Qw0GEU4rQ6BmHx175VPwubrp0FoZhG1IiTdDcNKTMxocr9yIcsTD72NHI0APQjRD63GVi7H3va1uwW5+OHu8IhCzld+SAbGSycYBRikaPM4IV15yYjZll+5AT3S2eckEtH3uNCjz25reSnsnUUA5UThyUcdHHbUx2F66dPQkF0VqR0IXcuWjyjMHTy3UsqcsTQCLgViAbGR1uFr9GC4rMnRifvgu/PLsI5eYWZJv7hP3C9Bnx1xMDdGXSTznXutZMLF29HVWVxSKHy7b2icyRqLwCloHiHB8mDMuVe3KZUYTdOWiKFOGr7X0CLND3qkcrwo52NzY3k1buRarZgeqUXfj93DwB2VKNVgk4aPKMwxOftWF5ZzXa3cPEWJ1y3uHGN7jnojGojm1EptGskkXdw/FZfTle+DogXnj93gpEScO2wkjTwiiMbMVx2Vtwy+lFKDM2wWd2CchGr7xP9hTizW+60auVC7hK/6hxWS3IjTVLIAH9+TyxkPy/SP3gkYTRzkgWTE8OLE8mmvbVAv4mTKwuFI84TkVkOm7bvhejR5YKG8sVC8WBsRiTJLUM1NXVo6qC23ogEksX1uTn+8rx8nIy2cbLqURhpAYzq4K4fDpQHN0iDEeyisSdk0xBwppatiR1klG0cKMfDZ0hlOWmiJ+X8h3rtTe6qgwZWZGPqjwVfMAxzhTXHV1ZWN8AYRXxOfXqpfh+bwR7+nMFDFVSZS7YtPIMyX0yOINMyJ+dNQRlkfUiYwyJV9goPPFFGMtbCtHhrhYQj8moDKy4cyYwrZCplg0ySjv0SnxVn4unVmgiTxbQNbYb/3VBBYZgm0hA6fdF/75v28vwt0UhNOrj4XdTVqmioHkSxGtKN9uQY9UKyDYlYxeuOmU4SrztSLX6ha5OgJPpmyy+xOvQPmHlvfEaw1q6AE/9WhHqAtlYsSeGZXs92BcshB9M9SXbiv02sYFS30+oNSIMyXxzD4bqO3HH2WUYkVKLfGOv9HEyD6XvIBNtntF4+TsPFu5MR7N7LHr0EpUqSjmvwCFqXiUblyzEzGiDMDhPGdaJ646JIc/cLqCiX8+Xtnjis3as7Bgl847H7EROrAmTCnpw0QkVGKLXI8dqlFATAsGSPKVnyP3sbLWwdG0tdrda8ozpMRfWM4W1yGtln6cc+OQJmTh3YoqwgClBZZ/js6rVx+P+d5uw2xor/SakOQc/ZPYwGa0JJeYmYWCePSoooLhuGOhPqcR3vSPw2Kd70OIeg269VPwmB4Jshy6yfux6oMSEtmGxZYoxdm4ogPMnTMBF06fFGU3c2DuFpsNQWNnSimcWfYZGCwh4aGKvwg8OVQQOZmIk/p0oOJxNx8B7SIBzqni19w72FjEO6w6SFzon7D4rJkXmOF8K7rn4QgG8+DQGMlcGsns4hURdyry7hil3Tz6NhvR0+MnIsE/FE+CMfT1JTDYp5qM05g7gHzeo9DsW1mSP2FkCzMwCeZMsrB/9dAEWN7WgOy1V2GEsCA6WshhvN/twg0U34WynCKZBvcek5MhAKq/DNFCRl4vhpWUoyctDXkYG0lNT4HN7ETNMRMJhmP5+YTAeM36cXGdCNqckLY5cjkX47z74EKs7OiUxkNIKi95sSV5vDtCWgLkSqasDdnODGEcHswJJ9IWBciXeL5PqMqIRHOZLwZ9/cr4Uo4SzpZ2dzWwM8LsUQPzB1m14evkqYSLR4+lAINtg+aTs+QSUJFhJdoHNVGPhwfCGpKJJvVcBAU47xNNqpYiglFhdc24wgHnTpuH8KZPibB6HZeNcu+Ml5xirE9xavnkbvli/Fo39fjvBkICf8pZTAQ5uGYdOYr10OVYXNjNyv3YmkGh7ITmJtSzw8wJB3H7OHJxQUixzgWMMz2fogE5kYX60dQveXrlK/IVDXp9qjwNK2wceHif21IOZaYMPmQf+XLVNgh2bvDd39ufqOdjvtI29WVzRLD8vHMaMqmG4aeYMYXQ5Ka5xsMT2cXT6qhEDwvZc8GVjMx76+BPpP0EejseDHwaydZ3np1KGgexQAMfkZEkwB/uo4xnIzSFBWScJk3PBzc+/hL2aBj+Tiw8B4v3QPE8wneCwz4giPxzBaUMrcePJJwuoRU8yBRMo0J9MT4KIDGW79Zl/osnnE6Yqv9/xn3LmF0eeTU+144uLBRh2PNl4Tc69cLy9uOobvLW5Bt1pPLhSoAXF1pmhIEbHLDx41RUyH/MZJDPEhFRjA1Uf7q3DM4sWCRvO7/XAEum/idxoCCdVVuKumTPlnhxwejAo5KTzytqRdMjjAGsOoMe1jczQbiuG7fX70Nzdhe7+PliGhbQUH4pyszGmogJD0tNk/eAfR3Y6GGjj+OBn8Xn+8tU3sDtqCvs77FbteTBrBQdko89UejSMao+G/7744rgc1pnXHLk416evunvxp3feQQfTaFN8/89BtoP1s3iqLeXIDGoIBZDV3IAJgT48cOlFKDTCSI2G1a4tibGXOExLQvgdei0HGxfe/jBadjUg3NmH1KgbHlMXoI0AihOUQJBNfLQ8LjSmp+KyZ/6BI+adhcwsN2664lzkh9uRafTHQTZZx+gldtnVaO5ibcu9hK6Yu7EIxg4rx/NP/E2klGJ0YrP8lbxRx5ZdDbjm1jsQ1lLl3w7IRvl5ZVEu3nnxmThrjuvvx2/Px8rFS3D2MScirygPo2ccDaTyUCoBsjm+bwTEoHuxbedufPn1KuytqxWiUW5uLsZWD8cpM05ATmZaEjCm5KYyE1qsSZVVB4HDPzz8KD5dvNSWnaqDtNRLd+kRAAAgAElEQVQUD8ZUV+HEY6Zj3uwz4HPzvyuQkHMp29QVjSLaG8SyhYvx2dLFOO60WTj7J+eKA57zXTKGhGmkZKP0jwuGwmLvEw6HkZuTjdLCPBUsliTfVJgJQwaUPJYebD+7616s2bhVQDbO4VKDx6L47c9vxjmzTpZdh4Qz2C/uMx75299w8003IcWt4GZn76eITQ5lKxEEwesLmS48//IrePe9D8U7/5E//wGlRbkKwBOmnQ012vJdfzgKT2oa2nu78fBTT+CO++/Dqm1bsbV+HzZs3IEsdzYee/hR28uOTEu1vzFdMVFSFuTkQtcTTLbBJLH4vsTZn9h2ZWT9O8EHyevXoeZ5Adkk+ED3DIgocU60k39ZNiQiO3DBHwypDpbNpSDxOjj9VdEvKeURT7ZcpouqgkxOB2xQbL+Tc2dzFHOhz04XzcpwGAc/tIQpHb5hKU+2grx8YYEdiqLL91MGwgw9ei/845tVWLhtB/o8yhskOWkrebPww1fy494hE7gYIEaQGutFhtkmhd410xh8EEBBhHJRE93uEizd1I2P1/mFqeLRoihN7cXtcycg12iGO+xHxFuAfV6CbJ+IXPTWy07DUDLZIg3QNEuSR3e2WSgqKUWW1S2yNRIZut3DsANTcP+b24RZ1ZMyVOSLhMZEqCDySg62sABV+eYujMZ63H3+SAyNrRcGEv2getxDsKQ2G2+u7ESrNlLM2Mmi0cSrKSg+T1PzG3HdacNRHN0Ot9GLkJcg21g8uiSK5S2laPeMRlDj9pHPLQqvKyzeaxWRtbh6Rh5OLG1EoVmjUgZjTE7ldMMTFB/CyEIf8tDlrUK9fhhe+uBr9PT0oDLbwpxp+Ug1WgAjgohpoKW9D8GeNsw96TD4rD4B2cjo2xqowOPvbxSfOBbmklaIbAlKYIHIe6321OCBuTmoMDciLdoqCZxN2ng8tagZX3eOQqe7QuAd+lwdX7Qb151ciJLIFjF1j+hZaHWPwXOrPfh8V6aAFn5PkUh4PGYAGa5Oee+51S0qXdSosc35s9HiHo1XN6RjwRYIqERQ9vKj03HccAvp4VpYPXsR7m1GcZYLJRlK2kuGH1lUb3y2FenFw1Hb0Imujh4cPS4DM48cgQyDCWwBYSGyz3hZcTik/KTCmedK4v/BFFtO4i7eczUWNZTj1RW9aNNGCihSaWzEnXNHYpxvK3KNXQKWiGeBwMg0aCfolyNpnu3aCNREq/Dc24vhsoKYOioXxwx3wRdpRdSMCZO1ZtceVJXl4KgxOZJUSeC/VyvFF7s8eGdVJ9rco9Ct0dQ/W7zUKGEUcMlmQrIf+WL9AngWG1tw+REWZo2MimwUVhD97nLssUbid283odEzEV2uUvkOkW0bG3D3aV5Mzt6H7FiTzGXt+lAs3puNZ7/1CVBDzkShsRt3zMrC5Lw2ZJn75FSQSb512njc+3otmvRxcr/0ARPPglhQxjq9xii7nlLSh8uPzUeFXi//zWv5pfhywDS2G9mkkugjGYKWijC3wbZ+d4EAlmQTfrgjFR993wM/U1kJhEnKpM0KlQVWhUekW32S1FvKueaUUgES2SZMOE6JUfRkCZBHOTdDOp7/LgMLdqm0Xd4LPQIFZBKKiaYOMyz2uYikkpLNeFJlB6471kKhuUNANsprxfvusxas6Bgln81ghFPGZ2D2RB0l5i6R3/qsLglIkdxlVyq6Im4sXrUdm/cGEfakQ8+sEMloZ8iDXiNdUkXDZO9BEzZwvrkX156QjenlAfk8cgLoHfd/mfsPMCmru30cv6fP9s7uUpbdZdmlV0ERUKpgAwF77xqTvCZRo8bExMRojNHXV03sSexdoyIiCILSLUjvy8L23manzzO/6/6c58zMLuDrm2/+1/Wf67LAzs48z3lO+9znLgTCn9pgw9rqLLRYh8Jn7yfhN3yR8UhmbJ5xAGeMcApIlxapFy8tAvebm/Lwj1WH0WIvEVCT9895J164/idAtsSTUgPuUBgZ4SCGJSfj9xeeH0uplIgUM/lNS5pY6B+hdIrSpldfQ7eVjI6430wMVDjhshQvornxSpRz/adANpFNEmyhgXTIQG7Aj99dcTmGJ7kE0CBzQkt+Eosy/f+Snm0W1vsIspmeNx5XEt36TBBMvZtjRLMR1NEbn29E2GEliOBvV10lhSR3FsJekU0q+5yBTlilLR9451181e2RFL0Af9ZHitprrxS7YOWpJey0KMDEPfrpJQfDSImEMDQvD6ePHY+xgwfJ/eoilOtFophb+qRZMBLk0bIrfSgnh4kiu7KK19D9Hy7FlqYGtNNryEGmi9UE2hSbK/7S4Ih63lLgJsqJE05y1e8cD0yJf9qxjEiCbEyLDWFSdhbuO/dsATBY8PcF2TwWZVj/9rbt+PtX34qROr0Fw2YSZO+uenyQJ76hNw8iTE6JHpeJBv2J96n2NKZUXPzvlDfgkonjsHi8Sg4kyKCZg5qloiVzLP4bI1Es3bgRX+zcCa/NLn54ATIzHEzqpcedYqupmsSUhCYEkqj7O/G8oVQYFpE5u8jADAcxe3AJrp95urCECCgI78OsebiXJfBHIIUg9Fft7Xh62TL0OFxSI/8QkE0+TvbMcVNstRf7fpDtGBClD2GnL3uOY0Oz8+hLNtRuw2+uuEzGJI/xBNiM20nGuoLiQamnzlWKgMaamgY8tHyZyLrJ8uLhggYv488/3ps0yMbDi9mFBfiveWcIYEKQLU4gUExFgjJkzd74zHMiZ+4mKCNpavHx88N2+updnGvsEUP8BMk8+91FF2BiZobIkQkOxTmMKiCA42PFkSP4n5WrzPujH1viVSpWrIBs/h7cf/4FmJSZISCb9mTjpxK80gEAz32xHv86eBjtScnwWdVzdsCKtIBfPOr+cvNNqKCc0LxLDVZp5ib719ZgWJhaLS43Ai4XwlHKrOkx58Oc0mLcZnqWnQhk020mLDOzDtefT/Yg273NiGLVt1uxaddONPkCMrbCNihZu5icK6a3OxLC4LQ0XHrGHIzv1y/m/yjBDQngrPZIZJ330rfb8e7W71SQhV2BExJwZ/bbvsxEepI5IjwgCaEgGsJfrrhSxiDb2ORexYJOyC5f39KKpz78SDz8fPStM7OHfzAT/P/SqRLeqw/oqFdJDviQ7/OgZd0qvPrzn2JUkgNpIdqVmHI/AV9VCJGMcZPswWM+OZ8xwRRRkdHORphtgNHUido9R+AK2mAPMzjDqvywRDJL0IykFQsaU5NwxzvvIn3sMOQNyMKPr7sQ2UEFsrlpEslaglY/Nidu/Pnd2Lb/kLC+CAWJ91s0jGRrEMvfewtpTn6PkowS+CEQx70tJabzF10IT4SkECUzFNFqxBBPt7dfei4GsnE+8XX04MbLr8AlZ56LzMx0TDv7DCDNhSjDYsxnr4g+CqugfxoP6wX6khAAjj2TCSb1kBhbJzyBRO2AmkvFL63Hj5b2LtAvnofmaSmpyMnKEHyC+3rKOAmwxcMTTODSF0RN1RFsWLcJ737wL7z01utwpLgUiy0WkqP24HrulqsxfT21/Ygwv+UBmSCgubZrcFGDbGcuvADdATIK1d6ed5/itOD9V19EVjJ9l3XSqwLNAkYEjz76KO6645fqK822iCsH4yAbD/sJsPEpPvzYU/jo05XKzgNhXHXBEtx0zWUC6InSjOOb45GyUYPjUv2u4Dt2G7w2BowY+HD9l6hv6cDSdz7F1xu+BeFZCUCIqrWX90CQLScrC3YBYU1WtKkQUuuEskOJHRSbrHedCcDgTVFDJpDLNLP+eLxUy77m5mhGWircdhrLx6e64705kULZ4wsiFAohM51LUXwT3vf39IDVFHiiwQTZiFaqm+xNu+vdJdX1mMRBCT7gRaakKAZIXPR0/BlIXy8LdIJsOTk5po6bTDZzk0Bk1Jx4aQzIB8FFWRvw3v7yK3LS0WNXEhGlG+akozbPmgn3b86B8V+LGVRyMx0SAIHG55lGDfJDu3D1yRbMLAkgO1wjccGUMO5rMnDEm4WMQSOx90A1ju7/Gj9ZMhmpoQY4/T0IufJQ4x6Fx1/+WACTH106HyXWvUhjCqclIv5F3x1swtChQ5EqwFJAvMzIXPuqeyj+Z1kNqh0T0eUYhGBUiKzCyKKPDE+MCVZQXkaG0nkVnVgyzo5C4wAckS74bBnCbHpmbRDr67LEYNxnzaVVHBym5xKL+Fn9G3D19Bxh79jDnSbINgJ/WubFd13FYuIesOUq0CnqQ7LFg5zgPpyStQ8/PnMACkLbhEnnhleASZFEEiCiyTkyxQ+r2TYU730Xwfpd9cLYGT3QimtOy5W2JXQYiNqwq6oNRw8fwqKZI5Ac9SAaCsHr6I/tvlL89/uHUOcciw4bi/lkhEx/OYJ6BNlKojvx0EX56B/+TtresCWjyTYML65vx8qagWi3F4rZZnbkIK6fZsP0QR7k0m8rSh+vHNQ5RuP+91uwx18hUkUCeconhL5U1SgMbcPt89IxPrte0kMtRlgAy3r7aPz3mhC+bsxBt6UQjqgHQ2z7UeJuBJq/Q4pBc3/gjKmZOKk4Q8AUxmNTCvrKpztxqFF5DgzKT8GQPGDGhMFIFUkewSsuH+olBZyZLKP09UpeS4CG/Yg/8yETLfYKrGC66PoWdFoHCVh57nAfFo1zID+yW4AtJ7xmihD9FlwIRJPE46vDWiRprM+urMPhZoK33TjrpHzMK48I45HfGLI6sXrjVuRlujFtWBbs0S6ZGwhgrajMxFubvKizjxBWHynnIUuqmPCTSRZbDBEVxhpDDkqwE79Z1B9Flr1gkEbE6kSzdQhWVjLYwo1Gxwh4LLTgjQjYNSj0HX63IB3D3YeQCoZPONBsLcWyvS68si0NrfYhQDQk0sZLxgNzK6zIiHD2ADrtA9FoG4GHP6zGwZ58YWJF7W7Y4YU7rBh7ecYRzBvlxhljUpBrVMp9J5GdCbLIFFONgCTBLgE4mUEb7RDmJRc7bmjCcKPb2k9ST6uiw/Dgv+pwJFKKHku+ALoEBuNzLBdzgvkdwuwsCO3Bpae4MGNICLmhA8gwmhhNIXJWrvcEuAiENThG47nNqVhRmY4WR3kCyKSgDBVfrjZFBNmY+kufwDPLenDFJPob7VdeddZc1DhG4cmPa/BtZwW5dLhgWn9MLQ6I92A2WXRGq5y4UcrJuamqrg3rNlVi4OAslA6pQEZOniy2TBPl6WWzx4bvDndh3a5OtBkZAr7Rp3JiejVuOZvBC/vginQgYEsXyejbe7Lx7nYrmmwjZK6Iyf8sDAch8FmDEf0imFxil6AJysgC1izsbk/DxgMeAbfpKyjppAKy/buvvsW1+WcyhsU6IIrUoB95fi/uvfwyTEhOFgkVgQolKYrLU1iUaEPqPy/7BNta2+CzsxjkxvH7QZL41R+Pn5645iaybtQsoWR7vYvN4x2aqY2NSjEkYED5a5anB9efMQ9nlhXH/K4khc5sUNNFInZ5Ms+Lx4kqrPeQjfD0c2igRIwG3icE2dRHKA8vZRhf4XTgkYsvlIJeyYzUiR+vnaz2bliksL7nxRexFxZ0uehd1BdkOzHooBhWyjOMbIKUQADl6em4Yt4ZKMvIEImqljfpZxkv2xOfiALa+J64L5U5RxthJbWBRQrxhz/4AJvq6tDmdMMjQIBdZJMsEpSxt2a2mZ/PfZDeyMpDU8ypExWZva/KfP4CyJjAsA51sEQVOBwKC3jw+wXnCIChmWx6c8pCgP2Wz/L9Hbvw7ObNaE5KEZCN4FTfz00cZb32nKZHWyLTTQOH3EPol/jbmBBGjM3GZ09wIESpYgDTi4rwk7mzhEnFo2TNHNQAG4E1GqiTKfbOl+vxxe496LE75TBW/NYIqnFOJtPJ3ODH+Z4qjKMXw0uYamGVbmr2eyVvNq9bvNiUoTx92AZFo3joagUOawmrFkgTciBIoSVxuwm2v/EmqiNhdNscSp6aEAjyfXvpRGZRX7l4fEAqKdEPnv8S5ONanqvld3kBP3572WUYlRJPE9X9vu/sqr9PG9qz739eXYuHlq9AS3Ky+IMRhDqWIRifbyktprSR8tSFQ0px3WmnyQEGQW8+JdU/FFOUTLJDAH5kGv2TSUamZSIcd/wV4FjwVOZAysAJQvv9GJWajAcuWiKSZPY3xQMxk/XoYWr6wf3lgw8l6bidLFXz4F9/pwKalMyZoN1jV12NkU67ALCa5aiPTdl/CTA9sXwFVtY3yOEBZfZygGexIIlBEN4e3H7eIpyelyMHHxr452do+Sr7P9Mz73r+BQHq/E6Xkoty3Ad9OGvoUPx02tQYk41ejCIQlfrJBCRMXyY+Ty0HZd/V9gdvf74GW/YdkHCCoN0hYS6SDCwAvHqp9iSgQp/oiIDkPz7rTEwtLpIxnGQCCwowVib0ZLMRJNzU1Y0H3noTze4UeF1OAQnVZ+v5TH2HtgYQwFcM9dVY/NWVV8gcJ3J/04NKDjaotLA78OXBA/hky9eSiigsaM2U+k95e8c6gJ4r4gd0rNUIslEO3d/TjtYvPsPHD96HAr9HAEnK/wi+tLS24g8P/hkHDx7EtOmniPF8Fq2k2CcScCM1NyngQiVXEAWNoG5nJSydIbjCNrjCBIXI9iYIqliYLclu/G3TRlRGAygaVYrrrz4fA2wepJDJZqjgMsVkc+C3f34Mn67ZICAb21F5mtKvLIDnHn8Eo8sGC8imkskF5hKQjX5n1//kF9hzqBohExjjvMT6q3RQIV5+9q9wmYAeJYR8EK+98E/s2/INZp8+AyNPGoPcogGA2ybXnngQoRltas42D6tiYFbvfpIIKvXFCWLgXcIhHT9Sz/OKXcZxrzAGJeVUbRD1BbFh3QZ8uPRjlI8Yjmtuvg5ReSC993Xx74gDbho2FVbcMViP/n31Aw1i7dp/EM/8/WV8s22HCnqAgbPmzsTdt/8MNgYzSPCFVikCGzZvFtDw5JNOMusAfq4G1uIzYyy91OLA0pWf44FHn0DYYsPJp07B4gULsOaTf+G+u25TSbKmZ5zsMsxDfBWgqNLBeQjHf3x2YGddNegj9/yzr2L1ynXIzVJHAzrdlcpn4k9UNTptCg5Xa2YcJmN7MohJtat56GgAXT2ckYDU1JRjOOCaJHY8Apdlb3NjNDMtHUk2BbLFTnrM9uhLp+fP2aw+niQIyMblQIFsxwPmpIPQ2JUbBXonRK1oam1BHpFEmiv2Qn2PvzypzZANHqaLwgCRxFic7fcAXTEquRFBa3sn8nJyVHJqQqcVsz6xdeC1qWQO+rGRCbCuoQF/WbpMKL4+G4MPtFZfHveJL/bf+YkUKKrDEuRIM1ql8M5hgqaxF1dNy8CkgQpwIMgWsiaJ/JKeSyxWtx1ows6tW3DTklORarTA7u1G2F2AaudI/M+ryxAKG/jx5fNRhENIMeqEDUdW07rvKjFhwgSRGvJZUAbYYi/FyspMvLa5B/WOkcLuITNN6LJcyNheRgAp6EBmuAqDIrtx18JClLsqkWlQrEJ/qkJUYRh+9249jmIUOqwDEbARIIAw4FKMDvQL7cWCsiZccpILBWSyGV3oceSg3j4S973fjr2h4Wi1lAhrjMaXLPgpN8wPbsOdZ2VjXMZR5IT3IxXN0iY8AeAg4j3QA25nbQhppafjq1onXvq8Hn5bphTcp5c7cOlEOzKMaqGj0itu7bYGtLe1YMmMYcIwQzgEj7MI273D8MiHh1HtOAndrmL4ow6EOLFGbeIVRvP8AZEduH9xDoY69iAjTKYMfb2KsHy3gbe22eUZkbk3OKkBty0cIEBkqtEqi0K7dSC2dRbh4eVMIR0FjzVPwCcKAFPEmP8AJuc345ZZGQIQULbIsUCj+SPW0fjN2/WosQyH15oroEBhcAduXjgSFantsHQcQE97FQrTDQxO5WTlQ8RqFwD0m0N+WFP7Ib9fIVw2P7rrdqE03ymAi83wyqIrZyqUCVtT4bWlorWjBzmZScJEcxAsoy+aJdQLZFtZnY+31tXLfRQkB3DH2YUYbN0rXmNJ0VYBWNXosYEQYGc4HQfbk+AYNBMfftOBz/bx81wSLHDZ6YMxvaBJwDmmDAUsyXhnxUaUDi7AtIpkkZESaiJra3llHl7bHECtYwx8riIEQiyCaXRNH0C7aOllU2Q1kByuQUF4F84o8wqTjQEUzogHPsoX7WPw5Kf12NRRjnbHUHgtBMJ8yAjWYHB4Kx66OB+DsAvJRruY/BNkentrFO/tzUObo0yk6WnRJswsCWLRlEJkRFtkw9noT8GOJic++qYHjYEMuUeC6WyT9Eg9KjK6sejUASjPVP5jaUaTJMA6LH6ZbylH3Hu0E7XeZITE+4z+Qx4MzgqhND9F+dOBwQbJIpets4/E21/7sexgmrDN6NmmUj/jYICWexNAzDf24ZxRNpw3Kij+hpRZsn3F1FRGLQ8uVbJsnW00nt2chNVVOQLmeW15AnIpGaqawwSSN/zST7Ii1ZKKe+XUNMwsakJGpFqKF46LOucEPPDmbhwwxiJsuDA8sw3XzivBkOguAf4IIPIU0YdkfPXNdjQ0dGDurFOQmmSX56mLPiG+Wym6TRYfSEpkX1+1Bwc9mcKa6x/ahV9dOhGDonvhZjqvLU2ufdnRAXhxYwAN9jHw2AuVLF1ILUw3Y/BMA9KMemREVHtwAx2wMM11gEicOfcyqZXulIm+PP/3JeD4IJvyy1C+VlkBH+YUDcQts2f1Yq7Iaa7aksno0slpj324FJtaWqQY87KIsdvN01m16YkZOx/3YhPAsgTJYN81XvUncy38gSCblKQ8bDEIOgWlGJpTWorrZ86QAlMzchJj3vuCbLxk7vtZkLFIYnrbL0x2CUG2IINrJHlMyfLiTDZ1s8JeMcGKiVmZ+MOCBcKwInxNcE8OpE3jahbWBNlu/dtTqE1ORXdysjCBWKSpvYnaBPeWxMX3B3YGaYQNpEZ4r37MGTUSF54yRYpWAmz6O2WjbQKmesuX+Gj0t7HFtSet/rk6zVdSRHn+UWDVnj1YsfU7VHt74CX4Y/qBBQi0CfslQSJ6Alno/yvIRnzDGQ4jwx/EmLRU/HGxkuIRwCBope9Ty/0IDn9ZV4sHln6CJoJsZIP1kjn37qwxTyPxOEpkYZjvS9gfxiWy5veaLDL99wL6Rikb9GOwEcH911yFISaTin2CK6KWr5EFREBw7f4DeHPtWjRZ7fDQ74xJk2IrwlGhAJJE5qCaW8i+oiJAHerKkb9pW6LHkuzF5X7iB9GcBzhuCErn+H24+rTTsLC8TAAEtqf0W84Dcl/WWPojj3nufeU1VIbD6HS54eW4EL+kBBDhB+5nE5mAvZ5ErNiMzwVqcPQFn/VzMeFGM1mTnmTJAm76cPXpM3BO+VAUmuCzZnWe6OBfzwUaMFlVXYNHVqyStMzeIFvinj0+bxFUd4XC0qYXjRyBKxL8IPXcyh6j0zS3+/z45SuviByVoOrx5cx9J9VjQTbObwRl+Dzz/H5cO2MGFg4tkfvWMnlVN6kVmAAiGbs8TGhMVt5eZPJqqSi/UXsgUgaf7/PimRuVDJ4sTN2HhS1mssPop/bAe+9jY2cXOpNTwV2EUprZ4QoGxPvz0imn4Lzhw2Igmx4DbA8C47VGFJtqavHa6tXopHzVoZLqeaiQGfRhwYgRuGnyZAEuYz6SJtAmrWR66ml5JZ8jxxcBtg+2fIVl33wDj9Mt6cA8LDBspgcd52CTYcnCXgJcLFYJK6EMn3LXQaEg/nzzjTG/TcX0VHMl10sdTECQ8LZnnkFdcqoc0hBkYzvoYLBEOyNd64qHFr8rEkZaKCTfSVmirnkltRhR+K02Ya9xbujh4QwnxZhC6wTj4/++gTjubwgbzaDnIJDl8yC3sRrDjQD+cOFCZAcYuGXK/axW/OwXt2PE6DE477zz8OYbr2H2rBkYXl5u2lUQYEkARRP2kZRCilbbY6Bx52EYbX4khRiMQEm+AqMIgrS5HVjV2IhXNqzB2DnTcd7iuRie40B6pBt2M12U8yMP7V96+0P87R8vKcN92qPIPKG8i+//9d2Yfeok8T5Te4S4FRV/95En/or3l600EzV53BBGitOOay67BJdfsEg+R9XaXLct8Hd6ccNlV+KcufNRVlGKSadOBlLciIrnqlbvqbVF+5WKt7j5IiAVMuzYuHkz8nLzkZ2Zg6yMTCVHTDR/l2dOUo/yZtUHkwpEO/Z4QvnYK7xCebhG4WntwFtvvYVPP1+N5/75dySnJgu7q8/X9FpzBOSTAzQerNnwznsfoKRkCCrKhyM1WXQQJpWC+IcGxdS6JeF/USuO1jVi9+7dsrc/5eSTkJ2eksBiMw2uLMA9996L++67Dw7TW1TYcn1e8WAFOxo7vbjyxh+hrSsAw+7Eww8/jHMWnoPHfns3rrvsAnneBNlUsJDyBhQAEE7UNzfjoUceQ5e3C/fe+2tkDcxHlyWCD1d/idff+Ah/euh/MHrE6Bj/Vh9wdXm6wbBPzhn8XDVvqtcxV2tePysaSm1puOR2u4VkJGy2hBTexNvsNV/sb2qKZqSlw80Eh+OBbHpNTLgIDgSCbGRHUZ+ayGTTJ4h9PVi0QSGN7Vra2yRCNVETG1uMT5C2SWCh2+MRU7wYk012t73BrsRTDfX/VpGZdbR3Iic3Ow6yHWdKUppdK3qsNjHzfHb1Kqw6UitFihjoClX034zqPsGkqU9GeB98cFZLSAy+i13NmDPcibFZTajIaEa/aJUwS5LQjagRRCTqlDS9bks2fLZ87K33Y8OGdbhhyXQkR9pjTLZq10g8/uqnAjrcfOVCDIgehivYCKvNEEbWJ+t2Yfpps5TnkSUKPyErWxGeXt6EbW254iXVQ5knkWNzYiEDi0y7jGijAD9nDQvhonER5DJ8wOgSzySmcH52KBn/+Nou/lxeS44wcZR0hvK0NhSEd+OSUd1YOCKCfpF9sEWYhpYvQMmdrzXiiHA1FGQAACAASURBVHWcSDTpA8UUMhcZSMZhzKsI44pxPvQPbUNWtA4uo50KcjVVRG3w2XPQZhmM19ccxYBTrsQLy3ahyegvrKuc0CFcdGo25g7uQLpRK9fTY0nHB19UIhwJ4sKZZcqDyjDQZR8YA9mYgtjlHAzCS0yEIbjjJFOMnnnhnbh1ph1T+jWIhxXBBTLUjvj74dH3Dgobis/tgpnDcMqATgFPOXkw/ZHJo29+HcCHB/LQ7q6AP+KWPp0S9SAjXImh9n340ZnFGOquEjYVTfsDtgxh562ry8Pfvgig1VEh5voMFBgQ/Ba/vGAUyu2HkRGuht3SDWfUI8+FZ7FCz7Umo8fIAGxu8TQgQGMzuuCycEJTIQOKmeOGL+xGwNlPEkDf+uBTTJ8yBsX93EiNNImMjxw2shu9SEWrvQIrq/Pw7pc1AugsnjkWM/rXIze4C+lohivaCWvUby5WLpHsNRqFeH9zG2yl5+DtL4+i21YAh+GXfvXzRaMwynkA7nADwvZ0+OwZeO6t5ZgwuhzTyl2E6KRPKpCtH17d5EedczS8zgEIM5mIwIc1SbEgInxqAVBEzHYtDm/BbYuGYLiLzM4GWXDZ17Z6yvHYR0dQ65yIdttAAU9c6JLAhgrHHvxhSQ7yQzvl7wKWVOnb/1znwYrqErQ5yxCkF4nFg2HZQZwysj/aqnejrqEFtZ0WCeLoRi6iNocK/Yg0oDipBXPGZuOUEhsyI3VIR4swrQTAZPqulZwcbjxcaPEl4921VTjSrCTvRbnABXOKkeVgWEdA3uNBLtqdFdjYmI8XVjeixj4S7fYBcq0q3Td+wukwFBMuzziE+eV+LJngEjAsy6gTHz+y0KKStstNSRgRS7IES9TbxuLpjU6sOpotnnV8jmIya1KuyTxzGkHpd6nRVmSFDmCEay9uXVCGgZY9SDU6ELLYRV67JzQaD76zD/WOiQKOU147Lt+LG2blI9OolWcWMgys/nwzvF3NuPjsyUi3eoUJZ5C9I89YbeY0+4bzjNdagMO+XDz98UH0BDjuD+OOy05FERhGEQfZPqkeiJc2+AVc7XH0R0iIJIqa7jTIZKuTcZcZJsjmkbFBsLfTmg+Pvb94NDLZNM5kO7aYUqt47xPmvsvBiRZ5bq4odSADKtfnwV+uvgrDnc6YP1TiFp0AGyVFBJ1e2LgZH+/cJSb9PpcbflnbbcLClvLfDFQ4MRNbeWAe35g58Vv7rL8JZs69mApcN81TZ11cJhkEX/woT0nGby+6UBhOLAYJOsnGM2H3c2yBTfkyt88Wud+9UeD2Z5WESzPZhLGlQTYTNNMgBoEvMmfIQjitfz7uPmOefL/279EeQSw6O2CR4vbnTz+DBgYruN3i+aYLMJ1MLZtAzZCyMvhD+ZEIsyQURnbAhyXjx2LJxIny/DRbhYyVxBbtW3Yp22/FbhI8JsE4PN6PFCNfjKbN4pdgG//Z09yEj9ZvxK76BvQ4nfKPNt/XTBAWnPK8Ejqm9A0T3UzcNB5vM3kimSPvnywhJqOWIoonrrgi5nelQTa1bivpL4tr8Zx6mp5TLvHC9YkRFKUiJlQaA26UJFQOSWm8LKCqeQda2kQWRqwYOtYqJLFfkcXmlnRbH26cPh1nlQ8V0JcsQ+XmqUBdXiPlwy98ugIbjxxR1ygG+1xbzbRywZfMEAPz9P14W8C+LIfjMT+1lFWAYTJa/QGURkJ44NprJKmVQK1bGXmYYLtKTeV1Mj3xkfffx9b2LrQ7nSKfDHE9NEHWH67EMJmN2joi4RnIMI2Bmf/b4bMJbpkS9DjYruS5s0tKcMOsmTGwXdisGowVcNJ8YgkPjs9XM9nIqlp1tBqPrFyJZkoXyXrqyzQziQK6T9MEndJGshevnjQeF4wZLUAX2ZZytea4I/hDoGtTSxv+8P6/BGRTclQVgCLPKUGRooo2Pe/1nsHEo9EMeaA8tiQcxIPXXyvPk/LYxDlB+5FRBv7Gzj14ZfNmdLiS4HEoNles5jFtXMggozx7QDiIp6+/rtd4U+W06sfaj+w3L7+M7WGI1yQPDzhv2i12OEIh8NpmlA/F5VNOlvmK7dwTNbD7cDV2HqnC3qPVaA0FJQWYjC0fwS6TPEGQjembC0aNxM0nTYzJKeXe1MmEWdiqalFLrwmu7erqxvNLl+KIrwfd4jvHJHElDyMbV78SgfWY6b6FftZACuWRfi9+Mn8+5g0uEoa0bld+gj6kiQXnPPssjrqT0e1WdgOa8Svc/JidUZxQotYoFTRB4346q8jBn55vWIhzzhIfWbLuaHehQXflrRtJYNeeoET8QX/de96I+2LGPPqMCHK9Hth3fYOfzJqGBRUlyAr0iN0L2ZS0VFq5ehXmzJ2n9j8igYz7acnc0gsIiq9S4hUmZuY2oCeC+m0HYW0PwxXWYQhqHHS5bKhy2XH3M3/DqLPnYua8qZg6vD9SIt1wR1h7mJZSFjvWfbMdt//6t4hIgIFicxFscURDuOeOn+PMWafFQDYJhiIhIKrqd28giMqjdWhu7xAv8tzsLAwpKUKKi3y+cIx9JaNb7IusWPnBJ3jnjTdx3jlnYvqM05CWnws4NfEmYZWV8a185zRow5pq67bduPue+zB50lQUFg4QPzKn04loJCyKv3DYQE9PN2rqq3H06GHcfffPMGH8GBmNmrkm7DXKIc0Zjz+prDqM0uISONi3wmF8tWUjnnr6r7jw0ktwxpnz5RCm93Mxryrh7xPZXw1NnfjbUy/gjtt+hX37DqC+rgZhhsxkpmPo0DIUDsyXOCk1NhXgpsA+c8wZEQEO2Td04JCe57Zu3yY+3eeeey6sDEbk3KTl2Wbf4ScqlhyJAw785cln8f7HK0V9xjm0pKQE82efBn9rPX58A9NPg7AaVEzZBUQXb1nqfwLAjT/5L1TV1CElPQVzZkzDLbf+GH5bBF/t3IunXngNV173I5wx50wTmGP/UIy17h4PUpJSYSeT0CR5/W8gG4FGPkeCbC6XS7AaPZcqlEm95P5MAFf3Gsv/BrKpBjwW6fP6gghHQv82yKblon3BuGOKEfOElZOIx9Mjd/NDQTb98PuCbNIo5sqkNwfSpcxJsMNilZPru599DnXuJNlEEWDjpHt8H4sfNA8e903Kw0gJYnm2YrOEhdlSajuMX54/CoPC3yAvvF8CEMikoIJZRQEnC/jks+ahx5qFqg4LPlu5TFJCUyNtcAa6EHT0Q7VrGB57ZTU8RjKuveIi5FuaKCiTAULI4Y2PN2LEiGFIQ5uAQ9SKf1flw87OAWhylKPZVgyPLVdYb+zc7OIE2MjEyo5UosJViZ8uKEUJdiE1XCt78h5bP9Tax+AxysC6K9DiKBPwjp5RfJGdkhpR4NT1k/yYU+oRHysYIXQ6C3HIGIF73mpFrX0cuqz9EbCmCThK37WsSCV+em4pJifvQmF4hxTBBLBIXeUzDRoW+O0FIgV7aulB7AlWoC5UIKbmbqNDpUkuqsDopEMidSUbib5dz77/tSTeXjxjINKMFljDQXgoF/WW47EPDqLBPkrSI8NWgmwuYRaJ1j/qFU+4xcM6sXicFYWhPWKqTyCLbK71h0L4eudhTBhegskV2cgyjgqIYlhdiu0XLcOj7+5DZXSUyNU46Gmen2Y0Y0hKK66elY8hKQ0iE2aRHxGvu/6os4/DUyvrsLl1kMglYXUjLdKAwYEt+O0VY1Ac3IaUwGE4HXxqPUKzpsCK/mkEY6rrPehfOACRkEf8/AjmcBHjBEtZcMSSBr81HV4ogG1jlYGV677GwH4puGj+JGQbNUg3GK7QIowsBh+02MvwWU0/vPNFNRypebhu8QwMiX4j8l72L9V/uVUlH9UlTKbqaBn+/NYO1DhOQXO0QK6N6anl9oO44/yRGBjcJfJjry0LLaEkPP3mx5gxZTxmlDNFt13SbJjwubwyB29t9qDJUSZAFoG/kCmxJJuNJzn87qRomwB4ZxY34ZJTUpBP+SC6EEQ6mqxD8No3Fqw46EKzrQIeW44sgQxgyA8dwtQBLbhluhW54b0CktLzjYDw4x/XY3PXKHS4hsIfIdMzJMxQh9EjzD0yzMh+YlgFT9rocTY4tQczhqdg6uAgClGNbOMokow28bFTOVpWYQnajW5pXylCrelos+Rj87aD8HR1YfbUccgCx7OHTqeSgtpuK8ZBXxH+Z1k9qiIM3Rgs45cAm8i9zcWS8w294Hhv4wsCuPH0DAyKbBPZNsMapJq3GOjsaEFeRpL0c5ZxWi761/UOfFGTg1YbA00ylQ+byMiZYcqE0B6koF0AqoH2Wtwwp1AOCzIjRwQQDFhz0GgfguWHc/DG5gAabMMQsqfDFW4T+ffpQwycNWUo/P4OrFq+FJ3NDbjorJMxOldJ1MlcjVo5djNFxsr74ucSNOS9UYbcZe+PFfuAdVu2I9/pxY8vmoa8yD44I10SOsFQlbf3ZuPdbVY02E25aMy5yyJge27kEBZMKUJWuFYOIjj/eS2pIh3/YlcnKnsyBGSkhFeFa/znQDbN+BIwKBQAGVf3mnI7LV/TTCAu7mQVEFT5uqUV973znhSB3Tz9d9hFpk/2Ck9QEw3wY8yZYxjhqhimbEgKGX3KJwdBimZP7pxsLOTvEgGa47WBCnDgiwcY4tPFZEQjgt9fezWGwiLG7TH5a8Jp2YlApUSQbXckil8+/7zIRb00lj5OkSTXbBbBGmQj02JOcTFunzFDmBbat0iDbCxwWYTtMkG8xM/Xh3ixw1pTLhc1AxHYZpT6Un6Y7g/itEEDcevc2VLAE0zkGbJmr/Gz9LY2caOgm0EDDX3Zbgnbf/OZcBSqApJFK9kmBFvYLw51dePdtWuws65BJKR+SZokU1kdIHLjqxn9sUJRYxrmhZzIwP77QDYdItCXWeNO8Njix2sPJoIJL6zfhGW794hRPwt4FlpkQ/SWWcUZIboI5nXr5yGgpFX19++TLet7pXQ5LRxCgd+HJ6+/ThhAOnyD38Tro8SO1/eXDz7C102NaJfro3yNLFEzvdRURvQqfr5HFpbIsIsduuqZ2hyXitHKxMYIsn1+XDJ6FC6ZdJJIxpVXnMpo5L/JZmS/Jfj89o4deGXDRrQlp6DH6RY5oDCfjmFexntS4vXImDHBcXmHGcAgxtq9Xmq+0PPE8ZiY6u1xkI3FPQGK1GgYqb4ARqal4Z4LloisUDM8tdF+32vqO0YSQTZ6lj322SpJp2XoRy+mWYKvrGIkmWmcYUOYbD+aPg3nlpdJuxJkS7xLbfJPEO/RFSsTPN8IsNnk0EeYEWZnjDFfjhMwwc+lfxgPT/i9V0yahMVjFbhHVqLSEShAna6rBMQI7N7x6us4GI6gy/SIFiBXF3aS6B0Rhi7BrTFJSXjwogt6GfLreY19mWAWP/PWJ59AXVoWupKSRB7POof34wgzGCaEoTk5mDdxAqr37cWBqkq0+3wCepGhFWb7SoqvXRhaTHRm16CsmQxWsvTOGjMaV40bKyAbKRn6IENxNOOKQ44tskM/3b0Xb3y5Dm0uu4wtnzDXFPPymG4X6whqLhAwhvNYRH13ns+DSydPwuXjxgnjM5EVSf8xgtFULRHY/+Xzf8chhzPWDmo+1g5rqu8nkjiULDQqSZX2CA+rTV9HE1xQl6YOYwRUsBJsIxCk+ou2UOozkP6tP/ZlHGsfRdXPyBgPo5+/C11rV+DFX/4MI1wWZAZ7ZPzJ0QWZTgxmMe9Q7z1EjmmlR2lfjk/iGk9pKPsefdpIWQui9tv9cHp5QBhPHe1x2NCS5MQ/16zCgWgIcxfNxaI5JyE50gU3gwyMsEj0OI+2dvqx8MJLpX9xT0VrqREVZZg78zSRK6Y67TFPMX0lPEwXz0vZASoGu0xZorRTYJa8l3NY7H4IoDJN2o577rhTwLE5c2ZhyoypgN0m18M9AwFRPZ+zSqJHmA5kZADec8+/hjlnnIuiQbSMiTOk9O/oeaTb78Hb77wCf08bbrnlWpHAau876S3mAYBBZrQ/hMVLzsftv7gN82fMRGdrAx579EF0dbfioYf/DJebxz/ypEymmhpRcQa07kpmyAAc+HLDN8hIK8CokeNj7oEin0YE1dVVOFC5F92eDkTCXpx19jwku9k+OnxSseo0RhNbq6JWBIww7rzzLjz00EMiw4wxBQmoxRLszfVRTJpsqG5qw2XX3YyAwT2L8nyzmkDqXT+9CeedaQYrEAjTDDYTnHvmxdfx8hvvIDcvH6vWfo4Nny1HRcUQhOxhHG1qw/2P/g2LL74SSxZfZO7JFfDMFaqlpQXZmmkogLJGuNR/+8pF1cYqnglwPLno8QZtbB+yt6kpSslnkjRMvAHF2uLY4+PYJHM8kC3x7X3TGvTnBaMqXfQYkO0EU0siqOXxeORkVYFs3x+hqr9PNm+RMNo6usSTTdMXqRfni39WEdGcCCHSBJ5WLas8jL+v/lwWUo9DpY3ETq4TrrXv1PN/nSH1RCBSAOlqYZHH9Q/twG0LyzDOvQeZwX1w03fJGhTmDgML/JZsKe567Pmo99ixbX8NavZ/jZ9fMAGZoRq4Qp0I2rNQ6xqFv7y+Ho2hfIwYOwmpUY+wQ5R/kwvf7a9BJNApaYnzpw6DPdiOhjYv9ndmY393Lmqs5eiwFSCENJGLOi1MuGtCLr3CjD24eV5/jM5uQS4ZXJFuMf1vtZXgi/oB+PuadvEy67LRI8shQAFLLTd6hD1EJtov5toxObsBmeFqaeN2+2Bs6x6MB5fRX2sMOi0FKoXRwt/rFqZLqesofja/H0qch8XIPNpVhexkC5zRiJxc0Eut1jEKTyw9jG97StFp7S+LWnq4BhPSD+LH55Qqb6aoR4r05nA2Hn9tPcoGD8BlM/KREamHLRISr7DdPSV48oMdaLcWC4uHharfoFdMtgAn7I8EF0cnH8YvFhZjUGgr0plCSJ04Tf2tWQjBISCgix5aRrcMdnprtdqL8OkeK5Z+04YO+yCR3JGdlWVrw9RhWZg5KgP9LEeREW2CI8xtlk382trsQ/Fl40BhKhFMZD/gpiY9XIWJ7t24bWGpMJJSQjWw2aIyoWekKHld0OpGxOLG1h3VGDW6XMATiux4YoAovbei8gzpGbb1iA/pQ2ahNtwfz3y4A11BJxxGF846tQxTS61o2rkU0yvc4h0XirrRbi8B5aJvf1kvEsKyQjeun5GNfOMQUqPNCHceQb9Usa8X0EdJiivwx9d344jjFHlutnC3sMbOGRbAwvGpyPUfEgZip2MQtlV34aO1X2PmlFGYVRZFSpQjlaEPA7HyQCr+tbkJndY8YfUZUYcY/XfZ8hCwZcEfdcl9UiI8wNiJXy3Mx1AX2aHkrEbhsRaiOjoE979zBDVR+owNQMiWLrvdpGA9CkO7ceFkJ84e0ikSabK1eP2VtnH4w2t7UWk/FV2uIfCFFePCwQ23hQwwbmcpa2BEOgMBDCRHmnH2hDzMKbejv7FTWFZkBtqtYQGMghYX6ps6kZPuQK6zU/qEzSA4CQQkIVR5njgQlD6snivbsz8OBsrw7KfV2BsYIrJvAr1sB0opyfKUjZ15ukRQyhXtQFa4CksmJGF+hU38FQlERmxJ4l2w/ouNuOS8SUgLN0n/IJDHwIAnvrRhfW0O2h1kdyabKbY9koRKoItAf6a1FRNLHJg7Lg8DHHVmsmyXzHKdtkGot4/Aw5+0YXvnAHRYSxG0pcAa8SGFHnGRekweXYTaqn2IdFajwNGMWy+chP6h3XCHG2GxudAdzcLy7e3YW+uVU7AxQ/Ixa1SaMIFtEZ88v3qjAP947UNMGjEQMyaWIMOog8UIiTT4mOADh/J+hBGB025DapCpyd/i11dMkWCW1GibAtms2WiwD8U/PqvCV82Z4j+onktfTtJx6Od6gTim2FM/SNzE888C0gTDEgpw1fSpOH9ombA8tIE0D2g4n7BYYJFCsf7D77yLzZ2dYnpPIEUXmSIDEgaWlCNxL9Jei5bJWDEXJrWOKpma+n31u/ol7UWCXK/9Qvzn8nZTRiq+KqDXXUT85Vhc/vL8JZiYky1FLYtL7UmWaFCtNsq62I/vMlgQaCbbzlAEd/39H2hIThKmGTd2cSZC4iGhAvtYILHAZTF6dnk5fjr1VCkCEwMFEuWo3/gDuPfFl8XnqcvhkEJJNpmmdyWlHBxXchAngKP6HrpBklExwB/EH2+4FuVADEyUQtpsN83G0QCZBtx0f9BeSLpIZAtr4K3vnkP/LmcebZlDgIAsR4Jt+9pa8dpnq3CoswvdDjd8dpvyOZIUThOQSvCsVf3SZMD+4A2PCabw0Eh8p8LCxHzg4osxMS1N2DrCWIy1lHqW5KNTnkuJ4x9eegX7wwx5ciBINotgQ6ZsJKEPJm6RY21hbuw1O6+vzDHWi4SBq8DiJPaHYAhT8nNx9/z5vVJQuXehrxCBq/e3fodXNn+FliSXArEpYTNP50+0/4t9X4Ihde/3fj8DTCKnCMpEgsjp6cGfLr0U41JTxYtNgzL8PINrgcUamwt+9txzqLZZ4XGloMf05FPPUhdeJ2KrnuhO1HWSCasKT23WFAc51Hxh+k6d4GPUGCRz0BCD/RJLFL+9+moBNsk4SjTIl0I15qFn2r0keOrxK7SnH5lsyysr8cTqL2SsetmnTQWKXEofRnEMZCMgE/Djv2bNxPySEuXh1efauQITYF124ACeWvulStK08/OVCymfsSTtSZuoeoL/J0CY2QEIZogHXUyuHkJB0I/Hb7g+luCpWYn6vugERPBpS0sb7n//PTS5OWbJ0kv0V1UXK/NaiH5kPswtLcHPZ5weWy/03KrlnvzMvdGokp+mpMi8SZBN2x4oph2DGUJg+rNIpFhPiQcSjeaVrx/vUwHMcfk5r4US4CQjgkKrFYtPOgmnDSkRBi+Ba4Jt+nrE0stMKf37qtVYf/iwpHxSfk3wWh8A9J16EuvN2IEH+5WkC5syXJ8HV546BRePGvW9IBtJFXc8/wKqHC6xAyBTWYNs2m5Ar8/aY5MAFVOiuZ5RKuo0DETJ4DF9KdXzU6B22OaAz26Bzwzi0FL9Hzydnmg4xv6+78FWHPRWXqBM0e5C6/IP8emjf0J+oBPpQZ+pnko0k9czsvIIk1lCZLjaQ09dsQYJ9d5AVvYI1zMHSJuPNvhQu70SKSGGIXAQqICQLpcdu3s68Md338CMxfNx45WLkOYIIDnihYPHGGxDAUNsaGxpR3NntzCHCvr1Q5LLCZuQbrTZvpliL4wk1RsU4Kz24HxxnAnIZsr0Nf+sd3MSpLKiraUTt9x8C6ZOnYqFCxegaHB/WO2i61Gjmyyz2P6Zaia2g1XqtqVL1+Dss5cAvP+ouL31esVUgsJU8+PNN1/ExRcvEDsWrmi9mFA8ULI4seyzNeg3sAhvv/Em7vjZj/HZJ+/jow9ewZ/+dK+EJGRkZMGKJFFz6DCquGxUf6L6r7RC1IEPP1qFM+edB4c9VSyP1LM0WYq0zuIKbAvjwQd/iztu/wlc/Gip/NUdabadtLWe0yw2vPTyKygrK8PUk08xffI0KKn2E5wfFMaiALaa+iY8+9Kr+GztehgSGqZeBNlICHn56cdRVlQACz3Z2PfExkUlszZ3+3HxVTeg2x9Gdm4OvlizGl99+TnKSooQsYXhCRu47TcPYOH5l2LJhZfJvKQPD7nHYF1DQo0j5snGPqU8RX9o8IFqi/iarZ+3xswS5buW7wPZ5OEk9BY9IYhc1NubydZXE3w8kE4m6P8/ANm0J5vqNdpDwiaycppS0gz0jx98hG3t7ehwKnPRRN+DxNHz/zpJ9gbZopIAmRquV1LKkzMwv1gX9UHASh8rSqEy0BZKx46qTnx3uBtHm7ulA+faW3HPRSOEFZYcbBaJXYOjDM8s3Yn9HTnC5jLD7IWVIobhFoekVdKI/8cXz0COo0uApC77INShDP/94UEc9uWI7xDbzWl0CoupILwPF0/LxWlFPZJKmEp2FmzoJIvMNgKPLmvGjs6BaLEXS0gDZYmcTOgDlcwkxXC9MNHuO78/SuwHBGQg44jy1C/rcvDXLy3ChvNYcsX0nINEgg+MNmHQjUypwTVnDkWBrQ77N/4LcyYWIynaA0s4AJ+jEDXOMXjy4yps9QxGtyVHwgxyQpW4YVYmJhZSslkvpx4d1gHYcsiLpRtqMLQoD1fPyBTgjqw+Gpzv7ynA8+9twaTZ5yMrfzC6OrrR2GVBZU8avjrYgS6kifQvP3wA180txLScauSEDwi7jveqGCTcWJmLk2FB0JqGDlsh6sOF+Ov729EazgAsDgwqzMSoQW6MK01DnrUJ6UYjktEKe5geaXYxce+wF+GoUYZHPqrBoUCxSBrJxnPBj5zwQcztX4NrpmUISzAl1AQ4bGior0FRfppsiCPWZAEHV687hKnTxwtrzh71y8RGOSkXEQIp9Jx6b2MdjmI4qvwDsbuV4E+y3Gu2tRGnFAWR3L4ZN5xRJMwzQj6Uba6oLsAb61rEM46MpulFfiyaPghZ0QbsXPcu5k0uFmCIi3KnLR9V0ZH44+u7cNRxMkL2LAE2+lsO4xeLyjDYUYfUYJMESTTah+KDdXuw63AdZp5cjnnlIWF8EpgmE/HzQ04s21CJ8y+7Ft6gBe1tXtT3OHDIk4mvKj0CkNJDj0ymBaOBJSN9kp5JgJCG+W3WIVixO4QPvguIfyDbKRxhOlFEWIVF1gP42ZKRks6bEmmGYXWjzVaEDW1D8LcVTaixT0SXq1hOZaTAttBzR224VZHAYo5wK015mdxZickD/CJdLrA1ICXaLu/rCDqx6dt92Ll3P3JSgItmD8PAzCCSjQ7C6yrhV8ywmbhE5mtQScQsaajyZOCfq+qxzzdYUmrJQGQfJgim0j9VOjDHPceqSjEKiP9av3AlTi93YeFJ2QJmt/VE8NGH7yLD1oPrlkwTEN1q9CBoz5BwiSfWRrGpPgedtkK53/RIFk0wqgAAIABJREFUEzLtHRicGcGgzAiG9HNieH8Hcm2t0j8oD+f45XriseSg1VmBL46k4B/r/WiwV4i8M4Akla4kLLhO8aak7wb9+cbmtODmeUUYGNqGlEg9ojY3dtUG8c/V1eix5TOjVZhnF582ABMHO4VNymfgsWdjy9bdmDBqGNwWfkM3QnDK/HbENhK/f6cOh4zh6CAjz5Km2FZGBC67BenBwygObsR9V45HYXAbMsINson2uwpR6xiNZ1fVYmNzIVptxTI/so17C//+30A2kVJZLUjy+5Hv7cGD112DsTabAFKE82SLZPrLcPPAQqUqCvz8ySdRm5KKzqQkSckWQEhL7eSkl6fXGqZJXM2O3TQkMkhEDqVleObCp/lrvcAik10hxVpMPsUYdbMIZJJewI9Lp56KBSOGHWMsrwE1zpvKBEAVZJrRpq8pEWTbFgjhnn++eAzIFpdHq8/R4FciyHbeyJG4efKk7wXZNnR24YE33lSFtYAqahNJb1My88jWstjt6LFEpTBUbAVKjiPI9HuxoLwCV586RdhyLDJ5KKJ8RlQhzvskE5EzI4t5Pgn+vWzkzftn72JxyvNr/j9Zf3p7lijL0MCSSBfM9tN+RwTbCGKRxbL5cBXeWrMWDeEQ/G4yr5VZPxkpMb+uBDBYbSz7VA8n/GO8yLPTe8+IIMvnx3WnnIwFI4YLW4n3YmYdx1h8Oh2X18h92AOvv45DPT4JniJgHLIrphY37ap4UAAMx3rIiMQ8UhIPeRP3rfr6hXkZm5eVXycZQJIoOnY0bhg/PmbUznHGt3otCvy7+/kXsJ8MmGQ3eshsNyVh39c0vYquXiyy3uAa36eYpqr4kf+a7USvqeSgHwMCfjx1fRyUkeRN/h7lNFay2JQv37qj1Xjo46VoSU5Fp82GkMkIFMKNMDFUC5rlzQmfZKIUVKQwGuCSwxrVJ7S8uxcrj7tNYR/2DlFRLBlDvLPSGXri9+LXF16A8RkZx4Lt5lWpvhyXi2qAWbe5yBjNEIrlhw7h8TUKBFMgW2Lqs+njaYKdMTkdQWC/D7fNnYvZRYNOCLLVA3hv+w78c8tmtDjdCFCySYc9nY5KI3C2r417de6l2GfjjEu2O+ceAjQETClRvfCkk3D52DHCYtP+jPrJcDzowIMnl3+KtXX1cl+sU3pJRaWUicBhtSE5EEC2z4PrTjsdSyrKBWTTDGF+LtuK8wAByS9b2/HQO+8JIOlxOeWwRo19c9412Vq8P90fBVRLmFuUp7U6wNPyTXnGXEcJsFPxFAgiJwrMHjMaZ0yeKCA75zG2DK+FgN9f//UBvmtpRadLSU8Dsm7pgA5z/tbspNigNn0YtVUFmWxk0UWiSGNQkK8Hdy5ZhOl5/XrJRflp9IHkvZCpTE+2nz1FT7YUeJLiclENSGsWtk7a1hLR1FAEF8yZiawIAUnusEybAHN+ET8yGy2I7NheU4MNhw6JxFgF0Bw/XOiHzrC932ceasT+Uv2ZfY3ep2Qk9vd2w7NqGZY+9Afk+buQGvYpUNgEF8gWDEaA1V98Ab8/iNOnT0NmWnKCh1niXKWl+oo5RVBd1dUWWEI2wGtF045DiDZ6JQiBTDF+fsBhQYvbISCbvX82rrn+IowcNgAp4W7qPdT1mLOegDKm51V83ek7X5ngvgAV6v+5Dhw8uB/DK8rlgJ7jIi5/PPawTjHfeHDmwI49lbjnnt/gvHPOwkXnL0J6mkPuX83D2rNMAXmsxxW458TGTbsxefJpcZCtz2GKsAW135klgM8//xgzZ58Kq/BUe4NsbCfuJX9x17149q230Vxbizvv+Dn27dyCX/3qRowZViRtlZmSAbsjQ77TAieihi3Bm+1YkI1A5/LlX+CMeecBUZeAgYn7VX19UWsAzz77GG666QoBAYmeKqsK7hq1LYUC2dh2hyoP46133sVdv7xThX6YHnCada7ANcp4A/hy3Sa8/vZ7OHy0FnC64Q2pXR3XczK1maqal56ED1//p5AIqK5SzEMdbGHHi2++h+defFOS1PmzrOQkXHjeObj68oukjQlo/+r+hzF3wRKcc975wmrUcxolxSR50TPP4SCCqA6J+pLC9DCK7x2sErzJvq4zAfR7jgX7TX6heYB6QpCt70DXm1XeBC9YQDae/JmebH1BtsTfT9x8/O8gW+9BpE8o+Hm95aI/jMkmevhwGF2mJ5ue1hIbRjY1BLAsVnRYLdgXDOBOnlq7k9BDqQ3lH3pC/F+8df6vE6T4RVEXb8ak8/rIdMmNVGFaqYFLTsmQBEsWxd1BC3ZVe7CjqgMH6kPosWRImABbwhn1Iy+yHw9cVoaBkb1IC9XKPTHZcs2uDnzybYeAETQMVAThuCE0ze6Lk1px45JpJmBiQYdtAGqtw/DbNw+jAcUI2tLgiJAJVIN+kYO4dGoWpgwOIyt8GCnRTqFn++z90GArw4oDTrz5DdBkLxcpayRqE0kbwRX6NFGilh6uw1B3De5cXIzc8GE4Ix0I27Pk9z/a68LL29PQaB8Bn4BsROu5OYnAYfEKUyUnchTl2T04//RSfPHWQ7jz4pORaTTCHvIg6FAyvr9+fBA7uwvhjzqRFa3HaUNsuPDkJLkHh+GRQAWawr+8fBcONllRPigdN56WImAVJbFhazKOeDLw0rubMWPuLBQVl8IWiUo70lj+iX99g8PeHOkbBMRGZTbj1nl5wvAjm5AAjhjH8xEzDS/qhD+aLN5PzfYyvL9uP2o6bZh+6hSUZoaRgWYko0XahxRqh+GV3+dJRSCahk7nINRahuLF1fXY0pyLNnsxepAhpylkDxWE9+LSsd04e1gE+eFKuCLt8BsWHDlyGKNK+8lCQ8liwJKBd1bsxOzZM+B2+M0kWy64TGglyycLzbYyvLWpHSsPZ6DBVo5ue4EwdSj5zKJRfmgvxuc24eYz8sVLjJOkAtn645V1nWi2V0hfo+n9qeUpGDsQqP76XVw/f4iAOly4um25qMJw/Om179BgGyeLMEGwi6f3x5RBIWlTa9CHgKMQBzECT7+1BoFIFHMmDcbZFV5kRA6LNxcBpg0Hg/hs/UFcecVi8ULgIkJ578FQKR5/e7OkQDqi3RiRdBg/PXcwBhs7BLzhlrPblodaDMdT721BtzUf4yaditaaQ/C0NyEQ9CLb3oN5E7IxpsAQJpTVCAgTsckxDK9vT8LSvS402IaLn5zyLkzkmMQ3DXIyaAnJeCHIzLFTltyAxaeXo3+GgX27dmDLjgMIBMkEYLxBF8b2BxaeXox0K8HQgJlsLMfjZspvRNqNUtK9DRFsOmLF9kY3any56LT0EyknQdMQaNaepBJdrZSFkJlql8+jNxuDVhiqMnaABXNOm4CPlq2Et7USZantuPm80RJMQtlugMC9fTgeX2Pgq4YsGd8ZLgO3nDcaA2zVyDJqkBppRlK0U8a726BEOACrERJwz2tNR4ejFLs9xXjqkyocMcrEC4/XSQmxBNMYIZHj8vcc8CM9UouxKUfwX+cMQnHoW6SGq2Gx2dERScOba6qwryGMIMio7MT4/kFcMHskUphKGqUHIZmbavPB4jASjsJnz0OjvQKfV6XgxU0hNDiGw2PrJ6EJ6tQsBKcNyAgcQkloPX5/5RjFUA2TBReFhyC+bTSeWd2Ejc0D0WovFV82tu0PxiD6LBSxVE4NSpnJcw4LkEwmVI8Hj9x8Eypinj3cOiiIS0tuCLLt8/rxq+eeR11KMrqSkxHkhs1MM2NFLL5hesuoTyJ7FfVmgZ/AZGPJJVtYMjZMeYklrE6URYIh4BnBAQvCDiUZYvqbZn9ruSkhXhY/mQEfzi4twbWnTRdgS8nd4qCRktEoe4ZEkI13S2BKNqxR/XPlyXZ8kE0B3mqDbDJwNGiRwGRbPHo0bjhpYgxUUaJqLb0zDe6bWvDIu++izZ2EoMOBqKTIKS8e/jOquAQz587GE2+/i0Z/AH6+h4yciCre7128CCdnZcW89LRtspb58tkR+NpwsBJfHzqIupZmdPp8sm447Q7kpKSgf0oaxvbLxVmTThKgLpEJdsx+LUEiqZ6eakstIyWgx++kVOrNL77A6t37VHFLxpjTLkBNiBtmqykNTihuBQQ1v/AYeWOsnXW7myET0SjSvF6MT0nBPRee38uIPCYJNPuyBtooc+WzfWvdeny2fRd8biYnWxC0W2HYnIiQmSUpsrwiylLUM06UQ9Pjhv0ytmnuW6Qn9AfKsskAuuKUU3DZ8GHSN9kv2QL0LPJarQKy/fzxJ1CTkiJpjAQmCbLxJTIiE4A6Vj4bZ3f2flZ9maOaaarfZbYjDdYNQzwER6cl4cHFS8S/i30g0duOwLMG2VbtO4AnVq4UAMXnTBIWTcQmuY4J84DJSOjDXOzbn2LgpPYFZP+XfqWCWSwR7lI4PyjmtiSSmzLCkAlCxlgCpmScqZqcC66ZNQPnFhcLyETgVRn0xwE1PlUhw8TEUap1E4G2RCbbJybIRhUKWZoKjDp2HtDzggBe4bCkcd45fz5OH9hfwD7KmWOP0wS/CUy9/fXXeO3breigN6P5BkckiiSRG4cxedJEDJ8wHv/9z5fQ4XQg6HTJWNJ9QnuxkcFXbETwx2uvxVBzXldMVXXvvGeyvAhA0RPyl888g8akFHRTDm/6R8fWG3rrSqmtmLP5PR788ZprMM7lEnBJJTWrd4ctKsSBu5/Xdu3FSxs3SioogS0pRvm89Jpgjmdd38ncHPNEM9kq0gaauaL6s/Zr4jXZQ0xvjcAVDgvjKyUSweShQzF7yhRkJlFfAPyVhXd3F7qYvikhc2Z6Y2I4S4LcXw4Z+3RS7ZEmHpjRKNK9Xgx3WvG7K6+MHW6owxqTaWjKqqmHYDr1nc89jwYqlxKCD45nD6RBUia4EiT9w/XXynzGOVlfk/6v7pcEStceOYrn16wR+yFKbPkM5fD1P/iKHz2o/p4Isg3wdiK4ZgXee+B3yPN3I0WDbNKuykz++Vdexz9ffRNDhpbj/MWLMGnMMBTkZMSANk1KifUH03dS2t4MFJQtTMgBtAVwdMseJAedsEcUIMWEa3qzbetqx+PvvIwFl5+PCy87F+nwSb3DQ1VZq/V8pH29zI7O59Hc1o7Gpnb0eALo8foRCBBuscHn88nvpaQmYc3aVbjs0vMxYtgQGUmq7tdza3wsyrxtsSHCQDt7CrqsaXjsyaexduWnuPGKi3HhWTPgigbhpnTUjLNRhw7ap4zt7Ma69VsxZcrsE4JssktLANlWrfoIs+dOM0E2MgVVjajmTTsOHG3C2i1b8dN77gVsNvz27l9i1cp/YeSIfrj91mvgjnTJWM9M68fjZcBIUt8tr75rjWLa8h43bfoOk0+eaYJsDgWOK1NTEwQMgyDbe++/isWL54v1DXtGoiefAqx4WA8wROCuX/0af/7TnyRMQMnVuMao8B+Ca9t37MLn69ZJXbRo0WKs/Gw19h84jI1ffaMSgqOMkVCyVO75F5wxE7+69RYhJNALWrEAFSgdsLpw6bU34kh9m+IXWqOwhUN45Pf3YsrkcTAsUSEO/emvz2HuwiWYPusMc/1XB4c8RCCTjSAb91Xa8uREQ5AebCrkwgpPDy1zegdv/pCh+/9zkC2x6OBeh8EHRBKPCT6IXe3xQDaZLvoEH/y7IJvaGMROgE3aI02he6xWOd15+9utePO7bWinabR4liiqo7z+0yCb1WYi7cpQk4ONnkFMsxuc0oGrzh6BxsptOFTVgMr6dkn3Y6ooATYyoujNZrEEkRTuREFkN36zIBfDkw4iO3wEdviF/UQQ4XBHMhq9jKZ2inF/hEaKNm4gQ0ix9mBIZgS5rm44Q61SLHY6irAvWIY/vt8gsjMu0/SMGuyowiWnF2JCToukIDKtk4WWH+nosBVjl7cETyw9hKPW0eik5M7iEg+20qwA+jk64QrXIznUINKx6RVpOLUoINJRGnB6bbmodYzEy5uD+PhIAZrtwyjwQxgslJX8huwbsq+SDOX3lG+pQZ5vG35/+WjkGVVwB9sQtGWh0TEcTy/dgf3dWTJ5zRiejLMm5CI3elBCAAJRB7rtA/FtWwFeXr5TvKaGF9jxX7OTkBvcIxI9TthdRjo+XbMDk04ajczMbBiBCHpcRTjqmoj7X/0WtdYyeC0pIoHNCR/FglEGzh2XhJzgAQGT6IfGhcOIkvqeBo81H222wVi9N4CVX1cKgHbNklmoSD6KzFAl0tAizEKy4GQzbE2WAr7LOgANxkC89EUTtjYmo8lWCg8ZPJYk8cFKiTaLn9btZ2ZibHqteLg50YOjje3w9rRiXGmuMKnICiRI+OqnuzFp+pnISHcj2F6LJH8dinIccES6BZRhIMOrm7vxSVWueFd5WQpb6J/SjKxQJQZE9uKkvGZh7/E+SUUmyPZpzQC8uMGDBtsohGyZcIfbkGrUo8BaixFptfjJ/AJkR6oEMKJUtzZahodf24xWSylcNguWnJqNk4styArTfN+HYNQloMwHuxxY/V2d3MMZE/Nw3vAe5EYOKp86OHC4JYpvdxzF/NknySYvGLTD4xqCLZ3FePqTfei0DhRm1C3z2Hcb0S+0WySNYbsbHdZCLN9jw6qvq5GemYbLF80XgE+SVqPsfd3id8fUWYLEYYtbnkedbSTu/1c99gWHoN1aCq89S9hiMoMRBDP9LGTekE0hmWNB+dyMSIO0A+8hO9qALHsXQv5upGXmoaCgAMX9s1FWkIRcB1lgLSIXZwFDTz0FzPPzuHlQJzEcs35bhkhYuy25aPAmoao5gPr2MBraI2jqjKDFSzZGqjx/goleC/3MTJYognBG2sVr0W31i+yaz3VsejV+fHYZCsO74YxwbJEdWyFMtq/q0oUhmGx04qYzCjE+txV5RiWSQnWyMbFF/ZIyqnwAycDNFqbrvq4cvLCyHlWhIrTZB8Y8zXSwik4oJcDssgSRFqrBgNBO3HXhcAyzbpP+Z7eqFFreb0c4Ge2eIKyhbuTYGlGUGZYxzj7GmT5Kr7SoQ8aKF2nosA9GZaQMTy49hAPBcrQK25ZApFOAE7ary2ogI3AYxeFN+N0VY0V+TZCNi7LXTibbKDy3shEbWwagzVoqISb/GZBNlajCHJDZwYpUpqT5fXj0xusl7TCLYJUU/3EfNG5otKzouY8/wdqqKnS4XGIWLabLUpSpVU+YLOZ6dqwlhAkRm3YKspU02RkOHjRFwpJyJZxIpquZBXZuWgYGDC5BIMmNdbt2SEEfsnOjJTQHAaX4OzztL3G5ce/ihXIvlGWxOOH2UJ9Fk2HA62KBSTCo8uAhjCwbIoCCTofj5vB4cs6GlCT0uJJkfVOm/sqLQxtS60I9kcm2aOwY3DhhQi+QTfMCCBkQiKLP3aOvvo5Ot1NYJGTlJdusmFBWhlmnnII8t1Ou9S8fLcWe9k50cwNntYhMh8X7UzdcL1I4yvt4H8obSW36tFTqgRdfwkGvTySIfpPpQGCT7U3/JnrYDbEYuP/mH8U8o+Linvh2j5/LT1csOPXME+UomiXH4lb3md0d3Xj+46U46veJXxvZerTOIID1fT60xwPZBNOKMYVU27MgSA740a/HK0Xv+GSXyGaPYeQlgMa8Pg0E1kQiWLZhI7bsP4DuqCF+UCxUecClQRxlgaE3+eamOkHKpu5DyZESGXki36OXFc3vg0FcNGEcrhozuheTTYOhBCYefvNtfN3ZiTa3S9pJ2H9mP4+Pp8QdpoJz1CsOcut5Tn6qmQ+mNDKsDOViFiUsYsVIPhjAqQV5+PW8eb3ScPWn8/5ZFrEv8lrvf/k17O/xwGd3wUvPYZsJXJOtKLIqOb6MpQDGza7jhtoisYrEZY4Cdov0W80B7J8KeDBgi4SRl5eHASWlqO7sxPY6prpzD60On4QJZIJs9MyaUlqKK089GSOAWJ92mF59aoQofzn2BY73miNHUD54cAyIk8RDk2nosSh21scHDuDJL9aL1csPAdkIyrjCIfTz+3HXmWdi+oBCmZcSQTZeMz0OCXh9tPUbvL5hEzodZOcoBk+W24lTR47GGRMnSC/jnHHvc8+rBFKXSqskCGuDLZaqTPD9qqnTcM7wYcI242GDgosVyMa5h+w8Mjr/seUrfLh9uwB7PodLlfsJKJNq0yhcUeXHVmEB/nDVVdJH+LkcZ1qCz/sgW5aA8V9WrcXa6hpZKxhawDkzsZce1yPb3M9Iv415eSbOMGZXTwi3YCgA11b6l/FQgp6c/O/Awnx0+6g68MFnd8JHxqUJ4sXkaGa7JNaSsdEkftbaGJ+SanrShZAajiAvGMCvL70EIzPSTeZcbNWTPq/7FYH8FQ1NeHzpUnlefrcL4Yhhgo19oTwFXLGt04NBFPg8ePimmwQk5Tqmgd9Evzk+Q7Lllh06jKfXrpUwIuWFaYKTP6RS/4HviR8m9QXZwhjQ04XAmk/wwQP3ISdggmymDQOlg/Sbvvrmn2Hf0Wpce92NuPW22/DrW2/Cnb/4KZxRrvtMhVL1uQbZ2Kf14ZteZbTHGSehlm1HEGjshjPskDlOggVtVrQnu/Dqyo9xNNiJn931E4wozRfig8NQ3tDaB850UVP+hKYs9O33PsIHH67A1VffiJEjRyMvt585f2rGqIHWlnp89c06nHPmDJkRBVyVYCB9JGmmgUetciAYiLrQ48zE/o4IXn/vIzRVV+HgN5tw13UXY/Hc6UihzNMIwmLeP2cxq+xBCLg5sHHTdkw6aRqsNgV2qfWFc6x58BID2MjMCmL58vdx1vwZAqPzM+Ojx4LQ/0fcd0C5VZ1b73vVpenV9ox7wTbuBWNTbcD03h16CKEkLwVIAnnhhXTIS+9AgCSUACEYO3SwwTamGDDg3tuMPb1o1KUr/Wt/5x7pjjzG5CVZv9aaNfaM5ureU75zvn32t7fpxe8ffgKLrr8Rg8ZOEJCts70V519wGlJWB05dMBOfOXcBfNkESjxBlAUq4coGkMsqmxgdz/sPGd6LB+G+FPY1dWDCETNsUE4fVyiQjUc0e/ftgN+fxeBBZQrqN5RjruxM7b0jx24slcaXvvoV3HnnnRg+hEdS2rHcwIZN2/DaG6vQ2tmJCy66GAtOOQXwenHfz36KVCqD5194BXuam+01QeUz5AQz773n7v/G8bOnSa6kXVcFZDM9WLNpG75w6zfEdZZMPK74ATfw3JOPIeQnEKpkmu768a9wy+13YOS48bYLPNdoVQqvQTYpFy0yziyeZsLuk7X53wCyaXdRPUkHos85Ty+jND4YgMnm3EI4g7UOmAOBbP1LSx0gm9Dq9Qm0C9RkY35JxDRvmDDA1kU3lCy+BzHZDgbZOPGZgPSZpgiBfvuRx7DNyorLjBaKzQf44k75BEHbTxMXnfXQarMFSQ4JHrBELJjrkIFHICFt+qVkT+k2BZChcxrcQqtkoltnbcYNxxg4obFHBN2DVhdyFCOFV8qZ+DcFcW614SSdlqWR/mxEyvvIOKFeUZt7DFbsK8cDb6YQdg0SIfO5Y4M4f7oLw1w7UW3tQkmuG2Y2hZRRIk6BTcZY/Ob5A9jUN0gE0RMmWVY5ASjOmOTGaZNLUJVTLplk89ANs9RqhztLTSUPej2NaPLNxP8u3osPYhPFJTGeo1g8GSJudUKWS0v7uHN0KO0UoK/BWocffWYUhqS3IpBuR9ZdImWnDy99FzFPFY6ZPRWTatMozdAkoVNYgRTdbzPH4jcv7sO2bralF0dUxnH76aUYnF6PULZV2pU/z5qc0ETuvUinPej1jsZ6TMePntokpW5Rs0oWXoIh1dYOnD2jHKdM8KLcahJWGvuPEz9u1qDTHI7l63vxwkddiBtl8ru5o724co5XDBT4ud5cXJUQGWUCiPS6G7G5swJ/e7MZWyPV6DYbEKXWmBmSbZs3Sx2rdgz37MV/XzgUgzNbUZptg8dI4v0PN6CixMCMUSGlU2WWSInpH19uEhC0szeKXLQVC47w44xZDShJtyLrCshzEWR7fk8t2t1jBSB0ZyMY7m/BFSc2YHDifYzx78VQfyt82RiSdL90H4EX9w3Bn1fHxCgi7q6BaSXtdtmJGZXNuHVhqTynx0hI6fOB7FD88pFXMWj0HBwzaxJG+1sE3PEgKs6gYWMQdiQb8L9LmtCdrZB5sWCCH4umxVCX3owgxyAsAb4IplADjSdyZP51ucfgpf2D8eiKFvS6h6GuIohrT2nECM8uDEpvg98II5UL4kCmBr9YvF0058bUAleePhm1mV3C6mTRhzdLRhVZftSsM9DnqkaHezze2BPEw2+lhOkXZbmjgN62HlMRpUnpeBCCI2usFRMqejHc14SxJe0YVhLF4LI0hlSH4Ha7JeHjuKAxgRcRKeM1pBSI87hE9Br4IrjK+xIHHoJZasmR+SLxgUYLYtIRQgohxI1ytKaCaErW4cOOajz/3gHEzUp5r9qoKtdg3iOdRStSu3F01W7cfGqjlHazBDNJkM09Ab9YbmFNazmirioBtBaMiuDSoytRn9ooAKUNNcIyCfWXImzUicvpm1uSeO6DdrRjJHrdgxExKm2mqjINUKVupKfzf9S1yyJktaLO2o2FR+RwyVQL9dmtwvalYUc6y9N3snPdovXnQa+UBbPP2OYS2+FD2ggizrnkasABjMSDr7VibXsZOtwjETHrVHmwLPT87Cz8rhxCid1oyK7FXVfOlgOMkmybsAGiBPFdE/HQsia821ItxiOqX5zGBwNH/+JUWyf88nNHGZmAVw6QrSEWxc9uvAFjbKCGn6SVPzSowicmaMJT8/Wt7Xhr00ZsO3AA+7s65XSUpVuio2OfXGtdmELJmFqA1Kk0BYtVwqcTaLLqqkpKUVtWhprKCgypq0VjXR0GVVULcMRkguWq333wQQEgmAzytF6lQSo5YUJLNs65UybjkulThWGgNZi0xLRmMvFZVn78EQ40N+PK085AKQ+gHImM1hZikrQmHsf//OXxDZrRAAAgAElEQVRRtAUdIJuUqypQUYFs3EQW7oWgSkUqiXMmTsTNR82yQRUFINLGQzNotJbZ08uWoyOdRGl1NUY3NGLM4MFS8qTviQn4/778Kt460CJAGTd0/nQSDekU/vDZ6/IJL0crT4Z5fW2s8NR77+PJt99Gh5hVeJF22UYE4qpGJ9ScsKxmloZwx6JF+bI6VTKs9XJUNqrvW49Arecm2Jf9Q/0epzkC7//xlavw6saNwmyhFi0BWkkGD8V0+iRBfxvM0n1PraiKdApz6mpx+xmn5UtGFSNPlT7LyboNEirWnSGAAEEjflF3cPP+Zny8k86Ge9HS06OAZCZKBAQJJJH9QBYVD1toesdkSIDmwgm/cx5KqpuDgGwEsU4dOwpfPmaejE1qg2l+ANuKZaw7Y3Hc8/jj2E1XRS/1sRy6UfaFnWmTSkrVZ6skz07GBaiyD1e5l9duhCa1N23wji6gdjkWQTbOnTk11fj2macPCLJJkmGbNGgA9b2du/De1u3Y1nIAXdGotI8AkhQZZ1vZoKgq71H3p0A/G3DnGHTEAh48hUwPKkpLUVVWisHV1Wior5NYUFdSKuOPc+bNvXvxx+Wvo5fMHbIO7WoQPR6kvdMp3HjmaVhQUyvMQQIVej7pTIDXas8Bzz63FOOHjsDcqZNFh06/z54CIMhGYHHJlm34/aqV6GS5vKnGcAEoLpS8qX5XgIlmnN62cCEWDG2U+cW57bQ6I3jJNm1OJvC315cjaboEUBw1bBiGVVXL+zleOE4I9n3j/j9ij89nu1UqcJdxxZdOoTqRxBFBH7572eUyD/Rza16TUm4yBJxhTvKV+/+IVjEB4PhmuaGK5frF8ctSKwGKE3Fcc/RROH/KVGHOas0+lfkoEFY75P7Xnx7BbtNEmAYG7kJZ1UEyATZIkZe3UWIFDk2+/J04SpDVz/T8omSKsFUsBba5smqN44txMEeDAwd7VjND9cGIc0XV+anU5IhwvWUDeBZK00kM83pxywUXYHxZqRxssG/sHUY+BjrBxt+8+RZe2LoVvT6lUTlQibMaDZodptaxQbE+/OTGm4RhTrMO1SrKIk70+OyYxdj6wrYd+O2KN+xxqbRSFTDx73ip+fpJINvgaK+Uiz537/dQl+xDME3mmKaI8dDCh4uv+hz2d/awUA9lJX4kw9147KE/YOSg6jzLTGQSHDxCAXttYXrV3y4YOTfcSSCxP4K963bBY3ngsnho45IDkrjHhbZsCj948LeYd9I83PKFqxFys4IhLvtZXTbq5GQJPJ9zY+VbaxAK1mPK1FmqRDIPUen9I4GhFJa9/jxOnn+0/Dv/nPZ402AR9+sJVwARVym63RW4/4VV2NvRhUy4B+++/CzqUj24/apLsei0k+A1MqyBzh9SitWMmByRtOLG4meewxlnXgCfl5rx9kx2rJuitmEksWHjh6itDWFQXaXk3znRvlMvPmPa9OFLd34X9z+1GHD7FBvGyOHb3/kWNu7djPUbVuPcE6fjqgtPhz8TQ1WwFEF3Bcws81TFA9bAUOEwiaWVnF9u/OOF13DS/LPg9VGXjWw2AoUENhXI9vJLS3HaqcfBIItNgHIelNs4jKwbJsLpJL7y9a/jpIUn4byzz6EOGLZu3Yk3Vr2DD9ZtwhlnnYcLLrkU5dU0oeMJSQa/+MF3EfJ5MGPqNFx/4832eqCkNTgPmB8xR3vqLw8hYNJETet9KiZbyvTiF/f/GY8/s0SwD+4VuBbNnTEJP/3+XfJ+WddMLy6+7mYsfnkZXP6gHSeV7YVl5PIgG3OtYhypeCYW5qaJSKx/uejB8PvA8zjPZNMgm5PldagPJHAVjSeQyWRQXsoQrjYKh3oV2PomMtlcf+MDiaCFhS9/jXzCwUGtrHadIFsxG8352c4NVD+QrbradqQvuCDx3pSdrAsdBvB2Vzd+/PTTaPeHEPf5JPg7NQoOutd/EWTr12Y2aspEjwmvh8lujttMIrBcAD0ipUzyZqEsjYtrCkH0oTK1HSc0tuC642tEk4u6YwSwTFcWabEMYurLTZUKRrIdl5IfJvWqA1OGW9ghbZ5JeOytMF7dU4aYUYXhlW5cccoYjHF9jPrMJnEApEsieT5kZ+03xuCRN1rxVkstOj2jEEWl0nszuJHajeMGt+KaE+uFbVVqNQnzi6ANtcQIXDBJ7XaPxubcFPzgiS3Y556FsGcEEqyVl+VRgWw5EZRniYJiBNFdlCyTHy8ajgbqkGU6BZyhFtzi1z/EnBNOR8iTQE1mL/xWp/wtzQPa3aOxdG0EL2zkBqNeNruDjX34ziXD0GCtl5JSlkZSn0m2xMLGCQh4QzDp9fZhuH95O9o9Y0RjiiAcAQ8CKCyRnFKfwolTajGixg23aSGVcWHLgThWbejGpna3AA4sZfNno8L+ue2coRgdOiD6X3y2lBkSsLMlUY7X13dj5eY0OlxDpW8I6hFsZeLMzbt2iRxZ0o2LZvoxuTaBEqNPGITPP7cE08fV4qgRXnhyEQFUyDj73avdWNcWEqAulOkWAOO8mbWoSO0FnW3avOPw2LsRPLezEp2eMbBcIXgzPai3NuCORdMxOveRALksZSawRbYd2W9Ld9bhiTUEno5A0jtIHLfIZqvO7casiibcdqoftenNcm8E/FqzDXjxzY04dsG5Mp6oVebL9MiGK+KuQRtG4o8v78Z7XYOlpJBssllDorh5fgD16fUiyK84JHyphIFAExlWba4J+OtHPryw2ULYaJRFoxZ7MH9CKU6YWIZSD5l9Abz87h4s20IOgEvKDa88aaTcI8sn2bYEbzg+CFqlQJCyAbusMfjV0q3YmR4r2mxxUzEuSf8XnSCyf2w9CdmwyuYsLeOdxiYXz6vBscMzqMttQlV2nwBYBFdV0LddfGx9FI4TMs7o0NtthbB5ezPC4TAmjx+FunKWEbEUu0+uTdBbaTwoSrw4EbNE3Aiiz6gS5tgBcxx+/3ILNnSRWWkbIwhhm6WSSSnV9LmSqExvx7E1e3DDgnoMym4UtmzSxTLuI/Cr5Sm811YhIBn7bZixBV+9eDoasR3l6JLyKoJbHF/hXAU+2J3AGxu6sLtP6f1xztEUJMV4xgXTdPe3Ipc1gQBPRp6PwB1dli+fW4LjRuVQYe0Td1kNMCpQSnnMcY4rEx/2nFfmCrXpes067IpW4ckVzdjQWyvl1hFUI+kqBy26Veqr2LLcqgSsVtRY23DdWUei2totY4+/41hnnz/7zgFs6S5Hn1krsUHFqWKqfv9V8RNBNkdKJ6BsFtDlooNiMfzk85+TzTwTJ6fGjt78S5WGzVJgYsovMkD4RaCiJxZDNJlCIpVEPJlGJmvBYj9Zlug5iTW7qZy8gp4A/D4fgj6vfJX7vHIarPWfdBkdv2u7ByagOygg/Yf7BeyK+BgvszKXxUFbdIsssMyG2lfHjxyJ6xfMF0YTk0wmqGw9rRu2N9yHnz5wP46eNhVXLjhJkhh+vvbI1awdgmzvRKO4+9HHDwGyKeMG3U7OJJ8lWyeNHIGvnXiCDaoUQDanEx8jDNtQeSOre3WysAhsMMH/+YpVeHXnLvRQ/8qkaUoajVYGv73uGnH5U8l0AWRjfzEBe/LdNfjbu+/mQTbR+RLNF8ViU3phcZw3cTyuPP4EASZ18izaYjajh8u87nNyoX1SQqZL8HQSWBiTWg+O+xyCswQHVre04nevvIo200TCrU7688mg7bCX32AeZv+jNby0BlfIBhhuP/tszB1UK2OZJYJ6DDk3rorppxwANWuR/cDkWPeHaEv19aG5sxstPd3oDIfRGYmgL55CZzKGHhjozlmIu7ziVKdMrg7mlZGZJYYc6RTG+3y459KL8qCoAl1V+R77X5exvr5xPVZv2IzdnZ3SRlKWaO8nNSipmVuFFld7XWGq2iCbYoYaKC8vR3ltNVIeHz7YsxsxN2OXKt/jOk9tJbJnxnk8+Onll8j9FbedZnVpJqgGKDk3dRyI57LojcYQSSQRSyWRyliyzWE8yNjmR2SvMglxu1wI+PwIenUscCPooUGTmof6S5d787sWsn+/pxff+bsqsY67qF1XABS0qH4gkxLNwqvmzsMZk44UcIvOybyuBqHJCluxdSsWP7sEV551FuZOGC/sLK3pJdARqw5sY4rFmzbhvtVv5cEMYdHl2bsDg2y+bAbV8ThuOeFEnD5mlJSu0l1Ua0E6yzd1m/I5OTP4Hg3G8v9sa7LP7nrkUXxs5dAbYLmoYn1xLIWSSdTF4vj6xRdhblWlxL9+hitiTmPKdWi0sGTdOvzlrXeEYapfIknPsaYLbEQvOQvOr0a3Cz+69ho0wsi7eRb+To1hgnfrkync9uc/S65DWRwCoWQdi5mNzVLTf5fXfLQnKEFY9bPixG8ARpsE3gK8T4BGyv5FeoDrAoFOzRAT7rktUNCfrVcA1uyDIJvxTQYlvzh/G0pLsWDGNJw4fnzeZEGPVQXkqxpgxgGCmIx5ND348oMPo9njRp+HLDOWyypNTf1yrtuqBJOyB0nUx/vwMxtkqxBlLwIWyvzACbJRCoAMy9+uWJl3vaVWn4j0Hzp1/id+o7nXdj5tx2VnaWt9tA/dLz2L5+/9PoZkIihNK+MDtTASZPPgmltuxeZd+yS3YNdyL3jDNYtw3SUX2HstVW7rlIcSiIhl81JCKLtIAdk8WQ/MGPDO8reRSwAZywV4AjACIWTcHiQ8wOaWffjz3x7Fl7/6eZx64lFqL2s7jQo/WGKkemmQbW9zBxIJN0aNmmiDWYpNKo8hHUWQLY033ngB8+fPFi5sIfKoklGlE0bghmzkELq9VVi5rRnPvrNOdJXXrl6O8TUhTC9xY93zi/GlS87HRWcuBAIewOsGyFQXZpzWnHQjaxl44aXlMA0fZs6YjZqaWgGC9MuyUnj7nRWorCrBkRPHFO6LWqLCJlZ71ua2Ljz3xju48evfFK1uaQHLQiQdx8mLLsDUWUdizeqlOHrSMPzXVZcglEuhOlQFvxmUMtCcA2jTDGm1ftsyUfDgmcUvYsTIIzB1ygx1e0YW0UgvVqxYhlMXHg+Pm/OEeY9mL2bzwH5XJIwvf+MbOGLSRAQCHrS1tOCj9z7GSQvPxhXXfREjJ04DSEwR3IbdkcZ3v34bjhjeiIUnHy9zv/lAK15dvgLLV67Cjt27FZMtl8W1V1yG6664TAGtNvOQc5HEmKzLh0uv+zx2t3TKDoovkhG+9pVbcO7C+XKvpDH0JrP4wh3fxt+WvJg/YJHKB5EYyaG9sxPV5RWyvv0zIBs12ZjbaU22Tw2ybWpvy5WXloEgmx7MWuRONt5OUQJ7tHAgR2JxWZTLSko/EYt3Fn9qoiYtVKsrK+FhULfZW45ppCaLfTeygRTRZhtkM4BScRf9dPGHAytlZdDd3Yuamqq8xXZhUtKZj6eeLtlg/m7lCry6fSd6qWHhVeUu/T7q31wuqhO7QjBXyaVKjx2fzmAsAUwbEasTX04OIrjUpirPNKEuvQGfPaURc2q7UZndLe6BPB1wOmHIn9kNkKeck8orSXEJelyN2JwYgV8+swkHXNRFKxNW3fBgJz67oArjStpQZe0RAJDlqB1oxCMrO7CmOYh29zgpRVPsM7qRpgRkO9K3CbdeME5cU8sye+E1IgI68GnSCAiAQjH0f2wtw1PvxdHmmoiIZwhSOYIWfFbFc9Alo3wegmDlOTqxfoR7BWTbDH+SYv8Ewkbgz0tXwl9Wh1PnH426bBNc1H1zBUSs/dXNOSx5vwcdnjGIo1yehRpZ/7WwGtNrOqSUL2B1wG1ojzY30kaJGDFQx+2R9wy8ut2FHnEdpZ4UCwHojNInWmxk2VFXzWdE4PO6EEtlWJiLqFEhmmfU9OLLl4sJG++4ETFceMxwBHJcjoG9HRbe396LD3ZF0Z2rQy9qpZyWIEdSymdJdXUhR/cn04InE0UJugSwqfb0YOKwCowbUoI3X30a5xw7EscOZ6lWN9IuPzpdo/DrV8P4uK1EmElkFJ421sIFMytRkdiFrMuFDu9Y/PXdHrywq0pAuYwrBJ/VhUGZDbjhtKGYW7EHVeltCOZ6pZ95b62eiXjkAxde3OJGl2eMOODKM2a7pT1nVjbhqwtLUJPZDF82jgwNDbJD8JtHXsSMo07ErEmjUZ3eC1cmgqSnEp3mIDyxqhVv7/MKMzFthkTrqz63DXddMhIN2CquuAQ/1FwhtkVGQ6mMwTb3BNy7tAVbIoPQZyqBfn+uE6XoRK3ZjaOmjkV1fSOe/McbSrMtm8JRI7O49JgG1FvbUWK1SLmv2pK5hLFJJ9f96UF4+LVmrO+ukNLDiKtGgD1tQ90/pmnGqNIUpLMvQbbG3DbcdNYYjC/ZJW6qBIy5sKjFnyXdLPULyNwjqLP1QAprd3Zjw94YopY6wycoN6rOiymjaJgRQqWXhgFhKTdWJ4KUvVdgGzc4MU89Wsnu22Lh7+/n0OYeKewuAq+2dLZN+E4Ko43A0jECjg8WN15vNizabwSof7csjA9a2R51cMnc2YPLF4zGjIY0ArkweuMWdh3ow7b9EWxsiqLbqhIDEo4Txgzq6DFGqLl9CGDKBsv4HLwmjS7IoJ072o2TJlWgIRSRdhOH3Dy4yIWWGwSPGKlQZ43zsyUSxJubu7F6WwIdGIxeY4iA1RxTihnoVMlSd8Ty4lC2HSXZDlUqbIO57BuCuPx7joekGUQ2RyDTwfj5dMtT/l3F4Js+/XcbQCiVQmUsilvPPx8LaqryAtmaxaQvospAFRjAqMUkUIMTeu1Vq4v6uVpnD34JCOUAIvS/nSWdusc04MW/IfiwmwyOhx7GTtNtGy8odzVVxqDKS70WhZgzUv44rboWN593tgBcTK75GWQrsZTp5w8/jI7eME6YNRNXHXNM3pVTy/U6jQ/eicRx92OayabKszQbQTHZCkxBWUNsofuSZAqza6rxnbPOEF2dvPC4Tj6YdDr0zIRx4QCFdGrD9mZC/McP1uLptR9KWRe16ajTxHLR39+gykULWmoFxhmT6b25HH74pz9jRzwhLDiyjaidJIY/lnLKqzOy+M4112KkzyttpQFP9iDzYibcBKCYON7/zLOYPmcOxg0ZJIm28/2aMah73mm8oJ09P8rm8MNHH7XdMx0gm/1HxeP1UMNdJ+eyvRc3PpZhpzEsm8F3rrtGgCIChroUOJ+SaHaegxejNeX4XX+xPwb6OftMC8bf/dCf0O0LIEYDK4d7ooxJQznGaeF6Os5WJ6K458qrMNnnzd+bmB84ROM1s04Dry2RPrT39KEz3CNlNMlEGqkMWdW8vhKk93m9Irbs83hRGvCjLFSCslAQlSWUm1DjgcD4rnQK33vsCXR7VGkywSkmJp5cDoFkErWJKO674XN5XTu2neICFMAMSahsd0u2EcenbjNnDNBAQD6G2M+p+5ff9bWdcUHHAh0b9BEFv2uQjWLyt9x/v+3y6RUQp8CUU+WNChhKoyqRwMJJR+KKeXOlzTleeZ8yHpNJfOe+B0RW5aZzzsXckcMFcD8UyPbMxo24/6230Rmwy/J48GWzvorjHV3gTbt0keyyS6dMwaJZMyQeKZBN/YWKXrZmkiO2qpmh4qWOBTKfAdzz92ewOhxFLzW++HsDok1WHo9j4bBh+PzJC/JlopJK2wCQE1zcRbDujw9if5b9Z+Bzl1yIvVs3Y9uOXejo6UXayIFi3jwcoQNorWngC5degiPLy+3S9ALjmc+hS1B5ILB44yb88a13pJ0OksXR60MeVPsnF7RPeLseW4zBbDcP3S/TGZTQ1TudFMCMuQ6fy2ZFSPvnGVRk/mQyCHo9qCsvx9C6eowePAQTRwxFvc8n/cbxo/UKtcamLi3W8Zz9xHZ4Ydt2/H7FCmHv0oH3E+WBmG9lCcgrJhtBtp/feJO4RpdzbdNu0/Z40a7fGmT79Yr+DMtDrcGfurUd5Wx5Rnr+ZzbrjixdlnFHw4iveAUP3vZFTPKbKEvH5dBLvQxxtb/zu/di2VvvCcjGlzubwbyZk/HT735LAA1VGF84tCJwQYBt1779eP/j9diypxl7mg8gGkvBSmfhyflQWVaFUEktDnRG8OGOfYhkTbh8fpRVVaKitgJZI42W5u342Q/uwpQRdeI06uUXD7flgFq5Fct4EHDZj2WvvYsF889UDpkON08pzzTJiI7jnTVv4Og5k/uBbGRkaaF9obG4Q+j1lGFjbxYPP78cvTk33n3vHdR4DZxy5BjsfeFZjDdzWDhhNPxWEiefeyZQXQUEfGIqJwfqnNhi/MEcnRpnJrZu3Y79B1oRSzIaAj63B5WV5Zg8eRzcbkNp/9ptKam4iE4SsXPhF7/6Dc6/7CoMmzYLCMcQa2sXglG2rATfeuj3QHUQXn8GH77zEhoCFu64+VoMKS9FVUkF3CYN7nzIZr1ilke9NYXh2BFaACtlgNbW0YMPPvhYtOw8HhdGDh+KI488Qh1p2QAbiQk5MvhYFWICW3bsxLe+ezcSVhKJFDB16nBMmzYNUybPlBzOqBgJmKWKScevTAbf+MItWDBvNubOmCLGjuplYxmmiVgsgf3798NKZzByeCOCPreSIZC1WvUXdfP27G/Dos/eJOQdUQSlg7DPxFOPPYzKgFcOiVlG+u66LVi7ZRe+dMe3VCWLwfVTrf0cvZ8Ish2Csc97EOMD7sdDAaU/+CknqfHx/uZcKBCE2yT6TE0w9af9kWH1f81Ik0UgnZUTDz89XotIr05gzgmyWSLGq8Cy0lAJTFuwVglWDoyaqXIPtdTzBJ5DhcLm/O68p0PdrwRry0I0GkdpaahAc9UgE5/FY6LP9GC/6cLtf3wQLbSP1icaxQ4w/xGQTbbJdqhzsvqcZ66qRwsJaeHkgpOCfC+CIFXZZtRhF86cUoY5YwOo8ESl5Mxl2QFSGo3XtWmv0id0VmFFNHWTyrC1w42nVrViV7xWykDTZlBYUOUEB4ztuOi4YZjS4BZpw/aED08t34r1XdXiskemFVlpamnniY4C/xrTH+Nrl0/HcGM7yrLNAl6oEjfljBgxqnAAI/DLJbuwMzFUSrAIRhE0UYm4XgpUW3EC+rJ9eS2y718xTsT+Q1avJO9d7qH405JVONCdxKzJY3HKjCGUxkQkG8Ar7zfj9a2WgEc0eOD7uYBUWM2YULIXV58yBsP87VKSZuYSMGWiU8OhVPTtNnaU4L5X9qPVGCVgDoFJBQJyMeB5TlIAEIID5NKwxFWSfko5SqkvnR59MoBZ6llGnbPMTpwxbyyi7buwt6kJrTEyBKsElCArkOW+ZDORcalMKxynbKTgGxY8VgyBXJeU70m5cY56aK244JiROGaEJYAEA1S3ORy/fbVLBPJTrhIBUE8dC5wzqxqVmWZp6A7vcDz5ViuW7QqKMH2WY8DqQU1mK86fXYrTxqVFg45ABAX0o67B2Jceip8s2YV92ZECYhAQ5HCjI21FtglTK9vxxdOqUWPtFM2uRM6H9twg/O6RF4SldfbC4zF1sKINtyYDeHrFdqzrCMlYIAspZ3oF6KnM7sXxw/pw/tx61JjtwgLzIGm7xXkQM0qFKbVsYwJ/X5uRfo4bVQoINVIyllleTVdVAaAILrN0FwkMC3bi6NF+jCztQ10ggZA/B6/HhXQG6IoZAnat3tyHJmuIMLJYzku3Vqpnaf0nZ/zU53BSKiFuoBT+ZVnxTkwoa8cNpw9HtblfQC3OB44Lgl49sRy27Q9jR0sMWw4k0ZVi6XANYoYGxSBzi88uRiK5Doyq8WBMQxBjBgfRWOWFz2bCckFHlg5XVdgSq8Hvlm5GkzlRXFQTZol8po4r6sxIlWTTGOLo4QlcNK8BVbl9MqZ5b71GAx54rRkb2nyIG5VKqy/TiqHlGQwJ9KCvcz/CiRwSRiniLgUSElSWkkqERKeRzFyhiRcxYTiqi1cCt2xsE/DlehHKdKCcGnZWE8bVuzC63o/BlR6UB90I+lTSnEznEE9l0dGXRGtvBttbYtjb7RIjDIKtjDUE+tKuoO3WyrVPwUbOJJD9wfHN8lmWnyoVMJagMlaqkn1S+xXvzZ6P/yZms57dqlRQlTWeMHwEvjT/eCmrYhKhocFiwEMn0SrKO0Tq7Riqf/5JewSnHLPkOg7QTa33znisQDvqZzG5vPfZZ/FWd68Iw1NugeUF+i8KQFtOWBd0nRtTUoLbL784z9DjdR5cthxrNm2SDeLps2fhqtmzRSdJM/h4xQFBtkAIUT+1R3OK5WEz4k1bY07Kc22QjYmSMD+sDH5zrdIv0ow6NRh0GaZiPzjb1QkLa4FyJmx/3bwFf3nzTXT5Aki5XfBaBBCS+PZFF2J2eXm+fEv/PdtWs6PIaHt3915sbG5CW3e3sA75/GUBP8bW12HBtOloNI08i8fNJNUGD6g3THd0th2FvL/ys1/KKe7ksaNx2emny+eS/aPL7Jy+YsoMQ5XCkeEiAMGLL+GD1nZEfIrZofuv/zo8MEgr8c8x1tT/VWJGsCiQVkzGiaWl+NrFFwrQoEETfV9qE1swEtCfy3GmY4TerutdEgEEDRrxd3wWCsZ/g9pYZOtQa0lYQnofRSYJEzKlXCcusXRBTcYxf0gDblp4Sj9jDicMXwy8MpUiwKlBWCeQreeZE5DR4JVmgvI775/AIIGVrzzwoGiK0YkwaYNsXD+oZVWdSuBz8+bizPFH9GN+afA03/YO0GYgYF3ndry//kcMWhus0L/O+a/vXccB5/95TbaBBtw/f999aA0EhSGkDMQKmnhiRiPmIQpELkvGMW/YMFx72qkCtLGNCU787LHHsTscFkbnV849B3MbGwRAIpiSn0c55JlsGmSj+6vS7jsYJNZ9ouIR95I5lCcSOLG+Dl86/TQBMEu4d5F4UWCmO2Oncy7of/OeeUhAJtuvX3kVLzY1o9cfkhyausOl6TSGGQbuueozwmzVpYxO8w+tFUbQ/un1G/DUqlx7lVEAACAASURBVNViShB0GfjetVfLXOGL4yWRyyIciUlVUanbg8bSkMQwPZ+0i7GTlUvgkmPsB089jQ+jUfTKHFdC5sUHXjrn+7Skhk9aU4p/p9J9FQ9qYODWRZfly3Rlpc3lkLYseTYpJyPQ7HbDT5DCwSTmmsCxoEE1zSpUsaRgoKF1Kploc+fHscVDoW89/GfsNSnI70VCBNYd7VCc7xWBbHWxMH5+083CMK8g80tKghXzVYOy2tRGaQWuRKc/JO2dppi+mPz8Cy8HoNZ//6Jmhj7cCOSyqI71wf3x+/jiguNw7oRRqExGJe8haMh8goeND/9tCf7w0KNI2aIJJBnQnOL5px7Juz06QTbNYnvmHy9g8fMv495f/AaNEyYCLlZ12Hx3lmzT+GHtTjzw95cRcwWQSufQ0xdGLNKDnu4OtOzbjsFlXvzhnv/B6GofyrMx+NMx2dcTCFTjz3ZEzvrw8itv4eSTz7J1xci605ROztYkenpaEO5twciRtYAAO6qVpdKFkgKGBzGTcakUexImHnxuNVqTWax5/124MjGcMWcqOta8hbJdW3HTSSdiUCqJ9r3bsb+7C8edfiqGzpwOhIK0fxewzXaGUoQgmTQFfbJ8rMkqeSZFGWJMsSDIYdoCkhlYfTG8+spyrH73fdx6+51o3tuMjqYD0j98urDPxJNr16DDk0JokA/79q5DqqUdN1x6DKaNG4qRDUNRGqoTx9FcLiRaccKzJSEjq+7LZMWIyIwpwwOHJ5DN6uKegm9ICtBmGEkpI81kEtiwZQN+/MtfYsZRMzB91jSMGNkIj8s2oYIPg4ZNgb/+SMAsB1i6mkrjqzffiIvOPguTRw8TIwOhCFHWgZqHsqdSlXVODVelSayPhVWfkVSyeOnz+Olv/iD7b/4dr3X6KfPxjVu/rCS1RJ/Vg//9zX248OrPYeK0WbZcDOOFYjNrkK22skppCebdtfWGRY+jAg6jj1mIW/FeSkqC/Zich5u9xsa2VgHZvBTYHejdtqVuXoRSHDAUyMbgFwr6bfvuAnAjl7E7UJqKdF7qQHATlMshFosh6A/AxZMt+8RYW4DLRHDcRzZn9QPZuCHiSeBBlewHrQaKwcFEjp9PFFKAPdmRKcSQThRZlyGCn2FvAMt37MADq1bJBpmLmtJyUJ38n1hkDtc52lr5cO+zh6okxv5sL4I55RRYgk4MKTdQHTJR4jPgMrPwuOgzUtgGUwOBVPZkxkBvPIfW3izakyH0GoMQcdUKk4bMGmpTEbwhaMNrz58xHBXlpXht9Tp0pmh6oJghKQJB8NmfwYTdEjH1qswOfOaksZhUGxcmEQEN9n0qZ6Ir5sLWtjRWb+rFjkgNeswhAorQ3VOFo/4jU6c7TPoJMlRn9+HOz8xCNfZL+SU1mrqMejz2jzexr0e5o5x73GT4vS68vmYD9oZd6DWHICa6ZiVKyytrCdhEALDabMOEQSaGlAGlAQLPOdBML5r2YE83sH5/Bl3GcCkTI2uKz+tMKwjbMEEXqm2+lFoF3ZyU7IoEvgo4uYxoSAVzPQIaEqDj1oMaUkzihbVm+gUI4XMpIXeVPOpFVU6YJRArV0baQpMLxbFANtaZ80ZgznCXMOwIsvWZdfjTa/uwtc0Qp8lAtg/HjvPj1JkN0re8Utg9CEvf2YPVO3MCJObMENxWH0LZJhw1woXL5g0WEwQjE0MkDexotfDaR53YFqsXVhhBDIKXDGMUNA1ZbZhQE8f1C0egHG2yeNIRsgu1+O1fnkMSZfB6DHzmjKOFfrx87U50ZsoFLGO5MgFGJdFMjbcuAe3q3F2Y0OBHXQkQonRBLotU1kBv0o3trRls7XShxzVSgDC2pRJOteQ0xUMhV4KfNmRLZ0sCcBxPBCrJ0KMbKQEnCReU5aQzJyj2XyGAV9ykDhcZbAr01Fsr1TF6zBbGrmZhCjic7ZKS5BPG+zF3Yi0i3a2iFdDcEUVzZ1IAPYJS1DVMG6WiX8e5JU67urSSYwcEDeNSsqnce8PSz2WuBIZU+VBf6cGQmgpUkTlc1oDHl23C5g4fesxhYkTAZyK/Lv8S9piy0iZTlPqJnL9kcrHtOX4ImBFMJ5uL98SX0q2Lij6f0LalvJqgso/2BepzRDvNZqVK/B1Ij0S3l+OwwXZfVlqM6lnpWupDWMBJxgEu4MimJKabLN3K8bSLo8wvbDUC+Qlq05kl0oacT1LaoMHqAcAxlYBxWZZCCDvtU6fs+jRQ933/Pj9cxB7o94VDEx33NZuNZWI86Wdy/cMrrsR4n1tYXbpcUCfXqshGRUctnq3K47T8vQYoCuU4GrAoBjf7n9JpGENd6eCjH3UQq8ubHli5Eku371TC49T0skE2tY4qqQbGKwIaZHoFpcTJjZs+cznKTQMb9u7Dn156SRg8BBgvPHoOFk2dohz/7PIsthafjdFdykVtJltrUIFsVrbAoCtosqm9hWpXxayiq2AVxauvuApTAsqJT3idtrNgAbAohHhpX3uTIuUiNrBAkO35vfvw21deRafXj6THBVfWAktSzz1iPK6eN1cSa83Yc4pjE6BxlkGqlUN9sX+ZSJK5wz7XDLZCvytwSYNkazo6cc9Tf0OE5X7IodwALj5hPo4bO1rakGCbU2tMgy1Mvqn/9PDKVXhx6zb0BPz5Mr/ifZmziGfg0d5/HuvNrCoZVu3OdplUWYEvXXC+AJwEHJwJsqqoYLJdABOde0OVNBdGsBNUZlsyiX47GsN3Hn1c2FQE2ejy2H/95L5XadIIy5JJfyqB6lgCN5x+KuYPbRRwV7teqoilRoUGXXU/FVK5/i2idqLqlWfxOP6tIUzNAGMffP6++9FGd3vRM1PlomxDf85AKB7DaNPA3VddIWAQx6wuo1aMO608WLSXPgRz1RkhnMAR70tHYQ2kqf+r6w+UL+i5QOCYz/H1J5/E+nhKQLaEaF2pe9JlxKJfxVhgcUykUJJOYlxVNW46/1xpq8VvvYPV69chZboFiLvzwnMxp7buU4JsZDE7mUmOGGv3B7kN1PRiWbUYzKRTuOez1wkzieNRMcyU+59+8v4RVcUhslh05xJk28d59OZbWLxlG7p9Pin99mYzqEzE8OXzzsMJ1YqRXNAKU23CEisp7bfB7tsefBjtBIZhoiHgwz2LLs8fNqgYWGAl8151Cbs+jMiTF3KG6GNyx0MQ/oNUBt966CF0EQD1eoW9pTXznPnOfxpkYybnTyVRHY/h+9d/VgwEVP3Dwa/8wZMNCutdC+OgZlbq8uXCsYCaD5z0SkpElU0TBGa8/vUrr+HNffvyTFdV/meP8LypQ/97GahclONFG/jw48hA1zsGxmVhsm3dgV+vJMgWEJCN+eXBcfX/sndw/E0RKKhB5EAOqIj1oerAPkzIxPD9RRehKsnSzIL+GY0PPti0HTffeidSZAuJ6Q53xiksfvQh1FcE8/uhgma7ymuY8exqasGTzyxBbeNwXP3Zm1FaPxgQbUkvurLAsnX78bulq9DnLhGmnAJKuNZS8D6JdNd+NIQMXHPWiZhc6UFZOoygxT0l9338BAVcUncsEk5j5+4DmDRplm004DgkNdJYvvwFLJg/B6aRErCIU4u5PvecdKiMmn70eSqxK+7Gg/9Yjj1hC5u3b0e0bS9OGD8CNfFutK54DbefdgrGICtrlS9rYde+vdi0YzvqR4/E3IUno3z8aIrEA16PAtvYp7pfNXvWPqzLV5MJsMb9qgXEUkB3D7auWYM1q99FqLoeH360HjOnz8LIhuHwZZQJFsdun9fEllQYf3j+CdQcUYWFZ8zB8UeNRaknjkhLk+jl+n3l8Pmq4fZXq1XL8IvpHjXiBPzT5as2w03Ic/bEouwPD6lJKgFNB7gjMSKw0n1obdsHw2vAHfDIQTT32bJm8rvhQToXQEn1WFSMnAsYFUj1JPDlW27Bzddeg+FD6qT/RNJFYpw6cFMAmzpoF3O0tAWXx6tKhGUhohAoddbU+O6N9GHHnn3Ys68ZTfsPoHlfE65cdDEmjBsrIyNjuNGbzuHaL3wF/3htlchDyFX0/lOwHBNtHZ0HGW8WHx7qGVXYb5joi0bkQC4YDDpoP4efrwKyVZSVI8j6VPuKsim16bnOSziZbLFYXBhi5SXsSGoIORlY/Cs96O3NhR2wtCZbVZVCEvWLAyn/YHI9BkVF5eeDcTPFh+R9hULBPJOt+P40u433oxBQE5mMhZ6ennyJqgb2tONaxDCl1OPnS5/DW52dCIs1Ny2WbWe0/18g2+H7L/8O2QQxWJlUIaJYewSeTBh+CqOT0ZJNKxTd7ie2rwR4SRLUIKc+ErXAmJCmJLkPiKYRKbCcgB6bBUT7YNbOM9Vkkk02DME4AQBswEECIsVIDZZdsdSrHSGLrqIdkiAzsGqEOmmokq4oqhF1DRKXxHSOJZGfXEomBhG26D/dNOkWSZCJzxIxK4WVFzdKZPwEchF5dn5W3CwVjaaUGRA9KI2KC0hJkMLqQRAa9FJ16XwucXA0FMhCEFCL0PcrE8sLB7Nt1aAWZqcTM3BksAw65MXwrIdtooacXTKYM6Gc9oj0D3waKwRYnsSLaLuddpBqa7B0NS7GAKFMu4BnBPPYptSg6jaGSIkuT3S8uaRoyRH4YYkrX3zGPlcV+tyDpJw2Z/ilvNef7RT2YLnVjGA2LG1DZhKdKgk8ERTj9TNZ5QjLF22Zg1av+rtMM4JGWAw2CHRIW5qqfJDNQmCQL4JLdDllGydpamBL6SsHmrh8thNoYb+TLsyyvRTVyVwViLLUks9ItlbWlE2D7g86Jal2sxm6og9C5mUib6wh9Hh7MSElXay+jaCAngJ+gkCOAtcOtRkVIW+HHgk1EAny+XMJBKxOmRM0YPBkM8opD0EZlzQqYLkoy3SzCAjAym1GOktAr4D8i3EJlRoNgoYJmFZUrNClhBJR+e7hgkm9HZ7cmTUCOrKUl3ppB4HY2hFMnioJrxUR8IytymRD6Vdy28UYEbBBM9NORLLwiqW7EiDlFdI8lJEbVuBysRvZwae4A4BsnEOyKqtRIGNbdDZ4ypkCstSio1ajupraJLOd+OUTIVRuFcm4zNBFyz5lVIPBnpiHYKD1P+ly3m0hfhaz8f6JsO1Y81QCKI/gOJ2WZIHOhxakvHK814NvXH6pMGy4jSIgxARDs2T0ubhYrtvwmv6ZkvyXbWpe86YAv6lbcTLP+yWTNitGvUdvj9XfSAlezkDUdvd7duNm0URiAkcRaZY+ysmuNJl6RolX1LYRzbEUghkLoVwO5yw8Gc+98gp6ucLncihPJ3H5MfNw2cSJkpTq5JHP6zQ+eLsvhu88/hgUyOZT7qLyeQe7i0q32+WLZNGQuXTx5Cm4fNaMPKsqXwZnH8oJuKhBH0cHy8GhDZAxaVvZ3SuarkykEh51eBPKpDE4mcL3r79OGA8FowelzaaZZE5gTQNG+qO09pO+L2c5ry4JZuRkcv/QylVSAhX1+cCGYHLA0qYZjY244YzTBWjTZavchmqtMcplLNm4BY+8uVIOGsliY2KuQNLi18DztPCug0E22cfRUEODWem0JC/DfD7817nnYmxJUABADWhpnTY1egqvPPBp/0jGqfSTmq26LJLP89KBNvz8OeUaGPN68yCbcmDjbl7pUFGYWVxG7TJiljBWJ5O46YzTcXTDEOkz532pkdWf8aXnDm+Fv9NAkkSNol38QCA275sADdk1Nz3wEJp8nrxGFEE2Xo/JO0EJsiOPGT4MN55yUt6hVxf9c2w4majOnsvHBLIq8hpp4pUnbytONpz/d47Jga6vf691IcnmuueV17CiuRk93gASZEvZMj36npSZlTJXEZdPcZ5MY2goiNmzZ2PJ668jba+hZPN++6LzcVRVte0W6WDgFTHZ7lv9DrqDIcRchpiIcP3WIH+/kWyvdwR7QokkqpJRfOnss7Ggvl7miSpjVnUZznjoPJTQIKsGXbmDYj7x1Ifr8MjatWL8QJCNz3bKpIm4YNoUAZN4fR5RKUayOsDgXOY85th9+sOP8Nc17yPicUtZ7YTyMnz/wgsk9mv9ynw7CvNLMan0WqD6s3BdgrhaL+63K1bhlR3bhcVGvTyu1ype9icV/KdBNuZ9nGt0Wv3CGWfgzMGDBGTTphZ6/On5r/9PmRTRdeN+mZLJ+bJm9Y6866zdAuwbjkuC71pT8en33sfiDz9CF92U3T6kSaqw0aNP0lbVIJuUi0Yj+MlNN6pyUfu+9b3wuz58IrD54rZdoslGjUKyg3mI1E/ve4Ao+0//aECQje1poDweFYfRjjdewQv33I2aeBgBKynlurKOGy7Ecm6cf9mV6Iim5KCUOQkdP3//sx9h6vhRA4Js3P9IrkZAGyY6emN49rmX0BNN4jPXXo8x02ahwwIeevkDLP5gF7o9FeIky6oc0SyjOzGPYq0k3NF2BGPtuPHMEzBrWCUq0mH4M33wWcxOlSSMxPqsD2s/WI/aukY0NoxU2mzEGIwcUukIlix+AhddfC5gJm3XTLKcKCXjRcIdQthTjo0dCTy+7H20pT0Ip3nolwYObMGB1a+hoa8dN86fh6O4JkUjKOXcstShfHNrGz7atAlxN1A+tBFjZ0zGxFkzYVRW2nptmt1mM9z4R2RpMPfmJM1YQF8E0ZY2rH9nDfZu3oJIWwdGjhmNIaPH4eG/PIaLz78IVYESKUvmHOH4jXiAdr+B+597BDfcdQMajqiE2+iC24jAnY6ho7kZfk8JqioHw+OuhCdYDXjKBGgDJWZkP2zzLPNu1pYgWirPoTxYCshloET0ogiHm9HWvg/l1SXwBpkDcb+jxouuWFQwLA0GajH8yFPQ0RrHt7723/jal7+K2ooS24XeUv3cj62kRLGkCiznwq2334Fzzr0IfX19wnQrLStBY+MgDB02GB6v2h+r++dnq/WbJBW+GL/IWF7y2kqkXH5c8bmbxSCmEM8YJFxIZbPo7u5GVUW5aA/3S8w/YY/BfUJvX59UelKTjQBp/zX80DPV2NTamqssL0fAZYNsRCl58wNosamgrTat1GQjQ6yshMuEvXHuR70rbIucaCCTrq6uLlRXVMLltpNeWwRW36aIxTqdRe3NcjgSEUYckURVTtAf2NNnjM7v7BRSjtmw1dXV0kgaaBJ6oYvilya2sqzgvvvREQghzJMdG6BzllH1b8bCmd4/HQj/Q3+gmTIsTxQnQ9ZV898iVElUmO2q7lsJLfIk2C6JIWRGGi0Rb4PmCsrRk8HTXnrt84q0AAKEAzhFVAmkV1xL86wOOXWVoS8jhoWWwjbJ8TRAUZT5t/JbEQhVjBdxP6XLH09RsjR6cDJdDt7Uc0vCaxNoo7YZSy8J+sjJipRyMSyzjI+JKE8zyG5QDJtiZpig53KqyfZKSHkay/HYbgw+AqQRsdfsnJwfWerOFZW89duUOA09DlVG5mAOKeTeZllqBl9eEN5O6g+lXyXyFQrg0GR3Kfvjc2RjIoqv3VoIiiVEi4osJiY9CvQhyEiwii++h6ApmW4KaFV+Seo9LJ+LCNDB8SQ8H5O6I+r9qmaeJx5KK8SwWH6onIM82bCAtUJRp2+mqVhO/BsZK9mk/A1dXUWbTBwb6Yqjg7oCJcV9U4BJPhcXX4JMKtgqJqC+Lp+xoMqhVge12LHr9Nm2aR/fKm03xUIU1o28T4dTbiYI83COKNDokzZj8lHOcj0brOdJEU922DfU+SI4Ju+T+cg5x00vhUNZkK3KpdVWXzFzFVClABM5YecJlK1hIO2QJSDOUc/24YmUKonhXNbOxASxhRF3iPGk2bEmYwgBLAGAFSAgUBeBKynlVm0jZRn5GKM26qSjKz1NlY4erq10e6mV0XEyqeOlWJ0zfqv+1gYP/Fx9SONca0S/w1alE60MW9tBeBiHOKX+xKTi08znfzG2FwMIuk0IRvkzKdGzGldWgq9eeEHelU4n/059pPyhlQb6B9gSEGPQz1scXZ2ghpOJU/x4isWhuDMxQ5XovdHSih8+95wIPLPcjZvbg0A2YYiocCci6Jz7GTWH2YdMQNwstUwlcM3xx+PiceP6lYvyik7jg7cjEXznsb9+apCNz6GTpdJUCkPSaXzvs9dIsqTBS6feXGFPoSBLBcmre2Xyyi+CbGszFu7+81+EGZHg6XaWyUMGFakMjho0CF857VTpNyZkin1UgDH0v3R7D3RsqeIEI4I+MCgkj0zkuI+54wEleRH1qLWPZaVeMsfSaQxxu3DL+edhcpnSbOI98N6lVLW1FT9bvBRdfj+i3oIeWD6xHeCwsXij6YShDzUVBDi2xcOpURVMZVCRTOC02TNx1ozpAmgVHAFVjNZ9odc2DQ7rErBCEm5IMs0v9sdjGzeJaDwT25iX64JtfJCPLwqcY5zXc03KRllKnEmhLB7HqVMn47yj5wh7lCxE7SjrHB/yTI5Y7wQFnPvR4jZx/k7rZREove3xJ7ElnRLZkpRbKSHJobRF0XW2WVqcOecNH4arbW0vtpkumZPxbX8Y700Ybg6QuHB/+rkLOzYVz/uvXfq+9ZgslJfa7Fa745mEabYQ258ahX//cJ2aDx4aT9i7du1WZ19YmKOM1nw+SoFklFMiD7qleiWbQxXZTpdfghmlZfk5mr+PfiCbE+RXe/wCyFb8JIVSZpqLEPSdWFKC/7nowjzrtGBK4Fhd7MCpkk7VVprFp0G2F3ftwf1vrETYq0Asjqtaw8QFc+fglJHD+pVJayaWLnOmnt2d9z2A/V6aX5gIWRnMqKnBt845S0A2xYDr/9JzsbBj1xU76h6pI0hG1eZUBl9/+GE5COjjnJAy3n+Xy+WnXwDVvoSuvmlUJtM478gjcf1RM+X5GJc4Bp1jWLYFjjGtP8kZczSDW4Hc6qBFA+98fm3u8ujK1Vi2ZTN6fQTYPHa5rCNntckdAz2NNhOgCUldPIZ7P/85jHa4izpjAT9b3HEJsu3chT+8sVKYjSxrUyCbOvT6P78cbsADxWkdawVETiVQF+tD5+o3cN/nr8XMqlKUZqKyPnEdVgeoHvzoZ7/CkldWyH5R8shcCvd8+5s4ds50B8im28p2K+eH59mQ/JkH0WQGzyx9GavXbsRRCy/Aqxv3IVY3Gl3+CoRdZLnzAJT7XXUt7jHJWrO6DiDQ14ZzZk/AuXMmgoI5ZRarF0gWUVUFpriKuvDB2vVo2teCWTPnYNCgIejs7cCTf30EV165CCWlzNEyAuwzF4yTweYuQY9ZgmUbm/Dyhzvk3x2RJII+P2qRRENfM3YsfRyXjGvEKcMGoyoRlXWTOa8qYVSv3p4+fLhhHSLJDNJuA4bPi4q6GtQMqkft0EZUNw6Gv6wMBqvurBxyiQRi3d1oadqPjv3N6G5tR29bp2iWEcCfOOEI1DQ2ypr9x4cfwWcuvRxlHhrjKRkDhpuYK4eegAvPr30Vg2bW4YzL5sNw8ziSGswWkEqgrWk/jLSBstJqlJbXw+2vgOmrKIBtNEXgOiKaaYpVpg5104CVlANrpPsQDXegq+cAYske1A+uhSeojJyklFo2IRy7CiCTqpBsGXojPjzw0BJYlh/fvO0OlAaCcsgounq2yY+ssfm9twbZvGja244DrV2YNXue0pGT9+XQ2taE++7/Fb75ra8pQG0Ak0w1bt0IZ4CrbvkKnljyAoLllZI7Scyw9y2CBeWUu2h1ZRU8wjjUpp39842CYYQtq2UaCPdR0ockr1C/sXC4udsPZJPE02kb4vhrlcDajWsCsWgc6SzdRbnFVwuiE6QsWJYXLsJ5aGUNtHd1oqaqsh+SyIeSzzAPBs5UQ5mCcHKjwYcU0MjeqPN7XsDfcc+yGRYmWwZdPT2oqalRKZedODPIUVi2HQaeWL8BT7yjN2MeZAWdl0+QKx5Uu2sDfJ8mcTxcJ/yrvxdEl/RbsnNMZZOtWDpkORU2j/rfwg7Mgz42WGg/q3LyYF8UlXPZ2iWyX+HJo72iE/xQV1BLiw70BHzEpci+HyLYZKB4RPdPJWbSr3YNOxmOTNq1kywXfXXynb+i3UyF+1VjTrnBiVAiASvTvrbhRprBze4/IvUyTmwDCQUOFG0sbMBLTX2i+sr9SD2eOkmWRF1+qmrai41BipP0w/1fNYIqouMEKox+BVDodsqzTAcARQ4CDDRIzQXSPqVgG7Gt1Ok9QSxCcFKcL3OCJ+TaUkPNNwNpsr8IZUgm4FJta9nsRFO1vTYmodin2HRwvqmOzQ9rDdhwzHAMKEBGLcrS72xtu6GErmxSR1HecBCQlS87kn5R7rhKT1KZtKhyWlMxWRTKd5Dul74xfS0VhHUhkE6d+89KAeH0CLTniirvcKrZHDyTi0E2HXt0m1BvTHFJ1UsOvOw4qz5SUaoFFySAWLT5698e6hoSD9jGMvc4J5QWEm+XfVQAxw6/sS5ACfY0sOeBnBU75qdeFGWOSHmNvjOH7gPBdxuwLLD7+rdZvpWLQDbGCelUG2iT7bZNO1dMUfWX+fnGFrBjh54f6i2f/MyHO7k/+PcHg/8Hj4L/+080E0Fv7ClgzE1fvZXFRccdh2PGjRZWki4j1DptHJU6cXNu+nVCqAGB4uhafKfFQI/z9/YMzJcsMYlhyeFmK4vbH3oIPWSVOYSkJbY79gkKMFJrFUF3mRMOfdagZUliff2CE3H+qFGSlOpyIF5JM7hYLjoQyFbQ3lLXLk5C+PncwFLnqiyZwJSaatx6zlnCmOOuhsl1MStIa35pBhsBKu02yPtY0dKGh156Gb08qfdxTbbkM1geSR2ycyZNwiVzjsqXbTrdWVXE0yupamknO8qe3fJNlwXz92x3MqDIntHlTz220L+EQBhwC6MthZJUGlWZNK496SQcPWqUPCfLp3YlM/jBnx4WcK7P55fE3sm0OCRT1zEgDpcs6r5W96+ANoJbAQr6p9PCaBnsMnHOvLk4dtxYGdcEE3QJnGZsOtl89i5C0qw3AAAAIABJREFUnlHmv80e4VER1UV//eZqPLd1u7CJCLJlikE2xhWpJSocpggoJeLmll3CmEYdcjht9iycMGWytBmPlnlf+p6cGncqyjh7q/+s0sCavl/Zp9pgJxNy3ve9z7+EDzo6pJSPpWVcE0WjXIyuFAjIUuvSVALDAl5x351cXy/3xjbj2NVKkc4SOuedOIF0/XMniKbXLme/6t8XRz0dC7j2s+0JGJKN9fy+Ztz/6mvS/nE3wSabaewwtiiUjqq7kFJu7v+YXNost0Ami+poH35y1VWYEvSL5phm7vFvNGOIc/DvGzYp4wNhkxbKRRl/CjmKY6clB6WWYtJlkjJPz54wEZfPmytahk79Sz129dzUpiFal5HxgDGQz/7sh+uw9KOPhBHKnSQPuvyZDMpSaQz3unHhscdizshhea1Etinbjc/wh2Ur8PrOnehl6TsM+ZtjhzXitpMXCAiljUJ0SXVx2qaLJ3Sc4nXp0kp24Y//vhhre8PC4KJupAIhBxoN//d169P8ZR4ASqdRkbEwvbwM3z3vHHk+7exagHLswxw7QWe1Rz41KGzN+tEuNMNYl+ITYNuTTOOBpUuxqScs4CddVZNue88qFTuFO3fGK+fzKBY0pHy5IhnH3Z+9Lm/cI/sgx5eOz2z71fua8NCy1yW+EtgUwPnfDLIVx2nmYYyx3P/50ylhapYeaMLERC++f/UiVKUj8GV4GKtyAcs08d66Tfjy1++S/TN34ATafvy9u3D0zKnyb9VahZ7pt07Z+YWAMAKXe9HSEcMDf1mKf7yzHpnBI1E7fR4SlfXo9foRcxNs8yIrOltcby14Mwlk2vfDE27BxGofLlkwB9OH1aKUOm0WD/hVdZFI5ORMpFIZfPTheuzduxd+vw/Hzz9eMALLVC69ZDglXAFEPSXYtL8Xz6/ZiN1RE21pF9r6EigrLUWdx4XaRAc6X/k7pmTDuH72ZNTFe1GaSQkIyWoCtcaodYL5AD9327Zt2HegReWFJvELSvDkRCajjIDb4CHYtmkz/HHFGGQMMGhWJ/EgC0p1TZoyGSVl1Omju60H9z38Z1y96EqUuL3wp+3cEFkk3UqX7ePWTVjb/iG+9qMvwnJ1wWXGVKUZ2VXpNNr2H0CGrgRwIxSqhi9YCX+oBr5ApZgCwuWz5zuTChtYy6SRiPUiEutEPNqDRLwXHi9Q11APw2MiI6W2jN3qsJxkAJAEkSMRIISWA0n86N4/4KiZC3Dj574ItxwDsp0K+7p+c4gH9jJYSfbx4M1VH2DO0SfCdAVkE6+mtAW4Mnj00ftx5RUXidZeodxUgbsS31wuJAwvHnvmHwjUNeLSq69Xpe+2O7u9qijdQTLZensFt/K43HkcQ1c0yaogeYVeKxTIxmfvi8SkyqwkGLKziIIxqLMKVC6RP8A2kQfZgm6euqrEpXgT4FxYZEIZ5sEgW9EOyxH38m0rGyAL6OzpRnVlhWwc9OboIBCrOMkiyBaOwHQpJPFQIJu+jfwGgZMsk0FPTy9qa2sEeJLnIXXQNBCDIQvPnX99AtuSSQm8Cbdiqwx0MvBpFo9/x3scOb2638PsYPstCOxDSbSdKb5CkGWQHuKlwTIn6OBMVGUD5ADI8oM3fz0HsOJ8Xx680po8anPN2nXmzQpMsgEreXACWfaxq33twuJRtL2zry2LhA1YyAKg3Wi4ObU1AYWJYz/+ocBRsae20XY9VvTj5Rk5NgjibMZDJSGHS9r1PHH2ykBAROF9Rc8vAKsCX/q/tKgjn6cAgMt1bDCqAI4SNGUkoauMDWJKK9ggl/N58+3tXFrVfGKX6sS2eIOiQSVnWbkELxsMYfBSL+cMtoESffJhm7OoeGSD7DbYpkDRguioBgZ1m+jnHgjcKZx09J9necBW5l8B4CowyQptMFA/FveH+r+am6pMRgGEbPdCe9lldQJyy4xT5Uw2wFt4X3/4Q0Bze95rMF2YgUXzlYwuaT17nh2KLl0AqxzJiHSNfeIjz1IQDtexQI1dBWGT5yqb9yIG2KE2r872yq8fh2Cc5cFtO573m4vSvgr8PGgu2euK7tvDAQOHipWFnx8OZPvk3x9u3OixKVGRgE2Oyb8CbQhK1Ho9OGnmdBx75MQ8y4YJGJNszcBwlg8VerDA4nT+rP+s7j869EjQ37nV1i6mGmxigkmQ4I4H/yTuogkC6Yzvh2BMqrjPFNQGXeyx7tFaPYk4bll4Cs4cNlTAr4FANia0b/f14buPP4HWUABRX0DWFWcpjnMl7NemohFGMCUjLq4TK8px3VlnosHryTty8jOFCeRwaWTiRnCKoMiWAy34cMd2vLdzF1pzOTmNTvCQR4StyaM1FDMqnRIw78Tx43DFcccJM4qMNiaU+dLIIi04HQ+1Fh7vQfvB6SSSySMT88VrP8LfP3gf3V6lKcvyJyGT2htdcXOUsZNGeSqBhTNnYcGMacJk+8ljj2N/Ki2b/ISLCoeGMNu1EYge74X/24eP+QnkYIHY2nv5v3EeDDhigQAEWZZ8AF4Z1xmQTURtrkrDwLFTpuCEqVNR63HnwSNdHq3LhvXYde43OT7ZNxyHdz//Et5ua0c328NHZnv/Ga9jUeF7YTwSHCU4SbYd74sAiT+dxtjGBkweOQJHUK+trCwPBGqgTZf25p/fTrp1v+lVTvel1m4iWKtZLw+8thwftbQg6nLDcrsdkgMqidegO9uM/VmSSWNEZQVOnj4D00eOzAOBOg6wvfil1s5CiqwBAd17+h41kKlbS//cuTrrJIffdSzQ84LtT/bORiuLe//yKCI+BRYWi+vrAxB1yKWkL/LHthwbhqE0/NIZ1MYi+Pm112K8151nsjnvm6WQnAfPrNuI+999V2lCEkAZIP7k99caXBXwMidOvhoQnz18OK44+ST5rIImn17F1XdtdkGgm5+/bvdevL9jBz7esxc9bg/C1Hb2cO9ATeSCkynZm2VWBsPLSnDRghMxqaY2zyrdHo3he4/+Fd1+nzCBeUBKg5iFY8fgv46dJ0xYXS4qhyX5vb5if6jxpXZIuqReO2k++u4aPLduncQIAkxai+3w69y//x065hPMlpL6WAK///z1ynRC3L3tfan9RMV7N30Iyf29HMzat6jdhrXzL+MjGXxLVr+F5Rs2SoxjuWJcdNG4PqlDYT0WJRZo1LIYfNRyGhKvaESSwZjqapTaDFNxjRRvOXVkwnukbijHQEsihaZEHEm7PPffXirqPGR0xGVhDNoaqNQ8pCNq+4v/wOIffhtDKfyRobyQYrOJxIfhwl13/wA9fRFMmDAB5599BobUVwnTTEAiB6NL1lLbvVI9syR0CijhAb7lRnd7HFs3NCOc8uCFteuxZO1GBCdPR8W0mej0lyHsCUrJsmWqajoylhhzo237YYbbUWWmML6+HCcfNQlTRwxGpTcLn9wzwUGuH4U9qhzyEsCU/J6mMT70Zd3YsK8Db2/ehR0dcXRnPWiJZhBJW6iqrka1O4eaZA9SH65G6ea3cdspx6IxEUVFMgI/1wAyqPpVtKhVRw8RSlHt2LFLiDz8/KTLlD3ANd/8b2BoAx7/5n/DaGlDIKvyMCGcmCaGDRuGESNGwHArMknS40HE48EjTz2N008+FfXllQhk1EEg99Apt4GIx0BTqh2PrnoW9z54F7LuduTcfVK9IgaIWfa1he7WNsTDlEgi0MUdiBs5Tymy/krk3EH5fOnPTByGFUMqHoOVTSFnWrCMLErKy1BeXSX+BUq7mN8V5URYrzll3ke96I82NeOXP38cn1l0DS4440K4swqgkjy6aINNsFfik5B5+OIeyYfXlr2NBfNPl1VKVenwjy1Eou3YuXMjpk2l6yklYtQFhQrBfI8lwIYLe9t78LW7f4j7H3kCloc6dIps4dzPqnzTkErKmsoalXPpPFJArwLJxXnkoD4LSKczCrPK41bqXpzPqT7Dub6aMDa2tOSqKiry5aLcRDlPlpyLqtywINXUR0vIKW2eyXYYkE2zHpwgG40PdCccFmSDS1xJBWQjDdHZOA4m20AgWzKdRm9vGDU11fZWX6nKcNFnff7a7l58++mnpLyFJ+8pt/alcTAj/vVs7J9apf5ZkC2/odPjMw8m2RuXImZR/xSrcGuFZKiQHBafQKtFXL8OdQJmQzj65Mke7gL0if4VBRN1On7wNYoZO4cEsfKaZOquCAtJaZhdXqj5C+rEzwVLa5FwEsrmv3jg9gcV+rPE+pevamcy+eSidj9UfxQPggIYrMCvwks5JbKtVDBQr0L/FCCy4v4osOsU0yvfU/biL3NR037tX6pmUFd3tED+uYpPOnVpqma4EvkvTmqLmU7S20WgSX6ca1DdoTHnfF6n66PEX30de9OjWyfvQCTXK4wrgsP9gUgbLJL6NMcYkBo6VebKzVt/piJPR1RPqD/Tmwqn7YU6CenH5CvWZXP0cnHck+vaoLO8zVGqqkqB1bhQjLECmKQvqX+X7/NikK3oBPKwINsh4nq+jF5v6m2QXMcKfR/5+adHVV4LwlmGe3BoPBTI5gTb1Rhwpq7O69ggQJHsgTCaHP39r4f1/zzIpvVRJVbkyCQ14clkBWzzW2lJ/llONKyiDBOGD8fYoUMxorYepR6XJNa2x5RKzu0mko3BAP8ujGhd7F8AdTQoIJsOh8ZNRySKtp4wDvT2YF9XF7Z1dWJzb58kcalDuNbl46M+XHHyoW0mC7WnqNXzxTPPxGmD6qVclPftFPwnQMQyyXciUXzvr4+L9lbU5xfG/EAgmzNO55/fLl0kYEGWIMGwCXX1mDpmDIbWVqI8FJRTz3TaQle4Dx3hMJra2rBtXxPaIn0i6J403Yi5XIh7vKJBx+RVl2BJuzPJyWQQyKZRmk5idCCIKxaegvHV1f1cPzVzbiDNKw1qaM0xJvhMnvn8jy1/HSu37ZBSpLhPacpyA+qcf9zg8sudTguQxbEze8J4tHV0YEdnD6IuE0k3y5ior2PY7mP9wfz+oJuTGWTH0/w62P/vJJZrZqmDdqMZ9SIuzy02E2u2U8ZCgMYY6RSGhEowa9wRmDhiOEbVVgsYocE2fqqTTcaP1+WKZPZ9/fEnsTOTQZ+bibVdPnJwuMn/pMB2srnuZMjbIKAC3ejizq+UGHdwDlb4/KirrEBVWRnKAgEE/H543S74qMnnMFZJZy1YVhppKyNjKZFMIpZMiIsspVB6Y3F0JeMCrPV5/YgQoGGpqJ3kyHJgBywNUBCAYjkwx65m3lHfcFz9IIkFoxoaMKKuth+Qq8tcNZCmgTZnszhBaf5c96aOAc5YoAG2eC6H9t5etPb2obW3B9s7OrGptwdNsSjinD9MfvNnaYX4LGuG08jJXttZZU5tHgVQZ1CXSOCXn7sWo+zSPAJNzkMKzgVhkK3bhAffXYOOAF0zPxlk04CIYn2rdd1tZVCSsVCStoTJMn3EcBw5YgQGVVWhjCLnZB0mM+jq60Vbdw/2tLRg+/4mdCdTSJhuJFxexFwm0h6WXFN6o1DxoFl6HvZXOi1sRMabiXW1OGvhqQgG/Pj9089gS18EETEkMAVsIsh21rTJuHraVImDHP9at4z344wXzjjB+EjglmX8z7z7Hp79aC16fEHE3F4k3crsgHHycIf4nzBl/qVfcT0W0wsrhdp4HN+/bBGm2NqMzv51jkf+W6/6ei3SjELNWtPPvbW1Ha9/9BHe27FTgF6WhlIrM0VWiy5v1OVkAx0GDACy6XnIUlfeu5hEiUC93qdruSO1ToqrIStDXKbMA0vK1AY6GP+XmlL++OA8RMVoAjsugoKwUBnrQ2j7VhxV5sc3Lj4X1cko/FYyXwLH/InVDqwCyQO4YhSmjNokL9H5pT0B9WFZIUbRNMGguDLCTT1o2dIKfnrE5cfupIXfv/o6tuZMDD5hASKV9Qh7QnK4UygdBVxWBrHOVmT7uhFKx1DuymBQyIUpIxswtrEWDVWlqC0vQWnQK23PF9s5msigIxxFc1cfdrd2Ydv+DnSnvehKm2iLW4gS0Hd5UF1RjjJXDlWpHgR2b0T7smfxzVOPwXgjhZpkAv5kTLnFHqQ379QEU33G+BUOh7G/5QAOdHSiK2Nhytw5GDZuHJ5+9FGUJ1Oy/leWlaO+vh5DhgyBy8tDrMJhYMJlIObx4oU3VqC+bgimTZwEfyYneoxcR9KGhbjXhXYjjN8sfQK/eOwuZL0E2VjGaGupZXMCtHmNHJJ9fejp6EQ2STkZriMe0U8fN+sYwO3CpndWCTOQNU18RrIqPUEfymtpnBBUGtGClyqPXu0ESpEmmv1ljFK8uOpDPPToMiy64hpceM4lCKTIBlbGUdpQSLWQiveFpV8x0Ri5slkvlr/+HuafcBpydhG87O2RwhsrX8SJJxwtfsBKCEK9CLDpMtFIJoebb78Dd9/7M4yZNF0kfTgaZC135Jty6JDLoUPkyqr/H3fvASZZVeaN/6pu5epQHaYnwUQHhowMSckgkhQMuIqoKGL6DOvuZ1jTKuKu7qokw4qiJFFQwICIIEFQAUkDE2BmmJx6pmc6V1e+Vf/nfc8595577r1V1QPufvuv55lnurtuOOc9bzq/8wbE+RBU2He5iD4BJP6n+ygIZHxygru5U5CXHIWzmzLlwRkn4aNUk41AtlRUAl7OSaMyq0LQ3BMSgWoGgWweiEAOXKVxqnkokI3SRWnAJlimBmfeR0GTlC5KddwYZFMdKOR4zXRRtflnZN6uYWx0HP0z+mQYnyjgTZ2H6OTrlscex2/WrOVuWiUqDM/BI6IbhwPCaAXteZGb1MZ6+apyX56gwSNaCLKbFmpis144ZfpvDN5c+sFB8R6dN/R3eenod8zNwuQ+I6LWRboZvIlW9aCaTMoX2WDU9wsOn3dp6KQasob1girNaBkOxnlBM9/7Q2svBK+D7nzyEA2wISiiiwFQVk4SiAhIIRBRIBodOCzWW0OxPXq0AidCqBhaqN58ntr0SbrqOJrHqfTKjTKY7tu93ejC1taJJHP0tXfT6RoH/3j0Z5qbG7GO6myEtszmZlbaB2Ngfv0UBsqqG730axmBGVQzzTMRKcshaSjBekLN1X2QK2dyfJocePVI8Dzca+Q6m/zTovHB9PWieUe7fK5d10KfMGhDoATX6xBOPkUoUboAOVi06WZAoN5AX2cnZhAAkO1ERzaNLIEA8QRS8RhSySR3+OY6d1oab61eRblSQ6laQaVmo1SpgA6qJgpFTObzmCwVMJEvYGKqwOl35NhSTQzaEBLAREWdKRqc0jQoSsDDiyH05lNHeahA8yM3KU21ukoFfOotb8ZJPTmO/NJTBVVnPQKZnioW8bWf3orRbBalBHUX9YJsrvwpeXH5U9GTaUnd1OwaEhz1JTYWXIrAOT0VoIf6Rxs1agxAcxfzV2kVUk7lnfo76PnZKm3iK1jc34fTlh2FI+btz9EyavOsog/pKQr4VMAGRc2oDnmPrliJB55dzh0IOYLOCgY2lX6i2asoKKpvQw48ySKd+ot5CHDQoVeQALRRm1DpLe+hXYB9V/pSSxUmviYnnWujUSRgrYpknbpU03htzO7NYeHAAPan4vS9/ZhBm6V43KnjpABgiqT67E9uFKmisls8vW46wLoCsxiIkqmLamwsg/Q3kkPunCajMT0n+K4fLaYq7YlKOOHDLlGogdaB5IXWgAp0U5SN6vjo1WPiOYqneBMtxybWVERk0doKPWAjFY1gIEdAYCdy2U50dnQgE08ilSRdkEAyERP1UxkQIgqJQ6aabaNC8l+z2Y8ulisolIqYKEwhP1XERHFK6IViievdgPiPurGzLMQY2BRAF3Xndm1XOKjj9UtpjqTbKJKwv5DHdz7wfo50IllRXXaVfBCYRLrg7jVrcePjTzHgLICkIH89QC/LAzuiZcKG2KzaVPjdZlqK7nhiPcWaiagOSrETGz4CbghMFD9z+pjWUIDuU/xE+xN+j1wvOiihZ/f09WPXGAHeMU7lJKDDsusMxJ1xyCF461FHcqq5SglWUZMOdin1lErbJV2xvVjGrX/8I14c2suZOsV4kvc4XH5Cdnt9+XZu357APExRomggVyrh0pNPxumLFjg1GZWsKq5Q0qSARPqfADUVQbl7agrrdw5izZatWL1pM6fSF2MEfBIfkm4kXpSRfkF8EWqf/P65uZZ6yq676Ra+mwLaxP/6Xmzf6BZ2l34I6XHHOO2TGg0B3eUCZk9NYtsD9+LWL34WB3Uk0VmZ4sgwcXhOTr1qsEVjFQ3CRIiBqoUr7aj0G0hn8KG0OgSgyEDbYkM1vGYQxa0TiNpxro1GnYZ3pzP45fMr8PNVL2Le685BZeb+DLSJaNcoH/BwSmW9isr4OIqjo0hQ6ma9jESjiq6khWw8inQCyMQtpOMUYRRBpQ6Uag2uLVesR5CvNDBZFv+oDl6F5CmVwIzePmQiNfRUJtAzsgU7fn0rPnj8ITghl8KMUh6ZSgVJ7izv+uvhGRgU1SZr00UEtjBVrWG8OIVaTfSh74zG0Z1JI8YBPFqDK0lv7nrKEXAW1mzbib88/Qze8da3I21HRNRqvcZ6rBCnaN0x3HDfHbjyxs/DTo6iblETQuqiKrP0pO1U9qmUn8IUHXoWytzs7KCjjgMsCy8+9RgSRE8LSGdT6OjqRDSdlHpB6DSuqUz1nFl5URktqredRKmRxo2/+B3u/ut6vO6CC9A7MB/nnHwmZkRiDLTFbVlF2gEoJcgmG2qKABv6m0gXffTPz+OkE14nPDzOfrFRrU1hzbpncdihrxI1mBXWwwE65G/GUIxE8J9Xfx/HnHwG3vSOd4Mqqiv/xbTzXMqo3rwngJAf82CR/hblgzDK+HJBNiNDzMjDEr6GTBdtBbJ5nANuSOAH2cyaAG6LX3G3mjAJAYXrzejrDQXZdMBM3RcIskliBNVj00G2Sq2K8bEJzBjo57BPLs4ajWA8EsVWShW9/npsjacwRS3rGQ1XEUsGEKVFzfxvBdm8m2flMOzLSdZ0QDY3vc9lfM2R94AeIUCbsal3gB5aE6P5gOA4VZPJ7+QqZ0fxpQCOJFjm7C5MQ+j9fV9BtnDjaBhxHpz2zgCQTc3TfaZLu2YgG59cstDotBYRUs70Q9KKVQiu10lWIJBfQfk3B0EUCN98+a42nKAgp8JZTwkY8nobJ2/u+L3ghg4gKr2nlGUzd0g/iVf8JV7p5RszIq8lmMXPcOmjrnciyZzIBi+fu5FmBrzdEL0M/Z8wkC1Yzk3+cp5nFiZ92SCbmL+jbw2QzdXzagQ6vb38zXT8fxxkE3pFm28I0yn68+kypVTxpo2mR0WBaeMvnLsoRe7SNbIuC/+snDxbpNm49ayEk6YcIBX6zhtKivzlk3+qOyJ0E4Frok4HbSKEUyY2EYAtU7R8m7i2QDYae4RPfqkW0f+9+CIsjVmctkUfPZWNRkxRGlTM+8qf/QzjSUrPEg1dONrToJ8jb0ZkpdgwCTtlEa0kYCJopcufPIGlaC+yMUwTkX5Nq+b3XYS/xLURZUosR0bJTooEHqSpu2rVxvz+PiyeMxez+nrQ29mNbCaFuCXmUanVubv6nrFxDFK04I4d2JXPM3hEKWUUBUCbctGwyY1oUDbE1E8MGEjgSKy5rLUiN92h8q3o2QKc9oHjjh4M0fVGGqlIx6HaXBFOk7a4y5oCjQSQROAyA3JUb07WZu1Mp5BMp5HIZrkG2IrdezHF0YWim990ADaddZzNFo2Ha4qKjadMvodFQqFKkcgmCnx/gL4RFNA6UnNTJdocuJEvdA3XOPXJv1cfO3wrDRpXiyXwj+jFYKWoL0t6QOgDCdDLpiOemjkB4Klz2M2nP6LuEIO9FOktwSYBYglQyalNJGWDW9RoUZ2t7J1rL6U/RPSmjqO2AAe+/r5LOG1cFf7XrRv57pSu/uD6jfj5Y49jIh5HTaZM+/318MMP1gFOUxaRjiZAMWWLhb9Dc+GNKI2RaiLLWAvalOoRKkEqXNWfJN1N+kaBtKRDxP5EpNbSe6lwOEVMUjo7RcTMz3Vj3kA/ZnV3I9fZha5MGulEEokkASMREVQwUcDWod14fsMGbB0b507DBUuUwiHwVunzfZWHZr7QdL5TOpEOODrsKpYNzMEbX3M8urgZlyhPw1Sv13lepUoN5SoBvRT9Ocl1kvZOjmPn3mEMT00xSEMRYyVq4kY/E7jLdUHFAQKlizMPaumhnvGG2iex9g6/GX6NWk/T36N7RMq+F9BsLQfToaJ7bTOQTck6lZmg2my5PUPAmudx85e/gL7yBLI1Ec0mSC5K7lBt8nK5itt//gs07Bre/Z6LkIhFnNrK7pvV/kXWeSb6EMg2GcXOZ9bCGq0jboumXtRYcFcqi8GOTty+Zi3ueOpZLDn7fJS7+lFIpPhwjsEJWS+aGweUq5gYGUa0WpH2QDT0o6YMEbvMjd1iVgSVRgxlapoXS6Fupbg1HqwEanToRllwnRl0Z9PctK2rMoH+wjA23XM7LpjdiTe/aj/MKk4gVynyIYUqQcTRULabhaMHLDC9KUOqIQ9EqJsxgX2Sv7h6WZ06k4oDGeVPKF0i0lvpYMPi0hp0KEFRprfffQ+6OnM456RTQE0raCx2tIFyrI7ntq7CurEX8el/+zjK8WHUo5OARVFerjRz+RyZJsx2k/QwAZAV0g/Cp6DoxlSigQR31RU1wCuydzytv831nOk7Aj1pTQhkSyOfr+Gq7/4IuwvAUee8AbWOGShE0lg8ZyFOP+gwZCtUe5IOyYStEZGAQt8Sb6lmi075pUYSf37kWZx48pkM7ooLa/jbk4/i+OMOAyJlUVOXgFxZF46i1aj13fW33o4S4vjsv34NkGUu9FpsTpCapA4dvnLjAwryssh6S5lW8hxSLo18YMqkpLUnkE33CY0dlk9wnUi2pJO66d3sm4NUTjhFslGoXRe1M5WnkGFqwcl1p1OHOrjTpxnJFnRfg346AAAgAElEQVSv1wCISLaoimTzAAT6Jt/7JGJrAtnGJiYZ2KMNBSlaSmOhPP2Htg/ie/feK1JFU0nUOGzSdcZ8ESry8f/TxknNsqWy9tTY8qYbOHPQIifcCBMlFO7JnRASYzPviyzxOtEmA/I7VeSTtlR+p94AOBXd5YWc/qnUihq/x1FXkQQGP0hAzd10KMfJ4EBPGqI0Or40Wf+GwdzMBK2PTpN2+Sgwgs9IiRQzMMakRWB6oocC04cVDVzwlQytDlqZcuqmOwqjbG5iaX7h9wcAIm1HFvk3G15auqfmXr5VMwg6TVR6JAz0C+ZJfn6QXpB8GTR/VQRerZlHTgKAqWD5UFGEIe9vKl9+uRB0agImt/E8D49pz/OA0k3Sq91XhMm/tE+qtppDd+96u8/x6iulvzxyqum/MHChpZ4NM377/HdjExgiF2q8rnPsdu3k/Z9sNS4aC7mOMDvcKpXfUEIN2omrTYG2IWHgyomSNqMgVOSY0AFmJLpDBmMjL+hKDrXmpEvAi8aYqdeQrdXRzdEkNjtpVCtTxMA3RE0OK4I8nZBHwOmOtIlUdT0Y1HZ42s9TumwqwEL3Z2iD62hFTUi5q7Qm8+1251Pv4E07Rx02uIuqiNoS6ZKiI5c6mFLOPdUfEa4zbxg5lUOkIFEUYYVrlxvNitqQVyGX2oHXPvPrNG9sQ88LClMaqYiwps0WQ4EO6KEAYwIpyP7IbtDRBm8oKC1L8IPqLCzG6NXH4WCLb0aaLRWNvRTPCtDNPGiWb5OPUTU2dY/aHY/OS+Ln9qOMFJ34LukXOZkeDH8JOqoC6GqcLgdrKTN0qe4Pail0isdVrVBh2139KkpQKHkTnajdjoMh/BFyKOP4dtK2imi2KnqpPlud5EWAic7hGUVbULq2ZSEfsTBBxbBjMipGs0NmjUF3VF7doMAfJofcHAq6uesn6ECgjaSk5v/wBlLpSsO/Vr6r4h9+rqyrRhtJeiMfZlBhdzoEYXBZAHEJjuoUkZOkPxiEkwcBTqQNAf/URIwjIiMcvcNRPDJ1loBBvZTHNCX3Fb+cqMfNPChNnBt6VEHptCqCWI8gYm7j+cnO5QRucCSh6o5JKcnid3UAJA4dzIhGsd6mvQ+z8+bfncNSJd0+n82VC7GiinM0PvPYpn0jq3/83n2beirzsCzVQ5GZ1FG7r1RAZfVynH/QYvyfM09GZ2kCGfIT6ja279yN1avXYuXKtejMduHSSy7D8PAe3Hb7LfjHf/wwEtT4jDrZO3HW4k1KHqn7J2oWsNfGlqdeQKacRKQuItmo0/CObA6rKlXc9eKLeHZoGIVkAktPPBVjiTRKVlKur6yrKwFuGldpkqKyxri4e6Re466acUzhqIPm4KMfej1uvf0FPPzYs6hEKCKL0k9F1Gk6m0V3rhPxWASpWgld1Un0lEex6cHf4NVJG5cduRT7FUbQWypyjUulW8x19tsEi1OPqVHQeLmKjbt2Y6RUwt5CkUGqnmQCfek0Fg3MQn9HhpsfxCK2bPQkSyiQH0bR5FaUgXBKe//Jbb/g4g7JRhSvPuxwDAz0w4pHsXtsLx595lFc9ql34KDjF6KSmEAtUYAdKaEeNUqnyGaFItJZWSOLS29zp2peMLcOtzg0cRuvEb/wEymqkdI462ls2zKKa668DYsXJXDKG87FNjuGLdUoJuJ9aNQTOP2wI3Fg72xkqyJtlPwaejc3CaQmfM5BhYjepjRMio778yNP4+STzmRrT3K5ecsG9PZl0d1FDRYoLlcAbJziHY2jXI/ihzf/DHYsjc99+QpuskHPI9lX8iZSTmUmprTVBLZSkFdvT45BWd/HkGPdvtEhpw6y6XbXPBzSf28LZFM12pR5oYWYDsimOxAEslGhQGp8oKeLmpP1gw8uyJbJZJwNgxsZ4t80i2eIdNFRrslGjQ/qnGdMaaFUs+OqP9yPxwZ3idByKgQqT8BVLSQTNNk3Vfj3u6vl5i8EZPOM6L8JZFMAWxA1HDq3IJU+X90REwpDA0foJCEgNcR1sEWtAhcUMMFBE2gxQbuQCB9VgF7Ow1wfU6ybg2yuQQ57TlhaoEPGFiCbqyj882GFq51ABC6NA0ZOA2TzbXzpyZLebWy+xDj8IBvbA2eQ+wKy6TMMWv8w8C0A5HLkTjkfXv1k8l1LkM2Xnil4o6X8yynpzlgw6Bc0zmbzlUBsQNq8DrSZXYwdWyAH1G7akHvf/09BNh/fG4BQC7lQ66si+9z/DXrJHbaT1sFAG23WFAigpEhpBlGJX60jNbPQT+ZdUF/yt7bRFGsWDPrzV861fpDNiWRSm0uKutPqZyiAkDe6sSjKDZmuyZF2vEWWnY+5yKFkn2CQjU2Hpoh1Wqo5+KPlvfonLI07zJwpsI0i66lED3VS5A7QdQJr1OZP0U4AYQxekrzJWkJ12kw2RNU1E+Qza1+23kwGHHj8/dwWf4RXiL30DEECngSZqU2js7Jy/dTfKfKF/iQi+9xDU7++nAbIpvkYpl4TYiWeJeQjuON9EEm9m3CphxU92lwDX01jpzC3K3+OH6+6z2tAsYpmZbH0RbGLEXLUhYp0dGS32YFUE7BdzasFyKYAFpXiTCmcXNybwVa1SSXpi6JK0R4yaomimLihhFz71n588KGO5xDRo89MvjH2H0wfzadx7LdX16hmD97DLRHJ7ByCyAhYVnUSRBWAsxaVbGQlcCSKBN45mlAIhkilCmkm1CarveKXKUCT1pOrYcuOzBwraWx6uRsn1wUX3ShFvSi6TDSqU90PaS+gavC6Bz7KJ3RrSbZ7+OdmcKgDaAWwu36Tx5cPtdf/cyCbWjiSpWStga5qEQPFSQw99idc/o4LccYBC7he6IaVq/D97/8AL63bhIEZc3HrT3+BKEWloY6R0T149NH78dYLzkYkUoXF6+E27hKHYETfGG2yUdk0ij3rdiFWTXCa4WQ8jaFkFittC79Z9QIGkwmMWlFs27IRi046GeVcPwoxikSnqExh63ifRpFgpPVlen6lUEQpPwm7UoRVm8TB83L48IfOxc0/ewbPrFoPO5pCJJbiNMhMNoV0PA6rVuJ0065aEZ3lYWx54mFcdt4p+MCpx+K5G3+M2aU8uksFBntVgX73IEXVE3PBUxFxGsVEHVi+aTM27h3GCeeci2WnnILEzJmc6o3hYax68m948Fe/xkAijmVLXoWeRIxT4FU0m2ryV7FiKMQsrFy3Hk89uxIDM2bALpRQnJxCtVplfRKLR5DKWejfP4M3v+dcdCzqQiNZRCVWQs2qwmbQTESSSOxeNAHjyDqKuBMywOA816muIsL3qO69sokIG0rpNdSTaDSy2LR+B675z9/inNMXYtkRr+Jup3sSHVg9UcFgsh/lSAc6EcNZx56MuYkssjXKRhCRfDF2XkRjTVH/TYLBVN/NjmLnjmFksj3o6enDunXr0NPbgRkD3ahHKmhEyOcUDUoopbZQj+Dr37oGPQNz8K9XfB1oJERjhwbpfG+tZwb3OPqcPNcGz39kdBi9uZ5pg2wUyUb8qCLZ2gbZ1gwNNXq6uwNqsimRVN3wvN02w0A28zTPTJ+gcL09I8McVRYTlU3Fi7RwPV2LO8CeqslmWchk01oxQsH0bnqq6exTmHEdI2PjDLLRNpxaVo8jii0A/vG6H2JPKoNCgoqkipB9pZwJ7XWK9QYANkEgzitugVo+0DD2LZS7GWni+DqOMfNGfvg2SS3GY0YGqPt1MChoDKbT6gdPlYFUm0bvQPwRNOZAmzvT4SCWek7Y/U3AnmmcVLkgi5f+ZqMDP/mF0TY3Uc2WSaxRsFNp3ufSxdhUspIMXgvvM7ybN3edXDkVkY3hgI7neUbkZHOQsqXwOBeYTpRJTy846k/na5f+Xj4NTz9QAxPXi5p39Al6j5AV+b1DkBabALl2bYF0bfCxqoXoEtTYdDiKRq5zSBppIB3192ugMZsNXzqucnq1tW9j/O1zyt/nyqbgu3F44LGPKjJXdVOlcH9ZgNnZvGvRKM6mlbZo9ZrWyMOVZwWiMefJgZHTyZEqMgWTa7cEbshb0KedzYfG5xTVRe8WTqELAKjGJKpBDm+uJADAEV1hhq7t5WuuH/UadoGPDJmneUgk7hUbiAZH6kmnUEbNKJq7KSoigoMa+FD9K5YB2XlYPSsIRA+bdruHTu79wXbQtF++w592D0+M63irEFENsrwbW/JIVfK7E5mpN6vR0hud8bcCqzUwhGlr6Jtmz9Gj470HeM2ZTqyBe2DCet4wbG1FyGt1FZWtcLJIVNMJeY3rp3v9DaKnvsEU0QwEaLn6vF0QkTY4IeF9LkHM9TYPX1Q5EN4syfR3imzk5llS13MtR7cGo0hbbaO2YNiyNNG3vvTfNvRJK3lU/hiBFSrCxGm6pBrRyQgPBSyKYwR3B+Ldd0lAVKaAkY406xQxX3Nkk2l52pjQK3mJ4c+pAwYRiaksmPtCWzbPUp6QA/rK/ZlKv2s3Orddv206U27mU7Xlb03nZeraVnpNe6ZIQRZdprsqZcyYmsDuRx/Etz5yGV6z3wA6K1XuUHnPb/+Au+68Gz++/mYkIlQtlD41PPfcE1h64HxkMxaiEUpTdCNK+XCMi6XGgKkGtv9tHVCgTXUS+VgnhpKdWF1u4K41GzCYyHCNQEqBHNqyHv1LD0By3mIBslGzMD5Y0povyEwq0kQqFZGaI6BagFWZ4ghwipRrxFKIJjpFxDLFODXq3ECnyy6guzqBZH4Pdq5+GvP70vjlTd+FNTaKbffcjT1PPY7eYgEZak2uedrEI6oGrrPXiljc0GS4WsMDK1Zi8Wln4KwPfwToyQGJOBBLCBasVYFyGcjnsfKuX+GBG27AqYccjLmdWcRtkT7KJSco+MeKcVOO2+74FdLRBHLJDFJc6kMVEBEgVSNahm2VUUuVcPw5x2PJqYcBnTZqiTIDbfUopZzb7AdGownYtoWpUgNlO4pSVTTcSFpRJGI20okGkgkqOVKlWDGnUYdqHNgg2LueRr3agS9++mqc9dp5OOrgBYg3iqhawGgii831FFZWsxiJdXPn0s5oBuctOwEz42lkqwLQpblSx3iF96iOwMJPIMctgU1btmJqqogDlh6IGDX8adioWzZqFnVWpXTaBjbs3YMf//Q2PLPyBeSLVSRjKRy69HC85ohjcdSRx+DoVx+FZFLwqoompp/VoReni0qQjQ83jVrlpujpQRvBIFtrYW0ZyebIMNcdEa8kxp/IU5lRoKuDOi0Y4ebGe9100Shqdh17R92abEE5sfrtbvRcFJMTec6jJZBN1TjxgkDaxk6etBF+SfVMxiZEJBspYSqCyQVSX3gBNz3+BEbTGRSjoiim8z6904wn3FfzDwKAt9Ykf6Wv+H8fZGPDYjivvkgkA+QLA9lU9I7phHrT74JqzE0fZNMjN8MickIjqtrdVChH0WGLdkG2JuBeIIuZIGUwPUwnoDnIJlQZfcIjkljFyRHpGwkThNENdRMZ8Wx69r3Gjk+ZqpMVJ21NXKF4oNUmcjrOmgLOmG78EkUL/8belAPfe7T0PUdXa1EVbgdcP72FLhd3ha1fs0hh3yq1AIPEfKcJsplyNN31D5PDacrnK621zefpW53AE3EPn7h3h8ln2PMVMKZAMrVpJP2mRxrT73qHZ1bhwvNyHm1GS7XDT+GbVL8+Ctr+CWeJ/A3ZFU+lvDr/iwLMBMzsy8ekZ6saiiKqQpy26x9ZKphTPjx/V/KmyYGoKcpxGLLJlNhCC3pK/UrXcK0v+XdjcnRKLQ4EhY5tro+9/KNq8LjAULMDj9Ygm27vp70GPtDFPDxwgTaTX8W7WtjPVptRIxKzGcgm5EGlNAUfKgTpV319XCzYS/N2QLagNW59WCj1vbMwLr10Fm5+yKTxT+gCN/e3XCXitQdBvKvrmQZ3ARXRqWKM7t7De6AffijVlCd1GxakcwPsLdu1kNO+1vZVrofvkFv+XaJnDFjyi1x66T4JR6vITzvds6dl16ctxNO4oYk8emyiTDdzm/AZvp/crznRg2bal9rPGe+bjt/W7qz085129XC7zw69LoSOyrY4KeKyDAH9Tt2Is7Uqp0jOmhjB7scexeUXvwOnHrSEawDGbGDTlu14+qkV+Ie3XiRLSFAOcxnLn/0Llh11CKwIQfDUtINGJmSOo95KERR3TmLwhR1APYuClcVoogPPFagxyXrsSHVhLJVh4ITSHMe2r0dm9gB6lx4muoxGE5xVxmnNjAfTSok9AoFmlHZJTUNi9RIaxTwaxSkGqGOpLKxEGnYkwc5trFHlzuvdlTz/qw1uwMjWtagWhnHvPXchl8sAhQlg50488ZPrkRufQEetyuUmCKcY2rMHCxcvQiIW59q3UZtKVYjxFOrAvU8/gzPfewkOfNvbsXdsHOPVMjc+odIaHEFFqd4NG6laHfvlcii98AK++/nP48wjjkBfOsW+Q61B6ZCiaRSlmt55+y9w8Mx5oC7R1CSJAEX1oScT0Ek0K8fLKMVLmLF0Fs648HRE53QCKRu1WAV2pM5RdvlaBKOTNXT1L8TM/RbDyuTE4Vy5gPzoTmzfuAqJWBm5jgisaIV9K/6Q/FB0KNUaraexasVW3Hnzvfjk+05Fyp5EslGEbUVEE4tkD54tJvHcmI18shu53Cz0W1mcftRxmJ3qQLpKdWep66lo1OWWMhCvogNSkdWg6nyKfQllHBKQV7Goi3oNT764Gi9u34ZGMs21AinudWq8gMNfdShec9BRePLRx3Hf7+/DwMAAPnjZh3DQIQeLzskyTZrrBdeBvSPD6OvpDY5kMwQsDGQL6jgbJpuRF4b2NHq6u0A12XQ3QYR9ejdhSnnQKdFkYYqdOgGyUYivXJsAz9gB2SjvuGZjfHyc00XFqY0QHG+NLL1QuXxw1MLo+Dji8TjS6bTTbjhcOSknFdwZbXxyErnefmbqfATYBOAbv/gFVhdLmJBRbCKtwOsctDKSL1s5/p0f0L4RCXOKmjvVr1QkUSsy8CaQJ9NGxJOMXHHP+XT+MsK9fTWoJB+3GFDbfGGc1PnppZxB77gE8OJKpBnWrqtdqaqMEZvr1sLpleP0pYe2DUaYIF4TAsr1UVd4aCnTT5s2FtEcYV+asWe8ftAqLG3EdIwcuWnbKfPS1/eeFnRsyU8B49BBYE8NAPmFzv/upl1Qve3IQc28h/NZkEy+wnojUI50i+WPwNU3bKYebEnvVgqp7e/b22y643N5VnXtbftVngtb0F/jJ3Nj6/ldFYINKRQ9Xbr67VEw+Kum4nY7E+lXiqfV/2Edv8I7gTlPlj80tyfucwz59h2wtcfvvkMMPm2mE155gClHpd6rounVxjlsXl5ZlzbMc1BojK+ZPgoAy9v3I5pza5hedXhOKz9g2sqwOXKIo2w24J5Mtyd3zfxHMSYvf4TpjVb0CRr7vsm1vMunD5vP1wWqNJuo2WEXpFWjcucdCHwZgw/zA1vRJYwG09ErCmwTz5Lpg3Kh9GZO9K1pE7w21B2ND+RU8t7KHwr9PlzPhcq0PNBQUW0MODjHfm6KvYeGyvfle8Vam+m/AriQDcOMBTC3byZo9fewm5zGrGUNOX4hjTEqC6G34/frc/GB9dLvaXHI5/dJzf1giJ43D1kUJvr33iCFgWsOLQQITcOhRiiiPpes71e1GYDqKZcxUJzC7Pwkhv76Z1x4wvF413nncuouHbSNjeexYuUanHjyqaJkQbSKZ55+FMccfRiisj2LW9/VQoRqsY3ZeOm5DbCLcZSiXRhO5bB8tIB7XtrOTQ9Gk52cGlknkDxaweSOjYh2ZzDvyKO5s64C2Xgaco9GnR25dmmtglS1iNKebSjv3Yb+bAzzZ89gnt64ZRcqtQg6c7MxkOtF1q6gq5xHcu8g8ts2oFEcxtDwdnz3hh/i8KOPFJ1ryiVgfAzDf30MG//0J4xv2oinHv8bxicnYMfjWLD0QCw74QQeSpxsAnVyt4Fn161F18EH482f/SzQncMbzz8f6zasFxH/qpMydcem6GC7gc9/8pN41zsvxspf/Qp/+uktOOWoZWgkEogkYojHErDiMewc2o2nHn4E/VMl5Co20pS6agsmEiwlDtKoTpkdq6McraIcr6KSqOCwE4/A4WccA/TEQV1DRm0be+tpLDn2NKBrfyCaxc5N2zA0tBdHHnOk6Mlrj2PnmieQ3/0C+rstRKLUq5cO6gjwokzDGNBI4r67H8b2dWvx7rNPRMIeQ6pRJqgPZSuO4WQXNli9WFGy8PRoBTsmaxjonY05vTOx7FUHYsnMOZiRSHMzBAIbKd2feZIAN9k8iw9/6Z3cnCTCwBqlhk7WK1i+7gWs2PASGpkUr4eIyrUQrUe5mcaSgfl491lvQxYpbhIxuGsQP/vpT7FtxyC+8tXLkUin+H0EB1OGw/DoCKeLUsCW2lfr5R1oLEF+qohka3C6aHD91WBrxiBbd2eXYB4OWY9wm1IG2OQpLS+wODZ0wgmLxTKnm/ALuduSdOwCQDZh+ujeCEo1mxsY9OS6EKfIMRXGbtzvqRkjC1eOTeggGz1Vd4AkWCGBQQUQ0hVV28bYRB65vl5eROpAtLxQxNduvZUbHkzG4lwkl7ukyXQNJ83xv0tZviyPK/zm8E2N7LTniaIxaSpWTnyMk1b511Y25JUyyq1rasgBhYBa/nQLFYHldX7adQrbnte+gGy+NQnqzqrWvF1w9H8IZDOdgBCnQN9k6YY1lLPD6PoKgWzKqJlOZjh/tAeyhdUebJufFJtrm3xxr/t+PrTwyacCQcUXryzIFpRWFa43WumMwDUP3VSqq115VmD8/zaQTdBFbozkgYIbQTtd0CCc/mKzJjuJGmnGPhBI0Z39O3Oj6OezVnwcxJfuJjN4Yy8ACo2/ZdRaMyBNpZMG648gcLaVAfaDbEwS57b27KRJH3dzIouRy3UxR+McAtBRLPlnRpqD43Zp9ZaaAo0BQJpQDAboqKWp75PcGvQJ68odBLLp9PWBLk7kinJPvLVYwvyWVqusvjfLB7S6z3V7ZbT2Ph7etXqP871eC1XKZtAhpMkDAkyTJVoYQFd+c7B9CKODmq/iQ5Xl4hm/nqbe9sSkfXLsnCXSwOWYzfmo39vtZvtyQDYmcyt/bh9AtjDSBMkvrzFHfnCIBqfIeT6eA0wNUDVeEga0/XeDbL7akRIAdEE3yZ+yZhSvgW9fGkBBmWarIokdvft3Btl0ML0ZOP3ydKm5mN7adQyvOt2jJahWd5vqUAOhZK2OTKWKLgI99o6gvHEDGlu2IrZpE+ZYFi487XRceMH5sLo6Rc3TUgXLV6/EcSedgBUvrsCsOd3o7+3kLqOUAsh6gEOFKIrNwq61g9izewrlSBdG4l14fPc4HtoyiMFMD8aSWe6KTZFbVqOGWKOMyZ0vIZJJYNGyZShFU6hFqWmBW5eQ+J06JCcItMqPYnLzWpxx9EH40DvPwuwcqCw/fwiP2rajjh98/0bs3LAF/VYEkT2DyEzsQbpewsTUCN508Vvxrk9+HEjSXXWgUgEmJoE1a/G5iy4ChkfR19WJdFc39jbq+PJ3rgX6e0UYVKkIVKrA+CS+/I3/wOV3/AKYNQtIpbBl2zZUy0VOU7z11ltx880344YbbsB+c2YxPjKrtx/ZziwwOoZrL/0APnHJu4FZM0WHEwbSGkBvD3b8/l48eP0N3Ek4WbW5IZID+qv0cWreyrXN6rDj1MixwlFt5WwDi485CItevRTWnDmYcdwZQN88IDMDsDpwxqmnY8vmbfjJDdfj5FNfA4oRQ2UP9qx5GBND69DdRTmU1BqSoEHqmExgVhy/+/UfMLxpAy4681hk7Qkk6kUGqCj7bzzegd2pfqyuJrA2msPavI2Xduzle3vTHRjo6MaC/llYOns/zMnmMKOzG5lUilNChemienAi3b9cq2J4chI7R4axav1abNu7GzFai54cqgzCiTRQqiEcI5CtFsV+XQN4/xvfg24kkUCMO6lSmYnt27fjM//yOfz4xhsCQbZYjABEoT/bB9moJhuVK2vfoEWe3ryFQTYO1OPTQOnqS61Ul6urCiNzzjsV/Ktys2mOLOPwbbe5sXy7GoVwCAm1pNxjQimpu2hfrsetx+apqea+36kBIzV/sVzm98WiqnClPlNxkSCWcB3IXeSuMoTGT0yio7eXO+1Qk4OfPfU0Hty4CeOJJApxtwtRGOnCNte+sGvDSW1ZOF5RqwWY12rz4jqH0kkxmMAdv3kyEww2TddJbRecajXO9lnX8C0Mrmv3OT66Bm7m3ULU7Ra49jkr7Q6oTX4wHzdd+ptOabv8pd7b7vv8QIeZzhNOmCAnpZV8mt+bJ9WvVPi+6Uw5dAk90jfTJFuBJq029eZMg6935M0Hloe8v8XJ6PTpGT7P5uvbij7Tk38fv7YbWdjCKW8lN0G1lJwDpJByAw6g0jIN2y8NrcYTKm3TjGzi53g2dNNUcM0u34fn+sCrUHvQHGAL24SH6Tsf+GMoflfftOLnVt83p2/I2aZb/iLIvwgD2rRXBc17OnrZby+EZ9bSfrSKGAohRxj/t3pfu9/Ta4NU/Mu192F21Q8eSf/Omb8RwetrkPNKyWVz/jTp93LpEcTPfm8/eC32Zcbt6w8v/d1djvetzljDDn0d/SRBJFUjdR/9vzB/0P27ypRoXp7C5EPXf2hB1Rby6hwWaTpH9yWC/DKdB/yHGWo8wZHIreQ5jF7TfY/7nDD52De9HiZP3vG5c3ebZIiC+tQgg+qqUfQaRQ5RoX1KD+XutJUSitt3oLR1B2obd6IrX8Sy2fvhuHkLcPR++2FmNInNz63GrL4ZWHLoUiRm9QK5TtQbJTz0tz9jqlrABW85D4hQ1JPsTkl6hyrTV6Mo7BzHhrW7ULa6MBTvxp82D+GveyexJ9WBsWQa+XgSVar8GGlwp81YvYjJHS8hnoxgybKjUYklUIUA2TWLM94AACAASURBVBz5akS4k6hVyGNsw0p89eOX4HXLZqIDQFI7YqbrqUzbr2+7D3/49T0o7x5CR7WKbK2IWq2A7rkzcM2tPwEyVLfLFuBWYQpjf30M3/v8F2DtHsKsVAaJeh3FWBTDqRQ+8/3v4Vff/BYmd+9CJ2X8JRIYnCpi0Skn4fVf/AKQ6+IabGwXZXOGa6+9Ftdccw0efPBBLFi4ULAJATq0ZBPj2Hj7nbjzmmuRJSCtTumi1KQnivPe/jb0d3Xhru//AB2VGlI16qDqBjH5SnRQJ21K2Y00UIkR0GZjKlHHZAKozhjAwLLXYNYRx+G0t1yEFS9txkUXvwsnnXQSA0VXXvMtEc1WHwWK27D6sd+iM1VEMt5AzYpzdU4rmkQ6mcWmtVvx0K/uwNtOPRydtXEk60W+lxqOFKwkRhNd2JnsxTOlBLYncthpx/HS7r0Yz5e4tAelimaRwKFzF+LARa/CcyuXI55OIJGkBhd12LUG8sUCCqUiCuUSH/70DsxAd09OdAqWHcKV9iW+JpCtPFHEvL45+IfXvwmj2/dgcP1WbF63ERvWrMHY2ASyXd34wQ9+4IBo1XqD8Sczki1Mu6mSKVwibWKCo99EJJte2qOFb6bSRRNRYno9Qc17I/VnUEVmiZmm8kUG2To6sk6Um3uHmXQpChcTaFapN7iF6ozePu6qJbmPkUmzsIGEf5y6QRQBR+gjpYsSIOiryGRYSgWyUboo1ZDr6O8DVZLbDuAzN92M7YhiSmt40Ayc1DfVOmX+t4NsPJfATc30jMN0jdo+bwZD+DlsfVo5XIHj4FNiibLr4IRGp1bjf7lOZqvnt3YSWgi+6kxp1MprF4Rql976PKZDk32dv0c2tV+m+7xWfKPmrwMiLErTAtmapaoZoFnLzdMrBLKF6ANzvdunZ7AeaX3/K6t//qdANvOwwpQHk13a5qcQBm1N1zAFaoLAxnVBm6h9AMNaydW+FBZn/9UAkcLtUXO+agbSNANXTPBZzfN/EmTTxxtag2maYNa+8perP4JBhZZ80eYF/x0gG/ObKR7G79M46G46s1YgG79H81fc2rdtlNVok6bistYgWxAIFkSrdl7bDsj2StE4TH9M5/mtfJsgf0n87e8jD376afVwPaVImoNUaq1a0uIVBtmCATadD9XIwsffcswaI/rXp/lhjJ+HX1mQLci/987H/z4C12jzT5FqBKalKHqNwbUaIvkp7N2yGeXhERy9ZDHefPJp6J4qYuTJ1Tikux895To6qjV0VOrIVIHGRBVPPPoYOntymH/AQvTNn42Ouf1AXwbIWKLzQKQGUDq9iqykoKDhAjau24ZKowO762n8bv1mrCw1sD2bw3C6A/lYDJUoRUlFubtltF5BsjGFIxbMxLnnvQ4UHzU0VcLYVAkT+UlMlaZQyOdRoBrwhSmMbliLD73tXFx85oHIAXj4/vvxy1tvwS033eKQjALDCDuizMfrrvwuVj3zLNKNGl7auBZ3/eFuxPu7BeBVrWHPqhX40b99HSMrV2F+Mo3uaoWBLUpLLcRjGMxk8Okrr8TtX70cxV2DSNfqKEcimOjI4pLLv4rOM88QIJvshKoGcc1VVwuQ7eGHsHDhQqfWaqNeQ2SyBKxcif+49DLMLJaQrYpoKkqPPONtb8Hs2bPx82u+w5GGGeo6TmnTIcwsgp6oTh41dLRRTtgYTzQwlklh/xNOxGFnX4DFrz0NyPXjC/96OUbHx/DWf3gbPvaxj+Hpp/+GbAdBlJNAZTemBldgcvB5zJrbAyRTgBUXIGQ1AiR78ejPbsL+GapxN4p0owCrQR1Pwes5GctgTyqHTfFerCrGMJjKYSzeib2FAoaGxzA5nke8BvzLR/8Z8wbm4t+v/gZ2DQ9xJJ6y2fG4he7uHvT29iKTyQirE42iXpNR6vLCseExrFixAru27uA1TKU6sHBgf1x41ptw0NyFWDRzf35HRyotar3JRmDcAAYR7B2hdNEc4hbFvLUoFyIXlABHwp+iluguytiTrwt3sGXjxge5XA5JKybTPuWJR2A9D1FEjuY6RvmpADr5hebm0q2dIugiIs94Qep1DI+OYgYVnqNaGvxRoEZwbR+1CNS8gEC2jkxGMp15va4YRWh3I2KhWKtgfGIS2f4ZGAHw2OAufPueezCayiAfj3OBQNdJlkZP/kG8WzK5J7xejNxx6rSIB3OjRNeZEQ3hNejEc1U6l+s0StDHPBlzfjfGYxRSNd+n6M7v4ol4n6/YxXRaW/2u7tONlo6fttoMtXp+q+/VmrRKLzXTm1W3Tb+T7hozxcvebjqCv8PoZRZiNt/rvk+dNHojC/3rr/hDrbe63hTw4PV01kdT2mJ9RISB4ncTbvfTSz5Jq9nkkYe2wTtvoe7Q9XVOer3y6c7aK/t6erM7P/9mvGVhc2fzruhp0j9MXk15bPa7Buo6DRjc9TXTP4Pkyb9ewcbD34pejV9ff5OXvPq9mTy3ks+wTbCrM72RGXrUF/OXMbR93VSHy6t3nVx5CVt/v/zp9NFlQh96qNNkgEVh8/OPv73xTXd92rleL3psFt733x+m34Ltl18/6vzqT1NWtNf1v1f+vesVLg/uagWtp3/9DPtM+sqpI0r+j5Ivff6S1yVIEhjZodn7oO9b8YdrD9vTR2btRtPWee2R6yB7eUCnnT9S3qWn339z0vMNOdfX03yXVx+Fra+p07TInrYK14cfFuj62dRRreQnLD3XHK3fnxL81Opjrhdf74kmCvJ39ZrIYfZOvjkgPdGUF32MYfLmm28ThMTz/BD/I+x5rp3xXhHq33CHQ78/3nq8uj52N8mmP+dfwxCwRq5ZWK3aYH+WRunnEV0fmt874wuJ4G7Fz/tqj8P2C63sZ6vxTF//uT6iz17L/Z+p+4P9sfb4y8+PzfSlq8N99qfR4IinpN1AplZBjjpajo9hz6ZNqI2O4YxjluGi88/HssWLOPqL4rhSwxU8ccPP0VesM7hGzQ6S9QjitQhSlQTGBoex4qkV/NJ0Zyf65s1Ecr8c0j1pZDvSSCZjHNnDIJvdQKNaR36kiFIkgQ1jRdy/fiPWxdPY0dGJXdlubnRQjMd4v022keq5oV5GEgW8/ZyTcfRRC/HY8q3I9vWjqy+DTJbwBYDKvqeiwO4NFdz2X1fhhis/i74IRUYBt950I6656tt4/rmVXoJL7G9iooF3X/xedCQS+IcL34IL3nwOUCph/ZOP44ZvfhMj617CvFQKPZUaOqoVpO0qElyc38ZkPIHBbAb//K3/xK+uuAKlXbu4pljRimBvZxc+cd0PgMMO5Sg/tptRUU6LePm7V1/FINv9Dz2M+QsXiLrzlApdsxGltdk2iC+efTaWVG10V0UkW8GK4PCzz8KhxxyNW/79G+is1JCtEuDHvZL5Gp1fVBMQWoNao4JyrIbJRAmzjjkMJ73/MkSOOAbomg2kcqhVbSw77nh87d+/gde//vU4+uijccXXLseb3ny+SBltjAHj67H+kZ8jUx9DrVREtVICZaPXIknMmH8QYlELG1c8hr6MjUy9yBGIFjVYiFgoxNIYTXRid7IPW2JdeLFsYTjeibyVQCWa4IzY0mQBPdluzJ45C088+zRH4MWTCSRSCWTTGSQTlL5JqaCChnqzDqtO9eEaeOSRRzC4eROsGTOQm9GHdDbDpchidhSH7L8En/vAP6EXWeSQhNWIcFQn0Yl61XJzCbuBsbEx9Oa6RE02aWdaBQnRE8bzk7CsKONPFOSlmnEE2WD9eYHdRXV0L6hmAy305FTB0/hAOBpuWU5z0JRzG7GiKNs2h+vN6OnxNj6QIw2reUCwHRWeU5FsqruD/3r3ZIhDRyNRlOwqJvNTiPf2YSeAH/3xATy8fSdGEimU41EO03Q/5mZdGirDyJlKTj9xVEpXFwi9O6XXyPmXSDfqrpFwnSrTSAZvArxOWBjI5pwYNYmUaW+TYRgVtZ5GsVnT6AUx93TfFz5/dxOmRhe0uW1OTy/IpjZL3tma4K5yUnUHR6U4u4ZSPcOz3obT6F3/IF4JA9nca4McS50OQU5rGMjmG8E0x+ufgb8bXqCT3kL+vOP1OpamvLnPdw1Xswi+fZNX7zq3ordXPhWvuPPQ5SSI3835Tx/E8eoXc51Cxx8g3+a97cizy6MuyKa/M8wI7qtTr48xkN8Mh8bV33rxbJd3W6+PeGM7kaJBTnvr9fQC/e71reWrnfVRteJM/e3qVdGYIOh7U7+Ii8LGq+jbziY1XH55vaRuak5P7yY6bH66rg5eR2Nz7AMf1BPUekh5C0gnC6KX0/21hT3169cw/8JrH/wRd17b6Zd/0y7S89w10/lPvCkYBG4GAojGH2qcXvrq+rK5Plfra9LB1a1h8u+1z80p28xJbypfbZYX8euX9kA2d9Ta9UaacCv5D6WPL904/KAmbB11eWu1DoHrEeJ/uHopmP/D7JvfnoTrB92vCgPd3fmZoG4ImCYH5uGnEB7R5xAsn2EHbc3tEK9Dm7XLWur7oPkEiFK79rPZuoZJ6HT5O3BdjUi9V2q8ft+8+SFUEL0VIBEnkKxaxthL64HVK3HYkUfiwxdfjKMXL0QXwP8oPihdB5KU6TlSwAs/vQtdk0WkqtRttMHARoyBtgSiFQv5wVGsWr6KA7/KhHP0JnHaG87CiqeeQr1SRiJiIR6LoVETXb0LpSr2lKvYWrUxlElhd08OI3192GgDo8k0CrEYqlGLs9qoW2IDZViNEr70qQ/ijw88iMefX4eqleDa6Q1UEWlUKHGUo/PipUl84p1vwNvPPBrdMk30lhtvxJVXfosjm5g2HCokInqqDWCyCnzn+zfgoQf/gp/d8mPc/7v7cMcNPwIGt2NBKoFcjaL3quimqLFqCZ0EstlVBqfzsTh2daTxf6+8End+5XKUBwc5KrBsxTDUkcUnf3gdcPihQHen6DJNpRI1kO3qq6/GHx/+E4NsnHlHNcWoOynVgNs2iC+cdRYW2wJkI8BmyrKQWrIYb/unT+LHH/8Euso2A3+0LiTfxCuiqQLhGjRbQkUITaSU3Qp3G43MiOH1H7gEyeNPBpYcDmTmArEsfnPXr/EvX/ginnl6OTKZLD7zmU9j99Agbrr5RgAlgCrV5zdhw33XwRrdyLXvqCcE946NplHN7ofFrzkRN33/2zjykMVINvJINGjtqP1BFCUri4l4BnuTOeyIZLA92oHBegzjEYtBtmidGmIAxfEpVMsV1KlzqdVAMptBIpsUvlqDq61xaTGKMWNMidKeqUtrzcJ9992HvWN7sP9BB8DOpFBs1NCQTZWtRhSpahQLc7Pxmfd9HIs656ATKW7eQc0QuG5gXXSq5XJlHOQlNIapO/W/CfmkYmoRjmQjYC6TSRuBZX4A1LN3oUg2Cp2j7qLiC9F1xmlIoApRykK7dAmdRvlBNq9C94crCwFgkG18jEE2i8EtqVQcDalFMvBJsJpAlCdpgmymYlU+mToZYZCtVsMIAXR9fdgA4PPXXY9d6TQmKDfciooCi01OBVVIvpBid3Mg5uiNvHBP8mV0XMBJNC9igEUww+1Df/ecfHtBRXVK6SmwrqcTGO/1pRto3+vz1p187/j989df4TotfnoErp1Jrya/C4PjGqWg8ZpOk7vO+7Y+5rqZ/OY4AZ7J0Ri1TaVc/7bWO4x/NFBUdSE0+dF5vr7hC6VX8Ame69SYTmEI/YxNY5jjIwyi+3FOMn33G4WkA74XT5GbOPnIoOe1kidxq8vPJj+F6RolD4HyYqZRhNDfLCqvn+zq6UBh/O6537M5VaOWXdd8kVL+k1NPdIVZ+LyFPPro12Q9TB7gS40NhZ//xF88vK1FCpv62HcI01Ifh69/EP+oDUlQpHKQ3dD1T3v6y12fIPkOSwP08I+ub1rpVyN9KXA9dfsTGGnlRmaa9qiZfIUGr6iOw9KJZTbRC8uH8LvDJwE8FWTPzPVV+oBtiHqfqX8CDqeCbHuQvjPX3/u7V9s4ESzTlb8AEC9MX4kxBmz+NfoL4RORecK2uv5bMP3ceQjfUfyu1i/I71L2TG1YxDuCDj9dPRCkL8PkVbxfKSYRccjDMnjKq8/pAuMwTdNXreTf4bcQ++VfX6nnDHoFy7tLH//3pn/mXQ9dPpvZr3ZA/kD5bekPuKCzWG+vvddlqbm/YPgvjt0y9LljUAwAKqBRRTN90Hw9lS+i7xVoXto7Jc/p/qNX4tVvXjDYvMa5v1mjjQB97dpVjR80YreOjPMW6xH6IPhQ0JPO7LzOBAAVCO/KYyv/VennYLq19k9N+fboeaUeWviDQevnkYMm/qrQhwH+lz6hVvsfadsp6ITSQ/PbtwGbNwNbNsHKduDghYtw7KGH4NilB+PQeQvwqr5udNtAknCkkTJe+vmdSE9MMchGEVxU64qAtrhtIVaPUxgTKuMlvPDcaozmizj0dSdjxkknofHXp/GXex9AgvAd1qcNNKwIKpEGinGg0ZdDx9LFSC3aH8PZLB7ZtA3Ld+3GZDwlaqBbEVQjNiqxBqqNIq774T/h45/6LwxXUqjFO1Cl51E2XZRAP6pNVkK6uAfX//s/4Yi5SVDsGCU63njDDaDUzOXPP+c0A1J1421EUGwAv7nvb/jXf/8OynYUfV059MSAzvwI+mGjN2ahNjKMdKWE7koJ/aVJrt8WrzdQiEcw3NWJT33nu/jRJz6G6MQEEjUbdtTidNH3XnE5uk4/XaSLUrF9bkgkFu87114NAtkefOhPmLdgPhp2DRZF8FHd+6kysOZFfO09l2BGqYJMjRYDTJc96TS+eNVVePh7/4Xtzz6Hrgqlr4punASwcdm7CAFfdIhInUuriEbLaEQKaGQaOPHNxyO2aD5yx58BLDkaSO4HxDpx8Tvfg2eeWY7Fi5ZwKNTo8Aj2Dg/hiSf+iv5+gl7HgcmXsPX+HyA2tgFpqhPXIIgtiqKVwbg1Eweffi6u/OEP0NHfhRl9SfR0JBCvVrnBwaSdwM4ysBtJjMUJW8liKpbm7qN1xDC5dwL5oQkcNG8JDl96MNLpLLbu3IanVj2LUsRGblYPYskY129j/NWmAmWizBj1AF2zei2efOZJ7Pfqg1BNRVCKRwQtqMo/NeusRzmDOVmLoasex6XnX4TTjngNMnYciWqD67dRVBuhk1OTU+jq6HCsudLS3sg08VeSTs4KjUZQLpc5MCwRi4souwCjaDakYhdBgWwpqsnGaKmmKHWwjV/GMY/sKE1OlbRINjed0nFYAjQfjYtqso2OjmGgt9cTbufqd82hCgHZMql0KCimKz1B0yiKdg178wXYvT24Z/0G3PTIIxhNpFFIJFDlTmuEnwaf+ihFzsi78xEhjd5TWD8IIe4RzyXm8T5D5M/rz+Sr5XtUqKT+e7PnqfG410smketJ7zc/5vNafa+P3+2uEQ6yea9vPR4xf0UvSXmHHkQ/l15qPmHXB4Eu5pqZ4wueX7AJ19dKrK+7dur3IP7wr6d4fvD9Oj28/OPyh+ukevnJHI+63+RH+Tu1N+aRCIKb41GRLO66C4A8bD50vb8Di5ffTXoH86O4R7Rt9sqT/rtab5cf/Pzmf5+fn3QQoD35cNfPy78t6M36wC//fn2hr1f49WbNHD/txXiagU5e+ir+EXTU+U3pM+/6h+k/nT46v/j1ofl+rz706i93Lb36wpVWL/31SCx3Pu4YwvSZzk9B/Kqibfz6yP9+r/4J489g+XTlydW3wfwTrK9ceQ7mJ9M+Ba23Lg9B/KZOWVmLGOUKXPsTPP4g+6jrTzV+E6Rx5cWctylf3u/D5+vlV3VXuP4J0vvBa9BK33np68pckP5T/GDqOxNk9uvDVvrK/d6r/8LsiX59kD51acH8IX9V7pSup+h714b59YlJ1fbo6Z2Pf1PsyoPJ04J24g6uGSx+coYR7I+5+sjvX5j0cfVhmDyplwl+3Rd7Zfpn3vUIOiRW+r0ZP7pyIaAxsY5efdrKfgq+1unvzk/c6/Uhmtlvn/Qb+sf1DxQ/KL/CobDnEWH+WGv/QNdv7iMVX+v++fT8adOfcKNa6C2eQwfPTML8B68eEGuhj1f8bO4n/PP3PqeZ/+VdI3O/1dpfasYv5vr75xPkD/BVQqo9/nvY/i7cfwnqNujn/yD/N1w+5QrI8YX7s9RAIFpvIGE3uJ5YplpBd62GZK0GlMuojeVR270X9V17ENm5B3ORwpkHH45TlxyC+vadWJDr5eYIXPsLNoMRDLYx4BaHZcdQL9QxMj6JdXt2YeG8xdjw5ApE81UGNqKME9jIdnegc6Ab3fvNgNXfgz31IuodHZhKpzBmpbFxYhI7yhXkoxHY6ThGIzZWDm7DoScswzEnH48rvn0VilY3qrFO1BqiuyWBGla9imS1iOTUIO649tN4VY9IFSWQ7aYbb8TVV17FIBvLAe/nhc6uEMgG4JFnNuGr19yMajTDUVHJWgk91Sm88/yz0RmP445bbkaS3jExitzoLuRKU+iwKxwtdsApJ+Lsd12MW756BWLlMqxKmTGFoXIJh591Dk777KeAnh4qHsbvpfHS59prrsJVV12Fhx5+RNZkswUmQ6FU4xPY8bt7cO+Prsdphx+B3kwaHdks4t05YME87jj656u/g5WPPor+iMVpvLQeBKzl4zEU4xGUY1QGjtY4jwQmQE1gjzv1cOQW5jCRSSF5wDHIHX0mkJmPHYNFnHTiafjIRz6GRYsX8/goMvGKr30Z//zJj+OS914I1EeAkRcw+JdbERl+iSMHuQd9NI6paBZjsRlYfNypuPvpZ/HnVc+hGq+ht7cL+/f147nlqzB74VJEu/oxEU8hH0+hHE2iGo1zg4vh3SMYSOTwifd+GD1WF5K0rqAmmDWUUMNfVz+FW35zO2bsPwvpjizXZJvROwP9vX3cIDOX7UYKCfzz5f+C4UgBxUQD5VidAV1O0ZWALD0z0bCQqEaQLkdx/MGvxiVveAfmZPqRAoHGUVi1CAoTefRlOn0gGwdIOXXWXJBNAKhAsVjkSLZknEA2fw8BpmtAnbbIi0O7GjSRZERGspmnvtJYMQtFI6DicfT8fKHMD8xyTqwA2XQcSikdwkIVukc8Vqs3uCbbzL5+wXQhkQtKaSqniNJNOZItEef8XWIACitUH/+mSyhVSgUt1GvcDaScy+Hrv/41Vo5PYiKWQIXqsUkCek42gzR2yN8EUYWjIbhXxSAKUVdzDzqRc/+m3e9M3H2O+WoBomqbTu0kn9aGOo1E/HHIobPyPC9gPczRBV7vOen3nOUI5SfHw+PTx990/fXnmBRsSj2xFNqMw6IL1HXhT5cPMSIZdGIG0sdDbS9/eMLxvdzjjLvZeM13M32b8KxnfDICwZsS7r3fOx8h7yoEQbzH5S9nPbX3y21JE/k239Ds/d6JqTvNk1Zz+r7vTbnUxxskL77IFWMciuAB9AzUA22+378J9GgXwdPGeHVqmvebdDC/b/W+IPnws1qA/moqf83XXypS4zXBHO7IuKwhKupUCMOr2x0ffzSRl1ZfNaO3Sa8g+k7n+a2udWnl1Yfmpr2ZfjPtRTvzC6NnO/xk3hv0fnWN0jdKQ9C1pIsc+6fSxZrpP01e+H5lj7SUUv15zfg7bD1NvtP5zzdfQ183p7f3ja3er2qFkPfhOVVton88+kpGVzTllybjZ/5v4n80k4dgLdJaAgLtb8h8Q/nT8Kfctwr75/hTAX5AK/vv+17nxwB97plxkL1u4d95+KlVcWYVetEiu6JdfyRotXg8If7Ty9WPrexha+4RV3hqOBrjbcWXYfNzbNN0/LM2BuxZX12faZGoTf27pvxj8Lv0okV8hWtXG3WK2iHBkPsc01rLyZv+flBtqVb6UYqIUFNaSp4uo64H6ad6kHzyM0No7V/v5hLeFn94hdr/9mnoqzAWEZ1ECWyrI9mwObItXqkjW62jt1jHrHwN88Zq6N2TR5HSMrdtR318DF2ZBF5zwvFYeugSWDGKXRJdSWkPT2ACRQlZjbioaUVEq0VRnyyjWqScUyCRSiIej6MRi6Bu2bATDRSTFn58661YeviRWHzgQWhE06jJPXcxFUM+GcdIJobv/eF3KPV14BvXfRF/eno7bvvVPZgo0oF/FjXQOwGLmjnYNY5k+/7lH8YxC7Oiq2gDuPkmAbI999xzDLjQhziSqpiVqZEngF/9aRWuuvG3qMW6mH9ijTKydh7vuegtSCQS+P2996BeraCjVkTvyC5U169Ff2kKsXIRF7/vEhz6utcBY6OibSlBM/T/2Dgu/+Z/4su/vAOYORNIJinkyvlce813uSbbAw/90W18QEE1pSowOobrLrsUF558EvpmzQLsOlCu8HOnigXs3r0bL6xYib898mcsGZjN6Y4UKViw4tiVTaLWl0PnvFk4/phDcfwhc7Bj1V/RER1F1JpCNVYWdeb7FmLRyW8Bug/E935wO6770c145unnEE8k5Bij+PSn/gkb1q3CXb+6BajsRP6lxzCy+o+I5gcRa0RgRykyMcGRbAMHLkP/4UfjC9+8Gg+sXoHZRx6OYpTWJoLnn34eRx1+LOYfcCCK3NjCQi2S4Ai38ZFxdEUy+NJln8JPrvkvHDx/Cd7+pgsZZLvtztuxc3QIF192KZ7fuQ7/9bMb8LFPfRJl1LB77xC2bNuGwR07sHPrDnzksg/i5ttvxXOb1jDARlFstYjQVQ3KRqROsbT+lGrasBCvNZCsRdHRSOO0o1+L1x97Cub3zkZHJI3K6BTmdPVyqjPRVdW/dxaPMAknQ4H+KkKwVLpoRyYl+wyYBwX+mt+sZ6YDshFoRSAbTUaAbHXZaSEcZNNPR0gZKZBtoLePCd0uyEYTpRaqBLKpSDbzFFQQyT25ISSaUOdJ28aecgW7rSi+dNNNGE6kUIwnULEILfd+GE9oYujU9851RjqYfr84mW1hNc10sjaMbNAljnrRNv/OjypcXGMet9khZwAAIABJREFU/zNEZFL7n4C0Euao4GcIX0APMQ94nzZOlYNu/u+ML8Qp5utDUks8QmROVG64zLS9QHoYYf9Nn6u+DIgkdLq6qnUx/29/MQwm1tYg6L3tPrcJAOpJR1bPC6KLAwB7w/cD13EasujwtuI5uX5BJ7rKCVKi6MhlwHh98i3H5HXIiL6+3sYtqBrM76H8HMSPkbo3Ob2NtVV6gccbIP/uSXV7TCHwVpEOaKa/tHxCED+FyIWSe98zw+YcJpMtB6VdYNDHpZ2pu9p/6HTp2+6T3XVwa8QFpbuE6i/FX830U0BkNV8epK9aPMdREdqhQhj/ODTT7VGz8YbZNZMn2uURp7yCP3JUbOpdJ8xDX4/9CpC3Nt7v4RctTVOlpzXjJ3PTaOq9IF4I03dN+SaMSduYn8k/etpuqL80TbvY0u9q93khB85NZTTMZpr8Kx/ixLG0ocuD0vhNuTLH5tHXAQNvpZ+afh8gB9PipzD90koJauvniwNqQUfTv1cy40TKtnj3tOYXYk8EaNue/9DKfpvdmFuuVzM9zbzbJLKqDR4N0kE6SYPAe48/EfIOj7/nML1/r+HbL7QxZo89M+mj78/a1W8hPOSkQhtBEu3o6VA5l2MifqK0Osum1DhRdy1tR5As2egpArOm6pg9WkPvpr3o2jGCmZM1dFVqiNQrGJ3Yix0Tg5hCAee88WwsWjpfBs40OKqNDhgIaGOAqUFVriKI2BbqlB5KmFOUSkxZqKPKB8DVSBWlRASPP/EkRnaP4axTz4JVEx1Fy1YEE8ko9qYT+Muu7bjusUdx8LlnITV3Js544xuxYBHw4to6nn56FVa/+BIXqac3x2wgURrB/3nb6XjPecu4Jhs1b7j5hptwzVVXOiAb0VLFH09SpbEG8JVrbsezW0ax+Ihj0D9zFubM7Md+/UnMnQ3ceOv9eP755Zg9exa6GhX0l8eR2bMT2R3bMbxqBRb09uD044/h5gOcbsjJjxHEajaeevFFLDjxJJz+kQ8DFIWWTghnLBrBd6/9Lq685ko89NBDWDB/gRhVuQaMj2Pr/ffj11d+G2cfdwwvK6dENlwMhecQtfD73/8BUxOTyPX1gRJDJ5JxTM0dQO8hS1BNNHDcMQfitQfOwktP3Y90YwxWJM+12SqUotkxG7OWHoeuJSfg3DdejFcvOwX/9o1vE2Qpo7HrePRPD+D/fPDd+NN9d6C/q4oX/3I3ImMbELep3n4E8XQGA/MWIr3/AiDVhR17x7F5ooAP/OsVSB1wADrnLQYiSaxbsx65dA4nnHQi1+2jiDsC2KhO384N2/GNz3wFC2L9WL98NT743kvxx9//gev3nfuG8/DzO27D/kuWYC8K+PFvb8Mfl/8FE3YBtoQXLIpmtht4/8XvwY6hQdz90B9gxxqoocHXCFhBpCnbEZtr+bGLxjwTRapiIV2LIVOJIRdJYlayBx9992U4dP4BHFgWpc4OHgUldYqhN6hE2gSVHItGkcmkfJmipn7Sf+d00b4eimRzO4CKQQYoMArFlJFsE/ki5x9Td1FiIBUxEXQ6oCsRShcdGaFItr7A7gzu4ASV3eDPKCYm84jFLaSTKQHQ8QXhwBCDeohgqtHAUKmMB1Y8j98sX47JeBIl6ihqxbRWDfJxssBgqB9JYcUcySMWVz/R4eFo9+snHOoUyDnh9pzsiU07fZqdgDez/3odPQrdJZXr2AvPpljSVQP/RGSV5YY6chFCcUFQjrEYqD/91KnvQQizE0nnN9qipa4G+ztr6G7eW4JsBsih+CZ0c67NpU5tlLUTXLFuAgRR3a8c2smIGA5DpnBq7T59rVQ9QzOA0L1GthKW94v1IgGPgsK9Bb0UH7j8YK75vvJHM97Rv/O2lG8Gugasfwj/ipMC93qXRsI4K17z07N5nTh33C7dPAXqVVSTjOxVp6BKCfvvd+XX5CMem5J5KqJJhU6bfUwQWJ2McJ0J+Sx5vwAbdHo24QPeDfBAPLUzzZpRSnYFbb3PayXbzXhMlRRQIJv7LEEPz2m3L4oiiJ+C+cilvz+tJIzsYeMOim7Tn0FyLcL8jXXgDkJKUcoaVHIdaQ2DQsPb1dHtyqNHNjV6kv1Tqaoqcl3IlZ+eXttAKQ0ia4Httqq1StFhXFPErcfK9ktFL3hk2+Unbmjk0WmyloqhX9U81OZS33CIMH1lz10Pwv3JALWbgGB+ugZtGg195OmkLuki7YF6npsOrFKuvZtklTLD+oflmxxNUdOEV8WwH469beK/MD+SrEdF5J4ikZB+qTe1+70lQsT4vHT2Uof4V/CR128J502XbkH2MEif8t98B2KGvqYMCWJI4r/Al7e2i+o2nWeV3PufGf48up/p4vCvH2htLrviemXXFCir/AvvvVRXR8qbjwfd1BPSTT4baUSGhfo9zD+CH9n+Bb2nRWYBz8G4j2lEmxzD4Qk6FNV1Cu0f6HchL1yiXNCrhUI0/VtBX7LD3juD9JH+aJNOusxw0XQan6XoLddSe0DQ/Dx+i5RzwQNCUvlnx9/WatB5ECctA0bzvZVfqcodOP6p8ifgpYHac+j08sqlo9ECKS58UsG/+n1iji18Hs885eGPw9/SX6GIEx899UO7YH/AkW/NH3ftryuj7vq4+rIFaxn+keRpqg0lI/XMd+t+grmvC+Nnb0aBVrNURufR977o44CBh8k5yXeca1JFkakC6SrQVQL6S1H0jNfQsWMCHVtHMXesgZmFGrpL1OigxnW9CBQrJ4BdpSGsH9+MOYvn4Kw3nYVotM7AEoEcVoSaG5DcJrnk0+ah3dg+vhf3PvYgBubPYd5YvGgBlixahGxXFoTJ/e3xJzG6dQgXnHYukjVqDBBHMRbBnpSF5cU8vvWHezDz9a9Hbe5cTMXjqEaj6Mwmccyrj8CCeV2YO5OK3gP5CWBsD/DSc6vx/MO/w63f+yz6AY5m++lNN+PaK69ioIzVFBfrp30/QCDblgLwjo9+Bf98xVeQbwDjU8DIyATG9g5h26b1WLFyOSaHdwGVSRx9xFLMyaW4LtvM4RE8/4uf4xPnno39EzEka3XEGgwdSf8bmLTr+MPTz+Cdn/ksZlK0Wy4HxOJAPI4/3nsPfv/73+NLX/oSevt6gZoNTEygsWo1/uOjH8U5RxyGmZkUorwX9nbSJPCImkMMF0u44c670LtgIcrJNKp93eg6fDFWbX8J6zc+j3e9/Tx84h/fD+R3A8VhYGoUqJZRLBUxWa5haKKGA448BYn+xUCiD4gSVkMgqWgEQIAcqiNAeS/W/e0+WNVRzO3vRKojCW7tmkwD5SIqU3mMTEzymErRGFbuGsMnvn49DjzxFCRyc7Fj1yj27BjEpZe9H+mBHLoH+tDV24dd2wax+dl1+Pg7LsMsdIJyHr/xtX/D1s0bUa818OplR+EjH/8YymhgAhW8lB/EZ669AkOVcccnidsRTvN8y7lvxCknnIQ3v+tCFKpFoFbmFF0u2pdJo2egH4nuDEe51amjQT3CqaHJusVNPjLVGDpqcXzs4g/g8HkHYHZ3L0cIUsRmM/uj5Jn7EExOIhqLIZtOc/RbK5ulxHdaIJtiYoHqTbUFsjlbFAnQlWp1jI+PY0ZfrwTKNAWpKRV9s8+OD71zfBLxRAzpdJrzxQV1moNsFMlWsOsYKhaxavtWDJbLKMYSsKPcQNgpVGgmrAnWF3m4FFIao1bFQR/N2dEVZbVWQ61WQyqVamsxyPlQzlShUEAqlWEechbK824dvnMj76gwH32SyaQsRqlACg1Rkyzl7h0jsOt1FItlpqtT/M9It/KdQMl5l6siZJjb78pUEV4WlR5KzMiOkPsE3vZT5GypxKiwy+Q6HOueGVLEZETW5KIr6D7KjaYQ5WD6GAslDT2tR7VaFfMUo5XjUumPFH7qFx26SvEBvdfrhEs2FJ6o1mJZPIf4wLZtpJJJp6ah2+jZXBdBCeXo0zuZf6RTGsyA3r/SvRXqXkNh3ImEoL0BdgQ7YBS1LPgglc1AxHjq66G/x3BsQaUfqACneKcAUb0fr5MhvqO0orrdkHxAxTflR6YzOE6U3HzpYAkJLvEB8YAVEwcE+rz09GR9JDSjat2GXakybYP5xytf+oYyPzXF/MNFTGVYup8aRHMt3Zs67FQqvJEk2SQDpw4JfKCsEB4pPw3eYxMfOLIpCUlVJAV9JA+pNjsyfYMe4/BBMi4205IPaHXCDISQzTrTVn+nN/3cy7d6OlWJ6laQbMaEPvBzZ9BfIywjpL+y1B5bA3ckpzhyquRDaQf6nmUzHuemOOJel+XFz971VCNgfUC1S5JJualWqTL8FLkxEqAR6QXWz3UBSpCOTqeTgeUAPJLCuodAJDEwtSaOPgiikvSk9TUi+0DvJPq4G8sw+RTjZxmTfEBjd+hDfCvKq2q0dgeiVpe7hZVJR2fkKa56orGqMp1ObaBpfFNTRcTjQkd7eM0AB8zpV+o20yhLdVc1wM9zHcuHNl5mhgjTh211jM6a1Sds2yO+pzETHyjZJO2ry7t6j6rJVZcpCoISEeSLZKupi5XgSPMQRqWwuPZQEL5atZmvaLwMdgbwgVnwQIESQh9kPYeUvvsNOhMVVOFe75qY9DHSxXisVV4TRx/4DuCC/RFHNhMpxKLCfxLRtN7DKsmFDr/SD/ROWhd6p64PXTKpGYvxO+lsgLMmtBYU3eFKg8kTYg3Vh+ZIsGg6Ifwnvs/RH9qbmS/d34mHhP+UhKUAQ6pTxif6Eqgx+VUQw2OrxfuIA2kTLuU3wH+i6yjDiHR0VvpPgezjoSg9O8r8znYzFnP0gbgsvDyJ4HWwjlZ8IIgjJiX+E/pSpWOb/p7uP6n1YDlTvBQyAeVHp6WtFq/yyj/TWZwayEUTtlH40SleB10+vH6C8tmE38UpcVTMO0J7ZcvJRGm2oVIp7DQGmifpSwHSuovu+iN+fSRkk/ynKL/T9Q8V5V2QjuwQS5tcL7tBtrrA79QPRIJ1p5QVSQ3dj+bR6j6/87Nu68W7iQ9INkl38eGUx79U5Rrc5VB0pb8Ui1NIJOOIRXX/wOtPyEV0HkDf8poo/8kHyobfr+ymoo/iPaZswByFjqWDI+Gz0SdBexuNNqZLrbSf4udao45KseLZ25j+r2u/VF0pMV3ynwQf6HsbXb+6/CNcCtlysmYjUqihL5ZFRzWKjgJQ3LATY6s3I79iM2aOULooMHsqglw5gkxVgEZ0EFSO2ihZdRRSVYzGC1gxuAa5Rf1444VvcCKsEtE4Z0mOThbw7JoXkVs8Dye+8XV4ZsNqbB3agTedfwHuvPNOPPX44ywDHd1dOGzRgTioZy667RTSVQvVaAwTCQsbrTq++tvfIHXs0cDSg7E3lUWJoq+sCKL1GqxGBQmUEW2U0ZFJore7HzP65qA/24FH7v4lznvtUbj0/GXoAXD7Lbfja1/+IjLkVxNvRiOoRWJ412Ufwvs++WF87sq7sHzrbmTn7MdF+G0CC1lXUQos1R2rIIkKRndswPYXn8XXPvdJzIvV8OIvf4H8E4/jfctejf5SESnb5pp1eq10Ap2GShU88PwKHH/RO3H8u94NZDNAKgmQvSNbZ9vkiHOa6JYH/ojbv/lNnLRkMRb35JC0Rd0zeqYur4RZVKwopmJx/PqvT6DSl8Op//B2JOcN4Fu3fAdT9igufff5eNWCfiQaU0haNXQlLGRJX1l0yEdqLIZGFXhh/XbMXXgwcvsdAsSpCyp18iTmpwO8KdQndmHtqscx0GWhr69L/r2KfKmMifw4oqxrawwq0frUInFMWR2488+rcPv9T+Ijn/sG9k7Vkcl24LUnnIxVuzZg/c7N2LpjO7au3Yy3nHweLjj2dRhABrTrrpbLOPOM09GZ7cLd9/wO0ZgFkrICbOzCJN57xSdRzUaxePFiLFqwEAcuXoKBjl6kYWH95pfwoxuvRzQWQUdHB5cvq1Xr2DG4E5vXrEFm1gB658/lxhACdI5gINuDI5cchLldM3Hqsa/F7OwMVEfymNndiySn4ZraxmuIlLQ1qLkDgWxx62WCbNwOVubdGxsdN5xaoIfj+UkfyOZzprUIJZVeVa39f+S9B7hlVbE1OnY8OXc3WYLkHEREAQUUDJjBgIoBr/GaQMXAVTHgfYr669XrNWEABQQMiGJOSG5AFERSk+l08jk7p/eNqllrzrX22qdb7/3/99739vc1dJ+z11pzzVmzZtWoUVUdzLK76NSkdhd1kRP/avHIc/SSBNnY3aNY1IMz1jQgLMytd4ochWwOlUYDM0tLGFu1CmWHdPMp/I79STvj+btFAkH9/ZIdnoyxhPCeHRlE0eUgouBUqhgaIOsuWSGn+998vt1vvlTC2NCQtolNHCjxo9u/K69lKi4BhIE8CwvqM5JHevLfvI5/yEwcGx6Q79tz48drdxotf1+hEiF114GQNr7kXPHn9n78P69aKpUwMTQUe8e08dqYbK2W63UMEkBKzE84N5GR7J5r671YLmOMRlDgtocHbygHdrRxrIuVimwuugq94nn2THtPMQ7o5DYaGGSxxAC2Sq6j/Y7XJOWA3w3nM83gs/nltY2WMhGLeZJtuzlS9r6hm2Jzu7BcwfDwgMQ71ORMGkvd/+a1VR7a+SwK5ri7r/WSP6+8KAdljEhtx255taeFY7X5WapWMexA7OR62ri5djZ/JusE1+vVGgb7qWbjSjY53pguAcC9Sfauka6T40vKj/2b7cSbzQ4GCmqo2nPTzMPwHhwznzkujGGVvdDkCuU80nnuO9VGUw22HCG5+CfUK3Y/25f8XS8d1Gs9TX+VGw0FvIKx9pIh2wOmM5dLZYwOsd7myvNj47W9YvOT1JehjKXJEZ9brdUx0CdNvh1M0i33Ie/F9gmDTCPD6To6uab2nrxPlYBbqy06OrmWadeF+9rWhNcl18/2dLg+Ju+VZhOFbA55MqJSzpRQ/9n72f/nlpcxNjws55+2dPfzE+q5UJ/x56UKQZmiyEGor3rtL7uee3O5UsEowZVUXl58v4bzk6YPEmIf+6fJT0v2ZhP9BT03085Y0/kmqybvnB92qkqzD2wOk2ujOlqdvL68X5O0sYbzZeOl7I062ev1fsk55zPrzRbywZkQ6lSTi9D6MvnhM/ieE64j10q6K5Rh/p320xDttcRa2j3i1p5P9eHPK9UahvpdwHClhXRrZuM1fRDukS1cLjq12QHqrP2TsJ/S5DdcU7EPlisYHVb7gO9m9kb43HC+7Vyh/UQHq48FvgN7NE03mKzLWLlPymWMEgBP0ZfJtTVZ5LiWazVxSk2PrKSfbZw2t0vB3rQx2rlkeyLUz/azUqWKQWcLb41+t+fyPasE3QnoBJNp72c2g/2O3zeZsr1p82PrYnolnE97Hsdu9lMhn4tsveTaJWUieS6ENmIohza2pD1TabaRy2VQZDAnxV+we4Q6hWOm7PHcpP3E79hzQxvB3s2eabJJO7q/UBS2UC9/IZRfkwE5N9169jqL0s4UXr9UXsbIoO/sZ/cP59N+Ftoz1NG1ZguDBX3D8KxP6kh7tvdt4voy1D2m65P6yPQlHXnuTf6eTw7Xz/5u4+E47HxcXCxjbFTXZKXzL1wT3o/2EwG25HnSSwfx2Y6bhOn7N2PT3x7EQ2v/jkdv/TuKczVMVLKYLOewppzDVCmDsWoWQ3Wy2LS5AYMeUrs8C5SLTSz21zA3UMXvH7oFJ532Yuyww3bSLICpdwtLy7jujr/gJW85HYMH7wWM5oH+HL543qdw2OFPwJHstEnAVYQ0AyzW0Vh7F/7+x5sx0CSLLYdH+wv4zFVXYv0OO2L8SUdi08CwZJa1skWpsZUhkJUhpNGQ0vgSJGFGQSeLYruNXHUZs+vuxBmvfAFedOzuyFeBxY0bkBeNmEUrm0c104/O2Ci+/oPf4yfX3Y6xXfdBrdgvTCwCWPrR0vsF+sudKoYbi3jwxt/hHS95Jt5+0vF41SEH4jVHPhEH9vdholqTxhD8E8lrhldnBAxbaLZxwz33Y0Oliue84lTsfcQTgW1Wa4RmehoP/eUv+MUl30duaRGHP353bDPULwAbU0TDEk0GmJLJxpRLgmwP1Bv41q9/hW9cfw1u/Mu1OPd/vQ8f+/gZGMovoYglZDtVZDNsjKCBurAxHX/SbHVQKjdQq+exzfa7YHRsFbLZPGq1Etavvx+18hxGBnMY6KftoxaGNChyqeOa0UjKEwFZ1j7Lop4dxnJuEp/68sUYWL0P3nnOebjmtjtw47134vd/vUk6f5KVOZYfwOtPegWec9AxWIMBDCCL++65By895WT0FfoFZFu9Zg1qaKOCNjZhGW/51Pvwhnf/q9hjmzeux8zmaWx8bD0q5bLiKlmOT9dBdUBOOpFW5hfxg4u+j6ed9BxMT89izdR2eMGJz8aTD3gChtAHogV8w2wrh6XZeaxhsw+RhZUZad6HUJBNMilXYrKlBKsiJluR0Z4AuEoqPQHZpK6PRv8WS8u9QbbgQRot4FC5hFk0mi0B2VZNTijIlvqS5tZ4p1uYbIuLwjoQ5gGnPEyfcbNhNQlsn/O51WYTC0tLmFw1FUsPNYaCHkLdZh9HMbuwIHXnaHiFB13SaAsRbj67XKtLxHB8bDQ6EOywE6MkGG9omFJJszHE6OgoijkFSezQCI1/+7uwNBwlYblalk016kCAcIzWPZVrKAIadNOptZuYm1/ExNg4ijkf9TMjJDwww3fg32nIkLliTlF4aBrjK2l4i5PRbku+/epJMhq7y5b2OlR47dziIvqLfRhIAUlsfLHr3RwRdCgR2Bsfixx5M0bC9QvnzRyb6bk5jIyMYDCvHK+0/cHrQvkTR6Fel4jY+PBw7MCNdQcF8/0t0q9ql3IwPTsra5IPQJKVZNDefbG8LJHp4SE1wG29w/HF5NVF6eqdFmZm56W7C429cN2T8pOcI4JzBNmG+/tS5yf5fRkLnYWWY7ZOMi5lsu6iiT1AN1sT2ZsDgxgoGlumjbaL/BuDQXRWsF6c11q9IdE225vhe/oeq7pPon3mxmty0OccMfuOnx97C+8S8PmlqjIzCGSvtJ/CeeLfm2hjZnYWkxPUl2r0x+WPhwQjc14iycagTlguLUu0Z3hAQUF/YITlAOLwG79Tb+nenGIgJMVIVCdJDzoz2JUdl8Hs0pIEQoZdZDFyhmTQiZpycr2uDw1o6vfVTg5Y4UPvn4QH/QyZwzE9P4+RoWH0RSAJ5SfUOpoCErF0nb4nrb7KTlwjY8FTnLHiHmPvR9eHI1GQpYONm2cwNTWFQlADIrl2+m89yyInrFoScGV8gMkOaWlS8ULSko5FNlG7g80z01izajXykt4f1+Gyn10NoNgZSMB0eRGFXDFycvnc8PwJZ7nl5om3qzbrmF9YwJqp1Q4s82uuRirnwgxPXSeb9dkFPasNJEnu/15OFQHB5eVlrBofj4HR8e97qTD5kbN6bl50dF9ed394XoZrkRxLqVZBrdrA5NioRJZ5NWPM/hOXQjPxaNZvmp4WOegztm3PuqZxfbBcqYscjAxqBD62T+zBwko1ho3+v9FpYXpmBtuuWt2Tj6rRcX1eKAsiB4UChvqMye1lLbR+VL/49ay1GlhcKmFqfFx/mpJeqz93HYyDvRPaT9FrBbta30+tL5tXPr/idDTXJL5PQtc2XEm/xzZMT2NyfAIESbqBGS+vcQ1BcLcqOnp0ZDgIpHmD3nYz/6/j1bsTANg8M6PnZtY6bVqR9vj+sBHbsxfKZdFLZj+pHOg1psMUhvXnEX9bc/bTmskJ2Ymi3wObzvSBny3tfsf5nlucx0DfIAb7NFAp75Own22coZ1YaTSxVFr2cuDG6kfnz4NQfvj7jTOzsjftrE4+L+35Eqjm3qzVMDGqsqeyov6E39Phv/S3vJZrMj5Om9bJgbMD086vcLwLyyW59diwBraSuqrb/pO+grI3Z2dnRR9o/zxbS98lVRxYuaetsZ6k80tLsjdHJGgY6jdbH7+fQ7nluamZQRPuBE7qY2qy+ArZDPLcpP1EOdC59R873700Olmn7DVqKC1XMDmhaxI598H5nqQkmM22eWYzxsbG0J+3Auw6F0nvy643ttlSpY5GS+3o0Cey8ydNGvhMAudybk5OSZCp10d2hzDWaXloGv1CibWpOhJMMzsoed7pPnWbT4SFwEYbc3NzWLWKdcfTP3F70eANysGCMExps/n3dPo8ZX45Pp5X7Tpw19rbkJ1voLjUQH6xicx8FZmZMqoPz2D+jofRP13DZIUgWxZ9TYJzPmW7k82hnm1gqdjE3FAd+77waKw57nDpTopqDShXccmPL8Nz3/hKDB74eGCyT1t8cpBZ4MNn/xuOOeYYHP+MZ+iEUAyX2qhcfxfu+MMNyLSLWCz24RvXXY2ba3Vse+KzsGFwGIuFAVQLRW1AaL6p2LPcwbTFVCql42mnjUKriVx5HpWH7sHBu26Ht7zqFOyxY0ZASa4uu4ne+vdFfOZrF2JDNYPBx+2FenEYtUwWLWYhufVVBdtCsdPGQKuC8foclm6/Hk/feRQv2GcX/OzTn8Trjn4ytqmUMFxvSCpuvBwD31slt5HJCEtu49Iy1m3ciI3lMjYuLwvjc/XwELYZGsDOk6ux0+QYBjpAvt1CjlXFUlOfFYtgPflyvoDZ/gF8/4ZrcPSrX4k7NtwF5Dfiuc89An2ZGRQ6JT5dTyKX3uwhERKYrESRshCr9Q5abfczAoxFoL/IFGBl1cuiyR7pOLuBb6dAoKT3y1nHpgZ9aGAU8/UhnPHhL+Blb34f1ux3CH503bW4/r6/oUwgLJfBIAp4/pOejteeeAq2wQj62x2c/ILn44XPf4Ewv2+++WZ845vnS7roMurYhDLe+LEzsf3euyBHwFXKKNGX0Rq4HWjNNTWJFXwlwFZsZzDQyOPi73wXP7jsxxgbGsdAjv1I8zIGnnL0jzhHDKDMz85izaTO+0z+AAAgAElEQVSSvNLKooU71vtM/w2Q7W+bNnZokBBkc2rcdQp1QJcw2yx1xhkOBKm70kXT1EloEClAx2iqgitTkk4rG0nexJtZ7liJHaIE2eaFydaH/v4+hwL76eg+CK2GTga1ZgOLy0tiBOlH6eZC743F5v39ZHtnaLgvYGR4GMU8mUjuYHS1TKxVsI1e7iz3pE6qoVaryCHPZyUPEXNyWP/BqO4izmwPPDMt19FZEIM2uN5GGNKPW26zLpdLcq+xkVFp6azj0f+H6aF6D52xFmeg3RZgj3IggI6TLFUCzrhLqVXH8VIOCLIZYy884sP6AfZ3+X02g1q9KXKwZvVUz/cLU+m4VnxPysHc/DyYPqAMFP9+se/b7nD1TKgumNoqINvEmGxQRmjMtEjrxsr7iZOdgYBPI6NDYhywI4n/JObXfd/kp1KrCsjGNdF1TEl1kvVxEiyK2wz3Teos5JRhYeuo1GI30+79wvllhxrKASm1kZzZmrrHJOnrTINqtlqYnVeQTYxEkXO/G20ubBw6ZB2vykFGO/9KEU8tAJomr/YzXlfn3lxclHbNJqRCn3bzQViG7+vXR1P3GJGiIUO5U9Bd93X0cfVaorRzkV8dK1MzCLKNjY1IFDd8H184OK7z9N2z4uCOjg2jL8eUB+5dV8Oka35Vf3APmT7gocuIM+WOc5tMFQ33Jf+uctAWw51ywH0WyruM2zGPVXvqy5jcEqzgGlAOVB/4+fHrr4aW1WbiM+UgEpBtQgyxUFYoJ7o+OlqrIyIBzEwG84sE2fLSnMafCF7mo9Jb0XxxnjKo1htYXl7ElIFsTry7v2/P9e86y705NCzPtf0Vpr4EmzWYH003pk4QfSkplEG6n9Rj0zWMyYczTGfm5kV+bG/6OUq67tEOULuzoiDbaBTNX1l/yVoy0kzDfWFe5SCjZ7XXr3GdYnIk8pfJYGFpEblcIVawVfWCl8FQHkzXMkWH1wrYGqx5OJ/e4PFyx99zrIz49VNHy7PiJ3Ryvri/JQ233kC5WsL4KIFPur42P34t7Pw2WVfnKCv7hI48ndVkWXFvIHu50eszogvq9SZGR50DJ7U3425naJ2Y3uN5ND07h4kJ2k/qpps9EdVMcy3mw+dLkL9MdwAYHtR9EtfH3ftF9pqTg9n5OayZZFUag29tfsP9be+pPyMQxEgs52ZAasHYKupG890VTd51vvnbZruF+YUlrJqaUMPWZE+aYPn9YeuhesHbT0zVYgqm2k/x8zK5v+w8oT5gahmDTPo8s2fSn2fyw3OeTjXlR9L9Io/Pp4bYm9uzRed3MtLZTXT0yAhyzu7qpX9s71FOGq0WZuZmnRywY5nurXA+wv3lZ55lV5akzMLwIJ3qNP0cXw+dW9XRBFemJsYdE0lTWOPj5b6Igy6tTEaD1QWXERLsLx2v32/6ZNURXE/qSgHZJibVJZav9pIf0wcqh9SXw8ODog8ywkxx5QssSNE1Z3pW036q1muynv6ZCvHrvu+WB46Vf2YEZBuN2U+95M+vSUZAfj5Bzs2g3rQ+Ky6/6kN0ZH/xrKZNQvup0FXzN74fI3vNgW5LS8u6Nxk4DnStf7+43tKZzwoovLg4j0mCbLQr2i48YLVDw46gwR7i/IiO7uuXzCCxhQMbIemNSaqxC6lwPegkmx3t9Ve4Hjpem5/Ijqb9NKprYraX6h8nbdF6mr5Xh79SbaDRqGF0mClv3gbpvT8VtGmgjVmuydi42KfheRKXd/980weUdY5f7Sdfd1yuE93HwSY8z05W2LBmP3n70r9P2vuavuR5yyDlYFHXRGySqNxFms2o9lmr3kJlvoRtR8eRawDZGunZGU2lKbWB2SY2/+I63Pydn2KqksNQM4tC00MMDN+SJVTLt7DY38RRr38hsO0EHr75NrGvH53ZhOXRDI5+z6uBNUWgD/jhj36Iq37xM7Q7TRx/7HG46667sNP2O+H01/+L1stabOOxP9yKu265A7VsH371t7tw6b33YI+Tno/No6swW+yXNFGywSRdXc5KJzcdSrfuLfPVWaRegbY6BloNVDavR31+GplmDduvmpRz6rFNm5EfnUBhdAr9U9ugkuuLGGwCGWVIIdd6e7xvodPEQKuMqeocFm/7I049cEesu+ISPHPH7XDEqklhsfW36l32j62/cryy0qiAnVfJQOMfpqXyk203UOiwGUUbBYqMewdjiMXS6s3+pA/YyUinzsVCH26b3YTf3H8P9jhqXwyvruLEEw5BHjMoZivIdOpKYnLdfs0WQqcgLRoIwWopAKY863yypEGn1UQmy7psjQhIE90WND/xIJfZI66UUaYPrU4/6tkR3P1oBe8998s458sX4pFaC3ds3oD81CiGJyfRabRx06+uwafO/DC2xTC++9Vv4NdXXYUfX/4DtJstPPPZz8Lr3/RGnHTyizGDKv50z834xs8uxtTj1gjImlYWJWykSSYmLf5CHSgstXHp+Rfj1mvWYiDLQAVxDIKvms5uJLEmg1OzcxHJ6x8F2f6pdNE7Nm7o8NAMQbZQCYgZF4AtUkfJpfqJApLUu7CQoykdPeBt05gTR+OARiKfmachK9o1vD5uFJiRQEGmcVDo65ODQZRXsjOEMxZN8ZpxQGeBByeNYV6nisuUaggE2lHrWXs0okeHRqXmmFZLcN+PQCw9SCKF4MCgSo0gWw3jZE3JoakP7AVC2e/aWTUShckmwJ5TMonocczxdY41ASSCKzyIDFyx+fOFk/0I7OCjYUkjyNiFYRQriqAmQTZuWAFblxzINhiw4xTAUnQ8/tFn0mDTCNyaVZPR3IQwbfR+zpiiqNi1BIKYukk2mzeiux4VRTudGShGIuWARlAIIBnbJO0ONkeUAxrf/flCJEOhtMTnSam1lL9StSL1JCZGFdiTlsGupkgIspCJrMXXnWNDw3RmRoxo1rPRQyFuhEdy7mRDFGwuK+/Iv9M4UGAvzYjR0UvUjmBRpo1Gk2DrvHMWvCMfzos+Uw0OBZEUJCFTlEYiU6tFH7BIbjvdCLb7dYFswYp1O32+hgafS6OW7EvWpCkWFfDSIuEu+hHbn87xyRKo1dpEwmQTZobpH3NQvBRGjrFzlOmgkLmikVgDPs3JCI3EeBMZfqNUqYgDx9QyXQ+9rttIjAcreCjQgaO+5DrZ3vROuz7XnHoFVvRnXBP+nfogkoGIMmAgkqvt5gqsS52gVlMMcAKf1Jfhs7w+CaRCjM2sgOALC4vS0p1pvOH+X+l9xWlskG28iNVTU0C72VWzrgsUNlg1k1FwZWhY6/PJeN3cphT59nOelTWhw0DgKmrlHYAi5iBEIKQY1jl5z+npGUxMjKNodeAS50l8znSFaEgvVnRvjg2OKBgdObV+PgW4CpwOBVegDtw4nYVcoN/d+ts7R7dR/cOZUB2d17o9DjhPnn9+vHodZY1nGOVgm9Vq9AjAYqC+Pcc5mWFhfj7Tg2wF5zQGkGv0fn4P2PXlel335uioO1fDIJyfI88EMWc+J/pydHREa1EayO7Oem+VODje/YBrSbC12WxhbHgkipzzSQpgOxDdPdprYDJXyDJdwOTUuBhzwsmyNIuw2L8YtVaHTOdXg5QZAd3lWcFRaQ0tbAwWzAvlYBXPMLE74iCHaPSuPcuf5tR+KriatpElkrxe5zPUv7UGg5R6bhJ8sv1gJ4hpIN1bcftCzuqhIQwV+9F27ITwfdP0H+/AFEHW1KK8m760kFja+5n8cI8ZyMZzIWJErNBlkAAtZ3KpXHIgmwdXkuMz/WHnH/e16Wjal4Ucn6kyy7SnZM0xCXVYylLHZYTkyADX2qt2ttr8S/OMDAuA52OgEu1o6gMC4Orm+QRFPz9ubXkmSstVnn8MhCyI7SRlV4w/KN0Ddf3C9RdHS/RITnTlsgtWa6oTP73kx5+n/AaDuMPDQxggfSJm75u82d42naDjWa5qkJL6gD+RY571p8IGVAl9qWcRMwFmMDE2Jswgr33iYElyPTmTtKOp6qkPpHZR7BP/t+wFqb2XEbBVg5QTUjYjfkYnw+x6U5nbDLC0WJZUbtq1kQzEbOik/lSHlwQCguc8i4T9wR+yMUzYyCwYvwe9cuKH8XkDZJ3TVnM6U2zNQL/rOe71Js+FSqUqdpDZB93+VGBHiU9EudK9yev6cvmYvNvj/H7z8sjfsfxAo9Vwtkz3GiYWyYUfMgqyuSAly2aoyIaNq8w7cHdw5xnf14gk1F+EK9L8GfGPJd3WAUIM5jcb4ttQDrgmqu/S199kwOyDueUFAbUGC30B8Bm+XUL+nK6m/VReKGH1+KSct9KxkuwrXkrKNcmZj9VxxQfOQ/PBaQxWsyjIRtca0znWKJPvN1EqtPDMt74K6x5+ADf+6mr9/cQwTj7zdcgevStYDO1z/+sz+MEPf4h3nvlO+f15n/oUXv2q0/D4XXbFBd++EO9551k4cK+DcctVv8XNN9+BX9xyG67bMIvHP/+FWFqzA2YLQygV+tAgeOumRnEGr8dMx8o57M5P6lauRaGlLLR8q4FWtYxOg2BTBvn+PrTzRTRyeTSYdJon4OVYXTE8NKsQVLuO4foy1tRnsPFPP8PbjtoPt33nq3j7M47H6koJI42GNIjwe9nX7TaAjemdJMfQP+CzyELrCMjGxhFkmTGdk0w8zrOGAARID1nvLqgbBT47OdTyWZRzBcwOFPHFq36CJz7vGGyu3oNXvfbZKGIW2cwytKKZbHrVJ8ijLQDbAFrokz/NloKXtAGll4foX75TE1nJGaa9TdCtjU6b80igngOk4FCWnMw5e5oAILJ9aGIA1cw4rvzDX/Htn16P/+ubF2NhoIjNJE7UKyiXq7ju93/Cs448Hicc8hR85J3vw5lvfTv222NvCd5fu/YGfOfi7+Gc8/4dm7GM933mHOTXDKIwOiBzJfvGSASSuNiRzBwdE6e3g0InK51DH1j7dww2CvjGf3xVGiUYk19kKGIM5lCjjp6dFZIXCUXd5crimsTMsv9W44NbHnqwQyfM8ro5naYOTKnIgebSSDRfF5JewQ5rfSzQmHF01hA1UM3iPT4XieUCEQQYG9V0GYsMxV1L/6I0guVWuZwY35KvLsyebgBHH2kEU58qQQVfKdcwPDTgoydJS81Gkzi8WS+Kxkgx64qgmtJMEIHNABQdTsZeo4V6oyogpAiFseCcErFCyrZ7DczhFqQRJGsiKbw6MPONQ+PCZomCx9cRZ6Hd1tphbt5oAHAO5XkO0NRIjT80WahzaZG1ZYa0QLGspwm400zB2oq95lJDliplBdn6WETeHwACDjq5kfQ1m18XAWq0OiIHjDSGIJC9q3eKdD41hYdtetmkZVHAHCm8Gt8TiX+F7Ac13ClDEklLMBV6JqyKYdrBzAxBtqHIIDGA2OTTkpPCCCCnbLlckWijOI2y4dXZ4vekiG0EnGk6m0UL+XMqAxokdOTlEHfdTTViqRE+U0KmkHg9HSJ14Ia65Se267x3x7E0Wk0FW1etUnp0nBuWwpf2jAUaepSDwUF2XlFQOSarCd1gEQky2XgtQSRlqHi56VrawGrlPiHLdHCoPwBbewuDXMpCme2OOAvVSh0TInsJPZIYpzrOel+uNVNQxEh0NfbisHmkRPxAXFCiG2Rz2i+K3MadCxoTVOzqwCnLNMdU7qj7l7cY1OkNugPzIHIOHJ+iEfk0tlMc5JP3TAHZVK/aeLudetHiEulmh3IF2YYsXdRdZ12ik06rRnBZAFzZxgIeyPvohWlOuE1uBLo7kE3BFdtfLgoc1Rh18xux73Iok8lWq2PMpfTHQCQDkR1oEIIOqg8IstGp1kotSRAwCYJyfvierEPJ9eLe9JC6GeFJh47XuJopXSBbHKTNBk6yOzEikE27InFvEmSzDA/TPW49oy6/6mTzWwRXeBYxRdXkzmQh1M+RbnfXKci2IDp6oI+gQ/e+NN0S6S8HXvKZdHIp7yqzcSco3v1YrQcDAQxkUyabGmERiJnUe845EkCnWkWr3pQgiloPvk6HDT1ykqLGIjxX29g8Q6d6XGre2bUyR0nd6UAOGUaWQQnT0bQPup1G3YqaJmH7gLdgTVuyJLhPlBHr5yec5vD5nJ9WR7tjhSBbuC7J8UagaSYrKdU8c5kGp0U/jPWiDn18eX1XP46MJQ9oywxEhbzjMm7r7wE03SfqyFcEJDE2UTjGrvnlirsgioJso+hnwXIXbEnKa3x+aGxrEwtlgHNvamdXO8O6n+dBJNPR1Ae02cyeCc3fEBQO9yflgONmDV7dW6q/Ou6st7kV/S5gl/6EGSEE2VavXhUL2thOi/mTgewLA3xhQewY/rH9EWUvuO8m54uMCMrBkjBbKQdxmY3mx0DWqBuungsiB6MapBTgLgKd9YHp+iTrMkJqmGAqt7y6pvV5Z9zkX/WW6gcHsjGVm0FKlnpZoRSOuagGgNJ+or0sQcqEPkhqstAJI8jGNTFmq75T6FHFr450VxJka7eC7rbxNM5ofd381htNzEtwiuem31vh+ocM7VBfUo9YJgCvtY6vvcZsmpGgZ6Vc1Syd5PykNFxRu1Z3gMrBqAQpbT27T4egTIezcZfLNTSbDYyNjHgQMppfPa9iHzc/DZ7Vc7NYNTYhDB4FEJPnrK2Tyo+df9SXQiQZHhZgzncc9k+Sd7NGX+49682mA8CZoqq2U3h+RFdzroLzhM+ds3IbbPRB/ZMy1jTPl/V+RUczGOuYkKaHcu0s8pJ7zRzqGip3P4zN9z2EfLaA7Xd7PMBnNXO45uLL8NCtt8m5c+on/g133ngjrr3yd6pvhgp482c+BOw5hEZ/AwcfehA+94XP4YQTTpAU2W+ffz4+//nP45ZbbxNG3Q8uuAzf//b3MbdhHrXCEB7sG8DOx52A5s57YLZ/BKVcURohUB8lYYPowHMHlIK/Cr6JjLcJJWU0m63TdGAZS8XrzDD1lMyytqubZv6uBTfMFc51muhrNzBWX8Sa5cdw9w++gxfsOIKDcnUct+MOmKhX0d9oSIMIOytF/3KdBUxT1lqTTTJyWTRzZLNl0KD9nSmg3daxFVodFPn3tutQSmYb0xcJ9hIM5X94TonudMHvtt67lstivq+An99zJ6oTBaxddy0+96UPo5DdjGx2AblOAx2+MeeRWrnTh1ZmGJXGEH7406vxuz/disc2VqTRIN3x8fEBrFk9iTWTY9h+uynssvP22HWX7bHNaspNFZlMRerhZdtswEGQzRJ5OTb7w8A84dg+NHOjKGcmce6XL8V9y20c8uznYbmYQy3HDqlZyRDY9MBjeNsr/wUH7bQPRqU2W1H8+QYaKKGOWZRw3re/hI3lWYxvN4mm1JhzYFpkbxgr1qW0MhOtk5FuusVyBld+6we44EvfwKH7HgSyMiNQNlAKDDzUWy1MzynIJvqga3+ZbnB2l52drrsozxJpeCYg6dZ9pCabpFg4xz95WYQmSz1DZS/RKCBoxQH2ScpecJCYBIf/D27K9r/LpUVJ0dkSwOZVnwISjGzyJRV06PFJgEH8FsEDOtUE2XqBc+HdPHDCtA52kRuQThS202IMDWP62WI4kI2sIIJsdDQ0LVEXTxhOxiZwlFXJ7W5rvSKj8/MwsaoOPrXD0ZSt+yL/LxRY/TkBC+vAYyBbcpYsMm+REzITee3i4pIYQVInr60Itq69hRm6RYqKZrnKWlx5BSGFmekdZDmA5L20TklUH0aM/o4Y/Txw7TCQrGsXhYmMrsB75fWSq14uR/NqRrCtSTLaFHYLpTEsHfpYsy4AvOSIFmZe0k1RWedYFxeXBWQzWr2xGpOgZ3h8UxSlGQUbHzBSLbe3NFU3VwEIagC23YPRMM6POlO6kh781AhqCGDK3QmAN0gBZncs5VfYdbKmgZzaIqsRpAY8jX7qgyIPgcCXiuRIcuW9LBjNPer0KUAQD46EvPQA2fhMOtVkIknEzF3G89OYffZseW6GMqJm8XKpgr7+btDdosvqrLhIhgPLKM/UB/VaU1hwkT5IPek1I8B+xTlisWnpthjpy7hSTloMZnMS4CWTjQC4AKxBiqbutTSQTRkETFvg/Cg4q6aurLVE0ZXhEBdd6oSsgAf8LiOjXYy0KN3By6HKD4G9lgDglANL2YvHS7qZxwaycX4odwZCxvu6GYATgnbKApACrWz4Mkr2paYKGIvCdJFFjU0eDGSj08hghjB/RTS6AUWVWWVYGpBNRiPBPX3P+DVRN+MUhIjyZwC4siR6g2wig2TKSDSf8qNsY65nWrpMCNqa3CkArhE4sguzLjUxdIbUkDdZ1fNYnXLPNpau3K7algL+tpfjjqA9l3qE7EKC7pomGDhxBp4G6Uh8PwkcZBRsZXCKDWrSQKTwXLIzhnJAAFwZTBMu2psEvboZASp7GXGmRkastEMYEwi1cpwRwt8QzCGTbZw2iXSCjTNlFAhSxWRgsTjy7Q6m5xcwPjGKYiYOsoU6K8kEofyUSlqLS5lsvZkZtka6lpqaGIJsK84tHTgB9yjzGWFXkN2lcuB1Trcl5eeI9gjPL57VZLJpBN6fk3G9oHcK9aXuzSH0EVyJ2CCO6RzoMd2fXmYtIOZBtjB81T1iv6+NyTaqAeDoPXtdb2VFcgKytVqqD1QHpbmznnllOs/WJAmydY/SdLw63ZyneQI62azLCOEVvWQhAFvp+hBkkwZiBNlMd9k+9sBrOAYGuJkpoUy2otgk+jF9Hl7v50v2J9OX6jWUSspotABBGoBuzzSZpb6dc/US1XYP37H3uvK5bJhA+Rsf1bOIjqvJip6BulcNrDWAhLqIoDvTBFmsOgSg5Ny0Lp0BD4SrTceZ5xClfGRwyJ0lKxTHptyK/U5bz7GmJF10y06YAV6Ue9pdPEsIegnQGixcmhSa/LC+LOtjMwslLagQ6iFjVVpQgoAg09Wly7pLMw0BOZlfd4MIRM3mxK4ol1iTjXV04/o52aXWnqk6yINsfVL6wvtFyb1iz9NyFDmRA80EIBit8tPLyVUTQPcXQTY5NycmpSO8MXliPpw7wzxgytGYHEC7xdLZD4LiYXBbdIwD2yizBNk0XZSZAJaJ5HRqAEKrcjLYXNNxKQe011gKx9Yz+Z5JeeB71mtqs1m5DQmmRS9ExlYGhXZOUkmF/FR3DQpo4C6UgNwQMF/BX757CX7/y1/gre8/C7nH7QJsLqH8yGP42vcvwjv+85PALn1Yt3EdTnjmM9A/1C+Bdc5lq9GQDJHrbrgJq8dXAcvAb676Ay686Ee4Zt3DKB50CAYOOASzfWPS6KDBbqUuBTn0J8JgpexrdrV0DQdEXowAIsFC7hNNITXWnqU4SmDJAWHtLNldrvJfkKnAVNH+VhVTjQXUbvsT9mnMoX3jb/De5zwdO9ZrGKlXBRgz1q7pB4JfbKJAEKmWy6OWy2FztYr71j+GzfOLYEMRZmpRvw4Wc1g1OoodJqawemwE1LgE3Qotl0bKsbt0UmO96V5Qv57PWOzL4QEAX73yUgzsMoJTXn0iDjloDfKZeWQzNQXCOpqiSgZbtT2Ccz75LQxN7oo3v/Ns7L7nAcgwbbbRwNz0Zjy2/hGsf+RBrLv3Tvztb3/GPX+/A51ODfvvsxv223tnHHbIvth2knZ4FbmMCkwuQ7CNf6y1h3gWqGcGhc023RjHv37k09j2wMOw48EHoVyAAG2M/dYqdcw/PI1D9zwQzzv+OdhulPVkedcmbr3zNlx05aVoDxcxtmaMxMrInxE/0vCAltPxOc8oLXRyKNZz+PPVN+Fxg2vw1c99WWq09dQNnSyazEIh6O56AvzjIFvWNT7Ysn6PdO9dGzd2NPJirKk4ym/KTv/vjSAaifywu1HIYNKIQvKw9saX1WRTBaQ/Dw/ApLK1Q9OMRIJ6HrBIi0jE4Tder/V+yhJxDqPj3UaQH6dxz5TmPozBvG+p3P2+3sExxyZKF41AJG9g6Tu7dw+gRgFlXJogjct4KlIIjzijSBR0uCbKklDmysrzGjqsGoFTmruy57oj+V2RIsXcMV8K0kWD1LtwbsXJNIahY/bwILJaXKGRaA5X1i1tmH6iijMjB5iyJLRodHw9kqvq+SLqwFUiloT/pgcN9MiLO53818yMRuDMWQiNFw9c+kgznTJx4OjIs+C9GO5WzyYutyLjbc+6s9ph6siPCrvQpLrLqHWHhhhEUv8rg3K1IgYMD2uxARPpSPG1cTRcRn3aLTnkxbFhlx+Zi55wttzG5J36gEaigu62rxNMKVdDxQwczgINUxptBB0MINH9YUyb0Mzj/RRkIwhC8IlpL8poJIqrqTUqEvoXsk3EEGhpBITzQzC6WW9ExlO4HyNehmNAaCqIjoHX8pl0Uo2xELF93YPDmjZyKDvHkuOQDoZbZF/a6iiDqdXORCCk6Uo1PiIJ1HUIFlVkj2Ar28HnMxHz11IabOHEUDRmgIH1Agy3RV+OCPNXVzNcm3B3mAFE+I/vyj3G9eB14szEcOtud0E0DdelBXnPoWFlQsozg7L6TqJim1v0QUcZsUzp9zR82qcOQHJBBM+Y8UEJrivnSGrSmL4JKOkcvzkd4XtwbplqwxSdUHZCd9EDUmoK2hs1mk0p4Eo2tjmHyfmNXjLBHpdUJDYEcABtmCYQro+tb8Q6Z8cyOjXCsvGF2cOgUTZI04iCIQyEEOAV3eWlLNrfKUC6PbNcqqJ/oOjYl721SGRgi8xmpS4kmRKDA6rbkzUI07BwZQlqerSk9jhbJhUkiRpgeDVBfdBi599+1SNdgHIIshmQSf2UzUhDgOGRQYlMh0h3Mvjid7ULhNTo6bDwcKJrYmJOQ6dXAyFQAJxMSFdewJ9wOmNJ+8QgF9YcEx1d0Dp5UaO12K4KUDILGLaaElRlTVKTHxtX5HwHGyGAYmV+KAdSg8n2QRi5DZ8dyDtrtkomgJQ8CJn4ycGaZrCmC1mxD7gmfGYkQ4n1CfeYyCyyArayvs9+DusAACAASURBVBDPIuNEpT3NW7dWj0ttkslxntWq96ITOwWFkuudjub+0pq22hDHVjD9LZ3MEox2Be+13Eagn3u8p0251eKizmPZla75seuD+3C8PG8FXCEAPjkRMfBXtg7UXuNndkZr2lqAXBwh2Vd6pvea56QdvdK8hL8L04bZEMf7GKorbD7Cuk/GhGQghOD0yLCCK4Fopz5edFKHzWloR8+6mmy9ZsZ2hwdNeVPaXZQDgl7x5/nvh7rPxl9rqB29ZtWUXBelt6ekR+v1ej8G7wjSsnYqu6zHS+/EAxHheGjzE2zlXiGAaTovfQm9JjDGujWjIMgWSbNMcXw+QrCFd+mVCZC2IOH6MsgtzShcTdu0AJy/R+ijaboofVSeKcn3MwaoBV9kjgRo0w7FHmTTu/vr4+svHkOEopFl6hoGDfhyG1sCsnn/Rr2JheUlYTRqWZr4zLAmL3US/apCO+tLbxEg2zyD2/+0Fpf+1/lYXvcQjjzwUBx22GEYyPdhYngVBscm8N0rfoJXfOBdwH5T2LC4HkcdexQuvOhC7LPPPtF+4hMlYNnJobUMfPX8i/GlC36A2pqdsPro4zHdPyIAW4WgV5bMXH9yxQJ4UX1AnTdjFQtg6djtAqwRYGcHUgZE2q1YcyaCva0sWWV5NDMFVJFHi7qZmVpspNCGsNgGW0tYVZ3FfT/5Lk7db1dMPnAnnr/3rlhdqWCo2YjSPZW5RsJfAeVcFpV8EUsZ4NYHHsDtDz6M9aVlHHTkk3Hok56ENdtuh/7BAUyzs+h99+PhBx7Avbffjpn1j2LnNaux8+pV2Gvb7bHTxDj6221JR2VTAHY6zbVakp4ZgcTZFpaLRUz3D+Cy636PXZ6yP9bedTXO+cgbUMjM8tSSumoM+jfaBTQyI/jZb27D9bdtxte+cyWamUEBw3wmhnJKRT4yLeSk6UEbjzz6EH7325/jr3++Adf98dfYcZsJHHHoPnjiE/fH43ZgIxcy3EisIuCmbMJWth9VDKHdvx1Gt9kHnbEd8PK3vB07HrIfMqtGUS1o11qR+EYGS3OLqC2XUS1XRNcJaD4+hsGRQfSPKHiuQTxdHzIwKbcEhxdn5/HAA/dL3cCDDjlEfIZcK4PZhzfgmp/9Eb/98S+wZnxNZMeHaEnIfK63tcyCMH8TmQCiP922SZJRKKu0L3l+WXfRcIclvx/+O0OQTYurx0G2tCiBDsDXFKECYpQyRAOTg/QD1w1l3UW39JKqmcJ0CVVARPillkSiBk3vqIYWvKfCZDSjZzpIMGPhe7IWFw09pjvowRaPEkbvG6R1UGlq4wNPc09Ll4pHq3ReowjcuNaSiNJBovt3R7kMiLRUJNZ9SgKX3dEQf6jFa7K5QyExH2npMurYeONAFTt5qR608rreMxB4Xa3R1m6CPBSCvO/YfLq5Du9hIJvR3LfEkrDX4CahwUaQjQdukFTsDkGbj3QjaLMD2Uhzjw7NYHyxTe3qJPA9WVNEOpYlgM/kpgzdUAFb20pzp1NNB7nrkHeTknQ6feffJEuitzls99D0MC10rgXvA3cpkG97fzFmXIorC94zFcmchS0ZBqGRKOmiXJOICemlVe4TAIlmlBACJOhA/dMvtXeSgLu+bzLiSPnxNdm0q2R8rEkjSCXIWLxWU8TkIJKFuE0TcQYFsnXsS+6zsRHXVbJHzUJ/Gx0HqyVIRN7paA+w2Dd9GETOTX1pcYJodPEwGxjo9zXrUubE1lEbiyhzRYpqS1qQY8/1clL9BpP3JEtCI7GOJZjitIVTpSnT1Afxeol8E3NwQqc9Oc00fASMJvuS9RIjMIigdYrz5pxb3seakhA8J0gi9TYdo9U3bXbhpeA9CCay3o8A4FHaSwBvuGirLgVruFknUKv305IzZSUQMgJ63HgJgFNfKrPV9rKueAQAhu/rruOweS5Qh0ROtekO53Bx3Wmkhc4/x055JQjA9GgD2fhkAR+p5kOV4pSIgWxLiw5cEQdXVy38ehzIUieVhmytXke1VtYC10HP767tFfyAulJTMJcEOOe7RuuZvDChMLmWlD2CbAT24iBbqFMSwTvamSxd4EA2KZSfLHZuDImglibvKOdfhekYWWGWyZ3duHz3Oj9wY+by/wzCGcgWe56TOe/0eT1mFguDL2SZMmjDcgeyjsl0icT8CNDfaUs3QYIk0VqaDIV1V+WXGhyQchKObUyQjc/sknenPCVQETyX15N5QFBnYFBTM9JAZNXLho5rYIFg2dzigtRAJZgdG29if9gM23U8pwmyadq5FRzvlrzQAuSweRZJfbSJMXRayqyyciDGjo/Kg/j4j7wyAWXqkCTzO1lOJFxrsnMyuYKr0egaKtl6hDVr5Fn6C2HuuwYGlANpFpQoR5IKDLugqPAXycCslCPgMzxbvXUX3+tkzvGzvFSWAAr/pWeuRdijSHtsok16GQBmkJI165I6JHZBdD+ViA7TowlGDw9GDHAFRnrbQbau1Ad00lmHOQnU2xyFIBDHYVb54vJiogaqvp//vnuKY1qp/UR/oSpntTHAkzaJARLhGvG6VqutJVBcJ1SdE++kc9HlGndDgnBSXqadFVY1g5RWy1SBthSALdBrPMtoH1BuJZgvR1CSBR56GwoiWY1iMpx5nQaO7XwOxusWNTwf+J4+E4BZBCudBv53vI5/aMswc0pS+l1gMXn+hHamyQGDfnx1K/kTXsOxm98VjkZY+QxWzy9hcmIsyD5wS+AO6+4a2TpHtL/VfrJmXnp3e3baHpXAcV27cnsiSWKOBGTTWnsKMGmh1zuuuR6f/ejHkZ0t4elPOAKH7ba3dMAssiZ+J49smymdOdxy5714wnNPxNQznwBM5XDccU/DCc85Ee/74PvkQRdddBEuv/xyXHbJZdoNvQyc8ILT8FC9iF2PeyYeHZjAYv+IdOGsSyAiAzb90yC1q/GMVsRuVFDQ1ZZjSmiHjDVawwRiWpJ+SZCNP6uVFlFZLqFWWkKtUpKajZI9VezD6DbbY2jVdqjmB1F16anc2/lWCwOdKkaayyjffSu2WXgEqzY+gJfsvyf2zLaxTa2CgUZdcAbxy2mb5HIo54tYzGSx9v51uPbOv2OnAw7AKa97HQ4+9niArH3KlxhJWdkniwsLWEUfl+9ZKuFvt6zFtb/+Na7/1W/QmJnGfjvvjEMevzu2HRnEQLMlgFuBBAcxGolNdbBcKGBucAg3PHo/HuuUcN+Gv+G1rzkBBx+wPfLZkjDOhFlPZhnG8YGPfhlvfNencMRTn4dWZ0DWz3cb90CW+lKWpko7ehoTkq1Vx203XYvf/eoK/PrXV2B4IIMTn/YkHHPUYRgdopNWk3Xi84amdsGqnfcHcmuE1fbA4jye9+pX4KkvejYqfR1hsxFos+eLsJAMwtRZ7kdmSGQyAqjJOc9UYNajWy5j/YOPYOMjG7DhocfQnytg8+bNOOn5J+Ggww4R/cMxfPdrF+CjH/gQnvnUE9w9LMjog41qurvGmw5ks3IburfE8k0hh+nPVX9pmapCoShsY7mOA5aI9MrXRyCbMdmSIFK4VU0lUuEbyk8n1x8xKyg/o+82W5gVmjsp546RERXL7b7e6pIIkji/iL7+OMiW9sSotrczusSBWyppwfseNRbCdEYVBJ3czXNsfDCMPnHkg6f1GDO/wrFWK67xAWtJBIZsGghpd9WcamDzLJ3qMWU7pNYP8OPQ56n5wUOBDpOBbFs6i2ysdKbmZrVDkRxgAUjWc0Xd/Cyytkw+h5EBx0DptZZRjQ5VWnGQTTf+1nzoiIWND1ZisYW4ANeE4ArT2aYmWOjcHXoryJ6IgdtkcZAtmT5gm0zfQO0OlR8D2dh6XDbmCusZ7q9ukG2FlAU3cbaeUlPERZU0DSA+vuQ823P5TILKbD0uIJtrZt5r3H68rMHErpJUQJSDlcdqYBDnttpsSioS6bvR/grStWJpxvaezmgjuEJZj2pxbUGAbH6iej8iB1r3acW94pgsXM9N0+xYxoL3Bnz2uNatvylogrseZNuawr36Mo2OFva3Bhi2FhHDxdX1sO5M1mxCwJWoTp7W4rK90g24B/okSHdgmqA6ROEh0j3JBJLET3YGLY3EfqlbkHb4xK9XJ4NpgiHIxggb02A9NT3N+DdHzLpKioPCH1rL79S97WuAMDpOQ0iAq2h+4oetsnD9e/DfVpONcrCldFHRBwGTl8XVuXbmFKXhgOF5avrHCp1L51/WkhAmCJl2aZIbNw4oB5qK5FkSEbPPddiOjPhIT2vaOYErYZ1bbVQ3T7rm3kkKmQh8+vz8gpZZcOUkku8ZjdrtLWMBkCVBEECbUdg+CcGuNBtBiw4zcsxaXJSDpJPqr4o7kbyzpYtKV0mxmUK5syu7YQQyITfNaldJYWYI+9W5aAkQPUxnozNVXtLGB0PD3Y0P4m+oNbqYMcOl9p1/fSZA9Mw0TNk16+Aeo5FIUE8L3q8cXDCxkvSnOmtxabqoMaOt1ln3avjC+WY/0akW9pywjQ1xDQIpjrkQPrMc2U+ayi16L3q/+HmmdWe13Ab/aFdJ7k3V0eG76jPiTr1pcEvl1kYxtpYuWBNLxeY9lHshqVIdpkOyCQGDEvYbF7QL9k24VeVa0dHdTDa9uwtgudpsNm8W7GE5EtbiWjXJ7vW+C7iVOklKq4Fs0mW2pClpBiZ2z49jkgcgJueIurJcLYu+tHm19Tf9YTvVnq8p5K6OrgPA05/nbKdAnRm4QpBNM2b0E+3gWGMlvdAasxFkW1hcFGBYWdXcdf4j4w2AcXGkHUO+UiXI1sJQ/0AXU8tY7cnu51JmodkU4Eoajzlcy3+/+/30LFcGuGQfZLMByKbBnUhm3F8IH+hH35fOKoHPLvZlAnT0764geASy9TMAFwJeKfo1FiRQEInlNgieG7M1GTSWsyEoLWIBPAZfCLZqoMgrLILKUYaDgPQ6Ds/Gbkkqt9QRdKC7rZ8xr7tHrrKnIBtZ5/4ckeR+N0YJMnE/u70mID8rXTU1NVlqgLvxSK5IUP7H6wEDsXWmyWTT7vXasEzeNtEILhp/NHDNQtHyHrZi+uAQdDcQ0C6z3U+QTYBP131V9oONl+Vf5D2ZNtpGdr6Mz57zMTx0y1/xzCc9BUfsvi8GWkBfk0w3nX95ZocpiHnMzJWx9uH78FLWZdt2GDfecg1e/5Y34uAnHIyhkUFc/cdr8NnPfhYnnHCiDOtLX74An/zqBdj32SdjYWw7bC6OYak45DpvqpaM5rFD9pb6Rhwji/CTnVZstZBn0IMdOvmnVUN1aQ6LM5tQW5hFZXEey9Pr0d9fxI7bbodddtoeO+2wnTY0y+bx0PpNuOoPV6M1OIndDz8ateKgpKny2bzfYKuCnfo6uP5H38Mbn/VUvOyIg5F78H5M33wD1tQqGBaQTYvtl3N5lPIF3L5hI6665WZst+/+eN0Z78Qu+x+Epmuu4JseaKMFyhOZvwL0ExBkWwI2IGDThnYHG+5/AFdddil++cPLscPgIA7ZfTccsP0OGBR2m55m9XwOi4U8mtvugMOf+yz850Xfxk57bIMLv3kePvnxd2FwgB1GWXqC6dh9qHam8Jo3fAAX/vBPGF29C3MmpBlC7BP6965RHKWM8sNAYyGv9eLyEtKrYe2NV+PHl34XN1z7Gxxx+N44/vijsefjd0O+bxS773ckkCOjdQRNFMDk1S9ffD5+fuPV2PWw/VApNtGQ5Vb7SNjslEMHqomstYF6uYZND68XUG3joxtQX6riCQcdimOPPgZPftJTsNtOO+Otb3kLzvvspzE6wgBaB7fc+mf87je/xRlvfxcybVdCzDn9UvXcGQxiLSSC1exaboC1nPXJ6ww8CILyPDfzuaJkPDht7mvdB9/3iLje958E2chgKoux/8+CbGtcdyyZh6QzZI6jHJrKZttakC2Z1sMtG4FsbHOdKKRswhcqdT2t1RmbcV0li0FEXs+4dMPfjg22nK7Vq671+MpOQqgsDWSbYi0JGon/LwPZonkyRqOrJTEotSR6z4sv4KxGeKNOI3FBuwk6mmjaIRmujxx+GU0HIc1d0iGtrkvM9OguFmsgGx1rssO2BLLxPalcGVEXZ0GYbFq415xgBYCSZqXtP5WfcsUx2Ua002dSbpJMKwNNm+y6PcvouHYT3CIQ5EwWvieZK9RrnmW6MsimhzGjoh3Mzs1jylJQ6MQ703SlAqx8z/nFZQXZWEsiMgFXWlF9Zp2MxtIyVk9oCgoNBGM8xFKlnBUXApHKZBsUB25L+8TeUQBwpr1Uq04OvMnSBbQHwzewY3qzNj4ocG8GRXR76Q95rmuA0Wpp2rBF7oyDFs6XvZ/9jl0lZ9iN2XVJs/e02nzJmnzhe/LQVCbbgOuo5buG+fF6+Y1kr9nE7DxTUFZ1F55PNgKI5khp+PMLjsnW3xerbRW+a/i+Cq6QTdQUuSUbhJ/IqHX6X5ZfdLKON0w1CJlsljJKXWH3DqXQjyOrDTDqdVmTqIMSV8fV7LG5DMdr9S83z8w5sNU74eG5ENHzo4cLR0oDIei4Quf+XEgWRjZZjABwJwfJWhKRvARMZ/++Po3SaO4SgRdg2YEAvc4x1i4UZuuS1GRj+rh+3H5JXB92F5Vzc25emqCoUxQvPxDCguro8Cc61kpNm9MwyCTz3tX4QEcROnV0iNjNS5pROHYhDTe5tzEHYntZJMzJkaYiSXdR09HhmRvKeyB/EjnutCUoYeU2YvOTeF44XtEHS5UIZIvOIneN2WsmT87Nkn9GmQCTU45JuHWAPc1bgjIE2bQDdLL7d/c5Jn56JxN1MGSaYHc303B3efmw9WSQ0jIBdD3992PvGby71t+tCLjH9fTXBe5lkA4n93GM6u6uksnutL3fkwC41EscGY7q8HQzn+IgoqxJrNyGvV9CL4Ty4ISBI2FAjDqaQUqbPQ9C+XPb5k3AIDaKaSizddWUdV/VB4RAXrgyHgTLRGmCVtqhOxgSX1OTAzY+WC4vu3Ib/juxemcOHAjHy7egLUMQm6mbSTkI/y1+fZDOySAl9ZDWKA6f6WcrtKHs/b0cqB3Nj12fHtjwTD9hMLU7GJYUpiQYbWPoBsE0XVQ7vjJI2esTvp++RUZAbC2q7QHwuG2ozOzgxJDbJ+sldqU8dA1C78B0UZY8IPM3rYRFuH7hLTQgVkO1XJOmZTqvPE/sZNVxSrkPdxM5b1w5CmYCSNkV6TLrweHoGQlnVdNMtQ6zNhAbU8C0h1ObDHlSR1t3Ue4zG28kZOHLOeExYE9r80Hr4Uph+jCo5EFag2+tzEuTALjUZFPSQhrQb/vRpNjwN2YC0I6mf7Ni/fDA+eewCXpyvKwPaiBkUtkSMCLAVp+Zwxte+DI8fnQKpzztGRhtZTDA4vzCXlPWa2SPCBOygHYrh5vuuRv9e+2CY05/BTDWj0p1Hldf/yc0200cccQRmNp2O1nTu+9ehzPO/hDO+PfP4PzfXYu7Sh3M9E1iOUeQLSesMBanl7qX0uWyDdZHk/F16sgT4HHgWmNhFrMbHkJtbg5zjz2EyfEhHLjPHjj8oAPk//vvvQfGhljv09Wr1kQOCfqyHli5CbzpvR/FPRsXsMuBh6KWzQuYvWZkCEceuC/amx/B+tvXYsNf1+KHX/tPRgOw7le/xKZb12Kk2USu3UIrm8NMu43f3HIL7ltexns/+e844OinoprPS6ODVo6sLgd6SzaI1rBkUJ11Pn3XcpVO7TTaRl4YhR1kq1Vc+6uf44IvfRHZpUUcud8+2GuHHVX3DA1h/6OOxuB++wHjo7j3/vtwzQ2/x51/+RMOO3hXHP6E3dBqllyjpUEUhrbDC1/+Jvzqj38RZpmU0oj4wyZtfn3NnqYME0Si3BUotNJ0Q5mDbFHAZgjzcxvwv77wCfz291dh1apJnPfpL+CQg5+KLIbQAfczAdkOKmjguJc8CwcefQRyUwPCZqOW8KmgWbSqDWx89DGsf/hRTD+6EYuzi9K04MlHPAlPPOxw7Pv4vSXQbmchQbmXvuwU/PaXv5FnzMzP4t1nvQ/nnnsusu57UTZAgl0fgtLcKzw3tSeA/4i/765TJr7/nYH4DL4I69cdJKF/mvx++G9pfLBq3Ndk2zomm7aczua6QbbQSYy9RYLJFoFsPUCk6B1XBNm6wYOtAtm2gqll6r8LZNsi80nf2kA2TbXpZrsk50mcKolqKZOtC2RLdO2xuQ1BhzQmW8/1CEAZGokLIZPNMbF0lzun1j3Qt6J2EcoeIFsa6MBbWIv4XiBb2rzYuyZBNlLde4Gd8qz4NhLjgAVUWUtCc/u7039jl3Qx2eIgm6iOIOIWf6buxBBkk+ncSnmnkTg7M4eJSQ+yhWNLRg7NxKFSJbjC6ktDQ4NbBT7puDUSOze/ICCbsEyjamShUtZR2O98umg3yBaLFJv8BC9hIJvUkpAiusH8JOU94dTzPTk/I8NDGpGP0oacBjTnOGCUKIjEjmVV1KuuO1YP0D1ZwDdiNG7e7LpKahpcUl/GWbQiIcpYKLFzHR15D7LpVMSdsfB+HC9BNumGM8HuoiuA7inzw47BmbwW1Y66h7kTg52YwshqqEfIYFqaX8Sq1VNbBXLoe6gBOzs3J6DeAOu8yMecUlt4974BOM75qdbVSAxBtiQAndzTvI46k+DK2PCoso1T5CAEKTwoTzmoCMg2MUaQzaV02nq4hZSUOhcBFuPbdcGcFkYj62amO9NJ0EzbwSRBNp0flfv0Twiy0YGbNNDd5i9ZSDnYZybvUksiV8CANfoQ2mECZAvPNRfUUpBNuwmq4b1CuYRI37rgVA+Qrcdryo8lIMb6qRU2PtAU1V772u4TyS1yymSb0DILIWgquyxsvOOMKbk2q13Lm40WRsdGIjZavNOe36chqElGB4MSY5PefrJ9Zc9jRysJGrg0SgOy4yBbt33AbrGyVWPdGjNgTT9pfOBqimwxi4D7nPU+kRNGR6Ffa9pq9NbLgS/S46EMmx8ywJm5YCCbgoJxPZtc1ygoMTsrIBsd+dh6GuM7cR4IiERgr1YPym3E50fX1s1P4nqWZqYckK3uMwFWDjJp/cacsJC4VsoKCrstxt+O8+LPW4JsWthfa9o6mXXzk7avQ11LEJvyylpc6sOH+kDHHQOR3BlmTUnWEGztKpUQjtfrW9NBzCRhyovYT1HfR34vfZ5Mj5ABTtaUdLrmYBOdW8M9Gc6P1LCcmcfoKPWlDxim6XfT8Xo9G2v5xgciP0pBi84WkYNEqrY4lm1nR3Os+ZVL4Xg7UXUXzyHKgdYD1DWJBQbk6X6fGKOY+oA1nKkvLRMgOvUCOzEpPzzD2HiMDlzU+EDYnd3SoziQrhP/HtVkm1rl5oV3Xzmor+dmTgBBgnphjWvDrpL2ZbS2ruxKzXUXFbaaqyEVMsg16GIBMZ0v/suX27CmJPH5Vb/L5NC/JxstsNYZG2BIp0/aG64mdfh9C77ZeBsByKadwDVwI/or0RnZOlga+5AAOGsR+gYYfn+KnKbIHUfsm9Mo29j8vzBwFgYddU11fnjecl+yTp4Hg9PW0+1rF1xg3XEpuzKlXac1kOZ0iZMlsoYIsn3gDW9FcdMcTjnm6RipZ9DfUsBH3s7Nqel3CSRLDbc86m3g+r/9HUM7bYsTX30qsHoc0uFDEQqpQPy3O/+Gd539Ppx/+cUY2GkKDzeB8y7+NW7eUMNScQzVTFHOogzTBQnNCEutjmKrjoF2HdlmGXPrH8by5g1Y2LQehVYVxx55OI47+ik45slHYHCgKCzTsSGteqlnin5C31/fRf888NgsPnLuefjQJ89FO6/NVPuzQH2xjTec+nJ89fPn4Zv/8Xl8/lOfBJoNoLyM0l//irW//Q1a5TLue/AB/PKGtTju5JPx5rPeC4yOCljIBggda6TlBhHqdtbJs67cVp4oqhvs7E2eZdq4oQ20mrjpl7/AFz/1KWSrFZx55pnY/2nHsiggwCAM01GzGbzuNa/CZz/9cbztbafjggu/TImDdAzI8fdDeMlLXo0vfeVC9I9OBjC26St/vpgtolJNO1qJJH0FppdyPsl6bYuuJ7D9X1//Ir7ynS/j6c96Opaqi7jv7vtw2qmn42UvPBV9GEDBVSKto427Hr4bp77ptTjx5OehzpTRRgvr16/Hxocew+b1mzG9cRoH7L0fDjvkUDzj2ONw6AGHoGg1VDsuddTOUGbaLi/i3e9+N7719fNRbdbx+n95I8752Mex3XYEdsN0fJWFtCCBEG0adbGD2EAs2XgsDFCFILiVtNF0Udc4SpS4PznC74fPl78TZCNbpk+6Y/l27CsbB1sPsoVGKV/CIrH/XwDZOF468oy8CHNFJnblA8wOfEbkGYkdHdU0waQCSAOTQpCtK100YPfZASKK3v1DOjGlpIsmn5O8ltelgmxycz2IwucYo0R+JjVpllXw7FBw3+8FstnBRgaTMtlc6mY4sODvSdA0ZLJtCWQLx81D7P8EyOaf+X8eZNNna0QiCbKtJAd2XQiykdoc+4SFdIM9YIp6frGkLIkimy0QTkikY7ibJY1VyoGBbELftRTBpLwnQSTkBFwZZTfBFUC28B2k0xWdajajqFZdrakeIIcZYc6QipxGOvJSJ2/LIJvN6z8Cstn+MCOMIJtEx5lOy1o/PcPwHjRRBk8OSZDN9q4YYMHGMmPRnKmVQLbUbRqlDmYwNz8vIFt/nzrVvnGJXbllkC00nNKeF0qmgK2SNjwqNQFjIHZMfwXPFVnKoFStoNFUHZ0E2WQdpHurb+BgIL+mizJNUOslGjMxHGsXCGHp465h0LB0leRnK0G2tktJm5jUWkpbBNmsKY4r2Gogm9UybbtuTbaXwz0ttbryWptvicWU6cj79HpzEu19Q6fRnL9eTLbk+RN2bON9qozIVyvC3ORna0A2JVE4fTA2ol2VE8BD13kUgIIEDgxk62a6x5lP8q6Sz/DVXwAAIABJREFUAqRdeBmEk66SrqZtEmQzMNNANtVBGWksIumiUlRbnfgQCCTIJtIRdQBSmY2KapNVFshB2vvpGe0yARIgWxT4i+nZOMhi+oB2jNS0lZT+yBtztZ74bzIS3HgjZ0NBAO5NSxeNrWeP815q2jBQFDDZwiClX9f48+zc1YL3GqTM5TKOUURnIeRBpQXHrF6iA1cSQEW4NqHc8+9a2mFe5ofZHVoLLg6O+evNnnLBl8VyVG4jnB97T4+zOP3u7C52r6OzYI0P0oJuMs4ADLXzj2VXaK/5TABfrsOel7aetJ9YboPyznSiOJM7fT1UBgmuqB0dZgJ4EegN7klt40YTE2y+4pjjynR3jKxA3kKRYsMgnpsE3Rmc2pI+CIE22k/8KMjmAbaYDATlT/S5ymylTULmrzhwAaOit/7R+aH9xPNrmCmqIajn1i+63ukDIwHUyQAnuDLJ2sYeYDN5EFY26+KFgQX5Zk4Y8uxuLI2jetS4TtqNUjezVkOFIBtrjgUg5Ep7xMosSCBkfDxI6U8nICTluVSuodVmbWMXpAwWOzyPzB41ZrV1fCXoHmaE+PXwzFTTISqzGqwmA090dFA/TvepfowtLc9z1xmzVcFWS4PU73fhpla30+mnqPGBS4tdqQa4sD5pL2fJLmR3UZZdoRzE2c1ytrSzyHfaqEzP4kVHHYtPnP6vWNPKY7AB6aDZZpOATEcBEdnKEe9T2W3tvABtzU4Gdz/0CP6+4THsuO8e2GO/fdA3UMSGDRtw461rcdcj6/CKN74WzzjlOSgVgFkA6zvAR77+C6ybb6Kao92TR5HF/lkXrVVDX62E+UcfxOZH1mHThgex7+674EXPfRaedtSR2PvxZNFrCJcjWipXkGm3ttiUxNu0Wqvzpa84DRdffGHUG5P3O/01p+MjH/wA/vib32LfPXbH8cc+Te0xAm3LJamh9ocrrsAX/vNL+MhnP4cDjjoKzVxGwDWtMeiBzib1hOtYbPqADZUWF7TcRgiy8fdRurKGUZQx1m6hyDTRVhsXfO2r+OlPf4rzPv8F7LjXngCbtzFMm83io+d8GK999WnYuOlhnP+N/8J/fuVLTiL5Vnm87/0fwmte/ybsuNPOEhRO7o+Y/Ebs56ycm8oyDUE2rRt61llnYb+D9sGeT9gfV6+9Gg2nhzY+8CjWr3sErzr5lXj5C04GK8xSMzfRxMc+cy5+9odfoYE2Hlu/GXvuvgeOftJROOrJR+HQgw5FMd+n+nJyCoWMMt2isSWCVGtvuB733nsvXvPq1+DMs87CS192KnbbbTcMDmud2GTAJgTZQtIrG2/yXGCjGEsX7eVSuR0bleNiQExZpgqAJ0H28PwJ/565c9OGDouOx0C2WOH6MBLmFIs7FHK5rHS52ppUNku/TIJsyahLEtz735IuGrxf9+HnoicuUtQLZEtDzUWJCnGUjnwIsnkjNLkQMRApYLLFQbZuI8SYb2H61Eo12XoxriRyzEisMdnc5gkZa+HhEwdJsj1Bti6BS0S+WZMtAtmiFvJOPQVetDf6LDKRni7aS8BDEJLGAVlMZBcaMyMVRAwcnnhNtm4mmz23y8BwRtiW0kWT4zZ513SHrU8X9VEyLWhLJaDGgTpB3WkvTqFF7cuVycYUAjEOgoVOyrqNWQtG89ZMQSGTrYAh6VjWbZimgXz8WQiyqYLlYaW1przi9OOP1pPpDnTgRoYkBSWpN3oZtZYuSlkwlqk9Nw7oxp0y5aIQXNF6PwayGQOke46s250abHRSGQ2S7ktO3kPQPslcsfUkyEZ2GEE21ulQJ15rWIRGW1fiBUG2pSUxsJkSktTRyettrmlES6vvBe1YJk51gvkbuzaRtkUmZMRkkxQLAylcF63E4WnrSUfKCvca40WfE4/AhU6nGbUz07MYG1VwhRR3M3LSdILpzTjINtrlhIX7WuSDaQFi5qh0M33cQDadW+88m6Fg86SFpjXtZblU1ppsjE7K3Oh1Sac2Grvbn3TkaRwIoCM12SwAEgeBwne2+Qm7IknnKt7TJrIraKTrFIJsNNwN6+liaiWYoi55SBw4potKgXVn9CeBJH1v10hBwAkF2chkWzXuOrf2YKjae5pTRZBt4/TmKL3eggRpeie8luMlo5GpHXSqpYalOPPxTwjsmnwxtZANMLROngbhRH8n9kvMyHVMgUUHsoX2Uwxkcw+kzAm4Lsw2Td0kuLJa9uaWg36RfYB8VNM2Sh/vYnv7+4VOI9merCHHmq2eNdUdGY/LngPZZjRd1GraRqC7A//EtmC9IDfjIntktgY1bU0/x1bE9IjbZMI4dU7uJjLZXNqw1lrUSL08yxjOXeurIBt1vKSHrSB3tp56awVbzX6S5ByRn7BmYXydvE2iwWqraWsjNf2RfF9jMSmDSdNFJUgZOdVuTVYIyPIsSiu30aUrE/aa1E+t1bFcKYkOIvsitkdSgnCh7dVVbiPBJOpiTjn5IMhGx2jcNUKJ9GzEIorrPwtyE2SThkFM2XMgW1g+IAL3LXhH99sAXgeuDA5pyl74nmlAksiXdJN3nSylNp8LNG51uY0EyBbOZ8pBZqwL+lPClrGatglGcqTrXEq11TklyMbzhDUhJQXKgUhJfZn8N+0D6fharkqWhdWhTCNlxHW0Ot8E2Wh3EWyN66/kORY/T0OQzdiMKzHdLUipdjRr2vLc9JkAvewnY6Rw9Wg/8exmTe6tyXwx/aN29ILrMqszEznyCdKCX1rVl9Lcr9gXkRZ6BSlDv1kzAbpBtqTckq228b778dYXvxwfPe1NGKt1pAYb57Ga6+Cyn1+JP95+C/Kjw9Ids49s175B9BeKGMj3Y6DI8g+DGB4eweDAKLEgAbByhTwKfX0oZxrYUJnBh//jM0B/RtIEKwDmAPx5Ywuf/vpFqOWG5CwbIjv6gXUoPfgASo88iD22X4X999sDx510PC669CK844x3YN9994hqgEr6p9hPJQlijA3qmtjZ0CvIZEGG008/Hd/5zrf0jABw7rmfxJOOOBzHHnUMXvyCF+KySy9xpa/4hRbQbOIvN92Er/7XV/D+D34A49tuh/zgoHQYNeYhZUNwDSl54VmDEswAyStNOXMNZIvJe6BfOXYDq80vXZyfx+L8As752Edw8skn47nPf6GKSqaNW265Rf6cdtorcdUvfopbbl2Lcz78EWcrZ3DZ5T9EYWAQxz/9hC6QLalKIvvJZYRYSj9lhynSmzZtwlvf+macccYZOPqpx2ARFXzn8u9h/dJGYRCTT1ho5DDzwHo8dt+DOPWUl+PkF79QzsAKWYjPOB5nvf/9OPLJR4sfonuBc6bn44yraVt0NdvM9lIfkPfX713w7e9g//33x7XXX4dDnnAY9tv/QPE7jXVupI4UVRmBjFoD3NlPrqnbljIBwvnRmrbaE8B8lLTnJX8WgGxqWEZGSHT4pIFs7ILCznUKsmkkcwuP65Eu+j8NsonZEzigqTXZVkwXjYNsBDrG2ZkmwWSLO+T+3dNBtm4mWzhb4XhbnWzU+MCnvYQgif79/zmQzR+GnGaCB4U8iwE6enMvpl8KyLa4xA6GZiR6UCNtbs24scYHjPiFNdl6SV9o6P3vBtnE2Iqsxa2rydal9JxxmQTZkpHY5HUhyKZMNseS2ALI5g0hD7JpwXs1Elfa1wayqXHAYsqsyZYOsvE5obNp/04D2bpBwSTIpg1CaCQOjwy4SGx8RrYEsinLlPUrjEkU12FJ5gP1iNX3iEC2iO1gQElsV7tudwqyMV1UUpGk7pNjOgROcpK50gtkS4J6Jm9JkE2eGWt8sHJzh3B/SSrSwqI0wNCaDL5bcFK/RkwJTQzFPI1EpouS2u6MAv1LNwhlMkB9xog8QTYa7p7Zk9R7YSTYR44lEDIy/A+BbKSAl8pliY7TsOgVKDIQSBw0ByrzPTfPzAvIJsZBlHKlTFJTATE9Rmcrm8ESI6Ss80KDYytANtNfBrKJwSagS+i492aCiFPNjmURzd3p75R0P43MuWLbnTwYiSVAF4JsZkyavISOjjq4TALROoJMVxeWRAJkC/VkbJ/SMKs2/iEmG61w4d93ctg0My01vEIm29aAbGSyEWQzORCxTSjYNJDN9IECn0EmwD8EsmmaYBeTLbBhZM+59NF6qxWli4qkbal8ReTUeZAtrTt79LpBDToOQTrXNZsoLS47kM32sgfZ0hzssNzGlkA2SdNyqYcGHlRcd/Zxq8mWTIFLk98IAGfjqFGXLhpPA98akE27Jgb7JDHHIcgmDJ2gcZSBbOZ8WbQ8XKfQJiHbmCAQma2avm/nUVwAvX5npWgyVzQVaWtANtujBgL8syAbU7lL5WUB2eTcDNPlejDddX9qUEJTkbQTeLImZBfI5l6fIJuwTKXMgrR9SOzMODhjc0uQjUE4K7chXQKj+o/B/g7kyOZH6uSRwTQ8uEUGXAS6dbKotzWVWxtg/GMgWxSklIZBQTr2Cm4V94pnsrnGUT3KBxjryeTRym0wSBk2juoFstH5Nya3gWzKZEuXVxu2BzZdIznHlvlnQTYBwF3KcLS3gjkKx8+/K8t0DiyJFJbb6LIPE8FCrh73FwswsUmRMbmpP8LzPclM4z4luEKQTRiNsYZB3eV3/NBVn9J+ku6i5k8FRoTqh3hwQ9eVNW3bYu8xMCo6RGpq+Q9PJxbcz9daOPGwI/DuF78SjxucEKYvV7BSAG5/eB0Gtl+DF5z6UixWSlIvslSqoLy0jFqpjIXZOcxsmsHMhmlsXj+NzRs2YnZ2XmS+0F/A6JoJfP+XVwLjA0I9a7E7JgBaPNMd4LyvXI7b7rwf6x98GMvr7seekxM4eq89cegeu2OsmEE728QJpzwP2ZF+/Mub34Q3ve2tOODAAyW4KTosk8GiS+kfGxpSEEZijbrqXem7Tj9t3LgR3zr/m/jwh/5NvnfB9y4UmX/+c5+HTY+txznnnCO/l3s4MPp7370ADz30EN7xzjOEtJDNFwV4tLFEMxuAbBEzSuoM89yMM9l6gWxyvgcGBu8zN7uAQbGjC/jq1/4LtUpV0keZycLz5vTXvwFf+cpXBK+55JKLsHHjZrzn3WdIkZ+7774Xl17+A7zrzDPRYiZGrExRkjxg9Uw1KEGfSFL6Aay751685z3vwRe+8AXssdtuwkirooFN5Tl8/aJvYd2D66RJwfzGWcw+vAE7b7sj9tt9L5RLJZx88ovw3JOei9/+7re44aYb8a4z3+PyJH0giD4u96Y0kovsaJ1Zsvq8bZnFS095CQ4++GDsf+ABOOn5z8PSclnOwV49AVJBV9YyZePN+XlImYWgpnZSzYbBlOhcCEA24RWuwFQOnx+kizqQzT0toru7tBmLDGgXiw4WpCuS1vv5R0A2Hgpssb6NFLy3dJDASUhG0DJtEVg+l9FCRpckOu4i8ooadxvF3mnUej+V5XLkwKV9PznJvqbInBQujBof9Kj1lLy+XKlL1FlqCAQgZJqxLgqcDBVmtbczCrKx8YHQNpNGRdL40n//d9JFQyNR0h2kUGk8XbR7fvQnBNkIBrJgom4K7czW7aTEDweCK0vLi9JyOpYelmI8837c9lRwBD+4MUcHE7W4EgOMGaXmLNTrUuRaGx+k1dnwN/FGnxkH3Y0PknMS/tueX3JdJQkCeHn330xuZvuN1WSzdIdk+mZ4nRVqN2WwNTXZuo0pMw7USKSrnOY8xaOHlpLmQbYwXXRrIo21eitqfCCHVEq6qDFv9KClsSxxRTGih4b7pbuQBqKV8cGPpVlZREQZNtqKm40PGtU6xsZDkC0pQK5mR5Auakw2RmLtIAr3cy9n09JFua9YXF1rNFndjMRzE6m4YbqopYfJ4eAMi4hNaEwN15lVQDapyZZz9X5U3sN9Ecl4p4M8nUW3v7pAtqDuRZfMB90o+buIyVYsqh5xei3cT2n7hiwJFjeOg2ypZWliicx8K4KtqemiK2xQzkOlVnUp/aNRjSqbn17OnDEau0G2lbSB6lJhsgV1n0zv25XhoW3jMMOx2WrLe9Jwp8KMg2z+2V1AdpYFruelJhbBz+R50g1CGePQg2xkAVgncK6ngGnB69ozQ5CNdQQJsrHxgaWvrMR2kOPmn0wXpbFFkI0t3rmnxWlMdAhNBgvCfbM1IFu0RtF7u/Sw6VkBn0KWBL+SZLxofRPfrZpMNn5GpfOYTykycN+nwwXsJDJ/WT91YUGYKz1Tx8O1CUE215QkBNl6SW0YtIk3jhLtugJz2Acp+c0t1bS1M4LPM6Yobb04yJYSIEjYCTbeBhyDSdjGBnh325fWwCEMUgiTrQNhR6fX9EsGe1yxfDYpmplbsTt7Uh7MvqSOFvupq3FUN0PVg3NAvdlWRmOPchtJp60ls6spTgayUQ7svPV6IB204vlJOeAcKcgW786eFozzQTimIqn9xAYsSXaY7P0A3PV7LbvFxlFJ+V0JZAu/a+MVlrGruanyp+U2KJfMBNhSmmkUbEAOtVYD8/OzDmTrLi/TLQM6IksX1aYkWl/WQMhUZ1EuUr0gpV4cky0M9ggYk8JoDAFepjhbumivBjM2ZyHIxmyQRlcmQO/zT5+p5x9ZphNiP7GcRMh0T79ebVqgXOqdLtrryR5km5eatmF6/UqntdUuJGjFvF9lG7s6xK7MQnR9UB7H9DvBFTLSPMgWBCkDZr/ew+t3CVa7TAArtyGs6K7MjrBMkN7FQDatm+nrwNnZTDki+7TQAr71+S/iz1f9Di977gtF9+y4y87YYb+9MFtawCVXXoE3v+sdMueqG3V8vF5AIsqULGgGDdY2rtcwNDKCL3zuc3j6M56BfQ8/mBmL4gDSE6Q2YW7BYwt1/OsZ78VNa/+MvXZ6HI7aZ3/st8OOmMxl0ddqsk0uxrebwuEnPRMYyAlQ+cY3vwnvOuMMPH7PPXQ83JsVXzdTbRLXCZzdPJV+5TaVMsxYT+yqq64SBt4zT3w6Lrn0B2i26njxi18s7/Ojyy6VGngvetGL3H5q4qMf/Sie/OQn49jjj5NnEmzNF/rQx7qZjrlv6Z5ROYeEQBm5h/o9jcm2EsjLW1FHS7C6T2sXXv2HP+K6a67Gh//tbJHjt73tHfjEJz6BYn+f1E370Q+vwLp778YH3/8Bad5zyikvxfcuvkj8nZTSjt4+CdKVjWVazBdw1x2340Nn/xu+/e1valdxV0zssZlNuPX2v+CKn1+J+x96EEc+4Yk46ICDccA++2PHbbZThnMmg9///re48IILcMopp+C8z3wGF110CSZXrxLfTZWes59m5zA2OY4+1mPruDZuUZDSYx+nv+a1eMoxR+N1r3ud09FabiMNZAtt4DDApPqyvSLIFguM21AdvsLzltjT1thPoTho44PJSVC1pxc6DyIVsiCa9vLfBdkEcSfaLvWbVgbZ1OHIYn5uQYo3G8gma+XeJhkJs39TwOIgGy+IdztTleE/BlbwJ2SyMcLdn9caTKr0fGeu6PnBzyQFpVINQDYtIhiO1z/NMwVZvJDRcRokBrJtKRU3PDQ13YHdcHwKb7cTFX9PS3egkciC99o6Ou1QiGsRO/wWF7UmG0E2/ThWT2w+4s49vyVdJYXJppEXA9p6O7nu7g5k4ztqh6J0hk4SZLM0QUbheMiv1IzC5EHmjjntnQ42TbOrJGuKuOKpCaWa/KcZ0SzYyq5T40xFikUU9IqeIFtKJDZ8RvI6kV8XNbZaEoyOb01KkRV+5sEmUb9Vq2Igm0QjXXtzpsG02RHIAC93CM/OL2kRXVdMOay1FI47lEf+nSAba7KxRmNsfpJgqzFr5RBVM52Rl5FRsmVY6DzujIZpijo1HHcnBrIRwGR6WHL/60Z194ucVJ8uasyVJAs37T6RM+WYbIzAhZ+uegAJkM1A99VS0NbX4uqWm2SEMwmyWbMKqyPhuky6wdj9mpmsRuDY+ECYbN5gk2lx308DzcRZmFvQjmUFNQ66a4rEI2k2F3GQLQQdujdaCGxyX/sIXND4YIX9aUY/0wSZ2iHMlS0yD4wJoTp6enbBMdl0JrYEIBnIZvV+lOa+UiOU+DwZyCYGW5ZBh3gkzV43uT5SwzJgsvUKLvjxe5BE5GB5WVJtwkh++L7J/Wx7k8XVmS6qBe9XZlH6sWtKGmuybW3jA0nxklRBbXxAkC3GZHMgeS+QjfaMpYuuxGRLzq/VYJKU/nFXky1g2SSNaN1fPiixsFQSY3lkyJhscXDDvp90wpgeZo0Pthpks+7s/4CRmAqyibHNFf+fA9lsXkMQkrqa9hPZxkwDTz3jtwpkM57G/wTIpiCprUcIeMXKbTgmhAQ0Voh027lAO5oFn7cGZItkXQo4k8nWuzt7t7PgazRKV+6e3dl7g2wMSjBAxSCTge4hszWpcj3zNyN2tBXVjgVV3UVdIJtbXwI61NHKAE+k3SYKz4fnUxqTLRxfNwiuoEIIsvnu7P7K9H2t9oIy2XqDbMn5CW13rfejIJsG5T24weu8o6yybMzWFUG26IEBOGw1GsWO/v8ByOa6cm8JZPP6TieN5wlBNmscJc0WJAgcr7WYZHZTfgxk03IbsnopjWISILoLwoVBSjUQ+L1upnqof/g1posqAG7dhp2OtiYIQVfLTqmMl534fHzqnI9jz4MOBChzfXksLMzhM//xeZz9kQ9L0SNJhww+CrRZ2j1EF9TrVZSWl/HdCy7E2Wd/UFMp3WWETK6/8SZc+L2LUW10sP+BB0u9sXV33okH/noHZh58GKsHBrHr9ttjm222wZlnvx8Du2wnY+GHoP7b3vY2nHnWe7Hjjo8TZly11hC9av6mgWxWDiBq6OUYZrTa3/72t+Ocj3wMl19+OXbbY3c87WlPk3EQd/jgWe8VYGrbbbeVc/Xd730Pznj3mXjc4x6HJqc9k5NzulyravBOOqF79lwr40C+xOaWMHouK+miZOEKoMzrnAKJ9IhrbBNebuxE6r1iwfmb7Q7W3XsfLr3kIpz78U/gJz/5iaTzPuXoo6OO0tdfex2uvOIK/Pu/n4sz3/VufPDfzsbY1KpId4S4RVze1fqV2sZjZBsX8bY3vwlHP+UoqVd81113gWxAjmvfAw7EoYcdhj333ksC+CJ79G1aroal6C6V13a7iSt+9GO8//3vx/s/eDZOO+20WKaX1LBM1LSVWsixTACHm7jmRFZOiZlBfB/a0ST29MJ/knabZYSwDlwaky15boY62kC2gb7+rW4oKGtuIFtBivmqQuCH3VvEeA3TBwzZWwFk6wJ1IrDFd8PRgq3KZEtGudNAM8uBJgWXXZisUKenIgeFKN1dI2WQY6eqmqRrscFDMpe263nBIcRbGcjWx85+ssEMKVcKq3e0nfJxs0cjkbWNpGOZgClOWBIRO+8weuUlNUUShTqjTeiUsa8BpL/RlLSSOMVhMeWu9UjQonmtdkWaBx15jf3GQUhZ9gStXp/JdrgGsvU5poyOJ43pINe4F9E0QTLZ+MzeIFvoUDtpESo2HTiyJHoWpnXPCTeJFGytVISeGqakpRnPkTHtXiQGsqUogV6Fn5MgWzi3ZCN1ol0dyo8yGskGocyygHNapDimmO19XcFWLg47b5ph2jMiGq2JZ7Kx0Ll1nzPFbDVmmNkTY9y4+bF0Byvc+38z9x7gkp3FtWh17pPPmaSZ0YwCEigLSYgkhACBCSZYCSOQAyIYE/wMtp/ldDHYvtd+fg7Y2JaMLIkgwIBAgI2wFVBGAQsFlOMozYwmnHxO5+77rVVVe/979+5zRuDvvtffJ83MOd299/5D/VWrVq1CKQkLqFZAHxxkm19ajLqL0mBmaCIljaUeChifsZEq7QGulcWcS4+Rg61wEACWxSCblouGml/JzxrItmeagr/QZIvsV/jGKNCO5zMsF1WQLUhcpIDWcJ4wPujoRAaTa7JF5b/xRWkfsT/hFEVlV+ly0UC4nkwkPSDTZUzagafFbmfeqcpLg7LWm5cMedDIRIg1PvDxSWtU9X+P6/24jc4O4sO1FO7rNM09CX720+P1+qrFpQEcdPLCrnWJCdV3+9rI5WgvEyDbPnSrdtvnzgEDuFTQmDm+dq8OriARwsQUE1Tx5krbSS4JY24iE1tBSf8wtCSSa6//SfUnDBZabdpoJOFwr2RfRtLB/Z908BLrEecJmGyrgWyhQ4U1uYwOhimQjWPvGf906R7Zkigfz2eDbHabWWbI75dMtnZXxtCkKAimfH9kCdx6+Tj8A9iRMpoQhJPgDAcwa8HGj7Ki6gcBXMlTUyQuF9WB1658fr/u40RC3sZodE22PhB7gH+Bfb1SJjbth3jClfbSNdlCkG0A4zy207rvEky2AY21PImj4612CUw2lvRPIEAZDEb79XycvPEBS1CYGLWx3If7pV6idBV07xOCj4Ni5SFrkzCMDxJQCSab6c6olYmZFfh3tA5M2wfrgN1FofMSjI8/V6gd5iQA6AKhhBcgG4IFynDbBKaTlGGJJJcXGsUYyEY/2hbtID8x1oRSG11v1CIt08SeGjC+fi7E5aLK8NJYHKkCD1L7QQfcL1lT8KMJtibXQbgv0/ZvEMjW95xmJ91eUvB+YUlZEhnd2VcH2bxcVOOpUFMrbYMieyk5mV2A3o+DbFkyHdmgTFgumh4fHTBnzBszP4hvsGbT5aKRVU8kNcGCistF/3uYbGlNtuyTyOdrUOOD9HyE84u/oxIA0gWrgWyx3fK/FWQ+ANncjmgjiWLkZ6XL9R1kA7ii3dm561dNwum+hbaxdWcvaXf2vi7wAbCs9kfvt9kwkA06eUFiVKvAdC16nIWy0Yfuuk8u+ucL5O/+6R8pqg/fsdlqsMTwr//ub3kOeVzER8C6oW8Zg4zYl7DRn/zkJ+Wv/p+/lOFhND0TeWbHTrnsssvkrnvulje96U3yutf/nJTBmsX9ggnYE1mc3iuTw6Oy/fFtct/dd8ndP75TnnnuWZnYuF7/8cTmAAAgAElEQVRe+eqTWRr4gkNfSKDm/R/6NfnDP/wfMjo5JaPjYzznwT4jPuHglfm9vEaQ3Gi1G/K2t75DXv7yV8jpZ50pxx57LO+RsVe3LR//2Efl8su/KY8/+oT88ac/Jef93h/I2OQEvwNjh9f6jfuxsUPob0WrdYXybPjB23fslCnGm7GF4td2rSGJ15fY/nIQbtPG/WX79u06d6jQMZv52GOPyPe++28EDv/m7z4jv/U7n+A8ITGF98zM7JW/+F9/LuVCWV558qvkbW//Bfu9gYOBz8hncCDVGM7UK8/nZOeOZ+WRBx9i985DDjmEPr2fX2SEsiGYfidByOUa/T3V1I4ripyUhDOSvo1dD+9hshqEojVrpITmLL7OsmSKbD26PUVjJLxGhoYDohbvJmFIInsQyJVFSUprOOHPlWWBEj0B5ua47qjJ1idbkPVpe6RBIBucOrgRMZAUg0Aw9wjCUOOOgfXNm32TdiF7yHq7bTR31X3SlyP9/Yg9Nw2pojmjUFYNXPGrxZRC/UlqkHPCJgQOrmiNvF8n/Vn9Bgf18Fswe5zJ5leMxX/7u1o4LRrdd1AuCufA2SDZ06BOtx7IaF+v4upw3PtaTgdGNQrUjb2Ee0UmA4YaFHA6MiYeGF9XA4Hwevh72A3HW06n7zXMYGhgpA7bzNwcQY4IXLEPppHl8Ps0kNeuSEpv9m444dz1zw0dWisPi0W1ky25wyAlDsR1XVBLIgWyZbESfR35AYY72WNMNnRe0bGN2YzZAZyXh6moNsoEaUP80A2o/Iy1AwASzwnEnZoiU5NSBH5ix/TgYFENJgwfy0VzBRW8z9QxiWcjPqiRgYs1RbSVgGfDwAJTjYU2wu889B3cRewapXpBtSTYVbLLrF942CXmP3revNRaLd6vdq7r39M+LunxwZ1pV0mUDRvLdLCdi0olMacA2OLGB2Z/zA6l7QftgdkV1eKaVg0B02hcydgG1o3d8jAeuF/Yvagke4V7JuUcej9z0BBQoAN7GoGRHnDOOkp+iXc9gp5WMW/dsWj2gq6iAzSNkiCbacusUFod7wMTOicADnDFnOgUoJh2gtXeAvCqs1w07I41CJ8NA6qQyVbyvZk4ALMPXV5zeZkBsnaRWzmQDzN/rpeojQ+UAc4M9wpz6etozjJwKHffd5ANXbmhd6dNSQiypUp400FmCLLNIYArlmWEJWkxyOZOY3qf+np3kI0aQ1g7NFTZZ6Y/n689T4TsC8gGxxtJPbxqKOlHd9EpFdVerbtodN1BTLbUeZS2Q74OHGSL1kGYVMpkzFh30Rlo8w0G2fqTUyHIBiZbUm6jDyTx+085iQDZ9JUETfs1dfVdXiYIBzGr3GE1kI1yG2A0OpPNtWgsyk0n1dwPAgiJsy9dXj94b+t+BaDTaNapEYPXarIZvg5wLrAkDXOC0sRQWw1vygJp2RUur01JApAtqeEV2lpl+/u4hnIb6UqAfQPZCjJarfDMdPkTfjcCeg+KAgYJzzCCbAqAJ0E2ne9B/peDbMNV+NGqnxq+onlJgSzgztaRpKwvJ5KU0WcHnCe+Dnhuslw0qATIKGdMfx98NgTzYLLpc2kQ5+Pj7/9pQbb0eYTxgQQKknZZIFtisMLkS0+TlDirVZPtpwXZdE76k6qDQTbvzu7jk5zQFMhmv0xrsvXtr2D+Mdp+/oEZ/XxBNt2b6XLR5weyLS7Vpdvr9HUXXRVks86/zx9k06ZuYLLBn0EZHOMzyGqg9NKAK48nY/9UmWz/XSBbKKifXvNu8zCXzUZLmWwGskXziQqOLlJUtmekIwV06+yJ/McV35errrpK/v7vP8NYHs/3q+e+V84//3yyuODveoMkfIf7CQRMRHiO3HTTTbJjxw55z7vfLddee61cdtnXZb9NG+X000+Xjftv5vscYOHfifvmZHrPXjLA86iQwTnf7RAMqjWW5dHHH5N777lP7rrrLp42U+vW8t4+8fHflrUb1suO53ZaxVUMqEVJBu+ia3/i2nfcdae87GUvl9279srUGgXQ8r2e1OpL8q2vf03e8qY3y8UXX0z9tWKlrHGUZUPAxjvooIOozxaOQbTHVgDZgBsAZBujf4lrGls2Ry5qYpvifpgosg5TLzz0MHn88ccZOyrIpisMf3/0kYfYefT222+XL3/9X1W+wxiWeL4dzzwr119/vWzdcqAcDaaivUKQ0MG7EGRDPMXKMsrZKCjroBjkZPS8M/vtNjgnPKMRH1OOhEaoS6ZtdA0mDZWkFLIj88UCy6MRTxVzOUrWsNTYy5MNYHQfiuX8dkDhrMb3gUgSM9li/Mjjkp8ZZAvsJZKUPxXIdv+u53poiwxjAcPBMaIBic2G/lURVX/Q5aU6KumkagKN2UVA8TqCr4N12wKKDQYT0V0bULIIAqQpdZKRxp0TgjIAdOAcRIdQut7KZ8GyhrhnUEyd5g5eo7IWciy7yXr5cQahRWT9YGSHWJoYswcGPS+xh3yOARxYEgDZNIugrz40HF2JsOk8U2QdDMnwsux4dL/BIgvv2/Mk0PvBghwZ1ex4DGJGKyUCc3x2cW0wM7DB1q9fr88Y3G90HZ+fBESZEwRwaD0O+m70jCmPJ5gSNbrIvLSt9TjYRH3QaPa84KcdiEKiK1JULmoFStF6RTmzPkMIksE9Qwt6gGxa7hB0/ImHJ3Fh3CfWAF5sPT4+wU6WWS8GZ/bcuK4Cw0INOBhKbT1uGUreX3J/hfeL96lgK0A26P3EJjm93PFef07NDmB/QVOkIGPDQ7yprM+Ez+D7u9lxkA2liWYLAK7lctLK56WBDLpJuyOvgYwYW9WLUCgfBsjbGw+eweRWBwAO50AZjcmFw72CjFOGacCax/iMo3MdxZT1ivFaSzql+vscuwPFIBu0uMJ10A/ye7ac4X5OZDfE1S2o5jemvfuMB6ftsnLRUYJs+/65Zle1uNZOoYOhz0mYJOi3RArW45qLZNzh8HMBXr+9eLwChoatWZYJzkPw3hiNfWPkO9YDzXgH751TJtuwNT4YZJ7Dn+N+EUzBZoLBq+O6cvLE55rrIGo9rsyV6BlTJfy6AmIGChIvEEJFAOddCPvHx41Dh/YY2c2opB/sQmvDWzAtwP4S4nh+8JwI4OgceCIkagix0o5RkG3aQDbojDjIFgaJHJPoazSowWjARqMEAIF1f3fI9HXj9aCNDxa5N+P1Y6BOCmRJM3+dyeZsYzhu4f31gwA6TmAwoTQDDQzUD0kFlw4qpQXLJdX4IPpYEtBOg0kYI8osdHrGZFMQO10ungWWucA17AGY7mqrBjCnDCRjoJLHuQkmWwCy2foZLMyve4zAp3UX1T3g82GJmhWYbMjgpkG2QaCcM+cwPmArLBnIRvk7a9wSXT/Rjd7Xk64/dPabGIvBlWh/RYG73X/OKifsDTgXwKjFZ0PQIXzehL239eBMtjUTU5GmbX/pZLI5lq7LuLtoovFBipkcrmE9a5KNDyKQbeXtHIEOTISQyaaVAOlXViMyXFfLRdH4QGUWXKNxoD0w0X8mJWZmWRGCpJgm0uIkQdbnef5Kkecm/kMziphxbmeRlzfaeMWah8ae2zvD/eVgK5kZFk/w/u3CEVt5QHf2UEtPz+bkAewgNbuLzs6w7JzdRd0erJAkIMCZL7BEHv6PV4TouZH9cv8AQSTLBGdVAgX7ZF+SErqGkayG4L3aaF/v4fPF8ifx/sLf0IwirARId5OPmHRBBYtfE125OSdgNKbP2wHl2JCToJZpXbuzR1UoGe/HdUIGrycpIYWTbiQXPVVqHfjsZoFs6ZLf5AxpebQ3Plg/ZfHUIAZKH6gMsHVBcgVNVsM/aOV60iwUKeaP0wqRQLnb5dkYnlOZ5aJpO5Ihh4J9llUuGvmg0Xo3nyLQw8U6IJFkykEkBcUAFjk4FIJETJp1O/KDH/xArvje9+Szn/0sq4N++Vd+Vf7mb/6G5aIO+FPs3zWADWDDzwAinXfeebRDKHM+9dRT5aWveDntmYNUYKo6CER2GDyUfE5mjMEkrY707Dv9POEZaQun2WrJQw8/wGc58sgjZfOWA+Tpp5+OphpvVUZbtMENRMPP0YZQV1C1OiQ7du6Syalxlb7p9di44eKLLpQDDzxQzj77bMZMeHeYdEQ56FFHHSWPPPwYz8F49ynY30kHt9E7cjK5ZkqeevppgmwE3Vm5pG/w8fS3p0tzTzz+BLn3gful2US7AcVmfB0gAXD9ddcRDP3qN76u32eAFGJ4MOCwp/3n+FNbGQDDUeZZVOaaswo92CCTCsJ8hHgF3u+vnIEmjmPkCjn6h889t8uaXCnIFlU+5XK0v9G9uP3NFfhzZ7KBPccxCph2BBeBgYS4VEG19irVIeJBngjx88Svq+w+BVY4btwrYGtqd9F1fm6uEsB5whnTDOC8UlX86Xkx2e565uke6lpDkI0DkgbZbPFh+HjINxrcTGh+EIIyg9gr+BABHbZGnlPnKSh5GVQOx41poAUAC2TGITKM92umsS+6TpWoITDqMYDjoZkwshj8+JBO5/Ro9ObmlB6PfsUZIFvsy+sx7PeKe8OmxME5ELSylZvoWJIHeDAja9aA6acU3RBQHATSqQMO8y9SKpvoqqlXRRskhZ77/WITw1ACUYZhwv2iu5LuDBhGrFV/vqQbBuCK68A2hL8PuWEPKCJKb4R+wzjpnGh32vj7BwGfeA/XQl6dYaLmDkKGrA7fpLYuQsAUoGer1VSKqVGNww0cWRL7SwiyAbiiEK4dsP5M2LgKmuj44O8hyAYwEUYdAJRfy+dTset+YAljA4OIDioATOG49wFQqWXP7AxAAFGNITBD0BCA1wqAtgiQS32e+7rXo2OBzIQ/J56plctJo1SS+596Uv79uuvl7F88SzYNjUi125EiDizpyfLCEp12FTbu35YZ25Trqt3u8H4jENJhAgP1w/1NY5l3GKNAwd+R4aoUi9FqjTJleih1mHnRzFW8P7FmW42mlgkG4xOel36/zIgYk5bdBGdnaQ9QHsa5dpZLMLDpPUqwdWmZ4IzqPvW7zNEeTYHDZLayXFQ12aJ1AKcn0MwIx9fX7cL8khRLeQPAU+ssmn/XmNT57+ZzZA5ouaiWO/SB9cY81keOQRD8DfpfDOTZVTIJJg7yR/C5sJQ7PtIDwCzVYCFyTnIQ1d4jE+gAXSqptpppQqT3c+woKNSG8wT7E+tdHeUAsM4ET5HNRia7x8zdFHTyKK6uGjrx552Z6xYhBt1R0o/1gYZB8fiEJ4+zZJJsGe2KNCMo5UZJQZEt0LP1QPQ50yAbaO6V6ATArmXmlOOFYFXXVujQs2x4UUE2phbsvA7tuf4da0gbIvmKmGG5KFimmJNwPPpnxdlvuCcEcI16SyYmx4wt7CCSJiWyEjm+P5kImYSoNmxQrCPpzOtwXMK7wJx0uz02OFJbGXY/1CcKuyEq6K/MFYDKayaVyRa+0gmX5P6ED7REGQAENjo+4eeDdZ9iOANcIcgGTRGzheH4pu07z00Dg+DLYG8q8Bnu3fDOk8+Bz6JcFPYLzAMfnzhtmAbDk5UASN7B5nlXSf0cnPgCnXHanARTUMveF5eXrUwQZ1Fq/VjJG8twg3Iog4tk715NTpXoJ5q4egZznE8d2BVvSuLMVmdy62kcM5rJ8QgcFVQCzELTFuAKmK0h0G+f88+H34OxnV1cYCLEKwH899E+jNCd0Cpa5zoI3tNG2/nGSY1BcJ97BcT0HIT/xCTl0DB901hTyu1Xcqx97WARhTZaKHAdGkm9vxBYYsBqguXTu6FpO6ENxPweIz3FpNZTXGkismBJSmjaRpdzndRo3Viyx6yDVwIgCYe9CRvtSZQs4CtkPbCsGl25YaNNRzfcHSHkH+6h0B5o46j+xhBp6YxwfKibSVFt3ZtkThmTMRzlcN3hvurNZCVAv4xM0t7qGQXxeq0E8HLR1UA2riWTH0iDbDxtPMmUAWJ6oBpWAjApYafFIADTr8lEyGKd4wHmyr6UXyoPKwbZ3H8aGBwHTFFff/CFpWgVIai+AelCenLldddLrtWUN7/2VJkq5aXU6dn6UrsA/0kbH6yNfh5fNwbIdMPYikppsnnjAzYaMj1kjoftZe9ejDGBX5kvFNn4ByAbmWsMHduRhhwS/WrxLS4jyIbF0CE49yd//Ck5+eST5fOf/7x87bJvQLJMu8kag40ml2e9xuP4OeLFhx99hPYdYvlqj2NQg5+17qeeLOezFPJce/ArOq22Jgy7gOP0s7xOJ5BYoG/W4c8PPuSFsm3bNsbWum/dB3ewzf7dNdzAGIgjI6Oy/dmd9CvIrDNgb8ezT8vmzZupGhPG4Y4vgFl24oknyn33PsB4VecAK0vnzeGofp8oJ+v32yBPPvUUu4TSjyZ2qESdKAa0rvW+Sz12OOVVJ8t/3fljskb5/mAb++fvv/9+OfKYoxPA1Kb9N8szzzwjpULJgDf9IMY3jw7olBUEwcisioFsIBFQxmvDBpJCYN8d9NJ7igEwB/QUxBLq6e3YsZM4AH3avMrRpAEzfk7RMPqnYLKB6a7+pcXRKZANvkDY8M3lJMbGJ5hcRxde3CcTz6aZyAeGX47rwc1AKS1O8Hxe2p0Oky+sDFqhu6gPt3ucPj4/Fcj2wHO7e+vWTEpak03pVW7+7BAzZw3/QhCGQYXYuWfW/VCPDttgYbC8Ca3HI5p7zJLIen94NOCjYNNoVyRrfBC9od+pSBwrvZzUmsqSoAZTCnhyQ5/4jL0L37wLJWnjELzXBRQbutTR0NVgXDderCUBMFE/5yWWtuhTQSMmvN3tMoCDEwQDRqFzXccJxowGVxpE+fWwCaAtg+8BAOXBsXcx7H++OKCEk4j5JJjI61l2MviQB5Chk4G/wxnGOoATTfZT1E7Z9lJ0h+o809GzrkiYk0kDdPj9AeAZlmMoEh2XDQPwQrCgm1qNRRTEeNdGcwpg1HTOAOi0KaYZB7j9z6ndK0PgVcd5YWGRGa2QVRaOqYNsnlFR5xIZ51YCZAsBi/A6cRCGNaCHB0C20REFExU8CJlayRkNxwdOUD5XDMDWwaAOx84YcDh8wH6iyLCVLMDUtvMFWSoV5aLLvikP7N7DGv1f+fm3yEi7xc5AANpqS8sGgLuzndSMSuxnp3KTSt4jyKZdYoyViMPTD/UgOk2DbNDMGB0DWBEH1LZDo8v5GGNtYm8BFOU+a3akUo0ZcGm2Q5opqwFcjyAby6YgnJrWN+A66w86cTNgpGF8i+US9whBaa7V5PvToTbsHg4/bdZhXZ4yrhs9MFp8Y78UCjyguS+NZaP3O2AtWBLE1+3i4rJMjFlJYzyautdSh34ICcAGYW8qo6NfWyZzzPK5aG8q5dwB6yC8CBC6MOtHoWpmtEZwhgaluEmwIFx/nuVCxhkOBe83YXuCdyuios+CQ9qcrMWFZa496ntwXuL3Je1CbLfwFncOKaKbBbY6wzr4Powv5hRgkDJ7elKAtknGI4Z2kM6w9Gijq6Uq7QFtIYHj2BLBvQXowTJvfQf/D3tZq9XpRKPExOc+XGvx0kgmmTA+1aEyAXA60ak1k5gPS9zh6o2m2uhhdOENQFwNPJXhiD9D5osD4fAPAOwBbNVxiNdPNFSwrebX+JLCOYTMuzLAbX8MmE98K0+NXk7ava7Mzmu5A6DErJcH1iHrggDvYo0sSIBseq9JGMe/i7+Lzs2cNMg2nifIVuAlPYTVT6TPZ51v/X7vWIZgPhyfxJ0H+8wThgDZaos1ltpE+yQLzbOb9nvAW7RcVIMwZ+QrUBc/bwJ8Nzu0WK9Jq92UyTF0gE4X8fu5rX86SIIHhaTBnt3GADctUy1xVYZ7OK56C/G+xf6CGXC2MUctXWRh7w9VllAJMDs9x07pmnTuv07W92B8EchjjyjIFl8vHEOuodD+oTys1aLdW0sZgXA8MlahXVxB9ZxMA2QbBsimmrZ4xeB1cj054IDPNRpgyyxxvfcnXjKXP20Nz8096kejEiA40oP50PlJr19o/eDcHB+BT5LOfKTPWn0KsNVbPWW6k4ULn5Zn7uoMcgRTYIZhrGBLfP/ANhEwsDsGKIWrReWCAeieANns/cHSS9g1lUARmVlYkFJFO6WrrdNAPv6cJ03iOANfDeBzeXEpktuIdP3yaNCjzKEokWy6XJztXoGatuMjw1KulCKmX3pbx8tOxxrlkiuBbKEGXXJFqPyQy23EidG0VEw6nlOgBiAbQBDIbfA88YlgM5ns8mh8rtXReIpl1UzK2/fbzUVfkyrHxq8BtsKPqo6O8LkXReThhUX57Oc+J0Odjnzo3e+SY7ceIJVux84m3abZIJtesP968YrHZyGzEFYC6AmOipEi45IOta1ihpr67l0pFEvaXXtigiXvBNngcxpw5T4yrqZAlhI48N37b9wkO57dKffdfz9LNN/1rndRKTEC1XDX5o874IfPY29t3wlwRVncev4oSIaIBf5DuJ7wOwJcuZzsnt4rG9auk3arGZWzehkq91nHmHiB5hq+99DDDpNHHnuUZAn37fk8HSu3xB2QCedxn1bCAGR7dvt2NiFwJlt0vYBwAWDSmXd8nl5bTjnlFLnzx3fTD+e98fmScjjRvUSwQI7g3eNPPJlgPvlZBU+Mf480ypKMrTe+8Y1yyy23sBu9+07u50T+lCf2Ap2zrVuV6Rezx/Q68Mc9cUN77wwx94VIflpgNRvmjTJDXq7pPr9dT+/HNLBzwufcvn0Hr0mci1WR9jwA3Ph+Kxd1hhmAsWJR9szM6rnpmJ8x7cLvd/vl94x/j09MEmSrQJYmuJ/I1vm9A1AMnoP7ZHqvKLMVk5VtD9KnmUtjIUHpTLaVmbTxN+QGgWxh5ja8oG+auQWAKwUZoSBeKLyq7/a1Frq5+Gya5h4ePtnHtBrZrhRSmmzJA7b/fs1tQAYCjQ+Wl+JMbKIMrT8o1mfUz4cgm26uZPmaL3gXAfTxWappV6RYiyvbIdCsqGby8KeXCSIDhxb0Ds4NfD73v3pJ58BBmXhMQ/dFzaE6EGoMYdxV6NwOZYCGWVo0KWwRzgECxhGUHqTEuPXa6evqQeSabNDi4npJ+0/B5zimzqJAedislotC9ynrszqe6sTr2tEVGZU7oISgrwzJR8rebUCGZ8d379VMLMDW8LXS+sW1ocWFQD4SV08tchqFQLTTs+TaahjlDroOsq5Dwx6VEDqDDpnYeYJsAOjSoEqfs+/308sJykWhKaIZOFsfCCaLRZkXkSfnF+RPL76EVPIPnnWmHLNls6BYpSJdmZ9WABxGKJF1WbkSnJlYAHsoh9RdZ6DpCppuuqrUifYsmh5eMc05a+3icwCt2BWp0ZbxCc2Oh8FfFHRZMBUBmwjgpCe7INg6aS2nI/fO3bwkgBUHSjmZwzoQBPLQYFLUV8VM1ckM96uPHz4PTTYc7iivB4OX2cfoptKLyR0dBVJwaDIRQu0dXtTGOPU5NQQRCxf2ACAA2UQRWJEc3/AbwmMKQSOCN5QnJoBKG08uq9QiRBAJwAvz4kw/jExmIJcqr8eIY3wAsrFBSMCEjJZ2aMcskMPWAZjjIBvGPBMm8XVgHXbBBMHaAohEUMZBtowhjYJJYwhyPhsNOjgOBGXdb9rAaLCEgBwAuGt8xoBilj1yAIEduWpNTUiUinrG5PPSZMmA3jw1UYw9AcCcbdgx792O4BwD29hBNl267hH1g6AR63yxRpANoENoo8Mx1oSLOavorJ0XaXRzsthpSXl0VFqWhcbncV/Fbi8C9R1oc/kKfBeCIrIS/XznvEfbTdd+0NzEz2plG6PJGgAAy8QjFhiA04brHSAbrlm0dYIBTiRpvNukZdZtq0mt0aJTCk0/3ZexxxSDbvGeJSGrQPUtngtTEwA6GDJlng0AARVMjkE2gK3w1yKgm9ltv24/nwRgBTSYqJWzuERgpmjMR3w/n9PmN7QvwZHC8mgCn3C6A/9Aj3S1ZQr+cJWolTKdWDAFKQ0y4Bn5iWCSCEuYrAhYSGCyUR4kWKaedHNmM77DfwYAHPcB1nl4DvlN+dp2WEqnXIM6T0pgydBPzGBihxvBK0Jg87A3PXnHZCvuKV+g/mmvUBSShCIhch1dBNZgoHiX4sFJoi7tDefKvgOsRNho2gQPYmmWsbp0/xex/ns93pfv01arI41W3coo40FVIM0YUgGTjvuLlBAkQrT6gN3y2NHbNpfdeFye7CCLPme93mTAjQYhrOoIQAOOfyTsH4PRKOpq54syDXs5rmXnxV5XSngeAgaxn+BrFXuOAAE1x1AJkBN072NSLl+URkHnxe8cnme525MyGqUYKwZBOxhpTMIFCZTId2OtNfalAQDGkMcem15akkK5IuUqmjipvcP9+trvgCmMfQHAneVfOj+tekNqiwsaNAZM4nahKG0k3BAM2/vVZtqz95RNNDYa6qdmHGIBvuvdkV1uA/Ip1F8Kuk7q/o1jHZ9XXbMA3dV/wtpbjdHvtgDfhjWLdZgtt9Efw8V2BIlRyG2spdyGDn1WLOa2JwZ6cd6CyVYZGZW6iEyLyGe+dpk8vXO7vOKFL5Rzfv4tguilYnPlo4fEOuRT1q1T3fF+6QueRNFg+zlEvem52Qhk83sNwSQ+l5VTKlimQCrAA4AO8A90r8cglb9PPxuAZ2CadbqyefNG2bHjubisFGAYRNkIUDibzcG5uNkA9LShOYa5VGZrTllQievE/gLuAyAh3rd7ekb2W7deGo0aAZ0YvLNnCjTg+IU4P7tdedHhh8tjjz0mjYYyvKJnAwhIgEeT2fEZrO8ZHhlhGSXGB4OgABuu5YlxJOrjygCMi481QDaAj5gbf/Fz1EujcdZrJo7QnGzZskUee3wbba03mKGvH4FVluMhCGRJaQOv0DDih7fewqotnicgWqS6vTp4FP55wAEHypNPPqlzYi+6eSnAzP/NswHj1lU5LgfZVAu0F4F1+I0a+/UAACAASURBVKoQwGIS3e4nCbLp58Lr+fPqn+aUYAeUirJnrzPZYv1Rv994nHRgo3suFmR8TJlsSBCEoCPBTxKFlNQVPicTDoUipZ80Sakkpn57kLSDngjxxlGIc12egWskSJGG3pz/POouWk4Jdfa7XPplA0G2FejCulp1MqEpgk46oOtx4AbVyNtz+lGOXoXMxA4rky2RzQjHxDIb0WYwkA2NCNhV0oV7fXBSWgUsYeCH9X61K5Iy2fx+04MaXSsaHxzUKtiqIFvcPTM5ffqvMERv9VTwXrtKKrtAx2gwM8OOYtPiMi2JVQTv/bqZIBvTFhYcZdxwOD6qJVEhyMZDYRVhbF6XHctimvug8QlxN128PLI0Azc6wkA+XENJnE4BSr8eJhNaPzDO7KCSEnPvf8y45b02owgF7wMnYpXxgRYXDDDWQQyUpQDi9FoH5dy6yK2D88QSlOy9Ej6zAopwaBelUCjJ6FA1KO/Ri6SNgI6Prnc4Bwga169dF4NsKI9DuWg+Tyfj8ttvl2tuvU3WjI3Kx889V/YTEXBrFqb3ylhliJps7ggPup7eSdxtGMxEliKpn7xKGZyuH298gEMTmoC6WlcvS/OSNHaugwMeZYx9vST/9PGKygSndR1ouYPvy/jPdOaZ+yufk9nlmrQkJ9XhavQpWBRmw82pjhg65rDQXoaabGQfMace2QOWBkSlavF6x3OiBBxjEwmSWpbPMz8hGBAyY727KJxEBS77n08D43D16bvA9MP1Intg8+JlYuGf6ozr58iWqdXI2IvL57Kc52SjGIyvl4tWiqXIvmfZS3XKUEKs+4RdJRHARcBV0iFW50YzyLpP9H7BhJy2rpIKgGc7+clEkwneG0tifMiFvIlmDbTvrgUIwAHnHxIhcCCy1rs7nZFJyqOEU2R2dk4qlSEpDVWllRdm5B/YtVuGpiZliCW2IrCkUGgCdwN/lntdadcbPFPAzPByWu7pPgA8vn9PaqBcFMxflqQlns7Hys6zANztwMa0OrJtelrgzjagv2EJlmq3J+sqZTlkckJGehqEQmekgyfMw0HWhkFxAKc6JAxBzEkl8G7BtDuMuBstE7QW9Al74COpz6d2Mr5/MMCx3pEgQCXAoHl0/I2fxr2SJYFy0YKMDjsArtdKjU5Cawa/Q9kwGLxrTeAa3nGkt2KVGCz/NRAM7CAyF3so5Z5jEoTdsfxCiqZquS9ZEga2k8Es0iyokHdjqUZmK0AKOJgAFly309eEB0oIxhGvsCxodo4gLcAaFwvn+wNWdpwI0+cno7HVlFarYYDOCt6PCT4z2KQWZZcyAtDBQRmmS24gwA6D1XSegjaoXudYhcAe7g2Bo0sxdArQ9QSjVXc3+TmdriyjEmBslGWCYfmv22e3lX5dhngAL2t1rgOvBAAQ0QELWXLSKuS5BxzodGuLKze7PdpLMJHUOPk5bkmqIOJzTNx/BOYmfDb1LxWIJdZFcK0tlY6C2RUyRMCiUa1XJF+wFrxSgmNjYvAA7sN5zBmFk8AkZCgWFlUA3K4VAX/Q78FZgvXC0ildmA5Wspys05VhSJIY+M/AKWCqsOjGBgdAfSdfkFouL88tL0mnUtWy9XaLgFilo8/Ixk5BcjP8PPRBi7mi5MpF6nDVCiV5YOcuWTRtWuyBkW5XDpyalLWFgpS7WvKGe56ZnyX7krUHltxx+0MmD+2IiegjgQl2dD4vsyh/GxoiuNqA1h4qdrC3DbTo5BTo8/UgjYYM8dodqYHpPoKEmIqko6wR8h4L+CySXfm8goydrlQ6HSkZG2ppYZF7mnPRcTsSnR6R7E4M1MdJ+U6rSTvie9mZ3H3wldkT2GjgNgjkx8dHo0SI2i5bwgGI4MkQ7lljuuPvSOjjXtWHGVwt4bbUk40TY9p1M49Uqc1L7KsZK8fug3bEGuYBZOtWh2SpVJIf3ne/XH7DDTJUKsrH3/Me2VwpyVAb+wVM8DzXINYf9jySlGPjYN0NrhzgPUbMHr04fBI8Y1xOKwpIAuwFM8xBcUWYaZvws1K1QsYe92ZGp00Ho/zZ1WQom23Tpo3yzDPbIz+SyQ8r44+u55qZBPb0moijdu1SLS5+X9Dt00kn/vNojm2Nzs9rZZA35wttc+iXKmCoyTKM65YDthJE4uyH1Qd2bd5DkAjEfeB+UbK5e88eXjPt96KDqful0fMG33HMMcfIfffdJy0bf/V/SLcjmcE7JEfPb5k9+E3PPrsj2icce2vc4vMAriF9EU/K2No86aRXyh133EFNtkQcHIBl8U5Frkv9qU2bN7NJA+K/GHyL94lfNwSwfA1ib65bh3LRlvkUmmjUveakJTv37D7wu/02bpTt23cKGo/RHnhHVBsHjlf0c2W08T+Ui+7dq3rcOSA8yZJU7ldj3IUAH/6O2A2MNFahELhzxpwSa8icQwLQxpWmBf/LF2TPnmlZj4aLsHsGrPIes0AvtwmoBJiHHw3dcWgbx8lN9+8G/fm8QTZuGuoWoPW4MtlCDZNQmDRcBCHIxq5Ia7VbXqwJoe/O0i1Qg5AE2SIh08RF4u+LwLkQZJvSkqsEsJcBsun11GmAOCgmlFoS+wwioVy0RUprWrg3fbvhv/H1EGwFiOQgm2olrAyy+f0umKg22DL70o3LP+cCzhDRZQBvmie+5tJZUv2cHlmzBrKhNnq18Yk/B8HWjswvQVwdYGtWNyUdmdCxpPFEF7mZaZmg3g+g4eSxngTa4tHF5+BE15oQ1cY6CAs+smZFQTauSckRbHXBVv3Jyi//LLqgsNzBumOlUfP09/j9e+txMP2YxUiXFYaMjOBWXFOklC9G3UVXut9wnyjNfY4ZuAiEZGYdgUVOFvN5ebrXk7+95BLZO78gbzjpVfL2l50ocF+aEFOuKKPRu4uGWhJ+i/H86NhCsDXBMk0DFoOEvG0doLQ11vuJ93/E/ExNE9YBwFYF2cAKioE5B9Twkf55CcsdJqSSYHD0rwUHhQGwgTW0s96URay5oSoz4jiO8B9CJMAt6KFX7FhW2BMBcJYJts4KwFaIg/r68a5z3mYch1TUmS6PoEjLKGGjtfGBa68FO8QcEj309IBEkApnbtY02TwT64ccg9kA2IsPJp1PiGrDkfHGBzGPNLmfo/VgA11roDRxmYy90B6E+z+0B/w7QEdkRdH4YHRMqgDdHTSwpA7+2em1tdzCQBIFCPMso4xZpsoMSAK1YWLDgkErTUYZHLqLlsGWCexB+n7ddrs9mDOQbWzYy5/UfnG9BgmiRDdnCVimLH/SdcCA3QMGt4PmDPM7ERT2IO0AwdYRKQxVZBmJIxE57zN/L7VigQ48zuJNk1NywNo1csjklBy9dYtMlUpAHQiyUdcoKrUy0Mq6gYbC7Or3w16ojuDwqIpqJ14RvS86XTSTChuCe+t05Oo775Zv3fJDqRdLDEDhxiKYOX7rAfKRd7yN9qZshE5IG+u6UGYGEygQOvdOvHZxMvGIsLlYupYzwMonywR9PvDBOFETwzwx8xxlgljvyOiXKA7fXw6k69SWJYJFuOSFvOxdWJJ8sSjDQ2Bq6asvQE39DN9f7/Rkbn6G9sBHkP4jS9eUqYI/tfzCwWG9iZl5aLKh3MHLRcOruhOdJwMGjW5qAAPBCoKdRlMSgKYGwhY7nQhQwrdgf7HMxKSWIHmA8Q27s7MExMt5UuVZCtYogIUZXW60pN1uRpqtq523/rT4LFgS66DJZlIbGAuADFnsohA4nV9UuQ2AMlQOAxhhgT/mhizofF6gzIOxweiC0YT/FvfOyOa1U1LsAcRQ5kUEJAXJaQfk6UEAXGEipGSC98pAxnmxu92Va++6S2pFgCvFiGWM+0PSD3YLZ1icQEmuochy2eLDseoafgDnsC/RvZ4AkK0kMKewzw5dv06O27K/DPVESsZ8wudxbqJUkMlqNkTKE7RHT/sFrE0bE7rJtqb97/NLYMTGgDJ+nz5v1b/Tn+M/LCWUeRbbTVlXrgg+zfJM1ylOIaWq+Qxx+gITgrc+8oh8+XtXyGGHHyknH3+cHLrfejLvmUgw5q6X0SFQc6YiG0dB03ZsROoo4RORT114sWxvtKRRhL5bV8YbLfn1M0+Xl27dn2c4xq7dbMpc1F3UktTmP5GFhjVubDioJ+M/sO6wnnY1mvLgE0/IrXfcIb3asvzeBz5AO4fvxphgjLEX79y2TW685VaZKBXl3LPOkkloP89Oy6ZJ7QqIVz2fo43/9vU3yB0PPSRHH3OMvOzoY2Tz2IhMmL8B+zkPTbbhoUjD0s+MGAwMCu6D5HmjVqembVylE8slpJMEsDsUnzeQDWfR2NgI115Cbzo4JBw09VhQwWjtzs4SXpQ5Gssvebj0/wukBQJ7oxMmu6LnRQyw+Rka8+Z1HeVkoVGTXqkk7eFh2dnuyl9feKHUmi15y6mvlTcdc7SMddpSbUMuhU6Gnn3wwyCfUqslNJzTd8YkSBDvOkADkA2JqUohWTETg122s8zxoj+WE9oQ2F/8x+RSAJT5tSN9tYjerWf5hg3rCTwAREq/F/8OGx94V3sH2XA97Jc0SBYz0/R+vTSTvl0+TzAH53WtqeXgDrDE7wOI5qw4ZebhBZANSYLdu/YkwDKI9XMsoqqFGITDz4eHKnLgQQfJAw88QJkHJAHCe+47gSO2m8hxxx0nz+3aRSacfka/220nf2b7w31w/AyssEMOeaHceuutMXvciR89aI1hKRt7LoXwnPLqk+Xhhx+Wnc/tss8mvQTMA4EhE/bHeYV/779li2zatEluv/2/Uuw190y966f5BkGp6asA7P34btXbj5wLB6/sc87C84WSU8YewEQ+j5V7Ongedcc27TcH2FAmC99zZnZWNcBzVtkTgHfxJWJGmgKcPVm33wYCvMrYU/kd/e7kc+ahx4YEH5JsVik4MzsvU1G3ant/iiXoEb7SGjQ+WlpelnKlqBr0IcC7ihFaFWTz4CDmLcQt6BMg24ALJUES7Y7lIBuNXZ9raVljfl/ARpICkfrhEe2KNAhE6gNlqCHQkAaYbAayhe5s5Lylur1EIJt3riuUtNRkILoXH0iYzFVBtgEtz7NBttWOEg0yUHbnTiJp4RmIU1ojBp8jS2JmTtauiynn++rUIhivlKsUIEwcXNEXWNASOF34K0C2xaUFotj7GlSrI50E2dJBvI9U+tFXBdkGtqDXEBpgK7V3vAV9tNCyWSwOKqdBtkHMzfT9AmTDel+zNhtkG7QikPVG2VQIsoWco0GgXizYOicbQHMPwC6W4eRzUjM2253PPCMXfes7nDc4g1uHh6Q3tyiT5ZKMsuQKPlVMK+dO9vbVduNeRhCBbFPebTg5nun96UE95hOH9Mh4DLLty5rFcb4EvZ9Wk3qAEaiSAvPS46vwCzRFVC8RIFtyLvtDZcwFSk0Wcjm56fFtctG/fVcWKlVmmlGWXW51ZKTZlA+/8yw5acv+MmydqpDW92dp9wBczZiGQBj0xwCL3mt8fWUUFFIgG12dCJSJP5N0i/FZZ7JRXD0s1XIQyIXHE4Ok199j3ZgBsq0GujOoGgiype7L101wTc5JviC79uyWSZZV64Gr603LciJeYqpMByePg2xIhKjDpC9lSmANaxjo3RS9MxYcQYLuayB4nwTZ/PYSZYkGouFZPRGCrkjZ55/Ok8+njhHYRB0y2ZAIgSOhySJ/ryWF6GBaNtGYLQg6UT5eLA9JfmSIgdptz+6Qz/zbv8t8uSRgjyHwB8NjrNWQTZ22/MlHPir74ecAhhcXBZqtCCSw4gHCcnwy7J86uAWCEc/hrB4fkwKYB4HtT+9RYl/2xAAuEBz+x0/ulW/dfpssFEpsuoKgdrTblRP33yIfe9PPCXpgO7jhq4TgCuzl5ARbwXuIEoNPKiYeMvII7ll3UZg7iIBreBUIsQ9Yd7BfANn2zHpTkn7QIG1DYA/YRCaflz2NBsvwy5EA+CCLHv8c44gwCGcKGExk+wRsWIwJVhVYiCj3c0fQGZhpTbbIfgXMRK61fE6WwBAVkU9fcIFMbt5fXnTwwfKyY46SKckxUMd/ZWr/aDlmiJ16ph9gEBifXgmQTqrC0Ub5ULeQkybHBgwuBWuaxpyqUig/yWRzMCYcMd/nGJ/5pSWZRIlzwNCEcAJYP67rF37WbdDCElYg9HtGAiFzxM9aetLIF2SviFx1551yzR0/lsOPPkaOP+oI2YxmNguLsv/YKFndymzxMUmfZ/pvtTZ51eIqlWRkSBnOnsx6rNaQT194ocyVKwTDAWg5GO02it+TcvZD/y5p45Nnh9qe+AUQutRty1irJW889mj5pVe/WqZ6upYwx7hXNAyCzZy0KhR0mpzPiXzzxpvktm3bZLlYIjirOmDOalA/oN3ummZP0gKku6f6eYy7HckX5JQTT5DjDj5QNkqOiaiqleYpAw/fHX8fxg7sy/lcXp4Vkc9+83J5YGaa4Fa11ZX9h4f4bG867jh+F8r8dJ50NjiW6C46P08bVx0fJ8i2Q0T+6AtflKdbHVkqFqTQ7craek1+48zT5eX7bZQJMIkQdHuZIKoPaETygt6ArUKBoCzWNf7zv4NRfP+2J+Xuxx6Xe7dtkwY1Y0WGOl055UUvkl987SmyDgBbpy1X332vXHP3XbIDpe0Yh3ZHzn3bW+XkrVskNzcrm1E+jm6KmBMR2Ya9+7l/kRmWzmJN9uSg8TF5/RGHy6lHHSNrSwVZ3L1XJsdHExIoDnZjbqnLlWLXYlab9bp00WV2XOUkshq3xCBrqMWMhBia00xKGUF3kMNKxw4hfornjctFR01mI7yzLNup+8UrQsjGDhJF4So0jyH6Egf7p5eXpFUtS61Yki9fe73c8ZOfyIHr18mH3322bML6BAgN+5doBOX+k5aLKuOlP0ZIJNHsZvCuuFw01ktMPl08aL704Y+AVY0k+TiadZj8Q38JY8peGFhZHaqQaYrklINHnoCK2FmB1raXZMJO7t6jbCLX8IJ/wH1k3x1amRAEA6iH2A8sMsIYptvq13OzxkYKQSIcwvw7dgDQ0XGI7i/QSAttov+9XKnIzp07ZWJiSv0X84W5iqyEld6e6dXFMgQ9alCj2YKzBvG7CKCDV8TMgD23T08vx3UOfTRKoAQ+EP7qzDMw2WiLHTS1jXDk4UfIo48+ythc/S37hlD/ItB0wymJe1qzdi3Hh3PC50yWeYb4iDPMcA6jYgPxJvYJvgd9Vjkedj9gsvH7UFVl9+OJdzznrt27rVu1JnP8/X5W+bVCRhquOzunWvDlqB2z+d+2HvT9QddRfDfFl/MCvU4kDcOeAL5XcAYBAI4a11qjONgDyhONo8mjri28PNEUHSfBuaJnal4Wl5aoa4wEVeRbRcxSvXI0TTbQzHE98NxzPbCJBpWLhpOizkGSyRZ2RRrkJnIN2mebre7PDLKxU+OAMtOfCWQLsjU/DcgWjw9ov01pt/tb0EdjlAnq5KXT7UVMNmowrVJO69fEIsDiQSYU5Rk/PcimIc/qgIUyvf6Pg2y5vIopG5Ntn0E2lKjWGoOZbBnzgbHVcoefHmSDc4CDQrsiDS6P/llBNg/qEyAbmiYwio0L+54PyJYQdswVpIGMIrLsInLRFf8pP3n0ETls6xY59/TTpLq4JGtLZRkt5qVkDrBnVmmiUsy7NMi2jgwmjnjCjAy83xTIthpzMxwf6Ex12y3T/1r5en4z2SBbeL/ZIFszX5CZXF6ue/Jp+dz3vy/T5bLUCxo4Igs62WzIb55xhpy833o66zmW58QdhZvU5puVDQC8LFPjmebQqEeQi3mnCJYRLECnjF2VrZzFhUn1udwqm1aHUabhrEFDB2VwDkyoI6Alk6r0YkKm0SGjTu20Mdm8O9Zq5eMxyKYt6NNMtnD8/Y6jg5QaNXnZtWdGRqempJDuMhswi8IzyD+/XFdNNur9BAwKnHLQ2MKagQPtnTV9vOGUwQaBbQwbnWUvs9Y7Pg/WFGofBoNs/eAiM3CtnkzPxSBbnEBROxytiaDLpQbtPZmdX5RydUi6lbLsEpGv/vBW+fcHH5SF6hDHj4BvsyXj9WV5x1FHyy+e9EoGd7lmi1njdWCHcf7VJYwBhLirGk8NC1IBJO2cnZPyxKTUTMuIDSNS7JXQ5uHvCED3iMgNDz8k37rlR1IvVwTleTmUeTXb8pIDtsoHXnsK2SjgxznI5KAL9jXACrycKYr3YXbBFq12RIo449vG6swA2VR5KQmyuQ1K2EMD2aibaeLq8W5yJpmfH85yQPlfQXa3WnL9ffdLHc5apZzoVOnBJbW+Aq1WP+db3Q7nBJ1QI9vY7Ui5l2O354Mnx+Ww/TYSjABbJ2ID5PJR44N+/wk0J+0OS2FzlFSIyNUPPCiXXne91JE46XRlVHrykgMPklcd9iJ5+YEHyrhAN0rBy/6X1jRAZmEQyMazFUxfMMRyBfnJs8/KU4uLUgMo0e6QcTBsepJ9/kjQLTS0EfgM2CAj5aqUC3kpd7sy3G7JyYcfIRO5nnUC7L9f2EsyMsx/CgNjloei42kuL0+JyJ9//gvybKNJ8AYQ8qaRYXnJ1q3yhhcfLy+aGOfYk1UYQBQOIrC7GgNW/DYvc/MLUigryOYsxznJyyPNlnzqwn+RvdUhqYOlQrYEEgdBowcrNVItMU044Mk0SNKA2RsY9VVwBBNGWcCuyFC7I6Othrz5mKPll096pWyIgEntfguQDR2ZJ6ZwViurDyyvz199lVzzyOMyX65IuwgtuWzvkfcTlBCFrI8wqMWnHfQb6rTk6A0b5H1vfKMcPDwkk0iztsGi1CDQgzd4rBGALSK375mRv/vmN2WmWpYuwOwmAMSGvOHIo+TMk0+StSZzAdsOlqOCr2qhyADP5aU0PkbmLwC78y79kjzZ7kgDrPBWR9YsL8knTj9NXrl+Pb8LwFu32WRpPrSmwLyBfifs62yvK08v1eSZxXl5au+0PLlnl2zbvlOeW1iURqkodZSIUpZDmLSpNhsyVavLh0//BTlh8yaZqS/Ln13yRdldKMgsbWJBhlot2VqpyCfPebeMLi3KlhGATz1p53K08ZchUXHLbbJQqUivmJdys0lf46BOTz71oQ/KhkJBltCNeRSdf5EYVYAO6xz3gmQMAG+w7dxuA8SHF1tsdyS/tETJEJfb8O6i7OQcrC1l+SgTBADMLnTlnpqSMs9qrM6OSf8YaBLFYEkwaWlxWRsfjIxybFkJZkz80C+IzxT9fLvTpYazV4R4lYWXVJJlF4ARqAxQsDYvu5eWpT5clcdmpuWzX/5XnkO/8973UrKAWsSoPDARG2cWYS/CfwJDlZ3AU40WoqEJ4o0I5MvnZM/0NCsBVNs4TlRHYxo0zFNQWD8NjU/3n7jXvZtl3sCf1PVciB7+WaMJzday7U1LAtAxi+2k7l21KTyLoG9YLMre6Rl24cXa0/uxJmRBIztGHwDd+BDK4EOTBmoXEvsPPIEInNORYmLBrgm/C4AOPgugI2a92Xtt//o+1qZiSjFAIgNsNAA6zq4Km46FwJyzpfRbu2SGQbPOn9uTjDgr/KX2XZ9Rz22RoeERAnuUpdFPBx6QegtuE9ME/wO2bGWXUE1YKNDE0bPErwJP+Ab9uT/T6NiYPLdrp4xYpYRrxrmv7/9m+Sf2EObDWFzT09rUDSw2TzDH1+zXddPf5QnooZkOCFC8F95b3MiBV7EmjnazChqaNh8aH3hSNDofojJaSy5Fki26HiDDBI06yG1ogjyYC9fq4xKOATolEGh3djTdYJPljAZ2Pn8+tlwFOQXAh6sgeZXVB470QN0rzv4zd/+u53oQzewH2ZKOSMRE4cSCLbPETTYIZMvqvIAlFoJsSaZDMriIVm9EQY+ZbO4kpgMZ3cL6ipkz6hxQky1gsq0GIqVBNnTHWomZETJ1mB1fDWQLH9DvFzoovecHsoWHioNsLHcwJlu6/LZvXCk63pX5iMmmKH/8WnleBoFssfXxz4cZ3MHlomlQNzVMdDJxEE2MaCmS3qsv7vS7Q3ZhXstFG419KhcNQRl2fE0w2dSRyCqj9Z95N6oQZFuN2eNmGH8+XyZbH8hW0NbjEfEypZUX72fX31PtHZSLgsnm5bThgYPsZguZ3pzIU62u/MU/XyD1blve9fa3yXEbN8t+pYJMUCckzt5lBag8asxZqDeaslhbFgfZfO3F68DWDc+kwPGSAjWYxiegyQaWqTI3oxIDWwoJh8+7Y9Vq0m23I5AtfE80fykDAXsAJxFrj04iwRWa3/5FZz9hOU0Bbd/zcvUzz8oF3/u+7BkakgbanbM0pyVr6nX5+Jmny6vXrZU1xrQhsIWVjVKQrnbHcpANTimCKTqCXFDIOVnyIzjC8bOZxSUpl4syUkaRV7aukY+oS77icwjkF+aXZN3kOMvyIqANHdrMuU06Is7MUJAN9oddf6JuZoE1sXXo4Jo7mKGTGDJb03Yo5ptZQJDPyzMzM1KdmmLpTfp53D3xWXLXUUFT6C11GYz7+/AnDnwvi4MuEVgK+M9BRmTHZqZneZ6kQbbkurW76aleC0XZA5AtHJ9+BooBNOZoJkE2AIBuT1UHpiMFBgbOPnBbAsho1srDUEa1XUT+4qtflUcbbVkql/kZzC8A36lWU/78fefKFgtAcfcIONeMjVlpoM6GjxXGSZku8X4HWAHGz1MLC3Lf9p3y3R/dRoYLrkMAgPsq2McWhOGnKD1D4D6DsvVOl8GnuqVdgiVjuYJsrlSpFxXR9d2u9fKRdhbWJj6JksZKuy0vGB+Xj/zC22W82yPzgOLn9sL9QlwYmlPauS7czwFbNS0rARvdhSabaop4N13/3qhxDJ6BwaAyxJbzeXloYVE+ffHnZa5aoX1oBZSOiHkZnGqea+Wccvz0J+6YAyAod0RGm3V5y7FHybte8xoG/mUIM/s6Acg2M6eattBpMiBfNbAA6GmQ386VyAQCE+bPvnSp5avTYwAAIABJREFUbGu1OX+4WAVMiWZDNrZb8j8/+GsM8ss9sMO67M7qDrKvEgQILOEdizVtw6QY7BtYbJjzOSnIRd+/Qq57bJssVnRd4n785cyP2N4GNBg7/xnMUTVZu+uh1BGssvF6Xf7qox+T/YsFqaKcsw3tKtUji+wQmhQNANlwL1jTAB7/44kn5eIrryR4Ac00gEFDKGes1+QNhx0h577hVIKP3jgglENJBgN6/8oyLTNQ6RUKUpeezEtOHm025U8uvEhmKxWpF8oMhAimmcB3ONacNzQzgX4bgDayXDVRQ+1C6HDx3+lUno4uRbm7OSl1WjLeasubXnyMnPPKV3ANVQFqEUxQzTp0rHaQLUq4XfMDufrxx2VuaFgaKJdjwwl9PoIYA154BjJfyJLQ9zNABlBDllBXhrptzt+mWl3e98bXy2uOOEJGoKmm0bcl/ZVt2LQGTc+IyP97+Xfk/tk5WSyVOHbVVlvWlEry/tNPl+333yenvuR4itZ7+SQAafjMeMHmYT9Xx8dYpgmQ7fe+8lV5vNmSGhpGtFuyvlaT3zrjTHnlujX8HowzfAplG6vgPUA/jNH3fvRf8rWbb5XZSkmWSgWW/4K1CRYx5o3svy4SAPrMo62WrG00ZXNe5A8++D6yXr51513y7f/6kcxUhgRNDfC+kdqyvO/U18lJBxwgB5VLTCzgfvH8v3/xF2QHtOnQ3RmsvE5HpmrL8uHXv05OPfRQPjdANjTOQAMxjDcANtzvrk5HfvfvP8uxqxdVE5CgQbst++Vz8smPfEQqCwuyHxmfmuLJqprxaXeGs1YCqG4mykUTgbGX0dmHFILQF230ojY+0GR1DOSl44VBIFuocc115t8dyS2YneZegm+Vlx31Ovff+V/5sjy7d0ZOPuF4OfvVJ+u+iBiVei8OJnpFyPzcAllBoQb4oH3gPhCTlOwuqg3E1L6brc/4MP0+e5A+kC1jTsJYMIyP0YwCNprNmIJ4imw2UoGSMaAC29owD7YGcRhti/t23tTLQAhqfgE8I3NZwQloBYN9RxsMnTaf9wBwcz1HrgGzXaVylf7wyJBWArgemr+H5xC/r6BVZxZn5FHxsGuX6n+hdJA3Ep/1aX+WI28MNzDRcI5hfPyF54l6sXvywJ/f1hfu9bnduwQNQrjWCUAXIjkmZ7+5rADmBGOEe5kchebYDJlTfHbXSLfzjf+274tAIdiPSlmmp/cINQhDzThol+oFYjkolJoSbFNk0OU2iiU9G71Zw0r2G6B0BDZ5ySbWS+gvITGvi4Bf5d1baQ/Q+XdqjRSh+xZUCmbNB7eDaaumNW2jJFZwsw5pcr9jLeOMaLUpm7HfWuxi86FSsXEMhTrwr18KsgPk0SoVXQfeYTbWzF8FZINwL9ekl02lgscskK0MTRG2Hu9nPmUFqw6yeeODnwZkg96YbuqVg+r/DpANA0lRbdAZnxfIlpflpZq0uuguigKClQ8hThgFmRVkw2Jf440PVmGyhQdR6CSuxuxRA6VG+qcH2TI02dI7MlrAMcjGazagyYZSJLgocWOIQSBbCCIB6AAtGsHCaky/cHx+ZpBtasJK0pIgWyaQacYdpT3uHPx/AbJ5VivNKNpXkM0PLwo/I1MKrZ58gWy2q++6W75z440yVCnLx9/9Htk6Oizr4JxauQzKHj3DksXswTpYDWTD512sPgGy5fKqlzgxpnvT9tjzAdmg4xWtHzsUsjQldZ+o4D06mhJky1nuhZNq+liWwXIgAUAY9HWQ7b/q2R1y/hXflz3VIQatcMIRnE3W6/LbZ54hr1kzJWv5DGAHdRm8MSuKFvRzMZNNA6qcLIlqAzXMBXLQyAE3zBv03CDMr4VJ+gr3F7Mxwc8B0Ljb0aw3ZKpaYfkZLDxEk8EKYrldX9npvoFsOjcBaBrdD0r6kYmts9xPxzNdjpsE6bWsrSCLOZF/u/mHsqPVliZEii1YI7MjUUQbuu08XukkIsiDpp8LN2M6Mf4HbdhPTniRBiOw4NAnKgDcMcdzGl2R1qpWmX5bML4WJOpPgErGgABK2XDgg8mWZQ/SwL3b6CyQLbLfXGdFNjRAqRDYB3i5/k8dnTnzeTLFnu6J/OUln2fZ8lIB40W3T8qtprz6qCPkrOOPt+Ba1wwa1AyXtTkCEwvuQBo7bAzrmPpcDkLmpV4oyONLS3LLtqfkSzfcxLJUABIsebN7i/CToENYj0GnAgYK6FvgTd8EwX5HyljT3mEwo/u1Hz/4/nKnLcOtphw2Ni5//J6zycypsGQw1mEcDLLZtX1H7API5itMny0OTDyIgnD5XC4vDywuyye/9GWZrlYYxGI/J5zS9Bka/Dt91mC9AFCsdEQm6nV5+1FHyNknKwsJdjgC+wKQLZmk9DIXtVWNXIm2/YpHH5NLrr1OZioVaaJzuK2RiUZD3nD4YfLeV71Kx9M7HQbzinPCNVmm9+6l/gkaR3nQmLA56OZYKJB98y9XXS3XPPGELA5BC0tZdYNe/f5lzIRhJh1gGoCBZkum6svymV//sByAzDdYDZ22xMwb27cpkI0l+8bsbRawt3LytIh88iv/Ko80GrJcLkuH3TlFhhsNlg9++v3vl0OLeYIubnPDtQAAiTpj3iDa9KIQGAFkoz1DckSEYPj1Dz4sC8UydcB6Ljxug9ft9Kidg0Y6OGdaxYJcef2N0gbQxqgLZ0hP1o+Py8te/GIpQDuKhipHxgsCRu2uZmkHdMo0TbYj16+TF09Nsiwb9k/3TAyyASQBiwOADIDHS66+Wq58fJvMg3XHjqi+nrXbK8+dCOBTnTsEXWBYud6rMynVlhrI1mnLOJpG1ZblyGpVfv+cd8vGvMgwQUMr2aLOIZhHOZmXPEs7r3zgQfnKD39IZh0ALbwAEJ311p+XJx54ULbdf5+M9HryiiOPkDefeIJsHRrmnCF0wu2iIQDGpTw6wtJOzMXvfeVfFXAuFXgWrm/U5bff+Yty4sSYMtmw45voKjkn603TluL5ubxsl578zj9dILuLZVnEfippWS3sHOgUBCJbHQKaWEsTrYYcs2atvOG4F8vLDn0BubUEvb/wRXkWrM8iypVQ3t+Sw0ZG5DfPPEMORskXmKMi8p0775Jv3nmXzBXL0iyhvFUI3L1k437yW2/+OdlsthsgG/xoxHHYM0gCAPAGW/MT/3i+2acS2dDYuyOttmztdeXTH/yAjC8vy6ahKmUEVm8ipv4B/BlvTqPSDvGrP7kanKcska8/L5DNk7hgskHDmXrTJo1AsDtgIekCNcYMYhOMA0C2Zlv+8yf3yFU33yTj1WH53Q9+QDbnoJ+LJhLZz81kSrslg0C2lZK42LZI3iE5jkoAfcUgW5q4Esc2GUw284dD9qjvRTKxrNs1/CUAn1MpkC1vDWU6pnka37fZWfify8tkCo6Ng8mWjMfToCsTTdYZFz5XxJpyTTC3i6l5cZYVpwiMvVqDZa3sAB2BMrGnl76uP3O3l6eGJVhIKDNXzdI4KZ+eF9po65rcsbMgn4vk/6OFm6agePmn1kD0mLyDzxj64Grj1D9znyHyz1kynpNms60NL+zG8l3VjPTMmt+vJzFwBdxLq6PVGXrGJ19ZbD2NG7Tsfm52npIZqmmbBCCd+emNaZynjStoB9QcGY1hPMW15/efGm/sNyYpqWmrJC/Oxz7KcaE6A/cZVaHY94fPHAJ1zniGTJXaaLBMMZ5pkkRyRj2pj72JBAoANm/842fVIB/Ffx6ViwJkSyLnyaAmcoxYLqQtubEI0iAbs1IBg4FodLCY6mBNza/eXRROkC4qLXWDe8LuKWw5rSBb8qUbzR1a16GCE52lyZZegH0DZUYXNecTYHQEgXy4OdPOsdNF9xlkC8sUsfB+FpBtQQO4dOODENENnzMCD1qq96OabOp0DRqfyBhZY4ifpvFBP8impUj6SgU3/lNjgjiTLQLZ/KSJVnTM8Eg862rlovbmUINQ51mdOWowTSZBtvSaSd+K1nGHGbj+ctH+z+i3DmKypYPU6N+2XuHYIRNLTbYRNCXhU8QgwKBGAghqrfFByGRzw+xGCg4yHDGAPAjG/vLSL1F/6aVHHCVnveH1shUObaibMrCsW+d5EMgWZWr6OhnGJetksqEpie3NlYxdCNKi5AVZ5yyQLTK6kTC3t+bGoQBBdwXZvDNbpAHWxzxB2YE6bNOSk6u375B/uuL7UfkPxnW43ZSpRkM+ftppcupazYjDYQ3LEwHsqVYCtLi0mG05X5Cr739Arrn7HqmXimRZxCwh12qzboF5bcPtLcmdARHNqx9OQbdQdhprt+WwA7bKW056JUsjcG8ouQOjiPpcrrkXsgutXBSHbcUC0P5DMw2W6awBZANLQruLqj0gqGPr18EzdQkUsAGYAwDzM1/7uvx4eq8slEpkUZCVE4kxOMVe1xuchNjxdNcGDqJyiPA7gDilZlsOXrtGznr96+SotWsZcLKrJTprdboyNz3LcwEgpjIv4u9K2lj/uf6Z1mTDz1YC37NBNmWp4HcIMBso25CenPdXfysz1YosF1UHjZ3OrKU5bQoA8kKRGjMQVEdgqkR7ndOhTlNGWi3rwGdArx0EnAcGWyit6spQuysTrbZ85hO/KVM9lCtat090cS4UZFutLjc9+YxccuMNCtQULKi0wfHMY9opJivP2PLuYGPN0un19eD6MFZqxDG09cvxMpAH5ZMIWo+eGJVPnfVO6ugMgcmGDLV+iONDloR01Ukc1BAnLScQlIuyrBoJ4YBJuxLIdt/SsvzRpQDZALhraVLM0NQBCkFINhphSZOWdPL5vFwKZTtWKorA94wXHyNnv+LlsoHgp84VXtgTrsmWLhf1NYYyzQXJE0z6gy9cyj/nsU7QhTKXk0q7JZONhvyP972Xdh52geV2wYLHfXupLgC4GZRVj47KcKEQAfT+dq5RlGkWINSel89dfbVc8+RTsjA0LHWWbVmW3eY0rS2q2Wk/AcMySmM/drBOW2SZfebXPyQHwoYBVLeAMCw3w/jg3EQgruX11gESIGC+ICgWuuKBh+SLP7xZ9par3D9INxSlKyPtlpx0wIFyzmteLRsNlPc5JKhmAaJ38PUSReyBRTQ+qFSkMlQlkHfDo4/Jfbt3sywQHQ0BEqE8kOw0ML/Mw8WaQNAIcA5lpijTvPFHd7CpBsZNg96erBkZkWMOP4zAkO8hJBsJsgXNe/g7lGXzXAIw2ZQtxaK87cTjZcJABWhxLTeWyUTC+YzSZ5QVXvIf/yE/ePRxWaiUrfOqapu5bUuyljWwJbgG5h4YeGS65tR2W5KJ9ghndLMhW8Ge+qVz5KBiUSZ6YLWqDqAGiNqFFaDIThH5xyuvkpuxhrC3oHeYzxGcf9GmzfKak18tX/zypQQX8bORTksmm3U56QUvkHPf8vMshaSNXqoJ2BxI5iORBZDtj77yVXm63ZUGYo92g0yz897zHjlmqMp9wNMDXVRRLgoZAfsuNoGRnFx07Q1y7SOPyFwJ81ogyIb/kFjgmdPtyWirSc20tx5/nBxULGiDFyvbxF789t0/kX+/5x5+HudNlUm6mnz4tNPlhPUo8Nd7/bOLL5FdhZIsl4rSA+ut05I17a780a+cI4eJcI3iWRf3gPGCJCViNmXaornVkyLyf11woeyuVqVeLnF9lXJ5GWmg3LQjn37/ubKmXpPNYPXtA8jmLBKs4T17tUyQXbmzHLY+bWx9E0A2louSbdzvR8ekCrOf5g9H5aLWOCoC81IJGmf0oGoFfgWSVQ/PzsnffPlS6gn+8lvfLCcd+kL6QfBvlcHnnS9j0Ao/RWfkhXntyt3HZBsgS+OVUwDZwkoAltNaOWt6uHgkWyIA0hcAvdZMjhsLaXCEG8bjsHu79uyRqbEJqwyKmw0kmcnJq+N+CbJ1O/Sj/ZxxdtcgmRB2SkZ39r0zMoUyQQfZMs5XNSDJeI5NSZCkHEbqU5ls7h/g3+kklPt6rXaPIvtsuBiBbF3pmc2Jni6dbIdu5tws7Sz+80YpDh5FSWPvDhoxMgHqtVX/i02K0nhFSlMZ69VAKcwPGirBH4EmqT5onHBiDsUbCHm3Uouba40mky9gz+krvq4SFuKIU8/9rnav7gj1UxHjIl7QGoL4us4YjOIH02jD96E7O5I+aO6XJi1E8xeWbdreC0G2EgBwAL8GsnkDC4B3zgJ0bAc2HeXYYXd2tQnJV5oNh8+jktJBNi6vKIBOzU8Y/5kMCkG2oSEZqijzV/2RwYlAv5sVQDYbY3unI64Keq0MsvHmw3ruDJCNAs4ZxtJvzEG2UOg8BNkGOcOrg2yD6beJKTIj/dzevTIBnY3/AyAbnc6u0jafN5NNCix3cJAtXgR26KQtdMAiaZmo9r6CbDRkNj4A2dA+WrtKZiHDaeNs7LkEk+3/nyCbryWluaPxAbpKwuj1g5CDwDJ3DqAhl94Xekhkv/77QLbkek8LDfv1040PVtpfXj4DB/vuvXvk/Eu/wof40C+dIyesXaui2CxTQXCY/YRunGr1BhsRrJuE+6IsqdC44zAL6dIR6A4mm4FsXi46YCj541VBtvSHHbTMq1YJIAQwhHY7yDbA8Qm/hpkl05m6bucuueCKKwg4oFwUjgYCfgStHz/zNHnlxCR1sDyb7gcGnMT52WnZD/oV1n0P437ZnXfJt269jSwhBmKmBeGHcZjBXGlcmNU1Rz86FKzcCWV50Il744knyFuOP573B8cfJVhR9nofQbYYHO4H2eCY1ZtN6v0wgIN2Etj8mYCHnj/OqAQD5u++9W25dXqPzIMNwk64dvDBgTNAhnoiQXkBA+wcnInY8XAHAkLfKMeBNs5kuyUv37pFfumUU+QFCEhwT9B1sHLRQSCbB5ZuJz2zPm8doMes8UGYWsh63iTINqM6L1bqR5ANgHe+IM9KT3737/9Rdg0Ny4I1GwDDBeV4XAsMSnXcAHjxd16iZd9XaLf43IAPwH7IXEN4L0qt0eGpVpN/+OhHCF45QwxzCbDmkVpDbnrmabnoxpt0zRcU1AO7BmubZWwGACmzRzO/6Jblr2gMlQvOH4Olg2eC64Xf5wMwleUokSZKTsq4z1ZDjh4bkT8740wyOBxko14k1gSkHX5GkI2ZWCvDiJ38LOalMtkeXFyUT176FdlbKUvdwM4oOLGHz8qss+LCGE1hkhF/h7D5eLMupx11tJz9qlcQFAbjJ1EuOjvLLCwaR4VrzRsyLKELMmzLHT+Wy+66W2arVbKWuwiIwexpt+VFa9bKm048keAHmXJE9zXQcTuLeT1g40aZqpalvbjIsrIxgHS0G7Fv6CAbwBAkbD535X/KtU8+LfNlsLp0ffoa9edNl1WH7IxQBB/vZ7khSvIbANk+LFtzwgYaAGlCNh3PYdNko/9kZzXWEuQRZkXkcQjJf/4L8nS+SIYUOuFivSIDX0WzgOOPk8PWrZfRTotlumTKuO1BSW0uL5Vcjhqm8ATwH9QD6+jOjk6fQ1Ve56Jrr5NrHnhQFspViuxD1wv34cyKNBsB5wjAKd/XLRs3PD8CfJQR53tt/ulnq7MSfM7QIAa/JfuQADrArbYcMjQkn/7Vc2QtANueSHN5md0AyWTrKnsM4Ba6eD44PS1LBSQ5tIubhzy8X3Qmry1LdXiIfiP2bwsgULEge3s9uf7Ou8jiY5MTlHl3e1LptmW02ZJN3Z58+LR3yEvWTPH8SYPkAOs82XLdE4/L+Vf+QKarVZY6ein8kOTkA+/+Rbn8374nu+bmGYjD/rAss1mXd77utXLyYYcTHEYSCx18SwUdLTDZkMj5n1/5V3mu05U2pBc6bRmt1+T33/deltbD33GmSm25JuuHh7RJg40CgLp75ublLy/9siyUKrJYKvPZyWI1sXnoe0Ez7f8+4ww5bnxUmajmPzzTbMn2YlEeXl6Sf7z820yS4BnGCkWyj1+89QA5wLrlfRtNKB57jNdxcBxl86cee4y8+egjZf9GSw6ulHiOL1OTzRtHCcHK+VyOa/2jn7tQ9gwPUz8W5ylAtuFGTQ7utuRP3vteWVery5bqvoFsugaKBCH3Tu9R3SeUxWU5JimtRdX5zMmCMdkAsnF1pXyDMMGh+SA9Hxxkg9wGygQVrc4APJi4E4LUALupO3z5d+S+Z56WQ7dsld84/RcIpg6R8RmfXThHHORRUkghAtnAdO/TZEuDiPb5EGRzJhvP7KiyrH+wYt89ZLIpyDYIYov9sDhZvQfrYHxSZVdcwH8Fp9FB00Egm4NAfS41D4iCNNvqPynIZpq2aY3NAWCrNvcryNiQQeI2PunzMvRd8MwA2WbnoM2n/pP7HjgJEmBiALIpQShPUAZnJpsJeEf3yE/p57LpAi2xEzNYXvAP0us1DQBFfjvGPyeyZ3rWqrVUvzn+vY5qDBYb4zoA2ZB8QfmvvuL4LyRM8CsNZAPQ6CDb1ISVDbPZTQDu9ZVUOnPcmGzWOMpxB7Xkdm++xlMIKLuzIwm3bo2ASxszE+Py65B0MwhkW2m9h2vQy0WRTAPYqnbE3pG2CQHI5v4B8aeREZK8dD73EWR7iI0P4s4racQ1vSn1gmDLxEy2NKAWH7E2TymQDQ+5HkGjGRE3CGoo03Q9/44CBSwRnGDBc1WEGV8bq3RI70w2GIS1vKYH8WocHdUPN6lPJp4TQp0OsqFszUEDZT4EGlCRsVSHbV+ZbOn7TYNsFC42pkRWZiEytAayIWDOYjBl2Uz/LDpuQAuAlOo+JltMxY3quW3zdfMQA5znfIxCU8RKyRLXisQBPfAFZ6CXKBcdyB5IlbepUbDGB2OgubuGQKyP1pfJ8HWBOamj9XiD5b/xNbPXm4PKBDZ6KBvuB9nglDqdOkvxCve7GsiWhbbjlgGyhYKtMFmhgz1oPj0jXyyUqL/D9Z5g2iQ/GSLxoLkjQ4CuSAAasg5qHPoUyM0V6GDDGfnaNdfILQ88KJvWrpXfeffZGuB1eyx/8E6ZfYcgJgpOeqMZgWwQIvX9xRp+bnDMT7wGQ1CQ+h7jOBRAb04+V3w9nV/sV3wlgjaAOZ0WmpJAkLTf4dIDyLpToTyD5Zk5ZrWnlxZlZGRUheCzJiH4GW4J344Sjtv3TMuF37uCoBgCCrwQdI42m/Ib7zxTXjwyTCfOmSD4vbMg6nOzsnViUoroFA+2GMb8nnvlG7fdyoAUDjt+riKp3tVNwZV9Bdv8tt0eUni6hyAN7KambMnl5bSXv1TecvQxMtnrmFh0zODydRRqsrHLVTAxibXuAr55UOpzsthsyVKjLmOTk3QXVIy6J3Qx4BgHgbyDS2CYAGT7229dLrfOzMji8AjLlRB40VYaEKp2SbUwvPSYrCAyPlQ3iNojLsoNsLMHUKFFkAZZ+19++cvk7S95iQwDgGx3ZGbvNM+TRCaWDlISXPEzguvPRLWx7pGlRNZc29DpYQ/4ns5fX7bRGx/MUC/R5Qd8HObzBerw/NY//IPsHB2XRWh9GaimwExO8jBiAKGwRqDp5yK9QSt6MpA8eHFxdjwPbbjeJ76v3G3LSKsjG+rLcv6Hfk0OMI0aAF4odQBo8li9KTc+/ZRcfNPNbPbhQDDAd5R8EqDptHR+rTyY+842lYO/CLLI3qEOIexOzkBCVVZTvUBj0UlPGmDMMXDV/RWCbPsb+K+akXot7BstdwBLwjqzhYLGfUza+LzwAC4sd4iazBh4HYm7B107H55fkE9/4Ysyz3EJQOHg+d35I4sNIDjHRUuPk0GMauKBqTTebstbjj5azn7Nq2UNdOza7aBrVp6lSNURZGIVZFPbAIBGS0Vhp+6tNajFtgtARQXdXeMSXyRNoGmGcQUoQEZgrL1t/pgyILF/jzvkBXLSEUfIsftvImgwYd34uMZMDwZ730GSi79/hdz4xBMECDDX3lHT9wctXKTdFRtaF4eOnHALQnB/EPMfq9fkrz/2UWqyjWCtAHw0u8/PIiBwkE3yLJnB3mzmRZZzBQKPn7vuBrnu8cdltgL2YVyWrmBej5qGVfwdovA9jHvwwnrL5aTY7cj6oaqceuJL5ZQjDifQUVhcknGAbOUSSy//5cab5KoHHzYttiKZFmCYcbXDBto5p2YVZ1qcdGhgfwdMNgfZct2WVMAkUL5zbF7M9ug+iEtSkVxBKeKLqlX5s/ecTXAa+7ZVq0ujUVfxcDvbVCgfZ2OOmpiu7en+kyY2RGaWl2RkeIS7He9DogjswC/dfIvc9dST7GYLVlcOyY0u9i3YV2356NveIceuXyub8zkC+5jTEHDFfc9BA7LTkT+++BJ5slDk2MHe4LoAWn/+9a+XTrMl1153HW0HXgASAbIdv36d/PI73iY33HSz3HLXXVIrlAVAJe5TQZcCSz6XSwqI43dY35hv6MWBTYaxwbzwvAJ4127Jm489Vs58zSkyZoEYzuwf3P0T6Y6NSmHTZrn5iW1yzY9/LDVonpGJ2iMYfN7pp8lLpyajkmMytb/xDfnx9CzLN8HWbuWV3YJ9BDCy0gbw06GuG+wfmik08kXpmH5RtZejnuJEsyH71Zbk9845R46ampQWqjPQQMyaEADYXsjnCbJ97MJ/kd3VEbLhMA4A2QAsHmQg2/paXfYfqvQ1EhkM7oCNGYNsLBelGH4qCWzbxk6byA+bX6wpgcC6Kj8fkA3lovtB6Ny7iw4A2dDIBJ1gMeY/enanXHLZZfRHf/sDH5QXDlcJnGqH4ljehrYpKL90JhuSaZDCWc3/jv0uTTJBNzME2dKAYByPe4WF+qpgsoGh6kw2jF+SWd3vrEbxFEG2CdUco58FpnzM/Fe/TWckdrO1u2MbHYnHxmxP9vvpbmc1VlINMLgiMZMt2TjKKxfUtuk9u0+KPyF4jwTb2DBAthgwTfv/URxo8h6Ip5IgW7bzHiZxPF4AgwkA21AFXVSz44XwNNJ7LhJsBfGFOnDGeuy7ah+op35JH8iWfbt9shQhky3kN2DH3Y5LAAAgAElEQVR1ZckaaSMzsOi0uR+Az7hcNJ7PvvjN7ofxJnSGBQ0XTQIlIKHEtjrJ+MJcoqwVuAM7//ZybMDFTt7cVPE4R3Gv+2WQBjAm2zAaPFjiLr0GQuY3kzuQ32l3osab6YrLrCEO481I0zaVpBw4Nb52AbLhIWG2w3LRbJlsXQB4/Pn5BakUSzLMbl4+GfHG9wcOY19MCDResPDY7SViEaQ60gSgHB8ADnZPVPBwZIQaUJqdjxeBO836wBbo8F5V8B7/IQPnpUjxwKi7wHIfL001hxbfgkAeTsUQRCHRMchKN8KBdSOgwQgbDgs6nWERTTDDlDTKodFITBCyeQC8phHA6WJPCjHHNdwRs9CAJxieeOENq5ZhICiZdb9qZFWTDV2RUJKG+vHwmtGhGWQWQhASIFs5ZLJhxF1nJ7ioZ5bcUQ7XwcqsxPDOlYGhYsoKsnE/DgRK4rbsmEvQaLEOUJKWxaIM12rkJMLRggEiyDZJhyR9v+F8RuCcATXzy1ou6jT3lUpx/UAhq8zWwXpk4ApGmUWpmg1H6Mz49b27H7tjGcim11MhyjB7H6+fmPWDDMjMwjyzPapZEBu66P1mlLGvUC6yYM7yn17wz7LUbMo7X/86ee1RR1vWGQEgAuAkAsb7tWBxudnUrkgTk0att/kcSKtXoBVPBSYbMi9FljtgwIPuZSa0mjaADrLFjQ/C9RM6CaqVxOCz05Hv3nKrLJaKMt9sSZFto5OHRviv2BqqjgJKix6dm5c7n3qSpXzuxEMzqNJsysteeIgcPDRCjTaU+NBGIasPVlGrIesrQ/LWl5xA0BLfPSM5+fpPFGSbNZDNhctjxyru7pMGZ5MHZhxs8+ALQB/MHdgXKLmbbNTloJzIX37wA7JWOhT+BXCD0hstu9LSLhzULBc1MeX0YRklCjzTjHxXIS9zrTbHNj86Ij2AI+igRmF9sA4QZMKgWSkDA6CCLBfyBNk+881vyo/2Tmt3OzI/FGRjAJ1cetyVGpRriR7ZMnntTKfsLu2shGcjCNpqsNzsr849Vw6ulGUEnEaIp+6dFnTlzgTZ+F1FsiIinwH7D+Vhi4vo3y6l4WEGL9BJwy2iLAgnKRhhBC8CcAff0Wp2KdhKBjjKNrm+FVxFkIkSn98+/3x5ZnhUlodHpNEBhUUlIDz4Y4nVCjpmPleardUEFAXXGYRDqFvvFaACgNeNtbp87tfez9LBYSuhATjB9V6ryY1PP0OQzZlsuD4C+ONfcLCccMBWBqosujMQAtBHs9Vi441qdViZCJgvMnV0LyLQrUtO7n7wYXnqqafI8Hz1S09kk4Mnnn5Kbn/44UiHCWAe5u+o8RH50zPOFIBsFZY7w3op4wb7CeUOeI0Oj5h/EJSfDhgv2J92pyd7LDuO53A4CvPjLCbuPZsnAhICYfGeXHPvvVKD1l2lkun8Zjp8WAedHM+x0aGqJQmVTVbsKdBz2OSkHLHfBpZFkrFl69/lNhxkc58Nz4+GGLDj0LP6i8u/I/fOzslcuULR9CjXYRqJBQDseNaOgjbOsMLc6dpSFiSAh0q7SZDz+I2b5OyTTpJjNqw3wXDdx7qu8hSBhxbZvTu2yxNzC1JDmWS7K02uAwQ24Vmko5w4/6zLHgDeblcbWWB8ygCEURbYbsqpRxxJUAtAWAiycX/SFmm5KP4cGRvlukApI4Cv23ftlr/+zrdlujos9VKFP3c/k0kRjH9UNhfr74bMAYCKACkB0I91WrJJcvJzxx4rrz38cNkwNCyVkjZWuODmm+XKhx6R+fKQNBD0mj0odbXZR7yHrbwIYwgbmi8SQMKZjH/DhoE1is+VoGEW2EGCtL4u4K+idBHgNM40Ky8caTTlhZWK/Pm730W2FhoDtJeXufZw5nqs4OcObGfYqMLjB1wGdvC52WkZm1T2AJJVAC6/cevtcuWDD6pmowFHuF+AVGtbbfnYGWcQDBqvN2QjSmq5njUJ4QEUSi4X8kX50g+ulSseeFB2Dg/JHMrT8zEIf+Zpp8t3L/821yfsfEmQ3OrIhl5X/vDcX+E5c8Utt8p199wr85VylATjeciOm3mCbQ0ybVUUHOsbZzXu1zXkeFZ1WjLWaMo7jkWXZu1iijWC/QUrg/+QmPz+I4/Kd2+9jbYS16iCydZoyO+eeZocPzFOkA1rEOfbP3z7O3LH9IzMV6qyjG7NWH9dTcJpMqrLknGug+h+TZsPSaEcuux2ZLTekA3LS/IH55wjx4yPiuydlqnREakWkKxGgiLHpidPiMhvfO5i2T00RJANdguMzREw2TrGZKvXZEu1+rxANoynl4uCwZTF1OoDkXxvLmHVyKogW/T5gMnGrtwo2ePZ3p+s9oQqZDeg8Yp9+L8u/qLMLC7K6048Qd5x0iuYJFDtUUxMrDXsdpr7EmdlL0dwBSDbGsa46n/HchJZlj1O6qbLRfcVZIPcRhzbmLyA6a5lXzHNZFOQTWMpl8/IKL+Mvqwgy7WatLHex8ISXrONTq6wGCIu5w1ANiQpCXrH8X/M0FaQTVlzyn7H2EJ+B6/xsTH6iQM1v+w+fT2wXHRmRrW44D+lGtf5eRTOp4NsaAaHxBTLRTM7aeun/PxTD17LhueJdfQz2SJ8hBUWVv7O9aMdSvdMzzFmXF13PE764VnTIFsEPHnTgTQKjmQX9N4QT6G5H5p5UeolSW4I11AMPGlsvFCr8dwcHR7SeM8wBD+3de77QTYw2WZm5ghCoukLXkx42TnnpaO09WCHU1bDSV4L7IgLQJrJ/FUafXhyEo0P0BMAJC/4gFka3JnPKgWV20DjKHT+XWEdpD/PclEH2RLDENZqBJ/iwpOe6j6VSqbJhsM/OLmD90eHOT+XoygkPos65ThHagPsB39CQDwmPE7PartgMpjIkoijmBB0cg/CcySgbboB6qugtftmS1lvhW7TzcUOcdDxcRXHHmCtuCgC7Ru8bZEoP+rVRyPH3T/uQ5U1xE3TYFozCd2nfqFFBxOToKKOrYNsQPk1RBpg0FPj2/RyUQPZQuZQf5AafyecKjCfsOhQLuqv9GfCpeHBb62lYCsWOzfXoNu1bJx/N54TIBuyJ2g9vuJn3dDa2sM60Hr18b45SWyM0AklyKbrwFuPD3q+cF59fuaI8ot4uajfb7gv0mw27C/of2G9Y58gkHdAOg7adczw7/C6zpaBoUSXInZaM6FlfUZjQvhnmblSTS/QuLGGCLam5iMEXp1VgcxnE8xCOKl33yNX3HCDDBeLct6Hfk0OzOdlDMwFGD8L9tg8gWwXBdlyhbwsQUQaLNMJ1RAgCGNME/w70qSI6LsO9KPdOboiYR0oAB7aAHdqfL1Few8AeL1G/blJo1S7bgavH9GoVVi/lhN5pt2W886/gDo5NTAFos6i8apJ2J/oe/BedOzLM2Aly8YYOZwT08ICY2oYJSpk58baOWAModzp+M2b5RPv+AU63nihrOiyu++Ry267TRbLZRWwxyfz6Nhlh66NF5iWWs7gzk/y91gfepyqJg6ADIjh06lpd6QCkdlmXdbXm3LKwQfKx97wetkgKE9DIwCIWPtC0XWFvUmQraTCvXBoIk0pOF5RqhD6cggKVOMPZUO7my35xtVXkT38v6l7D2ipzut6fE+feb3AQ0JIIIkiAWqooW6rV1RADSSh7vzixLbk2JEdx07sOLFjJ46tRL2jXkGSVZEQQoWmggCBBBKiivL6mzftTvmvfc733Xtn3jwgdrKy/s/LCwTM3Hu/+5Vz9tln72unThMjDXHyouaXaR+1DCdyRTieZET8xxNP4JP2Dkm22IpkQzbjW+cCXf41zlun8DaTErIexPUtqAmFrBIKmucLaM7lcMTQVvzw3LMxzCTpoItcJ1sPWJTQb7XzjYGB6A0x6WUBw8wn7o7crcgAL0UiKMSjcu9L167BggULcM43TsakfUcJOK3Vcq/oJWCTUwKThbYh6opE6QoKUhMgJMhGYezv33EXNidqkEwkRNuTz8Dkmpo8ZI4RXLKnqQVHpChk3L8sACpsN9NKKQYEYTU7oasdx5TvvTZfwJ7pFO688TphspEhxHXO8STD8It0Gu9sUCZbb01Ckt5Anp/L4qJjj8WZY0bLs1q2Jp9JWrXM/zl7OHb8b5ucUhD+3U9XYemnn6I/VxDQlUDot6ZPxx7hINZs2YLHX38TmWhM1l2Abpj5PCbU1+LnU7VdVEA2XqxghJit4yu1tIxbngww21IrA1ITbggfiO+2WEK7KU7xOzmmooXFMTLvTxmmXJvKWGP7OFvQ2vNFmX/l8t/+GTrw99aYpM/JozHCBgsz98w4co7RqIT/53OKSQn3RUlUgsKMZiAsnQBmJpC9wfdF0OP5T5bjqcUfCCgqDJaQAjnctyUglQjXS8K4ti1bVkA2A5zx34UKJWEk8X03pdK44qgjcMGRR4q+Vziv7Dy+b7LhHYqFGxMX+8753p0iUMv3aJ7TfyRVeTWqQ0iWVDqLxkRMxpZlOIIowkIRMwRZTK7ov59pyIQIwSDidbXC4OP6JODwS7qsFovCsOOew/3RNfQha9YUXj0Wht6zsjC9SEza0Clu7xTQkE2jLevgH6+9Bm3RCOoiYTlH7yLI9vln6I0kZF/imh3aUIcrzjtHnkXG2Dyn4xSRiOgs4HPfNuthYTpxf+HeTSBo7B7DMOWb35Cx4Gc5/5x8XsTuZc6adffES69iU0e7mDmEhEmWxwHxKH552WUCTse530i7qAey+TXytPDl/1EQW0S8A0VsZatNcwu4bxNkeu7jZXhx6VL0xmPIRSPSmELAiJqQzY6D70yZgkltQxHL5gQ8bk3EB8hPyPsOhYQF93WxhD/Mno0lHV3oTBCMInCnp7KsS9GKLkkCGHUyaM1kce1ZZ+DoEXvJfT+5cDHmrlwhZzyBfJuUsSCi46aFJCnCGPamrHW7/1OnlMA29eycHM6fMBGXTj5Kzmx+nnsX9zHOazKl5n6xDi+8t1B10xBQTbZsFjddPBWj6xLCaufnqA125wsv4uPObjnryaq3ZjVkBxFg87cmW1aiLRgJA4nzHkHU5jIKsk2fgcPqalDs6MBQuotSX9Dox/YFlMnmB9n4XdTsrsmksF8xj3+8eiaGZbLYayeabAOZL8pkYxwtbswmpvVAJA8s8GI1/R3nFkEr/hB4GJQV5GNaVbaL0k1Q9jITeFvQh0k9z1E+I52fOTdfXLQIry9agsa6evzt1TPFbEMkUEz7fbW9x7vnoDgY9iT7PJDN175ZmeZ4e5vGT4OBbB5I5e35frBjMHfRwTp73Ptl/M7cptHkm25iovtK5Xv0NNJC6E+lUBAmW61bKLO6oZXEB3v/BFuoM9xNTTYXZLOnka94UmE0ZPOe3j4VvK+tMXrTVZwhJR6rODMIsgnYarq1dsZIs0UcBXSoydaDRDSOeELBFTlPbSHU5iwWZHPnoAeyUeLDdvTsvLPEsMoCJPd0o6lBTd38JCAdRy3jV56H/G+SV7KZHBobVLNuV8w7+x3VQTYtQHlzpTwmEaZvIICedFqKF3U1NVIUF3a3jT3cD/vzD80BWaS0IBvjaP9aEBKMdbcVZrEhTpn8tYdEknBY3D6FkSaxCMHK8g5DP0gr42OYbG0tjD598kQV4VblOmWRkiAbuwSt8ebOozXvbwOLvlhbYtuUPKSv0i2gmfnhQrVuUdKnzAp8OqcXYxeOr2XABSzN54XXxcTZBK2cRkyqacErNFtzmcEALE2S1fiAFcpEjbJI7OKv1kIpS9ZsFjzk6SLHpJp6JAw8zc4tv2hCYfQoZFYqW4SvnI/Al8mk0QbD7n1aocMq6JAAFjlHEhIxafCBSO6w2vGxRCIbPJVK8py01i4bHz+6UvF2bepEJhKDYUFaq7I4PGaF+245fYtFqeYTTGQgouGSuTFzXT9oZ29FWQApmQeVIKQdFtvKYRcNPyvj4xSRyaZENNN/r/7HtP9WNnszPvwsQVrOH6m8GETZfQ0+Jg4/J0GHVD7DyGSzcPJZI3DNBETfvf2sgF0VJyg3H7rh9HT3CbAXCTNcs3LhgwOZ9thgayJ/uAH557gfZDPTzm0dEzDaUVprS3OjSXLKr1UJ0slcloq+Mhq5OXO+W0q1R6UduNI0aaSjTU7mu+g+GUaVF/p4Dpo6d5QxRFCGVdqvHAf3Pzcbm7ZvxyHjxuK6004TgCRmRJNtCG7XK4M/YQsYLS6CbNXGx7dVmWWr65P3SyYbQTYRcS6rLAx8RmWUKABD5hz3BL5PfRIdWw9IlBkpCVUqAGwoAd+78y5p10gHw+LkJnPL7CV+ELls/vKJQkE4xRIKYf5aRIB6KqYyx++wTqLCcpBWPmXBKOtHWRhH7rEHbjrnbKmm8soMN2d/8CHmvP8+kuEQcmGCH7alzIjh+lsOd8Zesm0xZBkHQ0hFw6KXY987W1RryOZKZ3HNyd/EOfvvK+AI28V0L/VV0qQCpyCb6hZ4u4z3HvU+hQkkboaaSDDJf+i11/HBuq/k79ladtXZZ2Hy3nthCALSokj3Ozv3xO1V2niBFZu/hlNXh5xYaxsBdDObrGCrrFiz1rknSVEil5X3W6yrwb0vv4qN3d3IiuMbxbJLqMvnhcX27XPPwcl7DlMXOc4zH8hGsEDelzkvhK1k1gTZOdtT/ViyZAlOP/Z4NEfCyKXSKIZDWLz2S/xx0SJsTKcEEGoJRfCjG64XcfYG0UQjUKNJIedZlhW47m4MHTrU3S8lUAnRWEMd4b5/x534urYWyVhC5hrPLLZFnXzkEWiiCYBhtum805Hk2+OcCxS19V1b53RuZ0slpIoldBeLeHvFcgEhqc/FuVrj5LFHNo27rr/WbRfl/fKzBG3WpdJ4b/1XeHAB3UVjMkcDIjZewAXHTcaUcdou5weZCLBwzLhjcgUzIf1iRztWrl+HZWu/xI5UWpx5VVOOABXZWzkMr6/Fty+cirXrN+LxuW+IJhzZOWRd0RHvwIZ6/OySi2X9MAi0WhqquQL0pViJBeoYH5gg2e/85QWi1mxCQQ2CRB3JftRTjNsAOmQjEuRimxqfgfdJsJUuwAIcGfCwzzi+WqCj4kiv+p98V/x8ysmjwYBsvK79P6EzXl8YkeIIXHC1omxxqq6uVs5rfopOrmz5Z5voxz29+M3jj6MjUYv+cFTbDil4bsADq5Eo+xvZzEbI2MaDhWAEabJ6uBcxXrT7l8M1lMLfT52Kw1pbBOxiAE6gwAKq/NWOp8Z6OlYsbsUJalSJdyr/zBY5OD692QyaYhSpVpCNY6EaaCW5trLODNPfgMm8BAtiBEMjdfUyB8ki+q/X5uK9jRuVRWSejXuzMIgI/Jv9T7TpZD0peCvnsXHIlbY98564nyYIPGa0VfGvzzoTQ4IBMYYgEHP3u+/gtdWfy5ohu4xtwMObmnDhaafiiUceNm20/LIQSjQYEgwlj29dfz3+/YH75T6dCMX5FfA5aO+9cfQhB+GF52ZLfKA6d/p+bKv1JdNn4OX5b2P99h3iZEowkCAb20X/+fLLRCi/xmiysUjJzg5h1UnRjKug/EfPQ9W44jlNYGhjXy8C9Q3oRQBvrFyBZxcuQU9Eddn47wl+1uRyAlD9xQUX4OihQ2S/LaYzCOcdNNTUerG778zhNcje4xlCJuYf/vgSPty2XcaP7ytv2DC8HzLD2SpOduuJ+43EjBNPEGkLrs1ZCxfh9U9XiXFMLhRxz3Y7r4ThLcYTBJu1EEa2s+Q7woCmA7K2wtMx/MKJ43Hx0UeKWdDyNWvw+kcfiyMtW2tpaLExk8PXlC8hS45MsQJbUAvYt7EeLSEWeHLy/d8460zMfustrNjRiZTRAqSsBg0qCMDaZFbK8YWCzD11IFdzBRZBxfyBDM1MFkMz/fjJ9Ok4lJqgHR0YwrOaoCL3JbZhGSbbX919nzihk23LN0yQjUy2UcUCfjFzJtpofMA2ZzOPqhBkdD2YPZar2LbXS7FanD5VuN6uHI0NfUm9y6FQkI1jzlbu3ZKXMUw2Al6WAS6uw1WYVZYlzTnE4tBv7r5HCmWXnncujhm5D4YFg1K04NxhIm/Z+xIz+hnnBpTJOiSSsE3QMNl2AbLp+aJxkQjeJ9RdVOInn+ZYtfZJG2+ms3ntCGmq3qVjV+gA8MCAbI1ifODJ7wjI7HOJ9tovzUZH9nGqH7lCTorVHmNKmUj/GyAbn5WGEhZkq5Qj4TPa5/ODbBInOSUpMg0byrZhFka8rgh5j2aA/J/3g2zxSExYTJUAbzXQ1H6O+dRgTLbKPVOK0dJSqvOATLZ6ceUuB9m8qM0D2TzgLghqXGecHJpNbrMrkM0aDEgRjp1BvnZRV2bFjo1vkfMeCawx1u3IZdGVywvu0BIJy1lLQDpqO/j8gKmR/xkIsqkBlzv+PlKFXF5ks3R/4Ge7k0lD8qIkkikm+hiYFtepfJ8WZBvawqxicJDNP5f0938ak03m1ur2HQKy2WDPvjCXMeVqanmtopySyWRKHjIaVRtz7giV7Cr/RBLKH+nahYKAbJbhNbB+MeDMloOak4DgSiIe1aRaS4VVD3j7h37wyckVUFuX0IqeLwG1/5b3bl+xH2QjU4stqjwUbMLjR6PtJuv/Tn4+m80JOFMjjiQ+en7FaVT5OY6RH2SzS6nynv1jbZ+TARA3IOodWOCqEjSqHDALIsk1uTCNkLQLslZFg7xKf39a50FEWlvVfliPjCrv0ST7vF/2yBNkI1imZOnqP3Z+8LstuMIecIJWeh3PeU4OdftufeCnBdnyhQLyBdo4U5PGo43LtSsHyoCt/DoBW7v7VMvNQrCmomHB48qKD8dfwMS8BqF+y3IP8DJbpqmKyP0bpmgwEJZDobmRIKTIfJsBsiNix4v0a21/s49BN10BPSWQsUe4YYkZsNuuWf2sPhV/7e7rQXMDD+ryY6caA5T3KhttOIJteQdfZ7O459ln5T5mnn0Oxu85TLRVqAdSydiQdj0DgDI4qJd5oNtZtfdhwTmC53prAQEEWdkU0L1y+lhw2O5f1o2PSa9TUJvrhGFbGUDR/xXiWhYMIhWLYX2+gL+b9TA6aui2FZNndivd8qHKd2Jp9mzZIJONlVKlu/uLApqvausBhdPdd8yKDIGlvCOabYe3teHmc85GUy4ngTUTpe2OIwAOgUCrXUQhf/8+kcllpdojVuAVW6ULdkpAzgA7hGQ0hgfmzsX67h4R/Jbkh20i6TSGZdL4x6uvwbhoEI25vLAd3IKFOzN5LiSFVh+l5orvou71ihC2GRlSZGokw1o9fuDN+Vi07gvXGZPgUFMujSkHH4SLjztOkj5/+xvfvyYTYbT39SHaWI8S96CKeVAZdPHvuSIZYvWVgJ6AJmc/e2AWkr5WIYIx9dkMRhZL+Pk1VwqQVEfQgqBDUW3AeW6KjglpccbNk++jNxjEu198gTc/XoY127ZL0eLUSYfj3MmTEclmxfHtqbfmY/7q1cIaooYYBb1POuAAXH38cZL40QFRtcP0CThfeU3rbMt9WtYP16xhsv3QgGz9sZgY6JAZWZvL4W+vvlISZVbjbRrjXy/+MeLfc2z4fwIdBNC3FIF/e+QRJAkQC3jFdtG8aLLdcYMy2ZiEM2nn/p8OBLCxvx9LvvwKj81/C33RMLIGuOX4nXviCTh53FhJQOXZTKLblcti7eatWLf1a2zatgMb23doomicSTlHpVXKtAMT6IjmsgJEnz7pcOzR3IznXn5V2C0OW7kE0MhjdHMjfjx9ussE5fMS0OM8ENCqoBXkiGLncj/8N5Y5ZqFk/jc/x//39mexo7cLW9vbxck22deHdEcH9oxGMeOsM4WJQiCDABv3xfkrPpWElUk2k7pUzhEmr5U8qDwTKrczezaQ4czgnZIZdrbLOzV6Z5NG74e9EgkBMDm+nKsyZxHQSmxdLcI0xiCoznMNED2/nz/6KNY7efSHla3F/9FJN+LkpMUzmlctIrmmAdlsQu+EwirkHtKWRWW+BBFxHNTn8tirkMe/XTtT5klCGEElcTH9cN06rOvudZ1uuY/ZynPGyZsiZaRMb9OvmSOngJWm4HkuRRQt4tL1PhxkGyfQHItg8ugx8k4I8rH1UVuG9XCX2JR6SMk+FCJRlGoSwip7ZdVqPPbue8rso84fdb6ow1WkA2dBABVlLrJ13rSouxppENdMOqcStLFAW5iMoFwGreksLj76aJx5wDi08s/CCrLdt+AdzF29SkCiIlllTh57NjfivNNOw6OPPqoaeaKpqGAP1wBBh7+8/nr87v77pFWSDpghh2zjIibuPQJHTJyA52fPRp71gTDvMyQAoTCvinlcfvnleHX+AmzcsR25cEhaDxO5DMYmavEP0y+VvSNeApyU6QQQ1rlpiy07WHQfVLaXzoNCMCjM6zmLFmNtfz/aUcKHX21Av3E45h4WNhqPrYU8/moKNdgUYGOJMEejmGIBjdRBNeC/RAm+whHPYxb7eJ3NAG5/6SUs3k75gIjsrQTaeBDHWIB2HOwVj+IHF09VnUDTvvrI4qV4feWn6IkRxI/ouhG9PeOGyu8hMG1AX3XZ1jGQPzddFWEnj+a8gwvGH4DzjzpSnuGdTz7BI+++r22xdHeWtl4aFqkOnZQ2qIEqOop0dy7IvsV3e+nFl+CN99/D5zs6XEdb/ru6bA4tsai037PoQbDVvgqe56lICB35IvoC1JELSSyYyGYxNJ3G380gyBZHwIBsZDXyZJDW2wCEFf3tu7VdlGc0GYECsmUy2LdUws9nXoG2TAbD41G3Tbpy//LiYcMnp9xAqSjyOwqymc3WpTTY6K9859MwLohkX79qstVpnOgRQkyB1HzMC3M0vmSXDtsEyQDXIpvy3LmPSbs622QZixh91/96ZjbWbNmEQ0aPxbTTTkFboIQhoSDCeS16WfZuUMoxnjGBJP/UxaOpB0G2XhW8l3ZRP8hmNegsiOA+rgVXutBQq7IW9UIAACAASURBVHIb+qP3a40AraSRZeqpOySQzVSAbO6hrlmtG80bSSTLvBeNa58mmwvK+NwuK88iiTEDITD3c4qOMP4q3dWrgVZ2b2As09GlsYzmjd5zuvc6iDwRQTbGsypTpZ+T+VDx/ncGssmMGqTdrxoI2clz07iLeqQOm29VXN8Yvag0Vk5y+TIteGMs4c4fc98WzNc5VQVkqxYQ+EBFCz6lMlmJDyzI5soFWWOBSvzBnKHEV7a17xCZKq9ddKCun22t5qy0nSRvLF+BJ+a9LWfvmUccLu3VLMSze4KjZAxDZS34gWLGMlybuk5sblT9fdqznoU3xpgEL6VbK0bSlcmPq+E6bnu4ZlcE2QiAq16ij+lXoY1nh9vOhz+LyfbpdjU+qKyoViFo6XVZKaFVdW+fVERrYmxJq6Z9Y5J6i1+IyCWkIq/tok3lCad5mkr3QzvphM7Y1SkMr7jV+xls4vkmkjBX2CaYcdAkgMVAYM5u2t5+x7Ym3YC3d3agpalJNgObmPjHRsFDT+PFfgcFGskQo3ZY5VhWA74saEYtLjvxrN5P5WP6v09ZIbrN0HlFLOgTZE1VBz1d8NRtNWQLr2FJtCqFspJRpJXJ8rZECy7R3pgBLYP+aj+Vn7P/zXZRcV4xOnmDvEp9Ml+1yGqyERB0ExR5VrtNkY028B1zHqQyadmA2C4qU7niolpZ86IVAfUMcEiUn5psFsB0P+p/mf6HNds/mX78Ds5b3dy9ixJJ5/WUV8PkUX8nybPREGhpVR1B714Hgmxl2xLbx3p6XJS/8jldEMa+VN8xxVbuZLJPDj9rVT0Y+GlBSbJwyHz6uj+JfH0dZr+/CO8sXYIhdfW46eqZ2DOgia4EpKZfX9a0jGsQaScn74RBtFTOvGjAowv7xpVUaa2+hGQPohAu9T0GA9l0AnmDLvtBJidrs7aGZh06etXYEgxOyZzZkHfwt/fdj84YdYrCYIuVCOlXwWb5Z6o1pDoE1LJi0MtWTD8Apomx1XUpd1sUfQGERLi8zsnh8OF74LsCsmVNNbUkGjbiJMcCttF9suNqZwjBy3CUALjXWlYJ1pcY8LPFj2AKwaZZj6CDybIkcwHEUBLh8InxGtxy6TS0ZbOix8XEvQxkM5ow/amMFkJsEG3GXtoShd1BkCEsYuf9kSi2oYgHXnkFy3d0oC+sSToPYwrrN5vK+fcuuRjDozFJbj1wXBNqJo59FNUmPd64h/nXGJ9B2kTMFPDr1vSQDRmJ4PmPP8Yrqz5DXywq74srkglqC90axx+IKYceisZsFgnHUY2zAM+/XsP81fXMa/CdM7Fe29uN3z83R5Jztm9xbrUUC/j+lTPRmM3IvtUZDOH3TzyB9WSMhUKSrNQ7GXxvyhSMbagTEMu6uDLp5Xzt7emRFgLLMrUgGwX0tyUS+Ol9D2BLTQ1S8bjgftKalsvhe1fNEA2ohEkK/e1FUlryJWgChtJtivcVDKA9V8CmVAr3vfCiq8/De7Ug2+9mXgmKYNukUAoobLtJZYRl+VVPj6wZtktvT/Zje2+fnBUNTLJ7e9HZ04nOvj509fbJPGSyzESUxip5YaL4HEMtYF7IC4OD4xMv5ETAnJpNU045TZIqAcUCBAMVRGgMhDBhjzbEyCgNBNGdy2FHNqesOQZd6QwISOcKedmL+Hua5JCR0J/NifYM2+QYwGYKRWEeFrj+g0y6dWKJGHqhgBHhIH587bUyX7jnZcIhrNqxA7c+N8c1OlCg0GhnVQ9HqrZI6jwrD0alzGSCRdGgKxVw5uTJOP2Qg1CfL6Am78gYMNDlfiAstmgU+VAE/QS4g0HcOnsOPu5UTUPOX85ljhU/u3ddLS485WREMjnUszjli5/EfZMxXSyBj7dswYvvvScFF4KI3N8SZPWkczh6+DDcdOZpGCrutXl5B72RGO6cMxtLt2xFUhxWtVggz1i2Iw8edFeLGUSPjOQdBs08T8R5tYDRLU246uyzsW9NLeqLJSTyRdHPsvEF9+eebAa5aBSpWBRLt+3A7bPnYAfZy9T4KpZENyZeoOmHgwuOPwHjhg8XIKRUKCLTnxIGr+xz4aAAjnyuWa+8io19SeTMwcaiRU02g2GpNH5w2SUYE4+jORgQXaxUEHjwjXmYv/pT9EWiwqrjWmOsfNnFF2Pp8hWquUYQmfPQyaM2EpJnnDRhAn5/332y55DJFijwufOYOGIEzv7GSVj56ecyVwlIMfkjQ4J6m2zpnTThQMye/QI2b/0aeaNvShBxv7o6/ORKuosqAzTLNZFx0NhoGOAcYp+7rz1nteau7rAEmQlY3vriy1i8eZOAgATYRDNNOmRKSDg5tBUL+MsLLsAhTY0uwMacJJ1KSRGjoZ5jq4CF/7y2oQHBPKt3thHAb196Bau6erS9koUBBBAu5MVx9y9nTMfwIPDRgncw6YBxaBk6FHOWfog3Vq5ED8ddwM0s9mxuwXmnnCKyHc/OfUMBO9OiyXlw1cWXyv0/NWcOOotqCMU1SIOB8w3IxmdYsHIFHn5vIZKJWqSDNNQIw2GRiMUDs9K5XsjMJdMxlM+JfATv97JpU/H2woX4bNs2ibMCwSCiTg4jYzF8e9pFygw17FULW4lBEyUl3l2AJes3ipkD48tYNiPgmAXZwNymplb0pi3I1mtBtrvuRUeixpg98N4CqM/lsG+xKCDb0EwGe8YiLpPNnq+VRS3rDipMtmJRcjgLsllwpdo6Lo+tFGTjWW5ducvDOu4R3DvKKRuMrbmnM0ex5n76Of13on0sbF51EH5/zReY9fLLEjv/6MYbUZ/Pi4FMC7uRpP2++p3686NCoKggWx/BFYIH9nr++/N/j9eBwNjU6o4zx7U/sr+7+XH5PVgdRBbW/ZJI5SmQNz7luaf2l0gLr8ltqrcz2s971xZWGZm/xaLbAaXr0nNr98sO2e8VBlRBgU9bMPRIKN51qj0vC9a9/cpkI9vPwx3879+Os/6qUjjaCcC8SEzd3C6vynljYjlfvstI3DM+iLlAbXnGoNcRk0LbQUEtZiOFo/mUMqc9ZWxTKDCSDP7nZbGcGuBWEkmAYWG4Dbxfb1z1XWYsyNbY4NOtr9AwNaCk7NNCsFBzP5VEou44i/KeTp596/ZctnGnba/+2Z33YL0xZaMMwr9+569Fx5NO3mrmZboHbOePWXsKtnaDuuNy9Is2r5JfRNfdXNjOWY4L4w3umT39KbnP+nhUGMoqz+FJBmldxdOM1rgiiAyxjt4esH3cvxe4ILHfcMF//VI5k21nbNrKXUI02dgepsYHXgJfyQiwwY/VXrC2tkR47YZXlZpo6I+WDGjdHdTemJ8sv6Z/k/YGWeUjqfdDlD8aY+JCICxfBtQNRKHV8p4te2SWqSuSNUzwFpR3/0Z4z1TMuDjVVdIK3vsBHytOrSNlD3t9opK4i3IDqm8gyFY+YcvvUwNL28JiNdnEGMIvsFsGzph7t6w8JrSlgOgAcAOiGGDlc7obtgliLSSlwCdZEsZVsmJ8POiq3OXFT2/m9Zg4VTs07ee5aGybnJ3sZL1wUdtqT/UjzL+xe/OAbS9sSfMWSvnm6v8ucSQreVpcDQ31VYX97UL0z0llW6nxgVZemNT4gS4/PKOboAWKuUETZOM8YGVBNkQ3SOQmIimBWQP6q3VPs2CrOK+4SfBAxpR3aCoLQAHwXgkU2K/u30jKx9ceQsaFktU8x5EKAWnu1vhgULDdHCbW9vzrrh4EG5uwIwj8+z33oCudwRknHI9zDz3U6GqRQiwQoh424phHV6Ssa3yg60D/3rpk6j2XHy4KLAexY0e7Ov9GBzK1ytoOjDOlNUwg08EzJSnf92QOmO9X57QgNjt53HLbbeiKRKXSz1aMwX70AFKxZFZHCTBYHR/L1GDyZwE2gjlMhpjUMCkXjRU+b4EtkgVhOB2y13B89wJqsmm7k4KzCoTY1iQ5VMxN2V+7envFEYmtBxao9e89/D3DAgblbBlb2tmF3855Qdwgqb/FQ4/Mk6ZMCjMOPxxTDzlIKlQici+tUvbb7LxnBU51M+PUZDNsT44Jq088IJl4Edygs9zWEnDbM8/gi94+JEVQXAGEmJNFUz6PEcEAbrnkEoytrRXDgQgjAR8gKv8ZCEkFTvQ9pJXb7NGcawIYaTAjPEHTzigsugCwpVTC+lIA//TQg/iabBwaJ3CMCwU0OHkMz+fx6+uuFmF/dRbT72Rya4NE7gf2hwAi2QBsM7tz7hviRtgZZREqgDong+knn4wTRu0nOlNM7xdt+Rq3v/oaeqmJg6C41R27z9644pvfkHEWHRjT7lbIF5Ds7sIeUvVTMwMFtALoCQSFffA3vnZRarLx3xBg2au5GQ0UQZf9pzzQkzVndBD9ATh/z2CGznp8X5t7e0Ugn0POFkK2iw7LpHDnDdeJZhO1AwkI8Ifj0J7sR7y+QdqkOb+YAC/7eituf/4FdcPliedqCep6VgDWMDNFK8eMLMX0ydphe1SB4GMeiYKCQAQRjj94Ig7eZySc/j401rKQpj8yTiIOrgLlZJ8S7HtuwTuiIdlLlgbbuEWD0BP5l/lqwHI1XdKCgK63ijIdndj46QIBrTxa0yn88199G3uI6DxNIEL4ZPt2/Hb2bHVZjYTEuEGCci1l+O7W7nX+WT7w77XopIPjL0oy2KQ4PEHwCUOGYOaZp2FkJCxtz2R0pZP9wuKmHmB/KIzOUAiz5s3Hgi+/QE80IQm1sNBcd0cHBLhHsVDYn0G9665GGlRAHGwJPDChf3LZcrz2yScCnHNOEkyK53KifXXFcdTg2x8NmQyiKAiQx7G4848vYfHWbeKQzNZIeQ9uQc20fQ+oTpefge6ctWJZdjEaowbL8CMI3Fgs4oIjj8LJEw5EUyYr84eMJQbvnHfdxQJ643GsS2cEYNseComrJMFmfg+1wRqcLI4YMRxXn346Eg7HldmFFo4pt8Ef/nu2Bu4IBPCzB2cJcMOCDW+RMCVdGvcrFfHjK65AvLsTzWTKEIQIBrG2vV0KVtaNV3TE4glEm5qwcNWn6ON8pb4hE45sDomQgmwnHTsZf7j3Xrl/gtME/liUGNfWhhOOOgorP12t+qA0DyETMhI1Lr8OjplwIIrdPcil+mWf5rqJ5YtoDECYcDyj7HtJE/xnzG9YPW58UJGcMGnhXs/11R2J4s4338QHW7eJrp2dZxy7WD6L1lIR1595Fsa3NKE+5yBBc5k8Ey0IYMF9O2H1d33tfpaNJ6uGzJFIREC89mgEs5Z8iLc/WyNGAQTZuBa5fxxywFgxn1i3cgVipYK0S1526aV4c8lSvP/paiQJOAVCAqbu09KEK88+E1t7enH/nOel4EaAk67IDTkHN119lezPdzz2mLB9C2G26ebRkM3g3HFjcMFxxwpwNv+jj/DMkg/QE4uL/ijfLd8D14kAy0YDVTT7yEg14Dhbzi+ach4WLFmCtZ0dUoBg3MR1tW8kjJsvvVTYqoFMGo3xhOhicdDY/so1Oeutt7Bww0akw3FhecdzDoam+/H9qRfhsKZ6BLs6pK2aLDWe5mTZkm27LRJVd9FEQsBinmkUoOG8HR0J4ceXX47WZB/aaJIh+pNeXGvXYyVIokU2JQIwPtBr7t4PP0cAid/NeIY/ZZz1iuK22Ri1yEmWcTIpQvmaT9n2VD2n2CKbjkSVrX333ejNZHDWN08SU5JQfxKEk+vClCOBGEiIC3nFj5VT0tb5khj39CdTbjFfimL+SpYvVnM7UIycCWN3yrxYAoG9VDWms8sKonxTLufqTcuZ7nd9LhsfwyaSvFxPH+bVJB6IyL4xISorxvqTW3su8kxPa25DyR85i0wx0+3WEIMBUzgx2q+VIJvHZJNvcDlpfF4397SGgizO9GmOWyudTD42bTUmiI+0wH3Egmzu+BgmczkLRsdH3eA1bhUGeNxqmVbptPGNr3CqzLOyYMeWWs1xTbF3F1PeXlOwjrp6MZdUMFFHwyOB2IKDLUwZkzXqo1GL1miy+bNT/5qseKWiAU4AnBgJwSsWknUOGHzCzXlVBoBrpz8YlML8T+++B1+RMRsIoMnJ4OZLLsYRLS3CHFfG70B0ms/BdcICBpls3n5gimr2I278pbEujaMYT/awPTUSQiMLRSKNQRMtlX6qnApuSMA9Lu+gp68XbTSj8JF3vDy3AqgncCoM+ZDE/B7WURmXDf5iDcjWonpAVYAc/0f51zYB9YNstpLq/7cuXdjfY09Ax7iLtrZYGe/ySmXlrbpAG0KgFTPbw3YmPDfgdTLRZSU6m3NdkcT9y4eq2mvKts/gzDjTESwTxw2i/EaHyZuodjKUc2DsIUMXFB4rymAylF8RLax4wgparE52uuFYkK18Ux/wcfN14o7Vq851aqW788/ZLY2/svpPK13pV7caZwNa4Cqe0/RG83M8FGh8oIty5+/TXjebK6AvlRQqrbtZ+uivlfRfb6GEsKOzQxgdZZpsdhzMr/7P26SETDYCSTxQBgjl+16LbvX6HKpQFxCwVai0ArB4oKnl/Xn/3vsirfZQ3SWABtPe6s017/1UK5C580DcBLU1xP/OBo6P2WytGUVENdm896lXrryWB7YGZXPuMVoS5RpnVejYBjxXUAnY0d2LUH2DCMgvXf8V7p/zghg2/OSGG7EPmSs+HS9/733GaEk0N7HBSVtXBWSzApZGuN9Pd9fnCGPbjh3STqv7gWkDt8GbaScZALwjhGQ6JUKkDPYGGx8LlrFFrQclvLv6c9FS6UplEKcuCI9NU32xa94ekOKCSKZIJIx5Kz7B2q07yqrWvH9h2Zi2kNMOPxxj6GBcyEu7NlutGOwwKSBToq5YwAljx4hjoOh0+VyV/bsJr+/tXcpoJJ1aDDDIPPMdKvycghpsCQwK6HXf2+/glS+/RF8sLkwiVm8T1GPLZvDrq6/GuGjYvMeC3KMGnN5hw3FwQTZfJdZehwLnBFsI6C3+egseeuVVtJNhKlo1ClwSQCEzae9wEDddegnGxuLS+saEiK077voxh6lU4DrpMkuWqae75lVky++P/8VEJ8WWRgCPvL8Qc1etFi0eh1pU1A0rOmjJZHHBpEmYftih0r7JljkFnkvyb7q6ujGElWqXeqnrgOPWGQA+7EniXx5/TBIVBgfU2xndUI/vX3ShaFYw1CfD4w8vvYLPO7sErGByRTfGM446SvRu9mlqxH5tQ0Xji3B5trsHw5saBQSUohiTBBphBIPiLvo3d9yOLbX1oslGkE3nmc4jAtycNxYYHdDePuBssu24xlnPaDnxO5mwJnKOaLKxXXQU78/oA2ngrsWp2oZGhGNU5lCtNc6xn856GBvoKEyXXWGsKcOdQAfbqTkfRQ+NTBej7cLrEeCoKTioLTgYN3xPHDVmHCaN3l+ASI4nx6e7qwNDm7QoIZVjM1k4s1jP5vxjS96ry1fi4Xfek/YtAuAK7mhwbB3CpfWQ9yJsVAusGcde6vIQZ6LzI68lej1kX+bQnM3gp9dfLwwlBn9sx1ze041fPPGUth0KSM/v8zfQ2yICb3hXoJs+lI0jLBDJcec9iSlFwUFzNos9Cg5uuvB8HDxsDwEDent6EalNwAlHpEX76UWL8fKKFcIqo+sx1ynnC/WgOP9nnn4qThq1j+w7pf40Wtlqau6Q5SHOJr5XYcA+8yzW9qcFZCPDlv+OQu5DU/349bduxGjqLJp9jzpwbFG94+VX8N6WLXJ9AZWMey2fT5kB1U5G/xh54yBJkTkkJE51C5R0fCyK6UFtlk7BGUzec09894Ip0j5sBbl5Sm8plrAuk8Otzz6DTfmi7EsE/nVfKqIhl8XYmhi+f+mlAiwztSTfhPqH0pLWSt9l1RTkHvf+1m34w6uvSXGGIJt8D0poTKdx/rixmHHsZEToQsiOEJqh8LuM47AYFJh9gmP8aUcn7nryKSSjak4j3CLu6QJyFPHt66/FH+69T8Txcyw2FBQsnbD3Xjj8oIMwe/bzwqZ2JPumezL/nsUdB9dNnYpDhw6RfYY/fHfUsbMaf0ztyLzqLwLdZFPHCbmUsyOqxWu25Zxr7q4338aSTRuRZKEqpMkQ1/WwWBR/cdH5okXJpMxe12ojZtnKTZAt7OskMeMuphak7BrDFbJG5WzZ3oHfv/AiuslApOabYWaOHD4M277eihK1SkxBj+fKlClTsH7jZry/bBkyZH2xLTGfw6iWZlx3zln44uuteOi1ua5eKVluZKr+9cyZaA0Fcdujj2F9oYhsOIZgIS/zhEy2CyYfLWO64MMP8Mz7CwVsJdOThTcCdmQlCquVY07Ji3xe3hkBYbb5894uunAa5i1ZhM8620XrkgBDPO9gZCSK71w8Tc7GADXrwsqY5ty38++xt9/G4g2bxASCxQKaSLDF/2+mTRWQLdDZjiEJym3oohZ5jEgY2yMR/NW992NrNKrMfbLnSiVxJz2orhbfn3ohWmhaFgyJq/Ng3UH+2MR2LvQmVePaFv0q/43/v+3vRaM4l5NzQkxbCARVSdz1pZo9wzAp/SCbgj8GZGOMxlggHBa2+dPz38GHqz5FW1MTvnX5pWjJO0BvEjXhAGJkt4t5hoJGLnvIJzlj92QtypeQpqRNnXavWMDLqn1bwFH3OZ2JuquVhB1GKaVKKSQ/yGbrCX6QjewwkRGQmN9oxEqcaAxr3LEpB9nILmScSCabC8xVIhW+lyLxpSGh0NiPsZBncuUZArjMRu7h7E6w8YXphCNwxbxanSgHvvXqoGIQ2VxO1kA4pPup5PIVHUL+eovw2tnNUAwIC66hYaARoV7d3IQtFriaYArw8hl5Xfvv+M+k/dg60vueweqBscONnyUwI+/EGL9pPmd2TErJGO1dnQNG8qBfP8carh9w1Hdus07Ty84zysgAOYW86E1b8pMd2QHyT74htxm7BcDduW5AWP5Ty+JU/Ec1H6l52RWL4jdPPY2P+1KiVV2XSeGKb3wDZ43ZX7QpKXnC4m4Zg0+SzgDypaKA7mTscXzCjIuEDeg39VPZGhZKqLXbG45I0WLJytXYs7UZl55yMlqCAVPwMoX1ivmq36eampmCI3iQ1YKvjLbsfLLt2HxakmxIj2chTWQo6L4quSqByIEkK//9y+8/27a1RFqr9PT7k3DOIp9gnf8Q5fd29fTJhlcTVwbTLusSJimvBNl2JcznB9mI7rInf3ctVBUUDMpEt4Ktcq+ColQHOfzPKSBbR5fbJuj/nL2v6qBXUKyGK0G2ageItwg0YKRIegethpnAyQE8kLbp/x53fIwFfYBUWlnUO/+ct60ExfG1t6cPrUPUaphj42185eCae23zPru6exCrSaDGCp0bYcPqqmxe4kNwpT9F1hRDK8/2fmdjJO8TpNJ2iHuK6CFVgIHV5qHZhrVdlBVt13J6oFBm5fvg9sDNspNuOC0DQbZd3S/bhrmp1tHxVYCB3QOVyWTjQUQmmx9k29n1ZJNmOxQdX43zr7e+KitwtgJijhhWnQVkoysS3UUt9dZjWlZe2w+6t3d3I9pQj2IkKoHunS+8gNVffonxo/bFdedPwZ6+RNydm6ycZnTTI8hm9adkbVa4YbpnmBk/Jqnq/FvngmzVxsZfrdBDLCTuokUnX5Vl6jtulb0SpEB3ABneK5OnPmoXqtC5DRQFXDP/p84TdazIZlqdSuG/nnlW22PY5mMSeVZhCZomTEX8r6dehEn1dZJk2O/1uy72d3djr8ZGETu2joE7nXeGiact/XSAtmxjbw5wXAguEADqhjqK/eTeB7CJYtQUzyYTgq2iuQwObWnCj6ZMEQp4XFrwCgraWUttU/GS/ZLCvWJ8EJEqIMeDiQQTRrZkcFxeWLwYr3yyzLAamPgp4MBEti6Xwei6Gtx08TSMCIZkTOguaoXX7XO77mF8Jx0daGlsQjji6Xt4+48maTIPBDBRFzFW+j/u7cO/PPUkuqIJaW0UMf1SEY1kseWy+Kfrr8W+wigjg0qDbJ74CrJ1oVWqYRroWYY3gw+23NCI4HfPP48PurqFNcRAgwnt/7vwQoxsakRfEfjkq3V4e9VnWN/dCQrHc38gyMjxjefJSspJknbchAk455jJqEmlMaq2RgAtAmf2HfYZkO2mCpDNVvQsMCvi7JWaML6gUsYpyFNLZ7a7vslaMixErqBoQdtFyWS7+4brhOlnQTY7w2iAIcxxisUHKS6uAvtPLfsEzy5eLO1wDl0Que9Q/0jcJi2TjYOqyTH3IY7bAc3NOOfISTi0rU2AXqYvluWns6eIrk6yjQmyabuiXcvcAwUMgTpGzl+zFvfMfUOcBJmE8x4soKM5j2p0SeWU4I+ZN/wrC1rqeyohytZVMsgKBQxLxDCipgaXn3YqxnE+Ggbfiq5OF2RjUkcgtrLYVg309K9xvUetqiqQrlpOUlUWYX1lxXEOcbyY6LM17GeXX4YDm5oEvOjs6UOwsV6Axuc/XoY5S5cIg42JNNeotrzm0Ug2x/gDcNlxxwgLOZzLoNifkTVmz1tpwZECBLAqm8XfzXoEnbGEMZ0gk60kzLWjmptx0/nnKSjF2IKacqGQaGfd9ceX8C5BtihBfX331kihUuOnvB2s2u6n81XelbTnK5NK2RUE2YCanBYMjh7WhpunnCcgG/dZMn84N1f19QvTcoOTkz1b3j1bx8ncJGiJIv5+xnTsH4vKZ6ntxjFnUtPd3YvWIUPkfbCQQODx3vlvY+6X64RdRbdhzh22NzenU/jptGmY1NyMUm8SDeEQatkJYFqjhQltNBF55nDfXN3VhfvmzEaOmmvCqlRmBEE2FsivnT4dt959L1JRtmKyVTqASKmIA/cegcmTJuGPL79k1hfrOCpHQBCHINXM887D+KZGAUHFMMO2H5q4ni2fnDPzP1mJbrZh1yRc/TtvP/afnLKINJ5lG2cojHnLV2JtR4esN+4lPDsICE8YsTeOGDMadXkHCeOAbAt8+IsVqAAAIABJREFUfL4cW/SpWSqxnhIB+LzRfAmNgRKOGzNaAHaOF++RxYZfPvgwNpFpEY6KRhbB8D1ranHZ+edi+ZovsGDRQuQD+m75XUNbm7H/qNF4b+lSFKIRMRygJt2Yoa249uyz8OHqz/HcosVIRum4G0Ewn0NTzsGV552L0a0tuPPRx7AuD3k3JSeDRieHi8ZPwLSj6aYL7OjqwuqtW4UpnQyF0RuLYM7CJdhCIy6CDnQXpf5pvogJew3H0WNHozmrbd4j9h2FWS+9jE+oyRaLyjsMl/IYGgjipMMOQ5hmZ2T/ic6w0ekkAzMcwZLPPsMGMpDJfAyGRJNtSDqJn8yYgcNqa1DqpLtoLaKRkDB3yOqiUyvX5g8efRxfFKjRSJdWBdnqszkcO7QVf3X2WWhOU5Mtbtj3XnHdf+5WrlIWxDgWfuODyvh9QIxpYhmy0QT8rKW7aJkCyKChkL9ddGiraRM03R6MAyjazrX1WXcX/uOhR+R7vjtjBg5obZb3lunuQU00ImOrUbBXDKkGDFkAIsv9o89qsmnkWv7vy4sqmqdrMZ9sIsZP2sKrP/pZ70TzM3XsXbFNkDIH7OzQc6r6/dr8Q/+W+6PGT7ZbS69n74+x08CMyv4RcxuuUQFNJaf2kCaL07nnqnGLZC6lwF6vGqiIPIinsScFN1NckVzdZ0YnRZ1Uv4BdiViNEg/MNe31/GMm70O0a4Nw8spobGq25n6DThv3L2wJmZ8jyBaJhF0gSJi6hhRg35G/2M4/EwmKnCMgEgtxluFnO5r8Q+u/fz5nDwHemhqEBQH3JJz8oJCLhVqmH88yx5HziBiAdnCYtlQPey6bj3bOcsg9ANzTALfXqwTZKKvCuKEjFsE9r7+BNzdulqIB3cTPmjgR0488Qgp93NMlZ7FfZN+XxC8luabVgpc8153zRRlf6euhLm8wIPnCRx0duOeZZ6QYwvPrjAkH4MJjjkFD1hHAv9JIk2NgQUxpiw1Ama0C9PMMrcyL9QbsfSggzrAlKHkqdbypAS6sQl8R0A9iyurxvVwB2VSTTYiIHtOlDGTz2hps4P1/CbLFoyTdVx+cAZs0gqrJZlyRrAifH2TjZypBMz02/jSQjePbn8z8j4Bsu3rOwUC2wYQd/eNjwac/F2Rj9aTcDcd/iJS/EXu/fyrIxunf3tH53wLZ9P2yNTEtbjgq1FkOKlceJbby8ueCbDQIYWJUnyDf4n8PZLP3a0E2aq5IVWtAE6F9H4ODbEMIHvj62/1HfOX8kU0oFEBXdx9itTUIxuLi9PWVk8Nv7rxbAImrLroIx+49QllQZH+4lHu2rmSRTmU8kM1fSapmz+2CbBRsZSKvYOtgwuEWZHPHxzDZWM2mzsuA9eVWsHR/scCMOMVJkNitugXs8jChj7q2BQRIYnWUwf7n+QL+9ZFHsY0OpWFtobKaQyJYXdRkmPotN194AY5rbpIWQX4nEz87H1mZ6unqxp5shzQB0M4KGhJECQAeFOCcrfXiMmvclNw93rSV0DGSDKMX16zBw28vEMCJ1Wz+sCWwJduPG047FWeOHKVipmTT8TAzh7c91SQYCwYkiOahGTIAChM0Jp3i3NXbh/teeglf9vagn/o0xrSBa9FW7w/dow1/ce45AspqIqug3oBCjgH5WdAms5WuWtSe8wv3ajRh3qMB+whw0OyALLbfPTcbH3f3oC8aFy04zmVq9rRk07hi8jGYMuFAYbHViMmDCQR5UBcK6DaCrQwSNRhQOjtbUQmy0kzh3a3b8J+vvCKMGLYjUgNqH7aN57Lo6euXFjlW5/irAltkRVGXh61SNFgguMdE2MHekQiuO+ccHDZkiIwLW8H4TglM+EG2r2vq0Rf3mGxBfpepJvKML5bUiCVYCpkqrKns+4SOWbkTTSvRDCLYRPBCgSGOEVua/CCbGB+YtgBlpQXQ3t4h7XMEeUU7j22tCGIdwdz/vA3JONuDFdi0P2Tzsb0yx1Y4Akciik5AL4dzDjoIFxx6sIiVWwaRv2mb49/R24PGhkYX8LbnOsE47r6cs2w1+GDjRtw2e44wGBzTsmrzgxjFxGtrEG1oQrixSQBQtsIzOhKGTyGPeMFBPJvH+FEjMXbkPjhozP6oN20LvBb3OXVW1v1gdXsHfv3YY8rYChOw1ITKBt2VrHN/kMff6wxW7R5laZHBSO26INLBiLTkuYBSgK28BTTm0hifqMHPLrsEw0zQuJ1tiLV1eHbhIry0Yjm6o3TMpIaaAmx8NrZDHjykFTdNOU8E7+XUyqThpDNoalC5DdnvWFkOKgP2iSVL8fTyT4Wpx3XEnwRd58iGO2Yypowfr5IBhoFJJmlHIIA7Zs/B4k2bpSVT2ufY3iPMsfLCnpf0eaPhat8I8KgzQZxcqf/HX9nmZu6FewJXIIXbh2ZSuPH0M3DKqH2EBcSx5d70WX8av3v6aWwqlGReEGCTLY1MYsdBczqNv5xyLo4dvqe6K5vWPl6XxSkWtlqGtMla4f7PeX7LXfdgezwh7C0G9wRjyVTdLxrBP19+OYbzs929qIuGRe/O/lghf+4jX/b1yf30RcJIUefNGG/wvmngU0NNNgOM9WRySFP7k4wLU5CppY4c54fLQARS2SxqYjGXNVZXKkn7Y0Muh+E1NcLOEgYC9zoU5T1vLAB/d+t/CjuMa1SAzCpapv74QBIkcf/UeyeD0gmqdqW08ZYghhqcd7ECHZUJgyutyjq/+6N8y8Rm/EBm8B6hMP7pxuukEMF1TXbmf8yeI1psZKmKvqDoJRZw4WmniWTH9s5OvDzvTTjkttIYipFhqYghra1o7yCjOCjMR+45o1tbcc05Z+L1d9/DgrVfoi9KAwuaRhSkrfW0o47AiQcegDsffRzr8yUxnAhw3mezuGDCBFx29JEyV7hvcB8goENQmmfPzx6aJW20BJwFOBPgMI+GYhF/c8V0jDbsXM6Be//4R3zU3uVen0571BQk600lJjwhdzHOCnIPVcMYcS8lMBogky0jhZEfT78ch9ERubMTrbU1iEuXTlBY0UyUeX9//8xsfJpMyjV5phH4ZKxy8l4jcMOpJ6M5lcHwRFzGyu/St7PODmWdsxDSYmRXvPXsL4r4402bb/YmtVhdX6txtORxRsRf59xAMgDXL7t0WKz25HdUO4/vkWNLV3MyETe0d+CogycKC0f2qhJEnoGSNCSSyD352EoDNJx8nR1s3Uwm+424uh8W8RU5zULxfaXEbIyfLMim1zNF+Yq41NP+0r9PZRyT41qQrTw/9owOPA1WOU+K6irZ1NxoDLLM9Sruz/95OVcDQdHU5julhFO5dMjA92HHjtckA667qweNLc3S7eISX0ynnH8P8f+en6WrJEG2+rgxwHDbf+3794+3fpqfs5psQ6Vby+iV+8xTKq9jASzRyRPd8biArbo37YxprePLvU+0XVN0fG0aVM/PD7zp29YZwQ4xMVwk6F9lQPxz0Q/W9aczQpppNO6ids+sBgrbr+Xn3Y4Q5hlSpPHGrnLuy783xWruuU9+8BGe/Hg5UqEgakoFHL33CHzn1FOksKZFeR/4artpSl67KIkkfmarnfd2HJ2Qtolyrd457y2898UXsn8zfzpl31G47ozT0MICFgFV804Z8/oBWruSqMlGRprmuBYBsSMx8ESTwpf8syA6u7qQqImZeWCYjIOy7e0CCiiTjSCbHkfVwSYZZN+i+5OYbAbo8DPZKhll1RaXCyIhJL3j9aZdtJpFsAykuVE/SFIGsg2CXLoTzr0JTZ78gvc7Y7J519NFvTsgm3+Dtcmvtgl6TLb/LsjmarKJexQP3MHBSD/I1t3bh6FsTdxFm6m/DZjP2cGWtEQlk22wbbKcyZZMs19dba75vS6l2NfG4YGf6lIkIFtnh+vsN9j4+EFTPaiDos1HlJ8b0K6Yfv9bIFsluFs5UvadULtQmGxkF/raRQcb2YEgW1TaBCvHpxqYbA9Ny2TTDcjqBOoVPWDHO8SkeGWMPzq7+8S5LhSLSpJDptCrH3yIl957Fw01Cfz4uuslQa4j+0PaHvV7BWQjk01YEj63F/Og+ly6+XmAsm56ZLJ5IJsFxcz9ug9qLcX1z8lkY7toiQklwdZdgPV+Nx1W4dq7e7TqZ4IDfqc1OUgZkWcGqb967HFscgrojVCTTfWXuDcJxVyCYwIVDpqyKdx80UU4saVZWSNG3Jnjo0GimpK0tVhtvvIgqPr80fERbb4Y54GCbHaPUSAkJG2TDDTZuvWjhx/FhkJRzAeoO8OjvS6bxn4o4B9mzpSWwAYBB5Vd5IFsngEEx4GMxkRDHSLhmDD/mFSQvfby0g/w6ocfSTsTW+ZEl0aq8gHR5WnJ5XDSuHG44oTjXCCFh2ZEWod9T+kWf0xteRcgG3UPKRYtLSekuLO1GcBzK1bjyUXqHMiqmNWiIgNoTCKOn196iQB9hGzIVvKCxKAI9/Z0dqsrUkh1EClizcRG9CLMM3Nc//GRx8RtVPT4mJiTPUGQuSIIkFY/l2XNRJQswBJKIRU/r89mcUBDPX58ySWSnFNUlhVC/rvBQDYCbJxPAgzlqRGmzQg2UNR54K0Xl/EnYvrKCGKSliUTTRJkpe7zfqwmG5lsg4FsdQ31wqjV62iLLgGIR16fiw1dPUi0NKGxqQlNrS1oaRmCWGM9Xl6+Em998gmyQSZ32lTJhPfsiRMx5bBDXFF02dNNCkLYkAliZzKNUjiI3lRadDf6+5Lo6+6C092FGaedhjYR7ge6shksW78RQWoDJRTcINOYkgecVZy3bOX9vD+FO559TlqKlGVoQJKGelx17rnYIx5TI51oVNg/vIfPN25EsrMTpx1yiABU/L6uXA4ffrVeTBDIMiIglsrmJKmJssW5bBGXJ1W2/Vv2aCbBxTz6c3kBAAm8PPHWArQ7OQExReqCpiG5nDC2ph97DC4cf6CASRyjdb1JPPHOAry/aRO6YgnDsCWniQl+QYCW0Ykofnj5ZcJaFR3CUhFOOo1cJieu0xwIMfggY9Mwh/7+vgewIRRBH51yRby9KIYbI1DC3108FeNrarXlm26cbD00Afqqr7/G5iQdkrVV1JrDUPuO7qL8SdDkyuzcOkzlKYdt8RVGJO8pEsJHGzfhvc/WCBhkW4cI1HNt75PL4Z9uuF7mrAVBP9m+DX94/gVsDoQFnOH7JkcsWFLjCLYAzzj2eKma8wyjTiYBItu2z6Smq6cXTW1tovXI/e7ZVavx+PuL0BGLiq4V3yM1+xozKVxy1JG45CDVt8x0daM+EUdNOGIYigU4ZAkEg1iTTOIf7nsAPWRARUICGgkrmOvabW/2EkbqF7DgRZYbGRxiCERQ3a+zZEBtgTJNOzYZATW5vLRAXn/mGThhzBhlitLJmszsYBDrSsAtt92O9nittE1y7+Y7G6y4JWet2V+EmUejD+Mobs9BMsxC4tZstUZ9SZLZ8/2MT6sTZI1XhgeD+MXVV6GYc3D/Cy9gYy6HrzI50VWzrpgyY0STUWNMcbaWYkNQ9oqSsB94JqtDO/8smFddw/2HDsGMM8/Aw888hy9TKWQiMeREH5JFBQdj2/bAjFNPxv2PP46vckU4kbCw5giyXTRhPC47+igBqllmYFMl1wtB6TnLV+CpDz5EdywhrbMcF3UyLYi5zqh4HH9/8TQpJhCcu+35Ofi4oxupmlpkzLgIO8Qk/AKhWnkNM+ZcS6IhaZJAunkmsgoyE2Q7lCYdxl00bvY3aVUOhYSF+U9/fBlLdrQLwFugQzl1SnNZnDt2LK44djKaUmnZ/1Tn0y+fUhkv6n9L/OMzPuDcHHCuVwYztkMgQJaNH2Sr7HzxJccV8jtk5NMdkjEt2dJWYkGAfgBvfLoSL8x9E4loDD+84XqMDAWlPZ5zsq+HmrZhcUuX2NSM/c6KnGL2QZCNTDbRHbedQf59qxwI8se17Z3aCUDNxMHzYy8etue3H2SrdDStFiPaWJDrwIJsXpFy1yQJ7sNklTH2ISvI5gtVXmHZH3EeEGRjZ5DoTUtRZXe7tSDFSQHZaHzg5gvV79fmUhwjJ2fi6GFDjRzN4N13kteYOcv4il0LdTWqyTZo3mhAVoHJDDPRb3xgxf93Nj4WUNYcV4vVsYiaEFT++OegN3+Y42Ykx62vN0Z7Zo9QDc2KmWuduQk6G0YjCQRWJ6+sHdKXJwnxhK2XIZXfeGXtWtw+bz76ozGRIBhdV4efsxNFXOe9Irl9Bjs+jKO5NskydXUd2UVn78sUzpg/2Tzl5rvuRTd16hizOTl8h5IW+45CE+MzQyRgjCHt6b5ntp0sNFxU401qG+vIee/UYgz+0dbiZnVTEn/H32BvNvjfA9n8L5NBBau+RHgrdY0Gu5wEibmC0PWoyfZ/AbLtClzx8rk/B2QLwlJpqSE3uFOHN1J+kE1akUy76K5BAHOImXZRsbVNJFzb3J2BOpUgm2x6Pl013cTKf/4ckM1/mKSzeaREFPK/B7IxWZN20foG1WQbBCTx5+VyyP//GGRTLYid//yvgGy2vVXahwdWivz7ASuUdXX1AuowkWSiymTjX2c9JMDUNw+ntfOxrnA+gzP+kGG6K5CNWxyDFw3WLDCweyCbV1nV8RPh/VR6t0E2G7xqtacoh581wNB5pa10bOEhsEhg5TePP4YvMo5qPtFJTMA1r0XMMtlIrab20c0XnY+TWlrRCmW4aXufajNk2ZrYQ5BNba7dyuYg08G/f4nLrAHZ7MHDj6kxQwDJgIr0P798BR5fvFRYCkxO+ENghsnCjCMn4cKDDxZGV62x5PazHMlgI/uErAAmz9t62DbcIGwdVu4/XL8BT82fh61OSTTqRDya7Wl8RrJnigURvp5xwgk4buQIaT2UhFyYUQoMan3PzL9BQLbWRlOJtbyfogE1yZygyCrbfU1g/XFnL/716SclyemLhuXdRSl2ncsKi+27F16AE1pblI0kraoa1FuwXtpFfSCbOPYFtRWR4MxH6zdg6bov8cH6DdghrTsK4omSYIAi3HlEnDwIgYednIASkUIRw1qHYEhTE2h+s27bVnTn86JxyDkWyzF5S+OHZNPsORxNpQKi4o8xEGRLxhMoGPdXApinTz4GrQTGxECFiWxBWirt/OWvtq2A15J3SlCyBPQVHXQXgXnLlhnBbgX9LMh2j2kXFTMMs6Y5F7Z1dKKuvhGhaEjaL4V5Y7TZyMYhGMkEUuajWdccv+eXrcS85Z8gHVLWC932CE4cP24svnHQwSh2d4orKQHkLrJ8kkm00520Py3jZgFvsr1o8iAAZS6Hm6ZOxSF77uEy2tgiSOYp74vOoUxCKfjLe+F9rCmW8C8PPahOu/w7tjI7Do7ZZ2/MOO0UaWMmvNyVTqNeGMPA7NfmYuHKlcJKufmqmRjd2izX4+zNcTzN9XjdVM6RKrX6+g0mruCNj64CHcMOOjJHosI4+eWsR9EnAKi+T+pcMRmmXt6/3HiDtDszHeHnnpj3Fl5csQKd8bgYcmSiUdnTOMfrcgXsFQrglunTsW84ZNiS+k4pt+FkcsJM5DHAvYO6agQMnv90NR5/7z10xBPIRGMostXZ7B3nHnwwpkwYj/3icRHRJyuT84/7D00veEbw/xwPC5ja58wW1I2NWlz27Kus6NvUg++M/yeIQYDgwbfmY8nmLSJozn07kNd7as3mcNHECbjk6CMFLOP768zn8Mu778FaGmvJfqDOl1zvMQJsTgZnHHQQLj/6aGEE0oCFrCuJeUXDL4RMXpls9W1tkgyw3e6WWY9gI52PjRFENBhEIpPCHpkU/vnGG7G/MTYhIFsX94qUZCKnCUKGwvg8lcaPHngQXfEapCJsmVGQmz+MnbVFS4EpYcJatqlsNQq4WiMdF9Awbdh6nqqBRUiMd4pozmTx/04/Bd/Ybz80UsfMtMoQZFtLkO2OO1UMn3IC9HsQzX4vMqlkZdjzmvsvIVP3DDeOzyw6iOunvAsvxhFgmQRFkSMolCVL/IsoHUmzDoYHguJ0yc//6LY70BmLSgs4DRAUBNR747PzrOEo2cJgteOTbHTVq2OLeh77trVh6umn4I4HH1RpA9GQ5IMUUQM16Ln5yivw8JNPY0vOQZ4JMVmPuZyAbJcbkI0Ab8m0VrOd9acPPoT1dC2kE6xluHM/p1lI3pG2zBP2HoHpp54i93vvc3OwrLNTGNd05iZb0vsxGluBsDBcpaBh2RwEtQXI5BlGnTkHrdkMfjTjMhxU34B8ezvaKHgfUsBL1nUwgK8RwL/NfQPvbNos7Fsy4qxr6rRDDsJFkw5Dc38aw2q0XfRPAdkiRoPVfY6KrgX75zbe602mhTRfX0vNsepFXz3QvDiBn3VJC62MrnS+MmnnXvF1oYB/vutu0Mxj+hln4JhxY2RfIPuG/7i3t0dMtXYHZPMX5dkuunsgmz15vbi204BsYkJg1nf5XB0I0PGdK8iWQXMjG10Hyu9UyhHYtUmQzesEsAWf3QfZbLvorvJq730GpROgo7NLCARW0naw/MYPuPA5e3uTUpyqTVASyXYq7Ox+dT7knLzEDLymy0artgn4/kwLeSF09nSjNhHHTjvoqnTAMLeh8R11xyvHZ7D3Ie+FjMaOTjEvYEeSH4T0Gx3J3uYDpBhFpMhkK3ggmzW6kr25GuvKtpqaeUDdcYKYnga4jp8IVJg2YmHLBoxGGrVHd7TjV7Nni+wDn5MF81tv1EIWAWt/J4qYHxrpFoKBZOwRd2DRqpIUxOswVqAWJQHxF5avwkOL3hfdV+5HewQC+M01V6qTKWPrvKcPaeeTvZ59rZl80TDZ1BPAD7C5c1TiZJtv2l8DZZ4Ag5GRbP5lry9T1GsX9ZwZyl6qdZdwiYyK7PV09yIWjxq3l8GRVv9FK0E2+/Lsgtf/Lv9xE3nDZKurV+ODnTGuPCTaVNCNJhs3IA8QHEgr1SvbKsFAkM37e29zHEjnVRCgHGSzk9RnfOBDvvVl67jmCyqiSxBSen8HOXz8h5D+ns4rSdElEpDNot/me70gy3tXOwPZJDj1HWaVk0db0tgm2C3Xk3bRnbCC/F3l/G6CbOl0Sqi01Q6FyuezICQXnVRe2IrE6q9rUFC5Y3qgkFtZSHEDUirtrg6F/2smW94w2VqGqDONVp4HGmfYuV4JsrESxuDAMld2pZEnugVGk81lsu1CQ04DVg38CbJRQ4BrUwCXoFZuP9zRjrsefVRezk3XXocD6muNUyPF20tIp7PGFckYH9g5xE0u4AULtp3OHjK8X8tki9JddICjiM6HynnL1gfS3Bko+5lsQQpH+ZiwA9vJtQJHlikZTKRUcyXZhJMVHSZXv33qaaxNJtHPVizRYVMgTteLvj9hNJUY9JaDbEMJJRlwxBJQ02wX7elB25BWU0ktr/p5h7Vh8lk3p0DQ3aNlHvjcgXjPBJwICn6WL+AXDz6IHeEYkjFNTtgO2kB3z1IJv776SgG+6m2liMwDaQ4oqEg8QQi2A1L7kiBjKg2nJoE1HV14/p138Hn7DhFIpRGEiMyLq6wKkfLwJVhz7uGH4eIJ49FMLbRIWBxNeWCql+UgP3Y8RWS/A62NdBdlyqZMLTvfJcETNpY+7xdF4FezHsYmtoMI40Fbn6IFVsayOHnUKFx74nEixM0ZyQRFElVzK7YSa0E2tlTyub5K9mtbz45tYhyRjpAR4wlHS4AvjAq2zeXQmHUwqqEBh+2/LyaMHIWRrc0CuFhGFIGe5xYtxOuffSYtYNyL2c41ZcwYzDzxBGFIcPzEsc2nycZ2UQuykRlBfaBbZuo71BWm4EK15goNKnX0+CsBEM7rTYUifvvIY66ovYjjG002gmzCCjK6ebomQtjS3YN4U6OaQRgQxOpMEeDiXCHwI8YNOQedyRS2Z9J4Z+UqfL5ju7CSRBSc38t24pwjrcMEKL05r3NJjQkM888kmpw1vE+Cl025LK454QScceABAh6RnSV7g7RfBtGX4pNCtEV5X2z1/dXs57G8ox2ZaEKSVo7j5FH74PpTTpZCAceQ/3buJ8uwaNkyzLh8OvozWdz2wAMClO/X3IzvzpiOYUEK7+cR8LUEc2w7e3oRj9egJqag9q6KKASReNf9KGFrJiPv+KG338XbX30l7YhM1snYIZhELZTzDzwA04+ZbJg0+g42pDJ447NVeHbRQnQbLTaCCmJiEQjg5ssuwQGJhNumzXHnnBVN20wO9U1UJyxKKyYBdIJ8t9z3ALZRZ8rXVkYwknpwP7/+erT292OfmgTqaIYgDE5lDvnb8F0XWd9S7+nPiNZhfY06ZHtjVB63WYCN84gA9+oS8I/3PyBMvXRUHZK5Ttje3JZJ49fXXYP9yYQwY853uDGblTbD1b196GELMUHVkho3nDxuNK446UQpMtRLCyXZtWqcxQCerapsQensSyI+pFVaWl5cvgKPLVkq98C9gc9LU5PmbBpnjd4fV514gttK00cNy5jGTwqLFQSw7w2G8Fk2h1senIX2RFx0zbgeZO4TPBbGoO7D/P58SZliBTKjpAXSmAswORKghfgRx72o2mzUJOMmIIYZ3IeLaMmk8e1Tv4mT99vXOMPp/pLk/lIsicN2eyJhigYeC7bqDm2EuAkukZFKzUlKB0hbMwFw6jBSX43ahsS26IBrgk4RCDdO0i4bwQSwApjRybfoYI9gGL+45mq5/G+eeRafsvU/FoUjLtEqrE3Balc7R4wiGEspm9gyfgi9WYdZno0cFjI7R7YNw5GTDsHzL72EFAtTZOWat0Twnppp084+G/PmzcOOdFaeiwUTahFOO3ACLp98pLChLZONBa2X1n2F++fNQ0c0LueP6BCKPIC2jJLZV+NkZQ1fcOJJOHLM/njyudn4dEe7mMWwHTpnEmNdRwpay/vk+co1G9QCljVRkNZmMUQhWzGDH1xxBQ5sboLTvh1DGhqFlU8+q2hQBrUt67YF72LumjUCBPKoRPH7AAAgAElEQVS7+axsF73yqKNx1sQD0UiQLREboBHr5QAVjNMKJpsLsu1GfiPgih9kE3ZOtSY6byZacC6Xp7YxE/kWAVCFgRPQZ3z0ldfwweefY9Tw4fjetIukqEbmjbghFjUZJ3spbnTH/fN8sP1aclwCOmwXbW4xbZTmfqs8qz/C4XNWgmyDaThXdk5l0g6yuYzonO0sn/I/g5z1uw2yVYJ7ymTzNNnK88pq5Axhthomm8RPrcxxFSiz77MSfKLMhrCSWEyoArJpFF49L/KeNeiCbC1DW12t12rv0N/uzPGhTAY7SSpBNgtu+fECvZ6NLYKS11SCbAPyaN8Lsfk4n3NQkK3sLGS7rxYGuC9yH0tnsmUgG/+5XSlSmDH7qN0T7f0UigHpFKTueIg6lr54V8/ecoyH+zg1Wak//Hk+jx/e+wC6Y3F5R9xjfnvt1RgTDouesVuUchmCissw3yTINpRyZdKt5XXe6dh7ZAApKD76OFZlsmISVpvL4qyDJuKayUcbdrl1MdX7rP5uCbbqulaWaeVz+Z+RsSfjS4sHKaORngCSb1akJn5QrfL6ArIpXc9zdPAPauWks9ogfw7IRpcPumeWX8cfSJVvlvwvQZTZLspWJDKYBmlrrAT1pE3FZ3xgRVUHOwzcRYKw2y7aQOFgw/Cwf1+Zpng967sJsplHdO/3fxhk89gmBokWRKR8oehBFBSxRIqka2+0qdJWLuaK//aDbLGaOGp2oZNXfphQJy8nDCZqKe0M8Kp8n4OBbDpH/D//WyCbqY5WjSzL/5D3U2l8sLugaT5fQjftjYc0y8bI+bUzkM1emZtfVw8FW01w4G781YMSO2Z/Kshm9wNlslHwnuwBrVwTyGEw89hrr2Lp6jUYueee+N7FUyWYYeWBbRk8iPj/loYqIJuRg9Wjy1QUrMaWAdmamshoDO0SZOP+xvPID7KJIKnZR3YGstnDz4JszeL4qroebA8iECFC9489hrWZLJJksDG0lkq8T/DUAD7CMKDWlHHxI5Ptmy2taDFttCKuTm8BgtEVINtuM1uhwUGiJi6Boji2kulgdFcI4pD18a/PzZHkhEk7q9hsmyH7iayP6ccfhwsOGCcJJoXtKVRta50KbrCdUFswqbvGcVj85Tpp91NwLYp+Mv2M5pIFHDmeBASiFGjP58XF89KDJqKxvx/DamtFRF6ArQo3VHd1uVVDDSwIsrU0NosDtB9055xmEkPTCj4vWYa/evIZrOlPqu6StF8pj4hJCPWofjBtGg6qiQlwxBnJBEkEVd3NRcFWBolscyR4YrWpfvRft2NjJCxjyXnB7xb9LfN/afs2ej4/ueoK7B1Q7S4S+8k2Es09I8RORgwDi58+8Ri+dhwgEEZdNocjGhvwt1MvkuSNwBajGguyff/227GZ7qKGycYkixpQP5p5lVT7GH5LTDsIyMbxNQptyvAyrK7NpRJ+O+tREe627VK1+QLa0v1ifMCxojmFsEVMK+CaHZ1IhoPodvLYkexDT28velIpdPf3o7O3T37tISBLHTvDgmQ7HJmOnIdFunAaZzS+UyY+qj/knWHKnFHSv7BffJFVqeAIGELzjoZUGlPGH4jLjz8eBLIp9q7BubYR0+GKYHGotkYKA29v2Ijfv/oquiMx5ENhmY9sIb7l0mnyrIR9eM3Fa9birhdfEEbY3nuNwPnnn4/3Fi7E8sVLUZcv4NoLz8cx+40SLTKJdXzJMfdorstEjK1IXgnKm+OGaSiwlgEqw2H0lIrYnHPwJTUfH33MsJyYnmurObWi2Cr6mxuuw37UMDKOnjw3N/clkauvw8r2DtxL98U8oSmgJRzGTZdehtE1CQEQE6w2cw0alhJBNp7XDU2Nrhsx9/UH57+D179YO4ABS+OEM8eOwRUnHI9IVzf25rkQos4LBZANyGZYYOL8JqCVOVeN6QQTOLaXidNeGdPPS/b4OytgTmYkixy3vj4XizZvEbMBMr94ZlJDj4zh08eNwbXHHyfAI9kqXNMUVO5FAFtKwKy5c7H0q6+EeRzLl3D8hPHSvs79j3dh9yUvoGbbDJAqFLE92Y9ASxO+KBTx8wcewNZIDGlhfKlDNEG+1lQKv7puJkZHoi5bl3qbtXEF2exPlhqngSBWZx3cMushbI8TZIuI1poAx0xkwnTUzsvsl7ObzKhMTp07qS9Z1L2G75J6b2z95FbHVkk+X1+hiEyB4BcLCTRlKaKVINsp38Qp+46UeUCNMIJUNIrZnC/gJ7feKq2rFLwWPMyIyFcPhZRVJQWOUBjpSFiKBQ6NUMSMQosEBOv5fthKzPVthait269lx/kdLFW/zMGQcBj/cOO3ZM968O0FmL/mc/RG4siENF4QHVW26vtaqaOlgAB7ZFjQlZOx57gJE9HjOFi9YaMCWEHVZdtrj2ESW6zfuEnmktU9JPjLOUAQeuSew+Sc7U5xBgZlz6Gr3rQDD8T0ycqYtAYoPH/+4fEnsCabRS8Zd9SDNM7FPOskFilRb44OpSyQZPE3V8zA1k0bsS2ZQjqsjuVkWtp1U3ByyBSL+PjztejNZuU+GWNGHbqS53Hm4ZOkdZstztyH2AZ78qRJGBGPo3f7NgHZYmIYZEyegspuf2jxEry4bLlh2wUFdGSh4fpvnoST9tsP9akU2mriJm/07cluMv7ng2xebOqBbJQe8YMyg4Xh1UA20cUNhpRhv2077nn8cfn4d6+7DhPqatFI0JfnmLkwi5sKssV9zJ7qeaq9DwuyCZONsiumbCX54W6CbIxLhUCwkyJ3VZCNuuNNbPI3umG7yFEqQbYwW6Xl2asxwwaCbCxWM/5S4wPTjm10Q/+nQDavk0RBtr6+fmGy0eVRQKP/BsgmLqpDGXFpq//ugWxBAWkHZ7JZEMaeUuUgGyWK1LnVGskNPn9sPs5/sbsgm4wPz1C6LLM7hazzQh611P41BUi+U3k/pvCoBl46yStBNoJPrG3uCmRjxMJzit0wzH1ueehRbC4UUQwHUUO27PnnYfLQoXqOGAa7xEBmTvLzvE8Lsrn6uj6dRZ4d3M/EMbqjC//+9NPoStDQoSDn+S3TL8Ok+no0U3M1X5Qihf0Z7N2S0Sjtoi3l+JO3VCrnuf4N8afdAdnsmPqvPwBk8+7SMiO8SeFPyP0g264SP//LZLtoNZBtZ5ulfcj2rk401nsg266qv3bSapBI55VGN0ivtgnI9uJzLxRNtvZONDQTZDOWwbvUcFLgqlq7aDWQRN+gBRDKmWyiIWDbn8zgVxJ2/O+Ek8e2i+6cnuptDDsD2QZDg/VdKYuAPdWqyabaNgPv11/hsM+pIBvfS3Mj3V50Axp0fNyF6VFpmxrMQeQyVypnkNdeKENMeiu1ZXyabP5Fv7P5p22C3UL7pVDn7nzOzvnBQLZqdGH/OnEIsvVQt4DttIMz2fz3bef77oBsFUC8W1kQlN9qslUBZiuvZ8eWIBsTIgkOjEuapeVvKxTxi7vuQcbJ4bLTT8FxBxxoxKNV70dBNkIAvspCmbuod+j75/v29na0CMgWcS3dPVDW7l86DyzIxqCWNumsVPpBNrsGKw9tv5GA1RBo4viEwwIs8QBYm07j1meexUbHQb/RgxGx4aLq2pC9MWq/fbFmwwbVZ6O7mg9ku+nCKTi5dUgZyDYYk21Xe607PgNANhUVZ5Bp26oeWfAOXluzVhIn0UVi4kP2SDaDcZEwfjJjuoAK9eKu6dNiM2uflaw+ahCVipi36jO8sewTbEj2Ik2Bdwr6E/gwyYmwLQg5uu1FBDuYTDgCsl1+8EQ09CfRRkcl0enRZNwWMzzwzCsa8N1w5xCQrYlaEmp8YNeBFRC3rJs/PDcHK7q70EPBadNiZxMnJkdk4AwpOPjrKVNwVHOTtsiaZ7esB96PB7INYYeWgGxk0dw/d664CfbTTVAqi4odcC5kgnTZZF02II6t3zv3XBw5pEXWARN4PpU8WYmswIAInDMp+92bb+CDjZtQikTFHe6QRBw/uewy0WVj0s8xGgxkY0LOtt+JIynyXkSiaF03beVYnbc0KPfOIBk/MphKBUlYk6UgVm7eLK3PTMqZDJP5Yt1FBWRjey9b/8hyDwRx18uv4921a9HLdlwmkzQ5MDpOVhCdc0GAV/k7an2pdlM+pGNmGR7aVgZEqF1UUNaHW60vFQSMsU2FVqeI98L2xDBFgPM5HDlkKL4zbSqGsM3LAEjWeYwgm2jm1dcJi+33FOTv7BLNMiZJ9U4OP5hyAQ4fqu+LcAiLCFz7//nsc1i1eYu8hwvPPgcT990Hzz78CM464UQZ94ZSQRh4fLsKspEdFBR2qpvAWd2UskPIex8WTCLDifNsbSaDP7z4R3zRn1aBdwoVgzb2jrQ7n3PQRMw86ihpbxRwRaD+kLRyRxoakQoFsCWXxUNPPiV77w0zpmNkPCEMYwp+8/1y/HivtkhJMe/apmZhIzEJf3vzVtz58stopwYn278FYIAUDtqyWfzLNVdjVDgIp7MTbXX1SBiAyLadaBzjh068pJwrmC39/JVC597a89hT8lQGyE5CgYG3vlqPu994Q9rA9Z6AeEDbNEfkHPz8+msxOkDw3OgTsuXRuJqKjmKhiHnLPsa8Be/g+EmH4dwTThCQhAA4W8a5L8n84nsscu7S0COIZLGEzakMUg21+N3zL+CTzi4BUchiE/0uMoOzGZy6/3741kknynvhnOD3SQInIBvjJ22l4X5Cc5ZVWQc/fGgW2uNqRsN7pRnKwaP3x5lHHg7Cs3xPtsX59ocfR1ZMCQLSBRHKFzB+771xzvGTXRCfrbkE8Bd+tgbvfvSxiv/TSIAMyHQK3zv1NDGFEPF3IyTNQors8+ks+phuJOKyHvnDPZ27it+EhH9uGYbW9fOB+Qvw4aYN6A9GUKS5gDE0Of3giTjzkEPURdokfZwa/D5+Rzav7bAJOmCavxemmfn33DvJRnz101V46q356IkaECoQQKKlWVifKTL+yAIsqL4m3ZpPHH8AVi1ZhG8ef7xc56Vly/H28pXqMk3DjGIJcbIaHce0s+t80x+PLSG7J3XvAso2JlhIFhpBNjLZrJkR1+3ra9eK4yx1+tJhtmEqV7vENSosRTURIIDY6BSFEUKjjennniMt1V/29GLeqlVwEgmE2DIVjSJczGPs2LF44uXXsLGzS1iQ/K6Ek8eQUh6/vHKGgMqcwywOWOdYOuN27dgu7YVsk7dt3HzXnQHgqY8+wtMLFyEpLap8X0VpY/32OWfhiBHDUZvOYCjnwQA2SHkk7e8IEU02K7fBTF4CvvLCf/X4sgJks4Wiss4OHzBkAC0BvNgZ1NON1tYhwoDh3P//qHsPKDnLK1t0V04d1S2JKCGikEAi55wFGBDYCDAZ43AdZsae8dgeh7n22DPjNB6PbcBmTDQ5CIHIGQMiRyHACBBCQqlzqFz11t7n+6r+qu6W5HfnvbVurQVqtarq//8vnO+cffbZh3b73665Fj0Dgzhqn70kY6J9XpM8sO8ieEqA7a8D2UhaaCwXNd/FnteDWL50urkckky2IMi2OUl5rksx2Wogm+8QGmD0NPjT9VirHGCybRxkC659Y/koEYJyrbtoMH7jWg7GqmykNCGTLbAOmhmKfnyMNRwykC0SQ5p60wGQrXZ3TUGrT1/5clExmERa2HjjOx+L8fxTsprVWptJJPGVU5wPEnx8BV3w1nheq8zf/dLfp/m0rNYav1zUP2dzrOy1owmy5SolpFvbVSXARCkvwb1Pm0l/wPTPGkE/r81HJhvtR3MViY9XZf34hVU2XgphhHqdlSp+es99Yv7zzGMX7y8ceijm7bKzscwcyEa/jUl8WwcQyNbTxyoddv41Nl69mYmx2JjgoU92+aOP4ckPPsBwJIYEKtizvQN/N/9UJY/ZtZwJG5NPsHFtxCHqay8IstUqcgJGx5Mumv2TRpDNKimD89k8H8Hx2ijI1hyIW0BtzpFANmZik5vu9BkMjHOFojTZ2O3F2AETix4GP8d3iclWEwMcS2H0G0N71h3IzUw2MeQnQLH9WNt1rVyUiLJvb7w596uSMLAkzdobT6TJVpvXQDknP0tdGSKmHB9rFTv+cwbvtTYnDmTLUCMmsIkmAiN9MEom24DruOHHx39/8LON66EOsiXTBrJNPD5BtN8BXuOAbI3Hc/1v2jtuPknftXJRA9ls/Yx3UNdBNj8+vvGBwJWmwMZ/f/Pzaj4rBrKZFpfrhjPRzQZ+z/seGDHB1rY0tfnqTsVEgKLNCVAq0gG3xgebo8kWPBQIsrETjrEk/Pg0ZxYbH8Az2f5akM2PLbXK2GUoEbc54VV9mR5BjoeWvYOFDz6ElkQU//CFz2PrUFjgQml0FKXaQbR5IJvfYywXFbgiJltjZmYMKOMetxlkq9mCJiektr+UWbHuj9ybPf0DaJncDZa88ble27AeV9x1N9aFoyr/UJdKFV+YmDiBmyMOPQQdW0zF9QsXig2kkhSWbzgm2zfmn4ojuozJpu6StD5uSQeZbLIFTbbL7w0y8XQwuEyQPxSSmRTiSR5LIWX1fRe2ha++joUqaUrYPTFgE6OhgEnFHL507HE4bNq2jsXmu2v6g9naamfDISxd8wl+fv31WJtpE3vEMu0GqtD+MWMoAKRCxgWZI07knIETWFpTwPy998Q5c3ZHZmgIU1tbxJhjVsoo7Y02sMasdlneIMjGBAP3mEoUWcblWIYMwH+1cBGW9vZiMBFTKSdBAQqEs9xT7BoHWpEJRO2zr5x8MvbbaksFfy2OSeUz3NIU6bPGB2SN5EMh9IdCeH7lR/jt3XdjNBzTM2+z9ZbYa+99EW5N48o77hK9nsLamXweJ+24Ay445GBjDtXCNgvfGFARZCMz58cLF2L50CCqkRgyuTz2bmvFNz99hkA2BcFsSR4Kg1o/37jsCqzKtGA4mZQmm/JvKrEkZd860ZkgesAW+Ax7QDg76LAWnQZXPhJH0eoNxPobD2Sj8+aDtJtffAULX3rJ1hcF6KsmlK5gtJl15oyuSrycdhNBN4nwkNWp5hOmLZQgo1clvOYoim0lByugQeWE6TOxGDpTCXVMnNkxCWccdihayehw61H3UQUGRocFPldaMuoK+Y+XXYZ16RZ1v+W47ZjO4EefOUMlfgRdDbAPo7daxRvre/DHm2+R2PBes3fF2ccdK7tGkIDWN+W68QpQkh6J7YPefpaLJtW5rrn0wPa5L4WFgv48yLiyNXHFfffj+TXrTPORXTBVAktwvIBpqOB/X3i+tNjaHZDjYFR1Rk5TEDkR1/rKoYJSoYS2eNw6trpOhUFdVoKPI/k8RopFxNvbxQh9L1vAT268EWvDUWka0q7QgWbZKfVYTtlrTyzY03QchwO6T7RpJNpUKtbUwM4st78DrFUxFkZyYjWZqHYgUef8K7MlEdlhAhjLRkbxs5tuwtpYHFmy2KohrZFEpYD2bA7n7LcfTpuzO6agqpIwPqsmn2xTMSkj2MAkHMv4sqOY3JIRMJFmF8xAd2EFvWL9GEuLzCeWoa/MF7XeH3j7bdmYXNSaQPhmGVuXy/jhRRdhhxDQpuY/CouUyW9JpZGIMwSyM4wMpyDItp7l5+xsydJOMoAr7EIJxErsscagJSwNNzLFyALV+aL7rooV1RIKIV7Kg40DuMe4ZobUiTUmUJwJn0SlhK5sFl875hgcM91ANq59vjwQOZTPizWVTKV0Rm3q5cvD2Wjm148+hiUfr7IzkhqTlZCYw5yTU/ecK2ZuvTDY9g9nfaiQl71oibGc1l4+IaHjzgWSKwpFvLFuPcJTJqMUp/01G3rN/ffj4/4BlX0x6cVOzYfMno1T9pxTS27wfQTZHn/9TZ1f3G/Bciole5SgqMjPoKmUdqViTQZ1BF7DOrc435MKOZwxcxbOPGBfjSPtuZrgXHs9PqhWHABrTF0fFHIXC2ArG+DJc2hyqYR/+uw52CqT1jp/ZOky3PTM09L5o79mjL48PnfJ53DjPfdjZX+ftCyZCE4Wi9iilMevLrxAZ4UYrV77TpIPQO8G86N5bjrOvZidw+EIHnnnbSx86mmVKVM/kZpuqWIBl5xyEnbsbEc6V8CkTMbs8EaIBxOBbFGeu5uRxPX+JcsvOQ30o33M2OhDjweyhZFnIE8GU3eXzl+uxQdffAmLn34Gna0t+NbFFwkIaHNyGAJf2OUYoXFBNu9nTxxTWeODoeF644NGkM1s2XggG38ve+CT1ZsxPrqf/xOQTUnKXlUUaR3I1o7HZGva7f9jIJudTh5MnKgM2MeqA5REikbRQnahgBnPvbf7G5+EUi8X9ZpsdaaWfW6i+eQ8eZCNeEdNhmkc41fHK8xKEWTzTLYge4z/Oh7IJpsTNn3NzQHZGp6XHdmrFTHZcjxVW1rx3voNeGDJM2Ijn3nCPHQ5mQQmGihX4xPSvFf6i/Vy0bomm3/MiUA2gmAfVar4w5NP44n335NvTdtzxqxZ+OwB+xl47SpTmok0xVJJDYOsgs7LldWZgDzfeQ5+CODvr7gSfWy4E46KjXvRIYfiuJmmoZjh+Uy9aG1e3+jOvsfu2+I3+QwBJtt49mdjIBvHx8uVNa+DjYJsy9aurRJJ5AEkoEEHRn3J+eyNdwQtwDUDRHQ3RS2u8dA4NztyZAM0PupXCGSTFpdb4Bv5vF3PtkFPn4FszLz4gKd5rTffLx0Edhel4aMWl/x8HZpjL1rLKrjHJxthfc8GgSueyaY7meB+/bPyfoMg28Y+442kUYOJ7hrIxgAu5g778Z1wZ1Q4tk5rwDPZ2IzCl9UYU2Hie+Y1m0G2oJEde+169xQ+J5ls1OJKy0nUtnfX85l7Dlaj0dahUChgdNQ02Tb2fHwv/5Ngt9aCgWztLa2IJxzINu58OOMdAIaZHWeAzM4rnrEUXIN2nSYwSi2nK+hVBo5sGepXMJPdtE/GGF3b1OYchNCeyTjHzW3+QOmQxBnd54MgGwU32fG1hvJrIp14b+D9tm6tPIN7kwKfzHJqb7qszZjyZj9bASFKHgpk3nG9NzvRE2rfOTClEWSzLyfYQYd1GBTTBX53401YsX4d9p69K84/+lhp/yCXQ5mU6rY225suoAq2DNfz+UI2H3xWQzqIJrV3SIewLtTpbIpj48gzawLdxS6sVuTMNF9v/JJqMnQiygx9MjCIeGeHsqEPv/kWbnvmaQyz+1s0rkwpXwQz5CgX8zh5731w4B5z8PqGXlx9zz1ysKmrQkYCAa3ObA5/f/ppOLKrC50Kik1LSmusWkWeB9HgAKZO7q4F6eoW17TegkZeO64a1udSmbQ6vjJY9i3r733tddzx3AsYUBlSREEmWUKJYhHthSyOmbkLPrPvPpgRT9S02HR+ORvl1xm7CzHAvOLexXj049XSIGKAKEHsKsWSSyozjRZL2GvPudhm++1xzd2LJdouHbRKCR0FlovuIZCtZXgYkzPGZKt1MG0C2UxEv64fyr3Jc2FSxyQJtvJVipg+HOeI2mu/uvU2LB8elV5PluwarQkbwWAHIq9jQ2C0PZfFRccfh8O3m24HuSslEYhXts6/tNEEeRhsU6yc5bL//NvfYMddd8OBe++NrvZWrVr+/ntXX40eRFCMR5AolrBjOILvnfdZfTct52C5YgwKVy4qPcM1a/HH++9D1kkVUJPthOnT8bljjrbPVUoIiZkYEmXfg2xDyaQaS9hZ6PV5Gkst68vH28lAUsLZBAncOoYZ781rZ8XLVbSWipg6msXvP3+J9N4I+NGRJBOtPwTc+/6H+O+HHkIvS2e5/ohpSI/QjLUxmuxPyzyadlMpEtP8EWTz7+d303FrLXE9lVXG1k7tsNYWdLa26VxvTbOjbQRbTZmMrvY2tMeY8bRZZlhGbyNVA0yCoE0YfSMj6qibz2TwzLp10ufakEwLeKNuIgX8z9trT9PRcplgBtkjVag75pvL35PN3GXGdLQhpPmkf8I17NlPOhlrthboGxhyiZC4K4s2gXdRI/Wy84NrlTpJ3LtsNHD1U3/GE395T4Lk7ILJOVE5YqmMjuwIvjrvRByy7dYCuNK0EzVt1pAErtnx1dsDf2yyiNzYo97ueN006y47nC9isFRGtSWDD6vAz2+4CSsKJe2nvGN2ExwgQ3OnWBzfOfds03GsVDDQ04tu6qcSiPNWazPYK8ME2WA22uu4aTWzTF9l/xGMsLu5mH15/PyWW7CmEgokOlimUkRHoYCd0yn8YMECATlk5bJcUP6uNK3ImCLLN4K+4VEgaiwJzoKVJ9dtka1bap9ZV9/gvNz8/It44I3XJbxvLDpqbIWQoo3P53HhQQdi3qxd3by4JiGVKvrIZGOJvJJT9ipE2bUtZEy2667BhkRGTDaCZ7Q/BM+oTcjAQgXyOmcNvGIJj7pVSn/M9Og4N9a8xcpDTXvLwFHaJ+rhkAVJJhtBtmO3m25dfAWyGbOC6304lxWLt1VduS1WqIWnroOpzZE9B6UZCA5RluA/HnoET69arTXD31Obko11zth9Ns7cZ0/NTZJ6i6GoKwe07/BJShO8t5RS0H9Xc6BwREDro2//BU9+sBwtW22N9q5uhDJpLH72z1g7NIxKOGoNMCpV7LPrLjhkt9lY/eH7WP7Bh1i5fh2mzZqDF5e9LZYnWW9Bf4mP488kdt3meuG+5DjqrKUskuQ8LJnBstvTZs/Ggv33FbhFxvtNL72Ku159VeWX1CiVjAD3jvSo7MznPE3r6sToylXoKJZw0bzjceT0adZgBcAtS57D4mVvS+pAiTwCoyHgwvPOxY1334+PCLLFY7KrqXwBW5eL+M+LL3DJAZa3GrAre1sNSdOWlSQeZNNecFpLweY0fEbeA+2aIK7sCBIloC2RUHfITbHr7RQywfvePktWe5BtbHzZmDD38QvBlXDYktXjJ9Yb/XYlHSMh6SWuHxhAx5RuDCGE5YUifnnFlbqX804/FQdM23f3SpUAACAASURBVBZtBN4lR1APJHgi8YyPJa253xh92ImSsty/pTKGBofr3UU3AuLUNr3za+sxbjM3tH5ij/dTNle0GLeNK86SoZZE8udt46e8v8j0oq8EqINsrrpqo3batI19uWhD8wuus6AWYqBKSV2gfXd2abL5FJCf98Z59HftmVoeZGOzIfrBE5WL1j/nbCo1rgeHFE/pdPW6rO6NE/nTNfmdZFykohrY1DT/OjmZQPPNBcIRVU6RyebLRZmIUmJ3goodw4Ns3tdt6GlsfNC83priVM4D7QlBtsFqCMOZFH7w299iA6sEwtSI7cJXF5wpW6Cu4QSlAjabIBvjagFeESnhiclef7l5CVyXTDayrj8qV3HX0jdxx/MvSB+W1ROHTJ2Cr510oux6OpCkqtmKahjsyt0/OOD8aAPdvfYez5xsJCKG+uK3luGaZ54Vy5h+1RbhMP75nLPUCbg7zISNSZV4ooyNr708mEnNTTWgGqdclHNWJ9Za3CXd0MD+8XJlQZBtov3liQ9+7EJLP/mkShH52k06xMMHVM1Ln8ATv3w0l5VxTsR47GwcxPEXU5a+bDpMVgZQf40HtHgDrHtge/XBQaTSCTGYTDusfqAHfw6aE5qbXCGvTDOdGR7U/n7999cGIwAuGv+nKn0rdtVSqUqw5tfb40AHIw8I0iHJjuY1WZk0EfdxAD137x7Y4z2wHTKflaUkne1G2zQKZOOzajjczeub2badzJrBQc0H69XtmuYgae+OZ5kd/EXaptdks/EhgGSIcG1sAmMdnE+CbEkHsslcOsMsZkHTYwfn03eVJEvQ31vzfPI6wTniM3JsfXfRBJlsG0N4daOOtlwNY3TUOYlqfFA30I1DUwcl/XyS/WEgWyciLAHhNWngGzq71L/FZ9+UiWVpIoO8TKv0NjybwQzu2HVRE+F1jQ8o2MpAvvExx2fu1QBwdUVyWhJBTYjaLTY7MtbAgCXVvF+BB3LEmhfN+A4Qf9tHAeeWFnBOzPW0AJ2MJwYjdBL/MjCAX1xzjcbgb889FzO7ugRGVYZG0MWMKj/jgnWChnWw3wG3gZbTKtcSo7E9cM3xxiX4DGExZQjuepap7aUgCNz4HWKAhUIq7eBMUtg/n07h+gcfVvfIwXhcOlLMuvB+Y2XTmCEgctqBB2Le7F21N5esXY8rFy8WEEWQjWuBejSduVF8Y/58HN49CV0CciwAI+tDYHTJGh90dzPb40Eh0+jzh7rGiQeDC0K5R3jNDQODiNLmxWOijTOLe+Ofn8Ljb7+DfjZmkCaZrXcejK3FInbJZPD1z5yB9tFRTE+n1eWTznlwLfh1Rmo4waAV5RL+6aprsSFCJkVEBxRZfKlSCXOmT8NJRx2NVDSEFcNZ/Odtt9cEn2Moi8lGkO2suXPQPjqC7nSqVppqMxdkulj5WtD+cI3RIZk0qVusNJZKka1HluGygSFcdtcifMwunfG4dcd0JVkcZ+5h7mUJhus/E48nG4Gd2Fiuc85hh+HYmTuLcUb3XskLAp9iG3dpb4q16YA9Bid0TQjw8E7VDZJlhQ8/jGdXfozReFyMh+5sDt++8ALsQGZdIYcf/+YypLq60Tl1MirxGFYNDGFFX6907biHWBbUkcvjy8ceiyNmbGfC5LRtVWAwFLZs32VXYLVjsv21IJvtN64gJ/bqyjsI+vjAXMwL6l+UWVpbwJa5PC6/9GLX+MAYXhzHvhDwwoZe/PLWW9GfTCJLDSFnE/gNAlC1zm0OfFkw9xlLNPMxA37JFuI+IABwwHbb4eQD9sfW0YjpYwU07LxDxSRKR9pYNiqNcO/h3/n+CG2Lsy86W3jeMls6MoIS9eDSKTzw3nJc9fjjIHuIZawsnb7wyMNx8owZKrvifuD30g8iq2fd4KBp8/lANMBGtTOi3kpe+9OJ5XtNtoxjG/s1zfXtzzmCEVkmatzeveaRR/DUihXGhAnHpY9GIIcaigSTDtluOr5w1FFirnCt+m6eOo+qEYFsTDAxAePPVr+vLWlZt4MC+MKWXOildkqpjN5oFL+4+TasoKAzNcei5mUQwCEw3UFR9fmnYq/Jk7U+6fz2rN8gmYWkCx6C/o4PBr1T6o8bdQIfHhWYwUoAzZNMgQmXF8jcYoIPwJu9fbhi0V1YjahK9QtR81tU3lYqoSs3oo6pc1taavck7p9nPjthY/pJg8OU24gpaVh1JcUKHgPnjnWTJoPNmFIMAu5+9VUsfPFlld0LDGPpMUEqaWvlMadrEr556imaF+u2VrenBNniqaSYGTr7qCEZtpLrtzzIxnJRJnGaQDY1knAAhlh1aixjIJsBQ1ZGwz8TfF6CbCpx5RiyLNs6F5PJxnOYjQ8Ish01fZoxmB2TzfuRDBrpK7JhkE+Ief9M3G3H1LSVZOcmyxfJvvzVQ4/iqVWrxb7k3vZllfN3m4Wz99tHY8Px0tyxhNX5m4PDw5p3aXEF4gzaK1sPLNc3kO3mJc9j0euvCYQi44G6mLQlHBeB12pWYGNBoJ57U+xZNv9o60TP6Ih+5nd6ZiyvyS7XPM8IsH/65JOx6J57MEIWZYRApdeCrINsbHBx+qzZOGP/fcWG/DiXw3evvR49iaTuLcc1Si9bCWQH5JaqyFSKWHDUMXh60UIct/sczD/oQCVTuC8IVP7u3vvx9Lp1GE1YMxZ2v915Uifmn3wirr/7XqwcGFSzJa5XCoNvVSoJZCPgnXZAuh9XRjPr169vAtm4fqD9ReZssAMz55t2lOzcYnYEsVIVHen0Jplstj659ELqZEwt078GZKtpgAtkC6M1w66Svvop6Ks1RTjSqgojWypj3dAgMt2TdA5fvugevPP+h5iz/Xa44JSTNb7UB+aZTBvok24eZIunWBGSGLcJk/dPg6xHLstCoST7xdI7s68TV2vVnJkAyEY9LdPJa/a/J/475XeMSNJi52mT5tZETK1mkK2hsqMZZAuU4XJego0PNlUd5kG9TYNsdZ8v+LTNIBvtpWcibUxmSHIvTJAXjDXFBmK6wl8BsjHGzaQSiqlqOsHjgGyeYOLP1lyu0ACyyXtyibbafMiPNxKB3ye0a3VNNidTtQmQjeuOvu1wroDBcAirKxX8yx+vwvpUUiWcTOwesvNOuPjII+XHMGlMhrbfNcRH+vsGVLVH0oLN5zj7Kyht5RqlsDEWbfuV99+vDqNM/s6MR/G9c88VqNdSA9kCOsssNy1zTljK3chko02m/uhgKCRd4n+76SYsG83J3rIpzLw95+L0OXOxFaqYFI1YslmVDGMb3XmQrezOi3yhOIFcmSO/+IqOcTTAe3v6xjDZ/BYN7q8xINsbn6yutmZaHHti7Cb2w0xQwpha9nUj2VHTBHBB2kQgTvAb+V1kHlCLiy14zaAFQ6mx1xeqKEDCkHOCbFEK2jqnPQgENX+a1+N/zFpQW8G67NmwsPuSzJ+7vs+wB3/Ht/QPDqO1NSNn1r+EfNZG17WkdQNlByeZWlYS4Y1lEGiTKxtAjywTZvdCpJsMFDJ0qPXgs79BumZ9xKz8R5R1Ir+FvK7Hw4iaU0FGYu16okLLXdH/lb2qVlXrbs/pXw5xdxM0hi7qPktQhuClabhYBsM0cpoYYW790DJqTghEZrOw0lZDnIOv4AFWmyOXeR4c4Jy0MqbWtfyr+TsqBCdrwGlIm5prgRkJvw6CY2TfY/dRoxPTiaLxGhpFS2vaxCO5HhWsNd5zA2jrumvl8kUlJ1LReAMgGDxAPdPT34sPssj4FNtKjvBGkGw3kX7tkaKciCYQi9NYBtb7OKe27Wl7bhpa6kkwyOBbx6y5hvG0BeCvOTQ4gnQq4Sjn9ZlkNrGIkEpTBmMR3PjEE3j2tdexdcckfPm8zyJTKCDGLrPJlJzZ2qrhYDZfz2XnTO+Ka3ZI48NsGPevmvEGgPIx1sSVrNH+cK0SjB5XdNx9UPZKbe0jyj4zqHv2/RW486mnsKZUNjFnZaUNEGQmOk0x/2IO8w84EEfvNltsPbKqnly9Bn+4//4a24s7VuVVxRz+7tRTcXh3FzpcSR9thWfq5stl2T3qSdYCYp0mrv2v23fqYOpAaGa0Sohg3fAQQplWjEaA1eUKrrp7Ed7q7VWXSJaVkL3DFw+pDDsCVir4zrnnYhozRsND2JJlC77baZO90qFOZ5ydZQHc99Yy3P7Ek2LXkHmy+7TpOOngQzG9LS1QgmOwtH8AP7/jTutY5nVeiqbJdhY12UazmEL7rmu6SSBDM2A7amvOaXSQIs8yuLZJXQLYGPhynp56733c9Mij6E/EBWwxqPR2hM+bpHB/Wxu22mIqXn/7beSjcRRjUevOpkwf55Id1bJYcOhhON4BbQyaQqUCBnvJMjXg04+7aYrVrQgfgYAbGUiL33sP1z3xuOafa4Xg4hmHHoRjdt4ZQ/ksfnLlNRiNxZGPQuygaojBKGu5ogiXixJO57z8y/nnGSOHTpIYFVUMwoFsl1+BT9JWLlqUDXZsKgpec0wrvkcl44+oZeyMLiaGjtiiAtcsycI9Rn04dpNkGZrKqASqVHU/W2RHcfnnL5EuBlliBC5VXhgC/jIyin+/6ir0izETEahMwITss462FnSkW6RV0p5pQXt7K1pb2wUu3P3aG3jsjde136RrqK6qeXxqt90xf6+5chCZieWzeevLp1J3yaGhGlvdg2xiJKmckoCdse1qZpDPRG2ikSEUIzHkMmnc9dbbuPHZp7EhnlRJD6994bHHYN6222jcuR847rQNEu4dNA1Lnj1BcWFZ1IYgyQEiBHMJjDIhlrAO0GJD8hzTWUObSrZlvZnIylIRv190D94b7McgO9a6cmwGUslKWfe4QyIuMMl3kSUYqESJA/mqoaiSEi0t1p3dv8b4bc6mE8BjsM3EAsH5lz9Zi+seeghrq1UMR6izZxphkaqB6WRrnbLHHjhrn70ESLPMEhyfXpPboCab9onfy+4GfNAfTLBxDIIBnJ2HxmBj4O9Bx0ffWoY7nnlGHUFHo6aBxstyHTKB0VXK47MHH4zjd9lFOmipCtcCgV1bB3bQm32hE05fpq5p6xXjLEnHfUKwW13V6Bc6gO2Wp5+VTpYANgFh9ozcD5lCDluWS/j+xRdgx1DEOtvWNHEsFUW2uq8I8XNCZhbZoGx8ICabA9k43hTk36qrE/vPmo1KPqfOpDxj+/MFPPjssxoDah0ayFbF1m1tOGiPPVwpMPcn0J/L4p1Vn+CD1WtkYzgziRLFpLP42rFH44hp2wp88A07/H0ZyFZWCa9ANvlBJf1ZrwCoVzp4kI0A0S8ffAR/Xv0JBghCRiI1kO303WfhrH0NZGNZke8o7sulB9VQoCqQTT5JQwUAATJgNBxRg6UrH30MD32wQnPB80X/idlnc80/yBQn03Wotx9VlWYZKElQhckE/exK1OnfxUJVRAt5tBbL2GnqZJw/bx6eevllPPTam0oIsKlPgcpUAkC5H6toz47gjNm74dT995UG2u9uvhUvDQ5Z6TzPGJZgcp+RLcJOoGSxFavSjvz6mWdgw+uv4dT9DxAoTA+FZyeTKN+96lqsDEcwHLNKnnS5hIN22B5HHnwgrlp0Lz4c6FMH0vFANoJjnsnGrqv0z9WdvbVVzao4NmpkFGGSKixAimcpS129GaPVkO3N5+S7dPly0YCEBUENG+6AZXGVFl7L1INs5nU2JW69XfDnqmP0GpOtGWRzZ+94TDGdYyGMVitYzWRj9yS8vOJDXL1oMaIh4DuXXoptEnE9T81WeuBFvpUrE3SNo+rlYba+rdKgHiP5hDntlMpFR0bR1TkeyNYUzCvmo502rV5qG5skUiPINhFIJpvKxHEurxhXIFvA8W0GAXy3Uq9BPFZuIxgdjvGgG+giZqNDjRUhYz4SSGC7MnvGYPXuos1MNmeWa/IVRkxQGWAoDM9ky5BVpnJri/IJivPlSR5+/VniGSgWg0y2erf42jno5r5ebmonBK+pOclkGjTZNqWpLQyAepAsqw40Pqhfz36qabLpGb0PH24E2QLdV5s/b+XqNj4E2UbyRQxRTzeTwi9uuQ0vDfQp+aR5KhXx2UMtaSygTVUO1q2d/05Go0kiGcjWuD/HgthK1kTCWFUo4+1sFj/90w0YYuxYymNqNouff/Ur8g1ZzslET+O6DKPExF1/L7qdJpvvrm22O4QehPFCfz9+dvOtsp180c/4/sUXYVqljO5QVRULTPJ5Ld6x41tn4HFOJgbZ7JONScC67eM6ULkoY6I4mw412q2Nlou+tW6t6y7ayPCaiMnmgxyJQqYpBljXShi7JRsdTT5kluLgZMt0UIDQWsQHX+M5XVqMgXJRsrUE+rmP+nizAeSoFy42lIt686/BdCUsCrQDX+IXvmmyGYOJba71WcGUnoZmN1DLfggQtDIPz2Di5vTsufHGp4GqxWDB1UZr4bkHtHpuF1Q3P6TbqPw1HXeKwJPe7F/N42tjaSaIY2qAYAHDzLx0tpselPuwNm/wukFP2F23Z6BeLsprEbCrMdPcGBP8sMoCy+qrA13BMi9kUcrpHe86fL/miF3JTP+CczLQP6SDKKr+z/aqgWIyOHbf/Jw9p5kLMhpp4Ans1T7XMB4B1yAAwvKaAvbaMgqIaoyiwNIdMy0uWBnN5tVSPR1LTAiyjbduGXRxDUmTZjNBNj4THUUytaKROOIxus/jdK5rWohBkI2l1cb4bATZDNcJ0KG18A1k4/iMjuSQTBF0t2DK7xOZPxpj6hTGIliNKn5z7fUYzuVx9EEH48jdZiM+OoKuGNvE00FzdsizB7x9CIAtHtjjehfY6kE2VzrdDLxrzbm1zICE646vBLVNXNed8famSoIivO8YPsrlsXDJ83hh5Upla7LRSE1fzPRvHMBWyuO0gw7C4bvsIg0THi65SEyZnmsee0IAE0sqBbKVShIqv/TYY3Fw1yR1JSPLwkqUzOATqieTjWxalQ27cakf8gwU+Hxsf22li+qoSZH0XBHo6MAzb7+L+196ET2oYCQRR06Ak+1SAk4EBjvzBVx0/PHYo3syWgo5VAaH0JEmPd7KDfXupsSEaZ+FFTj0R+K49s47EWltwUH7H4AZXV2I53PSP+L9UaPolXVr8RsnTM7DWWyTYhHH77orPrP7bmgbHkabMlP1Dl9quOY0hhTUuS3vQT4GbOuHBpGcNEnA4bpiCbc/8The/eQTUdfFMnRl9xxbMvYIsG2bSmHBpz6FtnQSjy9Zgj8ve0f6Myr1YpKiGhKgwpJeAm2n770fjpu7m0qAmRXM9fWjvYX2wBxu3w1PLfzcy0DasNgbb45m8fPbblenQJa6tZRLmDVlMj4/7wSsW7cel92xEEPsvkeNK7oj7p7J9mIZb0epjPOOPRYHTdtWXd6otSTbxu6I8TjWxhP4BweyjaRSKCszb8+71047qhQ5KRvrgyDt0oajLGiHaNqK1SqyZKZVynjtwxVqYGCNDwxkm5IbxWWXXoIphaLWMsENPjMBdQqOf9jbh1BrK9Jt7UjHIwrmlaRwAtzBknQBDgBueOFlPPzWWxiiBlWYOkoEkYo4ZZedcfYB+6Hb7bMGFk8sasDex6sR7+hAhnqdjslGsIeBL1kf/IzCaefMers3kM2izIYlLRk88Jf3cdXjj6I3kRJ4zkD26Jm74gLXKbBFXXZNZJdnCRMhnWRjU9dPQszu+8liayqZ0fCrIyP9g2Ele3heK0xQt2KKCbNTJMTUIvv34dffwOIXnkMPG62Q5cfSYbJyPOOymJfD/O2zF2BGIoFJMB0uAdWuQYQv9yP7kv4Irxl0mf04qBw4TLsWUmBPgI1z8sDrr2PhM0sE3nrA2uuDpSpFacHtPWUKvnjyia5RirGoaJnYOIogG+U2Gtx0H6A6UMr7JdxHOuOpaUuQobVFQLUfE+nSZQu47sEHsWw9delsj3OfCWCrEBwqoJNdFGfugvOcqDmLqMieslXvKwMYwNEH4oNTVHsIkVhUoFfdtyT7y8pTeWp4Lc7VxQquvPtuLOvrwxCBT7GnLJfumX20G3972inYe/JUKxMNaOSxEsGDbN6PNrNhZw61795xjQ/WpxPIRljyHxLAPW3qZBy5z74oZUfBBDnvbyCXx20PPDAGZNu2axKOO+QQPTthdJZk9w1n8dr7y/HOhx+JgWuNDyroyI3iK8cchaOnT3f3y0OlHkx4kM00beu+uxiwFfMlPajLNacEFbva1spFV4mFSSabwCja1d1YLrqPgjGWFdkeqrvYZJkqKaHEn9cENYCde4bn41AkYmy5u+/Gsz19GEmlNVf8txAbGZTLOjfUtbsC7D5rNpYuXapzhTZO4LaaI3gf32QbyPSg/VTirFDENy66EFurczjwo6uvw7pSBblETPIHIy7ootYeNdlOmzULp+63r5hf1993H574aBV6Ewkl5sTSdcxpS7DTF6igvZDHP55+Gua2txmT0J0jtAMvD4/i32+4CRtSKc0xr5MuFrDgsMOxy/bTBcJ/MDAgkI0v6haRyfaLiy+w5ICzuVxzps3GxgcbMKndSrmVOOZZHgphfaWEf/zPX0v7Tfqq8iGtYczUSATf+vznxfBlkyImLkyaxnnajv1Uk/twQAXvKSiFExXb0jvQwYDVRSbBRjxc30PDkoNgAliqt4ongkJE9QSrxRjGTGdTktUjo8i2teAXf/gDBtn5+LDDcdIec013UMAr152VyFvoYOe/AeDUzUw65mtdO8yDVLbj7SUZC7I3CwXJBdHu0T/gd3rW1RjQy4GIBjBUsd5JIiW93rTGIRCxifFmjYoMMDNQeCSfE8jGeKpemRGYl0Ak5P0TjVG1KrC1m4kigSveEntrZM8XfE7vCjJm5Esl/eNoXOt9NeCiTurw5aKqDIrSB3Hz3+Sb+FHVUVE11cL+IYtxyWQTqWMjdD9/bc5LvshqLep/UX6n3n3VP5u/VhAcNqw4IvCJcRjjBf2qKQ7S+xpAMvu2bL4ooM0aLtbHdSLA1AOCtJ0bNvSgvb1ts8BWW1NOnmh0VD4bpR0+KlXwgz9di08qFTHfeS6xRP/rZy/AHu1tbv3T166AlaHSZFO1lpVlBpl5zcAt1x/tO23ZmnweG+IJ/PCyy9Gjks6KWGY/+uIXldyyctHgmNuaLZUr6FVzv646iSlMpnUEOYSUnL78iSfxxLvvyZdnrLJXdze+esrJ6m48KRxGG/U3A9890TyKac1O4MI6gj0Bmp4zoA1bZ7Db+Naa+ykpsXEwuqHxwdvr1lWZkfc6QBxtjm+wnK0R37FyBnZFqmfggo6738L1TVrb1AjrIQkCEOXna3M2tYFBhiT6xgfeyNY2csDYBe9ApQcUtCWVtr09IHjf7GbWjZkPNmSA3MKLO60U35LZHyr+vfW97kE2M0CZDA+FsePjF20QAhHi7jTZuPA8hjTWaDaOsb8HNi9oBNnq161fL4ib2RgYyGZlguaAjj30aodowFVW5iWgyWYHlFt8NQCq8ZDgZ2hE8vmCmGwdHX5OGt8XvF79UDEGHA8FlQnGAry7BqzWHT7OaPtDk4LGZZbFOSfRHwzN+J6Nro2NgnnqPlH/y+nkNY5P41zU/2broOYkpjINTkXzoaW9EChLIYOJQLYOv1q5aCN6HrxPf69BwdY0S5FUajze5+p3ausnrHVAYE/0XQFe9fc0Owl2vbqyHctpedgmeRDVypttHvh/zhuBH2ZIlyx/D39afL9YA1+/4AJMjoaxDRs11EA2YwkyAJKD58pHzBwai4T/+cYH1Ggcz+lqnhm735BAfhp5sjrMoW8en7oeEu/5odffwA1/fgarQiEMpNMSci+yWyQdd2owlYoqL+yqVHHpaadi1qQOabHwSObQMlB9fM060amp2aNyUYK95bLKRf/+9NNx6KROdDsdHQ+y8R61DgYHGlhTwefinWuN0onV4WQZaI7zG5+sweIlz2N5by9yBJwiFsDR5tC+R0sFtJCtlc/ji/PmYf9tt1H2PMrSAyZC2tvcueDHJ2AzAyxGCv+zJFg6aMOjaGtJq6SP3QZ5APIgZnC8ZP0G/HTRIgEYBL4IVrSVSjh1zz2xYO7uaBsewWQyeyold+i69UNHno6vmEeO2Uy7RYZhOIQ1uSzyqTRe/OBD3PbEE+itVJCNkSbP0i0L/hJhIJbPi/WzXUsrvnbmZ6yhgTpihnHnc8/hkdeXKmOWS8QlnM41TyYCS284RmcdfiiO2WUntFfKKPX2o7sljZhYI5ZJ9ckW3qNniDIAHorHsToUxveuugYfkmIfjSNaLmNSpYwfXng++tauxVW33iZGBtcGyyR5ba4DNhmYMbkLZxx5BLZOpbFVPIFUuaCSWr7o6AzGYlgVieLvr7gCq1JpZJNkiUMlUdQU+/YF5xttP5BA8eeBt0Pe+vq/89sJsjDY/3A0j9/cdpsYkGK+UAaBTMDsCH536SWYWsgjKRDL7ol7vWcki0RrK8pibZg+VB2AqjNWuc/JHimwRC4Wx1XPPoeH3nlH5YgCYlFFSy6PT+28E846cH905QsKeuUYunJPCblHo7jp4Ufw7Pvvi5HY3dGJrTraMaO1DQfsuAOmpzJIlAuuDL4sJh/niTt0uFBAlWVc6Ra80tuL/1x0F9YlUxJQD7uSv78543Ts2t6BjkJWnfsk4o8KhgYGxcwLldmgwZowWLmOpzQ6I+pE9s2GkXmQQ4zZWQeMsyEIQUyCNYPhMF54dzkee+VlrMpl9TuWmKlpiMACA4zaiiUF9BefeIJKEgkEEBQgSK31I0DPtPn4qJSTIHPF/s2siJfFIFgr/bdIVPZtOBrFBwPDuPOpJ/H+4IBYWkwWWOkd1wAE/hJ0npFJ4ssnnmTZ8SLvwcqBOT+SvujstOYU5Et6pnEAsLdzzxgiAiHJci+XDTij6D/1bWJxrB4exSOvvoSXli/HSJR6kmEUYtTykxXX+mPZI0HovaZMxgXHHoPuUgGZXz5WbAAAIABJREFUYlkJHA/M8rnFenfJOHq8PGOyuYICDJ5LGhuOWywi5hrPgdF4Ugy2x998Aw+99Ar6+RmOi1iXtnOYb08W8ujIZfGZgw/GMTN3EnhCVmys5OyYq2Tg91N2hZlxsgd8ApJ2bTgex7KREfzwjjvRk0wpgcCuu0x4yC5Qk80FF1WyxSthFHUuGROS40jgV6WO7tl9jlSl8WFremBnGIFJlqPn8IXDD8UR22+PjpwB+aFANQWZB2QjWUWIPIAao62eaC7XKisITDJp0ROP4T8efBjPrlqFoYR1qyRTmCDbabN2xdn774/uAvc1r1f/Xu4TSljwWXySUn6B0+gVc5gdB2lfwxF8l/aV/n6KmpQVlYJ2dHTq/FRMQ5tYrmKP3WZj1ZpPsK6nV/PGxIEv3+SO4PgmSxVs392Nmd1dWP7cEszbdz+csM9esqEE8J758CNce+99OOikk3D/Cy9gbbEoVh1LtHnGnDpzV3z6gP31ftrR/7p7MV5bu1YaqIV4DFtMm4YPPl6ls5EsfAKwHP9/OPUU7Mu9LMYwWc3GJL2adnHZ2xhMmr5qoljW/v/meWcjHY9JFuH9gSHZaL4IspGZ/uMLz1OQWyoUkXHJd6+tlu/rlwZqkqxyV947Ggnj42pV0gN9yYTOWGMUGzt0q1AV3//cJdKS3SKRqMlb1Jn1Y32FGohfgUrWp3TTp22U3/E+jYdRI84+qPs0z9DBEUSioVqVhaUp7ZuD3lvd5hkA0EeQLZfDA6+9hmdefBFbdLTjq+ediy0QMlaeRNlZBeGgCrKt5A6HJQnhu0qah9wQZOjaQd4B3UjZkUIeIyNZ2T3rGGsvJqmDo2M+tWn8eSZMXZONnkcj+cP8aq7/+p8cHILDjKmpcdXeyqca+7lg5UNwrLlvN/T2SJ4oGm2uP7IEIn3u4HP6OMU02RjjWgdoezkf0ctAeKZVoAqFNqS/dwBd0mRr9GbHw8x8fMKRHAiAbH78g98w3s/8vEC2YWOdM5HvKyUaj2kPSvr5svOR64DgLjWux7tmIz5Sj+NYwluPcRvvbCJs0OJjxjYE2Rpj3LHX9vJDyo7JlyDzN89y+LZWxR0v9PRKomUgnpJ9on+wZTSC759/LrahfXSdrqvlCvp7qW3sJJHcUh+Lb9TxA6+5vWE0q+TbK+9/gFseehiolLDg2ONw8Mxd0K5Efj1p7psNcQ1RC56yGQay2YvP7tm0bBbz9d9fiR6y5iMRsWe/ePwxOIw6lcMj6IhE0JIgyDZe1UA9VtEzOP/LN960dVCXgvAJ0VoCtlYJ6G1MGD1KUrYgRiaxm8CJ5jG4rEO+8YEEerXpfQjrQIamVes1cdgFhSg/69WNrukWpnt/M1rrjUg2X8JILouudg6/H9aJu3t4s0Y3fUNfr+iw1GTzwsnjdxOpfx8dDi70AoPJ1nqHR2VafGe1wDPWrscDXKLajsnGrmhO30qL3THYgsLqehoXYA0NZ/X1zBw3j0/z2Hgkmp8nutvT3yeBRsusNCKm/v6CoJkZ8HBN8N6coHp2wDZnYNEF55SBXaGgTFGw4yu9chnTCSyYp/MTZKORTYldGADZ3OeC91vH3ajp58FWFlFMvH6C1/cAHQ2Q74bjgbKgUP64hhYRHUTFCtcBA42NA09BEJSHDDPy1Fgwplbg4JzQwtt49w8bzZ2Z2PHW+3jzaYdCRc7hFBoDaUXZ/Y59fwM/QGcp9yYBtkSSLFP7RPN6GW/9+HUggLeZYRpwZRrnxI5XgmweALf1Vh9fBXlkApBlRy0QAL+9YyGWr/oYs7abjnNOPBHTIxFkapn+xqxH8HCx7zJNJJY/cR3EInQRA9drKh8I3i9njlR+laAEGx80rVceWmJ0hMNYPjyCf73pZqygpgiDvhiLjqyEN0r9tXIZ09MZXHrGfEyJRhRo8ZoCwBxQsWjp21j80kvq5EnHOcpyD5aL5rMOZOtQiQ47XfLQCGqyMQPnBVtrvEyXcTWNICDvSrt4sC4fHMTiZ5bg1ZXUjEuKOee7etJeMfhiIJwig61YwMUnnohDt97KxK4JkmSzyGezKucbC0I2rTcnvM3AiYeuGmC0tSGtkn4eYhCbgff13IZe/OtdC2sgG4NeA9nm4qw5c6xcNJVCXLpWXnS16bAUKGYONMXgWar66upPsPiFF/HuhvXKvueli0SwKgw6D9FqWQEcAYHdurrxhdNOESAQyudFPAvHEwIlKdy6+I03JCrvNZC4LMgeodB/Wy6Hz887HgdsuzUi/QPYtr0N5CGJrh60rw4ssJO0qm5tZFr8/uFH8PDKj8VIIuhEFt93zvwMtmvJoKd/EGt7erFhZFgl27QzLGvaifOSSChYqw4NYwrL/XxmUHMfUbDPcqJvXHEFVqczTrPHQLaWYh7fvvB8MUXoUPldYhzX8c9dv26p40eQbWWpjF/ecBNGonEUKIpL5kWhiC3yWVx+6SViL6ljo9O04f6UpggdNukPGsDmXww1zJ23ci2CimS6MnP538+9IKFblnxxTdMJ5zOcsPNOOPuA/cXK4InqnTKCywxiuQ7++ODDeG7FCoFSKqdy3Xu/Mv80HLDN1hLiF8QsZrRZQDnRQ4MIx5IoZZLqAvjPV12DDxDCaDJGbAixYhFToyGcddRR2HfrrQWgc5/wCYYH+zGlrUN7niWpni3XfCz4RibeiWbHu0Q6g3AyIdYax5mMlT8vexuPv/oqVo/kxBAl4EVBe2rH8cXnIqjfWqxgcrWM/zX/FOxOgF66S1YOGS7XU3cehOdM+ySl17T1nh4Zg+zEy/1EMHxNuSz78dRbSzEie2f2Q2CWK6UjAMP1u31rGn/3mTO1Bri+yP4ko9GDLmIBtLUhqc6/AUvsvXeBWfZ7jY3YsSFsyBZkZ8kS+ktvH556fSmee/dddX+kPZMeFllKnFMmDCq0Z9RAK2L3LabiyyfPc10Djc1JZpIkBYLlhl7TzDGYhkeyAtmokUbDwOQBm7swacH5efmjlVj0zNNYOTKCHNnM4WgNdOS4xFjWLUZSDp8+4ACcsPtu6hidKRdlQwhU+LImD8L2jwyJ0chEkY2BJUJox9gx9Z9uvMlANjFs7cwxRpZjEJGCwM5yjsHsQTZ+lwJ8aQiy+xqZjZYIMODCki3GpKpIc4zg0KVHHYEjZsxAR5ksXgLnTHgwbqqIKUNdLetabqCDZ41rXMm8JpAgBrZrCBOJoDcakyYlu4uy8QHXMjW9CLKdMnMXgefd2by0F/098ru5Ppn443dLbiPoCLAzrtNTIzvuLyXgh9ddh3WplNaIkmhMEkXj6Onv1xjZuVfG3F13lS70O++/Z8xvgY51X1fnRbGCnTra8b9OPhGrXnkZh86eg0y1pOQGz9vheBKvrFyJju2m4Zc33YyP+ftoBCGCvPk8TtxpJ3z6wAO0Rzgua6oh/HHRXfiAcdOWUzF1p13w55dfVhk+75XMPpbr/s1xJ2DPKZNlu/jcg9EY3hsdwS/vuAM9TuaBsRSTetu1pPHlM07Xs1yxeDE+GBnV2UItSUlRVMv43vnn4t033sQjTzyBaiSMzrZ2bNHWhm0yaRw0c6Y6L9MX4NjQDjBZ8XE4jO/deCP6kmkQdNN8hSNIZkewTaWCb52zAN1MynsNWX+oaB9beXVtnQcqSbjeyA7r6GDyLujN1vlD3rP20i++aqGQLxkAHqNGTF2uhyapOUIyGxtCngmLeAKvfrwSN9z/gOz1eSfNw+ypW2heZBccUEaQzaodfHKdDfPyim8VeAdE4m1vOQtfp7zaeaKERhWsYGkh+OSb+7i1y3s1f74eBdZK/niejI44tl69akF2v0maJni+yGZyf5ZKqiYRs77pfmvvd/frx1n+yfCwwANpgPvGGE2yK0oaBiWIqiHkigUBftQq810+WXavyhvLmAj9CEJXPqkzMpyV/E7UI1S1G3Sz6f0pDbQlx/m9lKniOvBa8P5jTdNQJwi4xGylEsLI6KiqkfjeiQBTX4ngQUWLF4b1jMYAd/FUAIQaL6nGzzGeoi8nSRt39vmxGO9+vW/AP6mRzriayZdGj7vRDPrEFNcnf2bjA0qoJDIt8oMYa9335lLc9uxzYoPxPclSAXMmdeKr8+eLadbC84QNAfr75POrMohnFX16d9+15Fhg4ZlvEUIv42qC+6kkRt26a+N1XKUM/UKvIe8jWDHZKmXp5NU0wF1CnOfcSCiClz5Zg5/dcadsLXEpMtd+fPFF8t3Lg0Pqis4Eg6qf1C3VgGx/TAS2mKsgqArY43rv6rQGGN7v0N51PogYkpT/CEiL6DlduSgZjV7zvnn9Bfel/RxGyDPZPMhWYyL5G/C2xDnlmwLZxl6k/hs+fi5fUot03110U51pGkA2agh0tNVAto1dKyi0SCZbhU5hM8g20Rc47TkalRqTjcLmNRCSg1EXLAx+Dd8i+u5oXgaGGyUIIjVf0jujNtthFNiBJ9BVsjFPMzYoCoKCzBpH43GVQ25K2FGXc0EGtbjq3XBsudWCxibxy7qbbFufIFtr2rpjNYyPXz++u40D7HiYkZpPKi3BT9arb2x8tGE8hdPNyzp1RWrXOvC5+CDN1z9b47yMBdmCbLKJQGF1RapWQNHDSZ0dMvDsukLHfqMvJ2Q66LQkWiTYysRVU8nlOF/CMc6X2XSj34FsAQ3AjVxUcxMOobd/EKl4EqlkwoFPjRmahq8IsOd4KFBo2JhsVg5ihmr89aC1rrOUlGpjmSbjMVTLpTGlUvwWiTMz24IwlrNm/8r/1oGw4KQTccQOO1pWxQmLixEyDqgo7QtmVxtAtkZ1PO4pQeJ0YOuii3psgu5k6/HZGrqL1galPlZ0vskOo5D7W0PD+NkNN2JNLCYnng/OwKmlkMWe207DxfOOr+mn/OhX/4VKSytAEXZ28KwCH40MGyOFwA+dUHbjKxXRncvi2wsW4KC2VnQ4vR65FBJNj2K0VBR4LtBdE1x3KflozDJL+LlaxQsrPsJ9r72KpWvXISugKCKWhWd6MIxgEJBiZ9V8AVNCwJdOPQW7dXVZq20nDl/I5d3eNB24jdlo66rEchu7l3U9G+REJ6gl5gIlMnQIIDy3vhc/XuRAtnBUwTiBL4Js58ydi/aRLCbXNNmcG6jMsguO7RRVYNIXDuG9gUHcumSJnpvMDzEMGZg7W8q3m95cGR2FPA7eYQecd9QRAiQIWuVGCPlWEc9kxMITY+DJJ/D4u39R5q8mNs73uGYInbmcyuJ2b2/HjJaMxpLAAsE8BYgsbnMafWJdkq0SNmfn7mXLxNRi+ShtPZ+dbc6PnzVLGT86/ASNOMO0bLSw/FPhd6mM3MAAptAGSSrBmD8E2YbCYbxPkC2gyVZRt8gKWM53zH77ghxlD/N7py24noLMXc/Co7D/MDtElst47LXXjBkYNsaQZ7IRZNuOTBjfSVMCH2HIRjt9D9nwAMBC+0mbwdIyOuVkkvA5OEbXvvIq7njlVfTEk9aFl85asYidWzP4wqkGjhqYZC9CsV437Le33oGPmFWNhEB3mOVUk7Mj+N8XXoRZ6SRaqHnoXXYJYxvTizYvFIkh3JIW2Lrotddww/PPYyBBQDymOWRwTgbhlqkM9pm5M3aeNh1bTepAhM1LYjF0OmZEpqFRSB34D9oy7hOCbOGWVj3jix9+iCffW47n3v8AozHTf+R1yRqTxpdzs7lfCLC1l6rYOhTGl8+Yj51b0waOi3VpjSTokErD05/BjsFrIBvLXqyTJXcYbfIwu3RWgXf6+/Hwa6/j2XffQTaRxCib1ugeDJDhMxDcEWCdz2FWNx310+Wom96YjW8tgHCVAL5cdOLsfT1bLLmDUARvrFmL51eswDN/eQ8fj+aMSReNSLOQ9syXu9PPUak+mX2FAg7baQecvN9+2CGVNL0l6k8RaB8TpIacfiybqdhY0M5G4zHE0xk1NiDoSHmDZ/+yXMw1gmsEu3IxauYZw4cmmWzLWLGkEnACLOceeQSO3nmnWtKC4yJWGUvvHLDH9S+/ggkxAh1Oc4ZBAs8IduRels/hW9deJ022HEtinUahGhkQIHB2gGNB8NvYkKZF5Tko1MxTAwSaJXd26Mxml9QA8G3zWsQlJ56AvaduoTnleaxAiaB4uYpcrTt7a0MSzpet+eQHyyn9fwTq2Rzi8scew4sfrxIIRCAuWQ6hLT+KT8/ZHQtcuShBUmOt15kz7M5ujQ/Mf6qvadN/ZDkj7caTazbgv+6+BxvIvopaw7Dp07dVQm1db58SLrSHtCUHMKGTSeOpp58R09kYgGyKY3IbZP+1FkqYPakD3zz5JLGAVW7skhJ8H4FXnmlMDPzkhpvwQbmMAjWqi8akPGX2LCzYb18lBQiPE6QlC/I311+PfeedgLd6+3HPkiViaPKxCHJ25LP41ulnYI/Odtk4jiFB/98sXIilA4N6rwCvonWsPf2wQ3H4zjvpff9x1114Z2BADGCuB66P9moI/3DuWVjxwUdY+MjDZktCbCRTxlbFIr510UXYLp1CG5mtDmQbDAErAHyVDBKuO5azq8dECJlcHtOqZF9fgKn5PLYk8OB8luC8KKZpSjrx3z2bSOLqTlfbQFpLqpqv6Rjh7u/ejLHSJhKJIZWiFlcgYdOUDPaBP/fKYCSCT0LAZTfehNUbNmCPmbvgomOPRYekOmg3LJFXZ2E5kIz6iyxDHhwRaMWgmskeLzviy0o968UDzfp3givlkkC2NlbMMNk8pnGd+Zi2ng3cJVjIs4hs4yC4EgRl7DqN6XHve+WKpjcdHB+NadP4BIEHn2RhmXwDyFamzqLvbupnwDP1rRRXfliRaoQVawjgbIsE5l0yyF+rGWSj3fMg26a0pv2Ye9yBbGMCraYbVpd+mAhks4R8FQTZRrNZtGSsCHs8kE1uo49Xa+vPgD0mFjwIGWT11ePzQDJY3dIZy5vGNdmQHmTjvUjHnj5jLb6qMyI9COk1wBukpsYAki42dlPE7yuiIkJRjNUY4agSZKyeufaRxyV1Q9YvXy35PA7ccQecfehBSq7QR86yuV+bSQEwUae15QY2CPR54E2rl02ICkVUmESjfeL0hwjaE4guuqSQYRt6CU+wdcyfCLIZ6F63+SbTE8XacgW/uPkWjJCdXSzi8L33wol7zEVLvoTy6Cha1BPAxm6i+fS+rLdP2tdOhsn/zhjRrmu5q5rieWgduenXm584OjysvSkWrh7BqmpsPU3wIvj314Jsvva3p49aXClD+gOU2ImupQXsQDYyighYmIkJeIPjfFjP4hofkLnS1t4qej0ZHxt7jQ+yOQbTOEKCzd/lwRWCbOyOZeiugSR6NXX78ECQB9nYgp62yPSt6synie7Z32+Bdcr9dQbTXwOymZNoLac3F2QTY6dUHLfldA3cCtx0EGTjnqeApW9BPx7IFnxeA2XM5JLJxnr1zQHZbDNbN04aWwZwk9ralVmw9TM+iBTwyeTqDJPeXC0LDArqe9g6bHz5+eA6MHozuyIZyBZksk24BptAtlbPZNtIW2y/RziuhVJVNGV2wzFZ3k2/POjV0zcgoJUHw8bGx19PfzrBVgacLFFl5sFAtqbMUuD+6wAvGUwDCuCo0Sj6h3sF71v6beEIRigmStDhuefw4PMvoD2dxncuudgxD0wLRRRgwSv2CroWYrM5oU6un6hzqoMjVNMsc+aPToCuv1kgG7/JAkuCCgw2eb8vrVmP39x1pzSAQCZYtYpTDzkIR82eJeCGI8WA4ju//a0E7slaY8xLAIeZHgrHU6heekoVMnQKmDo6ip984VLMCkFliHzmWqdnCpiWqw0gW9Becj+QRs1OZ3966GE88OZSrM+ka80VqM1Q5inkGTBlau9QRL+AHVta8MXT52O7WEwlohJBZUabznA+j1w2r4RGsCx/YyvQFQOKbSywtcbMgFpxTwSy8YBnd9Fz5s5B20gW3eweLVZ1HWSz9enMLkLqavjaqtX45c23YG06hd5kAiNR63aoznoMLKmpVi6iVeU7RXz6oINx7OxdtcbEhKoAo4NDakqSbMnocwyqPwFw2X334fnVa8WmslIwMgur6rbXVsxjaqGALxxzNA7bcQeVnJLdYKWCBnDw5RnNvG97/jBeHRrAD26+VQAegzmW1pFB+IXjjjPh78AAUwnHO478kyyS4cFB7U1dy8k6sNSVwQRBtmB3Ue5AslgEzKjRg7Ff/L6oBazUtZFTGEGIAboDATyDQFpUAlvI2rFSLYJsLB2amhvFHy69RGL7BNk4b+LuVallSsZCO6gto1bwAYfYj42362SkEMxeHwJuW/Y2/vTsswLZGFSWUUGCgHi+gC1SCWw3qd0BSgbuslEFWVgrB0fw8dCgmkcw2Ke4dSafxxajQ/j5l76EGQDaac8ItMkxs6CBz0OZhQjZb5mMuvByDfz89jvwZl8vhll2zC9z4BEBE5bwkrUUrwDpUBXbZFoxNQR8dcGZmBKKaCyYaPBBWLP94lpjcirS2obBMPCTP/wRy+lwJriOY8hHya6xdWd71+aRWoLUwtuxrRV/e8YZ2CoM7V0PcAaDRQPHA8K9rhKAzSfkPzm9Rwaj765fj98vvhfvDo+gN5XECDsPR4wdxXtQUFmuIC5GKAGIAg6aMR3nHnO0QE8CxL4LcTDosHVgOi/UfQq+GtafT6Tx3GOpaCiC25c8J2bphmQaA9SRjFCPzu6H4BC7vcsRLhelfdleLOHThx2Oo2bujMjQEKbTBjkAwJeTmMNtZ1Mz8z0oqh0j6B4Cbn38Cdz75ptYF4mpzHFYZbvGfDL2grHTxOqjvma1jEtPOhF7Td3CkhY1vSeyyALVD1bQpbVH/ymZSSMVN81WWo98hA1cwniXCZhrrkUPgSM2qnHPTLHnbdvb1ck6ocYiJv7/7po1rsNqVMklPi2ZjTtsvSUSJWPAicnGEjnXhdLvc2IBa1auwI7dXZizzTbYob0D23e0YUZ7Ozqox1UF8kNDsg/tTCBJy5T2wOwd7417+KPhQazo6UMxnUQ+FlfX3jWFAq575FGVVOaoKej08dSFc/fdcPa++wiMYuODYAJAjI7huiZbcP3wurQbbMpCoOvqJS9qrriHpFlWrmDf/fbGux9+KJCtHKakBLtG53HQ7N2wwxZTce89i8WijbLpSjyBdax4oe4dqDlZxB7tHfjuqSebXpw0ai2xQYYtQTOCe7z2v914M1aSSRSLS4KB5cGnzp6Fz+6/n3UkrlZqHXH7WJYVCeOeZe/ijueWSCOVGpxkk/Fz3zx9PnaVhIqBcpfffQ/eWr+hpmWn8vlCAVtVKvjuxRcKSB6izu3ie/Ha+g1iCrIUmKBZolTB1847Gy+/+gaefeM1Y0KGwgLLZiUT+Jv587FdKol218yF65qAu0C2y3+PvpRJY2jdoYp0oYDp1TL++aKLMDWfw5YMcl2TojrIUQdlbL7s79L/KpfFdPdSOMFKnbG+hVsJYUvEkNnDMu6Wpi6z/nPe1lL83WsB0udgie3Chx9EJpbANz9/KbZhVYnWH4FvawzjXwJYpPvMc9CS3ASf4tJ92pj3UwdJeJISfCIrdlIn59E+WL9M8/jUv5dra22PlQmyMigIkMme14DIxnvh50ayXpONcHBz+dzY9/vvKlWsXJTMnhj1GWsVKDb+XmMxyDXUfCKiLo00g75c1H8nfXOf9vZ+m+7fnznszt4/iO4x5aITP6NfQ/39g4jHo8ikknVW8ibmRnvWlYvyOT1g6sfJY1cNzKcAyNbb34eWNBsfOCKJG077nGkOe82v+mIKyY9m1Z5JIjW+JppPYxmbJBLXgfnRGyFJ8F/JUnZyAyQwMV6lD87vYvMi2io2n/mPW27D22RhR6KyD+lCHucfcwwO336GNCDzPRswud305zcGXPm74X1yy7AMF9EYUkyEkFXZ0Nyo8d6DpCL6tMQ6pk7ubtC0JchGXTYy/N8bHMKSV1/G5M5OHLD7HCXzCJMOE3+KxxzAu/EF4O9AZyv96NFRjS3XNH2JIvVumQyn3mtPr0C1HSZ1IkX5h5IBbXwNDTCuTiMRjRmrc0JkLTDXzSCb1O8cMhcsl9NidAGv7zrGdq/pTMqJAW4aRLKNaUw2Mpg6O1y3vM0AHfym9iCbaJubKPcLgmzUPylTPyQArmzcZJoTRMTdg2wxJ75dK09tbqnrN54LCIeHspoEbk4Pytg9jW9k+TzKSDaBbBOBkEHwwcCVMAYHhhBNWOODOojkjKUryQyW19p3GMjGz3Z1W51yXRx74lXkr6m2thSFbGKyjQeOmKG0gSLIRiNERpox2cYfl+bn5EpjCUqXNAS8AZq43NivOw+y0Y31DKZxgatxWjP7rkiTujpdprXO7PKBzdiyZRs7MtloAFt8s4Xx2mJrgxmgpKw6GSqFivRsCLJ5NlFDB5Nx1l9tTtRymk1JNs1kqwNlvivSiEDl+iHgQLZxNsx4IJs1JakD581jTKNG9sYQwlhTBX569dXoHR7Gcfvti5P2399AEJULWmZjvO5TQZBNADgp1ZtpD7ivm1uPm30b+9LzsZTKlbmy5PHhpW/j7kcfxpTOLpx1yqcwo63FnDbqxwD4iCLkl12G9amUaM5kbRII81lyJQ0IUtCpzhexfRj44YXnig1Epk1Nv9EJqeZKlUaQzb5ATD2OJR1jlk8R3Pvlrbfihb4B9JOFErXuoXyPxPNLZHsU0ZrL4/DdZuHMQw7Wwcp7T4rtYKVockjyeWRHc+igk8ip3ISNtj1mQeO6DT0qSUl4XaNwRVpTBJmWkMnmy0VjEdNkK+Rx+p57YcEec8Rk8yAbyyk5TrVGB8oyWtcvBlFkF17/xJO4e9lSiUEzg88OkbIlpRLSZbKtitgmEcXnTjoZu3Z0CAjlAW0NNiCh83A4hExri5wF6soxsFE3vDvvxFt9AwpuKOTP95NFRMCOJb5z02l8+8LzxAIwULh5nziNKbC0LYIFdAakAAAgAElEQVQBhBS8fOXyK9Cfpqh+BKlyETNCwPcvuBDbi7ZvTCQ6gTW9Jad7WCgYzd1K+usC4HRGBly56NcvuwKrMy0YSiQ0777Eg6Acxzrmu1ir7MO1hmdgL2DNAQcBbRVjShLUCEkgXfvOdS0k2EOQ7YpLL8F0dW5kuehYkI2Mxjrb2M4be9XHx5d99YbCeGz1avzn3fegJ9MikLogyn5VTI+E1qmtVf8tyqqy26XYPKbBx1dcHVxHsHs8hn8652yVM2bENpRXasLpdAYjUbEHIpGowFYCdARbySD5r9vvwLLeXitBjlizEJUShKwZCJlEiUpZHZLJ7Pjp174isIBdGa3MOmC/amVIxsAhky3akkGB5Uzr1uGnt5n2FhmZ2YjpatHeWylfEelKRcH1cXvugWPmzsGMeNzALccg9OtPDx9IItZsNCIqr29va1VyiuNvGdwIekPAbxctxtMrV6I3lRbTUuWhBCMdyEcgiQDbpGIRnz78MBy1y061ElXOC/WjmrVcxdRymrZkrmxOEk6NVFheXSrjd4sW47n169GfYsk7M/OmR8SAn5qGqRLL+vKYnmnB504+ETu2tsqeZXt7xTIk+O2TNRP5e8Hzj+uAYxPLpLWe3li3Hv9+221YG4thIE4NOCtR5Wd4PlEXjWV+mWIeO7W24stnnIFtWJLngHxlwh3w3FwZEATZyGRLOr0fJdiY2AmF8c7wCP75mmvQ61gJ9M0pT7DH9jvgs0cdaYmasDGeaP//95VXYkMiY5qS2tNVAdQnHXkEdt1iao2JVaAtcwce38Uk0Ptr1+G+Bx4UE5EsKIJMZP8eseMOuPCEeepmXBmmpm1RIBsZpgqqHR+Oa4nA7JsbevCz668zwDjGdWQA/UgkDnZNLUcteUcmEe3ogrlzcebee2Iq2UWu010dIA5jaHhEZwC7EAeZ9bQABFOyYSsz/8G1f8Jf8nk1wqCtIhB+8skn4/Hnl+CTPoJscYFsTJIcNmsmTthjD2z46CNMnz5dc7rw5deltTdMXapQSM085na24/unniKQjfucwAHtwyf5HG5+6ikMZ1qxJgQ8++5ya9QSYkOHsrTVqDV3zgH7iwVHe8B7VTdulmMDuOXNZbjt+eelsUaQLV4NiQH3d2fMx7TWFrz90UosfOJJfFIuW8k4QULqIJbY1COPiw49DIfvsrNYcr3lCq546GG8uGZNTfOVCRaufe4TAiVM7vE8YKFTJjuKg6dMwcVHH40ZBNnI1lAZsa072r6/+d1lSl4ZezmMaDWMVD6PbUMV/OBzl6A7l8MW1BJ0bMqg/9QY8vryS2sUQ3KGtI19nFlz8MeSLbw/zLmudZVkKXdAuN7va5+E5xzQH6IN57r44RV/UMOzzxx9JA6fNVvsUmrU6QwZT8DexVI87FhRlEmmJLsyni9ajy2CSWAye/LS3KTO2ViN6/Gqkepj5MvrzY+2c3Kj/qm7X4JsrEiinNJ44xO0f3Ihnc/Gxh+00dRI35gf3RyHMZ4aGh4W1yQIsk1kZ+u/D1tX7n7T4jJNtkbt8PEhExsjyu+Y7jjJPe6zG7moj4kIstHfo/803vWCCSn/dV7D2coECbLRhtT94fo4jm0MwTXLJnIsOTYt+MbzcaJ4Q/FfrfGBabJtStrIvCEyIsMYzg5rn3Ed8FY94Ey/9v1iBT+69lr0UgohHFGSqqNUxDc++1nMTieBvn5s2d4m9nKIiRiHIgXJNrQldY0+ay7CJCV9sFQLU/W2YjXu7me/s4M7nHfMdBd1x6eSKOGIAMSgDDC3hBqBL77PV3WogQurD/r7RSJhh/bxNO8b1rucPdFx1XiTIFtHxyT5N2yoxLGhTb75wYfw+l/ekz9/8j5745QDD1QSM8bKNdqD3l7XAKNxb465VgPIXSsXnVRrsToWHKmDNB6U4UIgyJZKJxXIbxaz538QZPOabBvb0BOBbJsKxmsb7P82kA0RgTKxpDHZ/mdAtmBQ1Dja/gDs7e03kC1mB5EPyDcfZLPMy/80yFbvvmj3zcyLCXUayDbhOmgCr9QFKtBy2soZ/u8A2RIJgtH+oB4fMP3/C2SzKjJjI9JpY4kjjdufV3yIGxcu0qH/jc9dil0yKbS7bp2iEDcxXf391sDW/49BNmkHkNERjirLu2pkFD1DQ9h2i6k6jLh6GfTRAWfZ2geo4h8v+x3WploxmkyoWzAdP5/24PlBx5clV525PE7dfXcsOHBfK4NTcO6eUKUHYeRK1hXJl4v6jCiFNwmkcH2S+TAA6+L2LzfcjOXZUYxSY4olMtKRKanJwlbJFM497ljMntytAJn3zgPENMXqjhed0v83IBtX2nov2FpjslVU5kWQ7fl1G/CTZk02Zv333gsL5u4hTbbJqYQOUdMTqtY6vgXXKTswspxqVRX41T2LBFIMsRskGzpQM4hNJQolHDprJj59yEEqfaJzTaZVzNG/ea90unigW0m/CfYzaCOYSrD0J9dch48rVeSjZIZUxIwhi+eombvipDm7YefOdgFj1PDx5Xl158ll8JnEiITFzuH8/NONN+JDJhgY8FRKKhf+1y99CTuEwmJaWcMRC5B4rnJ+lXzJF5U59k6i9pOcKAPZCOB947LLsCrTiuFkSlpV9CtI52fARXaGtGy4nwKlPN6qezAz2BVJJXns9qTmBMZi4zVVJl0qqxTTM9kIsqlsVsw4JkLYVbJdZcMTgWx2bdOFKoWjGAyF8E6piO/99x+xJp7EcCKl0mDT+OE+MwZfs9NZ05dyoui8IoGpSbk8Tt55B1xw2KFaAyzlFNvQaWp6f4aZWIJtBDsEMlP02jFV7n/lVTzw4ssYIpghEM8cS905tWfK1AErYHYmjX885xxsycy+a+DSDLJZgqkiFmNf/5CYc9VEQoyYW19+FYteeEmAEkFkD7BxLbPBwI6TJuGc44/DdDLRRkexDYGZGlMrmORsTFZtDGTjuAlUDIexsgr8/OabsWw4K5CNz0rbF4PpWBFU3WXyZFx4wnGYlkg4wNrmfGx3LyckL01bE1P2XaebAfvgOc17pa0koLkmX8TKShn/dsvt+LhCoCFmIvHgNQmuWXnmsXvthRP23kvgJgE2sliHe3owtdMYn5uqIpDL4jq++kqAeDotoKsXITz2wQe48sEHxQ4eZhMPgoVkV0rTsoyWahkn7bcvDt55J42LdSxkkwU3LjWHMlgu08hk85UA9nTW8IFB0Ecjo/jv++6VmD3LIskI5XjvutXWmLffPqiMMimRUiDCNfSzm2/Fm9ms7ZsAC5J2JlEkCF7W3pRtdWvYSrVDKDowhbdLgKqlWERnoYBzD9ofJ82ZK0C3PFQP4HwSzpKDFhBR1N+STJdjdTwuPT/qsBbA5hTWmdgzYVka2pXL4qIDD8Qps3dFF8xus+xePpYDAQiy8V6pbxVk1vsgjGvlw9Fh/Oiqa7GGHcwTUTWySYZDOP+ii/CnexZjVf+g1jPPldZCTl1nzz1gf4Gh6rIJ4LoXXsaDS9/S5wncG8jWiR+cdooBZWq+Yzp9DMi+8ZvfYm08jj42FIoThI/qPhOFAjoLOSyYMwdn7ruPneuVir6TdoNrmODP9a+/idtffFHdxgViVYDWQhFfOuUkPH7/vWryQZByiEAlkzzskMwS0FIBe06dgq+ddJICwGKljN5KFXe89DIWv/kW+uJx5OLsmm5eb40swcQck20uuceurifuthu2T6V0hvHcYef1fCiCTypl/P2vf60kobFHaY9CAtmnhCr4/he+gDZ2F00mnOj4WJJFHSgZC7J1k03k2DK1qGKcRF7wzGcgz6R6JsV4M6CJFghLlJwOkdkfNiDzkUfx7NKl2KqrC//w2XMcu7SMpErZGv2LetxXjxcIADDGZSn3RPGCB1qCcSP9J4JensG0saRz8HPcGwTZ2CHUpHC8776RJLBLzI9kCyip8QG9ujpjPTA8Y36Uva2aji5BNiVCxiFj2EqyV518YyBbsForeIFm0DVI2qmDbNbUrREUrPtNdkHzV7w9IGmBIBulcOx+xoKzwfvw910oVjAwbCDbxs6EZoDPa8HXQDbpahpmM94ruO5ZqcW1QJCtWVt9os96Esq6DX3qLlrrMus+MH5cbSAbX9Sdo03oaGlxMgh1oI3VOM+u24DfLbxTyWMlBUolbJuI47vnnoPUwKAY4Gk1f7FaHiW2A68ac5mNz5wOaN/ICEBWKztsO8kT/ydBLIJkxiIrA2QZk1HrgDOW8HakUtYwyMmjcOX7f2cU5AUz1DjJsbEH+gaQTCaQTrqOrz5sGrNO/c1bPViuXET/yCjaJnXq3GQM+sHoCH5/5yKsYvMQJWNL2KJQwL997asiIjCJ6EE2jmuQ5DURzlFf70DonbVrqpO7us1RCgxmvVyuvrmCRu9/AmQbd5M0BQB+UrnYg5nYTW0ubxjoSIrJViihtW3zwZUgk43lDgkKp3JzCcoeWy7qh86PERsfNDPZxt+W9tuJykVrOhpNi6f5ehyfTYFszdf3QQbrxoeHRkCmVp3JtnEu5Lgg22YYvLFMNg+ybdxo+UxDM5Ntc9aBrYXNBNncbdRBWnZ8rWKgt1/jo7LhCZ6z4cANlItulMnWZDx1rwEmW/dkMtk2nymqLryOyfbXgGw0qVwH6i4aYLLVTZSt+7FMSLtfXy7qmWz1MfK0cxP4VUDDMg+JW5ozdPWiu7F0xQpsv9XW+Jsz5lsAR6CN2m4yjXXKcRBkoz3o7Gx3GbjG9dN8EAZB96AmmwcA6hoi9SDVX8u6j0VUmramvx+dagNuulDqTuWEpIdCIXyEKr71u99hTZKMgiTyKngLi9EmTYdqUWVf1HyZFo/i+xecr1JBMgUYzPqXMYfDKBRLalteA9l8ZtNp6RG0pB4CmwswWFheKOFn1/0J6ypVFCMRlVNRhJSB4JFzdtfYElLi+AocUhlCsJFHWI7BRCBbM3hdt0M2zxOBbP0I44W16/DvdywUkMCgkQdmaz6LU/bZB5/ZYw+0jIyo25nKRR271bOH/FxwL/Eg5Ocp0k7B/3+95mqsKlYULNJp2Lq1BWcfexxmT+6yzLUrZzNR+vo67B8YVAt5z2z1oIMH2pb2D+DnN90skBCVCroScVwwbx7mTJkCuMYHFlD7bLPNWbOD6YNmBlf/9cCDeP7DFSqtItjans/iK6fPx6HbbqtgzOutaV4U/LvGAA5kmzSp0zQzWLrkQDZ2o1Tjg8suw2p2v01lUHSdPmtsKLK4mhimKkdx+nEuKqutP5XmkznExjjS5jBwib+LiulSwmSWi37+UpWL8t4JLBjL1MoEG0G2+v4M2kl/DxWC2OEQPqqUcd1jj+Px9z8Qe0jC29IFsvU1XrATFNpWiVyxhEyljM7sCL634CzM7WhHGztPOqYgGQyyZYpEqdE4jEjYQDaizdIEISOCpaTsmFut4IlX38RL776DVf0DalyixhqOccgyqoOmbYvPn3wSppCR48qu6yCb2a+gPSHIFk+nEEmmxLqgHfz1HXfizZ4+6X5ZQFzCFskkPnXwwdhv+xmm21euoDw0hC1ZgqLOeK40aAK2aTPIJrkNp2XKMRDzg91/QyEsLxTx4z/dgE/KFQX2BPKp/zQlHse8vfbBUbvtKmCCJ3bSlUKOZXA690glVxX09FLLlCCbAYfef2p2TutyEBYob8jlFAi81teH395+OwZZtk3hc2mHlbHfjtvjtMMOxZYxY/RJp69aRpmMhYFBlZeY9o2V4DerptT8Wy+HgIgaDUViCSTTKVUGZB2gcvvzL+DuV14T2EUggjafTK+9t5+B+UccgS3INhgawVatGYExYnSS+VTTbR17/SCTLSi3Ic1agupg+aVpfzEY8KcSgw8GJJFiGflR6wBNdhTX6R0vvYJbX3oJAxKsj6AkaQsLRHnPNYDdsQW8L0bgUOChBN7L0pejMDyF+P/lwvOxczqDlipQGhlRwrE1kzZxdQfY83vEOohExAL+9d334Jl1GzBETS8B6HaK03aEyUpl2XG+KJDtu58+A3urmybXu2u+5pgA/N46yOY02QLrXOMUhhIY1FJ8/aOPseTtZXhz+XuYvt0MHD7vBPz+rrvx0cAgirGk9lRLLoujZ+6Eiw86UAEUX/zsNUuex/1vvaU1x0CQpeZzOtrwg9NO0/nMJAJfBOBZTv6vd96JV3v7xJwjAFylBmm5ilQxL4bepYceihNm7oLuqpVz084xKCVIR9bhn15filtffAED0ThKsajOAgKbf3vmZ9C/di1uf+hhrbfhWEQ2mDa3tVjAzi0ZfGPBAgF/PMdHiiX0Vkp4ae0GXHHffWLDjiYSsv8ab5VpGzDAEjGVVmdz+Popn8LMlhZMS2fQKjtmpcqUtBhFCB8OD0kqgWeqlcWFlYzLVKpoD4el39dJ+9VcbRBg7AY9Ml8uykZylDzw8jsbY8n7+ITXHwOysc5Xi9uDMtQzpb5eVEmyV3t6cNmfbtRbzj/9VBy0zbbo5NngtJYIJ/lqADtXnB6bu2n6e+OBbM12q9HrNDgg6D9tDtuK3+HtQRBks/LLzWGysVz0/wRkM0kkzzb20irBMkWvC1qPR8eCbOPhBw1rwMvSlEroF5PNNXUbh5nYPK5+jIIg28ZIHfb++osgG5OqXWKybRqc85/3IBtlFkQk2USM66+odRAA2bzf0hyXjAH13CBOBLKNNy763f/D3JtAXXZV54H7Tf/756mqpCrNIMnMIEDMmDCDPLSBGGwH4zYYu92J47aX03Y6cVb3yuruNKuzEttpvFagwcQ2eGCyGQyyLWYTEJjREkIlgQY0VdU/v3ns9e3hnH3Pu/e9VyVB560Fqqr/v+/ee4Z99v72t7/N8aY0dzCQzaoF4PUiGYuSSPigH/7aN+h9X76ZdU5xHZqsPOvkxfSGl7yYroF2LdjzTKmDXqmC5Bq7oRKPsRHoa6M5FJi0/R6XyqOS5/6DQ7r7gQfoO/ffxzqIh60mNbvw2KUSwlhxmLv15SXaWlulqy65hK44fhE3wVsvl9i/wHkO0A28cahW4vdDM74RtAsPaHkRkkgCRheRdGweUbnBTbJQqoyO3hsbbPe/eO999Ec3foz2oWcKqQAk0gcDLqf/7f/+5zheAovZGkelIFuYj4LKRl5rt595aHx8G90EJ0E2/EIaVNvBvL93dAFMtjJ1ur1Md9GJRft9ANm48UF/+MiCbAWr3cCnRqMlGTjTECjcHdkfQIsLNGXrKvn9BtlMi+tCQDY8OejfwmSblBaePIDkX7CGYrko9NGKyz39oYY/XwjIZod1WiZYkIzQTStrn7Njc4BsE4fvwwDZ8ACceTk4oIcHshVn4OJhYH8S5wBU2vMH2cqcDWNNttCMonjBY6xYsL9SprPDId3VaNLvvedPWXfqDT/6SnrO1ddwMIcyC+6Wx+CAGnv9WqwDAdlQLgrnPXu/omxTqsk2D8gmNg809yFrKR0/flw62mSK3yTIQLD8W7/zO3QOWWCUu7E4pui7IbhHtzYAQU+69DJ6ww030FUV0QhZZHFuYDnCMsC+BzDXHww5A4egMc85EHsjAIhpx31rZ4/e+id/RrRQpWdf9xQuxUVAYULWOEhYAF7BLDmkzMl8BEA2bnwghx+cRGTDG+gWdP8D9B/e9z7WN0KHNuimwekHAPiqpz2Nljsd7p4JbTgwlqyEPmiTcLcqHZdShctCcFD+/b330rs+8lHunvaK5zyXfvhJT2RwDeO6pJppyJiy0zoSrSw4Tyi/LFVKrLMg4y1zBaYcQEt899/ccit9+Ka/pSc+9jH06pe/nE5QiZsmtHd26eTmBiGPJiBlNgPrbQvKgQYoSywR/eln/47+5itfoe2LTtKVJy+mx1x8ET3z6kfRZfU6r3cGLayzM4NgFbaXxmQzkM0yoyxcD9YLEf3P/89b6cHlFWouQgtQOozh+xaGEBrvBU02KXmM3fRMX8rbBARoQy4zwnhAjw1lQ2ByiZA6sxo6Hfr9X/4lDvgQhKYg2/bGJtUAULpuzKlV4HWH8B/BcqVCD/V7DPL85w9/hE7v7XEAa2wK5mUYQKZQJu9NgJMCnwZwCiDBSx7/BHrDDz+f1z7AD9aMC+UIWtIALT5osinIZqPCZbIA28plLqcDEAbAA8Du6fseoPvOnqFz+we0t7dD1XaHnnv11fRjz3oms3DhlPFaCw1yIshmtgTlMgBzavU6s/UOqUT39nv0f73zXXQ0HNKp7eP0guuvp+uveRTbQgBJcDoHnS51wGjcRAMMp71zHiBbNhMrzWjwnljvX0Vw+mfv5WeCE/uSZ1xPz0NjjtGYTmCvqNNpHZCLgmTmTE4B2YLz6xYEg6/cMbdE+802tRdqdFiv04c//3m66atfZSDjaY99LL38uc+hSxcW2J7BGQdoIx3M0GVvyMExZBaYucnrpRhk40BEz5bDwwYtLNZ5TvDpV8BOlkTQ2z76MfrGXXdzycm1V15JP/ac59Kjt9ZVj25MPejobm4yW2wSYJPzw3+KQLYgG4HGBBBD1+Y2XKWk34JX6kE3s9UkiMjDBmCNAvx5y5/+Od1+eEjtqpQ443phtIpF4q6DeBRBTnhnmn1ltugYzMUBrfWG3Cjml172YjpO6H5Zok7jiMbjkbBlFETk+INbNJcYJD9LJWZo/flXv0H7dZRuwmZIMxRVu+Ik0/qgT49dXad//VOvZbZX2J86SAIwTAfZ2I8AE69coS5YbApIMkOh0+Vy89//wAfo7sMGdeCfDqTRzksf9xj6xR9+Pu8rDAVAmT/4/H+lG2+5hYF92L7VXpeetLlJv/2PpbEH7BveHWfDGSrTu77wRfqrf/hm6GaN9xOGep+22i16y5vfTI+uL9AqtNF0bWIu8KznSkTv+eo36f1f+hIdQpOtgmtFB+7XX/saLtn6+Be/TJ/52ldD4wEw3x97/Bj9yqtfzeOFtY813+x16GA4pqPlJXrLH/4RfafT5ZJzMAcB0so0ywpHyT063aJE9N+8/mepikTR6iotquao6JEJ8wVaTmChIDANCS5ugkHUbTalO+zq0mQZpQs2vUv2/QLZrNEQxzFYgyXpXv9/v/s9dP/uLj3vKU+mVzxDGqGggI677Gqs631E/2f2qQpAtllh3A8SZDMbijl+uCDbccc2nhdkg/+EhZWnO56XjDVfFcL8AWQrS1O31H/PG2dcf3jYpBp0x9VGz6qcsu95uCDbxopqmV4AyLa5vhEYgvY8XgYlcy48LJCNqNFs8bkLQlFgz2m3Z9ieo5Ik9H7/xhu5WzYYuJCS2eq06F/+7Ou5U/mayj+EZ+XjwmwDSiwBxMdu5H9/+nb62uk76Vv33s0JWSQNemDucoAkTQMMXbJziJM0XJUg+siojgDL9uTqKl139TX03Kc8mS5eWgqAG+yOkAKk6ycD4EtL2l3Ug6bJOas+tLGID0YjOtPrUX9pkT5y85foxq9/nY7KaJgmOv+wsyA//It//JN0zcoyJ38gO4H339vZ5TJc1oJPiS/TQbYHxsdRGw1NDTfb2bIR+YEBSFgge7uHDCBNKxfNfIcimTNBtmR3FWVi50GUbVNDAw716tBkk4DdOV3J4PhgUzTZ9ugYDBCLQsbMSTGjQw62DMiW02ihyAj1E5Btsia/uBwkj8mWF9Tg3xDYMOugJG3S0TkDWgmeyVYeIfgpYO4piIRykP//QbZJJ9oHjPJnr8UVO1VNA9p4nJJyUalTn80ss3UL4V5msi2qrPmMYMieu68g2zFmsokRyQOOUhBSmGwQaFSaO3vnkw0EwvgoHRvXQYsrgmym+xTLxdO15DONKchmYy7B5jh2Gw3PImWOO/0hM7A+e/vt9Fc33USrS4v0G7/4Zrq8VGZHkplirjzXMntF5aLTMo1mD9DcAW+V3100vmWwPbpI0C0Igq3QkoDwtnTR0o5EqnOAQ+yOczv0QLNFB/0Btfpd6gyGrM+wUKrQqeNb9OiTF9NFdel+B8BmwboesuFGWZDcmcGV/iALsjkbZHbM3gvBKVgpCDbugIBnbYEuXl/lQBTB8QIHUVIaiqxQniYJMzi6XepegCYbnvnsjgi2Msimc21Mru8dHdF/PX2amWHSoED0f37o1CV0NXRaoGOyusJgjdl3O5TjmEhQDPsFpwFMifsPD+ihZosuOnmKs/J4V0B8i6GZQ1bzQ84yBdlKWAfLKkcqQt7IiDM7kOnkY/rufffRoy69jBkkOOzL/T419w7oYmY0uiYNmbKKaKeNBQaG3F27+9xVsr5Q4e/Cd2J+AkhlwIxjBHAA0RVNNrBpOVhWVhocmWa5xgyS3/rd32MtQG7MoZ0gUdL2m7/8i9rcQta2BeveifKuiZ2QeH+spTOdNv3eH76bHTIO2ElAtu1ej37vV/4ZB6EAlgC+MaCsTDYD2aad1VjvrAkHZ6xSorPtLrWqZQaov3THafr703fS3Wcfor1mh4E4PJsBVXKOqSIJr+kRd5y66qKL6PmPfxw969GP5kyk1xwMYCjrzwLALHN30QV0roMuSWjaIiVwuBeCTvCAEHAiW2vBJ/7b6LRpY3GJbZXp/fH6FcMQjEm0JTLSsNFwEmv1GjNcENRirP/he99jMOlRp06GtYF1AuAZurDIjnfbbTrGOi9SPjvtYz4bjaUSAEy2FGQTIEe0J1E+cfNt3+auxk954hNlL6GTZXdA28uLQX8QZ5HXapk8GxRkc+Wi7PMAJC86dJWdC9twANYUtDZXVnhc/u7r36DHP/GJtAaWkY41EgVYc2zL9AGGgxE3DIK+bGBbTR0h/WFJKwHqC7S4KLpPeA5k7FGaDiDmY5/6NF133XUMrtsz4DeH/S41D5p0YgsaTGjygdUiLLL0PIorIjY+ME02z1wR+y+Kr8IAkH1l39gB2Kq6TwKkiWg9mAp/+9Wv0pe+fTvdt7dP0F8boyGMzRePPU+ElBNq1pyZTmjkMOrTRaur9MOPfy/qeP0AACAASURBVCK9/PqnCQDGbF2i1lGD+0UHbWNt/mDnD85zMJa/fP/99Dsf/Es6WKiyTibE6MEk4AYeI9H2e/T6Bv2Pr3k1PWqxzoEMmoiAacX2CetgJAwq07RdWRZAx4Jq7wtZmSDGAMkb8CawZu7r9umtH/wAfRdMNtUEXB326IWPfSy98UUvpHXm10Fqgei/fPozdNMtt1ADnZ/LZap3e/SEY1v0r173U5ywWWR24ohtwX6pTH975530Bx//a9Zig+4crBCaLaz2OvSq5z2XXvXU66QpifNfYL/AkEVn7Pd9+Sv0wZu/xOWpKKcFaL0+6DHI9uhjxzmI/cO/+Ev61n33s719+TOfTTc84+n8LOwzqKRAs9uhxmBEpbVVeqDboz//xCfpa3fdRR0Ejq7gBgk1lNA//tQpev2PvJKuWlyi7s4uXYxuwxW5P8sToESM7R233hHhe92vJlXRQgkvyk7XEMhnWUFhXnB+Ob9zEmTTeHNKcOr9r4OjZm65qK09k3rA+r/p61+nD33ms+wD/9Yv/AItNo7oqrV1Xsf8nqrJ6c1CHsgGO8K641PKRe07ipKUD5fJVpTE8My78wHZfNyJoUB1BrSmAsg2Iz7x5aIRZDOw1U5kgGZikaOtt0STaLIBJIEfjfUlpedZpnOeyZ4Gsk38fsKoNJDNqrXYB5pS9mk/Q/oOzbyyIFuMN4txgMhkM5BtnmOIlyfFxlFRbkOunoxvfOVNOQHZso0rRtUK+7RIFEK65D/80R/T/YhPRyO6qFyhX3v9T9MPra9zYoBjhHAei56kddxGvIZmNjd+4Yv0lTvv4O7zSBTADg7LorU75oGBvjA0f60JlCaiuapHGuBIN1okhEuic8uAG7pAD+iakyfpJU+7np5y+WWcEDHta8QwB3vQHV8MIJs1Jkk1703KwJh8AOC/02zSn37i0/StBx+kVk0kQPCdaATx1FOn6Jd+/MeYvYzEJqQp8N2whdgnHmQzXxr/TddB/PtImWwog9O5SoE2Ke/SoE8PfAQ4u7t7jGAv1aHF5cuNZDHY93ijywymXo8bH2xb44NE2DEFDczZwMx5J3H+GucyoZsp09xD44NikM02QiwX3QvdsfwhL7+XBXeCQ4uFrEy2tZUlPiR9S+siA8LBlGZiUR4mhUd5dOEss4fX6Ti/XLRwYytIlguycRCXpWOn3VSFngom2y4tr67S0hxUWj8+D5fJhq6SNehg8PjMBtkwttBkA6q+uracu97TsQoHuGmygeaOrO0FgGzMlskAJNm7Redb/h0g235gss0LsklZBgu2KsgmB1gx7dwHf48syKbgnH+xTGdSES7e6/Y4A44yjbe++485+/js666jf/KCFwhVV7sW+vfAuhuOy2wPvJZE/iEUx9nmE0E1DhDLwHl75WfFO3lc7sEaQyLYmvI2+ZlYtFrKGXGYISiHo4vV2eoPqV6t0FJJgBUEZwJ6xZJNZjBpcCbWZcxMtgzNPawhsQs4rBik4LIOAQJw2OEZdg+PaGNpiVaqVT5EuBQRv4dyNvOY3Qvb+HiQLXWii+yJhbkGsi1UUYwR2UKs+8MBqwRBFuaxfhb+3mpxwwI4M5gbLod0IIUdWkMEsQqOIHDE95492KNV7E1CZzgLvKVAL6OH4oJCFu61xgfc1t3KmkXYlZmL3OVIyvwY5GZNM4wfug3vcQlv6B6mA5N1gsQugVUGEInL4BpHVAXNfaHKM43Ak4Nb3acBkMqAbGCuDB3IJoA7659BYFcbS7zzQx/mpgdtZo9JF1AIjL/qxS+ki8Gq0LecLgQgGhp4j6PRkI6GIzoaj+gvP/npwIzBvZF53Bj26Bdv+BHaNLYgd9+bDrJNOKUJmLgPXYxyiWpofKDMFO7Oq/8TfY8xDTEXqt1k+7ePjrhLdQZA4JAx64p1rKDFhoBRGKJSti6ah9JV8iiAbLLuZI3JmhCnEc4gZ3NRQqsaVF2c1Y1DOrG5xUEvxpvVUTTw9CCUt7N4XgHZJBFipWRc/sbCx6pJAk00BvJjETJsNPwZ2L159mY4cx3IltG0dX4AwL4O2HvuRMV+6rXbNO73WOfFl5dPC1ICk21PuovWVG4jdN/NAdq8vT1stHmsl1dX2AnG/OMSBtZUQ8pssDdlzPw9OOCyIJvvQh8oY/sqrH25sKggG5fKSDIS5xTAEdhWPIOVbELrEPt/0OvT0VGD52S6PfAlTBFk8+WilkTKPDPrV8nv83ocj6nV6XPiBmCreaJg3rWU0QWQif836FOj06XeYEQDzsgLCAlfGBpX+Er4UVV0nayDIVKlFZKSHWYCj1H+KtgWJ6uHfdG0ta6Jwe4JkwiJhDPDIf3Zpz5Dezi/AFJj1/Vh25dpc2WFrj11MT3x5CkGpnEPBDIAS/m8sM50SSVAHshmPjiXkpcACkmpN9ZLa0x0f7NFN37tK/QQ/P8STgfRNXvyZZfQS5/0ZFrRcleUUX3y1m/RV+66i9rQQBv0uaHFNdub9OrnPDfYN7YGKnPx3Vab/uwTf8slVyPIMlSrtL26Ro+/5BQ95dJLxHcZDiUpA5sC+8PdxYka5TJ9+vQd9LlbbxWtQZxLqLQZj+i1L/xhumITFpXoaDymD33iJnrus59Dl62sKDMbCaQRM9/wAcgGMe/6xgZ1CF1phWGyB3mBbpcbVWAfoMLgxOpKnFf83tlzdHwDrHPIIUh5s9kLrDc+XcoClluyC88FPxoaRSuryxONkYJ9hyVkf0+Dbqpq4wMrF50Nspk/x4zGoyaVVZNN7J588LzW2fagRHRXv09v+c9vo95oSP/kVT9Bz7riShrv79EVm1uhZBr+TyXpdhz2mwILSMJ5kG2WZMsjBbJxjKuabNPiBXtem692q0c9NCWZocmWgon5INtkPJWCO5akFCabB9nkySbPhnyQLXZfnQdkKxMkPnBmQpNt6vg8UiAbOoHv7j0skM002eapnPIgGzAS2GYfb84C2ZpgsnGMCw1L8VulcgHdyqGvO+aqBABl6Pb8Efh13S697NnPohP1GmuyLbG/Ifsf9q6rZaEA5+5td+nDn/8cffmOOzgZ2q7CR7ZMJ07IDjxnqpT6VBn3qTLqUaXc5wRFAIxh26H2imcCY7sEi4ZmXQs0Li0gq0m1cZnlA+r9IT1qc4te84J/RE84eTKw11vo/Fuv00pNGh8AnONz0DWWND8NxAP4NWDqf31nl9750Q/Tmd6YOijFh97koEfr/SG9/OlPpVdf/3TWbmRAjxN4WpVg68Ax2czvtPUu94/r356ndPu5c2PuLKKz5x2WNA4z5hPeZw8tVJel9XgsPJl0Z4z2zQbRgWzmHNgVdq9Qg+7KRsXZUZBtfY2g+5ReN3ln+Rcuo1KQzXdemfx9Cz0iMmxMtskW9PY7/lu0nE0HWVqPEwFk48lIURTXZU2nRZgrDmSzgy1eny8waiDb3uEBGyDpvBLfQ5df8srxeXu9HrdKN1FIe57sdZPjg/vCAEEUEiCb/+TNp18/yMR2u+jAo+WiiVH0h6j/XmEwQUx5Q5zEpKtfMELJ92EzHTVbbHDwvJlubA5UtKyd3ZMDLO2KZIKtfj7T9eqdZFyLDByYbGtLymQz0HTG+2bLRWO2cPKwsye1csoUZFOQdur95Np2R1pOSwCXXeNhPkwjgg0lmxfVZMsvFzUwhfe/gTx6HfbmYadDDZRxra3QbTt79Lvvfjf/9Nff8Hp6zNZWKBu14DUGvfOBbOm2M+bKBMimmVexU04c3ow2yi+45bQw2URUO4KXcp0EZSISr0wYFf4E6A7gaUXFgoU5IEFaJkkRxgii8yXq9PrUPBQtiSxYqlkhjkyiMKyAfSj1K9Pu3gGtrizRUnVB7sV6WdJZkWcuyeQZyOa7i55vJvZMaD0uQI99uKASHdaYPi4lSnDg+bfGI2pjbw4HtLm6JtlNdBZFEKvOcArOWLkVWtCf2d2h7eMnQEAQVouCYXlgeFwPFToEyIYSOIhq40VVxyzufZlDv9+xDsGK5kAemdi0q6hbR3wh9gnAQi6/LDHwiZI0SU4JgIJsXwgcMJcc7Airw5xogGxp4wP5OQI3cZzAsgIwBUBCdqYw+lqHR3R8eZmWKyJsPHEW4f5YiSoqK60Dy3SEkqtBjxZX1xgYBfhiH8wbTjYAdyiR4/Wlg2uND+YpF/VrBO9y2GqxI7iytq6dTQV0sv/xeLiL7O/4L0pQTsAxdXqJsZw3lsz58mOsS4CtYHeBwQQNEN4jAHKNUar388wiBniHAzo4bNBxJClRhhSqWXOYzg7MwtdZuQPuiUyv2NGSlFgYu4jPpcjSwnXtriQptzbWA1MrD+zyTAdZJ5HJBpDNn3+xdAWAkiQHgu8xGjNjajQYcGctscOSNPTrNLPZdV1auSiDbGWsGEVrkvnj/cX/J3aBGUwNrGbizr/42GmEe8PaQW8NwTJbXMd88iAbmw4H1Gee0c5DKIRq+ThANjALMSd8HwUYTKsx+gYAxaVLJj7oXM+JkC1wl3TudXzQyCC8X+a95dxMu7MbkMb5fYC6mkBJxwcgG+QdttcRDsieZuadJga4m7VL8kjwJnO7f3REW0g4O9CQ59XZDGZPqqyA2KkSNZpNZrLldmcHKIMmB1pqCLAHM2jlhketNm0sLzHohAQTsz7ZdiB5IYGMnUtSvg723Yg12UzTlte0VVboWBqQLexmOVM41BsM6WyzRYtbG2y3zGbY/QGwARTHXbHmERrCduKZG90urcOPVv1BYzNgTWB+kCyBNAN+HwkA636HMew3GlzyZNp8bGu5RNdAfUnEgXWIe8Gu4nmRdN5YFH1Bi25wqYHLSMyheQ0aFPgy8aN2i+0Q7OW4UmKdJJzwltzDd9jcYgeabcQZuXvuLIO0C+pHR59bWOZxvasPqWVnANngFiGQD90WCxlp6qdQlQYjdBfd0+6i2cog2xrRv7XrZJ8AZIO/j9jG9pP5K1hzkHcAS+XtH/0o3XLnd+mHLruU3vSaV9MxAL3oNgyQjW0p5gHrbTLVxKvBgWw7+3u0vAzdJ4mnpoEkYmOFfYokZbvdyRBJZl+rpIUZIFue/4/xKQLZJkGZaIR4feUw2aYlT+I8SSVAWi46HQSS8bFy0bwkZXqOxPvJKgbxIA9kK46L5BuyTLZ5NNkkgYnnnQTZ4lNO+qX2s6wmW2E8ZXZM/yt2WphsBrLNU7Un6w9EEgHZ1lalmVd6LbN+y/AZUWIv9gsf2IWjczt0amuDE1lgTiNZ0UaTS22s85Gbb6abWJu0RN0qfIURjSs4j7tUHTWoXmpSbbhPi9Sg+qhFC6MGrS+PaXO5Sou1CrELgGT7YEzt7pj2m3066uF7VqhbWqN2Gfqi69QvobB7mWi8QKXhmBZGJVrujui6K66kN9zwCpb/qKBDaK1C6xX4MmNOvPmPAWxgMB+WpPv2Z+64g979yU9Ro4qEkJDDUKK6NR7SG1/xSnrm5ZdyvMlMYQew8dgintrZo3UD2WaQe/yzlL599uyYdY0SZ8474iE41iwrJmBv70BBNjkSDGgzw5y5Xi0MhgGlidBIk3KH6DxNQjjxMVk3giSoXt9Y5UMBH28m4QTwRksiCFzbbLdoBLFxlItqY9nsISLfZgGlif0hgANTi0E2ZLYz352AECHTKO/UUJDN2hunxiPXyCvItnewT6yT5yxz9rWslC+WFLABOjzg8l04iZHFkY5sNAI2V5gTPC/KReW69Gl9ZkMcDcusnt0DyLbKgXwx2BqvFyCCSEA2dF5BsOCZfnkApjwPAxdj4nUAUW1bB6kBm9A/UZAWzoGAbJKJzV6Xc+jq+EOLC6AyxgcZ32mgsjynOL141311EiPIlge42vhotgcd7lAmCCbb8WOi/YUfKXNFvt92jwpK6v2wMiyAQyCfsyUmdp2AtFKKBJAN6z1mmCbnQ+Zf9owB4KDSYn/FltN+d2czj3w9uo2NUW7VpQ7EaNdWuCTnjz/1GfrSN79BVxw/Rv/0p3+GLi0RLWuZYxC+VMcU6wDaRKFzXWA0ZsfTrIwFyazFVSqzgLONTwoKZwx2WAeiBcDrILhcBeu1jPcTJ57XAfR+Fqq0urjE2i7IBEe7Gb/Ds79wPTSGEMCZJps8V/x9AwIwnmIU5VjFrQGyrXE3HChWGZDj7wVIQXjK/r6Byba5yRM9qzuWmAtZCw9puSgy5/46PkMqAHKiDHk8V0rssLGWBNvo2O00tUS8v5z1742EmbG5LULnAkrErmr2+/Z+MnpgNIkWF0A22IPAbhqaJl4EuPweYrYga4qINp/8LAbWsv81g6jgvdlZ/HfvAGyZOq2opogH6axMKrwzAjPViQPYijGaaEEfGBwCrsIx8kAUduEutAtXVmgZot5gLChAwf/lbqCYY7V/ek+USXAL+n6P1jc2aCARSHg0CcjxW7BN0M+LMwUQdYcbH2wysDwtQAlBjWpnAGTD86wtA/hEwwUrVxJtj5h4ivZFmG3oeA6WBJrTwOBLN0BuSmKNKTSAsie1oAjrAAEcyjf9s+Yz0exqNIrpMwsO60C6wsa9ORFUOf+A7YFqiqA5TXZ9WTIC45Zd/RxMKchmlQCzHHB5R/zfdJAtLT9if4gbb4yFwQQdrfV1BdjceV3YFVBAEgQokqTE+0yCbAas+aSagWy4PwSnrSyf7R4zyWPK2DM/GQAZDJnJbQFcYXCbgOGwGgcAwB3I5p+Jsa5KnscK1nkE2ThBwEZAQesc4XJvLyVJiUoA1bDUNZ6W8ke7J/MJDaZ2t81lXgw06lqx5AP7zMzAlP3DoDHOzdKYzuycYwkUsCSkIFX9C11usCARyLHzQoTOsSgNZGNw04Bo7j6CRILopI1VaBpX92nMejaQpcFb4n9gAVqCgUEoByqyXZpRLpqeC/zemriBPUBX7r2DI9q86DgHrbD4Mp/CHAbzgcN2XeOs2cP2pkR7h4e0vFSn1WqdmeboHo6kj33wqmhMAVBL20nwjwb9HnWOmnQMQL9KSfC7qZaozKEkblC+hGQC7odvRvIOa325WmJfL+O1l8bcVEF0RWPSVOxBizqw0WvgBWqij7tAx5XP46J6lrxOuEFNiXbPSSUAQEzoERm4yd9jyT74mo4BDiAXfvQITGYuF3VnX44tCLqqYIReIMiG5wEJQEA2wLMx/kHDDrAnwcyBNuvbP/hBBvR/801vossBkA2H1Nvfo4s2pWGQl8PxayiANKw9BWe6Qnkg2yzQyoNsiFGsDPcHDbIZaG2+3eR+kX+R7qJSLsrroECWJm+/AQCHGV3jzr9F8jJmP9QvcSAbGh9gb/H5l94g+bt5dYiJLghkUz8avjvbuwSUmbx9FmQranyQl6iW7zp/kM3W1sMB2aDJxv5TDsjGtlobmRgZIEhwoHJqXzqBl6voBi3yFcz+evBB+pO/+Vt6oNumRg2dqPE9PaqU2lSjQ6qPD2lltEurtEfXXrJE15xao8uPLdGprTotV7pUHYMLJ4IbLJ3Cs16jQalOBx2i751r0j1nuvTtBxp0z16JWqVj1Ckfo05pnQaoRxjXqTqs0OKA6BiV6Kde8lJ66iWX0olqmbZKZVftlMVFAL4flaSb87s/81n61G230QF0SmtVtrFLwwE3fvnl17yKrqnXubwfDeFQlWB6cdbd1kA2aN3FSgCPixQv4NIX77xjvL66xk4iH26azUZYJqvfTm/ZBhySQWDyqMUMACs78k62v504yvIvdujDaQPoIA6zuhwaiaR0O34etC/nDNwhraNDKL4Mos6VmG32989ofuCwHwyYjVRfRODnQ7RJkM8O3TI6Lo2gCXHEwF4cCi0JcQFHeDn2/cSp6XZ7VC6XaGFBOpJYjTo/Om9yGZRAj1e/EaVFCKYQHLPDpvfh93NedwAJx1LOi69DNgzMQiDGAkNO+dh4V4SZAdAL82llw/y+k7iTvirKuWReD5otWlqqsxOdrgG4DzEoEmcC1+Cde/0hDUd9WmZAcMoCTcYZWT8ERWsrqzy+Ys7iRxwCXXA6XuqWUKfTg9KKHtS+35ssTs8ctG/E8yJYODxo8DqAJpu9pw/C/F7xEA8AZewrcQ7iB98RKPjMLgK9XpAyabYwYGcGgSr+mX+fs3CKcBnSpb/v6erIyOMgqmPtwUELnoGfj8iYkP2CpiTIwLXlnup8R6BXRpF/N2QBdQ1z+fgura2v0CJrcSni59ZvGM8wBHItl7IMR7S0vsJlDt8bEf37t7+NjrpdetVLX0ove7x0tEM3O5CKjW2E4AH3RAAHkE2cmfzxsX3Db1AWcAVlmWB5yZvrQZ/J3sa5svXjtSTgtBpgL7+ZrGKdF34qBtkO2Ras1JHHR8mRBihJJO3Bf9wXWT/MJ1gSHnSfsmV45gAi7u7u0/LqEndFmgTPFeRjAFq15RSMBrjS6/RpY8OSEm5/JYG/vZ+tW5SLxq6SU/a1S4pwUoLBlZHs68lcSeaLDBTmxiQjBPIIFrbZHsRAJM6H2yrhe4zBhL1pzWkYPlf7ZD1CJUB1wSScxF4vA4DjS9OkUphHBGcGDGiZYH1p0YFs02bS2JFEPTAaufOvBFPp/RhY1fnLvq/szc3VFQ6qmW2VgE3yfXYWSxLFQDYACKsbayAbZj4yutYFNrv+sTcDyIZyB2XqTX9TeX5jG8OpxScLP+se56Vr61eAIJzvAFvRuY7LSDmwtIDUP190+vGvCHgFZKtxib2xgpIw1+1vGR/8PIBs20iEaHIK5aTcXVTPIPzdtBv1ubGFLICDT8K2PdjUyTeWt5bxaXf7Wi6a1eYLY+tZuJbGxDOMynR2d4c216W7aARxXNIsZ4JYZkFBtpikxDBpUK7XeEBK/ikF2bLJvvT3i0A2JEImkmhO4zYebcJk6g6lXPQE5gSLPWjs2cvJc3hwkv0SKtHewQEnKHF2cvDnxtLmJ2Wq2zpAuagHwKe9n40Pdg/WAfyuxQX4pso05rJm+dj7ITnBz83OABLHPer0OrS9Du6TB9n0OnXe/LbFn/E/2MutjU0GLfy5ENN2Zl+0ZJ8p0NKdnZOUXIqkAU3CbBfbEZNvY5QojUZcXo8AF3IbwuKOekGexRZZ5DJPh40jLRNUTTa8gdc41qQAJ33Vn4YDPOgDbD2kYye2nZhIPOdtNQo7Tf4GoA3jgyS3dK4DA9wlUdSeRCBT2Kdme3EuQK8MjaOkS3S0YH79REas2C7M587uPq2vrdFiVZL9WZBN5tdsfoya4POjFHjAZYISK42lNFW7RgfWrq4n+14QCHAuCMg22TiK1x7eQWNCW4+s/WeJEAVXojXW9ermx/ulBrJJJYDNhcWZ+clKWw9oSgK2MRIhvIo1LoQW1AGV6P4x0X/8g3fS2aMjetnznk+vuv7pHDSP+33qHB5yMpaT1cxUzibhvNkzO1uiKmtxwTeAPUgZ6ymDieNcTYiBPNBsd9gPKgLZipj557QSQDpAFzOu/PXwg1rNLvVHtg4AaKi9sHlXQ5I2MswD2bLHgICsZn/sZ8w6RyOUUonXHo9PwhpO/QwZW0lS7qommwfZ8hh00d0Um3KwP2e5aGI/QVqATAz8A4uJ/N5I58NsL1eEsBaXnJsmT4TxSOPFrGuc313Ug7Q+9s/YejCvzu0FKZy8igybhzQReNhq8/oG61zsqll9kz2JSWrDYzg5MoQUzh5tHt+mfrnKsRiYoR+8+Wa68atfoxbraxKNqgOqUJPq411aHp+hjdGDdO3FRM+4Zp2ecPkyrVUOaXF0RPVxh2rDDopBCeqQwi+GHiueA1kYlIlC43eBevhfeZ1a5U363kGZvnznAd387SadHW5Ts3wJtcrbNBivM9hWH5S5s/2zH3U1vf6lL6JT1hRKu3rj20U2oEytcoW15373ve+jb+zu08FCjXV/AbCudwf0tMsvozfe8EouDxVNXSRfYLd1/2A/2zoCU3Znl9a1knIeZmuYIzDZ+PDTzAWcU1585qlnLJAAAPjR3q6UIiFw5OnDolNORFpm4Td2qycMpk3Oisq9MuGpASTuvnxPQj22iOyLc6BZHR9RaGQD0MlvWASNo8FYase12459fdblloPFgmr8GeUgG5tQqJDSDXymgUJ24LZaAFdKUnrgQLb00HOcbB5b6GYAZEMdt4ka2/jmUMwCKCMBSlvKXqD3oxpSecCRn1LOqgFka/fZ2YPRC884SWnjS8P4cFmHgGwQguexcZYGI8mBKyPoou2AAAjzA5BtMOzNBNkyyw/BVEnKexCMG/7m5yOsXZmwzPP2+0MG2QA6yDz6h83mUmwMOJCnMR0dNhlksyHBe5pWYea9uWNX/IAVBDC4VsE9408y4wTNFQTjbv3injgU5ADTcfUIjG1+zLN7dOyTRrtFK4tY66UAgtv32xPYWsb6w3uIkyCl1Vw+x06WqTMJa0XmPrin/HfeftqJCeCcdIW02nR3RAYQ3R8zQlcHeLVQX6J2tUyNWo2+cPp2+vBnP8eH2j9/3WvpZL1GK4M+1QbIgdgwSVC0ZQLgrDMmFgjvI4pg8uGDiEV98ZcqdQd9/nm1ZuxVWQuZveKA2rDewX5qHKi2I4RBdUZLWRA9DAzjkQLcALzE3hSNhTifPO45NsXmCQEKJyVWBOhPkxK2IBmkVZBffk+CosXlOgPDOBTw32h/FCBNgFCETpiPfm/I2fwU3A9jqtNoIJQxJ8DsQWYTrLJ83ofOiSUZdL8AsIB9QGmGAGXx+Xja3P1kHcrPsU84KcGge1nbfMcRNdDMz63NZ6vTZvsEx91K/QCoc4CiR6B3hOBQcnnRSPTRwOwRx91AKuyHHBRSBw33PWo2+cyE5EEKJtpYyvtaUoKzK9TtIRHSofU1aNbZGApz0X/s/LHHgL08ODii1eVFaUGv7zcZfGkjD3wdl/QiUdTlkjQ4FoGRoTfDs8vY2PsK88lcut2dfdGWAYuSXyE7LilIyKV5Oj6ciUUCbwrT3XNj2VkcCqOR2diZCZWDFAAAIABJREFUdWBjFTWt5F90v2ggX0Pjg6UlB7h7mEPWk7gaMShntvHRIZ04dlzeUcvJOMBR5guvv9gUVWBJ+E97Aq4sQGjd2Y881mgYuXKJE2lYtwBJTJg4AoM+v2TvK2wmgO5g/sKvEHah7J5ZH3ZWWW7DWKYWHGev9YF/rAQQx93kNuKcx2vNzFrSSZJaSDRCbqOkbGPP3C56Yqy/MnWHA2bwcgmvJqTyGevZ5+dmCwcHWsqNxJ8vq47nhDxvXA/4E8AVPG8sH5/+vDw+moSxxlGoBOBJsaYZE6+pjao4kC9xSRruC/8gfVZ/aepOgz0llQDCAGfWZ459tfVhc4nnPWoJyLYO30srQtLHjPeLTRsAgEPDGePD9+P1HnNx/v7x++R9kZyCvy/6qQqHarOhfN9WZBbQKAbyKagEiLu9eLUHew8m294e2wIWvPdMZb3cB162GjAnDK5wIsRpdRbKtljjMbGZUYurSjQaUKVkaXIDwSefHePTbHeZSYl4Ch8pdWcj7k4dPwKydhlcOXcugmwJKMPf5W5p1hDpYIBs+EiVjrLDcobWn0zwS3FuAlzheFPPWLtM+WOBUZ+1J+gq2aBadUGa0+j+A/MQXZHPEdEHvngzffKLN9Px9VX69Z//eboMz4duw/0+tQ4PwpzYus6emvIUfl4ZdNd1gBLVoI+dU36eOdnKFWp1Olwuij2WyoHkrkAFsTCfD509y9fBP4ig6qSdtvhBmvMA+GxzoslLIhkAw6vBgWziUajUxHikYKskq2N0F3Vzbbzt2Q0sQ3yCezA5wzXAiN8f39bmM5aLSuMDS4rmzYfNCWME0B4GI1Y12awSYBoA5edTqrUEZLPzcto97XnBlORzk6t0FlRuJeux53t8ZT6nYacBuqPs0TcCYZtnSQF462BYceMoosEIzSj25qoEsDGy5wXpBR+AbL67tqEs4Z2dfAUnKccjeuhwn1aOXcSNEVBe+ba/+Ev6+s4ZalUr1K/ArrRpgQ5pZfwQrY/uo6dcXqF/9KQTdPVWj9bGDzCbrT5qUG3UotqoR+XxgAEtKWAXz5D9Ia4aVHkMqtKoXKV+eZm65RVql7apUT5BO+OL6NO37NFnbjmgnfFJOipfTF1CwmSVav0qA22PP3aC/tmrf4Kb8zARQ5sg4f1Ziqhcpo/dcgv98Sc/RTuLS9TRsnh0gH71s55Nr3zyk7j01PTXoAtapKmKuBEM8AsC2U6fPTvGYgeTTQ67LOwkG9U6WFmGSjTZYgZOnYpMFlUNlzmZSsvGYhdNERFsnTTSWQiLgwEugSrR2WCAoMVlx5vPv3lnODqcnHlB++51Y6TlOZfxUDLxZgS4OBS2tjal3AEstZChyj+wLZOHzCZANisXLY693PtCZLAPmruUIpkei8yJDzn8vWPWEOWicAwA7PERLf3Vk8M2XmsOFObk6KjFRk82RWo2suMljpQ4UXCiVzgDh6AxLTX110WnH/8K5hycRCzarJOYP65sTOYoF7VnCweU0r/5IGo0QrmoaLv495RxctiKGASUYKH0wJWLGjPDO7A5+JcEjUeNUIrkRn4CqJXrZZ7ZcVcGkxwKfp/E9eLvbyON50UpkmTkAYAb/OLHNZazRvgMLAlhsiEoygB7GnBkHXbN/qrTv3NuLwbVYVzj/Afh5gS8AksC5bgAzyEy31Tq/396/wforvvvp6deey29/pWv4GzDCtgTQ9FvwTfz3tzYEHahY2OJHYv2x7858ioIFqpl4my1gY95oI49qoEycBIB8KJbEK8dx1KaDCCjrcT9oZUAkA1BtYErcTxjQBeCGnV3sA4wJ3xout3s388DJsbEZWH/RoOWluvsPBm4Em2Js8+OaYPdD+FngGwry4uBQen3hh9f61ubgmzcvMA5EUXzwQcimK2DAYNsi5y0waq0cqvpoBXmxkA2fJeVFPuxlTdVEAn/ZXZRidqdDgOtfnzCWknWKZjdxsKFQ2IgG9OdHTM5XXhgNotwtOwXOF4heNMxMsPjgX04xcJMkCQFAHCsA+iggoXky5f4+kxCIZ4WyB/ys+r6CYmiNPrWuWJNIz1v4PT1B12WIDBbaSWb9j3myHMiW58V5/X+3iE7icI6cckXBVWNyZ0+O2wBPikYza+oIJ7tA4y8gaCwewBJ+J6sJyVjkvVmZHZtP9uaRnBcqwoD3BgAga0MPMS0t1BmpmAg54hHxDpVYPBKd3YrbY3llAacmuadJW3arS4tLi1QxbqW68Lz3o/3GXhfM8N5yOcmN9JBoGrJGW/kks0qSRSxB+yP4D2HYKmkF03+XYKiPsttmAxFZhQTbSPxfyTLj3XfaDUlMZoelu5WAgrIrBgLCv4B1iJXAiDIckilB1cCCK7f3xsPeZ+sarmxuPROYy7nlW2NwE+Ejca5yQGK/S4nkPUjWdrgKBjrHPPJFQ+cCUfCJ5UXSW6sINvhUZPXQb1cFbxcQXMvNm/2gcdH/WmsAWaZriIh5pI8Ok7e3lpCgu0Img2BsQAAfGFBde2ShKOfG+6XKja41e6yvABsEL6/iFmd7i+sWexNnNU1iOznJaVy56VEe0cCsonchiTCpi5bHVesWfhBJ07AjzYvx4B1ZW45m4n1ZclGY7LxOpiWVNc1ZyQAa0qytb0xOyGv1/I9K2UGvETwHgSCiZyEz8WHkcI4A9CBf8rVSBng08UzbL8kCWL2zyoBpIGYA1fcfrY9jDWJNc2dR0tI3kWQTcYn/4zOnPnjEqE7u3WVBADOWLPaVttS6X/teaMfLZUAXN5bLrNe1L3tDv0f/+87+Pl+6SdfQ085dQmz2OojAdkahyK/45+zOB6LjHADwPMSYn65pn4iElOwB5tb68Efybtf5gjWdWtMtjqzpop9n/T+R20B2aJupvyGj2ecOQsmzCSRUCaIswh+MZMhuLus+NrykfgzrqESl/DiIxrX8lvsD7A5j11p+d/15zxvug5YEonLuKe/Z8QABHTnclEFwP13yxNMnvh4HshtHDXRnEbKhgP5I8fu2FFjZxnWAfYX5oRKNib5VijMKQgL3U6QRLLxCT+3MvLk/twpmhMhu5xIQ0Js8h2zF/nnTSsBUgZmANssiYz7QdNwNKR7Dw6osn2c7huN6N//yXvo/l6XWpUS9at9qtERLdM52hjeTdduHtGPP+MkPe6iLq2OHqLlwS4t0yFVhg2qchnpkMvPLbkasJrQbVhANlufrNcMZlt5kYalRerQGrPaDisX073tLfrQFx+gr92/RHuly6lZOUX98QbVhhVa6hNdtbxEv/EzP01XUYn1LLlZATfbIS4V/fitt9K7b/oENWqLbC82KiV67YtfRM971FUMzKFewppWGetUxtueT9aTadqiqkPsQT4j1layT9GWGGTThReBq8mbxIusqyRAtmUVvJdj3LPHyiMJSvxGx2KApohkYkWTbXIR6GbNeUkgiRD8hSMkAsWRzudfKhoF1a9gDYHYepyRcT1wwqDkCOWL4L0Jdeq7GONP17kf1IicQ/C+xSCbr1eXydL3S643MAwaQ6CnwjnAxwSK0/dL/45FAC0SycCJ0LkfByuPSM0ZO9EA2Zot1ungQEG1LeQAzAMk8c2yDqDJhjKSRdXJmwQbrDwp5g3Y6LW71OkLozGv3MHMSEo5Fnrz3kTjg0lbmQUXMT4hEwvHdKImv9hoMti6u0e+8UGObQ7/5A/PAwXZwCzzbI5QjhYyY3GccX23P5IyQe5gmJct9KCwzIc5t3AS0blOgmMDzyMTI312ed4o2MoZOE5Hpbp1/kq9P7NexqzrsLG2zpps8smuG69B6A8F0OoBXmGfwDAOKhXOpNzWbNHvvuMdvBbf/NOvo6dffJKNaHUINhvuKfsEzkGtAkjGSvrywupoh3DIA3TA73tNNv9mLp6L9itxEiOjLh3N7P0BnHJZ9f6RlItyuYNfCun+ymrsAXQHsLe9Lc5B9tr4XpNPUWI9SQS4WSexeHzwHRgfXy7qdfDw8yKnjQ9Kx5LgjmXn8bzmHCATmyYy/HpJnfD+EIkQUOuzeonmmAnzSM4z7wAhuEG5A8AciBv7sfX3y4yrC+C4JO1YMUsiPKcml6y8PmpxLQQmUhqMBA8YSR0Fr7r9HjUbbZIALmG2FkQMmGlutoBy0fV1DqYwLswm0cEI2W5XQmrl4y0A4APYaNzTA/P51s/sj60D1na00s10U+li4gysC3ZjKdJqpsw9nkWTdprfczhiTVLYLmZuwsl3QcHEE7tybjjfYM3CeWdLGJ0Cx/yM3xBA98GIQTYw3VOQzZfXhDNM74mhADMa4EqtZgnDSYa8n1Zx+CX5gvMaIBKf02qn03Xq/27zCdFoZh1USwGETPdoJvBTzR7cD76QZ/pF9lx2PiwwsQAdTD/uZOm/OHe9yqhKF1dJwkWQza13B9znWd4s6O7kNpJf9okJA2uRZIpsYw1H3HOn7E9ewmjmMhpyUJ2RH9D1nneNHSqYl6NGi0GrmtAamG+dy9DSZjEG0qIksNfv0KJ22eNZcM8aAV/RXRKAWkBnBqNRScLahbLYJ4AS913mx/cHXIjDYyTAlat6cAdDCrKx/tcuhLylemUekM2SNkgAYx3UmQGugU0CtOF+tgotQQ5gCO8JzV8Pssk4xPJIAD2mnWpDCObmUn1Rm+5kPfbAeNf3tcQLQGyUC3IiZAVMSM/FmtzbNlc2n2DA8d7Ud0u3CC8nl2SwZ8X5h8Yb/LwJG99sJoPx2sjFTn/MiVSEyD09OGHrwtaMX4+WhMO6gT9jH1s/nNvIAUJ5PsdjBjoYEHQ2ln0aK0tJHAwDiOGT8DqoL/D8ISHbqlXpoFqjt7/3fXTHgw/S466+mn7hR26gdYzHcMyVD/3RkLqtNjPAva1Mk35hvFXT1pKUtcUa+0+x/Nc1R3BUKHtvjCvsZa87oNU1AaOLQEiZQ/sS2Z/w+eGzsQY4D4wMVN7z2lDh3p2uSCJxYtQkmFA1NKX6SsAN3SebaDglzVy4EZOuF2OrezkDAVurzNoEQIxkdZrktnWRrgfWjQWB4KAh2s8FcjZ5Zx/e9+DgkKoLC7S2BG3jmAhxeY8wXnHPSCUA/P7tY5DfSarnCpLyfC6o/7S+uhG0jfO8n/T+rM3XbhP8NoDnlvSzJGWaaLfrcU/8D6QF+DK1aiQQeBOfrgfGQhDbTMiuTMYX9vwYHy7irFS4K/FdzSbtLizQ7/zZn9J9ANhqRMNKnxZonzbGD9LG8Lt0w1M36EVPWKHtwT20NXqQ6qM9qo8bVB2jNLSriRdvkTOeSPhLRpMeiaWhJOdQQjqgOvVKS9SubDHQtle5gj57ekwf/dIOPUhX0VH5FPVokyrDOq30R3T16jr95uteS5dqV2w04kJ1VadE9CARvedjN9Lfn76DLr/8cnrNK15Gx6tVunKhxs13wF6zfgRZ7CIhs4xLLLcBUhDOvzQmz1r77AopnT57Zsx6P0wYQ8ZcN7X+HjYhbz4Nmk2PINtV0kxh3vLL0nARVMMIQbjXDnh+uRzRTF5U+pUASYDyM82dS1DywZ8s6KWdadBxYzQKQp0BYHPU3zzwKQXZJCCIoEX6th5kOzpsUaUKvR9gpXF8UqcrA2iNy9Tp99nQHj+BznW4w3xjOxqXmR4Pp4u7pBUKUcanxtfDGHAGrqmC90kHwhQUtDlBEIFNurO37wTvJzUEQqZZ55KdEQjTtrvU66MUKQuyFY1poO9yd9Edkgwc4JYiEFC+icdbu4expojrjgWnNtehDWtO2XPQ+4GTqJoiDArm6BoF48V/UA2BI9GSkI6v/ugpFvvEr6EbDoNsx6fTm+397F1Bb440d+mSZhomvM38AOs7sCZXCULn0hWJA9VgB4rHV9aPsA+s3EFo7pPXFIFsMQO3IvomcJ5KJdYD+PDffZ4++eUv09b6Gv0vb3wjU3tRAoAuW2BW7KKr5PY21bhuU4DzvP0V5hhZtLG0oIdjKXvTd26NhjXV7MF8iqbIPuv9cCsWPhn1mgIBcB4fBdmk82/UfZpKV1dQCALOcIal82++PcjaLitDES0Jr/fjgc/03uxQq6YIsuP9Tk+0+Xzr7ZwkAQt865eJYKsXvJ983rycJes+NbTz75raS9dtztbt5H/L1FdtPiQIRLhXdMLMTvGjcTCpGValrGM+UdoK4MmYGWZr/X2y9kjelbW4uCnJ8cJyGb6vo+SbE7W7rw2DWOjch6NqrwJjWTLHpt8DjU8Ef2BVR6aDOTMFZ6F2G8Q6QIa7XvNZ0Sw44pMZ7Jxq2TnYMlIWOw1w12d3DOezZ8/p3pRS5UkmttzfO6e4Lxof4LOubJn0PPBrOK67MoNseM/QKIYtXRwXv94DrKCBK8rOYbewDrIdZv24TiY1rFyUWRKqmRnOgFC2Fd/Azj58q1UCLNSlnLYAJ3WvL2Vw0GDKJillj6Xr1P/dgC9jSQDYy3MSbc/Ea3nWWX4AvpBpsuXa96TcCt+B5FRMUsYS7AjQpXqHcmecJyi/xAcsicnkgnfi47vjPXsDqT4AAG6lkHK/bNItzBNkLPQvJqoNG100H6bm5Bt9SSVAQ8qfQmJS9q8fS3s7WbexEgCl7oso5eZfiBbSKifkumhnuVy0bSwJZVUneyndNxaE4Ymi/xSUl92vR/82A7i6ctHYOMouk/lIAVqZSwEhrZTbQCQrPw/dV/W143fI+MBGV2o1Ws1o92YBfwF04yvgjwjkcW5KE6dikCILtsoZgeuQoAxSOJNGKPMvZsVZk60tjMYUXEmDYj9yeIbDwyM+q5Ew9OBnOqZ+ReFnIC0wkw0MZ/dUwVeAv40yNNPy1VWJ74F/iXNBGgbpmWn0ViQpuIoIE6O2WlmNkC3AJ8tslZt7UMe/MwM6o1EA2Uyewd7PM9pkFyjrTr+EtY2rVY790CyiV61Ro1qjz91xmj748b/mZgf/05veRFfUq7TU7XJHQkjfMABuzFbu8qoVPlwamWW4Wqwi7yDMX2EbV6SxjdOHtt+1fcXPrEAHbCVAtqXFhVCyXrSEbD4NbDOQjbkyHLsIMO7nNvVx8bzo2MiVANpIJ/0dL0+Tyssgbtxa39Cuq3o6slwF/A+ZBx42NwYMtvaH3DWXG6jY/rUkgU6ssduld4a8C+w7ko0xmT/KaIGb3FPYI46sAx+ovrTkNMf1+ZxjifdL35c15JoNWl1d1sZIFvvF95UFIX8PUXepQgeNIymR9zgIwMikXYOtCQHeJRbp9fu8htLzBElAAb/l+c3/MqYyGqVtrq0HX9a/T946tDntDXp8X9iv3GSGMyhoUIN4sVOp0kGtSrfu7dI7bvxremDYZ+mecbkNZULaGn+Prl64l173gkvo8ScOaHP4PVodnaOl0SE3NaiV+1waSiO0uMF7yf7FGBSzXKFB7vz04CtLO60hN0ZYpE55lRq0TQeVq+i2g236w098j+7uXkb71au4fLQ8WKDl/oges7JKv/a6n6KLx2Na6fepMhxKJ9tqhbqVCnePRrfxSm9I42aDtpcWqTZEWT6eMVYE+IRouv6QlIePCHvASVW3KVOQ1e93B7KpkKn+NDKl5JsA2hgtGs4egik4QEusbzUdCBKjacK9Uv4UWtAHFGc6aIYljXJRFjqvuW44ifXKgmxC8wODKQXZJoJxV3rCz4sARZlsKNnjQ8FcIC+86u6fB7KhrGOe8TEWIMAVZJxPqJbETBBJ74/3hOGqLy9mWk7HWuzJ8bVgQ1gSLdraFg0BjFXFmmAk68Fe18BWtLVdXltlJps3QkWHij1Pq92h/kBQfs9kS69L55PLhrmrZOyGU3QvO/iIszJETaD8CrLN7i4TBSJxUO/vHfD4gCUxz3zaex4qk22ZRbUz5jv3sQ3sSEE2b2T50LNDzUq0wh4rc2CzurwsZWnsPKXHdLx1XLMCtgIED53rGG2QdZPeX2yB7GkcpOfO7qrej+jXTDAvUzBKjWpTtSTQDYf1+gBilMbULFUYaPs/3/EOZhz92HOeRzc88xlM8QUlGE76DrqkQWS4QLg3O8DSLQi1Uuy4Q0tiSUrv/Kdov+Dfmea+d8DAp4SfAqTw+Fi5k4vmAwiZAdm0BCUPbco8iAQtnW5PdF62Reg8r+uc2Ve5XJ4HTwfhXumKFHuh2u/aY1oDBptPYTR2qAuQTVkARQkQuZHeT2nu587usI2uGc09BwT3YK+NUbPRCXszaw/Mbk0ymHCtlDvsMwu3igClCHTXboI87Exbr3IwhQNTQLb0DDMHwAIMtQflCieJAMycOHGCO2umn7AE3NgYKwBg/fLKkgidqz2Q/RWZ39n1GM9NOJgQqoZ8gzl43j5m14F8y7BUUeFe6TJry51Bh0Dfz6HHIxPb6rB+IcTyzVkKwZA+ZLqM2R6MpQU9ntV0XuK2cLbIdXi08wQlKBgrEbx3SZsA5ub4CWAT9ccsIo+uksyksKBREwtek0bGKa5bBDYmqs1dnF0yzeYiHS/sE5SkgalsmrZ+3jzQy4k01YsUSzEmgK2oBIB+KnNrbK3olxSBglwJoOuAl7J1G5yYD30/SH24xgdg9nAlABieCSt/YiFzeWKZE3BghFg3Qb5vcr/07wwOc1MSqQRg5q9jzKS/b/c29gGSlPj9ldXYAVruaxMk6zcEJ0iFlyoMsu3vg2Uq6yDLuItrBz+Rs1aAlVFpxMD50gIE7yPIJjFJtvw3sz8B7PV6rJ/KzFaUyWjCIjueKcgn9h3jI5UAInQevA6VJrHuq/KzCGSFLrMb1gE63o3HMMgqZ5m8YC4gIYZKEuvOHq/M6tAZSGigIHxEBMA4U9KEYQ5Xi78WRDmUnwe2sZbDGgjEv5TIzNj98KP9hshtAGSTT3xGm3t5XwdCAnSwBhjHJFldBHLJXs+MAMu1YA3kgUjpHgnBFcr5USbY7tLmpiQl7JMG2Nn7yW+hPMz0EnlInGGdBrQ1OtCbRrmoNoTTm+brEEZJkmzjA5GTsDXm78/dpy2axF5Bxz40jgp6iemIyN8n3hmgzFClcFAm6HUq3fjnvbeBrWAw1RcXaIjmVVSmc2Oi//1tb6dmp03/3YteRC968pMI9T8iYI5lNebzC/6j6eRF9mW0/3lvAG8AaxbAJzPZXALXQNCY5JHVb9qXACHRZC1dB/kjJbsMchI4FywREhqIhfnM39+yfkXDEtUdYAlGNTVXZu+MgoFQpgHO5ePKmgono/6+kUD4PpZ4Z3a+NiUpl0UfO5Et8PsiAlfyrJAikVLuEyG+MKZXEDAteF7sTUtWeyZb3nVmBPGeKOEFywvkDHlHgJga2xRMjLFpoT8PGw1WmYxB/rj6++ErEU8BiDRGo13HDHuJtKNgq76vVYSg8oUZ4IhtVPM+7/c9Ixb3bHUkSQk9ZXx8w8Xwmsqohw4pQKhGpcwNAv7je99HtzUOqVXD5ulTnXZoa3QXPW5rh37+JZfQ5dW7aWt0D62MztLiqEnVUY9KZdhjeWqfIOLlYNIKbA9meQzZFBMSkgMQG8Y16pZWqVU5QXuVK+mu/lX0X266h245OMnlo73SNjPa1ntjevaVj6I3v/SltDUc0FJ/SLURUjiQSACxhzOqNOx1adjt0friApXQkl6b0KVGi7kpVl6vPi1YuGDz4zyy9ZriSHlLqXTb2YfGYGaANucdu1D6qcYFTDcYWGM7zGayTQZHWJ7Nbp8X3zFosvFM5INr9rAckGFwRiURbN3akMYHM1rw2vMDFQXIhoUg+mh4EYj4SSbDzjJ2jJi1YaMQW04LyCYBXAhqchgsHmRDuSiyUpMgW3HQiLFFRoJLkQCyseaTfKufGz+R4Z4Ksi1yAKcC1y6YyAs+DWQTDYEOj61nPnl2Q7p4PMi2su7KRWcxy3g+KwRwpTvouXLRgnHR9WcAp4FsxzY2OViw5hBFjCJHKJbW4xcAshm4sg0xZQXZZrPg5BD3IJsxNk3k2TZoBDhiRoPBVhbVntFy2q1DASwAsu2Hrkiz9kn05cp8ECFjiIPIAtxZIK0xbQB8ogQFbBkPshU5FsbyMZBtfU31EktjYkFbCFGXSvSFe+6md7///VQvVehf/NIv0tXLy7QEWwUGEwv3CthaVD5u92eNK5S2UolBNmRvWbenYL2m7x1ANu2KFEC2ghcM9keZEp4lIYdfkd2L+wD37Pb6THM/hq5IWmqTe0tX7s6lauiKtLfDmbs6Avkw0ZNglbe1HmTb4PKeLDt1AqzQQB1fj725c046vjLIxroc2cB20o5oSX+jQ2hLgmDBQKQsu0q+J8OIDCAbwBXRXAlsRmc3xM5HZgmyr9CA4GChWqJVgK2sDYJHNnubD7Ix8xeC98xkA3MlO48pwCb3FgAA02LlohFkK1hAfj6ZsTAI4ArshvTbxiexm8m5hLIOyCxYV8n89R6BLwM9eR2026FzXQAhc849mScBcwBaCLgCsWkB2SZZoZMgDY+TNtLhAG5ZxNWnJZn4WVWzFSAbxhY2mhsfWCnbTBC8LDovKqrNIBsCyyksZ/FJKlwKYiAbd2dnRy4mJcxfsvPbzlu8J2x0ANl8d9Eif0iFgtEBGkEld5lFNnwaqKxgIfu34wqvgzXWFBE5iSKfwu/x0E1QNW29f5C3cv15gqAPMgLS+EDOBewFn4mPtseCXhk/9p/KFQakZ3fykvWLe0v5uIBsJlY++Z6T653Zxh5ky4xrNknlgWWT2+BSpG07N2PyobhCIwXZxEZbLJLOa3pP7irZg/+EoFqAJx/GmL8U/ot9gPNvJIE8Eoaie5hnv+J4BnYGSVMkAAnWuU786IJVpKAXPGYwGoOmrep75V1lCRDx5WIlAINsy0uxKYSrQLGkpL0nA8pjaBujIuRIwNbkDMs7g8SSiuaYaLIt09JCvbDBg31HuC+6s7P/lBW8D7574qfZ+wHcxfsCZEPCWeQ2JufT7GP67Gh8ACabNciyM2FavMAdHpPuokU+W1pYB4sDRhBAMqvSKfLxwtriWBI0AAAgAElEQVTTEl2UuiM5BeZvzUqVXaInjJV+YYynyrSrWlyo1OmUy7RLJXr/TZ+gT3/zG3Ty+An6jZ99PUG8YZlG3CHQNLC84H1g97kHtvMuC+6xSnRoToMus7wP3Fkf5z2Lk2BeUQkA5jlA0/NmgHN3dtUA1yZFeeNi9+cEgTJ/8YzW+MCY4+Ivmf3Sfe1AeNhLY5lWAwDu7Z1105ZBExsl4xOTlEuhi6rfFxN+l1YxRf8JkKhqZvJkZ5/T/i74E9eO0M7hLidFl7QSIOvXFl8PTbZmuyVa8Lrnst3H81Yxkv6CO8S9Kc+ZN67+efFbrDfdH6juePF10qxEdBFFd9x1Z+cmRfnvZb9vT47fggYq1sHa6nIhQ97mDxplTS2pfNsnP02f+85pOloo07DSpiXaoe3hXfTU42fo5158KV1Wuos2RvfQ4niXy0Nr437Q8ecbsa6JByqU660TNKl5raCa/VwWi/vIfONZ+6Ua9WmFGiUw2q6k742vpLff+CDdun+CdquPov74GFWHNVrrjennXvhCeuk114aqJ0lg4mvFv4CN7nRadGxN96aTTIg3T8571ZmVdZBfLlpkA3nPfPvcmTG0pvJANn5va0EPwKciSC4c6V0E8mtA+acz2byz6kG2be4uWlwmGh7aStr4IDpPkI3FqqUrEhYq09wTZk8AzRLDjknhrkj72nqcO/RJJkgMrtK6nUOegmwQkhTBVu/QFoNsuB7gyvmAbJbpfCSZbOwIJ4LG6SLyIBsQ9wWnxVV0wId9VEbtOLoizQbZ/PwYiHTm3LlJJltR2V7IcJbOC2QLKPZYyx1295XBpNnxabvKgZsHh0e0gNbjaAPO1NRJcMWDbDxGXPYi+gwoE2QTUQTK6DrEnPH4UIUZHXBKubNtDtPGP7oPirhsuNOWMsHzKDfGG4mTKKKQs4MiCULwnh5kY3sAAIRr80vUKpfpofGI3vOhD9Hp06fpudc9hV7/0pczyIb6kL0daLJlQfd0P4dDH4APQIASWo/DSdSmJIVl58ZgimCLCbZygxAP6OSshSKQDesAnwiSpBc/fJBN9lllAmSTZ8oH2SxYyTDZtpAIEaZWSD3oABs9PQBh0NqA475jWVENqhPQwNuGCBON2R4gsygB3CQAkFemj+uFybZHJ9DRDeSWxI7Hv8Neg8wu7wMmG/ZXuVZmkM2CjLh+lAHCAsCifWX2h9vBHwoAnmFkeB8jBbs0aJwFsgWAIzCt5DkAsknnus0MU6sIZIOdgfON8w9aElvIxGJvTtif7HmUgmwI4LhM0PZJgZ01kA3nArYnknB57MLi81YmDt2xsKbWlwG6ayOdKYk4+z4kp1hU+3iWyTabaSog22JNZBYg8573sXUemFNjEXA+OhQmGwOC6s8wo1u1roJtV51TY04ZyBYqAQrGNTBNef2UKIBs2jhqHpDN7AFANjDZuAwOTWQK7Jb9M+tFlcrcERfUBTSOmhdkQ9AAkI1ZU6g+mAGymSwJ9jnGb++gwUnKVG5j8pHVPgsFjpOU0Ka9WPUS51nvduaiC6+IaktHePmk57UxheWnKcgWGN8F8xmS13r+7exKwyAkJTLsn2TNm/2DFpuUDffZfwK4Mq0SIIyXPg/e5iySU9uSnLL3i2shsQcakHJJP+Q2xmP2o1MbnSZffKk8WGVgF8J2zaoECEmZsWi7ppUAs0B3m8tOT5oUzQOyyf6I0hfwv1cWl2mhni994c9DG1/YPUtWA8AcDwda2SG/AY1qBPdBp1r+lf0d6BB6/4nZViO5PjLTc80Sl48LyLauLBtNRoVfN9DfaWSDdTWSc4ETIdB9ygS48V4TQul5IJur7Cmy7wzsDQacXIDMgmna+pIxGdckPlItwf3DJtXqCyyH0ytX6IF2l/7dW99KzdKI/oc3vomesL1NawhRRwMuEzVmI8BWkdvIgq22DwufF/JEVgkAny3xg8IIJRIleE8w2cA0RbVWoea4fUG4XphsnKxGd9FKZNDzSkn8Lr9m8eejZodGzDZWe2DF54n8k/f3cd1gOOJ4AXEGklNB0B32iZODmjhK4kH4lwBboTuOqpkYL4gPlve88szCAEeXUJN28LYkfz6AO3BmS3XHF2kZ5ZA5chB513NFSG9IzabqwJlMh1vzRaA/y1TtQW8alQCz7YEfX8RSJreRSiykfiq/oK4FPG9RJUAaD5u9s/WOsxo2en1VfNqwzPQP5sOCyACweoeIPnvPPfTWj32cDpeq1KtCg+0cbQ/vpidsPUS//PJTdCndSVuje2l5cJZqpRZVCOWhANVEE5/tlCU+wkAmIJpmj0x/N2UWp8zXaFfBNIdXVqNeaYVa5S3aKV9Jdw0fQ2//+N30rebldFC+gkal41TrVuh4r0//6y+8ia6t1FjDexF+F+uuiX/Q7IFl2qZtlEezNp8MUtrowP7OcgZaCYB1sIaqPSUxMQ5kJKiCSgQen9vOnRkjQGF6rTqJsqmNiu+OX4bPtfHB7t5cIFscLPlTu9NnI7S1KQLOaaYvggnazU2/AJpjloGLTLYs4uiPIWu8EEC20Zif14MVHgAM1PPwJZMgmz8E8lheYEHwvyMretTibi2TIJvcIBcMAIOnJ52YQrlo+MVJcMZ/j4FsaHENR9EbPXlu+XjjJ18tzgFrsnEmdnbprxlLvCeC6hRk428t0CwzZ6bZRncsD7L52Yt/9sE1rj3fclEZbAlQIFINjIE79BWAK3m1/Cyyv7N3niCbvAOYDhDVZnFQgBxWj5TzujbVGFc0PjAtrllOtAV1IqIrIBvKrTiYcmVT6TrIgnuqzZeAbPaYk+VWuo41k3bu3A4HcB5kCwFF3npPQLYNlA2r/pcdBL1yidqlMj14eEC33nYbPf+Zz6K18ZBqTEYda+vxzQyTLQ2qrWNYsAdl0Nxng2yp3cI+EZBtV7rwKvMpf9XGfzXRcWRwY+MDdIPLXlnkRAHQYSbbljqJyh4InRyTBwhrCCDb7q7aaCkX9fPB2yJh65g9QLko9PmQ9fNOolyfH3SCqcVB9TnRZLOgMezfiYHSDKmuAziJ00C2vHHG82ZBtlguWhAzOB0IKReFzguaUeTZS78fPcgGx+nw4EgAHf6l2TbTkhKw7QBzApNtiqaf2XcD2cAsYy1T7iY4feXxXE0B2XLPH/1Kvw7wrgaypesn+wSxPbu1oDeQbZ7xsXdFAwzYM2aZ+ndMQYfk9QtBtoJhinObB7L5NZ6C0hF07w2GGZDNAxbpOevBXszn7EqAdGOL39XudLksDUlKsefT/YJox4TJlmejeQUnUYZPErDjPhjR+oaypjIaZ9nn9EFGVourmI3vba0xuUzTdl65DVs/SFJCY6gYZMt/Xjjyxjbm5FRIMsnv54H34ZzqSUk/639pEjcyoYsWYPSjsb/qXJ0h/nA6F+lZZPag2+1MNI4qsgphPsclOgfQfQPgStS0LQ6K7RvL1GhGuY1ZfmIEMaQihDVtXSVAcSLW9peAbEeNppT0L2kJb7ADOclqF6Ra46g8kI2HOQyUT2oJaMql3EuQXVkUhu6USpI4NwqytdMkZXb9+Pmx9XNBSUr1qcCck66S2JteXzbr88c1JbIZANkQNDLwOYfchj9PUibbzKQ6P5n4T6aXyP5TiP9y4riEyQ2QDf4TQDYkYAEQ3L+zR7d850567jOu54B6YTQUZrkKn+OunBBrNCZAtqJ9kuc/SYdjm8d8e+vXActtdLvMZJu1T4SNJDGKgGySpATI5tly6Rh73wT3NrkNlG7Of96WMyCbVWvljk0i18AyTJDbqJad3Eacxzz/xOSmen3pMnviIun8O8/zBlLHvjT3A8g2D0nH4k2pBECSEqSFLFPUzo68GBnxlIFsiONmyTfZdwmjsc1s4/nWQcQEuGz47B7by0m5DZmd1P2ztRKTlEu5STRcx2WiOO/KJbqHiP7tu/6A7hqNqLOI1PM+rY/uoR9a/i798iuvpKurp5nRtjra4w6jlXE/ma9JRzTgbYyFyM+LQLS41vxqzzZYY323UlWBtiVqlE/QTuXRdLp1Gf2nj99P9wyupsPSFTQebdJqb0TXn7qEfu2GH6GT3D10RLWhMFuxz8AyBf4k1Vrz+O36LFoJYI03C691EijBH/zW2YfGF3G56CTIJgMQnUw21POCbBOZfPkuOIkwQFvqJJ4PyOaZbFIOggMwn5kxD8iWZ0y8k2jMFdZcUQaI10RKgTY+MzTzciEgG66Hk4hM7Mnj0l00LM4pjSG4ZKZUlVKkCwTZYrmoHNTTSkVlk4uT6EE2Y/rlOSXyjIZug0oLwda+0tyLF/sjArLxA1XpEOVhZeKy4aJNkgeymZMoWlzzMtlkdQFkQwZkpT4bZDPjGUE2MNmk8cFcQbUD2ZjJxuUO5rSak6C7mgETb7CzIFsot9JNkhdg2wGGPXjmnFBpvUbjXCBbs0XD0YjW19Yy5ZDsCKL7DUpcWP8NWTZptwwnColFLkHZ3JgKstk7wh4wk60sbcBRLsrl4zPKziftATr/ntBSrSJXLXsQYj7BzEBnLGt8cKEgW572m38KA0hwMAFkA/uEu+GMZQ0VBXBx7UkmFmUW3BUp1wmaBCGYwYTuogqyQR+NO75ao5iJoYqgDH5kINvGeTmJyMSSaHFZJ8tkvRfNEIKpWSCbd2bMBWD6+sMA2SKTTffmFJDNO9JwEg1km8c5EE+smMk2DWQz+451gKwzAjjYkZkgm9L7rRuzlAnOp2FpY91oRJAts66TdZS6dh5kEwB8VjCke7T0MEE27vwLsDXeL83k41mxj/L8JwngZjt75neZ/wS9RDln5wTZSpKkXNvYmEiE4HtmgWzGZJOAyDcSyO6whwuy8Trg7qvSOOoHBrJRhUG22qLY6HlANtsnXtPW9GnmBtk4O75G9QpsdEw6TwPaJFjoU6832Z29yN7NAtkK7WT4QSVUArAG04z99fBAtnKIMwCyVQGymSbbFJDN2NgYn34vym2k5aJZkI1Xfyg3Zgb4wT5rwAFsPV+QLcpt5Gtcp2e1yW0Yk020+eawB/pFzZZ0Z58GsmXnVkG2sbKNuaRfpBKmfTzoDt1MlIteiP90PiAb5tEY0rv7RzwfaCCG2YLW6ADLRAHQ+hBsFWUhK7MOP/tBgWx+vXuQbZZ/aYF48J+sEiAB2cTWx88jA7IV+08Ta8GBnmL3siBb+p7FIFuFmwFcCMiG+7Je4pLGNs5e5q3d1H+KWqaT8ZS3CSHhoElKgGybq8pkm2H37Dkwn9ZdlLuzz3GdPW+QXdnO07RVv0VvlK6JTJLSfGEn6YLLepUydUoV7rz5zs99jv7mtlvpqF6mUblJa3Q/nRyfpl955Sl60sYDdNHgNK2NHqLauMndQ6P22gQXL0zBhYBs8Rrzy+S/gfHGsQRiQjzFBh2VL6az1Wvp7x44Ru/65Fk6U3kStegkVYd12uiM6Z/f8Ep6/uWXs0bj4nAYUCLENexHs8zCfIk/W+9IUs4Psjl/8Ntnz44RyKOO3UAScRLll1Au4JkyRlcHzX2ectE48sImanO9ejHIlm4Wn1ng7qLnq8mm5Q7QM4rlovEu2FDGdgmBh2oIIEMUuyJJueg0DbnzAdnCEySaY6bFdRGDK9nMlF8U0ajbpss2PhDtOaFzFi0mC8hxKIDJBuT8fDMLCKoRjKNcNAXZskBdlrkyN8jmnh/PW8Rkm/WeOBTACMJZgbbl0wKbLAshZmIfLsiWWdsWNBrwqFbGgCthss0Psokh0DJBOIlL0OJymZeZjJksyFbEgJvcnwK2AmTb3Nyguuq8zHLaQrloANlUkw1QDQ4FFFQyaDhULUgB2QxkCmwZzsTGbsNF68D2y0DBFe4uGsrH847o7GEWmWwq2KrlYPOWrxjIBtYUHEdbY7PWLTPZjmLjg1xtRcdIS0G2lXV0laxRIFBO1XyK2Z5eD10l14K2ibdFeaNlexOgOzJ3ofypiIEUtFgkSfKIgWwp+mL3T4T+GWQ7bFC5VilksvGeCt2kLbEATbas3s88QZElJdA4A4kQBsBzzhO/HopBtiy44h3E7OuLcuD0ctH8tS9OYof6QwXZVB7UmLh561ZsVxS8vzCQraFMNpSoTmP+Zs8T02QzG52CgnlMHXtelP4uoFx0aXajGBstK3sBUGsgmwGxqf+E+8wE2YrKcO380+SmB9mm+SNRS0mTLAqy8d6cQzfTxmsAkXGUi45GDAal5U/FDCg9N/es8YGUpNn6KZoP2XOqyZajaTvLXhYx2WYxtYrkNopOBh9UpyCbdfMuPlVi440dBtlWmO2eOTMLtATNPygC2dLg1oN1ZqOl8UGWyRafNb98vDSeBNmmge4XDrLpk+j7Y+0xkw2l3DMqAYIPpCAb7032aXNAq+Q8CEkUqwRYWpKKEA5UiytmvD3IatrOBspsLuFboJEcztt5QTYbXwbZhpNJyqK1Z/sHwvVc0u90M/18pvvF+0/wo2fJbfj7m0/imWwo3/LzWXSemD0Q/wnd2euBgS/C9BK3wr6yZnbiCwWQbUs6ws8CO3y8aZUA8yRCLhxkMz9Tk5RaLspdZm0ruMFMQRVj/l4Yk21+kC11qyZANjUbop822SjNGLq4DiAb2MYXHZemJPP6T/jNFGRLk7jT/CffMGgW+Mnz+QiAbEhSopR7dpIytLxRRqOwTIuYbEVxmAHgIrPg/ERu/gfNSQHZoGl4e79H/+qdf0B7ixUa1EZUGz9AFw9vo9c8fYl+9IfadHxwO22MztDieJ/K4w6VSwCxQW5y0vW2RnVhFjPWlGDDD6XSGlxNM/ldufGFgCv8o0FpidrlVTooX05nqo+hP/lCg/7mO8dop3wt9WmblvoL9NjFRfqXP/0zdCURVz+hUUGlNKZWR0A2aLpLmWu+PEhs6GYklYokKTd9tRbAWolfJpNisUy/lAeyZSZHMUBogwCMsmBByh1Qnzpbg4nBlhEMYgTZNplKO73xgQ8yxqOsJttc2V8FCXFQG8iWqf+eCE7j9PruonCia6rJNgtkk9LfEoHeXK1mA7jcxWNOtNWrg0qrgvc+A5ceQo8UyMZC3tDiCuWis41eCOS5dlxANu4uqpp1sn7ST2SuYHxCueiqGYN8t0D2VhQlt/Iw0H69ASpyvuMaKjNYMQ/IhifxhyYMJYLj4yekTHC+Q0ECTg7gFhYyHcvE+hUzEC6EyRYdTGl8gDJlMKfCs84BsgFsBXslq8km8+IP/OxBH0E2lCLN6yQayIYSFAilo/EBNLNCbf+Eg+G6s6Gb4EA610FL4nxAtiG6ix4c8DWzwFYbU3kU0ZJAJvbiEyfOo3xAgsYiJtusoBHl4yjPAFMra5eL94s8t5SLGsjGtiQH1AnfYodFWSjVANkgqp3RdZhyvQRwYLJJa/b/JkE2B5o9EiDbMRZXnyw9yLfzyvzdP9ByBy1BmaPxj5SH9Rn0ks6/2QDOg2zZNSvrACDb9MYHk0+Mcx4doAdDLRc1c+XarufZeWagsuD9Hm1tiYDzPPbSnhsBnJSLzgLZFABV8OnhgGxcJriwSEuL5xdUA1wRwXthsmXLe2JZadZ+ih2zJGUI4L7PIBtnxzWAm6bBZCvh+wGy+XNvHpANchte78ev7bwkDvZBRtPWBRn/LYJsXAmwe07kNs4LZMt2/i3SR8N45YFs0H1CkOHLReM5NAmy2fnXxFk9Z+OoRwpkO9DuoivnAbLhebEODGTLrQRImDkPB2QzsF66s1vjqPlANl7TnKTc1Y6v8zHZDATA/QYoF00qAWwfp/6FAXujYSwXteY084Bs82ra+hPl4YNsZW6YICCbnJtBM9qdn3h+rlZAYyzt5pyCbLPOokcaZJs3To1MNtFkKwLZUl/c1s8Fg2zanT2tBEg9gvMB2XAtd1/0Hy2D5+RUf8AgmzSOYis1k0lpSSMD2ZZqom38gwDZLjxJicZRFw6ywX+qVaTxwSzSguEy1p19fVm7csNioylTpcb+Ob6pWSnTA0T0rs9+jv7q9m9Rq16icqVJG8M76br1u+hXf/QKurT3Ndrsf5eWy02qjttE44Hqj00H2Xh98pymcLAD2finuqKyVaJ5rvPEv41KFeqX6tSqHKfd0hV09+ix9O/+4kHWaTssX0alwSpttQf0T3/kx+nFl11Kx7hkdMRajeJHC8gmT1lQ8ZA5HyRZ/bBBtgqL+cuCLxoiO0xMQ8BaTocAzi36WMapzua4xG2Km10EcD3aXFvnjhQIrHn4c7rvyOgKODM0TTY47gzoZMszJo26/AsHU0EMUIV7dQlY1iM1ILbtsTghqm0gmz2PLKRsN6xwf20UgXLRXJBN0VhbghD8tY+AK1FUW+6TnY9YhpAtAzSaO7QkcBgVMdniu8YW1uIcWAA3afR8EOevZ+dgNwuypetnwjjr6xqTbRMgW55wahhfGx1ZB8Zg8gbIr9cJgfSg01HmgAiHbygX9W259TaTTolpScSOZWm3PJtB76QEo3dwJCDborZUthp1ZUKFt9MvMSeoiMmW5zRl1j53F91TkC2Kg6ZZsVRglpkriZZEagfyLKDZBGOyIajmCrHQASwi+ryy2CnitgH8dYfoWDYcKqCTf5gYSC/7We3BEIL3+3NrivC1ag9QwusDuGnv6UFalAlCsPWiY8czQue4vijza/Mp5Q4Q1UYDDBHS9588BgJ+BSAbGrcc59bj8VCw3zcWbig74EML45uCbCkwk23skGZiYaMBnnug3z9jmrkxkA1aEqG7aO4hFoM4Gxu81yPFZJs4v3JlC/RcQJfZapVBr6LysPRcke6iYLIdqjbf+YFsWLPQhFxeAAAutnbq+mPGH/ZmHsgWGRZ5rBIe3/MG2eL+LALZ/NL1tg/vAb2PCwPZ5D3FRldU8D4yV8N6c5oXcW9KoxguQdGukrMYC1GYXTS8lhaWnOB9LB+L5fapLAXWwYWAbGwtJkG2POPq/s3s5bzlonapjVEWZCvuzm5nva0na3zgk5S2XvOZTHH9FGmyeX8ifU6x8VHTFiCbaejk7RN/HuLPHmSbVXkQzwTcNFsJEAIbxyjzNm8qk21KGUrqP3FJP4NsSGMXaPVm1oHYLsh7dAeWCJkdhNm7SiXALp8n0vhAPhP7Jccfx96ECHSe3Ebx+TejEqAo+afguTU+AMiW+czQaMyCbLEyJ/VHPVhj9pI1bTVJGcZlBghuyepZ5aLpeuVOxoRS7l1mgANsnQd0sHgpgmxSCWDnSZzX7LDZmZsHsk0zQd4eTJaLyjv4z2R8VKb+YEi7B7ET+FTgIGiAWZJSQLYlNKNA0t110+W1rYSJUD2j16M7O5KUSMZm4ttZ86n+0/LaShA6n74/o90zGy3d2aef79H+ObmNrY0AsqWMZL9fTcsN/50XZEvXX5GmLa8vV5pt8Uws3/PlosIyNRuD/1p31yDXonIJOE/gPx1o44OHC7LNIr3YeeK7s2dA93QdeHufp2kbBjAfnMn40dyd/fxBNu8/PRIgm0k1cfMRdOYtlej2MdG/fvvb6OxilQaVLi3SQ3Tx8Fv0qy9bo+uPPUgnBnfS8uABqpe7VIYOG6+FaD0VtYlgmfuTrARvD5hzmpiXLOgW17X+nmdGgnCmvRU4tOTGeFXqllapWT5BZyqPo4/csUnv+/sePVB5PPXHJ2m1O6bHrm3Sb//ka+kSaLONpeswsA4Pss30v/VdDGTDnrYGGPIGFt+q9Z1oLDei0m1nzoxPHDvG3V64JTw6sLkW2anhhRMtGbg9pkECSMKLZ2mCWXq1fKc0BEA3nG5vQBvr6PQZqYNh8zrLa6wwtLQVYA/i6jiIALLxtg+Pl0etNb0DtLXF97OGgAOu0nezbj44MvBBVyTrLhqYbLknkdCU4YBYWHB01NAADh3LrI1s3sUynsICI+oMBGRDm+vY+aKIrq6GXVvMit4PBFu1FKlIr4XvJ/fFByLnYEkgg2Itp+N45reAtuV1dg/rYI0WKzVHA80aIP9+Nj6tVpvBlY21bBeUPI09f31/LIL30rFMSgjlILPnVJaYGU8FVvC83jnA39OOL3mzw93DBhDqPOCgWuR4/f1Uc8gOJe8cUIlZiSJ4v0jjoWTY2HFzv28tpQVAkoJItH6WUqQtXT+T82DPYXuWDVGpIi2nV1f5vrr1ZwpPcvcwHAoq1JnuE3Mw0v9KSWeZzp49x3PCLehdR9MixoG1sIeGAMBsdO/BfHDHFwWiM/PhQG2YbDgHKOWWrkiyf1K2XRrMMaANwc/GEXdF8vag0OFzIC2cA6yDvO5YuWbBAXsGrkg7eGgEyB3T+6ZAbbvfZ+DBO4lFzxo60OHbS5WgkyfNKGTdRkdRQTbHHjRHSrQkEMBpB+icTKM4f9l9jm8H2MplgtVKOE8Kn1cDaqwFrAPpiiSl3HljY2Ns84pnSLtjpXs6zXh70BT7y4Ns+H6ziakTzz9TW8JOIpdyw0ZnbXvRerd9DR3B5WUAOpM2Or3Wg0hek81Ah2njKvMcW9CDyea7Y00LcCzYbLQBgEt3US7HcUxlm4tZINu8TqKN70Tjg5TplwT/Nl8eZIONnVUOkgeycXfRCeF6S2ZJZ3XxEfARkC0V1fZBjL2TX8u2hqzxgXWqmhpw6lwG/4mbkmQB8Gn2h3f+nN3Z0+efBrJNv6eAKzFJKbYu/X6/p8OftZS7VBUm2zwgm80J/CcwE9H44PsJssXnlnXQbLTY7kkwMUVjNgya+F/nFGQDA5zL3fTn0/Y2i2q3BWRD12B/v2nX42de8F4qAeQzDWSTdQwbnSQp3QKYBrKxtvHeQX7jqEKwQ8Zn//CI7RY00jIxxgWCbH5P8nun9sS6sy8t02J9IY7LLFBGK0J+kCAbgyvqR6MSQD7F5IN4hsFF840PotxG0Z4OIJt2lcxqsn3/QDbTuPZMNpm3osYO+gaPMMiWaZhXVKmjgibfD5CtqEuy+WwPF2SDZFSm8cEskM1kVyolbSQn41yvN9wAACAASURBVG6+mZebwr97kDYrtzE/CInvecQ12aaBbKpxnakEOE+QDbZvvsZRsVz0QkE2jA80LLkSYEWYbFwOaWWW5TJ35n2IiP78llvpz7/weTpaKBNV9mlr9F26/sRD9KsvWaVL+9+kzfEDVB/sUrk8QLSVAdjsxMjEV7rfxM+F/+Uqj7g8dBBAopInFqUGx7rh2jjr13i/HCsGUXSvvESd8RrtLzyavktPpbd84A46PXwKNUpXUqVfp63OmP7Nz/wUPWltnVAHVB8NqYfGUYFtHO3lrPPWQDaTK8uyCyPQBn8p+xlR6ZsP3D+GuGwNjmnyY6+pZQ6myN6OqdXs0NJynWvz+TpFQoITashI+E4ACBUGLMAIwT0NzJMcXvxER1YyFKAAY+HBoUWJKjvugxGL2NsnHMAMdMUPOtGg/Am/CiYJ14u7n9sz2D3xNoa+I/g/bBwxowNBMdORXcYkD7kQnQBikVgEcCjZS++ZecCxlOFiDHDf3mgsnapQx60vJay0nGWgyJw9L54V71ivCbiSzqfdlyGisdyPgb1ejzodMFdWCYxGfx3PriGAyf1w7c7eAV/HICQHN4xjZOdgPOZ1YuYU17VbXQF0NkXwPlySvCe+K0Ja2O5j7o51fNPKRYUXFZDKtAW4uqDGkkDjCoArMj4pup5uD/y9JF0l9w7p+DFpc82BvEf+2IhE+Mm+FeOLYBwZOART9o6RThvhAibQuvHt9aUF/fYxdEEB88khscl8+HXIjAVuPb7GADjGnd/CvWq6lGxerBsOwJUJW+CGOAuagmU65hb0AGkZXNESX94rOUNs98ezNpptbhUOMWUBeBMjpH9lEX3VFMD1/eFIQLatbSpXtFOV/m46VGbHBBAs8Z5GFl9KkeSGRfeNBqZMnX6PDg6O6Pjxbd4n83zsXdGxDIwpgGzheXjdJ7bPbXXZm322B1wmqICfjQUDtjlJEQM+kQjBAV+rVd3ai0wye34/H7w329J6nJ2DTGjsbEqw7/H7eB3sSXcsA8BjgJxvjezeBrKtrloipHh0/fzaOgDbGMCpafbZk0bQzR36jtEY2cZyP3+Y5z0BzhNkJ4XJth20NuL9vJWN32AgG5fwrqwwyJYJiCaWUxwvnpOuCrZyd9Fp61WYnpZEwXqHvUQiBGBryNxNuR+PA/ZmArLlWUexkJGJjnunTqIHSew7wqpPGMsHHMiXycodUsAifWybrwmQLWRCs058vF7GF9ejBHxxcYn1fiYSL07TzxIA8h3STRDrNgLgcYTSpKH/O+5ZBLIFH36CyW16ido4yhofTADS2f0dzqJxmcuGYUdid3YHeqXlc6F8fETNZptfzBhMsv50faq2ok9wYK3jgyQakgtIFNUS98X/flhDDkyEXqKBbBmJj6CRqPPnTiqMKyoBALJN0/vxwYGAnsJkg+C9VQKcD7MVfkwWZCvW0vXrz9bB2tqqyixgJOJ6zWcKypwhWQ1fmisBEjmHvL/bypwE2SZLz/314YxIQLYioXPrWB7nd7ISYB6mloEHHmTzdq+oAZCNLzMaG0e8NzPMldSoJ+senrh1Z4cfPYsRa/fLY7LljaO/fbyWZjPZJhjZsv5TkK3oeb28DPsHGZBN/PZ5Pui2yN1FqUQrq8uFyYxJO23JarCNhUDgTUJx+biAraggkEoAnGFZkI2tsd7QM5753FS2MUAkAeZS5kn2rcOcuO7sSFYXJW38fe1cmN6dXe6XPu+0clH/+/5pba/hPVEJAJt1ft1FY3f2CZAtWQx588ndRROQzS4rmk+rBGhoJcCshKq3P3ZWW3dR2V/5jDL8zO+vLJMtMlunrXk+G0i6ciOpNW93Ubm3ND7wINus/WXrZzgac0fT8ysX5VUyCbLZeVIqURdEinKZvkdE/9t730/fbh5QtzqkhdL9dGp4C735xcfoBRfdQxcNbqcV2qfaqIHoNyR/ZL8GD8X9DbZIqmcAyeEsBdgEf6mKi0pDBurKpJ2afRUix7LRUsZvn1GWCtykVKMBLdFB5RQ9WH0C/eU/lOm9/7BKO+XH0XC4Qau9Kv3EE55AP/PsZ9Ep4D+jEfUghdNJk5SRxFRkBrFuz6AnAMe4Io01LaHhv6f0rbNnxtiYHlwpYrIhqEMgBW21o8Mmg2y1CgK4GIEXs+Cg5oADd8gBHNpjpxuSpzAneDUwCJsaIJvRhfNAkvR6bvfc60lnQtaPUyOXrngw7fTeoRHCeMzZOxH8jYYxBMnahZOfG91ZMT7QrUNw3O5RbaHCZWkeZMM9Mrw0BdkM5MMiBXPFuuzljVH66BgfAIIw7jiIJDDWg9OhB3ZveU894qBvhfa9nR4tLy8G8IBBHQVL8P0lLW/k79BL8Sv7hw3a2Fijsvt5lPXVMfH3U+0maPRhHdQXZU6KS9HctmNQsMTsQoBs/Hw2n/xK+L8RP58h6QaashZAr8d15ULJ13vmREPebCPgw3se7B8RdARTemgEZ2VW/ObCcyAQQybWwGiskwrXU8pnlGFHSBMOAHnDEXGQu74qTL8iJygA0gq2wGUGWMasjHI5zKdlD6ylst1fMoVi5HAgYE5wrTD2sh8Pfofn1z8YAJ5eF8ZHB8YDOrgUrNbReKD2QMDYCEKmIyoBEZ53PMaB0qD1tRWqIqhTw23fP/HsaqIwPtgnANlED0kA3mkgm4Fz2GNHjRavA+7Wyc8iL5YXVNuzcMl6o8XrYLFeKwR30+/AeyKQAsUZ+nEZ8NuBcWYP8Sxmo/8/2t4ESLb0Kg8892ZmZVVWVdaremvvrd6k7pa61a0FLLDMjgSWRLPagAXSGLMJz4AhxoFj7PGYYEwwYRkQOBiGxQg0SAKjsQGDDAKGlmhJqLV1a+l9e/36vdq33DPvxPedc/7735s3q0oaXBEv3qt6dfPe+y/nP+c73/kO6H0AgpDMYFAdVmYehPvccDzDOlBAZzQaqa2NDpMiSOwjrMxnrDUwVxAUISlBTREmNGx1RczScKXpV1InAmArm9MgA1eckxhUi+eVCZ+Jgq0KsuEJ3VUprtAAClhQjWuVyVYj+FmE4BQycyy7fM8cZANbpnw//W0fNzC4leGs6xYAOMAKND7A2MTlFPH9YqYxnrXPctHDwDaetb6Lz6rzSgb4MmjuDrZGbIdgsHLQCZsMThLA3XE2Iiu2eo/EljK/Pu4uivPvKCZ3/J4YKtcUWV6MGc7VjnRuS1IZjcYsFwXbGCyL4n6uul7tOv4H1wFko80k0D/jfrGGK0r2ILNw2NG1d0SCIJ4TvycAcOwv+CTF8ZkGo8P6xz4ZaOModCybZrrnTNWcNabvCaFz1WTzSgBfkf50s0FwNj6QRJYhphyJFufvFTmpUeQMADyvBMB/HMXoz5+D5y1L+pEI0VLu6q9ozdr+gr0EyKaBvO/FHEiqYuB69t07/zIRUnKiq+7vYKInQk7DJwnjU35mPI2OU2zPUAkA/9I1bafKVwoM+XycD3paCYC9WWTy5/fh6WTzobYFNlorAbBm2VUyvKdfVzrzI+ATZzzODNUyNaF5H2P7eza4opUAujcj+1MxsG5RCa7sTzPZ+MwVWpZ5UA12oVYCOMimzzv9FZfj+TrAeQL7o/5BETCNPyMO4jGvWhHSNRt90vfUedlY1yqdxpxK4Uw9a6EyI19HB6EixM/q44EHjOtoot3HIa4OoGTW+BQ9MGVGu+wK7MGsZgLxOlCbBxuNihC10fUTdoD25BTKC5GsZkVINs6fF34LNNgsVvHn9XOlDLKdmGVq3dnR3I8gG4a8Ys2VQTY8L0gdsNGYTz03jy7n9vUO/w16iQjkZzUQc7C0CJpOVwLMYuaE8TFPCaQOrQhR/2nWs5bnk4AOQbYa48by+pkpX2HlooelrtzHPa/bTSTENFmthJnjQDa3f2WQ7bg50XHK9aaP7SoZmRafT5IWRl4JcHxJv99vMs5BtpNq2vo9y0w2JOE1RkFH0VR200Qe7nbkX7zzt2VnviaTek+WsyfljsbD8uPf8iK5YfSgnBo+Ia2kJ/WsTy02kCCcDaf+LnY9Br9GYG2czMlYGjJKmjKWpowS6L/V6c/XkrHUsqHUpc/upCg9rQnwGPezjkjyBABOB5e3RqjHedduo6OsLp3aWVlPbpDHJ3fKv/7dy/JC7S7pyFXSGC3IiyYi/+Yt38sGCEvZRPrdnoz7A4KmqNwsV+PwPmExavTi8d/6poJs1DINOJI3Xol9jNIZ+sjGRgZD690vpoPNaQYAbpyzJLT1eLHmtuhg6EPrA+MgIoOJLAl3gmb4UH5wF5xEvKSWqB7ntPmhiXJRDChYEv4ks98zH2R3Er1McPqaYpCRO/0iB2hzXUMAp+Wi5a88oIoAFwuqYbxOg6ETl8OWvZdobBwkgbFke+MQLMR31d/igjEQyheQ1in32HFKTQuc4bycFNfFAaC/DT4L5WE4TFDuUH5elK/lbEhziAkyJsKuSCMrGz6GUeZvgfsigMNBTYekVg/gH7c911k5qE8IZKHMGQ4QDsrWPILqadZUFUCDZ4Uzu7d3IKtoxUzL7p148/GN10a8DhCg4JDWkr3ZTC063g5iZyLDEYDPHkGkGHSIneaCQTCQE04QgGECZfX6TJCNpZmsc89BNoAH2JsAAVyjceb97NUJuhOMPiRtfM4ARK6XUEKdj5MD2fCzsQ4B7GF80T2MYA0tBQBvN6y2bj3ANVAYINvB4aEstuYJsrn9OSnIBoeC5bQ2bgHErELLjPk0HmcG7EGUPS69PNp+4T2x3nG/ei1RMAgoKjXq9Nqp+9tKVgC8x7GN15izav0zyiA1xgF2ZHlRGbFc74kC6tzPYMXx3ppcoC0ga7jG+eiPxhpkmH6csniUecd1jO6vMg772/c5yjqU+atrPbfxxTyYP7eDlKOhPlejrhmwmN2s9qqqg4/uDAfZ6AyolVMHLCo7Ds/BPaZ2EHZPAfA03M/nA0kFXh+1P/JkD+6AgFPBJ32vqnIpN5pMUhgL0QFw3BNj5LY0fr5gqO1tuE9GExmO+qYfp2B0bBc9KRKvKR0J1TlbAkibar6xWPboQ2ZAoCdQLCgCAE5AMGJx+31pyf05LEk1qel6OjzoytJyK8x/NYRjYBh0TG0guoM+90cT5XOzLoq2myYJlOkOULCchKtKDMTjy73Z7chcvcmum4UzLOr8XP4clqyPRkxokPE5mXAdxVKb5bJ3unTGHsfexFkNX8b3ia636XAjZ7qn0h8MuA7QPcznMU5y+jkdzuuIsQ7wCbYdYGu8N8vrLbZmY2uEgu6iymTTtZ6f68pcj3GwkITLMpb3qAyFwn7xug12yDtrM4GrfscBNG0bKf2nqWcNC7C4ZvHjnrFMAbLRTtkchqXkCJd9Bs4vFRFVsJX+k8ksHLf8vGoBCVX4Fqtr2syr8roIWYvt2ZWtzdA4qnyd2jDYQ+wzaB2CEZCysgNrFusPjPUCk9/u48z6eDlhvaDwB2ArQDb4pzq2cSVAPPu538ekRCgXtcRfFKLMGitcF1cCAGSLv6Z96nwLwCTs7qum7SKZv2bTS3q2xU802w5t4wP40ZDb0K/4Xr4/Yv8GZxHWH4BhJKccbI1/d9bz4j2RUOU6MHAltrNV14XnThN54cq6giuQ26hM+uWweTynMcjmn3fkvQx4HY6F56aCbLoOZn3F/iz8BYwrbDRs0HHJhfhargPKbajg/VH3jMec62A3l12Jx6fsn/LMi+V3rBIA7xmqkI54V78e8+l6iZiTqmf15KZXWOBa+N9I4lLTdmkpShrPGl0HwtXvgV6iJ0Kq1kHZvvv7x3Ib1esnv388Pi6JhHiTCe6QJKhKO2Jsc48FiRDEGAA+AyPN/Jwy09k9QXiOKHNHAhj6qdOa4zPGCX6pnSeI37QSIAey3axMg/z6eQ6ygR0WN6vy35++Pk/CMTmFxLFVAvAs8zMrqtopPjnAVjDZxvRJarThVo0D/zbV+c6ftypJOd046rjnLScp4/3Xq2mp6Ps+9Ql51998THbn8Bw7sjZ5VO67bVu+9d5Erho+JMvj5wiK1enfjXm4Bw02Es8ySdK6jKQuw2xOBsmijNJl6SbL0kvbMkhaMhIlUdWToTQmhzKf7cr85EDmJrsyl3WlJkNJk+FUUpP7rABmV29WPI/iO6n0ayuyJ1fJxfpL5ef+bCB/s361bCe3iEzacqbbl5/4tm+XV6+usmR0iMQx5Ta0IiT+wvoKfg0aqGCeEW+y6afI+taWrMBeMt7UFY2xmJNMGuOMNo0JgEh3n6/z2MZGhoXHReBaUYVb4wNzkMjRVpQ7wLmkMxwBFnm3DwuOIzcbE06aOxofhM51RVCkLFzv30NTJC53OA5g81coNz6Yfd20UVFNEc+8FCckF0T2nxezqmqAtLvo0c9aBLOKGTh8tmd/i25MjAVwI2UJae6k0lpZbPzEsd6Hg5766Rpseue63HDNdjHjjYvMi4JsZeegKpOrT0QnutOlk4h1UDwUymFn8XDwTKxTaaeujcp7YsMOxxZOIlbz4mIrCHPOMOnhx9jMg/FI9lj2Ml2aeNT1eE/Q3FWwFeWi02WN8fXxuKK7I5wZZpiOYVr5GOD6SZqyPEw7/ypTq9qZcfDKmDZZIh10Fx0gA9fW8XGgocTUKseBXi6qOnk4qI8u3wyHPBy27iEPG2VqaYbWcMywVrhmojJtmPyBMVeKGfl8fcXOSG4L8nJR6NEgaFRgLw8ypoJUuxjBTc9KkVAuChAGQTSPgPJF0fesLE4T2d7Z0wDOmGwMltirTZ1nLwcOwbHtTbBw0Xqcej+WRQIAVWDslu7vgTycRARhczX01ZnQmVYmsgX7tNzIToNBqRww/H04GspwlLGTl39hd2MdohhYgVBhdlc/QQNLdRJNk830Eov7k99FZdHKisYXgmqsm6VFBcAZtM8Y1wmBPy13B/jk2XGwVHmJRfxuwcqgkgfHADoQwDmIhItjsKDMWnDwAOcC2cbskF0KUmMP1j4vBh2wp7kOTMOybD/KTGxllaEMbqCMRmoXzpYC8N+PBXgxPug+p4yF6YRP/AxxXrHbG5BlyqREDLLN2FwEcZOMIO1JQbbc0Opowwbhc+YheXB0tBguJeA1GRNkg0/CrwkAnWpmfGxYMLZwhgGyoesmM9xVmpARy96TWnhPBFRxUgLxvztqzq6gM21gre9NrB8A5yhxVuCqOpefM8d1NaOTINYBkgtuF/H3UeVezq4HYKEl4ECsY325/P5+P18/SE5hbCejoZ0nOrwxyF84w0zew8dgZ2+X4AHup2CRnQ+wixyTIrPf92a/NyTIFsYnuglPiWi8fH8pSJKoPVhdDXZAl1ERDPe15fdD0gDM8cUFNKZhacDUOiiuC08aoAgmk95hRxaXwLqblttwUM1fIa4EwJxQAoVnZm4PQyWBVxNEFR64fjTO6D8tmI2OQX5NeusXmOvONNakKjrf76nOIqVeqselXDePMsFev6+VAOZXlG0X/ZTS3gkA+EFXltuL7DpYBZ7H/iy3r304WEEIbiEREyciyr8ff49rx2ORbq8nyxEzOn5e/31nf3M/1FRPCH4iKm1wbs5K3sXXA6TFuCKuoRSOJSnj96jy4bCEmR40xh6uy3WGc59Hn9uzcflb4D1BWgCTC3EGx8f2BWMyJiA0SM39iomMLbEKoAPgQQx8hwDRk5x22xCAQn6n0yHIhkRuXAlQnnvfory2lnJsEBcR+Cztr9jv8efl+CEBkySyt3ugsitRJYCCW75+9e94bWEuWcoN+R2CrXnAnutC6c94bJvf6mCry65g/ZWrpuKjyf0L+lVWKRE3jnIgMjbx5ffFMyD5B99du4vG1QfVR2EeLxQrATyhOuVLlDaskxYUbFUpHNr2yA8nG5a+dy2YBIw5zFGuaTuvayjSYq7yUHx8sA7yxlGzmeP+uHqdPhsB8MVFSiLpnvLT2Oxd9I4+PpCp6pkWFwBMgDj1qHKtbMf0e43L8a5gMK0srxAA17HIk7jlMeb3ps0OfUYvF1VQOfe94iRVfD/8xsTYxmwgxoqQo322+PrdQ9Vkay8o61zXtjbVOLBS0V/4wz+QD125Ip3mUJqyLudGD8lPfP2ivGr1aTkzfkRa4w2pI4HOPzw1CLLx3fldXcapgmvd2inpyGnZT8/LxnBZHn1+X55d78rBIKUfOF/P5Ppzi3LrhZZcvTSU1viytLJtaU72pS4GtoHphpLSCe6n7LIcc5qNiDvQNkgX5UDW5ApKRh89K+/52Fiu1O+S4eS0rPRG8k33vlK+85575Bw+GcmpXo+VAHgfgOKwTeA8wNb4SHNvRH/6WHsdVG8qUQtPlY1H0qrVBWqYoCfVcejY/iFJyQC35PH19QyTCZAt/ip3HwwL3hZfANmI8h9PhdQHQ3dRBdkg2BqjlmWENr+f/suFe1fXPPNy3D01YPeyFwwoSpEYwFfvqvBTp16WQbZplLX4QRx4fnjKw6Syu2hsBKaeI2XjA6e56x457j2N1ioJM1OtxQVpogPPzPfMQSx93lRBtk5PIOo3ixYdP6qPD941Z7IZyHaiGvmUIJs2PsASPXmHPq9XR2lGvaaGt0gZLoJ08bOCfYIrvAzuJHobpKSORkqpPnNGgbIj3tE3oBs3B9kc+DyO3qy7tEYtrpOUO/D9PUOieQGC0dR5KZU7zFr2PkauJQHwgIfCjPf0veqHmHd8xXWa9ZumAHseNvzt3cM6HR4AK8aSiNc7nUTXTLOH5/dpLddkW1vVEpTSvorvV7BdklCrBYcXglyOX9Q4Y+o5yXxCwFULej9nz54lyBazJzVzpzYn/tvLHZDBBbgCjUY6MRPTU6NXqMxRf/d8fFNB4wPVZNMMHD8fAJ85RHrI5/f18kSCrdAQaKM8LBe45vHF7MxExtDIBHsWzjrAdvs3SpG2d/al3pyjYwwnszXXlFZzThpwrtNMwOFCmI98Yj1DNyl1xgCywWEDo9Htl+5R++K8R89rXjGbkpjOi8+HHlJ49uK4kiFr68fBVrCN4eepRTi6LE0D64RlZdqUBMGxXncEfMVPxpqHcK/uzbWp9VOef3fW/NNR7gAnkd1FAyPjKCdKnT3XZIOTWFV+mWdio3I0dmGydbACTTY0JVEncfaXJX2yhF1t9dws6yXG8+H2x5mRyjYG051+xTHlovlzWFn+vpakaQMM/9/Z4+MOeLlcVNmwzmysets8U62lSGCAY2+ezOln+cUA3UUPQ7loGbiqHGPqy6JkL9ZLzJMLhXO2YNQUbAXwyUoANI46hukeJ21wh7xcVFnVcanELOa6MqPROErXQRxUl4NG3x/4m82qECzsaCk3gjAP5umsl2Rmy8mFcuOo8lj688ZBDt6R5aJWJujrJ9jNUrKKQZQx6+Gbwh5AAkUDOHP2A5ux6DX6dVgHg+FQet3DiMGr83lcUI3fAvMX45prWOqblkEkTXXrhiBrqj+kXwKwtUo2pQw6JdmYmsi4p1cC+HxosGqgoYFy4XoLGgGygaUF2+GVEuXkBec/0jj1oNplFtorSwTZ8HIFkKrifX3HI1CltjGBjvzrqOsdZOt0uway5Qzeqj2piTYdX1ZZdDtMvDRSprOC3Y+vLY8vzhPMB/YmznnXbC16o8W78//Gqjm9t39I5i+1i8mKtaA2YgrHC8M/F+udweycMnuCXIKBCCGYj2w+w2YAVwRblY3tSTI/p2JAk+WYJieB6wDsAfTEvExVAkxv1CAxhPtijynTr5gojJn83D0RAxe2BHI2SLygV4cmJfRGSLjhC7/vay9PaunsHXb2ybqL/YNwzpeSG3BHXBJp7yCXa3GgmoADmfYWe9g8ceQBrsCnMtkVJCmDDYqO3FmgO+PGvT3BPilr9fr7ToHYRn5GJQCeCxJF8fjwmUpJGB8fXS0pm7OtLOv4ONDo6yHcL0sCgMn1k6kUDtaANjdyv8JWTjSusZ0A0x3rCZruswDwwj6L5Gzwc+xNgK2wl3wvsx3xfizYXatcQCzP5JTJUMyikMTvG7POl1rLRnieZmOXl7zuzYSJUbyra8GXWdyF6+yhcU/YIchxMflSyp7F888z09lXpukO/wCJkFajGWIEMrFSkf25ujwjIj/5f/2fcqk5J/1aRxazi3J98rD8228/L9eNPy6r42dkPtuRdDJi5YrbE83vG3ssmZdu1pJO7bxsp9fLxcF5+eNPbMrfPNGRQ1mVftoSwHf4AmOtKR1pjbfk7utb8rX3npVrWofSzq7IQrYlzWxf5iY9stuSrEewDWkrjSHdykWbh89hlg5rn0Wo89JP2rJRv00+dnin/Pv/clEu1l4pvfRaWRiO5aWnzsi/eOObqMsm3a6MraQf4wz/eAhJMbDgjWSAeAieI/7uiMiVnV25tL0tT196Xva7PVnf2ZLtrV2wk2Slnsr33Xef3Hv+vLSR2DXSAc7TIOcRg2weYOoSqT4ePE+3CSexvXTyltM2XZ2uZntWnMlmzKMvFGQ7SnhVjYrq3QB1ZbmoaLnDSQU+8Z7lrkgnAdlouKhVdsiyjKV5Y7KVd2LhSNR1gzFwwdazq6Y5dgyg48cqptdBtnloz824X9z1xcEV0tw7PVmFuLrpKMWGuOqjCvXqCOSdUl2hWxBf70DkQafPznUoG2ae4qi4zw4JZnCZ7VFNNurdTY1PFcimYKJrSZykBb0/c1gHpiWhMNZRX3p/Hx8I5Tfn5mXB2YWJvuus8fXx6Q3AlvFA/vjx8XVAMHpnm0HqSYR74/csC7Ye9Z4x0AZgBzR3MOBQNhzAonDw+nGIvy1Aj0A2HBQeVJfn020qmRPIapom4HgkfE9orpRBtiNnB7oE+wcE2VASEsqLZ+1PrGc+q2ZioTl2du20snfpYJmY54z9jN8BSLe9exA6/3J8jElylN1TcGXEzDHKHTSfp04KChzV1viRbgcPhxqjWGNWFCULSnMH4CJs4T2MADWAa09cfF4effopJQ7PPgAAIABJREFUeeKZZ+XS+mUGqh4kKqsDT5nSpjbn6nLdVRfkzltvky+56y5BXgejCM5bMhyGjq95N+b8+WbpdOCR9w+6dOLUGab3YPtI3ysHkYoTBcYdBMtZesCAJAfY4vOsYIMMqEUwjuANQRGyaHojXWMYX82U2/NHQvQoq9bOv9PlDuVl5CAxowNqsinItsA58f0w/X6FZ0+hswhNti6F691eOghd3qdxYgGuCjKxa1buUM78uiZkeXxxnmDdIWA4hSY8JU2/6flQtxVr1gXvY+He8rhUXY9rsTe1FAnMDJ3Pqvn38fGkloOt58+eURDawILy/sqPmfx5Q+OD5nzIpE49bxRM6f9B92nA53V7EF9TBklCjMu9mcnmxpYsEfg0e1mhWVh8Bp2BTh8gGzKxZQa4/3bZb9OO1bkmm5WkFVgH+j7lLwdJ4D9hLzjbWN/Ff7+8P3IZAoCt6KbrbOM8mTB1qzxRZAujnKScvmL6eTGu/fG4pMlWXQlQsAfGQEFpK1ibSISUk86BFW/PF0DBLBGUOKsWF5JT034zWTJxnBBt2CtgG7dxblaVCcZgdr5e8eyHXZPbCF0lzXyV/Kg84NTnQkIMc4KzGgLO3FvH+F7c12CdW7loUS9xembin+DoGEKrcweNYpTprmZv9k1jcHhvT9nGSFL6s3pgOc0G0Y/WRIiXi07Lrvh8VM0L7CUYTNCpRvVB/Jzl3/d7uYWC/wRpBy8XnbIh9srx+9msyZWNdSYlnLEX2LBHNJzCfQ+QpJxMyFiPtZDDve2hyyC27k0A4PCfIF1gTxLZuarxJehuWlzqPx3NosWZTokK+B1gsu1qd3Zdc8bgjweqAAZq4gbvubetlQCxhnNBrsA/w8A59zWg+QuQDVI4ATgv2K9ieal/DJKUSEo4a0olKIrs37DYoucHmAEwB0xcMDc1nipNYvT79A8dPJ8IQTaArWCyhbH1yfOyPf+eLGCtRAFohS8kCeJGabD7caWEMt3zSgAweDCfAPYIstkanbKu0eJ3kA0McDIarambNuGKEJAK04DxocwCQDaOz4zy+uja2APAWQR7gH3C8TkGZKOpMcAL6w+d3XVOpr8KrDQHeU17bpla8MrGjq+tSjT488JPJAAeMT7DMo2YycoQs/RwGWTDcNqklFlzhTMlAtngai7U5xR0Bjs3S2SUiuw1G/JQry8/8+53ydZ8U0a1fVmRp+XV5y7Jj39VTa4eflza48syn+yTlUhPJdahRXmo1GWQrpC5tlW7Xh54piG/98FLcim5WfbSC9JLV2SQzIskDSvbnkhj0pHmZFeWsg1Zm1yUr7r3KnnFjS05O9+VxWyXYFtrsiOtbFfqAN2yrtSzoZIfAp7gxrMMsiUykDkZyrJs12+Sp+qvlp/6nUfkUXm1HNZulMYgkbX+SH76u98s5wZ9WRgOCLJhThAL9Wt1OazV5cmtbbm4tyfru7uytbcnG3t7srm7I31ILEBvOk1kSCkLtSKYlrnxRBZHQ7mtvSQ/8oY3yvKwL/UJ1Og0ZtJmlhnKRdezNQAWrjEUgoryIrRD3hbDbJBtFjinnxeDbPj+pKygMpNtVrcXf2oH2SZJnfo5NesqOQ3mzAYTVUPAxJSJTOZC1WGz+OEUMN8vDGSLR/kLAdnigFXx5hhkawaNvbLmUzGLoWaqDLJhYZc1hsqrIQbZvFxUbX8xKMqvK4JPANlGoyHp6keCbJ7Rs/FVSvWWgWxcxhXmMv9RHFTtIYCroVwUxv1ohmBcbgVjCUYaAvkp2viMuztYRpCN5aJHt6CP1xPOqS8WZAM7ScsEVVydLZyrGDoV3aqqQLbZQao+MY1OpCUxS7B1apgMZDs47GgAF7qk2XyWni9e71jDANnQgQdzUmg9buukEMSbxhezRATZDFxh85Wj10G8frAOcC30fshaobWdvf7431aysbm9xwPeu0q65liZqVe2B73+iGVM1M08AbvQ7xdAtnZb6nNzfMsBSqbhsEJfoNuR+//mQfnkww8xSwymA0ANnAMILq69cJVcOHdWm3CMJnJlc0ueefZZ6Y2HBOsw71jXr3/tV8ir77xdzlj3nn0w2aiXiOxmPjazkzb6xjHIdtycxHslBtliUCaM4xRIloOme7v7MtdsKDPDG2dE9jwOMsr24GDvgAFKFShcbRKU2RKDbIX1M7UfIxvGksYhAzgF2eLuWNXnF/cmS4GnQbYq8Lwc8uI8AYNyOEFJf1sZzjywj17vBHTGYyZCfG/GjKn8rZwJYKWUxvwBiI2yZgTyvN0UaFG8v4vPl7tKHncuKHCuZzVAthaYbCgVtAyqu/70ca0sXJ3hvLUGQDZo4YBV7ZIZE9MpLK8B/xzsd+o+bW4LRLW1E3hug2aB7v683V6fXY5ZCUANt9lsvTwRkrIMWplsp6Te0L0Z3q2i2ZSuH2VVw3/SRIiK7Afbag1PisFJzuDiOthRkA3lkJzPY5juDpoCZAMDF6DXsXPJh9X7ohIg1/vBf3hGvAJEtEniGsoS7S4KkI0MlOk5ieeUb5OlMkFQ3RvIYS8C2ZxpG10Q77kYBEdyqgCyFcZHQTYPXt2nwM+qKgF0fKe/4r09zKCnDMF7785+kvPPdPKs8YFr8x03L75+wPwFkztufMB9VAla+PpRcFi7Ss4r87d0VpdBoHi9VzU+8PHxICn+m9PJsirV4oL/VNn4oNRVV6/jRqkUvPfZmJ7/XHsO5Ztxd3a3eUz2mO1xuxMnX/C8ewaynVpCRYjH47GNzBnyvqeZMLTu7EiE1KnVWbVyimtJ9RK1oRIS3OjOHt5vJmZq3a6TGhlwuFYrQmxvHpNcUF8jkV0D2RZIICjfrPi+MYjqlQBnVtRGM9YoJUyq14HuE0oiUU/Z4prytWB4uW0zX49lgsORtNuqOz7dmKQ8rnpCwgwjMQqwdQ4M/qiJCisd2Mm5ulKi09HGUWBqxZUS1cz6qBLAwFZqgLM7O847020tDHNuPz35grkEkSSvBNA51a9ZSRsh2AqmsjcMOq7ywPcXPplndasV6WYWq6DiR87BbGWd53qJmqzmfphx9nmS2ZOUqAhhlc5UWWyFvTU7AtYdzkCW5k8xx8vX6XjBXwNovrkJABxlw7PKRYtJLq+YIes8KhfluqKMRyqbicj9G5vy7973u7LbrEmWbstq9pR8/a0decu9+3L18BOylG3JnBwQZPNEpfo/KCBtyDBryX79KrlSv00++HRDfvuDm7JRu1l2a9dIJz0lI2my66dByzy7k2yItgjSzA5kQbalNdpkyeiZuQO55WxDXn3bqrzsqrG0RxelPbko8+NNWYAmXDKQLBsWskB5mbf7YRizhgyTRbLqnpm7V37xj6/Ih7deInvpLZKO5mSlP5affcv3ys31hswNejIBw3lllcy1KyLyi+99rzy8uS0HNZTBCscKcaLaHmwIS7hD2sNkgtLJWObR1GI4lJedXpN//u3fJqfGIE+M2TSwZosPcg0zQTbSuknHtS0Dh4IW3oKFmUy2o0C2VDqWgWtbBu5EBzUWn3XD8XLRk4FsOlgKsgFcUW2Z4tdskI1lgrsGsjHrMs1Aip3i/JA/OZMtfpYvBmQL9zSQDW21ncEUP28VaObOXgyy8aCOmGWzGVd555UYZNODoIqZYQKfWcqF3DnsywgBHDNws5la5fH94kG2GjM2yXEgmx36Dqg6k21rBx3LALLl7Aodq+qvv22QTQGWo79wTwfZUIabt5z2jHh0fclZDGXD7FzXDkHGFwOygd1VFv2eevKTgGxYS+aIpxO1PwBxyZaJmGwAgqpAEh6iNkeuITSp11VMuV4vgCuzRrYMsrmWhGbDcPicJMiFcwAtrvkAsvl+nBlU27Ozc123R+DqqKA6DjAw2wRX0MFwpS1Jo8EDBXzeS4cd+aM//4B85rHHWD6EucIe/JrXvlZuv+kmadVSaSQicGXpcHF3asYU/LYBSgE7h/Kf/9sH5JGnn6ZNvPfO2+UffN3XUpegu7kp51faAiYbs2FTwXXR+fLnBshGANzYhcetdZ9bB9nOgVUGfQVz8sK8VYBs0F/C+xwHssVrYibIxgWWO/kzYw0DkQCyAUCijY6vnQGyuaMIkA0ZcnZFOjHIpvYAZcMA59hldpa+xxRTq8bGIqMMJf0Q9rfmEwFty0fHg121edpBHM4wg4W4k3Jhk3l5ab4DMIrsKlmvS2tBu2TnSY0cNi8wb8huVcddu0oigDPNlKMSMCWQbXG+peAK1yw0SDR54HZsap8yaOxJ57DLYAEolieZ1CkdqwOfpQVb6Gcuk5TLy2SAHweycQ+NlMnb8cZRYLIB6D+GAu73A3HIQbYGmi2cgCGv/p92mcW7sGy4LCtSWjfYWx68IEm5vbMra6eVLROv99gfidcPr7VKAAQ1JwXZ/Hzoo4Ph/p7AHuTjWj7/8u/L/pPKbTjYmi/Y8r7OV2OepITchmffXfh7ln33JCWFzpfbXAfxeRLOM2Nvcy7IJ4M20jTIVl4Gs/y92H9iud+RJdV5IFOuBDjO//aRm+U/5QCv6diY/XOeiCdrAbJpM4pidcasJLD7XZqkPAjdRY+rlIjXAZJ3bqO1ZKrab/IzSP9X1wE05MBkK+so4X3LiXFf614JoF0lVR7B19dMtp7tk3125ZaovL6Y5I59cX9eZRtnssmukqeYSHP/KC5HK/tEbt+9EkDlNqqZ41WgspMWlMlWTJaE/WIXenF0WW5DwdYo7i4lfcr7tDOwSgBLhDhwEK8fBVpMmN7AIdwXyXycfdRk4/M6yGWVR1FTJH9+gO4AcwAsux9d5Vvm72vkA7KNM4KtAD6RrPbn4vvGS9C+97WO/9pDJUAi1vl3dtImHh+sA2+Ace7MabvDLKmNEqgjNdpZ7EsmKT03XsH8L2yfILehScq4CUG8n3L76lcXk5Qqu4IpQedLl1vJ7ZX7ZJ4sQ0VIt9uh7IrHmxzfSKS+vJ/xPfxo+E/eXTQ0jrLHmuXvxTYaJdnOcA4M1fJ8wv6B5Z6hWgtyG/CfVsx/ihhdZifL68dBQa8EaBsAzr0O9yGpyXoi8p8ff0z+45//mezMp1JLt2Rt/Lh8x6tq8s03XZTzo4dlMduWueww0mMzfmxWowZbR9Zks3GzfHz3evmlP3pcLjXulJ36ddKRVRkmCzJJ62TOOciqVSnoMArwCTy4rtQnHZnLOjKf7ZHB1h5fkjvPdOW+L79Oblq4Qrbb0mhd5pJ9UAMkyUZhwwdZg2j8xgkaMCzIXv1audi4S37rgYH81yfR/OBWkUlL2n2Rn/ymb5JXnDkjC4OBZJ0u46JOkshHnn1Oful975PN5rx0m/MyxD5Pa0GmCPve2ZLe7K42HpOx1ppM5EXtFXnLG75R7mgvyzLK/NlRNZFEKaTK5ptVLuqLAk4WjxAHmI4B2YLxciQ7EqLHDWOQ7TgmSLzoZ4JspeAkbEmWi6ZEJXHYKsiGctEZmXhvlR42j2lx7e7ImbXT2lnviDI/f1ZnkqBcdG6uIYuz2DKh/Cg/FDEtX2i5aNlJLINsPh5VYJk74HAOetBkM5ZEfMiXnZngNNo6WLfuok0rPTiO6UDD9d8RZJv1vKgOj0E2RerznFg5qI+DajgHANlwEB3FJiocJrbBpphsJyynLTPZ3Nc7EnyghllKhlcRZONpZI9XDXLgUABTBtlGdxLjrOmsDDnZIFYuivUTM9kqM9U+SBUgmwJX+pzF9VoMio4C2RDU8isqQ6fJN5AOTpCDbHDejwsWYjI7mGx7ewq6nxT0dEM7C2SL10z539hrCrJ15TQ7/+ZMkFAyE8oatUwUth3UcGgNvLC9K81Ty2zdvSki77//Q/LAgw9q2edoKF/zmtfIV3zJl8pimlBfDe6rNzjQYgUH2fTfzokEYHcgIk9tbcsv/MZ/5H5+zb2vkL//2r8rte0tuQbZX3TsDKK0uc3N96czo/Wzq5hsswKMsITQLcjKRWeBbLGzVqC+I/lSwWTz9RPWoZ1jMejOdbC7L6fRAIMGcTYbxMsx3QmC4w6wYgEg2wlYuNUg28mTErAHVzY3yISMQbbgHLqGUkkDCEw2gGxjQSmSNluoOq/LTuYkrQnGZ3N317S48jK3OLPs56WvDP+cnY5qMC1aUO3zF1st/ZleyZ9neSkSSjcxV1i/5bkpn98eNFInz0A2D6aqC0ryHQq7ACbb4YE1JfHmT8G+F+1t7BeR0VgA2Y5n9MdMNtVkA0viaJDfx5hW1UC2Vbagr9HxVdC+aC/9DX2s4EMxOz4RMu9ie1mw7xHjXO+rDROw3mEvWT4eVMWOZlxhfPb30F1UmWxHM1ujcYZu5mB4ApAtnkf9t1cCzC8q29iZbGWQbPr7o0G22Fa5PfXxwXtC0xZdy11uY3YlQBHwKpaLHi0nweTDJOOZiiIgzsmKaRtHSQnfVwq0KLydMz3gRx9yWxzpR9sLx/4T1sH21g7tpScpj0uiBHuw55UAsJe61/VgMnCizIazrtnwn3JN25j5m889PybW1LJ1AE3blaVladIGRfFCFCMU1gE/Q7tKfjH+EwYV68BBthMlKS0Jx3XAclHV8Qrd7WaxU40N5SDb2dOrHINZICR+HkBw+BfQtN3fl0Zap/5zFZhYHGHfXynPhbxcdDbDNN4zzlSG/82mbgayEfCKkiCz9hnAFVYCEGTDmYAXKsaAvsadscxlZmxjSCLlIFu+ByvjBdjZVEu5J8MR5ZRmgYnxM6iPgMQfQDZlsqEx11H2MsR99iAH+7ncxhdSCTAaq+xKTCAIPlO8t8pJeamRldiYq8sCEmKmDzYLtAoamqzSGUjnQJlsZfmKqrWjBlpBtg1rfAD/Se1pdTxfHh8H2bQhzvhYeSK/5yRJ6D8BZMtJC0W7UX5m9ytQyu1MNrQecwkU/32uNwt0Yv8S8jKoBMiTlLF/OR3HKcO+Rv9/x9jGDrKBWQ+fbJzWyNr6nYc/I+9+4IOy10Ql6YacHX9evufLFuX11z4t5wafkVayw3JNyUY6N0jyCBqm1aSfrspO7Vq5mN4pb/+jF+Thw+tkM71e9pPTMqktyigkSoAsuRzKiBprjckgNFHweVO9tp4sjDdZpnpV7Vn53q+4IC8/sytnR49La/KCNJKO1MBmo48dpwxyEGuS1WWUzMte7YJcqt8p73toTt796VOyWXuJZJNlafcT+cGv/Gr56pteJAvoXt/tkz1+mIh8dmNLfvad75TthZag+6qfLfAdAZg1UBJar8vptVOysrgk1547KxfW1uTqtTW50G6z6QFoQssysQ6j07FAJcimWRcPdosgW7G76FKg0gZn2FY38b/YmNkmQRfL4WgkK0ZvPgqUUWdEv2KQzQ2Qb4Sqz/BDXkG2Q+o2HVkmGA5QO7yBu8blojOYbFNGwSjDXxzIBhFdbXxweu1kmmy5MUnpyFSBbEfpq2E+/7ZANo55BdOheGgqgHJ40JPJRFkSx5Vu+tbC3+wuCpYES9JQ/Vw0stUgG0ouIPQaMdkilk2VYf/bAtmgRYJMTygXjfZEFYjgBhrgSqzJNgtkK9bMa7AAkA3lA3AO8vGpYLPZ/uJn1OrMwOEAPIrJFo+Vrz2lVKP1ODJwagmOc6L90IzLRatBtuKh4vfEOgArCJpsMZPtvz/IptoyXxzIhgBOy16Oy6y77ZsFsvk8MGtk7abZCTBVAU/8eaHTkXqrJY9vbsq7/vCPZBMH8CST+77ua+S1t93GEs9YU43AhH2w649wPUY/x2yA0QYtt23cYzyRn/65nyfQ9uZv/w65dXFBrltelhZYSBBPLTUKKYNsroH2xZaLupN4HiW8MQjp72F/l8Eg7BM4/GAvxeWiXJfMRukVzqwoM1t3oTFEkK3IHKhyuPRn2uEJ7AF2/q3Xjmd7+v4M5aJd65o420mMgz/8O+7KHdvL+PdCEBWVVeNcwN50kI3BMTpElpMEcOAsoMMagFM6mGRyBTaa2oW6fgDQ4g/Wjney9bWk46x/cG2SJuIumq/HQldbA9fgmfifMcSUd/fl3OoKuVQNimNj9pTV5tnIYumqOu4Oss03HfhUW3kkyIuOZYM+QTYGC9ax032RnIlU454L+9UZjYVKgJODbEhSuqbtyUG2vHHUGjrJo8ts1aEX/ew4kG1qbEogG0os4D9hvWu5aK47G58PzpzBnosDo73dQwZwx4FsXtrkoFCcpNQgPNr5pURq7F+yNHFrR74gkM1LVE3TtorJFvs+8XuXNW0B6GB/ebkx901FOaX6B9Di+v+jaTstt5HbePd/y+VeXzzIVtY2PgkIUAbZWnPQ+dFSfzX008G1j42yylQ3E+ABre8JOvS570VfBl25Y5BtBtM4T0SmXxTIpnUfaeQ/FZlsR21TXMmy4QyNo7Rc9LixZSUAwt6x+tGn0ezMmGw6TvYpZiBiP4WVBGmNzTrmag0D2dR2xedJ/MyxH61JSvhPSISgk/fIGhtVvyU/M9IyBci22GzOZHj5fo5tWxd+dKd7JMgW3537wJPVGxuycqoIrhz1nij7zWponKEgW3sFbONipcMsu4s5YZng9pYlp6rtZdmeeCnlwb6WCSL+O4kUgI9VWW7DmX5VM0IWrSnIwX/CXCIRApCtbrIx5fEJ30fMcbD8Dk+oaRuew6737qKUwmEr7xmkmch3wmeotvFh8J9crmXW/grnn9QUZAPrHI3kKkA9+ot2okJfD/sJfjnKRaFvHMdTU+dmRUVRzmjU7qJHldO6/XEQEyAb7o9GcngunCdZrS7DROSypPKuT35K3vvRB+RwAQz7dTk3/qz84793Sr76/GNyYfh5mU92pTE5IJONvhJYXVKTUTYnnfScXKm/WP7ksQV558dSeaF+uxykZ8lwy8fAyU3Q0JxIbdKT+aQvcxM0T5qQ7TZMmjIi660m6USBttZkS1ZGT8uN8nn54b9/k9zZelJODZ+QBdmVhnTIZpsFsmH0R9m87NcuyGU835Nt+bWPLMhmeoeMJyuyNEjku+55pdx3z8tlaTCSpNuRlXab8jmIYf74wx+R+z/3OaktLTGGRUOzs6un5PzpNTm/3NbmblhDYCnPz5OMgJ/hb/ipc9lEamMkdnO9duwH7GfYzOTxzY0MopDoJkjBYCQ54ZxUGFttJKCOqWpJ5PXqxzltIRMbg2zHsHpiJwggG8ADZuRRG1uiXxc2C0o0TCh9nGTMxGKpOsgWOzvTm2w2yDZrQ8aZQj/oZ4NsRSeGrZGjbls5yIYA7mgjEg4VAnvaXdSFOr3kcxLGuOg0qbnEslXnoNfts7toVfafR3d5gu25wWRjy2kEjVFmvZbpHfQ6ZJ3YukaFTA1kwwGEkpkqkK3MOvDvhwau6DqIyl6iMs/C83o9NbLj+/s0QOVMbNmRKB66CnwyA3dWGUzuyKjBLJY7jL18kC2vU9nZ3lWQLWp8cJTj5KAJugn6oeBG9kTMsghkI3PFGJh+zyDbWWo44kw2B9lUrDWGJioyKJFbVwDZIme4rMVVBAE0kMf6hyZbzJTxwygOVp0+ryyJjEERSpFQkTYLtCqXmwIE2D3YY7moZ+BiOxOWeYFpqnvH9ybLn2BQGTwXkxFlp4Brn1pc0GRrEWRTe1FyviwYjJkD+PS4XFTtlsMRVkiX1rTVdJLy0EA3nB0DwD78uc/LZ598Sj7z1NMyRrdPyeR7v/mb5I6zZ+U6EUH4AZ4IWGx4QxwkCHW1pxoODP2b40MtKR0dbe6tQBsYcg+9cFl+6f9+t5w7e1r+yZveJNcvL8lyNpE5e8ciIFkNmk6BbDODqfx6PFk1k83F17WBgc7vdLnD9t4u56OsyeZni+50Z9yhLEG7K6FsEyV00DHx+c/No9n3sr30TOzWDhML0JuKmSNJMLDF9eTniZaLailSFUjr6/ykIJsHqzwFIs2xvDwSJWmHDODAkvDOmQ6yEb4ywXiAvHCBsA6RcwTAu35wKAtLi6ENOn4GkHdr/0A29vdlb78j24f7coDO1v0+13l/MGCjBWR/YafR3Q/+CEprkaQAMLm00JJTS4tM0p3Gn/ayrKE7I+7d7ciZhVboegsHiPoY1MjQMhjv+hevBuiugsnmIBtsDoJJL/csngc+XtVMNpRvaqY8v4PaMu0OyvlEd9GdXS0XjRrFxPcp+1/uP8Ugm9uDIhhTstMGfsWatu4/xezmqftZaRTWe+w/uT3Of9/u536Mv0RmTDZq2kI3Uzs4enli8HtM/4d7lECcMjrgP3m5aBE4mD6HcK37B/3hhN2jz66uqUi16wuZ7ZrFdKcWl+n9HMVkK9t3PDPWb673ozswsEGiSo7Cz23/XF7foP+ExgezKjsKgZklcadANlBoCixKXX9xYxOC3dY4Co21tEN1dZIgAJ7eva7UOGp6HRS9mmScaKMilqRpJYCug+TYpKoabLUvO7t71M1cbOKkUnCtWOaV+9POlMXagv90VLmorwMExQHoNQYTywQXl4pB9YzzKNjbpMYqne7Ay0Wrmb9he9g/nKkVM9k4JwFgLZ2X7EruCFgi+wdgG2t39qJ/4HfSdeDXqCakloviPcFkwzrgmT9Tn0o/y0FIloumtQCylfen2qO8o7mCVgn9p719bXygwuqYTrWnXjHl65HWwtY6ZC3QrCNnsh2lI+gSI/DQ1H8CowgMpkIVyiwNVG90JTWyygCU4fxRQHB2lJvLmUA/tStjMNmsqVu8M8pxa0hwOcgGBtNaHuPOAvXcr1S/BjYanh/KRQGyxUmbKLmOuDiqFIn9J2eyub/u+yPjeabyCb6O9PuYyZZXhBRANTaYyu2hrx9KO1h39nKS0rXUlX0dyzXo/bescRRZpkRE1R+ONVTj8Xb/abpctEzOMHvp5a44z4zZenljPW8cNYM5l8cfCjLheQCyQTpDWaZxLMUTS/eUdW/2Z8bKViablouqJttsXj3Gj+cmE0gpzz6sKQfZMP7Q4RzXUoJsv/2JT8rvPfh9zcVAAAAgAElEQVSA7M2lUk83CLK99e+tyNddeELO9T9LkK2ZwVtDb018pAJsg6wpu40b5Nn63fJ/vO8peWhwp6ynN0kXAFtSk7msL+lkILfecpNcvLwhO4cqZYFOpa0JtN925cW33SIPPb0rm/0FOUxXZVBr0S9Kk4nMjQ9keXJZzowfk5e1L8qPvf68XD35rCyPnpe5bFvqtIkaM3HIzL3SctiaTCZzclC7IFfqt8oHnjkjv/zXDVlP75Tx5JQsDhL5h/e8Qr71nntkaTiQtNORleU2xw1xE3YO/sB/5f40nxH/1pZx+jMmJcBoRJWO+ZTwJ9WvnG2Tkke3NrI1gGxjZO+xFPRFtDOCTj0Pal8QBA9ODrIh04jmMqoloeWi48lIu+EcoweRG3bYZIBsmybYWpWJjQ4jr1tG55YkizTZVPBeD6PZX9wOaY0ZYw7s6dPsGHFcuUN8EEHA2bsiVYFIuuWms+UQ7mUGbtVLkarpzQzU7fDSj9LacRXq1K5IWOTl7nH+1nlQpiAbxHuhrebioFMxYimr6mArnETQWqElUdBcmaTqZNl60mfVAx4BWvfAuiJRm296gWL9ededEESgLAjZnp1tgq0QyObYlsVTCxpJebkSMy8oRULjgwjkmA4wdJT4jpIUuyLNEE+NPyM4qKCcB5q7dv1xJ7HqwPY1gTGCcC+cxNBV0j509qFrQEKSCssdXJMtLsEsi5Emk7A+sN7RTTDXksCSclHyo/dKzGSbq2sg5do8DiSEQ8XsiJbqVoBs3Jz5AVg1NxiDKpAtDjarMkb4GawbtCQQwAFkcwBoalynQDY4iVqKxJI0dkXSA17tZCnzb0FCDLJh3UHDgr9dmVmPHCJbf50g2NoOrDB/VmWuJdKHbpIdFJ9+5hn5iwc/IZ9+7jl2zkGXLC+rAOjVHA/le970RvnS664XcL/gmgNkw1O5W3zU3s9hRQVTUDa6LiI/81vvkouXr8hb73uTvPKmF8lqNpZ5GH4r25udwdVyY4Ct3l1ULYSBHEdmKlMZjsYULNdyUROKzsYmRm3OBx/CPi+UR9UEIBvmg91FvfGPLfUy2OpakwiKUK6ne1N14FiiU9gi5vTFYLMlQhDYwOmKO/8GIJgTm6+n2I4gOz4YaCk37oezOnRgLXSA0gdRQF7LBL1clEw2d0xLQUZe1mq2z8AVOHyaCLEEiXXH1EbrCqrBHevbH6yJy51D+cxjT8jm4aFc3tiQ5zc3Za/XC12asG6h0AHmG/6t+6cIQgX7aOLPSAJijugAoYMTsofZRBlro5G0Wwtypt2WF111QW44f0FedNVVzDp6GbT/HQNvGZKKAHR2dtgFfGEODYOKc4lyDj9rNbh31oYywHOWBE6K6qx6mW2MT9jeVpCNbONCg5B8Ifl1PDsx2GkiBz1lsqG76FHSBX7e8hwzYX9q81lSguuAJaN5MFy28h4UFZOUFSXrdrZzzmwtIqhWJtuOnD171hiFsxxRtXtsAsPukym7OGNsFhfQMKh4XRXDiyAbSnhHIwYaZ7A3rTzMgeSq99Px0Ws9SQm/DWsLZ1RlYxruHd0PEDZ2kA1gGZPVFY0s/N55okxBpMubOKvb7DY8C2QLPpv9o0qTDT5Q+Xpu9ULjqFTGk0yT1Wh2hmS1d2QuDU45JCxrsh219ni+BQ1VsFNVoxGyK+wEfkRAkt9Xz1OAbNDIay3M550+wx40OYNSoIr1440P2DDIbEhso8tJXPX3dK/ARqOTLtgys+wlfz9oOqmfyEqAocttnBxkc+YK1g+TL0c1JYl8XTIayTYud2eP7VDul7iNd91MrHewNhCwlpn59BnMd8jXn74n9tdcDf4TmpIAUNOEbNnnigEk96N39q0BxhFNnHwu4r2JxhlsgMFk9dHNOuL9ApDNdfLUF7FrYwZRpM2V31MbiE3LrpStiG9KA2lQSWA2Ws9NtQfx/tfv83lxvz8vEzwlcxXlovH4emKMOo1JjVqm+Bm6cnNPmxwObRHLEqNSOLMJ1Es0/8m7s0/v62lmq58niKe8cdSU/zRDDolJSjY+0O7ssb0srx/ar1DNlmuyIVmNsuGTg2wAvHpMjnp3dnZ/pAul4HJIeUZGAp1XATJ5uSj9p1j319a8P7fGKjnIhiQlSrmxDoopXm1GoH+EjCeCyvStlM2PcxMVMw74uE/n64h8V5N80O2ntlyJJCIrC4us3HUQbwi2bCLy3s99Xt71wb+Q3aZqsqFc9B/9nQV5ww3Pydn+p6WV7FGTDeWi/ILeWdKU7mRJtudukQ/t3CS/+Cfr8lz9HtmtX0uVNXQChbbajdeclRtvuln+/P4HpJ8sST3ry8rkeblppS/f/pV3yFKrLR94aF3+7JOXZbt2rXTqqzLKGnzuWtZjd9H26Hm5evRp+YHXzsmXXb0lZ0ZPSGtyhY0TBB1Hg6yJPl4VyPZXz5+TX/x/a3KlpiBbqy/y3a98tXzz3XfLUr9PkG2t3Q5jA909+KG+3nh+efLJDiT4M1so5WbZsGId9AJOgCclj29uksnmZRXuIPghGYTsw6bRF5vNZKtmKrhROeh12cJXywRzAxQyf7aK4u+5ECOQDQf1tLB6keEQgnowmA4RgjqTzTKqAKFskavxzSfNM2KjoQZwzMC5NoE/GB10F2/ODa8avYROYg6yFT+/fL9wdZow8wLjdW7NhSj1yImfr3i9wWIoe4Fz0FrUjLw9b07kjg+HWBgzFXQsA616FWLKtmi8+0o4KENGM/8cjFMxA5f/nz+vbwQaAuvWgc8EvZmtx5ntmf1+fr1/8misIJuXCcZjEQ6yyEP0ucQhv3+Arkg1abUg1FkCRaLh8Wts5BVs3d2T82egzWe/6CVAJkzs78vgxtk/yI5TuLcpLdCb7edhLqMx9fHx9yWDiWwZ1eLKhUXN9gVUqJjJ9e5Y0BRRUe1Cc5ZgmMrrCeODDmkewKm+h94knst4Pv3feF9nshFk4zV5ljz/Pu+oZW9B3Sd8gckW7hfppEzfW9/Xy0UdbJ1Vpez7kc9KZ0qzPcVM7PH7M3cSFWTzboJxCUu8brS0zjo1sSQNjQ+8XHTGfIbuUTo6ypLQrkhIhDgArgeLAmwdSWVXRD6/vim/9/73y7ObG9Jv1KVT1xba82ORu265Wb7s5S+Xpx57VD70139NFt5XvvLV8o1f/hoCbeBGAYSIS/IK9lddAD6TNkHgjDLzA1BlS0Qe3NiQX/nN35LXvPxuue+rvlLOgVINRlIA2XJHk58W2Vt8GjLyMcjGALmgl1O9X5Edh43WclENjGMnloFTlFkPgspoFLO3KxDQbbHFevHcKtvPPGBIAsgGwKK8Pjky+CF54vDSrDMRvUVlY0MId76uQXVgX0T72Z1uN0m+Dnq9bmCysTyA76W/7U6WX+MKWDBTAN2xfmgPcG4Zy1vZiT7OJtSPGYP2DsrrDw4438vsAK3zjT8OqCH7x2Ya+/vy8NPPyOeeeUYee/6S9ARlAfWgDaidmixpkkAfROeSjk1Y8wZRlQY0dmC1U5U6QCxDtndhWShEZ5FfzyYUpZ2bTGShVpebrr4gL77uOrn9uhvk6vZSKI8GLwYWGdNyuLtL7dTWXINMN38Eln04UBzAWet+mCV02nO9nxh+Lq9VPW89iMdKg8A1KgGo9+OTVrC1kT8TnRNFLa5p2xx9VPin+k8KrkBUWzv/6m4+SntOwSf1n/D76LgYn3NV9jqsWUgWQ25jb5dgNIKYuCtgwd+KwD631xC8h/8EkE3Pj/zNNIi0dW+GyvcSk5SHB6LdBE2DyWypfoKdl1FXQJ7XKZgrG7K4vCTNubrUjvAP9HkMZAOjF+WiXXQXBchWhKfCc0cNDPQ5sMcAskHvZyVnsoXXrGbs+blQ7C6aj0/ZX/Pf9/Hhubm5SRCyVs/tcNW6ie0PVjACOJTBMEmpVmfmZcHfs3WABmIOshXnsxQvhINH/6E2umnaxm7rcvZZeF9fB0wMqh+NdaAMpvz8CkFahY+owLR2LW8vYh1oCW8cJ/gLl8+Hgv+03A5rvQoQjgcN9s+7iyJZreVh+XwGP6xi/eD3VDczo4ac++4OrHCGglMS2ROyCyeC0jvtMlu8Z+H5HEiws0rPhX1KtaATr+/pWe8Zn5vwLZGkLMRTx7Dn3J8Oyep5LRfl+oqSS2V/gu8A/6jXY/IY76nbP187HOdSIlnPw5rK0iAh1l5mJ0t+vvl0sR3J7acuQOxp2ALEuDjn3f8pXsOHK+2dREboxsxyUTQM0rLh8u8V7aYnJdD4QMtFtSu3Ew8mJFrQTmeuslv0dfvjMZv7hb2JM9XAVd4LTQUiMkdYTlky5T/pXLv/r6/HbxE0mb3G+sE60LJhB9n0d4/am3wFnJs7KrehmmxHnbk+4jrfnV6/0DiqfP6V14/bL298QCkc85+qjF6cYPNzHuxCAKfQ/8IcYDbdd3d9Y/wMPpX/jaQliQCHXVleXGDyW7mK+Zd/j6H1FJn77gD2GklNVtCMIuqIO0wSVp38wZNPya//2X+T3XmAeluyNnlM7rs7kX/w4ityYfxpWZxo4wMH2Rj3pEtymKzK5cbt8jsPLcv/83BDLtfulMM6BGdE5ib7sjK6LN923+vkLz/4oDyzvifDdFEWs325LnlUfuBNd8v1jR12Af3k5in51fc/Ipfqt8h+/byMZIG5YpSDzmcdacm2nBt+Xv7umcfl+776tFw7epjA21zSw5MUdN24vojB1GWU1Y3J9mL582dPyy9/sB5ANjDZ3vyKV8ub7r6LIFut22X5bwx8KhiJ87CY5lH7AwZ4Jpsb27LK8vHcfyom1/M5Cu481jVAttg5CE5UCXQqbG523Njk4mFbW06mBtXuTOYItN/Y2oAHkA0dDD2Iz6/3z4n/hhMEmjuMnjqJoJx7EJ/fV22oBw4a3OCTQdtMkpTBlJu3+H3UaXOjkAeRKFvBQY33dBOFwVbkNTciZVOI76EDBwcaDkIOYObX5K1o9Xn57ECxR+iC0pXVJe0iR+Oj5ir/nsYsP2RoahIIuu9Rw6SJAC76fR4czPRGzonNGTNwg74Mh2NZWmoxACvXPvv1/gDheScT2T08pNMVd5FzB8Sd8Ngo+bUoT0UAg6xE+f1m3Q+fg3UAA83sgLWcDuM0w+fjPbNE9mGAaikzYlXBcfn9dNgTGU7QqaojKyvLHB+cGf5uHqSG9eRZ1UyDyv2Djsw168xUcy4N/CwECXYIuUOBDAeyPVgH7OxXAXSFdw5Ogu4vGGyUti6j3KFWD23Ay1mi8pxgXBE0Ys3jEAsIvY1ppRNjH6LlPfu8Dq3dNQvgjtt0sKDzq6sMwB6+lLGgq51nOwoVbd3m76rAH34+GI0JQsIJ0hKUMkyfvyH/C4c8y1esEQrAVjQlCW3S4xEp/tvXD4JG3JOMT7JqYhOLTFK0J822wYnGb0IPECAbWp6X53Pm/mK5w4BOCeYT98RoTmo4+GpQKpA9EfnDv/or+YuPPigjfPZcQ77iG75BPvLII/Lk40/IS8+fk7e86Y0sDcW4ApD7zfe+R567eFluvvZq+b5v/ZYAtME9Iw3ayuzc6tBPCnOdj42DLgDZnsoy+al//3a56frr5X/4lm+WqySV+aFmnugU2IGfl20W56fbAVwnstDKAS9n4MWgUwxKxesAzB6yu4xW7uVoLsSLN3BQiudCWieDCbo7aqM1K5UHJfp88f72ddAfDem4+9rLxhMrvdJrCuCg2QO8Ppi9cGiXWos8qPG8DsgX7Id9httrzDnYMsPhQJaXWgQswPSDA0dgEU4xq1kjYNxKW4aZMrVY0g/HfVwsU3Yn2AMWnG9gP7Kr5KBHllq9tahnk5UI74vIw08+LZ989FF5+Okn5WCSSa9elyG0P2o1gr8oH4XmBt5ZyyfwfGCwWaBs80FhXiTNvHs5R3A6uHBGq7MmWOpmAROz0GC2wWaMxpJkENpNpDYZSwNNPsYjaY4nspSmcucN18tdt9wid73oRgJuANr6B4fSbszJUqMudQDDZMnpeCpTWp9Jg+3c3QUADtYC/AMk/lR03NxeC1YwR+pfWJmpdZEDswfrB5IH+IINi79i0Bdz5L4M7AECuKVWi9dwj0R2yNeMB6EOlE0mug7gP1GDycGDOMgNGSQ9pxgQZOo/4R7ojlx1FhWCXUsysRvxZMyzGuAButW7T6Ljis+2sYlfnM1bVOIDIFvTQEh/Rz93sXfK1+PdAbJhb55qr3BO4qBar/V7qj3I91giu7s70lpakAa78MJi5Cy/2Jfx52fQhPUzGnIdwCdRplZk26LxDfuTcifK4LwC1vmKdpHzOdGr87I32iE793x39Hrwn8ZcB/hyMCYEql7ab2PsCWGAKwA+KRETPSvXaPTl74u1gnHWsuEDrlcFV7QxH3w4v9bXQbweqMGYTeiTYO3RRuOaMEa2r4xRovqiOIPUVgDQIdgKTbZovZQBXvedYB8AWsGP1nWgfjQqUXwc8/mz+MPeXfdKwn0CvxT+U7QlCtf7ePq8uNwGdMe0PGwa0PHhjX1HlxfZ3tkP6yCM47hif9iHwJbi6QHy4/fhW7AMPBpXPlsAk3P7hf2FP5gTjA+7zE7Un4nn0M+ysP7sbGAgX0N3dq3OqPKly2cR3C/40YhRsA44H5FWZfncjNex+5fzrQWC0b7eCwsWw413cIDI7BD8aJRvgi1KGxuBSO4PcKpsHbt9d/kd2GhIi8RgK67D3tEETAR/2PkGhrPb6JOAbO5XYL3DP0ADMeo7cS7Nj56xP+nTZhmZWiiPX2p5jOsgXbF5SdjnBhiiWzzmZA2NIXAO25wUAC/bBBwjA4FxLuzvayIE/hM1bPGZKP8jWKHxpj9fAN3RYG3Ql34X52Ye28Q2JJxpdl/uy3FGXwK2i/4T9binQbbYjvm5iXgK/hMqAbAOfM2W7+nfu31QQCyhTh6uQ8MgB+zDPnGf33wEJGvchzqANBZ82sVFNsRgI8aI+e/yGt3JWHb2O7JzuC+7hx3pj0dkyINJC84CwTTMTZpKs7nAuAWJIBBqllvzPKUAOeLv4XAkTZSLwr/MVC4D4wQm1n4q8tfbO/L233uv7DRrIrU9WZ08IV954558/5f05cLwk7Ii6zI32csBezAP00U5TC/Ixfqd8jN/0pcHd26QjdrN0knbymLLtuS2Ux35ptd9jfyHd/2+9JNlGSTzsjy6Ive9NJNvuGtRVgbPyqi2Ih/fu9q6kt5ODbVR0pQxsZxM6tlAFpKOnB48IreMHpB/9V23y42jB+XU6GmZk47UpF8JsknakOGkoZpsjdvlT55oy298eEHWay+R0bgty8NU3volr5FvvPMOWez3pd7rUWIk9uvy8l31j+PT0CtCmKzG3qR/kJMGynaI9tLtND7rkY2NjM6B/ZQZx8hZ95LRmF6NzbO7sy9Lyy3ekAvPIkXfTOFvNw44RFMVA2THjSDUyfDHohlAPsZd9sjTtExI1wN99xQcU5RZIpjPr6M5gkMwHtKYq6aDHtgIjOH8qgFSoIlBfoT0ui8E+r++P7I9Y5YQQEOggc+iUTWk3im3BnLUrDuMD/gONJgW51XXIcq8+vDD4LtgtF6jmVGn0rJclPfQyaziceD//TPwrnjW5aUVqTcUkeXSNS0l/rsUhPn/AVzp94ay0lbxVK8f98/X8XLw0Z6W99YuKKS5ezbMMic1K/fypRgHEXjmTkfBFTgzSkL3AMznp3g/H1fQb7EOKJ4aIc8ecIQFH0XjdIYziMS6czCfU2ntgioQQQ9+7YqE+TxzVkt4y+Pj88PxdU22INS5q1pcjYbSkq3M1420PpvNVVhTIoOgJXEqBFIqRq+ZqQAiBKfLEPcULIlNOQXBxsYc16zfU9dv7tT6WOkcaXcsAjoG7Pnz0miUMo6+dpDpwt4EMwP0bwCf7gT5e5UBPjrRtnahl4H/X57XYAEDHP+/03ZjZwPrB84B1nveFSkPVPms5rTTpyfIY+Vops2HfclyEBxeNhAehOm3+Y7jHOF5x2M6pkpzdzOag4j5e6rzRWvhjVB2dhWMrtctoNbrqNNE+6ml4/xZNN7oYAhHGkwk/C5bfIOpltZlKxN55++/Tx57+hkyeN74jd8gd7/4NrLLfuUP/6s89dRT8pNv/V65aWGBHXDwuRD6vCwi/+F3/5M8t74ui5LJD33Xd8pt7XahfNS7jAaALU662LuPsNoBWorI0yLyv77939EWvO173izXICgfjkKg60FOAJVilhqYrQeH3M/s+BonFHDfyMnDPNAe2bAPsjGDogtnzpClqlnceP7KIK9qWACSWd/c4P08kNd5L86nB7u+Hgg2jdCU5ICOqd4pDxoD1ut2JU3Zkt3Lpze2NoMWFyHBBE9i4HGhJL+4/ticpteTUyvL9v5uBzxzrL8f3193u3csW2OArAkfLcd1J9gTR+ocKnV+WEtlZzCQHph4zTmCuZ964mn56Oc+I488d1G6tVQGaV2GaSpDBMb1OkE4Tfho6Z9rMsUuS44/eJlorilSmSOxiQ7lw0yuW2dMt30BZHDbpmw9AmWYaWO3obS0MR5TK7A5GMmdN94o97z4Nrn53Hm5anGejM6mZNIc6TUIOCDYjwA0P180kENAhDMT9osgkicM3T5H+wWPSUAVZSGmSXplXbvIIVjFYsZ5iS8PunNQ0cEBte9uoym3gbFIXRuyCLLGDBh2lRyhBGWLa5ZO4sSYi2UUwWyS3h8+lIIrmFkEN7rK8oA8Br3j9cc1hK6SsNFrKrcROh+Wkkbu6rmtxKcj8IONhhaf7y/1RwzQjgJ0BH4I7rB+4bNRP5VdZi2pGElDeOAVQDvzpqErA2bPEtgDAPZ4zues9Cqmg+78jD4b/FoAV24PbGn6kaZ/W+VEbA8ub6kmWzPVc0HlVYr2pAhYaBAHAAnnBsoac5uX73+ff08SKKCogBn9p1Wc1ZoQK4MkmPP8fe2cou7TAdcx7xkxCZW5a/aIc6GLn7GDafO5H63+U/GetOfmX4f1RH9aCDogKYqzmte5/4RaLk+CRPae82tJSrXRp3R/BbPuwLRpIdv57GMMJhL8p5XlFSarNQkXBVS+XyIwQtndCh4gYQ3fi0zbSA4njHFU+cBnhe3MMtkAS8JkV7BPHKxQHyqX7cjn02KbrjY+QDdBjTMwRlZlU8USI4ite0XXAZhsCgg6QFVI+jnQ4XPqe7OuMgtqF5HY8AMvZzLRT40YvAA+yZo6U2QwBVDF5jMG1LEWMZ+wXVomqILqnqwuJ6nchrAMEE14RloRgr3pcYxZtgJwne9XO3fTVC6vX+F18Nny/WRrwRlx0fhQzAAl/d2ONj5YcrbMtH8Q2xP1pTVphjmBf9msRSxqjHEJcA02wbRDWa2VJrKIJCVKIb0Rgdm3+H66Tkwv0e5JewltPpI3VG4jnpeyb4HnZeOohXmZbzZ4T94jWt8+F7R9Fg/BZ2Syem/fbLQlp0gkUvvkv69zomemnkXojFz0n9xfi22Y21m1Q+qHw48m27i9MuWv+Xv6dW68cF88L+wBzk34l+UyQqxP9fbNb2fpociw1pC9Xl966FC51ArNyHbHY3n04nPyxPOX5LkrV+SFrS05GAwlS9EhE/40tiLsIXTGJixp1fHwFaqSGbSj1vEda+V0u02x/rXlZbmwuip3Xn+DrM43guYyvAtE3E/BT/+VX5Gt+YZM6gfSnjwrdyw+If/LG5bl2uEnpD25SB0192ewgwGa7dWuYonoT/7uujyWvUy2khukny5Ic9KlltrX3NWWW2+6Tn79fffLYbIsWTInp0aX5J9+/ZrcvbYjy+Md6SRr8qcXT8tv3b8p67Vb5bB+lgw0VjRkmdSTIZskrA6elBcNPiw/9oZr5OWLj8jq8DGZTzssP9V6CoCGngSFLwYfe172GtfIpcbt7C76nk+vymb9JZKNAPAl8mOve518+TXXyFy3Jw1oG1slpTMQp33PIuISurOvaeOoUAnn/ql9QFWTyeQTzz2bwZHxIIgTGlFqPQj0Te1GHiBbe0VBGZ/w0moIdotOg4Eo2ERA+dkdJPoKQotwBpjZzv/TGy6AOr6KIKNEFSYYAHOeZByATr8nGaBjZsV04zJrRxAEnf18W+gmpj6Uaa+QeWKbGpt+F6wpCCvzxa27EZlHfqjoZ9Alc5AkTWQ4GCkAST3a6NAz+m1Awu1jPAOOe8MYMFsY4NA8EItBTzqdCGus5TrAskZzngefYsNF1oKPKD42ILXoAgaHezShU8tDOjXxc5sLzrE5N+ji5t9jXg97fWskYFotpssSd1vxa2VsY0vHa0IjAiq2O2Xh4Ih1mDxbbwAEGBJhfAKAq0GXl0HBp06NIcDH4SiplhJ+rjo4ub5OMYcbdVO0g4Hv2e0pU8uuKyze0jeu44I1gbWI+2nmJQ8CfXzcySrysFIeRJ4d5xFT0qEoaMCZfoYGtjXZ2duW9sJy6CKnoIQGHAHUifQ2nF2E9YP7wplRtkwEGvpyLxkTfIvR3d3dl5X2KUlhgFwnz0WKTeORO8UPfUxMUpM9OO6SkIEZz7/vDwcFqevIyUwlrdeouQKHDd3yGn6wh72Ut8aOp8YDXLAroL9EwXvajYm20p6h/+XAAewWAB1qDCGVlxS7hBJUKIORxlhwvZ/5RkWHItszvq/wNx0vMNmGaIDRk5VTp2hlcHij1TSo37/67t+Rpy9dkaX5pvzE93+/tBNl5gAQ+fGffwcPop/9H98mZ60cFGV+ANkePezKL7z3vbI9HNDGLIyHcs9VV8l3vu71cna+GTTavHtO3HUUz+R/+DzGjntORH7653+BQeqPvfWtcq0ksjgeSoLssgmDxvNfmBdo87ErEkq5VbhXv3RlFp0Y/R9nLlLvZ2tLrj53PpTa6P/b73kQFZVmOmgK5wlrgIkQB7hc+NaDSO4t0+6wgAhANJ4XQZGXp3oHSV/fATgLa0KhQzzr0kpbmgBXaPxYSaMAACAASURBVFeLQvm5fbdD3pztHjOxAyuvz9dd/Pte3silbHpS2Jt4z9OnTitjIbSvN7iErDM8SE0GSULdtD7LkEW2xhN59NIlefCxx+WTjz0uB4lIL61Jv1aTngFrAOUwS2Mbm5jZUnQ4PCNvIIIJC+sgRF0Dy4bV56Osu8nfy4NfnrEGfum4aldP6jEZCAfbTfAM/gcAtJGy3MDTu+fmm+XLX/pSue3saQHcTw03OMiTkTSwhtFoi8mg/J6YE5x/WsrtPzcgwNZPfF77+ocdWr+iIFsdrHw7v/XV8/M1Bl+dDYizD+d1G4AXbXikoRuxinwYae+VSGeVALhnLeoer79Jh939CfseZwnOlMNDuOcTPecxnlUsOLNX4YyB3g8y9NDiQmkiEmLeCIW6NrmN43zppAWm4+7eARkSCODC85UyxGoh/LmV1zAYK2vqnHVnDyUzhVoAlRuhsLaD4ElNNiG3sdQKIBttsAXRWu5qIDL9Wd0zGF+cm+g8ppq2On/TIKkaJJ73nCcV1oZOnq4DBVnBXFB/Wb/Kzr835DjsqKYt7K0/m+4lRw3tvI+0sjRJk7B8HElcatpiTuCTWpKHtp3sJCuLdo3IpKblojV0E9R7MvD3RmmeIHIGt9k92obxmGVe506fCTqvYTwDOK3zkQOKCsLv7O7yfnONmiZVbV9x/tQp0NdmfF+nr4/rBkNUHyiLkkA72a56psYggw6ZfpZqCGt5/Wp7VRp1bwgw1hjB5oTPSB2leM+kAnsAkI3MVtgZl5gxsCmeH2L3tr6AF25uKsgGe6Di72ovdZVolthtuu1Yvudep8ufQ5NS4yADO+NnjXwS9WVExpNUNrY35DzmpKx5GMUH/s75Xkhlb39f5hqN0DDIxwPrCSWP9MVdO8llYswebO1skrRQiBkr7pevf10HW9bUbQGVU+4vReyusj2htU4T7ktWBgFsDXYu15CL15yuA92j+FrH3jx1ypgrDrqXmC5xspBnoMYnWPOQwgk2z+zClEC/XU9Jhckk6CXqOohKKH2d+n4J9kHXCap0kjSV1kIzrPV4vZTtie/voYNsp0+bHbFzLLIjbof0nDJWdYLqjD2Zm28wmc/uoowdFRyM5Zy4T8yeAESCH41rz4AoweqBvCujP7PrbFNOgna6zrNhA80o2m2ZbzaxiEPipjKGi+YTPlsHlUHtpWCbY83NoClo48qkHsCybKIgGxJpdm6qjdJzG/EoQgFiDWmNiUYw+nvoXDkas9rk+Z1teeiJJ+RTjz0qVw4OZQCfq9agvzXGnrFmYp6UDM3pgvcb4SG01TmmgOdWmQyrQBmPpZ6NZG44lrWFebn56qvkjhtvkjtuuYlG8oqIvP133iWX0GCq1pXF7JJcPfqU/JtvuSC31R6S1cmT0hpvQjE3tD/rJG3Zq10nj8vL5J+/54o8V3+l7NaulpE0pSl7sjK+KN/1FddJe6kpv/ZfPiYHKWKVlrQnl+SfveFauWV5R+bHHTlMT8svf2BD/uaFJdmt3yid9BRLPbFnCK/ISOZlKO3RU3Jj/yPyo994QV61/KicGj0iC9KVGkpGrctoDLJNkoYMsnnZrV8nFxsvk9/8UE/+5JlrZCd9sSTjprS7E/nf/9F3yx0LLWn0upKiS6glQkIzBZv3/K8TgGzHaIf7ZyWPbm5myPZUaUlwwVs20JM57rTBOQAqrJoi1ZTh8nNjIPeNyZaj/PpbznwLDxZ5F9iCEAMkyr+6wpK0EBT5YWLGfDIZGZNNNwkiJFDOYTfZTTBiOjgrKAYsPDNCcA7lovugcS9LwzMD5piVy4/iycGjIwjD2CCIg/FR7oSaAi+ZCZmjiMHQw8YEzZ26DmpgFEA04xcLnzpbwLq/4J6kjVtXSRohc3bwGcygRkwqNZ4pjV6/P6RWWZWTqM9rmcMSVQOHPMbVdV4cHCHgRZCuyCRRRmTKTnL4fxzWLP1hpkYn3YPEAERat1s6T5OMhxi6zFFvICrVigEOZ3p59pxCzMMh70XwM7xP1F0qcvj8MCFlmJnjHoMMOE9VX3gvH19eywomLcVFEI9DyOeTh5VlpuJ31YyWfvo4q9F5b6LEORsz2+jvmgNQpXINE3A+6OzL8vySOc85Cy2AwNF6CyU3pvGEwAiHia/Vsph3PMZ8jhpAbA3EWGbKLNmIk5jrRRXHmOsCK4+19Dqe7nT7nuRYBM2pCMB2hllN2Q5e2uom0d/R242H7/F+trawDgB2xSB0fKi7PeKD2f4h96dR575eXNCyagpqR3YqBAhR2Qbz0NBa7PW4T/Sz9aIyg0CdGAWfkSEjaELm1Fjm5pvSRUlvHa2qG/Lu9/+pPPncM3KmtSA/9o+/T85Cf830HdCI4J/9/DtIdf+3P/LDZOjANTzIMvn13/tPBE6g2dYHYJIm0gAjYjiUhREySYnce9fL5MZrr5E7brk1lNThyfAHmT0t308EOg8Osj19eCi/+s53yplWS972nf9QLgwGsgDQHywizLUF2Awy7bzgeBnbAeXqeGesvXpSV7DSHAqAqtl4bGeRzbTZQdgmZiiXwPCycTXA3fepJ20mgaWs+gsH+x2pzdVouzgfoeTPmtyYsCxtsLOGU9WaGvaGsrhoHe8i0IHMoihpk2uiKOul2+1LHSUWzvhwEMlL0yI7nwecugZGo0EAo2Mb5M8X9reBNmRYJBOeYUsLS7R7Yf9iPwBEwRyCjQZHpVGTQ+iJisgDn39E7v/UQ/Lszrb0Gw0ZwIGEU8lyUNVYc1vlW8CTUzqWCYMGP2/8/Crcv0Lnc5pVk/sHapNzu+I2mueHBdBl20wXwDK+k2xEUB22Bv4Ofl4fD7n+51FWOhzK9adW5O/efZe8+tZbBYVm4IuhRTvAOIBubJ1iTDqAnmRJwAGPulh6ZtzXMJ8pEoLGHlhfV508BPLx/5eBftqxwCLJZDAYsYQcHVbjc8DfO2Z0+0nFM8y6Ca6d1rLhOIEXj2MomwpJRw3gmAihtEPuhzirTe/t5dj6G3rPsWxug1WGrpL6Wz5O1QXoypHDF8qCyGACS4LnpYEjlqjKwdz8KXBP7E1q2q6qpi3YROpb5lx1tQdFpih+l4kQaLIhEWKlpTGIXdRvyu+L8wRMNoBsACF5XzBF7PwKwXuh5EvtAQI4giucEwAUOVM9BpHDGFtQjqQffN32Mpo4TWvalu0Dg1Q7dwmyncqZbPqcXhqb+3khqPaOpgfKZGMSLoAL1f4Q7u/JccxVqD6IxsfPO3+3YK+jh8c6ULaxJmNhT3V8FSDFKZz7JJpUx/doukEm29qalvpFPk9534Q3MJYX52RFO/tpBUYuIwB/Eu/lzFOe13aGgWUKm6CVADb/UWWHvpaD6K7VqezM9U3XR9ONElZriSnhwT3ta5axOgP3by8oy9SrVVjJUmhckM8Tfn84gr7VppxfOxOShfRQveTS9kvOPs1rCljCWzeQzf0YA4+dhe5j7OAK1jorg6hxDW1j0waNNN90dPIzHKPglTq4DutuselJeWNuB/F370bqHQirmWzcdVGJa8yc9Gd2ZveVjXUFdNgAI5xyZlfM5tn8kHVUAxtNQTbVZMM6cGaWzv4089eST6Jkh81tBd3nzIeEQAjPUK/MMGpTYLZFTDb8HnS8/P3cP4/f1/1ZX2FIUmoDjLO0zZRHMHCqvD9jfwTx1M7+jswvaHf22Aap3XWQPt/MHkthbPb3Dynsj1iBrM+phEJun53YQ10s6CUuobmfNYopsl0KlQg+1mSyoYM5ygRPmeC9PVZg+EVl1Xx+q0wDGcQZ4O4n6lmekvXPrurwCdM6fSQkJ5HkvnjQlb/8+Cfkwccelf3JqMj6B6BqTZ+Y1MAc0l4Wy7Xj8c4xCl2HrBxk0k+ZgNAQBWioUhdKJGpMUIKpGrWN0ViugzbtK+6Vh595Sj766KOS1HrSnGzIhdFn5a2vGsnX3rQn5yefk+XRC1KXfgBAAYbt1G+Qzw1eLP/y93fl2cY9cpBcQ8mVJjqHjp+R73/9zbKyPCfvePeHZK92VnrJKZmf7Ml9r2rLl956WuZkKB9/dF3e8+EN2aldL510TYZpSxZaS7Lf6bJbLXb/QjKSlcHjcuPgo/Kjb7hGXrH4eVkdPiJzaVcaApAt7zLK8YGNgO86XpSduRvlmcYr5Of+6AX56M6L5bB+s6TDVFZ7I3nHP/lBuQ7j1u1KQiYbyoajJO2R3aPzhkGuBZ/L3yi5KMaQdH7M2gO6UZBtRUsr4oDREygFiFipkPgCyAanQjXZSjoURCXVXHpZigN2KK+A8wWtKf8qO9axg+CGSYXOUe4QC/eWfxOgw4iilX6cYTEfHu5KvTaW1gLqlIHQ5oOrB7SWg9CgM6jWrBWec2N7R85BoJEH0IiIOgECK+9UVp1qsbiRxv/D0YPxQTY21PNb1rkqGHd0HMyV4BwEvRXX5yjj9cawMOYCMrHInmgJr7a59aBEtYbcgdLxYVkAqPVWLkqBRkHnOr2uAD5ORjwgnIbsRhoOG8odmB23GXfuSaE8JGRB9B3glOJgYnY8FtmPgAYAOFw/FqwxaMwyZho9O25LuaCF4weJOmE5yMRMbB1aEi6mbByZcKDllGeMH+7n6wDd4MBgIhOEjh0OcS+bsWyqO55OIUewsKOtx5F58cNOHWmfD+v+SEDFAnQAKwMIOHdldW3FdPI0axP2U7FSWgN7IiGJdsMBAG5BNf8P6VJq2OnODKUwlsXFuvauSNTmi4P+iNnqDq3vZ46PU6rX1jSAC9lwnR0FP3JOUjj8MgVI8NVqaY28AqfaLj04z2SOstuJ7utMAWM47syKOrsi2tehqNecIwB6+LxxOuHeBJOt6aXc7hTwYRUQj8FE3A9fqs13wPWu2oX6FZyYwFJQbRSfDzw62BWu88IgvBBwKZMA6ylONmCWyGQbjGVhqS39+oLs1pfk/R/+mHzggY9SqP0nf+AHCbChcBHcKIzmJRH50Z9/h/RSkX/1treRMv7hj35E/vKv7qf9vnDtdfJVX/s6DLq8/Td+nc//P33Pm+XgyhW5//775YX1K8zKYSzuecntctuNN8oQrJ39A+ns7fJdsK53Dg7JbOoikYH1DWe/lsr//Na3yDXjobSHOMR70pj0g90tYfSEPMDb6KLGNanLXAPs6JyJ6EGVB1Mo33YQy+cE65aHJgavQscmBtnczrN8/LCrpfUUgteVDLeplsJ1Umr6xDoawYn0TCOy9cPBINgRLptwdsbJiJyVxP0OuYRORxkApktVokQHZhLXubM3EfxNYBN6soCkjb1jHCzmSY28LA2fAaALSZvFRYCQYBBjj9VlJHMySgC0NuUQf9ebsjEayYceelge+OznyXiEzlq/pg6kQG+NQegkdGIK5/eUo5szjMIzWjCC7/mz0GbDy0HMVrjfEQfFkXaUr5+4pEiDglwXLy4hYqAQBZzOhDFDwnIMAG7uiM6NB7IwHstqIvLKW2+Tv3PH7bJWr8nCaCDNSV/mxh1pJtBtG8tcqvar2cA5lSfCPOBSDUUvWXT7pe/b7SgDnB0+edZ4cF1qyATww0rx3J4gSMF5q2d8Xp4XEgqRbQljkdbl8HBf72mAua7Z3NYFQJS/YUESSq4GAzLRVLvJtOWioATzCdDBASkmmMzudrr9AM7pnHniEL+f+10uR0GwB0EL7gnA3TpgArQisBCx8/F9rOWH+8I/wJy0rOzcwSCsN/LZKQmmTDLdY/m6gXYT92ak9+dMQQUR4Rtp8B7fF4AOqzNKDVTwfAhcFSgoZsZxf+7NXpclsRhf9UNVLkE/XyFHfI/xQYkWzxuAiX0W60sTICRYDFGAht93O0e7RgaYyrVg/+4fHMjS4qLpAZaSoACNwv3tfDO/AnYEz6kyCzmIGNshfU6tpFCwNU9W49zkSidDR/069VF1fIJvgU1pmlE4b133yVZlaEbCtR9XaxgbD3uJwCdKuY3BVNb/4hns/iElI6zTnzH9kOQGe051OpVJ47GCgxCBSWodccGaGpncho5cDrBofOAAUA5q+poFk41yG5YI0jGa7u5elglBaSK+MJ+h2ZLZULeLuq/1s3xehhN0ON6Ws2dUAkXHNio5ZxImL/F2rVI8L/xol9uI2VZqWIqgqzfoyWo4exTQAcjmAa6vnRwC91Mlls/QZ1W5jVqB+csmOPCdDYRHIoX7xfYKygSRCMHYci5xxjM+LMpz+H7G+5BUgESIMdlAltD1Y6V6JTCEEhYmp4P7MrYZqbaxr4Hi7vd31OSLJ6cQXyLGVdBd95Dby7gLtM+r2nG1u3hHlduAPlruO5cBZXxP+2DXeYkqQDbtwmtSDBHooGWLDdXc4U21B/cuQLY5BVsd1A3JDzsMuGecbWpMZWp17uwTZMP9dF3mMRTPzCi55KNFRqM1PpivKcN5inxSIqPomZFpjNsHy9QlkaI5sHHUZ82TSPgNlHASdD+FclqsPQBi6LjZoP80gO9Ua8o+yuklkb/+3Oflrz75KXlud186DfhPkNOoMZEJ1hrGgoxiY7Jyhi3e9qRGHPuU56/sLwYmIJj7mB6eqamkxg5EchtVN/BvEPlRG67ekB790b7My66cHj4iX7r2pPzw110l144elJXhU7IgfcC+HLte0ibI9vDgJfKvCbLdK3vpVQTGWtm2nB4/LT/0+uvl6rUF+eXf/6A822nLXnqB+/TU+Hl56c3nZDToySPPbMp27TrpJKuqxSZzcs21N8jTF1+QkUD/ckLG2trocbmx/4D8y++4TW5JPikrwydkPu2pJpuBbD5WWkUxL91sSTbrt8oj8nL5qXc/Ks/WXi2d9AZpDiZyy/yi/PR3fKdcwHbrHUraH8oKNK4LetzV3bn1vIXtMpLXGmRXXPvS1ooxwRUxYOlioWdA8tjGesZ642NaKvNmVjCBfzvIph0M1UWMQRnXcPO/VSNN5LCj5Q5ojexO3jR0lG8AIr3RS2o3QX3J8nU0gxMFx+jMY8PUJrJ3sC5z9a4st/AGENDDIHh/DzWqblz98GUgz9bje7K2pkKdOADBTiKyHoMcGNTIKOD/PajW0kR7HysV9bfjj51eb4HHYKIZOGZFPatTsAdFp8jHFc+NbI8KNKpDQDhlkkCLUZ8bpjFisnFPGsgGUAeZF36xpMiP45w+TWaCXcP7IrOwu81nRUcTBMQ87KgTAwHMnLXnr6BBdQ6usA145BS408SDxMoW3OhoJgQ6cFtyzijnZaMTgxThgDNmCcYVbCSCbACOtL50aj4L8wumx3hk+l9nQgmlvgeOGvuKW4LzR/q5WAdwDqi9Y2VLXp7I+YjElXWPKW8QmxqB2HLbgiJzujxD5KCZa2nYccx7Anyi8LMxdHgWhfd0DaRyp0+I7ENcfajdcEzzxJ85Bp3CXDLgQHcsAF4qrs4SFDr9uaZEKAcrlYXhWRFk4Ku1sJQz/aKy2ngdxAANSyx2oMmmulh6UMc6VQpaBS0NDwrThCAbwG92C/KtOTV/+abTMjy1K3AsWIISujvqCqAQt4nKUyPIxg8sLBd+hgAqMnB02GLg0owyQbYoowe710GX2cFEFlbOym66LJ/aGMqvvOt9kk5q8uM/8MNy87zqranapHZ+hObaj7zjF2S/Xpf73vgG+dM/+EN21Dm7sCA/9OY3y6l5lPuIQMD+PR/6oHz0wY/J//a2f8oyOVy/I5n87K//muwM+irAa05IbTyW1mgsTYz1OKPjACfiEAyoRoMAXnMylK+++y6571X3ylnpyfJoSxblUOoTHJJohGAAvwee0IdJ5mT/oC6SLkuzeVokQ6Fqrg2qB2qxK5hrWELnBYDfVWfPBYC3XGRVttcMbCTJNdmYCAH6NJBa0pFasi+1dIdnRZqo0pjixAruDrwFvXUsi6UNCqbawDfOq5WWsSRteZkAePw1KxPmTOT+YKgsCWiZGguAe94MkGY21YKEM8wCx/WNLTkF5kq9CQiRLdmHyYr8f+y9B5hkR3U2/N7UcXLc2TCbk7RKSChjQCJICIQw0ZggsEGAyWDjH9sYP9/n8D84/mSMwQkBMggJBEooZyGtwkparTbM5tkJPbHDdPcN/3NOVd3U3TOzYpG1S7cePbPT031v3VNVp0699Z73FNCCWbTjsAPc8ug23PvUdg4US6aFKumtGcJXU79SOiivryy4LQ8v/FTO+FOH12YJOsrmBWBkWHmv/vd93LL2zwHAHUon5c/XYXyLryvGQLAJ9FP65MZfpZOaro207TF7rRUeLtyyGa9+yanoNx20YwZpdwpprwSvkke5NIuOVkqvp5iDFr84g0R4ZgVy8G9cjGJaaPNZJoMGxHSmn+T9o5tjApwVi0toywhRbbEuuHKTotZ1tcmJB+qO63FcoQoGqfQY37Rq/MROPKmt5bJgnfNmKpbA6IMtrpD5CF+P/J4AeEVVUgY11GZfFuAVcZeINxSrm65BhVDId5J9eDyraukhAE+AbAqkEUenFLPRZiqTEeL83POyoImaS3EwUsRKQnNMaEJqLPNR70UbdAHaB0e1juew4DSBZQqU4XtQMO7KKCTi94SuNIOtJcoEEDEQPw+zTwVTi8YCH+5K+RQfxKSNskPgnSvEuEOxt2JW+fb02ytjMU3jDXkLafoRkBU5mBKM8vD91LpPc4v8D8WWBLT5gFhsQ18T9/OcFJqbAuANUvXqxRTCgwn/wetZuSIOqhVjLZRSKvpRSaIIHUgFnNEViOWlip3xesIXVih+4JBUHC72GsI+FAMRUMIasz6rPnSYyv1KczUy5GFXqpzBol48dkM2EmuZYMZxb1Nf6yZmZijmbwWBRNzEUNaJOrSOjEdV3ZYGkgSi2dRyPhDszy/pj5gdz7pHUvvYEOm/VDjDj+lDN1CbWPVW+Hda/0yTMphobyGkSBi8CdlCaXsr4I/WWzHei3xQFFxP+GMarypdl38PGZbMUSrNCYH9cHGW0PynAyQGdRXoJsFzaiuNW55jnMaqGHQhUIeZiQKMUeOXPAKNn2xasNWVjZQfCveFJ/c76vnpnjRmxLhVPqi+P6F3eb4TM4plaYrsuwQrKfD7wbej+z/e5+oaynMkhaPDSsiiLf4cje0XJfNS+Qe6J1WobWuhQ0ohp6T8arzFYr6Jd+mq1Fbyz5zN5qdyy/vJfXL4GgrwokPKksx8EfIyclrWAXXVd3hM6DomSds4LbTgCUwM1rtaW7FtqMGGzvbh+Kmthd/z5Xpi/iSYt+J6xPSbmp5FR0cPNCMB1yPALEWRLQo6xU+tOGJ7uH3r07jv6ecw5TqYMxOcJVKl2F/qFjNLjaWLpP1CC4x4ryEMG7DzQvun+TATQQAIs7QYBhFrrxxv1B5Nq8LSCuiw92Ow8iQ++rrlOKd9F7rKzyKLGZhekcemANkGsaO6EV+4dgb7rTMwoy+DqxkcC/U4u/Hhi3uwbkkKDz59CDc9cggT1kaUzS5oNiXMko/WUaUkVLMFNvk+D1i1biP2HR5HYY7WOgum5jLo11vZgbNbn8EnXrcMy6tPotXeD0sXoF8AsslZqRH0lkJR68BYYjPuGFmNf719CsPG6bC1fmTnHLxq/SZ84MKXMchWJQ3wapUzX5QcjfKbwcgW/eGTQTiuEBrgnLVADOdIcCrJOiFhG0WaYDB/d27c40pDsbz8ei5BDQZyQAyycTlTWlCiIFu97zKNOwSydTDKHx0Mje9JJ/KayFefB2Sj79PelrUaeMG0Ga2dzR9EQhtBOjkNC1MgxRkmGkr9hmBiKb0YwWajRXQqL6r+iKorgaZWeNHhIE0FgWxvjYNLcrJ8+hsTxg4HF+okWq39lA5ZLIlgOKx9EqefK3CGryXZd7Ro0kbeMGnhE4s52ziUS++3MxQsk71EYJoRi7/UrOPgNFThJdxuBWZRSW7eNPonkXRCpKoayQ01N0WeEkiwh0A9aheDkIwoy8CNdz6UMieDcp8pJDT2uCrS7AxThkVQGj05qzeGhG11fkY64IoAnzEdrXi/8jgiWj5XF22XLBKRMhdZQELpQOJ90TI1DohqrE4+wyc3SuBWjVkOwEi3wJXafMz0kxouFFASOCOFnoP7CyFzXlRIsHyKwFaRsiCaItJtREBHb8ggjykUKkVVZwFnMjyfjofGjHBCio4vdY74d2EHAh4o9U6BtCIlW/y90Us5MEqnpXslE7TRUKetARDDC7vSmGJBaGIe6VyCnjaNVKFIgcdqs6pOf9QmRfWh0t+hjQ1X/jVFMYqokw3AR7XZEHNInLyTzkuWqiL5AZBkVklQTQTewckcn+RzOm1BaNlI1pRihNK2utGLepUWpJmqDi27FBNGH/7pR/dj/7iDl59xHt5w/sXMYEtLrSjyy0S+J92FL11/LbaPjPAiSZUVz1w+iCtf/wb0EaApNzBUafSah+7D/Q88gL/55GeZ8UYS5zc/9jBuePBB2AQM8+mvEMNfvWIQb7/0ErTD8FNTiRq/7cAQfnzzLbzJSXk2knYJq9rSeOel52NtawGt7hgvxlQa3PBsISbNwDfZ2oLrtWCm1A7dXAorsQye1s7jVSfgXm5WlYh5KHQQQRAVJZmaQr8E2egEz38p9pScj+J9tTboGB3PgSqWUYVR8vamNgddy8GpHoRm76FVDoZBp2e0uEttK5qbISbbfABbeFzxAQGdCs6JzYICRVRbG4FsKsgk4XoCcalSMU/p0GOKzbxkQklNFP4eMTc1E8VSBVaqnU/85vQsa2HM6v2YcNpw2xN7cde2IUzpGeTNJKpmklOIOR1UnsqpwMxnhwbJTKGhG+Ui+JBfDbPBf2L+x3xAWt15EQfR6oFq82m8yYvWC1KFTYn6T1psYD22JAPLc+jwynj5KavxqtMG0a1PosXJIVnNwbBnkLVIB0UGgXJsc/AvU8VUf6kNEd1mrlgWoJX0s+HkxTioIg7wRIupsJPjVtlfKr8Wvo8CkBTQqhiYdPhF6WwsIM8H6jH9C4WfzgAAIABJREFUyLDmXazPaNOow2KfSWwLPyU6JK9QA5gQaEbjneQkMkmWBvB9bcgu8XVGtZsOmOh+fGDIIJzUzoqBbMrX0/inmU3AE63zvKleTGwQOhwl+xBDh3w0s0XrTG4/PlDrvefBdqtwqrRuinnNKVDMTA/AKLHIhGIVGQeRfXz2nGLd1xnTfN1Qahr1Jz0rx9+yeIoaD2qzH7ct/50kLMpzDAgyOMPAU8irRhjWASORvksSH8Sg5DUsxOYJz9NIjCg/Q4ezlbkq0tkMH+DKvPwImFZvPjKTe070CdnTz8ygfmX5B8kMC4Fyol2iSJFiF3IGAGWgSDYH6UapasyqX3huSr9GFc+pgp+yX0TmQwQDvnA8ewypzUqpylTdOAyuqD7xNd3Cc0YCEdTeQonGbJLHXDDsgkO3GvsoIXmbFJ1cGAkRy/gAiUr3DrFzwn1mOx5XxU0nZNX7us5WsvRjY4LHgW6JeRK7vnre+Brlp/FWq7ASio0W3JSvI9n8Yt1UIKGItGl+EeiuGMPxOJ38i/K5gSYyjXcXVdsWetMhsKwRwKtaRGOBDpz9/VvMPvH1Ovxn1q0mcJXmSQO7Rt6Wz8qxNIG0CWJFBBIpbEv+gtILjxJaGOCUYaSUop43fS3eJNIvJBJAcIgdaEKqz4rnje62fIBL+nM1/sJ9HxwCiivx7xSbVEV6rZp/ovCXOFjg2CimacrjSkobCUZ1EDnE1856JqfxQWQJBgP50Evcx5dukoc+StZBXINSEUnayIGZ7EAFKZS1LEpGJ2a0PozaWdzzzEE89NxBzBgZFCm+sojxT2L+ImZW1dPDIBqTf2o0ZtXBpTRJ5CxAsND4Jb9X318GT9543AWZA/T0FipocY6gr7oLL18+hQ9caGGJ/QzanWEkvTwfYlSMFkzrS7FPPw1/8v0j2G+dhRlzBYNmlBLaa+/Ge89P4KzVGdiuhh/c+BCemujBtDEgGWsWPIPkeQQRgeLVZcuWI9vRh8efOeB/xnLp2HcMSypP4x2nFHD5Fgf99g5k7BFYelVmw9jSz4lkWdJ0K2ktyGt9OGRtwXcfTuC2Pa3IaRsArxNdc1W896JX4ZUrVqCDMIdKBW6VZFfoQEy4cmbw+sMp2B8oawrw3sB0fhatrSItXxWWDKMPYZ+kxiSzXOMgGw+AkJMLhBoVrCDAMtqgdLZHQbYax1EnqFBMNgWyBUwkObjkReLBN4FsXF20S6WLRh2BEgu16WSUGSWCmQC9iFJhF0xnG3R3J0wcgWnMsoBeOLiIbFqUyCjnXYcGvaLS1pnFYcZezZ9jQWv47+GFkWmjtIxIpxXGKOZlS8jAggcDOzFyIoK2OO8rVNFQODFRlVUxvJhxFd601rmYzxJR6T3kBJQT8e8fnBD5DBUKAkLBdnBp1fMxN+GDWKFGyPS6+R8yKOQRPmkLLwj87DVMi9hV1XMtdLNAHtcP2tRXgoBWVuOVjtyfzLH5ot73GW8ymOPniG2K+GRKzR2pIRV2EgEvUQbV8nnUCZ5i9NUrdhB27vOOL8XukgxBMf6i/Rm2s/9v1twJNhHhACbeT5HnZNBQpVSEwTLRmWpsBnYI2FDhFOV6XVpvPKj3wiBpvB/UtdQzkEaHv9lRc1MtoKGUOL+v1Xxj5hDJjxooaR2YNgewY6oTX/v5LpTdZfiLD38erUgyrJbPT8pUsFZkWjoxCwO3D+3Adbfdzgva+q5efO6Kt2EppZXItFLiZ5F229/+x7eQm5zE//vJP2ag/LmpYXz1u99BMpPF5W+4Av2dHXj8me345cMPsv7EyoEBXHnF20By0vQaRxX/8M2vsuD4Ja95LXpasvjpT65Bxc2jPTmF9166GavaJtDt7Efay8Hy5qDLFEzPoyDdQtXpQcldAyN1EmBuhud1QXNNaAzyaSIYU+CFNBRVmKbRpZhsEZCtxu+pkybxZTI/gZ+j4+MMslE5dBIoNoxZJPRh2OWnUC08DMs4BF3LU8kUmQItWANh8DUyt+fxIwooDlKGgnFRb/xFGbnipFuwToL1OczsVIUg+NlkARRaS1yP0hSyKHlUhr0Ts+YSTOhLce+OOdz2xBGMu23IGx0oGWlOgaDUBhHoBul/ymbxdkY8dM0hg7R13K82ZJpFP7+gm635QMTDBexo5RPpZwP/6vehf03SNaHTX/LTVVBiQ8qeQ9aZRr81jYtO6ceF61LoxGG0OaPIujkue5/QhI6JAOoo/giE3MP9SfY1Zfpi2F9IrxVhVvtNijmkYDzMbyn/vsR84QzwaGTlb4KYTlEP8hQbO2LO8ivEyGoEtCjn64YAAzbHfIf18ceQztu/R6hwSd0nlvahe8Z98LwWkv6ZN6rsn+VR8kLob2hxEfYh4WuxFi1qay2rXft8Tnm98KaU+zhyaBBG1sX9fDZmZFPW+In5YINBeTqQi4L1C825uN+Lr82Nvh+2jzrYDqfn1fOndK268Zo8BOZkOtlXceYdr7fxBVzaN3z/eHt9piAPg2A+xGPv8PMo38ghmQRx6tkhzPAL/92/p2KrxuZXw/bS+Ak1LADNxfqgNAfr9ZEC+8PtWOiwKN5mg0HOhQ+42T6SKRr3L5G2heYvtyXUf9HxUx/4o88Le0SZW/6+TD6A0lJS6aL1QGEee5z+H3UCi7VReDwu9jvcflXwL774++BUGIBVPRJ93vnmoBgXtZ/w7TuP/wv7egGIRu0TB9Pm8yWR+8k1hfynsnf4ACjsA9SYCINw8T6qC+rxIBTs5OBQRhlC2E8VGqHPiaFHH6b9v4kqEqh4HSgavZgy+jDm9eOuZ/K46+kcJojRZrRzpc2KbhHXCi6RIGShR36WeYzhH0Yu4HyDAyMJxi3krBfzd83hQ286AO9whjFgP4XPvK4Hp7fvR4+9CxlnDIZmg0pD0aHsQes0/Pm1OeywT8aEsQpVZJDWilz987J1s3j9WV1o8yaRrwDX3L0P20c8riha1lr4sJfZrJ6G9VtOQ8eSDbjxrq2s3Uapo/Siqqak7zboPIkvvGkp1ps70O4eRJoKMWisfiefitZZcrYGp+yWjG5M6CuwF6fiL388jH3uSShhBUwnjb5SBX9z1Ycw6LnIliuwKXPKpUrpaV+rUw5BvnajfZ/t6YL520pSSiL6igP9jUyu7ZnIeZxaJplscZDNT6dTDADJSCOQrb29DakQk00tOKLRtSAPDbx8QWhxtbUKJttvAmQT1Gg6MSsDxiwqc9thVR+A4T6FpH4Ahj4hKYy0sqlFKW4iST8ObRLUaYLv3kK7jLiQblh4lO8QCvDjLATxZ3Exf9mKbRSD68edanTTFV722KHEvGqw2IvnCzu0cC6/GHC11RIbAXf1hISFq/KhH2k2tZjUqjBQWxhoZKp8LMCsW10usOtC9gn3bsRxz+OMoqYL2hteRP2vx8f7PO0NFol6uw65qaHvy2tGIYKg/+dbXlXagNIxizx/hJys2JnRc//wmVUNqBe+mALl5clpeAzHWYasaNEA+A33nzqN5mv587PWVtF5FQNnGwhZqqaH7yf6Mzoe/Qo/DZgz6vMMI4bBskW3N8YmUSCFArqZwUcgm4WC3oNxcyXu2GHgf35lo6P/PFz5hiuxd8cu3PqLG5h5ymdmlFavGdhy/oUwli3DT26+mQOXV5/5Urzt1HOYLi2SzIACXDx1aC++fc0P0d/Xg8/8/h8yyP5X3/gXTuH9/Cc+g3YtBaqFWoaHw14Zf//Nr6Nk2+ju6sLH3vl+0Bn41/77W3z4ceGZZ+PVF7yS2XBllPCv//NdHBndhv7sIbz/TSdj0NyNNmc/UpQ66pVEe2mXhwwq7hKUqifBNk6Dq58KFwPMnKHxb3A1VgL+BbNV+SxOFSAaty3ElAd6+mCYOleBjPraWBDVAGQzNAemNglT3wtn7hF45fuQ0Iag6zPEgQ0KpciDh7hQeG3hjGA8ifFBhXgCkKw2PSDGBIuBVuJ+If2s+N9DQsNUYseVY6eiZTmQoSCJKkJtH0/gpw8ewq7ZDkwZAygYHcxuoxRSh9geMspYaAMdLH3SO70oQLbA+6j9kdr81vid2KFNHF/yCwDxGaYD07GR8mbR6kygwx3B2rZJvOGcpTipx+bqWnQanPWmYXii1DxrK9FBXkiXiTcnfrqTjCbkxip+kqrGh4rHgvESeH3RR+pwIZ7CGx1PYeF/sS6LVODwplTs7cKrSjiamH98BpqbvoeNxXfx9V621z+4rPf34P7KPr7GXQ2bMr4+179ffBMeX/5r1xsVX4lPBsB2zB5SkzcMgnM84zOVF26PAD8UyBdd79TzNxoPJHwt4hrFVGjUX+H1qnH/1htvwgL148/FfX4+UEa019fqkohsvcJZgW+SfSMPmevFC+r7QtNP2FZ9n7MI5BaYNoBi06TYQqI9YVCm3vPH26fss3A82ng8qHgkrGks7h0+SJh/vjCIFJrPqmBCfL8VgBILj8/od+t/PhATr++P5vNnYfvG19OjGV/0TKIys+jPWtspPEdIigR/rz++68WHi2vP85kvcY8krSIX3Oh4VG2P7hDqPY8CkRY7ntX4DXQBg/4Ox+ecHq9AqZh/EJ8L0rnrzx/ZWhm+B3NURRih/VAIeA8OF4QN1PqmWKWNxk/Uvwf+SB0sCmYm1+skxUtUtDSL9Bf1pZjQB/D4IeCGXw1jX6kPM0Y/CnoHykYLqroFhyUPAr8dg2hlxwZyPezv5LsLnemoImB+XFB/mNQ9WxB+NfoFxkg548hDAgVknQlmpJ3dtRcffu0AllefQLtzAAkU4dIntC4csU7FP95u44GxZRgz16Ksd8JECR32PpyS3olPXLGZmWemN4cZrRfbj9h4Ys80hmc0eIlWZLqWYc3mMzHrZPA/tzyKabeV025dLQlTq6KlepgLL7xmbRHvPVNDn7MdLe4YH2CSXpssqcRWo35ydNIVTrI+3KixGbfszuI/HzUxpm2C7XUhW03gwqVL8aHXvBbLaKfhucysd20bbS0tgY7pAsYnWwU1ATq5II56KTx8vp+1IJv8dpxuqMAZPh2Hh7Ec6by0I8laU7X00npjgJ4lTw9JIBul+zEaOd/CG/BgbEdUf+rsUrpPcSabKk2t0kWJdVCGiylUy9tgOffCch9HwtzLmynDq8h7hxkwIrVOCLIKKjRVpAufFoY3H1EmQVTjitBOv3JjzBhBwBTW1IlbTIJu/slqdDr6zAU/yA7YO+ErUft5eVZOzD+ECKrD1Z+vC077yNeihy/B6Amq8kTtU3toLrZDZNPoyWYjKKm+PWr0mGIC2jVWrgMkhoHH8GRS/1YOSlo2cskgaAnaV+9kJn6iVMNc8U9UxOV90EyKsir3TIAka8gwNVn1WbzaWEiIXyxJ4qSWFycVeKq0YiXUrfpL6ZypTaH4PJe54OMENX/UeDq6cePblxYn0o+RKdkivZ1AVzV+1TPEwLTQOVG9fmsEFvjVmuShN//OJqnf/vh1wnOYN1OyOEd8vAQ+YqHlVPaHSiehRZ4o7p6BgtmPMWMjrttawc+2t2LFSZfBnfUw/NwBtFRtnLpxAzauXo2R8RzufnwbpnQd00lK/dNgOC4ydgVblgzg7a+9BO0JqnZs4+HHH8cdd93JY+djV12F5dlOjEyP4x++8w1ceO55eMt5F6MdJhdToJoEEwAOo4q//NbXkNc0pC0Tg719GNm7G6etXIUPvv5t6IDGwFsZNnIo4mvf+yeMzTyBl2x08I7zM+hydyLrjiKBvNRWoBSyNCruUsxWT4aNl6DqnQ7bHYChJ6BrCeimxYw2rijNOhLiJ2+OqCpm1V4UyMZwv+wCHrU+ky2DZMKAoVVhaONI6vvhlB+CW7oDSXM3s9t0rxRUF4ulVqnUlHjv+r/H2Ip+UE+M4ZDniI+6htdT63MdUEsUY9Fhw4KLJEpaG5++Erh2sLoCNz42hgd2VzBlLEde70dRb+cgkk4DHQLxZEUt1awwq1WM9/l01EKbrnqMMZ91XO9gIQTu+GB3fBOnHjwWL8QOM4KTyOgmU/i6wOB+OlIMNPAPGUPgmKie7sJkVtsc0s4kss4RdLqHce7aBF53Zi9WmPvRbh9AltJIvRlYrH4n9fxCjA8ee3UYrKppYb8S9kb1Ng1hf+dXy1Zmkj+DcRXfJB2dn64BkQPHXct2X0S6bk3MERLI9i+tvLEvJFzrnf0ubQDy1o9tgneZQCHZfeqQj0e61LZSp9WL8d7hvuVops4zBeuD0nxRm8hoSxvNf/9T4eclhrsbaMjU69l61+Pnlel+fv82GD/1nr/eejufvRt+PtS/6vsLjc6IfeV4CzO0VHyldPjod34GJcKuGL/yJ+nMCV/eADzySQaBdxT/ql+UrJ696/l4NWYonZQ1iEPtaxyNRDfnzKyPfT+uQdno3o0YSPOuP3XmY6P5URM3+R0cA+Hm8VfcbaHITGmnCVtJcJYzlwJSwELztXacxkBpVrip7Y/49xpHo/N7ntr2yftLreiFxn/86nF/s+hDMpX2LQ/pCIQSbFyhrazWw0b9+HzaqcZ1+JqCXBGwgFV/h31G+PNK57DR/eeLrWr6UGWuSYCMDrYdL4GS3oai3o9JYzkOlJfh+oeGsfWQgWljGWb1XszpbRw/VUnhmJharFcbijHqkVQars/RVoVjlWDNWGg1C988GiexHJOaY2ESokZxTZmiRbTZB5nN9u7zW/GalWPorTyLNNdKdVHy2jBubcYPnm7FT54yMWKdjKLex+60xT6EZfaT+PhlK3F66260OocBPYEKssjrPSho3cgbvZhBP57Jmfif257GuNvD4CWBZBRbZVFEh70LG/Vt+OTlq7HO2I5OewgpzMICxd9RaTHCoSp6EmW0YcJchf36GfjH64bwdPlkzOqrYVSTaJ1z8dnLL8c5S5agB6QX7fiVf0mTTcRa82NX9BHWJfZ0USG7oxOmJYpRqe/Sv/zxGmI0q/e1ockJj8TyfSab7Agl7BZ2wjwRakA25eQWHgB000KhxI1uy0gm21GCbF3dnSwyHtfbUCAg5aaTRga/9BJgzKBSfAJJ9y6Y3mNImHtgajnobpXRUTGYpaH9SRHfCMhqEWoxDwnWR+iFdD152qSYfEE9H3EK5TP8FEtJXiCsn8XORM6IepONFx3596B6mXxDaoz51dfU84XTOENdpb4fv9+ifveft56ebGzTpTQ0ZNUf//ohjQp2vqy/JRPk+fripZwmMS14s63+wJUnF3D1ofRVv39ii3q8v8L9xAuNTG9V7DI/VlCLfKy/wv3D6UPsiIPxIejqQZXR8P05eAg9U5iZHQd5BVBN+lbyVJf12qhinWCN+enekU2Iqn5SP6tCja8w82JR48HfyAbjPN5/Sncj3j7/eRXTQz2//D0OaqnP+/O3HjNFc2XgHAjXcjo2b6DkGIqhnfXnc+wkKJwO7VcFDds7/PzqhF6MmEh7Zf9wkCxHuBjxipBMVSBNzJp9GDE249rHXPxseztmtLVIVpPotzrw2fe8F91aEiTXTYyzUTj48g+uxq5CAbam4eJzz8bj99yDRLXKQu5cwEUyfSk99A/f+ftYvWQZ3/HerQ/ip3f9Eh//0IexJd0PUvUjkI3ql5F+2yG4uGHnNlx/z138LEnbxbr2Nnzq7b+PVUiincFXoAIPs7AxgnF88aufQ8J4Dp9480qsbjmADu8A0t6UOORgsd8syt5yFKqnoFDZgrLzErjeCh9kIyYbAW0sNspaQKTNo3MFZHpVbIc12Zb0zs9kUyAbb2r4uyJdNMmVf01OCTX1HBL6bgbZUPolUuYeaPo0TL0slcpr/Uy9/qzn55XfCG+qxICIztNIQBXzr7yJlPqENWAMF3MQp69V0g3ROhhIowBx6yETP3lwDAcr/ZgylqFg9mDOa4etpzgd2ddf4/aEqoGxb4kxeRoK9IZYFi8AyOY/v7/Jqg+PhzdnzwdkC6+1nASiOUi4JaS8GWSccXQ4h7AsOYy3ntuHM5Y5aLf3o8UdQYbSR0mDkFmQooJoeP4HrJQ6cYES0J1nfa0L+jeMP+KxWUjjM1T1WbA+VD+Gfzb2f/H4Jn6n2t/rXV/6S063pB4L1tvaTWzs+yEG9Xz2rf9cwfMKzU3SiRWM0Ub9U/u80f6rH/+FraDmkwDFGh8CibkXv15cy0cVy/Hv4OtaRWNYdaBd275ofFU/PpKV1+SGI14tvLaPA/uFq6iHv6eq3vtpaHXB8mg/RKqyK7mREGitGDaqCns9+9Wzp6jqHWKghHfoKv6UvlDFU/OP89o4P+rn4/FB/d9ZvkXGy9H7BRtDf37Mu45QylqQuh5enxYznv34JB6Ph9jT9f1b0GpxICvj4NDD1F8/6/gr+VawAkc1yxqP7/r+Jjq/69wvYs/n0Z9+Ndl5/F3Iv4fXGTVuBZMx7I9q26nmV739RX1/Lud7AyZ3PF0uYPqJmMl/SU2zyP45ckQt/aK0g6quW7svDj9TlCEU3r+oTyl/ueB66n+B4iumbfmHQY18LrPXNBOC/d/ODKkJcxCPHrRw7f2jOOws5wPLvNaDstbK7H+RNRCW0G/sGcKxyELr5EL7/oW+HycvzQeyERHGRBkZdxw9zl6sNZ7F569YglXYgTb3EEu8VNwEJhLr8NDUWnz1xiM4SBVGzWXE8UfazWFJdQdeta6A957loNPZTbXrUfGSKBhLOGNiyhjEvbvm8POHh5HTCKTsR0XPcp+Q9luHM4I+ezved2EKL1sxgz57J7L2MBJU8EAWqQyAadLKszCntWKGs3w24Rc72/CjX5UxapyMCpYgXQFWWin89bveJWRySL+Uij8Vi6zV2dnaxiZcSLeVxj/pmJLHHZ+YlDUBjBDDecGeQAhkk2wZ+SQEutGrMciW42qCSUmdq7Mu1dx9MSBbbVAlLkNMNqom2NNFIJvYNMfz7bm9JAjrVgU4QyCbNo1y6TGkcA9MdyuSxl5YWo4ra4BVhugV3zyJd13SZOFNfiOsMv6IC2GavNQJrRaeReLzYgGSzi9cpCAmOBpuaQSpr3MyHm1ZvF0LDwzVpnDece231HUDBxbPUxa/H+39w5+P37X+SAvbMPyN+vevB8rF2ukjW436X9xF7EmDNtXYjfVBaC7NN47q2CcwrT9CFzPHZKti9wtbpAb2qp2ndSruLG48yJPiyPPKy/vPc/TjIXLiJdsWtUWjcShy96PTqMH4UfMvYo1QJwh0RKZ7NZ7n/vxmTQfV78FF2fqx+V93rjL13GBWEp2a0ULy86dN/OCJLAreOrRWMvjiVZ/GSqQY3CIGGYFbOWjYXpzA3/73f3L66Bc+8FFQneLc+DCee2YbxkZG0JJO4tT1G3D6xk1o5YRQoAQH1976c9z/1Fb88Sc+hXV6O9ok9JeHiwPVIv7qW1/HsAEUTWqXhrTj4SOXvxHnDKzCMhicikrXcuDKtuTxgweuw0OP/RAXn17BZWel0GXvQKs7IstxU1GILKruUuQrp2KquAkl5wx4GISuWbDMNKeLmobFqaAEspHorSoWQz8bgWyNRjkvmhwsRjXZFMiWNPbAnrsf2txtgsmmzUDTSj5VXdRajVe2Xtjvq/kfD2KjfqFGwdC/U8P5xylpxAA1YWspPj0s6L1cKn3EXY7rfzWBB/Z4DLYR6FbQWmEbrah6KZESQcNUBc+snRPMj6NlqrA/lF9vBMrXpsnGTlxD7iJs53oeOzpv6jPfgsCs/ppX2x+xz8WZiJ4Nk1KLvTKDaAS2tdpH0OMcwHlrTbzhpZ0Y0A6i3T3AIFwKeViY49PaIKA7ivFSt8JcfJyoNjeOU6Ibi8XfPz7S668vDdbr2K4iWCvDfjm6HqhQSK2pC7ZbCO34ncZuWijbzhO3RZ+f2dxqvY/9DMdpjePA4Hr14rta/y5Em0X8IFhIDUZng7ih3nqu3gs/d/yq9fo9/pl6W0FRBEW0VVk4HMcu5j4Lx1E83yO2aDxOuY5WIMsWasAi+71ufNcY9Iyu26H1PJwp4f9bxPlCjWmR7Yl9Lohb6o2NheLX2tG04Dyat521401sX0TlVX/kxYtlxSqEBvNyofFS7++R859gXZQflbMpFO9F91dqH6DsGp2nC7XnefQj+6XFxv3h4TvffuFYtDPsJxqNkwbuSO5VIwxqf3/XyI/E9rkMeIX3v+HvhZiIkX2jOIzkMRxQVEO/N/ZrwVl94G8jLVVjlqvuEjMqg6LRg0l9ECMYxHWPTOPe3TYm9VUMDJH0BoFwxP4XKaV86hkB6fn68oC/8f45OJQUEZxidorW+SSSRl2xyPdr5L9i32M3SFCh5zBrLOOOYEn1Wbx5Ux5XnK6h397OmrMEJs4YAzhgnIF/+MlubCtvwYS1lm1heTPosfdhNbbhC29ZigHsY623st7K2m37y/249oFhPDlsYlIfQIEZbFTdE0hoJbTah9Fv78SrNlTx9rMS6LUJ3Bvhogq6RkXHlBYbfYMANtp/pDFr9PD1d1fW4UvXHcJBbMIsVkB3M2if8/CeV7wCl61fz8XeEpSd6FBRyYLMpMzWLUoSxpTCXtbxgIlckEkZpF0Lg4Z1xGtmQsBkO3qQrauDihAcHZON0kVpsrRmW+qmi8Y3R7ykky66TSDbBHq6urjKED3UvCAbnaZrZWj6FOaKjyHt3QvD24q0PgTDGAe8iqhq2SA9TBKDBAg+L7qxUBgfNXlNUO8/8OKuM9+mYJ7shIZTMqKrG3rOeLBbxx1H3go+H18MF3LYi/QWUZJFnS/V0Y8LsgMWfxP1yXmwqLCdwxsH/qrcMwrGSXDb2u+IvzXss9j91QE/M5prsZujfz659sWDuWAzH227+i1YNBbe9kYHiPxt8Uhhzfji9BZajkKkmfiDh8fh0RglmFcN5mGDrOV4/y04P6lwlCpZHmlgfHOjCh9YvOiPG+twz8EufPNuYomtx1mDL8H7LnozlkNHhwTZKK1zHMA+zOH/+ebX4BgW/vyosVRBAAAgAElEQVQPP4QuUfuXpVgJAqM6P23Q0AoTrcw9AyXV4yd33Iy7HnsYH7vqQzgp249OVjZxWZXhx3ffjl88/CCctjacfP55eHbvEEb3H8AV55yHy888F0tgiqqlnsMHM9RPM6ji2eoR/PO3/hSDXUP4wJvXMh29xT6ABFXyZI5PGlVnOYNs41NrUbJPh6MNwjJTMI0UDDPJlcFMQxdl2y0BsonUUaouamNqarqGyfZ8QTZishHIplduQ9LYFQLZxBXV5oJ7izdVRzPKFi6wEoB40flFY4YxXokpMHbP1ZWoZgglJ6ZZ32JW78OUuRLPTnXh+3fuw1BpgAE3ouvPea3MXnO1hBChjQV2wn/J6l7ysY5ylr9oQDbF8ImnwdX4ixgoGP+7372KCc6Gd8R88ioMFqe9GbTZOXS4+7A6cwTvePkgNrdNosPbz4Ayp496JVkdixzJ0VnV3xiGDgwW9FehB4keBC3y3o0mkFp7GqxtjfwxvX+0c0Wtj8HaE8sbq7N+LgiaNpqupFZACiNq3C8wLhpdRuEO8VyI8GFqWJdfxQuBbRYXBy7W60TWw3r42YJxlbgTg1rkc30NM0kQkeOk4bobu2fN50JxiBgji3v+xfZzzfos2yuYTzWnJY3Q67qC2NE+EPGn33waAAKPnL8iQp2OrB8TLs4uDcelD9Yvcv7XXCjakewG6K3QGUlwoB2K9WRHKVmSxYMHi3vehuOgJr4VbfJ9aWh+1xsji/VV9frq+ezD/CVBjZuGE3xxdlmcf4iN2UV8KbpfbOBQ5rnOQvO2cfwefe7Fxvk8PENSqCqOEvt6kaLtkp6aZnHqIekfTxqDGJobwNV3HMDTM30MuHH8pLfDpsNJ1l+jCwcpmCrO8AFIyeZvNNtI1kPpF74YQDbFZktrs+iq7MZGbys+97trsUZ/Em0OgWYOykY3Rox1uGGbhh89k8Wovp4lRygG6nREqumfvWk5lqcmOA100u7A7TsquGt7CYecAcwaSzlF1DEycGwPKZRYPqbbGcI5S8bxvlcuxYDzDNrtfch4eZgsVEM9GOiGk90qWorBToprh43N+O7tR/DAyDJMGWtRdduRqhpYYyTwF+9+D1ZLFptJa7sHBtmIydbe2rJg5d8IyCYLbyq5MlLtCxN75gfZchMeFTAQ6aGBxwyni0byomVyZS4nmGyLBdlUQD9TLHLj2rNKglvS52NBfXhKhUG2rq4umBJkC89lZRAKlIj2L6jWJejGLIr5RxlkM/GYD7JpqHKwvFhnugj/87/0EWkp3+vUb0YtaBbaNIa+Emwq/pcep3nbpgV+iy3g08Q5iiX6usEVeqaMVXimuA5/ff0UZrAJJy05DR+45PewAgaDbJTWWQIwDBt37d+Bb99yGyq6hrdd8hpUpqaw/YltmM3lsKSrCxeccQbO33wSOmExAEcbpzwc3PnkI/jBbTfh1a+8CL97+gXogsHXJU9BbDYC2yow+d/7StP4+je/gZNXrsIH3vQWLIfFmge8VpBQqOeiqHkYwjT++sufRsZ6Gh9/1xYM6k+xUGrCKIhDEk+AbIXyqTgysQr58ilwMQgrkWYmm2mlGGSzTAOWZcGwKF1UAG30qjoOpqen0S8LHxikS+YXZg/TwcXnWXeHqutpBkbGxvzqosRkY002Yw/c0oNA5ZeSyTYlmWxRf7n4zcL8g3mhoNP/dvyDrMHIZ5CoamlOD53RhSDt3c/ZuO7RaYxrg/weVRUt61kG4kRBjwBg+y2ear/WoysRXjpTFay2Elq8CbQ6B9HrDOGNL+3CK9abrENIGiVUFEEBbRxnKbawHEiNxtOix8ev9TTNLzct0LRA0wJNCzQtcHxbYPHrpdSj1C1UvARXwKTUxnFzDZ4cb8X37hrBgeogpvTlKOjdzMqyqc44sxxOvPiJ4hk6NKQK6R32ASyvPol3vjSBy9aNo7O6gwExev4ZfSmGnLX4ux/vx2F9I2a1LmabtTvD6HOew+fffjKyVhX7ZrP4r5uewT57JSaMQQYvy1obX4NYfkm3yEUNupw9OKN3Cu9/ZR+Wabu42ELWnYDpznFpJpX2ykxqmc5b1CnWHcCouRE/3ebhhierGDc3o4ylMGwTbWUPH73kEly4YgVrsaVdSmoVgHKxWITjOGhtzUqdtwXic/lnJwSymaZeU6V9vqtoQ5OTrMmmxH3Vh8MH9GEyJgNenobJcSp80MEicAKRlTnYDUj6jPpqQBhkCwLLBYofaDqqjsuFD7q6OqEbgFH3K6TxQ1XrKIillNEiNHMWc/mtSOFeWN5jSHHhgzHBZGOE9Ph2Kn46Bx+fNH6WRYNsz/eg63g3Y7P9TQu8CCwQZqjwwqLpKKId0/pyHLROx+evPoQxdzPS1R5cdu5rcekpZ3LBgQR0Xgafnh7F31/9X8glsygbGhJOBVnXRaYKJGwCBGxYjoe05uFD73oPNvUsQ5Il2h3smRzB3/3HvyGTTOFvPvwp9MHiaqHEdaPkesGDo8qkwAgq+IdvfA3luTl84ROfxKCWREYWfyCgjRayoqFhCLP4x+98EdXKw/jAW9fhpMwOdDhDsLw8DNIkpOqi9jLk507BwdHlKMydBs8YZHDNtNJIJjIMsiUsC5ZFTDZKGyVgUAcMWheqrMnW39sPU+c6pOzXAyJOlIKomNEENo2PjyOdzSBhURkPSgPMwdJ2waV00apKF1UgGw0OoYlGrxccZJOFQEQynChwQAK9RNcv6p2Y1ldgBCvxowfH8OBeE6PmOszoS1hbpKxnBH+RKTS1HJsXwbA/fpvAVa8cmK4r00cn0eEMo8fZg/NXOXjTOd3o1/dyBdKsO8lgHOu0cYxCgO/84+lYj7fj19DNljct0LRA0wJNCzQtMM8+d574LJJNxDGUCSplRFUyZ7Q+TBircd+BJK65dxhH9E2YMJahRACb1lLD/j/R+oBBNlLo1Wy0OMNYUt2Jc/sO4+MXWVhSeQpZTLEOWUFrx6S5Bnfua8OP7z3AACQdGrZ6o3j9+Wtw3hqq+GnhGz/fjaemejFmbmQGWxkpLg4Bz2Zmf5szik53P85ZXsZbL+jHCuxAp7MfGXcCFmvZ0suRxYOIN0axLvVVFjN6P3LWOjy4P4P/uHsCo8ZGFLRlcJ0sWirA2cuW4xOXXIolIS02Fa8X50rMZGsEsimsS/Wv2keEQTbDEHrei4WOtF0TE15neztXT4uH31xdTIktS9kKQd7zMDE+gc7OTtbJYdKk1DioJ2+hxPXpuyQ8F2WyLW64Esg2MUUgWxeXXm20VXAdD1WX0jkc1mQjJltp9hGkcR9M71EkjSFYukgXVfoSi2vBi/VTtfRh2RU1uRXRtBHxPHEa9/MP6uPtOJa05her7Zvtalrg17VAjAYfTmOQgQBViSQ9rYPmKfjbn+axa3YlPLsXlp3F6pZWXPm7b0V1dhp33Hsfnjy0H5OJBKYSWdiGgYRbxYWbNuH3zr2IwTjioj36+CO46fZfchLpH77jndiwdAWypP0GG5/55y+xf//CVR/FqjTpsoHOnhi0Er5fVBvNoYpbHr4Pt959N/7iM5/FKi3J4qIs1OsKKnXJ0LAPRXz9h1/CxMRtuPJ3V+PU9p1or+5BWityCZ0wk23v4SXIl05lkM1KZCXIlkIqlYJlmkgkiMlmctoonbQQmFd1bD58WdLXz6xqsWZJRh07vEBoXMBkYqmikGIsN450OsOFDzSv6oNsdvl+mNU7uWCDoUVBNn/xPUZgW62/jS/d0VMPfhpiOMJi8V0C2Cb0Fdhrr8V/33YQT011Y0IfRMHo4+pYXDk0BLA1vfKvO1+j32fmJhc2oHPWCrPaKH20xcmh09mHLZ0TeOcrl2NNYh86nb2sb5L0ZrlSaVh010898DVr4u1s9tyx7bnm1ZoWaFqgaYGmBY5rCzSSNZjnodQhZVVKbOTNZRgxNuDOXTp+9NA0xsx1mNYGUDI6USF5Da7WTkDPiXdA6cefXJSRNDcryNgT6Hb3Y433BP76bT1Y4T6FdnsEhldk3V/KjJgyVmPPuIYn94zDMDWcvq4PSzoMZuuPVbvwf3+4G4esU5Ez1mDO7GVilkVVTN1ptDnD6HWH8KotGVx6Wgt67D3odA4j6Y7B0iowPFG4UsREOlzdRNVLcDXXgrkEY8Yq/GqkG/95+zBG9Q2YwQAcrxXpqoEB18NfXnkl1uoGa1UniMXG2l+i7wqlvEwX7agrVxYfNnGQrb2LsjcFsWzRINtThw97mUyGK86FpY7Cwyks3qdAttnZPFpbqf6cuJVfpC92xK8EN+kUna4zV6mw8TKJhEJ5xM84NUD2vm6IUNR1Nczm82hpzfiittRGR6ZdBLLHBhyHOolYB0Xo+hQ8m5DY+2HpjyGl74WlE5PN5kphR6uP8uJzSI026Y2C8ujQaIJsL74ebbbot8kCC4NsZS2DvN6LUfNUfPkOG48P96Ja6YdVyaKFtA1sD0nNQ3dvHzJL+qH39eOmJ7Yh74kF5o0XXIjL15+GXk4rdVGFjT2To/j2v3+XqsTgzz71aQwYWVC9z/954C7c/eCDeNW55+P1570MvdDpDIq9vFKTEiBbBU8P78N3v/9D/OnHP4YNZgtaORQRZ1AEtBV0ShfNM5OtUn4IV719PTZmdqDd3o00SsxkUyDbbGkLhg71Y7q4BTBXIpFogckstiRSqQySpoFEkthsFnTT5CqjmqGjXK1yuuhAbx9Mei8ihi2qR9ewznSNCzeM5sbRks4yQ073yrD0CRj6LnjlB6CXb0fS3Ck12Qo1BXKe/2FEdGwvBLKJ4jtyqZQMNqpqJfRDejFlDmL7VCf+/fZRDFVWsBBsyehHCRnYWoIrh4qIJaqd2iQsHxsfEw5SOQ5yXZh6FRm3iLQzwsDaquQBXPnKAWxuH0eXsw+t7ihX1CJATvQNxSEyDGLQTiSkLPR6Xto/C120+femBZoWaFqgaYGmBU5AC9Ca6WqiSBSBNlTMIGesxS07LPzkkTxGiHllrUDRa0NVz0hJjhMvPVR1rYpfCMdx6aAZDhdzIub9YPUxfPGKNmxOEsvsEBLuNB9Ok95aWe/CnNGGipdlDWaKZygbhBIzc8ZK/NUPhrDf28zxKDEBdY/KShCDbQTLUzm89fwlOKW/jB53CC3VYaTdKdZpBmMysmaITjVKdV8OJW8Q23AlHthv4gf3TWJUW4tpLIOLdiSqGtorLj59xZtwVl8PFztIuQ6ogCezzmQl5EJJVBel7E1VkXi+YR4H2do62xlkE5Xm6+vAx6+n7c7lGGSj9EsWApQ7EgrJDUpJYXaCCNQJHBOAlwsFspE0Nr38rWJMY0R1ovquAtmyySQ/ZHyTQSgzdVogKSgZFBJka23JyPZEg1AFsjmeziAbgUe6PgfPyzHIlvHuO0FBtkZDZHEn3w03izV/kGOgQf8unD4VT0A+AT1485GaFjhKC0Q02NiRxkFwHQSyFdGNMfNk/PuDBh7ckcBLt1yOV593ObqRRBYmK6vRf1ROYAwevnzLdXjq4AH21+lqFV+48v1Yn2xHt+B6YRZVPLR9G354043YuGYNPvLGd4B4YAfdIv72X/6F2/Fnn/w0liLBBQ2oVVQ1lP5F2mxjsHHPk1txy5234+PvfR/ObF+Cdq5xqbTPbNZk24NZ/PWXP4uM+SQ+9b7TsMx7koEHC0QJp4VdaLLNlk9hkK1gvwTQVsCwKI0zA8tKwEqkkEwIBpsA2QzomgmPwDLXwezsLPo6u2HIihjhAx9OkYwWn+enIPApNzmBdDIFK2FyNSTLmIClPccgm1G54wUB2UIrZ2zkBP6bD/S46IdgsBGzsWAsxbi5Ck+MduK/7jiIA94GriBKehVVLQtHT0HVZOKvN9NEj3JmPs+Py/TRJAPcs8h44+hwD2IZ9uI9F63AS3rH0G3vRos7grQ7wz2q+9WzgpimkbDzYgWfn2frm19rWqBpgaYFmhZoWuD4tECM2RYv1OB6GmwtjYreiiljAGPGety5U8c1D5cxaq7HtNHPMRR9hmItxj3qMtjqVzM//owWolZpFL+7DKa1ExhW3Yo/fo2Bs7oOosvej7Q3JaVYBNBG9nG1pKg6rVfhuRqqehLTxkpc/6SHm7bNcRGJCjJIoIgWL4eXb27HRad2o087woy2jDfhHzgSSOdyVVaKdS0GQqvIMKOQ9YaNlbjxsVn88ukicuYaFDTBYEvaBjrKDt524ctw2UmbmExA0jVU3osLeYX6kEA2krJpaxHVTcPZBPX6LgyyjU9OoLuzA0edLkqabB1t7dC51m19zRnFBhBpNgJsy+WEJlvCYEm52rJPoRaHvz9bqJ8uqkAaN6ZRojahKl20u5Oqi0bTRSOFGVxwuqgHKn4wB4Oqi1LhA9wHC1v9dFEqfKDEi4+/ibGYFr+YQTbhupqvpgV+2y3QCGRjqrRu8IGDTQuN14mcuQHXPd2KOx4p45IL34+XnXQJOpAGcXupQAG96BxoBMB37rsVdzz9OJKZFtj5AtqrNr740Y9hhZZGkhM1gQlU8Gdf+2dUyxV86VN/gjQszMDD92++AQ/teBbnnXceLnvpy1iXzUYVpeocH7AU3Soe270LN915JxcgeMfrLsWrVm1EN0wQP1kdkMyggl3OKP7xG3+CwZ69+MCb1mCJI6qLWlpRgmxZBtlm5rZgx74uTOZPhquvgGUKkI2YbKZF/+tIJpN8PwLbNJJFJZaaoaNQKKC7rUNUd5PFexhoI6actAuHEi4x20RhBiJ754sFvqbr2HyCR/BkytyNhP4Y2oyHXjwgW0g/ZA5ZLqVOp68PH0rh6nvGcURfj0l9JYpGLxemoOqhDqU36KTBJhJ9myDbC+NpONZhe4OZahaKSHsT6LYPot/dhXf9Tg/OXlZCt7ML7d4RJJwCJf5KoK0Jsr0wvdS8S9MCTQs0LdC0wPFugRouSAOQjeJF0rG1PZMZbHljCacy3r0/je/fO4HD5hbMWCtRQAsoU4BAnvnTQ08ckE1kGwppFcPzkHRn0eINY3n1CXzqlRprs/XYe5H1xlmXTbGjnFABCJLeoqIQVFyLsm7G9HW4a/s0Htk1i7JrYsOKXpxz0lIsTU2i3RtFiz0mqq5rpI1vy0qvGhxmGVpiz6O1o0RFDox+7JzM4GcPHMYzU12YMVaggD44XguSto7sXBW/e/Y5eMMZp2NA6bAR5cCR12WtaOp/gPAnAtk62lpDGS7R1M8aNEs3ULEdlqV5XiDb3olJr62NqouKDUq9FOeawgfwMJ6bRGd7JxKmzE9VJe7rzFp1kl638IHUzAl/LSw+JzR0gsIHPVT4IJISFP5mUPhA6PKU4OnTAmTTROEDpcl2ooBs/iZdmqGGUeZ3qGSiqc818q7+5xuBYI00gxbKUI6PrCbIdrwvcM32H1sLKMYSw1RSC5PEWenUqOS0YNragHsPLcW1tx7BWZvfjDe+/N3oQRYZGPLMTeilTcLBNU/cjxvuuwtXffijuOmmm7B/9xDaNAOf//AfoVvPIE0gEzxcfe+NeOSRR/C59/0hlrX3UY1NDBP49vWvo2SYSGpEjQYqts3pndBsbptD050OOzwXS7Ot+KMr3ozV2Va0UpVRefI3i1lc9+QtuPv+/8ArTing0pem0OvsQNYdYfF3nU6sPALZBjFbPhm7D/QyyKZRuqiVRSrVAispCh8kk5b8mWRgjV6aYcB2PU4XXdLTDVOX+qA13RJoMrCiqMZ1izBKhQ8yVL1UMNlUdVF77j6Y5fmZbMe25+tdTfhTUQ3VgM2aFO2Y1fowbq3H3fva8P37RjBurMeUuRwldLAorOdROXqyDxXNCKoDBeuCsJ3628IM5N/8kx7Pd1ByGOoZqCwFsQ4pC8B1KjC1KhJeEWl3Gh3OYR7/v3dBL35nZQHdzk5OnyANNwPVGqBNdFQoTSBkqCaj7XgeNc22Ny3QtEDTAk0LHCsLEHrBEVPNwqjEF+gY1ULVy2Ba70MusR6P53rwrVuHcdigQ0rSse0CJTVSyiMprKpijqKNJwqoFrO4K2S8CEcgzITSKxPaLNq8UQxUH8NnXqHhPAbZhpBxclxJVBW6VN9TVySoioBJoRXczYzAOa2DC0xQtdAESkg701KTtgzdFXsJsnVVNzn7oqJnGAQtap0o6H3Yl8/izidG8cjeKmaN5VygoooOwE0xwNZatnH52WfjijNOB5VgyFKaqOcyaUzVFFA1AaidBLLRYXt7SytLyygt3HAcHCaFKQIXg2zTU+hsJ002of0czsScbxxrQzkqfED5qfWF3MJBpAC8uOYDcuOTgslGrAL5XWIPELuAh6TEUNTvpAlD381LJltriyihqoSpaz4vW62gGNuBqC7aHYBsggYoXgricYgh6NpsSCp8oOkzKBUkyIatSGt7YRiEyFblvY9vsOd5g2yNQFESLafT+LqYWb0368GyUgMoAqA2QbZjtaA0r3PiWkCQmwXIxh5ZAixlJ4Vici12lDfj69/fhiTOwB9/6G/Qhw4uWkDFCeibpKs2gSpu3fMkrr7henz645+FBgvX3/gz7N65C1ndwmc++jF0gKjYwHWP3oH77rsHn3zXlRjsGqCtPraNHMKXf3ItCgYlfwqNNVpsqJiMTkVlPDrxklKwpEHlOGixbZy0ajXe/obL0WIShKehgEn8+Vc+h5S1Cx+5vB+bOofR4e5Fyh2DqdmAZ/gg28zcSdizvxeTxS3QjEEkEy2CyUYgWzqFTDLBqaKcLkoaanTSomuo2C5mZmYYZKPFj0E0qdMZHSXRIImAqNHxHLLpFAN4tB4YGIdp7ObqokG6aP3CB7/5ESj44XzARBoYWgvy2gDGjXW4Z18C37t/FiPmei6pXjS6UUWKg0gOLQhE5MVRsNi4//xlrgmyHcu+U2NNBWNhjRMO4Ph0uMqiv1Q5iwR+CWh71wVtuGBlmRltBLSRpgkx2jSP1AJDMUmj5VW+f/xXRz+WvdG8VtMCTQs0LdC0wG+fBeKZWyG5DV5RRSX2Arowaa7Gs+V1+OrPd2PI3cgaYnmtE7beApKbosJSEsXw46cTFWRTGQ4CiBJEK5KxaPFGsKz6OP741RbO6t6P3upepN1xPowW8QmpswlwLpJJSJk3HmVTpDjltkqFIzwDuks7CwLxKlLuS6ScUp9QSigdEJf0FpTQhmmvBc8enMOju6bxzLADKkyRRx8z21zSd7MTSNpAu+Ph9y++GBesXoUeAtiqFGd5nNVDRRziL4qES+UyY0PZdIYxKqWiMl9JC4dwLU9jWZq21izvPYiURq8wk9L/N9UfCEuhDU1OeCQCxwJxdUAr1VAFoAnzasiNT6CDReDokRautKCol2GQTYBjwWl7xCgSlFObBMcBJnyQTZdoavANJUKnQDaBUBbhmZQuSuCaSBclkM00c9DcygkBsjVypr7gt58vFddUi2qk+SLK/iCISi/X8NdC2mzRqqWNuZD1N7/HN8j527eYNZ/4N2GBQMRczlOXFjAS8jdQ9UxUXQtFcwWGzVPwnz/fi6FDvfijD/4d1idWohUppORJHs0mqvz5q5Hd+NbV/42rrvwglnUuZU977Y0/xaM7nkEyk8anP/hx9tpf/8nVGD50AJ//4FXoTLThUHECX/nOd1DWiRFlwnDJ19JhBqVTeki4Lk7dsB4Xn3cueto72RSj40dw8y9vxf7hQ7B1HWe+9KU49/wLsPWpO3Df/Vdj88AkrnpNO3rdZ9BGKXLetPDfHilSZWG7KzBTFEw2KnxA1UUVyJZMpZFMplmTLZFKwDITMJMJPgQgH0cyAnkC2bp7CXPzae81fRTSJBPpoqK6aCaVRiJJTLYKDG0Cli5ANq16G5Lm7obVRY/1GGC1u1iRBjrhI+o8VQnN630YN9bi7r1tuPrecYwkNmFaX84nhRWd9ENMToX1o4YFG3iCnswu+NzH9gONNE3DIb9Q06si4ZaEqLB7EAP2s/i9C7px4coC+pzdyNjDzGgzKX2C5wYFvce2rc2rNS3QtEDTAk0LNC3w22IBVUmUGGpFrYs1wg5pm/Hlm0axbbofOWsV8no/gz3qkDJsmxrNeM4SoFf88PL4t6ime/AcBxnMcDXRZfYT+PM3tuGk1A70uPuQciZZs42SQhU6QOw3xnHUNp6CcNY8pmqspvxJcJwFz9NAgBXptlW1NhT1Lk4tzevd2Deh47nhInYfKWPnSBF5yszQqLhCJ+bQAgdp6K4Fy9GRrgJLEyn83qtfg01dXWitUkVUB5ZDZRJEW+Ka/lQojcA10nCmdNGkJQtvym7zdZypZ4nbIJ+HCGX0IvxqcmYane0izTT8+XjPh7/Ptjl6kI30fIjJ9psF2YJ8aDGYCWQjJlsnM9kCkE2hqGEmm0NCwqwxV4RrTKJceEyAbN5jSOtDzGQjkI0G1YmqDeaDbLFCs5R+RDbjahuglNogko+yFqPYbqDpI/rDTzdSpXY9AgToFEBsEEgEka8t2WxMC6XBKSehGJhNgO34d83NJzi2FgiDbERqo9RGqphsYc7ow6ixBo8MJXHtnbPo7jkXH3vrp9CBdmSRBCmV0WsaVTydH8W/fPubeN3Fr8N5p5yDFmgoAfje3b/AA9ueQGu2A+9497vxT//2DV4w/uyqj/Hi+Q9f/f+YSfeut74Dg30rQAmYAncnUVQbWejIwmBatlqmSnAwAxs7jxzCt6+9BgXNRdkgDlwObfpz+IPLBvHSrt3otp9FBjlYmIuAbFz4oLQFew72YTq/Ga6+EslUKzPZUukM66YlEwkkEhZMK8GabISZ0Tpgu66oLtrTB4N9C2lGCE2s6EsyuPzTJ2KyjYOK/qQSJuCVWZMtaeyF878AskW0+dgn00mfxdT7WaNXaLAdbsW/35nDEWMTJoxBFLROptj7Ar3cUYstM98E2Y7FvG0MsokU5SD29Dg9wgQx2sbR6e5Hv/Mc3veKXpy9NI+e6k60OMNIayVobjOTauYAACAASURBVIkUZGK5os218lj0V/MaTQs0LdC0QNMCJ5gFOCsuxiySWSGOnsCcR1q2y3DE2owf/WoON+5swYixAVSxco4YbEjIFNGoXX6bQDalyZZyp9Fqj2LAfRr/5x0rsRJPocvZi6ybg+URI63C7HzaL3C+DStkaPCkBhqDdTK9ljJGiEVIICcBmaQpTJkXBGyOVNpw/7NTeGz3DEZKWRT1Tsxp7ShrbZy5QUw4Dxl4ro6Ea8Cq2pwx84rTX4KLt5yGwUwKdMxPmtGWK/TkaBCEATa/N0mahjIpiwV+qyWT9Rl4/PlIjmjwu8jf8WA7nsyk7IBBWT0ewYwEOFIcLe5LxTbrXUfbOzEhNdmijLL4IWo9JltnVwfr4CyGybZQumijKV8/XVSAbOE2qvYRk812KW+YWJ9zcJBjJlvWeIBBtpS25wQD2eI02XqWlBt3HhDxTZhIrxJbadGTYeDN50OGc9KJVurH/GFp8cDJqcFG/RSAec2Nwgm2tDUf5zdggTAzlGYmz0kvwYymGX0AOW0dvvGzAzgw3oNzT3s9Xnv+FehBO9JI8Kdn4WLIK+FvvvIVdHf14UO//wfok8UODqCMmx99CHc98gjrIFQMHaTJeeVb3o7/+va/wqvO4W2XvQHnDW5EigseCK9A1UvpdwLraFGj9FTlSSjttAxgCsAhzOEb11+D7ePDsMxRrE3vwifevA4rq79Cp70LKW2W9diEX7CC6qKlkzB0aAAT0xugWWtYky2RzDLIxppsiQRSqSQM04JBYJtOp2IeV78WIFu/D7LF1wV+AvmmSMGkd2pBNtJkS+hDEZBN06dgoCS9Y/3CQL/OEPBZ7cqYtHjTqRslD2qtfMo3bq7B1twAvnPrARzSNvJpbEnr8hlskCm9wbMFLYqniaoTWLoHvYS+RvP161sgSMNtpHNHjDYK2Uw3jywm0eUewlJnB/7gNYM4s/MgeojR5owihTwM0pQVZaZ+/aY1r9C0QNMCTQs0LdC0wAlmgRoQTEZq4mBYZ31aAmwKWhfGzfV4YGQZ/u32EQybWzChL0NF70BFE2IrfC3/kLLRIeQJJrehSDdEvHEdGJqLlFdkaYsl2gF85k2rsdLYhR5nD9rcI7CqU6wxm9DLIvVTJ9kXKrNFcBShnLKmvaoSKrXW5lzSaevDlD6AEXcpbn5iAg/sLGAavSjoJHfSxiAcpZB6tI/xTMDRYTgaUq6HVNXGycuW4S0XvRIrMi1wp2ewtLUNaR2cXcM1BTiWDVVLDY11YtFRqosqvNnSQnQB8WIsScpnCXAw+F2c5msoOw4mJibQ3d0Fk2sC1PmcRnua6PuMrLzQIFuBhOc8D21Z4kIEmmyN5n4jkI2rXEitIAaJOL9WY8RRgWyeVgSMKZRmH0VGewAJjUA2YrKNQXNtaDpRHY/3IHZxIJuA0UyQVB1RN+kV1nPTGJkVIBzjs54uN6ZqdypZavwpRZUVrBHxUj+FPYmaSfgrVQ7hmof8uZCtw7nJJ5jjbz5O0wK/vgUk6M2LoBBhrWgplNCJKWMlnptdgf/46TMolZdj9Yqz8PY3vBetaIcJAwV4OAAXf/v1r8FGEh95/1VYnWxlKGbUK+Jnd9yGJ3fuREUnbpomqlBKIU/Tc/C5D3wE/TAZSHvi2W0Y2r0TXS1Z/M5ZZ2J1tgut0BlwI6EA8qCkA0csuUkAh1HBY2ND+LcbroepH8aZ/cP4wGv6sLzyCDqqe5DSqapofZBtz8ElmMxvAvRVIl2UQDZKF01lOF00lUoxW5ZANtJfo8MAKsgwNTONJd19MEzyW1HQKK71WQ9ksxLE16N00XEktKFIuugLCrKxQ6bA0EIVWQbYJqzV2D67BF+9cRgHvHXIGas4KAlKzEfP7aI+PTwKo0FjE2T79Wdo9ArzB98+s5w12hxYXglZdwzdzn4M6rvxkUuW4KSWw/LEeJT/TqfFTaDtWPdT83pNCzQt0LRA0wInggWiIFsgcUQgiKvrqCKJkt6JKXMV9jrr8aWfHcbuyjqMG6tR0HsY1KHURv/1Wway8TacdMw0ArRsWK6NtFtChnTZ3BH0aXvwkpXAuevTWNdLRQXGkfamkfKmYbmzsLQ5WcRMxDUUR/uppNBQQQJlvZOruU5qK/HoSArX3nsQB+2lTBgoaZ2oohUukoxPaK4G0wVMB0jYlLqq44z1a5i9tqajnZlrLQDyuQn0tLUhaWgwiFBVI3cWI/+oYmz5AjPT2lvpKsH35psLtGegmgC5qUmowpvxdNFwPYL4tbShyXGvnaqLMvhSW0ggrrDFEIsH5HI5PC8mW77A4jOtmYxoS53qouFGqvtXbQ9TU1Po7uli3R31kPRTpYwSW0Ex2cQ1ApAtjfsZZEvrVPjgxAHZGqWrqFIQwn5URoMcCYFslBpFiV5U0tbgPGlBsKQtM6WmUWUVGuyWLwApKh2K0SGCfpGTTXRRkZ5Fp+42/+S/EZpNKVv0vkY8F/q8ANqi40lyfCOj8ngHPU+Epav5DC+8BSTbNCbYyTJbivaukT5bBiWzFxP6IHaOZfHjW4cwMdcD2+1Fe8dqrFu3EUi34blcAU/sOYA5XqYSWNnRg/z4KDyXqvo4aDFSOOslZ0FPWHjwyW04MjeHOQLbTAOnnXwS9LkKdj3zDKd+k9hp0nGQqszhqivegrNXb0A3DPYYRBgvcrEFF2OYw3/fcD2ePLAbJUuHpY9gdcsen8nWUd0VAdmUJhuli87MbcHQgT5MFTb7IJuVyDDIlkimkUpanDZqmCani3JqqK6xJhuDbD09MAxDgmxBNVEFurmSuUVp7uowgauLZjNIWFQhuwzLmICFPbDL98Os3o6EsesF02QTTHeD04PLXppTQUmgd5e9Ht+8cR92lFYjZ65BXutAldMbhL+mF3tM37dKhhr55UjA2GSsvRBzuvF6HLq753Dhj6RbQMbLMbC2KTWED1+2Gmu1Heiyh5DyJpCktGqSdOCKuGJdbFaDfSF6sXmPpgWaFmhaoGmB48cC0dw71gOjbAAvjRlrOYbNk3HNrwq4cXcHF4wqaP2cKSC0w9QBWbC+LkRdWdQ6f5wYj56VCgZY1Sq6PReXXXA2xoZ2Yt9zW2HoUzC1HDJaDv3tFZy+qRunrWtDtzmNrDvK8UvSmYHpFKm0BEytDF23GZ9hgE1r5TTdMWsTbn2mjJ9uLSCnr+Q03QpaAS0N3TFgOhoSDpB0PKQ9YNPgCpy5YSNOWbMabQAILSKOW5YoQq6HyfEcujoIZKPYPYht4xmYgvxD+IcsvFkscAZMW0uLyHZsVBMgHK5JkI2ZbD1dLFMTP8yfr6uPCmRTgM2vA7LN5gsMirVkM5Hqoo0auRiQTX2XQDZislEKEQFxxGTTMI1i/hFktfthYiuni6rCByeCJlscyRebLgWqSfCMqvgRL8VNwnVTIs+ZeSpJeIT484YtAdehTV4KupGAQT+1BLPdWAOPKtZx1Vaih9pwnTIc0rWj03amjJa5vC+oxC8xVTQqLFHmVCvoc4xwi7+50HRZAVBNjhqgtQm0HSf+udnMY2SBaPGQUGlpLq0tDhKowo2rm6JEttaNGWMAI+UluPvxUWzbOYt8NQvbS6FktCNv9GDG7OJS2KSkZrlA2rbRbXp4xyWvw2n9q5CUSeLT8PDDe+/CvTu2o2iasHXAcDxYnsOnSSSrf9bJJ2HoqaeQKhbxfz75GfQhiQTPdBd5uLh721Zc/8tbYOsu2pf04qLXX4bvfe/vkdWexoffvAYvyT6H9spzMl1UaE55nsXVgir2MsyWTxHVRfOboJurkLBawSAbp4umGAgjJptpWT7Iphk6qLR2GGQjyjv5fpXMGgfZuPooA5eULjqBTEsWJp2GaVXBZNN3w557EEblhS18II4vqCpoivuMQFTSDPnmbTlsHevGuLUB01qfTBEVVUQZdKkDsikgpkkWPkaT8xhehln38pBQ8ypIaSW0OEfQa+/GmX0T+OBFXZxC2u4e4pQNZn1SHWDVqXSmVRtJHsMWNi/VtEDTAk0LNC3QtMDxZIFgURRqpjIbwGvFRHIDHp1egy/fuB+HzdMxYa7EHFplamIAsB3NIdaJBLLRobvlacjYVVx0ykl47WmnoYOANzh49Jlf4ZGt96BUOAJdm4GGcWSMKWxZlcZZGzuxrt9E0s1x0aYk/5+Hoc1Bc2zYegazei9y1lr84inghsfzGDM3IK8PwPZaANdCkoE1F0vSWZy8chCbV6zC2oEl6DANAax5LlIu/aQ2ekjoQiV6fHwcnZ0d/HuQRaeoReFxS1gQkYmEThxpstG/W7OSybYAyLZQJuViZohf+ICVf2LZfAKwEa9wwE4VIiZyk8+LyRYG2cR15z9hD4NsE9NT6O0mJhsJz9X/nmCyEaOKNlMCZJsrbkUG9zHIduIWPhCV5agiHbPSaANLYo4e4b9puE4bPK8FVa8DjpuFaXYjleqCYbZAN9OATkOaGG70P4Fu6n81jMLpRpLBxoli9O85wJ2DXZmFY8+gUpmCbU/C0GcZCTe0GSJ4wtAJfCtBpwpqnGhGalPipxhk4T5tAm2LmcDNzxzfFvDBNcVga7iBDnQVSRCf0gXLoAo9PQzKFL0OHMi5GMtrmHS7MZNahz2zbbj7qSkUvTZonomVHZ246vWvx3IkMACdadc0y/MADgL40298BRPJJIrM7CJQzsGgZeA9V1yOvpZO/PKOG/H0tsfxiQ98ECvTnVxo4dDsBL77w6sxOZvnstmX/s4rcM5ZL0UBNn70i3/F3v0347ILMrh0wxS6nZ1IelOwUGL/TSAbQXgVewWDbMRkI5BNM1YyyKY02ai6aBhk00yD6e0E/pftKqZnZ3wmmwDZZJVN9ifCpwTp7yGQLTeObDYLyzIAtwJTz0mQjZhsd87LZDuWQZaqgEUnf6RNMW2swIh5Mn70SAE370pjxFiHWb0fc3qbYLBp1GsBEBudAfU1KXz/uujCCMf3vHqhWx+etvVXrlC/yMIctFrrXoUD0zZnBL3OTly6oYw3n5lCv70dbfZ+pLU8TI8UD2mtFMWDeKn0kbbmOvlC93Xzfk0LNC3QtEDTAi82C4hERaVpS5XXp/RlOGyejK/cMo1HJgYwZq7lSu2cJiplkxo9RUR6Q+1RT7D4iQVKPBcWgV3VMta2t+F9l78eSzUN7TJXgnRk943twUOP3o+n92yDZxRgUFyiTaGvzcHpm3pwxro2dFkzyGAEaW8WmltG1WhDTl+Bu3cD1zyYx7i5FrNaPxyvHZatI+14GEikcf5JJ+G0FcvRbphoSySQNjSkdBMZU4fpitw6gtI024VlCamrXG4CHR3tSBoUC1NsFGSvEA6iJK2UFjPHy7TXKZYkyEZVQom9sDD+RLEWZVIGTLb5q4vGx1MIZIuKICtQLVy9U+nZkK4Xg2ydnTANKfQ2z3zjTBhJ15vK53lz1KqYbGyg+i8VPtKkYcbCVACyxQsfKCMSAEglWhlkI/BHn8Rc/lGfyRYG2URK44vNUSy2PYFWGuvreASukZB4Cp6Xgutl4XotcN0sPLcNZqIXydRSaFYvoKvMZgLWSF2J/idmm2C0CUiVBrPQaoriw9QravMq9dYYbJsL/U8JZHnAm4RTHUa5dAR2dQy6PsOTU9cK0KmKmiYYbkFKqby2P/CbG4jFjobm545PC9RgazF/JEA4OeVkZV46kaFlp6olUPXSKOutAnAzuxmMmdIHcai6Bt/75R48l8uyJoXjWcg4HrrKBbz74lfh5eu2oBM6FzGgLfwYgO/efQdu3vUcps0E/n/23gNasqu8Et43V3o5dA7qbnVO6iAJSRYZBCaYbDA22IYfB8ZxPF7DGi8cxuH/ZxjbLOOEMPaAMQaETZIIAiSUWq3uVkvdUkudc3q5wquqG//1feecqlvphc6CKtaj9V7d+N1zz/nOPvvbO9INpHwXf/7BD6FXnv7Q6cP49699Ce9405twy5Kb8cPvfQd7nn2GSxwHunvxwfe+FwsTpAsXIQcfjx/4Dr718D/g9vU+3rM9ZHfRJATIxhRvCbJ5weJKuahgsi2DaSSRSHbASSRh2A4yCYcNEKhcVLdMBtlIS871PeTzeQz09cGS1PFmlPEqyCYGW0qgLo5Id1GLFiU86PowHOMo/NLj0Ms/gGMeuSblogSykQ5bWetiS/MhfQUeOT2A//voMCeI4+aihpVXNS43DOgyCVTuz5XvVZ/6Y5Yk3ihvfX2baxy5akE2LuVlsI1WZz0kgiy6vTOY5+/DL7y8D3fNH8ZgcBjpaAhONFExQqBV2CrI1h4fb5Tn376OdgTaEWhHoB2B6xkBAbJRLkVuluRgOWSsxKNnuvGPj3g4Z6/DhDYfkxppgJFgeEyLre6y4wAbj7c/xiAbAVmJMETK95FyS+jwPCzp6sbLt2zFplUrGBGguAppmBL2HtiDJ3c9glzhIoAcHH0MSX0Ua5dmsGV1D5bMScBEkStuDowm8ZlvH8QFYxWy+gIEURq2b6HT9bFp0WLctnwF5toWegjUsyykTBMJ00DCFOZm9EPMNQWaEcgWRBpGR8fQ1dUF2xTlojX51xQgW6FQZGSoM9Uh7moGIBs9f9JkGxsbQ29fD3TyQphF6qUdHx+POjMdYqcYla1a5ypqWZVNK12gHwpUj0A2FqBm4bnaVlptpII5oEC2iVxOgmzS+GAGOiO0P4FsYxPj6O/tZQvVhvNJl4wgjOBHJG0XMJBDjaDI5aKPVphsuj4EgzXELt+9Ky6hJFaXZxp9yUxp0FqZrhq8Cq5RSRQBa1x2FSURRWkEUQZ+0IUAfXASi5BILgKMAYAJoIRN07SaQDUC2OKMNfpvOrYQWa91IW21Ti/02cQ9C+01IYNOICfFnn6IJ0NMtiwi/wKKkyfge+dgaCPQMQbDnCQSJ3QuMZX6bVxOSseoNg71vOMMEgYglIOuan5x6mVNk6yLq3r0rfvZ6zlatM/djsAUEVArdiZCzYYbkj12hnUOxvWlOBvchH9+4CSOjvcjq81FEV0gG3Mz8tHpFnkQ7dctfOS9P4fl3fP4jSeI/JBfwn//7GcxkUjA1QwuL/3TD/4SM97KiPCth7+LZ188gEzKhp2bhFMuo9u28a43vgkblt7M6m/048PDODzsOv4ovvTtT2LL6jJ+7nYdvf4BpDQC2SZj7qJp+OEiTBTXVZhsZHxgOxkkHDI/SMBOppCyLQbZqFyUtNcgjQ+ItZzNZjHYP8ADcnzA1UjXwNB55UqBGmoxhhYmSJMtlUrBIeYeXOgYYpAtKO2A5l1iuaioVag1lWk6LihmIiWFJrzQxqQ1iFF9OQ4Ul+Cvv3Uep7AGI8YCTGq9M1p5bb8yL8EISCMEM/KQDofRQ0YI2kH89k/Pw+rUCfT6h5H0L8JhqQX6US14dvd6JZmXsztze+t2BNoRaEegHYF2BK5mBOKVHg7KURrj5hKctjbjr755EnvzKzFk3Iyi0YMySDJJzXOvtVZtK9fSqxmb6rHrEQoCD0kHLe256NN1pH0P4SSZLkmGmwZsXrcGd27fjr5UWta5CcjtzMhxPLF7B54//CwCfRK6lmN2W2+3gbWrF2PuTSvx+W/vxdlyFyaM+fCjTliBiY6Sh5cvX4HtS5Yg7broNgx0WQ4ylsUVK5zrE8hGC+qkSC3lX7iCUSc8SpNMtu7mIFuLUNJVV0E2US56aSDbLDXZjo6ORqlEkkE2BokqoA+BY8LBLQwiFpomgI2JeWGIXK6Ajo4OmEx0IvvUKtCmEjrxryzXISe7MMRkiRhMGvicsWA0E/StHkdnrbVcLoeuzgx0RjebfwgADKlclIWgCcDJwSvtRRKPwCJNNvMETO3iFXMXvfTyjVZg2jR/lyWhZF5AumoMrmmd8LwOROiFZvQjlVkKGHMBbQ6APgmwkXyg0GGrAmnU0dSDavVr8moFvtW/CtWieAuRZgGy0b8EmhFPRoFt44IzE5IA+3kUsseAaIjLSQ0jBw05aHpBAG5klqCHrAFHQFo9yMZ+C81YiLMB2agJtWpI16bPa5+lHYFLjoAoMzThgVxHu5AzFuKCtgpfeOAEDp7rwdK19+C2l78D9/7rfRgqlrBp8wa86pZNOPH8c9jx/YeQCDW8+TWvx7aN28hbFMMA/ugrX8Cx4iRcAuUC4LWbNuLckcM4P3IBIfXzZKcdeegLgV9405uxcdFiZKCjExZD9/Q6leFhFGU88uKD+M8f/B3u2KzhXbf46PVfREKbkCAbYVEGM26V8cGRUwOYyK8BzJsq7qKWk0AikULCMpkqTkAbMdkIaBOLL36FyWbqYlWLB+ZYVNlZWQJfPJ7JcYx0HVKpJMhdlMwdqFzUwCFE5ScA90EkrKOtmWyt+hn59/hSS/PFl2ppg4ckM9UmzEU4ZazH395/GntzyzGsL0NB70VZT/PKq9Jhu+QG097xxouALB0lC3o7yiEdjaDPP4ytXcfwq/cswsJwP7r8E0ihADOiUgdaPJz9bbRBttnHrL1HOwLtCLQj0I7ASyECwoqPq96QQhE9uGitxMPn5uMzD4/hjLUZWWsxShEpDCtN2ymkNa7aLd9YIJsRhUiGIeaaBn71ne/gqpWR8xfw5M6dOHbyhAC1opAdPwd7e3DXtm3YvGoVg2308eATZw17n9+LJ/c8imxuCKFeRqSXUTQtTFB1jdENKt3VIhudZR+3LlyEbf29WOqkYHsuL9SnicVmC3MzyvOpDNSghXS5mM5um7om834Nw0TyYiabOSsDg2q5qDA+uFSQjecZmiYW8Kf5aC+cPReRoLShCFKSEab2q5QnyEkKlWNSwpbLCpCNpiwM0FVORIYD1bOSk4P4iAvyAmI7gZFK8RHf67EsUDAPNNTW0+pcLtrd1cEgXdxRIo5Fm6aFyRKVK9JfiZ8xDiN6AV3WDqSsfbC0o7CNYejElNIUC2u6MM3k+xky0GJxih+1vmyMnz89RKW/wsFQzDUC19IIQtJZ64Mb9MNJLoOTXgZo8wA2uiVQjSiRqiRUaa2pl1z9q667Fdo0NchWW74SZwaqklIC3Ahso3/pudBPTv6MANEFFHOH4bnHYRDDUBuCSVpuVE5K/BldOJbSefi582x5Js+jxTa1zr6XcaD2ru0IXM8IiKSC3JGozJDckogF9bWdJezcF+KubT+Lu299GzRkMI4AH//UXyPQgP/2a7+GDjI5QYB/uPfTGJ2cxOp16/G6V9+DAgx885md+OGz+1E2kwgJUCNNhJDsuUPYgYsO38Xdq1bh/a94DQZgMC+WYHvqXQSpNEQRPi6ihK/88F/w9Av34c2v7MGrbxpFl3sYSSoZJ9CdBk0yZNEyFSbb0dODGM2vBozFAmRLZOCww6gA2Whly0okmc1GeqcM43sBg2xzBvpgkA05G0WIRR8eXSTdlVfwYis5tFg0JMtFbdvgclEyPkhoRxC4T8hy0UNXsFy0dnzg4S4yKs8vq89lo4Ov7rfwrf3AeXMd6G+ulowJ9Mb76Gu9Ans92/qP77kroy+Dwx4cFNARnMVc/wDeskHH2za4GAwOoIPYbLJsVGiQVHOnH9/otO+sHYF2BNoRaEegHYHpIlDNh129GxPaPJwz1+MT353AntHFGDZuRsEchMdy/lS5oHLDS1ixmu5SBKIhRmhZjni1XMGnQx2mWlyjfSm3J8ODhQkHH33H20HoAaEG9N1kGODx3U/hyb3PIl/24JGrpq6zHMymNWtx17YtmJPOcP5PsCXNKU6OncJju3diz5EXkNMtZBNkwubA0wlQi9BXLuLt27ZjYdnDomQSZuAzuNbhJGGaOpubWZaJlO2I+b4E2dQiOc0BKPMdGRlBdzcx2Qhkay05VoOx1Giyzdz4QGmyUblod18PTDKCnOE56fzaibHxqKtDUue4aYiVfnVT6iJVIwk0jd07R4bH0NfbzcgiMweaAB/0gOvNVXOFvHAXTVG56AzW5iXYRuAc3eRAX38FEKxv6wzrhBECAvKYyVaCpk2gmNuFtPk47HA3HOM4LH2IBfeJLXV5iE38CqZr7vUvswhYRXOpAlMKEKkSTq4bJ801KguV4BpprQX9cMNepDLLYTk3AfpCAMRcIyyaXhOhs8YmCPxUzQpQReclNiK9MNXPpVG66DgC/FL312zyR/pLRD2jeBPgRj/EbisAzJ+5AERnUJ48gnLpMCxtmGmnhp4FCGwzXIQBabdFXA/Nx7rUTxtku9TItfe7oSJAixBkU+6goPVhzFiKAxd78c/fPIe5c+/GR972W8igHybzxkLsGzmLf/zcPzOD+Dd+5aMwYLBu2h/+7Sfh8kClIzAMlHQdk6aNIg2MBlkbgC2zEwSwlUt486ZNeMf2O7inoeJzVXCuaOgEiefh4gzG8Rd/83vQzefwa+9dh5vtF9DhH0VCn2THRD0knE1nkI2YbHl3Iw4e72VttkhfBMtMwbRTMK0EHDvJDqDMYjMsYaFtiTJQWrksFovo7aQ+DyBGkMxuBAtb9nOVxQBdjUkaaCyyHAe6QcxoFyaEJpvu70QiehS2cZABf00rXAFQoxFkoxXVAAnktAGMmCvw7MR8/NW3R3DWWMO6epN6N5cDCxZbNXETN3gZfeAN1Y5/si+GCwHkiigJEBuai2Q4ip7gFOYFz+G37unDxu6zGAiOI+VfhKmVYEQeJw6zk6f4yY5z++7bEWhHoB2BdgR+XCOg8mELk/oghoybsHdiEf7XAxM4a2zAhLkYJa2TFzXDSKuykK6aKHuVsabktq5G5KdDHVqBbLQfLZxbPjHZPHS6Hvq0CC9ftx53b9uKTokNKOGnExeG8MjOJ3H05Cm+DUKJzDDCvJ4e3LFtC7atXsOwIm1fQsQL+zuPHsY3d+3GiBvBNy04ro+FgY83b1iHhX6A+U6KQb5kwkbSspGkMtFkAiZpspH+smHwciLn+yoDNoXpl3AX7ZkRyMZEJYn0ZKXxQWeG3E1FKWorkLFfIwAAIABJREFUmFVhMDTHCPyQ8ac4yDZjJtupsbGIGWl8RIEI0n/SAcImVDg6IZV9kvBcVZNtavMC8aBFo8vmC5wckvEBPyx5XtUAVaNQwnKCAgr4vo9RNj7oE4FpAPXE8QkApImVmIRMItIFyJY0noAV7UZCr4JsxJASXLHr+ZFr0hVBY3Ut0i2UBL4jB1pE2kUd8MN+eOEcOImVcDKrAMae+yV7jWKqtNaInUFOdJzGx3TWrizKxIAs/099mh1fPQ+KtSonpddRGSYQs41KSS8AOI/JiecRekdg6hdg6GOANgFDJ8C0LBiMTVxIq2W71/NZts/djsC1iYAQy3fgRinkzYW4YKzDZ79+BMfPz8Pv/Pr/xhLMRRIODLYyByYQ4sGnd+DrD/0A8xYuxC+96wO0BIGv7H0MD+3ZTXxkrF+/AfnRMRw/cw4500bJovUpA1YYoLNUwKpUCn/4vg9wj0NLJAK+p/FCDGMKQs+iiP0TB/HZf/0TrF10Dj/3+vmY47+AdHAKtl5mxg6BbKQnSe6iBLKRuyiVi5ajrQixuAKyEQhmWwlY5DRkGgIUo5UkLvskJ+kIZdKGy6T57wpk0+RAwkajbN+tuD+hhKc0diWl4xkmDeIuLE24i8LdATv4ERyTmGzZGYFssynHo23pejzNQRndGNMX4ZS+EX/zrVN4prACw9YK5NHNFuiqTLTSvyrjAtkHXu/R69q09p+Es4jlTS3yYUU5ZKIx9PvHsDFzCB/96cVYEj4ny0ZzXDaKSLroXvf85Sfh2bTvsR2BdgTaEWhH4MaMgGKxWfCiBLLmQpw11+MLOybxwPE5uGCtQUHrgaeR7IbYdjpwaqb3WTlOnYA+a9DHDnKlzjfT62q1nQL8SHONAC7K7YnJlvE92L4PW1auLJ03D3dtvxWrFs5nuo4yP8gjwmNP7cKTzzyLXKnECArl4rauYe2qVfip7VvR10FVdEKJfdfYMD73zft5Id/xQswpFvD2LVux0PMxP5nm5WOqUskkkrBtkxfS+cc0hPYyScBoWqVCRVcg2+goeruFJ0AVR6L/qscflCeArMAsELmnij/V7tssakI2jUC2kXEiefVWKikVVsbHkLvWq8jwzIhAts7OTiAkZld1VVWdrkp31KHpOqhclECs4dExpus5FAiaCkiwLGQleuG+oMo946vwOQmyZSTIVuUViDPGz8e/ywvxgpDLRfv6+mo0dyo3FYmJFwlhB5EvmXiTDNAUck8hZe5gkC1pSE02xlyvP8hWwVFrQDaahREpU7DXyMwgCHsRRHOhG0uQ7FgD6EsAzJfMNWrUKd5eU6wHRmllh8JAW30tuGCCVBlol/b61jeqxkYuablx5gXp0FTg3DizjcA2YradBYJjyGf3QwtPw9AvwtTHWFiRgTYErE2jCSFBZra1QbZLe37tvV6aESDwi2zIC1EGE/bNeGpoIT7/rVOYv/gNePc9H8YCZNABCzoTuQUglYWPz33nW9h1YD+2b3sZbrnrlfjM9+/H/tMnEWg6btu8Ga/euJ23fezwC3hwx05Qf04GCP2lSfzX9/wstnb3s4WKKg0lixlyHfIYOiP7ADrPOD7xT3+KwH0Gv/iGPmyaO4y+4CgLuFs6bRWI/pnckLUUXH8BcsX1OHJqDsYLaxDJclEnQSWjSTiOGoBJk82BTgMwjTO6hrIXoFAoYIBp3K1Z1WJsqQ7CBF5RuWgynYZpaRVNNioX9UqPwXB/KEG2cWhcuh4fjRrbzKxANgZITbh6B3Iarbquwn/uT+I/9wHnrHXImvNQRiqmHRKTY2iDbC/NF3baq1Yu7dQyPThhAZ0hlY0+h5/ZZOKta4sY9F5AR0Rlo7mK2+iVY+JPe4HtDdoRaEegHYF2BNoRuMEiIOa5vkbatmmMmTfhMLbgz798CIe0LRizlqEYpRDoZHggQZk6UORSb2gqkC2eMd6IIBsDbEGAN955OzYtWIjnd+3Gvn37EPoeay/bGpDWTWzbtB53bduOTpsWxavCT8Rue3zXUzhy4qQgZEVUNxeht7sb22+7DQtvXoEvPvIj7D1+EoFlwfI8LAp8vHH9eizyQixIJGFpQEKy2BzbhuNIgzMJsmnSF6CiDWea0vhghEleKuevfX60WCnIWXGMg+Y1+UmSqwIyKbJoa/2JV3IyLSgQTLb+/n5ZuTnTShKdykXHoi5mslVZbHTqZhQ6DqRuMJNtZGQUvb29sJlWqEC2KrBWf/kKjMkVJivlogzwkDYPn7B60Yz+ySAp0EaBbP29xGQjiEaUKdK2HEh5wiCkgHjib0YJmp5FPrsTGWMHzOhalou2eq3kdK3BVVRFrAqwkd1tFHbCD+fADRajs2czNHNZjL2mNNdI344qo9VUkMpLRVy1mE1xvMGp/24EyWbW3bTerxZJrgXyiEWiIFcVH8Fso2k6uadVNduGBNjmHUZ24hlY+imYpNmmy0mvTjptym2t2QT4RunWZhbP9lbtCMwmAgSylfUkJrU+XDRX4V+fNPDoiwksX30Pbt/0KszTEuhPZJA0bJChNumw+QgxDB+f+tfP4eDYKOZu2Ignj53EpCksdh34+NDb3wKv7OK+7/0A2bIHGuTSnoePvuHNuHUuQXfUywRwESDvlXDy/GkcP3sWZ8eIvxbBTKdx+NjTCEtHsHb+CD7yujQGg+fRGZ5DMiRWGL2zVM6vIQqphD2NcriwBmSDsRS2nQKBbAknDrLZLIpKxgeWTnpuQDnwGWQb7O2DSQNyBVJsjCaPKxXjA4Mp56lMih2NqPBWiwgEPIKg+Bh0/wdwzCOXrsnW0EFWYTphVuFg0ujHiL4EB4rL8IlvDOOUtgaj5iIU0I1ISzDwWf1cX8Hc2bTN9raXFgFVNkrvlxm5SEVj6AlOYGF0AL//lrlY5RxFb3AU6ZAMOsoMDF9/Jv6l3Wt7r3YE2hFoR6AdgXYELj8CNAqacLUU8loPhqzVeOD4XHx+RwlnrI3IGfOZ4RbqJpeKXs3yzekWW6/0rHS68zWLLZeKhoATBEh5JXzsAz+PxVLFnbbfd/gwHn9qF84Mj8DXdV5EJxW7RfPm4q7t23DzokVcyULsNjpWPozw2O5d2LH3WYy7JZQNE2XdQsE0ULAMeIbF2mq262KO5+KeteuwJPCxkMwvyy4c00DSdpjBxiZkhsH/LXAeQ5BpZO5O+T8TBrJZdHeSJr2oamSVPYmpkPtorXpxFc0qey5XvFgkhTNFqTCfkiomZcUMyZDlJwvIZMjmjUgGM6sIpCtpCbI1qzdlQKuuXFSAbKJGN85eq0BGUm+kGcjG+1UmI7XIYFWtjVhKEfwAzGTr7+sVWmJkXBBXVJOsLAWy8XfaJINsxGTrMHbAICabfhyGMXQNjA9mC7LJ8lBiokVJhBGVhvYwwGZay5HovAXAUgBzY+w1YWbAIZRMPn5GjNfTcaZnql1tkK3+JSd5RL7cEFITTjxfAllFxKjojPgweclqOw2ER1HMPYvAOwpTPwfLJKAtz8YINCFhgLaidF5pefI/2gVVlz+ItY9wI0VAieaX9BTy+iDOmRvx/319HIcmFsPz58MK0uguE/074H7g9k3b8K7X3IMEDLjQMAIff/SZf8Qp0rl0UqzBRm+JFbro9CZhRj483Uagmwh0YPXCxfiVV76R7VQiv4CnntqJx3fuRDn04RkByoaBSdPh8lJXI8/jUfREh/C+u7vwqkWn0U+lohhn90QynCEXYu4DIlocyMANFrIWm2KyEUs3keyAZSbhSCZbwrGEuyiVdxqCQg5DZyMdMj6gxReijrPLdQu9MtUTCK1QAbKl0ynYJoFzLhsfkGanX3wMmvf9ywfZalaqqgsgxED09AwmdCprWIN7fziKR84vwkVrNSbRw26iBMSpBSTR9q6HE9aN1Op/Mq6FxkIy9dBDKhstIBONot8/iFfMPYNffEUPFvrPoZPKrqOi0DZkfdL2GPeT0Trad9mOQDsC7Qi0IxCPAFdqRCZKBhkezMF5ZxP+8jtFPDWyAEPmChSMfq4KID15midfTZBN4A4xXKPuUd1IIJtNTDa3jPXz5uCdd9yJ5bTgLLMJoruMlcp4bPce7Nn/LMpByOw2ykpTloVb16/Dy7ZuRW+CikmFyjpxxI5cHMJDe57GM2fOomBZmDRNBuoYOCNZl3IRr7x5BbZ39mCOroG4hZ22I0A2y+Ac37QtwVAzCTozKgQsyvmV8UF2fJyNN3kuQDlTLOj1jp+s6yYrKwtFQfIibWr14cJetX/9v0rgKghZw7mjg0A2gs5mBrKxulWcyUYnVY1AaaKpkk9K5ui/2dEuApeLsvCcZLI1Y77x8WI2p5QKMpMNOqhclCZE6mLjTqK1L5D4zfMjUS7a31tTLqqYbjqLaAMEsvmhJzAXnbgV45jM77oGIFurjq/5a1VFoIXrKjUm6iio7DMIuxlc84IFSHfdAsNeCWARgAE2NYiQgMamBtLBBKQppEpC65hkFQWiSzM2aN2dN29kDTXJMV0/gRzXX584Q3VirDTb1Gs7AeAigNMISgdQyO+FbZ6BoZFe2zh0zaWZv3wRo0rZqGp7PAERFaXiPK0aanvcakfgJRKBKsiWQVafh7PmZnzs82dxMVqPMJiD5YPL8O5XvAKa5+Er9z+AiZExbJi/BB9+9/vQCZ09l8/AxR/8w9/htGkjazuILAeaV8ZA6OKVt93KOmeP79mDvAbcdecdWNU/iMe//W3khi/AiSJeCUsmk9h823bctGkjHj14CN99cgd8HUiHFzA/2Iv/9u6bscbci273BaT0PCyUoEfCKVh8ErygUA+yacYSWHYaCSfDIJttJ1gclQdgy4JhW8L8RtdR9jxZLtoPUyfXaTquoIuLhKe5RkMcZHMsGswJ2L8IRz8Ov/w4DHemIJsEzxRzWNTRxqRW1fhNzD2NmeBlLYWC3o8hczkevzgfn/nBCE4bmzFhLkWR+ISa6Nu5v+TjEv83XuZQ/f0l0mTbl9kyArUMRc7xuP1SQlsmviO6/VNY4O3Fh1/djzsHT6PfO4gMsjDDPAwGrHnZVZ6hDbi1G1s7Au0ItCPQjsBPRgRYOgUmJvUBDJs34bniCvzZf47grHULxo0FFcODGdgsXnLA6ivv6g9EFWUi7xX5aBwXueSTXuKOnDoT9hKFIKAt4fvocAPMTSVw5+aNuH3NarZOpNo4QiQow3j28CH8aOcunB4d5QoLlWUsnDsHd2zfjrWLF/H2lM2QFtuBkotPfvHfkLcTcE1x77bvodP3sVgz8DPr1uAm20Ga9J5NCx1UKspMNhumY8GxiP1GFTbC+EB8IpgmMdkijI2MMv5kGIR9qHy/eQknEcOEPI2Gicmq8aa6C9Z5ryxiq8Xs6qI27e/6gZQr64VBDLsZmy/WMdnU1ID+vVIgW7wdUCPP5wuMdHSkhPHBVCBbnHng+yHGxyYYZFPGByKtFIEltzzmSEiQTcgIF5jJRiBbRn8CergLKePEVWKytWrxU4BsET0sepjUCG2EITHYBHst1JYh3b0V0FcAIOdQMjegYi3CmqXjaGwNu0qQbDKpFE31El/JVrvNDmRrdB9VAKE4fhX7UsdVYBtBAorVdgoIX0RubBcs/YQ0RqBXml4c2l6WCdcgaaIVtTXbrvDjbx/uukaAEouSnmEq/GnjFvz+505jWNuIVHI5PvKej2AeWx5EOFOewL3/+Gl0lYA//73fxxzJfB1DhBNhGf/j05/BBdNA2U4yO/hNt27DXas3gDhmTx3Zj6/+6GF2HbWCkOnlG5YuxO0bNmH5nIWw6BoQYQgu/uyzn0WJwCozQId/HDcFT+Hj71+Pxd4udHnCVdSMiHkqmascPQGyUblodnIdjp4exHhhHaAvhpPogGOnYTsJ1mQjJpvjOAyyUbkogWxKK4E12ahc1CCdScGSmw3IRhR1PSxD14cZZHOLj8L0ZlYuKtyhq72XYA9Xe7SowrClP5rwyWLB6MWotghnzbX4xAMXsS+7GMP6KraYdyMTITO1qwxxkV7I/luBhkqb7bq2wvbJLz8CzUE2zmkiWn93kQovYMA/gk2dJ/DbbxjAgvB5dPqnSX2GGW/M5m6DbJf/KNpHaEegHYF2BNoReElFINQsuJGDrDkf5811+OqzOu57vhsXrHWVyoCqQ/vVubXGfLNOcqtO/oozxBgB6epcVeujVoA2LYIRhEj6lN/7SHgu0oGPrTctxau2bcWS3l6eCyibwmHXw+O792D3vn0oeq4wJYhCpDUDWzdtxG3bt0GzbRwJQ/yfz3+B2WwKZCOjhZTvo7dUxhtvXoltg4Po8F30miYyhs1MNieRgGWbvKCujA9YBkYXXgC6STr1EUZHBcgmqleqxputNP2VJv1EQRpvptJSaqPWtLOBJCRDSCSv0Qky3hTGB6KCoFpDUI/yxH9vUi5am9yrxzQdk62iqaYmB00mAbRKm8vl2UBBgWy1TpHVRlFZj9XEqj2BbKPjEzXuDrXgjNg3zmSjclFoYyjkdqPTfLKmXFSj5FRXq8DXuonLK+cXj1qPgyjKwAv74UcLoBmrkOraFisPpUItAiUJYJPgFC95C2262o9M2uOL201uT7FJLtf4oPHQU9MoGxuxRPYbQED6uwLaiGVCPyMAzgE4isnxJxAFh2EaZ2Bp5EAqykc5sjox2lQdd+0VVsA29ec2s+16NP72OS8zAqzJpmWQNebgnLkZH//SME76q1D2B7Bm+Sa8++WvYK7rE888i50/egzr++fjN9/7AXRDhyPfFHqbDrlF/PFn7sWwY7PJQdov4/c//OugIWjf2eP4zHe/DZeArTBCXzKJX33nO9EHA2mY/HYeKwzh7/7935C1knBNH45RRI/7IrZlXsBv/PQCLPT3o8M7CcsgDSmvUuYvEgwSUk0Ld1E2PhhgkI2YbDax2Ox0pVzUYechQSWnAZj31zR4ntBkm9PXzytMYjxRK1O1g2CrclHWgYjqmWytjA9qh1MBssn+PG7CooA3qaAaRRpC3YYf2cgZc3HBWI2HT3ThszvKOG+sQ1afj6LRxeMB6YZUPm1Q7TLflJfY7jFtWmKz0Rq9E2XRFZzDXP95/OLLTLxiSZZLsLuiCwxck1FCo9v6S+y+25fbjkA7Au0ItCPQjsAsIkDsJF+3UI4ybHhwwrgF//trx7GvtBmj5s0oaSmuDGgOsl09CQ4FYinJJjZlJDBI5oXXm28en/YSSGaEEawwhB2ESJBWm+8i6QfoTyXxsi23YNv6dRUEgvYl5OS5I4fx2K49OHnhAkLT4LJQj0oxB+fioudj2CvDNWwEhqjW06MIThCiy/Oxzrbxtq1b0e+V0aNp6LRspGyHc3syP6CyUPqh/ehfVYpmWCZXUrYC2Vo2HQlyVo0301wt0Ap/UsdRzyleSRkH2Zq5mYp9q4unMwbZ1MHi5aJ93T3MHuDv6iYDCtmN3/TlgGwuMdmagGz12nGsyUYoYxg0lIsqJptpDoNANmik/3W9mruYZEJzEAQdCMI+eMEiJFKbYKY2AFguDQ6Ec2iFvSbBsypYNQXIJud+9Q0vXrN844Js6qoV0EavNdnvkgPpWQAvolx4Gl7pOVj6eRj6MAwC2qh8VHAaBeBWB6K1QbZZjGDtTW/YCFBy4WoZ1mQ7b67Fp77vYs/ZfhT0RdD9DHrKHqxAMKCcAPiN9/4C1s9djA72GxW9HvFDyV7kucks/uTzn0PJNHlV6o5t2/DKTdvx8L7deODpp1EmUCsC0707vDIWdnVj+fwFOHz8BM4WsihYGiaJXaZPIh1dwBz/AH52k4c3rgmZgZP2qbSb1ODIwVow2eIgmx8uYpDt0Ik+ZAvroVlLYZhJJBMdsGyHmWxULqpANhp0mUIuy0WLhUkM9PTCMsgQnN775iAbPUzWOavTZDMtopwLTTZbOybLRRXIRmYNhZi76BQgG7cWyZyt7EFPiso+LU72SlES49YynDRvwf/66mE8763FiLECk3o3XE24X9VoetSNq5cidHvDNuL2hTVGIP68Wac0YP21dJhDr38E65x9+N2fWYbFwV50hyeQDHOSIXq98pj2Q2xHoB2BdgTaEWhH4NpGgN0jyS5PSzJjbdhaiSdGluHvvjuM09Z2TJiLUCItNq7paFYJcHVAtng5Jsmq8Hxb1+BrQi090q+/XVE8i6XrI5dPLQxhheDy0TlkMJAb5+oVYriZYYS1y5fjjq1bsXTOYKW4kmbbE76LR3ftwc79+zERAQXLRsG0WKPZIwkvTWfmF53TjnQk3TIGikW85/bbcLNlY0AHugwLKcNAIpGAbQuATWkvU66vU84ehrzIHkQRG2/29/TCID3lGJNtKpCNvssVVCUlWTfQ0xD4yezkyuLkpsbKwQaQ7dTYWEQCciwYLfXfBDZTBW/i6RuttAdBgLHRcXYXNejuqSZ2uvdLIYkzZLJVpytiUlT2AkxMZDHY3yc1d5o7oArjg0C6QhSgGxPITTx5HZhsU2mkCMthNjgIMwiiuSj7S5Dp2Ard2Qiw18eg9PsgYcFqeagKcyvts8ayzDiqOt1D4uYmN5pZeWkremVj+efMjle5Pz4wTcaVJhHLWwKsKEU6bRcAHIdXfAbFwl7YxknhPspAW1k05sqEhafWM7n59jbtCLxEIiCSi4JMLr5zuBf37cghi1V41V1vR2fBg54voyvViVtWrcZNmUGQ1CdxYeldIH6wR+X78k16dGwIf3/fV1GUK1KL587FyfPnUTJMgMpA/RBmUEYyCGCFPmuykSlCSdfgGUBo+EhgCH3eC9jSfxG/9poBzIsOozM4h2SUlQAbLWqonl0sMpC7qBcuwkRxHTPZJvLrEBmL4dgZ2I4oF7WTKaQcAtls4SzKTDZBt3d9yWTrHSQfBFk6VwXZKg8zptEWB9mUu6hGjKAYyKZ5AmSzMDXIVnF0bmDOxrTayOE5IlOINApRFy46a3D/sUF84ckizlnEYpuLstbBuiLE8qakpxWYVk+Hf4k01vZltopAPVNR/s6afEqbTfPgRC46/NOY5z+Ln7vdweuXDmNO8CJS4TCcaFImmvExrq3R1m507Qi0I9COQDsCP54RoBkh4RElpJE35uKcsRaffcrGg0e7cMFcjYIxF1694YGa315puY3YOE4jLy1W2wExt3xs37oNO/bsgWvo8HWtxjX+es1KK9lBjDlPQJoZAmnPxX997/vQgxB7H38cz+/fj3IY8nUHVIWYTuHWLbfg1vXrmf5DCAVptxH95YmTp/GvDz7IOs9FCbIRgEWadAS0kQxZwvPRUy5jy5xBvGnVzZgThOjVTaRtC0lZqUK5vgLZmDkmL5jMELhcdER4AswUZFPGB7n8JAOeHUkC2Qjoaq7jVo+zKCYbGW8K19PmRp/N3jQtDrJVN4jVuNbtdSkgG5OvJMiWzeWZhaCMD2ZykwJkCzExMY7BftImEzdYBWQkM4K+IRIb/Z90F40wKtxFzSdhRrvZPc7Sr4a7aH14WyW5wm44ihyEYSf8cICFvzu77gCsdbJEdJ5kr1HzFYax9U6hNEmmR01nac5Ma8Fwm7a/vdFANgHiVj/EVCGgrQDgPJeO+u4+TGafgm2cZqDN1HNAjSGCmthPe/PtDdoReIlEgFbGyEogg3FzCU5iIz755QM4W16BX/rFj2OxPoguJJCAjhSXdxoVEVOhXhiyPhi9ScNU9gngf37uXzCqaQhMC1rgyYWTEKSlQNRxmzSieFVLjA/EFyWQLXAChDo5IZ7Eq5YX8PatSSzBAXT7J5BEFnZUEkKhPKBVYXkFsinjg8Mn+zExuV6Ui1pUKpphJhuBbEQhZ002SSPXdSGIWnJdTE5Oor93ABb9rY7J1hpk0zE8PAIC2SyzkclWBdnIybjYkskWB9kaTVXEGBBGlBg4KOk9GDPn44yxAX/6tYt4obwCI8ZSTOq9DSUNwtxCsuBiLbINsr1EXs+ZXmYLkI01+eR3pM1maqRnMoS+4DDWpg7hY28exPxgHzrDM0hG4zDJ7KlmIakNss30EbS3a0egHYF2BNoReGlFgLKjQCPDgx5MGEtwHOvwh1+5iGNYjzF9KQp6LwIyHJCGjYypXC2QLRY6IwJrGCcDDwvTabzrbW/B3/zfz6No6PBMB2WJGBFYE8aMAa9l9OMgG8muEHBCC+dWBGQ8F2/eegtet3YtqI6OMvZnjx3Hj/bsxomRMS4LJfzFCkmjeSl+attWLOvrZbEmmpH/1Ve+irNumUG2ULp6qvJJNlsgowU/wIDn4kN3/xQbIQzqBjoNnfP8BAFtps35vTI9IDIX4RxULloB2Xq7pbvo9CSv6wqyVd1F1SOOARqU5FUQX+XWJphiI2OCyaYc3ar6zlJjq445oEC2iVyeA9ORVBaqSpNLnD/OjKqU9miA5zYH2eqRYMLXfCoVpVVgrQxNH2cmWxxks40rVy7aSlA/LqvDL7f8Q5zBRgYHJW8xunpfBs3cLBlsvdLggETByWGOWGw03xLsvCrY1so4oP5VnR1oNtsXvZ7JNtv9p9q+WlYmQFTxEeWjEUhEnbBzKng7Cd99WgBt+jHw89WIo1MSTLgatPp6rR1cyci0j9WOAFGcDbhRggXzR7RlePJ4Gv/2cBaBuRq/+UsfQw/6GFyzQe6ZVEhJRgVktR2ijABjxSJOjgzh4IVh7Dl9DieyeRQtGySlbiKA47vIeB4yXhkre/tx9+ZNuHnRAnQ65G5MfpwhThfG8Zl//zTyuIi7Nqfwts0e5oX70OMfQ0cwBCuchE59V2VVpDXIFtdkI+MD20oxk81KJHmFy5ZAG40fNPgSbdwLBJNtoG8AJJAqQLb4p7b/q5aLEsg2jHQ6DVUuauojsAi0n4W7aD3jrPZ3yViGBS+0kLfm4YKxCg+f7MK9T4Q4b6xF1hhEWesEqW+RJl4lOpSAEZip+n/Zh6lxtg2h/Hj1AFUX3EaGfkWbLcyjMzyHOf4+/OpeE1trAAAgAElEQVSdFu5aOIzB8DAy9J7ReBjRm9t8fGuXGf94tZf23bQj0I5AOwI/yRGg/DeAg6wxgCFjFR461Yt/eBy4YKxHVpuLstGJgObMkhUu8AWpOX+FpoH14yrlZbQI7QQROt0yXr9+He7adgv+8gv/hot+gIJto6TrnOvN5HO5l9lq3G/IH1n/lXTTqFzURbfr4nd//v1YSqYEctY9DuA0gHu/ch9GCyTdBJhRCNMP0JNOYPOWbSgaBr73xBPImxYCqoqhxXUCFQnLkPN3YvglAh+9rot7VqzAXYsXY34UoUvXkbRMXkx3LCEJo2uGZI6JSNSDbKZO+Mj0IJuK9eUy2ch4k+6kUQu/9dPUjo+PRZ0ZUuppNjGp/q3qngF4VC4qQTZmFDCIJLZtcHfgyIryHQpFNp8TIFsixTuJ/VpT9qgkiV4MEriemCDjgz5p2dp4U1wGVCkXpfrnEqCPoTCx86ox2eJAdJzJ0BRki0xERF9lBtscwWDruQsw1gBYCWAAEZMvbekGKlhsHFcJslXv+scfZFP3GmfxicLPgLh9zMcRjDYyQziEyN2PQvYJWMZJ2MYIoOWoYp8L46og3eV2WzPpGtvbtCNw9SMgVvIslLQu5PS5GNFX4d8fL+KpgybcYDFeccfPYPPNa2CEOi6OjOLoqTN44fhJnBsbYzHSkqGjbOgoGRYKZhJFk3TDTF75M4IAmcDFW7dvwetWr8VCmLyqlUIIi4dLDSWEyMLDwYmD+McvfgLrVpTwwbtNDPr70BWdRyLKVswOKoKvlbLKarkou4uW1uPoSWF8ALPKZLMTSR50E5bNIBuViipNNlqBK/qCyTbY0w9LF2BiqwFQvflsLkAMvqsBsslUolIurxHAZsBFGhPmUpy0N+Nv7j+DXRMrMGSuxKTeCVdLQiOALWoGkajFLbV4JdpVG2S7+u/XNT0DGzzF8i2ZU6kJgqGFMKJJZKI8+rwXcVvnAXz0jfOxwHsWXeFpOFEBBrv3tkG2a/rc2idrR6AdgXYE2hG4phGgHJW01jwthXF9Ec5aG3HvQ1n88PxijFhrMKl1wY2SXOJY0biVJoqcP13haWBch41AJHLR7CkX8bvvfBsW9/Tgvp078f19+zHhUBmlE2N4CTmsuFQXz/c5mgTGzU7oSAFZekT7xnGV5qAeVxmyYZc8YyQAwlTgosvz8MbbtuOOtetYx3kUwLd278ajz78ATzcRkZRMFHBpLM0XGMnRdC6LdQlINA2hj883VDXUJBO1RBii0/WwxrHx/rvvxgLPRb8E2RKkw2wJXTYKDuGR6nkpkI3kyrq6O2HRNcwQZKNcKp/PX1a5KIFstcYH0zd7bf+5MxHbpbLyW2PLU5MjndzR6FnI7D6bzaKzs1OgjHI3Aj7Ug6WHzEGvXIPYsey5DLJRAGm/6tp9/cWGfD6N8FW5qk+MhY6OjJDbiiFa8eZD5/N9X/A2NBeRNorI288gm6PvrZSLXil30QrIpnQVK2Bj9X4YzCWmQmQD7CI6B55/E1KdpMG2JVYiSnXCBMQRUqoAtumE9aZ/yJezxdVzIb2cq1Iti2JDJNUsgItcOhqUnkKx8BQc/SQMY0SKlhPQJpmAqrFS9Rq3oSvc217ubbX3n10EpnuE03xPdGYezqgtkJg+s2Bj767s7+KDsnCUbDywcpqsOk7GjyRYqBX91fpmN919NIFVqJ+gAxJIU0QXxs2bcFbfiC8+PIxdJ7pRDhfACBzoASUa1I/qnHQQ3TsgdrCpo6QbKOsWSoYNjxMS6s8j1m5LuyW887atePPqjVgCDd1S000MayEz2XKIMIQhfPxTv4Nli8bwK/d0YCB8Dh3hBThRnuPJoFfVbIeDUu8uSiDbsVODDLKRJpsqFyWQjfQZkjTwJmymkWumYLLRCpkqFyV3UWKyqYWbqezROUHTNAmypdg6nDTZdAzB0Y8jcJ8A3AfhmEdgob5cdOrmKZ5JjI2kEcfIwWTUiRF7NXaMrcDffvccThubMGYtQRnkfmXFGOOza/71WzeuXNau3MYZU7M5U72GR2XRreEgtQ9aXQ+t/gmtOZV00eBOcZe/T+OiOjVjcDZ3cmNvW7lPmTlR/sOfyAdBtUmU0eUdxyL/KfyXe+Zha9cRDAZHkaKS0YjKmmVJ9mVTzMUTj2THVz8paVxErIsrzxz4CHISUYGd5f3I7aejZs7wPqrvXf0OzTpacV3NPo3HkZfbZBwQ31wZuLuxImLq+NeMUXEt5bjbcYvnV7swXPdcVFzqwlhf1aTS71kzJFV+LMcAVS5VIXbEC2li8w2OdGWVJN7B1j9FOc6q5lV/e7N+/VvERx5npvdf/3ybVYk1yg1U5r5VV8IG7c9La5/V665tv/Xtv/Keq25axW+auE4flxbvTXy6M21ONMXDnGG/UT3CbN9juX3Dg63r15p0izVtudUtqMPXHa7Vc5t1s26xgwq/mmM36/+b57e1B6RtON2dGWFrxpev7l8YHjgooQNj5nK8GGzCX3z5CI5Zt2HUWAoPSXiRjYiYTrICrPYkscVLvliRk8ZbQQ25IxLyJOJvkagyINqXZGhRqSVTaKiM0nPR4XlYbOj4iw+8n3Ppk26AP7n30xhJpjBJ1SIky8KdHmXSYilNSIQIUJDy84ANElTuHsrKBplfUj7Pba9aCcjgD+XbzEqjY9OsV7wItIjL12yQez3hNKIUM5DSWqrai/I6oScXwAl9JPyAmXl0q56uo2jRfMHkMlwiQDGGQ7GTLDi6bsJtQro/voRqBaRq93R8MmVL+x4GS5P4xVe8CusSDuZqGlesJEwDtiGMD0ItYkMzRcYyLJsrWIjk1d3dJb+LM9lEPCr4E+OH1FpE2XA+r4wPSE2uqsmmCm3qDRBUN0KabGNjYxgYbJQrm67xasey41E6kZSA19Sy95y+UfACH9lsDt0MsomHSSCciERjeSLz2CLyyYowWSrywyV2Qhxkq0dyufFJkI2CSg0kl8txYOsTPvUeUzBpWypnpUajEwCjj8Er7kVafwIW9iBhHoepkSabAl6mC9HU388MZCM6HvE/uuBFPfD9xXBSt8FI3hJzEe1ARCCceCMYZFMvtPhj3Sy1jnt4eXfRuHe8VFNc0mVnK1f6EmVbo06qCJ2dR08D0fMoT+6CXyIzhNMwdMLf80J4nfTHZfuMyHyWlNLVJO8qXF37kDd+BFRSyfpXlXJskSBwk+cmUm37rfI+BUYzWDfFp9WkdfpINU8CFZvNizLIGgtw1tqAg8Wb8VdfPok8lsL2HRg+Qfxiss59qWHwIO6aFvKmiZJhwNVthBGViQrKOA3W6cBFf6mA//4LP48N6QGQ5QwV+ROtnD7EZMvDxzAu4A8+9VtYuXQcH35NEn3hAaTCUThakVY8RLn2NCBbrrwBx87MQdHfCuiLYBhJmDZpsSVgmDYDYaZpwLJsThR4AAbg+h581+OxiBIVWrRhu3CVtEjNyprfuSxTx/DYKDKpBEyTRmIPVC6aMoS7qO7/4LJBNk6QYLCpQU6fg3PWWnz6ceChkz24aK1CloR5KRFUQMr0jWDaLVqBbCrBuVIgW1VGgt4PSjjVA64fp9SQRvojfvUdoxJmThQlqD1LkI2OWkk5po3Kjb9BTXLPeU9cqkP8TqXQthYg5Z/FAv8AXr54BL90h4l5/nNcmu2EE9A0ArXFpGF6N6op4kJ5HYOiMklvhkmJTUTKUv99C5Ctsmintr9Ck7DZg2zcgmoCICY5CiRv8l1TBsRsJ+fNY345IJt6F2qfA6tNV/KdRuZGq3GqBfhY9+crCbLVVE4pMEeBDLHLnBn7RIKTLcCo2fcElw+yVRfl4m1uZmBgtV3Er6PxGbUGtVrkDfLPLGPDTBYR+DbINtNF9xYgW6WBtT7ObMat1otLV6bfqX8fqrN3+R416f9nCrJxf3SFp42qj6YFY1dLYVLrxUVzFb5xuB9f3BXinLkROXsx3MBEKCU4aOIXl1sS99yYp0z9hqmKMmXGJ8dkViOK4ISAE5HEio+U7zJL64Ovey1et3wZHABjAL748I/w4PMHkDdMBCYJstAZJc5BRCKapUYafKowMXV4hnDnJBEInpvIXFbMxWMVbvLvhB6QThqXcBIEQvCdNAijOQyDdzrgazo8XciTVJhydcYNpJ3GRgjk3EmGBTR3oAV6Nj8Q4F8ckKpq5Iv7qYDzTUA2unoC7lJUZlou4jXLV+BNK1ZgDlk92iYcQ0fKcgSoSUAegYdy3q6bNuf3I2Nj6O3unhJkqwHMlPFmvsDHq/cEmBpk0+H5AcbHx8HloiyXO9N+AtBOjI9EXRnhLqqsZpslTTR5JASUGrcXehgbnUB/bzd0XdL1OJgtyj7Zf1U85ImcKBfNpASSqBDKqboMOmfZI2BPuIuGIUl2N397AxLaC0OZvE8CRpbLRTPGDgbZbP0olxISyFYrxD374Te+x1SDHAl8I3LgBX3wwpug2+uR7HgFgGUAN62OmEfH5V3HbPeuN1SYbgEo/n39vrM995XYnkAzAtAEo426MlE6Ojn+MLTgAEzzFANtmlbiiXQlOawwTmb+slyJ620f41pHoFXPUvv3hrJvOUkUywZikOMPda4sXNo4OxTgTmN74n1pP6Kr1yUtrRgCjVFq3UOGxJYKE8ibi3DBXIMH9uv4+tMWysFS3LpiC97+yjciAZPLPEMEKMNH3g8wFoU4F0X4l69/HSNFF6Ro9qrbb8eORx9BgACrlizGyKEX0ReE+JNf+00MwkEPDeTy4oqk64YSDlx8Gv90359hyxoP73kZ0OcfRBJjIFsGnfpiej9l/KiIn51BqTQyInv1NLxAlIuS8UG+vBmhthCWmWKQzTRJiy3JumnK9EBpstFoQ8/GLZXRmUnJsUTEP/50CFis/K4Y2dCRLeSRSNjSmdFnkC2hHYKB3bwoQ+6ihlbLZJt+hZ5HNZEQcVmqxQK8o9oSHAnX4OP3XRAsNmMhino3fx+7ulm/HNNdz3Tfq9LaemZSBUSrA7/iIHN8H8VUUzdQaa0xmYPKwg0//+Yc9ur1xvKJWNlDZTHuSruDzTryV3aHlr1UbBWexjlLAxLBMHqC41gcPIs/eMd8rDBeQG9wnP9uM/DlCdMMsf5ZA0Y2TNoUSBabM8ZZuvUTqpkycGYcHdmgGgghLcCV6cCEav86BbgQb7gtkBuloauAuIa4qfwzxoznN1/GnLv72AxzJmW8tbGWk1wZyOb7N5kWVhK0Fvev8p6YsUYtIls/fk0NMqnnXFmsqh/fKmBOfYuYDvyZrgXRfELJzTRu24qRON1RG8HO5ntM169WmhhXTFTBq/r+sQL0xkDxqcDeaa+/pknQYv3U+e2UgAmzQMQB1XFqQHUxkLe4JNl+WzHv6vqdpgeJDzYNG8ysXbbMo5p1ZOJG+TPd8212vbWAqLjBmng1WVBoBFFlYGR7aAWy1S8GXMr1Tn0PTeIQf9SVvq0efdfFoltsPOGw0u9TPs+Zx124ipooap3I63Nw2lyHv3rQw1MjCzFirkRW60eoCZAtfnWcnys2WkTZLl0XLcrS/LEKGqlXMV7FVf/f1LfT0eleqfQx7XlIuWX0RcD8RAKv33oLXrl2LYj3RPkyUUCo3uqRgy/iwKkzXE0S6qIigxwz6ePTLNbQUTBMTFgWRjwfJ4aGMZLLMtAmPkJ6ixlv/PJSrDUGpjpME47rEl0LKU8YlDHQJE0D6JxUxlk2TEyaFgNtfB1NSlJ5NwLYaqTARG+l9OSaYwUKrG+9ekbHJDabEwQMRi6zLPyX17wa86IQvZqGFOmyyWpHvluKkRoHDRGrViBb/TVVzSXEESYKAmTrlPhTY6mpBCYVOCjPTCDbyPgY40/xctGZoAfa6fHRKJORJZh1xgP8SKlhxpIFOigZCxB1jowPDLkMVRkypVlCTRfIiaIA2YiNRpOkdFLS9ZrU08bGm8pL4nohxnNZDJCFqnz43Imp4Mt/A9Jki3w5GS5C07OYGHsCXfZT0l30GDPZDGrSNW53LcaKGf65eSdHrVc4iQZRN/xgPnysQ4Z02LSNABayyUEEh+mMzSbuMzz9Fdss7lo63UFvDJBNdDxiskhdGQFtxGh7FhNDj8CxD0KPTsIyic1WrjzzS03CpotJ+/sbLQJNJiJ8ibVJvlptrvQnpGlArYq0B3gdRZRSKjp3KDhflZvlwYio2nrAOgWKVcXlknokv6OcVEBDlU9dstd65a/VNJwGPQtu5GDSXMDC+v/0vXN46txSvPp1v4I7F21BP9JIQWd3UUqWiYGWQ4gRaNibG8a9X/oK3+eczh585B3vwbe/+3UcOH4EH/rwLyMYH8fXPvcFrF2wFB96x7sxDxaz2egOCihjBBP45D//MXKTT+Ntr52DOxcOocs/jKRGGlHEMCVYrQqyqaQ8DrKRJlu+uB5kfDCWXwdNarIlEhkITbYkLMtg9jNLG0hRVHoenhegUMhhsLcPBjFTp+lFRcmioORflJpstmnAoHI8jUCKQ4LJVv4BEtZhGFpWlpzHR5vp27hyvvIjBzlzLi4aq3D/oTQ+v8fBWXMDCnofM9wk0X76A17iFvXjkspzq2+FTIoa5iyybc8EZKNGG4hkT+l7iJVBReOnlS/JFJUrsvxtzOhB3V4tyCaOETeuEXO61iITlxim675bq7e7puyZEuooghPl0BlewFz/efz8LS7uWVnEvOAgMt45mJrLOqRV8FT0aGouPHOQTbX32plRfNIoVsmnC128xbVOSacC2aa6/urZ5aRe/qF6WbXnrK6wt0R/ZLzqxoe6zRtBpdpxhiU/FDOaj9j83qcFDSv302z/6ca2yltVHW7qy9mbPj5R4iviPjMw49JAtsZ7milYMF3+Nt33rVpta5BNwEz0/zPAaBtAmkp8WrXPWYNszXuMmsdFekaXA7I1Y7YpcExdb8v3X76PMwTZFNg3u39btf+p+iS5T9PVgup+M22HNWfiQ8sKJPlFBZxRCNM08YqDrhxiyQqq77+vJchWU6Zd15M1Lsgocz4RgJmC1o3jf+tnSMx/0iImFtuouRAHvdX4wy+P4KyzFWPGApZOiRtJ1ZZ9RjB5tq1BD4S2N4FMJB+imF38FLkEksbbajmk6sWpIk9U8NF3EbodC+997euwMpPCAlZWB4NrXdLCUC0X0uyUFMTphwA1KezAbyj9rmavZOX3w8NH8O2dT6KkGVymqeYrdD7ul1nDV1y7jDTs0Mcda9fjtZs2YDB2btf1UC6WkHddjJZKePT55/Ds+YsomBbKVMVitM6nZtb7x0nzMwPZCMCzQtKuo2qZIn79Va/Fus40eiKgmypWuFxUlLQKSTLqdzVedCeMYmRkRBpvEgAnntPUH5Hzj+fzfLyuNElz1a8R1JPEJFuQFvKDkDGv/n7CvKrksOnOyuc4OT4edTLIJhNitUIcpw9yYiyqe5nJFgSYqIBsoq5VabRUTho7jkATSfNIQy4r3EVTyYQITI04X/NLps1qQbaYFa8atMIIka5Rrg+f7OxpJ72ICOPIZ3ei09pZAdksffiKMdmmTJJ4td5CEHXCD+bA9Vegc+D1AFYDuAlgXggZHRCdNZYWKiFERt7VO6QmPZJxqO57+ix3Ju2A0XzBZKTupyqEKF5olWDM6FAz2qg5Cj6jXWs24jYpKtelEcIkSZoDOAWEzyE7+j3Y+mGY5jAMjcppyCyBVi9mMkGY/fW097g+EZgqOebBsW6D6qKAHLQkYCZ6Qeq2aZ3KZNF6ElgNdAchlVSSHkEkBnnWVJD9HK3MENNE11x209RDD2bkMXij04/mcbmXromBXdHXq5JEqoMX19OqX2nKqCBNtcDCpDkPQ8ZKfPr+U3h6ZBkWLX4VPvja96IPGXYZpRU1Dz4mEWEYAR4+9AK+9KNH4Ws2kn6I/+fd78Ha7gGcHTqFv//S5/Gyl78cL1u/Dd///oPY//xzeOtrXo171mxFJzT4CDCBcXzryfvx5O77ML/rBD7yzrWYHz6PtH8CtlaGHpWg8w02WzapMtniIFu2sB6hvggJpwOWnULCIU22BDPOSJPNNCzoEmSj8aTsecL4gEA2SY2v6HypvqsuoWaGma5jaGiI3UUtU+PnREw2Uz+IsLgDcGcHstVO6gSdnrTWSlEaE9ZinDa34JP3n8HO7EqMWis5ESyTwY0sXb3Sb02coaaAKZEUitVNIYyr0rPGszdM4VqUczaCeEK/g0YRMZKQp62GkBJaWkWmt4BKIOTqKWUVgrlRv/LZvOxUXKneYLR0peN3zY5Xl/9UDaaUdp1IMquTtRB2VEIiGkW/dwi3dh3FR396Ppa4T6PbPwkbRRiRK8u/pG6M6FGm7lfU5JkfvCw15PemtkKhOmmvthAG22RDqNdwFQsRcvWdQdcWYNOsmeXi/MouopJkU6y0avuo5pjTZuEtHnkd2FYHUokJXK12FgP5rEdUC1DOrE3VTmsamM/1YF/ludXDirXvT3PQMf7X+PtXnWxUGEwNz6c5yFN/j62YONNPilpFqxVK0eL5VhLNOnClgWoj+8Im5CylfSrauapnFSy66UDS1u/ddPGb7vuZtaZWW1WmG5Jpp7Zr0BSdpWbxdCA+n4dfC1WmWv/cZjczaGSuqucoj1NXftx6pGsBg9ehW/VPpfEp1feXsTNyg6m9gksC8y7v0dfs3TJvbtl1qR6h8T65L1T3V+lOpgZbp7uVerBfYBAmPDjIGwMYNlfjgYMJ/MvuDM5bG5HTeuGSqyjlE1wiWAucUD5qBBGzqEwG2TSYSQepnj6cGR5ilIPGW4s02EIqmSTDIfEvfajcknXHdIe3pRyKwK102cXbb7sdb1m7iqkzJK1CS6iUc6s2QkCaS8eQo7EKFc1IadZK7p1HAfztN76JA2OjzDaj8kzOeCinojlGQIvB9DfhUOqRjLTUQaNrTAYBburowO/8zFsxF0CvlHiha6DzlwBcAPAX//E1HMjmkLNJj7nW2b7ZM2mVD16qWysdT1yvh+5iCW9evRr3rF2DOX6AjBbCMYS7qGIfqspFw6DKD0HW6uhMV5TruVtpgYUITTaR75JcGeFPjiWkuVSZaM2+de88PWfClcg0oatbVH3yfjMcxGYEsomOUaQzFZBtdBy9fT08sZkKZNMIvJEWrvTCZHN5Lvu5HJBNBKf25aEaWToPgXle4MoBcBLQJhhk67J2woh2I6kfg2FcG5CNyqGiKAkvHIDnr0Cm6w7AulXqsNFrSOa4tQy2xiGmmmzHK2Trk9npOquZfC9YHmJLaj9Vjao6kC0+Z57JgZtsM7uhtPVJqsdRDCHqwnISaDuKsPwYCrkdsMzjsI0hLhsliKBteHCJD+5G200mA62TBaktpBCFinhAdRJCfRoNWgQHEEONwJEASfhaEmUtBRcpeHqGBex9nYTqbbiwUXKDihipTR23SdBcGWZEPx6scBJO5LIroKWVYNDvKMGAJ8C2kEjgQmtJLHJU+7Rqu67NypqBbJx0hAZKxgCLvj7wTBn3P2uiHC7Giv6VeM+b3oU+W2iWlaIinj9+DP/x0I9w3g2Rs7sQBSY6y8Af//pvMlMtgIeP//1fYtzz8PMf+CDSnf3463/6B0SlMj72y7+MuQ4tDOTx3R/9B3bu/x4Sxil84I2LsGZgXJatnYelE5tGmh5MA7KpclFisk0Qk81YAstOw7HTSCRTAmRzLNi2BcsWbDYGioj67gl30b6enoo+g8rj6d/6fkaMYTQ5N3BxeAiZDJ3HhBa4FSZbULo8kE2UM+gsvkvCvMPWSjw9uQb/5+snccrYgglrKcpIwNecyyoVbXWfVZp/te2wZip/xN9ImJb+pLQ1qqxM0QZnA7LxWCHHZKXjYQeARc5T1Mbpe4E6sNtUYAizDVpB9QzBd2ssma1N4qvdjnhvq3lQC4mKG62fanU9MwDZ4ivxFGfqY5wwj97oFOa7T+O337IYW5MH0OceRFLPw4qKDLJxn1Lp72YKsqlSZ+HsJbpN8XT4eDxRrLar+kmuSGiFyYrYUxxDiSMLhZlGQGR2zKPmkBGzSLhEW5PCxwrUU31r/LwzBcBagGx1i9GkeVNJ1KddOG4F+MkJqQSR4xPEOLTUKv1S7xDHnsvx+cVjKFJMUsQSktpfXIUY+2qYVnIf8Y5V96n2C/ErqL+X2rjGxysBprcCyWbzwlbH7lYtoXo0Ba6xkE7jSfjyZQemsJ/YLam+nMYL1X8K5oSMS115bMN5G8Dt6vWIUNT2t6qHrm+d091n/PnVRrh5W2tp8NHAdGzVVps/rxmBbDUjTP1xZjczuFIgW8u7vGyQTR6Z30nJ8okt8N+wIFuL17HazmL5s6x2u1YgGy1we1qy4ir6qe8M4fHR1Riy12CS5EeQYCAuDrIxWENMKESwfR8drodX3nUnli+/CS+cOI1vP/YEXIn7EpiVIJ0134fjU1mjjwTphKWSyBUnUYwClA0bZZ1YYEIuK+kH6HJLeMv69fi5l92OeTGQjXoO7oXp+UtneyXjQLNVAr6o/uqI5+HPvvhvOO56KDoJuER4ich4IELCDxnMs4IQHekU96MTxSKXl1L5Z9mkfM5gl8+M52GpruN/fPAXsFQy6kgXjlofAXrElPvBhSH89Te+htFEEgXThk8EpRpxzNoGcDVANlUy2lF2sSGdwoeoZNTz0BWGcKi6RFVGVPAIQ2gxRxEDXulMkrdRoxj3na3KwGUuU3LLfAzhShrLKuVrKqlksQxY4CAEshGw19klqj7Z86KVPFrdu6OdGBuLujoInYs7NFQRPjU3VSAWr9BTuWgcZJMHVQ+CLqDepUGx2aYD2eoF6ESKEMH1I9Zko3JRThpa9Ir1TDYqF82O77h6IJvqQ2tGNukKEiURht1w/UWAuR2prrski20+ACqXJRBOvNnV3VVyGqNg1mVVrZKs+LNtlvpMmcbIg6qV4Vaad+oYVwPkm02a1XxbBTSGbW4AACAASURBVLRRt0VrA2cB7Edh4jEg3MNGCDrGoOtUUqPIug3dx+VfRvsI1zACUz2/ZrwL1SUL+rCYSOrwIwLXEvCRgGtkUNK6Mal3o6ANYMRP48jZAk5cLOPUaAmjeR/ZEhluyAJMHsBpYIjQm7bRl9Exp8vB4oE0FvRb6E14SEcTSIRjSEQTsMMc7LDIk2Fmu8GDoREoJXq7Wp0AOTmuYxLEk2SeyEYmXL0TOWMAQ+FCfPWJcew94iEIe4EoCT0kPhF9AtZhKBsWJvUMckY/9CCDjX3L8etvex+DbMQMPVYaw5/+/d+yPsTgyhV47tQZnmD3WQHuvmUlntnxLZj+GXTY5/H2Vy7BpvkFdIcnkcYw7DBbU7LGp2WRovjYVavJliuux9HTgxjLr2WQzXYyDLLZToJBtlTSYZdR03IANj4Qk1oC2YrFYg3IJt7tWmZUvD9UINswlYt2ZGCzVTiBn1QuegRh6XFo3g+RMA5B12dfLqo0QwigLWg9uGCuw7/v68LXnrdw3lyDnDEffiRYkczwvoxP/d5sp06CtZTPybbELb4OFKBpt1gJFSBIvc5Go1NFbLEndr0qeVX0f0pIKeFMez4SgYeFXV3o6+xgYJScrHKlSZzPF3DWDZC3DRQNsyLC2zoM1ec5uynfZQT2Wu8qAYD6xVG28Ii7o2m0su7B0lx0+OcxJ3gBb10X4GfXZTHH249MNAo7Kgid0ooeXj24xOlokztUbmYEhhIoYcEPBUtcMHDFYgDnXw3uyqIlivYsQBsuqVegF/2F2qZOoGtVYWbqxa6poIX4IgmdmTR4qB8k/Vu5H2l20Q98GKy7EwdZWoG4IiyNQGDsTWOGRD3zMh7O+vNUv+P4xWRKqti3iJsACgU2Vr0NWQ5TDxJJMefq0YklarBRT8VMRd0/7yuOUz2+AOO4TCqi/eTiqi7AWQHWqzGJn27lVPUMt/g1KNg8HpH45Lx5l1fPXJ2aySqOTfMAMgipgmT1bh/CnU+N+TEmmtxfGR41a4eiDdPkUyy+KbatTu1JvgtVpra4omYgU7WkLr6YoK5LtrcYaSD+fFTPV2HQVYxi6qA0uVConnGV2any3PrXXexfzePl9SstQUnPrEJeMg9p0QHz9IHnMdenh24sx60H62qvq9VcvF6LtJ4d07CoUAFZY2zjmF7Z9KBjbf7aqmy+XiNStfPWxjSt8mIF8srnLZ9XPQmoEh9VQCXDV/m7zCfEIk6slbQqD652yZc1snJvrjkoa50YNpfhgLcB/++Xj+OYfRsm7GUohuTcSZASzWANlo5SLqDsmgkNSbeE+dDwq+9/H/aeOI1vPPQQiuT4SXsQwBZ46PBcLEwk8dotW7F99Up0SLNsYqKdyebwzccew55Tp5FzkiixEr4Gh0ofyy7e/1N34u1r13DJJl0JwzmSwCK4/dQ7C6oHvZ0jAI5FwB999rM4FgXIWQkuX6XQpimfcsv4qTVr8PJNt2BBV0YcT85wH3nueTzw5JMYhsbln5TbE9DW5ZaxOpPGH733Z5nRRnQe4m7ROYkxdwLAxz//ObxAVYm2w0AdnXOm+sBXAhxml9EwQqfnoa9QwO+9+1242dDRp0VI6QZMXYdJ7rCScUZ5KhG0SHOfSjd7enpESel05aKsSSey4Wy+KlcWH8HVuMgjHJlmKk025UPgBZiYmKiUi/J8ZqYgmyoXJe2guPZaHOzizjMU1EgFso2OjLHTgqAuNq7GqDcpvgpLCGSuMMklP62YbM1ANnqgZS9ENjuBgb6+CiBYk3zKEyomG11XSNXP2gQbH3RYT0om23Ho+kUYLHjozkBTZOo+oZFBIxsqiXpzmeg8eMHN6Oh/A4C1ABZxmSiVkQoWW/zTmLjVT6Jmus4zW5BNlU8qKmsFMJWX13Adlc708iaJl9XjyiShyrgTzoIaJ5TKCOE4A23Z4e/ANo/A1C+IslHWiaK7bYNsl/sMru/+daN3peHLJFK1X+nIozS5aDLGExKYcLUkPC2FotaFkt6NvNaN8aALzxzPYf+JPA6ddxlwm0QHXL2DGW4BbLm/6P94Sqn5MEKXATQ7KsKJ8gyqDaR83LwgjVUL0rh5fhJdRgEJfxyJMMvbkMaSSYAbyjyBpiSeepH4hKx+5bmSVCpXVC5PJJ5cGnljDib0JTg5kcDhUwWMZgOU3UCW6dtIdnTB6eiD2bUMe466eHbPGbzt9rfi9RvuwhyYnJ6MwseF0MUn/ulenHVdjNk2AtNFMhxBBhfRE5zELcssvHrLIBalR9Dln0DSP4eEXmamjWKLin4lXk+lnFsbQTZyFx3LrgFMwWRLJqhk1EEySSWdwpHashPQaJWLKdQ0LrisN9HfK1jVcqrfFGRT/YSadF0cHuFyUdPSYBCIEA1VQDbdfwiOfrABZJtJciH02CyUtC5kjTk4a2/CX3yjgGfySzBiLmc9Nm5/PDOpHwNm9zbFF7ZowmmHARI+AV0EtKkJfVzOQQi70qqlp5vIWySAq/NKZq1GWt0kt0W5qEGaGQGJ7EZIuh46fRc3dWbwpjvuxIb58yrJHd2VSirJ7/kIlSz88+eQt22UTOZJ8Y2LVcLaKROnM5J5R9d9faZxs3sus956CpCN4yIlO/i/iXMb+UiHI8wc3dxxDB97QwcWBM8g459FAlkGlaoLSfGraT3eUepPeYmrOXA1YgQI51taQKD+yf7/2XsPMMvKMlt47XRy5Zw6x+pEA42EFlBAgoAiKIpxHMyjzozOeB2944x38p3761zjyOgwKigiAoKAIklC09BNaJrOXR2qK8dTVSfv8D/r/fY+59Tpqu4mzPzz/I/neZqmus7ZZ+9vf/v73ne9a62XDF128mbjKdk7i4urVFVZoCP4JPJ6LYaCFi6yNUWOjRwsLwWDbN6AuTuHhEodtQJEOG5AS7ES5wSfN5vsY8TgaCEfSSI3maxide4sZpRLydUh52ZCVuwe8s5SAkIZC9m0PpgofytGg9oL+L2c7T5T1Lce4M8cB1pWKNBPvUfep7HbHFnEVlHuWmQ5+yDhLIDOU+tGsJapNYcMazKtw2oMJDlhk7AcwjLuuVluhjxLh+xs3ifEhd2rrigPE1mYUngIzjUYpzKfxWKDl8BkvLRmzB5r1WXZ4TXKnqvAxNmjf2KQrXS31V5LZizHmPulanxVnIz++qAAR+7TrqyxlBDzCpWFAxca/uzRM3Uub0GPEip23ebYkHUc8YtqfBY4nqpIptjapThyrsZGCoBS5yBeUSKZV+Mg80aSOt6n4JnlkxR0R1QpNX+vnmmqdBSjVAHY6phFYMF/rvhemWsS584FtM0GsIu5lM+OCBiwAqFIEdGfp0VSwezuqMGaHLzvuMd1jn8oz51emRdbWfd3f504Pt85NZCtCKL5gPVsELoEdpdA7+A5mHu+luTp6ukXj/qAUMrnZR4QqrgOFMfXH2/fvmR20atEiHnl3epPDWST0CHA/YvM8WBV5LPk5/0Vc2s+RcmpxE0nnDPqIZJnm3sTYyh2Ff3l/gbpKtpvbUQqvBBZh6uDrw4L5KK+T7xiqLkgc+qc9lZce8nF+Icf3IykBmSNsCjhInYeiXwe15xzDi5Zt6Yo+yRYxqNyxaanGoGxF4eG8W+/uh+jLpAJmbIDVOUyaCvY+NYnPy5sNjp/BSBbYLsUXGewAwwD+Mkz23D7tmcxFomiQCmjwy6lNlY21OPGt78d7ZryeCM1J2DGkUpCzRY//++/fhDbensxY3G90wScq8uk8fELLxQZJj/La+D48fwpGb13717c9PjjGItGkTZCyEtMfWrx1Wu+n/4Ob3ke4vk8GrIZXH/OObh44QI0ko1nmtLkKfD8D6xgDN2E7QUgG7uLluLGE685qqgxd+PN0icD9nip2Kk+V8jbmJhKSuMDtR77rNRTWOiKclEZWqJ2/uYXSJd0N4CylZeLVL+JfhaZbH6SWenlVqSlByejjjM1k5KqdjSsPNmC1qyVzLfiouMHEnOBbJVsNjEwdNld1Pa7a3EaTmIquRXVoUAuehiGMSK+SdBeu2xQJDdBw0FS9DlJXQZhUdhesy8T3ezLRJcrHzYvCkj3E+LaCtlWr7KNT3xtSrqYgOv2+kFas+8LF1XewvIR4XcFYtZSGhRstkq7/lpfpwoanvx7ZgfLngAVXE7oz7YfXm4L0jNbEDIOwzJImM28Lvf/5Of1+3f8Z47AyTb1oLTMSgY7ITuUlRshOC4TErLW4gKgTestwjDaOwQ8c3ASOw+nMYk6ZFGHjF4lIJxKGpl40nyzJLMpdjkTlokKhnXkYXn0ZVOJZdibQtSbRLU+g1UdCWxYlMCqtjDqjDFJluPuKCJOUt7LZDTEoFtnA5cgSC5fEVVyJetOcXAJkpgokEqPOHJaHXKoFgDRKcoS1VrNRK6gVWFK68R9LxSwbds4Pnz1p7CpYwPqYCEMHRRVz4jvmotH9r6EW554BBltEjGtFxsXurhyYwIL4yOocgcR94YRdyYR8thcRCWRQYhYPL3jHvTZINtMdh32H2kAPdkCkC0STgiTjY0PlFxUMdlYzWLxkEERQbZsOoNmNuEpDgaTFPVDSYLrM4TF9kDdu6DxATdqYepI44MSky1k7IOpT5+w8cFxlWpfKkpmZEZvwqi1AHuyy/E3d06i11qPpNGBrFYtXUVZEHqta2gAYBap9/kCzljUhTPauxCxg6SNwYoqQAgMIACbjr5MGve+8CKmTBN5kQyQ0eI3KKgoohSvMwAlPMV1FpjacRG3HVTnsrhs9Upcf+45EpyyehpUcnn7ubcwsGRQuC1XwN/f8hNMhukJohJJHo9MOIKDwd4unm2GzCo4IjFVsobXD2g7EWPm9Vi5Xt3xj4PCKkA4rjERbwrVbh86Ci/gr69pwqrQHtTahxDzRgU+UUn77AdvviQvAIYJVHE9nNHbpHsbpfMEJmLuJOLuOOLuRJEpJyCFxOWG3FgB2DSuHXFkjAY5Tk6vgeNpCCOPsDuBKndI1sKwV4Dn5orJe3Gki0mpJoysSolf8WrKWFwEGPJ6Amm9BmmtWVgOBDEIwHDNjXrjqPaS0J0pUMQdxLpz3d3y0ZqdFJHdp8AwAiCOa8LTuYfQr5PMA0rolZSXQCStAjg+BNNtPYKCFhGgxfDoxJj1wcacAnp8YDKHGPJmtbCqGRubLq0GZhSog/ysZl2MMUUdwuhRALowsnoVUnoTcjrXfjbUIqiXRhRJVDkjCLuTPtBoq89oEeSMGqS0GqT1Ft4hmTNhN4U4WASaRMiZgOVkoTOZ8fciFfaVZMWE5DyywD3GtDpMH5Q1wI7VQf/3sEi8cnpcAYmSevprNOU44mPHjrjqDlQyKoJcgfuq6WZhOlmxYLAInvpxvCxZvicf11d+X0ZPwJZVSIfpObDcKfmMKWw0H3StZBYSwPQUwMZCiTDa9QaxkOBnwl5S5nHMSwqAq5iZFUypYiyvWI+cO5wLYu1AFjPHy1AAJwEzuSYCd5w3slaq3xUMNa94zpaXheXOSDGP84bPmsx9LSZzXq22OTlWyPGPx3vA6zsOaCvByDw/XSTePuPcl4ar+1ACMMtN7meD4K98NZ4tOwz4eq/8bz5T4m9bFmicut8yma/c7/wsh4wXJpC+p6MwCn3P0HJmqZqgFcVd//uLEmuZiyVwk+f0Sn0aA0a8FOM8f49kEZYsfp9RfELmoJzDPHvYKSZe8zFtyfRRcnTFEJZxKve5lnM+rtZZdjL+/AvijOBci+c7ewcMirWMcXNaAlN6G/rNtfg/D2awbXwhRozlouJQsQFllrM92SRW8UG22mwa79y4EZs3bMDf3fR9TGse8ropv2+Eh0+/853orq4u+pnxCVSaFXVJZLMxs6TE87Dt4p9/9CMM2I74tcVtF3XZNL792c/MAtmKVxMwUSUO42qiMtSfbn0Gd27bhvGQisPYrXRzdzfee/4bpYkCYyk2HON5BGXZwOONXUsJmt36uyfw8J7d0syA4FVNNosPnHcOrt54uri/k9bDK2AJPOmz2T59079hMBxF0mIMyH1EnWkQB74eEdB8xyjeE9tBXS6HzQs68aGzz0aL56GazECdTmpqlyDYRqsRywwJk21sctxvfOCzr+fAnyq/l/duciYlZIMqv/FmuUWPGh31Cu61etR1AdmEydbEyNZFOS52sjHSepNJryoeVw+tzGR1C08Gsk1NJFFXX1tkslU+y6WTLYE5fGCnpmYEZItFoqcMsvF8yhsfBA4SZNeVvypBNg9pYSKUg2wRrQemOfa6Nz6QJmiCtLObaASuW4O83QHNOAPRWspE1wKgTJTBjyU1xUDcGFxDsC7x5yA0lwlWFBKof1dQ6GsFuEr3JUh+CElyAeGDH2x3RM65dQdIfvl4l7MUTzbR5vv9Ka71p3D42RUmZSwfLIfsNvoiUhOPwcBLMPRemAaTZ/ZzeeUBwimczO/f8l80AkHFrdLHWD0oQVdjsTdVlXRhahCEqkZGYzLZgAk04LmeLJ7cM4HDyTCmzBZktAZk9GoUjBqpZJMZYPsyIUkAZO1RVY5g5hHICKRUXE/F5U3+JpsiLYlVxJlGxJlAgiwUcxLrF8Zw5tIaLG8C4u6IgG1Rb0pYbkzWmLQxWVT7I+e0Wv7nkiHITNZZKTdgexEUCOQQFNSV1CWQBBa8CLLSmWkZfr7Fxgs7PXzqPZ/H6rrVqEdIaOW8NnJBVZOEPHbkhvDtH/1vdNYO4iPXdKPdeQl1fkIf9VKwyHApFi7Ktyt/IpwEZKNc9NDRJkyk1gjIVi4XJchG3zQy2SpBtrxdQCaVRhOp4wyOJUk7McimvDoUyMamP+xc6rlZ6PooosYRFNJPiFw0bO4/aXfR2fehlHjm3BDSZisGrZV4YG8MP3w+jn5zjeoqqseVnOs4s/9X/tBwDZa0X9MRz+bQkE/jK3/4h1jie3EERwyKJBwdzibeWwZmf3nrreh1XKTMsB9kcXfxp5sPuKlAww8+ypZLqRl79AuxUVewsbGpCZ+74jLpsBW09AnWVz6BfE644jKovH9oBP/33l8pqYKpjOojroOaQh5Rz4PFN2uUZCuWHYE4ipBn2HreVGDO67NyvzoQ7NTv1Ks7fnmQpwIyXy3gzxlWUsmCjXsjaLVfwoc25nH58hk0OXsQdwYRkg6jx3sizg2yBY06KH2pwajbhF9um8CU1owsYuIjWeP049Iz2tBmDiHqjKlEX1PgZ8AcEJUDKAGuxYFkNZ7Zl5TOupyhBNZaI0lcvCaOamdQmFUEj2RW+Gw2ybfK1u1gjOcGolWSR4mLrSdkHd83YmL7UQ0zWqMYY3NNqnYH8MbuOiyMjCPisqs8QRlWYhWYzICd3o4yxyuBZU56etUI+4gm1KFZzK88QSqdjL84cnoCx44dRcLMYVFLCDFnTIotBS0u+wzHZHQsKfessxZI+GAjgSiXjWsITGqNODARQsqJor2lGRZSiDsTiHnjiDoTCIMAjLqnIgn1JasEQoXdoTXh2V7IOKR1pouajHtzaByXrE1IR1pVxHFB3hTtBci0feiFIQy6XVKUIVOKgOrymhTOWp6QjrU8Bu8sWUq84zJOng7HoMUCZ0cCGb1BClFsCsQOtwRkea1kw/H+s7CQ1usxZTTJvup5iiXJQkmlj06w1hSlktzzXE/GkyBTBCkk3FE5z4g3CYtxPsFGfwKJZ5Mwuusw6jZi16FRLFm8CjGT7M8RxAi8cn910zBoHVImX1ZrCiVJ9DmqxQQa8dS+KfRMVqNgVoN3qhojuGpTA2qdPhkbmcdljMwiOOJ3QVRsugjyngL+CnoceQLQXhQZzULPgb1Y3lqFhkgecUzIdeS1OmT1aqS0KvT19aGj3kBTOIuENwLLmZGikDTW0aswjUa83OciWtOCxpqYWhfcccTkD8+PBeWAceev7b5vIkEL3jMlYPMZGsKqC4BDv2t0Mcqp3MhPbRWeBcBIZ0Q1f4tRu6+RDRwAxUNUUwCtQK7z/Cwsu8BvsALYOvEa7SuOdEoKFaNQSA8izS/PrSryCp8VNTv7KgcHlbsv92SQMSnjeLws92T7h8whAYrDyPNZ0Qmx8NgE2wuSv5pspkVCCe9t5W04WWJ1st8Xw7bgPinVR+BNqDw2HVEA8DqPY02f9PgVIFtxsT/uf/zAg/eFbFgDaa0WSXMhDjjd+NLtQzhmnYYJY4FYvAizU7pRqiZLEgv6fmyUUcZcG/XZDD576aVY39GBLbv34J7fPghHN5GwTPzx+27A0lhcOoQGLDQB2IrXQ9hZ6TRmAJCVfyCVwj/c/EPkGAu5Lt68fi0+eOGFcoygyFgOsgV5s/LtVYBXr+Pgb7//bxjM22KrcfEZZ+Ca884VySnhcwJ9AeDkCZM1IOioWI7HYDz3nXvvwcuHj8qcq9d1/M1Hb0S7aflNGNRFqAYIGvoA/OtTW3Dfnj3izZamWsUlmer1iq1O9gSq9YYeebW2gyWmiS++42q0OR6q4SEu4L/ap4uND9hd1AfZGllYL8alJTLYfN/KqyfJiyBbPBo7pcabwW0n/pScmkRjIyHP1wKylQHflbLNwGet3JONqF65OeqJhlQApFkgW9hf1NWn5mOySfDjg2z0ZBMkkT4hfmW+8jvLPdk8TTU+oFyUTDbd3YaYQSbb69f4oPT9QeWVm1YNXLcZ+cISJJre6gNstCCsF8p5TsI/ZXjIhCcgm5dzsQiscf4w4Q3+BALT4GGby3voZIt35e+JFeQ0RTvlg0p0vn9yEulMDjFDx4JEHB2xmDzoIVe8q4sg338vkG2uK+focpSZ1h0B3B1ITTwA09gPSx+DppN5E7BuXunI/f79/x1GoChHDAKZIKdVFAu4AqhQSsTaNZPIBNJGEyb1Toy6zXhm3xQee3kMw4U6lQBotfIeymdYTSa4xkRO0aiVPGMW47Qs2lJroVqW1WkE0hZXJXY+s43SJfomkYlCtkCVO4JFNQW8cU09zlgURp3bj2oyxNxRWF5SAvvAA+a4yktlYuh/eyBHURumf85+MJnVokjp7Rg2VuPmR9LYcyiOP/nAl7AougANCEnFLEjycyhgEgXszPfiO//+VzhjeRrXnN+EtsLLqHJ7EQGN1nN+oMVgy//kPBXJ4tj5nZfJ+M07nZjJrAUbH4zTk81ahHCILLY4whHVXbQEsilGm7wMHTQypSdbc10DDJ3fPrf8K5irRQBJ00FPthhBNlaGWfHXRxHWDsHNbZHuoseBbDLZZs/6EvjkB40iBbKQd8PSVbTfWo/vPTyJx4aWYDi0UrqKUo6nPJNUEPhaXiIpo0mv66K2kMdpsQi+cN07pZxDoCt4BbOW38Ygi6seg7IfP/c8fvH8c0hG4xJksYIp7LGgzOMnFYEsrXy/Z4BEmWicXiTpNL76wQ9jfdiQwJBBIferoCiknLFUQDgA4I6eQ/j3Rx5DMqx8RMi6u2jdGrxr40ap3AY8F94vVo3JPf7G3Xdj19Q00lYYjm/Ue2op3msZ4f/az86u36vv9vPL4okE76EkPYpJNBf24E3Nh3HjhbXocnYgUeiV7r7lTJ0g4QhmaWndlMxUPLkoheca2Osswt/eth+jxjJJ9EPOFNrsA/jsO9djeagHVc6AJHvSKVbWSNUkgUmDrZkCrG3ti+MnjxzBiLFYGFNc45ZWjeFPr+5Ck31QAIAQfVN9dlQ5IzdYQeW6hakyRxtHfp/OYoIhydWE2YknDgA/fTotCRcBnwimUW8fwEcuX4bT60dQbR/1CxcFaCITnKOVpC/N5WAHyTfZwATBOD4E1QhGkd2U0esxkrHw8qFxvHRgCFMTI2iKpPDha96ANq1PgMhpvQk7jxXw5K4p9A4Moau6gA+/7Uy0uXtR5QwKAMLO1WRSjxsL8YPfHsO+IRvxeBXWL6nH2YtMLE5MiDyfwImS4jOxVc0lBIQm0KXVYsxYhJ88PY0nejQk9U6JNckyXhIdxOevWYom5wAi3gRMLw8X/M5GjJqL8S8/fx778suFzaZ7OVQ7AzhvQRbvPr8D9YUDAkwJx8HvkB1MSrKsMqjGlN6KMWMJnt87imde2IXLLjwTa5qyqHaGEHUn4ekWknoz7tnajyePaMJCISgYSGM5d+aa97KDEufknuo64kMYxwzOXtmAi7oTaNL6UeMeFRAymOvccQV01Rowbi7Ab/YADz57FLoZx7qlbdi8PIQlNTOodQYQcUZgaWm5T5Rjyov+awQQ3RBSZgtGzMX40SPHsLWfBbl6AbAa3UP46vtXo8nZj4Q3BstN+RY2XDf5HKjuhwTUspo/b7QqYYbSjiKt1ePYhIadPcN4+eAACplxrGs3cd2b16DWOyanMeG1YvvBGTy1ZwzJyQlsWhLD289bhCZ7P2LOiLAFOS+n9BYMeh34+s93YsJOoLWhGqctrcVZC3V0WEOoso8hhqSaN75MVhYUXUmTsx7X0og8x8zxdMdv3MTu4JSxctX2pbWqyHey9XC+O+mvZb78kWMcxCZBt+tSaf/kjLZArqjYVLTqCLiVgWT7RDuDrzgCIW6qEtjQKuLHilxwFYCv1gd/f65gyhS7QBcJKUqOzLEi8GSQmagpQCwAcdUxTzx+ss/KWso5xGIoLUyqpSjM55mgdchLI4RpWN4MQkgpybQk2Cc//snuXvnvg6YfnCfKIoUWF4oPxUZRjKrJypV1IbAP0H1GW4kCd4pfOXveBExHAcikCEL/WuWdPGO2YNhcjoeP1OCmLQb6rbVSEGLRgADbXMVLyaUJsjl5NGUy+If3vh9Lo4TAgPHpKYxMTGLJgi40QBNAKohf+DmhHZWhxAE/kRQOZpfCJCvYeGnvXjTV1GB1V6fEMAFIp2Kv2cqxIL5mrEXAK8i/dx05ipqaGiysrRH2Go/BaLci6/B/VkcN4jkeg6Dfrp5DmMmkccbqbjTr2ixFgexr/nkzptqRyeAvf/hDDMbimAlHZVcPbMHKLSpe8rl6DgAAIABJREFUj4LwXBOBVxB2PMQLeTRmM/jydddhRSSCetqPML4km42WJAIsGtAN35PNZ7KdDGQrx7FOBLIV31ce9/rZnJKLVoBs8y0vczDqhMmWSCSgM9h5hSAbPdlKXYsqteqlIS1PbCanpoTJFg9HBCg72Us1TPCEycaOEmTP8VXZXVSeAwmMAMfxFx2dFZwkppNbUWVuhYXnEDYOwdJHobl5n/Vw8nM42Tn6u7PPYgvDcetg24tgRTbBjL8JwEoAzXDYCEGzQGjnSDqDg2OjsA16QpWqkpKY+8htJGSiubYOVdRY+w9cuQTntbn5qPHiA8qHcxDAXVu24oHt25Bl8KYBMdvBopCFv/74xwSVD7keLFYefSbdiUC2U22McNKCx6kN/jzv4pxkOhko1/cgO/UbePaLsIyjMPRxBbKV+8u8pu/7/Yf/q0cgkIvK2iXPkUrIRNajUb8fkmA3z2q70YCk3ogxtwW/2zODJ3ZNYthulASHTIisXifdQykmYSVbscLKV8XjZSzHMXzKzKmPX94YgPlG3OwUBAZMKYRdynnGUOUNoCsygUvOaMFZC0xhjyS8AUTdcYZbIgNRTIYyL58KkC0A+YIAqXQ/FJuPQQoTxDF9IQbM9fjaXcPom2jCH177aayqX4wGWOL7oNjCKgFPIoMn+7fjznu+jotOy+OKjSG02HsRd/tBwRSfoSK4FdyQWWBnsDqXjWUFyDadXiONDybT3fCMRQhZbHoQRzQWh26FEA+HfLmo5ctF1RpFJls2m0VTLeWirGCWWD9zzcW5QDbDpOFtCWRz/MYHYeMgDH1SGK9yffOAbOo+l0A2SXrdGCatJTgUOhP/69b9OKBvwri1FBmCEgi6ir52kI2JT9gFIr4Hx0fPPQdXd3eL2W3EX6eDgk1xj/RXRfqKvFTI48s/+HcJsqZD9B7yW9SLvJqzQMUFSt5VqugKuOcb19bmclhpGvjr974Hy3wGncCgvo0ChydgzzEoZQX11h078Ytt2zAVZuCuodq2cVl3N24860wBCAMIkqPKIJap5z/8/OfYkcpimp23NAg4Vz6z/qvXnv8vv08F/zmQRVpv78cK7wV8+foVWFzYhrpCD0K6YsGSXSr3UBQKgZF9yRdRlczUeskCQ1JvxyFvFf7nz/oEhM+HmmDmx9GV34nPX7dCJKkJu1fmRkEnyFIjCZgUHyiX11xMaY3Y2l+NHz3SL745rhlDPH8MqxJ9+B9XNaLV3o1qAgXelLw/kD6p8fTldX6n51LSVMkIVMUDAtopvV4ApkcPhvHjrTbGrOWwyTrKj6HV2YWPX74Im2qOiJQ2rKmklLEnK+JBvDUrlpFzUnOezzJBkaTRhmmtEaMZC0cmPBwazmFfXxr9U7rIlwgaEfSscY7h3KU63nlOs0hDb/7VduybSIicqeCGfBZUPa5YnhU/PcudRsFgp7xF2JFswjfv68ek0SaAB4HJNnsHLlsTxhUbEkg4gyKR5HMnRvw+C0lkkVq9JJ7/sdXBo4fCGDMWCrhVbfdjafgIvnxNB1rtPX7hJicMGbLYhsyV+Odf7MLL2XXIRBbAc9KotY/iws4k3ru5Ee2FPYjZA9ItmpAE1/pgPvG6p/VmHM224rYtSewa1AT4iRtpfPDi5ehuSKHO4ZPryvj9Yks/Hj4Uw5jZiZxWIxJasry4dpYzRWQJp52KmFWreSVsXWcGMW8CDc5RrIwcxjVn1WNjWxpxb0jYZBwzFsVSeh0m9YXo9Zbgn+86hP58AzxERDpMYOyGi5bjtFYbVd6gksTSG5UaDmHkcE6puGHabMeg1Y0fPDKCJ4ZaBYS0vEk0O3vwDzd0ocN+2WckzghjndcpLHItolhoeoPEFlNoxMC0jt5xDwcG09g3kMN4hsAo/V0tBdzZh3HNuW04d5kpec6//XIH+u0OjBsLBBNrcPpw4xUrcVrNMVTbRxDSHGGxjRqL8fA+D7dvy8u9IGO+1u1HR2En3ndhB87ochC1yWzlvVPSvkBenNFUwXEkZcAL1yNsRRCVpkxJYQua/CNehjnxmlVAyonzpRNJNctBm4IXg62T4Vey3ngl66lKilURM/ANpFCdgClcztX5zzVgiXGu5gh+GrQFUfNRyB5zMsyPX3/U+aoIUUAQ8cNz/AIqZeqUJis2Z9AK5qTjV7SbCAmreMpowwuHM9gz6KGpfTE6mmvRFLdl3lV7o4i6w8rT13XEX9DfEssy+Vea35ZQQLIcKQVncYEs2yxVHZ4qcIYdStin/GIJ579aG4LXbCzxVM6hEmTzPScF2FXybT7bOZc+sl3os9bj5ien8eCxdtljuEbnWB6ex+PW8ICQ5yJhF9CUmsF3PvoRLPAlmPxmIc4X2xH68tDABsov4JfbBwRAG2cZr5qFQEbljJI4QuXSTpUvB2NQKicpgFhF8wEdJBhBfj4A11ShsjTbAuAvKGAGllNcvdjuj+Af389zIW4QFDsDabEC5nwGHYC/v+MObJ+ewUQ0JqAhlQMyo8t8YP8zQTYWauk/R4bhjeedhwsXL0aT7YF6D5HS+3G94CKvEWSbnk5BNw0kIsxySrnCqYBsU9NJNDT4ctFXCrLR/FltEv73Cojl31RpdlBuD6+0saPjE2hoIF1P6cMr6xfH1zPUMjM5rUC2RITTiEee3dW0EnQJfi6Xi6quQur8Kq81ANmYUpLJ5mESM1PPoNp6Bqa3fRbIxs37ZJWFU1v4FXouXk1uDLbbjpy9CtVNFwM4DcBikYmSScN0lMnNHc89j589/jjS0tlDmaBS5BR4UjDoMFzA9DzUR8J40/oNeMvpG0TnHUhx1KfmLo2cDLwSQNJ/IOmRc/fLu/DDRx+VBIadRuiLQwPITQ21+Ny73iVJGx9YlbCp7w0WCZmrpzZQr/u7gja6Sr1d2vTUGXJOB7g9U7VDgLsNU+OKpWLpAyqBFg+pypl04orc634hvz/g6zICQSAnniyURSKOrNGMGasNY1o7njpYwG9fHEVfpk4C4IxeK9INSn+UubEytFbpaGlDLJ1cxTzzp8l89YIiNTwAwwREV16UGoNB3ZZANuJlRSIad0aExba6MYO3nd2GZdWjqHN6kbCHhfnGJEuZPQfb/KxpX2bSptycVSJJ/x4yQizkPAvTVgcGzW48cjiOW58sIIUlCDsJhLIeFtfVYdWCLnS1t6C5qQXxqmpkYePep+/Bnp134IbzQ9i8eAYtrKi7w1KxVT5s/nrsP0aBxGs+eVqwXgZMtqlsNw73tmJ8ZhVgLp4lF7UiUcQs1V00FLEkwZfqlmkIk42ebA21dTCLpmzle0qF3MMfrkAuygKTaenQ6Q/lM9nszJOQxgeVIFuZ7KO4V5YtfEpBzJA/ioxXjTFrJZ6aWI5v/3oER0OnC7ONkiHlSRTck3LT7lf2CEgoRNmg44h5bHM2i2997CPStp09uJUTUYlNptZpFdTxW8laZgr8tz/7GZ5LZ5GMkrGjgqxyTzvx/yv2tApki8rjhN9NkO2KRQvx0QsvwEK/dX2pAKTkFQz++IcSC4JsN299VvxDZuivBw21uQIu716FT559luw15dXbwD+E5/kCzzMS+/8hyDafrLT07+WMNgm0PfJl0qixe9FlP4dPX9qKc2sPoj6/GxEkYeo56C6jCoJsaqIWu0L6/jlF5gRFd3otJowOHHTX4H/ePiSeNzmjCWF7EgvyL+DPrl2O1eFdiNvDyBtRHBzxsGc8gpRHcYcha1N7tYPWRSvxXG8ItzzaiwFrNVwjiup8L1YnjuCLV9aj3d6FKlslh2rvJTgX7N4abPqYCXMiLCl0IHOf/XSoeJLvzZqNGNMX4JFDCmQjAy9vVCFij6PN24OPvKULZ9f2oapwEGECB8VOzqV4QXUTU77DIo0kOKnT/6cGT+1L4nc9IRycqcO4XYcZvRF5vUb2FseoEokszybijaHePixr4wfe1IHFC5rxxO4U7t4+ikFjrYBxMW8MC80j+ItrOtCOQ4g4k8LAGLRW498fHsRTQ42YMTvguXkBqBY72/HZq5diRYzgSj/NDpSvpmsJi4/sDgJ8Wa0OY9G1+P5WD48ciUoRhd2Lawr9WBk9gi+9rRnN2ZeRcOhHXFDgYbgNA9ZK/PMd+/ByfgNSVidclyDbEVzUlcT7z2tAc3YnYvk+AdlCBpk5OWi6AmrSqMHhVDX+9b4eHPA2Sbe/rB4XT7dWvRcfuWwFuqsGBLRJG3W4a8tRH2RbgBxqBeAgQEjWNZlBatdVDsWuTnklI9yQSHY5jy1Mo8abQH1hDxbkt+MtKx1cfVa9dNnlHso1ncWNaasLQ9Zq/OplF3e8CCSNdgHxol4Sy+tncOVZHVhSnUKTNiiehgl3ROSj0shAfO40FJwwpq129Fnr8INHx/G7oU4BWblHt7m78I/v7UBnYQeqvSHxuguSaLIf6UPI2OLuLf14cawRB1O1SIEehfUimxV2G6NpXfUY5Pc32QfQrh/Gx69eg0Qihp8+2o9nj1kYsVYK0EHm3aaWaXzszTVotHuguynkzCYc9Vbi63fuwj57NbJGA0x3Cg3OYWyI7sWnr1yCNu8A4gKSKrkobVQoXc1qMUwbbRgyl+I/fvUc+pJhrFixCuesbEFbPI1q+qy6YwgXxgRwI+OPc4BFnWJGKKyh2Uzs2SCbyhECooRizxnIa1VI0zPWqEFOmkqEX7F1gloVlfctwe2Im4ZlJwVEF5sN+uLOCQoqSx8FnteKNH77kQKSxkKktRq/k2ywa5bWh3L32/J1SGR7lJ4rTqnEQ3GMY0F0FN2tEDZniN59PufoOI9MP3Bk91DO+8CfkWDWjEEAaTl+8tgxPNsblvWZ0UVLLIv1TWmcucDG6W05Kc4KGEpbkWLRtRihnBAYrezKWm5UJHJkxDBttuG5/ii27J5AvHkJWhobsaDeRFt0SgoFCZeS8hkxQQoay0iRQkzoVEB48q6z84NsCvAhlzaKtBPGVHgZDlln4u9+tg/7vLUYNZYI04/3tBS3+LPU78xNtj+lnPF8Fl1OAd/58IclViEKEcQqPIOAQT+bOVbKDlVJivNasWwDgC4Ax3x4qnicufLi8pxAGpgovugs+yiek5TFfPAlKKsHqjflzeZrVFRVoshqC57IcjCu/HqC3J8ZMTVeDx89gq//5kGMRqKYMZQdR2kezE2eqsyW57EoPGlAy7EIaRAlQ202i7cuX4p3n30O2tj8wGEXcyVkD8bRCLqLCpMtsCsrfU3leFfiWPOBbJUnWlJuqt8QfzolkG2OKxYmG0G2yjao80EMoiN2HExMTAqqV0wY50H2FLuEzQDUpExOTyFkWojTk01OSAFtJ3rx87mCjenpadTX180612JXHF9WwZzScYh+k7aagmZOY2p8C2pCzwqTLaT3CJMNgry/niCb8mKznRrY7iJY8fNhRs72WWwt8Nj1yg+RyBq77aWX8NMnn8ZEiIaDTLpUpZkeN+XLIxcrmkFHC3msqq3FF979rqIUiIlIJUuhfFsIjhOE6ZX3NKC7MtH6H7fcir2ZrOpOousIUyedzeKihV342BWXo8UH2dTDqhYaP38vnm8lJDHnAnPSx069QQpK5Z5AZZ+b7YCgfjF7USy9Q6V4XJoo0CWcuAOZ6ceBwlbFZtNmlDfbPMawJ6s8neLl/P5t/+kjoIABV0AOtuNmt9B6zOhNmDQ6sG80hnueHcCeyQQmjHak0YysWQtWVFnVZ9XOd/Eu0qVV1defj8dVN33697wgWyVLaXYSrT6mgDKuvQw/GSixeQC9g2qdQTS4R/DW06pwYXdUKt01HoE2Go+zG2kF0FaxF0oQUDSiVYAOk9aMFxGG1QuppfjGPUfRb2xExmtHNG8hVqBxaw4hVx2bTKG8bqFgOCiEZpDAPvzR5XGc1tCHJrsHMWdUJBHl3d2C5avkozTXxqCKEq7HNTOKgtsFgmwHe1swMbMKurlEuouGIwlEwlEQZItYIdVd1DJmMdmk8UE2i8YagmxB36UTg2zKR0/JRQmykcmm0QxbH0MIPSIXFU824yB0bQK6TiDRv9/l1EkV2xRfCmSjP1IEGa8BQ1Y3fra7Dne8aGDQWocZq10SR/E1EdAzCNFe3cOhpKIu4mzZnsvhvLZ2fOGyt0j/atbpApPcYmAYrNv+rhsEWb/ctRvfe2qLdLZKm+asTqPi/+SDzcoDSrF8+DJ9kI0VyBvWb8B7ztgo3x0ErpI0+FVeBnOHU9M4Mj6BmUQCv3hmO3aPDEtBhya91ek0rlrTjU+ec7bsb6VuXh6moaEXwFdv+xmez2Qx4YNsAob7RcBXM4InKwydSv391Xxv+WfKzyH4vllgWtHgX61FwdirYF4EXwK+tNov49oNHt65agIthd2IYUy8qpTX7vEgW3AOCkDl2kCQrV6YMwTZvnT7MAaNdcgY9dKQpavwAv7smhVYE96NiDOGtNmAB7b34zd7XJFEssBIAGJDp4u3XHIRXjzm4pZHejBsroVDkK3Qh9WJY/jzq5rQUtiFaibwbJRCWavI6MmUUQkHAYCM3owMuzlTVihMBuV/WV7MkAYEmpKLkv31eI+LW7emMWksgK0lEHIn0egcxEcvX4n1dVxT+/yGAyolIjBSnvAohyj6G+YRdugA6IiUbNeIge88OCSMiaSxADNavWJ1IApXDwtAH3GTqHb70eLsw9LYIC5fX4WlSxZhUFuIb925E/vzK5A26sVPq8HZjw9scnHBMkPGjKynF8da8d0HDmHAWoOU0SAG+I1OD65bl8PVa1y0FF6WhN3QCnBFpFUl3l60NCBowTEYIWDyTBaP9VgimSUjq8YdxLJIH754TSeaCvukQQ0b8uQpODMbMWwsxdd+vhN7C2ukEOW5GdS4/biwcwY3bG5GS+Eg4oV+WIYt+w49yNhMgQxENhVgI5efPz2NX/U0Cytu2miQ39XZA1gc7senr+gQTziO7P1P7cLjPRomjE6k9GYBWlJ6I3L0m/IMmYUEKWg8T1kugSgyFfkiuMjO1nX2MbQ4e/GO0zRcutpEo0M5K/3vbGHRpfQWjFpL8XJqKb557370ahz3JjkuQd1r33IGnnnwp6jDOM5emcAbV8bQao2KRJbzkUxzepTZriVgZ5+1Fj94bASP97dj2mhEFNPocPfh79/TLizDGncYljMJ0zeA57kSPJzW2vGbnRncsUPDsLUSSa1FmPQEZyXeQAi6lxVfuRqnVxiDa1umccXpTahrasOemTZ8++7dGDRXS1MPevw123vx+atasLxqUmIFMuXu263jrhcyGCHrVK9C2B2X8fnUxTV4Q8OQfIYMSPFQFABTE2BTsT+X4KGeCO54egRTZicczxRG/WkL4zh/fRMW1WQE3CNrih54lnQtLmOtF2P00opWAtlmr64B65TzlQb1e8ZiODajmk7xfISZ+QpK9UVPMOTQXK1jSb2JuDss5yrMfy8t4ytNH2a9uKNxj44KEHok34Gv3/4chow1wuwMjPPV+ahiqIrUVPym/jtHvurRh82W57bGG8Ab2pN435sXo6FwCFF3FBR/ljrR8hh+9jsLZFMsXjavyjsxJK1F6LVOxz/97GUcspfJ/GNhi3O1vfAi3rpGx1Wn8Rk/JnP7lYJspYK08lsrXa2KpTlGLEKTJfyzZ7N4Ym8GaYOCSlfmSbvVjxve2IR1LXnZE+jOGBR/6aFHAoQ0lGIONkdzkMr7on5Wu6AC/1S8IXGSsOoiyLgJjEVWY8vEKnzz14M4Zq1F0uj05ecE2dSrPNdVxUgF5FQXclgXj+Afr7uuyGTjCsPPlSvDip8XRrPCLgJ4WcK8sj8CIFagTPN6pvs+8iXbPz9XFTBQxZNBvBZIQWmxQaZc4JfO8w0aISgLqRLZRgFoHjSX/oKl+LQy1gmoJ+IHB+DPfvhD9LhA0gohZ6m5L+NYjHdLR1Axg2qgFdyxVwuy8fOqIQWkcdbp1dX447ddjfZCAVWOo6xc2ATIJ/UIyOYRf5r4rwXZbAe0K2toUCYslU03Z8/lipndMz7mRULsKlTxi6BFqT+QMuB+lYdhNwGvqqoqdSNndbk7/uuEiskklpMlnZYkKRziJuOb3s55hqqqqIlBpwbbtpFOp1FVlSiyt+bimbBLkYBsOlt0ZwF9ArnUc4jrWxDWX5gFsim56usRSvud8rwqOE4Lcs5yVDde5XuxMe2oE6NXmy3B6XnGlr0v7cStW5/GZIjMMUP5IdAEkF4h8syq2lhBVw+05QDV+SzO7+zEp664TBIR+qTxAVeWpSUkPOC48F+DpUr+v6z7C9/Dc6GQkg/Zx//1JgyLCTV1/x46LBNvXLwYmxobsHnZUmHPKQW7egUjV86nKaLNZd9beWvL388HvZQWq3cGoGHlvQ0+V8HfkesLrrGy+qCOyE8EV0vuxhE2X8bU2C8RNg6IN5uuzfy+0+iJVon/xr8r9T7R4RlhFGiyrFchDYJrnRh0F+K+7aN46mAeE1q7eA4xsLORQF6PCLtLkjhZo9TflKfPehU7Us5O8tSH/IDLB+HYAlqeg3JQzve1Co5ZXhiQQ/jMXLI6GCjRnJpSgypvVFgFG1uzuOG8FrSbx1DnHkbMGUYE6YqAd/Y5l3tayAoi4KOSd42GVuHmrRoeOpjAiNkNz2nANee+GZuXdaMONrKpKUym0xjOZnD7Qw8hac/AMWdQ5+3GF95eg9Xxg2hyDiPmjkAXGUn5d1ecx7wgpFozGS7Qky2ZWY2eY62YTK0uykWtUAyxaFxAtrBpCMhGNptumWJeSpYeQbZcLofGmgYY4q1W/v1BV7XgfvhBmw+yjYyNyX5CApwYCmvKk41yUT3PxgcHoZfLRU+wV8iUkf1ReVsReKAc95uPAU8MtEpFOmU0g0KWkh9bsD69ugeM3xain4WtfEY+ffkVuLSzXQoiAlLJOamCyFzrMMsOPr8Xn/jO9zAcj2HGIrOaflc+C3Ie+QWPSLZz1CkIzf8P33A2rlnTLUzrAGTjkxF0z7r16S345bPbMR0KYSYUQsqyBGBj6seGB/X5PK5YtRJ/5INsAZONl8A96hCA/+WDbJMRNvVgQwQ/5Sm7vJPt5uUjoRI1Xxro/2LW7JF/KwWSc92lkgdgJRPt1H7mni8FJT9oPdn5l58DkzaCUzRDp8/ZG1sH8UcXQJJ/Sg0FxKIP0wm8eopdRcnsoHRMX4wDzmp85fYhDJqrhB0TdpLoyL2EL1y3GqtCu6VLaMpowT3PjeFXe0NSxGCDFYLub+hI44o3n4OdfRnc/uh+DBir4epVwqZZXjWCP75qgYBHCUzBchRgQ19HYUJ4tuzUM1ozHj/goD9Th5RRL2ALY8CgdFYcA3pnMfmSZLAOBydN7Bgw6cQmRuFktJDldOayKrRb49IxU0loyVQrW7v92Eh1Y7Xl+uqdAZy7rgtxI4eU1oiv39MjwAdBSCbjlNYSHOBaTrk/WWdnL3Rw0dI01jVlhJ1EMGXEXI4H9+q4/bkcprU24SzUuX3YWH0Yf3DlBkmOKXW66deH8dJYjYBjZJDEnXEsrxrC597aggXODjQ7lOePyTwha4PyUhaQpIGPnvC90Tpw2zOjePpgHjNGK+hPTCP9hdEJfOZt3ajzjiHmpeT6HYNtFaoxgTZ8+85tOJztRMZskI6vCWcUZy/0cM15Cyl0RMwdQ8jNCVhQ4x2TZhsxZ0ri8xmjAcP6cnz3oSk8O9IorBLxw3PTwnI5u6kP77t4EaoxikwmjXGnCkmtGdPGArnWFwdDePjZ/YgkanHeGzahpVpFtNv2DuG5XUfgaDSoVs0Yat1jaMd+vHtzC85tn5bjs7EFGWiOqyNjNmHEXIJnB2tx08PjGLJWIam3ChDJ+bVhzRJ4hQwO730JpjsjoGUrDmHzMgtXndWCiENHIz9idMPiyTYU6sYPHjqGLYNNAiyHnGl0GEfw1XctRLNDX1KCxUlhTinJahauHkIG9ei1u/C3tx8QoEwBi00CHJPZ6ZF9jCTqnX5c3B3GhYumsaSKDRkm5X4OmWvxw0cHsKVfdTdlTECZ7GUrsrh8U4eAR2O5OL52914csxdiWm+XucHxOH+JjQ+cZaDLfhENzkGRCLPsSBYbZ7g0vNDbcdRdin+6+xh6nCXi4UfQmGMZo32FO4yNXTou31iHxfFBNDs90lGVjSeUPUTpFXSbFXigCBSodwSWE9DIcyI4HMdkaAl+sjWD3+1zkDRbxadOOq/OgjlOvCcGRQZNJPOT2LgwjktPb8LSSJ/4F1KOTpBddVYtY4t77E7NxhhVEh/uzy/GP9+xB73mmUiaHeI5pvxspXVBmTWHWs+DUKe8N0JgncAIi2ZADfZhbG4bxocubEGbsw/xfL+wANW4kU2ocmkJE8tANik8UoYvYFI1xkIr8Hy6G1/75REMWN0KLNaYBx7CwsKz+MSlrTijvl9iQkqe1W7qg1T+d5SOP3s8y6W7LL6SBUbptlpnVSMIkYMbjbKG/eMdh3A42y7ALu9ztTOMJmcvvvjO5VhgHUPCm1DehL6ViSZMQleeCf5RLLfju/CWwKng/MpBNkFxVUFSGJBRpLQ6DFprcPueJtzxoiaFD67H9FAmS/L4GFspmqgKizgF1OSyOKelEX95xVuFyRZ0Dg3i8MpZF7DMAj9Z5sx8Ec1g9Mo4pbzjp6jRyiKuStBvvlldrgqT1lMewXAFrnFV6s0V8MSLL2Iml8HSjk6cs4TWLgoDKBY1/YePIJsCAf05VkZWCWSJPC9eC2NAIf3seAk/eWarsNmyITZuVHYg8qd4a1RRk+CaQ9DRVzzw/181yEaLCZfjqCGRzWKBbeOrH/oguuwCahzVQEQZ3SjSjRmyYLsukgKylTU+mGdgA1uxoJlDJZOt1H7y+FhSnk//uHnbAa3Oml4NyHZgdMQjs4yyz9KrHKmfDXcIodtzkUqlkEhQQHhikI2LCYEvwie8cdlcTkA2izKRMpDNt1LJkn23AAAgAElEQVSadQ5SpRb+vi6f5XcyKZLGBxVMJzkP/7vy+bzvD5IXkK2QeQF1ke2IWDsQwkGEjDFhsr1eIJt0SaKBqFsP11sEwzoDZvwSACsAaQpMdTG5KrTXViDbLbt248dPPYWpCP2iyFZz0VqdQNyxwS4ojqthODUtzIKCYULTTUSyebRlZ/C3H/kwukNhkQQFoJTqY6OMpYNmChwTAej8xYB/B/WigNs1SYYBgE999yZMRKNCFQ0XbPzZe27AqrApzAT6sdEMUiZ6mcw00JKXC56CxSfoqlJeHQiSruBc1SamXgFoJ8lb2eIXfB+/I7g2fj6Y/EEziGChKV/whMoj+nJ+M4/AlJJ2j7uQnb5PebPpx5Tv0u+92U4c1fx3/a20diYrigbq9BihT0wLJnQVwN+5ZQRHss1IGl2YFt81JVERWajfiYjBTfk8nHWpPohWpKFXZsEnANkkea40zi0evLSuKjaFkhwoXomSkJI1UOWMos4+gpXxfnzwksVYGj2CejHBZnDvVy+LkvvSyRVlAH6QQpCNLhop1AnD6mu/TuO5iU6M68sBux6nNXXio1e8Q551EvOn4GISDr5/z53oGT4Mz0gLyPa5q6uwtuqQJPUJjAnIJmyn42QK/nN9EpDN8+LIuZ2Yzigm23h6NTR9EaKRaphWFOFoTBofhPzuorQa4EYrd4xdJ/OKydZQU4+QwadfFW6C/YRMHsWAUUyY4MVmFkUmm8F11IapjcHSDsAtgmz7y0C28i23dJxiUiGLGVlqmvJSMTtwzNiAv7xjAnvtbowbiySZDhpSHE/Hf+UPGJlkNPOtyefQVbDxjzd+WDzRuC+I05FfYBUAx19rZYQYOGmEFZWEk0zmv7v/fjw1OISJcBQZoo4MtqVieXwpi8PI6iMBvoiTV14a556Nq7rXitSTVVa+J7AjoDz0T773ffR6HmbCYaQMXQA2VQl1lZ9cLoe3rl6NT557jhSQgr2Kx6DElKWRr/7kp3iRTLYwwXRDEhJhJfpBnnBC52G2SVJWBqoxsBNXLwkk1diXjqMCSdl7JJAs/Vx5l8pBNgWYqbl3/IuM/tIc4vcH4xj8K1kUlOqeanevwI+ITQSYWK60duOr19ais/ACapxBST7pTyRb4JynxBCTyYsy2GbiPWIuwyF3Nf76th5JrvJGrYBhrYW9+NNr12J1aL+wr1JGLe59bgy/3BvDpMkoIYKoM4Rz25O46k2bsLtvEj97eC+GzW7YZg2swigW1aTw0bd2Y2TfE7DTo2iIA/UJDc2xAlrD04hpiqE7o7fgG/f1YvcEpZmU9LMjezBfyi5EnmlNun5m2dTGqFHePH73Xh6LayilgBwL+l8yyQ2ATf+uy19qblD4WUDCGUaLfQCfec9mtJrjktw9ul/Dnc8MY8zoEtl3UiM4wJnO5G0crc5B/NHVK3Faoge19mFhXo3bcRzILcIhZzlu+k2vMMU4N+rDKVy4wsTajhBMN4PDI1ncvZVsog5JIhnHRp1RXLe5DWdUHcAS/WUsDR0VcIu7A/e3Wx4dxt7xONJGo4AwZPwR8BrMN2DSqxMQkM8D94iEN46uMDtak41EkI1dWXnf48JoGswkMKm3SSdtylQ5XvX6GBotfnZY7nfYzQjIsrJ6EO++aLmwAgmQ2kYcY0YnepxufOueQ9ifW4wZo1mSo1q7Dx35Z/G2TbV446o4KDAlAMcCxLi+EA/unMF9L2bFd4pJvql5OPf0FcgVPDy144gw3HjfQ84MarxBLIqO4P1vasWq6lE0O4eEwUn5Lf2gCEyQ0XLYW4Wv33MIu3PdmDAXIaMzcgUaYwW86fzzcO/9v1HMCDZ4cIekkcAl62tw4fpmmE4KrhER31ICMZxLXLdvffgAnh+KibzRcFJoD43g89euRj0LXt4kwm5a7dfuhICJ9D9jIxGCNj96cgpPHTYwaS7EpN4h87mgx4RdyvvRZRzDF951GroKzymvQ0PDQCaBI94KbB9rxC+emZB7RDB9UZ2Ni1dH0FWrOsxu3dWPpw65mNDbpRup7uXRaIzh/Rd1YQWexwrrADqMg4ptR8a56whLj9fBxk93bp/Gr/ZVC4DDeIldXzn3CKgSOK51j6Ld3o0Ll+ZwzelhNOs+24+duMsaz5VANlWgLO8GrBycS0b+lGQOW6vw42d0PHTQFPCRDFrlU6qIGEFecPzfClorpv1szMD5imlhd7WhB5evzOKytRE0ow8xZ7zYPVYOLExZrgBhAWUI8u7LL8X/vmMfjlqbMB1ehDwt3biPayF1HW4gBJwfZBOem+ZBdzKIaBnUFg7iwrZh/MGFTWhlt+fCMYRFoq7ktuXjRRCs6Onqg2wEt1JeLUattbjzQBNu2+4ImETvOEtzUJvfj9V4Bn9x/Up02c8XmWwE2QL5bgDkzQ2yBd2kVVdiaeKiNQgDk+sCCxdiLaLHkTIasWe8Ct+675gw2rIE2TQXcXsU3Q1T+MSlHdIIhOxBaedHXzhpmEEuYEbAeHYAJkjORjfHAW1FdCZY12eDbJK9sTEKOzBrMWn0QT+2r/3WwdbRdoyZS6SBiyMOtH785x8qKGYH+2yswFgpg0uXLMGfXHC+5LbMUxVXViKAWbukAtg8aTXDzJFxyGAqjYmZKSxsaRWAq8ZXeAkBpUwrXZlPSC7gPxtzeZkXZdU+SBcwzagA2Nrbh/97111IWWzCppRt6xsa8SfXv1OKmlzhlLOl8P5mgXzlFyTfwXf5Jxfk7/yOHgBf/N6/YsCkjUAYrNBQJRHyHIn1WLBVnd7pxUqFi4G8wf83YOv0wpyL8jRP3FHxz1Isho54NofmXBpfvP56rCO+4bJwQSsJvWgnofty0eT4JOob6kpNEU74Vao8x5k1d3dRxoAqdqx8CS7BxgeF1wCyVcpFZyGSczA4yLDK2zYmJwO5KN2wShKSua611KpZw+RUEmTOxcKRMtYBPx8kQRUT3W/zbPt0PSUXDUwmZ/PQJOD25aJK6qW6i85MbhW5qIHtiOiq8UERZCvqm+a5S/MsAqV3K0YGZU+214p8fgUSjRcB2hsAcceJw/XCYCWnHGT78c7duPXprZgOhwRArLHz+PIffhidfpISMABufvgRbDvai6xhIeS6aMqkceNFF+Cq5SukgwkXiOCBJOrNhYB/krm8Om40Ikg3FwNKiAiLCkAZdEXxWQKf/7ebMRlWflRR18aXP/B+cZLr8EG2wECRd4e+PaSZEgXnd03nC7CpoY5G5Pj8Hn4fvzdIlvh9QQuCcnNGnktgHsljZ6an0BhLoMXQZeGQym3Zd/EaUx4wk8kgFo0irqmkjn+CxUYBbSV5lzKsZBWFR+JyeQBwn8LMxKOwzIOw9CGRragqTKkad2pLxO/f9VpG4IQVkIDiIQGSih+ETl1eLSVDy2VKk0DGasSk1o4hrQv3PjeF3+3NS5DMpEQ8QCivkedQbUnKj+jVbw6v5brn/ayYbisJqQLaUtLdrd4+hgWho/jYpW1YEe9HA9kg0vWN/iN+oxd/ow2qYmpTVeCPyBD0KKZdMtlW4zu/s/FkfwMmjFWw7XrUZoGvfPSP0CrwlYNdI7249a67kcoX4EVcxKo0eNPb8eGLLJzVPlSsbPMcy+Wipz4mPvsXcRScTkxl12JPTy0mUqvhYoE0PjBDMYTDEVgh/jHEy9M0QtJV1GJTCom5NRQKBdTEEkU/Elbsye4NOtNxJaBrknL78atuno7pdAqRCLd3vxmFNoqofgC6tw0x7Qlhshla0PhAPnmCy/MDV+gSDJNpsju/Gn915zh6rdMwqXVKckNQYy7gqvI5OFllUIoRZJLZDupyGbx1yRLceOH5sl5zHWTQx5RCiYSAjO0IG1BZDKjrEEDQ7/b5m94+fPOB+zEciyITpoRXMcnLvdnUxesSdNGslsFevFBAYz6LD517Dq5cu67YVYtPFVfToFL6sW98CyPhsLDYMgYDM2VcL1IBkbtmcUX3anx883kC1AXFEz7r05rycfubW36CHekUptgFy6+oFsEwg6CBAsNmAW0EuV3f18P1EGKC7fL8+XypQFI4C66nADudSQakiuwYBhwGk+KJwYC7jCdZBp4rAI+BmgfLrwALizDYgwjYiVxbjbtiIKrzoD2EAJL8Tt1AhkU1Anuc3546J/nMHFNPsfBsSWJodt5VeB5fvbYJK4ydqHN7VddFJnWV/o3+LBY4XwsjpdVgwmtBT6oRQ+Zq9HrL8b0HjmLS7BCpmimspKP40FuWYYnRQw4IYrXN+PX2Ady7NySJsqZFBWQ7uyOJKy/YhH3HkrjjkT0YNlcgZzVIAhozUqjRk/DSIwJmce2KkFHkDqBDO4zPvvciKR6ktQb8y/2D2DnZJI0YMmat3+kzWKsDdqESYDEhdvQoCl4IeV117hUgRVMeSex+zJ7uBGOUEOl4uZcAlmQjaZSp9KHT3onPvetMdNFSwnMw7DRi26EMnLpuZGrW4bu/fFkSPvpbEVxptffiM1evxIbYAcSdQekY+nRPWrp99pvdGDOXiSE/z4vdAckuonE4j811eUZjZ+tqxY6jSNWbQZ1zWNhIF3RO4AObE6hx+ySR5Hh/44Fx7BhvkM6eBCmkuY8kzNWECZEnQMXKPyVsXqoIBlFLwfVRxMZaRN7H5Fo8jbhq+OyTqEt24bQywOf/uxkBcjfUHMYnrlwiICSBQD4vKaNOfPCeH23Ev/5mABNaGzSEkXCGsAi7cdWmBmxaTgUKGy7EZdwOz9ThRw/1YH9mASaNdvF+4j5FjhHXJQKbXB/4GRaa1rfkcd35C9Bl9ornGFloCXfYB9noMRcREODHWx38tieBPus0JPUOAcsIbrz9ss145pmtGBpnJ1CWvVOodvqwqmoYN1x1Hp54/DHsPtin5KtaTCACGU+jXjqVUiJMVh15RgRsa5w+acJAPzCOL4G2WrcPF60ELt20AFEnKQDkgalavDwWhVu/DofSTbjjqQH5Dj7YBE0XaIfwxXdvxILcDoTtEWRCNbhrSy8ePpTAoLkSE1aXSIN5zrwfQXGNjzDvOaWXOWk+QtlyATFMoNE+hAWFbXjnpgguXa489shhp6SWTWa4D5FV+esdSTx4IIrD9kJMGIoZyWvmE0LJNLsItxZ2YF3iMP74yk40e0cQ4jW73PNVQTDwdCwyfmetV0z5fQ8r6ZYZEx8/gmz/sc3AQwe4diwSCSLvk7DHPOWyLHJDevGJ6FD9rLxylURcWFcCjDsSIyXcMWFWLcpvwefesVIk0onCAAxDqQOKAIp0JOZTEReW44H8IpFL93OPNtrg6pb4HLJoq3Y7f6/0rysoyBxHCtFsmC6NSlKod3txbssY3v/mNvHa43pA4FXXCNmwIFliGZViChU/8Nr4PM6gGYPWBnzjMQdPDrZIF+CcFkdUy6AhvxtXLOjF+8+Noc2mjHxA5iHn5qkos4LGDxmCaOx+PKjjhf6IsF/53EkBmjYhXhgZvQY9EwZ2DXOuNcuzwbtA4H1JvYPuJgW+04dRdT5W3nQabSw8dkU+hos3NgnoSSBO7EVOIB09Lg7ydUpc0wPP0KPGafjSTwdxRN8gQGlKr/XnD7tQqs2t3FqAMQZvX8wuSKz0tjVr8YmzzpJYiUy2WZZLARBWlpcG3rXf/cUvsHNgCI6uSDFXnn0O3nHm6VKYZv5p+XkJMYiiPXBxr/X38YoIsritc6/3PewURKk6jpIA8+Xv3YQjBPrY/V3TEXbzaMjkcMPmzbhu/TrVlDBQhRVB7mCPm83EL8eRuAswRmMOTyOlXzz7LG5/djuyIVPGsSkexyfe8x5kJyfhZPPSgfXgYB9eOnQYE54noF/GYoMOTWIWjgtJUeUge3C5lfiViitVcZ5jZZJ1nc+jgQXbiy/CRV0LUG+zSAZYUiRXijTdVHgJ7coEC6I/s48/zUoXmdcVCRLqSeZ5jfuNNxMR3vlSjFb+WRWj+fNoHpBNfBgFV5h9X+f6WTzZquLxomFhaVB8kMKvZJdOgp5sNsZ9kE265cliVzqp8pOUCS8nqoh5yeSUyH7iREv9gFM9Ff5k8AemdDwFvtlEEgnA1KtApTxQKo8/i91FpVygQLapyadRG94Gw91WbHzw+oBsQcMDeixUoVDohGdsQrSGHUXXA2iD57vLiH+Iz2RjwnCLD7JNhSwJtOuzWfzdx27EUv+BZThIztU+VvB/cDOmrLAkBZQF3XDuG/CedetEwslRI2hFRtre8XHc98ST2HX0qMhpmGwwkF/Q2IiLNp2Bs5YtE4opQTCOGRsw/NPtt2MoHMZz41OYsQiyKTPr7toatNouujwXn3rHNfJdHFE+kISpdg4O4TdPP4Pdx45KQsJqA5OV5kQ1zt2wFpds3CiMCqL9nM7BeT7fP4i7HnsMWXr/aDoWLezCmZvOxC/vfwD79+6Rxesdb3oTrj59o3yOsFjQmvj+p5/G0y/tRDKflwqDdOAKhXHW6tW4avN5aNYA9p7l55TcqLwhR9CVkWnlUQAvYHr8IVjaCzCNfhhaSoC22bO4YkX8/Y+v/whwYebzPA9+MdtIt/T1pepoWHXy0pQ89ECqCbc91os9U00i7WHgSF8JmtEzGROuyX9DcK0yuAhI+6xOM9GJO/Sj6cGy8AF85LIFWBU5gjr3KCLeuCRtEkiI/1LJaFg2u2LQwOSdItMExsyleLS3ET9+PClJdc5rQbgQxWc+eCMaPBd33XYb+kfHoRkmzli3Dpsv2IwZTOLm7/053rhiFNeeF0ezsxtV9gBCWl6MtF/563iQjd1FU/mN0MyFMI0orHAcFr3YIjGEQ6Z0BTJ0CwaZbL5UkN1FyVyur6qBLmt+iZkklWsylgjoMHj3NxWG/txvxpOTiMUiqnsRWSw+yOYWnoZZYHOUVwCyEUjxeBQTKaMJo8ZyPNHfiG88bkjlVc3DKiWJmQPYfSUgmwJ1AMt1EPOlol+59h3YVF8v63vQOp77bVCguOvXv8Flb3kLqmky6wNt4s/j7wMHAPz5TTfhCIEwn10tcITP6ArYiqamw3RcxAo2YoU8qu28sNDe/8bNuOK002T9DaSeAWOZAdwnv/YvwkBLmYaAbFndEAlziMeijCOfw8WrV+Gjb36z7BtMcVT1F8hoStLwjzf/B3ZNT2NaKroKiCLwVWADDEMBVLReCGSkQWIl7GpbgYIE9EJ2QSSqDbEEFra3yNwJWZbMo/GpJA4PDmAslRa2Xc60kGXl1rQkkBSphCSXqgu43EvPgeVpsm8ykI8UKBtiGCkplVR5eU78mz8T5IzmHcR0TaQf9Y0NMKJR9E3PYMuBg0ibZOVSOqQc8SROmgdkoxSKyTfZKu35F/GZ84FzW4fR5B4UtoHyYgpsk8sPoryJaDzO5Gp3shHfvXcvBqy1GNRXYMJajLTeJP6WBKoSUEA/Tf07qgu4/h1vx2+fP4T7d+nKzwlhRJ0xnNmZxVvP34T9/ZO46+GXRL6Xtxrg2YrJQWCNkRDHTLqjamnUFI5ikbsLf/7es1Hv9EqS+fX7+rAr2ShdKQk+cdRKHjAcc95niuDCIssUuRMZGDK36R+Wl27MIgNnNFQEG/2guMxGR8HNZGeycp6VxjPt9kv4/PVnotPsFXYdgSHKkqb0NvR7nfj7W54Xg31K7Ghs3lw4gE+9bQ3WxghujkkyuuVgGrc+k8KIsQJJo1WuS0mX8giDXQfZ2dyl6Bc2PcjcMGxDxcUhgkv2gCTR53eO4iObQwJy8angvvb1Xyfx4jjlq23IGo2+DymBNoJmEXiaegqpnVBenxn5m5YECijgPFYgK/8UWAzWTMWo9mgmXxBwlewTyyVDJ4faQg821ezHJ966QDrEKq8vB1ktKuNCVsntW6bw7IEpmQ+rOmvx9k3NaI3OSKfKqUweU6jHlNGKSaMLw+jCr54dwa6BggAIlFkSKJIkUydbmcBFGqcvqcUlpzUJWEQgi0brVc4Earx+dEXHBZDkutuXbcT/ubsXPVgvINuU0SlzgzYCK5e0Yf++PbAREUmksNjcY7jxytVoqY3jvsdfxnOHpgXAJCjMRI6zVZqV6THkQeBNNbgwvYzq6CjALf0Ec4h706izD+KKFTN425kNUgCTRm9Gl4CIk1oXnhs08cOH+5CilNfTBaTrMo7g8+/ahI7CHpH8TZu1uHvLMWlKNGwsFhCN95QAmWJmTst85n4mHs9GTMA/x6VrkYuonkVV4aiwWd99loUrlo6jwT6ACEEQzRWAqWBUSyMGNoQYwUI8c9jBE7vGcXQqLEAwi5G8B5Sctzov4caLWvGGpgHxhY2AbFMFphQlbmxo4BL8UsxSAoJ8BgMvLknvBGQj1FeN8dBy/HhrAY8eMIR9yAYECmRTIjcpjvnG8sHf0l3S4xoclfMji5TdQBnMMf6pdifQZO/EuXV78clL29Du7EG00F9kkBXBF+4PHAMvgrTZgmOFFvz4wf0YN5dLh/kAyBOgXtZ3X6dTlrTL0+Pv4ZIl+37OBOi5VhIAPq1pBpef3igS54g7JuCSgGABk00KxrOryEHBgCzUKbMLR7V1+NLPhuXvSb1d7jd9CVudl/GJ82xc0DUuigIWYUNyT8o1PvNHZOLBKUxNell24tc7UrjnJQPj5kK/KQfjZBYuQjL36PdImahiulnCVAs5aUTdpEjI1ZzgteXE01DZGNgCvrUW9uBz15+OBcZhVFHaPV/jriDzmgXSBs0g6MOlukiPmovwfHIh/umBrCgF2LyD6pTAtzO46iLI5hdcWXSlrzlBtuvPOBMf2rBeCC2B9+vxIJCSUzJbZOzxtXvuw9N9vUiGwnB0HRF6ludy+OSlb8Gbly2V4iK7vAv50fVg0nKjjNU5H8OsHGRTzwn3A9UIga6g2yYm8Te33IKheALTIUsKf6F8AY3ZDM5qbsJfvP3twmYLwMLSXT85yCYMfb8QSvIK47Qf/PoBPL9nH1qam/G+d1yDDmI1fizGcyLWQILNzoFB3PHIY+jNZuS80mZIAW3ClDueEjY3yMazDfZeF/GCKhi/fcN6vGvj6Wi084gI67gkWaUKkkrKSTLZ6uuhk6YvklMF2pUUIv4+Lz0BhA6p1uPUtBTri/hTsRha/vngOD4DToP0BFCebPU+qDf/+0vnoT6v9fmND4KuIMFNmgs0UxNCgWyTE0k0NPILg+rsSdIsn6nGIFaBbBEVOFYYU86FBBKgI8jGiyRFsLybafm38rNFkE2CqDQ0fWpekE1JtE7ETjhZ6qiqD57HTa4WeXsZ4rVXAMaZgMBlbB3OzY+9ZdQE5INbCbIxCajLZPD3PshGJgKXdk56gmxf+f7N0vUz5GloSE3h42+5BJctWSRsMSZRBON+vnUb7tu+XaQ4qpGCX/X12FKasp4C1rd34DNXX1lMYkgT/cQ3v4HhSEw6tjFJ4UNuOS6qOOGzWSx0HPzNJz8mPj98yCgtuuW3D+Gp/QeQMbnJq+RBbTyKJRG1bTQbGj553XVYV1MtAB1DPoJlDx89hu/efQ8ILuYNEy0tTeLvl00xmHNQVcjjnRdcgLevWysLB6sI+2am8c3b78BQviBSJlZPxR+QrAF+n+NIcvnxa67BpqZGQfYDrb0v9vH96IK0k1e+F27uaWRSv0XIOKwko+w0GgQP/vDNB/6cbGb8/venNgKzwAVZD9TnSgb6/s/FBUn9T3nQxu5HrKQ/2xfCbU+OYsDtFENmBgaszCqj4UAoPbuyc2pn+Z/5rkomndoc1VWq+U2gjYEkfVLq7MNYVdWLT1/ajC7zoHQepWcOgxwG4kVPjmKw4o+XXwFm9ZsJEX1ifvL4CJ48GsOksRRZtxmmG0EsX0DM9tBZVY8/uO496IpWwYGNASTx9W//KVoTO/DZ965Ba/4lkbdE9OzrArJNZ9bicG8zxme6AXOhdBcNheMIhyIwwxHEwiFYkRBMU8lFlT+oLsAI5aJNdbXCbgukouqOlTbdYL1Q1SdKzDyMjY1J4wNLGh8URC5qYj+QfxrI/xYRqwc6Jvx1QWbdCZhFqmsZQYlpoxVD5ircuzuCH+2oxoC5VtgmTCSZhJDVxEqYutEVxayTbEfBYxB09qzK5bFE1/C1D7xPPEZYUWXgyHXL1lRBhAWYv/p/vob3vft6bGxvl8IH12O+VDCnLAxuevRR/KrnMMajEeQ1ghgKVJJW7mRd/b/svQeUXNWZNbpvqtRZHdVSt9TKGQVyxhgwOWdMxoDHHs8/9jiN7XH+PfbYxjgBBmwPDuQcTQYhCVBAObXU3UotdQ5VXeGmt/Z37q2ubkkYsNe8eW+51uolhLqqbjj3nO/sbwcxhdcQy+XQYJi48awzUJpJozSXxbTyMRiXiOfZyyFDmesY5/13d+6SJFHbMJDSdezO2XjsyafwsSOPwJyG8SjJZjGxuAhTSkvzIGFYxnCNY3NnY/te9PqegF4y0oV1pmPIMtCcTOL+l1+Vgk+ldasX1yT6nHJcl9oO6iwDJy9agGNmz0FZADiGMwPfE7Lv+nwfb63fgJeWr0Cn62DQoszVgm0pRlpYTCoGFDvbNFV2cOs5ZwtQzWaRJLbrvgBmGc3Ec6+9jt3t7RhTHMd5x5+A+RMmSMOLI0D41ZkcvvfnBwWMzJqB81Gg9QwbmSPrI8UmIXuimGwqey2unDeIs2dmBQSR1MV8MEk4r6hPCL3YCJ/1GU1YPdCInz+zA7us+eiJTEbSH5ZdsnKJIy0yShp5jyvJ4KrzTsYbqzbixQ0+Bsx6MA2PgMz88RpOPfZIrNjQjMXvtYpfGzf19OjxRabMEcFkZVYodiCvasUkfzW+csVC1Nhb4GsW7nhmKzb1FiFp0ndMMYskeEMMtZWcj88TN16UuZHtQ2CGbLUo0pLSHCZGKpBN+TPmtx5hU5d3UoABjm9KY2xhSFFG+NkrjkeVOYC07aLTITA0VnwV9/r1+PUT64RFRoDK8odQbu/BVafNwtREJ2JeHw327KoAACAASURBVHzDEvDo4WW96NYbkPQr4JkxGAGrjqAXj1XmJda3gS8SN/8EC9ndjzuUrW7C8Q1d+PTREAYXr12f2YjbX+jGe10ESsYJS9vRY8ISS2vFAkQQ5BIbBM1GxEsLgFO4wR02olcMOErURCLHZkMAsFH6FnUHZXxFtCwq7FYsLNuGW89sQq2tDPWZWinhE1A2DXtzNXjw2SVYtPBwTJtYj1KXrVxP7tOvH30dLen6wJ+sSqSugwyRYKqjzvMOPFFFSq2SNylBI2uGgBQZm0xjLfL75B7VeM345icPkeAAJTOuxtr+Btz9cge2urPFH47sF4IFHH+ax0aKK6BEtbsNZy2qxIkzimUdeWjxbrzTqskmnj6ErC3FF1n8uzhSI8K04/NO4FqlOXK20MWHLe4mUeVuwTnT+3D2onIUeT1IpV0BEikD7tdrsH6viUeW7BH2ED+XgFmN0YGbz12Eytx2AQvtWBleWL4Db2y3RG7Ksc3xbnlZYWRKAiqZ68G44blxzEgIh2bKCkQGGn0ZLztUx9lTOuSZivvcHiN/r3N+kaSqi6efVo6kXoZ1O1J4be0+7OrzkNUTSHi9OGJcEleeMFaYmmTvEWyFm1XrVuCVxbtEIJLMSEJrBKvJLhOPOipEaNlALzQmxmpFAjg/tzqLFa22SIcJ3giIHoBsIUCS/1OANz7FRRKs0Y9K7MqUyXHzWaFPXLnbhXpnDa49PIdTJiWFQZYQeTSZU8OAAwEMBgu4flRCKOj5mNaqBGBT8mQF9I3crI/evCvllapDwzojkJtzv+UNoMzrQZy+mG4/IgTUCbIR4BZftkAiGpjqCzDDaVlnYrApcuse1rPd4/DjlzJoN+cKu5ctGoar1Nvv4XuX1mCyvl6SpUczllk7h3X1gXQaeQazXinsz2fW+nh4XQLd1gwktYRcZ4L0VH3w3kojg8CrKLYC30pNxfiJkoJPCOd1V4GI/O+o5qMo24bx7mp86ZI5mKpz/LQhoitptYCXUu+PXNH23/+zAiYwGkHSrEW7MQ3PN8dx34oitFtzg/GjYCC5d6PsWcKGpOxLbUesLT551BG4ctbMEf6xoyt83g8y41m7sLVx6y9+ha4Ek4uV2ovrO0G2w8vL8KVLLhSLi4Tsf1XtrnAmrjeqYgtPc5jlNQoEyzPZFH2I7+Pe973BJL75+99jb6IEqWgUnqHBzOUEZDtmbB2+dPbZch4hky08jwNJUoOFP6g7wwpZ1TJstlJ1wPNlvcVxwz00f0I5bVgfhXow4g73vfEGXt/ajJ5oXGSmjk8FhFIpDNfgUomN+HshvqQaXJ5KGM1lcWzjeHyGzVbHQdxlfTMSZBNPtp5+jKksD+Si3CMF4QCFnjDhNxaA9gPJQbErS8SoswsCDIa9ZYYpkMHnhaSMXFYFb1ZWEX8a9X3v834+iCNAtpG4ujrC0YNeCgLKRT8gyDbciVCMNMpFCbLFPwTIJouD7WEwOSDo5Qi2QsHTIcisBzhMx5NJi6mR/ejvXSqebLr7LmJmayAXdaBpHF5/K8hmwnNpujgWGXsaSqsuBDAXEMV3KXwpdCj9UJKQEGS7b/1G3L/0bZFosuAst3P4xo3Xy7sIsoUMg/uXLcMbm7YiZZjyYI9NDuJHn7lFpJx8sPggPrFiBe5/Z4VIccIuPj1f+CKFMxxMiVwWh4+txa3nniObMSLSn/vVL9EVL0ZvJIIMPY0CkK3U9VGaHkKj5+Jbt9wsDAWi3T958im8t3cvUtLZVxp48fML/M+46dG5qbEdVDg2vnLl5ZhZWirv50bilT37cPtTT6E3GkMu8OWjZIfnFndywmi45IQTcObcOTI9tfoevvube7BP15CmVExeamMjoKpOirB6/xjbxjc/eSVmFhcLkMjHSCbZPGOSTB8WB7xqjHtYjWTXY7DMrbD0Tmg6jaKFe6Bmybxfwugp+B9//3tdgQ8FsnHC4uZfOsyMNB8TdNCb8NzaHJ59L4nOCFkD45ElqEEJkcfNWcA4GUUD/nudw9/2Oe8HsqmxHsoZKa2SDaC7FcfW7cE1J1ZjrLtRZEQxdzDILlZstsI1TQFLqlhhUcrilEbHHWYTXtrk4vmVfehFE2yMgWVbuPyM87Bw7DRUI4Iy6UnnsBt9+Mmv/g9K9OX44vWLMJamzy69RtJ/F5AtNTQHZLL1pmbDN5RclOmikWgCsVhMUkWjsQgMKyKhB2S18by4+Em6aHkZTMtQHSsp9EJwMagpCopijjk2Y7p6ukEWt2lxY8ANbydiRhucocXQ7JcPyGQ7sHyPIBRBH5WARQbFHnO2dOufbqtHhzUrSEqM/11AtlCamHCUl9lF8w/BdQsXSGc2L8/3aZCuItpX7tqFOx96EIfPn49rT/qYNCFCz0zOoQSwCMQt7e7Gtx55VIrJjBFBztCkoUHZIudbxX3SUJxNY2Ykhi9eepEUlyF7jvMtuUSyVSYYEiwLLFb5HSziCLFIopUP/OQXv8Q1F54nzZ9CE9/wHGT9CgAtroehUW8oignlDtzG01PkP+69V3nKWdwMqGOOeA4SOUeKt7OPOBynHTJPviu0Twi9TEJQUGqNAsY2TYdfWL0GT7/zLvqjZH2RLUdmWiBX5qbb8xFzbFRmc/jx9dfmJbthccpuOM///ieeEh3JBWeeKaxrAmy8ZjwfXv9Vgyl848GHJOU1bRrw2LWVCO+DKQXUvxlk5vgDqMqtx1lN7bjyyAjGMcHT2QVTz8imV0F5yjNO1XXKAJwAR48xAasHmnD7Mzslza4/OhUpj8meBGsM8RuKEUjwulBu78C40gw+ec7JWLxqA17emJM5WNg2Xha1xTlhavWnyHBKSKIiN9+sCQj4MMWXMjAmsavxlMEYpwVTvFX49yvmynGTDfLO9jT2ZmIiVyJjRcBeeYZVpqpKkqzE5oFirN1pSzgBN/GUNlI6dvyMIlSZ/Yj5AwJOjPbbCSdINlrh04stAJd8W95T6u3G4bMnIGL5eG15M15cn0OfMUGMwMlo69cbFbilRYSRV+T1CYOlzG0XOWFVZRkmzjkKTyzZJdeHIBbx0pjXKyBczCXopeSrvCsE6wg2DJFJpJXI3+ljVOVtxonjCLL5qHa3yIaWwMSdz7dhfVeJsKIo9yXIQUApqdUiaVSIsTtBaEsYJ70o8ffK53FTzPmDoKXD92hlAnYlUSWfQSkX5Y/FXo9IE8U03+tnhqls8OeW7cONZ81AtduGqKRLi6YgOP5i8TGjFI9BZwS1tFwSrlWOTmsqfvroamzKTkGP2Sjzoa0Xq418YLoeGs5zxZM7Lc0lgpFp4VxKaAXdl7xBYcnUu+vxg6smSIJm3BtEDiWSsLp+YBzufKUbLTZlkA0ij+T8TKksIwnKnF1YVJvEFSdPQ4W/BzaieGhJN95qNdBhTERWr4DhZ1QzX+MG1BJZLVNPeUwiC/Q5m3EjruS95IhX2Vtw3rQenHXoGAHQHnn6TaztKhHPwkGtQjz5uO4O+aXwdUsYcfRl47gpddoR11KYNms2er0SLNvuYFCrFhk0meIEUggaswbgGFCVAY+NEulSAe4IYGm6gZhDJuZ6AdnOnaLqBTKPKG3m2NnV68MsGotIrLTAj1KTeomeretb9mHpyg3whvbhlvMXoDHeJc088d0SgE/VGAS+eEUJ1vFZ7MtZaNvdhemTCa52IOr1sUpTKZ9BRFtWiyCrVaJfqxfAmow0AQiDdMth0Gq4LqJ8k0EmSa0CXVoDXm/O4Kl3u8WDkPUMgWCGQkzCBnzj4hphxZLlTxm30BvyIF9EgGj6N9p6qYD3lLDyHhKkDpNsZb4VZox6+TqbAgWergVBViFRRLzDyaiRp8EWeTUBYvoQityaQDUZX96Q+KpJjab0rnmASAIZfKb+1kvwxcOrgUc2VqDLnC5zguknRQp8aNUO/OvHYwIqkpGpAm44GoKGXQEz4EAkgdEg29OrbTy2oQid5jQMaSUC7DpaqVwXji8yTCWkimxKMMiAEmn+yZpJSXEVuERPOBe65yCiMYF0N8bZa/DFS+diir5VGMsRnYzKjNg0yJy8H8g2TA4JPW4Js9ASJmmNwx5rDv7wThbPbB8rKgzuAegpOixXDja+Qb3HOpD7a96XWM5GdSaDa447FpdOn/K+IBtXyRBM2pTJ4Av3/FbIKLR34h6XrHjWXodEo/j61VfKml+cB9lCTCEEopUUlN5iw75siiEZhq2FnsaC7QSgF2sGAnzf+f192JzJSmgUMYS4S7Awi1vO+AROaWrK20YV+p9/UJAtPFIeTWjbFHId+Hmj4WYleGbNokkgA71yf/b001je0y8sv6zORiVPIjyakWBiuA6PBtm4JlFlUGJnMSORwGdP+TiqMgy8UaQfYUgyZIhAnshF+1FZXiHPHIfQwdI+VTOCV1q1bDM5lQlgsiFf8Cp8f8ikVc++qmP5fA+kkigtplxaUx6uB2DsHWgvOEIu+qFAtr4+VI2pFHp5YRF4oC/JT1YsJgcGDwiyHYjBVvhZHwVkIzPJ1wOQLb4curN8BMimuqofFWQLpaKkSpfDcRthRY+AkTgN0GYGTmb0xVAwjypqFf2UbLA/rVeebCH9NO7YmDuxESUOvWIcGaht3V1oT2cFjOLnkDFw7rRpuPq4o2WjxOltbTqD79z7WynMbUPRWMeXlePw2bMQs0ysa2nF+tYdQudkN49g3jWnnYITmibKQ/X522+XRJGeeJFIefjiZxRnsqjOZTHWc/GNz35GfvfF1avxx7ffQTLC7YMuUlQGNUypH4uEFUXb3r3YZ+eQ0wlsqM9psgz8+zXXyCTEvt/L7Xvx8yefQh99dUxLkq74Gfy+qRXlaIjHcfz8Q3BIY6OAcv/5+ONY29mljl/TUOzkcPS8uRhfWSUa8TfXrcWA58LWDGG0zSsuxpcvu0RYHSqsIfDjEXZU4E9Drz7hCW5Auu8paN5qJRnVe5SDkabkNaT9aiGT4KDq6/cb8f/4tw97BUYz2Ibfr4AiFlw5QxXzlGHs1afi0aXdeKMtim59oqSHkt7ODYPH4l2KmQP18z7skf3P/v7IRYiLDGTzyWj6Uncn6pz1OH9hBGdNz6DW24Jip0MKe+XAVbCZlkld5Usqpzdu6CgpKpPOP6VHW/rK8OAb7dg9UA7Hq8RFZ16FQ+qmowwx6SKlkcHzK1/CO+/8GROKN+Kzl8xCrbsZCWc3ovrfRy5KJlvLjuo8ky0aKQbTReOJEkkUDYMPjEhUFklKgAiHhyAbmWymEXhyFHqJhoVnwe0jQ4Egm2KyFcEwyTXm5qETEa0FTnYJDEkX3bqfJ9tBQTbxU7FE8tVvTRRG0M+f78DSvhnosKaJZ2BOi44A2QrX29GdvtFF43AtqtKYLM9HSS6H6swQvnfddZhvmbIm5LuO9K0MvMzue+klvLlps0jrf/SpG6W4JJst/N2QKcaC6f/89x/QCg399DhjkhNLd/F24hjyENV0lAwNYa5l4utXXCbAXshUVl6Yih0e2u8qXzj+KAkEf9ji2OG4+OHPfoZrL7oACydMlKYIQSd1TMPpWNI9DbqjLNdCuIi/FYJs+wBscoGv33u3eMplrBh8FvqOjVLHQ63v4v9ceCFml5bmjYqHmc6BLLVgfITfw7WaW2kWk+sHU7j94UewW9OFhU22HKUbnsc0Svq9OKjOpPCrG2+UtaeQLUgohdd4yfKVOOzQhbKd5LmGAB//jd+xYmBQQLbOOE38TQE5hz3xgg1f4TQUFJgmHa24AbO34JiKzfin06oxPrcGZU6rMJDUplxtwgrrLAIclMERBFjXX49fPb1dxm23MTmfoElAi8BGwhtAkdchJttjS1xcfu45eGPVZryyKYs+rVoAE6kJxBuIKaGcOSxhEfPFY2DwgOkNSm1AFgnn8giNvJ02TPXfw79fPhON9ntI2B2wjRI4BlNk2VAhg4igppoVuSmnRIh+m89t0vHUyn70GhPg6QlE3D6RVX7xkrmot/YKOBHxMgVpiMNFv2xMdV/M0wXMkQ0k2RkZ2SQTYGSi5DMru/HUxhi6zGlI6hUY0suQBcMGlDE/KOPje/yk+BBxcz+uMoZpM+fhmSXNYlfgaAlEvCSaSntxzLQS2RwTNOHGVBJSkRDZ7uJtDlp66XNTIQydKm8rThzXg08f7aLW3YiIlhTm0q5kGbqdMmS0UrFLoBSdAM4L63NYuRNisO9T1uT2YFysC9ecWI9yNkV8Jqw64mmV0SqEFfenFzejzZmArDEGnptDidaFQ2rS+MT8KpS7LZIcSPYJmU2VejsaS7LCnDR8bgNVG8gTr1MmFPKHTGNVS/qOiyFrLHZHZuG/Ht6C9fYsYUryfOkPJtJH8STk+xXgpmYbznOZAKRRmX5kALOaI3OQPn4T3PfwoytqBWwocglT63LencZUvJeagjte2IFWdwpSVq18tlgv+H2os3rxqbPniY9hNLsX8dJaPPZWO5a0OOgyJ0ntILK88rhIi3Z1psSTjb7Kpj+I0kgO9SUmUkMZ7B1SieZKTrsN507vwemH1Qmo/Odn38WKnrEYiEzGoF8k90ox6xJBE4Ay85QAhMUM5vD6MW9WE9KugXe2JaWO4TkTmJ1f72BuPSQ10/IHlHOqAFZMgKzHs6t60O1UynMTc7sw1l6HSxcZOGdqN6qd7dDcHDJmFfagCb957G10ZorQOGEy5k9vxKSxxQpM9YekXmad7Dg59He1YnKNIUAgr5vlDQV8ITK6FbCa8UsE/OgwJuHRV9aieWc3zj3taCyoGUSZswMlPg3xGdCkgAZPVxLcHJT/oIwXjc8QfWMDzKVg/ZY0Q0K8fjEGjHHYFZmLXzy9GesHxyJljpUNNBmfZNqdNjWNqxfaqHXWC9DOeojlu3wv60a9VEBGSnDFvkGjRyq/nx5klCQGjTnxxGUTTx2zOi6CbOHcUVCVBhMq92fDe2Hl78jxG9FYs/WJVFJSeT3KmxkAQKCyIARBGJMmMn4c/eZE7DTn4+fP7sW7g9PQazbJPErLkLHOOly8SJP7yvmAjEneN2E65xlsw8d5INcotRdlk5ops+PwwupBPLPOl++R+2mweV0rXoscgzk/JmOfwHPCZ+NCBRkIuBfI8ZWuQKVBMizC8BwZN0yl/ZdLj0CD2S7y3YiRUqw+AvCsLkbpCPOBXYJ0sPbQ4RsxZG0LA5EJ2BlZiNufbcfbAzPRZU3BkID10QJm4bAyIGR/ExAxGRiQZb2UwbXHHouLZ0yRPel+ctGALMLbylWTxBIqzz7/m3uww9cwQJBN1xF1HJWIPm0Krj3pRPGRTYg1ifLCVZmmqoHClwJlhptl77eb4HeHNhmslbYlU/jRnx9El51lpApinodPzJuHS48/Xmo+8vjCWuKj7FIKIMGgFTeSx6m0H2HTWtV2oZcb2Wzv9PXiO488ETQHVXjTgXyHD3xs6koRZKMaoNh10Mh9/1VXooZ/93xYDIMMDtKwTLiui/6+QYypYEiQog/wVeiTGP53CF7yIeaQGkwlYZqGkLwKd4WjPRYL/y4eobYrwZvlZSpIRxCdAsZooRdgeCxqzQL+14Bso2/AaOgrm3ORTA0Kk+1gclEpwMgYc0Mj8CHACOSisXdhuCv292T7G0A2ZdQZhetWI+dMRhG92KzjglRR3oxYALKFnWOlaQ7TRQmy0WuNnjI0TDZdRxBy3VMbE9dSHjOcvghoHTFhAj59/LEyCPnpBKF+9tLLWNzagkFuLHwfhzeOxxUfO0k2LXwsWAa9trkZj761TAY/PWMmJWL49hWXSRedUBMnka//7r8xZClTQZppf+GyizElHpPJgw8wGRHfuPNO7OHxWhFE7Bwml1fgny44VzYu/B1OSC9u3IQn3lqMlEU5sCcMgiuOOw7nzJwht/jVfR345VNPoi/CbhKLQBcN8Sg+f/HFGMd46oCiyod4fW8Pvv3AI+iLs9jWEPc9fPmaT6KekqWAccAN1k/+8Ad0s1NJn510WkC2oysqhLHASVQx2YIXu/oat07kU2wF7DeR6n8DEbMFhrYPmp6Tjg2L78JY5YNbHH6Uae0f7znYFRgBsuVRiEAiJLbIEdU1NRuxx5uI+15vx4p9Jeg2p0unOO0nVFdSirZhBtv/1654fryShSbm6MokXVgTNJR1WjDO24B/PXssZiV2otKmNweZBUz75NMiU3yBvHGY2UWpLen3LNBpOszk1b1OE558sw3r2xy4bjmqYjU4YuExKCmK471172L7no2I6ztw9tExHDdNxxiXyWqUqf59gg8Ism3bWY2+1GxAb0Q0UgorEkcsXiRMNnqyCdgWjUOjNxtBNs+TxS9LJltFOQzxVhvZyRxpfqpGgepM6ejsUSAbQxU0NwNd70JE3wYnswx69hXErGYY2kBeRn4wuajyB2SJGUXWjaEv0oRdkcPx3Qe3Yr13KHqsKchQ0qNF8iAb53h1h8LXgen1YWFfCLKp0AFPdVKLivCViy+UVFHOnWF/jgAUgRsyvL52x53oEVaLK797aFWVzI0h05dzLQElrku/XbkKD698D/2xGFLsnPLcCF4ybUrzBVAqyaQw3zTxrSuvEJCNLOWw6xkIvqS4lMJM5lsK8RQoFgJ62wmy/fSnuJZecpMmyWeEBa8qUpWjVGEBKMVn6NVWALJxDVtje/javfeio0jZHnA9TeRyqPMcfPmqqzA9EpG1LJQ/iERhFGgXPnMh+7nQGFgMBrJZfOePf0KHYYl8lJJOApA0PC6iN14qhbtv/hQmFYBs4THbQUEmUpKC+8S7z5qA92r5AUA2Vc7tz2QLR43I13w6q6VlDphlLMe/XzwFE3LLFchGJhsNqQOmQyHIRnlZzo8iaVShNV2LJ5f3CoNijzEdq/ZE8kmIBKGK/C7MqIug3OhERVzHYYceixff3oClLbZ4t4kPGAyBxNRLAfpMWSSQIib6fh9mNSTQ1NSEJ9/YLEmTHNf0LWIa4tcum4EJmeUocXbK863S4r0gsdAIGHCabM4JdnVaM/DHlRZe2GSgx5oMVy+B5faiFnvETL4SrcLiIoB2IEaHOkJ1bCJH9PoR8QaFrUPgzDbK0WM04KnVQ3h8QwLdsRnC+CJzLAsycAiaqw45N9Q0JY+jFzGnB+MqLMycRZBtk4BgZBFF3B4cWpvClR+bgjHYiXgQTKHMzkvRhwb84a0OBZJpTJTMotLdghMaevGZo1zxYqIHJ5kZBCkpl1XBBcWyGe4yp+K+ZVm8sV0X0BGaKabrU+J78MXzGqQxQvCI44EC4EGtCl3mDPz0kXXYlJ2OtFUPz8tIcuixDUlceVw1apwtwhpTITxDcn6WRwlpVtYl3ouQiUZQdVhuFyzeno+UWSWS+R8+tg1rs3PQG5mCnEdOrIfSmIOoSKMt9KWUNxvHETfpZDlWFStze9vT0T/kyncR0KQkstFZgZ9eUYXx9iqUeF2SbJhGBbojU9FmHY6XWhL489sDAkLxTvO8mXZ4+nGzkNu3Hjs3LkV9eQSnn3UBnn6rGStb0+gzJsrmnlYIF555PMaUVeHOPzyMpNkI14gJ4DWxysTFJx+O5tZWPLl0u1x/ymbLc9tFLnr6obVybn96dgVW9NRjMDodgygS9l7IUhRQht6BHp9dAm09Mv4OmdmAjGuIrx1/l36iCXcfzpgXwymzy1CGXYgHIBtrIQJ3vZiIHz26Bnty1cLCo0SR0vHLDzNx9pQuVDq7pB4aMMfiyfUmnlvTJ8EHBJfI2hxf5uHYWVVYMLEYpVq/eCvGBUzpkWdWGFgijw38yTT6ItFXk6BVLbr0JryyPYqnl7XJ/SszB3HraRMwvbQDVW4bivxuWV/FMEdUPXrg4UaGlNrCH0ieKcok8d1kYEI1eiLT8FZPPe56aY9iMZlVMreU5Hag0X0P/3Z+E2ZF1wvbK+b3y/hRXkxcfywMGdXY443HvU+9J+zdpD5GxhPnKAXiDzNi8mnpeuDl+j6N2v1YNEHzQ3h+DDnx92F+7RDOPnKcsIvJdGW2fT5orSB9VdwvzcnYYC/Afz6yDTutRQJi8lVi70JD7m186cLJmBVdh0pnqySrqvlKrV5hYrfM974TMPpH7qZDP2My+Ya0KrQOJrBtsEqek7RWIT6YTJl+amkrOnNl4oHHz+caQyXFUbPr0FRlyNgImW18JjlG6INJGbXYWUjAyz7MGhdHqd8r521iUK4J86A1Ly01RWEVNBJkUy07zp0ZJ4r+6BRsNxfh2/dvxjbtMHRZk4QtzWZRvpE+yn6D90ZsjHQIo71yaAhXH300Lps1bYSXWb6p7XrQgtSCsC4ikPTWrj341eOPIRmhLJ/1l4uGSAz/cd01qNeCRmMAsoUQp2J8qbNjY40rhcrPVSja+zGhpLkYNPm4U+UxbN61G4OZIUxtmIBx0YjUTKE9yIg97kfY7Ki7EISUFPzJj+JMxX8rfHH0chdNEJB+vp+++250xoowZA43B8N01/c/nBBkCzyGc1lUZzO47aYb0QBfgrXEeoMsYh6XYcLxXPT3quBNkg/kGA/ClRo+BlVL9ib7pXFSHIsf9D2jj5ePlniyJQdRWTFGfWdo9/IBrvV+ctF8yR8YT47+u5Bh6ckWBB+M9mQbzUgbfQy9ZLJFYojHiD6rUix8HSxClf9+IJAtL0UNkGK+Pw+y5YMPBgNPtncOHHzwt4BsQapozqlH1p2NsqpTAe0wQHrZ7FbRSNbIU0T5wLGgJqj1pw0Bk82MIGvqsMgWENkkfUGUtFTicoWxoQt7YXJpCb587lmysSF6zcL8n++6E90s+A0Lhuvgm9ddI/5pBL744IWcrR/e/wh6MpwIlbngj2+6EXXsxgebq3+++14MRNhFBEpzNr53/bWYoqvP4cP0SusO3PvCX9AZ+CFV52x861M3yJnyYefkwe9qB/CHxYvx4pZmMY6OezamJOL49qWXCUthcUcnfvnE4+iPJuS7mKr6hUsvZYX5kQAAIABJREFUxcKihBw3N1q8TgQQf/fmm3h00xbxo2Ny2/ELFuDCebMFQCSox/4mr8Hrzdvw6OIlMmmViHHiIbjhiMNlEg1lUVLyycTGb+U7CQm2Av5K9He9hJi5Eaa+G4aRJT9GdZqkoxY8xP9gsn2A6eRv/5UQZAtbXCEDyxeJEDPBytFrTUSbNwW/e2UX1vXQV6IRA1oNsjpTtli+KImo9JPyN3Ak+DIMXvzvYLkNM6RGgy0BLVl8ADgmXUlyorFylbsNR1Tvwc0fr0O9vRpldqt4pKlNNan7qn3GcR8QMtX6HhR1BIWUsW2FFN2UcCzb1Iela/YgmSQgRKkKwZU0yooyOH5RLY6eApR4O1Sn2EsFgN5BVrj3HQ77Bx9sa6tC/9AcaMYEWFYJopSKxhl+YCEWtRCNRmBa9GUzpWri857J2shlsyNANtWBHtkiHeERwQ6pq+VBNjLZdC8rIFvU2A4vvQyarZhs9PTk+Q83dkYVrAFTUNJbtShybkI2kc364fjmnzai1ToS/RF63ilmj5hDMzVtFMhWyFx8v8smoIrnC3OKvhw3HHMMzpkxXQAkFlwEjhRzTBPD3je7uvDTRx4RUIjSybOnT8c1xx0ncyN/n/N22LVlw2KtncPX7vk99tF/JEovFuk3q2ANglS+hpJMGocYGr59lZJJENzj5ygmm5T6eZCNxRnZpJr4TqnCkb4f2xwXP7jtp7juwguwqGmSgH70DqXnWwiyhd1TNWaVTEHZKgd1aoF3aQiy7Y3H4EUsxLI2yrNpfPGC87Goqgo1BYEQIXYfFrKFfPbwPPgUhiBcuG4TzHuDTOynn0ZXjMxvC44BGK6HYsdGbXoId33qJrFy4LpJ8C187sIqp/DY+f1hMjglrytELvoAeigX1U1pvvFahkwKdR1GvrhJIUMnTm6VvR1NuWX41lWzMMl5F2W5bYgaQzIfhCmjheuZ6kjTJ68MSa1KvLI6jelo8abh+w9sRI8xCRmzHJqbFbnYjZecjFIzi01bm/Huhn3Ym6L/YI1s9MW4XNI5ncADSfmy0OCdbA5KDyeUpHHDmQuRzGXxy4eXY1CvAud1SjOna2vw75dMx8TcuyjNtSFiBIEN4qNGqFcxXVjVENRIajXYG5mLn7/uYEl7JXr0ScjplFSlUG0N4KQ5ZSr1zlcBAwfqNHMTTPkkf29GeQrTq20xeyfQxt/PGiXos8bjqZW9eGa9iS5rqviwJfUaYcIoHzOyrhi0kBZAjwwrYZxUJjBt1kI8uaRVGCGeFkfM7cWiukFccdIkjPF2oQi9wv4giybjl6JXG48/vtWB5Tt8+XxuWslkO358Dz57tCdJj5x3mbjpi/8VmyUGcgbXxUoBHe95G3i9pUhCCAgelLh7MD3Riq+dW4M6dx2KvX0KZPPj6KOHmjkb//VoMzbk5kuQA9whSQQ8qaEbnzy2AvX2OhQ7u6V5Q9CCm2kCkFKTS/pmtZKragp0HH6R1ajSsXmd9pnT8ONHN2Ndbg76rEnI+YbIIE8/YT4a6+owYDv482MvyO+CElyGQ3gp3HjZmSK/2909iGdeWiISP/IveV4TnJX46ZVj0JBbJQ0mPrMEQbsjM7DJn4dfPNOGzemJGDKroXlMmE2jpsREdrAbnsvAAjIQ0zjllFOwcXs7NrT0IGPVwXcyGGNvxSVnH4vi4lLc+8Bz6NWb4BhxAcMY5HDjuUdja0sbHl26WyRrHO1sfBFkO+uwKgFdH35mMVZ3V4nvFe8nGVSUNWfJ+vR5fcTBE0Vuj8h5CVrMnTkFQ14Cy5rTAphx7SYD6sy5UZzKMY1diHr9svaxUUbGYzca8V+PbhCQjcBwxOmTwIzLFhFk65Ex6ejF2Jkbix88thO7QKaqknhLKAalzn4PxkZ7cdLcMThmSgS1XrPIg1WwEiXG5CJz9iCDjbLGBAbNOnTrTVjdW4k7X+hAlz5OpHs83hmRrQK0TY1tF5lgVMuKbFSxP+idRaAuANfya3Vh7RMExWiW2FsMGI1ot2bhR891Ym1fnUiOefcSGERlbjPOmNSLy4+IY6yzFmXObkQ0hkHRbIArJuWGUQya49HsTcOP7l+FvZHZ4rGopKoB63KErdPIYxkO5hu5qae1DGGCUAYXyvRUQEZWmJhkgx4ztgtXf2y8sI2L3H0SyMDwvZD1zcYn2Z0prRL7rJl4srkGf37Xxr7ILFFtUK7NYI3DyzfjM6ePlWALMoD5PPIM+azLeQQBDeKrmA+9KVg1go6NkoyyaR1Dht50OsdmDQZ0Au9TsLi9Gn98daf4CVIOzBcbGBOLU7jqzKMYXyGBBxZScg+K0I2E0yugn6TPyj1l3cm9lvK0E6aw04tirV8atBLiwbk5tDCQYwsqIUE8FXNVJMluEfqiU7DenY/vP7wNbdYimUfY1hCQTWr9YSwhXCuUtYYC2eJZWzzZrjnmKFw2Y/oIuWi+/ioAv8KdIve1BJO29vbjleXvoj+ZwoS6Gpx21FFSV4TEEB5FIIKVdZ1nzvfyv9nQ5J5VpaaH6qphr7/hdXmYaR1+f8iE55/8LI5Wfh5n29BaY2S1+8H3YfmRMQr0G5a1CtRdIGtVVkrEJEKqSguAm36jVARDRgS2SRD9YHLKA3uzcT6zHBUcxYTR7115OWbEoih1HGHuhVhRmC7a39srINuHyQRgMVaYLqqauGFFtv81U8OR56oJyEZPNgne5MFQ5fYBL3MeZJMNXOESGVz9EPgKAa2/CWTzdfQOqHTRA4FsUp6POvJwEHwYkM32VIISgw9Y0if730ZZ5G2Y/t+ZyeZTH1wM220EzKOQKD0BwCHwUUfeVd6PLRywo0G2Py99G/1RlSQWdTxEPRtFNhOVmEimwWFqmm4gJ8lkhgzAKYaOL159lQBbbUND+I8//lF8aBz+u67hipNPkvAAstG4yXZMUwyn/7JqDXZ2dcpgJcj2+dNPxRGNE+SB5Wbs1jt+g7648p0oSafxo+uuwfSIKRsxEvF/+dqbeKW5Gf2WJSyBUyZOxI0nHS+AH1l1/ByyIbgRWZtO4+t//DOSVkQ26eW5NH7xqZuFRbC0swN3PvEk+s2odFlqHBvfv+E6TA9kR5w0CH/xmL5//wN4OzUkaXeG6+LYeXMxr7pargNBSbIDhiImWvv68MLyVTJ6yShYVFmJb5x3rvjbFcqC1PAOxUAhJLgBA90vI6Ith6W3QdOS0Ix/gGwfcP74u/9anskWJEKKB48YsCoPHnbodzoTcdeLu7FhsBY9ZpNQ222tRAp3FivCVApTkf9/ALLxIgd9Spn0RUbjczNE2eg63HDiGJxQtxuVNKNGn8iyhI0pnhfqnaO9J8PuMZf7jJgAVyCtV4tMLOmXYWdnDn0DqiiuLIugoTqCYnRIohu9mUT6JQWSgj4+/OsA6aI7FJONIBuDD6KRIvFk43oRgmwGgw9GgWx2LoMxZYFcNGjahN3lcD0RwDVIHxV2DAx0dXWhpKRY5KL0ZCPIFtO3w8m8BS33OiKRZujo/1AgW9YrRo81DWuyc/Gfj+1Em3UY+qOTkXPpDqOM+gmySQT4ATxP3+9KhmNATPbpL5JO45c334SJgDQeyCVS/IhhmcMv33gDL23ZimQkKh3BiZ6NH9xwgwBBXEM43ypJpybcXhZM//fBh7BqKC0G/LQqEI+NwAczphsoTqUwyzLwjSsuF3CPctHQJFeFCAyDbKGnGtcGHhdLGq4nrZ6LH952G667+GIsaGiUz+A6EhaNwg8SgDdI8wx8Svg5HHE8opBpRpbZRo8BQfRki0oNQQb16bNn47ojjxDfODaleIwho44FYvhTWLyyEObvhXLPkHnG97HxQ0ntnS+/gpd37BKrB5v+b56LIjuHmiHFZOP9IMgWsqgFHAualrwG/D7WAjwX/hl64m1K5/DtB+5HH71NgpTU0U3L/cYHgS1KSLQsSu1WTLDfxZfPn4i5kdUYY29DVGca4YFBNrlTgSF51idoWIsuownbvJn41oO7JBwlY1UBziCq3R24+vwT8OxTDyNpW+jTxolBt8iJ9GjgU5JToBaYEEkwlCBtArqbRpm/F5OLB3DL2fPQn0njtkcYHFAvrONitx0z9LX46iVT0WQvR1lmO6Jcg8Vy3oEnHouKacLnmKwv+pxR2vrdp5NYl2qS8IasXiJgedQfELCMf9I7SGIyggtXiL1z/uJGscJuw+mzPJy5oFTALzLOyBrO6UVyjqvbdazcW4xOQ/mJtaXKsXqXLixgbvCEw+oNYnqdhamlvSh2O1GR0OHHq/Hw0naRgTI91HKTmFTSgxPmVKLUIajSL80Q5TFXJOvYG1tz2N5rIU25KCXA7ra8JxsBBDLuKMkVlyGRvZPLk0DKrBR2z71vm3hlezG6zMnSbKJf54zYNnztvEoxwyfIxkRoSsCYLklT9R8+sg3rcguQshrhu2lUuK04eXwnrj52DMbZa1Fk70RUJyvGFrBKAB5Npf2t3KWhuYfscpWCGb44/3ITXY59mL/wUPTrDbj90XXCZKMcjtI4PglkXVm6o3zPtISwtwjAEGTjGkOmFcESgjdkzfE6RTRbgD+CbD++cowADpSvcbwxCKLDmInfvdmPN3cmBBilJxuljg21JfjYcUfg4YcfRs6Lyyaea2lNVSVKyyuwefsu2Ho5TGcAle5WXHLm0fJ8PPzcMnRpTYBVBMvpEunfv155Mra0tOGxZfvEx4zKhwq7BedN68M5h5Uh7vZgzcbtaEmNEVkzfzZ2RrC1N46MOUaY1GQgEVhbOLkYYw0ynHpRV1eHzbuSeGs7pN7hPaREb8E4B/PG6xI+woARAgqUOmaMEnkWHn+nGz0+x2OxsBXH2hvzIBufPbLoHlvSjhdayrHPmiXhAypUQfnMxf2UgHHV7mZMi7bguhMqMa1iQD4r4nOmUuxvhovQ+iClV4nVxNbMONz5bAu2OdMEuNN0Xe5Ng70Sx47txPUnVAr4SLaeav6pEaJCJQJauTBRCjzQ5P8H9gtaXBhW+8wpeK2tGL9dmkOHOVWuOe1+yt121Lsb8dVz6zAz0YpyuxkJkdSSYa9YbD5iyHoRDFhN2OzNwg8eWi+J34PRiWLvIF6A+e5uMILz5AiJ+5HfkeZt6PMsTScK2VUQgJrjVYiKzFJMmNRy4rNXmt0q9dl1J1ajlqm8TjtiophRMmi+VJBLmcwB7eY8/PRlG+921kkQB+09GP5RY2/C5QuSOHOmrdJ9nS5ouqtARDBtVUmtCUupuS8VXIdhICs8gTz73qe8j+m5ZCXWoFdvwE5jFn745G40ZxqR1JlerLz7GOiwsKkIkWwHBjqa4Q11ImHYwuw8dk4NZtXp4i9oOElpAjCUg0A8vf627e7D+nWrUWH24oITZ6LCaw0kysPBWXILQi9dIcDTI5zgYwSsq7oj07C0b5rYcOyILES/RW9HhpopkE3q3ADHUAxj9XfeEd65eM7BmGwaVxx+GK6aM1sahJyxwrCCwho2lAmH0kjWCnwKuDdlLcA6ge9lXVHoIcvaJLSZYD21cW+HEJIWTZuGMl3VXMPEj/cH2WRMBd8XNgQVzD18zKFy4YMCPqPr9P3qi/0YdoH8VuTQrNld5bULXeDdQA+GW++5B/siyg+30OZi/33BgUE2/h5JRsW2K0Do184/GwsqK1BmK5BNpZFr0AO56EAvkz4PBrIRWC3wdAw81chQ7O7vF0VMcUwFbxaSvHgMhfhTvtbSNWRybh5kCzMBCpl6o/cbhX8/KMg2+uLwTRJdrxuwqYkdjSSGJ3UA3bqagYLgg/5hkO39kMRhUE8dSSHIJuhlMCmGExsvKi8QEVQGH8grCD4Y7F0mwQea8w7iVhtMrVMmuNFU1f0HxPv9Hw64uPixZZwmJMpOh24yVZR+bKpDK91X0qE5cCURTcllJKGTwQfLlqLXUkl5pbkcvnrD9cpAMSjEWdS/vHo1nl++QmSlfJAqMlmcduhCnLlwPjbsbsftzz+HPgYemBGYrgt6u8XdHCyXDyKlFRocQ4F1vD4RRnNnUrjhyCNx2iFzpdQRkO3Ou9Eb4zYNKMtl8F9XX41p0YhMIuyyf/fxp7GquxtJ00DMdXD9EUfi3NkzhH3GzRGHNJcMIv7cqN16191iFK0+L40fXP1JVEVjWNrRgbuffFLkrXyoJnOzdtWVmBps+niOPG9eoy/ccSe2x+IYihfBy2UF3KN/GyW1ZPZxs5qTH11Yc6amI2FnMUEDfnrddQIAhj4/w0wRVf4P57JugT20FE76FUT07dANdgkDo+SCseyH3oMfBU/4cAPrH7/N8khYWKrnQ7+fJCjdacROzMA9f9mBtQP16NIaxbSZfjRcaMV2Nn+j/3cw1P76zVTHuZ8scPQbg7HIYcgNILukRX4HqrxWzC1uwxfOKBezYxo5s3DXRDKv2Jgjo+ILPziISBfvpLgAmWQS0BzYZpOAswPNfAOfouFNTxJGwFj56MExCmRzKHlyx4PBB807FJONclGCbDFJGCXIZklThr5sDD7QxbhULY9Z24adzWEMgw9ELhq8Rq9H+UJaMYPIsGHwQWmxAtnyTDZtG9zsEiD7moBslIu+L5MtXxhKViKyKEV3ZDqW9E7Fz5/vwg5rEfojE8S4l40QcZDQRnZdpRgMD/sAqUwqGVVJP2TLwFCZbBpH19Xiy6efLs0EznPipyMzmybADbMIP3fPb7HbMJCNRKGLb9gQvnLpJTimrCyfwswRyBmRDDOuBU9u3Ii7lywVr07S/8Vjw6fZq/Jki+cymBaJ4N8uuVhMd/lDUEkZJChGm4LlFHjHwpTAGtsaXCP433t94LZf/RLXXngRptfVymcQaOPnsHgNDXcLQTp+Do9RbfmGQTbxeCM4eO/vMBSxYDouxrkuvnfDdSKjFZZcATDHgpnyi7Z0Bs8sW4ZNu3ZgMDWEkkQRZk2YgNOPOhKTIhE5HnVdRzLOmn0f/3LX3eiJJ5CyVBgPQ3sKmWwspnktwhfHaig/4frGY+7zgU3te7BnIIlBT8OOoRRe3rAW6UhMrnmY2r2/lKrggzVP/G1iuiNM1vH2Svzz6dU4unSrMDwIspGBtL9cVG0Xw0AUsmIIGnUZE7DNn4P/eGgv9hizMRQZC90eRI27DddfegqWLFmMzTv7BDSgJxLBOW5A2Qahp1S5vw8zmsYiUToGy95rxgBlj2TEu3vRVNyLW8+eg770EG57ZJPI1G09hhJ3L2Zaa/HlC6dgYm45yrMtArJxU85mQdhJV9IhHSmUYcBsQIs2D195oBM7jfnoo8G9RlNiH4bHrRe94ehHR98fH1pQPUuMTPCwMbGRnm1MEr1sQQ6fmOmi2t4uqYSUPDFtk1IpMu4G9PEi42rXZ+KxlQN4bTPQb9aJfYGu0bR5AI2Jftx8xiTUGN0ip1y5rQcPLOsXpjWBHna/KZmKox9xLymJkZJ4yo0uuSpGMVIagw8S8HUlL61ym8WT7dZjfNlYc/PMTbRDFQUlbvROBP2+KrAvMgO/XQa8uj0mLEQCIiXOHkyPt+Kr51ULu4nyLYYICJPNGIt2a454pW3IzUPKGicgWonTio+P78OVx1VgnL0RReK9Kc40AI9ZQIEo+s163L+kD4tbEIQZlCmWbiDRItu6xtuEW6+7RDzsfv3wu1ifnY2+aBOynhJOkXkobD5h1kQFUJCGiEcmjpLbEbQP/droQ8a0VAZMNLor8OMrCR6uF7bVEMrQac7Cixs9PLYqg06zSSTP/NwiI4NTTjhCALtV763Gnm5KZhVAyldZWRl6+5PwjDgst0+k1xefdRz6B4bw/OI16DUmwjeKYboMg9iH685aiO6ePjy2hEy2cvFgq/RacP60Lpy3KI4x7i5ZI8mso89buzYHv352CzYN0g+sBq5vCgBCptgh9S6uOX4citEla9ozy7bi9e0xDJoTkAG9sBwBEQk4RiX4gGCVaryLr6IEXpQrWZ9GD7UO1Gc34pLDDJGLlrt7QVEq5X+LdybQ7jfJ+RBUIVuTiZYEiwjg1bibMVnfgK9c2ICxaJHvlZAHXyX6siGXNmvRrU9AqzMBdzzfhm3peqnNCIAywbbcaRFG6k0fr8OR1XtR7uwUYFCeZzK4w2TSwg198Hyquo9MNxU2wZAISsGb3Vm47alt2OrOEC9eAqrir+c249SpOVw130ONswEl9FX1BqE7GVX3MIGaNg6OJaBaszsD//ngGuy25gjIzJqHnnD7g/D0/6VclSAc13USGSIy/3AdFGkkyAKkcoAgVsiIUVwmqpF4vhEthTF2C44duw/Xnlgj3nGUcAv4H3g/sx5g/UrGWrfRgFbMw9cf2oed+hwBLvkqcTswzlmDr547BrMT24TFFvFSMm9wbqFsN40ybG3bjfrKIowv6keJ20nYWUBSgvmFtVq+yUoGvghBS4W1RmbrE+uAx9ZGxfMs5ZfDNhhSI+1YmbcI8lMRperCrAS50N/wnKMn4KhJUUS9IbEC6M1Fsaq5Eyu37EVnis96FmO8HfjsxQsxzdoq3pkKROc8SPWBkiaqgrig/qfawi8Rpu7LeyfgntcHscuaJ5YxDNKQOKZ8sNVIo33lfcfduI64ncOYXAbnz5uLGxctlP0hd6ism7QRDl08gGFvt5CdxpUoQBYC4G5YBhrWUGFaO+uo+197Da+uWy/77hrdwNduugkTTCPvYVvYZN2v3C/4H4pLFlyWgjC/kZX86E/4cH+n9Qql6aMZdaHtx3B9qo6F5xnaXCzt6cW3Hn0C3YkEUoZW4MmmpKDqfob7nMKKaPgYBQgVkM0WIPTLZ56Nw+qqUeLkkKBVSbAnjDAMynULgjcDEoGUM/t7Jua/gfiQDvQPqnTRvFz0IO8p3OYruahXALJRgvw+3zXq0h9ULjr6FoWgFyeZnONgYLRc9K+BbNIJ8NHfNyBIYiKukMSDXZhCJFA2DgWebATWCCCpl9pEsojiAu+4voBsHDAeUvDRJ3LR0si7iGAlotp2RIzuQOb00VkYHDQezVu9Mcg6U1FceQGABYFUlLwC5VKTly0R7CrwvvlDALINRCIixSnPZPG9T90kYBO76KFkkg/rva++ird27IZrGkhkbdRHLHzxqsuxccdO3PnSyyKnzJFuKX5qNqI2mS6MpVcGpSLbCDAHDuQS28ZF8+fjvGOOkqmF33ELQTaCYhpQls3gxwTZYhHZKBBk++Yjj2Ntbx/S0QiiuQxuPeEEnDFlsoBsBOJCkI3INn2ARoB2ThbfuvQS1BeX4O3OTvzmiSeEWWHaDqZYBr599dWYXADWcRPG7M/P/eKX2FFcgiH6MLk0snYRDwytzcAlVXxfgkQTXseE48lE+uvPfS5PB1ZXQI0XZUUZquWDfBR3OYb6noalb4Zp9ELTFF9Cwo3Dzso/QLYPN2t/yN8Oays1yysvNXI0yHTg5q9Hb8AefzLufrkD7/VUoMuYJoUFNyTidRW6UY2K8P6Qh/H/wq9/WJBNFXks6ligsKtOM9zPnBDBkbUdqPG2o9jZp8xlxQ+rcHk+2OlRJ6Hi412PcenKCDiMRJfnh6lzmqOSwuQzlWl4gdr/Q167/UE2erL1J2cCZlMBky0mTLZohHJRCybBIgYfaJrM8elsDrncXwfZCuWiIcjW2d2VB9lCJhs92T6MXFSdtAIrpFjVmKQ3Ay/tasC9i1PYZS1Av0WQjSy2jwayqW9QsgdL1xDPDqFmKI3PfOI0nNrQkPfNVFnPqtvKOXvJvn343hNPoidRhKwRge5RLpHFGbOm49ajjsozvEKfkBAM4/z96TvuQmcRI+spKebjaKiULh2I2jlUeS5mVFVLc6gsm8WZCw7BkVOmCtDGfnrIqOM6xln2xw88iH7xGDWRNgwM6Dp27dmN2rIy1FAWkMvhqKYmnLVwkfJ4C8yKCbKR00RQ6r+few6tyRQyLLS4MaGdguZLgE6XB7R2dcHRgeJcDpfMX4BLFy0YkfQZssd4bV5vacPdzz6DPstCxlQMwzBGvtSxcfPpp+PYpiYBIsNud8g6o93Dj196BW/sVGw2rq1M0yaz8K6bbxSWIAG6UDwXFumhh0k7fPzu2RewvLVFzoWstaweQdrUJNWVXm/CeJSxNbpZMKq4ExDcFXZPmd2Gemc1bjq+BCePbUO1vYlZt+8DsnFgsY4xhKWS1MsxYE3EFncOvvZQB/aYh4h8TnMHUGdvxg2XnoTB3m48+pcl6NInYcAahwxhUTGEzyDhdmHReAenH3cYWvZ24PFX3kOfMR6+ZqHM2YOJJX24+exD0Ds0hNsf2yym20wELXL3YI61TryGJtgrUJ5tE5CNc40C2Tj+FThN7khKr0CPORkr+ibihy+kscecJ4ABARrZ+Pk2DH9INrFht5lTFkEnsito+i8G+mSaOJ0Y627ANYuGcOqUlABuxUzN9HKi9SU7hAwT+pcxwGQ75uNHD2/EDn+6gEwE2fj0k8lGmeWR9f246MQZwpBbva1LQCgailNSye8mL1TCFXyy9Dw43AMalshOyUoj8MP61mL6rN8tvkvHjR/ALceY4oNJoIugAJkrvHbcOpNBltXK0W1Mwh+XJbF4u4E+Y5ywQOLOPkwu2od/O3eiSE/JlrL8jPJk02vQqU/GbY+uRXNmigCqcNIo9fbi2MYULju2DtVOixiYc3YjmGCAARE0NvdELvinpQN4dbuBXm7IrWo41E9DQ8S0EM+2Yby3Cv989dmyEb7zkaXYmJlVALJ5yi9P2vcqYZUNNbLHZL3xs4QehIlIaSDDFZg0y2ZPqb0XEzwy2egbt1mu5eJ1nXh9RznWDZLNxpRxSiLLhGvE71H+oRTTK/N9kdeFdZ3I1NU6aLkDKHfbcOGZJ2Lr9jas3NQurEvfTEBz+1Hsd+PURY2yj3lySQuyekLYpJXOdpw3tRMXLTRR7WwT9tyQyVplMt7unoA7/7Jb2KFMhKXUl2OAvnxlThsuWBjHMTOr5Fw79VNaAAAgAElEQVSfXapAtj4B2VTyJllvpu6IdFv8guUbFY9KcVlVZAyBPYZq1OXW4dJDozhzSg/K3N3C8CfzcJ83Du+2uli6NYmWvogEAZAZymeCpvxVzhZcckQRzpisgEaCuqYAwRQsUk1QJUEpLfZE3PuXFmxMjUWv0SiSca5RRV6neP+dPSOL8+dbqHE3CtDLd5OZqsz+lZdl4YtiQiEkSFABbRXI5qRf7FjstWbi7tf6sGx3CToi00RGy7mB5zXF2IzPn9eEqf4aVOSaEaexPtLQHEfuLdNWyfTKuRGkrHq0uRPwkwfewT5jirBUxZMN5qjWVpDnTnBNI/CtEnjJsuQazvuWoMek2yvPBseopJOHQBsbHz7vDhU3aZS7e3DkuAFcceIEVDqtAuKTDyjGDhIGYcHzI8J43WtOxWs7ynHXWwY6I7PkuwWccndgXkkbvnRmiaTqFjtsE/nKn9gYh42dxXhlRQt2d/ajfoyJGz4xA9XaLpS5ewSsJ9eNz3BejSmUKKX8EJmqUYUufTLWpCbj9qe2Y7exQO4zwVm1e6JHYk7YtdxXaroFnTUiG77uoMz95WjHzecfhdxgJ1Zv2oF1rV0ipebYIGDKObLKbcEZcw1cOMeWtGTlmZkaNtUKOyAhyOZrsPW4eC2yrnqqdSz++LYtIClT3D8IyCYADhNBc1nxsf3E5CZ87vjjpDbg2XE1OBjIlg+gCnC/EEoNQwy4OvNp5CewPggbeO90duO2hx4UpRrR2qpsDucddiiuPOKIfNOPM+XBOBujmWn8vdAXLXC7DfazYQX6Icvv4NcLZaGyVgb/P59UGzIEg2MtlMNyr097qD+9sxwPrdsgTccM9+IS/hC66g6DbCMdXEbWMYUgG+Wi/3bGmTiyvhZlxDNcNw+Cvy/IJoXCgcGvsP7vS/7tIJsK1PiIIFvhbSpELoNtr7qpZLLZNrp7e1FbXZ2nZ+bpvoXsn6BTERaLhC0G+oN00dhwCRp+lwLW1MGrNBdF3wtBtoEUNbEEsNSG40Cv0Uw2X+vHYN8ylEWXw/SWI6a3wNK7/maQTfBvSkW9auTcWSipvEikoshnt6kNlRg/F6SLsg9Ig+n7ApBt0FIgW1U6ix/ecpOATQTZeE3IRiAA9uy2Zvz+zSVIWyaitgNuAr594w3Ysa8DP3/6GSQjqsNSapo4amIjiuws4o6a6FWdXkCHpp+PZ+OIxiYcOn2qLAvcNNycB9k82TT9+OprBGTjBoObkh8+8xzebm8XCSiZbFcsXIhL5s/LewHxkQo3Edykffaue9FncTOsozSXxo9uuAYVRgRvB3JRMtkirodJhobvXPPJAGRT0zk7/TymL9zxGzRHoxiKRmE4DuZOaESDZUlHgmChDHaNnj+KZqwkCq4YXt94+un5jkEhyKYuSCgZ5TTBu7EKya6HEDU3w9A7oelB+k8Y1S1jejSxNhx9/6C2fbTpXb1rOOhgeMZR6eYWbCNBq1X0WQ3CqrjvtQ4saS9HlzEJKXbuhMHGNLPhOOb38zb7W47zf+q9H+T4Q8CF8fBkYtTYW3FsdQtuObkK49y1KMm1iQeKdFgZXy+JucMdQsmDCEDn/LIqUluV3sq+EeeM4bgvFc+uwD2m6iiG3EeTiYZXcqRclMEH23fVoG9whoBsVqQoYLLFJPggwrkvGs17spkMhPF9ZJhmnMtJnHcYfKCYXyGDLxhnBTcwz2Tr6pLgA9PSh9NFg+CD4XTRvx58EIJs3Oyym9xpzcTTLWNx39sO9liHiNdRIcg2Yj3NFzX7H+fo9ZjrBH2+yrNZjBtK4ie33CyADlfE0Fg3TH1ik+I3r76K51ra0CvBMTSg9yUivcFzcPu11+VTMMOVOHSq5Ht/8PRzWNbRie5YFFlLJa+FVHrTcyVGPuYomWRlJotrjzsWZ82bK8cSisZCUEuaOD+7HV1xMuMMAdpyerAp9F3E7SwqbRunzpqJm44/QXxOyA8j0Mbv5DrIYu77992HdckhSbfm+dAU2zMIO3hwg4Kfvm6UG9x24w2Ypmv51FLF8Au8VTJZfPXee9AdjSFpWLAjhsTCcw2LkC3NEINMDt+8/nrMicWEZafc0RQTj+fzYnsHbn/6abk+tm7KmkiQ7Y6bb5TggxBkE/Z/ICgi2EiW93d++zvscBxw7bdpB2Eo/yHaRohNBCPKgqdrdB223zwUgGxkkpW6OzDOXoNPHhXFmY27BWQja2oEk21Us0hJ6xXIljK4YWvEVn82vv5AF3ZbBNlqYNoDqHXW4tOXHIMxsRz+8Mhz2MbNtTURg1qdsGAJWHEzfcT4FM4+fhG27O7Eo6+tR6cxDb5ZhKLcHkwsHcSNZy1E10AKv35qowpW0KKyCZ1ftBGfP2cCGrMrxJONIJuEKPi2YjXLZtmU54gBN5RGPrs1gftWxtBhTseQpnyDKMGkZFUYF1omLwMjCKEsB0qQM8pg+3HZFDPQgUmMtxxt48RGstqaBWSTTbPO/ZElBu8DWhX2Rubgqa1VeGBFVs4rZdQKyMaRQUCI3m4EV05dWINjZ9Vgw7Y2PPpWu0gYmTCqklbDcl9J1l0tIVJJ5dIzvDGPErT0OlDptuLo8Wlcf2wJSrwO9NoRrG7pFllZWieApBI56blFX9J32nxs7SYrplK+if5dNZFunDKvVKRcBE0U0BRBxihDv1aDV1d3oMNtkM0wIe2414dp5SkcOimB8uA9w6BXUth4cxuLYSYq8ciyTize7qOTyasiH47D8yxEzCgSuTY0uMvxL1efLjXwbx55ExuzMyQlMOuxWWRjUm0MpYkIsq6GLTu6gkRNU0BOC0nMm0RpZQ7JnImWPX0Fnmx70Shy0Rph+/E6vLUljT8sN0UCO2BORNqsRM4n00WDJhs1WySGfBmGEQSrOLJWKAN+zim0Q0nKWL7grI/j9WUr0d6bk+vp6tEg4bsPs8ZGMGlyE55dvFFAToJI9HG7YFoXLlpgoNZpFqA3ZVZjrzkdv3nDxuLdZNpNEcBGElQ9Ju6qpNRadwuu+MQhmFgVxctvrcTiFl1koPRvI6OSoQ5hw9dhA1JPyDkT4KdfsUrFTSPmp8WvrtbZjAsPLcIZUweF9WQRKNOjYgXBoBMCOhv2uHhrYzc27skK0Eb/vKnFnbj13JmodzbK5xBYoa901olLSisDA1qy9bjzxTY0p2oxQDaRTv4xEPO6Rd58WHU3bv5YJWq9TQLyFPn9IkkNZZWFc5gq3RVTWhJG+YzT21TScuuwz5yO5zdpeHiVg05zqswZnKml7nGbcfXhGk5uSqHe3ohSegfqGVnLKeGXOkV8vRigYgnjsFerwfrdDvrJ4mPCsaxD8qAHcy4VUTwe+t2Vos+oxerdwNJWH0lUC7Btesq38MipUcyvy4k/rgKLFc9JAlVodSAy9ZywAcdFezC12hN2GWWX+RR4hrsEHncEtfZY83DP6wN4dU+DMMnYOGBacZ29Eecf4uGimQMChHJ+oDx+W3IMnlk1gKW7KTUdJ2x5+gaePNXHBYeXC/uVYQtRjSAzd2is3VQKDwE2cSXUK8SGZTem42d/6cK6/rHo0ScLKMt9JefhGIYEfI5S4i4M9biw1Qg88vni2CODsNxMwstlZF7ktSK7kQ1bzm5RtxNVznZMjTTjKxc0oM7dLGoMlY6qasvC/E1hWftUYiWEUddhzcLj22rwwApf9gOcV5nY7mlGgdx4f/BG7olPtrEre9sT6uvx5VM/LgGCJJEUJnPuBzIFBXkhADVi/AY1Ct9HagbXeCoI/v3e36Pd95G2dFiuJ7XBFUcdjUsWHCL1hPJm++CvwnqWTRgCnP8Tr2FXcvVtaucsnGbBBbYB+Mrd92J3JCphWTnuNgJbh5HBB8My0YAfI5+Xb4IVMNkIsn35nLNwaE2V2KLEw+A3agMNSzHZ8iQvpZn4q3LZAE/qHxwQj+dEEHwQykXfLw9gNJONYzVMOz3Q+0bflzyTLbyEB0tpUP+ugC8y2XiSVVXsvKhndiTdlpMMKb+8Reo9wXONnr5+2TQloowFVjGocpGC3w8PMM+c45tFE2tLhOoYGs+xGyLMObU4htHJ0hXgVOcqBofnp2AYgxjoXYqK+EoY7rt/P5CN3Ra/DI5bB19fgHgZmWxzA3EKE5IKkVxFPebg4+AkgCQgGz3ZLBOWpqEincb3gwKd5SIHTSjfeWjVKjy+Zi2yuiW+bWW2je/eeAMyjotv/u63SFqczIAyw8DXrrw8H3xQOHmEUw8/lxIYfgf/nRsPSm1CkI3XtDQ3DLKRpUZm2e/efgdPrl6DfpqPex4WlJXj8xecJ2yIMGSBkww3IMvaO3Dbs88hZRryu2SW/fzmT8n3LelQnmwE2ci8I5PtW5+8MgAXFQNiED72QcMPHnoMSwb7BUTkRHXVWWfisMoKmaRCSdEwn1H1HPgdlNvy/EKpqIzRESM/xON5hdkRWodUz4MwtfUwjHYY2qBaBPdDxUcuAuoj/wGy/S2TvfLm5wQhLUx4fFDY2fcZMV4u3iEd5jQ8vNzGC5uBDmsGkuY4kSmpLmQAZu/XWRip/f9bjvF/+r2FRucHo4pxPFOOQPkIGQ4NuRX44gWTMDe6DhX2VsSQRIRmw9xAFIBseZPZ0SBbnukZCvWGMTblVxKAVoHcY3T0+oe/RvuDbEouOgua0YRorAQRK4FINGSyRUYEH5DFxp8UCzpSzEvKYDIM4SDs6NH0b8pFu7tVumihJ1tUb4WdeQsE2SLGFpg65eMsoNWzPgyCDp+xAixN8Q0a0srQYbIYrMP9y33ssebKeKVf4PBY3T8t8v3AFP6bkmB5UnCMSWdw1sQJuOmk42X+DQMMeEQhc4yNji/ddTdaoxHxtMyJzJhMZwYmDOE7F1wkc+lwyqjwdmU94Bz+ws52/PK559ARjyPJ2HrF65XnNAxfiPq+MLjGpIdw0zHH4KzZMwUgC+fmUFLA9eWmX9+BvZSfRmjoH4ETVCdkScTYYc7kcMbsWbjlGMWwiwahAZwPkroma9R3738Qa4ZS6I/HFa+Gg9Dg2urDZ2gQG0h2DrOLEvi/F10gMtow3j4sghnu8Jvnn8OLLTvQG4kgYxHMDywduFkFE7jJzrNx4qSJ+OdTT5NzCkMdwuJyM4DP33EHuuLFwkSj3x2LwzsLmGyRIFE0TAnjd/+cfm7btwtrPE3PO9YFQTqCPGV5BpsaXx8MZJNYGJQ6e1DnrsEVhxo4d1I7agVk6/2rIBu7+LZvCHOEnmPbvP1BNrJl/+mSwzA21od1m5rRPFiDnbk6LN+pyQad7NYyZxeOqe/FOScuxKbdPXjk1U3i/+TopYjZHRhflsV1Zx6F9t5e/P65DZLux0CMMncnjiprxmc+UYeG3HsozbVK8AFNsQmyKeYLARCCMREBaXZE5uOul7uxuHO8SFe5FjCxrkrfixm1Gkq9PvEk8nWCWdysRUWKuduuxNZOiP8kXwKyOWvwLyfoOLquXUA2sjLMgJVCeSIBvF5zPHYbc/H9J7qxMdOEbq1RAEgGD/BF2JebW/pkjvF24urTpmOovwvPLN6MJH0ujUrYWumIUDIeM9c4+tb5PhkyWWET0cSfnnIExQjAHNag4Yrj6wVIaUmV4o5H3xbmWL9WIew4Adl8Mu6YFl0VfCa/i+M5LX5OBOj4J9cMJZE0AgZcqfw+Dfm5oYfmwPKYItgjYBuTLLk5J2eKMs0o+mTTfv0npqOhtgLPLGnGsuaUgEeU/9LTkxtvw4gjkduJRmc5/vXqU2Uc3/XI69iUmYWBaANyLqXvOZx02HTUVpdjyPbx9AtLBPgjeETQkr6jF591jDBw23uH8NqyNSrJk65g9GRzVwvIVu1tExb2+u4i/OyFJPZZszHIICSNwKaSk3HsMAxJAhD42R5BB7IduT6qxFr50YvFOoBBHR878Ri8+PrSPJggLCbO4u4gSvxeHHbYYXhjxRZ5P4+XLMgLpnbh4oUmat1tIq3tM8djU7YBP3x8H3aZc9Cnj0fGqBDTfxEJamSAdmKMswP1kU5cf+4iLF++HCu2DQmwSyYQgVhpPMoqbMLWo8KY5n3nekQpZpHTI2O52O0WHz7WBOccPgYfn8rnUoFlXMcpC6csOWOMkQRb3q+2HmDpe63YtWMrLvv4bMwd68k4pl+eyDa1BFLi19WI9X3luO/VHWhxGtGvj5Nnny+y6unlN7toJ246vRFN+lZU5LYjoQ3kPeRCFtuIWkEKiQBM8U2VJKmXIqlVSnjH0r2V+N2re0TGOGA1IIMiMO242N2HRXUD+KeTitDorEKNsxUlzl4B1sU7kKAqwTKZQBUzjfeXPnRppgNrpSoVV7y7VINesXo40hUzkGEVneYkPLs2jafXuugnK9dIwHK6pYFx+fG1OK6RwQa7lEetrJ6qTuDnKct0sjX/H/beA0qu8j4bf26Zvr3valdarXqXKEb0bpABAcaAAYNtmrAdO06cxE78/WM7iZO420lsEzB23DDFiGawEUZUUdXrSlrtrrb3Mrs7/c79zvN7752ZLSoQvnzf/xzPOTqC1c7MLe9939/7/J4yoeS+aXUthMXG5oHjTSegop2PQXMeDmun4OsPH8RR41Q5Xx53XqoLdYnt+Ktr6rEquB/FCTJaU6Lw+M1rPXi1rQDt5hkY9dRL88pnqcbrxy+sxDnVfQL8Ewj0YEyefWm8OkFNfJ7ICOs1luCxrRE8eziEfmMeIlo5OPeRiUcbgHyMIGSPYW5tIUorapH0lOONfd3oi/nEE1LWKo2gMUMyVGOElh4ShuMEoBSkB1BsHUFVaj82XFSGVdVxBASgPA7I5shZIygWkG3j4TI8slNDt37yIBuPhbsEMqIKE3Gsys/Dv35Y1Qc88uOBbFOZ5DPt9lyvWQJstDn69sbHsWNoFGGPKW9nKFJdMoV/uesuNNAvdsp3Hqt2dllm7r9PqsOnMdzffQV+vO/NNOWdX8rVw3Cf7zY+nzjQiAdffx1DvgCifj+SaWtaDaM+4vj7MT6mJN24wQdfu/4jWFGYL6o7erKxduWLIBsBx2MFbx7zKkwB2UI+1Qp+dyBbWEhe7xpkaxsZtUMhlqLO5JBzlFNvsuCF9MBKJBAOhwVkk4fL8WDIvNVF1Jy/3Whk/j04GhaQLUSQzWWkOb8nRpVOVZkB7cSHg5rYhAOylQDsOucid84vC8pqpWEJe4zFVRS6MYbxwTdQFHhHQLaA0SpMNpXswo3jexic0nHxiB9bMl0Lf/AcaL7LHT829rDZzYNDp3Vjq6eDbA+++RbCXsoDbBSlLHz59o9nggT4MIvRcsrC9x98EP00dNc12UTQj+fbGzbIgf/tT3+KPm6OxJMthbs/tA5nVFbIxsBNm3OTTlyIiFeeR+myz2jmfM+9P8GgX90TmkZ/67aPY5HfK/IfQlFvDA7g2488hoFgEJZmoyiRxGevvx6rCwvks9zAAgKI3330MRwan5COfMhK4oyaWvzl5ZcKcv9ibx9+/OST0sXnJo1BDl/9uJKLkrRO2rgrd3ro7a349a7dknLHB2tRVQU+e/llGbNt5Yaj9OHc/PBWslfM83YTX/gzJ2dyynTB0eJy7/YhOfYMrORbMI0OGPqIA7Ipqcrk11RG259AtvfwBE16SwZocyBLkY3Y+SLHIUvhhSYvHno7jl5zgRSF3BSQwaZSobKsj5mOYyZQ5L97vO/n+3O7OpM/NysjdedCjuXc0abERTHpOFel9uHaFRauXzqKyuQB5NmKhk+JwMkBwWoiVDIOFRKgUkknj+9MtP17mTcnneBkkG00ugzNbeUCsolc1BOS4AOfP+AEH9CTzQOP1yedKDkOQ5d0UQHZCvJhmG6abLazNfXpdMeD68mWH8qCbIYxCA+akY69Di35AvyeZuigfPzYIFvWrFeBbFGtROQtj+wvxcbdpsgaxj01SKVzQTbVIJr5NbkYcS+z9PhZhCRVquhXr70Wa8uKM0wtd2xwHiSY83JfP779xBPoDwQw4fOJVykBJK9toSgygesWLcYnzzlrkqcmj4ejhR1KgnR/fd8DaPP5EA4EMh1KkXIJazgtxxNKWSiNRrDh7LMyIBsLV56FC7Jxfbnj3vvQ7Q9gnMa4pmLGSYgHmcdWAoXRBK5cuhifOssB2dzkUxsY01TgwD8+9LAEMowGA4ixPBJLCHq5KAZ0KG2jMDqBa1auwF2nnerIQRwWGkNyNAUgfvF730Ofx4sxrxcJ3RB5g9sNFTa0xej4BMqTKfzg838uklE3xIAcIPbyeX2+/ugj2DNBSRg3NopB958bVLoo10QB2WwgSS8QJzTh0/feCyagjnt8iIpMUAFr7vPG5y/TASZoPC0qfrq8XM0DSWHfMEHywysTuHHJMCoT+xHQOA9kNzGZTKwcRpswPTTlCUSQrTm9El9+pFeYbFGjEh5rDBWpA/js9WtQ5+8Tn7NRzMKzOwbF/2rcKJfrn2f14OyaQVx1wSk43DmC327ej27PCsSNIvjJqCrQMKfUg+FwFIcH2ODzw9SSKE224rzyZmHi1iV2Iy/ZDq9O1hEZKQTaNOgGuUJ+TFh+jPoXohGn4usPH0CHd6UAKix8CUidWzeOG8+tQ1G6HQGb7TpLmM6WVoAhfRZebg3g0de7xYif5xykSXxqD/72ch/WFLaiLNUiZu8UyxMIoQR83KyWdej55iB+8Y6BbnOxky5aqIJ2xL4kKQ2PAnsQRckjWOBvwfWXn4FYnL5cBei3a5DwVMh5SM2MBNp6wti0rV1ABXJByFipNrpx26ULZGNM3zGyxko8E6gOJkSW2DhRi39/cj969MUImzUSOiEhAponEzRBBglHhPs93ORSukgun0oG5dzDDTBHjQeWoQAmMk74IuvItOgGFpX3iF+lTe7bGILpYZF5feaSCiysSCMajWEwSQ+4enSkZuOBP7TIcYEpl4kuzE5vw1/ceqnAHPe7IJsw2VQqq8ceE3YZ5YpkxxDQIZgvGeF2DF5QnpaWDb/41uk+2cgXWN1O8EEZKtJN0Kw0+u0qfPU3TRjwLJa0VYZy0HSdrCga/1OSqwCPIZw2rxBHG99BRWkelq1ai32dUexuGRUpMuW4BOGqqirQ2TOkgpfIQiRjhnsWsuzsKIoL89Ef5kxkIWBHBHihJ9tH1gRQmmyRRnuvdyEefHMEm1rLxLCfoBnN4KVa1QhAEJwdlUAKSulOrw7jkrVLEY55MJouxKBejZRRDNNU1S7nu+37j2L7kTBSRr54uRKkW1URxbpTSgWsIzM0mO5BTXAMNd4BkTUSNpKmsW0K24mAKsFdXhcyoujDOjI0gOoiMo7IBqXjEhNkC0TeSsnrlhbgsbcG0I86jNCPUcuXRpcvNSRyxobAUXz6shrM87ajxDoqQCVBXkmQdJtf0kzNXftUdU4WG9lPMRQIU5UBLLsGS3D/5j50Yh5G9Rqp+xTwo9KKV5WHcfcFeWiw96Eq0Yh8qxN+TQUs0CqDzz6nT51WB+LZzcYM7yWbRooBpa4pWZWKoUOQTRIt0z5pjnH9/tWWEbzYVoQRYw7SZhCBZDfqkjuw4YPVOK2sU3mLpdX35qqsnIpK5gbxcLMddYEjE5Xkd9ovaUHEoOqGPxytxi/fmJDwg6hRKoAcU6M/UHAIn/tQDWqSO1GQ7JS6jNLdDm0ufvhMG3ZFVgrzLUqQ2E6gKNWNerMVX1hfhbnmIRmPIW1Y/CpJSmHtzPtHIJFswZfbS/HLVwbQ510h8ylBacOaQIHdg0K7G2ctLMDalQ0I+ELifdhtVeGZN1uwpz2GmChKyAzllYvKXeR8Q0Yx5/1QmrLaPswuiOG0OQZOm6Nhfkg1Efh8Kxm3UkZkFRaK86uujx9RmyDbYjzeVI6HtqbR41kl84ySi+Yy2WbasimeMEG2PHp2Wyn86JOfkIAiN7jArbqml7XuWOV8ma0mXWYbj5iOfNxJkm3/mx078djWrRjy+JAydAGIimIx/MUV63Beba3sy1kfKalo1sYoe9STv89lr7r/fiw91fSzzn7Ou92v8DuIGaiaUn1jrskS9+ekpjRZNv7+v36Gfo9X6jo2G1nLuDXMu/le2btbTBdNoCIWw7c/8XHUmwbyEkl404S91XFwHsx4sjH4QG7YsZls2Tum7vBIeFT2E0Gv45j7rjzZsiDbu9n+aPu7umyT0iDnZZPmKgj0zLdVJUsATHcoKlZdDBdkk46j8+25cs5MwhulH5EIAgHKCyZ7jWR+XyYALvTZ03BTpcYiE8gPBZwkq5xhmSHC2DKhxpNx1ZUwuACOIhndiZLQNgSMXfDrBNkYfEAjaQ6ldw+SCC5uc+NSioRVj2D++dA8FwNYKM5iNkty28hSIUXrrIIPXCbbr/ceAEG2ER8LbV28xhZXVaMonYbXSiFlA0ORCI6OhRFlQa4zjchGXnwCq8vK8FfXXCsbmd+89Tae27ULozQE13UUpZL46CUXYe2cegGblGZcwUkd7W3Y+toWXHnBeVhdPUsedP6c9FamizKZjYs2KbXf/PgnscTvFbCKyDXBs3/45a/QmEiIGTZRZwJwN114AVbPrZduQG8kit+8sBkHe3sRMb3CVGPoweevux5nlpfIfX2hpw8/eoogmwlv2sYCjwdfue1WMajOc0A2LlUE9g4mEvjCAz/DiI+SHF2kPGvrZ+PGiy4SNpuCBNWE0D82gX07tgPhMG698oqMVDQ3fUWBxmpTJuNW49kTyjyEdPx5xMe3wDSbYej07KPbictmy2Ww/QlkezeT58n/rnpG2C1OIh9hlGLYswDvDM3C/Zva0WmwkzkX4/Rgoym/5mzU3XnL+dstbHK/V6aSnLSZkz+m//O/OYk6PWk2OhHIpnwyGNPOgpM0/GWhJvzdlYWoTe0RVksQo7JJlW69MAaPdz65IFuWQZOjMs1u/pU6+7/5mp4uSk+2obGlMDz18Hnz4PEG4RWQLYCA1wOvzwOP6ZWEIdx9xXsAACAASURBVMp9eO2iOSCbh8W00++f6eDcJYVFNecNMtkkXZSSG3F7GoDPaIYV3SIgm888AkMbOQGTTfkHusXyhF4kXfcHdxXg6QMBdHmWOiAbt43OhkJm5ZMH2dyuuHRikynUQ8P3brtZ5J6c43NN/V0m2r9vfhF/bGrCiN+HCYMbWuViypKUnpvzUmn88913CBBFJrIrPuAWnEUU5/v7XnoFvzvSgqGAH3GDckaHdeBIObke+VIJAf02nHkmrl66ROZlNyzATdOmRPKOe+9HTzAodgP07eCaxyPilkYZEidwxZLF+JSTBsq5XQrRHJDtKw89jJ2xuEo9pW2FAxTxc3hkoWRSjuUzl12OK2trhBHHK+2eG2f7zkQST7/2Gsa8TObTZV3JAPG8J7Yu65afgCa93c45G1UMU3COJ2XbmNA0Af3uffElbGppxbisZUBZbAI/3qAkvJIi5iwVMTYXAWwdHsaXH/2tiro3uablhhtMHrHHbg5MB9n4fHvthHibkSVw9eIobl4VRmVyL0KYAWTLBc6ZLkq5EjkWOuVgNAdfgr9/rA9dxhJE9QrxPypLteIzN34As8xODHY3o6hqHl7YNYBNB2zxxtR0U1LzFJNtDQ51DOPRFxsFZEuYpTBSI6gs8iOdCCM8wY0ZGyUK9KDs6/LZXbh1bRDVqf3IS3bCQ5CNAJvbqNXJ9mAIQbGY2z97tEL8xwa8ixHTQvCnmcTZhE+eZeLcOVGUpNoFtDK0tMjPYsjHgLkQvztcJIyNfqMelh4QwIWG4l9dn4+lgUYBKQLWsPhecSMetUMY8TSgTV+Fbz3RjP3JpRgyGxAhE0YqEF1AFqZU0v+OjBHOxfPNA/j4+rVS6zb1JvDz51uF0UaGjKmnUV9TiIbFp+DhzQcR0Yth07DeGsBc8zD++vpVqE3tFYYfwQ4xGrfiIj3cF5mLHzxxAL0E78no1n3i7yVsPYE/CbYp2Z2qcRICZJOZRzB2kh2Lm4+omcIE4z3krMS6h2b7XIkpE+U15L3wIiosu4pUIz53STFWVEzATE8IQEdfruZEPf7lsWYMmguQMkrhTfaJXDQLsr2Kxhjlogw+UOuXgGhgwqoDsukBCaXhd3pEMqo82XgvlAG9KVYIZNOpdNEykcQRrBo3qvHjTf3o1efBLpgHo6AO3qIavPTOQQwnCEh5RYIaSvbg87dcjIn+g6gpL5fgiKffPoztzWOSkkrwyUg7iZFK/AdDiPYcEwoEV1YsSt7Ne0+WD73hrl04hGtOCaEk1S1g2t7oHHz/ycMCWDMcgEApPU/VZ0imqgCpBA1LrSM4taQbN647QxIfX97Rgef2RjEObiZteE0dp61ejtGEgVf3DQurj88H38vn7rYLqkQmWkSwKR0W1iEZVIYk/k5+SWiC7YZN8NoGRSbpESYKCQGEjAoxwbRWuwaPvz2ILc1pAb8oC47bAblHDB8oTHdgnq8Nd31wNhb6m1GaPoo8a1jSZTOyyOwOM+dAssErkiCpF2NcKxcPw13D5fivP7biqL3A8Xyjp6FfxoakdlrDKE63YWVBJ26/uBbzjCPC3mMt5AXN9JUHnGoUqjVatuOU5Mu87DZnnb8dFpsKz/IhkvJjzNeAo95T8YNn2rEjXC+ML5h+5CWOoiHxFv7qunos8Tai2DqqUpUzALajzHLP1JH0i+JKCCBuscq51xQgkymeXeZy/NtLCbzZw1TRebCMELycN1MHccuaKNYtjImsmKAqxw9BR7L9do3U4Ad/GEKXvkh8EgmwczyWplpwdmUnPnlRGWqSnE/aVMorE401r4RlDBpzsHO4Aj96fgTt+lKEjTqV4GvzWe9DldGN6y5YjIWVbA6kMJH24419fXh57zj6Uel4+uU5klHK5idEyssxWWj3oSowjtVz87CqvgBzipISckNAmaw2zs8e5z5NV1g4wnrNlLANXiN6sv3uaA1+9WYCXcYKhL2zJRjkhCCbW69IUzCeCShSe87JKeDHA9l413KBNhcL4Uij2uuIlcbn7rsfg7TFMDwShlKYSkjK+e1rz8j4wyprD1UcuF7hOWiG/Kfr5f4/CbIppmw2BT6XveYSdVhDSTq8DXzr17/GUSuNEdMQX9yUSLPVsbvqwql1+LGY+WySUKXB+1OTSuF7n/wEKpnaniKDmh6lDivyfQLZAr7jZwJMVb6o4AMFsh3PrmymfYfWOTZusxAQCmkGfDj2DkoyhlJJjIfHUCJfmB0wk5Be8ThwEDjn5nFQjowpJlvA9IqBYma+caQVM/2/fGfSQjQaRWEBH4usjbX7++53cwK1LGUoaegxCT6Ijm9FofctGNj23kG2HJxFgWwB8WNLpuYhr+RiQDsfNhooNsmAbNm5VBGHXS0zXcB+vecAHnzrLYx6GXlL3bsNw0oLkERTWSEy0m9GEm5Up9vd0Hzm6vU4t2aWLBPcDH3l/vvRoWuImqakirLM8iZtlBcVgABqPDqB8UgMHisp9MvP33wzTquoEFkP+1X04Nnw4/sFzBK5aDKObzggGzcLPHVuErb39+Nff/tb2eQkDSa62PBYKdCjxxDPHpXymdLoEaHJA3PmrFm454oPCYJPsO6P3T340VNPC/LtSafQYHrwtU98XHxsCpwuvpv9SUbGva+8iucbGzHmoRmqLrIcbzqFQq8fhXkhWMmkUEcluctK4sw5c3Dn+quE7RZwzLNF6JQJ5uDYdpFvF847DFivYnz4ZZjmIZhGvxSYdB7IArHHmh5meqz+9LOTvQIZ8Ec6ICquO2Kw0JqHI4kGfP/ZbjQl6qXQ4s8TlGlL597ZRDhflIU+1XZjyj5S2BCT9fPHZ8Cd7PG/3783PSXp2N8gXXUGIKTDIhGhH9OXmT4VOCSbYsqeDD2R43cx/bMmm5Hm1H+Zf1BXNsM2FLmoo///b528AtlsO4R4uhZj8RXiyRazTgP0OpEbeTwBCTowPT54PYakAvEPo7jZUOAryaCbVAqFoaDauGSaJqpEUAt+dj2TRpCzHg2PjiIYDDqppNxMDiCgNyGdfBNe6yUB2aYy2aafci7I5hcfE4Jsv96Zj6cOBtFjzgSyTZcBZiPn3W9Qxy+wliSV2QglEiiKR3HtqlW447RTBURSYJRanDhvcj6nsf4XfvgjdBumzJuck6WcI+OGCU6Of9gXb74Zq8vLBBBSvBdVZLGQovThzQGmRj0ubLiIhBYwbILhGMqTglYAfothClHcc+bZuHLpIpl33U6ty2RjE+eOex9AdyCIca/6HJFFipyNEk9LDImvXLIQnz5zbc55qeNhw0W8zB5+BDuiMUnBjot/mRoDvKc8Fl6fiugEvvqxW3FGwDdJ5smOLNdfXh+eH9cil9Mz9Z4S3OMV4/rIaoPXWNmi8xozTkkXJ89HduzEr7ZvFzsDMw2UxCbwnw7IRuDSBT9dZvbm9nZ867nn0O8PSaMqQaA4078/PmqdHR9TwFkCIMKac0G2Rly1JIqPrSSjdY8DshHIUHNiLnin/Ng8YiwdswsQFsbKfBxJL8HXHml1vM5KhAETSg+hvjgFu383fNYwbvzINdhxqB/PNybEfNvQTEmhPLtmROSiArJt3o8ezwokzVLoVhjlhQEEAya6unuRIEAAtUln4t5NKyZw5VIL5dbhTHCLKBsoBRY1g182lWG9Ttgl33hmCHvH6iRpkC+yImZZ+/DVG2oxR29EkdUt/mNkzUh4DooEmHpodx6e3q9j0FiAlOaXjWSttQv/en055mq7Mol33JST3TNmlAqot3F/EBt3Ad2exeKVJcwveWo4hil7GkWREUYg1ozqdBPuvrQG8yu98ntvNifxq9fHRSpINhVZUKvqQ6iftxi/efEIYnqpNI0oC5tv7Mff3rAEcxI7UJA8KqwQmtmnkylEfdVojNTgP57YI/5UKuyBUlGVxpjSKe0LyCabZu+uxxsZYSoMgpyLLDufR64AVv6tAoQItDCJkOOJLCQa7itvT7LOogLaEMz89AcrsLQ8JmsP5Ysjeh2akvPxD491o89YjLinHL7koMhFP3/bZdOYbAkya+24BDHo4qrok3RMyiAJPBAIILhIuSqBCYup13pQ2Iz8eUG6U0C2795CAGEPzHQUEaMCrdoKbGnWgdIV8JQtQgx5+M1TL6Mn4odm0E+Lfn1D+OxNF8ObHkZXVxfa+yfQn8jHrtYRYSITTqSXMBmKfAnHyvGz4rFJOAU9p0TGrIkfYdAKo4JMtkXDuOrUAuRbQxgzynDv5mG801+Cfr0BY5Tg6X7FnHJ8/IL6BEKpbhSnWjDX245PX9GAIj894Crw5BvdeL4lJP57hE8p1734rGUYGkvglf2jjlQzJf5g51V145MXlGNWcj/yU0fh12LwaDTkj0j6sCTsOpJIh/7hhKuwnlLsLmW/QQ9Cmv1XyLO1d6AAT7zRidaxYjHYJyBMRiGvCQFqAl0NwS7cfUkt5gaUTJVSZ44VU0ByMuiUFYhLaMiyvxUwzDErvod6tQC0O3rz8fMXu9CNOSJBjuj0CiQTnL9vChuTzUWy9ek3tzDUh7suqkGDvx2lVrOkd+Z6kLleX7JHzNQCbrPCIXtIXcPnQIViTFC+6V2M/dYq/Oujh2TOmdDKhS1fmDiCZfab+F8fXYia5G4UpdvgE0m1YrLJmpSbpuj46eWapYu1ESXwhgfjdglGPQ1oshbh73/bi05zpUoVtTXxeaRU/yvXVWKB5zCK0kcRSJMYoAuIS1CNrNbfHfDjiZ0JmRf4DJGxHkp3oSrZiJvPyccls/sFBM4TdqFK1qUqZO9IKe57vguHcbpcewYtENRmeEaF3otbP7gQdSVk/nnQ2hfDU1uOoDMSxIRWKbUOwS+yA3k8bJiE7H5Uap04rz6BtQ0a5pVYSqpuh+W4OScTfPXYZNYyJVftjN2Xm3qqKIjKJ1Fkvuk8DPgWY3N3HX7yypgKZvDMlvlAxSA69d4xZJQGwVmmcFtJVEYn8O2bbsHqUEBqH9fegmM0E3QnZa8iZajXZFKQ+lcFSFE6yf3xr958Aw/t3YdhLxNryfBMYXlBHr543bWyv2UDkjtsN31dSB+Zj5/5exTlKNfuaPJxHJvZdnwm20zUIr7D9dFljcTR7LaDSQ5iHUZG/ltHj+KhzS9hQNcwzuAm1oQGnx3H+scBI6cqIWfaLrgkAwmdsiyxqlpVWIQvX7Me5SmqHNRq5nqgsf4nk21oZATlZLJlbG+O1bRW35oJPhgNC5Mt4GQCHC/AwL1GWU+29wiydYTH7GCQqUzOwTi13tRNaq58M55KYnR01PFkm3y7xGxy0qCkblIZW/JfSNcjqBfwKPrz8T3gskUhPdnGIxMoKSrK+MDl3jT3hqYsEqoJGFKmySSeMIYGXkNpcBuM9Fb4RC6qmGzCVjpZRsYkkI2bQz+SVjViyfkoLP8ggLNhYw40smykwFE+A+ohVd0wF2TrIwNt11785s03wXTRGBkC/MP0NnbNKIMRoE29yBggQEbq5BVrVuD6tWfJBoKbAaLK2/t68YPHH8ewGEorm381soRwq66XpgljoCgaw1/dchNOLa8QJpow3AB85j9+jBEvKfFp5CeS+OdPfgJLggFhsvF7uCkh6PVMYyN+/dKLIndRm7fpiwo3PGQBLCouwt/ceINIklhSczJ6oaMLP37qSUx4PDDTtlBCv3bH7Yq663SdKMnhtCKIOYDv/fZRHBgcEVmOsBptdhZVqITL8nBTU8+ZXYsNV10l8ROc0FQZPBVkc9NB3AzXViD9JsJDL8DrOQCP0Sd+GjrTnGQanYnJNtOU8aefvZcroIouJWGIIIRRcw66jeV4YHMP3uivQZ8xHxMoQUIvUAmNx2CmiVcUk9nSaQF+XQmdGNlK1zkbpqLYRw7vKTMHZCGa93Ie78d73g3IxmeVQLc3PS4MA7JYbl41hquWsBt0SJgtXvH/SKhu7gys3ROCbGR+Sp3sXCRXvja95niXpz8dZCOTLZ46FZZWC48ZhOmAbAZZsaYO3TQktY5/54JsnCvznEXTvYPuOuSCE2o6VEWUJanLGsLj49LwkfdIetsg/Nph1YyxX8lhsmXlDNNPUtGoOScp75oSdHuW4cEdhQ7IpjwEyRTJMtlOHmTjfXMDD0LRCKpiEfzT7Z/ESo83B0RS6ElSU/P0vp5e/PKFPyLs5RzN5yp7s/iMUMKQH4/jvKXLcPnqVbIOuMEJnM1ZXHGuloTnX/wKLTbE1iDmyAHc2ZBsZnqElkajuPuss7F+yaJJadMu6EeA7K7//Ck6/H6M+7iJU887R5QkQjsg2xVLFuIzOSCbFHi2jbDDHCPItjUSRTgQQlwn20KtbmR5cI0MxaOonJjAtzfcjWWAyDxVQctilpsoJZ7mjK7EKW4BNvl+8Od8n1sMK9dHNVe4/mriW9fcih9t3ixrOOunXLko1003UILXcgDAptaj+N4LL2CA3nQmZXoqvOPYkvHsaDsuyEYmWzqJkNWNqlQjrlwcwa2rwqhK7ZWESm5+ZgLZlHzKJ2EdY3qdsBoOjpdjW18pHtsWUcwbmuFrgC9Nmd2wbL4C9gA+su58NLUPYPP+KCYM+uTqwl44a9YQrr5gNZo6hrBx8z70mosVyJYaQ3mRDxWlBTh0pBlJeishhaBN+eFB/OVlxVhZ3K2aA/ZgTmiLYmdx40vGHNloW7qK8eNXY7Iu0N+KG/ryZAvOnjWIT52nyzyYbw+IgT3HOzdpZMh0cU15J4A/tuRj0JgnbA5uYmvTO/GdmypRm9yOwnSXbALttCbMmmGzBo3RBnzjdwM4qq8Qph+95EQ+KIwrCz56dKX7cNaiPAzseRpXnFKMS5aQpRdF2CjHc3sieGxPQNL6OAf5rVFcvKoCJeXleHBzi4CUmu5HfrITC81d+NvrFymQLdECn56CoSeRTtnio9WeLMMftvdgRK8WOSTvX0qkoioJcVwvFpAkpQWl6qSEVW1wR0Vmxz+S5qmxPeMRYIv3mFJhvj+aAnyeNELWMAL2KALCgiJjjVBcVDbKbOhctiKI+vyI+JPRhJ/ndii5EF/5bb9iLxoV8KYGHSZbFmTbH1+KCU+dbJS44V5eAxQGdUQsL/a0DAugxM8jO4wG8WsWVcoeYThq4nD7kPiJkf2Vb2WZbLOSe+VeR41yHIguxA827sWAOV8+y/aVIGypdEKa3BvpiAB3tfkJRIZ7pIHNjbq3pAHdo2mRTpLxpqVpXcLmcUJYSlxfFzTUobGlW9holNpJQqluijyPIBvlotcsHsaVp5aKRHtnaxQ/eT0uTZdRrRIxvVhAVr7IKqSUrswzhiUVMcSbNuETly/E8rIRYcmxqfizP3bg9b5aTHhroFkT8vs3XHYaWtt78MqBiPiLcSYrs9pxXlU77jy/FDWJPcin3NpIwtCiwkDk/XbXxYyRuU4JNf9FSSf5jIinn14iz1lPqhzP7xzGK4djGNTqMKFXIWkQAKUvXRTBlALYlhUN4mMX1aHB04zi5FGEMCAm+Uaas38OaysnOIyzKddCgtx8jjiOCSoNGHOwpcWL377eJ882je15TATXKF0mq1LqRAV7wqMxgGcExelOzPe04pNk0oU6UGq1yP3ifTPSrH3UcQjI5iyFmky6yhIjy2pjeq0HMa1QgrV6zMV4bH8+ntxtiVyWzxVZlKWJg7io4jDuvrAEVdY+mfdcWWwmrfYYhZVqGvBFMgLZzH4Jc+g3FmHTYR9+vt0n/mhsKPAsi6x2nFLej89dUoCK5H7k2fSLjIrsl0m7BIXJ/GvXV+L+51qxe6hUwGbOXz6EUZRqQb1xGF+6ugr1xkEZK5wPCPCNm2XYfMjCY1sn0GaeIXMbAU/Kwkutdtx82RrMKyeAr+G1XV14cTfnnRpE9TLE7ICwLeOU3erME6c0clQAx3Ur/Pjw8pQKXUh3SoKuN60kpDq5qBoBf8WqzeZZOjisI+FVIJsKrZDvSYcw5FmAt8YW4fvPdKHNc5rsE2KaksYfC2RzrRcIshmW8vcqjU3gry+9FJfOrhNPWtdWaWaQTZEyjgeyEXzinv6bjz2BV0eGMOL3y/XNS6Xw1dtuwWIdwm7n0yqBTq4U8/8hkM1NcSd8yz+t4TEkaE+VF0I0mULv8DD2t7XjjQMH0JdIiN0TaxgqAahwUH69bjzUyW8FckG2UNJCUSyCy5cswe1nrUVp0oKPLDanfjNYCxuGeO67nmz8WcbXP+drp4OIau+XyQTw+2Z83yRMya0PSR5KpjA2xuBNGoE4oYsneZpa+6jyZFMgWxbYmbolc/+fi3M8mUQ4PIZSQRKdtDnnC2fCrNQJuyc5IiBbkICODDbnOzNMo+wxSO9DPlBHNK482dRJEpyjtCOLPMskyjNIk8nm0OL1KKCNYpTBB34FsgX0VphMkBQpoAugnOTVco5YMTACSKRnIZ5agsLSSwBtLWzMpuvNNJBNRVOL5aQU6Sy4H92+E49ueQ0Rjw8JDynMyqQz199OOpGU5FgpNJSU4ZrzzsYp1TWTfHi4ISLr4EA4jJ8+9RSOjo8hRiCC1H8jOwB1mkInKMuJ4W8+divWlJdLh96VF/359/4NY/SHo8dDIoGv33EnFuTnT/J142aBWuxtXZ34+R82oTeRhOXhoqfJpM7NjgBsKQvnL1mImy68MAOwEeziw/vi0Tbc/8RTiHlMaFYKszwGvnrPPaglBzBNua8aFbyXbhocNzQPvfwqXtmzB1Evu248P14d1QkwLFJKbRQmEzh/XgPuuuJDIhfl+bk0+ZlpwK6gqRWwt2F04Hn4PPthaF3CABJPGGdLln3/1N7BTD2BdzOeTvJ3j9mYmHpm/0PHc4LDPpEX2iRGBe+3ZiIqtPlK8V743T4/Ht+ZlEJn1KwVw1vZ2LBAc6j9agF1CjmNwBo3MHEErIR0rDgWyZhhYUj2m6T3OZtzkdQYShTsytG5oHNcTSq8JiUkTz7p3PScaYt8NjZ1ypVyAY+ZOy9ZvuTk35sRfHMSPmm6HGJhlDyItUWH8NnLKsTbqDDVKuEHwkQAU9Qc6YSaQE9y4P2f+rXpwQcE2YbHl0Jz5KJeH33Z/PAGgvB7TJg+L3wE2TymgGxktEViiYwnW65cdDrvNHs9xfTXtjE0NCRyUc45qnQfgEdrEk82I7UZPuMIdPozslkzTd6Ze/0UiMvNFzerCmRzmWyUdVVnQbZMEysLfGXXuextcY+fGy42Ehg1XxiNYk3Ah/91442SjKVknqoxw5e7rSFbi3O1y9aaeqc5J5Jtxg4u/3b9xtwKgGsU30u21k+37cDju3ZjwOtB1OeV68aGEMcjny+yhwmykcm2fumiSZ4jbqQ9QbY7//Mn6AoExAeNTDbXjeRYIBuPSUq2KSDbtmgMo/4gEs6zqwA/xdvJi0VRFZnAdzZswFKnc8x1xy3k+cRxDXYBtmN1c1XFMbmsdu8HrzEbU1zDX+rqwXeffXYSyHbfhruka03gkkmwvDVksvH3/9jWju9sekGYgVGTXnDvA6hPoJ3bZDslIFultV+YbLetHBO5KAErH/l7k3yQVGFFFhPBglGjBo9vjeDlIyY67IUYMBswos1CxCxGSg/Ipp9All+8dfoRTA/gyvNWo3soghcbY5hAkTAc81LtOLdmCNdcsALN7V14cvMuYcalzEKYyTFUFHmwoL4K23fuUr5U9OPDKE6ZZeGO8wtRmTqAwlS7/EyY5AJAKmZJzC4Uv7h2cxX+7elm7J5YgFFPrdx5pnDWJHbj7ovKcW7lUTGg50aSm1E+O/TlInBAhsh/vKzj9d5yDKIOtm4gP92NRd5D+Kdr81Gb3IV8pt1Z47L9i+hl6Dfm4oHNfXi5fx66zBUYNSuFKULmFV9kmYWsfpSmWnHH5QsQ3vMIrj+3Tvzx0poH/cZ8/PzlPrzcVY2wdxb0VBx56QFcd95cGB4vfrn5qEiudCOAvGQ3Fhm78KUbFqEuvgt5SQWyUR6HVBIwmI4aknAA3jflX8aEWsooCZRWol+bi6deP4CO4RRWLVssjLkyDKDI7soCD4gLY42fQYCP/no99iy8sqsTOxtbsHrxXFy2ugol6EKBzU3ysICspj0uTRsGInAcEMTQrISAL0wnPJhchL/fOCAgW8pTBTPRj7rUDnz+tstl/bl/4ysiF416amBbylft4xfXYV5VAYaSXvz44Zcx4FmIhIyXsLDm7rrpUvF/bh0ANr/dKIwnXpO8VAdmp7bhu7dUoCqxT8Y4z3/rSAPufbYDXWQcGtVI2rw+QSQ1gmecsygwi6DQayEZHRfmUkJYXHkCWJIxKc8/Qx7sGHx6FMFkF2b7h3Dzdevw2B+2oHUwJXUKPbO4yedeJGhPSOrj1QuHcPmpFbDiEfz0ybewL7USg54lhDvkGFiLsG7wWCo9tsbswUfPqUT+wMs4f3FQmJUEPnuM5fjXh/fisL0GUbMcXoKeqT5s+OjF2LX/EDbviyEiqZ42StIduLCqA3ecVyLMpVCyAx49Lgw7Sr0JFDrZKrLHUDOGYq7x3JNGAWgsP6aVYQiz8HpTBJt3DQvQ5nrgpsS9ik3rmADTlCJ+oDaO688qRbVBX7J2Yc5LAAA9tnK819S+Rs2gqtnpkftCWWJMEo2r0K814KltQ3jpkI1BAbIZoBGUxHDTGpPxVlMawFB4AmNJU4Aksi85rxFAJtA2xzyKDZfXYEGwA2UWmfxkUMWEYZbx/Mqsv87xiGG4YkwRdI+BUr9KaTg0JRbgG0+2ox3zMaHXSFOHSakVqb24fc04LpsfQVn6iLC3KHbW0uT7HOul9kjyXbIX9InkluN52KiTsI57/9CFt4brMeSdj6Ttgyc9gcJ0G244qxwX1RNMbHPmckvSTyl3J+NuwqhGW3IWdnR5sfGNbkwwCVfzCuOTDGSygy+p68PHzilAVXw3CtN94tWbMELy3dt6QvjFK6PoT1eqpFx7HNee24Cl9eUyRp57vRFvNycxqlUhRtEu2wAAIABJREFUahRKeAbXbd7LhB6Qe8kAFrKS6St42cIkbjklIT7BlIYS1Oa1Ibim8AJW3Wo0ZMmFTt09E8jGsZIOYcQ/H4ewBv/w0AG0eM7AsNmAmDBwqarKsVGwHX6TNNJVYBf3vwTOKUlkQNHNK5bjltNOzXjSZtllTmCGg8YK7jEFZ3DvsKLzMKhP7Yt/8MyzeKGrR0C2pGbIHuTK5ctw46lrxHOcgB7rEbehORm/mLofOFYX+/gMtamjbzrTbfL7BTNxmoc8jzbY+NYvf42m0bCEQglbl+NVhxB4mKQeNzUkdEXo4Tri7p9mHPmu59kUu55cfIn/zTo2L55AWTyGOy++BBfPrkOxRfYuTSVUk1QANSrl0gpkKyspFZKUe6WmqZfkgHLO19YwFB6D12ciT/zn1Sv3fRkyWe62mirBeAJjE+MoLS6ZppQ60Q5J6wiH7bxgUIFWOa+pm5TsRdFFLjoiIBu/UAFexyaEKRTYTRkdGR5FIOiH3+sgiVNvQo4RXS5dLxpPTQLZlCfC9BcNni1LJVJZLAL0sIBspYHtMC0y2Vpg6gMqbtnZpJ7oIk3+9ywDI2HVImWvRF7xRYB2OmzUOSAbPXAmM9lU90Z1wkm5bBwZwd6uLsQoG9FNWfyEMZLptEB8iIrzQqgtKUYxNCncCR65njfuA8JNFYG2YYJtfb3Y2XQEXQODGBlneZ9GXiCI8pISLKmrxelz5qDCMDLUVS4LZIw9v2cfIqZCosnFu3jRMpToagPm+pq5fj38fSL325qbsbu5BT39/QJuUr45r7YO56xagRrTkEmFx0z0nsfKzUlLJIZtzUeQ0EwB5fgdZy1erI7HaRiIIaRsAtRmj+Acz683beHN/Y043NmBEU4CyRQ8HgNlBYWor6jEmvo5WFyiEvPcVLnMAzjtJqstlxJYMbtuJ0b6n4Pf3AtDpydMHDZhPumC5Y7vP4FsJ/O8nCzIlhslTgPtQW0u9o7X4fvP9KHTXIoRfTYmtBJYupskOv3baSnJNCl/KoX8ZBQNhSHcvv5qJMfD6OjsxoGmFrS0d4osmxtbMnuUp5MGy9Bgyc+YXkeoRXXQFOjtLvyu1DS7Kc4FQbIpyWTX8F8c/48ZF+cTg2xuU0KdaQ5TVJLQprwILtoMYo+gONWKOYm38Xc3zMcybTeKk01iBGzqcSDFLrCTEDqtwDmZO/p+/850kO3w0VKEoyugGXPg8Ybg9+VJ8IGXQJvXFJo3Qw8k+IBAj6YhGktIU6WY3mpO8MFUQEywjkzatWrcpNLA4PCwpIua0oxgh3UYXq0J1rsE2VyJgwuyUZZGuWjGky2XySYSPXU8U9fYqYwmGUkMGGCDJJVCSTyKO9eegfXLlgmYpVKdsywr3iEXaHPdl9zxkrtacj53u6mu1xjTOQlcqixa1QziHL87kZJwnf5gSAJoyJZj84aVFdlj/lRiGshG8I6f+25Btqly0ZmYbC7IlmWycd+iuOPC9HNANjLZ3KLWlR2yWOR64qaB5XItjl2/qHHvyibcdYxr7dbBEXzzyScwYXpgMvU1FkUuyOaue/8TIBu5XhJ8kNqH9UsTuGUF5aL0ZBsSRpXUd1OqUDKHaZQ9ZDTg8T0ePLNbQ5dnOca8czBmBZE2/AKEiam/TdP7EQStHtlonn/6UgzHvfjj/riARDQMZwDL2TUDuP6CRehoa8If/rhFJGaWFoDHiqC8yI/LLjoH3X1DGLGLoHmCqCgOYF5RDDXpPZIQyGROJs6RgSI1HH3RUKjCB4yF2LhbwzP7UsL8iOpFAiRQMrYqcBB/cfVcYaMV0Y8NEcXYsm1hwxBw6fKtxr88G8HuUSUz5b8RSDqlqA1fvNQUb7Z8qx9mOiIrPgGAXm0OHni+E68PLxBjcrKjCLJRSsrxRPEgAx+qkwfwufULsDzYhNJ0u4ANBGFatcX45qONOGKvkP+n1JZswM9cdzr6hsL45Uvdcmw2/eESPVho7sPf3LgM1cmDyE/3SEACGSACFtgxSUt1gQrFYAsgphUIwER/pk2NNv6wtVuuDRlWlHydNU/HRQtNzAmRnTYoSZgEDCj9G9RmYcshC8/sTaI7WS7XiuNlSWkcN14wD3XeDvGGy+M4So/Kv5lWBHS5oxpErM6NcmHBEGT7ysZekchb3mro8SHUpHfjzz92uTQxfrrxRRyKzUPcUwYjOS6gwZ0XlWFhTT56Y1788NE3RV5MqaknMYigPYob1p2Op5/5vQJ7jFJJFSeriYmO9eld+OZNVSKDI/NtzJiFl7pr8dOXh4U9RgZYPGVDM/3MflX+XAxTsKOYN7sGR4+2CHveZQIKSx66rKdk5QStIeQzyCJ1FB+9YDYW1lfgaF8cD/7+HQwaszFu1iHMhFfNlPtTmmrCVYuGcMWplYiMDeDXT7+NxvQqR4ZXpNhvTAQlM8uOq/AGoxl/c+MK1JO5aLULaMtz3RWejX9/+ii6facgbhYglOgQf6s7P3wBtuzYK89dxKTHny1y0Yuqe3HreZUos5qRZw9JWIVhT6iUcUrzbCVlpG8SQWseC599gjxM2h22irC1aQKv7B9Ge5Sy7FkCwBLwY4OS71Iptf2SInrF6nxcsiyIsvQhFErQwhB8Nv2+lI/ipM2qFINKGirgkh6QZ4gJojSvbxkvwiOvduLgSJFiipplAjLxOzkGmBq6pDSCqy87C8PhMWzctBUdqRoHiMuTJorIta02zPMexh2XzcWSUCeKUyp8gXOXSiq2JjHZCHoR8LLF71EFAUTMEqk5u7X5eGDTUWwfrsGgORspJuamYyiyO0Ve/pUPV2G+cRCFVod4kCkp9syNSwGSRO6qTAcoX0/S704vlntNUPFwpA7ff3wvejwrETarpXlAdmax1os71q9BUWwv9Il2xMbDougaG09hdCKNkYiNvoiJEbsMI3qFakhTci0sW5U8y/lwVmon7rqoAudUdKAkeQR+LSzHQsYcgbbmyCxs3LwHvSNRnLZmBc5dNUeSeZ/f3ouX94YxaMyVOYVjiGxYrgW1tbVIe4tx4Gi/qEzIPKWv4KUNE/jE6RaqrD2Z6++mmrrgGtfUyT7B00E2FS6gmMyJtB9hbz2Oetfgu08exfbIMgx6F2HCeaaODbKRiGcLyMZaygcNRdEJnF1cjL+5+qpM0CD3uerYVKXkqsGOVxe4IBv3tZSLvtLWge88+3sM+gPC+jdthghGcePZ5+CaJYulZuN+mN+Vm2iaW+dnq+wZ5KmOp3i2IjlxTX6yIBtrNTYCH9q6FY+8/RYGGXDhFejYCWdSygGGRMn6I8C0lIHHVBbJ0R0HZFPXWakZ2JCkuqIyFsWXb7pZUlgLLDKJVbIoQTYJyvKodFESrvLz8zMA27GFNS6Ji6EMQCQaF8sZn9fMsZbJLY0mV+Wu714qZSMai6EgXzUbWE9N99Ob+X5MAtmmoovuRZAPzcgrTg5kmw5FKCYbEUgy2QRky2EHZAf1ZCabHAPTRWMpRCIRFJeoB90NSshGL6vBQJAtRS8AkUgqJtvI0OvvG8gmGyphsuWDIFtaOw3BwgsA7TRArA2V6WwuyKZMDFWMNI+RwBYfTP5hwX8sPp1CeBX6TdyVDyb/2/WMcacEnq37mdxE8L9z/Wb4OXwPH25ugPjHNZbmRoPvcd/Hz+R35P6OC7Lxd3msXK4JTfFvnoNLCufvucdKINBlkuWCdK4nDu8yj4u/4x4XWXuufpf/5n4fz4XfxWPk97nn5n4vv9M9Zpeh4V4ndwKbedJ0FegUzO5EeOB5eI2dMPR2iQLXdDLZVHcqO9n+XwLZpi1KzgM9fRY98cz7P/AbJwLZ1Nyi0pzos0YWG+nf7cZy/OjZLmwPN2DQM1+SjNjxpHeQ6pioiXty94GTtC3JQRWxCL7yidsw3wzKgsYxwrvMvydgo3t0GE3tbdhxsAnNPd1IeDRh1sR1RttTwkB/AS7sOmDSEJhjXpPuCRFwHoN0aS0FvBrCDmNKGCU47PYopmXWqdK52M4xZ90kpy4L05sGx5SRSUqYer/ry+bTksIkqU7txq1n+nBFXbd4xJAVIubRaeW5SUPvya//W4y26cEHKl10OWytTqWL+gmyhZx0UQ98fr/QxclkM6U4ZocpJp5sJfmFMJnGKAjWzA0Ydz1zQbahoWHFZDNU8IFu98OnHzkOyOZQk+QCZq+bki8bwmSjp0mvuRyP7ivBxr0eMTOmXNRK07PCMXp+F5Z2LDCYXJnHtMtoFD/ccKcwpXK9RKaCdTx798+xHvVs88FhwjlFjFs48nlhM4UstH9++BFsE5lmIOOFxkKH69FMTDaWIfx815PtZJlsLshWm7PO8Sq7yZyUixJkc+WiUgCK96pijQVjUVRGo/jGXXditaZJ48btUPM6uA0lsvwIfLlgmzta3Os4Ux3kXkceD9ciXpvmaALfeeQhkeR6LdUhd9NFCYAqh9MpTLbnn3fkomTWukEY731CJiTK4AOCbIWpLtSk9uPDK1O4fvEQylMzBB9kBgvnOhUIQC8eytJ+8kK/MMWivtmgZxbSNGaPwZceRX56WBgbtaEJrFhQjQULFuCNxiE8e0AXrzHofgRT3Tizohu3XjIP/lg7xoZ6JJSAfmHSCNB1lJWS/VOAg6Mh/Ob3r6OotBJVhcDCgmEsKRrAyjKCUN0CWtDvKmaHMG7WYMhcgDd78nHfi4PiO0R/JG6QyZ6pTh3C7WfquGDOmCRfihclpWWc92mcTRDKqEWHZzW++FA7OrRlAgwSPKQX1gV1w/j0WZYk9xGgUHIsXeRh3AS3p+fix5sGcGC0UiRswerlaOlPilyL3UUafJNJ9/mr52FN6AhCiU7YhoFhsw4vtRfjV68Nih8crzcN+2uDQ/jUtWeipWsAD2zuVjJSPR+B5AAaPI34ixs+AAzuETllfmEhAhpZX73CgAtqo8Ky4oveWMJhNqvQbyzA251B/OKVQQzqdQos0xMoTB4V+ewZxW24/fIFwtyjOTlZdvR0e/jVLrzWFkSH51QMmXMRIZhgW8i3BlDr68PHLqzCsuIRlFjNwmBiYitBP147buTJcFLfPx+Hkgvwjxs7BQCVsAum0lpN+LNbLhOJ5883bsLReK2kfXqssHzm3ReVYkFNPvqifgHZOr1rkPCWw4wPCjNmwy3r8bNfPST3IW4ovzSCfeXpFiwLtuBL68tQkjgiG7FhTx02HigU7zz6wk0Y5cJ0DwQLMMJLRjBemFZRnLF6OXbs2CHXiYEKScr5dVPWD5rDF6Y68MFTqtH6zkacWpvEDecy3Csidhab3m7FO+1elK+8ShJ2ySw07YQk065fNISrTisSEKJzRMOPN3WiKzUHYb0cBVWL0dofE9YPpWtFVg8azIP40g0rRR7sS/TA8heg36jDQ+8k8UKTiSFjodQcpakjWDM3gA+dvQyv7mjEpkZdJKicr8lMOrd6BB89fw4ifftRErQRCvgFYMu3u5CfHpSgAIIuMc0ncmca7RMw7pgI4J3DYWxrGkdfgsBPhQAvvC7CEOJuxo4iLz0kY7ch0IcbzpuNZSUj4l+Yhz5huBLEU0CTyxPOrZgVwKYCSJhWWoYRoxYDWh027wvjj3vCGNRqMaZVI2oUiPyP8xmfY3q8rSwL42MXz0GhMS7M1uYRLx7Y1IYOa46A5Xy+5b6lGYbQjnrvUXzq8jos9HfIGMuz+uDRYtQyOMEDikElPoY2PaWYQFuMMbNCEojbY7X4xUvd2D+s2LMErVjz8XgqrAPCYLv1VAsV1kEB5RneoUgf2fogQxAhsCv2P5RdkoWjI2EoeezOdhvdWh3ak7XY1evHrk6PfH/MLBG5IRsIft679BDy5Bpz1VIgB+EizvoqLZWgaUik1GTiEcgU7zo2YKHSZ8utFiz2HcGXrqlEDUNV0l3w2mOSLpzQFQs2nM7DrgMtWLLydPnMI8Ne/PCZDvSb88WDjU2FoN2HEn0A69fOxvz6ery8uxOv7O5G1KRvYFzm03Nnh3HnmbpcK3rA8bgJsslqSEYZGUlO/TR1n5BJv2Y9wl0rG948Rov+snXo8S7Dz7dM4PdtNejzLsUEioV957jX5oiSeaGyoUYC1DiM94JoFHWxCL674W6xKXKbcdn4R7Ue53r4zQS2uSSX3LCof37iKewYHMSojwCVSsykz9j1p52O9WtWi9+s64GbW5ucqAKY6pd/Mv75M3/mzEw2ngObqj974w1RLvQHQpJKzwBG7oHEcsfdf8kHq71Qpgo+Bph27PPK7l9Ujat8edeWleGOSy9FVTIp3sEZuyuBBshkU16+Lsjm+vqTlCM+h86Nkm2ObAbU+TIcg68JetOzUU/7mczvHP/qCx3HIkAXRX5e0Emzn7xvyjB1M6ntDpzMhkPn2JgdcoIPTgSyuQ+4y2QrLy05pq51JpCN7x8edUE2TuDZ10mBbNEJFBcrTWwuyOZ+ylSQzdYi0I0xjAxsQUlgu+PJ1gKPw2TLLggnGuK5x8npwQdY+Uika6GZZ8KXfx6ANQCqBQyQLYatbqrrySabbgdEcjdALkiU61ww9Uhc5J9yXiKnYt+WA/q4wyj3M3M/N8O4meQxk5VRTn2f+9lCac3xCXXHRtqmBE9psPnd7kbF5e+47xcjbbIwcvyAVKj25H6PCwDmph+5S1X23LLvO9YGUjn8ZTdV8nmZNU91f+V+TLrArsMOw5d3YWx4Mzz2OzCMNpgC0CYAze3MTd3KTv3/kx9D7+tv/v8cZGMyGrtgXMQZcf/4/gCe3J1Gt7kCY2Yt4vTtsDMEa0X/ds7ZBdhpjOlPKz3/Mr8X/99Nt6HOYTO6DBQ3HccFawn2EnSbQBKHuzux40Ajdh1uQlzTkKTuX6dpNf+bhQwZb9xQKHal2w7l4sDkGxbMi+pno390FJ3jUcR0jwByrjG7GneTO2QzeTxkumg5g3SaqnPKYiaRKuz2MJOVyXbpg7iwdhD3nJUWQ+g8AkfpCSdN2fUDmQk0fl9H5Ul82AzpokfLBGSDPlvSRV2Qzev1IhhgAIJHulAuyEZ0hY0XAdkKi04OZHPYgCx6B4aGUVCQL8CjJmbKgxm5qJ7aDH9GLhrNyBumu6mpU1UGzpSLFqLHXIInm6rw0DYapa9A2DMLlkU5imJKnIwHlztXuXLKwkQcayvK8XdXrJNCze2Iqi93fL2cUeaWUXxM3PHPv/kMuP/vjmKZ1zl+csxJpRnkgEOcGZ/cvx8PvPGmgEMx+n4aam2bSS5K/00XZMtNF73zP+9DVyB0TLmopIsuXiDBB8cD2VTwQVA82cg8Fek4txuahrxEHCWRCP7XDTfi/IJ88WRzAx14vATXtrW140ePPIIx0yuWBRI5P1MFfZwRzG5uTDMx4TEx6iV4qsOfsgQEzQXZZmKyfXfT8ypIwnyfQDYJPqAjlyWeXtWpPfjoaTqumdcrHj4BsjPtSCb8JGMVJExxbnrzMKzPRguW45sP7UUHGUB6mYBUBOeZfFgRTGDF7AKsnFuI+mJuVpKI63l4cd84HtlpCIMqqechYA1igb8Vn7t2NUrRBp81osTMui22FxLeanslwXFrrw8Pv7BTvNk8mBC55cL8Lnx+/VzZvPuQEBnSuK5YUntGK/GT51rQpi0S9gslSwQRyN5dWdCFv1xXimprPwqsHmEqpTl/U2bE6ABK0vRZOByvxz9u7JKUOjJ4KIEtSx7CVUtTuHXFKCrI/BN5bUxqtaShwhaG9TloTc7Dz57dj6ORYpx2+e14ZPNhRDSmgurIs/qFBffn6+dhVbAZXmtIQKYu1OEHvzuKpki1GLiTWVaeOoTzlxfikjU1ONwxhAdeCWNQnw1LLxb2VI3ejD+74SJs3fI0mht3wzJ8qMizMT80IDLEufmjAjKxFiTLSCR+5jy801OAX77YhR4nYZBghC81hNL0YTToh/GFK6ow19fhgGxR2W6OGeXoTs/Gg1sG8Vp3uQB1lOkRDPHaShbINMOPnluDM2bHBPAg2EfwTxIK4RNQZtiolTnv1bYAfrFlTICJlF4Mw4qiMN2OZXMKcPHZZ+ChJ55FV5TMKI/IeUutVtx+cQ3mV+djIGriR4++ISw4giaUrPHPPR/7CB596mm0jzF9slB5P2lhlCSbcdWaIK5aQqC0U6pKgov3v27hlY5CDOn00CpAaWEIccvG0ISqO8lq8moTWHfu6Xjxpc1IIE+uIwFTJTo3EEgPojzZjE+uW4DK1B4sLhxGpdYrIQKsVYa0KhyO1WL3YBkefmNQwjEITPL6XLtgCOtPC0nwBkHQ3YMl+NXzB4Rlt+y8j+CpV48gqudLbV2U7sFcvRFfumE1ZsV3w0iPY9xbg8MTZfje00ckLCHqrRbpLIHSj1wwH4tml2Dz9mb8/oAXYZNKGgIfwzijJoZrz1+OJx/7OcbDQwLs1BTYmJ/Xiw+f04Bim8dvIWwUom0shO3dAWxvB5oGdAF8xrVKYSol6OfnmKxQ9ilAr7DX2nF6vY6rTy9FtcmgBrLX+uCzR8WSAvSwk2LFKc7EM1kFl9CHjmMlphdKuAGf53c6PHhm+yBaoqUY1WeJ/JNziJWmv2YU+dYgSqw2nFE3gevPrkI1WgQopOpgjIEMo7Pws+dbcTRdj1G9BnEBwmzxjeR9WOhtxoZ1c7DA0yTzCecxmQed4A8eJec/zj/jlEwbszCoz8GWpgSe2T6CrnQDRo0qR5KrKeA12SpM0z+/ukECSugfyesj8linCnDrg8lbcLUfJPCVtBlQVyEeb//22x1ojNWj37sII8ZsAbo435BpyHmFHnScG8kcY3gJ75+wu+Ta0ptYgVCK2arUF2xMqD0SRXbKB5bnTfYsPdJuXhPH5YtiwhrmfaVfr9QuegGSfA54pnoJRo1qPPRaH55vq5YAiDiKZPyXWE34xLolWF5CdmACm3cokG3CqBJQj8y+tXUJfOLcApRZR4S569VIj1DRTPQINKWGV5JROwNKuHWUupLZ3ZWTmsy1wKR33Ty81FaM+94wJIyC6wOfJ7Xfnq40kcRkCWpSAB9VC7SVqI5G8dVbbsGaUEAko7mKrVx56Im2V+4e2LU2agLwtZ/9HG22jXGT90hDwEqhJBbH2XNm47Pr1gmjzVVanWzpkRsqmVuaTE0fPXHhPTPI5ioX9loWvvyzn6HTG8C4o1yQPY+t1HYZZY3zRf89kE0RFbyWhVCSSo047rrgfJw7Zw7KKMFPC9VB1jrXmof1PwkPzASgdDNXLqqOTiEVDGJ0DMQylmP8t+GRMPwBL0Jev6gGp15XNxwqNySKnyuZAOPjEvbpJk2LT29OeOexrr3WPTaWSRd9NyBbeHQMpWWTQTYuHNMK1hwtLs87C7JNkYvOcISZboDDZIvGIigqms5kc986E8gmnmyDr6M0uOP9B9ms2TC858ATOhfQVjogmwMIzACyucfpgkc5S1Lm7LkRcgGr3EviMg9yATa1uVO021xUOZfHkXtPXZ+ZY4F0ud8noN6UGcC9HwTL1Cs3F0b9ZPJxus47Sgeae965Hz31nOS8cryw3B6R+60z8VTcz1Dnq7iEJ36lkJaIeLq+7cP48GaY9pvweNqhs2ukc/H8U/DBia/je/sN13ibsoRhvQGNkXp846k+dBorMGLUiYlzmolnThfC9WDj2KAPFe8wOxk+evskYyiLRvF3130YHyitlO4UWZIcF7njJldO55qgc8vB6ZxZxGNI4UhXJ3YebMK2xv2YoMTMJNvNqySm4kOgzpcBC/RdKPX5cM/Nn8AzW17Cqy1tiHiYPMbCUlGsJxcNM12rbMct10MgI+HPYa5NfbfMFezSaU7al9WG+fpefP16GnnvREG6A36b7AcnYUw+IIM+T2Jkvbe7+F7fNRlkG4+tAOWiBNl0s16CD8STzR+A3x8UerfH6wUBN4Jsoljk4heLSxFVlF8wCWSb3uRxpywluVUg2xAKCgockE3JRU3jCKzoFpjJzTnBBycC2RQjiSAbpW09nkV4trUGv37LEvYMmWzJ9HSQ7XjrLY+WczAZmvTILI9N4DPr1uHy2llSFOb6TfJ3XXmoO1fyZ2rWnflv96653VvpqjKjSOQAymuEzC/KIslEu+fe+zAQDGLC60WUhb5uiBcmC6GKWAx3rz0LVy9VwQdMdebnUlpKMJvhNbcfw5ONYzeQslAam54uOlUu+g8PPYydsbikd4lclINAGlmaSgONJ0SyedeFF+IjDXMl/CYT6MCiV9PQaln44r/9EAOBAMKmFynDEL+RE71yiy4prB3peUw35PljkVgei+C+u+8Sk2My2WbyZPuu48lGOQnl65M3Yyc6ihn+3fFkUyAbZUEOk3V2J8pS+xHAKEwxInfLT/UZlNdw/o0TqjKqJEn0J8/sx4HhIiT1fBT7gaX1xVgxNw/1ZR7Z4PqsMPyICsOFG8KXmz346duahBtQ/sXUOm5orzqzFmc0+JCHsACAAm+kKS2kx0sQIyjFk293Y+uRYWEpE0ypSDXhA5VDuOfiApRabdDSSdn0DxgN2NmXj1+81Icue7Zs/vgelTDZjZrkPnz2ygasyW9GUbIZPi0i58Xj4YaVgA2BoLBeg1ebgQffGhdQiLAk2UYVqQO45Qw/rqrvQkViHwJaWCVJanwGyGj2icyTht/tkRL8fls3Fl60Af/y4B6M6rXi90WmyazkHvzZ+iVYktcprD0CPo++1obX23wIUy5u5MOX6kVNYgc2XHsqagpTaOyM4t6Xwug3FiKpM4E1jkpPPz7+kcvwxpbNaG5uFfZbyB5BdXIn7lnXgOXF/fBbFPb4MW6WY8CYjbfaA3hwyxD6tHqMGzWSFurnxtpqxxzsxV2X1mJNUbeADz6mC7J5aDNwK09Ajz6jAY9tj+OFg2nxRBtHhQBtZCfR16o0fRQfWuHFh1ZQHnhYvP98dkI25gQmDkcr8fi2KN7pCmDQaEBYLwGMoKw5vjTBjXHUVRQhmYxDM0OO6f/AYrTcAAAgAElEQVSI3L+rTivHrDI/RmMmHvr9WxgyKVMLCdBC1tlH11+Gt3fsxIH2MaTIijRMlIbSWFVn4MwGHyqswyiwB8UbbsScja8/0Y1DsdnC1CLDZUF9Dbr7BzEY8YAbbk96BH5rELetPw9PP/GweEpxjES1YvleGH74Ev2oSTViw+W1OL2kA+WpJgTSTEFNSdgAJdAEA19s8eE3b47Ks2DQ+iR5BNcuHMJ1p3hRnmoVEIIMvD3dNhoHfEDN2fivF7sR1glIeIRhNVdrwhduPAXVqWZhpbWna/HT5w7g0ESFpJFqRhChRBcWmXvxqRvOhEdP4Y/b2sWKYNCsl/FHZuHqGh3rzjsdj2x8DGORqKxHBJxnp3fh7z62FpXJZui2hUOjHtz3u33CGCTQw+MjU4vPFMeNSLLIOk1HEbIHBDSpCw7gmjOrsaJKAZr0R2MAhpckBie9VAFsOcyWjCctvScNJBhopVdha2cIv98Tx54RyjDnCdBL8JQMRcqPGZpAILc00YQPrsjDVasCKLNbJTGU44igBdlLg5552DNQgvtf6ESXNl8aBWTfsdnI0IPyVAuW5rXjzz5Yhtn6ERSlu5Q3mKODIQidYGKxViZj+NVWP/6wN47mSLnIJ11POLYwOD8VpTtlrrjrvHysnUXG7GEB11VCpusxlr0CLiNLJMqOVJRaJDrkRsxq9BqL8LOXe/FadzV6zUXCKowbhUjYfgElbSsN0xD4jBCYE+SlmD0Z+xpRV6gmi5KvCedG5j8Js6AfoRYQ8NOnTaAk2YL52I4vXNMgYCFl0D4qdpjey7kZAVGVUJrf612Mbz/WiN3x1TJOUnqeMAVPmxXBTefVoSp9SIT8Ww/0YG/roARmcB3k7L6kIo1LVxUKSM+51E7HBPTl+qCky3y2LSd80Gk+TwHbJreByUHUEdXp3zcbTdZifPW3inU9aNTKOkFWX1Ylkn238m9mfeAU7UxdTSZRFo3jlrPOwE1Ll0xKac+uyCdWmqiVVHH0uEt0U8QPRibwTw8+jD5dl6Yk71EwkURZIo5PX3IxLl64SHmGz7DHnuQhNmM5MBkkO1bFMI3pllPyT63++Yk8floyHQHw1KFD+NUbb4tygRAsQTZhRsrL+f5j2XxN8V7LMhWn2+S4exeVKppEvWbgy9d/BDWaLWw/EifET09SXtX9I8imgg+ywZuTrc5Uxevaw2SfSLXHGnbSRYM+WmG49jlZRMGtyXNrc97jeCIp7DkheTly+OMlk+beFwHZgv5ADtPCKcKc35q+WVFy0f9XQDYpGB0K6lSQDU7wwfDgFpQFdkC3t8Kvq3RRxcV698EHYo7uMtmsOTB958EMnQOAIFulMxiNjJxLdi7033ENHXMYLS6vRMEFanPjwK7ZeyTFnpyldL+mAl/uIHKBtky6nqCsSn3J9ysZlTNBy8+z5NhcoM5lCPJ9U2EqCRqQ88+JHp4Sz0pvNvkRdfDyCdOR80nnyQHrACZyLjOEWaifO5fEnYynHJ2if2e3LC7KfHyk3wXZmJu6H5HRl6Bbr8NrtELTIn8C2Y41g79PP2dsfAxBhM069Bgr8MCLg3i5dzb6PIsQQanQ3y25r3yelKeCyBe4nFrq/z02U7qSCCViqNOAb99+D2Y5/oWKSaLGBEE59xkRIMJJmCRgzBHogm/sudGNjz1POvOEhenWg20HDmLHwUNI6hqSznohAEgqgb/+9J+BmUy/fO4ZvNbTjTCN2TXVtSTb5mQgrWwKpvO05+6+jwOyqZnBYbOkw7Jx4Ub7b9flYVXeEZSmW8XjKNs9PCb89D7d1ZP9GAWypewgUuk6jEWXg8EHo+PLJPiAIBuZbF6fPwOyEWAj0KaZBkxdk8JtbCIinmxTmWwnC7KJr4PIRROw7T5Jn2bwwXsB2dgF5uaeTJlNHbX46ZYIOsxTReYwFWRz59ljHSdnTqHRpyFyg9p4BN+66y4x0GWB5hrougWS63/meo7lFgsu2OY2cNzxyGHMVUBknw5wJ0EyzpxMkI2FI1NG/+XZP+CN3h6M+nzCwiLMLQCZE3zwKSf4QFKd2TEmC/QkQLYTpYvyWJUhL/CPDz2MHZEoRvxBxLiuiYm0OlMeNzvGBbEELp5bj7+88Hxhs7pAO0clmWydAL7z6EZsHRrCaJCMOBVAQEab3ItpTFEHxM4tMDkHCKuV9tEM+7ERSiZQGX33IFu2CDzZ52by75HjTb4C5VVFqTbUpHbiznPzcEl1G8pSjfBrow4LQsllMtOKmHBzS2pK6iHDD7YcGERvvAS1c+ajrjQk7I8AhkW2F0hPQLeiwqagYTbll9uGKvG95znGl2NMqxIpF5PkKCstTA8gT4/AoNk1N4I2w50IRHsxmsrHiFEtIJime+BPDYn06opFKdy4OilzWBp+DOuVeO6Ahad2jmPAWCLgBllHBC/EfN06gquX27hyhVdYGpRzkc3CTdcr+0fRmyzHuKdKNrXD6WJsbY6iLTFLvpeLATfzNak9+Oy6GpxZ0Iii+EEEDTJHKBd1ZCb06xTfM0q8lH9Si7YEX/tNqzC/CDRRTluVPIh7rl6FhvwRRGMp/HZLB3Z0G8I2ooE7gTcCkBfW9eO68+fAiygO9gLf3zQmUlIm9vEO0e9u1dIGtLS0CFhieIIIJjowO/4W/vojSzHX1yLppDFpTM3CC4dSeHLbiEg0CZaKnJIA5P9m7z3A5Liuq8HTFTpNjgAGiQgEARIAcwKjskhROVCibIkKFOVfsr2yvb9trVe2vGvv2qYlyxYtypQsy0pUoEQqMEkkmHMmQABEToMZDCbPdKyu2u/cW6+6uqcHA5C09K8/NT98w5nurvDqhfvOPfccMcHYgasv7cA5feMCOpDNYotbKONe+vzR2bFNQEB+/57tAX7y+LiYPZCZQpDKtcrIlg+j19uJC5eX8L7zWtAdHBDWHSUefv70BO7aBhy0qT22RHTeCJUYgRmxxRLzFk9kFRb09mDRvA50Zny02eNoCwaRTJTh2yoCT50ucQv0iwJgUAcrSLDYVAXWy34FTmUKTd4Amr1+NBd3S8ne+aediP6pDP7hln047KxA3uqUUroNZ63Hs5t3YaiQEWArGYyKduAfvO883PydG9DR04fWBWuwYzSDXYd9MQEgoLyo/Dx+743zcW7HHnSUt0vJLmUgxvxuHHGW4nDqNNy+xccvnsthyiLA7KGrtBPvPmkI7zndxbzSS8I49NxWjFvdAhY/NtCGr947iRF7qQAafNZLErvwmfdfhFa/H4dHpvHtBw5gV46aaPPEIKApKIm26lVnAuevbpfxe/emEfzo+QwG3RNFR4x9vtPJY82qZXhm01aRzKGec1N+F9alXsCfvPMk0fjjaB91F+Lb9/fjngPzZZ1in2H/lLidTqpWXu6/pTKKTgzgkpOb8Nq1rehNHBCnSAK8ZHVxvuE41MhJTeh0m1JlIum+gpq3SRGoZ1n5f9w9iMcO9+CAczpGnRXIiWN8Up51sjyKdhxGb+Ig3nteL85Z4qHH24nmSj+9haUckaOS5caTiV4xaHm0vx3fvG8Ah+yTZXyy6oFAXQcTDpXNOK9jBz72BrpIHhTtNCvUeuTcRzOtiUQ3/v227XhidAkG3FOlNHLS6RNTAlNe3BYMCOP17WdkcdnqsgBsnDs4BgRikU13lXulJJpqO2jDsN7CkjiAcxKBtZ9tAn64qUmewzQ6BTAlE83EdGSLMtVFyIzzrvweOnMSeJO/0a0z4P/TTZaSF0VZEaxsD0aLKUyRIYgUOXRSIkqQ/00rp3HV2Q66vF3CxEsmSjI3c9yVKy6m3YU4mDwF/3DzdjxXOhPDzkqULCZDJrAkPYCPXbYGi5NaOk4wnu68ZbHIYyxBHcAx0WIj0K8AJCEyH0H+MHpclr6OIY2CrCeR8+ssIJu6sWqpLfs6Ae3+5Km4fmMJDxzqxRF3JSbtXimfZWvM9lJARyvLBNQplHBmRzv+6u1XiIkUmWW1umzHBrKJFBTF/2OSTTRB2DSVwz/e9D1Q/d1zEnC8CtqKBVx11jl437nnSAwXdxqtXvdcINpc7+uRjgdkM5I61JUjE++vbvoetpYqmEwbkE3pOVqBcXwgm1yLfK8WZDMAm9EbZpL1nWeeictXr0Kv76NFgFGaHYTyPFwdxV2UfbSC0dExzOvpnlFJGcW24XRkCBGmgmR8bELkZzJp4/1u0JXGPcfESyW2B5lsXR0K+BEADAkO+s16EFF/95kEHZycCtLp9DGBbDJpMrCku+j4JLq7OqOGN524elN1IE1YH/1ymWw0Psjnc+isY7LVN43RZCPIQuMDy53CyJEH/wtAtlaUKifASl2MpIBsa0OQLZQ0NJpJEQg1E8k1g8FQIfWnUiPJzjCIWhzYmg00UtBAqZXynEJALGofwwwzboz8ZB1AJh2qVo1yhji3bgpiIFt4gnpwbHZwq/EkUf3+bO/XPum6S6+hbUr2SG1Kw5fZZtb3FlMuSiZbFWRLOXtle0lXwaoDbXUR1aPU/z7r/P5rfSNa68Oz/sZNJGe5exGATWQ0K5k8EY8NL8P1dw4K82fUXSoCx0Yk2GItPssRAgqcM8j2xHGX/7h5yXpltJRKeP+ll+Jtp5yJbtC+XMG4CMgWoLt2bLBXGKF3A0ooaEFPWYXgS/BDjUNL9ADH/SJ27t+LHbv2IMESt9e+Bs1uk3zma3f8AvfQlCPbhDzdd5jBDN13TDNUdQ1Chlu06zVsNr0q6V11WaFZex03saKRNYXmYBTzypvxO6dN4oqT8pjvbdMsMDQgnqmZEkfzfp1dtdZAZqJQBdkCewmSqeYa4wMy2VKpJBw3Kdksm+6iloXpQjEsF1Umm1i/xwwiGo1SETP1IeWiTU1ZOC613IqwE0eQsvagXFAmW9rdBQujou1p0iBROUgsKFSA35b+nEOLsEEeGV6J6+8awd7kmRh3l6Lsk8VTLRe1qNEi66kBVet+Z8GHHyAT+OjIT+Py5ctxzSWXStZVDQ+qMxD7JTXCtgwNYMjzUbQJu4SzlASA6gaqpdbVrB2P4VYUKDtz0WLJHlLTkitYXA+Ts+MdBw7iy7ffhuFMFtMplnAz6UMtjbIw2a49/zy8bc2aSNyX7VVTLnrD19GfzWIy6dS4i3KMZsoldBTKuHz1ifj0hvNrykV5FzS+oWrm3//wR3hifALjzLDSqCR0KdXkmi/M0uZyGYsCD1+6+mrRWzHGO7weU9LxzJFh/M33f4CRVEZKPqmpRkabGZtm7AnQyRDf4zxDoEDLnzxqONouSsLos+DyOXm1IFu8nDdufGDKRbXsVqKmV8ZmS7AUpiJABfW3FpefwR++qRvnt+1AZ+lFpO0p0VVTN3ZuCENBQMm88Z4JFKYFbGEJKNkgnDldvyjaZCxXYjkUjQgMW4UlVtTh2hechL/80SHsSayVksqC3a5l10FRNlgsj5QSoTCzzGHCMcAyTCZXCNSKYUOlHwvLz+PqS7px8YIREVh/aaiCnz05hGcnF2PQORHjwlRpEf29NDWGvJdw9vwJfPzSbvT6L0npHQX5PTsjpaHfenAUj+5LC9OLZV9FYSu1I293io8wgSgKpS+vPIe/uPJkrAieQUuBIBu5JsUQZNO4QUqxElkpo2Ip5O5gLT77/QFxvib4RiZRb2UXPnjZmRg/uAVPbtqOfn+p6ohZBNiKAgouxi780VvnY3GG/FAfu6c78Dc/HcNBdz2mrIXyHHhuPk9dAzzYViAu0asqT+BPrzoDvZWdMr8NVpbi5kf78cj+tIrwE5RBSrSnKBTf52/HBy+ajw2LxtAV6lIR9CFcJWtAyGQkkCbgltUnoMXDe1O46cFDGHTWYNzqFSafIw6qhzGvshPn9g6ICUBXYlikHG74xR48Nz4fh5z1mHJ6pXybDDZXRj/kWbO0N0hQK0qTvAQIkn5RgMakPyVOh/wrwRYyb3jn6kJIWEIBQdGZ4pgXjbCifK85OCKi/2t6yvidN5+Opza9hJ88PY1xZ7GUAdIJ7+1XvBW3b3wch/JtoUGBtsdnP7BOyqtTafbwHnzv4WE8vtuXdkz6k1jsPYffe9MCnNe5Cx2lXXLOktOOZwab8I1f7sbB5JkClIwlFqBsZ5DCFLpLW/Ce1cN4z6kJAThZPu1brvSbYWcZHjnUgy/fW8QRZxXKQUbAqj7nAH7n8nPw0nOP49ntB0OQh+3uCOuHzLG1rYfx+5ctQFviiLiZPrjTw3887kiJLsEZmkKRJcT5mDqlLMlLJ4oC+l3YtR3XvmE+5nnbYfs5AV1eKizCdbcO4IBNBtUCeHYWdoWQ6wSa/CG0Vw7ivBVZvO7UbixKjwpg28QEVOjYy5hLwBM+H66DiSAyLw7zobL5NWCTZ9FNNCvA/N7KMlx/215sLqyWMmcCZoFPRvQI2vwDWNs1ifdcsBgrskOii0fAnvOBuKTShCwRCGhkzEyGnOX41bYEfvhURYBM/p1t0entE+D99YuP4N3ndaHbGhDwUNIjYcklP8tS0Z35Bbj+ziFsL65QwMvulYSB7U2CABt13d51RgavXePI+KP2ZaoyKX1CzaSqcZOQMMK9VkSdCI0PONcSBKSBxxHnBDx6qAM33FcQgJul54x32ZAEntxwHpW5F0UpGdWfBNWKyDg+2posdDQn0dXsoLuFJnlJdLSmkG7tRsGeh2/8/GlsHe9E3mH5vy+amQQeF/nP40/fswp9Np2Dx+R4YgDBxLDvYjJkNv/7vcO4e3A5jrhrMIVWedbUd+tMDOOUBQn0dbpobkpB8APqGTKeqRQRlIsoFyZRKuQxOV3A9OQYpscGYU9uxx+9d71oPVKrjf1fQbiZMWhcm01ANrIhA8ZXbTjsrsY9BxbjGw9Ooj+5VhJEZGKSYa37U76q+rzyPCIPdl/0U5tKRczL5XHDJ5V53hkmGquPshonyeHEJEMBHwVyQgZeuF/n34y+OpN5ZIXt9zx88Xs3YXByHC5lBTwPf/3Rj2JlU5NAkk4I+hl3eL14vfo5y0AZ5+oHw3s+xu9FXTW8fkkvq14t47xfDQziiz//hZg3sGqhzLFd47Ve1y4mzow2OOG+28TgdfGt+RjnKoKelNtpK3tY4gf4zLvegaWJBDqoI8i4ivu+2D/Z17Nc1PMwPj6B3u6uCGQzxzXPzySx60E2Gm+yvxJk0zmq9n5m29UXCbLlyGRrD1uDXz62vdOvDWQzSOJIaHyQrXcXbbC/M7fAzk2QrVDIo6ONW4yqJls9E8CAbLIHsvLwE2Mgk60n+2xYLvpqMdkag2wGD1ezg/hgqYJs9YBU/NbNe8oICwe2mC3MMojCBqiqLUW7Kz3/DHbY0UEuCsXqRFJb5mZYbDqJ1YJsBiSM34d0YE5ujIprXqEAe8ikm9kWx4bUN+gu1RLTWOdXTTyddGe+GoFsDyJp7xMm229Btkat/Mr/ZtwYGdxPJHox4K7F9fcW8fDAPCk9mrbnCW2diz6fm07IAVJ+SQA10r3b/ADrlp+Avs5WJL0SWioBLj/3fMxHUhcwVb+KuBvi5iggtioWGuZYJQqIqsurJ5tRZaDxZfiu2ltohaGbL/YoY9/CsribH30AP3jmGYxwgXJSKDlJ0Xgj40U38KHdtQzK+v6oNGejexBdTQPrax2D+pKFX3KkLF+lC92EbEAv7dmJa1/Xgb7y82j19iFtlTSLO0OY+NgWilf+1OuPMBNkY7noZG4d4CyF42aRSbcIky2TaULStZFM0vwgIwA6QTZeOUE23/fQ0doGm46jEVNYzzcbyOb5CYyMjIi7qO2wRIZuhjQ+qIJsKWcn7MTYMYFsDDKFyRZkMeKuwnOFtfj7Ww5gT/JsjLvLUYqBbHJdccv58PdowQ91BxmASBliPofPvYtl0F2Rc7IpA2VvJghFhtaf/cuXcMRJImfZSIR9zvSRqL+JW7KSfqUc1ffEOv1PP/ABnNbbK8FmMgwjBRQJ7emZ4fyfN34dB5MpjItFvR4jMj7YcL6AbCwXJVDHnLIx4xHjg1lANnEoLXug5twVJ52ET284V0A25hlNqTdBRHKNb3rgAdz6wiZMJFNSti2l2yxnYOklGaMJBQ27inn82dvejg29PaLLZq7HzPbMNP9y+0785y9/iQnXCXXmVEPRJCls5rikjQh2EtD3sWBeL8696EJs2X8A97+wGXlHzSwagWyMUuKu2hQVvmfvflz3S9Vke7VBNo7vtuJuLC0/iT9751Kc6r6ADm+buAtzc6Ylm3TX000xh0mUdAg1k8hkUP1LfkyZRwRA5GdsmuCGhuVBQ+4qfPPRCjbuSmHQWoVpZ55udAJHtG901Q3gCwOjClOTnUz9IDIwWIpFba5l2Iw/fs86AaIIgG0a4PPej+1Yq1phIrztIo1JtHn7cXrXYXz4dQuxJLEdHd5+mfc49vPUmHOW46dbM7j1WQ+HnFWi4VQEXSTTcn1kfZDVwjLAC3sH8dHXdGOR9wKay/uRtqkbRJBNr1nmbWEkO1RlEgBnN9bhz79PF821yNsdwsjoqezFlW8+Gw/fextGchaGHLpodiGolNAcDKO7vAO/+5o+XLBgSNxIqRk3lFiGz31/P/biZIxai4VRaPQaRWczwfKqKXGMPKdjF65580ph+fUPjeP7Dx3BSzky0E5U5g1Scl9kq80L9uJDl/ThzAWT6PG2yd/IMKGuE5+rkQvQFZJakgStW6SMkUyeZwab8c17D2MQ1InqEkZVNpiUclyCT2s7x3DVG9cCbhMeICj30BAO2WtRtNulpIxaeZecfQr2HTiIHf3TYgZTtChQTqBM01lcn0H2DePNEPSTjb56wmrVBpmqmsGIhLa1T5UFBG7yR4QdeOmaLN56ZidGhwbxyK4cXtg7galiACfTgXdf+VF848cbcbCoJbApfxQ9lW34/JUrMc86KOwuAk3ffjiHB3c5GHeXwPEnsaj0PH7vsj5lsvn7YHkF0dLa46/A/3PTC9ifPFscFzkOOJhYejy/8iLev34Cbzs5QKe3U4AjvlhuzNLORw5140v3VgRUKSeySAU50Td7+2vOwJ233Splq4POMnhOm+jZESxd7O7FtZediNXpvUhXRlFwWrB5uB1fvGMMA6m1AoQSfOaeW6tcfBk/WX9C9PTecdIo3nmaK32IIBufw2F7BX70rIVfbWE5a48wmHgtdFI9c0UzLjqlG8uax4W5RpYg24zOoSwzrrpEmjg+jENCYXI+OMnTmz2oxD/UxUoJ42jEWY4XJxbg+jsOYijoE5YowfwuawivWd+F167JoNvfi7bKgAA6YlSRCBlzYZKAcSGvmYxUAYTsVfjuozk8vNOT50HQqM8+jHeePw/nL5xCp79LDQoI1kWbarJq0yjYHThiLcWW3FLceMde7PWWImd3y1xJrbs+dwDvvrAPZ82fRJe/W54J21aARr8cAi/V2EbmC+FHhJFHjOGne2BLGKAsX99dXIS/u3knRp1lKDC5kaDxRkmO3ZQE2ptcdDQ58q+zNYn2rIPWphQ6mm00uwQhOJ7VLZfl8wrIlWWcTVvzRHPv2/cNYtJWjU2yy85dVMJlpzZhTUs/WrwDMlbFedUQaHwbBbtb5tBHB9pxw8Zp9Iur8nwBwHltZPqyv7Nc1KJztSRSwvk9vF/OK7xXRqY8NwE1mnf8/mW9WNtxRIBcHkM54Y1i0OrxdJ1yBITMV1IYT67Abvts/P2PtmObf4okB7TkWecXA7KZOMdUk5m9pstn63lSMvrJSy7C5SeuEGkJ7huECxe6eNbsTY8BZDNVBSbuYVzGWOPRF55HbmoK5596KlZmm9BqqgbCbqOzm85y4j8b4Wcx9LY+fH4VQDY10FAzQQKDrFj4P39wMzblpiXGKjhMfJgkYGOSkLmsGfuVcJzVJ5E1ttA9C7XY0p6PzmIe7z3zTFyybBl6gwDtdgJJlhczkR6CbOY8cZCNngC11XLVeL9euszgGaNj42q8mUpqQr7OCG62/UKpWAeyxZLVc+2NEgMToSZbzOlzti/VM9nqNdmOdjIDsg2PjiGbzaIplVJQxJzXbCZjyGI9yEYmW1dHh2yUZ5jkhScXkM0rqaMLi13sCQHZWC5q+09KOdCrWS5qpy+Bm70AwDoA82V7oIwwwxQ7OmgUryNv1H6GkTYTLJvr0YaL3ywfqx5PW7n+OuqH9/FuxWebHupB0frf6y93tvPOhjib+6qCFaEBRXTg+POIg2xbkBvfiIT3AFIOQba8gmyyG4mj3cfbEkd/TtFcWU1KHNuDnfGpo7WIPuGGX3l1b+eYrl0C6YSLXKJTNBa2Flfh87ccQb9zGkZtlpy0C+Vdlzxl9CR9D61eCZ35HD5y2WU4b/EJkfg71RgIDJCPm6XQawNINd4fDetTOWOVEJw1/UQXE2MeUt+PjfaVuVF+i39jTzkCD9f/7Kd4Yt8+jCdTmHZdFOykMmUc6rRZQnUmAyvKsJjy6BB0NgVdkiBuMC6r5dexphZQhhn+EtKJAjrLO7AqeAJ/8f5VOMF7Am3l3VJCEbEYCJOboPiV8WiO6Xk3/lBjkG0qvx6+tRipdIsw2ZKprOiwKZMtJeWiRpONC3CuUJRyUWqyEWSLtGF8zYLVl/9x0efcQJBteHQErc3qLkqIjCCbi13CZHO9jY012YyRS80iq0Eg2Rb5II0xdyV2WGfjr76zFbtTGyQozFdcVCyFfvky81RNGlzeUGMPrm+qVVHEigTwjx/6EJaGzCz2d76MbhoDufsGDuGfbrlFAN6cQ6AjBIzi5Y/RPKaBnIBsFdrMF/GWNavxuxddJP7YLJ0whRcenZwSCQnAbrz3fvxi1y7JchbD5EnaK6O7UMAnz78A7zj5JAW1yDoVVzAN4KjJdvVXv4ZDmUxkfGBKwAlmEThvLRbwxpUr8JmLLxSQjQVn1DRTXUMNAqlE9Z933YUthwaQ8zwEro1MSwvsji7smpjEwfFxAcez5RI29DW44ioAACAASURBVHThf7viLVIKQoaecfKKa6f0lzz84pGH8PjWrZiu+FI2yrw6EzMuQaBKBYt6unHKihU486ST0N7cJIDmz555Br94fnMI9pE54qPZK0u56I2hJhsDaQHZAh+FhCXOXXfv24vrIk02VzTZZpmZj31cCZOtjAz10Mq7sLT8GD73/pOw2n8K7aXtSNnKgNCth854pv+ZCEHYF9wISzKvakEkIXhC9X7iL2526GZHh8C93jLccPsO7MwtEd2yotUi7CdusmptNlQ31jh68Zg0GMh4h9Hj78E7zkji9WuS6PQOCNMpZ/VgR64T37h3EDsmuzFhsWcmRLj/lJ48Pvza+Vho7UO7t18YQ2TEcVPHErBhdxkeGlyIG385iAF3HaaSi+AhKSLxluUIsNfkUWNpGz68IY2LlxYEcKPpgSmBU3mNarbfD6gJ1IYxZyH2BqfgL35AJtsp4gRoeVMign71Oy+E443hRz+/B4OJpVpi5Y+jwz+E92/oxYalHroqO6TckwwvCsB/65E87tudkpKsnDDHlO3K+YGwXlNlRHTQrjo7iQtPdJCsjOGBx7fi3h02DlnLMWwtx7TdKdwvasMtSfXjg5eegLXtFI7fg1b/CJLBuNwXwSntcOHiwrOQWSjBUlY2/wRK6W759OF2fPuePRjCEnFfTPtTIn5/Sks/3nJWN9bM4xpuYzA4Af9889PY5y2TTXCvcwRvvfgUrOqjDABwz1O78cjmYYw7fVLCWbTIbGNqStfAiMcZusNR67H64hbdUKLMmilFdyqO7w8LY+nKC/tw4RKyJydQtFuQRwr7+odxpJDEvFWX4Cs/ehS7C4ukdDNVGUdPeQs+//4TMN/aK2OHwv/ffCiPh/amMOEuE8BiQel5fOJNfTi3az/aSnth+x7yTg8OJdfiupu3YEtxNUaTK1Cg5lWlKOWDNCf41GuzOHseQQTVAOPQIRBL5tIjA124fmMRw0mCbM1wvAkscgZwzfvfgH3bN+POB58WTbuKnUG2MoiF7hCufv1irG4bQ4e3V8AoMr+OWMvw97fux47cEgy7C4UF5QdqtkTAg+YOFLWfX96CP7qiBye3DqLNH4TrFwSMpUboHm8FvnLzI1K63dTUhNNO7MZZJ/VgXnJK2GwE3Fhaq6L7ebix0tDamGjuiJ4lkNRjVBfLXimXpVbhT+/fBEqGrF7aizee1Ye+9ATa/AE1H2EZYzCtJZIxBr5hxwnrKmTgkqk6kFiJb9/2DA6MeFi6sAfvuGA5FrhDoqVGjTay/GUelMutMlQJ8lEXjmNxx0QX/v3OHRgtZ5AMylh7Qisuo2Zgitp0/cgGR5DhNfksm1fGfMO4etbZ22i3avk5GVi3Pj4EL7MEqZZWtGQz6GhJoi3rIE09Nr8kMRsLW+leT0apxbXV599YSlcO2cJlmTMV7PIETM4nuoXR++WfPIPDUwks6+vGxWcsx8r2abQH/QJisrSfoByBd7O3V5f0JklqMFHwgyeLuOelhOiy0WSgbGdD+RbuwcP7b8ToITgjf2dsXpLS6J7yZlx7cRLnLxyVccv2VEda3eXWrktmqlI9Lk0IsDVo2NInTNufb3Hx/eeSkpgX1nCiRWJsJhgl/hF8waxyoVaXkeEI3SzP7ujAn7z9rSLDwTWbXLg40BXFZyH5JE7WqDdIYGzBfQB/smUMQ0xI42EMogSA6soYf8+smBIVzEKqmWu/3KjrNSL1cJ8h1UQhwMb4ZOO+ffjnO3+l7ueuA89mEbxWyJlXfWXUbLvOmddRJRUwcUl9SAKd1GJb09IsOroLAh/tlo0mO4GUbcPmc2TiXHTZVOyCVSxFVlJOTNYw2Y4CR2rK2FRSxkC2+Bo/25DVcQGUSz4mpqfQ1VH1BGjoQdDgQBHIpu9VxXF1g1db8ikPmLXspRKmaHzQ1RXWo1eDsPj3zPcNssyLHRpliU4TstTWCSc8aaAos28mwXBwyJsW8sUS8vk8OtuVyRahveF1MnNAqjoZYBVxEqmA7qKBNY6xkYfRmX0GbuXVBtmWAMkLkG6muyhBtj6ZUqTVXkWQTSafY0G3GzzgCKisKx/9TYJsSkANMxXhNc8FytVrstV/P5oEwv8heKKT9tFANgadVDGih54xPngkZLL9ekG2Rlp7s67VDd94GSDb8Z3gVfu0CrNmJIvKTPxPN7v47gudGEiuxxQYiDfJpo8MAtFdI6PHK4o4+qcvfxM29C2RsjSTeeITNouYqgeYhVX1/rQfhH8Ly6q1HC5AnkKxwkpT0raZv2RKkmU9IQuvLL46W8e2qWrAwOPweAoEBDiMCh7esgU/f+hhjPmBLFhFuhmK/pOjbqV17DZetRFplXOTGh1jlFYbfza6tjqMStlYcTeWeE/gM29diDObt6CrRE2ZKRX0lmChpkVeted6fAeaCbLt2NeNiem1YLkoQbZUsgluksYHaaRTbmR8YDTZmLXMFxVk62hpgcMNmgmGTJAViZ9VyzHjIFtLkzLZSJpnuWjS2oly/pHj0mRTsgWFg1MoBimMusuw3z0Hf/29l7DNPlfcFwsBmTTqPF2zrgq7sop004kxqLBcJKHZ1kIe7z79dHz4jNNrBHrZr02KgCy2f9p4L+7evQujqRRKLsWTVXLAMIl1/agGTAqy0R3XR3OhiOW+j7/96NVSOsEwwrg1GwCZQN5jw6P46x/fLEysvJuS/pqsKMh2LY0PTlktaaamcK2Jl4t+7Ktfw8EsyzMVdDZtQJAt43toKZZwXm8X/uLyyyKNFDEOCEE2A44R5CJr1ASw/DvBtx88+RTu3bxFjs2y0a5cDv/7+96Lczvb1YyhDmhTd2HVe+O4nQ4CjNGplppPjoO2DFUW6Sqn3+Vcw/vhub73+BP4yYtbtK3JqgwgmmzzC3l89ZqPY3kYsJONRzfuOMj293f9SkpuCyw3fZWMDwgwsTyT43xV4kl87spVOKH0JNpKO5F0WH4Y006qWW/jGZZaBkB8G1CToJCgkxvclGifibNkpQ/3bJ7Gc/vLODwRCDNKy/uqgbVuazW2M27IZMcs6QAuXN2KC5b5wkoi20IE5kUDbQH6sQw337sDWw7q1uWcVa244tw+9Pq70FbZL2wIzmu8eoI++SCDSWcJtpdX4gs/fEFK6qg7ReYLo2UpPAzGxP1xXc8krnlDH7r9XcL2olNitVSzOptJoM3Np62aQPuDlfj8TTtk7SokWkRPqtPbLyDbvDYLL+3px4/v3SEO1XRmfcfFK7Guk0yY/cJiI/uE7ceS2/2V5fjRgwfwXD/LCru0XJJMVJ/Kv9PI+kM4e6mN91/QhQ5/QDTKCnYrDpT68ODWaTy0bQxTXlo4Ccu6bXzgNUuwyB1Al7dfSjwpeC5lbRLbx7WzzBrJp6tuhQTJ6DY76fSKXtazAy6+e/dLyKMJbckyXnvGYmxYYYuIPN0fye4bT8zHXU8P4t7NU+jq7sW7XrMKC7K87lGZg3LWPOwZdfDw1mFsOZDDeJGC8xmJk/l+tQeGm+JQXqGaRK9PUqvJD8tNyUaky+W17zwDq7KHkfSGkHBUm0lYLzZ165bgX374GPYU+lCyW+D6k8Lq+ssrV6HX7pdNPkGW7zw0iUf2JMRl0vFLomd4zWUrcHrnkJQzM4XC5B+lAL53/yE8sE8NEKiB5yZyaPcGcVrvJD7++h4pKWQ5HAtRA5+l5W0yTp441Ix/u3dcAB3GP3T9nu8M4tqrLpM+fP9jz+GBLWOyx1reHeDdl6zECemDaK8cENae6CEmMhi3F2HTRB9+dP9+7J7KCMjG43G8kRlEkK3NPyxg6JtWe+jwdss4sYIyKj4NVzrlejYfzAlrblHffGSDcWR9/htDUsZUDkmLjM5yjL2ma4i+5tpeh/F9WKonpZI+NQCbBawcsZfgya0H0dndjUW9LQJSkrlGYNIN2WsRy1HOp+etSp9pYqAUpFC0qGHXh4Gci92HJnDyquVoqzleDrZVCpMF1SQDdyFUCyM4k0t0iX7i9tEsHnhqC845dS2Wz0+JeUizd1g04QT0YzKugdHBscY+JsFsdB45n0i8KzsiFglzvmbJvWquJcgeFJdFlucSeCPoHAJcYnrAR0F9PE/cEjnOaRbGe6KL87MHykhk2rGkt0NA6KbKEQHj1WXXmDZUQS7OBZpEUVOUIedE3LfNw+3PjmLIn4dcoj1KpHC+FW1vqRG2NY4xG1UBVrXknf2crMB55e246pwKXntiOQTZ2KePDrJFzz2M8I0BAscQ5Qr+9paD2OmfhBF7OaZE15Lad5qoUPGkaqJEey0BHu4pApGYoVnR3378Y1hvWeiOXEZnao5XRe6ra5oBr9gzGScZoygmFg14xjgqRAQicM18lvEEv0PQjYlNMu5FQ1ZYzI0qr2aOvmPtd/HPmao0npvXQPECJkI//63vYGslwEQqLcZSTDoakMl8/+XID8Ur3TgriNZwaHbQVSziw699HU5pzqInAbTYDtKOjaQzE2TjNdiuI3JlNDBQJpvOC3PhBy8HZIuwkwTdRSuYFpCtI3Rq14ThsTjTJw5NTAWZLB9tuLHj5XLH72tAHm9UNpboFHllTE1Mo4sicHVZTlOLX/+TByMNnJpsZLIRZKt9cLq9rdeUMp8hyJaTclHWxMY2JWGiy5zPrwRguRcdU5AoIrBGMTb80H8NyOYvAuzzkG69BMDpCGSLEcoZRpps5lp10JtytXojhNrBMnOACfsmpjUWs0MIn53h3oRMiboyyXrNM80MNAK76jfxjQf77IO7Nig6Wmnsy5kgZkPyqxvVcBGNGTto3w7bhwuDnJif498IslHxZxOmhu+Gk3gSrrUXllVQ4wP27/9CJtvcwcqxttJcQc+xHue/+nNcrqhnxGBxsdhwf+kXh/DYxHoMJdcgB2orMGAMy5Z8D+lSAV3lIs7rW4A/ftNbhG1TzQhVl1NeuaFdm7uIAxgmSFPgoII9w0PYMngQ85aegNamNriwBZLlFfI/AQAsC/RDa4E6GNa/DChHVRkJ2EL2Djfxk3QLm5rEHY8+jMd27EAu6WDSdlB0uTmnqyG3xyreLtbrMc0Ho80oOko1jLYwaKjPLlEEN6EC6C2VA1Im+sFzXVyx7BDmlV+UIFot7E329TfdX2YH2VguSk02gmzG+EDKRdPqLppglouuTWzrYkE12VpbYdt2tB7V31389xqQraVZS9t8ar4oyFYpPgKreA8yyd1AYhQ2qppsNfrOUgJsIn/VDWLQz5Kj/e4Z+Kef9+OJqbUYSp4kQsosZ9A8KbXjEuJqKt+PGVto6W+AZGChuVBAbz6H/+sjV+PUpCssMQnYpNqPYEZCACIqSH7qqzdiIJ3BRJJgAB2tzHoTB1Jq53YBpv0AzcUi5hWL+LP3vQ8b2lvkPCbbystjnyYYxfP8ybe+jT0+MOm6AhbTAaqrWMA152/AW9ecFJVd8KyMFTgOWC56TQxkKzmOAsphQMmAi1pqKx0L1111lWipiTunSeiGJjwMCM0/kynmtbGU9OuPPo67tm6V6+KrpVzGMtfFX3/wA2KAQLdhth3vi9fG7xt3YfPTrAhsOXP/BrznvEBQjrol3338Cdy8aQuG0ylh9BmQjUy2Gz5xjYBsRpON3+czIki5cf8BXHfXXVou6lDvpHGhzPHMwOwvBF6akBNB7rNbN+MPL5uPpaVn0Voma78IK1HdGNaunwyeTIRaF6YyfqnTK9GZVuEybpql3CrRJuADN3RkJuf8DCbyFRTKFooVlpSF0ZowdiFjzU1UkGE5VCYh4H+TPypOi6IP5E/LuKj4LOVqE32kCXTikef3SoC7ZkmTAHEt/mHRaiK7RzajHBMW59+kbOJHrRPwvV9tk5I0liv6AUuxAqQcoLs5wJo+F+sW2uKc2RQMIisMFcYCaq5jpGkNc4b3zDWLwCKP+fXbd4phgJgDBGQyDeGK156O3qwv1/HIpn6UyhWcs24J2qwxeZ/lg0mOiKAspa9095xOzBMWxuFiK/rHPEwVEihL6V+AlqSPRe0JzMtMo70yIELrjKK5CSYgN4UeDFda8OyLuxD4HjacthKdwaC4Pyr4aEqFq/zr+h5n7k82IaIjShftZgEdWCr6woESDg6O4bzTVqPFnhaGFI0wuHFmGSAZOYcLKTz6wkGcffbZaLPG5TkSKNHCzizyVoto4RHAGy/aGM95KFYSqPiaGK9UmBzXfkUWqTIeyVwzsVxVUUmkYhI+knaAbCKP5sQYlrRXBFSilpqyXmxUhJHTJm60t9z3Ig4Wu+RZEXAkoPPhNyxFlzWKwC/KPWx8MY8XDnqYtrol4UIm2hXnLcaK1nFkCPwGvrQLj/fkniLu35IXrStYSenHq+ZZOHtFE+ZhH7LlAQE3Ccgw/iCjkSygbUeSuOXxMenTZPKTjdfjjOFdbzxPyjXJtLzjkZcwf/58nLq8XTTnqOUn7c04NXSBzCVaMWkvxKTVg/5JF0OTwHQpLMG2K2hJVbC000K3OyYMrGZ/RHQZyYJicS71Bdn3jKMooQiCfEb3i0wtYU2FrpVmTERLXWyCmnvTHWqUKfdK+q7qAJryPmpT0c10SkqaWQasfGICTDN1j4LwhPJWWBEhx0SLANRcgwXYCXJwKtOSdGSSIbCqjNza2ICgEqMm6ui2Sl+gGYzojQonUvs6r5FtQmkKVTkNX/XTZvh7DGuSD8bbSUopqVrI6w6yUjqu0zCPSwMDtdejvqXZf9S3cwRCyxtkM4csZUkCC59R3HLzVjML88Q8wfELcMFkq0m8EODS6DIOU9DdlEkJYbZaPTo/lXvx1M4pPL9vCvuPlIUxzHiG6os0JaA5iVTlhM6LWhKofYhzHucjgr1vPdXF69e3ooXzWUXLRRua+dW1q3nejIvF+EIS9Ktw244W/ODJghivTLlLJP5ifyDQRgkPzosmflY8Q5MNTsig7ygWccUpJ+Oac8+ROIEJNWWUVffGR1uP47EEdXEf7z+Af73pB+hYsBAbNmzA+qWLZa/C4zIyMQAbP7tt3wHc9+ijGNq/F9e8/e04f+XKGkMEjQ5FUVeYv/E9zQzNttk2xg0u3nyUsRPjMyZpf/jCi7jpsUdDnVqN7WgsNfurvny07vdYBYUhDMjczZ5f8SU+6ygWcPkp63He4kWCnHTYFppcF0mbchOWxPOGyWZwJttNouR5mBxXd1Hz9xlXWlcZGZWLjo9puWgoVyY6xeFNxkGzeNTMftMIZDvWOC2xe3gk4M0YFwcD5tQ/xAjEEkMBH/lcEU3NXLTqkLi6M5vjSOiSgNigsuwn6WjQY16qcMRMhcJHlkHbwknDo6BzqYSmEBCsAdpiypOi91HRgUVNtkRiFMXc02hxH0cST4u7aNI+EtoHv1x3URfwW1CqLIKfOAvZtkuBxFkI0CdbcbG7DYjy8/GZHG54f+Gm2YBsVdAt3k0M1TbOq9Fbimub6ACsPa7JF9drkTUC2eR44QOojtE5QLa6wWxAjGp/CUGAOk26Vwq2mfOYbmGYbPHupp85DpCNNGlqr8k08zzGh+5CynkObmL/b0G2Y51BjvtzNDxgpqxFygZeCtbhb27aid3JCzHirkBBFkkFqtmnHL+C5lIBPYVp/NWHPoizks3CYuOipTn4WlC3frJtBLLRlpoLzGM7t+LLP/k+cskkOnsWYtnSE9DVkkVQLGLo0CH079iJ1koCf/VHf4J2lhmF7LZ40KTjTGcjLqDmp6GOc4NN9s0IfDzy0ou45YEHMB5AmCzUdKI4MwE3j4ENFzVh+TGCDN186jJxpn/XJyOEmSQ5/LKwJVgK9YZl47jmnAIWeJukZIJlUv8rg2zUZJvIrxMmWzrVAjdJXbasuIu6BNlSLmyX/xzYBNEtZbIpyNYmjqP6bMycG/9Z7agCEPg+hkdH0cZyQyZj/RKcxDAcezsqMSZbwpoIQTYFJ+tM1JS0LA+Dml6uaK/RTbTfWY9vPlLAHfsWiVBvHi3K4OCaQJZzXJOtHmTzA6R9H62FAk7LZvF/XPleAZ7oSBU3Uuc2lsHaA4cO4f/92e0C3uRcapXRcCMMemLBRjWU1nZRt16ysBjwaMnoJ88/TxhzRhONAWecMffNp5/Bj599TsqhS44Lp1JGZyGPT2y4QEA2ssYIMPEMcZDt2hjIVqApTaRZU0EaAZq9Cjpz0/jixz6KVQlLtOGY3Y0CoHBsReOM6zyDn5CHfP3Dj+L2bS9hPOXCS1ii9dHmlXBubw/+x1suF/DPOHqxDQ3Yxl5hxm3tVFZ1vTarCscyOc/ffPQx/OTFbSHIZsuxsqUieqancOMnr5VnZcpFeUxjfHD3/v247q5fYphMQNuNMsXHPYWaL5gycVBYn+U4W/HGJftx9YaMGAm0ePvFHVLZAmH/jZi94UIereezBNSx0sJ44KmxGjdjqunFDV0pkZW5nS6QgejjiOVBuF0JdXQTWljN8cbyLdET8nMRIEQXZCniF7c7JiNaxTyAQvYE/Vi2SPCIm2gt/+KmV1/s89SUoys1QSICJlPolt/Zkxhv0u2SABCZVmRCsdSUekFVhkrtXcaZMxXeG5owZXdI+SrZdhzzLKpJ+ZMCgnGO5YtMEL5YpkYAgaw9amYSIBIgSTbCrpTd0nCiRN0ysP2oRcr5wRdWi353Ehmf2kkFWRMJxhAUoMsrASymVmTjSEH0CvWzVBogYjDWGME0vj+6IxrNKNHmYwGyRTCGbqG2CLHblUmkKDsgm3QmsRV4JLhBwMY8Hz5PlrLJMwkZcnRO5DHZP3iP3PiTCVNlb8++adMtRvV9thxBBe0/02KCQK0+3n/UFwIW0GWlVDPndInBEs9NAC0TunDzJ7X3KokmKWPMWx3q1glPmDcERXXdZIzoSRm0mkR0i0FCiZxdAsdBIWSC6ecJ9hGQMRtA3i+NN9gfyQ4imMN9AhmN6tw7pY62sFSbCxVk2c6VMaQSU6q1FZphqFFJRvqXGpW0oBykQ6CG8ypNWvJyzbw/sjP5vBQw03EiOnyg6ACNJLQci7qTlqVsUWM6oSBX7X6gUdxx9PmrytQmVMrr1/7lRGuU9PWEumgaEKTxMWuZ2HovymjjuJeSdwrRy/zO9jcADsF+TVZGWmnRHBpCZoGNMo03RHjElnJQalESxOcVa9lymPCMlSHWU2hi21Zt6zrQTU9rNK+VSRfX501Y4XUahg7NLML+XwX861onBLaqcgCaBBFGZ6hOLLrGsjMVX+yqTFOMmah7NNOmOv9yTmKZL0u96fxLcH/ab8bAeBlDEwVM5T3kShV4vGzqovIYBCiTSaQdC0kHaE4BnVkf8zJTWJQcRJPfL+WjyaAA+Ar0zTCyC9vNJDuqfZcgMRmRrRi1F+OAsw7X/2Ifnp5YiRH3REyD4G1oghC6cJgZz0AVkpgKgJQXoMkrYWGphC99/CPC4mfsEme9z9zf1kcJVbkYJtL+/cEHcedzzyHnKNO/M+XiotNPx5plJ6CrrQ2jk5PYtncP7nvqGYwV8lLR0uRV8LpVK/CR179BWfcB4MhzmAmyzXo9xwGyMUHLcc+VyrDY/vjGb2AgmcQUtdhsxlZzGTJVK0OkR9cHB3UyJVo5QSd2DxnKuxRKWNfVgXeefpa4iXZaFlodF2nXgeu6cB0HlqO7O85PnO9lrnVePsjG74+FngCNQLb4k60H2egJkMtNS6JP5sj6+z3KJJjYOzoWCDtASixVPdPQ+wxzSgeOThiCtVc8AdlaWptgEdVqkM6oR/KNgXwulxM2gmvbtVL04Vwez1SYSZSZrTjI1ujxV0EYup+SCKkgG7e35cKzaE8/hVTiGQHZnMRhrV8XEejjaC0zqROT9ptQ8heiXFmPls7XAYmzEWCxKEIdDWQzm+R4bffRFqkZYyfcKc02pmb09aOvgNG7M79XC17MYIlH36xjroV/r4bss4Bu9evEjOusO/8x3kf9x2YH95S3ENDhRhSHnsH44TuRdjbDsQ5WQTbZKjYafvXw5Mu8wGP8WqQuEMvk6So+o8FrrzZa5GOrlsyKv97rNxelrqLUjGgXKvoDhxfj3+6ZwH73PIwlT0DR5+KuemzM91GLoqVYwIJ8Dtd94lqsRkJYKRoimmLQ+C0fvd+wuQxoMIgK/uGW7+LpwQHkbLqaEdyoiGNiplxEa9nHJWvW40OXvx3NdCwVHTOl19QnIdjPRE8tBDcMd8CAbQQDmDUi4PbSyGH8ZOPdeOnIMKaSSeRsR8rvynYyzP0p69cIkx91fogFcbLRSnjIVo6gp7Iba7M78BdXNGOh96xazos4+PEnFo6xix7nx2qZbJPFdXhpTyfG8uuQoPEBWWwuAbYMUqkMkkkHyXRKFmACbVw/+KSpyUYWRHtTC1xHF/5IxydOp45dnbCgBGQbQRu13BwpkoCFISSxA0HxMdilu5FytsNOTITGBwpSzCSm698iEXG4mHQWiGbILZscfH9zFw65J1P2NwLZJEdaZ2luLo+P0/UqArJREPbj4tqpZZhSSmDKZpAQ8IYsrn+9+27csXc/RrMEOhJiSmBAtngaS91Fqw2hpRPUfiujtVTB0sDHF6/+UFSuadhc8VKIZz0Pn/v3b2AonZUyaMf30VEMQbbVJ0UAuNEqZJ9nKcInvvo19DdlpVy0wH1FTJuOx8h4FdFle+fak/GBc86WrLJxBjXl4JEGevgcTLE/UyQGZGMJJw0RGJRlQs2Pcxb24do3v1ECWIZIJog2Om0mlcXeE+eD8//5npaWK1jGleJ7TzyJmzdt1XJRWxmunC96czn8W4zJppo1BCKUyfbL/QfxhbvufNVBNjJAmv1RzC9vxvtPGcE71npYUNmKZo9lbvFNVVz7pnHcM1MbZ/b4SDe46krnBS5EBkC03Vg+xHJ/zocq12A2t9zs8p+qE2o5lIImHH+MM0PmgeyIaCxBP2luv1MSZ1Jomxto3ZBXnenMBpTvkBkigA4I/mSlfEoI6ZR4s8T02QAAIABJREFUCfgJlmPROdWIhStjXVhesfW0FlBX3UUeq4S0gBxkovBvnFMJQpFHR0BDluVEWvQ+CXDq3+PuzoZNqbpmPg0ZkBbATpMsxKvEb1M0l5wEr1fL9vjScii9FgI4NJFQBndFAB/RWZISs2PTjTL6nPq89JlK2VV4r9ye8/7E7VQ26B5sXzc9hALlHsICc94rt/ba9zl2wsSRGAmxb/DJi+y1bEINjYUgn7abzk9m6jYPxLwvvxvdSo5KaR8CS1peV03C2gK8lC1lTrEv8DrJEKSpAIFVBeX4lMjc4NxJJhSfgS/Pkcwu158KWV1k3QEli+wdNYrgZ3k+Le9TN16CxuKqGzJmuIaTGcTyYAUjFYjm+JB+I32Q3ClPkjVlkRTg+QmOFxqOXyP8L8+e7SjREMehzmRSdhiK4POnlhpWpTCMIL1ZtyRFJANEoxazRgijsyFIJE+oZu80J7jEccXyM4K5opnFdlHdarLD1A87lCsyyIrpCI028dEyVgWsIlamIEV6vIjEQPyxZioz/a2q+WeAKVNmKI72IehfG/MdZU6ctb3qw6OquZyC6jqy9VUFNk0r8ycBxChOiOL32s+a9w1gbkBU2cuHjr2iad4gpxJv9kinM2DSiv8USKfDJwFznZfNnM/5orbOQx2lOXOoThxnTbsyIYkNmi1IvwxZgfKYZ8nxNAoqyQLmeCLLjoYimyYX44s/H8RBZ63ohOatLrleJmoaPSnt72Tx+xL7MEn4wTPOwrtPXy/JOLLohc0mY0aPECe3xC+V75p6qH7GIZTteGkHJpJpjQ18Xdso/8HqOjokkyWmpZhaztpaKuG1ixbiU5ddJgnOJgGdKR/D9tOzReevI+nMbJ+6/bist4Fokcr8GtOLY4KW8cwXfvozPDEyjmHHQZ5mMyzJlPHKazZnqE+C6N/nHPfRXE0GmwJszaUSVibTeMup67Es3YR2MTuwkU26SCbTklCnZAd19cVOnHu9sHqD8X/Jq2BybBzdPXQXDUk1jTpK7G+8DQXZJmqYbPVsfdNG8dmN33tFINvByamgKZNuhJNFYFs0cEOQjeWikywX7awt3YzNiTW3bCY/gmUjY6Nobm5G2qkOyrkoxxzw+VIxpslWPbwSSbQz8DwVz0epUg5LcQqwrLGoXNTxn0TG3huBbC9nw6lBKGmoWZT8BSiUT0Z79xuAxPkxkC0ZY7LN1kmPrQzzOADqaBDFG/845q6aCWlGDfqsF9IYZJutz88G7cy8zlcHZKsuOrVXpPdnVIP2AMGTGD9yF9LOVjhWv4JsLLOJQIn6K//1gVTGjTO+AEdlH0fpIBwP5rvVwKkKFpjM1Rzz06v6toJs1BHpxIC7Grds7cAPnk3goHOGMIDKPjdqzIhJ3hPJRIDmQh5909P450/+HlaKZhT1ajQUip5vJBRqGqTx+CILl8Edt0ID8PHTHc/hmxs3YizZhMC2kCkX0G0lcO6yZbh0zTqs6+lDOxxh1agoari4zCFM6oX7BwrHy8Yl7G0877iAbQEOlnP44d1345m9ezGVZHmUKwwXstuYSSKzjWydmDz0jGdRXeQ0i82NRobU/MoBLCo/jb+7ah6WBc+hvXxAnN8sZtiPM7HwqnaA6GBVkK3oL8JE7hQ8ty2L4Yk1ArLZblbLRdNppJIZuEm6iyZl8WWwLj9l4bQEZGtJZ9XFMDR0qMk01S0wpMFzozoxNYlMJoWAwXSoycb1gYznZvthpOydsC3jLjoLyBZj+nAzxY3dlNONYWsVNh7owr8+7GDAPVVcdMlaUfersFw0dLs1SS1xUiL7pWKCvyL+8WNXi+EBAz9qdpgggFdjXEX//Gs3Yn8yg6l0Bp7FcjOyZTSrbEZDVR8rDErCN2S7G7qYduRz+Msrr8T61tZIl02Ck/Afs54sGf2HH/8EW6ZyArIRzKI5w0cvuBBvPnGl6JoYBhrhEoLLDOQ+/bX/wGCKZiBkGlU3GLxflmUTTG8tl8XY5DPvfS/O6GgTMJ33zHFnRIHN/fOnAdlY7P9vjz6OO7Yqk43lqNwROwzqPF8MU1Zksvj4296CFU1Ncm8E2kJhBwEoTDQSD8rFdCHUTeG5OG4J6N0sxgcvqvEB9fwqvujn8dr/5ZqPCUhJHpMRxCDQOAzg/oOH8M933YkRBuC0og81T172+AqZbEbofKH3Av7HBg+XLCLI/hKavCOwLY6JGBgloEetO3j8/McDsun4q5ZL6+ZdX6xEEIAl/IuW/5kzSTFPpOer4K+WolbnpnATHJamGkJNwtLNW8Oyx/CC9DrIkiL4o/o8ou8p3yJYpSwVltdrkB473izraQREhY6chEeEOUPdQ4J/IbhhPKkjd3krPH7IGo0ndU3bGbDKsFxNeQ2PS+MMs2HVwN+sa3pGbVNLNNyEeSSOsPEyu9kBAWmuMHFUb4RTNcPQeUTuS/pNbP4QhpxhNMSYZrzXsNzYGJ7x0tTUh0+BfaGeCaG/G2ab3Gts11+zsY2SXARRqF+k16VdMdwU++o2rNxFlagwCVdJ4yU80W0WkEfeVxBQOAMitK1JeAP8mk2XADGyeSe4VY0BFWZgj+f5Cf4pK0jvSVmfCpuScSVZkLDfVGQfSUCHLx0znO/UZ1XGT+xYekSVlyBzyFyvkZfg2Q1rVUYj1zb1jwrXS7OI6H1XN/EqR2M2gvUkiZl7tNr4d87Ntl5YeO3xJGX9uDdzRDjC65PKMybLcJ6IDKRMeaq537A/zBgG+j3Rp5KpKLyfSCNVARDfJ0Ch1z1bvGxi7CoGpkDl3HFW/WwnI3LGHYYdu2Y9j5IWUfs03p/MvO3Z2qM6F+hVmOOFshOE7oVd7EoihQkQUYRjnCFjqDovKRsydJ8VRqCWvhL8txMlBexDELpKgjj6PBVvFC2mdYXFyzJsJutve6kZNz+ZEzMalvGzNJ37DMOkrm9UiTuoSVthEr+EReUS/vaaj+FEoKrNNgvIpr0h7F9hAo5xDkG2rzz4MG7bulXW+HLK1fJisriMRq7oMTPhw2o3atr6aCvkcPmSpbj2Da9TKZwQZJOUmInTjDv3cYJscVKPMtgYNymLjdIXv9q9Bzf+8pcYyTSJKRUTtLy++LytdzoHyFavfSfjXQ3ZOAMn/TJSnhIXFiQcvGX96ViQsLEwnRUCQ1PSFZDNFZDNhcOEuU2joljinFfhuFK5MjU+IZ4AOoJi5dszR08sBib+pCBbNskdpJkrq1+qX/4VnFNPABLE4sYHDU7V8E+JgampgMLSOilUUfHGn9aJme4Ok5NT6OxU4bm4LlsjUEcvXMufjoyp8UHGrTM+OGrjWCgW1PigvaOx8YFZBCntQPFiaXi7gABj4i7akXkaBmQ7urvo3OAJB3gQpFGuLEDROwmtna8HrAsRYIlIJRvzAyO637iT1oEAoc1kda43QaZ+u75d41mHY3vY9c+2HoSYA9Q6DrTPfJRH5EaL127+GfxeN25Hq3uf5XqO4zriS5bhLFavQ/UPVG1oJ+A/homRXyHlbINrDcKySpIlnd1BaO5+cizPZUamsO7+DFuA5cfaEUxAadqn8eJkADbJHJsSNaFJK1W8Sjs+lqt8BZ9pcD/MiOUTXeh3T8E3n0rh9u0tOOSuQ85ZiLJPyr/OF1ycWQjTXJxGXy6Hf7r2k7IIdoJ6GY0Khmdep+lnsqhHAbVCp2QB3bV/K2647TaMpJpEcLqpPIW3n3U23n3q+ehFIFpsqqdAa4QGx69jtemUXy0bNfNS5NYYbtq5KJNnS6CErqQ//NWvRLdtIuli2klhmowG6jaJE6lmfaVZ4jTscCMiII3oVunzFeFjbxALvefw2SsyOLV5F7q8XZJFjJeOvYKn+ip8VUE2L8iiEiwRkM0w2Sz3BLgOWWzNcFNpJFMZcRclk41AG+UNuPiyXxsmW0dzq7IUTKzcYFiYsSbzUgUYGR9Dc3NWy0zJRLCG4SZ2ISg+ou6iDUG22luvz/6SjcJM6qi1FC/kVuKvfzaNA+5pIsxcsNpQCcdi9SjVcn8F2dRNN1XxcerCPnzkkouEHUawyQjo8tY4n7HvbBmbwFd+/GOMpmm5zuyyahpFwGzMITGcPmpuIH6+lnIRl69fhzeffrqAeqogVw3T2F85Zh4/cBA3bbwfeWrgJVhyUcZVF1+MDUuXSJmkAQPZzuznBJg++x/fwphLvSyaf4SCujJ2lF2SICAWBMiWSugoF/G+iy7GBatOFOYZASteS70rF2dvXpOUcD7+JO7Zug2TDg0FlI3PmIYCxy6NFcplMSc4fdkyvPmcc3BCa0ukm2a02szaoLBIlfFKBhuBsp3jE3hgy1Y8vGMHRhM2cg5ZSLqZYnkqGbf/90c+LIw5sg7F+CBsAwJ0LwyP4Ku/uA1TzMbaTCbMVZIxxzATPRGC6hNoqxzC4tJT+NzbW7Euu13cCFnuplCX4ee9kmE7IwKJDlYFoBSg0LWlGpTL3BQxN+PXEArxC8vEzJQN5lhFT6I35tq8xjeIVeCPJjoK3IjekdmcSnaWT6luEz1LnBFtqOWmwnuMNrp+aJ8aupmJjq4COY2u2dySrNUkEslGSo9ZBTVMpr5+IQ3dg8OmiUARslS4MYmkWGaJD6LN22x9QoFw43YdF5iu2RhHLoLV48i9ClspbNc63pMCQroiEmBtNC+Zc8zOpNLzRd+PbUj5d7+SkHaQ6xcjiRioIv1NgWc2k9mfKBpV2z8NoBuBkSF7UzTswj5jQGvpUwQ7LWW1G7UYZaRrCR//n8BY5MdDCFBAt5C5Hq1fYXw3K8gUAm3h5c7QaIrsmRptG8O2C0tF6zUQCBzPbcR19Pi3/rlxXyZgVt00IuOpIeh/jPF1/PYaTCHRtGGas9EGte6pR4kDc10CGDS+nhow2mhWiuOzsnKPJRmupw/3e3XPuxpfzPJ+1F8av18/uqvPpe5+wnaMmlPejunpiWEY+7yueYahLGMtrhdm2JTRgTTuliSAqdOYLeHQiLFYP+2FIDhB5oqVRt5qEpfWQWs1bnp4DBv30sl3FcZZ/p1oFzbubECbulwGmiArFPGWU9bgo+edK0CXsOiPAWSrEG+wNOHHOOSmTZvxnUcfCR06UzIX0GVZWjNcG83ejHFeuqLmVh88dT0+cNZZaugWlotKd54hL6UNMnO81z7parPpXk+fne57TAXE7kqAz37jGxhyHUy6jB81ISUgYJikjbMq42eI+lGE3teCrIIlMZEVUEqhiGxlCq3lPBZaSVyyah0WuS2gCnZXJos0da9dF02pNBxWqiQJsimTTfoOkx7h2m25jhidTU9MCv4Uzb2m/0brSW0SR+VcIJ4ANSBblDSaJekTsnkLpXINyStRMfO1Wb8af18SiIcmJwOe1NC7TUOaRaDePUFYIDELVWZKqlNE/ZAOJ/OwbIAPhjo4BmTT7+lFznY+01kKRQ/5Qg7t7VUL1UZnY6cneiysNmoQWRMYH34YXdlnYAVPSrnoKwfZmN3LoOz3oOKfhCyND+xLAZE8zirIFmmyRS0a/s8s4NEcIFt8IYzWCZn8G7e5+asOMM0fhmp3szyvOUC2WU7TqEZcN4GBZBCN0wo3SMZpJQ7vzX75L+96aiaC8BfDqDBH1GshgMMtIEG27fDL9yE/eT9sazuS9hChZN2czLDpnnnF5jE0DmfjS2gsoKvZN5jMFz9bPYoRdtWSgJC7lSgIUKKlJKaUtfbMJoMr2hcJum3x+yzP5l+mJZMkWVwuP8cQdBy9hx3PuxpssmSC+iSHnLXC9Ll7bxeOJE/BlN0rVvQR+y5Um8kW8+jNTeG6az+BNbBkITIslLkuv36ToAuuwqsjVOKbOoK/+Y9v4Eg6K+OktZTHVa95Dd62+kxh0mhBEFvPGGbMfr8G0GOmiD2LZgjMFbO/cdMdlb2FIIkRceeiR5bQ4aCM/7zzdjy9b78CbbaLIpk/lrJeBKCJ2CO1ILkB2UTcO5hGS+UI+rznce15Rbxu6Qh6vO0iiC3aQ/9LlIwqyFZBE8qVRZjMrxWQbby4Fpa9DEm3CakQZKMmG8tFmeESNlvSjRbf6XxRApH25ha4Qi035S4xZkW4eTVzFRdbL6bJ5lCTjeVYwZAYH3jFh+GU7w3LRQ2TrXZsRpNobOjJmiM6S62YsBbhgHMG/vyHQ9gZrBeXO+oDaRFX/NlpIBEFU6FeCDOszUGArsBHU8WHXdESO/Pi3Eo21GgATCSs0HKdIzws8alzV43KM+smKVMyagK+tkoZ7ZYl5aospxAMIizr4qyTp3lHwsZwEAgAzGunw2i7H6Ad1MxiqZNuNrlpLcFH3k1iwA9QYCCXoAukbtkNqCD3zqyuiOLS2r0sJQU9ThJnnbgCJy5ciIWdXcimkkg5rgRZea+E8XweI7kC+gsF3L1lK3ZPTiBPdgddO2O7KwbSBC1TFQ9Zj8cvoTeZxkmLF2LlokWY19GB9uYmpJNqmsByhOlcAcPjEzgwfAS7Bvqx/WA/pixbyl2nbUv06MpkRIpIu4J51FbpJvPWr4i4r9ER4f0ygJ2AJe2Wc8h54YQQf6LHM4+aNUXLcegW1+ntxYn2ZvzNe7uwyHtaXBdTPKOsEUdbmY71vLODbDIyZoA2jTZ9tcyNKHbQipCIVXW0K6pPLs5INtZttKNuEP6PblziTJrqdqSGqaKT+QxVD7MBN60RZ17p3BxugqonPmoDx7DD6P4Fh2foIckTczxzmNrnMPv55gBBYl1CpsdYu1WfpaIiBpisia0MAy7a5Ou7jZK/jRPC9f0jRGAiDbAG7+sZwsuofV/bKw7ihGAvr1/YSOGFitbpTCakgoJV5m+1tWfGVnwvKm9lX4qBmqZPmyk+Aj/rAnXTD6ufq7vf8FYFpqyTvY7w09gDiW+6GzOuqv2hJjEUghYRqBm17lxzxhz9q2G/qBucYRIifn/RtR1r+D8HyFZtv6Nfb/0grQEJTYBfP7eQo0M9XWREq5Hl8nzRxVW0JkOnUNlH1IFFMyeFRvNl/FON368HzWbOF7VnkjiRh4o29gad0M9x2W40joRjL/NENYliEgi184IuiOrmWCtPIZ8zAyIEXc13ZwXTZ7Rb2A4hw4gl+wW7A6OJhTiEVfj6vSN48nAnRqxlYthAzUJjhFAbd+ntiMGFGC956M7n8bcf/h2sSafF/ImMfCMpEV1nzeyjj5UrrEnabxw8jH+89VYMZrKYcpPw7TDalsSCNHw4TyaQ8pUB35Obwh+/6Y14/dKlsuegJhvZubJnD5M0kRHajPWr8fISb7YQ8pfIn0JaTHpSwuPvfvgjvDg1hfEUHXq5xyDLTvXgo/JSYxhYd5rZQTbFdKgcyf7v+nk0VybQ7h3B4pSNN68/H23FJFqCVqQqSbRlmyWmy7gO0m5SADY3lRR31YTE8yxc0XJqth8T7CRRTU1MokP00TSdXJ+UimvT67Uqy354IgTZXNI0zMsw6U0ur/Z3rhalkqckr/ZWZYrPSIrEG4hnMqAbEDHZ5gLZDAjGhyDlopOKJM6oia1zdah2zpDJNjIi5aKGyWYKDOrBvPopvlAoo1gsoLVdmWwzhOfC87IcrFIpK1WcovaJKYwMPYCe5irIRk02EaB9WZtNFa5mwVql0oWSt1SND9zXAzgpzLurek7tq55uWf9+48HySv9qAC9CBKLzFOZW6nN2qtbSGLIwC1/jd6sdlf+n2c+q6HV/sYhcqYSUDyxoa4nKaOTu48FuDDCMQKuaaCAEc00GtIEulp5fGXLmXgzANkY9jXCCarISaJUnyIWQfJCtqBR/iULuYTjWbiTtEWG2EIk3IHBcoLdaHx9S7MNyZc1emoy4aeE6pFtKPHSTafo8a/WlXEk0IPSYchzLpfSxCOwW7Q4pEaDTkToEqZYHW9qUl1TLwzTjVKZLGF2crGYRQCU4ZwTwqd0iGi9RKYIJQmO7pUjbQlZHfdBRBF7fM2cPYmo3OgqyTVm9ArJ96f4ADwz24Yi1JgTZTKGEOorxt3Qpj65SHte+4fW4YvEy0U0wbj3sR8rMM4uYucyZumnxhdIwgQ7Dx1/e8GUcqJTkeXRUfHz+U7+PE6yM9FVTqlbf900wrQG7LNdyeD6RIgIMVQr4wleux2WXX4E1y8nIsQVo0218eI0xfQSCcgTbyHjZV5jGjbfcip3jY5hMJ5EjOGE5KJOiH2e11TwCU3bhi+gx3ZwWlDfjvWsO492nVjDf24IWb0AEhgkxzsUGeaXzztzfry0XncyfjO17ezCRPwVwQpAt2YR0hqYHKaTTSaTSSdBdSIx66FYQuosaTTY6EtXoutRl/MyaIuLRFV+kC1qbW2DZAv2Ku6ib2AG/8DASpY1Iuztimmxmdpn9zgzrlCDbVKIH/e5p+MI9Hh47vBBDzipM292iLyWaVXI4DURnjiQV5iXQRnCIYJcT21mZ+yDoWrKpO2SjdExitY2vPQ60paiPIwCb6mDE12Gej2AvwTWesyLaaupQKtcZ8Lv6PdNaHFNlOyFB3FzsLZNZdn0Gvj74M1lRJpq+F7v+hC8BIU0O2AZkldFVlcAX/25eJpA2QBjvjcdL+izVUO0ofpolq3F9DoGvQm27ihWeR9pZ758BqZnHeQ5eH++dOnAsfeXxzJzB47DtygTnOI5j343mgrpN6dxbQobgqi/W5A+hx9uBDb39+MxrEuirvIAW77CI7ldBtnBzEvYjWScZzJtlyjyz6MT6P2aemDHtR8DCbJvx6vlkGYndX7U0ce4xVbM5DTe5xwzaRL1w7tmo+onGLV97zfEZ/CjHjsU0sz3n47my33721WiBmUDPq3HU3x7jN9MCNYCwMChDwL5uPp15dbXjfGaS4Oj3YxLglICgU2oOPShZjEp9ic3pgKzGE9MCulXXFp0v52Jo/mZa83jOOts40sSAGKkcRZbgeM4022f1GTAuTiOf6FQjhOBEfGvjITx5hJIdSzFlzxeTBGp6igyNYQpHyQPVZiPQRvOnU1ua8afveZdIdNB8ySTz67NI8d5jNFsJXu0A8Mf/+hUcamrCZDqDPKktRn+Nsbtoj+rexi1X0OKVMC8/jRuuVcMkU0FQ3R+b9fX48IJ60NzoxrFMlJIXN97/AO4hI59JQzcp8QxjqWrfrOoEmnuVSqA6hL++HyvAVoGbKCBVmZRkP1n2a9uKeN/FF6LY7yE3ECCTmI+M24WmpmZUyr4AbEYOhkAbgbcg9AeQuC+Mk5MkQwSBaLK1tjWHRhvaQ8Jdddhdqu1VkWvWap+pXE5IXiQjKDCn7StGm6HppvmdsSv/HNLAxLSzpSkTJZ75DHmN+vk6GmbseL9WkI0XQ7FpgmypsFz0eEC2QqmAtrbjBNkwibERMtmeOkYm21zDX0E2UOg3aBeHUTezAXbmcgAni2KUQgB8yLrpM11Afx5rimau69D3a7Oytd+Jo+wKtumL3aIeoa8/mxnaSvjXO+FPAxLMBB3CVKLIXCrIRqbQP/3wZmzbsxu9mTQ+++lPoVvK71QuuNE0bVpH+Uaxs4QCjlLLHiPwxa/TDJn433g8wmh3Pr8JP77jdrmPT334d7Fu3ny0UKgWY7CwFdPTP0el/AQcux9OYkScqyw6ZBnEOgTHyJQkldYAbaaYQ89dO0kpi1BBN1s0XNRtTZkcSrsmy4IbfC7Mtk+hWx5RkXA1CFBXqrufOoRkthkndAZY0euiyR8RZ61IJ8VXSrCWJqjoL53BRu0+/OTup1BOZLGkpwWXrmsTRhO/S/HRqh5NDEQTx0TDNKlLJdVPJlHHeXkg2788mMD9/fNx2FqNaWee6OgoY0vbkptXGhFQ92lR4OG6qz8uouimLE1BsGrm4FhGjQCcAoapNtphr4iNzz+DfLGAi9efhkVNreiEHY3ieH+LH1+fr4JsYRGSjDGCZduG+/GPX/8akE7j05/8PSxKtsg1G3BQx5/2cQNKG40pLSEN8OzgQdx4608xZruYTLIM0UHZSUfC9rXbW51rZLNPg/VgQtwG37x4n7gNLvCeR2vlgAjQKsjGs862QT6WVnyln2kMsk0W1gLWCUimmkWTLZXOCIMtnUohk0nDdlwkHFuEYbnAMbvE59De2iLZL1JADL1cZtu6iUrABQI/LBcVkK1ZqoQsvwjLOoKUvQuV/EOwpFz05YFsBJFziW4MOCfju8+14GdbMvL/k04fyhQL5rwWGE25mSCb9jcFlfhPnM7CR2Xux9iNc6wIxT8EvGQeOrrhd8MHFz8f5yQFp+raT0o09PiSTAnbVq9TSy8MqGXGLz+jYFWs5PkoXacK+On4IFjFPq2n0jYx7DE9tl5HfVn1zODPCBn7sAUIDNs3JvTNM9TYuEuApclBLaMI71/6VW2pp7lvtgFBxjggKMFa2Bdna4dG12vWs8bNxVC9DDdRQovXLyD6O9YU8IH1E5jvvSilosYVsX7OigfL9WVhM5lfdfO/UB1mL5+KIoyaZKuyK4UQWbNexNTYZ+sTdaefveuEoN5xMslmHu9YQbaXN3f+/39z/Urn/d9+/7ct8Oq1QC3IVp0x5x5nLx9kMyWiRUkWd0u54lO7LWzaMyIgymkre3HmUgct5YNoqQwj6U9AtCRjpI65r+/Va6P/zkcyYCfZhNwnjdpLcChYhu88dARPHEzL78JoE9fRjJiQUB9RCQnVPQYTZHQa7c4X8e5zzsKVp64XsymjrRqxpcJqknjvMTs2xu3Uh73+rruwcf8BDKcoj0Hd1rBsXaoLSHewJCFHFlt7uYRzerrx51e8RfY13B8YmQ59bq8ML4hjADQ6OAzgti1b8Z8PPojRVEY0cosx6Yo4s7qq4x2u6iHIFsccpCSfbHmyhUXrkknMaaSDcbT4g+go78c5Sxy85/yV6KhYGNljYXqkDba1FLbViZaWdjh2EqlUSv6JKWbSlr8xLhc4MhZMWY6DcrmMaXoCdHdEQJkByRq1l9mj895GQnfRSJOtzj05PlZkhyQ9XgxLAAAgAElEQVQSQ0ChUJB/4i7K2nepUQpJNnMMsOMC2TRYnIPJNssJTYeuB9kauTvUBIXhL3ky2Y4CskWbDtFkU/twYbJhHBNjj6Ij/RRsPCXlojYGY+6iRw9lG98OG4Kihm0oBfMQJE5Dpu09ANYBQvgk0VRBtkbllP8Vk1614yvgQFYVeVhkb5Elw3/GLY3Ja/VvrNVLMy1hJg0DzPFzptTTfNeAbuZe6NFEwEC9p3Q5YY36dT++Bdv278PS1hb8z498RFhIhiEkVUVmAxKmp03y10CUJiiv7pWrk46ZQOLXa6ADA6QYsO/Ol3bgB3fcKVf4Bx/6XZzR3oFOWsBjFBa24MjoLXDszXDtw3AwgiQIeNE63RP3Lj9wULG4Qab9uIJAah6n7lnS5rGNVxBmL8QtLGAGhVAQmUgEkegKZqjlqqHV7A8j5Y+x2CyEKR1xMJu0ejDoL8Q/fOcp8ek5+wQb77p4Gdor/cgEY3J9kaaFbILZ56h1lcaUuwCHsBJf+NZdoge1Zmk7PnRRNzoqe8Q6nsBeXFyXzzJePjpzsx6zY4+xE+R79XuO2bL4AVktTcgleoTJdsPDNjbu78Ehew1y7nx4FMgOZc4NvZquNGnPk0zTRYv78Ik3vFl0E0gWVnZYXNuvblESVKXqYlbtr8p3JNCm+mhaWJqmi2j4M5TM1rnEMEDCbI9RhIsyRmH/5RijftMAPHzpu9/G5uEhNLe14g9/50OYb2UkO8bZwTgcxvNTRmid18QyaxYyc1G8+aH7cOemzeJmOJ1MI08X0rDfReUpIaCvIFsRGRTQVd6K89pexB+8eZ6UkLWV9yFp5WO6bC9n7nu1Zq/6ctEqky0RKxdNptKy+BJkS4owaqqqyVYHsjlclalJVA8OxS45DrKNjo6ipUVBNjsoCchGJptXeBRO+R6knJ2wE1ouKq8Gmdl4UEIkQVhy0vptog1y35EV+OrdozjgnIlxd6l47zGjakC22TQv5HThdRPAqt/6V3+vgl0vb9tfbZyjnU8/pb3VgGtx/EPjoHDshZnsaD0xGdJj7DoG4DMs4vjcUg+y6TpfFeud7RRxrNW0ZzyTab6nx69FZs0zNjGMWbPqzxUHAmdLOdSDc3M1SaRlFmnrhV1RnkYZSeTQ7u3HYu8FXPuadlzcsxtdpa3IWFNI+jq/SyQQmq/Ui6jPxuCYCbaZK23cy6o6aCbxF+fKx4WJ9fsRG60+hxP+Hj2CKBNXBdHk/2Qg1xKs4wzzqLwpLJ+ucads0Oizg4u1H65vL3Pfv3lm8Fw96bfv/7YF/vu1QDRuw/JDM68cD4jVmBnbuK004UKxFldAnWF7Ge5+0cOPn/Ewac0XI47WYAjvOKMJr1vjihZuc+VwrIIgTnUwE9l/v+fy67wjeR7i2klWYRfGEgswZC/D7c9N4K5NJQw7y0UTl1q5RYtOwzRuoCtzNSHJdZ9stqZSCV3FAj77vvfijPZ20VeNTM/CUtp4bGaeoIn7CWRtyuXw2f/8Fg6n05hKJlF0VQKHKzFfBNiSvhpGEdT7syvfjfM7OkPDBd5NKO8U65j1pJbZ25dmHb6Ue5r9OzEA3ZMADwwM4su33orRdBMmKHnhsDqhakTVEI+J9FTDShEhjvCKOOjU3IDUGlZWMR5pqgyjrdKPrmA33npaKy5d3Y6O0hjSXjP693VgdLQHCWs5EoketLR1wbYdZJIKsonpQcqFSxKWlDaTOFJNzgnIVvEwOT6Jni5WUpq4M0ZoYqwU04DVuUDpXEysZ7PZqvFBPG5tGBfo94rF0BOgvS00IooTqGJfrNPMlr5ijA+OpVzUgGzFcglTU2p8cOwWqhqgvxyQjY1UoPFBsYiONkoS1maK420jQoSh8QFBNhofTIw8gu6mZ5Hwn0Da2g3XOiKi9izNq76OZ4uiTAQ/yKJU6UapcjJau68EcDogw5KcFR0q1U3w3GKFr2RiioNs0uUD3XiQVbP14AFsOzSApq4udHR1oqWpGSmWXIUnrA2Hq6LPhmFjlT1Y+RwWtrYKnbVGXyoMdEVwO8bK4baUbivX/ezn2LZvP05sb8OffPAqcV7jpGUMj4x7m6HcEhTjewQ6DLBXy7rTjZwOa508CJIQmCC0Gg79iKfDyxuis9v+g7jpNjLZCLJ9CCdnMuiSTcowEtiBiam74VLoPHEY6cSwlNulgim4flE2zkW0CjikFuy0nyfDgc46Kigp/SEE2QwTi1TmipUUx0zCmtMFD7lCAbl8EdNFD9NTYyhNDCNVPoR3XrBMkH8Cbgky6AIbhUS7UKC3/H/svQeYXGd9Lv6eOm1n+65WK2nVe3XHNs0Fk7iXYDAdAoSSPwnl5ia5QAgJCRCSG4cQ/vRyjW2MccOGGGODu4UlS7KQ1bu02l5np512n/f3nTMzO7srrWzRfDXPo7rTzne++v7eMtSA/3rgkIB0V6xL4pKVcTT7BxH3BsXoXSHqCvUiyOaTr+TGMGp34Ki5El/43iOS5rl6QZ2wmprdPUgFg0pORAaPsLHCdg3lo1MdHkps4SqjkElBtqrVKAJARcaqNUkS0C3PJfDA7hp0mquQMWcJyMb0LoKTYm7PBYPyLrod0hS9OIYzWmfgg1ddjXboJUg7Ao3HgxbHp1hHQCzhNQWc8kFBnwad6YRhLJc6z7FFxnPm5PxXIVuOFjX2/T4A+90cPvHNr2FM01Ab6Hj9ea/AZevOEDYnc5lpEM+lkKzO6MHvEnnGRRJS9t8XsqP4/G23odu2MWLF4BDw1VXymzSzGJUqeTMZinHNQaOzG6v0jfjbGxehI/8M6r0DiGm5ki/b5N4tL2UWOpnXloMPXH8OIrnoaFbJRWN2DexYCvF4AnYIsllMszS5AFuqb+gMPsjJQluXrhEmG0FGWXan2JVEIJvnAv1DCmRjpczQmHzVBxO74RXWvySQjdKEvJ/EoL0Ie7Wz8Jnbd+KgeT76rQXIIQY39FdUrTU5k626JacC2dRceOofJWyj4q0n+7/ox6XvV2VkXpmG+GKudzpXFl3/8Rh8U7dfdftPT5ZxojafGhSdzhWVn3M8kI1s6wSyaHT2YIG7EZ940zIs8jei3tmDuEY7AeUrGoFslHpMYK5VXMi4Aks4J3FeERuE0vPGc7dlxQ2T0yImtWyJo6CesI/L9yAAXg1gViQnVipRpvIJi6pAlcNbtiCyHlcUeypByQrQd6rRMl2QrdoEt4wRju8RJ3PIP7kecfrZp1vgdAtELTAVyCbr4nEY3RPA8goA5XitKwUd8TqOY0SfKYb7/3z7NuzCeRiNzROAo8Y9ioXadvzVG9dgjrsFte5BxOilDBY9wtTNKYIUTt/Zk2sBwaGEWMB9MykKcRT0JozqMzBgdmBjdw1++MQRHHPbMay1I6M3iE8bQxOo9lHMNrWPNn0g7qu00Xnw8el3vlMknExMj6xeomJK5BFW6ofhGTQKFfj2U0/j/q1bMZyIixxTduZhsdH2XSQdD3XFPC5ZsADvvuRiYbER2aAyRxQukVdi+AFTgWzVSraSh1t4Po6i/Shl3Tw0LD5svXZMwpfIYGNog4yhymCiCgsTKc6Fm2kpYsnAUUQeKVZy3xzQfy2HuD+KdDCAWvcI5qb68IZXzsbqxmHUe31IFHLQ3RYcODwL/UOzoBlLEOjNqE03S2IoQTYppMdtCT3gL1rC8JOYzBo9CLJJuuhImC5aUYBWYz7cn4TXU16V1f6AmQAE2RKxWAVAV17Vq2p+qpanAbkCgw/yaKyvG4d5Tfi8SYIXJoBs1R9SuriQHcCOki+WQTYVL16xKZxijJSYbAODSi5K82rZHR3/kBFd5HRANrn9PsQYmRc/PZDtRNvlyS4o9GWT8IN6SRhNN14H6GcDHJZBg0QcT/RlO7kJ5GSeXanBFmZXAJGVUbL5g4cewkNbtyLL9Dnpr5GEUYNh6jAkjU1NNE4QoOh7cNgsEhEeIOFzQnDw6Q++HwvjcYEQK5PuCHYRJFMOYQr0InpOJtu//Pg+7DtyDKtaW/AXN1xfmkx4lOHzCZKRscNfA/kshkYzaGtsRIthCqAnKS8VrDsOcDXMdQEQB3wfDzz5uKSjOJSSar4C2ESaqVgeTLTb2TeEFw4chKZ7OHPpYsxLJZHyRmFqQwiKh+A6O2BpnbC0PtT43VjR5mLlrIRMHEyo6fGa0Fesw5CfRs6LoeBqyLsBJJDDceEUAxRdVwaj/H8xwJgTIFMIMFbUUCywT5L4RpTdETTcDvKI+8No8I7gb956NppxBPFgEGZQFLcdVmX6jXl45pCNWx4fFIbO217ThPPm5NHgkI02Ij5tBNg4EWo6dexKKlp0YhiLz8UxexU+/92HkTWasHpevYBsDYUdqAkGENNGYekF6AScBdpRbat85ZTHmZiSVzB4qun51aNnqop+BNpFTJ+cXo9ucxl+vLsZt2/0xSQ+Y3egwOASgZ5CSS4PYT5j7jUYnoMkpaNOEfW5MVy+ei3e+spXo4UJpPQ4UBleVcNm/KF54iTK/lKZoqYm9Eq5smJKKjQ5xJSVh57M6mUfPh4AeaQlyDYMDQfg4X/d9l0cybONddiug6bAxTmzZuNPX/9HaLMSSEKDLRzQ6HPVZymAWzFCSUMn0LYll8Gnb7sdA/R6CNls0QJZCbLRpymhuagv7MV852l8+i3LsMBdjwZ3L+J6XsmEGaM+/fLYyUxF03zuRJBt14FmZHKrxoFsMTLZ4nHEbHo2TGSyEWQTuWhNjYCiLwZkM0xSvzkGeoXJRrmo4T46jskW8mgmXFvlYTryZOMm3PETGDbn4WhsLf7zv3vw1OBi9FrLkEdaZAtl8Gl6INs0G/Wkn3YaDDjpJvuNvGDifVDzVnXie3n+UrLwZDCMFmcnLmzcgz9/XSva3c2odQ4hpim7AymCEnw/oYda5WWF+xuRyyp2ZhQkYch+jTNmFNZRnl/leaX5m6EmUQGA3GQXfG2pKFsy0ObnlsfA+GiEMoNY2kLkKrKIVqSVcp+nS3qkHKpL83/Eb1fXNeW6FM6BE4pEVXe5tH6V1sXI87Nq/E6ZBhkuFyf4vBONxxJj8ASf8xvppKff9HQL/N61QFU5Q00CU5aeJmPojiuUTpLuGV1yxAZmgrijJTCkz8HBYAn+6bYd2GO/FqPWQriBj7Tfg7biVvzFlR04q2anFDtj+qgErZXm49Mg2ynqSeVNrLJ0oNIohqKWRkZrxIjZjmPuDDzw3CCe3uNi0Jit5KNktWkpAdscISiYsqbovoek76G24GBJKolPvfFGtIf+bIpconZuav0LLY1CNZaLQOLyyGYja+w/770PG7q7MWLHUODaxTWYKhbPExbb6qZmfOyG60TdNZ68MtFjurqxKs8xlWq56P+FfQWAHmxMhN8yksEX77gDPaYl7Dp66tJft8zKV8ys0vgIP3C8ZFTMM9R6KuCWi5jmwAxGEXf7UOt3o9k9hFcujeOKMxvQahxDrduJhJeD7psIvLnYd2gO+gY7EBBk01pRm26CbtlI0Ictkota5UJ6BC7J2k9SQgiyjVVlAlS3T+XRRvmpkxAD9A2EwZsxezzIFoFylSAZMaRJQbbxe5YTdWQB2RIxiqQihlC0KRn/0kimQZCNjDKawJHJdjIgGy9yoP83A7KVOtckIBs92VpTW6Zgsr0YkC3ctgUJeH4t8u58JGv+GHrsFQCWAJJNYiOYkDB6otvx4n9eDbLxqghiccB/9c4f4VeHDiFjcgIqSxzV4PRLrA8xkhaTZ2XwHBlIM+2tMZfF5WvX4O0XXSSSN3KzIjaaktsp1hxBM/6dA5xSt5vvuRddPT1Y3tSIj95wgxhKUi7K7xYZvT+17dd46OmnMTCWE28dGl5fsHwZ3nLZZcILJNAWMZUU6EMwQ4FsR3JZfOo/vqQmMoPoeihBDf3POInkDRMZiz8nCOcqjy+ngEQwAovSUK0Hpt4NU+8Xj7aa4CguWl6DS86ajVQwKofiB5/rwaPb+qVCktcZm6AyJyNvIqn4SyCGDkezUdCTKCKJop4S0IhpMfRcE3acloXlZxHzsyLbbDN78IErlmB2clD+zcqAF5gYM1vQpy/Ggy8U8cCmvLASPnLVLCyr7UWd2ynVg6KWknQjVnHIweL0zzRRx7eQsdpxzFqOf/vezzCKOqxZ0IK3n59Gk7dPGbMG9HUbhBWMyWQJSaIryy2nB7JFh6yI4TD5eBoHsjERSKtHn7EQT/XOxVceHsJB6zyM2HNR8NX3L4NsEb1eMfaswEPCKSqqdSGPd1xwAa5cc5YkjsYVpUEtANEhLpTlTs0sUdyxakA88krjVRURlFzMOHzYytGCS9Zb5XvzYMm+T5Bt0+gA/tett2AwzoRXA7HAR30hI3Hh5zS24mNveydS4tanPl25RKjFO1rslGGpJmD5PgAf+MZX0ZtIIEuvB4N9MGxv8fhSjEQFsvmoK+zHXGc9/uf1HVhjP48GZxfielb8BsfFy7/4aeclvHKiXJQgG5lsur0QlplUnmwJxWQjyGbaJhLxpLDY+AuGjkyWswBKIFvk6XUiJhs92SrlovDzsIwBYbKh+IwEH1TKRacDsqmtPT0XlVx71GhHj7kUd281cMf2RpFEU2JSDBIINHo0ntxiPVljn+hQfqIb9FJff6L3P/3z6bXASYFsoUSDptoMPWhzt+GmVWO4ZqWDGc4LqPGPwdQYFsFVtpJ5Vj58Hk8ipeZqJqBaKNLaQGdauppf+L56QBsFVrApF4nmH+HQio8o10uHfdyIS5GG85EdjMp6RUkJZ3gBxUpeK1GhtlJWGrVbVNxgJVrlY1fLraMxH+7KZI0XZUa4Fqh5sfJRXqNO3P+VlEZJkrjbNcO1RR00dE2J/NU+uFIuPfl9P9HnVf9cFVEm8a89DbJNb2CdftbLvAUmAdkUCjDldUdjSs0X6lFSHIXb2dK0Fr5NSYrO0V4Bsh0z1+Bzd+7D8+55GLCWCGCT9PrQ5u3CjWdbuHZRN1qdF5DAsPggq6RRJd8PP/llfn9+05cXBc1FOzR6hPHsSiApiTEtjTGjDYP6POzoT+KnG7qwc8DCCNqQNZtQ1Fn0TMEJYvAD7skMGB4Q94AGx8Hqujp85IbrBQjjuZcKK+7XJ3qa0zBJouTkDExwi+ffHzz9DB7etAn5MPWc/YrWNxevWiVBAHxfurjzPCGFewGElDKpMjG4uhUnkAXCMwPXbp7iIgYbFTUb+/pw8133oceyMBqzkRcViPIEn3SUVDLZwidQMSWF+UCdL0QaGuQQC0YkTK/W78Si+iyuOa8dyxrH0OgfRI3XjZg3LO0V+DUouguw9/Bc9A3NQ2AsA7RWpCtANvqxxeNxYbDx7+KtLB+svNGEbRiCbNlMRtJFS2tuVQNVjmvFwNOlONc/oJhs8RjxGdXWCpOneqp0mlJFvClBtkrV14mZClr3aCbghVVXTKuNlqNrmApkO9FHyUalCmRTk5z6whPSQkPJT4QknojJVg2yKVQ2C18bEk+25sSm3wDIFoMXpOB6HQj085BgyijWAjJ0uMHkhoxATGVFenpylOlOTZMFH0ibhZ5sEfg1iADDRRdDY2MYymSQGcshVyyg4OThsthNGjSBKMuEG09gRNfx8KOPIXCKSDkOFsZsvPeP/whnz5wpIFnE5ImYNj9+ej0e/fVWDHgBBpyC6LyzpingF4GI2kIer1q4AB963etEJidofy6Pb/zoThwdHFJR2DrT18JqgufhzZdcgquWLwu16tHEVmayEdzrcVx85bbbMGZZyOtkpIR8LLY7E1MQIG9a6PSAo8PMbvQxuzGNNriopQeafgy+exiGdgwG+mEigxr04LwFFs5d1iygWFGrwSPbx/Dgxk5kdMZCR+HOCtTgQUJkf3YcVjyBIN4APzELfrIN+7rGkM1mkQyGxHdt8QwdK+emMbPeQHMiQH2S4uJB1PlHBfgyg5xs2F3fQMaciR5zOe76VT8e3U3YNo9P3rQYs7BXgg/o9cZKDaWgbihjFcmoGHvGkDEa0avNxX/d9hBG3CRWzm/CG1/ZjkbvCGqCXqT8btTyc4NexP0RWH5eJh05mIm7eMRWUNZz4x8hGFT6T2rnyXEeP21XblbUWOZCFJPFbcCYh336Gnzm+7uw33o1BmOLxAmP5GNhgtKfzXegG4Zi6omxP/0MXCTICsvncF5TEz56HcFbDakAMGXhqADaIqvtiHEWft/qy5FNVrjx8eWApuTIXKwUMw0YC1wM9PdjdlMjmjRLOS/SA60izTAC2TjeHj20H1/86QMYisWE+5HwXDQXsnj7JZfi9UtXowm6LNpThZCwvfh+Eci2H8D7v/EV9CZSGDNZHVMLh8yjvmJxSvgBHMR0H7WFAwKyfeTKmTi7ZjuaiqyoZmBreQFUT8TemO4c9OKeNznINo7JZiUFZJMKl/yyYJk2dMpGuTQaekkuWluTEibbidaxaD2ZEHwQMtlsfS/83DPQ3V8iZu4uebJNBbJNdu3Ks4VGvE3oM+dhy+g8fO4nGRw114g3CP0RFUB/8o8THdJP/h2P/4qpwenxr/ttf6/yp48H+ae6mhOBWC/mXpzqtp78/aqur+SB4sucXesfwyx3M/728nqsrdmHRm8fEn5fCIZJSW0cq2MqL7TosyM2ph/EQu/MBuT1tMzZBK8SfkaKMrY/KoxYMtTUJ/Bgk5Q066zegDGtVawVVGFkFGm/V8IY7GBYLBiU00kk7S7zOlWBpMLhLWRVc92gRKuIRGhgzf0VA0GK4kuqi60A2bmOAF8Ra84gCFZiYkcFpApwMFoPJnQA1fOFOScJdgmxiSBLght+rk08MItvK1etgNfkVUhJqt9wuiNp/Eyj+m2U9FbZQ4Rj+Nvpgqc/5XQL/KG3gDqEqblqkmEzNeg1ftzKOalCLkrLk28/Pob/PrIQ/bEVyPk2ksEIGt19uKhjEO+/wEWbswVp9MlZolzcPA2yndouVd7RK7YzQSR6X8cYAybpo2NaCwb1FrzQo+PRrf3Y2a3LeS6jN4HKGteoE8ICCQ6aZ0jCeW2xiJVNTfjLa68TH2g6rkfhZSy2K3OXUlKcgGyRqovlX55z+Wvzrj0YGB1FXboWaxYtRIuuyCM8S0dngEpkoFrOXL2vjUgBSvOi1gilflFKMoJ8ZNM9duAgvvmzn2HQiiMbi4mqiyozxcpUp+XyI/p7eYCIHiwsVkWFOyvIIO4Oo8bvQ9o7hlnJQbxuXRPOmR9Ho9cpa308GJB1X2g9DLPz0vD8JdhzqAM9QwsEZAvQhHRts+zpKRUlDmWGLDbbMlUhveLgeTwm21T4U8mfObSTGBgcknTRSiVlJdYlVy57rDDEMGycfJFy0Rwa6qjjqzaNOH5PLjHZ1AunI92sZrJF1MGpP0jdMgWyka5HuWg8kotWVRmrjY2jgzm9rAriyabSReU8X/GRlSAbPdm4WRO5qD4s6aItyc2SLhrT9sE2+hGIF5WCo17cg53UhO8l4AbtyBdXoK75UkA/R0lGkRR2kRKx/eZANnoAcMBUo94hVCKDjoOKv8iwibzPeKf5dz4veo5INgEcHM3gtvvux2h2TFD3S9atxQ3nv0LSVmg2H5m2EwCgpI2TyI/Xr8c9jz2BMdtC0TRR1DTkDENANm5KOVndcOEFuHLlCkG2N+zbjzt+8hMUAjVNrF6xCnMXL8auY0fx7KbN4lO1tL4en3nTG+RzORFVpq7we/N6OJFxQhkJ5bFRn6i8Pn6/54fH8LU7boepAx9465uwLGahEb0wsAP53Hboei9MDELDmDC86oIjiGMQtl9AQY9j31Aau/sAJz4DMNOwLGrILcRtQ/pyzFKTOo01x7RG9KMVP3v6BezYe1gQ/45UFpdfMB9LWoEkpZreCGxeQcDjS1ZAszhGYfpZOZi4niUeZZ32Mnz/l4ex4aiFtOng7940Hy3uHjlg0VvgP36wESN6IwparSwoitCrWHZkiw0Y7RhwagQYTKCANqMTDcExJL1e1PpH8NqVNXjlykZJQbL8jAJf2J9CU9CIbcNxOV5eWHEICcd3CaCrQG/UX8tVpoiNwMVsyGhHp7UaNz9wDM+MrkN/bBmyfhxFPQZNYMtKT8MQxCOgyTbzXDTkC5idz+OLH/ggFtEJkcl+4sNRIRsVkPv4HgflUAM1E6i+o0IRKNXkmLjvqcfw9MaNgJNHg2bgXz7yV1KBopQ5WhwVI479knErPh7dtwv//pMHkLFVz01Dw/uuuBznzJqDNhgC0oXCWJW0G0ZNh1vBkLGpQDZWpDYMD+ATd9wuIFvWiMk4k02jXHP5MC5cQM1DnXMQc5xn8aHLGkVO1kwmG7jwhYEXoVnwi5v/XuqrJpeLjuRWgsEH9GQjky2eTEpVS9hscVv8G8SzQcDaQNYE9leCbPRkq1zD2J4CxlWZ9bO9KkE2i51GDsm9IMjm5UOQjR6Nugo+OJk0Vn4q534mA4+Ys3HYXI3P3DOA7YUlGNDnI2fRx1P5Dp7s47cNZk0XGvhtf69yu/2/CbLRUiAZDKLRPYgViT341NUNmMUEYf8wbG+InDLps2pfMMkeJ/qvqt1pOa0tJSDxwWwTHn7uIGpnLsbM1hbMqtelKJQKehD3MyEr1pdU6IJeg1GjDQ9tPIrd/QkU9TqR+pPFceZcA+ctrRMTcEk9FUabYuyKNN8nD8AVg/AyWMWZOGSw+UxBq5MgoIMDPsyambATdQJw2UFBgDsCXpaMY/7J9+ffCcKpOCZC3/xTvb8KDIoe4wsO41kR4iEq4GG9rKlcZ/lgQYzerbRt4J+KqaJ2VBNB+emNpCi5UKWQq9VB9o8C6nF1D68l9N988fvXk515Tj//dAu8XFogQts4AymlxJQgW1RADVmqoixUWgFkjBb0Govxkx0pfHdzPbqtlcggLfNQo38Iy+1d+PR1nJefQ53XhVgYVCb75LJu9eXSqL/j6yiHsoU3tLx2IAYniEuQ3GHVNFQAACAASURBVJhZhzG9BSP6LOwftPHsniFs3jeKAa9eghFyWp08ryi79Th0R0OtE2BRMoWP3nQTZlcAbdHeX1LQQ0ULbZoUEKtm5ih0kOw2/l8UIsi9f8SKGwfWVbRiJdt8MpCthHmEn8UzPgkBPO/SXuaeDRtw33ObMBRLVHiwRYLPaK+sUtbVWhh5c6sCjhSvuF4Ka60g65vpjyGFQTkvzq4Zw6tWNuHsBXG0BEfFZinpMtV8BLZOtntR3jfw6GHegIK3EHsOzUPv8HxAXyGebATZTMNCIh4Pk0Vt8Vy2TEMYbbI/mMSTrVouejyQjWQbkjSE5BWCbHGLKEQETYbnvtKbqH2HnK3C+yG2UPnsiwPZOjNjQTwek9j5Ez14sYKUFgvCzmmsp323ekzNivBDRowm/l59Q0NIp1KI2/akr43mn8p5iI2TzRdCkC1EEqf4vp4fwKXBrgip8hJ8ICBb6jlhsiWMAzC13orgg2lc+BQNIxugIAbXa4bjLUaKTDbzVQCWCkYdgGCBupkTH2UE+kTtfryfT7FXLnWQqF4cgU78QSTAi8SBBBMIsPEgf9f6X+GXGzYIA6/eNvGuq67A6hltguBH/mgR2MXPjpJLdnR24deHDyJI1UCvSSJRUwc0NeJLd9+Dbsbmui4++q53oc0ysGHDBjzyzHoBFWY3NuBt112HWcmksIY4OXz9zh9hX08vanwfX/7zD4qPGyclTmqVHlhMgePn83WRMKbybkaAIkGS9UPD+PJtt5H8gg/cdD3Or61BE12z/CeRz2yBHvRCxwgs3QHJxDGtF7Y2Jpt0/k9RqxdQiwk2TBiVASqMp5A6qtFxIYVhYwb6tDZ8/+GdONA1LAeKdfPSuOa82Wg2mSA6qFI9A19CCvJuDD3dR7FoZlp+lmTwQVCA79Ocsh1HrdX41oO7sK0vjpY08NfXtKHF3SvvwQ3/Z7/7DIaMNuRAM89k6GemjKcpax02WqVKw7hxHkDo/1brdQvFt94/hD9aV4uLVjei1uuVqHHxjIvGNKsdUqQJhCmgDLSjH0Y+PdFkpFxmVQgDDwJVD43JrGoFouyG0OKo0YIeYynu3KLhzh0t6LbXIBMGTDC9lz5CBJHVI0y2qWCz1RVzaMtm8W/v/yCWQEe9QBtlkC2q1hwPZJts9EegNBervV4eX7r9NhwY5QgBUl4Ri9O1+Lu3vwfN0Mf5BUZkY/ZFjqljXhH/+N1v4tjoKGoTabzjT27AqsYZAs6VEosqklErQ1KiPRivPgNNqOfffeox3PHCCxhIJEUuWpRghirjUo1sP4JsPtLOIcx2N+J9r6nBxW0H0OzuQEKqS+ow+PvEZBvJr8Du/c0Yza8C9HkCssVjNbC5+Ibx3gTZWPXi4hvJRWlbwAeDDyqZbNw4iOy2ioKpijYKZKNctLY2LVJugmyUixvBLgTFXykm2wSQraIMXg1OhP+Wt5LW5ZyREgC8x1yF/7Mpjp/sSqLLXCHj2vUjefdLmf1Pv/YPvQVOxGeIZO8VdXphadF6gB4orc5uXL40j7edkcWMwlbUaP0qPEfmWqe6MlLaqE2Vtsm+W9QTyAd1GLTm4hcHa3HnE50Y1cnO11CrDWDVTB03XrRIgDYTWbUO0iHOaEC/Nge3PrQTm7uSwh7gTM+CzkXLLVxxbhvq/aMiIeEGXg4OopNnAJErBaaEPyKy0sgnVNkf0OOQ6+FMdBsL8O37t2DvUAI1zR1on1GP+W11mNeaQp3tIo6MHATioCVDRr4fWWb0r7P9PGyMhQw8SubLbLASd67EeCbAxf2uhZzeiEFzIX702F70mx0o6HUIfA+pYBiz4/247Mw2NLgHkXT7YRpc+8IiL3da4YJZKv6F7z8ZC43zEqVOPhl7wpyLiWeQBAHxgBYaTNNqwgrBw7Ic+MXvY//Qx9Dp73+6BabTAmWZqHLVUo9ITh/t49U4Ku2NJhywFAOIktGxcF7YONSBz/+0iCPWGowaTTKvcY/d4W7Fp66rxzJ7BxrdA1JcF4MP2R+fHq/TuWcv7Tmh1J8y/4A2A/TSo51BCnmtVs5FOa0ew0EDdnQ62HJwFNuPFtHnNWNEb0NOa4aDWhheDEnHR6tu4APXXItVDQ0lGyOehVWsXciQDDsOexMZbhGXnGcCRbZRPY+/FI1AkZRKoI4UnQgKRQWycgsoX7Kwf4YnrEo/dJJNeIanF/pXfnw/ft3Tg9FYDBndEGsZKsVK3VnY2MRJGIbkIfBcmFSC0daIbHCvEK6bOcT8DBLeoBBBqIBaMTuG85bUY0W7hbRHRVSf9G2y27kuUUrKM2x0lgzEVqt+Asjma02orWuBbsbGebKxiF6Si4Y+dryTQlBkIqrjIJcZQ0Nj/UkFb0Ykr9pUDQiyCaFLD8+XoTy01NoVHm08RwjIlsuhsSmUqFbTYSOSQ3W6KFlxh0dHlScbNxwVAHuF1UbpcyOQjRdJkK2+vl6SBmS6qtQQh/T80kExjFQVJHFoWOh6CUa0ht5J4ya1ilFVPmhqki5K1kJdXbrCfE89uaSX15gsGsDzFBvHxxh0fQRDfU+iqeY5GB7TRQ/A0gmyuaGfxkuZ7EI2hl8Hz5sL3T4Hds3lAFaEeLcIyqYIQPjNg2xyW6pmqciMWNncqyWGgMD+4RH81x0/wN6xMRmMy+fPx9uuukomE4ICZK9VS9sitlwEtBFFjxhznFRIV/3snXfj0Mgw4pqGv3zXO7DxiaewfdNz0tfOX7sG173m1aJ1J3TK13CCuPvp9fjZ5s1iFP9f/9+fSyIpabWVIBsvixNMJOnja6PqQbR0RiAgwZL1I6P4r1tvlSt+/xuvwYUNKTTiAHK5hwF3JwwMwghGJQHIxgji6IGl00fGlYmNoJAb0CvMlE2vDFACTzrbkZN3CtnYTPQbC/D9h57Hjm5+Gx+vWT0Dl66bgUb3MBL+gDCt5P3oe6cl8Iunt2LHziFc/foVmN8aR23QI35tBJmGTTK9VuHL927GgUwd5s+w8eHX1aHZ2Y14kBfQ7783DcrhI48a2ZSLRxyn/cBCVq/DsNGGZ3f0YNi10Zy2cW6HjvqgU3wjKBVd3VbAktZApKy2lw3loip8oJQsRxaAgGwcM2GPktQ5XoxVSs0R/x2dMsTxYSgRe41/qnujmJdZrQ59+lw8NzQH//pgXjYpI8ZMAQ8jv7ty941AtvDY5bniqzcjl8EX3vc+rIKNRrk7BD+nz2QT0CWifFeMB0JqnfDxt9/6KjpdB45mwObmqZDHGy58Ja4/43wBniM/tcrDMsdUET6Pn+hBEfuOHMH82R1IwkAdNBlL7Emlpqyo1ETyb0n0Uw4eJfPSj3/5ZuyJ2ehj8IGAbNw4HA9kO4JZ7ga8/XwbV8ztQnNxu3j+kTn5u9/kjZeLlkG2NdCMubBjIZMtkYQh8d6WCj6wFMhmEWCs9GRLpWESQQ9Zw9Wpr5XToIRveH4IstVCN6KqXS9MfVdZLloJsskOibr6qP+Pn1jHM7kUy7moxZEN0ui3l+KZoUX48n934bB1JoaseSj6PERPVYB5aVvL069++bRA1I8rQTYCUDGfvidHMct5Hh/6ozacX79bMVW1YVhBjiYoagNa7cNxHC+vSCrKSn5Gb0aPsQzf+RXw6D4bQ3qHMKtqvAGsmxfD1efPVvYGBOxFNcD+3oBBox13PLITz3cn4FrN0HwXca8Pr1ps4XVntqIuOCZhQiW2mka5fRG2N4aaoB8tWrfIXXkNLBZQLhKl9Q5ZC4QNevNdW9BnLEJWr5VKuxXQ63QUjckA7Q022htjmFUfQ2uDhaYaSvLJTs+SO420241EMAj62an0Vc7WagWQh9AHVGo4D2bK23QWuqyV+Mx3nkK3tUIMtfmtaoNeLI534sPXrcUMdwdSzhEkaOgjwTLh7ips/4k8tqqdGdkP9BKiPbpRJ3Jbym5ZPPPNuCRZ8Z7T2oGyW8WcCxnJKp7i5dPpT1/J6RY4xS2gxrdixbIAHZ5aZU1n0YIgA/e2gfhhVTj0TgGy8X2yWj0G9Vmypn/iB93Yq63GsD5L9vY1wSDaitvwgQt8vKajDy3ubmHxWroHUNauJptTfJWn325iC0QtTfsZDRQQ0PPZl3AEansSKBi1yBmUk7ZiEM3Y3g3c/eQhdBVakDHnIOfXQvMTiLlUZDm48pzzcPUZZ4rzOk/4tD+KwDZ+WgSkRd9FrJsEH1H3XBQWVAtFMtMwrbNEbqy4iErSUVSwic65kSyVbLlIhbah6xi+/dMH0RMAGfqvGSaKTBGtXCGkEE/2eAE2QTEyv1m08YvCTOe6yLWFcs8YFEt7aVsCK2YnsGZBLVqsUdR4XaL4SnjDiBFck/RcRyWOhnY9ar/M82gMnt8oINvew/PRE3qyBXoratItMAwLqXhMKVZsxWSL0kUjbCda3wzTQtFzMTYyWga8piHfjOzK+kMmW8JQljPjQDY5PFSAbnIeVHuQQl6BbPUNVFKGBJtxh4rIzHH860V6uqunJ6DMJsI4Swb6kwjXZTtCNpvvC8hWW0PoQ6H+TM8T+IDyPyKOJQpiRa1NA4ZGMkinUxOYc5N5ssmBPDxEku5HkC2eiFIhyvvHygOVZhrIF/OhqZ1yUyqMbUJbwxakrK0Csplaz6kD2QhqeGm4QZukjNY2Xxf6spFYyhtSiV1XHczCquZLmRon82RTLT7e+60aAZe2DX+Ryjro+/jPW27Brq4uXHbZZbh43ToBvjiBRPHFAheGZoGyYIV8VgUnKYAt+pPveQTA39z+QxzIjaGlpQXtjY04vHUrUoUC3nTxRXjtqlUlVg/BEb6GwBzZdA9s3Ajb9/GVP/9Qicmm0iPLyxM/jxMMXzdEtFk6o9o2RxMR/06QbY/j4kvf/Y501ve84WqsrbVRhyPI59bD1juhM2kTGVgYFTPpOu8wUuhThwjRlTPqOQKwIvYW61JMca0t+S/d+9wYnnqhUw4R561ow5VnN6LBPYqUS4AtwJBr48nntqOutQPzl6zCWBH44Z13w7JMvOXai9GKw4h7wwJC0bCTPk7//sP16C40Ykl7Eh+8KIUWZwcSnFYDPodS0bSSsGgEABWLhgeTjDEDPcY8fOueZ3B0xMCC9jTedelsNLsH5BpVBaJfgBdOqjy80dXO19XhghIgaVIURVvPtDolV+FSQfhRh+vHJQabz2LlghIaBbRFKaVkltIQm+EMyluNoIbmOygaSWT0Fhy11uAf7u7HDmcJevX5yBrNqvIkNaKJUew03LYYte3k0FTI4FM33YRXppoE9BJvPFm8FF+zDH5QbjrxKDJOXihHtiBkjvn48o/vwWOdR5A3DcR9H8uam3HD+Rfg7LYO1EuiaZQ2VKaqlxKoBABm0uj4RFICxVHucDXbrzIlKNqCsX+xf5ON+fnbvodfDQ+gN57CiJVEPkwY5cYhcjVSvnViD45a9zDanU146ytMXDWvGy3O9goDXqFcnZy5wEuZqCa8ttqTbRV2HWjEaH4NfK0DdoyhB2kwXdSOJRCLq8Qhy1SLsWkoluVYJicQOL0urAhkq+h7k21c+FUIsg0MkclWC0MQ86KwWWPGPriFZ2AUH0bc3FeWi0Yg25Qb48pjdFjtRgw5trg5XzbiX7h7H7YUVmEgtgS5IA3ybspuVKqBqmWXvzsZZtVapYiq4XxQcTyortxV3eepvv+JGFyntKv9Ib3ZJJVQ1THC+ct3YWkFJL1hNHt7sTaxAx+7Zi7mOM+hoXgAtpFVMo0qkO1EIIwqunFMmchrdeIdeNRahX+8dwA7svMwaswSFoAdqLCeGp+yEHJsOW7UREKGwJhWJ0nWWaMVxSAOzQ+EXabAIRXsQwBNHUYUl57vmfb70G514X/euAoN3gHEvUHYGld4Ft/iyKEOfdZS3LurHj96riChOQwRiUoRrJ6TAcf35q9I3mJpObSkNbTXeJidGsYZraNYNwtSgY+Y28IPCDu3kNPFYoAHcRt510ImvhCHzHX49C2bcchci4zRJhIaslWWxvbhY9cvxRxnM2ry+5Ewi7JORiFCJalLuB5NJUsT1pxuoRBQctuOJ/freHznKEaNmSgwgzrgd+7HvGQn3njxItS7h5DwB2H9XoTY/CENsNPf9eXUAtNbHyvCSwicy4toY8PzM4GBIiwehiP27/Hko+F+jmcBFiOYVMk9+v9+2MP63tnoNxeI4T4LCS3Fnbh2SR/ecKaOdm8b0m4nLI3ydYJsEcniNNB2avrj8XYU0ZlRWVYpgJXmASZ8jTtlzqIMqUuLxUdGb0N30I7bf3EAz/WkMax3oKjPhOMlYHkakm6AhTVpvP3yK7AonRaSCG2UuLfniUWM/omJhP7Q0a6J/yfyx0A9b4J/tfStyGVNfefIPisKGVQlIXW+jexsBsNz8y0PPYRnDx7EiGkhZ9kS9MczSBCliIZ4g4rnK0jRJhEMKcsDf4QCaMQ8Bay115uY2xrDovYUFrXFUWuMyfMYFijhfcGonBmVL2tBUll5/lOJq+OD56j2i0C2XYc70D+0UDzZfK0F6dpWmKZKF6UvmxWCbPRkE9uiij0928OgZ7zrYnR0VIIPSmmnFW01aX8KPdmopCSTje/PwpWoWCoeleB7dAbjPcvnHGQLeTTWK7sy3a8C1Y7TibWjo5kgkYhXQTLhhr8KBIpAtmKxKOmivMior4wDycbBr+NBtoH+IaRrU7DNchVfGkoSlMKKYsXrPZ5/KPzMFcHPratPi+eSkCoFNaW3TZmCxwhl1w+lCBpld4PIDP0KjalnYfobENf3w9L7oJXyAl/aJCca7CCFwG9E0V+MePp10C36si0GxLKf16lSH6sfkwNkL27KUZhoZax8+fMiVkzlOyugpMxkywT0N/PROTCAlqbmkveaYuoocEuUHWxb8YCjVFZ9nsiyOLRkAisP/gMAPvzt76I3ZDaSmdbsunj/tdfinJkzBRSJZHP8bqS7ksl22+OP4aHnt8EOFMhGuJJgXwSyRXcsSjX9+YZn8dCmzeJRJQlg7BK0ZNY4Yeli9tir6+jJZoSq3ZwEZuujiLkHYeGAkokJg21U9OSNZj/ee9VK1HrHYEP5zpTuH0EsmUhUyhlTbLJaEwaNDmztT+PrD+4VBsvKNgM3Xbocrf4upN1jUqkP9AQGggbc/pPn0JUBrr7+etSmUzhw4AB+/vDjuGBNhxhIJrx+mVxHzTZhd/3bLU9KhWVlRw3e+0obLc4LSAdDImUtIi6LBNNoCC9x8Q/o9ubZyMZYgV+Kb/x4M/YPWcKU+8BlrWhydiIdDIQHGQKLBNdCUIqsPD2JHOg9Q3hVec9QGmMEGaEC86GishXtmhUhHkpYEeFByqRXTzh5EfRz9STyeqN8V7YjJ2a2M8ERmsD3Wktwx9YU7tlqosteKV50BZ8LIPleamGsnAsJstGXLeUW0FgYxZ9dfAlumLdMEkbZR9i3CbZFILCSi6pDajRxRmOhGmTj1bEf7hwbwSe+9lV01SbhaMCaGTPx/iuuQQcMGdXsjwosGy+7LH8GayDqKKmo4+pX5MI1GcA2ma+iG3oNEmjrRoCnug7jy/feh754UiXm6jaKBsdemcWlQDYXae8IZjubBWS7cm5XFcgWsTZe3Hzz0l81EWTbe3gG8t4ZArKZVgKGlYDFhdeMwbR05cVmqNQhw1RsyIKjkrpSMeG5qvsRegrK3BTOSZWzL20LgkDHaCaDRDIGnTR5slq0PiT0fYC3AbZXJRd9ESAbwe5CYGHUmoUeYznu2abj9m216DKXI6u1wNVrwPWtEmj7fQbZorU+WjvU4l9VuavqGKdBtuOPlBMeEjVfpNE+p+eKVFGaC7c523HjmjFctcLDTHcbapxjsAx6oZAtQali2XTxxCCbYiazYELwqt+Yj23Zhfjn+wbRaa6WYogLU9YC+q1YXh46iynyxdTIE1mnmUY+SMgBlP/mgzYF3JgTbDOEocb1hg9xHpO1oN7rxjxzPz7xhrmY4W2XApAdSNmMMS7I6Q3oNZbi5p8NYtNgO7q1hciZM+AwpTdM/JSZ1mfqKYE/lWpKzzYeIMiSa/J248qlOVxzVh3q3SNyaIj2gZOBbBLQ49kYthfiYOxc/P33X8Bu4wyM2R2AV0StewRLrF346xuWYF7xWdQV9iBuqkNHBLLJvRPpT0WYQ9UqFLFsuI7mkcagOR/3bbfxwOYxCU4pULIU+BJysTy+Fx++fgVavZ3hoT0fHtpf2j72pc/np9/hdAv89lvghPOnnHMMKUBz/1nUayU8hXtXPywKS+EAeVii5FAJiqV1bUJRLZpJdfFfJqu121qFW5+vw49/HUO3vQJ5o1HUKI3uXpxbuwsfvrwds53nUOccQszIKyl8tf3Kb7/pXmafeKKyXXjfxkn0FLNR1j2CrxK6lkDeaJLiRo82D/dsHMbjuz0MaPPFy41Bh7pvIe7qqHECnDN/Af7kta/FLMuUM0HktRYBbnJmrtj3l88dExlvZdi1rGLhVUXAGv9kWYrUoSjcoB/Azzdtxv3PPosh00LGMFGwbfFEl+J76aBRVs6xMEaAjEz0mWY/5qRzmFOTx5wGH7MaLLQ3GajVOCZGBYSLBbQ9ysCm/QKtF/hLI8YS+ZtWpndXrkNsV+4pkgg8JRfdfWRuOfhAa0VtuhlmlVw08mTTTWOC13yULkqQrbGxcdpyURYp2Ra9gyoTIGFZ6kwZ7l8rAxKifa2onML2y+YdwZ/qa2madZIgW1dGpYuqDXR0IyYZfyFriZ0yXwGyKU1x9fPDdIaKCFSCMjzc9A8OIp1OC8hWQiGl6hpFpipGXOTBFAUm0JONF0kPHRWXPvnzuKFxPKZLkfqbhRcMY3TwGTQkN4hclJ5spxJkE9veIIbAT6PoUVJxFlINUcoo80gUDyx0qypd82Sg24uZ9aYC6koAWJhQSGsrOZxGcpEQ0uRnKu8y5W8me/kKaWgECqjJgl4j6lvyflY/+CNOAnRJoofU+v4B/NNdd2HMMmE5LpoCHx+9/gac0dwkIB6ZQJHcLpLFddJ76uGf4/Gde1BrW/i39/yppLpwAuPERa26qkDppYnmnscfx4+fWY+spUA2ovfS34QFqUl8csYmsk9CgCPV9AaPqZpdsLUemNqIbFRp7BjDEJqNQXz8zWeg3jsqBwBOKhPuV0AKLmWiSak88+D8rZ9uw46BOGzNxYevXYl5iS7UuQeRwhAMz4Gjk13Wiv1DJr573ya0tHfguj9+JWhi/ZP7H0CmL4cP3LgCKSNP3TPG7HYcttfh8995RPwfzljcgHecB7QWt3Mrrr4Xo6HlnigoVIUesFpnY9RsxzFzBb794AvY2WtiTpOFv7i8RWSDDdogLJ8SWVbVqM3nveexJI6c3oxOZwae3LwHtmHigjMWYIbWhbjXK7RgRaJNiOdOb9CGJzbvQ9EzcOEZi9Fu9iBW7IZNb5rAhxPoKJjNGNDn4MnnD2Akk8Mr1i1ER0IxISiRGbJmY3thFb5w114cMs/BgL0AhSD0pCkB1OW5iYcp0w+Q9AqoL+Rw5fIl+PNXvAbtpWoS5X9hNSUEt8ug1niZdqUaIOq/pF6TUflX//9/Yh8LHhpw5ZozcOM5F0pfjAIPqlNBq8diWfKpFs2SC0hA6HfyiO6yfFV9s4hhwrHJccVF9SA8/PW3voFukwBOAnmCy2QJip9DxGQrg2xvOc/CVfOOTQTZfqdyhYkg2/6jM1HwzyyBbLoZL4FsBNUsw5TAEcpFiUJzPssXletFTTwWgmuqbaPHZEy2apAt4P1gRc4YCEG2XyHmPy6ebKamgg+ihXf6Eg8FenPjRmbPoD4f2woL8Q/39qPTWocRfbYyUQ/H7VRz/3QOES9m3ajc7Kl+dvzHib7HiX4+3e94oq3ydN/nd/286V/HeG+gCSBrqCjQSrJDT8ChRpdS8M345LUtWBbfjSb3gBRnZPM77pA4nbvLDsDgHiaP2cr7zFyOB7bH8f1NKfTYS+AEXIGB9tYUhvu74XHR4QFF5FehDYBuy7rDdY4sNpmTRBrjwvZziGsqnECFEKjkala/6UVa6xzDfHMXPv0nszCDrA+/WxhurDb7RgJZ1KHTacPnfvgCuoyVGDAWSAgCwxakyMOCjNglaAgoJQ+LgIHPA0VWfOFa3W149yt8XDw/jwbnMFLBoKx4KoNcPdQcrphsZZBtPg7a5+If79iJ7cEZGDXnIoCDtHMUS41d+JsbF2Nh/lnUO3vkEG0EBQQC2pPOEO2TCACqgoDsn0qfxX9QFUD7CBa30ui1luHuHXW4a1MBvdZS8Q3iN6r3DmJ1Yjs+du18tDvPo949DEsjc5HXcKIR/LseEac//3QLnPoWqE5hnPDvyB+VhWe9AcPGLGS0FnSPGOAhvjnlCthQ5xxDjBJsPafmhNIcGoazhMNL5mf5TZeALq7hPeZSPNa9AF97ZAhHrHUYM2cIs4dqGKa7f/KmFVjkbUCDswcJg+9P5k8E5J0ety+tV4xfaafah5RKHKWkaTULq9YfD7aJjFRnyM4MDBjz8OQ+D3evH0BPMFcxuo1G+G4Chm8g7gVIOD7OWbAAr3/FeeioqZHzAc+2PPlXKleiT4wISVwLBMXwI3KMaolIdaZIK1GUjgLXeDZhGBvPAb/Y/Dwe2bQZvW4RBTuOgmGgaDCFWxeATQVsKJ2Z4DQE3hgO5lEkO4p1cwy85YKZaA12o9U/JBJQsthMfxRJrQjNy5DLrYKE2GclCKEyPEgx14SxFwXjyVqmXIlV+/LfZU+23UfKclEfLaiva4VhhEy2eFzUKgaDBE1LEXh0dU6KsCKGJBRcB5lMBo2NZLJF1kTj91GVfUq+o25yK4G+wQEB2WIxKiJJkFDnwXGF44oXV4JsKnhTZQKILJaquWh/Fu0fwj9L6aQsjHaPjQWxWGwCwDZe/FKmLbLRiq6DkUwGTQ2hCVyF6qjy0Bp913JHVumiBNlipAPKDypR7AUfEgAAIABJREFU0HCjU/V+IgvKFeE4RBJ5keV00eopins/0gnVBicH3x/G8ODTaE5ulHTRcUw26YTHARanNfrZw0wE3FT67ci6i1DbdDGgvQLAgtJwU2yFyvS7icy2aX3cNJ+kKKWKYRb5lvGeRrw6MWqsMFGMnhu9fQSeRnZRpRSe44BskUac9FVKRb/83z/D40ePiMdbve/jo294A86pTQvjKALYpP3FCF8xiPi6r93/Yzx78Ahm1tXhs299swAbyscqZN/IqFDpj2T47OjqxtZjncgZEjiMQKRkBJ/oSWPK/x8tFPDLZ5+Er+dwxvI6rGgahj6yA5Y2EHpUeTCkojWKBr0fFy1PISVJaKPhJlZNhmS9KIYUmXI0iE6DXjEbB2bi2z99XmQt562YhTecZaLZ3aU81gJW8H3Q3jlrNmBUm4mfPdeNjc/vxbWXrsWiOc0Y7OuV6sKcRk2S0gJXw5g1GwesNfjc934hlfwzlzTiHef6aHV2SGXelquPRrfymZDDgWaL3JMMGoJs33toN7Z162irA/7HVTPR5m6XJBjKZUxdBRUoJkJMaNOUqd67vhvP7uoVRt2r1s3GZavrZRLmpp7jj9fOzcrPtw7j0c3dMvWeuaQN15/XilSxC3HTkfcl+Ja32vDUfh8PPLEDnqZhUXsSb790EZIeoVgfWaMFx4zluPWZLB482CaHjKzWID5zZMypsTMeZGNQS9x1UOvksEjXcfPb3imyYsV4JGNMPb8so4waaiLIxnGgRiZd5wI6OUoAx7cfeQgP7H4BrmFgaU0N/vpN7xR/QALE0TgqNX8F65dAvxjzh49KqXYUwhD9bAJ7LSpmSIsqrTznPzEkD4E2sj03Fsbw2VtuxUA8gYwZg8t+GV6F4pS4wrRQclF7HMjG4AO10P8uN3jV6aKrsHN/AzKFtYAxD7FYCpadRDyZEmBNebLRryEW+jWodsllC1KNqq1Ji3HrxIJPZTWvPFwq5aI86BOaN9AHS9sDt/AUTOeXiJm7YWJEgWylQJDptllkkGygoNVJZbTTWIX/+EUOz/TMRJ+xWAB3hqpIpX2Kx6kCr6Z6/+mCQSf6Hif6+TSXrRI8Ot1Wnu77/rafN912rTbgjnwrJxQ8Rc7kiaypxulGq7sTF8zoxocustDu/lqkizGfNgOR22oEGE3nylX6lmdwS53EkDkXR8wz8aWfduLZ0aUY1DukuEXx80XnLsSWDU+h4BKEUiwy5XOkC6uMRae8lhQLA9+gUw1B/7zIUBKUc/pZOcTKEs4xx6ToYAh13jFhsn3yxrlo8XaGTDamkCrWNN9vWGvFweIsbOuJYU9/DPv6fHQOFZELksJM4eGIQQFcZxkewBHN1mDoAX3MWr3t+NhlaZzR0IlGtxMJvx+6VOSjGboMshF05DpKRvhwbD4OWWfhC3cfxPPFNRgw58gegMyy+d5W/N2bV2Nh7hk0FHcjZhNEzIvHE08flN8qJjb3DLzeMCGUexNZM0KQzTclcIJgItkwP9rZjDs3Ad3mUuTNJmFN1zv7sMbehI9fNw8dlAeTia9xb3EaZJtOLz/9nJdfCxwfZAvXYJ08NYYQzcLOsVm485d7cHiYxWgdi2bGce2rl2GOeVSK6nEauDM8RcYUT06TgGyyddLEooXM035rIXb7Z+Gzt+/CAetsjNhz5b3JLGYh5AOva8GrGveisfgCUga9IGnNElni/6GvdL/rPnVikK0MjJZhtepvXeYZM9SCZzuehbhvaxE/0h2jrbjriSPYNUz56Czk0AInqIEGW8C2mKsj6XroqE3jglWrcd6y5Wgw6Qeqzq48L3AOl2C2kLKhUkXVr+i0wL9HNk7sIZHHOc+6PB/v7uvH41u34tldezBmmMiZTN3W4Brc8VM1VLbYMjUHppeHFXgwfV8ANsegHx0JJVnUuYdwxWoLV61Nos35tTAtE6BfaQaGl4OhFWDJl1RJ4CXc5Ti4SdSO0wXZVLpoDIm4DeJQlZ5scoaiyoR/hgF4pmnB8zyMjIygqakpxK0i0lX1GS/a+ytKH0HL/ghkq0gXnSx/oPJ8RjVWPgzerK+vC8E5PuN42FH5/Kf1ZEKQ7bgvGA+yFZyyXLQSCaw8tlUyRyKAiTegb7BfQLY4kcoKut6Uh4ywcBCBbHV1vEjFqKqWXPE9PJ8kIIXeajrtx/sx2P8kWlNbJF30VMtFZe/EIz2BNjSj6M6BYZ8Fu+Z1EoAQiCiSgzFyYjrVk1IVaEApVHgoj4IBODiHHE8YIPV6OcSA46eyDSMWTfQNS/5nJR82/iTyI5t4HdGE0A3gV0Oj+Nytt2KYcizfw5WrVuNN556LeYBo2CM6LUEH9gveMaL0hwDcfMcPsb23DwtnzsQnr79WGEqcrEqppgSFOBGGzDlyq8jyUVt3xcaLfOL4b3qy7Qfwha/9GwJzCDdevhTnt3Uj7W5HIuiHSbaapHcp40ey15JeP+JhEhmrAQKGiKeXH+KyOhw9hSwa0GctwQ82a3hi24Bs2N999XlYl96HBmc3UtqQVAMoq6FxNEEsppUNuE24/YdP4+xVcZyzdjEMX9FwRbrJhFzHwGhsLvaba/GFWx4Vk9Wzljbh7ed4aHVfUCBbwEOIYn0qDxky+fhnXBk2k8lmLcf3H9mHzccCzEgF+Ovr2kRmlPa65Pq00mKvQDZS6jNmK378bC+e3d4vQQ2vOnM2Ll2ZRtLthqGHTLYgjjGjGY/8ehiPPdcr7X320jZcfW4LksUuxAzFqHACgpwtWH8YuP/RHXA1YPmcFN588QIkvW6hzueNNAb1ediRm4fP39uDI+ZqDBpzBWiLwhxKvU0kU2o+inkeatwcZmTH8NU/+xDmhwEaoYBIXnI8pqcc9EqojMojVp6CmvSZ54f68clbv4OsaaLG9fDuy6/E6+ctkTCQqP8ebzSrzw4ZaZXBMOGLVK2n+qHGcwmYi1JuKGzS1KLLKtZuAJ/83newX9MxYsfERJ/MTfY/3klbo2fdYYmPf8f5cfxxR2eJyfb7BLJ5SMHxZmM0twK7DjBddA1gzpV0UYJssUQSMXqymQaYLmqHIJvIsKT4ooDm+lRaYr9VZS2UCle0c2UrR8EH9GSjlxs0Mp/Ju+mDre+Fm30ChvcLxMy9MDQFskUG6RM2Z+ENLC3UpTuqiioElckCIvjOAIRfdnfg67/sR6exDsPmHAEkOGYjNtCU/SlKMY6YmS+TvfmpAudO9ap6ovebPoh2/HeqBtUq/y2fIWsO9zuc4enix8LCAQFZ3ndxPS6ccQTN7k4kxAg/C+5HOYuVweYTH0KiijPTqTOoQa+xGFsLq/DFew7giHUm8lYrTGcE6aAHH/qTs7HlmYfgODQNtuHSt1NjlZhMrBTG9AbsGwjQX6iDY6bgB654v8yMZ9BRH4hZcpSuzVWfgBvlKGm3C+3GUbz5Vc2SipzSlDRFyb0NCR2i1CtjNImcNas1CsMrhyS6h110DhTRNeSgZyiP7qEihrIBiloMvh6TQ0I8GEGzsxefetMSzDb2ot7tFt8kysNknZDf2XhqbxEVnYqBJYfmw+Za3PyTLqwfWYEhex4cT5MC2uziFnzyppVY7m1AfWEnYqYj76m8ielFytxUXRQE9HHjtXOPEbFlIosUjUAiQpDNWoU7dzbhzs1Al7VcmLA8KBFkWxvfgr+6di46nI2nQbYTDdLTP3/5t8BkrI7Suk+QWxeGaFZrFsbZvz/Qg23DrRjRZwp4n/AGsKg+gz+9dC7mWAfR4B9Awu2VggDH6VTrvpQINO7Wkxgy5ss8+a/3Hcam3CoB3cjoJYjPgva1a3y8cfkAZjjbkEK4bxdW68v/9vzGr7BiE11tKyPzeml/Vr1iT72CR+nwkkRqJOWMx0C2fszGY9sz+Pnzw+gNZkkfymuNcPwUAtTA8E3xETddD3HfQ0sqjZUL52PJ7NlY0N6GlK6XALdIwRUBbRGTKvITJ6hG5tqI52H30U5s27cfW/fuQyZwkefZ17LlvFvpx0xWucO9r6GkkTE/h5QzjNecuQLNqTgefOSXGLXrUTBpw+NI/2z29uGNFzbhorkjQt6oC7oQD6hyykP3C8qveBzBYXzx7vj7t4lMtj1HF5TkomSyJZJ10DUTdowqFeW5TNUKsQrDoMVP2eaH95PPIYmqmHeQTMbDIhWVKJOTliqpGfyuzBKgctMMSRCTvWoidKapz3QdJBIJYdezWXQejqd6hA0j1jW/DZBNNi9C3yeSqEA2JRdVG8gpv2c0WWo6MtmcXGgkFxUAqCKcIdLUVoJstMInyDYy9AyaE5tg+BsQM5QnGyuYyl/sVEwDpA3yoJSG47fAcRejpukaQFsDoAMBGkKQjVDOqX5UdokyAEYAigN1WH4F+Nevf1MSIt9zzdVY2tZW8pSSyyePkpzPiof4rAnNskrOEoIFESBHtk00MRAAIDhxGMDf33or9mRzyFkWYp6LN6xejZvOOUdYaeQiEqTgJ0bABuv0/K4E2f75O9/BoUwWaxcsxMcvfz1mhtUAaT2552S/sZJeZupFUcYRwKZqUGp6ILNuLzz881e/AJi9uPaiNlw8pxNN3q9Rw4M1vcb4br4jibPcAIupo+aGSUARUBJijBFdPExh6zKX4eYHh7CvT0PayOGjb3m1bILrSA+XQIW8HHrYzKyOF/WUSC0LboCkyeTOLEy/KLHH1JwHvoGCYyITW4iD9hn43PceFrnoWYvJZAvQ6mznUUg8a5ReX0lbJAFVi8lnuIgJ3bnHXIwfPLoXmw+7aEoU8IkbZqPNfUEOGaQGE2RTE7wC6gqUixoN6PNm4tkXDsLUgXNWzkVjcAwxApKhGbUkvkm6Uht+tfUQHE/H2SsXok3rQszrh6UpIZwTGMib9VL92bjrKIYzOZy1qgPtdr/EQvPgSHlRVm9Fl7EMP9hs4ifbLfSYyzFiKtNnSWGsikhme9peIL5sLfkxfO7Nb8a6pDIhVQ5xwgML/XDK0swSNhHRfCtANtVfWOfRJLCAjLG/u/072D/UB8sHZscT+Py7PyRMTFanIv5RFFigzsTVE8p4EHzcGDsOyCbjTxgQoRSLjDYdKATAsMb+DPzLffdgw9AIhuwYnDBpdBzI5h7EbGcT3vvqFC6ZeVgCM+IYhgVWUiOnh1M9H033/arSRbPLBWQby68GzPmldNFYPCEVLjFFtUyYli1jhPMSqeRcNPmoS9fA1CUvqOQTWd3W0b/Zro7HpGuCbGTAcQAUoOt9sLAPfv4p6O4jIcim5KLqrk5EtibI+8aBbOHY1Gzk/ThG6O1krMMX792HrflV6DcXYUyvnTQAYUIrngbZptuxfivP+02DbGp8RtkkiqNMBkQSY2hydmOdvQUfv34uZnlbUE9Gk8ck7CJJ4fI4GZCN6xJBnrxeI+zkTnOFeGTe/4KJLnMpHL1GpKizY334yPVreKxEESm4SAhrjIwx1unJPB5FI+765Sbs7PJQ0JV/CYtWFy5rxmvXzkUNyBRRqZhccxlWkMSAJKU2egfQ4u+RYg7LPQTHZJ2XvaMtwQtkpBSNGvF8I7uNf/LfZJQU+Xck5FfWNTAwWsDAyBgyw73IDx5FKr8H77p4pgT/1DDB1B8rJcxXpouq8BqqEyJPxTnotFfj64+O4OFjczFgLZbiEdlx9ML7+NWLcFZsG2oLu2DbXEG4q6UvTly+IyXjss/NDaI5PiL+pqbHfUEli85EQeSidThmr8JdO5rwwy1Al7lS1n7acze4+7EutklAtjnFDWj0Dp1msv1WRvvpD/m9bYFpgGySlmy0YXd2Hv7hnh50muswYM2V+cvyMyK7Xll7DO++bB46zP1o8A+JhJTFAV0rhN7f1Wu/8q/kGCdDrstajVueyeP+/TNFicG5kAnGjf5eXNjahQ+/Vscs93nUeJ1hcVv5NP5OxQS/tzf1JL7YNEC20lo4DoU7/goeJW0Lq02scerFk43nmEOFJjy0ZQTr9xQwaM4SZVJOmwEHNQL2GD6EOWYGAWzPheX7sD0fpueita4OrQ31qEskUZOIK59hU3nSOJ6LXLGAkdEMeoaGcGxoEHldQ1E34Oj0ADTg6yzcKvAw8Mgup58wPcICzJ7H0DgdezsPS99KuGNoLHbhQ2+6Eh3JJLbs3oE7Ht+EEasGBTMBcD8RHEOruwfve90MnNU6iCZvr3iRS7gB1+kwLXSqO3I8kC3yGqW1kO/WoegvwsGepRjILIGnLYHjNSKZqodtxWHZhrQD/07/ZYJsitciVG+1p9E0eQ5xoHw2JziSWL1MEvQYfV855cg5Silf6OVGoMwyDOUxP0XAZ/R65TkPOI4jIFsyyRAiBvdN6pM2oZlEqEe5aNzmrVKbumhzV/qS4a6N/0+klIfxfLEgwQcnYzwXybb6Bvol0Y0gmzBSws8lK6H6EU1rrEaM5fLSuDxMqRsfPsJDKN+H70GQjXRCgW+0LAJ9GEMDT00A2U5V8IFshGWTSnAkDi+ohePNgxF7JezUBcJmA9pChfbkAQiTdeAJSYNVvOjxzVUG2tjO/BdRbh4/6XF2xyMP44nnt8LyPPzZH/8RXrtipQocKGFrkQde+ZtM1vkqO16p+UMgi59HJtpRALc//QTu3/JrjIlO3ETKLeKNa9fiprPPEsCMW28KOdibuCElJMLXU2t+EMCnvvIVDHk+Lly3Du975YXyGurbI5BNvFx0blwViEZwLwIVCSzyvfh/Uf/h+x6Ai89/7fMwjC68/uw4rlkxiBaXIBslofRkUxtepTmnxIXvwhEyfnFV/1QIfbR4d5rL8I93HEWvk8K8euA9V6zEHGeTbIop57C1ghLyidkpKb0x+Jx4hAOpaOmcgDlyCRwQwHJcHsrpBXMmPvdd5cm2bkEd3n2+jhnuDiSDATl0qQACGk3zkJFEQU/Bo1QmsJHRG9BvLsQ9j+3E5gNjaLBG8ekb52Gm+2s0+F3ihaML0KymQ14Tza0ZVMBFhQco3iNOtnGaXoqQUoHiZBc49C4Igw8omVbBB0Piv6Oo9pzgWElMqIAEnfAXx3z4vEDJ8Hgg4fsMGB04gJW4+d4D2FFcjj5jPsa0BjGYJVsikkOqQ6QuC1nCK6Apn8XbzzwTN647S0YapcglOLsEppVHTCW7rXrrROCWVxix2R7evx3/5/57ZTJO+xpu/sv/gVYYpcjuqbcDU4Nrla9hX1YLSQiQT/i3+oY0EOVUx35N0HgXgI997avojKcwTCYbvfkqmGwxnbKyfZhb3IgPXFqPVzXvQ2txl/Jc0OizEIgE7NQUGU5iU1R6arUnW8hky66Ebi+EZSYRi9fAjsWl8hSTeG9rWiBbycS04mtJUSAM0OCfRTfA0NBQ6LHAkVicALLFjb3Q9eODbFNfuTJ9VT4YloxHejdS/vXTXXF8/zkbx4wVGDNaBYwQA95ox1LxplGFU42lyfxPX0zbn37N70sLTHLLw31Y+A05QLneSUDAKGrpLeZsxTvPKuKyJTnMcHeK9D/yTHkxpzZhkmsxYUsPGR04rK/B39/Vjb3eEgwZswUKq/F70GH34CM3rMZo/0E8urlTnk/2mqfb8AK1HjCd7ciAi4ECPTVZilDg4IxUHjNrEa4jyuOQTDUmmtW6R/HqBR7O7SiiydsnSdziQRcw2kclwLkaiy0x+QyCfgTbuNYR7CvoDKfh31WhiZ6kSmwvWdmwkEUyGJIgmBbvoMg8mV4aZ8FI1vmJnGK1OwnHrdmGY+Zy3LkFuHNHM/qsZbKm0W6hzd2Dd1/Uhle1HEOdcxCaSQYdZbNpZII67OpxsONANw4eOoCZySzee8VSNHgHkeYhPsiogIrQ45YgGwtXndZy3L2zFXdsDgRkI2vP1nxhsp0Ro1x0Lua6z6GuuB+2PnZaLvr7MphPf4/fQQtMzVCKgBLZp2szsN9djE/98Cg6Y2ejT5+HrM6M+EDAcgLvS9M9eO9l7eiw9qPRPYQav1/2vJWsU1mHQxUVLWkKmi1reJ+5DD/fX4evr7fRZa4Q5hxL1vXeYSzQt+Gf/mQG5ribUOsfEU9odd54mdDRfwd3/ZR95AlAWn6O7N/IakMKWa1O7je9/faPNuHnO/J4ah/tZRYio8+QwozYQjFBVACgME3U57/JgOLZUv2MDykWS1BRaFrATb4enkTD4AJfrGB4LlS0FL4Pzz4MEky6DpZ0dOCyiy6Blojhs7d8HxkSZrQANc4gFpkD+Js3X40mZMV5++c7D+POxzdjMNaIrABNBdRq3Wh1XsCfXtaBs5q7BGijJ2rMGxE/Vfn0qJ2qjjXV+5fK43IZZKNnfT0KLoMP6Mm2AIGxAq7fhIb6FlACmrBpCaPkovRkU4V0MV8P5aLKt47gGwEvgmWUi5Y92Sb2iOi7ERci+MmvzkwAWstU2pVVv7L6mngXI7loXV1tVSbA8XsiAwlPEmSTLZOAbGQQMF20Wi461UdWg2wxQyVPnQzI5jsuatM8Qk8NsnHP4vqhBIDBB2C66Ho0Jp6D7j2LuHkAtqbSRRUceaomOnVoZNKo481EwV2O2mZ6s50FiJAtskJUV32ix2Qgm6qwqkc1Jhkd1pVzi4I4+gBsGhnGv377W/B1C69YsQzvueRSkbtFHmdyiJOD/dS+QMf7rvw+PPhTRMjPe7avFzf/4AcYtSzUzenA4e5epBwFsr3x3HMEBIkSRTmVVIJsZLIxkfRv/v3fkTMtXHr++XjbWWeWQDZOTqoFIiabAteipBXKYjOui/1Hj2JwNCPIsx23YDc1wm1owJe+879hGsfwmtUm3nBGAa3eNkHtWZk3vKww18TQMATaIj+GyuuvBtnIFjtmrcRnfngY/YU0OhqA9165CnOLm1Dn7kOMm2BSz4UZqAAVSQAlaBSy8gS6FosWUn0VyFZwExi15uNgbB2++P0nMOQ3YvnsON7/moQwkhimwHbI67VhlaUJfaM6OvtHMZR15Gihpdrh1C/FszsHsGX/AOqCQfz9W5eIhw+Ns5ngRmBMh6M+P6yQ0GuH30FS22SsMaWN0eOVItyydwGfxwMRITomyUn7RUwMAt+hx4EKZVDPI4NBvZ/6OT+PbdlrLMFz/a348oO96LFXYEhvxxgaxGvHJ7AagWasGAU+Yp6DhkIOCz0Xn//T92IuNDEeVYBs2QS/kmE2Gcg2nhVJbzYNGfjog4dfbliPzs5OXHzuK3BWW4cwMas92SaOkclBtonjt1ruXT50qQ2dYrTxN8pFo3G2FR7+9pvfRK+tUkbHg2wOCLLxENZRfAYfuaIN59bsEgZMXGdabk7db96nU8LkPdFsNtnPJ4JsO/Y1IldcC1+fi3gsLXLRJD3ZCLCRERuzSyAbF1ves1xOHdhZfLE4h9FfjazRquuqBtlcJ8DAcBlki5hstrY/9GR7BC8VZOP3EmNUsgx9pjY2YtCYh8PaSnz23m7scRZjwJyLMUnytQVIrn5EINsfqqzyxfSM/5deMxnIVrlRVfC7J7L6ZDCIZncfFpo78L+um4F52C6SQfoIcS6NEqJPtv0IYhWDmKRZM8HzFwfr8Y2nAwk/yOhqI0vPtzmJHnzkutU41rkft/18p1TwyX7j3OzS15/BByUQLK0827QQTPu/7L0HmFx3eS7+njZ9Z/uudlerXfWVLKu4gHsB3O2AsQEDJhQTSgiEkBuSe0MJN05I/oT8E7CBhIApMcWYYnChuBt3yyq2rLqSVqtt2l6mn3Kf9/udMzPbVIzBJuz40SNrd8o5Z86vfO/3FncClKlLA4YSTTZJyJt2xlHrHsC1GzVcvNZETaFTBeLoZIHFpfnCIpkgGlnWWS+MockcjkzYGJ5yMTZlYzTtYirnYSrrwJaBr5KIE9EwaiqjWNIQxermGOrNUdS5CmTj2sfPIdBXnjAd7AdVgW4KOE6W9aC5HPd3V+Mrj1lyXTI6wwiyso5ednIlrlpnIO4eEd+b7qFJ7Ng/iucPjmKowOZXRFh7SbsbH7lqMdYm+4Q9E3f5vfkmF2QrICLSJHqy/WBnHW7frmHAOEnJRUG56D5sCm/D/7p6iciFhcHI+ZyeOXN05E/0Plh4/sIV+P2/AiXQLQDZArko57av/TqLhw5XS1DZhNEoDWqCYRyLbIqvS/biPa9bgqXWQVQ5hxD16FE16Xu0ldWL7AH4DTSu6wxieT6zEjfeMYYea6MALnwknEE0O9vxf66IY328E7VOF+LeUDFw7Pf/ev+en8FRQLbgzILwMZcKIY1J10mk9UUY1Jeiz1yHnek23HTHQalVuF6QAEAQVcLkJBxI2SmonxMkCzzl1d4/qE0IyKhAIHVQiumoNGMBMEdwjcqwuAecse4kvPb001Bp0SAH2DeVwme/fxumIoYosKqdEVzVUYW3nbEa9UKBAQZRgQf39OPWR57DuJUUXzdTT6HS6UGz1okPXNKMtZUDIiONu4MIM1jHJZvT34nO6EcdDWQr2lCwlnSrkC0sE5BteGx5EWSrrFYgW8wH2bjXpySU6zf5XRpDzmRPrzAT3TQFZGPwQV0NdUslf36pl+a4HdUxqtcHmQARvr+MYf878F9X/vryc2O6aC6XRXVlpQqS8J848/aZ+flSa5Yz2YIXlh9nUKwoJhuLFxOZXA7ZVAbVNVW/MchWHqEqRUlZcVTOZMukFZOtCLLNkI8FhVUAsinAIA1o4xgffgw1sc0w3WeVXBSDKrpdjN1eApDNv/HIyGLSqOPWwLbbYYQ2IVRBb7bVAOp9oK2U1zmfX5S6/nMX6UFi4exiLJCXsPur9Ny0lf+XO+/Ecwe7ENU1fPKDH8QKTRPjdvqbkU0mg9mX1pXfpMHXULQE9u+4clVpwCTjZxEgI4vtU1//GgbyeUGk3/GeG/CF//q6eGe95dSNuOY0BbIFSaGBXJSTGLeafA96TX3i37+AnGHhqgvOx5vXrZXXSH+AHQD/+yL0Q4CNbD3CTc+PjOJH996Lrr4emdjkXHyAIm/dpEntAAAgAElEQVQamAwZsI0cNHMQp7TZeNtZMbRoe2UhreBk4oxLuqgC2vLSx5begv95028TxWTj4j1FmaPZgc/dOYSuiQgSRg5/8bZz0UYmW24fIvqEJHIWE4uKPmHqPlDAW4lJRgBOvNHsMCZC7ZJW9IUfPo3eXCWWNYTw4dclhb1A9h3lM+P6YhwYj+IXT3bjwEBaADyev0g/tQpMGPXSCWexwsLik28/Ga3eLtTbnaiwexGhnJU+MZ6jOip+sAMLjCDhV66FgGZlzD5fMhtEYMvcIck9Eog97fYUVoAfla1+4ad/loUTsFtEthuBtiFzNe7aZeGOzVn0maswGVoiqWv0xwmMpPkupseQCAeJfBaL0pP4+3e/G+tDMdT5zEceiyFpN4HPjvIsU0dQHkygRhvvQTIhCWTlxLVA/eEjTCNbaAIQk1VZ9DOcMcvOmk2KgQhHZ7aVpwFLIElR01+aDTiuA7boFx++H/ft34/xUBQZIyQgm5qGhGOIkFZATX4/2guP4ZNvWYUObJEiLaKnoXtMpGO366VsMsyxuh31R3ODbOncemjWMoQsP/ggEkUo7He5/PADoY0b1jS5aJUEH6iE6umP2d83T30myEYmm6YNilzUyT8O074PYWNfmSebumtmgl2U2vExQ20vs4c/wH3OrqU8pfR6KdJ/tLMCP97mCLNtzGgS43aRxUka0/S0Kflkf06bvVzNPN8T/R4Wnv/KuAIz07FU2EswnsNeXphYZCFfvUHD1WumxMi/whkUo27V2Djamcxqy/nzoDLwponziNmObusU/OvPDmFbajVGzOXCGGO3u8rpQ2tkEB954wb09PXgW/d2YdxoFTYImWyKkcW1h3ASGWcxYcBxvLCJE+GcQy8yz1brsrCks4h642iw9+AtG3K4fA0ERDTcvISCDLrV2DscQdeYju7hPPpGCxiYyAvTmmsfC2R+Ngsbvh9nPlULqGtJoQ+BMBbJFRjGqcsiuGx9AkvC/ahzDqoiwiMTjECbGt/BQ/aPtGGgp6heKylzu/Or8Hc/HkaPtUGSTV1PR9wbw8p64E3nLceBXZuxY99hjEy5yJCBTTmrHpN3pS9rjbMfV6wcw7WnheWc6UNHKwlhFdNPJwDZfE82ykUJsmXMOuaFozLfOR1kc8iUV+miCyDbK2MULxzFy3kFyuc4NZYDli7lm2NGG7qxFv91fy82DzdjyFyGKa1WlB9sIsfdUVQ7B9GR6MP7LmpGW+igANmUjhL+VgEj/p7Jt3+BYUiTe9xolrCYT9w+hH3OGvEU5jxIlhx92d55ahqXrUihwdmtAsREKxGY2ryc12zhs492BWSbzLXAVeQIh+xqMqm1WgwZy6Q++96Tady7n7ULA3EMWJ6HiMOEaQ8ZPYS8ERF/UFoyECQzbJIRWAPRt9PfP8rtqoK7pE1EthrvXrcgfpxhx0XSNHDy0hV4VUcH1jYvEkWYihYCRgDcsW07vrtlM6YsQHfSqHdH8OHXrsGFrUlUkpXpOsiYcQyhEnfv6MHtT7yAYasaWUpWkUHS60O7sRfvv6wdHbH9qHW7/PA/pnwzCXwaBDW3SHNaPTTbk62zO2CydQiTraqG6aLmLJAtZJlqUy1MP08sXcS+ygwJyJaWdNHZINtc36U6JOVTNzQyIhYxgZJydr1QeoegMc+fzAeyHWv0vAiQTUW2E2TLpbOoqmYIwXQk8FgnOTw8XS56fCAbU+TysJ2CUP0UehmYjwQyVwXQKblowU92SsP1RjEx8jhq488qTza9jMk2hxzwWBdt1u9nIrvsOXoJOE4jCvZyJGovB7STAbH8L8Fbx2azzc+EUU5k0zfNCmcmM4xbYhUEQG+0D3/xJmRNA+etPQnXnX+epCMSixWj/2mpJrPfMzjX8jJOdMy+cI/bai4TLPz7AXz97nvwxIEDyGsarr/mDVjU2IQb//OrsBwXb3n16bj6lFPEz2omyBYAZgTL9njAJ774BeQ1E9ddcTmuWNY+p9E8j4lgCF/z8N49uOWun8t5EiyqrkigrqZWqKXpbAo9oyMYoGGklYduTSHmdaNV78Q5q8I4u6MaDZFJJOxBkU/GQNApBUsWVLIdfWbRjAJG0h41eqvVYsBaiW894eLJ/WlJmr32NetwzqIhVOX3oUJnJ2xCgA8GK/A7CuKIi0i6GLYxZJWcAZXalrcjmAq14bC1Dl+6YzsOppJorjTwsSvrBCAjIEhQasdYLb5zz/MYdyuF1txQE0FVIgomogxnDBwcszAhRtF14jGxPNyNSzdW4Mx2DTVut5g30wBTAW3KsFlIjTL7l775oAiZCTKU0mSK5cmcQ6iU3qN+LYzE4oSsJmPKi3JIYkxkdSfhtqdGcV9nBMPGCgHf0npSsSbof+jfu2RkxZwcarIZXLJyBf7s3AuF+Vh+jynnPzVfzAWyEbwKAKxReNjRvR8HDvcgXcihoa4Wp69dD+a7kcEmUlQPMEWaWVaXBZjKzLM/TpCNLwsA7ZnXKtiKcZwx9OD5zAQ+9Z3vYDAcQcYMI6dbvpQ/ANkow8qhprAXK92n8HdvW4UleUbIH0RIV+l+L3+E/GyQbfeB2qInG4MPQuE4wuHINJCNlHLxa+AoKvNkK4Js8iXPBtrKQdX5QLbAk43popb9AELGnt8YZBNjc1kjLGG0pN0Exq0V2KdtxOd+uAf7sE4KeMrE+PtykKD8VpobZFsA2E54vX7FvmCG9ykNfz0XpuaKZ2fUo3dQJ1Zp2/Hxa5dhhbddPMy4tlCOeWzp0WyQLWB6EEjLaHUieXqgvxlff2gUPeZ6TBotjCWQ9ZDJey2hAXzk2lNwuG8At9zXI9JSFpjQDZguGVWO3L8OZY+oECCMnWLxXXMYLsSdCUOJVFooN84he0yaRm/dkMLla1zUFQ5IZ//pLhe3PdKNAXOlSHP4OUoWSs81E5BQA/7NoB/6t5Qx8cv2hq5LK4YpRDGJpNuDxXo3rjuvBac1jsj1oySMjDblTTobZBOxqVaFCX2xmJv/8z2T2DbRgnG9VUyxyYQLuxNI0HrByytZkRaFq1dIwikTzsXp1JsSJvFqYwv+6toONLs7kbR75dqQ3x2AbBky2ay1+ElnI7672RHpGUE+Qpdk+Z2aeA4fu7IFi8lkc7okYXwhXfQVO6gXDux3egVmg2yyI6J3mheWFHsGbB32VuDrDwxi63Alho12CVJhpAwb7FFnSOaFkxKH8O6L24TRVu3Qo00x2gKgrdQU1ZFlYIzWhF7rZNz8iIZHeigfXS5NNXq+1dt7cXlbH95xVgQthe2osLsFdCes/tIpqX6nF/oP8sMU7cKALd6ldaK6eXqsDTffdQh94VOQ0Rth2QUB2N566WvR0tiCuzZvxZO7DyGjs0VvIWrbiPh/DCewilGXk0QF3sEE36JmCI21VWiur0X7ogasWtyKhkhUmvysQYiC0NecD5JcSHD5/B0/xWMjQ8iECfKlUJ/vw7+951Is1UaQdMZgOnmpq6esSgyiHnds2Y8fb9mPMSsppBYTUxL8sSJ6GH96aQvarS7UeYcQtY8gRM9i8Shn9U8yhl/HzaJu+QclQ3F+kA16B/JuDerrm2QvT89l7u0DJlsRZJMGswYrCBnQFZPtREA2VaYpkG1kZKSYCSCY4axaoXRrl0heCmTL53OoSrIKLDHZjjUQZoFs5S8IWG3lSKtisvkgWyaDqqpjM9mEjiebHnWS84Fscx1s+UkyXdS1SyBb8C2XvOTKQLYgMVHPwHFH5gfZXgomh6DcPtrtJ416XhQ2QQ+nFbZ2MhLV5/lA22K//A+yRQKoYK6zn1lAHYfE1IdFJJUEwLNHhnDj97+HnGnhHRddhAtWLJOkTuWJVsbG8X0GZFj44EFw7QnbKQAg6A6rK69yNhlWr1D0X+3eg1vv+Tlyho6N607Cmy+8ULbUf/3l/xC5yXVnnIk3bNooLKP5mGx8n52Og7/70peR03S8641X45LmJoEmgwkluAocw2S+HfaAv/3CFzClG1jc3IR3XXk5msIRNVn5oMoEHOxBGv90y03IW0zwHEOle1gYbMxTO62jFheub0K9OYIKp1cYX0wjk1RQ8UwrIakBsy2I8E6jEqPmcjzW34DvPHBAOtx1CR0fumIVFmldqHZ6EXUHYblp6VoTtJNwBV8+GnQHSos2t9MW8m4UU1YzeqyT8K17O7G1L4KKcB6ffsty8a0x3Kx4A9x8dxcOjBiojMdwxWtfhaXVeSka2HlJm9Xo91rx08cP4+mD/L4sVLh9qHR70VGbx9VnLcaK+KBcC9LlLScNjaiV/42raXLm4+jMz1kgnP8GxfTFGf8uvTtHMr1sGKhQg3GjSVLuvvfEOB7eb2DQXCmeVsJo05WUNZgDSJ9O5jNoyGTwpfd/SOBsSkbLE0CLIoIylhDPhBBqMF42H+7CV39+FwYKedi+HJFHVWOYeO/lV+HUprYiSBz4GZa8C5Xh/rHB87mn5YAR5TAdSAk55T8eI0E2HiPHB70FP/lf/4U+KyJebPQ8VAwof9GTjNksYt4U6gp78KqKHfjoFU1YXNgqEd3iD6gFzAee/dG/z2MtIi/+9zNBtnXYtb8KZLJJ8IEVF5AtGo3JwiuebH66qGYasAxlNJBOU36mIRlPwGQaUbBwcs2ZYwENulMBk41BOpL8p5HZrJhsBNnMwvEFH8x//iXZSrDZoJwu74blPj5irMWdu3R8f1sIA2YHJvUm5IwkHOmQ+5OwRonBDDlxQG9/ub62F/+FL7xyritQtj8qn3cDFrFK35xA0jmCBucFXLchhys7bGGxVTr0YiMzNcjVLp+xZ94gJWalfE6QQK4TRKoREKnH3IB/vnMIz6faBfjlzzm3hNxJVLm94sn24WtOFZDt6/f3YNRYAltLQvMyaI6m0N5UJWBRZ88E+rOVIvOEZgtLvL0yg7Y6+pACBwem0JOqgKOHEXKmUO/sxdvXp3DZak8YZpTl7Ey14Is/24PDxskYM1p9gC2skj8ljddPkJeGqy0SnHJ/S8Woo09lSOYH3SWbjut+P5q8PfjQRXVYX31EecCxyy9NNXuaHQfXGIbuMKRozGtGf3gj7tjXgNs2ZzBqtSKlscnMoojRBoqlJ913T+Wyi9eqm4XlTYlXaa3diVZ7K66/sBGnt2SFySa2CTKmVZMp7VWJcfrd3YvxrcfSIkea0uvEhoHHenbNHvzpxXVqPheQLbsAsi3MLAtXYMYVKDV/leczG9AFemrp1cIyO4wV+MZ9h7FlsBojoWWY1BoEICfDjImjBNpWVQwIo21pqEukpAmbwUgpzgrTmrX0DM54dSJB/dHeWvxgi4YBfS0yoXpJaORrN4Sfw19d3YZWpgIX9iOkpVVQzcu2/1q4ZcqvgGy5pi2Z5fs3tWBS8sn1MKdXY0xfgh5zHf7tniFsG2/GmN4O14sjaY9h0+IavPO1FwiT+9uPb8Gje/uRDdVCd3Qks1n87Q3vkToiLIb6tOtRTDnTMBDh3lZTahn+nEgBKx3WMsEf1rX8PR+sDejRfIAezV/+CvpiEeQtBxWFUZyUzOMzV5+JJvcIKr0pGE5OmOY5PYwpI4lBVOG2p/finue6MGpVS+0ewgQq3UPYWDWAGy5uRZv3AioLBxHXJoSIAcpg5UIdzwb02CBbXd0i6JqBSDjkg2zKl80yDVlLlb2S8laV+ko3xXM/NTl51EyA8npIsKfjBNnKiXgnBLLNIH0F91YRZCOCODPwYL4heMIgm/9GQSd+0GeyRfzgg+NFEgmy2XZBqH6q8JjOTBG5KOUKnit/hIXjg2wSfBB7tiQX1ZUn2/zxzCcyASkNdcnbiJssC54bh+3WI+e2I1F5FmCeAWAFIPmHxKKDgnw+8OzoINtcPmq8KQKGFwGoZ/qP4LO3/wBZw8RrTtmE17/6VSK9LPeUCj59pliFVyAQkwVDikfMAc+Brxz1FJus3y7g4//2RaR0XUIt/vS975GzJPPmYzd/WUhRbz/rbFy5cb2AbDz74PW8dq5GsZaaLHa5Lj5985eQMQy869prcW5DvbwXt9QCrA0NoqmuXl5PIPFXe/biW3ffjYJl4S8/+EGs1JUcVkEwBCsyGEMB290J/NM3voScmcbKpVVYFJ7EgZ1PQXcdmTyqQhmct2kJzlqRQCUOI+n0i1kyu9B6ANoKqu4PPU8ZmjPCe9xYjCNmB7728714frhCJCar6mxce8FJaAkNIyGyFIJ29Hbg+2UlWSxgtwUecALYCGBiIeeGMWW14IjVgdseH8Aj+zU5zk9dtxqNep+8z5BTjRu//4J04i4/91RsXBpDjdMlzDRu9FMGY8tX4idPDuKxvTlhJSyrNzDVtwMVGEWt14M3vKoGZy4PiaE2jZx12fAHfwIPvKMVb9PHyomCbCo0xLcekHP3DbRRgQlzMfqMVbhrawr37rAxZLaLj4Zi/USlGGMhJQEIhTzqclm8ddMpuO4UJUsmmKyKHRWZMPOhkm01YX0OwsXH/+3z6AsZmLRCcOi3QYoydJE71+Rz+PM3XYdXNbTI/RUEcUzzT5APODYYPm1xL7vaLJU5npREVZV83CzyZ7zXd0+M4F9v+wGGDANjoSjSJmWi6uzEbFU6LIHR97iYmV7RfhjXnxFGc2EHEnYPLJ2MSnbQnKLfw4nMdi/dc+cD2TYCZpsEH0SiFWC6KBddLsL0amAQAkE2k+etaUil0mKMWgTZAvblCYJs9GQz9FGE9E4Uso/CLDwoTDZTn/TTRU9UWjt9k1byeFLys3GdBvNr8Nmf9GJffhWGjBVImzUokAktGwvFM9Z8Y/RiMMYCyPbS3YKvhHcqgmzB3FFa98lpJi+dSZi1NOaO7MNf/1EDFns7xAtMwm/Ef5Zy+OBkZhYHM34euHYLWZnsyjAm6C9jrMZ9+ytwy1M6Bsy1mNQZyEGQTEPYmUSl24MloX585JrT0NXfj2/c24cRowWOXgHTm8JpS0K45Kz1sgf76QPPYFu/ibxBY3FH1qPzVsVw/imrZa76+WPb8HRXAbaWkDVNQLaTM8Jkq7UPCAOMzaXPfm87OrFWbBMKriXp3Hw/rpumR49QeoXmZC0MAoTIcZUSWIsgK4E7VSrhUwvD0JhzNoma/F5sir6AP7+qDS3uDlS5hxF2mbhcKHq0KNCLZtcJpPQGjOpt6A+txyODrfj6rw5JqlxOr5RmCGU9LJh5TJpLZlpOvOcITrJZR8lYdSiFdYs8bFqUwYamLFpDQ4h6w9B57Aw8cnUVOOQmMBRag/sH2vGfD02gzzwZaaNOJLR19j5c2HQA770gicWF7UjaTBddANleCcN44RheWVegHGSTyZG+wF5ILEeyVgOG9Tb0YBluub8P24YqMaSvxJRRKyFclI4SFOdeek2iWwzhl5oHheUTc0YQokebRnCfDFTu1wiyJTFsrcZjY8vx5V8O4ZCxCWmzSYCBROEQlhSexv9+03KsNbagprAHUY1NdwavvJyNzlfWd/ZyHs1MkG0aSMt1Rye0qjw6U8YiDBir8dChCtzyWEEIAFmtDiHbwSJnCB9/+9VotXRkYOH/u/MRPD/iIGVUIewaaEhn8Nn3vw8tfh0e0DcUcUXt8rjzCzyfy38eVBaBAo2vJZGFtlDPTEzhH773HfRHIoCRR3V+EJevq8N7T29DozuIuJOSvYLUPHoIWS2ESbMavajCrY9sw/2doxg348jrOkIeQeb9OLs1jXeeW4kmdy+S3G+4Y1K7MgxBPY4DaKMfnRsSC62csxyBXDRgss0HsknD3PAxHgY0uIr1p5sWcmVMtvmUlL8NkK1QyAv+NCeT7bhANn9vFxjBzVcssgBg8EEuk0WQtCAlePAh07zEShvGEsg2IkDMzHSHWbixp5hvKiUUmAtkU3I79XUH2AcBNpv6YfG5yKLgDGNy/EnUxTaXgg8MghDsIpxo4TR7GghAArnlAsDAZXVOtk0lCm498s5KVNReCmgnAWgVoI1ACrdnsx8lPzF1YsGVCWS5cxfxCqBRYsTAk+0wgD+76WZMMKlD83Dl+Rfg3I4OYflQy6182dRjZuxBMPVzOAWyUG4mY66LpK4j7h89f0cw7de79uC2n/0UN7z7XWipq5P35uD/85tvlo312889F5evXyfOdEHwQXDufA+WCpR+dnrA//7iFzBphXHBeefh0pPWCCiXtl1sfvIJbPv1I/i/H/84kpom7J6fbt+OHz/4EPR4HB+74T1Y6U9evLIesihgDENI4+ddu3D7/XdA10ZwwWmLceG6KmSn+vHY07uw60A/8y5lw76mAfijs5dgeaQHlR6jjBUwFsgly78vAkLciLPjP2ouRmeqHv/584MYzFdKCEbCcnD2yc04ZWUNakPjiHnjCLnjwjSjdJNeOhGX8lQVFsAFV4VbmLDdMFJmo8hlfr4jg7u22dC8Av7s8sVYWZMWCc9IvhL/cNtOkaxefP4mnLI0jmr7IKLOKDxdF/Bt0OzAt+7ehs4hD8l4BO+75hzsf+7X2Pz0E4g5gzhtiYtrzl8pxtZRb0J5+8jAUjLZY0+ks2VI067RvMw1/93LQDaeuyQy6tx+hMRcmuba9Ap6ssvCD58YQL/bijGjRQqPvF4BW4vAdT1YjodkPovGTBqf+8AHsAohAWdpCSo5tMWJQgR8AkkJS8wD0how4Obx8c9/DiPRELI02+QMEgphSl5Hs1EHi00T/3jDn6AFltzDoWI677G3B3PxSgKQj1eai+UEXIzAQe/UOGIJGoersdw3OYa7f/0onuvuxUQojLQVQVZ82FhMBuJjJRXlv8LuJOLeoPg3vfvUNC5dPoVGe6/4Kxh63pdGHc93e+zzevHPODrIFgonJPggEo5KhyscsiRl1DAtAdVMizIxxWQTkC0Rh6mzxJ4tFVXH6M+rKkOi6MkWMNlYmjMjiiCbk30Muv0gwubeMrmoJJOUwIzyllfZpSz+eDam67s8sqGQQJqeU8Yq/OpANb7zRBY95kaMWS1i7m5Lki79pZRksPz4yyXcL/7aL7zylXYF5uibC7sqomVQYR9CS+F5vO3MGC5qH0a9sxsVzggibA8U0zGDM5pvPp79CWRpZbVKjBht6LTX4vM/7cJubyOGzZXIeAm4THXWNZF0VotctA9/fu3pRZCNPkQEsMjuOLXVwmVnb5QZ6CcPPInnBvjeVdK04Xp0fkcU521aVQLZDjrIGwmxPWiwFZPtyg7KRTtF+tlvrsQt93Xj8cF6YTVz0HJtCnksXVIIu2nETRuNVSFUJQxUxS1EIxbCloGCq2Eso2Fvfx57RqKY0JswqdXBNqPCNku6vVic24I/PiuG17XR5LlTCgiu82q/qTJJeW4prR4j5hIcdlfgzi0Z/HKfJf+m/QKBO7LS+T3R281yxhB1JwT8TLjjaK6wsXZJFCe1xtBeayLhDUhqGyWqksLtpYTZLm4RXglkGw514PGxDnzxF/3i+ZM1F0F3U6i19+Gytm6848yw3A8sfBZAtlfaSF44nlfmFVD7amEiaYrRNq63oBfL8c37erB5aJF4bKX0WtnTE7SPewxD6MKqCuXRFjDaYs4QwmSQStXiCvCS8+IYDa3AAeNUfOa7u3DAOB1jZpvoCuLOAJrt7bjhvAq8rqkL9YWdiIIe0JT5/+Y16Cvzev9+HFUJP5jdFFXlj0q5piUCJcVZL44xqx2HzFPwLz/eh125FcIC11wLSXsKb97Qhss3dSCKAsYRx1/dejcOO0lkzSpE8x7WhyP427deVwTZyuvuch3MzJ8rskBp+8ndbKDC6QPww1278c1fP4KxCCvvNBpzfXjv607GZW0hNDhDImHlOhUQOWzdQkaPYsJIYgDVuPkXT+KZ3hRGzThcS0PEHZVAostW53D1qTE05Glv0E04WZQyJT9BHtX8YFvgU+8SZLOXY5+fLkqQLedUi1xUMdlKclE21Qmy6WSz+XJRBj/wwf0/5aKpVOqEMwHmkoseX/CmkoseFWSb53afxmQ7Hv9/HqRIBIsgW+U0f6n5hlVwI/O1QyMlTzZlqM5XzeUt4xdF8plAJqOCDyoqEmURquWfqAaJ4zlCJ1QOR1l4GMP46OMCsoknG4MP9CHVtfwtpeupWoxJo/TkqETBWQzopyJadTaANQAoGw2gppmg2WyQTfFZ1F1G4mT5Y7pJtvKeChI3BwF8+/HH8YvNm5Gjj5GnpJorWxZjcX09qioSSMaiwhAJk1moKXpmPp9HJl9AOpPBeHoKYxPjGDoyjImBfpyytA3vvvpqVEITNg+/m8DPKpUrIBa25Ai5/NCn7aM33QyHTLZzz8Vl69fPCbKRscN7g2AdfeQ+/R//iV7Xha3r2NjeDiedxuHDvdALOSRtG5/88J+hOUpvFuDZwSF88db/RsYw8darr8YZi1sERFTf/xRsjKIr24PvPnQf9vU+hwqvG2+77GSsq0/JJpdAzp6+LO55bC/GJzPS6W7Q+/DeS5diWeUUwlA0WWVIOX0yCdgpZLOlDCYHLsaeyRZ8975d6J+KyWJNOUhEy2JZUwzLF8XRUhtDfcJBfbSAhDckkhEuuFYZY47fIdF/MtGGzXY81RfFNx4Ylk9/0xlVOHNFRDbzTLn5yt1d6ByBfI9XXXQGllZlYLkpaJouptTbDgN33LdZ0mVPaq/DNecukdf2DQxi25P34c0Xb0CtPoKYPSjmrorJRi5A8DhGt8I3ZFfGUzIlFtcm+Z/5tPvzrsE+xVhT8pmMF5fOEaVJBzMN+OnTR7C1R8eE3oJJo1bS7QpeBLoWQbjgoCpXwDlL2vDhi65EMzRhs7ErJNCa40IXAE0tVjzSAOAagY27Hn8UuwcHsWTVSqzvWAfGX3z/gXuxbc9OuZ/i+Tw+dMlluGDVWnDmU5TuOdCUOc5t5lUUSahHkKwU3nEgM45/+OpXMWUqA3Fbh4yBvG4gb3JRNJGxQsjrZPAp6X75+/rB34i6Y+I/1FrYivaiixgAACAASURBVE+8vgprw/tQ73RJ8aciRhRg9PIli6pvgEC0AzJ+WzGRPgk7OyuRLmyCZyxB4MlWBNkiPp3cDAmTjXAaDA1TacVkq4wpuah65/L1pARSlejfOvK2g7GxMWn46AZNaAliH4Gld8L1QbaItQ86xktMNmk7BkxW/0uegV0cFWST1ysGbE6rxKhIDk7GzXf14pmJVRiyVmBKrxTfKZEAUy4a6IiL8/4C6Dbv1PF7/Ivy26gElqcQI+PY3oNTkwfwoctasNjZJmbcETclrNTZTIjjA9m4dkmDCJUYslbi24/lcO/BKhyyTsNEaKl4GBGE0zVTwKMat1d5sl1zigLZ6MmmtSBrVAmDqzk6iSWNSQHI9vWOYSBXI00QngsbS20VKbTUKtOHriMpkYu6RgSmM45GZx/ecXIKV6xx0GDvkybAmNmKX2wfw93PTUrhaxkmWuor0Vofw+LaGBbVRlEThYBMXJ8DuadkJmtkQ1eIdcO2vjC++1AXet12pMwGCUoI28Nodnfj3KYB/Om5wCLnBSScIYQ8BgdxTaCvWlxCSujZtHO8Brc+NID96UUio+VaT0sHKkPpuRQhsOYMo8IbwaJ4DhuWVWNdWwWWVLpiFRH3RmVOjmjjCDlsqqlU0yCtW/zkPNWwy3gVGA6txLOpdfj8zw7jUEiBbKaTQo29B1evHsSbN+losp8TTzfK/2f6yf0eD4OFQ1+4Ar+VK6AIEKqJ6xlkqEZUc9xYLEDb1+8fxtbBKlFLBB5tBNGizjBq3UPoiB9SjLZQF2qcQ1BAGz2YWUeS5RTFuNkqoPgXf34Ej4+vwoi1CnnXEpn6osJeXLEmg+s3TGJR4TkkvGEVWCNBYcfBCPqtXJWFNz0ekE2UIlpI1oQJrwpDobX4ZVcDvvP4hDDA86hE1LWxxMzgxrdegjqk5RvtQxwf/drdGAo1yloYz3l4TVMTPnLZJdNsm8or+rkoNBKEVgzMK8UUsv6lyoVkmn9/8CHc19mJyYgFy51AU64Xn77+ddgQGRNWW5RNZJI4PMdvxetwzTDbVRg3q9GNavzbj+7Hjgkdk1YM0F1E3AE0Ortw/Tm1OK91AvX2PlR4R4ShTULKXKncs+4on8k2F8hGT7ba2kZoZcEHDDljsijlomSyUa1iEJeYF2RTtf6xqrD55KJHA9mCapb3yG8EsnUODnmWPp3HFETKqopl+gTA0yk4tgAxsVis+Ou5kknl5ZzYJKFDTXCTk5OIx+MwdF1JVIP0xpkVXxl/0/E8FBwFnkUiYQV4+LVGUOOLEbaf1lFg8AFvJZ234RgKma2oDj8FC88iqh+A6ctFp6Ulvsj5ZiaTTnJn5Xvn1MnrGkPBq0M+14Z48kxo4bMALC9LG9XgUtlKE9+ygRT8f+mwAs+n4Cfzg238xnjmUwAGAPz86Wdw9xNPY0qoohpsMeNVgNpMI/jym7X8mzc9FxHbwap4DH/zJzegFpqw1URP7oNqgaSTV5+pn4c9Dx+76WZhVV137jm4dP16CTEgvFhMZywDO/ga+k799JnN+P6jjyJnEbCj8TPN5j3EbQcXbdyAay+8QMATfg6N4L/4/e/juYEjcHQdG1Ytx/o1K1FdEYFpFnCwZzu27HoKXcOHENL7sTIxgPdffTJqCvsRERAuiqyexJFCJe57dAu6urqwtjWBt13QjqTTJwuhAQWylY+FUq0dyEYjyBi1GNMXY9hrxH3PHsGTuwaR0hTbis8n/MlinhISBg501Ofx7kuWotLpnZZyJhMC3Xb0KkkePJBbjH+5fTccRHD+Ch1XnNkiqXLclO8cq8K37t6MKa0etmeitTGB6qSSIw+OZ9E9mJbvmL4z77riNHTUjIp8hQ9u9HkswqxD2u90BB50wX02H4rwIgfMPC+bPo58oM331KG3T8aoxoRWJ4bT23s9/HLLEDrHYyIfTes1zL8T2DdU0FCd8/A3116HU6obRZ4srLNiF8iF63JuMIvps5T8cLEiJM+/Ocfx/iRTcggubr71Gzg0ygRaG1es34i3XngJkgKyHQVim8F0KslK1ZaK01cgDyWDcz9sfOorX8aQGULapGRQR8GXDZIYW6DcQSfbgQCc6nnxfYogu8gXPJiURNmDqHc7sSa8G59+Qy2aC9tR5fQjRLq3pgy+A0z05QPapjPZJrLKky1bOAWu3lr0ZCPIZkXCMu+LV4MVkg4XU2NZ5U6mMjAMDclYXHzapi9ZsyX3sg7BQ85xMDoyrnxFyRnU8tA9xWQjyKYVHkDU3Addnzguuejs6znTRqBsJicIgKhis2nt2D6xGJ+/a0TkaKNGs0psBBMT/bTE2ctwmSx5rgbVSzs2F97tt38FysexSEbcgszTlDKyKPvY5bVYX9UrrKs4jYjlfrXnSb8+9vEWQTa9CoP6cnzx7gFsHl+KntCpGLeWiHegzUahYSm5qH1Y0kU/fM0m8WT7xv29GLXakEElbJeseBWoola5sDSACFaRFU1fMhaaNE/mzEefNM7p/B1/3pjfhbdtSOPKtQ7q8/sEuMrqVTgw6mL7oQwal6zCovpqhHVbGOAWhThuIBUtyCeygOBewaX0EiYKXhhTZr00qe7fZ+LWp1wxI88ycAEZ1NmHsFzbhn98C/3NnhWGWdhLy9yvGGxMuV6KJ4/U4dYHD6MXyzChN0vYEENMDC8tbDRaQdDn7dS2EE5fmcTyBgMVAqpNIuxOyf5BUsvpvSaNNB43pa5cddTYFfa2+L+FkfWiGLVW4Hl7I/7ph/vQbZ2GKaNOPF0pq33zunG84aQCGt3dfjopZa4B6/zY3/vCMxauwB/mFShpUZhQzwqIQBv3lQK0eStxy/30aGvEoLFUQhKmhyEcwspEL95/MQ3hD6LWPiSMVI5rqTs9C5PmIvRZa3D7VuBHu+oxGFqDDBIIIYXqQhdOre7Gxy8OocXeioTrK0dmBK78YX43r5yznlXPy25Z+WRzXzZhtOGQfhI+e8cA9mbbMaE1Q/dM1OXGcf1563Hlymo6/yGDMJ6fAD5z+6MYsholPT6Rd3Ht2rW4/swzBGSbi2ZTqr/V2lBOovH8g1OWvVox4PAQgL/5/m3YmZpELmIhYo9hqduPf3jXZViGPiTzBIQ9wVu4Rkq6t59kn6cnqx7DmFGFg04C/3zbvTiYjyBlxgAtJx7ei7APH7m8GWsrelBv70fM6UdEmjtEGfwCfh6WFvewtG5w7WqRi+7tasPQxAqUy0XJEozRd1mCD8IwqFoJKUOpEsimLMLIZMs7NtKTUz6TzW+qzyPXlHogANcZfDA8qoIPLLPk33yU209qLF9JSSZbefCBqM78jf88whZFZjg8MemRxVSsTgJwa7YToJpMmKpoF5DP5pBIsJhXqRjzPQLgK9hMTE1NCThnCRjlFjGpma8vGYqrgpQ6XIJs0agPWPjHJxeQKJXP8nLgwXZVTLymcQIchZ3dhqrQk7CwFVF9P0x9UMnzyPk6Hgrf0b6EGXK4aWmLng7X44Se9NNGlyJRd7EfgsCcT0IALP/LgxCmf1h5cT6d8TcbZFPXQJlmkwCR15SUk/5sBKOe2duJFw4ewMHeXoxOTgg/Tr4XAUGN4g0THAEHJZ9haRrqKqvRXBFHR001Xn/uOagugmwBs0OBqXwQqKDP1YFsFv/nK18R+cVbzj8fl2zcgFqBHTn0AiMu/9M0NWkQaBsCcN/zO/DEzhcwlc1IUuiapUvxqo41aNQ1SUcNWHQEEvn8/7jjDuzoOgCIgTnhkSno+hQ0cxLQx2HoE6gNj+CdF7djRSU7832C+NvihRKXRZXRzNt37cNJy5tQrx2RIsdESrxfiuMjONyye17xDOlvExUz5IzZiHGtGQO5JDbvH8MLB0fQP5yWlCNe0TAyiDuD2NTi4voLm1Dl9CIiyUVKlioDm9w2nd30Wumef/625zGZ8bA0MYYbrj5HigIOgTFjEfYMmvjZYwcwMEEkz2DaMjzdEDNNAhFxbQp/dNZynNZuodo9hLAz6ufklHnb6GTyTE9Y80/aP+N5GDxHGRsn8qu5FjeZZH2KP9lqZK3Rz4rA2qi2GDv6XDy2awQ7+22ktXrmaaLgJREuhNGQN3DjBz6KVl82GnioBZJcAan8EISA0ab4r+oRANUcP0NuFrfd8zNMjo7gA9e8Bc3RuIiLCYPos4TWc591cTIODMd9EI9jsxsePvXNr6PbdjERiiIfCglLTXkLqYUmmD8lfKbIGpwOsrFwo9CW4R1NhR34o7V5XLd+Co2FnYh7TNEj4KqySl+JINverlpk7FOh+55slItaTBcNRWBZBsyQBctUnS7VvHGRyeVV8EEsKsCbJDSx8VhUCPtrg78IB2xs2/EwMq6YbPREoojT0IZgafsEZAs5DyOs74Guj/kg29G7zUGnvCwyd4ZXZ+m+COaLjF4h9zITBG99Use9nWH0maswZTUJO5PG8PRqmmMpXgDZTmRy+T16rsovo/wwK+O4wd6Ni1Zm8fbTdTQWdqBCvEInigbEgUfoiW5jBGTTlSSS68vO9HLcdOchHPDWYsxoQ4Y+ZnoCth6B6aZR5fShNdyPjxJk6z2Eb95/SJiYZJlx3WPwAMcd9x2uFgbzjbne8XxUAmdKWGdM4Azmda53BNkaCrvxlo02Ll8D1Dn7JCjB1WIo6ATr4rJb4NxGthrBLaZ0Mx2ZYQaBn6n4tRDA40CktMej3UAtRsNLcFBbh0//oB+HvQ4B3tjNr3L7sbiwGf94TQIrzB2oZEPNSwnLNKU1YMRYji3DdfjKvQPo01diTGuGbSSEOaiCKAZQqw3gzBUVOOekarRExqTLT/85gpIhJy3gIhu9TC1UcnRlxSDslaC74cuRlDl7CFk3jLHQcuzXNuEz33kePdYpmDSYDJ5BnbsX15+awyUrs2hw9iHhHPGtLBZAtt+jIb5wqC/LFQj2UGodZ73DdGJ6tKX0GpF29nrLccuDw9gyQEYbpaN1AtZz/LIWoEdbR/wgbmANYXWhiow2ysylHQsJSBk0l+Phvnrc9LCGAQktqRGblyq3D0uc7QLqt3vPodrplrlvIRn4ZbkZ5v3Q2c1+rmmmWAOkjGb066vwYFcStzzBpk0HCkgiUsijI5TC3771MrRgAGxPjaMCDx0cxxce2IURs5GGM6jI2/jguefhilWrRNFFokhgGDWbiTW9eVrCAWiTorRtrJdZPzD04ANf+QpGohHYpoO4PYqz61x89IpXodXrRSI/gpAgA1yDWDNwHeL7qEAAJotmtDiGjGo8N2nhX2+/F/1GDbKGBUPPSsDOmuh+/OmVS9Gu7UR14QAitD5iiBr9ymcQUIKLK9eSYRGE+Jwa5N0V2HeoHUfGlsEzOlBwalDD4IM5QDbaick4pR+bNJlLIFvOLiAzFchFjw2yqRGv9tFDIwpki7CGkOM+epM6ANky6Tz4uVXJCrl+gl+UPY4Ksg2kUh4RxEC2qbzTePkJukxfvNUNqCObzyObTgsLQC7EcbBdg+LmyNCgvC5i0JMseOFRTlTXRFZF7x2CbHPLRUsSGsf1UHCVMZ+uZeBiGBJ8EN0C09uCsMFkFx9kEwO/4zj4E5gHphWvsuvkdQzDpT+b3QTbW4tEzTk+0EZ/tiTgRVRi1gmaph/rsAoeRKqpWDrqD7e4/EPYKOe6mMrmkM6qa6sYProUsWSNVERjiNCTpSzsgOg7JacELWhTXyKvqisZyEe57HRNTuIzX/6KTApvPP9CXPrq0yV0QXE0BA6c9gi82Qi08Q/fg+/H5/EY+Jn8QwYdYcny53Oy6Rw8hGeeewwHep/H2NReOBhELJpCXaWDFS0xvHpNNZqsI34XSXmwsKRxERKJFuUxakPPImdKvF+CyO7yEnn2dVfMK8pUlFlyHDmtSrreZMnlzEpMZjT0Dk9haDyDqYkRuOlBrGjQcc7qmLDS6M+gIr3VQ2S/lI/oCdn037t1CNk8sHJRCGuWJEV+QhiGv+fiTs+Zzv40ugemMDqZkSScWNRCfVUUa5dUo84aE58ubhZE/ippOqqbLpv/AGCbOVsc6yab9fuZ3j/zvcE8nMni55f9XlPpUISQCD5ktASyZg1SWpVQ/gcyCWzvzmHzvjQ6R+MoeI0wC0msqV+K//WGt6ERhixoEbmqaq5Q8xuB+FKHU7ljyMwrzwmkpHlhuKmJNQY1HkI+vFZ+uaRD5L9W3tafDFQnRV0HgmSBnJv37EG4uPGbX8d+B5ig1xpZbCwSBYwLXlMC1IOfBZuBYP5VxSyjLdLiy7ek8BT+8vVt2BTdjZpCp0iVTEkH4gLL91ZdGEqeXp7HDE+23MnYviuGqdxGQG+FacZgWPRji8ASkM2SP5ybYOgwfNkv/Tf5/zErDFckn6pzJVYElGZKiq+KhhDgjWU5p2XomExNIRQiEEC5aB6mPixMthCeRdJ6AmGzE4Z2fCBbadyqCzqfBKSIj2qGpOTSt4ogR6e7Fv96x0HsddZIWjG7pgK0iZSsxJhUZ0LgNQAPX55vb+FTX5orUD4HBTJR+m1GPaZR7scqYyc++vplWG68IJvbKCYQ8rLKdPs3tLtwfUbllFGPQWM5Hj8Uxq2PjGLYXIH6FWdi+wFKNaulyEzaPVgS7sVfXbMePT378J1792DUaMWUVoesUSGbdpubDZm7GDqQFKNogmARsr68EbEp4LkRROR5S5KfN4Ea+yCu3qTjkpMiqKKnqEsQkSPYT06Wtcpfp/xkv6CxW7TRkK6yoxqFbDTR4FxPYtRoEQnXP909hecmloA+cnxvMkla7Wfx6atCOCm2T4IdCCaKJMhowz5nLf79jv3Y63RgVG8V/ziy0NjcqnUP49UtBVx+Wj1aIuPyXjw/7hkYeKAYazxegmtk2AXNK45Zpd6YmWQXsCXyTgSToTYcsjbiH2/digPaWhSsxqIn2zvPMnFeWxo1TDv0hnyZ7ALI9tKMxoV3+Z9/BUobnmDPzr0/1RABo+2bD/Zi80B9EWgjo41jOu6OosbtxopYHz5wUTPafelo1GEquS1NcUpGdzur8anbhnE4tEFCZVi/Jr0RtBS24y8vtnBaTTfq7AOIe0N+fbEwfl+u+25mc18BQ6o2VQALqyMVgEPLmm5zE75w5yFsnVopXmzcTFbbk/iTczpw8UqG9JHOQkVWLX68vRff3kzGd52EIdLK5pOvfwPOqK8XkC3qg2zTZZdze66XX5+gzg6UX8+Oj+ETt92OsQgVMHkk7SG8aW0t3vaq5Why+xHLjwpRhq5ysnf0QTapR1gRyV6U9kRJDGnVeKR7El/+5WaMhaqQ0y1YGEOttx/nL83gHWeYaLB3Iun2IeLQ5kitccX974x6gk1iVl4zgw8IsuXtatTSk003ELVC4rlsiVrFEs9l7uul/pf9vHoYtMuhndVRQDbujYOMgBK6o0C2wWGVCUCQza+uZuEQpQowuAeAcpCNrwuCQkv78Jn7cvVvEiI0gmzRcKRodD4vIudTF7mByeVyyGQySmrjGzMXT6q4+Q/MmLgZlMOSkzwyNIzKysppJ6mKEvWYVrQGP9OAqXQOjmMX00WLQQu6X0T51D3HhQQfKANbaqN9T7boFhjuswKyWT6TrWTe99IN8ekMEb974tLIOgzXrYftLIZnrEWs6kK6owEioCQ3K4ghKCuoy0CA+Y9wpkdP6ZkBQ4d/B3BiwNbhv/1csuLvyr8D/n8QHaySOpXEk/8fwIFSuM44MPVZnmS3MhFx2KZngYYa0xR6LIEOywdx1YCfDXQEUjoFeviDy/+s4Fi4uQ7ErszNtOEig3FkMYAsejGZ2wlb64FJg1FtFHGMib9C3B2STjQTwCTVSzrJAlGI+TBhJ947IaL+0oEOjuJY4JHa7gdUdHbSKUXlAl4wIvL/NDV39IiMAwIiLDBizhH5u9xTRo0DJgzyKMPI60kBk3jlKHE1nClENYJyDvKeIUyCvFYtTK+8yFNVqAZZAybSYoQvRssMWWAamQ/mSTiI3LBlvhAvC8hWNvJngWxqygsSNAXIFP+aKHJaDDavjQQkNGLMasUvt47hoS3jyHiLYRWq8Jq1r8Zbzr1UgDZFzyZtmrJKhpOoeyi4ieeC2/2yyF9GlACcd0IAEk/3RFRMDpnPircLqdmKYRqEiJDlSYloHzzc+N/fQGc+jzErjlyIciHfa81Hv8oXiWBRkKtVjkESKmbR6mUQc4fESPzc+i6873U1WJx/HkmnW8C38kTlVxrINpFdixf20JNtA1y9DaFQAlY4jkiEQJsKP+ACTPBft0wFtpGvmk7JYqw82dRFKXeqI8jGRVqgNKHJq7s959jiyca1SNMVK4bBB2Q6q3TR+3/LIBtl5qYk/k6ZTRjQVuPxvip89eEU+s01Ik3L6JUivfN5v/76GKwPKhDoeBpcL93qtvBOL/UVCJj4spH0VOI0ATZaCCyyd+JPLkjgzKYxkQrSvzOk56C7QWhT+Y7pxI9M2GxcCY0kJvVGAXt/9PgIDttLkFx1MX744D5J0eSxVdi9aA8dwl9f24HJoW7cu3VAAKsRrUkaHjmbgTUhSWE7fGQS44UYXJ2p9RkpTtviY2ipSCPhN3m4djE5lQw3btjPXmbglCUGEk4/wky5LnYTSEtVs7Cyt1BpM8U8kLK070C+QRYwm0xZvRpjRrOAbJ/7RR7PjjbLMdMvN+70TwPZeAxcLzNaFYatNfj2Mzp+uTcqY5Esd7JREs6gSGeuPaMW57YVUGcfVDJTdxSWy0CGnHiaqkYON/pBB5ozji//CexRpi02gT2ChQJTxc0mSRX//7//FA7mW5E1KqUhSMb7u17TgFOa06h2+xFyhrhrmVbknPhdsPCKhSvwh3YFyoE2EhEIFUSVr7K+RIUhPDiEZ/qZGLrc92hjGEJZ6mi0C++9ZKkAbVV2N+Ie2bcQ5UmftQ5//7MJ7Egvw4ixRECamDuBRvsF/PGGcVzWkUaDs1/mOjYaykGKP7Rv4uU+X9lDqZJP7a98kE2FXKnwqbwWQcblurAavx5Zhv/8ZR96jfXIazWIuDkstXK48brXoBW0CRiHrYdwBA342sPP4679OUyF6kE+T022gH+/4T3o4H6VFb8HmFIblJOMjg9kYx0fqLju3LMbX3r4EYyFDJh6FlWFQXzwvFW4ZHkl6t0jSBToocb9BRs8quYttwRT7SsdeSOGSSOJI1odvvtMJ+7cfgijoSq4uo2oRwuaPbjhvDjOahlV/myy9gXkELWgldclAlaSMTdHuihBthw92WoaFZMtHJE9voQehEOghZlm6kWf+IDJZximBB+k02nUVlX7DasyUG0WMy0I0FT7/iATgCSvUrOr5Ok2swYMAjtTmayAe6wXjp4lMP2OpsRXG0ylhckWpAnOB7IpJxsesI5MLodsKnPc6Q7TQbYhH2SzjknXK2dtpFM5OK6NZEJFqAbTZLCx4qaMkxxBNjKyiDASZHO9UQk+qI08K3JRMhUIssEjiPLbjE8uMWQEovLIvUrAdiqRd5bADJ+GcOJUAKsBLJLfKZ4WB9mxB9rsyWlusK3IhimTwgXP5N/BFZgLYAiOJADTgr95ZnKEs0BAfyPphy8IW84/0ABCDEC64Pjnu98CcCM41nIPt+LVIdNS0jjJM0rBQx8c7MV4eivy+V0wLXYVpmDqDDlgKkpKkjyl0+yzt0rX0SxNsAKkBJ4pc12ZOZYGmtC7lMwwtEDJPT2yr4TFRMqsJeEDTC2TYoEMHOQQEi+buc2LhXUjDK4QCohI6IWuFaSjTu8tOLbIQvnethYS5hvBPWg+1VYYOup8LS0Hw6WVP1lrgby6XBx59OWuvONTplZ8yczz55OLTpPf+TR/+pWRwk3Ajdcm8NWj0fWo0Y77tqfw861ZZNwl0PPVuOT01+La085DHQwZZYQtyoGy4r0o97O/WPhjsNjRknAOBZbNBS6XhKbTx64LsitUCmjgwUZ580E4uPHrX0OvpmOMsdQmfYpM+T6Fxl3cB6qFURKOyhaxcnAlkJgxxY+yhGZ7G/78ogqcVjuAOnoouEf8zdxLz9x98Zukmemia/FCZxKp3EZ4RnvRky0ciiASiSEcttQCHA0LqEbGLf9m8AHHU2U84Xuy+cXtUQ6Ma1jWtjE+Pq4SsjXFNtG94aJcVLePAbLNAqNntvACtHX+A1ESMUPYbAzyYEH/zcezeKgrhiMGpW0tyCIs4zsAmdU6vPD4n3YF5pKJXtCWwh+fFUGDsxNV9oCSF3EW8WiJEMxML/5KqEYOvR/DKCCBlN6AITShB8uxebAR336oD4PmCnh6SAC+ZaEu/O9rlkrDhjYFPbl6bOnVsLMng/3dA9iw8TSsX7Met9/1S/ROhQDdguFOoNo5hKs3hvHatRHxmKMPKL1JhSXuZRHRJiUtlSxrssF4juXzmyoK1F1fuv9n2mUoj1nOmw4Z/JJOXY0xsx2HzU34zI9GsauwHBN6o8zfBDEX28/gs9dUY4XxAhJenzhxTmoN4rnzqR/04oC3DmPmUjhaBBFnWHwubzi/Amc0T6Le6USS3jQuG3YZkbNyDlH57jxW2hH4Sd1zNpGD+UE1exRzj1wD2kRUCsh+KBXHuF5Pvp+8f9QbQWt0BLXGkDQMFSvwt7mHffH31sIrF67A7/YKHKsJfrR1WO2zC5I6WoVxoxU97gp8+6F+PDVQK0DbFOqKqaNRZwh1TjdWxhiQthjtoW7xaGMTO6dHccRaha89ZeG+AxUYNFaioCdF4l+X34lLWg7inecm0WgzIboPliQ1LjDZfrf3SunTZoJspVpAtIp+Gi09OpvQZ67DzQ/n8FhPrawrcKOoKozhujPX4JqOWtQwxdPLI2vE0Kc14l9+9jgeHbaQsuoQsj3UZXL48gfej3ZAwvmoiJlVS8zaV/o1tQBWJUyBdwxJLPRc/+Zjj+EHu17AZNgQ784aewCfueZMnJq0Ue0MIWpznVBIojSvyoAoWq7I2iNBkiapqAAAIABJREFUc0wEj2DCrEIP6vGFnz2MZ4ddTFpMGbdR4XZjmfkC/uKq5VhhKtloHEohMzsl1z9W8aKKwHaVXLTryGrxZHP11cJkS8SrpylVuMfnvj5kWSLumwkIsrlOkC2XLaAiEZP6U2ER83Scy1A/1mAjE+OIx6MIG7ScmY60lCxmSveH0E+oBsyq4E3JE9B0CSQT87QZptYz/+06ngLZeGIlA3z/A8r8ioqbG5EZmUhns8hncqiqrizKTI+mOpoJslVXViJEHzjXg3YUQ7fjAdmCyxG8Td714NKTTZAgyuYUyEa5qO49g4iu0kXLWR2/nQHu32SaJ11XkacJmy0E121AzlmGSGwTzNhpAJb5jDYlanvxQNvRFpJACqeeIz1hASaDzev07k7wTvxpwBqTezlIOfVlWdM/sQT08V3Lt38BF6lcXqreLzie2cdeXkwqz6PSc9T9yk+g+JXCuyOiTk+nnkA+8zw0dMO0xsQThep1Aac0R8AtlaCpaLMluVw5KBoAiMd3Z6jx7b++OG7KiwCCQmU+af7bsuNdSvOcp3QmXVmSTUvBGAqBV9Jexc7hO6lgEXIN+fzgjhOwUGcBoMA1Kc2CYzyBhMlZtOqZjK3ju1TzPuvYIJt6abHT5AP+/AH5H+wWZoxK8bga0Vfgnudd3LtlAlm3HVqhBpduOg+vf/XrxBOQmXeB5LgE2AbdHRWMQEZG8XbzFybppois208nDZhw8oPpIDdfEvwkAJvJYCPsu2NsCJ/73vcwGg5jIhRGxgwJq0msu2WOLb93poNsM9eToDgPuTkpFOvt3Ti7eRTvPy+GRfYOJN1+hL3xMqPtVwpEUwayuS2YzKzFC/sqkc4qkM20YoiEEwj7TLaID7IZYSUZNU2mN3tIZVS6aHVFhSx+YnEgbBJDFd1FywMfpPTvoVzBldRkMTLVVCCJrg8hrB2AnXkUs0G28tlqronrxEG2gKFJJioN5EfNZdiPDnzhpwexp9CBYWMppjSmjcYFnOd9MWud/g3H3cLLX/4rEEj2Q2QoYxx1zgF0WHvxkava0YbnUet2yc9fKplo+RkHjGkCuTktKeEyg1YHHji8CLc8MooBaw0cI45EoQ/LQwfxyTe2IOEdwSPPHcEvthxBn9mBcaMJDiqEuXbZJZfiZ/c8IMUqpzF6lNU7u3HDmRbOaUtJMl/UGYGp0V+NjSzF3mNxQFaHAtiUrEWNX1UcyOgSnbvagQSy0OJa5qq5k/NzQUIEEpjSGzFkrMDW8Vb86z2j6LdWCyOcwQk19iGsNJ/DjdfWiYwr5gzC0yMYMVrwzFAzPv+rHHqtTSL3Eiaf04MzW6bw/vNMNNvbxcicxueWxhADGgoocI2HK8ckTRFu/MrnhRILNbBnKa0xCmTjOiCgu9GIlF4vnk4EQel5RwY+vePi3oAAnQsg28s/dheO4JVyBY4PZJvPizZoaNOigYy2cX2pMNpueZiMtgRGzOVIMVyMY9GXjrJ5sCpyCO+9rB0rrQMiG6cZ/LjZjF8erMb3Hp+QxhmtYyJIoS6/B5cs6cf1ZydR63QuMNleAbfO7LojOCgVeEDgiWvGuN6O3flV+Lsf96PfXIcs6mE5LlrcEXzmXVdhFUZQWaDXtY20lUQ3mvGJb9+NXV6DML0jORsrQiF8/u1vQ4vvx8YaZBZuIrVG+YWZUVf4agyunKx6ewB87ic/waOjI0iHdYTscTQU+nHTDZehDUOotEcRtjPQ/Tq/CLf49UoAsqndLb3nTGQMSmNrsTcfwd9/71fo8SqQDUVheaOodfbiNctz+ONXaWiwdyEpgUGsL+YJzCOA50Vhe1USfNDZuxwDo0sFZHO8OgHZuK8VpYpvCUOQLWikEx8KbKy4DvM5BNnyORuRKE17St9XufVXqa4r1eWubmB8isGbUckE8Ip0+OlgWzEPwFPWMnw4tgfbySsljbACSz5p5TxE9drp3+qxQbYiW0nJU/hFkMmWS2dfNMjGwiZshY6bycbePTWxruegIk4uynSwQCAFv3YUHzKmbok3RwaOOyIgW31s6zSQjWyglyJddG7BZBltkjWy2iECHmWjNKSvQMGXjkYTp0MPrwO0NQCa/FiAsHRVVepocBOdGLttemDC3GAWr+tsZ7TpMx+3tEfJUJw9Tfr3WFDKM4giYP+UP7lEkZ3ZkZ5OZS1HsoPBJh1i8TYhT46k2V4Ae5Engy3zLEyjV7yUoE0AwlIh0BbAHgS2ygDF4v3tM5j8XwmqPQPYm3ays8eS/FppyEugW/CaErThF/v+55bMF+cHPwjQlQdTCFpe7pfoAz9qg+93PPi3HGPJzr/cJyrwDis64M+4zeaToU1rGMx5DUqTWlAXTb9J5t4MlRY7ldpRbED4t0cAYvoumxLqELBYBWRk8iYluUYS40yGM1bh7mcmcN8LQNprh25XY8PS9Xjnxa9HPQxUQxdvQfJLBY/3DzIAIYMib759wHzgcPBz3gcsFfk3vRMoDyUMfOfWzfjpU09hIhzBpGEia4Zgk40ol6UkdJy5+MtxzTiYcg+nmDeJaqcTbe52/OXVK9Bh7kK1vV88nCxKRYOoeF8mK4vqCYCsL/1+SIFsXIDzbisoF31+TwWyhY1wtaWIhCvA4IPpIJul0ocMQxZbT9dELkqQrSoWh0mKuW8fUDre2eAnr+10kI1y27yAbCHsh5N9bBbIJu9XNihOWKbpf3nl32HARnI1CzkvipTViCF9OZ4dqceXfjGCPmMNxuh7ZdSIcS79I18pEOlLfz/84b4jGyEhmmvbg6hyD6HJ3oU/u7gOm2oGUOfsR9wdUJ6dPoA8l4/s/MXCsa9rEMRBT6EUqkWqeG9PC775yCT6zJOQ1+gb2o8VoQP49DWNqHD7MZyvwJd/9Az2e2vFu4iFCCX85Pkq2CwCE3mRgi4qbMPfXFmFkxNd4mlExq3k+2lk+aoGEEFuxehgd1jME8tm5OlnrCQcgbumat/R7kE1KcLI6THxKR0zFqNbW4uv/fIwtow0yVhyjCgizhAWFXbi/NYhvP9cHfWFXYg6lPlEMWy04/6Dlfjqk2GRBKXMOuhUUBS68cbTYrh69TCa7OdR5fQg5o7K3kIdv+Leq/AnWhIEoTX8p3+8Mokr+auA+tL4CnYNip1d0CMCrg1p7Rj2mjFh1IvlBOd6Mv1q3QOo1ftR5SiZqjnDE+fY3/bCMxauwP+8KzCrCRx4485pQFS0yy1u/NSUwwR3ikLjyBt1GNGahdX73w/24ckBerYtw6TRIBYO8ix3FNXOQayKHMYHL2nA0lCfSOjYNOty23HTT3agy16KjF4lacM1zkF88KJabKgfXwg+eEXdgmWVUZHOxL042z4hpPRmAUvvfMHEd5+LSePGdaNI2hlcuaoa7zxrDRZ5Q4jmx8UPdMyswkFtEf7qqz9Gd6QNeTOJRMbGWU3N+Phll4JO7FJ7KOcD9ZijoJi2Vyx7WlBbsKboAvDXX/svdBom8hEP8fwYVkam8E9vPg8t3gAS9oQ0sFQNz0bQ9AdD1VgHCLHAUPgE/dnSegLDeh1+cWAUt9y/FcPhajgGEHEH0WjvxF9I2vlhSTunjYJYJUhzbPpRi/rRi8JxCbKtRGd3WzH4IGNXoaG+GZqmix+bkosq/2XT1GVfzwskyi+/XtZNU2SblItWV1fLz9VOYDoxobQ/ny0XTYgnG5WUARNtbvVLIBXlu2cyisnG0ITA73l6ZsHc+Ixc1/mYbNIULIsoVeUiNzFKLloC2QLp2dFHjZKa0nhuWNgDZLIdK90h+Lr4uvnkolKaln2vBNlsVxnrEmQr92QrZ7IJyCZo7m9atszEoktgTbnWW1gLwnxRjDbPjQvQVrBbEas4DXqE0lEy2hrKcG7FmlGP+UG2mZRKGbNlputqG+cDamVaP/l+p21l5/4OZ77XUb/pAGSbgVDNnkvmlrcW31sWvZnfTTAouBlnjENAmO2CnX4a2fQWhMxu6PogDNCPL6eSBmXinCmr8L+PknmWmuvKQLZjniefMJPAEvzbP70ZbNIZb1n+4mPdh9M/qJyNFrzpzO+zHEQp/zrkFuDtJAaf/v0afLxcrzIa1qxJ2cca5kJ95LmlWGP516xWzfwgWxHYLCZDKuKYHLuisJWOJmAO+gb3kripW+JxxU0N5TZDxkr84Kk0Ht3NlN12wK5Bk1WJj77jBiw2YuKLQPNRFeJR+jPH1zprPM31bQWzCZca8itzImTWBGDrzudw0+23YX86jclwBFPczBlhOIaaU8UgM6CD+90qOQ7/g+YaPyzS6NVDVgOLWRqSXn9GCBcuy4ovGyVelsY0vvIu00yA+ejz9m/vt7NBtp17kkjlN4knWziUQCgc90G2MKIRlSoaCkfkbwk+MHQB2XjdahKKyTYzLYjMVYJxwfzJyyn077yN8clJn8lGT7acgGwR/aCAbFrhvjJPNoL5yrC8ONaONVyLT/Rv2zlAtmB8lNJGKRNrxBFzNX72Qgg/2WbL/4/pzcIyYhd9uuPcb+/bWXjn380VCNI3KTWqdunDtguv32Thqo4cGu09SHilNNFpkoy5p8MX5dGnGi70nokihSQGQ2vwq+5WfOPRFPrM9SjocVS4fVhhduLT19Sh0ulBTqvEk10OvvVoCgPCZmtBVq9UzDPKbDxdpJ+Uhy7Td+L/vqkRLfZ2VLk9ArKFCLC5ZK7J5K5UDWRoFz1QSwNIbaMJWtHSgfYJfNAugFJL3zJAV75KPAey6Mhi68414HuP9GH7UBKjWrscn2k4SNjdaM1vw/teW4OzGnslRIBpoDzPIbMdDx2qxH88FkaPxXTAeimEKu1enNmWx3vOCqPBeUHSVikhNclkE+4c/U3VHsMVfz1V0nCjro5f+ftIiImWR8jNisyUK5aEDnlKrpNDDOP6Yvxqp4e7No9gwmxCTq+QgqDCHcTy2CF86I2bxA+O/psLcrPfzThd+JRX9hWYH2SbfdxFpgp/5au1ZTvsS8PEooVNL71OhSH4Hm2bjyQxoi8tAm10TK5wjqDR3YMzqg/gTy5egnq7U7wdJ81F2DcWxR1P9aN7MI3amIHXnNKCs9rprXgICY5dj+AHC/xyLswr+zr/vh+dTwEoO40ZPymCbGzaqObnuLlUAg/+5ScHsT27BlPmEhiOh9rcKP7uTediY9JBtT0iadK2ZmDMqsUz4zF89vYH0BNuEVZ1ZbaAK9etx/te/So0+yAbPdJkz8rHjEJ8dkO99DTeLaQIURWzD8DHbr4J/YkECpaDqvwQzmoJ468vOhmLHDKep2Aw5brojD/9GwxANlUrKryB61BeMzFpVYts9KZ7nsATA3lMWjHoXD8LnTij7iDed3ETFtvPodI9hJiTklpkOqai1FWaFhebrJkgW65QhbqGZhV8EAoXQTYjZMHSNfFeliGq68UxotNap5CXTAAqItXVK3mylfRDM+9UPxNgpBR8wHMu92+e694u92RjOGQyQWfvIO3UVzD5Vj6qxpiOa/gg25QvF53zuy5m7QWeZywIRS6azU4PPphxhMWa3QfqApDtyNCQXJywYamNiD59ggkAMyWb8o9JAyZT2f/H3nuAR3bW5+LvadOL+kra3tfedVswbphiqo3BFAMJTiGQAE+4CdxLTPJPbhLSQ264uQ8hIeAEh9BCMcXE4AIYsHHB9rqtvevtu9JKqy5Nnznt/7y/75yZ0UhayfbarDea55G9I0055zvf+cr7ews8z60HH5CNJI0kjCO1QQ092QiyqaujmGy56fvqTLYIDiJiTDwPctH5LlmwwRVGmwXfS8H2umC7a5BMXwwtek4AtJHRxosZOpk1f9bJGW3zAW6zjmRBVK0VDT6Vw2nzZ8+lv0qnraMxrRMOp6HwZghhjGaA7SDs8qOolXbB1Adg6OPiwSYAW+h1cErA1FPZHsufFbaAAv8WQOyafn0y8DMEEMn4o++dg4RIbshcGDa24uv3TOHuQ0kUsBaan0WkZuJNF12K153/YnRBl+RRgm2hRwLvTjIRhJEYjkFNlyxkd/JWCnmCfB3/HQJslIYSAh6Hh2/e/RP85MmnMGOZKDLcwDBQ1SzZjMk4FzIcBAAKihbBwF3HbAOGYggYS/aeX5YgjIwzLBvyKzbbeMdLouhxnlKbwHpEfOD5EQDgp0fvC0G2JGruKhQqZ+OJ/WkB2aCthRWdDbLFogw9MGFFY2A1y9JVyijlouw/bamU8kpoMpFt9nKqg1P06qTluu1iZiYnc5hPPzavCsOYqMtFCbLFrEMwdZLyCZWG49JS0bWltXK9/2sUocRQNbKYFH+27bjxhyO4Z2QFxkSqsgJVhppwIg8WQ7I2CxdpwfG1Muwa942aN5blpku7Lkt/VUMCOO8i7SThRaFMlL5eaW8c3c5+XNo7ine/cgX6HRVYktKL0N3irP6nig7Btz09gvu8p9UMslG2TLno7cfX4Ma7CxgyzoFjpCT4YFPkAD72ti5hZNDzjGDQVx60ccd+A2PWVpTNHjiuApN4T0ZdMjaOibzk3Rf56LUfQ8YbUkw2n3JRZfptBOAaNx11Nlt93FUySkommVpqy09EEtF4DB6fI0ZLcrl3iloWg/koHtifx7378hjBShTk3snIMXFM7LD34bKuY3jfa3rR6zwpBQrDq6Kmp4T99tDkSvz97bYEJuRECmtJIaPNOYprdibwyrMi6PBPSIhSxC9JmBDHD/qCNHxzDCmeqNRQA5CNu8oZjaKCpDchARcxnwltNfF44TnyHp8wNuK7e+L41sNlTFrrJIyB0tqsO4iz4/vxobdsxUp3v4CFEQYgiSpj+bHcAv99WyCc5+rFZF9JzcP7UTHV6JE4f5E3XOmpYVVXHm1Iomx0YEJbiRPaVvzHjwbxwFiHBMQUtE4p6kaRQ6d9COtq9+MP3r4NG6yDiNvjcMwkykhKaAqLY2S8Uu5NplvMnxJmMtlwZOKob1TVv9C+h+tPPpafB+0zX3toyie58WhsGOa0X/AiBWg2Bb3V39xCYqB00mfBPiuBB/dNrsenbj2BYesC1LQuJGsl7Mh4+OO3Xop+fwJpZ0ZMaypaBFNmN24bqOLTtz+CE9E+eFoKHeUK3vPyV+ItmzeJXo2F/TDf8uncteGegyM+lTE/z+fwl1/+EsbicXiGg057FG/cvgLvuXAVup0RAb84v0j/CuwW5l2neFpQjFZ2NVxnlqwUpvROPFmJ4s+//AOMWW0oWzFEvXH0O4/jV17WjitWjaHL2SueqiyqcX+ilGbqMZvJthEHB9aLXJTBB7bbgY4upouaSEQj9eADMtkIsAm4FnyQEfyDIJuki5bL6GgjTUIBXnO4HE0nGd5hXOeMT00IG41MNnlvPfGiuUCv8IqwIM9/F0plEGTLpgMlpVg4Lf5gBqc2VnxmIJtdrcoGBZLkuZBoMvS2CtKTJF10HB1tbYjoTD9kskvzwNdgpc0HsnHTlE7S7E6Ba6rf0ERePWkG2fh71y8Ik60OsrkPIGo0PNnmv9kWb7hn94oQaONFjML1U3C8HrjuOkTj58FM7ATEGpEhv5kmnk0oBWxmt809kkVBtgUP/rkC2VoZa08XZAtYeYzlFfyerJJQfHcEldxDsKu7hcFmGKPQNW66GSQQeFnVz/fUbo6fXR9YfnfYAgt5ZLS20FIYhuIfzXFAj4iPFTdX49YmHNe348afVvDAALc3K6B5cSRrHjo9De967WvwovWbkIEmsDaBtuaQDt6trXzDOvAVgGocAdkzyV4j/EsB8zQ8fP++e3HHrgeFuVY0oyixCmPocHSyMEKXwtlnqs6zUZlpHcg5gZmaI1WjuJdD0h1Ft3dYzLh/5eU96BOTdHo45WQDWGeGLAiu/6L64jwg274sijZBttXzgmxW1BQ6eTPIVpeLzgOyqTNrjDfSBIHRa81xMTWTkxAekZQ3MdnmerIRsH9uQDZZiAj4yf5goaZHVQVdX4ej/ib84y3D2FtaiUljg3jCMKnY0yLB4kX5MTaf51JAtuWR8FT2+ZODbI1xbrYNQuilSAAtiynxYduSGMTvvL4fa4wD6HAPiU9YROYyQjP1T2rt1s/6ZOoBCFDegAKyDa3GjXc1mGxMwtsUPYg/fWsv2p2DwvvNmf04qp2P//jpKH4+lELJ7IUtAxjBbgNRbwZZfwivOSeON57lSzJnxh1Gwp+SJGSGEDFh1GIKNkE3VKVw0Bx84Ht6sGFNo6R3iHS6rKfgagnYiKDiWBjP1TCac3F0tIz9w0UM5S1JSy1oXSjqHfCMuKxTGbjAhM61xgF8+Ko+bIofQ7t7FFFvUqCwmpZETu/DceNsfOwbwzjobZf7rqylYEka+KQkCfZaY9ixKop1XRG0J4FMwkDc0mAZfuCTqsHxgJrjoGL7KFdslCoeiqUKpvN5OLkBrEtM4uqL14qPZtwryPhCMK/kZzAeOQvf2pvFTY84EjzBjT7ltVn7GM6J7cb1b92IldXHkeGxa8VlkO1Z3wHLH/BCb4G6vQjBNfFbCquXQXFJ9gPhzEfLmMYsGNYexRinrqKgToDwBD3auiQMYUTbjM//dAwPDEUxY6wSQJzjVbt3DGtrD+L337Ed641DSDojgMmwMlNew3AjPrhmM1FS4x6ldWLloh4NUEhWBIs85+sDDk9AIHh671/s819If59vYdt8/AFW4LOYQ+UHpf21IPhQYJTgCgSMNvH85PxlQuwT9G6Rin5xVwy37Y9iVN8Cz02g257Cr1x2Fq7Z2iEJngm3LJ9TFsuBbnzp0RF8bddRjFl9gB9Fd7mMj177drysowMrxKaG5Rd+99KqZHX2JXGNYBd8AsAtx47iX+64DZNWTEhF3bVhvOflZ+GajWl02ScQ8ysyty76LfX+pJpDCtFGVNJGx7RO3Hj/ftz25BCmop1wtQranaPYFD+E37+mH6t8hiAMiJ2BoZOVHVo+qLakOFYx2TbiwLF1GJvZCOjbUHXa0N29UubMWFQx2axIROSiCmRT14R/D48/BNmqpfKS7crC8+H/J6YmBWSbo6QMbBwai6tmkA0olKpwXUdIXvUAiSUMmgHINn/wwVx5UvD1AZONIFsmk6nT7eZsBhurSyU7DeSiIchmMd1BRreFqbJzmWxegCRykFFVw2bqL587ri+ebKTptcpFDe/B2SCbpD8toaVO+UtCiqoJ3zPhehn46IHt9cOwtiOWPh/A5iB1lBc1IdVcZX7fcrsstHle4Pehjjikhoa1AJWZ2PpYAvA253vU9Wz9dWjmPre5W0C3WUNe+LeQI0R3q8Du0X8KldwjcJ29MPVhFWahF+BryttlruzklF/E5Q98XlqgZSRq6Viht1zzq1SIAL1t6KuxVlKBDhoX4x+/vRcD5TbYWjsijo645yJRI6vAwdWXXYaLt29HpxZFEprccbS4DO+45n4bLo0Ua80T2JfE/xk42D82gjvuvxd7Bk+gbClgrUIfAfquUc7K9DuRSHHh1fALCH0PudXig2Oj1OUILgfnLF4Akj9XkUj4tDskVdRL1tVw3SWdWOEdQMYfRMIfh+VWYDA3vP443aCVFpCtvAO796VQcnbCN9YiZiZgUS4ajyMSjYJMNotsNisqEzAjvslkyxcLIh/NJBLKk4281yZt9HzDO1uiAbIx+EB5smnamDDZvOq90Ow7ETX3i7ejgPZzZGynvvOHaaM1PyULe1bM95TW4tPfP4LD3tmYMtcK0FD1o/CZIMyI+fruYoF5NJxf65T2ph6xQCDTqT+z/0afGIbqhOnE89x2s7wUvWlhhq3X9uG3r1qPbYkjAmKl/UlYyAdS7+ZrG3zgUqoOS2h2xaINUkabQLYfHF+Df7ubINs5sI0Mks6wpIv+4bUr0eYOStAMzfmfzK/EN++fxO7xjGJteJpaFPs6DL+EqK+k7H3mCC5YZeKctVFs7LGQ0vm3PCJ+ETGUEfFywjKjzxl/R48zjnv0d6vq7Rj1VuCOR8cw5K/FSDWDqYqO6ZKGXNmFrSeEvUyQjBsjm//W4+KdxK2ModUQI+DnHsdq7QDe+5p1OLdtSNpdxkqfGyRfmHIVdGDM3IybHo/iO7uBE9Y5kvJr+xxbXES9ojBS6LEUFbkXwUKy8rjuUL7F4bqUclEeP+9rVuvVWtWT9tjZPoTfunKjsBeT/ihMz4VDAanWhtHIFnxrTwe+9ZiHE8YmlPVORAwfmcohnBvbjY+8ZT1W2Y9JMWUZZFtCJ19+yZnbAgF5KSxUcU1FFo7jk6nCe5ZzZCA411moZ4o4QbZQAaX8fxW4xtTAxopBJOo6pXNxVLR2SQAf0tbhKz85hl3DcblX+W28ny/tm8SvvXINOt1DiDrTcPWYjEtlLSkMVT5IDNEYwCbMm1CVs5BtToOVpS7efM9bd1rNk81S3v/Cf/3C02B4/qqtqYeKoIKIy/G7KGN+8z4xVBSErCfP11HR2zHFpFnzPPzZN47joL1VpKKmo6G/dBx//b43Y7M2iTZ7DBH6wBMb0ZMYMbrxqbsO4QcHpzBt9UB3DfSUyvj4+z+A7ZqGrsAL+mR0mYW29dRh0PyFBf1hJos++gi+9iAL+VFo/gx6a8P4vbdchss7bHTYY4gFgG7oabaISVMQpKf2JpS+kpmXs7pxyG/DX3zp+zjoZVG2Ioj4U+j2DuFt59m4cpuLfucppJzjUhRURbJgHa7z/mPgYxuqzkYcGFwvnmx1kI1yUc0IQLaIeC6LJ5vFOZP7I8VGnQ9kaw+YbPVgpJOMciH+MD45gUwmhYjJ9mrgTwvhFdx/cUioFKpwPeXJJiCbF5qFz493hIeyqCfbfLewdKRKBQTZyAII9eQLgWxhVw8r7k8XZAtvIiUXnQ2yzXd8Et/uNuSiTBclk60ztguzQDavFiSb/iI3nwGbhZumUDrqkV66AZmOSwJGGxXcpEWGPBt1A9TBtqcJsjU28XVH+WAIbwXZFrsdg270HIFs9FATaZyADuRFaOQzAAAgAElEQVQHEWCbVEOLfxiFyXtgakeg4zhMYxqaXgSY8kWQjTfms/baO3PXJS+sM1scZJNFVN1fUHnb1LS0SpfT1mFAOwuf/2keD42mMamvQlXPQvdMRDwPcbuEuF1DwrURcz20mVG8ZMc5OHvDOvR3dSNm0sB79nSonHdclN0axqYm8NTRo3jgyX0YKhRQMICyZaKim7CtGKq6Adu0xJuA7DWVANv8mOe+awLWVE2J0dtBCh8qiPkTyDoj6PKO4tVnR3HleWn0ufuQdY5JCiG9flRy3zyb89Pm4s8F2R5/Ko2ye4GAbBErIT/RRALRaBwqXVQFH5wMZKuH4gTnGbZ2aHcQzhk128NUbgbt7W3w2LasbmIUEe0w/Oq90J0fByBbDpo2X0T5qWlIWdwpQxi1kJZ0xAhsP4GC0YtRYwMeGu3AZ384LumIM3q/pJ/Rf0oFIYRzwcLFqpC913zEpwijOTWNcCZ9SgvIprzGmu55AXRdYTOw8tvmDWGFvRfvf3UPdvZMo9s5gIQzjCgZDxLYo9JyG4/nBmQLPdlCJhtBthvvKuC4dS5qehoJdxxrIgP46LWbkcYkBkaLuOfJCfx8QBcwmBtQvg4B2ESQTIz9BToqIulOI+7PiOySY1R/Vkd/p4WupIbuZA398TK6rXGsTU4joxeC6rsH1zNRNLtFMv0PX38Ee50tUjihNJSgmityUROeHhNJJlme4j/L+8ojS64o7cyU5a3ZPN71sj5sTIzIZpgsYAtFKUbw9fwczhs5YyWO6zvw2duPYtdkH6bM9RLswAACgmWipHB5bWzoHrc8ErmgQDayIIJgIuFJaAT6NPieksVGLCBVOYAd0d346Nu2YIX9uGzSyXLh/VxGRtjXN+9J41uPVjFurEdF65B2bHcHcU78KXzozZuVnNgZRHRZLnomjR7L5/IMW0CKreLJG5MiVE3PSCHAFw9EyH1qGGSs0/pB5dFzjPLpV6ur8aIBhBGBUyAB73Uy0RwvgoreJknK4/oqfP/BcTx2cEzWDtvXpHHNS7rRo5+Q4ggfRb1dJKUTNYL/LNkuJA6cb5/VSm6Yh+wQFs1kbljs9Wfu3xUmyvVxK6O88VwsCbwqsmYFHfoEkt4Ykt6kFHMU0MYVfUDY4RqdoYO+haLRg3FzEx6Y6MM/3F7CmHk2aloHko6Nl3a6+NAbLkG/P4qUw6RnR2wMikYKw3oP/vK7D+LBSV18zSKOid5CAf/w2x/EJgAdAZPtZIGC823rObvwSvKIuVodAPCJO3+EOw8fQiFqiVyzr3IEf/Ubb8DZxgSytQlwduTeIZQlE7SSfr7AfVa33hL6FAXNOoqRDMa1Ltx+YAI33LUHU1YGnu4j6Q1hvb4bH3nzZmwxdqO9dghxzt0MWuDXkMZ1EpCtYmfRHYBs9FxWTLZmkI3zpyHzqRHen4YpAQQSfCAgm7p/FuNKNUC2MSGHRQ0FfDevrQRzC9uFqahChj0FINtoqeRL0mdwsHMRvdlXIwTZqtWqeKu1gmwLvV8ovB4wNjmBjmwbTEMtRpSGt551GGwa1I0jG6LgrAmy8XWh8RyrAeGGqfkIHSYT+kytYoWihBBk64o/PAtkO3XBB89wVqi/jSdowXW4eEvB9TNKPoq1SGVfBBhbAMkj6RT5KCWmsxltC4Fj4Rcs5uHWoCyrzcCixNLggxcC4ZYCzjUG/bmhCuH71XCiwLW8uFsxS8V39iI3tQsRYxAmAw60YBPMpNE6c4d9ILiH6ndNKzfz2V635fefihZoyuFQY94Co+VCoEDD003BUVwQVbUkSnqnbP4O2Zvx+R8M4YmZFZg216CktcGmA5tvIub5SNVKiHo2TI+bX8VCMEiCFRm8MqrmpKZqKRyzSIEOFzZqEHZ0HWUjiiq91jgJ6Ew49gDKQzWCfqZMNiwAKI8CBQo2FkeNTXRzNLQsHjRf2CzchJH5EfXHJdlulT6At13ahxevtNHpHhMZFpkgBNhUap2SR8xNwVyoHHIqrubT+QwFsrlIwnZXIV9mumgGZTLZ9LWIMFk0EgYfhCAbK12RWcEHuUJeKl/pWAKWSTA0mHRnLUJb5jAy2QKQLZudzWQjyOZU74FpzweyzTfjPJ1znvvaVk9CJd0z4flRVLSMyN4IMNx1LIkv/WwCJ8xt0o8JhnBDERqr19cGweWlkfosE9iTMNqe3Rksv7u5BeYYcDexBXkvMzaefjxx5NHmHJOUy3dd3o2Xr5xBl3cEKQK9Xk5MlDXPUeni9BFsTcGeM7898+sQerLRO4ieZpSL/mBwLW68O4/j5rniZ8ZNSX9sHG9+STseefBuDM7EkDf7MaX1o6S3i3yTg43l0mOsAst3hT9AFoenmzC5fJUxtSYAIwFE0ysgHvgUdTpHsCF2DP/jTVvRqY+qNFWWMjwNRasXY8ZmfOW+PG470oFRcwsqaBe2mk9Ga3Cvs31pOs6NNNkKyutuTMC7K7Zn8dKz0ujy1ViZ8ihZpdSyEgQu0G7EhONHUNbbRQ523FuNr/xsErsGTcwYa1AwOgXYYzspJqnydZFLIUVBVUSRsT2YPzR6R8p+gxCejajpIlM9iA3OPfiTXzkXfUEYBM2pqS6oIC7siVv3GLjlkWnxvatqKSka0s9pC9voreeh292PhDsq/m5179ln3gWW37ncAi/MFuASzePuVYOjKS/ekkG7BRUWRO9GAgxcF1HayXGFgQURerAGiYgyZpBd5nHdxIKbWncJACPrPa4AqURg0ZQ+bVmU0CEMN47LMa2CpMsE6BLg2yjr3dhX6sVXfnQIRwpZCWJR4kCjxRa91Sa96XkgX6vvpuZ7LhZJ6hUCMhEQCK7iYs9nm7S/8N/f2E43tYcaeTkLyZzToU3gmgs7cOlGQ4osHD8jGn3xlB2DKoqwXGLJPJA3+nHC2oGv7nLx3ac6MKFvlP13ey2H37psI16/pRvdzjiSfkH2C44RR85IYVDrxke+eCeOeh0ommlEKj7Oi8bxseuuw1oA7cKxVKLUpT5CXIVnR30KaSfHAHz061/D7kIe1Yguc+ma2iA+/p5rsAEnkK6OI0orlHlAtvB767v9lvWyhPZwz6PrKGkxFMwMBtGFv/zmXdiT11A047L37nQP4vVnufjl82pYYT+JFMZln6LC1gI39Xq6qJKLjuc2wde2omKn0bNidROTrSEXtSLKk43nq0A2dV0NK1L3ZKNd2VJIXmqOVmeqmGwE2dTczW9oIq/OuRzh356xXJTpogTZIpEIJH8gMIVu3fzVkwy5doCOSqUCgmxksskaUBogXNS3/j8wZyaTAz4mmC5KTzaDi5RwEzgbmGnQd9Xn8r/FYkkGtFQqGXynuoHCh4A1ugaqRG1XVRYpF3W8SRRm7kdb7CFEvIcQNY7A0sdkAavprYmTS+3yp/p1hEyDMASfPm0ZuG4XHHcVEunzocfOCoA2+rSpTET698wF25oBKtWpms0/5z/qRhuqvz+/IJv6zuZjCME1YvV0t6I8dATwB1ArP4Fy8TFYxhAsYyIA2Hgzk7kYeLAFqI2g0rMM9ZdBtlPda0/F5z1bkE0dA+8fep1RjhlHXmvHjLkWR6urccPtgzic70FB60OZUjt6+cjiKIqo6+Idl1+C89avw8M/fwi7du1CzfPhyi1AwE6lwtHAmp+v2LgKYJNBXxAsD7auo2JYqJoRVHWCJB4sryoFgqpBn62IVFUlRTRMGRYKdGPqDIscajJRslBKEQiukdqe8PNIeKOyQTx/tY83v6QbayKjYizO38f9gkqaC4xdeWwyJM65SKcfyFZzVqJQ2S4gW8m+QEC2aDQp6aKxaBxWLI5EhEy2hUG2TDwJk4mjypVPAaJNdHA10aoHr2PVtiX4IATZaExsaEzrO/S8g2zSg4PLIhnQgQzUAeVrGcyYfZIyesdTPm7aVRXAgd5RXLxzw99gtDWnI7dUdpdBtlMxXC36GQsVAyRFVCruNcT8SbR7J9Dl7MPbXhzHq7f4WGE/hXTtOGJGSQA2MsJEHh6Yz9ZBNuXgPU8RadFDO+kLuAFkXyqJJ9sW/HBwNf797hkMUS5qZhBzJtEXncQH3nI+vv/d7+DwdEpYHZQ1E+xl0ZIm4Gl/Aut6Yljb34PHntiDyVpMfIlqWkrYl64eUcBY4FFkudNod4+j196LX7+iF5f0jYnvGcEjSjDJOeG4TW+yuweyuOHumtwLlGpJ2i7HWq4j3ZpspCN+ATGPY+U0VmZtXLSlAy/amMQK7YQwxlLemHjFMawg3AiokUFx3wme8XxUQnUfxs0NeHhQw48fm8ShSUtASDL2HCiwjZKacH4QkE3uXwWyqdnCgO6HnIAqIqjJmL2q9iA++q5zsEY/KGM6N/58Ndsob3Rj/1QWByYjKOqdsPWUfB7PqdcaxvlrLQm2iXpTMCVKoVEofXa9YPndyy3wwmoBGW8JjlO4rbVhBqswWO3BzQ+MYt+IDTOakTm+M22hK2uiKxNBV9pCR9ISaZv4pMkPPSFZbFWKATLb+X96Rqr0YBI3XAHRJVxLI5NcreF0qgtcEgG4FkwI8/XTd0zgwTFVEKCXqrKCOJnV/cJMrNn7slYSw/Lz+XtssP6TEZjXryzF6V77cXzkbTuwKbofHd6AAEK8/lLyZiHLiMDxTdS8OGasdThqno9/uPkYHinvQNlcDb3moKs2jk+8+ypsMqaRcScRc1kQAqp6FDmzDUfQjd/51+9jNNonfp7xmo9X9a3Eh698vdBlKDhkT1g6xBYAgEywDna7pJ4cBvC+Gz6LE1ETtqEh5U3jvHgOf3jtK7DOH0GqNg5LQDZaL6jVb8hkC9ss7HUEqmXeCtaJbhAaIiEIuoWSlsCk2YWfjjj45H/9DJORTtiGj6Q/gpX+XvzRW1Zgs3VA5ra4Oyap2yDLW7Nkr+VSLuqq4IPR6XWAsQ2VWnZBkK1ZLsrQA+XzpiH0ZBMmW3v70wLZOFaMj48LbhV6sil0Sfn5Nz9C5YtaEzwLTzaCbMfzBV8Ar2CZIVXN0P2xhQYh2z9NEyTRtm2kUpz85TCUUaOg/0TUA/fI4P0KjdThOB5y+TzSmaT45zTwxfruR3UExrcyKVDtkuQkmSZBuWgymZSPn834UO+X7S83yYxS549WhedNolJ4CG3xB2C59GQ7HUE2nnTgryMDcQyul5CO6bkrRD6VyO4E9A0AVgWEU6ZcRAWco96oFUwLnzdADHWTKQkmHwsN6gtMsgvJUlvyXRaeogPQL3hBo083WEFqKAnt45nPSPbaAOAdRnH6YcA/CtMYEZ8kXSfVN0gQrctpgv5CFqOwkk7CjDqFTIAX1rLkNDvaBfvVUo9TAWyyjdGSKBpt4l112N6Az916AAcKvSijB5ZnortnJS5/zTX43Fe+LRT+hA382a/+MjZYGSSk0ugjZ5dwdHgI+44N4ujwMI4cH4ZnqLoTCwzi38VnnmLVrlrZh65VfZiEhtvuvxdlU4euVfGb116Fb337Jkw6FkpGEhU9Kab2rIkS5JENdwDSkXmmWBjchHPpVpPYbdPNI4Y8kt4UMu4JbOyo4DU7u7Cj1xd/IbI0uPGyfFK0q9AlHESBdIs9fvFywVYmGz3ZCLKdtwjIFhO5qGFo0AwduUIJUdNCKhkXn7a6x2S9CVoXoWrSJMg2nZtRlgdyZZcGsvnh+Bl87Kn29Aw9sqS45JMVGZPqvGz4rU349iNV3PqEI0DDjLlKPF9mSUeDYIe547vqEb/4675Yz3yB/r0FxAwr46F0kBJRAilRL482b1ASgK86x8LVOwx0eweRDUETjWCRB89xlYxJJjFfVADNRaOlBsYstTUbIFsak9Zm/HCwD/9x17RIlD0jDas2jlXxCfzPa89HrZzDF295FMdLCRT0LhkbGbTSrk/gVed14cJtKxA1aqjYwO5DU3hw3xiOTtKvpl3kkDUjKUUH5XGWF+Pwl60q4LrLyQx4sg46KQ6xLglv09pKDPib8Fdf3Y8Rfa1ItzwtCnK/yFKIeGUkjCLWdEWwuS+JHatTWJlxkPAnRC4a96bFSy2ComyqGnL62WNlyCQl0FbR0yhpneLtmdN6MFywsHeghEMjZQxPOZgse+SmwaffmqfANhZm1OqKY4qSIHFMN7yabDzI4OuJTGF9dBC/fMV6rIyNIk4fOq2mNvFQqYZsK56jrSXg+tyouIho5LnNSGorN4csqoiB+hLG+6X2g+XXLbfAC6oFuK8kjOKTRdSHIX0r/vm7+7GnsEbYp2SfydaU0nEy1yRohWB3BV2ZGDpSJroJvCVNdGai6MzG0J5gABbHFfotlmTM4L/JfFPAPH3duAdlYIu6pyN+RUgkVSONEWMrPn7zKHaXNmHE3IqC3iP3NcfYufOv8oSbm2PfSgpYfh6sYObsIBfqr2qpJjObjL8Z/wR6nT14204Tb9w6g273KVk/S0BYwJTi6p7enDU/jQlzEx63t+PjNx3GcetCVPQupGoFnNuu4U/edCn6vBGkufZ2yoJvMPRgyuzAo/kI/vhr92A80ouankCq6uPas87Gr15yMWj+RD0amd1LAdnE+qDplVx2cofM6D+CbO+/4bOYiEbg6h5S7iSu6NfxwddcgDXeMBK1SVg6lTCBP1oTyLYUKk3ACZT5jXdMzspiED341K334J4RF0UrAQ1FdHoHcPXmHK59kYW+2pNIu8cRDbzZ5ArMAtnWKk+2Osi2EtBNxCOxWemiIcim1I5cBai51KDHtV1DI/jg5MmiYd8IMwFaQbaTZQKo3nNykG0h5WZ4bcWT7fDEpG8KSKMWdM1BAooN0fAUCUE2amLtmotYPDJLy64a1BdUsBkEUxdL+Y/lcjmksqlAY9tY4DTbjrSiihyECOrxsykNmg9kU/JQDaZpoVgmQMNvrcA0CyjnH0Rv5lHEzccQM4/AwKhUXlWVePEN6fMz6YRUBiVLI1PN9+PwPMpHu1FzVyOVOQd6lPJRhgCH6aOJIA+R4ByBSyX5VNdRSXJnXVPWXwJZaGjEq84v8BJZ6GRPAcimPiLsDeG/CW0oXxM1fPDaTTEHBMBx2OU9KBefhGUcny0PFa+a0Ng9QOmbLuXCUd0NFoD0yqWMdM9PB/jv+S0nA9nCnepJW4YQCWWHlDq1Y8pag2F/PW64dRB7p0jV74XmRPCitb246lVXYRpR/L/P/aewgBK2jk+89zewSU8gDQMkEFfgoQJfvAhohx3yJBsjhQzXMknyh3crq0rHUMNf3vDPKFg+LK2IP/71t8pR/du3/gtHcy5yZruAbax28R6ISPWU0oUgZS9gO3ARx8Uc/RWi/gyS/gy2r07g4s1ZbOsFOrxBpBgD70wy2qHByAh8gJY6nv3iwZbZIFuupJhsFfcCeNoaJReNpRCJxcWTLR4w2cxoDIZpwjA5yejI54syJ2STCXAeq0feB+ERja4TuDQGse81h0y2AGQTEKMGU5+Aif3iybaQXPR5AdnCoZGMNm4gNJX6mDNWyaL95keKuHUvMK5vEPP5kvjPxCUNrZGyFlbNZzOVf/HX/Qwe5uoAZ2PLxKKW5hKKoZfitEj+KLF4w9nA1efHsMJ5ChlvCHGyq5qYqI1FGhMr1Zz13IJs9IzkUaYwbazFXYNZfOWuIYwbG4S1EfOm0R+bwofevlNAqpFyBl/87t2Yribk+HZu6cLLzulDb5TAP9M6yxIdU9I4BnfhRDGCPYMlPDWYx9GxMkpuVJgDXIz3mGP43Wu2YZUxiA7vGOJMKZMNsZocWBCRxF1jDf71tiM4mk/ASvchkcqiMx1FdzaKvvYY+tosxLS8AGqUtzJNNOLNiPeOMII1jupKEiZrv1YSf9A1ua3h0p1zCiVhjpZGVU+jijYUtQwqRhuqyKDiR5Ar2yhVXZSrHmyHcq1gvez5MC0dDPiKWgZiJhCLAEnLR0LLIesOSV8I5cGUNCn/PjJeCBrE4GrMuo4oppyMZ8o2gGCdClpYDng6g0eT5VNbpAXCgpQoGLwUps21uGe0C//2w3EMWC9GztpAqAyeb6giJvcMkvBJkKyGCFPa3ZIUNGkQbzKJEWVE9So6Uxa6syY6sxa60gZ60hF0phmwpAngpgomlKRT8j4tnpPcsNOqZMTcjH9/wMQdBzMYtnZIgayhZAhB+PDklFyN8k4ZjloZ5y3PQ3nbUl+/2Oe90P8+VzfX6DSqpVXYhQVP0rq73UO4oP0oPvK6BProa+mOSPFFFCQkDOks1sdQQjtGrbNxy5FufPn+Kk4Y58DzM+ioTeItO9fhV8/rQ5czJlJRw3WUrNJIYsLoxE+OV/CJ23Zj0lohbOd0xcX7Xno53rhtG3oBpGRVF4SbLbIBbQXZCOTSIIDOf48WC/jol7+C6Th9SF1knQm8/ewsrnvJOvGKS1SnIMtk9izaaInHmFpZLObJVm9FXYfrKRueopnEpN6BXdM6/vqmuzEZaVMMOoxgtfMwfu/azdhmPIE2+yASWl7AbGlTrcFkO3BsjaSLevpWlS66YiV0bS7IFspFQ5AtxDBMYzbIFtqGnWyoUECZOuORsTFRUsZMhSMtFWQrFauwvbnpoksC2cbKZT8EruY7ULUob6xGQrlorWbPThetRx+rT2kmwfEzQr4S5aKZtjZEhT0XKmVJZ2wk7bUex3xy0ebvoDwrlJUSOXRdZRbM7uj7U8hP3YfO+IMwfcpFD6skytMi+GA+wKcBtoVAm7Da/A44bic0YxWSme2AsREQXJxebW2yGKPHkaZFGr52gc66GVQLmWwNplsT0Nl8w8vNwRLQyWc63txE2sP8D098ZHTxnwoRaH5CyDBR/gYhNk9gjVJPSiX4Q3x+VMA1OEeRn3kcutYA13StGJiQt5pBq29QHS9gzFE3PA+ItrzJPJPWbsoovkajWy2LKbMfw8bZ+NJPhvHgQAplvQemDVywfi3efcWl0uuOOBH8/b9/CwWjC/GahX96/wexDpZQuAmyKbGy6qUhR2C+vVjzJKWqSh7+96f/L3Ix8kun8Ge/fiW6dQqeTfzrd27H7ilgyupA2UyKKCjhTiCNacRF6plDhDHbThHJCNCV1bGyM4ZNvQls6ougwywhIcl7k7JBi3h5GB4rq6TBO8JyqD+CgTccfxf0sgtu7F9cQEgj+KDq0ZNtB/Ye6lAgm74appmAYcURicRhWhYsU5d0UdOISKoomWyceMmOZroo5aTNxYRAZTfLdJ7jEbkiMh95PgqlEhKJhJLlieBkDBHzAHT7QUTxU8QNpos2Bx80jTOn+Daae53UwCt0fYpV/LhI2OgTQo+27zxaw627qxi3tohsj0lYNcSEPyOJTNKbOb/MN1YKXfwUn8F/z48T7zuuP4JiVmh1oa5eEHKgVUTunXYG0GXvxZXnxPCm8yx0OweR8Y4rL8WAXVVf18xiZzctwU7xZQsZ3zxugrSEA8tGL56aTOHuvdPiCciNAkH/DiuPKy/sF18j+h0N51zsPzKOrds2oytSRYxFAUzA8gpix8GxWVgBGlm8GVRARm8KZT+O0byLE6OTKEyPY32PhZ2rdEknI7OAolWRywaDGINsbPpsah0CKlMWxsIKH7w7uJin3EsAqLr3Ukk2wqHsKwSllK1E05qn/s/ZTJG6kbpH9gnXVhFpB27ACDpy0+xotAGgV1OznUDz+jfkAihLFcWe44avLBs7tqnJBFlh5IfWKaoYrbyBDPF9cwPaojIbCGTE3BSKD9x/z/tu+ayXW6AOssl9mcaUvgZ3DbXj83flcNR4MfLRDah4Mbo/BmnunPe4VuJ+k+oBBGC1A4t+bIoTF6QjVgTMFnBer8GwCdfVEDOr6M5Y6E5r6Eu5OLvPwrauGrq9I4i60yIJpZLirrF1+OwPJzFoXYgZc7WEMdDzkeFXIfGheY0Wir8Wu6rNIrF6QW2xN53Bfz9Ze8jfWLyWbawjcwsLWiudXfjYm7uxNfqUyBtZkOE6moAQ961M087r3Ri2tuOff+rjZ8e7MWVuAtwIVlTGcP1bL8dFHQ463QlEuQ73XXlfOZLFuNaJ7+4dxw33HsW02S3zVFvVxR9cfTUu7+0TagwjDGW8n4fNxvVaszd6uKaVdUWgU2FRfwTAXcND+Pgtt2AqYkLTHXQ4Y3jvRatwzVnd6HJHkXQ4t3CCEw1OsCJpMK3D36iVSljIUUUi9ZxqG7VDIFBdMWIomhkMoRP/745Hcf/xInJWAoZWQKe7H1dtd/FL51XRU3sCGY/ebMXAV5VA92y5qG9sQ7mWQc+KNdB1A/GICj6IRGKwLAME2eQ+aUkX5VqfSkoqGwmWLQayhdN7I3hzQuTjBNmacS2hJol6MpizCXpznyDkLaBcqs0PsgWvVx7IyqNbreHUc5dMNoJsoT5Vvaj1jmythKt0UYJsbZl0nWa5MDaq3s+T5GJhfHJSGscyjOCyqqj2hd4fHnRr8IF6T+PYwkYkyOZ4BNjoicHY1cCTLfpzWNiFuH4YhnH6gWxzF0tKBicWiT4Xc3G4fgqe1wHH74FubEAyux0QbJy3Lu0UCRUwyYYdiJ5tYRJpM7tt7ojL6umcxxJlfHV5VsBibPbvU1e1XpOXLSOvC60bFXONABuZa7nAe20UcAdQyu+B5xyFoZ+ApU9A1wvQJNhAUbVns3XmWRxLh1Mn0NquyyDbmTPjKp8LCoYyKOp94tvznd067ni0iKK+VibFsztT+K03vQ49KIgr0kN54JNfvQMFowfxqol/+cCHsRY6KL4moV/l0irvgxC64jOGwasRp7FxUjwCTVwDSd2+/lN/hzylBv4E/uJdL8O6uNooMePn/3z1dhwsmwK0kdrdGy/guqsuQDurPs4w0noVSaOCZFRDRCuIxwclQdyAczNmOXlEuWmklxCljdK/G/LQenRMC8i20NUOX386gGw1dxVylR04cIz+Ti+Gp6+FYcTrIBuLQJGICcMyYZlRAdlM7ms1DdWqLaB+KhatA2q8VrPZu2o8YGka+GUAACAASURBVIsRZOPq2nU95ItFAdmU8a0nTDbL2A+t9gAs78enBcgmkzz9MfSoBHaUmX5o9guj7fuPV3DLYzXxjcrp/QI+KEkyGTAGNBrHstgwK50y6BHLINspGghbbRdUdZS3IYEfsh7IdKDvVqdzAG88P4bX77DQ6x5A2j6GmJYTBoXyYmyVPjRRs+eqnk/R8Qcfo6uFNIE2eqgV9W5h+xJMI5BEwCruFSSZjRtPJuB6TPY0YlxJIgaOUQVYGlNRCbB5YkjO8dmD8qQkSMXXCzuM6xmNa0BfAghS3riwQgjghR6ramxSoJOwu7R4PXggBIml3Vig8Ci1V/YRumbD1LhhZqWP4FU4TsrCYIF2a5Vjyeqhkd5LLyafwiMC3ophKhYCOmWiXGfMXkOFIH892InXVqxVqCSwYWksRtJk3QY0sutmH1Z9fJb2aw6waSgB1Frr1HaD5U9bboEXUgvIOo1p8khIWMlRdzP+701P4gjOFeZrWVdekATqlSeaKqlxLaj+HTCEOU3qMmsqhQw9FTVbxhaCKATpyTYlIM4xKuoVkPInxD/yVdujeMv5UbHwIEOOqZRHjBfhr7+2H/uwE5PWJpT9hIDy9I8L7+dmldgLqc1P52Nt3d+Fdg1kMZJ5mPTH0Os8gXfvLOB1m8tY4ewXZQiVJZwniBqQqcwU9wHrHHzsG2M46GxDyVgDwwY2OOP4i9+4GuswhqxDcK4Kw+OuQEPJzGBE78EX7juIb+6dwrTZBd0z0Fa18fe/+ms4JxaXXXr8WYBsju+hqOkCst28Zw8+87O7kY8Z0i/ba6P4yGvOwhWrk+h0xhGzc1wqPyuQjWC0GB9w/tWZxR3FtNWDhwoxfPw/b8dktAc1w0fCH8Iq7MUfvbUfm4y9aHOOig0CvQzBgDMvK55sDD4gk801t6FczaB3xSoB2QiwJaIxmGZE/s0iuqCj+my5aMQ0Ua5WUatUxJNN2ZWFj5Cs1fi/zPgyRyqm6BhJXpkM4tZskC2cr8MVQvNqgNhSoVQW8lY6nZKUcGXitgAVvumI+B5tvBQw2ZbwhpB2R5DNqdXkYBdKd2i+EVUz0GNGpYtK8IHJ1BfVARZaJ6jvU+dTLDTSRdWiST3kIwKZhmIo8IcaZMbHlgVkI5OtI75LmGynG8jWaKeWRZ4a/WWhqmJwSXgNJaQKbHO9LljRNYimNgLaGgA9AdjGWzmpSKk+I3C56eLdpgAEabKgbyqEXIFxswf9pa7qAxA1gCQEbQ9MCtUyVWn+FDeIrw2Za8TjCU9QFnoC8I6jUtgPxz4KU5uEoU9Dxwx0vSLeegJ5yGZxNvoXyrfq59OyWF1wEbpEEPF0nlDOpGNbiMnTcPieuwmhSTWZBUWNCYybsGukAzf8cBw5rIThRtEbtfBH112Dbkq1UEAJcfzkhI3P/te9wtBI1Cz86wc+hDXQpLqkQLawY3BaboBuCrhRPpF8BcHjOjsXwCB8XP/J/4OZJE1Nx/Cn116Cs7K6bDgriGLQT+HPP/cNDJsrUDV1pPwxvOHCFXj1VhudzkEknQkkkK97hlCsKgyNwAdEPMOk+mrXww2k0lNP01yoN8y3eVR3ZtMI+gvoSorJ5nkJ2N5q5Cpn47G9KdT8FwnIFrEawQeUi0ajFiJRS9KFzIglnp70ZMsXy8JkS8dj4skWhum0yuTrVmoEEyhBcxyxLsiwUMQKtnjijcHSDpwk+KBpcHm+0HoZPnmdVTqZuMnoGWG0TZob8eP9wE33T+GEsQ25yGqRlRLE8MiyEa/C5cfz2gICsCkfGPEJw5RsxCgLfevFnXjFRleSzWjCT1kj73EFKqlJWfqpwpbmPJqTlJcqC1/s3Ju7cSiTJHgmKZoBMOZJupcroCGllzxeBTKRmRGGGCgGCJlj4Riq0jY5ZiqBvYS+yHtMde/L77mxZeKoYubyeyQ/bVaxoAG0yXtlvVJvMvlHaE+iUpWb2F719WXrndDwIgjZh/O3VUNZIKtO2SQrSw/elyokp/kRrHbno5lQDlrf9ChBqio4nuwuDaHGud+x2LVd/vtyC5zxLSDkDYFQUDLaMa2vwSMjMXztrjEM2z1SKCB7lnOizItk60pYUFSNQ7yfZUwhAEYlkAECGVLzCMagUCmgtukuTM2F4ZWEGZX1htBnP47r39SHLckxARYqWgoj1g586d4ivj/QL2nNBb9Nvl/TyUwNwwLP+KvzvJ1gOJrX5zNeK1+BQ5Lq7dbEmiCuFdBRexKXt+/Db7+2C/3ubpmfOf/oniPzWVnvxLixHnvKm/CXN09ixDoXVb8TccfGK3oNfOC1F6KPpfPalJSPJNLR11CJZDGk9eLTdzyMO4ZcFM12GK6GrrKNT7///Vgf7M4jKqOxZb8drMZDVUowr/pkQsk6n2ATex/AiI0BAF+89z7ctGc3ChFdrGe6ayP4s2svws6sjQ5nClGnGHg9Nxha4QVpnbbqcBGVaAwQCxrSFZBMtSPna5b4C5EODKEH/3z7A7h7qIa8FYfBvF1vH95xThVv3OGhl0mj7pDsf2is47kpAdn2D2wUTzbX2IJyNYu+vlUiF41FQyZbROxfuKaXZPUAZAvtn2i/UK5WUC0rkE15njYWAxrXyrKOUv/no9mgamx8Em3tGSF5LdQWwVKsTjgLlZSu7yGdJrGskUGwWAd/3kA2HohU/XzU00UtU51kmKo338G2gmxcQKWT5Jw0gWwtmnUOYK6rFq2+VoIXykUTD8PwHnxhgWzheltusiDd0OcNQLAtA89NwvHbBGwzzHWIpzcBBv3aCLJRQsok0ljg2cb/q0yTRkiCYsqFPm7qGjQq87NBt1b1e/hcdWO12Q9/1O/U8jRYNAsDjcAana7IXAt819wh5HL7AG8YEZ2JoWFqKJlrwQZkFrgW9pRATtUqjwtuuDol+2QIruqAy4/ToAWePshmCGuHpvCsWB71t+Ofvv0UDlXWwfXbkLWL+MN3vxObrBpSXk7kR3kji1sO5vCFHz0mMesZJ4ZPv/93sRaaVJdMSnpCuXEADdd7m9ImzGL6KpGhgoqH4OPPb/wXHHKmEdUm8NE3XYAX9cRoYS1MkGlksHvGw99940coBPHXTIqjj0G/+xQ63AEkvQllrguCa2ry5oaR29mAtN00ZaiOfnKshzN5YwKafZlPD5DN95NQTLYAZHN3KpAtmkIsmkIkqgxRY9FIkC4ahWYaMgkTZCvkSzIpJxMKZKtv8AWo4LikHg06dxh84GAmn0M2nVZtTDabNoaIdhhe5R5o9p2IWQcCuSiBBTWL1R/PF8hW/8LGHEBgmWyjvNaHSWsDfj6YwBfvGscI1iOn96JkdKOisXLOzUTIxjkNbvIz8BDqWIrn131/6PHDFMmEP442dwi9/kG86/IVuHBlSQD1tDMsQQFMtwuN608O9DQ3XAMcOhXN2Th+xfqWkYbgEVPBwrCXIEVPSR4bAJiAcsF4GY5RakQMHiKlbRT26l6x8h5VxAgfhK4azFzeowFLq776b9yBYWW6wf5SgJf8PgiTaRR/FwCwmhp8aW0fsGNl86O+rz7+zis/XcrVCYG2xV97qoMuFv/G5Vcst8ALoQWCeZGrJl1JyllAndDWYGAmguGchpGCjbEZBxNFBxN5G4UKhBWriggxCUdwAjk4mbxkuVEiTqhe/ZtjFWXjyoqB+yJT8xBzp5B2h7DSfRy/dQlw+boqkvYYHD2CCXMD7hnqwj/e5WDY3IGCvgJVLSufo/ZYi7NgXgitf7oc48lANg7P9LOksi2u15CtHcB6+178wdvpIbYbHe4hxOmt5tdg+yaK5gqMGVtxx5E0/u1+C+PmNrheEhm7jOt2rsYbz12HNIqS/S7Aq8+Cmo2ykcQwVuBvv3knHi6mUDSyiNY89LoePv3e3wRpMNSaPR2QLSQZqEAewPF9FDQNxwB86rbbcefxQRQjQMQtosc+gX9496ux2ZxE1p5G1GXhKgCaWtQMC4FsPB+171f4DEE2En10hvuIOQNQslKY0rvxwISHv/32vZiMtMM2gJQ/hC36E7j+2g3Y4D4ibDaSG7j29tw0at5mPHloFYYm18K3tsHTViCdouRTRzSiwLVIJCIgX8SyRKESImghyMa9ADMBqtUqYrFYXSk3nz1MCJIruwXFisvNFJDJpuZ40klwZ5OLSvicnyFRdLYrTDbmEBDICpVNrRT08K4OdZry7sWYbM2EHwV66SiWy3Bt5cm2EJMtPOkwxEAt2PwGyGaYixrPhSAbT16YbJgHZAvu8vAmawXZyGQrzvwc7bGHTnMmW7gwbTqhphGsLgeTBR6BNnqvReEjBseLw/eyAi6QzRZLroER6Qd0ykg7mgA3hiSQJsn3spuopbH493CRysFInx0zrbonu878IFsIroWphszbYnVW3cS8JSsBuFZoAGv+KLzKAEqlo2LhqJO1puVhaCXoGpNaCK7xva3stcWH9Mbe9xcNIix+rMuveGYtECbAlbWMmMqOGFvwhXtruP+wiSJ6ELU1/PaVl+Kile3oYAqbT9m4Lsk/X370OG5+4DBstGFtug9/+853Y6WIrNWdUd8fyj+CIbNp0lF/50TEjSh7qAb27GH4+NR3vooHRw/B0Cbx4ddvxyWrUsjSnwgeqnock2jDd/eN4Ka7dqFIM2yM4epzNFx9bhT9tSeRcgYQ0VkrqkJn/DXTRkmZpkiVFS0O2DrZH6HEfs4Bq9tUvCjU30Kz9NNvk9bwZCPIlq9uxyNPktX2IvjGOphWQkC2qAQfKJBNaOSmJZOxbqmkrkKhKBNzOpaAaZAdzUGsyUZAGkFVNevXVtNRtRtMthBk0/VxWDgEt3YvjNqdiJqhJ9s8INsz67pz3rUwVhdM+rMkYY0Nha0pRltR6xaQ+cnpbnzhzmM4XFuLSWMNSkYPynoark/4Qknblh+nvgXqxRzhN7kwNEdCDBLupPi9bIgcxXWvXIUdbRPyPOWPI+pNw/S4QGfEfbhyOX3mK7XW4OaygeJLxViCTgP5sdxPzT66anyaLWFUG9JwgczFuvJZ4XXgAjr4e5B+FnqwqXT68FrNbpc6KEgJdf2GDv1Qwl+EBb75KIEn53YuNE7OYhHOAQ9nf69IRJvl2Gy4pkfoFSSy4ubTC0lzKlBWHg1Zf/C8uah4avHWU39zLH/icgs8Dy2g9tC0DpGcT9haBlWtXQpRXHfVAuZaTSevJo68rWN8uoqJgovxXA3jeRsTMw7G8w5KDt254qjpStLO99KDUaTuLDxoZOCqGzXmzgRMtifwv67sxI62MSmUkq46rffjKM7Gn940gsPYjmlzPYpoF6bU8lz8HHSKYM0Xtm04fhIskjmIagXfhaXb4o26ynkcv3yhgTdsGEePswdJb1qk+7ZnoWCtxJB1Nr50fxXfO9yHKWMjdM9CpprD9W+6FDu6SPRxcXTgKCanp7Bl/WqsSrHfmBhBB/7k37+Ng1ovalYWsaqD7ek0/ubat2OVhB40bGlkadrSFHV7gaCPhc897s91iOVWTtPEnuavv/Z1PFYsoWS6YinT74ziH9/zWqzyRpB1c4hyjRHM1wvp0kIvNsUEV4WuZpBN5iBpP1pJUMWjo2pEUTDbMaR14m9vvg+PTrqYiaZh+VOS3vquixN4/bpRdNl7kEIOpufA9zKouptweHizCj4wt6JiZ9DRvkIsYKIRU9b1/DEIsgXeywTZJPwgmJgNyxJPNv6kUqlGCGZ9LTAXvBaFYwBSMuyM7zN1/aQr4maPRGJKlaote7B4LCIqVrl2LTkEsy5lGDTB5dLzCbLxYo0HclHS/uRGmM8vJjjacDnERloKyMa3uR47YkMu6rgTKEzfj87Ew7DcByX44HTyZJsz3DSjmk1/nAMehX5tQRKp5xNoS8IT37Y22H4HTLMHsfhK6FH6thFsywRwAlltIcNNgW4KYiB6rbwKwtu/Li+dc6Ahay30ViMoxnRQgmwE1vh/stbouUaC6xTs6ggq5QH4znAgCaUcNA9Nq0DXKoBfgx7c6KGZtOJtL/2xDLItva1Ot1eGJtyLHZdHfwDEUTC6MW5sxK6xLnzm9gnktTXQHRMXbVyF971iJ7oxhbRsZj1U/CjGjU58+mcH8NM9o+Jv+OK123D9a9+MfmhyN5hB1odKKuaw3ByePZvhqTT+Plzq9an1h4//+Mn3cevehxDRZ/D+K7bglRs7kWVEuGfD9g0UrHYcRxafuvkHeHyiDBglrNCO4HfevA3bInvRaR+m44EYfytJvFs30qyjZsFhtHr4zFZRNzzJwk3c6Q6yzZTPwp59WZQl+GAtrEgS0UgSsXhCQLRmJpuw2ExdKl30VePErEC2UMTboOKHnp6tIJtdczCdV3JR1ufEUFybnCUXJZONknWNgSvBlnexvvl0/74YyNYqC5T9O7+EshPJo0wKc21KX4cj1V584ccn8OR0ByaNdSjo3ahqKWF8Ug6zzGp7uldnCa+vy0NryqvHL4jHS4cziO3tU7julf1YGzmODucokt4oYmB1uQqNXh2qxB58yfzM7CUcwXPyEgXuNIDZxlotRH8afxcnm4DhMa+3bHiEQpULGLjhGi8A4RqbjVYQbH6Qrd5svIECc2LZEDS1pjqWOduYk7bXrHGyCcQKQba612MQeCFLWAkaCR9NRyBy7cDZs2kgDue55rTYZolwM7OuFWQL2dRzxv/npBcsf+hyC7xAWoAsM2Gz6nB8E66ngko8Amtk5YgnG4NYosJgI5ONslECaMojkvL4OGYqmoBuY7mq/H+y4GAsV8NkroaSp4JcwqIVPb4y3gguXuvh1y5rE0YUCyisIjAN+URkOz57j447j7Vh1DxLzPR9eqYu2zg8N51KlAuhgX/4FYocomYrialBwhlBj3cAF/ccx+9eEcVKezeS7glE/SpqTIw21+CYdR4++b0TeCC/FQUWfR0H7bUcPv6edyKFGm697z7c9/Bjsv5PajX89rWvQ39nL04giT/+7FcxHF8N28giWanh5WvX4H+96tVYHfixhd7P885OdS/xRpFVpjhPg6eTtuIjDw37AfzBv34OAyYDCVwkvBzOSpXxN2+7FP3eCNJOTsgF84Fsoau0Usep75GlCEE0ehDK5DK7KFsvkOk0izCDJNUu/Hiohn+69X6MRLvgGR7anMPYkR7A9W9oxyrnCfGijbi0+krD8TZi37F1GJ1ZBwYfFMsp9PetlXV8GHxgxaIKbNMNxWQTUznKP5myzsKcgapdEyZbWybTOEopus1XQAvwA4aOwMfYxLjYlUWb5KLh+c/HaGePYhsVisquLJ2KK3SkRdTC/Zp6/+x2o/dzHWRrlmCqlAXVSVsxH8oDQiZbNp05qdyz+U6SC9oCsqlOFlzyOpiiDpLf3wyyqeADDxlBL+f6uIXHPAtk06oQkG3mfnTFH4bpEWQ7BMMYO23SRZcy2tQTwOrslOD2lEUr25VtZgYy0gg8PwbfZwJWUv3fT0HTOxCxemDFOwE9A/hZQCeuTjcq8ngomAuBt9DDjd8zH7E0BNhCfzWCavwhoEbIIQ/4BcCdgVObQKU8Ao2/0/JgQqihF6CDenEy1moSaKD6XyMJr9VrrdVDarHNqdJlhyv5+WShpw9zYCl94Ix9Tb1ir85wsaAKXneXRG0tIwyeAf0c/NPNB7AvvwoO2tHjV/C/f+OdFM4h7UyLbIs+QKxoDutd+Pj3H8GjQ2VoXhyvO+8i/OZLrsCKoOerGmPYL+av/YQCxOZ8XIqgR+Hh5kfuwX/+/EciMfyVyzbgqrP70e5NIeKWhC1aNWOY1lI44sTwJzd+GyWTIQdTuHSTj1+9yJQqUNofleQ5zVNGrJqUmJoZGUtlYrTSHE63/j6byVYo78Cje5KoiifbapGLEmSLxpIBk41UcgtWRE3CnHApG6XkU5hs8bj4tM12YJh714Rs7BBka89mxL9T+bKNI6IfhFP+GXTnx88Pk22xlNeWCbi+2ReSkQnPt1AzUiiiTVJGT/jr8F8PTeInB3RMGBswY6wQCU1NS4hPW7jcPHkvOmNHm1N7YgHARt/EqF9B3JuQtNAu5zBevknDGy9sR493DG0YRtydlLQtlgdCI/5W1lfziuv5AsVPXtiYC1DNLWLNXuWFxz3fWD638Zs/f5Fxral6PP9FPBUgZcPHpdXjtY6R1Y9j/vG0tX0YXNIMwjXWNUsdj8OFuOyClh/LLbDcAvO0wOx5Ual9GFBCEESZOwWWRYGPpITJBew3CWbhv4OAFjLilJTUgmckUGPgiR7DdNHGZI6styJy+TLcSg4beiLYuSGNTncACZeerlRcmSj5KUxEtuJHw2vxuZ/mMWCei2ljtXyukuKHe6unRyJYvvitLdAivW2xj2p+NbEGBoZFvSl0eANY6TyCP39HLzbqT6LDOSbzMwN9mA7L4Io/+8peHDIuQcnoQ6JWxqZMBP/zmtfBh4M/v+ELKBlxAVaSThlXbOrC1a98NQZqLj7+he9gLLoStp5CplzB1efswPtecrEw2RqmTfNfyXqaaODBxgKSAD0sJOnkvpOuomEvgN/79GcwEY+iZjhIu9O4uM/E77/uPPR7w0g6JZheKQDMGMwwW8khcKNmSh/nwwzCPbg+YeiH0bIRI4uLa272Vkcnay+GGasNx7ECf/W12/FYOYkSi+HeJLq9PfidK5J4SfcJdLsHEXdy0PwUau46HD62HqPTCmQrVNPo613dSBeNRWBFmS4agGyGYr6HTHhJOzUjArBVKhWVLiqAl1LaNeqV89xTBNk8b95MgABNmWOFq/YKKnm1WCzJNcikiJcoJVHzDB7utlqnaNfxQ5At9EdTF34pIJvnOMikaBq9tEHiVIJsctota7JmkM3xVEyzj0o9XbQVZFMR8Xzd6b3dWJzdo8ETP5ggvCCQeohvGw0HmeyBOOh95HsJAd5oNq5pWZiRDlhWBoaZgWbQm6gZaAsr1aGHgJqmlASU7cafgLnmFQG3AMeegW1PyY/v52EYZVDAp9VloGXxWdM1miOHqVoqCZYyOFXl5oDSwPYaiPEiFe36mNVYbC+DbC+AKflpgGxKJsoIgBTyRjfGjC24dX8SN/98BjPaOkQcEx+86jJc1JdEtz+NuFsUXibFyyUthWGjB//ff/4Ux4oR6LaGX3r56/C2s16MXuiIqhzfRUG21tGCox9Btgm4uH3fw/i3O78HXc/hzef3460XbkaXN464U5LPpVdHWY9gXG/HrQfH8bU770XVdJDGID58dT+2ZwalGsrFGsFBnSaodT/Cpv7fip81XeYFN+eBd9LTZYY+dz3o1IJs2WQyuHbNNqezj765aGPXPGGyMSFbAfwKZDOxH171XhjuTxAx9gWebEw85Oee+rli0ZTXeUC2OoARVO+5aLf9CMpGJ3LGCpE33HvUwk33jWLEW4Vpo08q6yopknIXZUIfpqs9d9f4zPzksC8w3ICsNCbNJd0xZP1h9GkDePPFPbhsbQ3tzmFkyV7zJuR+phylLqkM17z1LtW4qZ8eUPXctnHreNIMIjUn+C7EmF24GBYe99LApqV8jmIgq0LNM2N60bcluCANpwA50PlBtrnjwRwQsqVhnhXIFu4GnttLvvzpyy3wwmmBYNisj5kh019IHcHYQrl2IN9SCgRu3A1RPXEDLWweYZcpa4UwXIXJwZxb6csmwJtGKaoKTeDrOJ4TmCFok/BmhMnMPaULEzUvganIBhzULsDffP0g9ms7JaioIkmnZJYruf2yN9uz7WonB9maA7BkxeN7wjZP+iPos5/Aey5y8Kr1OfS5BxBxJmHrUUxZG/BI8Sx84jsDGIy8BBWtB5nqNC7atBrvuOwiPDVwBJ+7436ULO6jNaRrM3jD1j689rJLcGCmgH/6xu0Yi/TB15PIVCt410WX4Lrt20E9GUE2QVuabBSaW6AVZGPwQWirQJkyQbZxaNgN4Pc/cwMmYxZ83UbGmcSrt7Thg5dtQK87ioRXlBTw2fYOyu6LzE76F1b1KKoayTg+Yr6DqFdG3CvC8GqyllaQWuNBqaq0p26IMqdsZDFhdOJ7e0fw2XsPYdpKAYaDNvcwXt5/HO99RTv6qk8g7YzBRAw1Z/UskI1Mtt7+NQKyJQjQxWIwrQiMiCXBmAT1pJguLHky/zVohiUgG3/as9mGXVnIIGv1ngsIY7THYsFrYkIFbz6TTICTkbwW6sUByFb0hRkQnIggggH1P4RVZG4PTsLTPRQrZdi2jTYy2RYosLUy4MSTzfMwMTUpqRCSDicEjYVBuuZNUa5Ary4gnVRI4lJBNg8T4snWEXsIlvcwYuZhaBqZVUtJdnq2A8Dz+f4mDDX0Swm9eCSZlEw3Du4WPPk/DfzUc5p80uPN4/sIzmkWDD0KnSg3k00FJVazmefX4Pk2fK8m1FJJOxQGGm9M/tsGdDLUKAHlc4JqBNQIrDWSw+o3vzTRqd+8Pp8tv/xdz74FZnuIKeNrNe4EoGnA3HF8XcCEGZ1hB1vw9986huFaP3wnjc3dbbj+TS9HH2WibgEx6aO+LIyKZgqDWjc++NlbkDO6EHc0vPeqt+B1q7eiF4aAcfwJPYTCQX0ObTo41XBLzNGLouhx1PCzgX345Pe+CehFvP6sLvzSS89GL0G2Wl48AHzNQMXXkI+kMYBOfPzL38ZglVWjaezsncB7Xt2PPucxpJ1BkYwyza9RCAhT5kI6a3AgL9hbZy7I9vhTaVQ8Bh+shmUmEI2lArloDDGmiwZMNspF6dtAKnmukJ/FZAs31yoNlnJeNTk3NxO7FEG2mUJepYsKk60mIBvTRd3KfcJka8hFQ5DtdByrGj5tlL1IIILRLSlrh0pd+Ppdw3hySrE+C0YvykiLRIYbAVl4BAmPzYE3zXt5KXuIJ0eANDRViufFehesJDfk1tKKAegberqGI0gDpJj9+vmOr3l9EK5PwqJfA7sK0ZJWRvbs53XmkvhkBRLEQAqoIN8hdQAAIABJREFU0toZjEFvEAVN6j7loSVE/TzSlIe6x3B2Zx5vv6wHG5IMPBhE2h2Tv5uUiEofe26A2mc/+i5/wnILLLfAcgucaS3QWDvOnaua/SQbQSYS5ELALWCwSNBBEICg/NSCeROmADY007cYVCXpyEoaTgCO8tMZvR/HrXNx410F/OD4aoxZW1DUsrD1hNprPZPHSZhaz+Tjzqj3NGMJC7Qv5+CIX0GCjCt3Py7vPYbfekU7Vtm7Ea2dgGclMWWuxw+P9eLz9xQxaF4AF+3IVsZx9WU7cemWbbjlp3fhzkNjqJgJKYS3OdP40JUXY1PvCjw4NIrP33Yvxi3qYxJoL1fxgde+Fm9YuwaMJFTFfHoEq75Z9ysNl/NBmmj99wHLhrZNXEEQZBsFcG+xjL/40pcwHWMqbhltzjject5K/PrOPnQ7I0gyQM2rzALZuOait1vZiCFvduJwzsZt9+1GuVbDZeduxc41Xci6k0IKUGVY9m+1fpqN0uiybqzqCeTMNhxDJ67/wm0Y9DOomhHEMYJVtV24/m2bcJb1BDrdIZiuDtddeVKQjZ7LoVKFIJiShyomm+Lg+AHIVoNdrSC7BJCtvq4MQbZJJRddql1ZuB5dTEnZineF3ysg21ix4FNu02CktWhxw01lC8jGhIcsmWxLANlCaiwPeHx8XEA2nqRavJ+cCcf3kutUKFUFjCHINp9clJsqIrLsRGSySeyyVoXrjyM/dR+6Eg/DdB+EZR6GpY9LIojGDdgZC/CEE0xYMWHzMTCBhsbcRIRR9Op3KjFLAWqcJJj4ESbrcECQTYwMYirxUNWAQqZNuIEIf8cEMvocKUYh2M6hYfIZ295n1HT1vJ5MK8CmNuGtIJsu1UTbj6Fg9WFE34bvP+Hi24/6qPh9SDkePvpr12J7pISsO4GEXxXDTfZrVmyKRgoDWg/+xw3fQ17vRML28aG3X4fLO9eiG3rdkbBx4vPLRZsHUzU2EWTzMAUXPx89gr/75lfhG0W8dF0a73nNi9DvjyJemUYkkCzYvo9yJIlxvQOPz9j4xNdvh23WkPGP4T1XrsOFHcfQbu8Tw1CpjMq0KtWIpv8+r5fnOfqyBshme6uRKzJdNIGqfyF8Yw0ilvJki8ZV8AF/CLIxbZQAG398XUO+WJC/paJx5cnWCjo2JYyGngvNIFs6nZJxTfeqYPAB7QT8yv1A7UdNctHTGWRTl0fNpATNIuLDRuZaTu/HqLERP3qiiNsfzWFCW4WcvgJlXclHxZ9GWG0hC7pxqVv5RfVNylIW+S1BE+pTlwayqXs/LOo1rw1mv7/5+Jq9MOaAbLKSnR18Mft4wmcKlA09/GadfyALJRjLjRS9TlgNj/uTSDmj6MQgrjy/Da88O4Ee9yAy3iAS7hRioDyU1WTOhS9YNPw5uv+XP3a5BZZbYLkFfrEtsJD8fXZRTu2hGuzvpj2V+Lm66q+B5RGJCy6iknI6am3Cjwfa8ZmfaRi2diCvdaGmZ8SXjWENT/uxlPn3aX/oGfCGVrLOSUA2zskxr4BO9whW2bvwR+/cii14FMnaELxIHJPGBnz1kShu2RPBSORc2G4CPfYk3n3Na7GqfQU+89WvY381gpoRQ9Srosudwd+++81gHu2d+wfwtZ89hgmjR5yeO8tV/P5br8XLu9rFlkY5n7MnKfusVpAt9CxtgGyqSExQlkFrREFGANw2PIpP3nIzcsRutDLaayfway/dhrdtTaHLGUMcNnSCbKLqY/dVe3ubIJuVxZDWgb++8ZsYtGMilaaH24d/+Sqc3w6k7SlEWeD3Vb/mo3U3xJ0+WX/cV43o3bjxwSP4r93HMWO2wdAK6Hafwhu2u3jnORV0O0cQc23AXoFDg+swNrW24cnWv0aOjUy2k4Fs9K8Vyar5/7P3JXB2leX5z1nvfmefyWQmO0kICTvIJlYKLqAVhCrggihKXapWW622LtXSqnX729oWq7hUpIpLVWRVBMIaICQsCSEh+zIzmbnL3P2e9f973++cu82dTDZoAuf+fiEZ5i7nfuc753u/532WEIcevFggm1+P+iBbR4wstqbale0TZJso55nJ5neCpzLQxDnyi2y6KRGTzTEdJBIEsjXLc6Z7PdMUHQfpdMYD2XyDwplfT5/ZyGRrBNn8z/ONd9mTzfbAHbkKywPZemJPQLFXc/CBD7IdDXLRQ7/9tTLcPBaBH3nP4BptTj3fgpoRYr2j06h3FpsQL2HM296J+eFfhv7vfU+0qc899O8UvMNLZQSm9x7yQGI/qU2m7mAYZTeBtL4Q26WT8M1fPINd5hzIdgxnzenGe1/zSgwgg5g5iRBvbIVW3wfZtkt9+PB370RB7kLCcPF373ovTor2o7cBZGt3/6IuUj2tqF5+CZCNepkOsnCwJrMbX7j5RthKBaf2q/jgm87GHIwjWk2D2hi+CTYdT0FLYAyd+Npv78WmiTQkOY9l/Xl86HUdGLQ2cDR82M15EjO6n7XIpX1CW6sJwFEzMZqZbLnKCjzzrADZiMkW0uPQtSj0cJhp5LQAq7qKkB6GrKlsjMogW6GEUFhrBtlqSVPtB6MZZCOZvF0D2ciTza6u4nTRqUy2IxcoEQlrJKcmg1eRolaWO1GUZyEjD2Jzrgu/emgHnst0IC0PC1ab0sEG0JSK5VCDhVltfvHnbwDEfb1WELYpZhtBsZllff45aQDNGMSqNXfFExqLZP59O2/QhtdM+b2QkUzHjGu8mpjp6HWQ6/WE8EHh+pTjek3oks2MhYidQYc0hg5jF47tKeHis4ewOJ5Gp70HcXcMITfLALnwX6OGU4M/6FFzfQYHGoxAMALBCAQj4Fs6eGiFNyA+E07sd4QqS9zniSFODWHyQs0qw5wu+vmf78V2+XhmlJfkTl6jBeFh/+yWgrNwmEZAIl82k6WRSWcEA9YGvPPsGF4/Zw86zB1wVA3j8gJ8b6WNB/f0IKUthe2E0V8ex8eveSdXA9+44UcY13phKxqidhEn9IXx1xeezQ24/127Eb9buwUZtR+SE0JfuYwvXvVOnBaJos9Ty1BlNV3Z3pou6sNbjSDbHgA3P/c8frTyPuTDChSU0WeM4f2vPxmvG1LQbYwhIlPj2PBANpKcCn9CAtnyejceS6v4+s/vwd5QHzdak2YebzppPq46bS66jL2IMDuT6heBpZC8mh9EYPJUCOTnVpYjSGu9eLqSwD/eeBtGwwOwFSBh78ICdSM+e9kQZlPj0cxBMXuwZeccTGQXAOqxKJSimN0KsoV04cmmqE1MNnEMJBcVnmwEsiU5+IBYXu3qw+b5UpOLTsNkq7lENMIl3ltQDTkTyDbd7Gxisk19Unu9OJ2ocrkMZrIlyM+GR76BQeC/rtFoT0wVqlkpXdSXi/IA1V7f+DqxORavEjezXIG8vSQkYtG60Z1UL4T94ycJs+/JRmb8NlKYzDyMvtgayM5qhKQt0JUUdx/Ih+flKlVsXjgat/Bt2CDeVsMfY05e5EXFT3PxJnnbBePI3Zgeptt28DaHMAL7A7Kxf4VE9uJxFKU+jKlLccvGBG5dnUNRno2I4eIL73gDFocNpm6HnQoU14EiEddSYpCtoMax1e7AR39wN4roRpfh4AvXfhhL1SR6OJZAeCW0gmw0w5tTRpuLIuppkNVtHi7WlSbwqR9/H6ZSxZJoGX/7ttdhjjuKuCFANgL9KImPjEMrCGFS68WTRQXfuOlXKGgq4tiN97+mE6f2jaPH3oKEM85MGJk26rWH51no/Tw1ze8QTsaL+tKpINuadSE40pmwpeEayBaORgWLjf9oUL3gA5UAIR9kC4WQjEaIWc7eKxwW0WB50Pq1aD2pmg4KhQLHebeCbFblEajmixN8cLiH3E+FpKKCALSyG0NV6WFftrQ8Bw9sNPH7tSmMOLOQV2axfMWQEzARZhYce7bty6+t5R4vrAQaZqdXpMzsidUMstE7NAFt+wDZBK+TALaGa7EtyCZqE/GYngnHn137Cl4xR81Dh1Izib1m1pJDSWaStMfQr+zG60/tx1nHhNDt7EanuQdRewK6VIAq0f3HZ3H7jNzDfaaD9wtGIBiBYASCEfi/GQGvCdyy0AmQTTS7qkgip/Rht7oc31kpYeVIL8aVxdzgssmeh6SnAcj24p4+Btlc9iuLORPoMTfjnKE0/vJVCrqtbbBlMJPt67fm8NTkMCb1RYCpYNBM4WPvfhd2ZCbw37+5AxmtixuSSSuHi06YjytPXsQ1xA8feQZ3bxjBpNoLxdHQXyrja+//AJYB6GaTJpGCWQ9Ya/76jew28RtHpOYSYiEJa5rdAL63+gn875o1KOoydLmM3uoIPnnZK3F2ZxndxrhoCBIgxjYX5HFBEKACw3VRCPVjndGDz/zwFoyFZ6Mqa4gbOZw7J4m/ec1yDNh7EXNLLDeVPX/7OsjmaQt5b6XCkDUU9G7sQh++dfvDeGgvUNLC0N0MepzncO0rQzhnqIS+6l6oVhLbdgwjlZ0DV1mKYjnW4MlGahUKPqiDbJIieHQkGyWRNu3FVCWEslGFZVRZLko12v6BbCSVBVL7ANkawz4bSWV0FghkI3IX7RfaKSmnm8QCZCuXBZOtdVPia2taXk3bPUp2IJCNpZveLq8GqTVqcrzX+gdPLLMJ9mTrgM5JcH7567Wx/Sq75W96fbFY5g1wIh7llFF5uuNzXNg2dY8J+KnAcTPIT65CT+RxyO7jNZCNgw9kkpEEnQQ+C3U9UK2Dz/+7Ztzry0UbJ0Rtu9P4Bi/uTTP4tKN+BJrDPbztrj+1vFQo6gxW5S6kMYxR7QR86Ze7sKPSz6k1Jw72469edzpmuVnuLOkOUZ1pcaJEHjL5DCGvxrGhEsHf3ng/SlIPusrAl/7y41gAHd2NIBtTuOnDG5oEbZzI/U05gWaUq5uDi2erk/jkj26AoRiY7U7gC++9BPMwiiQz2egSExtvMp6nxYmOaQTd+Ndf34Vn0mSam8Hpg3vx7gsGMWg9jQ5rN3SpBIUMTPksC2Nvvi6PeuxagGwUxGLaw8iXV2Dt+jAs9xUsF9VIKqrHEA4LuagPsulaCOTJRsmitPhO5grMdItGQtBqclG6r3smrd7V0ejJ4oNs5OdGadW0ViiuAUkaZ89Oq/jQi5YueqgXb+3aIb8NotNzKjeNLRVlFHJAZs3k1Zbkzvqk3I9Rqx93rJnAw5sNZJQhFORBISGVkwy2UbcTbPjcAD255IvR5prwNgl1T7OWorF2HU3vgdZ+PntMNP5CxBDwmO9svOtCckTR5T9qTNMZBlQYTovi1V/fap5znmeaEAYxv4+L8TAKCNspBte67J0MrL3+5C7M0sYRd8YRdzMI2XkG4qixR9lbQlLQeJH69zXfX+OlJv8+1JkcvD4YgWAEghF4sUeglVN0cIVVc4AR3dsp0Z6UF13Yqx2LO3cN4UcPlrGbJKPqPBhuiEGP6R4vnTrvxT6fDeSgGgmkuV4WKaM2ok4WSXcXhq2ncN1bZ2OWvBOK5CAlz8Nnfrob291lKKlDUAwZy2M2rr70Uqx6/jnc9sBjyFFgIIAOI4X3vPYMnDfUxdX99fevxf1bMsirvZBNGYPlCr7+gQ9gKYAuTy5KmAMRAJi15ivHvGFqBdn8nwkgIpCN9ho7AXzz3vtx95bNKGokQS1gVnU3vnjV63GCnkZHdS9CBLJJDhzL5M+RVaq1OTsUea0LW6RhfPYHt2Cr0oeqEkXULOHYeBXX/fkrMeSMImrlEYIgK4itx9T9P6l4KEShqCaQkntx784CvvWHpzGpJeFINlvgnDOwE+/907mYXdmKsBHC9h2zkMkMw1GOQbESxeDsBV7wgbCE0XQBslGNz/WmIq5POg66JnyQzTCq6ExSJkCzdHM62aawwWoIPlDUtpkA9Po2EBaKBaJSHDjIZtkupOf37nWFoa/XcfWKUP/kEjOQUiVqU1eWYVgOXNvkQeGSnl8qTQkj8C8vMskTumKXE906OhJQeH4JHxR6CPJBsxkgn1uKsCXmgSHYHCQNYmC2NpqCzea/1qbJ6JkME8jmIguz+iS6Qo8iJK9FSNkGTR5/2TPZZr71tXPl4TMy80uDZwQjcBAj4Mew+9e9MKwn80sFpqOhoPRjXFmKh3d34Yb7CihIQ4iaNv76bZfg1GgVHeYEogSYOIbocBALVqYUnBAKShxP5TR89uZHUEYvuirAV//yrzEfKjpqXgl0v/E8DBpANn8z3jj761eHgwoc5CBhk1PER7/7HZiaiR5jFF9+/59jvjuKmDGOGMkbHVrw7FpXqShHMal24YmJCr7263thqFV0uZvwwYsX46TY8+i2tlBQNjSUvcXkpQ2yPflsBEaDJ5seiiEcavBkC2ksFyWAjYMPZAmT+SKDbPFwiCWkQrLR6uVVZ0b7hsaGZSGfJ5DNk4tyUuQEdGUT7NLDDLJRuqgq5yFJxRrIeRDT+kV5SWOR70tHfR8Z6qrT9UNgW0Xu4Osoq8zD5nwMv39iAk/usZCTh1CS+1GSEqggClumJGqRUM2GuQ2AWx2oqgcX1UA2Zp3Wx7/+3HYgW6Occ/+Hyd+ANL5i/0G2hlc1AIRcf3jsdmKP6m4VmkvhKZOIuykkrD04aVjB604ZwIJEDj3OTkSsUYRc4Z1IAl3Fl4YyyNa6Vk5dT0UfIVhP9//MB88MRiAYgWAEDucIvFAgGwEQIZTdONLaMdiIk/FPP9uEbeppyGoLUaY1Vgo3ERoav1UAsh3sOd4/kI1UdCEnj5g7zimj7z0LOGsBNdUqGLUG8LmbRzCqLkdV6oduuThzII5LX/t63PrYI3ho/SYUlSTvM3qtFD5x5RuwIiJSZb9x9+N4ZFcRBaULmq1idqGMb37oAzjGA9mEIQcbMDXhFtN921oQGwCDW3gCZPvH2+7Co6N7UNIoTCGHofJufPnaN2EJRpCojEOXWbQMlwhHVGcolJArw7LBzLPt8mx8/dcP4rFJDWUlirBrsOT03665EHMxjqSVZUkt1dJcubVJ72R1oiSj4gUg7EQ/PnXjXdjuRFFRwwi5ezFkrcUnLl2BZcouxKsydu3oRiozC9CWoFSK1EE2TdT5WkhtAtkcyeXQOFHTy1BUjZls04FsftU19ao+fCBbu+DN6c4fg2wjxaLLqKEn+aynfjV7pHBSG1XvssyaWGKyxTiEoKnkrn1WY2eblRec1uIim8sxAql6cKG//WnthDdKR6jAL5XJ8g/MWKCJyugsC7B8OYYo2G3q4NtktE+b2TIz2QhkSyqroOGJZpBNsl/2TLbp5XoHe5MLXheMwP6PQG3DTJToRiNQCttgjymiJWswHfIxm4ed6on47l178MT4AEy3E/M0G3/39osxDxnEq1k2H5Xp5sHhJxKgqJymk1MSeHSvhS/9dg2DbD1l4Ksf/iTmQqqBbLSYkP+a2B+33KYJvPEkn/zrhiqIQLY8JGx2y/jwd65HVaui1xzDPzPIthsJYwIR725F91m6j9L3MpQockoMo1IXPv3fv8W4aSCsZnD2MTauOt3FgL0BcXecN/vUyeG7XS0QYv/H+Mh8ZjOTjTzZtuzoQ9U5jT3ZVDUKVY9C03ROD6U/iiLzz7LHYqMAl1KpwosygWyi0eJC8Zo3IiWSXfTrf3scJtO2kS8WmY0tE9jiGFClFBR5C2A8As26pz3INl2r7IgbZM/In4+LVkwFjqxx4V+VYihLXV44wiA2Tii4a+04NoxpLCstyv0oK53MbONwBArJ8Tzb6N18OWkjjFRjPHvtOL95Nt2w1CCnGtDVzDBrlXe2uySb3rsmF231bmt8lg8VcnlY+4WI+nGhShZ7rulODhE7y6mh5NuyfMDG+Sf2YkmvjaQzxjIT6oLrboH4CsLPj6eZBy42SYACEO2IuzSCAwpGIBiBYAR4BFqbHwc3LDX7Ha/WIOa1I2mouBHk9DnYo56E6+9JY+XYfGa2kU0DeQy33z0f3DG8nF81LSg5TVCEnzIaczPotTbivNkjuPzVcxF2s9iS1vD123OYUI9D1U0g7Lh4/dJ5OO/0M3DjH+/Gut3joAa55pjor4ziH993BeYiT/n0+PLtq7B6r4mi0omQJWOoXGUmG4FsHSRT5Zq0zmSr101+vJm3/fBOZuPsJJCNuPLbAfztL36F9YUcqgoQdbNY4Izjn65+AxZgF5JmCirjI3ZN0eMHH1iOhEKoE7ukQXz/vvW4Y2sJOTUOjQBDcwJfvvJcLI8WkbRSiFhFUTnyfsqXR9dnGROniM2mhFGQYxiVe/DDx3fgd8/sRFbrhiwVOQDh4hVhvHkZecVZ2L0tjslMHzPZKpUYZg3OF0y2VpBNE0qVulJSfL6qaqhUqzDMKnuy+Uw2apL6isl210GNyTaRFumiqtKWyebXtO3koqSgZOULfeuWsq7V080/HgbZanLRWvd/apHKE5j4ijINqoRSRXiy0QfSs9tJl5pANmGgAst1kMqk0d3dDY3Zc/W9LCk32xXS9NlUsBdKNL3Anmx8a5xSu4o3YCabF3zgSiVYdgqF3KPojayB4jwOXd4KXU4DVBgrzcX2y/EmFYBsL8ezfuR855lANhZukdzNiSGtLcbT1ePwrV9tQEpeAs0O4b3nn4I/mdeLATuNqJmHQlIyulXBgUWXN4FsagSTchL37yri63c+g6rbi96SjK9/5BMYosXPY7K1254LVpAA2ERJ5hvB13WbJObMwcFWmPjQ9d9mkK3HHMN1778Ux2AU8WoKYYlunz74J+SolqKjJIWRVvtwy6Zx3LzyIRiqgT5lFz77lmHMwTp02Hs4xVBlhp0wUfcfR7dkdCrItm5TAjbOYE82AtkULVID2QhII5CNFlkfZKMzUTUthDQdIU0RaxQxqynym/7lrSm0+PqLIIsMvbQmCvARr3OgyCYkKQ0KPtCcNYhqDyCibIIi5Y4KJhuvnXX1gffvOlNcyBIooUqk9JKZL6WQluUkisosZOU52JjRcO+TE3hmj4mCMoiC1Ikq/4kxC86h1DQKViATXDJtpqvBwzFlhqnqj/0F2abzTGsHsrWrD2qfOG2aWPO9jhOxvXh6Yq5RTAQZBBNzjcC1MPKIOSQNHcXxczT8yfJuLO410WnvRtTeK8A1pwiNjIEbErQZAGdZqwigqBP/mguVgKFw5Kw9wZEEIxCMwMt9BF44kI19UaGjoA5gr7IUf9jeie+tkjGirkBe7kNVSnAt0hTy83I/HQf5/fe5rrZJF6ezTlYQEamALnMb5jlr8NErz0KnnMW6nUV8d2UFKXkxLMQQNS1cftaJOGHJsfivW27DlmwRFTnCyaLznAw+965LMYw8iM/++d+sxDOTEodbEMi20AG+/J73YJG3z2CBcCPIRoXCVIecJm9ov4IgmlEJwFYAH/7hf2OH5MBUHMTsLE6OFvGpt7wac7GbPaA1yRVSTyYbuJBlqtco+MBFWevCmNKPm9fuxk1rR5BTO5nF321M4BMXrcC5s3T02CmEzQLvWQho85WOdPi+TkEAYDLlmMKUI0hpfVhbiuK6n96JEb0frgIknd1YHNqNT75xEfqMMia26chnugHlGBTKUQzNnscgW0T3bGF0FYquQVdUlopSw7wRiFQVjdNFq4YIPqB6qx662H7yeFpJJmSNpwTIFmK5qDeyTcqL5vcQ80pGvljicUzGY7UMgla2XLtPZ5BtolRkTzaxgZz+IH1kj4r0UqnEQJYffEBoIsk/+QS0vImvceVNZUu6qNgkTo1D9Y+i8bWNwQd+0EI7om9j8IHLQi4v+CC6Fqq7mkE2TUoFINuMN7N9zYYZXxw8IRiBgxiBunhK3G8o9ERG1Y2gJPdiXF2Gnz8Txx1PGShJA4hVbXz12sswF5PotHII2SXmi4lEHALwFViyzCBbVurCH7dl8O27n4PhdmOhksAX3v1BzAaQ5NQfFsY10Peb/acapeyNCUAk/6xKEqjnswUGPnD9t1FRK+i29+KLf/FmLMYYOqwMNFcsei6lnnqLkyOrMKQQskoCzztJfOF7/4NsKIQIRnD1mSr+ZEERvfYmxOwx6DAgkaNCG6PdgxjoI+AlU0E28mQzndMBdR50LQaSi+qeJ1tErwcfKJrKng202E/mC4iGI4hFQlBlRaQNtbCyeW1raOgwOGfYHHyQTMTgEvuR5aICZLOq5Mn2R4TUTdBICNwgF232XjkChtE7hKlFptd59H7vr9/iuhDsUAbbyIMNcZTkbhTlLuTlfmzP6XhkQxarNxeQkno5bKQidaOidMCSo7AQggUKSaBzQKxMhRWi7TqJfqfeZ8jXPEgooKJmD0HXnV9MCaPf5ke9RmiErOj1zFpvSP8Qr6zLVWvhSvT+dEehIAP24KNzXobmlDjFN2KnkHBS6JLHcdrCKM46thNz4hUkXWKt0Z8ce5+orsHpZDRf2I6YCtl9Bv4cnk3ckTPTgiMJRiAYgWAEghHgtbRmcyS8NusuRsKXjVcZuQdZeT6ex3J87uZRVmNk1TkoSR0eh3pf7OtgnA9uBNoHN/rvRasyp4yihIS9h1NG3/rqRVgxJ4Knnh/FTx6pYFJZwAEVMdPENeefgcXD8/HNX/wau8oWqnIEMaeCY0Ml/M1bL8IgCihBw9/9/G5sLNN+RYBsx6kKvviOd2JBA8jWGHxQV+94zXvPpqa1aqB5ZlAAJIDNAN5//XcxEdFgKQ7idhqv6gM+ctGpmOOOIFZJQWfnFCrKxH6Dot3Itssh9YcSw4TSh7u25PCv9z2PLIU4uC467TTee+ZcvOHYfgw4KcSsPBfO3D71AKlGtREDXJILyxWN20mtCzulfnz11yvxeE6rBSD0W9vx4Qtm44SOMCa3uShNxAF1IYolAtnmMgAYIisY8l7Ww0IySiBYzWPZ61tKEhRF5UwA0zSRTCamJXlNnTPCrmxvOoPOriRCstrWqqOtFYkkcfAmffeORLymopypkUzHYNlOHWTbH1R4RcN1AAAgAElEQVROgF4yCqUSXNtGIpFooutxedsGZPMLezJmnkhnOF1U90yUfRRyughV/0vnCmWuz0nesy9NLIUrUOFNqS0EslnOOIr5x9ATfoKZbCFlKzR5AhJNPpk244Gco/1NLADZDu7mHrzqUEagDmIIkI1YM1WpAzl5NncAv/SbcWwrzgLMCE6ZOwsffc3pGCCpqFlg+rbvqeZLTYUxZwxpqQt3bNyLG+7fDMvtxOk9c/HRN1+JQQ9k0wWkJzwg+d+0Sgn+mnjPOnW5FQAgnwQC2bbBxl9c/y1UNBMd9gg+/75LsFhKocOeBN3SQV6RfFnRJp/7Q8wsKpJkFF3419/ciSczJhQ5g9N69+B9r52FQeuphgAE0wtPqDOAj142W/vgg4p9KiRtPqeLUvBByAPZwrwAa9D0EHe62BRVlpDNFRCJhBAPRzj4oDnpmsa6PTO7YpjIFwsivIf8KyQbkrMXIWUL7PLDgP1SA9nEOsfrKf9HANjMMCc5thuBqSRQluMoyt3IywNIW114bEsJqzdlsSuroiD3oqQkOTWtymBbBLZMgJuAqNnqnwx9+VpRhL0E/z9q3jZ3JKlQ4OKvlXfvg4ae7NRfher+rZ6PW63QED/XrwMB63GBSdebLKSgLLd2SRJsQLPL0NwSQm4eEXcSUXcC8ztsnHZMAicviqNXySBhjyLmpvn3IafEslAKx/A9/wRjzWOvtY349QIOgvLiUJaD4LXBCAQjEIzAETsCrUqgerPL8xOWKEk+iZw8C3u04/Gte6p4ZO8gJpRF7I1qsu/p9AEIR+wXP+IPrNV+ovmASc5LjTJNqiLijKPH2oZT5ut40zlL8fi6TbhlrcWBUI5DCaIGPvLG8zC7ZwDX3XQzUjaFqQmQ7fhoFR+77LUYQJFBtk/9/I/YWI6irHQgaso4PqTjs1deWQPZhB9bu3TRmUG2igRkPSbbX/zXd5EOk/0H7TWyuHB+CNe+ejlmO6OIVNMIqUQ2ECAblUqKK0A22slUlCgyai8ez8j43K8eRTbczy6ySTOHy5b34G2nL8SgM4GYneMah0LkavWV9w8q21iZQxW348BxZRT1DuyV+3HbxjF896EtHIDg8vGN4KL5Bt586jJYu03Y2SggzYNpJpBIdkFTQ9A1hRvnqhdspqgiaItrxIbMAFlVGWBju7IIqRqFPczUfVAdpvRrXhsucvkiJ4SqisgQaPTE9a/ddo7OpbIBl2LaIlGvkd/cuK99PvmGNDT1zXYgm995bqXg1TSmHpPNtRwkkiLOVLypN6m9ru7U2lKG7RLIRumiBLKJG8t0VD//9QcDslle7CyBbLY7wemivlw0ANmmuztO13F/oTrxL9T7HvF3/+AA92sERJFiI8Sb/rSyAE9NzsHXbs+igGHETRsfvORCnNkroceeRNgue5LKOgBFHRYDdPNPIiX14dZ1O/GTVdvgOEm8ZtEKvOe8CzFAEnQABLKxmpMzZGhtESmGvGH3vb1ogWzTRCCQjf5sg4P3Xf+vKIcMJMwR/N173oSlagkxJwdJVrzwbuEOwD5QLC+zYcphZBHHgzvT+I8/PApbqbCXwSfeehyWqM+gy9qMKPLsFyXuly+FnbsA2Vw3hqoj0kWfeEaHLZ8JyHOhqVGEIwnooTB3uGogm6ZDZemoAigyMvkcIpEIYqGwly66b2a03/AhkI2YbImESBeVXJL/ZaBJz8OpHD3povVLad/30ybPmBra5q3ZruLJQDUGzUxEUZHiDKZRR7ak9GJbWsKazZN4clse40YUeakHFbWbjZ1tJQFTisGWyWOGuvcKLEf4DvJsb71mHAnEOaxVIx7zsHZY/ItGcNR3bqUmnqg35AZ5qPitV4fwtUVmuRKz1QhYoyAD1SpBdfOIErBmZzgRtDdUwPELEjj1mE4G2aJOClE3Dd2ZREQqQnXKUCgtlJlr5PNKn9EcATGFQehdmjVGg/fdA5noft30gycFIxCMQDACR9UINNk01GxFPCUGFBjkgYoujGnL8LttA7jxkTL2asdjUh2GQYxwtl8I2GwvxEn3cQki3TQ/SPNiseUDrfecHC7txYeuuACPPPEU7t1goiL1QHFkxM0iPvXWC9EVTeKLP/45UgixAiVs5nF6N/Dhi89HHzPZQvjbm+/GpkoMJTnJINsJ4RA+f+WVmNfIZBPOW20ftbrB+y39TOAQtfvJMCsN4FnTwMd+8CNkw1SvmUia4/jzZd246sxFGHD2ImZPsrJQBBYQ4cgDhLwqqSxHkNd6sNHqxEd/8HukIrNgy8TYm8RrhsN4//kno9/Zg7CRZg85boR6ygORxE6NS7JkIY850Wik+VvWIphUuvG804m/+cFtSOnk7ash6qSxEFvx8TdfCGUkBydNGQBDsM0Yg2yqokNTyQpGgGxU2xPIRn/X1A4emq1oGoNstukgHNZ9YUSTnJWHrrXgIq/+BpCN+/Ee4OmfiHbMNH/WGCbtDG32f26bQ+B9ntg91j+fghtqctF6ie6xAVqnpGcsZ00B2eiJ9SK45lk0ZQoJkC3tgWwk7aHHwYBsjbGtrZPSavFks500e7I1MtlUaRyya3pd9JfChvVw3J4CkO1wjGLwHodrBOjOoHERQp5RY8oy/PZp4FfrKIGyHz3lLP75/e/EXGSRtLPQbOLTCJDMJs8tWYPJMeohTEpJjKATP7p3NR7YVgCcGC45+QxcevJZzGQjTzbKSaY7Ui34oCFPUkjOCBgQj9YrhbwSaAHcyiDbt1EMGYg4GXz86osxTzEQRRWFapnvfeVymbs2vZ0d6EvEiQvER00dzd3Q8env/xpV1UHC3oHLzkzgokVkzLoeMWSguxXBHGbtY2vRcLjG/cV6nzrIZtjDoOCDp9aFUfXSRYnJxumi4Qj0BpBN10Mi3tsD2XKFPKeLRsNhaJRi3SAVbPdNfAsCo2ojR0y2RJzXATKvl6RxqO5mSOYqSOY9LBc9ejzZDgxkk1p48QSOUWFC/5uYbSQnpdAD2iAYcgJlpQt5lySlPdiccrB+ZwnP7ipgLCejLCU5tdRAHIYUEWEJJEWVSFLKkQLsPUOhRD7DlD3dGjzk/Kuq7vehNCT9NiSRc8tQ2FMQw1T47xGYRsUfwXs2M84IGNOkCstBdbeEsEOstSwGkg6WDUexYjiBBb0SEsgg6oxzIRiycvwaArPJTYekpcKPRISOeNVT07QKQLYX634RfE4wAsEIBCNwZI9AoxKDgAdiqYmU0QTS2iKsd07Cl36+CTu005BR56EixXitDEC2F+a87gtkEw0zm3YY7LVKXqyXnHcCtm7bhdVbKzCRgOY46DDy+PxVFyOuRPAPP/kFxh0NVSmCqF3GCQkTf3XpBRhAAQWE8Omf3YNNVQLZ4lNBNpdtxoRntOc1z/uJBiZ8I57h/5vAIZpXtMeYALB6MoPP//yXSIdUQKqiwxzHVacM49ITh9Dn7kXUyjEI5vvoCxUA7YkU/l/EwsvLXdiBPvzlDb/DeKgPphJG1CzitG4XH3njqzALKUTJKoU/uY6RMFXAparOgmaTly01MU2Qvb0hayioceyR+vH/7noKD+8pI6t1QHFLmGVux9vPPRVzbRXuuIGwNIhyQcLwEHmyyVzD+3JRVVdqclGF1BYCteL/cvBBTS5KRj/N0SGNGWdNJa4Hso1PpNHd09lgLTPzvKPKj9Sb9IjFop7ndzOTbcq7eMgm25n4nmytwKpQcThMMaSHz2Sjn5vlov7Gc7pNnwDgmJXSBLL5VuLTf8m6JxvQKBdtBNn8mxN1sqljTiCb6ZgiVUOqcLpoLvtIGyabEYBsM8+vNk59LaBkK8q5X+8ZPCkYgZYRaNqt1llsJsLsX7FbORH/fttOrJ2cC9hJ/MlQAte+9mz0u2nE7CIU6tjQjZ623GoIlhxGUYqigAgmEMPjYyX88LYHkFF6oLhhzNOj+MSV7+B00T4AlBkjnCm9MokAB1qEvQVQdiSRIMgeBfW7JS1/5JZW9GjcBLJNhmkxLeJ1550BvZrFYw/cy9HZdK+qyeMdGxHZxuvOORlnHLcYMX4PFf/0i1sxWqLUwhROmV3Ah16tYdB6mr2hdCffsOE/2psDzSBbobwC5Mlm4BWcLjotyBYKC5BNluGSXLSQZyZbIiQ82VqbPK3r2kwgmy5tZU821byXQTaVCg2Zzm59oT86rl3vm3PVMfWIuTfqJV35AFdN0snFmCzSSNlvgzJ7wwy4UQhClUG1JCpSEqN5F5vHytg8YvDfGUNFGQlOJjWkKDPcTA90c6RQLeXUJZmMpHE/lLlh1M33R5m7lqLuIDapX3/wuXUNSK7J1zvLQcn1hkA1h2DqMlQUWd4ZdvMIuTl06QYW9oexaHYMxwyG0R93ECEPNieHkFNASCKZeRGaS0xYg/3awO8vwLw6c61BbjtN2NO+54U4Hy+ddOCj4yoIjjIYgWAEghF4oUfA92Zr2g4RyOb5nxpOBJPaXOzUT8J//n4cD6YWYVxbjAo6mBUVBCC80Geo/fsLVlYVIafM9cLxxwxwI/z53WR0H0LINtFpZvEv7/5ztny57me/we4q+ezFEHGqWKIX8ckrLsJsD2T71M/uwvNV8rhNImorODEUwueuuEIw2TxwTUgtfZuzenHGYFiNkS8IAz5Hn2okAtn2Arh/z2585dbbkIuQ/qaCLnMC1569ABct7UMXWZ4YedHMpBrZ081IZOshUy1H8uUI8khgF7rw2Zvvxk4zwmoaAs0WRS185NIL0YUcIqhSfBwzuGjnwtJMdnczEYOFOCpI0POsAnSSpcoKVV9IqX24Y3sJ3/vDUwzg2RLQZY3jrOE+vHp4HrRUCRH0wCoAQ0PDUCWZAbZQWIdOTLY2wQf+PkyRGzzZOkiD1JDq7qEVghJRL3v98ILGTAChpPTHfnrCAr2WtBE+yBaPkly0ni46/S5M1K8zgGzig32QzZ+ihwKykXaX0kVJLkpyjpl84Boloz7Ilox66Q61itwDAduCbCXYThaF7Cr0REW6aF0uGoBs+3dba7dNbXhlALLt3zAGz9r3CEwB2VTuAFacKDLaMdhgn4Cv3rwe48qxnCr6sdefgbMGY+iw0wiTVxJk7qRQ6k+ZxZUhbM9U8PD65/HQ+h1IKV0oqEleHGVXQdxw0eM6eNMZr8Crjj8eXVARYdmo2N63umTQz/4fAuPoqvCfY1Kng+WiwDXXfxvZCNG4iVVTRdgpM8tOcxQo1AXwfQxk8gSoQncL6I1KuPbyN0NVQ7jn+e2488EHYEsVzJI244tvHcRcPMPphhQvLpOXJIN/R/uEmgqyPflshJlsFHxActF2TDbyZGPKNtHYVaUmF20F2aYbnXYgG8lFif1ETDYOPqg80gyySWXP3P5oAjb3k9lGDDB+qq9r9CsUsUEQRQaZxpLHmspyUpJwm1IYphxFVY55stJuBt1GCi52p6rYNUF/yhibtFGyFBgIw2Jmm2C5OVLYe0+SkxLTja4mv2cq1zw2XJlkmqLU5IAl6pq6BKWbtX+TXxqBZDHNwaxuDUPdYQx3hzCnR8dA0kXYyTGwRrIQSg+lgppBNadCdw1+LyF7MKHQsTCAJ85163V28LLPAGQ72u9YwfEHIxCMQDAC7UagLcjm8WyoYUXrXk4ZxF59GW7bGMWPnwhhVF2OvNwDU0oIP9M2/rHBaL+wI0C1NLPVnSp0qYKoaqO7I4k949S4B6J2Cb1WFl+7+i1cg3zrtj9i3XgFZSXOHtAD1TH84/sux2xOF1Xx9xx8EGWQLWIBJ4Yi+NyVV2K+B7I1M9nou7XUlN7+wAeJqI0oBJrk+wyMArh902Zcv/I+ZEOUkFlBt5vBh85fgXOHEujEJHSU4HBuurDuIFUC8c1I60OuznlXxWjRxraSjBvvexpjpgZDDkOxTXQ4JfQTSaCUhmwUYZPShhJGhbEZNzajsou+sIIzl8zGxa9YjE5nElG7yEmmphxCVuvBVvTh0zf8Gjv12agqYUTsIgacCq464yxE0kUkpQTsvIXh2UPQZAXhkM5Am1/fq5qQirItTENTU/GYbJZt1jIBGqrXqZOFWXzCusTPBOjpJImqV2O2yIjbMQktyUWxUOGNIeFPrGzyzRi9M9habfsMStM2iMlW5nTR6WQ2PoPNnw4i+KAM17bafslWzMV/PSOqTSCb4sXd7wNF9IaMzu+0IFvLsLbKRR1nErnMw+iNtQYfBCDbC3v7Ct49GIH9GIHaGtPAvKGFxaUbfwQlN4mUthR/2D0HN60cR16eh4hh4xvvvQRzkEfcLUBybL6RFxDDXkSxevMYblv5BDKGgqoSYmp3VY6zdJSp+ZARshzoxCZzbOiWgaGeLrz2la/CoqG5iIBMUcWiQlRt6t6E+Q8QhctgHP3sg24E8RHItgPAtf/1n0hx6o8E1bYQs8qImyYSlotXLD8efV2d2Ll3FKufew6GJsFQLCgyRYmXcc3VVyFvubjhJ/8NSwa63a34yPk6Tu8bQa+1BTF33APZKDFoP8b2iH7K9CCbz2TT9CgiEQLbGjzZvOADpq2rCiZrnmyCydbomdXoqe/7gk0Hskl2BYqSYpDNrq6CYtwDXdkIVaauoO+F16YoOlLH2G/nefYQvjy0lUnlSzabDJw5EKFe/PG/ZA02k+Ko1CRhtgIHOkxK8JVCMN2okIoq9DeFIYifTSmCfAWYmDSQylWQKRiYrAD5ooV8yUTJsFGxHFDUueUQqEctXpkLI/YCcalMdFliHVZlxMIyEhENyaiCRERBZyyEng4dfUkdyTCxUUkiSsINCiooMZjGgBr5srlVyG6FO7HEVCPPNl8ywtJTmerJxh5o3drDP83TB414INo04NyROk2C4wpGIBiBYASCETi4Edh308VbEwjccCVUlH6klfl4zlyKL/xyAru0k5BVhlCWk7WU0YNv4hzc8R/trxJea35TTihFGsk5PiPe945v932ZzcbLPtUFJgNJsqRDs6uI2zkMo4Avv+PPON7p+ysfxwNbxrlhL7s2eo0JfPLtb8RxYYsqDPzD/96L5woailICYVPGUkXBdVe9SwQf+HJRL/jA9wCrhzrVpaP8O7LYYE82gBr5eQAjAH79zDr8+NHHkCOQDQYSdhZ/fcmfYFlSRRRlts8oQcZ4voSxdB6j2TzG0jmMpHPI5MooORLvhSpKBHk1wfJRstiRXReqU0XItdhuQ3jaioAnVgySdzHtl1yLwcceK4Orzl2CC44bQoeZgeZUWf1Q1DqwG334zz+sxh/32MirSa63kpUy/uzYZZinhNCDEOxsEfPnzoUGmT2XBcim15hspFYhTzOVAhC8k6pqOoqVMhzTas4EqNl5NHsb1qtYmZM+U9k0epjkpQifuWmCt2p4FwXhKRIK+TIkRUIiQnLR6X2fW+eXaXG66IGAbCIRr1CmdNEDB9laPdlqJ3CaK32/mGwtr7UdCZYjimdXKsG2syjmHkV35PEpTDaeNEf9ZvVov00Gx/+yHoFGkI2vReE/QHIykqeRB9SYtgI/fFTH/RsBw+3F3HgUX3jL+ehHFrprwpJUpBHHsxMl/PCW+zFhkrwtxt1DSdbgOipsMtmnrg6tyYosEnN44EWiKOnhaYmWbKAjGkdU15BNZ2DTJl+y0RmK4pTjluHEpUswr2cA1M/QIbPElBZBUuzvBvDR730H2ZDG1GnNqqK3WsGlrzwX5x93EhIeMEegXBo2fnbPnXjk+Q2oqPQZBsK6i6vedgW+96Pvw1A1dNjbcNlxk7jkBBcD9rNI2CPMjiNJm+sc7feu9nJRUzoDtjQ8rVyUOl2ypnL3i85jNjfJctF4OHxIIBt5shHIRsEHPshW92Q7ekE29qSVuAwVs92vVhp6W4xreddhbT1sqfZrwQn8LiIji8pZ7hASy41T0lRYCqWMkpkz+bp53mxUUCHMwQimqwvPNplYbfRc1fMKkUEFiUmBCR4iSgWQJksiCYphPYsLSPJT1QgwIydDCqxgAI281Kri+iBmGltGVCEx443Yn/Rp9CVJ+uBAJkSN6wTxaAQfm4ysW+qDKSCb3+Ctjd++GYQv63t98OWDEQhGIBiBl9AIzAyKCYYa1Z6UMppXBrFHPxFfv7OKRzPDSCkLkVe62BnMTxltTst+CQ3WC/BVDgvIxgUQVfFU1RB3jJQNDqJWGR1WBgv0Iq674g3c7Lt1ww788uH1yGjdzLRKGilcdcHpOH9OL7PEvnTLSqxLA0UliZAlY4Ht4ivXXIOFADp99Qsx8kklUGvICbYVP7wCzAfXaK9AoWrk+5zxQLafr34Ctz6zHnkNUGUXESuHC1YswGBMgu5U8eyzz2LH3hRMhWSg5K2rwaQ/VAnJVG9xZAEHbtDeyfYswZjVx2oB2/tbBB5wfeQ1PSWHW6uImASyTeC1C+O4+oLT0GVnoJtFQFZQVuNIyb24e9sk/u2eDchovXwMMdPCaZ3dOHNwGAPUqJ0sYMHwEI9FVJ8KsimqH2dF9juirpI9Jtv+gmw0nmJsZdiOi3Qm5SkpBcnL/4TWcC6xM/Rrw33Ylc0wpxlkS5UrLnnczGQYzd1lmotENywV4Tg2OhKJ5nTR1gQPD/0Uk0eBaVvIpLPiS05D12s85sYvOZkvQZYlpuv5bAWa5I4/Ub0XOrYA2ejiY5DNSaM4SSCbYLKF1W2g4APJOTAmW62x3xiK9gLcNIK3DEbg5TUCzbtYpvbSllpSUZUSyCkDGNGOxz//JottuX5ITgSXnP0KvPnYAXQytOUgiyhue2YXfvvgOjZotxGBZsro1CO48NxXYdn8RejUO2pkfNpam7CxNz+JNc+ux71PrEZOllBSZJbD0T2OPBNkR0jSJMeE6oqNPi1Cug0MJDtx9qmn4pRjj4MKHRVIWDO6G/91x+2oUFKO4yBpVPH3V74Nx8W60N0QruDLS8cB3LzmIdy15lEOO4Bk4lVnnoT1659GqlBF1N6OV/bvxLUX9GDYfApJayd0qcTAQaMZ6SHNl8Mu924PMjQWo/69lDwviBs4XfBBI5MtpBOdXK/RyX1PNmKyRaNRBtlosW5dxxq7hDROvF7IEij4gNaxeDwmYsobQLZGuagIPjj4VNeX5rrhw9N+EeKDbmJDQZYStGGgQk6IMahsE5sI8gSh4k78jv4Wz/fri0bJqFjnPdmmVwAKeQcVgQS4CU828mcTQBqlgApAzS8Y/TReTgn20kG5HBGl4yFdOsGLgxEIRiAYgWAEXs4jME29U7NfEMmLVM9S0ziPLuzVj8dvNvXhZ0/YGFWXco1LjG8/ZZQBjRb2R61+qqUXBmmkh2PWNdWHnDIPrid0x0TcnkS3kcIJXQ4+dcmfci3y2LiBf/vtPUjpswBKzjTTeN0Ji3DFyYu5lvnmnQ9izWgFJbUHqiVhqFjBNz74fhzjgWykARBV0lR2j2gBiqqE9ggErJFCJgtgEsCaXSN4fNcu3L9xAzKKigpZzsiA7lYRofR0u8IiUbb44JR4GSaBaqQ64GaoCD9gsMqp10jUtJccht1qzUiZUjEtqqXEXKTfM6ONwgdcD2Rz0rjq3OW44LjZSDiT0O0yd3RJPZRTurEVPfjYDbdhrzaLgTfNAuaYNv7shJMwTHusbB4LhoagSaiBbKRaIWUlAWwkFWVlA9XnXvpuDWSz9lMu6gNlUzIBDk5JmYjFDoHJxgbJ+yg624BsiUSCN56N3d3aJsePJCawiwptCTBtB5lMhkE2XRaSLBJk+Q9f4dL4N22IKJUsny+w2XWC0x2mSkzpxiTLKmzbgW1bcOh95TIsO4X85Cr0RdcekifbS3OzdDhuU8F7BCNwKCPQvNgIEISkaBp7PBGdfptzHD7z0xHksBAx28VHLr8YpyQkRFEhNyas3pPF/7tlFQpKL+BGEHFDePebLsXyWcPogoIopFp6KN05CGSjBawEF3lImICDJ1OjuOmOu5C1HbiqDNkWZqhhMkV3aMnjpQmOTJ5NElRHA9HidEeABOQ3VVI15HSSyrmIOgb+6u1vw8lqArO9YAWClOh+Sd0p8lcgE9OtsPGFG76NikZR2QY6lDJOPPF43P/404hI41iAJ/GZt63APONRdNrb2G+B2Do+eHAoI9+EMxw2Ru/MIBvDG7zUhOG6kSaQjYIPXGUudC0mPNlILqrrTCfXdY1BNmoK8QIsS0jnJkELX4wWZ4USMuvrSSOM0nhUtBaVqxZKpVINZGOfL3miDZMt64FsBwfK1NYNLhYoqfKQz9gR+QbNTDdxrRDLjR7MGaU0USr0mDXmSUI9cE10EeubhtY6QHxhz2yWC2GR9ilSf/1wgvrPYoy9GmEa5t4ROYjBQQUjEIxAMALBCBxFI7BvkI1+S+CGRCxvKYKyG0dKX4InjRPwlV9uxkjoFKTkYbYzEWzw9uBZALK98FNCnEmq6U0OU+u0suiv7sF7X3cGXjmXeGjAdnTiM9/9BUbDg2xDE3ELWNEbxscvfDXXI9/54yNYtTOHPIFspozBcgnf/MAHsBhAFwFUtRjI5oKbVH7kV0E7DaIO0P4gR3sE28LvHnoIj6x/DhlJQpHkkoqMqkbp7TRXiHVH8k5KVRfMfOGjKxhqtiLANUmiRicRGIQigAIddLuCiFPhfQ4pghTbQDykIhpWuZ4OaTpCuggZI3IBPQzDgFXOQ6rkccaSYbzx1EXoJs9buwDFrvJzyRubmHyjUj++eudaPDRiIKf3QrJV9JWruGDpMiyPx6GkMjhmeDZCkoSIpnPCKMlFCWQjTzZupBPAJ1N7ltLm3TqT7SBAtkO1KyNJcbw1E2CGaSnkohWPyVYDrqZHyH0T5AIz2Rwk4wlOHW3cOUy3iaAi3HRsBtm6u7uh0eBRse3TEanu9nzBm/4mXbLrMshGG6t4lByRpn84tgubmGxsBleG7U4wyNYbEcEHzUy26f3g2n1Co4ykZhRd64ZPsb7z3qKVKhL8LAYmGC8xDsF8aJwPNBqupMo3OYsAACAASURBVMJxNZTkbqTU+XhsfBa+9YcqSu4cdBpFfPHaqzEHk8xaySKGf7jhF9iKAZjoxGwtik9e9T7Mho6OBvYY3dXovQWLTQBdtJhRp8inYY/CwL//z02wrCrCdg4JaxJXnH8qBjsjGNkzhlVrnsJ4yURFJslbnFMTHaZhU/KiyqmmVQJ6HAudCvChy9+KpVIU/ZBAOTgkoCMnN/ps6kzR533rFz/FrnwatkzLYgnzumWce+45uPG3d0OVchiw1+MjFy/AyZFn0WM9j7CUh+q2ky8e7PXUeqc70Pk43etnKorqctGqNYR89Xg8vV4EHzSmi4bCEfZqaAXZyI+NGjCZyTzi8Sjiut4iFxX39lqMtyPWGzG/BMhWLJcYoGPbAOoCqmkG2ZzKQ5A5XXQzFKkBZOMFYJrvNYUR2P6JdVniYUM1Zxro/7PfN28YRKNNlLGN93+v3mhqytXToaaOUj3ZSbyNANrqdUezX4ZDvhucCvzSH+//sxMdfHAwAsEIBCPwMh6BKV6nPleaWWnEHqJGbAgVS0deX4jt2sn4jzvH8EhmISbUY1CSO9k0nllv+3jMLE99GZ+Eg/jqTdJcYrDJ5NdcQqeRwTlzErjs1GEsT5KfWpZT1neiB1/62V14ppJEUY2xXUW3OYmvvPst0CHhpocfx8rnRpHT+6BYMgaKZXz9A3+BJQB624BsftlINRHtCyhBNOVZz/zmwYdxz9NPoaiRt7QKQyagVoGrCuMLIihR3SORh5zjQpGEhzTPEdqPEFlBldlL12qAOqKKjaWzu3Hc7E7MjTiYE5MwKwp0kT0HRyVQRIJQ7oiMU9q3UO0sGHjClZd2PRXEbY+I4JI9h8M1uQmVA+YmlF7873NZ/PihjZjQ+nnP1FExcUJvD86ftwBaagJLBgcRliREWakSguIx2XRFhaxIAmQjvzhW0kqgdFFKfyWMJ5EgVln7kty3Wqt7MR9aJgB7ssnTg2ytn+dPRQbZduVyLiOVXqHqd5/9opUnIX1Rz9uFo2SrpBIGIiGyAmc7o2Y6W8OPXNwyGw1wHNK2TiKZTDKi2wjI1W4eLcWw3/kuFSuMbEbC5ITkSUhqelvxlQiMoyGn2FT2WpJoG51GtfQEunTyZHsCIWUzNHkCIOZCq7z1gC7Sg93UHugmNni+OC3BeItxeGnPBx9kIz+nojSAMXUxbt+g4X/WhGG4A5iLCj5z9eXoZxtQ4Lm8iy/fdAdG9XlwnQSuu+ZaLESY/Q8Ijhe9nmZwrcLB1zb25DLYsGs31m7egnWjIyipKioq2Ci9y0zhTWcswYUr5iLBUdYu5xBmHQXP7R7Hw09vxKY9GTZ3r0hhGEqYzUTJA4EeIdtB2LLRYdp4xbHLcPyihRx6QPfD8UwWD619Eut3bEFFc2ErFjS3wqy5D7zzYmihKL70w1/BkavodDbh7ed247Vz9qDP3IAIpQe5JBn1V81DnQ+tN70Dfb/pXj/TzbQOspnOHEyWl2Pt+jBMx0sX1T0mW4hAtgjCYZKKqhzxTZ5skiKDuPKT+QJikTDi4YhIrPZYTDVIhSwFHPLgqgsEaY0rGQaKxSKvRWSuz15fGENI2QK7/CCDbLryPFR5ss5kOxSQzbNOeDmBbE0zwP/+bafFgUhfPIiu5f2mxT4bfE9mmpHB74MRCEYgGIFgBIIRONAR2DfIRqsTASMKqq6GgjqIvcpy/O45HTetjWKPtgwFpQ8G4vtMGK01DKdutw/0cIPneyPQCFqSDxvBoQmngEHk8ZkrXoclGEWvO4GolYetRjAq9eL796/DrZtLyFH4AWwkrUl8/OLzMLerB7eseQq/f3ILJkN9kEwVA+Uy/uma9+B4VUM/N9qJSda8myVwzQ82oIb/6rExfO93t2HUdlDQVNia8FEjQhKDaRxQIHzj6I8PtLF9FuEgpBggkE1RUJUcmIrMXmzCmoPknlVEnCJOmd+Ly885GYMoYAA5JFGARqw2iVhxwp/Nl4g2ThgBbAnmnOZUoHrSU4mLbwKTSWujYVLvxzq7C5/9wa0Y1eegonQgbNoYlhX8+UknITwxjuNmDyPk2oh7nmwEspFyhTyXhSWMwJ/8ClFVtBcNZPN32zRHDglk257JeCCb+DI1A76GUeVNCn1hLwq1ahpwLJvpff6m3x8Eh/WzBKD5OCgBXgJNJUSfQLY4UQV93XnjnaPNpU+Tgja41YrJx0ApY/TwkUOSDPFxeUw8SZJBxyeOqwRVLaBSWI3e6BqElScZZGNPNlIs86Q4NP1Oa2ch+NmDxLxhDcYjGA+GSGecDz4IIjycLDeMSXU2RtQVuOnhAu7e0gXb6cb5C3px1XlnoQsFhkUe3p3Hv9/yIFKh+ZCdOL52zYcxy+sY0eeS9xqBammjgOd37sSGLVvwzJYtqLguexqYmo6KrKJKAQkSLbJVJMw0TkpW8VeXXYDZyCBMEk2XFi9ygFJRgY4ygYDQsG08g9UbtmHVhu0oUhoqmY1SyiKnmKqQHRkKNXhogWygQbkydYzIsL2EmFvAwq4QLn/jn6I/pCMHFZ+64VeoaEDM3YXXLpfw9hMK6LPWI+6mGkA2MaiN3bgDvd6mQGQeWjHz+TqwOm3KcbGEUIPrxtAEsuEVTUw2nZls9EfjxVfXw5AVBaomqOS+J1ssRMEH1CyqP8R6Jb6Q3wmj/0eFSMUwkC8WOSGbZhyZ5CuY4HRRq/oQVPOPCGtbICMzg1y0vVxk6uhM1ySYcga8/7G/TYX/69cfDCjbuuYeOMus+VNFc008DuZ4GscweL23Yu3neP5fz7/g85tHIJi/wfzliiu4fg9qPTiw66cWJOQVOHWv3Mbx92tblWvWktKDjLwQ68qLcN1v09ipnYRJeQ4qcqewVhAViRfe5zdT65UNQykzMN4OrDp7+T67TiryQCuydjFz6DXH8NdvPhfndBjodcYQtsvs15xSunHH5gyuv28L0noXm1YQAHf56Utw9vIVWPncc7jl4aeQ1vshOzp6SyV8+vIrcE5HBwZqIBudPzEnaE9B7DWiDIwBuOXp9fjlgw+y7UxZVeCS3JPCBhwXIdtC1DKRlGUsnTMX82cNoL+7C4lwFOGQBsuyUDJMpCazGMtMYsvoKDaPjqGkKSipOqqyAlMVHmeqU2GJ53CojGsuPBsnJ1T0IoO4k2P5KIN3NTsOr7JiSy5K+vRITi7HVrFFC7HpaKYy0Ed+2q6Cgt6N7dIgvvKrlVhbiKKg9kCxgKRh4MqTTkVHIY8VswYQcR0kvHRRBthILko5AQSu0ec1EK9qIJttt6SL+nN46vUiqkLCoBxMpOt2ZeIu2V7NyEJIziAQpypXKHMC7VS5aOvnNf/cJBf1D9FnrDX+7f/Ol4sSA4A2K2Qa3dyDrh+wD7KJlE8yNhZy0XQ2g56eHmayNT4kl6iB5FnT/DefagnI54osF41GQl7cbl1bSjGvdOJpQ0XyEMuxmZ0AqQrbTqGUewzd4dVQ3dU1JhuBbDw5Dry+bzruA93UBs/3SqAZQRfvwj7ATX8wvkfZ+HrFYL0kkTmZ0LQjyGlzOeb8P+/YibWpOYCdwNXnLMMFS+eiAyUY0PDAnjy+87tVGCcmmx3Fddd8AGHXxOiePdi0ZROefnY9CkYFlirBkG04xKoliF0mU1AFZSUMQyX5p8ZU6ZiR5gX2n656IxZrRSScFC+wtOiwVajr8nNdLQJDCnHHpoQQcghhpGTiiU07cf/aDciZEgwlygsz0ad9k3eyFyWoLiJVOBXopPk9eNPZJ2JOWEIMBlmUIo0oPn3j7dhrmdDkNE4fLuDDr5Ixy3wKMWccmltkK3nB1j208z1li3qA77e/5dn+gGyrnybprQDZVDUKLRSDpunQQxFouiIWX0UXHhGaWHmIVU3pouTpIKwHxI1F9j6QF0qXqPTeOHndPstxYFgWFEWDRFHlMKDKKYSlzZDdxxGTH5wqF23bkNkfkO0QF5n9HeSj5nk+KNYIju3r4Kc+r3UrNONX9xf6ffnOzvgmwROCEQhGIBiBYASCEfD2J6372H0uY+TpK6MsJZGTBzGinoiv3F7Amtx87FUWoaz2wXaoeShYR6zBYE9zeogdM/uRkwIrANkOzxRUVLiO8HkltQOxsmJWDt3mON60fADvOW0OBpxxRN0KLFdBRu3As5UoPvWTlZjQ+zlNnUIHzhxK4LLzz8O63bvx07seQFojk5gwOktlfOjC1+PCOXO5+U+xaiz2dCVYksTe0GQdQwDbjSvvx13PPodsSEdVIX8+Yp3ZDK5RMueZS5fi1SefhPnJBCj+kZQ61MoXyesiNMFX7fjSUwLvntyxE3euehTbJydZrWMqgCW5UKUKYnYO3VYG15x/Cl45r1sAbVaOwxQ01xGkK2+++f75TWQBJksJ/MVn0hHeYzoSSno3RuQB/M9jW/DLdRmk1W64UgjxqokL5s7DknAYK/r7kXBdxDQNkRA10QXIRn9YQUnEL4/JRn9rvlyUQLZEwvM5bsCdGBSj8yn0jlR5ezsCBtnGGzIBBCNv35ZhAmSTkSsU+Vj8TIDmip7eoxEJEz/Tay32ZCsVXfpC/sM/qMa/G2czmXzXQbZ4TZ7TNOO9k9K8/ZBhWjbSkyJdVON00WZQrjY4/iBxQqhgLORyeUY3SRrExsekTWaTa/q9oEyysbLjwLRtEc0ql2FaEyjkHq15soWUrSwXFQl93iSqJ+fOeOFONXj2Nm/eK/e3D9L6Qfvbd9rf9w/er3kRDMbjyBwPwQcW1yH5ldE1TFLRKjPZ5mO7fhq+dNNT2O0sg2KH8DdvOAOnDsRZwkmMsnV54Ms/+T1GwvNgqV3QDQOaTYmDVIzQjZ9cCmy4JAkkGjSq4neQUZV1xIcWYOtEDoYcQsipoq86hne+6jhctLgHvW4GYTOPcEM4CzNr+V6jceABs9tkFaYURpUZbhr/SVVsrNs+hpVr1mEkZ3DiTlUOsy+H6hpIGBlc+qqTcd6yuZySmkCZgTNKBJpAB7593zN4dOsuOEoexyTG8PdvTGLIfApxexRhFJiuXTN3P4C+9UzgxIHeX6beMJtZSsLHsr7U1Z9PDRG9KV302c0dsKQzYGEIuh6HqkcRCoUFyKbKvACrJBeVZSiqWHzzxRLCegjxcAgKLanTmIL6DG2f3UYAW6UiADqRmW1AkSYQwvNwrVXQrHv2E2RrHoE6mDgNsBYUx/VNwkybhUY7h2DcZqxNgicEIxCMQDACwQi8eCMwnUdau//PLDVKNkcURbkXY+qx+OWzXfjlkxJGlROQ14dg2JQAKUA24SHrBTm5Pi0lANkO79ltZgiSRDJsFdFlZ7BYncSXrzwPwxhH3CL3ZqCgxrELA/jET+7BVjuBqhqGbhsYkgr4y3e8DaOTKdzwq9uR0vsAKYaOchlvP+tMXHHc8Rj0PKL9M0kMNgo3GAHwg5X3448bnkNWD8FQCRuREXIdRI0qXnHMQlzx6lejz0sopYqVNISE2gjeY5236qeTsmzU83kjoI0+Z/X2Xbj5vnuwx6iiqKkw2Na4iqidR3c1jXedfyrOX9iJPqQZaKT9EO0zCC6isDf2vmXrMPrZY7ORjLWxcUlNbFe8ihJFx5VerBp38ZXfPo4JfQCGEkfEcHFyIoEzBgdxYl8vOhwHMV3jOp582QjnIU823jewLYyQixLcrCka1+0EXpEnm+Co+Q8fBxJKSl/h41+L1FhPNYBsArTe92zyX9sIstVf1wjQ+cZE/vuJoyJ2oZQql1ym5s0wc+v0ORkUfEA7TZJ9ttoYE+AlDkJ8iC9BpaEghlkmnUVXdyf75/Dv9/G5PlWPTijT9RQZiUiUkVM6sf74NEYeC+832rRTlG0JtpNuCj7wQTbZNWube/8Q9ofVxoPeRuLqf9/a9/fetLZp9cbD/30d+Wwer/19/ZTPa3n/KaBS6+9n+nmG4w8+X8zv1vkenL9mW/Pp5n+d6SqYRtwtaTCILdsRTOqLscE5Ef/ys3WYkI+Fbqn44hV/imNjLmJumRliI1IH/v4/foqR8ByUZJKhE+2bfAscjpqmmAGFTTktDPZ0YMUxw5gzNBs9vbNRRhQ7XB3/8ZNfcIhBzCri1E4LH7/4XAwjg6SZhs6v927enHzqdVccwbClhy2TH6SwA7VknX3ZDIkAtzDyCGESKjbsGMXDT63Hjj0pKI6FE+d04eo3nIduFBC1CuBMUteFoehIyV34xYZx/PKRNTBkE73yFvzLFYMYsp9Ewh5BxJmkw/CaDId2/6h5Lhzk/WOqZ8NUkE2sAy03eleBw4VjlNNFKfjA92SzpWGEwglOF20nF1VUFSpR07zgg1gsApKLUuOmdi+ndWC6qHQOPjA4+IDWMOY28hwZR0TbBqP8AMtFpwQf7Ie1wAGBbJyyOcMqf3gryqPv3XygLQDZjr5zFxxxMALBCAQj8BIegRlBNrbFIMWBt19wXZhyGFUpiZSyCE+Wj8PXf7MT27XTkdMWoeySuT3VRYoomrz6oA4lBCDb4ZxOBB75VlheDjrLJZN2Hn3VPfjsJWfj1C6gw8lBdkwGjkbRi6/+4Ums2lNCSUmwN1m3kcFH3vNOOHDwrz/4CVLaAGQ9jmihgAuPXYa/OPuVGPLYZ1QKUwCbLxH96SOrcMvTzzDAVlGEHVaE2F1w8a4/ewOWdnaiG+A/lFBKgW7UnvbBurpEWSAqvp6D/vYDFcidPusx5n5230rc89wGFJgxJ4C2uJVHj5HCBy86HWcNJdDjjiNq5qGTwJk9iwWu4o9VTenYBjRhgM+RYWhRZNVO7MAAPnbD7RjRBlDWOqGawLBl47XHHotTenv5eyU0HVFdgxbSGWSjZFP6LN7oiJ02/1dVBchmmwSyUZwcu/a3UVQ2Qm/ePs2Ti/Z0dXFImu/tz6PmZQ60m1sEjhcKJcayaK/R+DrxfI85V9vj1JltbUE2/3BbaXStIBuRQRJxQhKb07z8g2yX7sAgm5cuSnskZpJNE1nsv49/E5vMk7+awgbXjQyOxkHxPeMo+IBZblIVljPeFmSTHIOjYad6srXnPDGQ5583Pt8zwZINR+axdQ765hC8vq0B436PZzB+R/z4uR5oRQxVTmFyE5hQFuPx/BL8563bkZYXIWLJ+Oq7L8R8uYSYU4Ysq8gggh///iE8uCWFkhTlKUGgWG8shuOOGcYxw70Y6kmiMxKGTp0QmHzPKSKKMcTwpZ/fid0V6r4oSJgZ/Mu734BFch7dbhYxOw/NEYxXYS4q/LwaQX3+QFkRpqIsbSd2G/0hXzkFNiWOQoEJnRzYUCYanGWiUyegsIqwU2YwULZtNvOvQEVa7cIf9xj47u33oaTJSDib8c9v6cdCZQO67J0IOxkObZmJ6ly7Pg51/u/PhealRPu3c7pvMyY53WtdGjPKW43AJJCtvIJBNssVclE9FGeQLewFH7AnG/3xgg/IGJX8ONO5SU4IjWohaJQ46i963p298S5da8pIMoNslFIUi0XFOuAY0JQJKO5GuNWHOfigvSeb944NIQjcMfPrAI+0V2fwNQ/AtEzChnRNUVN4I9cKMh1hP7c2jWpzcrrjb50P03yfpk2FuMj4vzO+/xE2Pq0gdvCz1/09SuZ3cL6C83U03Y+D+XqEzVdetIS8s9aU5UT6GDLKXOzRT8Q3btmN1cXjMa4tQdklG5IIJEllaxKx6DXIQ731rbZPD3p0+1OdzvgcqttZIccSTWJ3ldFtjOOy5f1462lL0ItJBtNsKYwxdOLGp3fhd2u2IK8m+DUd1Um849I3YHZHL77x/R8gFeqFpMQQKZfxilmz8LcXXsQgG+1Q2BMYwDiA2zduwn/fcw+y4WgNYNNdB/3hMK59y2UgGKmUL2Dd2rXQSmW884I/xSxFAdGbCAnxmWw1vARij0JpoP6DAD1itZE0lYA9+tz/z957gEt2lVei6+Squvl2VCd1q5VRAkkgwBIIsBBggk02Nh4TjP2Zhz34eTz2G2bG5o3Hz372YDM2NsZgMGAjDBKIJKIIiq1Wq5VzaqXum2OlE+Zb/9676tS5Vbfqdt/bakmn+Jqre+uEff69zw5rr3+tnzz8CP75qu9g0ndR83h0XdY72+IJ/N7bX4WzShUMhRMoRVSeJtCWCiF/SW0Op5Mlqcmv5q7UuQ6w4PTjcXsj/uybN+OmsQQz/iisyMO6cg0Xn7Ab521Yh9JiGcO+p+bwnieyYMxa4U9eL+0u6gVF1Go1WHGiUkp1uqf4ANAbQhezKRfTnHHz/ZuencfwoMnAbD6TwbfkdUsBhyoFNkGtSmkZRzJoxGFVclHVteX5U8LYrTQTLGWyrQRk6x/ogy01ujSvNV1otf7QTLYWkK277UCvIJtpUlFMu1qVSiUegsl4BmR7GJ49BltAODa/bC/VLbFQV0xiFnQd3t+WVJgslbDrO5/Ju8/P7wSsdoxkHv+UbsOx3364oyT9lE3umY9yPIgJ/1T86Kkd+NyPDmIGu1AKLfyv970Wx2MGA/Ei7CTBgkWmmI9bH5uUTn10dBRDpT7RPigKhFOGL0mYZLhFQFhF6BYxYw3j23cewGevvw+z7pCkHr7l5S/Cq7eXhMU2jBmUokVJ7XQjppoyT5Qajsq92HOYrq4p09IRN+EkAZg06MZeSAyvmfZu+6LJwb5Zrhsrhx6lrwbEtoNqbGPKH8HN8wX8xWXfwIzrYzB5FH9waQnnDD+K0fBRFDApz5JOt1/yHqxG+0+DPct1WbxXG5BNBqyOk0Aa1gQNkG2+ophsEV4EMtk8vw8B/4nxQYACrb01yMadLg54pJJPzUyjVCphoFiEw4nSMhoLTZCNTLawAbJx/HLoNm2Pw7PuR1y5VkC29ky2DMimxVFbnLIbKbJmrGDbyDJf1XcGsGX7V6xv1caeKb+LUmGqvOYd6Vx+pd3RfO72z8vprprgqO+pQqt+Lj1edjuZxy0/s9dXmiHPlHg+0+o/L+8z633N6yuvr2fS+HIst1c1gi8VPleLdDMfbF0bi/yRbLoWMW9vwlPeKbjidhuX3T6KJ/3TMG+NoGKVYJGrZIwIc5CthwXzkR2SNkCgDpof1zAYTuOkYB4ffuvrsA7zIhsTUQoGJVw7VsY/X3WNgEj89IUVXPqyF+OMHSfj01/5Eh6vuoBTgFetYWfg4U/e/k6tyaZaDFNFH6hW8dHP/gsmfR8Vj5wxC14cYkNfH97zS2+CFcX41uVfw8QhKrYBpTDEz59+Gt71qldivQbslCZbVhOsiYGliWZEOwi0MXWUV7x5Yhwfv/wKTDgWKp4jQjdD9WmcMRjiD998IbYkExKDIK7IvFoBS3r3PLWZKVMv/R40QTa6jHpYsEsYczfhX287hC/d9Iik0cZJEcPVUNJFX3/a6VgfRRhyPBQ9FwE12SgL4zg6sUkZbpq3yXMD5S5KTbZ+RaoQZlkK5MqadxrQi5psM9NzGBoekLWCnGvAslRuKTX+yXPjT2r886vFhYow6wpFX+nPkVDakUFg5v0WalEIa1Kni3ZrogY0ow4RXdl4I6baCMgmq6mlQJu5plrcZEE2tdjsdl4nkK0Tj4wgmzDZJAqKyTY7fT02lG6BE9+EwFEgmxWHsGyTwdzt6ZVqj+pT9eQ/aXW96H6F/Ig8AnkElkRAoxNieKJdlejOWUmGMOafiO88sgn/ds0U5uxdKNUTfOx9r8PxmMZASLvpEHVqorkBarI7SJCF/yNoQsJ9BDemH6jqm8RZMo5R9fpwyBrBH3ziizgQbMWMOySpqlv6XLznkvNwen+MdZgRcwU/WoQX1eBp8XzTZwmzTYMi7WvVgCrqW3bbZLixH5R091hpHVgaNFBdi42aZWPGG8EdtSF89HNfxaRfRH/yGD54kYOXbBkTkK2UkHElNgwdWb2r39LaTxrZiXMirJya0yy/blusBFqUuyjTRWcrZ2D/XUXU4/ORODuWgGzc2QoKfguTrR3ItkS+oE0gOKYYkI3mPdQ9seOqgGyB8yDq5evgCsh2Hxxrell30cZmM4cHzj847MhExNS/Mv1pptfr4VKHp43ywOpX3bP8imntDdUMO7TVZ3kc8sfLI5BHII9AHoGjH4GsG7spQbu/U/qe5l6L1iim3F3Yv7ATf3rlDB7zz8KsvQmLziAgTP9uq/ij/5zPtjs251+aKS9sNrpvJijGC5LdctKmQQw7dXhaA75iF3EwCXD/oVlU7aLUkx9VsW6whA0jw7jvkcdQsUticeBGdfRHIX7nzW/HsJUgEPzVwUKc4LNf/zoOVGvCYOPawI4jjPgufv3tb8Pd99yHa665RlAHkcCJgWJYx1suuhCXPO900Xcb1imjTaCNU9BmWjLrqmVDU6epGkbbOIDrDh0UoG2qECB0uV4ig+8g/sNLTsLrTtuMjdEYSuGsYrOJk6hM8hXY1gaEMaA4SQcE2Sq2jyl3E3464eAvr7gOB4PNqNuDYn5w5uAI3nneudgURhiwLfT7PgqeD8f3ELiekuvWDqMGOGO66OLioqzjmC4qayitsd0xw1HKaYtW/9SU9gSwmY7Nc2XlpeeM6mfaG8DAh3Nz8wKyMfNF4iA4ULc1jo1aWF97kK1ZjCzI5igr2K7gnAIps+mi2fo1dMZ6okA27oCLu2gyjvnpG7C+7xbY0R5kNdm6c+k0KixOF47q/ISqkvVHfbZ1P/nz5BE42hFQQFvNLqIaK5DtW49swJevm8KstRPFWoS/ef8vYAemMMRUzqimgDOTpilumyq1007sRgdMqS4zYaFmY9krie7Z/7rsKtwy62HaHRKdDCeuYyCcxQnDLt7yihdi92g/hlBBERURAfVjwnghnFiBeE2L6+YGw5JpkUn2p2bbkkGJZVUiorbFiZeNimVhxh/BA1iPj3zyS5gIBlHC43jvi0K8Ytci1tUfQH8yLQw4upQaCG9ta2qJoJpGikjlVsoPCdNq7ZQgatds+qUg2213FlFNzkXi7FwCspHNEsOWLAAAIABJREFUlk4Xdclacx1Mz86IeYFhsq0UZOOg2cJkw4OIatfBrv4QBe9+ONYsLGtBzyeWDqotIJuZf9DAQ9Ey1TQoxXqWdqiNfbKDe/5762Snl3iYeGbd1lqb38qvq4C6/Lw8Dnk7yN+DvB/I+4F2/UB21tVbO1FZDi4qtnYZDc7C//jGOPbP78SEuwOLzjpEArJ1yZZa20nfc+Lq2U1Og5soTedI9Nn4j7Ixjp5vh5aPiuWLfnJoe7KhyuOZWeNYkTDSaN7Geubfg5juoFHDkI3rlbrjoeo4qHoKYON9/TjEb77rl7Hvpr3Yf9vtsn4RskAS49STT8ELTj8Ns489isqjj+LdF74cJw1zbaCcRXmsohgY4Ki1+kwKJGewxhCBrqZPAPj6bbfhC9ddh/miD9gh+sIp7MYY/uTXXoedGMNAdRIFqOdvZO+IydjSJpIG2WLLRdXyMe2N4n5sxu9/8nI8UdyBqjMka7mdbgEfuOhCbKzXMeI4GHC9pruor4wP5I2yuZZTgJvluA2QbWigabzZyD/MeAKkJWKIC01MTWP9yCichtZba3JndoZv2sf07IKSKysRZGumy3bUZNeb7LV6xHTRSuI5rkz8symewkzQcdRSM6I51MJkSzmEpkPeTlOlVZOtNyablGGFIFudFD0yLIzxwdT1ArIpJpt2F21osqWfslO/opgJMdlrCOSnWjy12WnoJtScf69xgQ67NHl8nsPxUWmX1GSrUpMtOBlXHViHf7tmArP2DhTCGH/z3tdjByYwGM0iiOh+Y3CmpuaF7OAYlqykjqudDOm0Ew5wPhbcfkxYffjBXY/hqz/bj2l7UO1KWXyzIwRhBVsGPLzlFRfg1A1D4gDah3n44UKD2UaGnGFwNejSjbuZgmXSCch+o2V4RjCUz00mG59ozh/Fg9iAP/rkvwrIVsRB/Oq5VVx6Yg3ryGSLxuEJyEbn1MznSN+fjlOr1jR6w6JLbKbScoerDkvYw6JapwRYxda7c5/KdNGEGiTRNsxrTbYazkNsHy+abO3SRQO/oLQRdLooQTami/bRlcimv2g3RrUaT9ox2RxnAh4eVOmioWGytYJs3YSOeXtxyYWHJOamDK3YuSGjAiFpxTLW5ov31V+8p9tath3k8V79ePe2qMzvm8cpB2ny/ufZ1w8cHsgmZyXUrCphzhrBIe9UfOnOAr52J/CUexrmvU2oi0axchmV+ayZ5qbW472sXDtO5/IvUjP15lwhlXWogDMmiMbUJGPmiZq3c7M8sTxEtnDe1OpCNJtpuKjM0Vi/kkbJX+MILq/FHX6RqXJQt9WmO+f8dDT14hg//7KXoT6/gD3XXyfgGkG3HcNDePub34w6gC9f8XWMHzqIgVoNL1y3Dv/xne8QEwQy2dQKR/03swvpGWA+tIhkppDK9FQsNK6KqAtHM4QDAP7kK1/B3fNzWHAt+PEcNlWfxG+88ixcuquEkfoYCpS3oVmk0UCTxqfmsulPFmRjHhEzcx6xjsOffeVH2LfQjwV3CF5oYX01wocvfTWOq4cYtZsgG+VgPA2y8UEYc0cvJNqBbO3m/I11USPVWpG86C66fnQULqEy0dnvzEYT0p5+8eZmF+F6DkoF6iUqkM2wBJd7lRogm3IXXTnINtBHZ7b2i5qlRW99SNHP6SFdVOpyhSAbg2lAtjCawMLMjVhX2tfCZKPxgTAKpPK60P6EiUA3vCKiZABRHMCi7GA7XbYjXeTm56s228lNLo/Psyo+adDC6CJwF6hCYVh3J342uQmf/v6DmLa3ohDHYnxwkj2HwXharLYlS08GN6NppTo/mZgIHVilM5rvDZhVcwpYdEqYtvowiX5c+8AT+NrVezCHouy+UB/NiyMxJthUSPDmi1+EM7aOYhBl9KOKQlSFn1Rkt8uirho73UZf2FRoEwMW47bMcmVEQ01qWwNkSxzMBgTZNuH/+eQXMR4Mo5CM4dfP9/DKXRHW1Q+gGE3JfW1bD+rpXv5I34+OI0YqBU/fw+bQb5clndIB/Ys4bMc9MNpU/XQG2bYj8AfF+MBoslGrIQio16Asvgmy0fiAIBtlC0rUcuBmkY53p8cwA+dSTTaClmMI7PsQVa7PgGxlXbdKn0HVZ+sd5O/yf6RNqjTYOC4hokdUEui/N4Hgrkzz5Ubu/Ls8AnkE8gjkEcgjkEfgaY6A1hJekUu4mieECLBo9WPc34W989vw8W89gMeCUzHnbxVtXjKcDJstC7I9zQ/9LLp9Sq/aahoxihyMgGeSJ6NSNoWtphhrUh9aR5prC+IZZq6vgqOdMbVWsQFkEodb+Ali20VdDNXUtbeOjOIVP/dz+NpXvgI/jlEIQ5yxcwfe9qpXydU++81v45HHH5flw0C9itecfjre/oqLwZkly8JVBgE2A7qZbV09I1VzVi3nYna+a1ob7ikAPxobw19/7QpMBbziItZHE7h4Zwkfevnp2BgdQlEM2qoZHWgyzLIgm1p/cT0jWUmwsOCN4nF7Mz519a341iNVzLrDcEMbI9UYH3zFy3CC62MdLAymmGwEtMT4QDPYCDoSvDQgG+PQ11+S+mj36QSyGeNNgmxCKmvonS29isqMVXP++bkyHNdGX1FZV3RN1NGXWwKyLVfYdky2tiCbRjeX0u5sSeMUut7oSFeRamnDukC9gGym7FnjA2qyLc7uwUhhL9xkbxsmW2tJjfZa0xZXodJJQtnDdahGmxEn6xBHBNmCxqLrWdTr5I+SR+CoR6CxK5BwckER0AKm3U24N9yOv/rqtZj0NstOyn9+y8/h+UMJRsIJDMQLoruWNgBox4+UHQtDvbdiRBwcbRc1WzngUGNhFiXMog97HjqIy3+8F2NRERWnKIYFpEnTBGHUqeHNr3gJztm+HutRQT/mZfDxmEqa1FUKpwbbOPioDlp1x83BSJdQC4gaAXhTpnLiYC7YgAcIsv3DlzDpDaGUzOE3L9qKF22oYSQ8iEI8L1O05VLtD6sCs8B2J8BO/s6NjDIcexquNQmXZjLWDGCR0abFpVsYexkRMtlVS2uynY7b7+pHJX6BaLL53kALyEbjA58W375yICKFnOmik9NTos1Q9DwB2RqgZocAZEE2AnQJ9SaYCmyNdwXZOsWVc2xF2Ockqg9RtAFhvB5hvAFRQnFcw3xu1erLwbZOEc0KSh9Wi85PyiOQRyCPQB6BPAKrHoF0quHKx3ELkaTTFTHtbMTj/m587Gs3445oA2aCzaiIOQJT8hRTKg2yqftqksoyzP1Vf+DnwAUbm6gCgKk9cVJs/LAOPwxRIiuN81p+10ERuaGD5thIolgsGMUwjXIwritpolx7RMxqsQAnTvCW174OP/jON5EsVlCKIpw+Ooz3/OKbBAO5+pZ9+N6evUI86QureMNLXoo3nHMWrTEwD2DvXXfh29/7PraNrsOHf+WXMcryar02A7KxFQmjLQUPGTbbBID7AfzRp/8JB1xHtNmGapM4rTiHP337RdgSH0IxmkeQhHoTW5EIzPqGPx1GSdZWhuSgDT4sC4vuEA7am/CVWx/H529+HFPueliJg8FahF9/4QU4c2AQGywbg65yFeX83ncdmeOL6yuZbBrssrUmG9d84gnQAWQzTbWzXNnKSV6es8YgWwPEsmwsaOMDgmyqA0ihicuAbEZ4bnR0BF4XJzgDspkOZWZuXhgMfcVCw2o3+85LvrHWZCNdMooXxfhgcf4mjAZ7W4wPkDDNaanxQTuQTRgX8QBq8WYUhi4A7OMBNuWEej6qw8s/eQTyCBxuBNK7EXyXCJ0FmMMwDmAjPvqFr+Me2vFYEd5w9la8+bzd2IxxDNSmZXfF1e6WhrlmStGaksnUPdXlkgHFgY9DQ42TGTtA2S5i0R7ANIZxCEO4cy7G5797DZ4qJ0LtpiYDWW20uV6HMt75qpfi7O0bMIwySlhASYA2rd0gzLZIBiQZKIRqrj8mfzK980l7d5uTKhtlBJj1N+EebMB/+8cvY9YeQjEs439/4E3YhVkMgyKkHFq7iW4ebl30ch614FhnVHV4ErW5O4DkPrgYg2VVFdDWdvKnXYD0rNGAbPV4O2bKp2H/XX2ox0qTzff6OoJsWSabAdmYLiq7TMYBqc2jZEE2npuIe2wdSA6h4Ny/LJOtc3SYisx0VR9hMoxquBX9o+cC2I0oGUbMfUbR8WyOFUY/MH3NbhT059736bFV1W3WPSqPXzMCeXzy9pG/H53Hxvz9yN+PI3k/lqw5OzDbl84TWscxte3KuaeLeQzhIDbgsn3340u3Po4JfxRVx0NNNoMpPaFZSPqiZk0s06guIEMvs7n8mGYEDMhmwBvO6NwoxnrfxS+97OUYqFUEcHOpfR9zI12tXcSFUub0ivnEP/N7onEEnvhV1XEx4zi46oYbMWNZqLFuNci2feNGTD3+GIpRhPUJ8Me//m4UADxWreKvP/Np1FwfTpTg1WecgTe99AIMaKfQK/fswQ+vv0FaSDGM8KE3vwln79ghwCBnm2S3EXDjtYyKPFc+UmZqwwGYAvAwgD+/4nLsmZlB6AH94RS21J/Cx9/7WhyXHMRAOAc/oTmYhTg0EjwqbnwGUcDW6aiKWECyBDecgQV3EOPWRvzgkVl84uo7Memsk2yPwVqIt555Ni7YvAkbYWHIcUDtZc7vDchGkwh+DMjmOh4WKmUxjjsckI3pohvWrVPuomQZ9uAJQAad0WTrKxY74k/t3iNhso1XFhPS8rgH37I4ZU64zi+WPGU9uWXFEGTjZ4Ci0UtSZzrQ9yy6O8SYmprEOnlIOq6lATrtANhYhLTu+E/PzgnCSZDN3NOwQNIPR5tWNm6a7VpJBVE8ifnZG7GueNMSkE0YF10WqwK6MU00Hka1vgN9618L4BRADHkJMubilHknnUdgdSNALQpOPnyMYwj/vu9WfPHGm1HnDks4jj/5wNuxi+YH4SEU4gXp/NmfxAS3hLatdlOEtiwDYTOFVAYFGRBoG0BtAg812xc9tjKFaNGHcYzgIIZx90KIf7j8u2KvncTkwtUQRHVhrxWjRQwni/jFi8/DC3dtwUZURbOtmCzADyvwkhrsuAY+iTLiUU6g2Um+2g1Tuz4sR9nqw5i7HntmCvjYZd9D1RrEZs/HX/3aO7FdkmgXQB/VFM93dUPf09WMdOokgIdQnt0DO94Hz3oSlr2gQDax2TT0e2q2mTpoqny2gmzPwy13FhAm57U1Psgy2egsSgDTMNmoySYSBEYzglRwPaSZSaqqe0U7XyjXUKlU9BjGUc2kiz6AaIkmWzNdtH14lGYn6zCJfdSxCdVwNwbXXYRqfArq8QYk8IW5Z0C2Tm5kPYU/PyiPQB6BPAJ5BPII5BF4hkQgy3tSuQ2R5UjGxKw1iP2zVfzxZV/HWGEIi66Huu2IZld7yDgl3/EMicCxXMxmpp4qpWipMTXUshBEEforVfzBr/0qdlvAiAasRIy/jW694BP674bGw9/ntNHAH3/605gKilLHRgPOjxL0hTUM18p496WX4sXbtglA9f//+7/j0ckp2ImFXUND+MN3vFVQB4qzXH///fiX730PoW0jCGNsDHz81/e9V8wQyEm47+57sPu4zdg6NIhR2f5tohWEdiILYMooddkeAfCXV34d109Oou4DffVpHBcewl+/57XYgjH01+fgxosiBWNkzLhuUesZsVvQgbMkUyi2PWm71GRbtPsxgXW4aTLEX3ztWsz4LI2HgWodbz7tDLx4yxYcBwfDnotAs9kItMnHUffgb1xNeK6PucUFWHGC/oG+nplsZMSpTMqmJlu7dNHm6kQrS0vqa9Iw3jwskG2svJCIJtuSN1m/xA0XBiKWagmjmGxAXx8fUqFsrecboVdGKZaGJILmcYzJyQmsX79eOWHQVU8qR+W4poXm0jv+/HZmVjPZSgXl7tDhw0U1GXMKICwj0ppsI6Wb4EU3oeA+DM8e1xiuyrde7iMLp6SIOBpBNToZfeveBOAsAFu0iW466/lY7kbysuUROBYj0C4tTHXaFXiYRYBHkODDf/8PmHEiuJjDmVsG8NuvezE2YAZ9yTRKMcn1ISwKlArN2wBrksgvDy2DATtaDgACsDliMU1X0apFDbgC5piiiiL2PjSGb99wFw5UHMx4/ag4gZxHII8i/05cFbCtFJXRF85jIJrBa84/Axc//xQMo4oS2W1JGT7ZbZKKWE2ltSpIjR8B/4TcxR3LAhbtAuadYTyJdfjYN2/AHU8swoqLuOiU0/HBl1+MLYhQFL6bcRU92vVp6orDP43AxziUY276J/DiG+G6jyptNltrN4jbqEG6VApp2konC7Ltv6uIWnI+Emt7xvigiCDwWtxFxfjAtjA1M4PB/n4xPpAxhWNRKiymd+dkKTZMRsvGYqUqIBvdRR3uNsZVePYkfPsBROVr4EQ/hu/cq91FewXZPMQxmWxbUAlPw8D6i7EYnol6vBkxCjnIdrSba36/PAJ5BPII5BHII3BMRoAphEDd9jHv0t7Kx0f+7Uu4r1rHvF+QtEKly9buk4Nsq1ml6Zmpua6yNSDIVsdQNcIbzzsXb3reqQKykeqj0BA122zdNFVGAzLH5/6rHJlgEZaYDHzknz6FsaCIBddHnUw2uUeEwVoVJxcK+PA73iZA2i0PP4J/uuq7iBwbpVqIP3zPe3BKQdkcHIiB//fvP4EZ1xUiwYkjI3j/29+GYa3P9r8/9zlMj49hMInx0d/9j9jiuOjLbM1zq56z+HEAjwL475//PB6MY4RegkI4h13+Aj769lfhOFGtXpSsoabBmyFB8SftIbhmUxvNXJ1E8tNFDbZYxvEKP3toDJ/7yX5U3GFYiY3haog3nnIKLty+A5tgY8h1UPBcSRkV4pc2PRDCBIlncQzH88Vd1IBsXOstp4/WlBw7PJBNgq2ZbI5ji7uooFk9JhIJk+2+gwcTLvbMK9tgfehGEnPRolls6k8WaiHdNmw4rhL8k3JosK3R8FMK0Yo+qBHBmRkMDzPIyna20aB1JlGTB5cKnW2hUq4pLR6urWC1PCQZCyYLy6JDX51Nh427DNeZRb18Cwiylez9TU02yXg3TnidX1cDskXxOlTDU9C/7i0AzgawXYNsearoanZ2+bWeqxHIThpEVl+AticB/Pst+/DV665B1Utgx3M4f+cIfuUSAm1z6CM8RjabMMci2DFZSYo5JoYHDsXoSV/mpMUVcI3AWhkFzKOAGXi49cEn8O1rb8ZYJUHZGUDVKqFi+6i7JRkoLOlkYiS2kqJVjkEhfPlXFsCtGC7g7F0b8AsXno8tQYIBVFBMyihaVbhRDVZSE902m9oGZmAm/TqxBexbcAYwaY3i9mkLf/6lHyCyh9FXB373re/AhRs2Yr3w+2ilzYGlV+nNtWhPZngmyHY35meuhlO/Hq77MFx7EbDokUoXpaaQLFNnO4FsdBedKT8PBNlC60WIrG0IfOMu2gevEKBQUFoNQVAUOjnlAFiv3JliyqcyPlCs4namBOm/cWgiyFauEmTrk7ISuLSTMXjW/Yjr18Op/QiBe18GZFOjytKPYbIRZCugLiDbGRhc9woshGejFm9FTFdqSRnV46VcpLMT6lrUWn7NPAJ5BPII5BHII5BH4OmPgLHHqjsuyo6DCTvAF/buxTf23y5Mp7LvCr9epp4NN3JOcJgZkK8716YGm+sQYwbpU/+rWsdJAwP4T7/4BmzQIJvCLyzBTjSk1pgdmvk5jzAoA9llBwH81RVX4M75BQHZQgtw6SRar2FdvY5fe+lL8NJTThaG2cc++3kcqHLNEOPS05+Ht1z4YgH4ZgF8/MpvYf/jjyN0LIwUfPyXX323MNj43d99/vN4cn5OHEtHqmX819/4LZzY1yff86NAMGVTRuGZQwD2jE/ib79+BWaCAHU7kvXMC7b24/0Xn4/1mEVRVALZGtUMmCsQNXtVMjdCvqqFmF0sY3qhjNnFKsbm5jE5V8Hj0wt4YibEVBJg3htChAL8CBip1PDWM8/ECzdvxgZYGGGaqO/KPN9zHZnfq+hCQDZ+jCYbSzHAufthgmyHa7xJJlsryLa8drBOF61IuuhyH3MZA7LNz8/Lgkk5LWiwjItZnY9sFjoGZ1PnW6hHIebm5jA4OKjBuSa4Z+7fKLIwTtRflbvDoiyuCkW/IUhocutZAfxvacwJEMZqEUuQLYknBGQbDG4QJlvgPCRMNjCdS1ZevTHZKGQtINt6gmzPB0BdNnp55J3d2nR2+VWfCxFo0nOX7syxS+c/Kn9xp+Vvr7gctxx8AqHNbnpedld+6VUvwjm7tqCEKgLUhDlGRTdJ04QSHVWwGAcD9Y/A3UQlwh0PPYEf770dh+brqDklSRmt2Z7owRHO4nlmIsRNBfZ5oeg4poEcZfNNkMZLqgjiMoJkEeu9EJe8+AU4+4QtGPaAAHUEsrdDVpuyBFd9G+/hoQxfzBfunY3xt//2HczYo3CiAKcOjuAP3vnL2AZFU1f7Rr2726xNGyLIxmkAfYnuxsLMj+GE18BxHoFrz68YZKMm22zlDNz/6HphssX2drhOEa5XhOsXGztbnufAdjzZ5XIdCkFYmF9cFB0HxWRrfhRDUP0uO2HiXK42ejhO1Gp1VOs1FApkmDGeNbj2hDDZULsefvSTIwDZtqFSPwMD61+JxfAcVOOtYpwTM2XUTBpygG1tmmZ+1TwCeQTyCOQRyCPwDIgA5wMUwK85NmZcHzfPzuLPL7sMY34Ji8WCzLLUHDk1P85BtjWs2dZ1iLDZ4gTFMBY9tv/8K7+CbZ4jgJUB19K5bE3RKwUPmXRR1iFBNpoMfP/OO/DNfbdg0fER2RacKEZfVMdopYqPve89cu2bDzyBz3/zWyjbNvoQ4y9/431Yr9vCnZNT+P++dJkAs0ES471vfQvOHB2VdvJ3X/s67n7yCQHfimGIt73kpbjk7HMwqFNF2Z5IQeJPin49OD6Oa++9Bz+66x7M+j4WXerExQjiKnYOF3DSEM0W5mHVFxGHVSXFFUWohzHKlSoWqjWUa3VZK5F1GduOpK9GsYXQYbaQi4hyPBZZewFCqwhEDopRgnWVKt5z4YU4qVjABtvR7qJLQTbZnNe75AZkI94z2N8byKbm/cSfIjTdRVk/ijjR6ZPOrKQmm+fRE6AoGttkH6pPDyDbZKXcA8jW1DTikpJAGal8RBLVgpMpWqQWcAmjFzb6Z7OgtjDgpqenJV1UdRvKpaP1owT00vRLBmh2dl4WW6XAFzCvlZ7ZDBS1BsNYLWDjZAFhMqncRUs3wQ33tKSLrojJtizIlgNta9jr5Zd+TkQg29mpfSK+ydQfoJ4Bd4H++vKv4vaDT6DmEECrw7UqAlwxNfPUXTuw87gN2Dg6gL5CAb6rdLsqtRALlRqeGJ/C7fc8hKemZlGTDj9QzLbEhWU5IuLlx7YIjPqwMTo4hKGBAQFiyJJix16tViXtnYA/Nw3mFxcwNjWJipUgtIHQThAzpZSgTVKXwcqPyzjveSfjtBO24fiNI+hzbYHw+CEUSBL2ofkavnPNXtx6YAJ1lGDFBQyEFj7yq+/GaQMDWAeAeyiEC9MuQUeXz5ZNF2WN3I356R/Cja7NgGxqv4spujIQdWGyzVXPxL0PjwrIRiab55YEZHO8Aly6DXF3S4NsQiOnNoRtY6FcFpCt4HsiZGrMLqhhYT5qJzg1RnA3L4xQC+twPE99RwMNDbJ5yV4UcU0LyCbPkELumldXu5lKk80w2bIg2zYlOSC1rnfmeqSbPyde/fwh8wjkEcgjkEcgj8BzLAKyCUztKtvGvO/hMVj46Be+iPuiGHNBATWL2llqa7V1Uf8cC9RRe9wMyEaJGGatRLG4fvbX6yhGNfh1zvGVcL5KHVTnce4vv/Er2ejVf9fAVt1zsOj6WAh8VLjBbnHNEWGgVseZGzfg917zapnj//UVV+LBgwcF63j1uS/Au847V8A3gnT/cOWVuPmJp2TtcMZxm/DuN7xe1gY33HMvvnD1j1B3bAHYfvGil+HS00+X1Fay1ibqIX6ybz/ue+pJPD4xgdlaFTVxO3XF9ZSgXd1KxBjOi0MEcR1+NC+mb8wQSktrCdJjnk1YTkRzEsTaVM6xXCUT5uiJbkTtNsaiAC+yMVCLsM318J6XXYx1cYQR20Wf7zWYbMb4QMn8GD5bk8kmIFtfvy5Tk3TQnFZn3hfbEfxpamoaIyMj8JkKo2pM/t/M57PTcrOMmBGSlyMgW5rJ1sC7NLOUAKVcT//ONYZlQLYlN0mJhadvzEYzOz8v+kSSarOErteK7KVzYsMwxKQG2VglRBIbbDT9yOlFiDFcYOXR+IAgGxkL6iH0CRrYM+WPGiBbjDgpi/EB3UVpfGBHe5rponFNFmorYbJV6idjYMNbG0y2BIOgHHrOZjtqPWB+o2dtBNqDbGSmUreA3CkKdDJ19Bt7bsBVe25C2QHqDicpivNGRhlTOJn+54hcgtJmYy45AQ7yzSjIybRROj1aMQ1faKENDHgFnHHiSTht1/E4cctWDDuuCIXK91l3p0ZfpXaERJ2sUsH1d9yGn+3bh4UkRl2DbcJyY0opGXZxRYA3poySAq4+NmKL5gt0k/JQdwpwIhf9deA9v/B6XHT88bKDRY0Glif7ObogmxmUjCZbGmS7Ho7zUIrJtnKQjcYHosnm7Gi6ixb7pd8XTTbfh+8X4Lgu9VBhuw7GJyclXVSMD8TAp/XD4Vlx15oftgnRZKtV1RgmEyVyHMfh2PcirlwPt361aLK59hwsSxn99A6ybUGlfpZistVfgGqyJQfZnrX9Vv5geQTyCOQRyCOQR2DlERCQzVYaxAuejwnbxhevvwFX3HU3pgsFcaAkANfM+colJlYe5ZWcsRTM5Byb83WaExTDGor1EH1xDC+muSL/KVBFATIpwSuab4nxmTIHIAAV2paAWnOeJz9Zt24cC3j36hecg1888wwMmw2PAAAgAElEQVRZU/zxP35K0jpLYR3//bd+CyfpR3ggifHfPvEJLLoB7DjGf/7lX8a2wX5hpf3PT34S4xo8eulJJ+GtL3uZuJBy7XTFz67FT2+7DQuuh7Kr7svrCyhGrWoCvSrdQzII+bz8Z1uiXi0a9k5CrfsIjhXJBnciFAitLS15pPw9RBLzGBKhuDEdyXqHz2hH3NDugx8G2OgN4LzjT8QFO47HYAwMug5KftAA2QhotWiyaT0wx3FFk43x7O8vyey+1WF3KeGJ9UKHVzrA0ihNQDaLXDQDIrV/p5qZmCSWKU+AYpGeAO3JYc1WxuupciiQrbogTDaDvC2hv5ncbw1mEWSbESabI85sHXNiM8w23rQeRpicmRJ3UZXOtfSTZsKlAbqpmVlhlBQ9Cv/FcFjJGgiUhbQuJ91FFZONLIpFAdkW5vZgNNgrIFvD+IAgm9BClu+0GppsOZNtJT1VfmwegcOKQDuCj6Fck27NfwK21er45jU/xQ1334EFYZGp3UC1M5jq7jQazw0GA+qT/l2ILfTbDs497VS89KyzsWN4VHaKCGQZ22tjed2Jp6pU35TGAQcyDnTURNhz71342f79ePjgGGoeB1Z28sbaR50lOpimD0ts0bikLbgfxdg6MID/8AtvxKkjowKwkS/MMh0bPsYsfy8gW++abNVwK8hkI8hWjzXIFhhNNpoeLDU+8CjO6dgYn54StqGki5LhpvvzRhOQyU8GZNPGB2Ql9vf3IdI7dY51CK59H+LKdbDrVyNwH9CabAsNzY32e15tNNlykO2w3v/8pDwCeQTyCOQRyCPwXIhAU8LCEjbRrOti78Qk/uzyr2O8GKDiuKg5SlQ+/6x+BFLS8XLxpgGCyahjlgNRALK7IvTVazjzuC3YGIcohQSQFOCiNOk7YwlidyasRGDBcfFUHOPusQkBvPgR5tkrLsb527bgrvsfwFevvlpMF85evw6//aY3is0i2Wj/svdmfHvvXllPHL9uHf7gLb8ka5Zv3XEHrvzpT6UNDXg+PvJr7xZ2GzOA/vHLX8ZDM3MC4pLlVifop9sTiWYKwyEzj/QEbkkTHYwFKLMJqFF1zSrDgfpnWVUB3Ph9klDbnumTzCqqi/mcl6gsHiepw06q6Cv42DAwgJGBrXCwFQPeVmwd3AW/bmNj0Id+20LB8yXziEAW/xGTSsuYmQwVfsd5u8QsIEcv82akF38aACSIrcBAC/MLC+jv75fYNrJTdLPK6jbzzwQh+VlYUHJlATMpJWbNrBl18VT6pfmdK6UogjVVW0yUZo3SHGoHsqnvI0E4iXr2DLLJvZuMDYJsE9OTArJ5LFObd6ZTuilzYn3fQ19QEAc5EV9Lf1IgW6SFxekuWq0dQnlhr4BsTnwzAudBePYYIIyXsGGY0On1zUG21e/Y8ivmEej8vmW+UZsrjdRRAlpGsJNabQTcqEFwz8OP4qGnnsRTkxOiE0BtANXXqUGQg0nRc7F5/Xrs3rYFZ+/cjZ3r18tOD0EswxTjWRz2lFWLEnmU/i/LeeU4pPsww4dl18/UVoJtLNssEtzywH1StgefeAJTc3OI6JIjF1abBAT+OFCXXA8nb9uOC844DWdv3yniqtRRYNlYHgP46SJ17bfWroWtPshG4wNqst12ZxGV+DxhsonxQaEfflCQzZVAWGwePD9oDMIcPKdnZ2TQFCabSU3VdScW3ZlBxsgXLFbq4i5KkA1xCMcmE3IMLu5FUr8Blhgf5CDb2rWj/Mp5BPII5BHII5BH4LkdASGJ2Daqjo0Fj0ZfFv7oX76IR5JEdLKq1J9tsQl8bsdrLZ++Lcim55N0ACXI9u5XvgoXbtmEjaDWcnPzux2eYa5n1gjcnuZG/EMJ8D/+6TOYLfiIHR9WvY7TT9iF3Zs34ZprrkHZshHU63jHi1+Enz/9NHEN5Xl/8NnPYSKK4EQR3nbJJXj58Ttky/sjn/ksxuNINv1fd/ErcOEJO4UR9zdf+CIOVqqY9zzUPV9ANFl90GwhovZaJD+ZHkpMhppr6kNRGgJpsWRyuNY0PIzBs6cReGUEbgLfAfqKLgqBg4GCi1IA9AcOBgsOhvsCDJV89Pd5KNoO7NgBolFMHBzB/OwwPGsL4oqL9aVhBK6DgJIwvt8CsMm6K/WP74kB2fjfxSDQa6hUi8iAbPzGPDPfodm5uRWBbARF+SmXK7ps3MiHZHK2fDqAbIynNaU12YwlqVmU2DHTmJrorFmwEGTLpovyZp3SlsyihiAeNYyYLrph3TrJZ263CDIFN9+Z86dm5gVFJMimvC3UJ22lKiBgQoE7Ni8usBcRJ1OYn71xCchG9JUg20rSRTsbH+S7DGvZ8eXXfjZHoCkVulw/orp9INTAifG3JLBl/ptvPd9o/q0SxajVKcgZg/n9fa4vbDDDUjOMNTNI8ndlj6A+alpjnIHIuk2rcLX+bsrGzpz7OiyDSSM15TNWAQthDfPlRdTrkWgNcHAZ6u9DH2zRTuDuk/lpythgsBn5r+wuylFtHisF2cyYbXZ+mtsoSeIhSfpAkG2+fAb23REgcl6MEFsFZPP8EgrFktJcCwIRHiXoxoHW0nRy0r8lXdTz4dpKtLWX8YggmzDZSkpjgcYHtj0uxgdhJesumjPZjmoTy2+WRyCPQB6BPAJ5BJ7lERAmG4ENk0ro+RizbHz2+hvxrbvuxlQQoOIqUXkzz0zPb3Jp1yNsIIYE1HBr7aB9lzD7JRaQ7QXr1+GPXnOpmJFx9sg1RTsEwGzUG4DNZL4IyEbA7BP/gEOFAhZ9ZYhlU3ssMoZoQF9YxxuffzYuPftsWZd8f98tuPzmW1CxLQyEEf7w/e+Rzfh7Dh7EJ678JhZdV7SjP/Cr78LizDy+8vUrMB3H0n7qWiON2R52GIKAYSkMceZxm3HROWfj5OOOk3WH+RBiiwlPJRX41gw8PIzywi3o8x+Da0/CQRWWNo/kioesNUkLFdkVptAy3VRJ+FiJAysuIg634sFHN2BydjNc5wRMT1nYuWMXfMdDwQ8E3/ECpoxyLq/0tJkxKe2dRAsyCj2dLhrFksEi36Uky9oxPg3uFsYJJqYmMTo6Ck/lNenH7Z4uOj+/IMy6laSL8r71Wri2IFsz3VPlLBNko/EBmWwiGrjMp1eQjZeQ7Frm3FpAGDH3NpTFVmJVEEYTosmWZbIxxzg3PjjCDio/PY/AEUegd5CNt4o1s80MWCaVVPQFdCIj/9v8brI0DRvMKCgatprRWzOgmprIKGMVQ+Vv+4i65+ZQZKjMBOJ0MmjD4tqkk7IcBNqMfba5prkvwT4O1qZc/G+hoRtsT3eXUjbReMjQlY+4Hnq9QCeQjcYH1GRbzLiL6us2ytsZZNt/VxHVjCZboVBE0IbJRpCNFt/UZBseHBQmoOe4susisWnzOOnxyIBsfUXFjCbIZlljwnSul68TTbbAvU+ni5ZTY0WmQtQwnzE+yDXZem1N+XF5BPII5BHII5BH4LkcAU4nZXPWsTHvBbh2fBIfu/wKjBWLwkIiuYXrW9lnVYiDhCsH2Y6s1agZezrpcKnxgWScWBbceh39UR0bFxfx97/xfuwEMKQlZow1RWOOaTbpkwi2AKTqTvU4Qtl28ATTOL/7ffzw4YcxWyiKi2hda++ZuX0prOHCk3fjNRdcgANPHcS/feNKTPlFaQd9tRo+/N5fl2yXL1/1Xdzy1CHUXBvbN2+hqxcOPvWUcq11qaiWSCYPtafdJJLUVJo4vGDXLrzzVa/ACLXfBEcxEJV6CoJnCWoIcAg+bsfCLM3A7oFrPwnXIo2gBlunmpK0JAYR5NVpyRb1HRBH1MAeRJjswgOPbMf47HbAOQnTcx52bD8Rru2iGFB3OYCnN9E9xxZQi/JkbO9C5mRMXRcLCwuSrskMlnZyZZqrpxuGrl++P3GM8ckpBbI1mGitm/LZ92lFxgcp48+GJludIFu5KppsVDOSRWwHSlo7Jlt/qU83nebL3m4JosPTArKJYF3q/cimiZqvujHZsumtyviAy1nuDpRRDyclXXTEvwlOfFPT+CAH2Y6sd8rPziPwNESgocOY6kLNPgR/ml0j/kzvT5hB0PQ5BLP4t7RTpxps9QCjQba07mMa3OoEcil/ZSV8abpvtTelymbAwXToTNkMYy1b1kZfKBMrpedm2SqBtBODeO2qpgeQza5o0VNGQ09auriLMl301jsKDZCNTDY/6ANBNl8z2dLpogZkm5jSmmyayaZ0MYzjU+t4JgOmFqhNg2y2Td2NeoPJFi1eBztsB7Klo5oejlcKslF+IZ8er10bza+cRyCPQB6BPAJ5BJ45EaCUCIXx5z0fj8PGR/75s3jIcjBXKCDULqMNY8AGOPTMeb5juaRN3CLl/s65pOiXUZfMkRTNYlTHunIZ/9fLLsJrTzwR67SkS9r+UNYUscUMYIWpZHAOyt1Q5oZA23/59GdwIAox5wWoeQHqBMUSleLI+xEMGyyVBFiq2w4qrrpoIY6wY8MmbNu0ETfdsg+Lridaa0rai/JwahPepq5aHKEQJggi6sjVcf6Ju3HJCy/A9oGSyOQEYuoQik4Z76uyA2l6wHlxGb7zBIr2fixM/Ri+eztc6wl4dhWI69o8UknyEEZMZxaqx7YRJwGSeBDV6ATcf2AbJmZ3Ae5pmJhycfyO3aCZQVGYbIrF5nkeXE8bH5BxJnI9inFgaeMD3kdMyyQjUa232n2aG+u26KNxvaA8AVScltPRM9gTr9vRXTTjJir3E4kiIlw0PqAm2wpBttCyMa/dRdMgW/YBly4hWtNFVRGWyki3A964OFLpogFKhSCDXjY136Rp6HRRshNiLCCMptqCbHSTUwFefrGTa7Idy11jXrbnWgQabsR6JyL99hrAzHS57UjApivuBE4pkCzlXqx3DhugmqbSGTBOjs3m5xsgLCUwauqJg1g69ZR/57XIxjX/rYam9iWku48qoKZRH/UG0A1kWwBsUsk5QVkZyCaabDgfsJvuou1ANttTwqiGyTYyNCRMNqaLrhRkY7qoZXH3TYNsuB9x9QZYdWqyZZls6WDnINtRb3r5DfMI5BHII5BHII/AszACShjfkrS/McfF5376M3zz/gcwRZdRR6WMEmRTzCrF2H8axXmfVTWQBdnUw+kVhAZNqJ1cTBIMlRdw0foN+L1feB2O02w2yTzhlDeluyXa8bIGoIa8voOlJGUoIzMF4ACAf/7Od7DnoYcx6/qo+j7KTO+0XSE8GTYY6528sJBT3ATK2TROxEBSWJCWOl5MITVrzUsSAc+o7bbR8/DqF78YLzx5t+i7CbgWJ/DJPhP3T5MBYssNrJgMPP6rwnMeQ597M2YnvoeCeyc86wlYVhm2pclMqfVScy1k62dmwmiAKB5GNToRDx04Hoemd8LyTsfktIdtO05ogGyUhOGGupgfaJDNbqxz1HzbcT2R26FRXF9fUdJRDamhXYNsB7JRrozrq15ANlmTWQA9AShX01dU8jKmmhvyNDrdOPt7rd4WZFMNiw8hVWZoeloLKa3J1h5kawW90g8Zhk1NtuxDtmOyNc/NgmyGfKkalXpgVd46UeAkFKvZpemiTSZbDrI9q/rI/GGeJRHoBKJ11HzU7K4WlpnpGfUAp4Y5QluGZs8Uz1avzizUnmXkdmOMdWLiSlE0a4mDbidI39KTJzNpWk7jktfsVp61aw5rA7JRk03SRa0XIrK2oeC1Z7JRk40sNnEesi1JFx0dHm6AbMtpsqXHk4VyDbVaLaXJFsK2xuFb9yOqXAtHp4va9qxMKJrSAoebLhpQHbDB7Es7Ga1dXeVXziOQRyCPQB6BPAJ5BI71CHAxTyDFuIxe/+QY/uJb38R4UEDFcyWdsPnpoB12rD/kMVq+9KxuiXZ+rEBNglecwfVXyti6UMZf/tYHsBvA+pQ5WXZevmQ9kyhQjPyrsjYzoEnaBID9Tx7E1264AfdNTWLWD1B1CKERg7HkHAHaaLYW083Tgp2SRXG16RdBOTcMUYgh4NpAvY5Xv+h8/Pzzz5HUVuquBXEML6IZnNJNE69RzV7jukjJrdAPtYYEFfju4wpkG/8uSt5d8OzHBXyj5JbMtwWUy1AHdMaIMngzINtJePBRgmwnAP7pwmTbdvxOuI6Poq8MzjzfVUw21xVNNmN8IApqWpNN0kVBkI1K1iZPqH3DWinIll7HpdcLnUC2bs15CchmkFADsrVLHc2CbGkTAnXD7iBbO7pehhcgV+oEsqnyNXkqaYoiQTaVLsqDyi2abHa0p5EumoNs3ZpH/n0egaMfgSMB2Zr9Dzt2NdzJbpK2b1ZAnOmUjZuyOmu1QTbzHCaCphydI9oqbGs0N7IsueXAvKNTW51AtuvhOA8oTbbDSBc1IBuZbDG2oRAMSLpoQE22IECRA7A2PjAgG6uYRjpkstH4gO6iKwHZ6vU6qMmmqPGc9ozBs+5HrEE23yOTbVqDbKaV5CDb0Wln+V3yCOQRyCOQRyCPwHMjAgbcqTqOuIw+AQv/9z9/Do/ZNhaDAqo2U++MFm8Osq1mqxAlEX3BFpCNqYpMvdRkHtey0F+rYkO5jA+88lV43a7jsUmDV9Q0y26eysZ6otI41V67Atl4RWrwMXV0QaePHgLwOIAbDx7C57/3A2E0RraS5yfuYj7EPgiwCWNNgDIFmpHdRlZaEMUYsV1cePbZeOULztYprQmK2pWU0B2NLZWgjW5Pel2kmJLUViOaR921CgJHgWwzk99Dybkdvv2kzIlBJpt+YPUjHUWTmaNAtjgeRS06Efc/uhMHp3bBCp4nTLYt23fAcwMB2Uy6qB8okC3tLNoWZOsvtdVkS7eLXkle5pw1AdkmK7XEcfgITdCKN2JOqVqlmgQqswi0MLswL0J0RBIFZFs+41ItYi0bYT3C5IwyPlCKQvw0heeyQFu60c9Mq3TRQpES4a0gW1ofqanJxoyqCurheCNdNAfZVrNbyq+VR+BYioARMNXdVipHP90/NPqYxmRFa5xpZttSrTXdL8oWkubELUkPbY2Duka2U9T9J3eySPfXu5KdQLMs2Ngu0k+P+cHagGzUZLv9rhIq8XlInGa6qAHZhErue/D8AI7vwaYjhG1hbGIS60ZG2jLZsu7VWSYbQbYS00WpF6fdRQmyhZVrxfig4D0IG1MZkK1dTaxUk601HflYeovysuQRyCOQRyCPQB6BPAJrH4FGFiElRtTKFjXHQtX2Me7Y+OQ11+GH99+PKU+lEYr5gdaWXfvS5XcQCESMJtTmPIGtQljHSLWOC7duxu9fcgl2aOMAPxWuJp6S2TzXiAcBNlKB+I9uo9RoOwjgUQA/uu9efP+W2zAVRUgIrDZYauLrBYfrhzhCkETwY4iRQRDWMWDZOHnrFlx07rk4ceMG0HuzkCjNNQJvTkxwjgw1QXhadIEJuCljDZY3FpAtoYMo6vAlXfQmzE18D4FzGwLnqQ4gm0RLR0HdQ4F2ZLKNohrtxgMHdikmm3sapmZ8bN2+C67roegXUSz4cD1PmGxktKVBNi6nuN5xfQ9zCwuyfuovHT7I5iRkAgIx9Zg7fLJMNq4/SgW9KZ/S7F7uLREmmwLZmDoleGnq+DQ1VakcGTorNdkYgIE+elLwszzQRoCNJ9eiEFMpkK25DlUuFCxBKnVZriznMn95ZrahySZV2WCytSL6EQMXc+HMdNFFVGuHUKvcssT4IGey5R1oHoFnTwT4vstukXkkvXuUfcKloFYryLY0Ivr7Rs69OmKpDlv2zGzn3QTZ0uceLsjWCwi3NrW7HMhGd9H5FTPZ6vF2zJSfh/23B6hbLxKQzfP7lPFBoJhsBNlc34XrK3FUbgylQbai68NpWLGq8aRd3avxxcZCuQIDslHY1kqqcO0J+PYDqJev0e6iD7RhsrWLag6yrU1by6+aRyCPQB6BPAJ5BJ6dEUiDbLLehS3mB3XHw4zj4KcHD+HjV35DUkYXg0CE6WmQQAOn/HP0IqDmk0qaioyxwVqIzeUyPv6B90nKKHXOCGiZ/fesaykhOs71+ZPAGlNFqcs2r0G2eyYn8d29+3DjIw9h3vcx7zJdlJiLzsgR5loMX1I9CZpFYn4wYFl4wckn4uJzzsPmvgJIeyIMVKAeG5ltBNaYXkpQSXATrb1mrisMuwSOlSAUHWUlo8N7kclGkK3gPI6iu0dAtoLbZLJZFtNF1QqmieW0ZnooTftWkI1MNic4Q9JFDchW8tQ83wtUumgaZCOglpA9ZVtNd1HBn/oOm8l2JCCbcTQ1EkXLtUIB2Q5MTieGVdFCSePbn2ZjkDLp2EJxrFbqcB0HnmfAuaa3Q7vFJ5dlluWKu8P84hwGBgbETlZyeRuNSBV1CchGjp0FLJQXVfAdB25LbnrrIxJkiyJaz0Zw7bqki0b12zDoXgc32XtMpou2Y9osJ8yu1aVUvFIOiUYHMy20yPDGRK9FNLMpur4k6Ukze7ifYq6fFtZcLQ2o1QIHVpw2t+ITjqwD7/V23Y5Lpx12B3Z6KXP7dO7Drd+OIJEuSrfrHm576Ba3XiKxlscsea5MgY/18neOTQ8gm+g1RCs2PqAmWy05v4XJRpDNK5BOTlFUr2HxbbtqMjA+OY3h4UEUPR+0/TYDvkkLbhFiTY0v84tlcbvmzhTFaq2kDgfjki4aVhWTjcYHrj0DC4s6HJ0o208/yNbYahJHKKYCqIeNO9DMs8kmh/27dldK6f2qccnoEEJrH2aOMzOGzvuIrS0wOy9olrdd+q5WIW4sRJppDL0n2ajrNp+rB7p+m5em3SJKtdH25V5SPh03s6jqVv5u3zfctLos0rLxNo/W9fodOo5O5x3u9Tr1T2ofPj2X1JkSmeft9HzZ6y7d9FVHdKq/Ix1TOperQzvvcMNen69beVfrOt3us+T7TLtf8fkrPKHX58y2r2z3ausLmX53afteotrUoaSZ+u4Sj17L364flaQxfbtespKWC223cSR7bsu4ldYCzxy4tHwrex9W2ByO2uEKRGmmGfJ3GhxEFjDve3gEFj7y6U/jMTcQ11Gy3MQAoef3o7VGVquej1qAnqYbdYoTwTM/StBXD7G+UsbvXPIqvPL4HWKAQMqRUV2mZhr/m9u9aXCN6aGcTZK5RuODa+65Dz/YuxdPLCxikcYHZDG6toCsTA3mR9JBYwJsBNYSFOtV7BpZh4vOORsv2H0CBgFQjt+LEtGMkxRSpobSWZSsNz116eXdNu1RgWxEexYb6aLtQLbejCObINuDj52AQ5O7Gpps248/EY7joeR7CmTLuIsmnJvTJVWP37britMqMaCSMNk0TGXeB91eTBZLk7hlg54AdBfduH79UuODVOamXKKhKRdL3zg7syDrj2KgmGzd1rWm2QrI9sTMXHuQLdO4+TAEYOh+UinX4Ng2fJ9Jn4bk2vltIPAlVq5x3ADZXC4AGvpIrXiewvdMTq8yX1islAVkC4R1p9hqZgHVAlIxLTWsC8gWJ2VYyTQQ3YEB9zoE9i0NkM2Ka9oJZPnJ89F2F11u8a1eVkXDlImeDnl2oWLcFZfrn5qNpOlsmM2ozkG2w+/hVwtEOVwQqnPJnx0gm/SDT6sBwPJtIwfZVg6y3XJnAdX4PMA9Hp7XB4+abAEFUUsoFgOlyeYHIMBGzQZ6pI9PTmFkaBhFz4Un7qJmZ00Njs1Pc+eXb8BipSLGB0wXZSoAHUZtjCFwHkTUYLLdB5dkfksxtztPKI4NkE3ebA2ypTVADr8X63ymiWbEzRm7OZEzOq68v4zRBmQzZWsAV+oKRw6ydSijjoP69hkMsqXqVM2ilo/ZaoFWOcimWs7RBtk6v3ErAxVWczGd3W9fi/5kyTV7BhFWpzS9xmulINvS0uUgW9saa2zCtB8Xnt0gm2IYSXqdmB+orLEFz8Uh28Y//ehH+OHDBzAVkN3koC5C+Hr925XRloNsK+0hWueNZkrZjKObxCjVI4xUq3j51s347VdfguMBSc9M26mRtSakJK29RnCNqaGPLSziB3tvxvV3341p6u25NLXwULUcxI4C5YQkhESYaAKuhSFKcYLnn3SygGu7hgbFyKAIMtYSYbcxxVPAMTqDEuLTLrRqIOuN+dgE2dgcqcnWDWQzK7H2Uc4y2R58VKWL0l10YobuorvbgmxkspH8Fet2ngbZFhcXZR5EubKVgmzUcG7rLtoNZJudF/ypVFByZSsC2aaqtSbI1phUtE//ZOomp81zc3Pi7tbPBUqbqbJBTFVj1ewC2KjUa5iZm8X69ethRWwITZgou4ShJhzPV50OMD09g2KxqB6S9rWa5pitWgJ69Ugt8Cy7hrA2hsW5PRgt3tRgsrnWGGwCfILUHlsgW+N5dLGEfcYFi3Z3NbTTdqVWL2dzWcGYmkVM9r/5u4Ex+XIajbwG262hWdUa4SMFfZ4eHamVdrNH8/hW0KvznY8MHMuCfqsFAq52pDoy4xrMGCLwq33XtbvekTL91q5kh3vl1WeymXTRn90YItTpoq5baoBsPtlsviNpogZcc12lgDG/uIDBwUEwXTSJm/25mVKwv+HEwdKyA9J/2ZawqjlOyC4ZJyRxBZ4zKemiPm7GoHcjfOdeAdksm9K0y00mnl6QzfSpZtPJqLu01rDemNHvkZnQt44Y6WfMLupbf1ebYKp1t/TperGktD2am2fdwKFOrbGnxW96F7PHyWSvrT/LTDHndWXSdbpBl8Vk87TWGVG7OLQHP1Q9Kd0VftS4wYWb+nsrcpQGZlWF6XFmhXHsFdxTYstN1/pOk/+ljJjW5+i1/pYcd5jPd9j363BiJ8ZPs8ZWdsee3pPUJbsdn31fs+Xtdn629O0YVCt71vYg40rL0ZlZlplRr1k76RVkW1n9r9XRK41vr+VotK8VxnmtytNruVf7uObzpGgPes1Ll9EZ18VPDzyGv7nqKkwGRVQ8D3WbDHXVw6fjYeY20o2b9WOKobj89zmO33UAACAASURBVNTOUnOjwztfs9efJedn61lp1KsxiEAW0zUHa1VsLi/iz3/zN3AqgBENsjH0PNKkg5K1xn+3PHoA399zE+6fGEeVGnu2g6proW5x9W2U0nj9EH4Uo4hIHEI3FQu48Myz8ZIzTsewZUtKqABvRGNizVyLbUmdVP1bmhmpnqRTOufSflrNO6g9txogW0wch8YHyTrUYmV8YEA2Gh800kW1DIyw2TwPjue0uIuahm57hslmaSabZqrrB+m0ziVuxTn/5PQMNoyuM81cexE0aUnp8yUExF6QYGZmThmwBb7W6NNzX31f42GQNV5T7qLVioBsnQ7Kgjmkqs7NzUtqDul66X3V9nREBZbxQw0caqsRZKN4n/q0Bkk1kabxggHaGJxisYBiEKT02JpNxHRRyviAUBTpjlXU6mOolfdhOLgRTnwTCtaDcJzxZwbIJkKEKkLM41ZeH+rlNZHL1k+nRsaXLw20EXHn3zxa+uo8bvWq65eyw2hypCDbag9Sz/zr5SBbug57Atlk1Hhm1HwOsukeRWvmpUGdJPGQJH2oRdtA44N9dwSo44UqXdTvh1/oFyabcR3yAr8BtDm2Bzg2JqYmBWTr8wIS21LgwtL2IWkxFFC1gEqlgmq9Lhs3ltiYhw1NNrqLeuGPBWTzrLljH2RLvQsJ3ag49HXYhOoVDOn2drXui6q0CM7k0k7fspOqX1QzRV3pIqnr8Zk0gV53bLs9n/l+OZCt/fSuy5VXBLKZ2dByjKrs/bqAbOlteov1lkmtXeGitxGnltlc5xj0CrJlr9A4L2Vo02sdthx3mM93WPda5qROIJY5pVeGpzm+63uSKUu34zuBgK2puL0buDxbQLaVbhZ0ZmA1am61m9aqXq9bOzncmzXalzbWaxjtdbngWpXncJ9j9c5rgsjqGS3R5JrTLqP/6dOfwVOuhwVqdbkWYttppBO232xZacl6Yzqt9KrPjOMNyNJLDhhrhimjMfrrdayvVvCbr7kUr956HNZn1urUWzsYxvjhvptx9f79mEoSYa0RPK07rqpDwbQSkc9iiic11wpxCL9ew/N27sDLzjoLp24+TlJC+wVcY+poKOmjwn7kuWJi0OsmRPvjmuPI6oNsVImj8YEB2cZmdovxwfiMh+3bjPGB0lo2c31uphPXNOYHYtRgWULuYroojc9ofCBviujzm5659acCydQz18II09PKeJPzVIUHZ0fa1vMVsQyYmZnRngAFzRI0aEq796Z5Td7TmtYgW7bLV8J9ZoHEp1X74wpkmxNtNJUT27xgp3WvWmjaqIUE2WYEZBOL2Jgsg6UgmxytmVviTmEBE1PTktqTBtnS9zPHE1+j1o6KYlncRasLN2PI3yMgW9F+SINstJ+VZdey/cDRThdNU9HSiDi5FKSaTgB46NA4FipV9YKa+Omd55gi3mRumJ1oW9FGeTAdD9XiK4IT2+gPfOzatAnDlkLhiZAboO0ZgmE8M/rwHkq5muDl6uu49fAAh3lI9rmPVYZdp8dbzXo7zBAe5dNWl8kWxyWQyUaQjemiDZDNazU+4OAbFHx4rg/uZskgbAFjExMYGRlBH40PXG4WtRs4myEygyY1PpXxQQm2xST8OuxkAgXrARBks8OrGyBbOl3U7A0JMa4xdKwdk60bKCZMb5kXqVQT+d2wyKijmnLC5XFpEEwipTv67N9NxJafkqmjmNpgS6KEGsvFBcpIGkiMmmPsai2SusWl20uxpBxdwa/ODJSVLHJ6L3dr5LvGrZEem6mxFlBJTaCzn3T5OzGWsud02hnv/fm61dBqf6+fvZvGXRaE68DM7LV0vcSjbftZIXjcrX10+r5z+Xp585eLwpGev6TF6T8sP1/vtV66HtehnXAxK/PyDgJHh1sPXcuz5IDVjW+3974XPaeVPEPPjMJOFz1GwPKVPHOvx5o2RP21iuNi3Hbxdz/8EX76yAHM0QDBdbjKE9225vqv16t3Oi4H2dT8pXscxKEzSVCMQgxV67ho5w588OKXyxqaJJg5APeOjeEHN+3FbY88JsDaomOh7jElNBZwzbIcmavSlIApocUwQSEKMezYwlgjc21jwRNgLYAyO2CaquitCWwR01JAytvu3cxuajbmc126z7VOF33oqZMwPnsiEudUzMwVsHHDVnh+AYGvN9A9T+b2BNMcl3NaBa6ZWuF3TBfl3/qKxniTm7vaQ0D/lDN0YAzCVA9jTIrx5ojMT5ts/9Q7kbkO1wv8E0G2QqGAwGMGDee3ZgGQMttrUxGVWr1HkC0FeoUpkI05sUzd5KcjwMbdbObWJpaAX0QSJV1UC9ZJbrl+RgOU8dcsyJZlsmXvlwbZwpiuF1xwLArIVlvc98wB2VJTCWPzy5d2EsBP770Xl/3wh5iLIsQx4NkWLLqHiLtr571HAd0EZFPoqwEGiIAXLAtvvuTncfGpp4hDCpstm1EOsh3poLWy81cbrFnt663saXo/OgfZeo/VsXHk6oJsaSYbQbYwOQ+Js1PcRQP+Kxh3UTUI+0FBBmFLGx+MTU1idHgYJS/o4C6aYopq6jf7wfnFimz6lIrk8bL/rMOxxhHYDwvIZtV/hIJ3P2zMwLaa6aINkK2lg3x6QDaOcRwjqOMR2Z5sgNUtlR7LATA1/EvTabeY77Yo7LXNydgik08t1EvLeJkUGr0ZtSDIppH2ev3VPu7IQLbDBw17AV3Usy5dRC8L5i0HsrUxgDDx7MYwamyQZyqg1/STw6231WqXzfunAMaUXt+S+lhlkK3b83d8zlUG2Tq9/znI1qGGUu0gvezuBrJ1q+/V+z4H2dSg1h0UWb2Yr/6VOr1/MrbTZdS2MeP6uPqRR/Gp73wXk4UC5iVllNpsCYS5nvEoPLxSduOuPtu/z0Zt+eflvMaPIvSHEc7YMIoPXnqprJ2vv/NO/HjvTXhqsYKy56PieKgRFKWZhc0NSDrZ06GU/1TaaTEMsWv9Blx0zjk4Z9f2BmstiKm3VlfGB7J7KpQjPTtYXtbBgGym3zdP1w0sX2uQ7a6Ht+PJieOFybZYGcDwyEbYFrWWfUkT5U8CbPxvo8nGsjt6s5ib7ZVaTSAukY7RqbDpTWJumcvvKZBNzYltAdmGhgb0JnBzHmcyFrKtQDTwbeVD4BfJYiPeQjwlgU3CUvaEVIANuNdksunOquFakj1ZW1cS2ZtpYbKZAzNgmcEe9YSGD1mr1zE9M4UNGzZ0FKxbclvNZGsHsqVBOXOeShdlcmUvIJsCCJf7HHUmm95rNjndBNjGAHxr/234ys9+gjnPR2xbKIQJBhzISxpQP41tgQsaOwHFqCVxiowCebHpGOooIWpbpYiEcLAYhtKR8xof/KU34/ztWzGqU0fJS1BM1kxab4MZsTqDW7aRrha4l2ZzyYuYYnR0q/Oj+f0zjbm10tg8U8C+lT7Xc/f4tQfZYvt4+EF/W5DNo/GBNjngBPPQ5BRGR4dRtF14BN4Me6vBQGnWlFrQqn5roVwWJhvTRQn+2KgJyObhQXEXJZON7qKONQsHCw39yoaSpdEIlGsefZCN46n047aNquNiwbHFDr6sGeDmqY3jdGN8VCOjpBjww0kE4TjTmytjHQr4qu/TjtTm+PT35nj+jbuDlB+gAHA/J4hRDZwoUhqiFZRJTW4aXk0EBzunn3UGXVoXm830zkYEWl7VwwVvegfHzO0y5dJ/bs6S2m8pLwG9xCFW1YT8f2aAzE6auzGWTOkoKKwueKTjeKfF/vIgQLacK66XTiBUl+daeT227+m7lTddT90WNs1eqbOpRbclbqfxKL3Y6nRMu79nF2lrBaqutD6ax68OyNSpHtN9UbqM7F/avY+91PFK4p89NvuWZvuRlcaxG7i+XHvidytNZ+6lfbb0/x3e45U+55HE/Oic254h3RjfHYjr5Jhl439+7l/wYKWC+UJJxntqekWOLUAbt68kS0mTKYxOatefOvNpxedpze6u138WHJdtB6bGyEDj2vnnzjoThcUF3H3bHSgzJ4LmFI6N0HIQOk5jzDasNZ5DI4OBBDj/lFPkfBoZcN5EgovPFNDIaK3xTVca+artp+dSSv5keVOulbXitQLZ6skoqtFuPHBAGR/Y/vMwMeVi23aVLlrwg6YsjGaz0eBMxkbbRqL1kx3PU+mi2vggPXamn5TxMn2cEP8sS9xFaXwwOjqaYbKlSUrNqzTPtzBtNNkKPpJEpeo2PQV4jp4vZwaCaj1MMdkkAba9ZLK6hNqFToNsxt1BFStWNW5YaB1Attm5GcmJlbJwQdQpT6UxrVR0PQOy0epV7kEk0ba122YzMAZkU2mRC4rJVrkFQ96NsHW6qGuPw6LKmXXsgGxKoFsNXkIFpqi3Bti+s+9mXPGzazHruvA3bsTM1CR2DY3g/W99s1BUiaCzOfIfITQ1AKomYAYls9jiT9KMqe82mwCfueIKPPnY4zhtdBS/9653YjOvlyTwBflVqaYqLzq7KDjSybmqs7UA2bIAm2kdxyLQ9lwB2aQPOUaBzpUNQ8/1o9cOZNt/VxH1+FwYkK0Q9AtzjbtbxYLSbODvZLHRSdSAbCpd1IXrpKjz2pVI+lVdZWmQzbiLEmSj1TmSKixrDL71UAZkm4aDcluQTXSCpRt8ekA2sspr1G1xXVy5Zy+uuvEGVDl2iMaqHpMbzTW9PEkvkY68H5dxS6eicuJ50qbNeP/rX49NvotSPYSbRGoDqIE8rD7I1qD+63uYNNjsCNMNHOn0drcs7lJMqM69weGBTzImpsDGxg6r0U/rwEg05Xi6Qbbm/XOQrTHv6CHDsRt4cCQgW7Yn6GUE6wzOrQ641UsZ2h3zdIFsS0VxWkFvMz1eaT32GofnAsi2JBZt+tlu8e01nsfOce1BNmNMxLUatdkItD1Wq+K7t9+OA/UQc34R+x5+GNO1qhAlzLix4k2TVdtsOXYiejRKwoir1M1EGGnUaOPfQhuSDqr6XAJiis1Po4IgIigXYnOpiIvOPgcXnH6aOIQSXCsKay3S7H8F+hgprua73wqwqedc3f54LUG2tPEBQbaxCRs7tp8Az/NRzIBsZLJRc9msG838zqYu4cICuJQcYCZli6lDu5qPGxIqtVBlUhJ/8vRatCl31mEeTKZokoiXAFl0hUIgmEqvmyrVdumiqpjp3GQN2SS0U+VkOstka6+pln1cAnRMz5mdndUgW3Mvhse204rRkN1SkM1i414aFJaPIFschxKYRrpoJ5BNzBGWnwGtNZOtAQhZBNaobmMJAFYGMA7gG7fux5U//qmw144/8WSc/4qX43Of+jROGOjHh3/lXdigBREJPbYbgNJRMhMFk4bKFNQbnzqEz192GUphiD/98O+KFXGJAoyOI+k/BlxTmjuK7qoaftqsuFnbLU5z0pSak5FOIIs6x9TD8ou+5vX10zREhTKDlej9qXLxZyvq3GTodQN+ljzPMj34WhzbKwgpHbr87/A+2bJ3u++S4zu40S7pBxoMID0xSJ2nGJf672RdsiPUE4hOT5Vmyq0o/vqChxsvU55OIGm6PpZlVer3o91zknnKjYRj67O6IFts9aMWbsVc+XTccmdJ0kU7M9lceCZd1FEW38JkG2K6qAvXxIrMNNGE1c7MUslqsFXpijbmFxcRhhH6igXNpaoJyMZ00ah8DRD9EIH7ADxMw7KWgmyt4M3agWwd2z2Z4baNBc/F3dPT+LN/vQwzni+gGz9uYonex5JPlgG0Co2LqRCh7KRTZyRGXy3Ea844De+48EIMRqHs2pqdWNXN94A6ZMq1HDMovatoNqrM6dkxsVMfwXQENWdQP7OGB/ydOnyKJc75ihqvdWaujC9yXoPjof6rHejVjiXDvs5c21xfDbTZWMUa0GzeSd1Dz8NaUkN5f81y1wFJtEar3dBwVV90A3Gy8TDxMrM4tSenx/plxoJG/DPtkEx7FT/1YSxko1R30J2maQ1N3wwjzxh/LAUn9PNSW4v13TigdSQwk3ozZ1rCvNPl63T9dPPNHmPaWAtzp8N7aI5J108nlpW8WV3i1Ut52xVlufMYR5POk2U4Nd5bzTA28630mNj6bqsHyMa/WSb1fdPYpfX9WPK+Z+LRLj5KwzjS2pZqU99sCAhrQesCddq8bRev5vuRKnnKjKaTMU2n7ph9nIndSlhk5j7mZ6f20a28jfNM/5Z531YP/OJ7qfuy1KZst3a9CsPY03qJTu+0MHD0ZtqC62ACFh4DcOVtd+D7+29F2bWFNcVGq8ajI53RLh+GZj0cXo0faT0+3ec35hW62xF5DGYCiBGB3iCD0k3jhiOBMz+qoq8e4exdx+PCs87BKZs3SUpowDRQMteMtAbhCJHpN/MPdZP02JfuK8UMoJFppkt2hAzQtQLZaHxAJhvdRanJZnmni/HBtq07hclGkK0QqI10AmwuWWy2MjpoGUtdD/Pz83AEZKNiXSuOlD42u7muQDblCWCMN1U+SPsPz1fxthsgW6nQary53NvG82u1NJOtcZ8mqMY/mbQCTsoMyDY7T3dRRzuzdQfZDFhGkG16dhYbhMkWq5zWVCNJA228VxpkM8YHwmQjSyGx2wJzBNmiqC5wFd1FDZNt0FPuokX7YXGREyYbFW2eZpBNYqyftA5LhBPJYKPJwVV7b8bl114nufen7tiON73hjeJQ8vd/+3fYPTiA33/3u7FJGxZQBFGYazpdyI7pQNN+0stmSSBvijnk45P45Be+KI4lH/2dD2G3baOPL79Qj2NJN1XNTE2CG5N5S/3etVPXIMLYxLikCXf6PP74ATz88MM4+eRTlz3OnH/g0YexadMm+D7TvZZe9Z677haDjl27TxB6aHpyl53gpJ/humuuFe3Ac889F6I5eJQ+abAoe8v0NLLTS50Ge0y93HrrrYL6n3XWWUuepQFoGYqjASTN4iZTiCX7bUmCm266SSi4Z5xxBgYGBnpqD+n3Xek4ZQQA9YPMzszgzjvvxLoN63HSSSctqQVeZ9++fahWq7jgggsa9UvXSApU8sPnJ1B1zjnnyE9pxynQKnvrdlXdDkyUgS89AWyjYZgF3zoCbTHtoWfwyU/9Iz70oQ/Jbsmx/VldkC1CH+rRthaQbVlNtkIgA6/luDIIT05MY3hkECXXVyBbQ8C+NYr/h72rALOqarvr1gQxNCKIChJKKA0iSkt3CIh0d4vSHVLSJRIKgiip0l1Dl0mKSndMz73/s9599rnn3rnD4Kd+n9/3e3x8mJl77ol99tn73etd71qcx2TCpKW4DXgYES19lyCbzcbURpyAbC7bWbgjD8Aetw0hrvOcXv92IJsCkug+5sRDlwP7fv4Z0zZswf3gIAGJmFkNleDO6IXGfMkWSUwOwj+Qe9LfeS2xNpasOmRO8bhcCImJQYmMGdGxejWkc8dJAsfuVkBOgqAwic5uvjcWsF3puSomu56T7LSwpxSCYQBhPaw/gBXolP4ggr7/BOAKF+CWuMWfE2jNjPK7Ik4tk7wXNLKyXszz+INKHF+MRJGMNTKP+p7NB1BMEFz7ZrhV2/MhqJjL6yavIhD53fhMxjej6wS6f5/PuSyQUz05cCrtJ1x9y8b30gBrrM8rqUWVpCUNvRWfZ26JTQIuUiyrWkkpm2WA6l6edAmZFGhl/dy/3wSKQxIDcgKBbIHAraTaK6nrTezd8DJj1fipeo13s16f730aMaLFhMX6uS/AJj1LADYNWic8V2LMH3UtTwKyKTBXaRTr9ra616q/63t7sn7tHyfwOjRon9gQ96RAm3p31VECtX0SQ6jva2YBHfU1C0BqSYYHWnb69CvR0TbYOkYyNKn3RZ8r0JpB7s9vLZgYWPukDJLf0yZ/t31921IZHJBTEulw4o7DiXUnTmD5oSO4HRSEaJdLkm02cUF8sr76R+43saTykx7zv/37vnOMMeaIDi3X325xCHV5PAhxA0FxsUjjcuC1/HlRKl8+ZHAFCXMtxOORMlPuyyoKFc94y0Gt82uCdrXo2v43gmy6XNQRnE/KRTM/o0C2ZBYmm9Jls8PG/40Eh24HMtkIsjnFXTS5tPnjNi/QZjfKRe8hY7r0AmTKWGJZL3irH4yx1jgwqzfJZAsNDkJosErK6817/sBpymiCbHcMd1F/0qH5uw5WjMUJB1tqsgU5XAhNFmJSGpNa/LMLEbzgxWZIl1Z9T+pt9OzhzzXygmwM/giyhYaGQJeLJnY+gmxkW9Fl041HiIm9gbioU2J8YI8/5Auy2cjpevzA9Jcx2SwrfP7IK4k2nEnoILrh+Al8tWM34hzAi88/h/Y1asiVno+JxYzZs5A9VRr0bv6OMNmIinPKk8nKuCP+7O0KvnACw1tCjGTKHbhxE3OWLpU68GHduyOnjeWiBNmYHXGrUio/kM0XsPJFmhNMom4Ptm3bhvYd2qJHjx7o3KWb76RvXPP8+XMxetQoTJ4yFTVr1kwSvCtfrgx+++03LF7yKYoVKybHVAXNqmc0avgWDh48iIkTJ6JOvbpmMKUn6aPHj+HGjRtejNUoL+vdoyceRkZg8ODByJw5swpsDE07gm6vlSqlrt+/A2pGkjka2PDLL79g5vQZePvtt5Hv5fzqWMbn1veLANCwYUMCHtb7HTvatWuHZ555xntNj8tauT2oUaMGvv3uFNavXw+nIwizZ89WALWmykrgq7T67E4nypYti6rVq5nPJ1BApP82Y9p0aVsu2osXL45FCxciWMAtNdh4Y1T106gRI3HixAlVkm5ZIJu6ih47MmbMiBmzZsr+B/bvRZMmTVCvfn188MEHAVx/3ChRvDiuX7uJc+fOyYAcGRmJ10uVlH7W9J13UKxoUQGwfvzpJ2zcsEGe6WfLVgjwqrfNmzbg448/9umT+heCe8OGD0enjh1x5w7BFu9D1+3wTrMWqFy5cgIQVx9jwHvvC3DWsnUrZM2a1QeIjImJwTdffY1XX30VjRo1Qu7cuTFz9qwk+37Ai/23/fHPBdniPMkQ586KB5H5oMtFA4NsRpYrSLmLOhwu2Ox23Lp9A6lpfOAHsgVqDu+E6wXZ6FhN0wMNsgU7ziM+Yr9Fk82fyRboyP9eJpsG2WgFz1LRvZcuCcgW4XIiyB2HPq1bIYuRfNFzQlLdw3e+8Bqim8NZgEW17gkRAO4CWLp5C0799qtkcEtmehodqlZBRgHZYlUgaSSBdGAi736Sbl6BF9U6pGEcsXbNKowbOVa5ZruCMHXGdBQsVMjMQgqjzJQ98E3s8f54rKOHD0lSybxfo7P4u69aAzGHMwgFChU0v8N7rPRmBTy4ew95878iwLmbQKAwY3zjDGHGwSPz1KWL5yVhtHrdWkOSg3IYwMovVuD+gwcyjmdInx47d+7EqOEj5D579e2HylWqyH2NHz9eEg2vvlYSLhe9yKxt5sHlX3/F7RvXLUlJa6UCL5/sOLskYnLkzCnVBufPnTN1+ax9x9oe/Dlb9hxImSrMJ+xU+3ulJvz7nhUc8v8sKZaOxsa8YJH+ht/S1GDakCE/ccIErFy+QtqqZZvWaN+hAzwWdIdzGJOI/otUAfsMMJCaRYqtpc6n+60/aOWNugJfj+nAK/bEAbSt/FxuvaCtAiLinpCrrs+uGYHW9zjQefX7z3OoMif1Dc0SHT1qBHZs3SJvS/tOHVGvfkNT3iSpseWxnwdw8Txx7Dj69OiOF154AdlyvIB27dsjbfoM8vx03yYQxyehr1eD2EmBPYGuRb7jjsevv/6K3bt3o0mTpkbKmtItKl5KADb7geKmFqhxgsBLrsR6R+ItROjk3p27ePjggdx/8mQpkTZ9Op+2t7Kg/I+UWHtY35+b128gOipKxiA6/VmBT+ty8nFrpaTaXTPxdH/0B9bo2Dh//nzUrVsXadNlMN/FpMaDP9T3/sZf1u+j9HmHmrNiXC7ccbgwc/1X2Hv5Gu4lC0WkmB6p1Z8/SPA3vr3/iUtT0IVbRPAdcXGS3Awxkoo5Mj6FNwq8ggLPPQtSNfh/CA0P4uMkPmIJKccwBfirwVaNuXoFbwBASWimJvXe/d6G/iuZbFFx2XH+1+y4ce8FU5MtEMjmdLngCnKaABvHXzXe25AYyJYYeOuNuhT+RE22jBbjTQ2yWdtJoyUa+RDM6+59BIcokE3NkMb8mKCB1Yil03TCZEsKZDOPkSjIZnS0RJ6mFUmk0DRBtozpFZNNupPfJOsbHvKgVk22UEET9XcDndJksvG49khEx1xHbORJ01002HERLtstQn6UKExSNPAvA9mMi9cAG0EvbXKw+dgxrN25V9xI8jz/HN6pWUMWTWQKnI6KxLQ58/BcqjD0btECGS0gmzUrbpestHo23klYZYtZekpQj4YKB29cx+yln8mLP7xHD+SwwWCy/Wsgm/8ziYuJRdWqVXH+wlmsXr0av1z6DQULF0KmTFR/8xKZ5s+bg9GjR2P6tJk+QE+gZ3z8+HHUrVNL2FPhBw8Lc4m3SvUlK8h26NAhTJgwAXXq1pXPdAaT/3bt3g1bt25Viz+jXIDnIhOKm4u0UEt2LToqVoK+zZs38ws+IBu/s3LF51izZo0ANilSpBBWAEGdT5d8Ikysr7752qS++kKepJTGIHduxdYKBB5rkO/L1avwyiuvPBkI4wey3bp5By1atDAZBBrbJoNBMyLGjRuHBm81THJcZjA0euQoAY9Sp02Fq1ev4tUSJTB37lykSB5mlnhK9zMWl4MGDASfm4jMk3HEF9Wy+OWihUHeRx8vkOdEkI3gZCCQTS2YPQlANj7ruXNmYfny5cJw69OnD65cuYJdu3ahQ4cO0k/e6z9A6Mj5X3lZzr9k8UIMGTIEzzydGS+99JIEKmT/he/bLwy4L9asRvFixQSQLV26tOlo8+N33+PXK5cxaOAQtGjVMuAzIXiZ58WX5Plu2bYV2bN7wT2e+4cffkCDevXRsmVL1K9fH02bNsXHixZKP/v7bn8uyOZlsuWDl2YzsgAAIABJREFUchctBo/jWT930VCEBCvnoaDgYNFkI8jG9/D2nZv/IsgWJZmt0GR8z0nPj4HddkuYbJ6ocOUu6jgDu12DbI9LxvwnQDYHopx20encc+kSpm/cgkinE8liojCofTuwp6WgwYEkCLxCXiZb3FhJabYzmc8yWxg7PMnvwmy3exABuyRs5m/YgENXrkrpVcmnnkaHalWRyQDZeFgzKDU695OAbMzQe9k9OuxRoBkDr317d6N7l67wxHJGU4tYjr9zFizAS3nyiIZsUgs1giclihZB1CNaw2uAwRu+qvlT/c7PVYhlR1ia1Ni5a49alIrzlw2lXyspIFX+lwtg8aefwE3QIgDTy0GQzeNB7ZrV8fOFi5Jg2Lx1i7iQCegVE4sqVarg6o3rMj41rFcfO3ZsQ7cuXeU6Bg0ZKmMGgbcuXboIQPb1xg0IS5NW6C6ikWeUDw0eOADrv1xtjFHaXTxheP5S3jz49LPl2LFjB3p17W7eb2LsKp5h6qwZeP2NMoj3MM5QMYdKRiR8X6yAlAni+DFYAi/wVYexAkBcpMgCx1qCF4ARw8X72NFjsHzpcjlG63Zt0aVb10QXpNagXF2Lai9dCq3H5UAJqMTGbIkvZM3k8Tmv0jhW3zL7qJGEctqc0qdWfblS5tUXc+bCywULoGWbtj5lxYldh7Wtk+r/PL/eX5ey6nZVLKd4DHi3nySEuPXu2wdvv9MSHtbsWK7995zTvG4j6cfKdp6L/WLS+HFYuniRHPupLM9g/YZvAFPnSDHQ9ALV/95+76JTwB6PG3du30aLd5rh559/RtUa1TF4yDBxtnaLW7P3yfqwUP367uPmbGtiMTEmrP/39bVNmjgRSxaq9ihfriImTpksMRbHIUkgPMYw5nEgm2YnTps6FR/NnSftWr1WTYwYOTpBv0xKYD2pdrd+rsZuHXerErnJEyZi8eKFyJQps9zfk47dj2vz/6bPAoGyZt82GMYxTifuOZ34+thxLN8fjgdBIYh2UmDfApkafZUljLLWM37X877/7/L+Gnqq+mcZD5JIMv3zuTEngc6fHrjiPEgGD4rmeVHAtSzJkgn5hSvTYHc8XPGAk8w1A37xMjL9DZ8eD7I9tp/8CR3+rwDZ2Apx8WnMclGCbGSy3bztQBbD+EAz2Vy6XNTlkHWiZrJxjOY453QE497DBwhyOpAsWTJwfuf2JCAbKylJumC5qGYP+oNsCUgwxhxNkC0kNFgMGv50kM0adKibsZk3SdFoM1gywwQN6qjuYAXZWBPLm2S5KCduKRc1QDYJYmXBrxpNL/7lF5PJpkE2L32ajDWZdI0Jz+suyuuIQGzcbcRGHkdKZzicniOwgmwQJpv1KhP20r8SZGPbaFYZAbbrAL45cQLrd+2Rmu6Xnn8WrWrVQGpDHJGMgRORkZg8Zy6eT50GfVo0E6MCCieqXIbStPJKfSfMnPFzzZrjwujgzRuY9ekycTMZweyhHUjhx2RTQJS3XFQF0d7Fjw4arEwftuSBAwcExNj49Tdo3bo1aterK1l5Mk927d4rL4lYGttsmDljhgBiDCgrVKzoNV0waOlezSo3+vXti5UrV6J58+YYMnSo8dCsIR7Q6K0GOBx+EB9Mmiggm4iveDy4fvMGbt1iubCx2NCsLuMoDRs2FDrqrFmz8NxzVKgDvv32W/Tt2xdZsmTB/HkLBGjJnkMBIbx2giil3yiFG1evYeDgoQJm8XoJ1pBxd/36dYwcORJN3n47ASNLL2AO7NuP6dOn40D4PvTq1QuFChWSY3dq3wF3H9zHvHnz8P777wt4pNvbys4gQEWm2vPZXjAWBR7UqlZdSi7XrVuH57PnEGZdrx7d8P3332PBgoUGK86NZs2a4fLV69izZw8yP0M4N8CgxQWC242xY8fKtTicNmmj3LleEhbW9auXkfPF3Jg1cw6ey/a8eY1mn3B7cPToUZw995PxyqnnxdiZ95Hpqcx4/fXXzeAu/MA+YbI1aNAA48aPV5GAD7jpxmvFS+DKtRvCZGNfIyjX/J23pV99/PFHCAsLw82bt1G+fHkBVNln+rzbTz5fs3a9XOOSRYtlEVu+bGlhCsZ7bJLR7t+vjwCaX6xaI0y9WzeuSd9MloJTJ7Bg/lxs2b5NQDay1PwXO+zXly5dQtkyZQTU+/a7H6Tf+A/ifO58NzZs2CDAsyuY/kJ/5+2vA9kUk60o3Pasfu6iGmRjhitY2pFAG9mLfJetTDbOH4oppeQErNldXyabF2STxXp8DJzO23DijAGybUVo0AVLueh/BmSzljHpXqFAcT+QbdMmxDhcSBkThYGt2yCn04EwdzxsnGfFDcl439gmpEklyJD+Pu4F5SOYBGIpC7VirsOGOV99g8PXrwOeeBTP+JSUiyqQLQ52lgI+yWo/ia6vrlLZqB/Yvx89u3RBjJEY4ft+794dMcRIFZYGU6dPQ/6CitGm569ArpoEu0oWL4aYR1RC1cCNXlmri9ZyGTI2Gh9pkE3mAfmjJwHIFi+L9ISpE4JEnFfr1KqGC+fOI2Omp7Flyxa5dm5ffLYCI0YME/br8s9X4LdffsXd27fRvn17+XzA+4NQtkJ5dOvWBadPn0a3bj1Q4c2Kossjc4ChkcaYYPCgAfjqy9XyPYr+StxmAQg43nF7MU8eLNUgW7euMqalSpVKxlErCHTn5i1hDQvINnMWSr7BcVvFA957VfdhGlKYmXq3MAZ//fkSLl++jIiICEnW0Lzk+eefR7KUhIaNb7LcVvBMBb4YE4f8Q9HpNatXY97sOQrmMVjZei9ZBBqxJJlAEQ8fyUcpwlIK805viZWlVapaDV27dZP7Us/XjaWffopfLv5s6scGKl1LUK5plucm7NgCANuAXr17i9ak6tlqUwALMGzQQKxe/aW8v6XLlsHkadMFXPHvU77RjxEfW8p/H/fq8buRjx4akgqK0WiNt3gdA/v1w9dfe0G2ps1aSQmbvmaOU2xjPQ8mS8Go1LewxtofvPfpfd+kPeNiUaliBdy+fkP6cNeevdCsVUsJFKz3wFPrcz3psGLt8942doPSFJ1bt8P3P3wr10ygu33HzujQpZMAmtZnqlmYsdFRsuYQgW5jcycin6JjPJ/4mM6Q/npKli6inyf73dRJk7FwwUcCQpYuX0FAKA3Q6ntP0O/025LINen+Zbd50KNrF+zatl3at12HjujQpbPZ761yQYEAXX+mZMJeHvgv+vycqxfMmYMZ06ZJb2HbP/1MFqxes05iIZPp/L8q0J+YS7LRbJpFybanwQFLRu/b7VgffhhHz55DpA24ee+OjJ8akEg8KeJ9FnzXrODxkz63/y/7BQIj/e9dlXi6kTI4BAVyv4iiefMIsEYjQlaGiZEB31T+6+acpQeKQDqPZm2TOf57R1frmXUEFGg+SVzmIeHevufTn/8VIJvHEwytyUYm27U72QRko/EBQTYaHyQGsmlJEEmqWEE2hxPJkoeaIJu+fn/w17wvwxOA8aEC2QxzsETePz5XJVmmEmEkh1GPjSCbEmtJYjPi6+jYGNhux8R4RMpG/siHT7iGAISmxnunb12mQq0rLnSUaLR6sLq+1X8pooMUDuDa+CB92nRGEOE/bQbuONzrzp27sjhmQGbVbNAdUWcb49zxiGP5G6WYbVGIibuJ2KjjCAs6BGfcIQQ7LsAl7qJKh+c/US6q24gAG6+A+mtSInrsmLiIsp3zPZMVLWrXFKYaqaacyu8RZIuIxIfz5iNrqlToa4Bs/NxpuRO2l3IatQZtitGgQDhvueg+k8kGDBdNNn+QjQGu6hdq8Nblhr5hXaAJuFq1avjx29MC5hBEIFPn6InjGDNmDAoULIwZM2aoBZPNhjM//Igff/wRRYoXE0aTPt6HUzj5qkCb243rV/HGG28IsPXVV1/h+WzZjE5jLCKNDA7BFmqGjR43FrVq1ZJFJfvOuA/GCzjE4ELuRwtdP6lgqMcuYMje/ftU3ze+N3PGNEz6YAKy58iFTZs2GROYWggQNKMe3SeffIL06TIidVo1Ifpsbg+6de8igBiZYuUrVBBQsETRYrh586a0W4UKFURnzn9jWxAAO3LkCKKiY+V+uQihkwrZo1xYpUqTDpu3bEHdWjVEq2zr1u14Lls23Lh2RcoVs72QU7H0tFORlVXnAc6dPYt3331XgDK249RpU1BRwFC7gFKtWjTD+fPnERyaHP369cM7zZv5iva7PRg0eAA+/fRTCeJZviqLMsTLPZUpXQ4LFizAm2++iTPnziastffYsWzZMhR/tQRWfLYc7rgYKZO6f/8hhg4fLovRmTNn4s6tG1JG3LZta+zbtw9Hjx6X77Vp0wZPP/00zl44L4zKfPlfkWbUIBsHVQ7oOqgjG4dadlaQTX8ugU98LOI8bgwZPCwRJpsbW7dsQfs2bU2wzt/cgM/s4IFw5MiRQwZ+az9Pagz/z33+14NsZLI5XckQFJwcoSHJhFXKSTgoyCXuoqLJZgijEmRjgMlyUeqEMunCTQc0CUE2rclG44M4YTfa7HR1ioPdfhNBOI/4qH2iyUbjA4ftP8tkexKQbffPP2Pmli2IstsQFhOLIa1bI6fTibDYGBkHCHCZLpUWmFdBkf/6JrOsHWK+cN1mx+xvvkH4lStywBJPZRImW0aPGyliY+AkCPI4nPIJLkMzO7jrlg0bwVLs+FiKLECA9IGDBwtgffbsWfkbx6kRY0ejQsVK8ruKRVTwZHMzwaeBICAuOsoAATXDVjFm9AyqjQLkOAaLhD87WV6lRfA9QOlSJYTJlo9Mtk+WwMN5k8GahbFkXWDWqV4dF38+j4wZMguTjefkvPZ+v77yM8c4jo8jRoxAlqcz4/JlAmJ2dOveE2vXrsWFi+ck+bN61Vop4zt05DDatG8nsgxSBukBhg4aiHWrVkv7T548GeUqlDevmXMH9Ud5rjwCsq3A9u3b0aubYsw1b9lC5i8dqXFcZMJp80bOcb4gG4/hBQ4U20jmSCM+PHb8CL5Y8bmw7x7ef6DYEjblhq5BzBdy5pB5jsmVdBmeEiDHv/yV7cdjL128BB+MG+vTh1nWqZhjftCLqYnnhXf8F5mabcR7qFu/AQYNG2qWlfJ4ZDqdOHbU752xwkVWjRfjzTWYWuxvavMy4/gbQYW9B/YjWfKUPiWAvEcu0Jq81RDfnSb4Y0fP3r3wTstWARfHmpWkC70lnrfo92i2uhd89cYf1LJsWK8ufvr+B3k3NnyzCU9nyWzGMBpk2/D11/LO9OrTG02bt5ASYz2GRDx8gJKvvqriObsdx0+ckudmgkBab89gIPqDQrwasm/27NqJLp06KQOV5MmxYctWhIaFqUoFuWS1ODLHEgNI1PenhxF/QM1/eNFL1Yf37sscfeZbBbDxOG+UK4/xkybD4XLK9VtlSNQVuLF21WqMHDYcWbM8I7IiLOFksocANucUJdjtlriM7xjLhghM8/879++hfYdOyP3Si4mybPW4zATJnJmzMHcmY2WgRMlSmDF3tqktar3vxzHa1IvI8cBY58XTyEUoBKj8ZiVc++1XufcPp81AqbJlQcDQN16x48pvlyVOIbCoYiGlt/c4sDDQsC73RuavzYMFc+ZhxrQPzfciZZq0mLfgI+TK/ZJP/zEZJ0mUzz3BNPL32iUJkE36pPEsxBjP7kSU3YFIpwNMGxjK4maRoRU6eRwQ4J9S+3s1yn/H1cg8bqzNQwmsGSYGrApj6ag2MSCD2a5ldAzmVUKjmCcH2QIlFfzH08RAd2/L/mdANhofWJlsLBfVIBvHTSkVdbkQ5FKay/4gm80RJOQVl93xL4Fsd+7fUZpsvxNku333nuBd/xLIdi0yysPSQgbhRtWrmsH0iG2JRATZswE0PghyOg0ROIszKEstLOCBmqC8QER0bCweRjxCmlSp4TQETn1eJ7+oR5+Px7h79z5CQ4MRKiCbb5ZUT6jSrd1uxLmpXMEpgGyFm4rJFnQArvjDPiCbxxOblHkhC27g8YQiPj4DouNyI0X6+gCow0KWE2UMVciX5CYBpdpLM9hYmMiBkmWbZLCt27lTjsUS0Q41a4DLbsKYxE75HYJsxyIiMWXuPDybWpWL0viAyLk+rrS38T9/1qfV7qMajDM12Qwmmy4XfcGWEGQjK8duIwtHWRJrJpv/PfsDbVzsvP1WQ9GzYukLFw8VKr2J2XPmYO+ePcJEMwXpA9CT+fzPnb0gjBW9vde/Hz7/bLkcJ1euXML+sgZUMqCZgtheQVUei2WD6dKnl0AnJjpazm1mGY0gnKWtXCQtXrxYyvu4oKKWWNdOXSXT/vkXX0gAFZaaz9673bp5HSVLlhRQ64svvpDAi2U3/H/jxm9kUaeu0ybgFnXDqD1nClHDje7du+Ortevw4ou5kCZNOjn4wSOH5ZjHj50UxhaBOoJoBBp57T/8+B0IZhLECz94EL/+elkWKXxauvSVi82w1Gmxf/9+1KhWRcBMtkWmzJmx1gABm7dqiUGDB8v1Wd/hX36+hI/mzROgiu2VKVNGASnzFVAglda2eXD/Lnr16iHgHb/PksfOnTujeo0aZonlkAEDsWTpp/j8889RsFAR2e/0qRNyP+VKl8P8BQvk2skkfLVkcQHDihYtKvsdOnhErqFYieLIlycvoiMVM0Fvdes3FBCwdJnXBVQkmDdw4EDs2rkHe/fuxe49O9G/f3+0at4Cjd5ughw5c8tXP1m8RMp632rUQMqVKeh75swZVKlUUcCxlavXiOYfn++Jo8eQMlUaAWYH9O+HZSuWm+Wi+jq4H0tOyBqkFt7ObdtlEcz7SJshvZR78Hh8pmQAHj96FB9++CGqsy9wswi8/56SpCTHnz9th78OZNPloprJRpAtJDjUB2Qjk01psikm280bt5EmbSqEEmRzehMBBNm85jlWZrRKMlB3MTY+FslDSfKPh90dLSBbsO2CgGyOuG0I+reAbIGDHf24kgLZqMm2m+WiZLI5HUgZHYPBbdoit8OOsBgFsvGOvSwy7/mSXJQl0WfE+cwOPHQFKZDtq69x8No1GZeKPaWYbEmBbEkHg8ZrYYA18XExsuhcMJcMJrWVLFUKU6ZOk+Ds9u3baNemtbzDeiPg3717TziCXGZmUoc4GiQgue/YkUMYN2a0MEb83z0zJDIWlUOGDRdQ6vy5i0qvUeB5t4x5ZGdRIqD/++/LQpHjFwGjrM89p+Zj4h/xyom0To3q+PnnC8iQ/mls2rpF4isaoOzevg0Z0qXHV1+tk/Hx6tXrUh5KNi63ypWritZpTEwUWrduiYIFC6Nz1y5wBgVh1Zq1eDrrsz4g2/ovv5TvFStWQpIN+v7iPXEC1lGTjOWiy5Z/Lsft1U2Vi76QMzvy5s1rtiXnf8owXPntqlqUz/Iy2QKlTNmuVy//ipHDR2Dv3t1yHKvQujnmWdzAZR+XCx07d0GL1q0AA6i0dkdex7Iln5ggW+FCRVGgcCHzvn6+cA5bN2+R580yf8YK129cxdrVq+QwrxQshMJFi5uHJOBHxvq+/Xvkb7XrN8DAodRJNZhsBsh26thRU4dYgz6B2HBWQNn6nnkZSurUZILuOxCO0JRkC6ryP26yX3wcXitWTJia7F3zPpqPwsVLSLuTSXX3zh1JpEVHRBpAThQiI2noQmERb9Kc8RDHzHyvvIy06TMaob0aB8SADDY0adgAP3z3rXz21YaNyJwlq3yuACaPMNkIsvH6WC7apFlzo2RRLR8jCbIVL6GqKRx2HDlxUpVqW4Sl2SZLP12C+BhGn76bbq+tmzfj9MkT8uGLL76IKtWqmyWRumUkPrEK9duAcuUr4plns3p12ixGC6o9fRF+3ve9u3elUuD7b0+bEXzZ8hUxZsJ4OIK0tqHmVXqfsipp/QCfLF7kLbP1Y4z5PEdtLGKAePysSs2aGDWaZZmBy9mtIBtLRadMoC4tULBwYcxftCggyObTon7gjS7VD99/EDHRkXAIDdGNqIgI9O/X13xvRowajZSpUinA12bHG6VLy2FjY2JEL41jG+N2guBSiWIwPXzvN2EFjfVzDZJ+PG8upk6dajoy87ws8yfA5g+aJugw/2t/SJSpp9xWNaONMQ2BtljOQzbFJpfNMPzR+ypRfJM+bGoMalKJf9Txz+9GMybSrxJrH+7u0Bprbg+cBERZnWVorpkJHxo1ymPSLuTqRLJGf0y59+O6uXqD/9ztr2ay0fiATDZnSP4ETDYNsonxgdPulVcSeQB1pybI5rD7lIvqygwzXjbHP/WCcJwiyeuOUS6qKwm8+/s+f+vz5hhtBdkCmy0YyVnji7pyRIwPzt246dEghVUzgoOy/rtJyzbcsrh4D6bNqqGTIJOY8UJLpxHGkzqbFTdjxuP+wwcIS5ESdpkEvR3EaxFvTKXGIkkHHhERUdKo2o3DOnGqTKjSIeHiKyomSjo63UUdjgfwxJ4WkC0s6FsE2c8bTDZO9GoB8rjtTwPZjJMI1d/wNiWDjSWiG48dxZd79knWNu9z2dCiejVQ3p7UUw3h8SrpBnoyKkrKRanJ1rNFCxCKIYJOwI6hlZ9nl9wdgTWCdQTjiLjzmLx7sucOWDTZRvTsobR8zHJRBsRkfD0ZyBaoHX/84Tu8Vb+BACcEgj79bJkwwegM+c477wj4xoXJ1MlTpFxm6Ijhkllv3vQd3LxzG+fOXzRBHzqGEiQi2NOpaxfJGLJ00UqP1nRRBgOaqeKk657HI2y6pw0zgxrVq0tQrTd+L8HCSoSPjSDLY0c2rckmnc8/T+RG61atZIFCN1Mu9jRYxX/JtEqdMgw///yLMBPYZynoX69BfXVeC8jmcBDBd0p/JhjDz08cPyXgHRkNbdu2xXvvvy+XvnLlcmGO0bTgowULLICvW8pFeY8Ee17Mk0/2L1v6dQGACFgVLVYMvXv1kkWWqsa0IWVYarRq1Qpdu3bFN998gy6dOpui3QTObty4huBk7EXGZmTM9ZQRFRUj10ugklv+l18WsIzHViDbErRu3RbPPvusDHyXf/tFyjDLvlEWH338sYBs7Cdjx42WeyIAxneajDENsm3ZtBmx0ZHo3bu3tM+kSZOEicd2bfpOE2FMEtBlmSefOX8mgEZdtVfy5ceJ06ewYeNmuT7NZAsOcYmWE5kQ8fHxeHDvjixKVq1eK8e5eeMa0qdJK8wUbhEP7yMyJtpHk42lxocPhfv0I1P7zphcuaTp1KmT6MUtXboUgwcOVBn7TZtk8Zsk6v/Y0erf8eFfC7LFQmmyBbmSC5MtKCRUGEm0+A4KdsFplItqkO36zdvCZEvudFpANqXzIvOPwWBS5XwGu5cljpFqfKCZjgJI4uDATeUumgBkizaOl9hc8Uc02f4YyEZNNjLZZmzejBi7EymiYzCkXRsfkE102Qz3Ki8ryPdeniBNlKBzsYVZwhIR5MJVmwOzvvoa4Vevyn7FM2VGx2qVkSEJJltSIJsVlLh49gyGDh6C0ydOqiSaDajw5psYNWYsHC6loSlC4ffuoXf3bsLs1cy1HC/kEh0z6lqpfmAEX0bzE2ggsNWtS2eflJkG4fgdDbQxjlm4cLFoi3IMIphjBoFGplpryfJ77F2NGr+Nd99/Hx6bR5jOj+7dFYBjzozpwlROmTIVevTsLeMwAfnePbvj3JmzotXJpAhdt2k0w8QMx9cWLVqJ2UHnzh3BSoS0adPj6vVr6Nq9O1pRt0sHe3Bj6KDBIMjGP+lFsS/TR5UTE2TzMtkUyObvRqsZU1rO43EgmwBy+w+gV4/ukn1W4KWKUJx2l7x/vA4CknanSm7ov+nOVrFKVYwaOwZ2h8snluSxP/3kE0wcO1Z27dixMzp27GguWEYNGyqAJO+XMQeBQjK4mzVtIk+kVZt2UmIr4y0Tcx5IYmb8uDFyDIJsg4YNN00A2N9aNiWT7YgANgQ0s2V7wQ8AUsCEPHGDMcTfJX5i5tzQ+yOwMXjgIKN9gb3hBxCcPMzrRGswcX/95WfUrFLFgMvswp4nGMdt4oTx+GTRYtOF83HLLcVes+HDGdNRqkxZE2RjP2JsyHtr0qABfvz+e7mfbzZuwFNZnjWvj23tD7K93byFAYR4QbbXipVQRll2O47Q2TsAyPZa8WKIjHgo86zERxajB9UnVf9Q75rmm3ljMy9r1DtiEWhgGS3LaS1QmGW88rrFqmO7ce3qVXRs1x4Xz58z1zlk5o8d/wFsriB5Fr7gqC/INnLECHy9Zo0kMq1jZyBwXtYZBgNLngVv2xWEDVs2i6FDoIWyd9xzY9XnK8H+zC1n7tz47IvPYYPLKBsOPOebZfHGx6KJafOgfNlyuH3thnnNZtJcqgq4eTV62a6nTn0rrLb58+ZhxlRV0sktdeq0Urper2EDMUsQjTjDaZSfWw0OrFco44fbgykTJuKTRQvN5586bVrMnf8RsufKbfSrx8+Lge/6v/ivjwHZzGorCzNVVq4WhrQGGUQKgk9R13L7H9efOfdf3GR/h0sX9rMBaAqIplnt7OZ8H4wFgEPIOoaGIsddu91kgP4ekM0/YfPfALK53UFwe9KJJpt2FyXIRnfRTJmfTVAuyipJxvqcD3h/EuuLmaVdnEiJJbgMkM3U59dyKMb45B3/VHqFc4nyBFCabE8CsukI2QTZQihbE5SIo2lCkI3fj4qJhe1ObKyAbDqTpDMIQoX0W1Pws3ibTRbQLocTKSyLbev31UDsG7bzL0QSHzx4KCAEA38fxQbDwl0FBJbSEinNsCkmG8tFgxQXS5cDKSqtsqTXng9kzPGh0Pgg3n0bcVEnkMJxQGmyOc/BZdPlogIJPvZd/TNBNn0mgmFUNCGDbd3p0/h8+3bEOV3I9fyzaFOlqjDYqMOminHVxu/epj5YdDQ+nDMH2VKFoXvzFrLfb9euY8rCRYhyOMSNlLpSXpqlG654N5LFxaNHixbIk+kpOS7LVKnJFu5jfNANOeiXEjgiAAAgAElEQVQyZgHZnKJ7Gy8d/XHlook1YnRklDCtmFmmptiUKVMlI1ahUgUB2Ro1biyuoizFoCbY4KHD0ax5c7z6ajFcu3bNBNlio2NQu3Zt/Pi9AsY6dekmZSxaoVMzqnQ/bNKoIcLDwzFp0hTUqlMngVkBSzAIxPlvFKHngoALGgJj1sUIQV6yFxT7TGnJsYySZZYbvvpatHH0/qnTppfSxzfKlJZyTOrasIiFGUECR58vX4bMWZ8R4Wydme3eo6sw2QgcMqPKrVjxIrhx8yZOHDspZZnVa1SVMsbVa9bI5++/9x4+++wzWaCRAWH2F48HNWtUw/env5US1JfyKnfTooULCvOiWYtWGDRoEAoXKSj3S2dLaojx3SYA1KlzVwGbGjaoJ8ywbl17SBnmxEkqo8rt4rnzMpFkeTarACHsH7lfzCP6c/PnzhPW3Zx5cwWkIuhNY4UvP1+pGEZ+md83XiuFiVOmoEKF8gKyjR8zVkC2gUMUyDZs8BBZLBUvUVLO/f13p1GjqnJCJYOtbNnyoqkWEfEQBQsWxObNWxEWlkLuh4tWlg5TY+9RVKT0q2WfrZDr0sYHzJqT8cBghWDcld9+kX7bpGkzKWvesW2LtEP2nDnk2vfs3IVvf/je1GTjWMYyqt0798iiMeuzWeS58HgsY02WPEQYdXy2fN47d+yWMurWbVpKeVadmrUw8cMpCVmxloy9lWH42EHrL/3wLwLZovPjp4tpRZMt3vYMnM5kcAbx/yBFH3e64HQ6ZJLl+8eJmNv9iEhJviRzOs1ED/+u2c5mkkeDbEapH0t4YuPjxUwBNjLZYuG030KI7RwQfxDB7p0Icpw1ykU1yKZHYv8G/iMg2+9/WGqODqDJZnciJctF27RGLqeXyca51iyfNdUkHj/vJVWeo7OoqlzUhat2pzDZrCBbh2qVE2eyJVEmY11kUpR8wbz5WL5sKdwEZuTS7WjeogW69uoBkOlsGLgIYOoB4qNiMGrkcNGzUptaPFauWhUdOnVE1uezmYATP2WwtmfHTvTo0ln2HjZsGF4vXdpc6JMJyHf306VLJLr5+ONFKFSkMHr37CHJIR1gK11UGnMbjoTS3zTI9p4sKjn/XfjpJ1MyQ5aTxvWTg89xM0O6NKhft56hfQZhVjPJ8dprr8n1vfVWYwwYMABLPl0sJaVsE4Jki5cuk1JqLozFYMYTb4BsKtHR7933RJJBtYhbxniyUrjwzZMvr0+5KPevWbsWmjZrZo5L/M7EDyZg/14la0GQ7dXSr5usUcZhKjFIU4q96N6lMzh381hMJlBnk4y8EUOGCrNa2nrEcNSsXVeqHCiuP2fOHNy8ftWcI1q0aYuu3XuaGmDqeQHLln6CSR+Ml/06deoikgB87ylp0L51KwHssmbLjtVr1whDmfPzO01o7KNBNpbUqrFiyaJFYBJv4+ZNwuSpXKMGevbqYwItGmQ7efyoXDMTQoWKFDU1H60BuRdUIRBsMMoIshl98/7deyj9unqO7Et7wvcjNEWqBHpsh/bvQ8e2bWQ/MiE3bdtuAo00+Jk1fYbJqjPLmf3eK82U4DFmzJmLV18rpTkBclxljOJG0wYNRKvVCrKpBZ2C5QdoJpvNjd59+kGBbAbLzwNEPHqAUsVfVWCzFWQz3z71zEoVKyLsKR37s1JA4kq/MkA9vljjLytzQ9YnXISxGsHmEJDt9bKlTeYoCQPyuREQetmTbvx88SI6tmmHq1cvGwAmUL1mLQwZPgx0DFbghQU0Yptars9cG3niBSCn5u6t6zeEVciYkrq5fNp8/Vh5c/L4CXy1br0JigSFhKBrr14CvCsDA7X5x0TqPG6E792Hzu3byT7sm9v37BKQTV2nlyOmAXDGc8lSUERGAfzqXVfvZLmypXFHnIaNsls/bWJlvKIWpYzTTp44Lef59vRJAXVZlaFZhNyP7EE6HZcpW0GtpMQYxnezJkrc8bEYMXgo1q1eYwJsGTNlwmxW52RXWpK/BzhIKknjdyn/M79aySvqpn4vF+1/pin+Njfij5f8bS7sd1zI72Wy6Xc+sXtX+IlXk+3Mr9lw/W52YbIRZMv8tAbZgmQNyUoVxvuM7wXDIOvfwsYKBLJZe3+CWzXIDRpku3v/gazjvIlnNdpoNQc9j6uEpBo5+a7dunMXKUKTCcimzqfYpVJWH+Dt09chINvdmGgDZFMHS2rQ0iCbdndQAYXXfcs66KsTaYTPDoJfCmRLI2Us1s0aaBpjtTHYq2siXY+LKery6ElO0WEVtKY1wzhRxcYTxuIWgZjYG4iNPoEw10E43IcFZAsivOSJM1Dmfw/IZrWH55KNPJ8zkVF4d/58PAxy4YXsOVGrYjkxMkhjAGxqGWlQSg330X2XfhEXy+wpkqN3y5ZIAeDqzVuYRUdFuwNxdrrNeMt22c5Bbg9CY+PQoVEjvJghvTDfCLKRyRZ+7RrmLVsm7qLDevZENgbDHjecNrVMdRoMRTJBSEVm4KA2JXSc1MK/f793sWLFCvTt3VMyX7Vq1cFPP/2EwcMGC8jTuEkTjBo1SkTsCX4w2J40eTJKlCgqwYtmstEhjME3M6Vkl3Xt0l1AtkeRD4URVKlSFWFHqQbzgCDbwYMH8cHEyahDkM3CPKOOU6mSKsj13xggcdOgkf/9kUVGTRI+FWbGa9WsqRgUHgizjosWBvcLF3+iFkT+jDe3R4KxIoUKyIt99NgJ0fLgNbNcdP3a1aLJ5gOy3bghTDYCdUWLFRax9wPh4QJGlX7jDWGmUSiW5Y1647OpVbM6vjt1WhxP79x7ICyIF3PlkOtj0L577x48enhfnmPadOnkWATayP4iWMbNw9JrPnR/JVCWhBUuIow9YcrlUyVFZrmp2yPncQYpYeBrVy8LI0Mzu/gMrW3Lv/P50f2NmQYNsg0YPEgGXH+Qbcb0qcJgYzBNBtqAAYPEwCBnzhcECP3ttyt4+PC+PKPMmTOJaxVNIDp26Syunh07dZH9PlmySJWLvvUWxpAV4bYJOMpFHkGx0OQpJXPCRRHBvq07tour7YD+75nlojQ+YH9g3wl2KWicZUdk1OV5KZ+0j77xOrVrS/nxB+Mnol69evjpzA+oXLmy6NFs37UTz2RVZhvmZoBsfx+G218Hsp29lB5xniKItz0LhyMUDlcoXJx4qdPgIMDmlKwXy5EEQLCAbMEOOxw2LvDVeG4dm/gzpxt+h/2O8wmzWjTiERMFu9sE2YLs52CPO4gQzy6LJtt/Aci2cQtiHPYnBNmSANjYgEkITbP1yfYQ44O/AGTjopjlays//1wSD9GRET5lhmTblq/wpgJ3BOM0SjyNxTVBMQZCq1Z9IeXpAqVIZlQxbcpVqIiGjZqgUDFVtu4PsjHJUr5iRR+QjaVN8z+aawHZCqJ3z17YsnUTqlepjqFDh0qpKl2U27Vpj3Yd2qN+wwY4f/EiGjUhk+09OVe92rVw7sx5ASSsmVi5D9ixcMliFCrwsrCJd+3YierVq0vJOcEpjhWcY2rUqCXz5vc/fgcyaJn0ZBnfxq3bMHnqhzJGqXoCzWRTxgedu/cQUx1znoiPFR07xlIv5nlJykUJ+vfs3lX+VqVaVdRvSGBKGYmwX8ycPkNKRnm9U2bNwmtvKJBNABG3YhPS2KBxwwam4QABSSZZ6KLK/Zq/3VTABx5j4uTJKFNB6ebx+A/u3kP3Tl1w4uQx9Te7HStWrUL2F3Kai3CaVShAU4Gq3B49iJDExtxZsxEXGy1jAI0ZSvH6YBem3Fv1aksCNk+efKhbn9Ifyt37g3HjZP869eph8NBhUopljYUTgmyLUKBoYR+tMB7LC3n4DuNya3Kdbjy8ew9lSvmCbMlSphZmgw6vSEhZs+oLDB+sGG8vFyiEj5d8YsboG75ajxXLPpO5MnnyUKRMHiZ6YAQytRg/25mJ7ejoSNx/FIH6DRrguWzZzZJK3q8qJ4cJsvFvX2/ajEzPZPUmVS0gG6+/Z99+osnmvVo3oh4+QskSxRVb0WbzMtmMZmClCatGShUrhqiIh/LXgUMGIiQ4mSmZYW0xli+rmFm1qP8iju1EDVdKknCPydOno3S58gY7RMVjGvDh83bQrdUTj29PnhJ2PgWw2Yf43WYtWqJH715mWbLPyiSRcdCaBDA6qbpO43p5/pioaHw4eaLEp/r6877yMkaOGyfzfFKAkgbZrv12GdUqvSnH57Xt3L0LKVOlM0oI1dVevXJFGPusPiDwuGr1aqP82ADZDArMx/PnSWmvJF3cHmlDxR60o2bdOqIt5zEqlPgud+3eTcVpBsOQxh8zp0+TGJGb3IPNjr793sPbTZuaoKbvs1TPLyryEfr37isJSj2/PJ89uwBs6TM9nWR7JHyjkl6vBvrO/+LfdH/0H3/++d36dj6+jDnQ+P2k7fe/0qf+bJDNLcmJENP4QINsrtCXcf2mDVkyP4egIMqAKZAtyBUssh6My5WupdKG1FUEXpDNKUYEXjd49QQ0OOYFybxansSf7hsgm8QOxK0skL41Kja/bxjU3L17T+ltuoLMpRjPba2i8+8DHBujo2Nhu2eAbDpTY7p7BhzRmN2widthsIs3ybKxRJwWTHq0P8j2wGCyGd/zKTdLeFJd3kAkkQFEiCzaDWDPb3eZN9xAfLzSfFDuotcRE3XSC7I5LiBImGyqXDQpNeakmWwaClOvqNnoRlkZxetVNk71gDhONjZVJvp5+CEsP3oUDylSnSwUoTYgJC4OwWSOCXCpRXIZuNilHPROVDSC4uJRJMvT6FivrqjCcSM0xJJRHZaof1kOYDPLRfm0WDLKDkSQjcy4Q9euYc6nn8AZD4zo2xtU4iBMoDJfynCB+6vurgJb32FLLWh1QKoZJHRDo+4YdW64JU+eUhhTmsZJFg+ZWcxsk4FUrnQZ2S91urQ4eOgQXitZUjHZzl4QAXuy3tiOL7+ST0CKLp27Cdj14ZRJommVP98rUk4poI4fyFa7bh0vI80Af8L37zXvQy3I1X116NxJspFjRo6RhY11Y0/mdVOrTdPjCdaRmUlnS4JYffr2wsaNG8VhdPCQIQk0zvhUqAmXl4w4AIePHJPv8+8E2datXasGG4fqV2wzLiCPHT0hINuAge9J2SQBpSJFisg5CbbtP3BQ2Hp8VgQQjh45JCDktctXjOfjENCxeNHCxrvhEDfXuvXrye/HjhwV0IfOoFxk6Y2OYSyjSQCo2tyYMmWK6MFwwZshE9UB2VdUOSUD2xy5c6F0mXLy+xcrV+DdPkrMW2jTupzJ1NCzCRNv7fr1AjrSJIHgaL/efQQcGTt+gml8wONVrlQRZ39UTqV8Tg0bNhJGhsYDGSDu2r0D77/bH+3atUHVGjWlrJbMNrZfmrRcnCQ3y0WpyUYNt4/nfyzttG/fHnHCff6F7ALObd20WRiJJUqUFLB4yJBBfiCbajHdTgPe7y/nIRuiS5cuJluxV+8eIprc9933lFOg3YO3mzQRVgfvv3uPXkkC1z6d8t/+y58Lsnk8yRHtfgYPIvOBmmwxnsLwOJ5HcFAKBIekENc9gtcc98k64yRs1WTT5aKhLqeIoary/4S5cNO4xa6Emh9GRMhiJCREuQXBo5hsulzUGWs1PvCWiyqekndT5/sbMNk0yBYbLcYHueguGhMri2jfclFLGZSl/OT3diOzdNJmU8YHdqeUix6wlIsmYLJJO/sy3PV5rZl5Hjv60UPUrVNHxi+lG6U2slL5floBeitvPgHIQYdVmw3587+Ck6cUC1oDc3QH/fzLVTJ+apBNl4uWK1dGNDh5ZgEj4MDRI0dw/OQx6V10Zy5ctJCAbNu2bELV6jUxdvRoNGvWVEC2Du06Chu4Vu0aOHfhggmy8fxkyrqjletrvbq1hX0bFpZaklGcYandePrkcRlXn8qQXsb4+fMXoEmjxtiw8WthIpd6vbSMv5x3yECiHuapb09j4+at6NSlM9p26Cj3SmFzliZSe1NxqVRgKBqrWj9GHFDtPsYHGmSTMU2P1aYWlmpxH5DNeEJSLuj2oHXzFjh+9Iicg2Y1H06fIfMaNwIQVd+siKucm2zA4qWfIs/L1LlVG8vaHty+i1o1qklCilutevUxeNhQU2xfM5NOHD+KY4cP4cSx4wjfv9+UVyDzNX/+/EieKgwlSr6G18uUlrLysqVKIVYSad4xgv1BjBeEVTcSNerU9tHKkljIo8pFNZNt/sJFKFiYTsiJM28C9XT2M7pZljMYiTznvgP7EZzSy2TjvRFkYynxnFlK8L5KjZoYMUZpeMnzE60/a5Af+L1SLep9Xv4AkgKjYZaL8v38ZtNGZMxsxD42cmZteK9vH3zzzVfy3Hv16YN3mrcw3yX+EPXgEUqVLKH6VGJMNnc8ShUvLkw2XgcrF5KnTh0wWcvkmXbatUrX6LiB192hXRupVuB4TpDtjbJllLyHjeVFRl8yADr2/I3rvxZWZ0wsI2XVKj179xFWv2KUqS/pNjJwKbNfBvpBM1j1eKTP++Pp7/D+gP64cO6sIgXYbGjXtgPadGwPm8tp9C8rX8KEEw32pIIwpfrW5kGVcuVw/eo1+eyDiRNRoUJlPIqIEIB/7drVOHxQxdnq+j1YsnSZSHW4xZXVKxcg75c4HnrknWnRrKl8h67pO3btNHQr1V46VtPtYAUQKUNCCY5Tp04hZepUkuRNky6ttJ2MF0ayQ9/DzatX0K1LVzHXIMDGY+d7+WVMnTULKcPCxD3WaqDgT/bwzg9+8+9jHFof++D++fCfFvinBRK0wO8F2dQByEQ2DuWnoqSZbLGetIhx5wCND8hkswfnw/VbNjybNTuCnApgU0y2EJVUD3IYSQQlK6DHUIfdhQcP78k+yUJCTJkOUzs1sJ2ADErRcQTZ7guTzWrKpBvBPwZVd6ZkyExPALqLGoO8lWXNfa2JIH2sSLL4/UE2M4Pt1/yc6HgyZi1IuQuh8QGt4BMj9wYA2bj4v/fgAdKnTeuTwZVTScbIGy7r8/mCbMkQIuWi3hvSz1TfcLwfyBYTew1xMacR5gyH3X0YofaLcNiuw87z2f4Md9HHg2wyjWqEjZl/im4DoAfbR5u3Ysu581LmGeKJgzMuXmx/ySqTwEIHR4YLphR42IC0Lhd6NWqMHGnCRGONQBj7OI/tv7yUzmmAZLxSBYEokI3h65HLVzB36Sd4OsNT6Ni8mbDouB8BPe5LBRCGxuq7KrizPifpiH4253wWcTGxeOmllxAU7MQzT2fGhQs/y8vSo3cPfPnll7KwOXDggIBsNAmgMydBJAK41Ogiy40gG4Wlmblv1qyZGAs8fHRfGG10T6MeTnRUhAhD//TjWfTs2RNdunWV8zR6q4EqF504BRpk47XOmjETixYtUuXEBgNShyb89+oNwp9AhrQZTOFF/SrotqX76Zp1a+XPvManMtADVg6GFSuWicA+SxO379ghLw1tfPUCg203bdo0TJo4UbL64QcPG4d3C8iyft06KTdMm4qFwBDtOjLCjh4/Ke0TfnA/GjduLPtQk2fJkiWGRttA2Z8MgxbNmiMyShkDsB9xsVGnXgP5t0G9OqL9dfnaVTz/XHbJSNIqnQEQGVcDBw8CS2bV7dhkIaRLlPSz9r6vXtMTk25r0VohaPfBhEmyO0G2/n37SYkTQchMWTILyPrcM1nx+uuvo3fvvgIyrlm3TlxKqWVAEIQBPjcudrW7KEHWerWUUYAqFeqEy5evCsPTrMX3qdGno6DvIoRlUx06dDBBtkaNG0r7Vyj/prFcdMuCjQOzDP6m/qRdGG5jx47G0uWfYfCgoVBMNrXxevi8ihUtLAvEzVu2iXuo3nr17C6lEgTZ2hFks7nxyRJlvkDdoHXrvzb35f1rxpb5x//4D38+yBYT/wweRFMrLxgxKAK3/TkB2YKCQxEcklzanzRtTSfX7qLCcL51V0DqEJaSikGKwXzQz8P4l8wINU4pLa8Hj6IQ71Egmyroi4HDpjTZ4qIOwBGzFSGu837lokpP07r9rUG22GjDOt6qyWaAbJph/iSmPQH6nAbZRJPN+cdANv/SFx6bxi0Hw8PF+Y9Mi6KFi8h7TkCdTFO9qLWWIsn7J3FEQsDhq282CkuXpd8nTp2UO2J5dtnyFdRwZpSLapBNElzyqI1jsZyTjuSGTgjLRakd2qcXy0UVyMZFZ8vmzWXMbt+uo2iN+oNsymeMIIoHZ374Xsrx9XzKEtXadeohIjoKbzWoJwYqZNgSaJs2bYYYTaVNlxqXL1/GCzlyCSONwBzfixo1quH0d9/i2+9/RPqMGbBxy1YZOwgODRk0GGtWrZLz8rPg0FABDfU4zqSkw+HCCzlzYuLkKTJvjhkxHPGxiunp83zcHty8eR3UyNUgW6nXXzfBH7bb7l270KOz0rZLnzEjVqz8AmFplZGPTsqWKFhQxlc+rS3btiNtxqcUuGAAeXwnF3/0MaZOmih/p3HPtt07hWWjnzDf5907d6Bb166wx3sTZWVLl0aHdu3R991+MseQbTlr7jyZL7ds3ICP5s3H5V8vISoiUrTgWF6bLDSFgIGDh49AUAhF7719KCDI9vESxWRLorzNn2FC0NsKsrFF9hwIR3DKlD4sOIJsY0eOEFkJbk3JturT2wT/fHu4t8+bILM/SmGNDS0lpaLV5fEF2ehOmzKV0n7T78Y3X63DD999L+enjEOhgkUUe9QYDuOiIsWESlhRdicOnzSMD4xjSNIYbjFyIJON7bt77z6kSBWGy1eu4Py5c7KnZiXKeY2EnLoGQV+RLmMGMbHgfu3btsGh8HDEeeIwedpMlC5X1kzeESzUTDBmuGdPm4H5c+aaWo6UIaDIPzX/hEFqMJ3JbXscyKbHHX8Gg/+IM3/2XEyfMVXeP8aL48aMl/JyvYZSYBQ7jzYSM1s7AcjGdps4ejSWfbpUduJxcuV8EavXrUXkI6/bPK+NQBWfUbuOHdChY0dhZGomiB7N2JYEKceOGYUVny2V71SrURMjR4+F0vTSY55SZOf+o0eOwpGjCsijLnDePPklPlu+YhmSJU+OGrVqB157eCDmVr26dsftGzdNBhtZwtTSdIYEG+xMLUej2uEfkM18/f754Z8W+Le1wF8Nsp3/NbsYH9iC8uJRVAqkTJFGmGxMikmZKLV1nQ4EGcYHHI00yMZGoPYuSSr8nPt7Zcf8RmC/AYRjInGEiKhIpEyeQkC2x1Xi6fiWAxHH7EcRUQoI1CaMidTH+id/4+LiLSCb8Rj9AUn/GlVe7N379xHqChKGQaIgm9/xOHCTuu4F2fxIZMbErynoXuFqVRRw6+5tg8nmTEgdt0zGcfEe0DFLgmH3Q8TSXTT6BFK5DnpBNscNUNLeJlDTn1su6mWyqehDg2y8B86pZLI9tAGXASzcvBnbz5xFzjwvomGZsmCBB/XThMIvTLZ4U2hda0zweKmDXAKGkZWmmWY6MLDSJPX59b/shgx2dGDI6fn4pUtYvWkD2rdpZxoihJ86jT2Hj6BOtWrInzG9z7k0aJdYB5WsmfynMvZXr15FzhdyoESxIgI+HD52VJhpBC0I5lSu/CYOHDgoCPOsWXOE3UNwjgL712/dFJBN0S6jpb+NGzvaB2TjvTEj2qzpO/ISbNuxXUAkgmxkPEycMBl16tU1Bylqc7GEUPKWhm6Nvhf5PYABAr9MnTspK7LZEJo8mSx+Am0siyTjic9r284deO7ZbMIQ4/0x2Lr0y0UJ/LlRo65N2/bGYdzo3q2b6KdR+4culNzYbtT9OHbilJQA8QIrV6okJbcEoJi5pYNp1meflWu7fvUGSpYogfz588p5yHpgGUHul/IK0+/dvr2FFXjlyhVxsyNQSS0yaoIxI0mNODmPsVHYd9+evdIXuUjNkvU5tRCyuYUp9+D+IwGIWOrJoIv3R9DU5QxGpsxPm850BNmoWUb2HFl4XOxSmPrOzVuiNfTJJ0sF5KI+B6/54s/npcyrcIGCYobAoLxGrZrCJGQZ1d6dO4TZdOPGLcmm/njmjDDwGOizDJSlVdw+GDdGkgFduneTMtHUqdKK8QYDVWrbLV64SMq8Gr/VAKPGqXJR2eweAUJnTpsuZU4U+FXRnxrMB7z3bqIgG9u7W9fOch0Cmkm5hWK0tm7VQq5z7JjxUubFvs2Sl0oVVTnIydOnpPz177v9NSDb/ah8OPltyGNBNj5vajaIXoPLKRn6O7fvCUOFTDaHlGb7gmwy9lncIqmhoEE2zWSz2ekGpZhsTpyBO/KAuIsGO87BYb8LG3nCAQWDLbOjgDAuuN0hiPVkRlTsy0iZvjwiYgsh2pNZHKrdAh2p/vNH9DvU+O2nyZagXNSGsNhoYSgzEPFf7P8Z/YvX8btAtkBTrd0u4wYdzq1aP3qBzDEiZ44cKFBAGRZwHmAiQbvlsR05Xgx8/30BkTg2j58wwQdo43UWKlpEStP4M1mjLB2k66heUvI41y//hv17lbtkUryg0qXLSqmeAtm2oHq1mhg9ZqQkg8hk0yBbjdo1cMHCZNNPgnM8dStnTPvQTDimz/CUjBc169QWBp+1z0nQJww0zdRUV2iVdFf9QjHMPl60BAUKvWKWi65bpcpFJ0yagvIVK0j/47wya8Y0bN26VebJwsWKmotbp8cmCZHDRw6KdmXvvu8iRQrlY96vTx9s2rBRFu8sx3z19VLCRFH92o0ObVrj8IFw+f39wUNQt6GaKxWI5pHF9pvUu6MAdFAIDhw5JMYGVkkNHufKL7+iZuXK5n2uWr8WWbM9L+flfMyN8czkSROEIcNkUPny5ZE1yzP4+KN5wnBni1SoXAnjJiiwjvd95ocfMWbESJw/ew6DhgxGpSpVpB5DuxHrdtTvCFuaic/m71iYbE8Isvm/Z74gm+p9BNlCUjD6Uxpimv0z4N1+2LB+nYxfLPNt2baNAk1USz82dk30fdfyKvJAvECUchf93nec8HMG1fdiBSPK7ckAACAASURBVJ+tkLa5MLHbDZBN9Uf9nARkK14EUY/IZLNj1569EnOwxHfcyJGmPpq1zXRsxtJOLgCrVq+hjDAsIBuBPYJspcqUNhlRZAOyD1EOY8j7A7Fj2zaz5Cht+vTiRpzn5Vd8QFLfmFYnU7zyA9LqVre2AGCQdexYvuwzbN+2ReKH1GnSmJI2qv8+ft3hTR5wPQD8cuE86hDIcnPNYrz7Rn8WkNDmECOWshXKo2y5ChKDWQFgH8dktwfumGi8WbY87t2/I9cyfaZyCWb/0vOl/o7DY0PH9m1lbOQxP/t8pVdOxGimeMMoz3xnBFT1YP3qVRg5fBjiYpSED/tL2/bt0LlzV7nmRJmgWqtP9/YnUDjwf9f++f2fFvinBX5fC/zLIFsipyGTjbVxMe40Ynzwy7XcuP0wF+JtuRARlRKpUqf3BdkspaIyDhmabJQbkIoCl0sqzSgfw/W+naWLEneogYjGUup3Y5Y0JEI4vxN/oOGZGG8a7F6NxZnJKct4I58ZINvDR5Gy3tQgG5MxOuFqHfOtyRce8w+BbCFBQZJZ/b0gGx0AyTxQIJLlyQQA2dTHKmi8efu2LD7JZAu0QNFTIplscW6D02WPRGyM0mQjyGaLP4RQ+wU4HN5y0T/bXdQfZFN1oop2yC3O40Gk3QbCLB9v2oTdZ86g0Msv453XXxenULLGrFwJKwwoGVXDTZQlnRpgMwqWjPP4fl93AHZ1CRaNJmcHIGn+0r37cIallA5DOdpdp09j1dbtiHTYEWyzo1vD+sifIYNcG5f+8n0t9ucXcKj7NDq3wcKiyHOfXr0xZ+4suGPj0Lf/uyIqTev02bNnm1l8lvuNHjtWmAC7d++WjCgzpQTZrHpUBNn4vS5duwtApC6HGmyNJQPfolVLAX0Ish0ONzTZ6tU1UWsdSIUf2Kc0vSwArbSV32SuP2dQyMWG0mN73ObGmxUr4vyZsxgxehQaN3pbyg5Jr5djIV5ALLIy2nfoIOWkCuyDCbKRqcdMIZkMnTq0E9dMzWRjW6z6ciX69lLX8WaVypg5a5YXlXfbcPP6daR/KgNqGQ6q2l2UoB4zlwz6CATSTSvWHS/A1aULFzF8+HAR+k+g/+UB5sycLm6ow0eOFvYhG6pI4cLCJOLxCSiRmVChYjkZBD9euBj58ilHU24aZKtUqZKAIqPHjMGRw4fx+WfLxQ2QRgVkstEdj9vuPTvFKr5V8xZiEHHz1h0B6c6dOwceo0njt7Bt8xZcu3YDZ5kFt9nk+ZPlR8Yj2YpkPDVqWF+EsA8eOSxg52+/XhEmWroMtBfxuotyvzz58+GjBQvNxSwX79QH4mI6WUoD+PLYxcXu+NHDActFeUwyK0+dPC6aSY2bNNUFhXI+mlFQgHv+vAUoV66cWXbMd4TPhEAiweS/7/bng2yx7qy4F5kXp74LRQyKifGBYrIlR7DhLkommxggBIeYIBvnBfY/AdmcDjj8mGz+77Yen/xBNjqL2m2cM66DmmziLhq7Q4Fstvuw2SJNFpM8FwFNrZzhv1G5qGl8YJNyUYIDKtv35290n6N8xENXEG7a7AHLRTO5aboTAyfLh/wuQwU4RjLK7xo5V6myOF3e6J0VJdmhtQrhljKqyhVUUiKMiYLdu2W2czMxYgzoGkCxLlC5vwYJfvz2exw9fNAIvhJvL+9Tt0t5HJMFBNlqVFcaac2aq3JRgmwsE69Zq7pvuahNMTYItjRt0hjfnTxlsrt41m49euLMuQuiW0QGbI7cOcSUhoYPdDFlF5cklcuF4sVeReq0aYQ5x7Fu7Phx+O6Hn2ALcgroZ3eqZNfQQQOhQbaJkz9EuQrlpa3ETKhmdWHGkZm0gG5/Bth55dffZN6Ki49BmTJlMPnDaQYjxm04qip3ZoJsJV8vBZtdlZ/evXML5Uq/IUw9MuZ27NkvTGkdzLLFD+4/gC5tyVD0iCv0yjWrfEwopFcYzKc3ihcXXTf2hOlz1LmYWLIKugszx/I+3rx+DbVq1EDkowikCEuOVWvXII1mmwMi4D510mS448i6sonmXL/+7wlwz2fwRCDbwkUoUESBkv7VA4970/xBNoKF+8MPBgTZunbsgP27d8nh+g8chPqN3jK14vSiwpoktoJEiYFsjD9EVkLcTvmvqk5o3KC+aCD6bEZMLmxy831T5Ygsv9dAkZVpIPGv04GjJ+gu+niQjUw2svMFZBs10jx1wGoMIzlc2QDZyMSiDASZbBpke71sGR8zhosXzqFrhw5iYqTdPV/Kn0/YmhkzZTaNNAI/P1+QLanR05rIUeOW2jh+KfDYAMZYQGMYMliflz9zSwOtXF/du3kbUyZNwLo1rJ5QizsNapH9XqVaNVSqUlXKzHXlj75e/8Wjfrd2bNqEPj2pQ+dGWOrU2LxjBxxOp6V/GQwSjttwo1PbtqZRyYpVXyBHzpfMvq/uw8L8ZNVTfDyGDRkiIBsTtLxmxjWDhg1Fleo1TGMY7YLs377e8UJ98keSUkk9u38+/6cF/mkB1QJ/BchG4wOWi/q7i167AWR9JpuAbLpclEAWJZ+oMUuWuSAnUi6qxhf+jRrZTLSrctEnGx84ilnLRa0x8ePGmkDlohpge5I+41sumsQ3dPlmnM0urBxfkC1wiYY8NG8zICYuRgCDtGlTq0le0CFjGtBaLRbGgA51yZ5LALKxrl92MJgBhoaDKhclA4yzWTSio68gPvaUpVzUC7IpgPDPYbJ5wSV1P+Z9+4FsUi5qA34jk23TJuz76ScUy/8yWpd+AxkAKf/kRnCNuR+qhyiFOe8mjDRL6adMQgH20ddEYIz/0/CAy3dCPQy/eQ4WFbJ8lf9To23vjz/hiy1b8dCgYqaLj0P3BvVRLEMGUDlMH0sz9Ez6vO7s+jo8BFZWom+/3lIe+d577wmSvH7NWin3YXBA4ImsNbITVn65WgIuiviTqXTp4nkpHdUgmw5IAjHZ+Nm2LVsFZGnesoWUFPmAbHXrJmigb75eL+U8ZGBxEaGDJH+QjUAfBfvD9+1HpapVMHPWHB/QJOFr4xYGwLKlS8WdctrUGRJkXfntshgWhCYPEa0flufoUkDSX6nhRUYe2X8yqPh1SxNkA7Bt2za0a6NKFNt2aI93+/f31X6T77oFZDv17fcCgrGd33jjDfx2+Rds2rQJOV7IJY51w4cOluMUfKUAPv9ipZR6KMaBb4/65edLUiZCQGPnzp1iQkJNuNt3bhogW358NH8+Ro0eIayTlV+s8il1/OLzlQKSDR86VMqEtQYeFxlkIAwZNMAA2XrKwmf3zl0CsrVo2UzAu+UrVgpYxneb5aWffrJYtPykpPj8ecnKkwE4bswouZ83K1cFhcpnzJwmjIYC+V8WBmPrtu2lL2ogUbuLkpnIfrllq6FH54nHpm82CEuGEwABOpW5sIv4OMtndLko+5xuL1439fhSpEwm9xmaTLPSlJNfvrx5pb9rd1GK+Mv2tzM4SGxC+HNBNkL30XFZ8DAyH058H4poT1F4HM8iyJU8AcgmmmxBwbIYINrAttMgG8tFXTIpGzqWfuVGMiZzMUDmFDxSLkoGVfJQTtQexLsj4XDcQpD9LOIjE4Jsap7yak/6Bv3/OZDtntOJPb9cwowNhvGBqcnmRFhMjKHJpmYktWlQS/2mM3+JuZNxEa72S7joVKVPXpBtZgB3US/IphdKCY8XaAGlQTZPfByOHT0qZVfWTS+a+bzv3bmDvhQuF+3P5Jg6fYYs4rT2mvd77BvMjtrwUp584sBHoICMjaVLFmPi2PFK40N03LSwgoptVFaTaVW1yGVfGjFsuIyFW7duRvXqNTFmzBg0bfaOgF4d23cQbTQ6Yp89f97UZBNIwwNc+eUSalSprMYNT7zMfdExMQgKCRXxcgrZEwyJFxEIpQVBwHDB/HkyrvH+WepPoXJqSbIEP0VYSixYuBDZc+c23EqV7q0C2eiyaseEKR8K24ssb4JQ1JPj4p3XMXjoEEMfFPhy5RdybxwneXwa5RD0y5I1M/r27oMtmzbJZRFko/GBvq9dO7ahe9cuEpWVq1ABH0yeqsAMg0ZGdtGnixZj8gfj5fsaNKGOllfo3ogN3R5pI4IkfAofTJyA8pUqmyCYgJXC/FLlt9K7PW706dULWzZtljlmxIhR4pDqNpkxqlz3xLEjoqfH0lfGl0WLFMeEDycjRVhqk12jYw5JbgbQZCtQhOWiavxOANT4J42N18+/XJTf2xMejmTJU8oUwC6m4jsPWjdrIZq20tfGjBVdNu1GqVlG3vM+HhTi/v7sKdV+SlSazqrRkY8MaRP9xhhHd3swb84chO8/IOdv1KiRKrMUbVW1j+luaoy7BQoVUfp/BghJNhTHkpLFCst5dLmoBtnGjFJMtlFjxqFAIa8+H1v2zq3beLtxY+mj0l/GjJNxjSDbwQMH5Bo+nDoTCmSTq5F7YvudOHJYOcF5gKLFi2HarNlwhAT5gFH+z84fMPMdePzv163KZg0GfCCwzNqaSvlFsRCtSSBTC9tkF6rxcvvmTRKjPbhHqzRVMkszoMpVq0myM9dLLyoZBBm5DEdVnwv2/iI91cPY0oN2rVri6KHDMr40bPQW3hs0WLE5dXKDzn5GMoBJ9S7t20tyktdsBdk4L1hBRb0S/Hrtegx8v78JfjPWXbFyJV7ImctgjBq2JaIH6QXRrMBjoCSZ/635t3cit/7/7s9/tF3++b7qMv/fwN2/AmQj6hAXr5hs537xuotevaWMD4KDQxIYH9BYk9fCccO6Fk3oLqpmX3/8Q7/wVgzJanygdYq1caZ1gLDOpOKyTGktw/iABg0y2xuak/p71vNbl+7iLmpqsiUxDPmDbLSmDqEInDk0By6w8AHZqMn28D7S/26QjUy2uz5MNi+DzkA4JUCxQcpFDZDNgyjExl4TkC2l44BRLqpANrsnVtGW/IL3BIO4aPmEIj4+A6LjciNFepahMQigCyBtBxS/7ElANgn6jXJRgmyLN23E/h/PoEi+vOhUtiyo7MVHyGMRXLt05w7uedyIdyg1NKsjo792hWaXmQ/dKC/h83GJwyiQNV1apLLR/FudgyAeS0bvAdh68hQ2hB/EW21a49Sln7Fm01YJ9MKio/B8sAvj2rYTEPCJQTa3R8ohP1u+FJs3bxYRe4JsFJEv9EoBQaO5yGWgQEFjWqfLy2QEy6+9WhxXrl8z3UX1fWmQTRsf6EnZStPkvo0Nd1FqspFZpMEMvb8G2Qh4kdGlN/92ZZtTWHrf7j3CGpsxc7ZpMCDf8V27yvuwatUq9O7VS3TnTM01c79AuUWgYIGXhdFFRgL13Ki5ljtHTnEGpfmBBtkITJKtFfGQDBtVLkpmX8U3jQWbeSdu1K5eAydPfycgGPXB6Hb57HPPYMfOnXDHeaRsc9mnS+QbaVOnwYxZM1G0+KsJmWwyjnnEyGLt2rXyPQJg1CS6c/eWHD9D+qekrJOiwvydTnDWwVGDbCNHjsS3p05h+/atwqKjBlrhIgXFFIHH79qD2VX4gGw8D91kZ82ZLSw2gowUJn+1hHKkJcjGIJfll1yU8HmvXrtetOpq1KwmjAytTffZipXS71hWxo0gmzAfGzUSd1FxR/VAGH/sv3pjGRh1Am0O5ZbKctFlK5Zj0MAhwp7kvbJ/V6tSVUrRunXvgh49e6ryU6OMcdeuXWjRvLkIbx46eEQdWrvPWkA237KVv1t8+OeCbDQ+oCabBtnIZItDFgSHpERwkJXJFizO0gTZnC4FULsdNty4dUfmkxCHS8pFNXjrnwSwvqpWJhsdioQthWjYbDeEvZYAZLMrfcO/L8j2K2Zs2KTcRWOjMbhNa+RyOJEiNg4uav4Yi0xrT0q0nMyvuwXcz6gLYzvSzTrC6cINmw2zaXxw7boAHcUzZUanapWR0WSyMWD1hh8atLP+zf/6+E49enBf3nNnAjaeMe8b8IYG4azsdyIWuvpbM0C4EOXfFi1eilcKFjCZbJ8tXowPxo2Hy2FDvjx5JdnBkvrs2Z/H7dt3cefufUkMOZw2JTfggTB/d+/eKfNbxoyZRCuKem9MQj6X9VlJ4Bw+egSPIiMVyPbeALWghBvzps3EnNkzzUoAzhWFChfGpV9/E6ArNpopMK0LxzBFsfLI0hLNSo9drodAId8FlsxHxUSjYGGlE9a+Y1cULFzAD2QDJkyZJiBbrRo1cfHiRYv2q7f1zfHHAKYMWEGMY5o2e1uY6QFBNkNHjY6K3Np16IB2XboZ92yXWIv33qt7D+zcukX26f1ufzR+p6kJVmluoa50qFKxAq5fvSzPadIUupDS8VUGTvn+4oUfCwiLeLdoyMVEReDIkSNmCS7nIXHYjI2VZE1sbLy4icbHRsv+8lYbEXL2HLkw56MFIuBuLen7d4Fs1nJRH1DPY8eoceNRqbqhHxbA1T0pNl2g91j/7daNm6otbG6Zm7Q7qe4RnDtZuvrNV19LW9H44O0WdBc1kuTCinPAE+/GjWtUG1YGSOmfVjp7vDaCbNQfK1WiqKnJxnLRVKlUuShBNo4Fs+d/hGKvljABbR7r1vVrqFS+goA5viBbOxw8sE/AQwLr/iAbdfkO7ttrAj00VOo/cAAqVKlijOYKPH9c2yUAemyGXjLZ/bNnI03atCIdQmaZHtM4xmgDMN6TSs7pLTAYSpBNPjFANkqjzZ09U8wv9EYdOZ6rZes2SEMXUD0rWd6Hx92LZsexLJjMRQLU3J/OvTly5pa2EMDOEBqX52i4zxJkO7BPtfXSz5fjxZfy+7SdHNsAcvnz1k0bpdrCbhjP8Fi16tQRncRQKY1OCLL9XoDN+u7+fwND/KbpBL/+A5KpJvlX+8Ufbb+kns/f9fO/AmQjky3erZhsWpPNQeMDuotmVUy25DT7M5LojO+dLocJsOl1JMcqDbIRhNPGm2q+CbxZQTbO//QTyJDOUklpJsOM/mI5jI4lGQvcvH0HyWhOKeZNXkdz4YkZ39EYmfVKouguele7i/pdo3UqUNlWLkQ4kdhx5949YXeQrsdBOOBNWowPOAFzDSnGBwKyKeMDOyefREpZVK6Hmy4XvYMUKeguSr9MZqb8QT2VQ1GabPyZAqaPEBfLAIIg237Y3UekXNRuvyEG4X+O8YEC2fRG6rpMzKZ4qPpElyHEuz2IsNuEybZ44wbs++ksiuXLiw4WkI2hH8Gv4VM/xJXoGEQ5ebW+lvLe8ynBX2YSJaNm2HHrzCLbyhEfi2Rx8ejVqhVefCqjsOW0AcNVMqNOncaX23cikmYWyZOhafN3cO7CJWz75iukjI1F3ZIlUb9oEdFmE4iBjnWGy5U/48nsdG6PlL9RH48Ms1fyF5Dn//2P32HWzJmyiFm4cKGAbCNHkX2kMmd6ULSCbNo1k6f2Adl69bIAQgaD0Ahq6tSuLS6kEydORO06dVR208LO+vrr9ejSubOwyt5kAKfBDr/3gC8OQTayzDTI5n/Pvl9xi8YWS0a57d6zD5mzZPEOAglAOfXtI0cOyeIqa9bnhAorm9uDYsWVJtvJY8eF+de+U0dZxBHQIjuNLEEGxWRrVZbg0RtOV6taFT9+p5hsFKv9P/auA0qKYu3eSZtYomREBDNBBQmKEcyCIqAiIIoEFQyYc8IsBhQRiYqIIA8FFBMooEhSVJIPFVAUA5JhYeOk/9yvqrp7emZ2Zgk+3/u3z+Esu52qK9et+93LciCQRZCOlvXcmeROMgW058/7TDq1a68dgIE33GCBUNu2bhZQigcXl7/89LMAXdQ548/tu3aK+cIRjQ4TNkUoGkHHjh2tLKlYqYqECZhw0bcm/wutW7dGzyu6i4DltOnTRfT47PZnolevnmjT9mRhM3699FtZvOZkZQjzi0ef/v1w730P6GdHcGKbNti8aauEkK76boWAay1PaC1i4BQdpivf0Gefk+9nf/HYE4+j8yWdBRy8adAt6NevHya+8XoMyLbsm+UYMWIE5s2ZI2G9w0eMEB25FSuXCfB59ZVXyXMZGkaQ7f77HkSffn2lv2GY75NPPi3uqAvmfyGbAgQkufj2B7xynvpMBOwGP2KHx7iq3D/81/0LsoVRAUEaHxQaTbbWiHjrIyMzNynIRiYbwWiGK27bsUPyu2JGluCVtgOaqrMxhhei00mFa08Mk43MJYJsxl00XGwz2bxegtn5uv0mYz3/55hseWSybfgdL8/+BEVeHyqUFOHh/v1wuM+LSqGQpe8pmwceGoCovSUzfrq7IyejQrp6PQmxrncwz/ksBbL5QJXT0R99hC83bpK20LZWPQzocC5qOMNFHapb8eO3Hic1s8ZsWxXs2Y22J50EH3XbnC3DxXwnKCEbLZqBZhaM7NPk71G1ScWPjwHZ9KL5rQkTBWSj4QxdibkZwH6EGybcxJj18SciY1C5Ui6OO05pORFkmz//MwkXdTLrrLHZ0kjzolv3nopByzwNB3HheRfgr41/WNqgNWvVwV333I3iYFjAfIJAdoge2XO2cYeMkRznLBsjBRQZwIA/n31+GM48u73U28H334/3ZpDJBjw39CUJF73rjjvxxx+chej6AOC3337Frh07ZZw86pijRYRYsZXUF5GlRw3VO26/FXNmz5FzTiYb9eJefH4oXhs3VsrqrnvuwaU9e9nMaGpBhYM4/ZSTUbib4vfA5LffxpFHHSNtkhN8A7ryG6kbdWLLE8QtnvpNb7w5EY1Fm08xlfhv5Ag6cI6I09CzF1d6XqAZZ4bN5ae7KmuES5e1wWGHY+z411ClSjUrPxOBbONen4DjTmgZB9LEg1mxoEoMk42TYq9HNNmyyWTTTqXMA78H6N2zl4z7TOMTQ56xQDaWBefPHD85Dkv91pp4/FqCsYZZRS0b1Q/afZcKv9HM3mhEXHx/WfuTfAvF9BscemjMPIKaYPfecRc+/ugjqSw0YOh5VW9HCLDqTxjWe8qJbdROv9eHZStX2G6wCY0PFoirrjNc9JUxYwVkExAmGpY1AkG2s85sJ234/A4d8cTTT4nRBfV7lyxZJN/34kvDNcimmAf8PtZlGnh8Mmu2BbSxPzvr3HPwwIOPiOmCCa9k3TMunKq2K/3dqGsTXgFVEcydMwe33aykLU48+RQMfeElBLIZJ6LzWQPUyRb57nKxIimY9gjw5uvj8fyziu3J72ne/AQ8+Ohgma+atYUBApzgFKE6+bvFtNCrKE0X47PvuesOzP6QTrHA8S1a4NU33pDQesWE4/WqfclzRf3Tg5tvuF6YrUzLxCmT0bhJrJ6d/T2KcsA8envqVLzwzDPiJmuOWnXq4NHHH8MJrU6SdJpw0bh244pwSrYp9P8VDPmHTxLLk/dfmgMHGmRzMtkIstU9+FAB2XJ0yKgC2jIkWkXW2cQ2qKWkQXyPzy8EHSfIlphFFttjELeKNd601wox00r9ixt/2rZjZ0KQLVUxpw2yqSHHAEVebN+5UxbO6YJsvJ8CeNxBzMsnkniQnkAm33dJBrJR4FpCd4yLofWVamhVmmwqwJIgWzi0DSVFy1E58CW80a+R7flFM9kYf3EgjA9KB9lEk81jg2yLf1yH1sc2xbVnnIHaGsRiqhi+Oen9D7A5VIJin3LUMqEJ/Da65akFIwdFBTqqyZYJB9KaG3QrjYaRFQqhy1lno0HlSjI1JzeD7qKzv/s33plHDbYAjmvVCnv25OH3Db/h2qt64c8ffkTG7t3o0KolqGBFOXzeqyDEeOxYLXKUDgwbAhctFSvn4vbbb7dAttU/KN2PhQsWiAB/9x49BLAwINvrr40XYfhFC+YL8LXup/Ux4ZkGZCOziW6i5nu5J3f3PXdj8cJFwmT8a+NGyY/xr78u4YV2+I+aPNCOnuGijQ5pIDv7NuPBbjZs5NT+IchGsWylfzYqRbtSiz2GBXISTOYbwS8rt5KAbGY/VZhUDjCQLpUEJB99eDAeemSwPJuaY+PGjROgm+YDM2YoUWsCip27XCKg0PzP5wlrkA2CjC6GUjKUis6nTz31FPLy96B+/fp49dVXxXhgyJAhAgIRnD2oRg1MnvIWGjVqhBPbtMLmzZttzTeHbl2iPHNnzvNDX5SQKQOyvTnpLXF5u6KnAtlGjholi1maDNCAgSYOCtT3Sud6xJGHSagnzQSOP6EFJrzxpk5LVDHZ/toCmll0u/xSAdvGjX1NFsET3hgvLEABJNu1x/z5C6Re1KpbS8w4nh7yrJgjGJCNO8R9+/ZFl86XSN0lEMh84qSW6Xzm2acxadIk5GbniJYaQ0F/3/ingGWsxyw/5tPQoS9KuGy3y7qJi1wLLdhuwmoYbkvQr07dg1P1z//Q8wcGZMsraCLhoqGochc1IBs12DjWGE22rKxseH3KEZCLAo5FzNMcvx9+L5cDJpxHh/E42pPqKVUDNOGiZLJxYRGNFAnIlun7GcECDbL51+KfDrLtlnDR3zB81qco8PlE/+z+/v3Q0OqvnVpojoW2WZ3YkXyqvjEvHEKyyX6XUUDcspWW51a6ZX88G99s/FOEuk+qVRMDOlwgTLYKQYatqgWb1f3FbZKp1yugRc0YOE0iwLJ4wUJZVJN5wYPzCArmqyOCvJ078cB9dFeOICcnF08/M0SeY9jNweJiZASytBuicho+tnkL2WBgu+QQ6gTZ6FLc8cILBMBgaD3DJd+f+aH83LN7F1544QVhRlNb1Ov3iwmNmdK9+cYEYbSyb21/1tnWuH1c8xMk3J4AyIcz38f9d9+FKpUqo2LFCmJQQyYcTQ+op8Yw/khxUJhu/H5qsp11zrnW94wePVL01I468kicc7YKnyS7reFhjaz3MayyYcMGLpDNC6PJ5l78C5By79344P33pO+l42f1GjX0xp3SxTMaBgTZPp2lmGgGZOMinXOCEcOHYcyokZIfN996K67o08ehkxXBovmf44aB18u9NWrUwqw5cxH1xcYlSNoiUQnp7HvVlXrD1It5CxagUtVqfW82eAAAIABJREFUmhmlQLYvFy/EC88/JzvMLC/qwOXm5Mj/Od6VFBVjypQpwpii8zjdTil1kJtbSTZRGGJLQOCafv0krPfCLl1EK5VpU8ClAv48kTD69LoKK5d/K2kfm8T4IDHIZraLCRR7sGvndrQ/+VRLiH/BksXIrlBZQDYLbGGaru4rurI8Hn7scTHEMCG1RYWFstGWlZUhm0ZDnhmqAD8aGzgA2EQgG59n0klwuuvFnfHzurXynunvvy8gG8EaWdyQiQTggTvuxocf0sQnglvuuN0C2WyfIC8K9+zGKWTCi26YD9+sXB7jBst3xbqLlg6ymSiZbZu34BztHHpBh05ifKA02a4pFWTj9zAag7IPTwx+FHm7OeNV40ONWnXwxFNPiyGKAdoIwNpzr3jGmWGl7dq+DZ06dpAQTuZ17z59Mei2O4Qw4OzWNK4VN46reaXuvdjf6veq7XoPflq3Bj26dhV2IZ9xQceOeOixx2Th6VwDqN5PHc56p1ZCsSAh6wHn7et++B7dLr3EcjV98plnZV4r+pV0EgVkvvP96h+xddNmwW6rV6uKV0ePES1IgmKvvzEBzZq3kLRY7DULzDXpUUDb5j834v5778G3X38tJwyrr0+//rh2wPWiv+QYiqzvMU7OJkOdxg0C/OvvdoNs/+wogLiqUP6H8hz4R+XAPwVkE6KJHg/ZZ5DUQ/KU3xeQtStBNo7xbhkRe4ZbOsjmvs8Ugnt5bjbp9wlkc4eLxu1s67c7QTYy2QiwcZEfz2SL7fYtup4Fsu1BtWpVLQclM0y4hzQbZFPgEul6ZLIJyKZBP+Ou6KylSpONO5+8r0CMD0IlKwVk80SWOkC2oNaDS8ZOUE8lOFiWcFHjImg9VZh6yl5BCcEqAI2kejLZ3CAbw0V5EGgrBGQBE4wLRrW/2OSTe3Ln4NaB3D/mGomOBMnICyLfYJ4G2Iq9PrRq2RJt2rTCkpWr8NWCBagVCODe/v1QCxAGG9lvvF928vaiWzi2WRMVLvr9j3L3wgXzhdFzeffuArIZcGnihDdUWJ7HI2F+L740LOZtxviAIBsBJhtkA0a8MgLPDnnG2oWj1te4114VZNwM8OZhZLIRZKtRtZoSlnY4NqmCV2ApD4IyZCBRi4ugmRMESzaojxj+soSLnnbG6eIqKo/Uk6lE9yR7TquWLcSB84uFi3HdddcJe23wo49I2+NB4Ihsqe//vVoYZQwfIvNiyNNPynkyuyjOTbMDAkecmBNcat68udxHoXDzbrL1uFg9+9xzrFBJAqTUJYvbkXXsNDonSSZ/zbKJ7qltTjxRQDY+a/LkKQKyDR78EOhcesMNNykQNAph43Ei17hpEwmF4reKg3EUOOfcsyQ/CdLJoZmSf23eJAyTWwbdLGDhk08/JcDa9QMGSogs2SOsB7M//lgWyVu2bZNnvzN9muThG69PkHy4tNtlkkfffvu13E/3QDdjkZp61IehdhsPLtz4HIKRbKKEJxSLVbURMvBmTJsuzDxqUdJAocslXUUz8L/32L8gWySSAxof5BU1xvLVOTEgW0YgB1nZOUoUNUvtcGUEMkWgnIMwF5xbd+5CtSqVLZDNPZ6oPtw+DMNpT0Gx1HuCbIoxEQaiyvggXLIYvpJ5yPSv1cYH/2wm2xe/bcBLBNkoGBsM4da+V6OONqpJ1V87xw9hwej8EqaLzjbFbVA5a86bMYDjFA10uHz919y5WLnhdwlRJch2PUG2cAg5wqiLNz6QstEPSsr40AtGBMN4d8Y0TJ78prhHk7lijs1/bcS5Z58t/URulcqYv+ALi8FIAO3xRx8TTc1OXTqj0yVdJMTLaG0IcBeJCsj2LDeFcnPECIbjFNlsF17cSVyOyQQWBqDkAsM4vXj4kUfQqfPF9hI3EsZJbVpJv8b+gyzjTVu24M+/NqHpscodNRIN4bKuXfDT2nW4pEsXLPvma/zyywbUqFkbs+fMVcwOTwSFeXvEWIHvosbjzbfebr2nR4/L8f2q73D00UfLBgU3gRgqT5Dt9rvvwYltT9H5qkLQBj/4AN6bNl3e//wLw1D34Hr4fN5njo0T5WBIRt6aH78XkI3AQXaOCqk3GwRkj/bt309psmmQ7YWRL+HU085QaYtEMe3tf4lWHflEXS65BPc9/LAVkcC8u33QIHEz5cEQ2jvvvU+HZqrSNK5fZHzxOe9MnSJ96mFHHY0p77wdI8xuwt84VnMuGBNupivv/ffci/c/oGA8pJ8ePmIk6tSrq8Z7h/4vAQXZhKl3cIzLqQFh/RGg95VXCfDHGvCqAdm0K2kqbV81H1Phsrt2bMeZp5ym/+LFgi8XI6dC5Zi2IGG1Nw7C5/NUXtHdtcdVvaw2+dHM9wUU5dHzyl64/Q6lMyqbsdpBmedKa1dyPhLGJZ0vxq8//Sz3TZ/5Pg5p1NDS9xKmXxR44M47FcgGCMh2xVW9LZaaKjdYIJv0p14/vl21AtRwNudtkE25i36xkCCbMj4wmmwjR49GG4aL6sgDPmvr5i04q73SzT2PBiMOkI3holwY0i3UGB+4gSe+d8uff4nEAyMGzEEgsHeffhhw0w3ibmtAVQPOWxe6QMlhQ5/Hq2PHSXqObtwEEydPkvuFjekAgOT+JNp8zmeb/FEVIozHBz+CGW9PlV/pCj9x0pvw+pV5iNsowALoNKKXCHQzz2ddGNC/j9LWo+BNgwZ45733JO2sOdxcfOG55/H+e+8iWKSVoLX2tXoPQ0m9eGHYMJzavr0V2SRzHgs0NF9mu+RGIyG8NnYcXnl5OKKU8tEhqY2bNhNW4iENGiTXNtSPM+sZs940/Xeq8cOdz+W/l+dAeQ4kz4G/C2QLZB8r4aJ16jXQTLYM0WbjHJ+RWZzf03FesdjUtgHbOucgeXv2IDMQSAiyOb/Mmr/KHDOWycYxwSkN5SaMmNBPY96zIwmTzTzD3mxSKTC/C5NtV3FQRlEnqFVaJaTFMxevhskm44j0sCoz3NQ9gicChESVu4NxFzXhILJ74lgFuQc4FQLhxXYB2eguGrB0Auzu3J78k9xFxJODM5lsJcEtiJSsQsXAEvjCKlzU0mTTYtalfe/+AdmUu2gykK1VsyYY0K6dAFqEgwiImaWsm2snkyhHgk1+m8UUw0Blnp7gozhsEmDboRls0+bOQ5HPh+YtT8CpbVrjm+Ur8cWihcgMh9H1xBPRsVVLcRXlVNupxZZuJ+Wc9G74db0w7w5teJjcXlSYL65mFStVEvDEgGzceSZzi42Nf3c7Xe7YvlVAn2pVq0uYmBNk4+4u2USsT9ylJsPFCQA5QZOCgj1iRJCTnS06JGbHzBq0FV9e0srJB9/JHfCDqlM5zwbMkuaFQVqSXFAa4Oa8ZeOfv8vkv26dgwWkpFObG+Tj9aGSoNJS8XpEw23zpo3SRuvUrqfcEK3GEhUmiAEe3fnLd7AjM+8w7dG0UQNSMDRI8sERqGN24aVPMOdl8ufB7rydUq716tXX7pn2dJBhSxUr5MqEW10eX3vz9+ShQi5NBPR0KxIVBgj1drh44q6viGRqIwE6x5HxxIYgec21dCQiZU6wy1zHkJKt27fJu1U9VELjbuajlaYosOHXXyWNtWvXlvJQvarNIo0peocrm+RXku9Lt03956/bvyCb0WQjyLbi+wooiZ6AqO9QMT6gJpthshmQzU9NNhmAVVlv3r5D9AQrkMnmchfVBWkxgEz+8yeZbKwXHE84jkcjJfB6tsKPtYgEl8AfnIuswM/wYoe4i6oamWxD5j8XLkom26LffsWwjz9BXkaG1HNyvCqEQwiEOXKqduZsv/vrd8WcgSykybYugAdBrx/ZoRKcWLsWBnbogNrhELKDCmRLdCRbJMnfdciTMDwiwI0Dr8eCLz6X0ZEOge3PPkseuUXcRZVjZsXKNsjGNvr7rxvQudPFEirA36knRLFw4RRJ2JwSsRUm21NPo1rVymIs8Muvv0n4uZkssa/Zvn2r9D5XXNFD7udmx0Wdu8R81kktW4ou2OmnnYnzzz8fd95zJypXroo5cz+DLyOAr5YuQd++VwsoxA0lGr4QZKteszY++XSupbtKwfarr+ol/SjHJ4JDXNDzeO6ZZzFxwnhhqzCEi5tFDOX3Bfx4e/pM1G90qA2yRYHBLnfRXbvz8PCDD+l0KyMHYekYEJGseMpBmCuMy6TPh2UrlgvINvuj2XLfi6OG42QBjBST/vtVK9Gzew9hHTI07MOPZ4lJCSejdFW+4vJums3ixVv/moIjGzdRaaUhhSoVcGz5YdW/0atnd6WvG43ixltuRe9+fWNANiaP4CD77G+/+QYtm7cQhusXn32OVStWyntYBmQ0k53I32kU8fLIV3DUkcodkXWpuKgIk96YKJsfNMxRoau6W9dMR4JsV/W6UphsArKNfx3NT2hlhXjaSwGzJLB/6iepNuiJYM+OHTjjlFNVj+Lx4YslS8T4wDlXIQPr/rvuwYdkFoq+3UBce8NAq0zuueN2zProYzn36vjXtNOpgfLiW5pJn7xTGx4YbZmuF3fCL+t+kpsEZGvIkEQbADcgm6XJducd6Nnragv0kXZEGZR8MtnayPPTBdm4UTV58mQLZCOLXm0g2tvGHLf/+vN3mSPS/MEJspHJyIWhO1zUmQPSf3BNEAoLy5JO9xLyot9BkwaaatCBVq03EuefrHOiUZx9xhkyj+Dx/Asvot1ZZyZ19YwzdnM92sliU/1yBJ0vvAi/rf9Zrrz/wYfR+bJLhGlmQNQEyYMwFrXGGs8n2nSf88ls3HHLzWouhCieeOIpdLiwk0gCcO589ZW9xADD3qC336TGD82R83lx1jnnSX20Q4ttIoFznLQYkxFI27nnrrvx55+/i+EGmYNkmz7y5JMSHWDMG2yTHfv9ClCP4L1335VN2arVqscBjpJ/DgZzonwq/1t5DpTnQPIc+DtBNrqL2uGiCmQLaJAtoEE2mZvoEHbp4nzKXdSAbEYzMtkX2ePYPoBsHmDH9ryE4aJpgWw7S0KyThZMIQ2KUtjjsUC27MwshQaam12Amfpw1fnyKAqGJByREx2KoJojeaeudm5Y8BzUCJwwc80g4lw4MLNlgIwAQTE+4FUFKCn5Cwh+h1zfEvgiX7tANu3cVUqrKzvIpjAN9c0clM3yTE3cGC5a4PHgT6PJ9sNatDmumYSLkn3AryOgJZVDD2ulce3Mde48dBYlc5oAGxl0W4TBtgrvzPscJV6POESe1KYNvlq+CksWLkBWNILzTzoRXU44QdxEKzjSZFh6zuyywCL9x0RVyAJqNHhyICndB/LZqTrnZO9OBIq6n1XWdFtgtM5TK9/Ny9Joy4m+xxDxlWqLOpzAtxsASzfd7jqQKi+d797bdyZ6hhPclN7J1MkE9Tfdb0uYjxpUMJO+RMBhunnwz7ruQIFsTbF8dRaKPS0BTwNkZuQiKzNXQDYuuiRcNJP23hpkEydRaCabAtlofBDHjHZoijkXjhbIxnBRslZRAh9BNu86hIoWwR+ah0zfOs1ks0G2xKDQfwZkK/Z5URjwY/Fvv2HYhx9iZ0amgFwEhvwRspMcY2xMeKb9d/cOXFnrGu+nNl4E+r2IIrekGKfUqYtrO1yAg0IhkSogGKJ7EwU0lzaoyYV63BT9Tw98US/Wr1uHLp07CahyyCGHYtqM6QJcxYJsVTWTTb3t9ltu1k6TPvS66kph4ZiNO54nyMa0GCYbN27IYBs9erTcT/c91XYVTHHrzTejT5/eMSCbTIGoBRcNgyBbUXEB2p16poSTntHuNAFSRo0eizZt2qAkUiKajlmBDLw3Yzo6XdjBBtnmfGoxqidNeB3PPfO0LCyZ3pzcSsJQbnbc8SKJcP2110i6jz2uKVasXCnpu6L3Vbj59rs0I0dvdESiMSAb3UUpmv7e9BkCVIuGrOibRYV1y2/gUblKNdFuc2rBcvPl/vvvjXMXbXsaASMN8ISDEp6ft12BEHffe6+YyjCkl2Y569f/JGBJm5NOBvW3FHBgb7Tyt/Xr1uK6fv1Fi5R5T+D03Q8/BPU9bZdQtS3MevXlkkW4rv81qFn9IFx/400ikzBl8iS5d/TYccKcpnQFmd7MS4KzNETi+U2bN6JXj57YsonqtMDQF4fh9PbtLNDEQDFud9Fxr72O41q2kMmeqc+xP9XOu13PzQZ0BLt37hKQTfThvD4sXEImmwLZhC2qQSs6sE4aP17SRXDp0aeesFjSXS+6CL/QVZth2q+9huNbtUoohC/sIw2gOus9y1tIAuGIMNmcIFv9QxtY2oZm45xMNqfxQa8r+0i7d/aHRdRPFE021R7IZFMOxMp9NFm4KMN5n378McUCM4CuRJDYYYEGlLmA7qLCZPNqd9FFkmcE2U5rfyZC2tHU3b8YkIa1ZtnXS8W8Y+f27VZ3R3BvyLPP4bgTGAapwE/3hj/7iu1/bcbZZ7a3ZkcffzoHNWrXsjcbWZ8j1IOO3Sy0mFi6PKz24ogIMGmkycP2v1R9ZJhwx86dLJCN5SF9tu7PzfwiFlSz3emNFh/T/t6MdzH0mWfFYOuIo46RMGpuVLHN0V2ZbYQHox369r9GmG78ll/X/4wXhw7FN0uVUysPLhq9GQHQWf2aAQMR8GeqEH0H0Gcy14TZskwYbk926efz5kq/zoNP7NOnDwYOGgSPl2FiDqMIDXJzI4TRGVMmTpJ0jRw3DrVq17YYyZImR7hvOdhmVe3y/5TnQNo58J8D2TJlnm9ANtlI96mQd+fayesPCFErM+AXJltSTwD9xfY00yuEjF2MKKpWLS7MNFkGmfmxgGwVsvUGUCwLrrTMFSbbr1u3x4T5l7YYVJMCr7hlZfozEfCrHUrnodnh8FjgkjrL2FbuShYWF8juhSVwqzta5yBhwgD4CLr2GHaOxODSQY7JcH2ZQTs5leGutVzgLUQ0vBXe8GoB2QL4FtlearJtgSdSAg+FHVJM9vc3yEbjg3yvAtnGz/oYX/64Bi2bNsUN7duLu6gB2VRQijIoMOw0J0PGLCedmIpZCvDTFRSpwk7pIkoNNk4pRINtzlyU+P2gBf1pbVrj62XLsHDREgnzufDkk3BeixYC+FXSgB8nsm5fADcAsY/YTtqdgLkwFRMsLn0JHLn2BURJlGDn89zgozXhKPOXJr4hKbiZpCCSlY87H90gW6p8TDcPEwGtVp4kYK6Vlk2c+BkxzFTlkOw5MWXluGgvscm41+wtqLifqscBfMyBBNlyUIyWgO8QxWTLJJstR5iPmZl0Fs2APzNDGDsqXJTGBzuFyZbl9yFDxL/V1oSsQ7RGpJ0Ztptcfj5DlqJK8gBh+DxheCKbEfCvQ7iQGmDzkO3954JsiPrETbQg4MWmSBSPvj4Bf4VCKPT5xIzAfRgjHDdPY19BNs4XxFCAiy66WEfDqFhcgt5nnYnTjzwSlYIhZIZDDrCBIUfpgWzKb8mEHXngjwK333YLZs8mg8cr4d3nXXC+OAzbTDYbZFu6dCmupSZYNIpDD22EKVP/JeLkampizzgMyPbckGckBJwyBAwh53dxcar03VTP8MLzz+K2226R3xkuSg0vtc+owg8tJpsOF6XJDEGfbt174a6775YF8nszZ6CgoAA9ul2Ozhd2xC+//KyYbNQn4+IeYQzs3x9fLl6M3Nwcqevbd+bJvGnsq6/hsIaN0P60U1FUUCjv5PuPOOpoTJz0FvzZmRYjxDCVHnYw2QiykXljz9sUyDhuzBgMH/aSAt10f/zgw4PRuWtXlw5UJDnIxklCJIyXXxyG18YokJLPogHSmh9+VOwfbXDw5uS3cEyTZpbGGPMvVFKEqVPewvDhwy2xdLZxauydfT6dNQ0vU55sCawTkPtqyWJVPi8ME/3UqVMmC4g1ZtyrAm4SlKAMRW6VXNFyjYQhbZ95PWbkKIwc/pLcT62/0WPH4NgWyqXVHG6Q7fEnn8YxTRon1HJN1Pma/CY/kIuEXj17ymWMDHGDbPw751xTJ08S8Inl0/T45pgw8Q2L6di540X47df18gwys3v2ukrccgn4MOKD+c5xku8ig5yA5ZatW9GtO1mYWvaDm+KRKJxMNrpyN2h4aMx3Od1FWX633HYbekm4qMNcPepFIZls2vgg6gnEgGwExQiduDXZcitXwb8mM1z0CdnsOPvcc1GrTm0H81ZHyGgh/qObNcMFF1wAb8SLa6/pJ+6iBmQ7tV17vSmv+hfJAz3BN6CbAdW3bPxLJCZ+WP2dVVxkSdx7/33ofOllVh/hZLUxJTRhOKddO6v3uLpvf9H6A8EhB/vPWXdMpI9Tk5LXMqw8MzvLAs0MyNav99VY/vVSYXUecUxjkTzJzq3gkj3QRmFm7uRg0qveTZ2XeZ/+eK6RyNwfPXIMzjrnHJEMEbjME8WtN96Iz+Z+KmA+2bHczGL5yiKX48tDD2L6O9OkDGnQtW37TkUaQBRHN2mKsWNeFX1DE+4ubsiOeZ1h2kkmRcIYOfxljBs1Uue9qpEntm2LIUOHxgDO7N9Y/+iIenWvKxAqUiZY9eo3wNjXX5Mwe4t1mqjhlf+tPAfKcyDtHNgXkC1uum3Jbdnuosb4gOGif22OCpONDDZjfBADsnETUOuysW9k2nw+P/L27EYWTRr3AWSzWPul5IxZM7N/IchWITdHR4CVEWTbWlAYtVF/pTXi6JdjBikDeuUXFiDDrxY9hsmWLOTTdIDG3aGwqAS5FXMEZEvEYLMWp5pZp8RIvSpjs7KQQYRTZ4watu2dOhnkyEkIBxGRHehCRCPb4Y18LyCbP8pwUQfIxhiUFEfZQTZbl0mNuqqoTLgof93jQQzIxnDRge3OlHBRJzjG4YR6NwTZDGPNgGtO+r8aVJWeSQY88gyGePJaMtjyAGzWGmxvz5kni7PWJ7TESSe1xlcrVmLJAhUi2uHktuhwQgsJEWVgHsOOZOrgAKjsSXii0kuVm/GYpj2PtcMHEz8l1XnXXZJhCdDB1ElMeMXegkmpXie7+CqmMWGYpHX/fkYxU4GUqtiN25S9c6qnbaWn1RVYx3uMUYYTfErUKafKL/f5dMvF/p5YGM3NMox/XuJ6l/Z7rXJz9zV7137Kmj/7//oDB7J9/1NVAdkinoMFZPMFspGVVUFbe5PF5pOQaJ+wmVX+7dq9U4CRLI5HHh84fLkZCKoDVuH6hi1CcWdu+nBMiSIkIBuZbAHPOkSLF8MXnItM/0/weXbCh78/XDQxY06VppyLEkyD9OX5fh/+KCrG/JWrsDscQlAzHQwrRMYHzXxwgmomP3heNq4SbDiVBsI5dSx4L5lzGVGgSf16aHnIIagQjiA7FIE/akC25Dtaib6X5Ui2g2JaKebS118tQf++/QR0pUYlBbQ3O8JFnZpsBFXenz5dwt/Hj5+AY48/DmGO+ZIXsW7db02YIJpslapWwqefzpUFMI1UGLLJ47P5CwTYp9sx2d9MG3XaLux8sZgDeHRmnNSqJYoLC3D88S3Qs2dPTJw4EctXrsDhR1JTbJoKsQuHJfQ/KzOAzh07YoMFstFMwCsaoB3OPUdAkg4dOuDyHj3Qu3cf+Y5nnnkG7U47HX379MY3X38lYus1a9bE+Ilvonbdevj4449Ru15dNDv2eEvIXLmLKnMcA7KZfqGksAAvvzQcEydMkD8RyKuUW1HSwOPK3lfh2gEDkJNbUTOiIqKtaRkfvPIyDJPNgKdkq5BptW0LefMqHJWNz7S9AdffgOuuHSjtsSRYhO9WLMfn8+aDOqnbt9JCQy26mccDb7oR/a69Lk6c3mzEzpn1Me647VbpDerVr4+ZMz/Ak08+KSAbj1FjxqE1gR/tLkvjCR5PPf6EaIzR2Gboc89j2AvPiyENj6oHHYRJU6eiRk2GD6p+htWm95VXYOW334gIs4TvOfTqYplENoRrDDjMeRk3BABS6Yh4fZi/eDEq5CqpBKMBR9CRJhE3DrhO8o/uo3QqZ+gtv+HVMWPx0ovDrHBwU57u0cr8zmdXOaga5n023wEyq8UCQbZf1yrjgwceehg1tIas+QpeM/61cWIwxOd07twZZ55NUw+7PTO9weJC3HrrzbqPCmDZdyvFGIVpIGgYD7ItQi7dRadMkvLgMXLMaGEeOhkIKiJEucyZvp1purb/NfhqyQKpR0NfGoHTTj9d8lPWM5w1W+xdAj4208mERlOa5NHBD+GDme9b+Sisqn59ccOgm1VIitenGIf8BqnHYVzc8UL8/st6K4Cndt26aNPmJKlLVQ+qJuMRAVyT3sLCfOzZUyDh5twQoEYrHeir16qN1ya8rvm0GviMRvDO22/j8YcflpBrgvl8fo8ePXDSyW3RsGFDCYmOpxmYGgBhqv35x18Crp56+unCLhPATbvK6gJS7VmimCIw4cdc09HspepBtDpTodisqpd27So6kix/augtWvIVhg1/SfoyGifQSMq071SbKNL7RoC5n87GQ/fdKxsORm7jsCOOwrBXXkat2nWt55m2vmjhF7j5+usRCZE6ADRoeBjo8lu5qpKNMXWd9dLMN93t0s6l8v+V50B5DrhzYG9BNqMG4uZLKPzEBtnW/t4Qm3c2QkbOcQKy1avbICHI5g34lCSMZrL5vV6EIhGZ/yuQLaD1ulWrF4IRw+D18o6bMGp+q5m3lrvoHjFyUXNK+3zCCDydOezPtu3gJmcOskTfvYwg265gSI9nyUEM02mqTtSDnXm7wFDRbK1HlCr0Q82PPSgKlshgU61aFQGEnIcj4jTm76bjpiabChfVxgduBp0B5SJRBCMhvcNL44PNiAa/Q0XfEngd4aLCZPsPgWy7PQCnsK9pJhtBtus0yEY1CpYETQ++Wv0D8sJhWUjFL0/U8GEWUtyhC0SjCATDaN74aFQPkKGhjBMYuEEG2/R5n6HQ60Xzlq1wWpuWWLZsJeYvXIDMaAQd27bFeSe0EIdTuoiyKklAliPsTRVMGcEuVyt2f4cTZFNLuYqGAAAgAElEQVTAhQoDi2eFGRcmdT7lYbSw3BS8lDfu2wWxIJIGXEsB0FIxzKzUlAKypQ347NWn6fI2E9Y0qV7JyjkRw6us6S/r9aV9dmrsUnfSLtfXtLOyHGRTWWUxZOwcj0YDsDXZmuKbVZkIEmTz1offnwt/RjYyMrKQkalCRAMZPvlJNrVhMu7O3yOLmuxABqKiQaadEB2ojT0MK4CKi6ZgMCyhMtEwx4owvAK0bRXjg0ysQMWMRQ6QrVgvFZOBRPs/XDQlyAaPaKEFfUCRz48CbkRpxjKZy3bgbHo1NRnkm6q3N+f5Po5d/EeJgSr8fyiCjHAI/ijZUskBNqkeFmtNMSAIMFEku2DPbhU4KuFmhNnCmPnuezjzzHaaseOThetlXTrLh1aoXAnvf/iBtQhdvXIFNm7cKBpCBsRQOeJFdk6u0rEEMOWNN4QZV6VKJXz+xXwgqlxDu3XtInOJr79drupeJCTuxVzEDbh+oCyAN276C79v+AN//PEbvllKBopi9pnxUr7NE8D8xQstMIXnRH+pQwdhJNHt8JNPPhFQh4L/09+ZKmPgiJEjxU36k0/miGYYWSQEBhYtWGiNxYc2agiGL1arVh2XXHYpfvzxR3Huu27gAAE+H3rgfrw7fbrkqwHZCnbvEVfqCRPGC6DG+Rc1R4cPHyHt6Zq+/USHlN9epVo1dOx4kTCIGjc+Gnfefjs+mfWpfCUXxCedeoqAEeqb1FdTm+26a/oLk8qEi7F1XkGR/rvuBJku27ZvQYfzzhVAk5peTuZLVk4O7r73PjGekP2yGBabAm1+/+1X9OrRXdg5PJ5//gWcefZZeOqJJzFl8pvyt0doXtGJ5hSxh3KmXCLppeEPwQUaSvy8bp3McFq1OREjx46xvsuAbKuWfau/Uc/JHOYJyVqaYY6Z8yqPVMsRJttXS5CdEwuycYVA/dmzTj9driPY8taUqTi6SWMNsofxxvjXMXb0GOzevSvhhrWpfya8sHJ1BbIJCOH1K5aouIsSZKMmmwY39Rgv46yaBVphgrIpKAyx2MPUdtZp2fj2KJDNuLMZ5oDNZPOL8QFBtmA4hHCoRNLDvl7ppaoFlr3pHqv3zCCUfn1642sCzQKyDcdp7dpLPslCkeWi5yzuzTzFzlJCNkzXKy+/hLF0jddlyW8774IOePTJJ8DwpNg+MIKvFi/BTQOuRzioWFWqgGLn4wYkNmCqdZ3DCKFS1Sr4fD6NG1TOq02FKKgne9ugmzD/M+pPxsJpdDMmqF6xogLy+C3U2KXJ0u78PGmzjORhPpDpsXipAkbjyssxwDAPPpr5Hu67RxlpECxkaD0BPbbfd6fPwGdz58q5SlWqYM68ufD7M/DN8mVi7vLS8OHIrpBrvYOPFiDaIQnkrC0GNON7ySQkkExDKclGeFGtVg2MGDkahx95RAzQxjY455NZAqqzT2E5H3n0MdL30fArEchXDrIl65XK/16eA/E58HeDbHXrHIKsrGxkZ6hwUWN8QHMzRi1K/8f5vh6dGMWiwkUzxHzTjKVxy1LT9ztAtuIgPQFovFnNoRHsXB3E5oeadwikBhofcAOSGs6CgmkSjzvy07me5P8Li0vgyQuWJJ39xrE8FEEf23ftRIVs4y5qD8DuIjP3y26gNj6gaB0F6Y2LlKWhI2K7sc9yTq6cIFtpYnfUMw0xFkDCPApQnABk83q3CHPB5oglb27pMtmssdY4SJqx18BjhkkRjWC3xyvuoiZctFWzZriuXTsBuFiEZJ/t5gTxhWHYGCwWUWnD+7PZA2r4UMwyTpa88IXDInh9Y5+rcXTNmsKA417yZ9+twtR5n6PY40XLli1w8okn4ktqsC34QgA2Mtg6tmgB7l0ZBhunVrFTqfhl2P4EO5LVnTQxnZT9ZSJwJ+VNf+MFycAnZxIShXI7WTt/p+5XanAqReYlecA+P/dvLLP/n686cEw2Gh8QZAt7DkZmoBIyMnOQYdxFdbiohIyKWQHHCw+27diOalUOknDRgNP4QAZZxX4y6wmWlxlSd+8pkMUZmUnRaAiIBuH3bhPjAzLZvKG5yPaRyZanjQ9kGZSkyPcFZDM9nH62Y3Fo2/m4Bn99S8jrQYnXiyK/H1xmE2og0KZ94SxNT+dCzUgPOHtzkwJroaxHRrXoSe/gMwyDmjID1PPMCUUQiIREH84e70t/HstUyUFEJUTo8m6XChDg3MhLBAia886y5pvM5p1d9ur9BAJGjBqNticrZ2MK3z8z5KkYkI1g1aWXdRVA7etvv5FFY7C4CKe0bSv3nHfeBfho1odW+J0aj1WOEZwgIFizZnVhlFCzbvybb6DZ8QzRUikQFlFHO1yU7p50VyZDj99Id+U3p/xLFtJchFJTbNLECbKg5lG5YiXk5SmAqXLVamjatCnmL1gggNSLL72M09udAW8kLCYH706bLvX9+ReGolmzZrjskkuxfft2xajyenDEEUfhqaeeQsPDjhCm1B8bfhOn6WXLvrEK7MIOHXDKKadg1KhR+HX9LzInGTb6FclDs8A1C2jeRPOdSa+/IWBljVo1cdHFXXBCq5Z2BYiG8ejDD2HatLdFc0/yzecDdbcG3niDxWZxlx1//+PXX3Ddtdfiz982SFm0O/MscafmN44dNRojhr0o5SYMripVhAVogAaCEHSQNvk2f/58+f/atWvR7dJLhGVI0PDBRwbj4i5d5RzrYO9eV+K75cukjJs2ORa5lVnTkx/OumjX34iwf75estiawDvdRWWRI+2F/PYIOp57LmgMxBZxzfUDcN2A69U8WestBktK8NVXX+HfK1cJQ4r1hHPscFgZfTAckaGGFSpURL2DD5bQRoZBk3kp2m/RCLp0uggb1v1sgVpmU90Aau4vNKChE7iRctdMLwMqU5ONdURx9VVYYttWrVBUsEfaA0G2CpWr6O9JrAlt3sX8oyPujGlvI+Dzi7kIwVHOf8kkHT5yFE4SMwlnSHGpxaOjP9h3hzF10lt4+km63CvBDLahK6/ujZtvuz2mfUsdjUbw049rJLx6/nzl0uvuk2zQLNb11uSZAvyB+V8sFod3/l3yj26ekSgiwZCEMU8Y/7oCoRPaMST+PvUOtZ76YvEiVKhYyRr3DKNPvkODmJL2cAi3DrpZtNLch4B/8El677j3bnTv0UMuUfVbg4ulZ3XcWRuUVW154DX9pZ6z/rPeVatREzPff1/AMwnbj3ot9glNX557Zoi18D7p5FMwbMTL8PrZxp2jmKSyjCkrv7w8B/7/5sDegmzJcszNZFvz26HYsuswBMhk26KYbFkZWTEgG3V2uaEp45ODzSb9kANky8rKlNZeOsnLZrKVhMLIyyPIViXGiKs05q2T5GWMN9UYYL44dvvC3rtQ/VBhUXHpIJuzi1LLFZGatUC2rAyypdx7JLH7Pk6graQ4iN0F+TioSlXLDsG632LK2M9T96rBYquDyVYayEYafyhUoqjs3kKUFG9GOLgKlQJfwRteikzfegS8W+GNBvXOVYoddqE7ZiMcroHi0FHIrX4JAE6UG3BqawVqmiw3wJP13SlBtnUgk+3adu0s4wMuhGhS8OnSr7ETUQHZ1LLDpkOqwc3kFSfsXmEMMOyzbfMWqBhgkBMwa9V3mD5vLop9ATRv1RKntG6Fb5atwMJFi0SD7YJTTsbZzY+XUFV+TbbRYZMPck+j/r7OZ3+DLf+NIJu0vzgmYWwZpDp/oEpsn8unHGQ7UEVzgJ974EC2VauzUSIg2yFifJBBTbasbASyMmUQziDQFsgUsXuJ5PH7sWXbNlStGguyKSq4vewxA59z0Zu3J1/GFQ7UXGT5oiXwercigJ8RKl4k7qIqXPSfCbLRgIjGByX+AHbCg+82b8UbM9/FzlBIgDdKLFh6RFxMicCOnnDIolCBWeSFUwtJwmvI/hWNL8UkYRMNMdSITpPu3Q6tQeasbP5IFIFwEGcc3wIXtz0RVQm0aZdTZcRg2MjJt06cIBud7rpddkkcyGYv7RLzqt3MoUTTIX7PyyNHCUDEY/KEiRjyjALZPtNMNoJs3S5VIMuyZYq18dq4sWpWEvXi3nvvxaNPPGotVuvUqSPAWOPGTdGkWVM0btxYgN+TTz5Z8vCxJ5/ABRdepBftCmRzhou+OXkSOl14kYRPcYI57rXx4vy9fPlyXNuvPxjexi/mjiqBOLqf9uvTR0LPzFjB/GOo10effCq7wpxfPfzAg8JG4fHcsBfEye/bpV9j4HUDUKFiLq699lp07nqpgNfmkKVuNIrP587DW5PeRP369bHwiy+ENWjnpxdvz3gXDY84TNihMil2VAgBucLavdToY1GTzYxp0Qjonn3xhRehaeMmOKP9mcKWq16rZlx4qDW/YruHB3t27sLoUa+IntfBBx+MCRMniSYUgZxVq1ah1+U9YoAJe0NQCccbzaiLunbFw4MHW/3Fi0Ofk7DRq/v1RecuXZCZTeENBaxc3etKrFi2XIAdhh+3aHmCHZ6ixzNnCLWUiR7DvY44mt07d+A0y10UWLjkS2TnMn7ANj4wIY2DH34QM955G0ce0xhdunTBZd0VwGHCcMWVXTPjLLBc65ExnWSS2XNwRziNATWjEVxycWf8QiabJyJ1KrdSJWt2qcJlCXKrn245GSfjlvPuKZNVmC7DNpetWCXuq+w8hDWGCNq2aY3CfMZXeGNANncbdTOQyFz89utv0PfqqzTYYlzAPWKG8cnceahWo7oDZElvGDSLNDI+6UD70AMPSvme2PZkDHn+OQugcoNoEgTjiYgJ3PLl32Ld92vFNXP79p3Iz9+N/EIKvRDy8Uloe3Z2BVSqlCtts3btmqhb92DQYOLQww639EWlnnmVTp5i/kFMMgi+0+xkzZofsGEDXVapH6r6c+kvNTDrZBhWqXYQatWtg2EvvYTqNWtplVJTI2PzRuVBBJFwGOPHvYqJEycoFqsUpIouqVi5Eq67fqAAbLGbVom2PNLLe+lH9YJ126a/0Pfq3vj1tw0SsfTcCy+iVevWmn1syx2YMK9HHn4Q096eKt9Og5bHnnpaAOVykC39vC+/sjwH3DlwoEG2Xzcfhe17jkTEdzTy8rNRtQrdpCkDpjWX/UpvWYwPHNrC/D9nppSKMe6ixJ+ccmWJN7UMG80jjOmC/CJUqVoJXor9O9A59yat2ZxVGy4e7Nq5W5j+9CHw6YHWJrWoTWCzcSL9mh5fEzLZSls8lway8VzcPDymBL0oDpZgd36BBbKphGlugYveZ0C9xCCbzbJyW6gqJpvayyeTjSBbJGS7ix4okM2C6gyTTbt0mZ0epyYbw0VtJpsC2QyTjWGaPKg6wGGaQBm/RuYqehLmzGtnnhulBqPD9tmqlZj6+Rco8gJtTmiNk9u0wuIVq2TAzoqEcf7JbXFO8+MFXDNhPmSy+RGFn9MioWSTpq/EjEylOpAMtgPZ7e1LuvcaVNrrG/cxJ/5T793HZO/t7el+bvx1sZsC6b9/b+9L/w3/zCv3L8gWRgUEwwdjd2FjrPx3jgWyZWVWtEA25S6aiYAG2TgAk5lCBsOWHdtxUNWqyPIF4Hcy2WQA0Gxf6STNjpaa2u/ZnS8L5MzMDHi8YXjCJcJky/CuR0iMD+Y43EUPfLioe1GZrOw5kBNgU1psAeyCB4t+3YDXP56N/EAG8un06fdZIII8h4sxvfo3bAmGWxH04kaLP0L3T7U8sUK0qLFEHQxfAGTMhbhENkLnMWw79XyO5VwI+8IhVAiH0aZBA1x59pmoQfmBcEhCR0sLG3Uu1s23b9m0SQAeJ3iQLF+cjDX5ZMfemRsgNEBIp4svFkMEHm9OnIAhQ4bEMNkYRvnSsBdkHKTj6EcffYT77r5L8qh27bqYPHkyZs/5FIcccoiAa2RMqYmHZuVLoqI4/vjjUbt2bdx+xx1ofxa1rGz9pU4XdcSG9b+gZs3a8qylS77EXffeg969e6PXlb0Vy8fjweyPPsQjjzyC888/HwMHDpSQBx5c5FNLbtasWRImVqlSJTzx9FMKPNQmUQ8++CBmTp8m1z8z9AVxD2TS1q9fj7oH1xMwToAvl7SCWdAa8fFBN96Ezz77zCqCLpd0xQODH5HJr3urVbUy+3COvbE9J9mBJdK+LZ0zAWSUpoocYqhg7lIzQwMMkP3C/qF6deqn2eXOULv3ZkzD7xt+g9JfZAidBgL9PlSqVAVNjzsWA6+/UQAEU194LfsW5onReTJMpYkTXseGX3+VJF3ZqzfqNzjEAhySMSmtVAuwrSolmUnPPfuslTl33HknApkECOxZr8m/TRv/lMVGrVp1LNC8tI01840GeHO6mqkFlL1xpzTGouLYu34dXV+jmDlzJg5peKiVNpXTGmSzAHg7n53tNr9gN9q2OVH1IV4Plq9Y5WI4RnDSia2VBhe8wkSj8UFpdcecY99CcO7kk9qozQA5IsiukIMbBt2EHj17Sf4lelayPsP83QA9vPudd94RkPa+++8X1oQN2pirbedOAofq+yNixGBvUNj5BXEppa5Z7HkTDpuo7bAcqEFkf6cGu7xRBEvC2JW3A3nb80TPMBSNKCkFL+t0LnIq5spikMCY1DgdKirGA3pIdEY/uPNAmHyRENauWYM///xT6kStmnVw1DFHS2i9eV6qPC3LeZP/ZL7ec889uP+BB9Cw4WEx77KZfKpXIaO491VX4ZRTT5X+0Frgxoz5qVguZUll+bXlOfC/nwMHGmRb90cj0WRDoDHyi3KRU6EqsikLE1B6yzK3l1BRr4zDPJwRWjQm4hid6VfRLKpXc2ikaXdj09/JWS1FEo5GsKdAGW8S31Bjoeb9uiag1AA2pCae2rO7QORJzFzX4E7SXzKS0BqR7HFC3h2JxDPZUoJsHi+279wl4aJOJlui+2I5Ygpky99TIOGiRg/BuGMZ5oEFuum0moEiGZOtVJAtmo+S4JZ/JMhGd9HXZ83G4h9/RJtmTWNANrILhEWg/zlBNQO0Jdo/MsvfXQA+WrkSU+fNxe5AQOzd27Wii+gKfLF4CTLCEXQ45SS0a3686K9x/3r8+PEY2Lu3hPlkcrEUw8Hk9MVnLXb2Baz6b+2m0gVx4r5vr2/cx5z6T713H5O9t7en+7nlINve5rC578CAbHuKmmDFd9kojp4Ar68h/BkVBGSjXkNGZraIxGdkBBDIUPpsssvl80q4KMcTG2RTgy6HUBFC1cOfGVdkYJVBk9sXQCArQ6QDohEFsgU8PyNctMgFsh144wMnLzlpCXmVk2fI50e+z4/tHg8+Wf093v5iIXZlZaMokIESH0E4bkJptzuz7HRMIpgv/OcPlqB6hSwcWrOGhHRyIWsmNVz8BX0B/Pj7H9gVDCLsz5CFs5mwmE0XKjAZLITAnWzQlBSjUrAYzarXwICLLkRtTxQVQmFkhIKaORf/hYlANl5l3ABT1VpX0G3chp+Uu36IARKd4U47t+/Ali2bpG41PKyRgwmpGF28h2GadGkM+P2oUaMGPHqn1YA76qdXOWhaGnQR0QwzAJzRFjPj96/rf0ZxSSEC/kw0aqQAP04is7JyLJDHLELJFGL6zHvUTzVJLC4qEsDtoIMOgl8Ww/YMgewzsqd41K53sJosJjicAAUBGJtxptrUtq1bsXPbdpn8kjVE7TajueUGN9xzBJMaCQfjxNNylXdDbiZhqkRtXa7YnluCECWNitHkFoJ3AoRyVpsNUIjfHGZumSgvTPrdWymW5qMDwDBvTwXwqDyIvUqBw17NBDRbqXaK7Hu0W6SVb+oaZ/pMXjm1zJxvSzRv4/MZ+hssKVIuvA0bIsCNh6hiDiSToFDTQ7UQMQglWYs/rVujys3rx2FHHG6lz9SntWt/tMCjww8/UvTXkoFsikWgnUI1+5bMR4KUfo9XgNCDatYAHelML+R8ljMfElZ4/Ud+twCOmtHlBOXDjs1l9Txd2/RPLrBM+buBfmd+l8aUSJQ29/zeepZLu9ASQHC0V2f/YOeHvah0l6mTCeeuI+5vskBjx/tKy9t0z9nfqzfDdL7b9Vv9z4znrDXUohMw3BnhUw6ypZvl5deV50BcDuxvkC0i7TELoXBVlEQOhzE+8Gcfi83bPKhT+xBkZebI/N5ospFRH/D5ZGxgRIbM9SNqQ8PvyxCpB7PxbiQPdOcdX6JRNWeW+VuwBHl7jCabidVQtyTrn0l443xu+7adMm/KyPQrORMBZTR9zRWvKpuoWh6MY5WlyeZ0ZkjY6WvnBk6qtu+kJlt2CpAtdnrCCU1RSTEK8guVJptlR5F4amLSw2/hJESBbLnIDPgsKnWidJLJZu1a+opQVLzpPwOyGUUgh7uosBAiUezxesRdlCDbkjVr0LppEwxo105CNjlkGJDNLGed35kMTGBVZjAJl440Ovh87RpM+vAjHNasGU5t3152Fb9csACZBNhOPQXnNj9O2GsMS33jzUnY+MefePj2W1DP60M22Q1EiamFYyYfZnLqELBONgEr77vSz4HSdqXTeUpcfUgXbTITTP0zeQBXOqk4cNc4d13TrW+JdmqlI3Vb3yRIduzGQPwF/9R8OnAl4H7ygQHZ8gqPxqrVOSiJtpZwUcNkMyBbdlaG7HRxQUVRVGGyievPLhlPcnw+zWRTU/FE5WTK1oBsislGXQcuvUvg8WxBhme9hItSk43hohKM6VGAHAce13hqtx6ylxBAJJKFYLQuioLHomL1M1EQbIHiaF2RHKAOkdnzsp5jhNNd4a3KTVMZ3ClGsWJp8M8Ffj+2+/yYunARZn33b+zKzBRWW5CaNLKzxgu1gYxxd9SLFmHTRMPwR+hAHcWAnpfHyATwnWYjh+PJhvxCvDbtHZEsCHuVLo9qX3pZ5FiRKuAjCl8kjKxQGJWDxTgiOxsDL+6ERtnZyAmVwBeOyHaN+X4JcXKALgnnHgkrd+z8wknv5+XORWoi0MFi/IgGXGyrl0mSA8Awi/AYEErfYjFF9PWJwFJnWizHV13eykFQhWSZfqs0Zo+q3Qp8ZFnYjrDuZblelFrX2OWlGGKl93QxaTZjRQwYoQEQj8dyX3QWU6JNQJN2ebvF+I91jTTPSBcgMdcbFibDVhO9283sEnaadqtUDqAmTeqJFiior5O253p2KlAtcV1Wd/H7jNaU8zn2jrjtiFlq3677D9GscgEfpt8w74sZFx336a7NYuU565f1bhqPpBhklD6wbUwlIcTWlr99t/mf5IGr7bnBdufvzvsMy8uc35uycNZDZz0qC5Bk8jzZprd5rgEZnfVe+j7TtlwDVuJxxg0lJy6QuP5Lnm36XBsUdLbHhHXE1Q8mAnFTVIkynS5rm0/n4XZ7Ulcn28xJ51nl15TnwP96DuxvkM2pyUaQbd2GQ4XJ5q+g3EXr1mkgG4rZGcotlHN8ysHQYMD0jZzry/YTx19/wALZcjKz1FiqDWwMYSu2jGypk6KSEjFN4Eak2rh0b0HEz4rMpij1a3NzK0q67L7Z3dPafQw3qdjXFBU6NNn2N8jmZpjFgGx0F41opkESh89EIFvlirnIoH21hKeo7tPZMcviIMJ/IeVs4y0U4wOGi9Jd1B/+WjTZ/N6tgCeYwjFOZ1iammzWlNVlfGC2vhgAkS7IZibqLEKGfsoEzzUtFqaGdgDlT/4jCZ8ePUPfnISzu1+OH37/HR/N+hiHH3kUvvtuNTIiYXQUDbbmwljjc5dt/AtjJ00U+uRDt9yKhl4PsqMRBMSsQjETdEaTHB+zyEwHtPhf75T29fvKQbbSc3Bv88cNtKVbV8tBtlQ1+sCAbHuKG2PFd1kIok2MJpsC2VS4qDgPaZBNdre8ND5IH2STSbaDyWZANnEXjQTh1e6iCUE2PbIeEJAtgX6cAdnEuEFC+RTjg1FJhYFMLPtrE16YOhU7s7KxJyMDxV6f6KephRuFoikCrcTGhdkg4kh2aGdGFKiY4Uf9ypWQRd20ECUCVO2PCuXeI6Bdgc+P9Vu2oijqQYlSDbAPR7rlPr2oJmgViAAVQiWoWlyIUw9rhH7nnocKwWJQt42aQ4boX1ptc7Iq3Islw3+xmQ1ujlDiJ5v8sXYuTQih/jDDTLHuNqw0l1u1Yf0ZLbLSFogGpBPQww06uMAO96LbpNOEP1jpc7laGg2QOOaHLi8DwsjOrCrlmAwyrCXrfeaqOIaMOuEuD+upCbTZnC8qKxiS6D3OvHaDHLHQa7xmn3Vel3fYgNA2Tz/m+0zay5ruZPXagKPWNzjmsdI8NehktgmcQvUJn+mqP+5ysOqTy+Gc4Je0L22AwPtivpFzbCdop9Npg0mxOe0Ej2PGbNcmglVeeqffXQ9LA9mc328WXSYEtrR+JJ1ziVh+6dxnrkkMcdtPSAZQKoA31pxH1QP73kR9SzrtQq2BTIdtmHqxIJt5f1m+9UBe6y7/dIC90squHGQ7kKVV/uz/tRw4ECAbmWzhSDUUhRoJyEbjA1/Osdi81SMgGze6c7S7KOf3nOf7/JrBpp1FpU/khqjPj127doEAW1Z2pmWGYs0HRafS1mS2N9a9wnwlk616tWoWwGa2Oaz5k74/VmqGngCKyZYd0IJesqEUv5Vvd9uq5xHjg13BkCZ+60EzgcunTKrKyGRLBLLxhYVFOlxUhD3jpy5uIo6h9G/ftgMVK2mQrRT9t3A4ijDd4qRQCoXJFg3/G7nexRbI5vNsgcfLaziVKX1Zna67aEqQTfRsPHFMti/XrkWrJo0tJhtDN1l0ZBHwX34UKOZCycQQ6/MCsEWBgEex32hYkA/g+8IiPD5qNLJqHoRLu3fHpt9+xwfvzpBwoA6nnooLWpwAKsdwv5Gg3DebN2HUm2/KswbfcgsaeTyoUCrIpndYde+SitmztyDJ/1rnle73lDW/ykhcSzcZdmhV2nekuHBvE7q39+2vdJc/x5UD+xtky0YwUh+7C5pg1eoKEi4KTwMEMpXxQSzIxpDRTPgYLhrwgxoL23bloZeyKdkAACAASURBVFoVm8kmixOPrdFgFn/2po3aYWK4qNFkowukH2EB2eguipIl8ATnaOMDxWQrfZzYF3dRk72xAY9m8SgC6JrxIJstHi8KAwF8+/vvGDntHezJCKDQlyG6aQwT5SELFaE5kb1gJh0yiltLaf4vIBpqZLVRU0hGOrlfMaS8IiheRPY1nRmpz+YYKw37ylk51N/UM8iUowlPxWAxWjdqiH4dOgiTjSCbhO6lQLPjQbXEDTFd8MO9UE32fOt5xiRCw0lugybZCdVMHAWCKn0r/s3O5fg02+nQ+lsusEzKj89zMIIkPEE/Ktn3WvXEBWrY7B8Fqtjh0+qBznJItFg132JAGVXBrKemZMTtTffpBtEELHAxkd2L8VTlacorGVswDsgwIJPbycD1QTGgsys/rbaY4O/mnJPR6d4YSpV3ZQGGSgOB3M8xIZrO9Fu9VIp2a9UTriMcwJ4FiumFgbjvmigPh5Zeqm825+3yds9AU22TJX5DqvZl3eVqr3HMZMfjrX4hSfknSkk6ZVra5oNzvDDPT/RMs0B0zjfLWv/SLavSr9NhrK5NLKbFiJ27+6l9eW85k21fcq/83v/1HDgQIFs0mikgm5PJlkF30c1R1K57iMzxFcjGTfRMxWajwQBDRrWxi+kPyGSjLEYOzdAys9T8JWa+r0vIzFEs6Q4Pigmy5e+2QDbnyOHGq2Ts0/Nt/p+RlNRyy9Hh6WY+6JShiZ0b8TdvYpDNGjRcAFiZQTa9cx4hU00DdwTZ8osKRKg6mUOoc03t/EgbZCMMFRsOJJNdHXLC+Vgi4wM3ky0q4UHCLyu13ewtyGYKyWKyuUA2Y3ywZM06CRc1xgf8OqqMMEBp5tzPsD0cRFDs52MhSSK3XMhkREJofkwTNK5/sIBsH6z+AW/N+RQlXg8OqloF/bt3x8af1iG4Iw9ntjoBNeAB/bI4bSXr7astmzHqzUnCPBh86yA0gge5CUA25+AkE1Kda+mCbO5J8v96Z7W331cOsrlXMWlWtL3N8PL7ypgDBxZko7toFIckBNkCAb84ERFk8zA0ElENslVGjjY+sHemjJNeLCxhNm3y9qgQUA7sHKR90ZCAbAHPOkSLF//jQDbDOCCQVuL1Y5fPix83bkS+z4sgQTiGcmrtCRV+6ZNQLIYjmrBCJzBmwudkckGhbQq9aiYac8wHn4SziUMpnx/jMOqkyTNMjQCOIHsWkEemOQ0VciJhYcvV485jhK54KlyUgJQJ10tUARMtelOxRdKpyImYTzKR0wt+w0yznFiTgGzud1naUfpZzInSw58c4cAy4tuHmFQ4TAjcgGQyMIxPcIejuplHbiH3RM9KuIg3BlXaqVZwQGHh2JISifI/bt6QhsNsOuXI50o6dTpSgSQ22KjquVXOyV6WIIw7poxMxEIaYX5Mq2Fumry1nH9d089ELL208sPFVDP3uOu7+Xuy70/GJLOep9ObFKwgE4BpkW1cOyzYKh9Xvu4t6PHfBLLJAtElYFB636BDo4zmoyuk1lkfTD643X2TgfHu9p4oHe6/JQP+Un1DevVW9yNJmOKmnadiPptFeCqgcG/rWzrfUn5NeQ78t+fAfw5kyxBGmwHZAhl+C2BzMsZMuCjBLpF60f1GHEjm0mYkdYkg25783WIa5cafEoFsMn5p7dVtOxSTLcuvtI7TA9nIZAvGGx/ETR71H/S+K8IeL3YmMD6w7jMIYoLBlJpsdHeIBdmSE/xNaA8nhtu2bUeVShXF6lUm8276OxcC4oyjNdkktMV2F63k/xK+0FIrXJQgmyqgfQPZxEJdnHz0YezpdeGrxYdisbnDRcd//BEIsjmNDzg14ZSbLLNHXhyGjcXFKPaxSBUDw5rMk8UWiQhboPN55+CM45uLG+nwmR/g25/XI+LzwBcM4cjq1TCoVy8xOCC4RsYbU8R3ULvty61b8AqZbOEoHr3lFhzmgQbZZBZru3DwLq1JlIgmmbRzscJs3Pkcu2SKRjT70KsqcWn1UJ1z1xv1VwukMq9zOabZz1X322ChSk8oWCzPCGSoeO90jlQLldKfkfg77PakFsG2+I4r3xztM2G+udpJIhAvYfrdz9XlaE1S3FRZRziVc6KTqq4kA2upEVirVi2xa6YL2fkdLpAUJaToOr8x2QPTRYXTKfCYa0rn0pj2b3ZcRGRLjsQBJEafKlW+lTmZ++2G/QuyRaMVUBI+GHlFyl006GmFEOq7NNkyka31Gkgn504XTQ9YF7ft2CE7UxkeHwKUEmC/4JATcLZxkwW8jyAb85hmCmRfEGRDdDMyvD8hQuOD0Fxk+X6C13uAmWxup85Sysm0PbLWSrxecRgNOcYeuyaaMUf19TYPWlpQXO1LtNFkGEym2cRyvjmamRlB8p/UaPNHo7IRpFxMHSy2JGGSZammThZRKmZcWZ7rvDbe/dw+G/POVKCMbvZWmKoltL53zBtnXZZS3bfHJM2eZOFWph659eySPSgZCJY+EyyW6ZmqPFMx3VLdn/x86elw9urOkSFZPtr1Qb3RHa5r0pEuY7PM35Ws3iatz7Hf7wZxzbhmtsEZep5O/UyVP3tb35OBKumCLeleV+Z8L+MN6eZPWTcikrXLVKB1GZOfxuVlZSSW3g5T9StpJKj8kvIc+H+XAwcSZCsOH4affmsommxksm3aAtSqU18z2WyQjeZOGdphlJuNor8cVhEZTpCNGm6p/KTtaZEy3uR6UoFsaqxNbLujil30h2M8ASpqkC2x5rO7svBeAdl2BUskHc4uThh4TgDC0mbwIuzxCF3PuIvGiUy7dFr4bAMOFRYXi3MWnbaUpknpiXWDbLSnzwzQ3SG5sLVishFCYqEUSLioJ7waudRkc4BsHqqdyUTiwINs0uGTKeABQtEo8j0ekMk24ePZWLJ2LVo2bRzDZCPcRJ7F93R2i0ZQ7FOOYu5FhWGyNahRAzWysiS89MERI1C5Xl00ang4jjq0ARpVqijC1gTYCE8SwmLuGJBt0ZbNGDnpLQkZeuTmm9MA2czOdWKQIK5XikSxZs0aDLr5Rlx//fXoeOGF+pLY+18dNwaPPfYYnh/6Ii6++OL4xwhMqZZ2PHr2uFx09+5/4CE0adLEut4ARj2798CSJUvw7PPPoXPnzjHPU9dEsWHDBowbNw6tWrVCx44XyTVHH3WExG7PnvUpDj/yiISdbLKdvbL+XdqGwx0tDljRLJNTTz0V2TmZ6Nu3Ly7r1j0OaDLt1ST2t99+w4MPPoj+/fujbdu2MWEbvOaKK66QjmvQoEFo0aJFgryJZyou++ZbVX4XXYh77703Jr+bNWuG/N178OWXX6Jmbdp3JD+SAXrO/ocd4WmnnIprrrkGhx9+uPycPOUttG7dOubbf//9d8yaNUsc96666irdMyrmTZzyvQtk++6774T+26BBA+Vek8bhBij/+usvvP76awoE1YcpC2tnRIPj1mDg8YjA56BBtyStW/yuuXPnon79+mjfvn3KlCWrd6XdGA6HsYMAVfXqKZ8fe8H+BdmAXAHZdhUeg+++z0VRpAWivkOREbDdRQmsEWQzmmwsb8Nk4zdQyJQ7TD6PZlXRyMDsZLm+zvShu3YXSLkTZBMHSygmG8NFyWSLB9mktSbJq30IF00BzrhfyPSrwd+DsJLNTArYllawMWGCjnCt0pgszsg5W3C/tLfYLq80OooJEy0jyJZosfufBtn45VY+lhlkU/kWD47tG5iUbmPe20W0neeaiVcKy8aZlv91kC3ZCJJsCzlZO/vvBdlY2obJ6pzZp4f+pgsi7Q3oZTamE/WlqcDpvXlfum2wLNel217LQTaVq+UgW1lqV/m15Tlg2o1CfgSf8ZQI3SfT9wcq+L/F7m2fIMv/HTK8G5WEioeK8aXNi+VJMOGi6YJs3EQnyEaAzazN2E+zTft9AezcnYfszAzkZGWLiVdpx/4B2RguugvKEyA+krK09wvItjOkNdk0sudkSyWaxBqQLTs7Wz5UhlP5ktIXqlwUFJYYkK2ydXU6gxx1aDZv3YIqlSqL8YEK70j8aXTvDJIVxThdFKOw+E8B2Sp4FyPgND6IlijGQ4p4x30NF42YcAot9MppCMM66S5qgWxNmuLa9qejppjdqoPXGV02gm7Oz+X/mdtMOkEz/mNJ8Lrd+ifPsTqQucZz/Md7+I/XsWpuAbBk81aMnDxJzg8edBMawTDZbOMDFUYk5vWW46gdVmyXg4AQlhup+ZAorr76anw+fx6GDRuG4447DvUPOSSuvowdMwpPPPEEhr30Mjp27BhXuE4g4Y8//sBpp54sDXDxkq/igAJe2/3yy7B06VI88+zz6NKlSwzQZEC2sWPGyDsvuugivPDii/LOxkcehaJgCT755BMcdvjhOgyKn2VR41L0x2paHQ6FQLCEoHLFihVRu04dhcg7LOFNSSvwJrb9mNd9t3KlgI4E4959fyaaND1WbuN5S6xag+CGvv/oo49i/KuvyXXnnnsu+Hv1mjXk919++QXt2rWT8IX58+ejXv2DrbAbuUAz/0x+m5/PP/schg8fjt59rsb9Dz5gh78ggmZNm6JgT6GAmgZkc5aX81km80ynaWWm1jMyfc4rL4/AKy+/jLmffYa7774b23fuwPTp063L+cyFCxfiyl49hTb8/Q9rUpRL7OnzzzsHP/74I+686x5cd911MScTpT3Rw1esWIGLO12YMOzNCbKpArO5CNwsoNtvwiMSxdtvv40777xTAMbZn36SNG2J7t+5Yxt69OiBY5sdj/vuuw8VK1eKu2zMmDF4dsgzOOKII/D+hx/EgbClZ+T+BdkMk21PYVMsX50lmmwe76FJNNmU8UEgkCmikqwrtNbmzlQOHUcFXNXhSlbHbue7jG26nUm4qNcjVuEZfi8i4UL4vdskXDRMd9HgZ8gK/AwvdmhNNs0oTThe7API5srsuEVdEvdRmylSpmpvXRzX/sr8mHSXfcr9icL9qk+LhQXdDJ1Ui1rDsCtzclPkcyrQI/59LjCsjGDp3qQ/MUsqPVAu1eI7Vb6nSm+697u/Id37Ur0/7vxel0d6+ZluetJvJaU/MZnxhdvwIt10ua/b+3Q6t+Ptp1rlbBkc2G1fxsIEm/F7m/ZE97n7iXQZhqnS4DZcSXb9AavXqRL4N53fX99nPyc9Zpq97jOMbDWeJA2PdTGI/6bsKX9NeQ78V+bAgWay/fx7I2za0VCYbNRkq1OPxgdZMcYHBNm4kc71Pf0Xlc6tMvQyIBtlXnLIZEtCuLLGF4e2Lpls+fn5qFq1akrjTVN4hujlBNli2XOlR6IJyLapsFCGOzdt3XqJXsDbg7BHbFCN3SqhFwW06Sv0Ij3GHY2773QrCwZRWFwksa0G8HGyd9zAmeza6zDLnTvy5L4AXSccLpfOzp7/p3tWOKxCDyPIRzC4CZ7IauR6FsMf/UbCRQPerfBESrS9+L4x2Qx0ZT3F5S5KYEoOB8i2B8BfAMZ/NAuL15HJ1gzXtTsdtakRpE0JDMdO5W6y4EgFtBnTdF6r7BzU3w0Ix58GlOP/eQ0x6K0AFm/ZilGT3pJwnkdvuQkNAVTUmmzRSFSMFdIF2RzTKHk3GVWfzJotIM8Z7U7Dc889hzPPPBN169bFO9NmSB0yx8hXXsbTTz+NkaPGCDBU2sHnvDx8GM477zyMeGVU3KVM7+XdLhWQ7blnh6JzVwWymUPVuQjOO/dcYdl17doVLVu2lNMP3nc/yPK5+bZbUaNGDWtRzoZFsOyCDoaJF59CvuOrLxcLO44AFhlx5iAQdOJJJ6FXr6tc7CS7kRIAI7jnFNBetGgR5s2bh5o1q6PvNf0tfUNneyVjzWqv+jtnffSxsNm2bNmCBx54AH369ZVLHn/8cYwdOxYXnHc+Xn75ZaHQTpgwAbVr1sKFZBlaQpGxoZmnn3qalOf0d2fg2OOOcxDFImiaAGRLVn58P8HHWjVqCjhauXJl6VBZJmQmhkIh5QKTl4eioiIMGDAA27ZtE0CFoJDzYPl2u+wSuXfdT+sThpImSgef36Tx0VLOb02ZKgy5ZEdpLDGCbF07XYQjjzwSH86eZT1iyeLFuKJ7D8mXGe+9r9qPD1i7Zo3UbYJsy5avTJzeSBSDBw+WMiED89lnn1Uh4ho0Mgy8hg3ZUu3DpPOzeXPQp08f1KheS5iFTm0nc/XMmTMx6MabBJxc/cP3aeebun//g2zFoXrIL2qGFd9nozjaClHfIcjMyEUgIweZWdmSTv4jky0jI0tMD/wExqjJtmMXqlWugmz+zedV4xgRTmo/ORjZZimoNpF84jJkwkUpG0B3UR+ZbN41iBQuESZbpv8n+Dx5GmRTEgVxDEnJk78XZOMbbVc9o7nm5qJbvZ2rarsonUlrfkztcnHbOV9QzGwDmqnfnWNp7KLJOR/gXamYTck20fYeDIj90FSgWupF5D6CbGUEgZKDZOmBQnsLsqXOB5Wv6V6XCOxIxjRKq2omu6iM+Ws/Jr38TDdt+6u+/rNBNrsfMPniBNlk1HD0FX8XyGZGK2d/Y9KXjGGYqlzTBdlSPWdfz++verW36Ui3vad6/oEG2UzflIrMkSqd5efLc+D/Qw4caJDNHS5K4wM3yMZ5vlkTwqfGYzLrDJNtR94uZGVlHhCQzT073i8g2y/bt5cKspnByGktnl9YIIsecX/Qi3ozCXCCGWroVeGFApZFowKyEVwhMqmu1TvbSXptgmY8lbdrjyxOSQ8UZNONjVk8ex8Ki5WoNamO1NRB+N+oEliKnMAqZPl/gQ+b4Y0G/xaQTRZ7et5GcVIuL/Z4bCbbgrVr0KpZM1x3xulgoB1hJwNAGiJkIhgwGQHPLCzNtMdcpwZlReenS1wQHgHZlmzZhlGTJyMjHMGjN9/kCBeNZ7KRladAVS76tbCtzum49ESi6N69O5Z++aWU2/sfvS8g24wZMwQE6Nf3GgGPDPOE///0009xRa9eOProo1W4cjSKHj17WX0bfy8pLgTDJ7du3YqJEyei7ckny3lL+0rXg8u7dROQYejQobiY4aIm1kmDwHM+nS3hlPbDVQ6ZSVTYwTjje/n3+oc2wGeff5Gwry0uKpAwyhnvzNCghdZ8i0YlLLGwsBghCpJ7o+jUqROGPPOc0pZyHLNnz8Z11/bXddt255InuRYNZO2wPlEz6Oeff5b25WW4nPW8iIBT77wzXb6TbYasuhPbtBKQ/N333gfDPFetWIlLL71Unv/OO+9YTDk7WRHJx+7deoDAzqdz5+jyt2slmWwM8eR1NWoSKnaEQRlNPK3Zds4552DdunUO3l78HqQUVdQr9UVCfZOw61avXo2OHc6X963+/scY0NZdSM7O09zHPFm56t9SPm+88bow4wry81FcXCwAH0E4KXvaSHu9AgIffcwxmvnlw8qVK9Hlogvl/pZtbKCO4fQrvl0moGyLlq3legrQcxdlydKvLJBNtSOPAIuXXdpV1b8opDwJMtaqW0d06XgMefpZCW097/xzsH79egFEb7vtNtQ/5FBdHqrkR496BUOefAoXdLxImKOJQDYy+Mjk4/HV0m/KGDK6/0E2hovuLm6GZf/ORBCtEfHWF5AtI5CDjJycGJAtMzMbXp8PPr/aT9qxKw9VK1dBlt+HgAbZrEW7dnxUv6sQaAm1pLvonj0CVGVmZcATCcMnfdsW+H1rESlaAn9wLjJ8a+D37rZBtgMRLpqwN0ntJil9XpJBYL8vKAzzxNEHxYAl4u5k/0XE90thqpQGquyvxVuSbLW7+5QMh1iwxbnJqPJej4OuwZnzIDPUxIKQ6tWpvi/V+VTfZcaJ5AynfQQHUyYg9oKyggFOV90yvkr1n/omM6okzU+3q+vfwKxi0vZWWy3dfNzb+pPq+Xv73L0pwwN7T2IQ1cl8KxX0LYO7qPM7UuXvgf1m++nuMSP5WLF/webk37d370m1aeBmMv5d+Vv+nvIc+G/OgQMNsiVjslXQm+iW8QEjFkV3WYWMeiMKRyGTjSAb5cqIQSVlsrkKgSt4J5PNaLI5I4xi+mtGilmabGUIF3V5EhQUlsSGi5qXJJq8m1A0LuYZupWTk4MsbWdqOjwJQdEC+Uah34SlkPBXUFyEgiKlyeYMHXFOjtwVVIAprxfbtu6QxWlGwKeAHj0S8rkE8swRikSFyaYEi4tQXLwR3uj3qIBF8EW+tphsBNn2hyZbKiab011UTbI8YmpATbbXPv4YC9b9hOOaNUGf08+wwkWN9L8ZKAxwZhhqzjwyLDUniGCgSyfgZphtfAaZbPxH44Nvt+3E6DffQHY4jMduHoRGHg8qRCPIIGAT4RpdPVkYIOLmpZzrDLMm5r1OAfpIFB9++CFuvflmKbdBtw4SRhXZSGTSLP3qG9EGUyG79mrR/byf1/8ac56MtyFDhghLiCDelH/9S2dH7DLo57XrBNSod0h9CSfjom/06NGoUaumACgEZwhmdOvWTTGkdON4+snHhVF1zXUDRevJHATZcitXwiWXdovrQ0uKinF1n6uwZOEi5OTkSvhho0aNcMMNA6Wuf/Ptt1i39ie8+uqreGvqW5KPva7sjUceeSTmWQTZBl7THwcffDB69+5j1Wppe8aBLkrdKQ92bNuG4SNGWCAbqVLk7tgwm71Xa4DvKVOm4N577sIpp5yCCW+8qd4diQpr6qGHH5D3fvThLORWok2GOSICin4+b74w4z746EPJH9YL89xly5YB4QiaHncsAv5MtZDU4Z8XXdwJvXr1kt95fP/99xKyunnzZmHZFezJU8/zeqVcpk2bJqBTIDNbwlJ79uyZdMzatWsXmh+vwmcJfh4iYcjqYNqomUb2K8EuZ71ivRx0/UDUrlcXX8xfKEDUnXfejqlTpyYmKulnMm3HN29u1TeCbJ0v7Cj165Jul1nv/vPPP/HBezOFCXlxl0vk76w/1A97a+q/4phsZNYddeTh1uaBaQ90dzTHtHdmSPjomLGjMH78eAFKudtzefeeAraREcjj4fvvE/D5ltvuEA096SZdMfEE8Foc20wGkffefR9Nj20Wk2+lmy7sX5CNmmxF4XrYXdgUq9dVQkm0lYBsAX8O/IFs+GnpnZEl/T5Baa8voGjkBNkiERQWlwjImc0NHw7EtIhxaexJv6WX3wZkI5DKAZxW4QTZCNmZcFF/5GtkRecj0782lsn2DwPZpJ67gDbprtMIx4pZ9DlAMuNOaYE0lnaauxm6l40OkC1Bi013Eft3LeZTv6c0kM3eOHMvUm3GkSmbWDAu1Xv3mdWVksH1zwbZbKpo/Nais66XhemYME9TgGzpgxFJh6f9eiJdkCZV/UqWqHSev891c7/myN4+rGygTsL8dIQgmVTs942Nvfi8dMon4dou0S6+NRPau3aYfvLTK49EbT8RK9a8N536nH4ay68sz4H/HzlwoEG20plslIPJlHk+TcxiQDa9pqPxAdd9ZQHZNI1LQLbdOlyUzDhrrpxovpoAZKtYke6iKTTZHCAb3ysgmzE+SFaFDJNDFtRen4RjcrGYk0NNNgY3MrG2EYHSvDECqOrvinLnhdP4wGZWJXfGMgtEsorEXbRiJYi1a9R+PtMUiYQscEHcRaMRhMElKt1FlfEBNdn+j733AJOqSre/V51ToXM30EQJLRmRjAg4oqCYA0ZQVFTMYhx1xrnO6DWMo46BMWcMgAKiRCMiIJjJSI4SO9E5VPye9e69q05VVzeg49x7/x/neXiA7qoT9tnxt9e73t8Tspk9ykTPLQUi1P3yeQgNa+kxB2Dq4sWYuXQZshs3xm2jL0Vj7aHm1DeZ8ouWY8KLMkNU4udkAaY/6xzGWO4MFWUgYymAT5euwIKvF6GF142/3XAD2jFJgihvXA7Ixox9CuKYyURDC/FoiF04glkzZuD2228XTzPKQKfPmI6u3bpj8aIlAl/69ustHmwEb4Q1BG8EVOOfehqlFeXYvGWbqmMuF4qLizH0xCGoLCvHTbeMk58/+9xz6vcJ5WKUjhEd/sh6yRBOgqT7778f777zliRMmP7hDKUok0oawVFdO0u44ieffYGOhG9RuKguUAdahCN49NFHBX7w3O++M0lgz4IFC8SLLi8vT0zsTSqR1994VUI2meL+k08+QacunaN3Tsh247XXoF+/fpgybXrsibQiR36gVV3btm6WsFPeNpVNZg+/uqpCoAt95k47nSovS2AE39vw4cOxbcsmAT39+seUV/zdlVddIeUz8uJL5HnMddasXimqKV6HYbDXXK3Vf3qiKbVCKzSNgoNZfi0dxHzNddeKwq/+sEsFA5csXoy7774b+3bvQZcuXfDU+GfQpWtXjadi8NCAPVP/jh3QX2Ddc8++gDPOOEPA6pw5czDtgyn48ccfcR9DZa++Os7zjs/x6EMP4tjBgzDx3cnyrMuXLxflH4EwoQ3/EGLxelS0UflEJR83F8xhlGysr69PUB54PFiPWef5HK+9/Jr8jPCCUJd1IjFclNdg2DKf6eO5szF+/Hh06NBBwnkjLFTLJSo2tXOjVFgvvfyCvI+a2oB8nu+bx+3jbsbs2TPxxFNP47zzz6/XK7Nrxw7wh4J45+2JOO74PxyCL9u/F7KFkI5AqDUqanpg045c1Ib7I+RqDY8nHR4N2Rgi6uOg67bh9igFNZVs7EvLK6uQkZYuSjabiVGis2utA7bog6j6LTNR5/f8/oDyeBCPT/5ShYvSk80V+E4gm9feVC9kk3NR7WqCUiPc7PEgHE5BINIKNYGeyMw9CVWBvqiNtEIkkkqMFws/T1RA6bqTLIypocVTbBGoRoBkn437mQZwdRGZujL1fL/9cGya1KP4+u3XiD/Db4Ui9S3KGlRMxCn49JxE30hceFwDD1sfFDmQUsOcsr7P1T1v/GL2UGFM3VoRX1/qg6j/rsUuJ/9K0a2nzLr9ROFGQiINVZcdxwHho/qsKZfE1Fqx50+uYDxgfaZXFRGMlQAAIABJREFUpHxInSnRniX2f/WeDjZr64Gu62z7znd0sO8l9p3EGVZ8B3ao9Sl63wf5Xg70nAf+ffz9m4iMhpSFfKZoAITq8JNeRoboaAeUbNYtb1R/19Qf9f8DZV9NBsXqe1Z1H+q3BwP9kgO3hqFXtEz0l53WPQd+B3U/ceB+St1P9D3pB7MPIAl11u9kgO7X3Ovh7xwugf/XS+A/Bdnc6cqT7YhWebKuSfMqSxh6LtteT8x7363av9n0TQbZ6vauybbqLNT4a1FRVS2ebHbUPkp1JNFEaXo8cv6f/Qc92ZJBtjrZ5xMqSBxkS+xao/93mNnLoAAbRSX7kZGWKtBEOlkd5iSdoZbY1R2SdQrVqiqdXTS+l6yva1cdpIXCgiJk52RFszsQiCiFjx5U9N8hQrZQQGfjVNlFrfBapLuWwBX6Aenu7bCsAiBUSz5X78BpyupgEx8cCLKZ8EpOtWrgwn4AG8vK8d9vvola20ab3GY4ulMn2KGQLMUONbBAYKjkHdCDN8OjBMjEL9u4oAwyMx1c2FdWip/WroU7HMFZ/fvhvMGDJGQ1NQKwbhuopkz/HdNMp2LNUamSgpRwBOedey5WrVohAG3NujWSyZOqnMsvG4NLR4/Cw488guuuvVbCRRmSd9HFF+O4YwdiT/4+bNm8LTrxveXmcfhk7my5IiHbFVdcgfwCpm9wNCp9b/fe8yfQv+qOu/6oYZQl3llcoM+cOROvvvKShJJ26kyQY0hwEsiWmD0tIXPlti1bcfLJJ8PtsUQV1LlrFznd1Pen4E9/+hMGDRqEiRMnqoQQ+lwM+duwfhNuuukm3HXP3dESdCrZxlylPNSSTV75s/3FhQrCJEC2Ke9PlkQBPJhZ9B+PPSHAb/XKVZgyZQpSfR4cN+R4Cb8uLS+TTMGE5gx3Zf3hIpsJBnr27iXnuOjC87F06VL5N6FOp47q+YzM9orRl0qWVtYPQqnJU95HbtOm0mmxLlIVZ1RWCf2PBjsRFXZ53nkCA6+6YgzuuffP8Gm/vsQEG4mQjcq89957D8cNPh4tWrTA7NmzJdzT3N8pp56Kl156KVp/+X3WsddeelG8+B574smkIZVS9o56nqxu874l8YHuhMyE3Kh+VTEpuTOhvzkSEx84zz326isljHrcuHG48847lTZRt2l64j3y0MPynA88eD+2b9uGye+pemauyXDjeZ99jvHPPSs/W79hE+64o24mUyoAuSP0yquvS/1NfN7EdxX7/+8D2ahkY+KDoOsYhFwxT7bUlDR4UlKRyoGXXg2+FNjMJKoh2/79pTq7qA031beyKgwlhFc7+i490JSWV8h7oYEqVaKuSK1SsmELQv5vYPvnaU+2ErhctTpVeGyRFd8uf7snWzJdmDPkrb5FUzxkU4u2xM/WC9kktNEs/Q8Osh1oMR0L99Pd6n8Qshn/Vml3ouhLyGhaf6U+4G+cgMLZ/1EBHdswpMWCXhQezCpXXzURjB4sYDM3nVh3ki8qfxtkSywgKnNNWL/zejEood7BwcKchl4Az8+EWyEXNypVPeVOtEWlvdn4+xWQzZS78+9o5l6XJdl7ebB/56Le4ubur6xT5r5NiUQz9eqLx+xPfhtki0JCvQlgnk09ijQK+ftgq2ciZIu96+TAKdr2Dtii9AcckO1AQOlg7zn5petCNucKpL55VkjsBUybjp3ZCluq/pt6F9a9ACsl60yy/zvUk+7oxetC2+g71H7Uzuep7z6dn2E5qWQzDQsYTF13nlOyCtYDeVU7BELcuNYt2603cA8WthlIx1Wj833Hsk/HYKZ8liOvbouqzYSl7XPN0tDzJUJ/Uz6/rQ4dXKVOBJFSH3T7+63XP1Ab+TXPmdgPHtxTHv7U/4sl8J+EbPsKgFYtKR5IRYrHLXY/bh8Tm6nEB+x2JWpF978WgY3lEisdZhZViTeVyKvh+YNqfYx6odWZgWwxyzIj2qp7FtUHAcXF+yUiyucxIq8Dv30Kyyqra+AqC/iTjpay4E4kZaqLE8iWmZ4Gn8erFx+xHZRk31HDuyKJldUqXJQeOHGnT/TE0Dt/vFEe+YVFaJQdg2xJbk0+R8hGZRthVsSlIJsdWReFbKnWVth2oXiy/TvDRQ9c5OoTjJoLuAC6xhUDmL1sOT5cuBBBly2TSO7XyoRLh+OZMCdz/tii6ABXTBiNJaxWgKkJrlUlSKLbuUUL3H7xhRKumqGTL7DU48s4QWOha41J7FCfsm3iWxNEOcYkBTRxp5qKaiOqpRjONmr0pQLZhg8dhs3btgqIe/ChhzBo4EDs26cgG48ZMz/EnbdREafu6qZxtwqE4EGY1r6jUhmJkjACXDLyIlEyPf7PpyTxgTk+/+wTCQt0wlknFPny8y/ko4MH/0GrllS2QqVEVNkLjzjiCNz/gAr1fPTvD4PZGgkMaVhvEgeYbJwXX3wxHnvicfmsgSkMd335pRckbPOtt9+N/o5JDxguKvVEFz4Vb8YTzixqpAzCQYGobFdKyRY7CMX+dPc92Lx5M/r07SXt7at5XypvxOhayxLg2KhJDpo1a4bmzZoJbKOii3Du3YkTMXWKAjjqBi2BbMxMqlRuYcyZPRu3jbsl7toXj7pUMrYm8wJrqMbOmTVb7of1RI4EH7Y6NF2Hn86ZNQO33nprXEhkxy6dce455+HU008TVaTzYJZWZt2cMmmyqMr+66/3KwBaT4di3ln0b30yfpzKt7mz58gEaufOHVIPmjRrKoDMhB/v3LFNyi2nSWN1n7Blx+biUSrs2FkPGUI7eNCxAhs/+fRzgcLOw0C9o446CrNmz42CNX7GtAuC6DlzZ+G+e/+C1958A8X7S/HVV19Fs76acOJ+fXvL+37xpVeiiUbqVxs67+LfC9lMdtGymqOwbE2qQLaw1U55svnSkeJj4oNUpPg88PiY2tsnO12UkvNOCNkYrptqWXDb3DVRGxSSi0j6O+Ud6UQMHFMMZFMbRdxy8IuSzcZmRGq/gRX8SoeLJods8XX5t0O2htrG/59/dzAeXc7FWIBZZ6nEpqqRs5WwSkdvJlQCVGXDQ4+HOrQ4oidqnNSp/tZ4xhpnisRED/W/Fed4Ut+n4iAVr6fvO87bTipucgVU7LwJ25OOz8eFQ+j5VeImRX3QlH0aP8vyl3FD9zGmnET8qa08RGVGvhgxSTjUIti5oExWJs6fqb1ctcBW96Suy+sRsPltC0GXhSDfVyQEb8QFTygMLvLNAj+ZrYJ6hmSJvdQzidmIViLx/3wOP30ybVuuxZ5EsrcHQ3BHgtH6ZBJ5xJRI8e9ByoxhFXocM9nR+HN64rLMCCxk+R0JqfpKmKc34kzZ8e2bPlvUbdH6qWpAIigym9wGhHCOwDB6BTxNgjLB0fJ9XpeT0jqJFZJUXAMPVPtR7SMR6BqFmLP9JJ4q7r1Hx12tVEzivyq1QaauBu2oumLqsmqvBoapdpqoFIzdQwLUMuuMiNoMkzFZvwOWZdBySb0LM2JGlxl/Tt20+mxI6g8301T91ZBNz9tiSofYPXPtk8IylzmMEgsYOw3WF8bghDVUNu8zqoA0b9zx/HXKV+b1YVghJi5TkQxOcG/eI68RYB3X70BgcjAIN5zJ5VQ5u2x1X35CNtuWNmJZbrhDoTrtUNVqZQPD+biZV1BBHub1PBZqpa3Z8ty8Vy/v0QHNVZ8TkfL3Wxb8bg+oPWfkBNs8y88dVBE3quzil7ExsYEu32h/pkorsf1GxwfT/vS6M5rMh3w9mgSOnZ8q0bobHKpdE9CLk7NWF7q5LqEthdjtqLaunlFtvnJTWsYtA3R1/xeOlqNu72bTSq/neJtSvhLRxfesy5vvX/eVqqImbt2o85m6QBMmvp+o53b9DD1Jz3D4R/+vlMCvhmyJaiddIEqk5EMo3Bi1oQ5Yu7Ud9u5vC09aL5RVpiI9LQc+rxJs+bwMF/WqSBWbUSta9W3sbiKWgDhG8nANRcsit/H8buAFGIYUDIckmpKcQM0JY31DfQbHZqON12R0E+8oeUvS/YrTmifikmihBiGbDOKODpj/NpAtKy1NCsakM01UcyQ+86+BbOr6MciWnZ0Fn8fToNmdgWwMGXXZNait2Qcwu6j1jSjZUlxb4HYX/cchm3ORzmGYnmjlOsPn+qIifL10OfaVlsbBBel89YIgWp5ROaOzhA2JTU5kE0EB3yIHv3SfFz06dsKxXbughQvI0okXOJA5LfR1964vqKvYASAbQ/jeeettvPzKiwj5A6LoYnbZjRs3ioKGIZE//fSTQLa77roLx/TtJ4NFXof2+GLevDjIRqP6kRddIJ5d9LkijDCQ7YUXXhB4d+5554gyzSRAGD3yYjGZN9lFTWm99urLAoHq6RPUwCm/jG9KZsHBRQ9VeJ99rhIAnHrKyWLkP3nS+ypLpQ5PvX7sNfjiyy/Fx+zKq6+KviyeZ/Lkybjvv+6VBA+z53wcndwZJRvDTa+78QY9CprBPCxQTUQ64slWgCeeejIpZOMXa6qq8fDDD+PGm66XbJ6bN2xEo9wmAiRI8ps0bir/ZiIGmT3QJ3D3btx3330S6shwxWOPPRZVWnm6v7hUQbaThslnKyvLMfzkk8UbjO+XIbaEQus2bBLFXP8BxxzauCPzJMfInth5Jrww+uA98cQTYPgtyyM9JRUjLjgfV4y+DB1FTVjPpCISwm233Ya5M2cJ9Lr19jsbhGx1+zGl8GT5fvrpp9FJDWHaM888Iyqzu/50j8A0vuvtWzfj2WefFfgmYbO6Q83MzpJMu0ZbwOu88Nzz+OeTj0u9mPtxLFupuQcD2RjmPHPWnKSQ7f6//k082bIz01FSXoZbb7kdt91xe/QdmzVNj6OPEtj9+hsTFDg96OP3gWzltd2xfFUKAi5mF82D15MukE1lF1WQjeMNB2GVXdQtk/DC4hI0adIIabYHtkO5azYrzPhhHk+qmQOy+dweuCxOTv1woQA+extCNUvgCsx3QLZqDenqm3kehmwHXX0O4YMG4sg4mKgodpyHEIZAxO+2USOLVGl9cEfCSKW/o6ieNPRJCE8z8MiEIprFGcGEmn/oCyXQKOd8JzFE62Ahm5zf9FMOJVZ0rJG6mqBEN+Ouvq+4rUq9AHP2KcmKu07SqCThZU4lCMuX8CluMS6C0QgitisKpTgh5S1w4S0QwajrHc2mfpCv4IjZRDSTXv6MgK3G7cE3a1YhnOJD89wmaJWVgwyXCymBkCy6FUTS0Q0RLlzjJ+gGnPBZFJTV44OGLFzkcpOTz1lrW1i1fRu25++TnzHz+tA+fZFl2bDDIcm4zgmcLJaNXyqV2wKx1H0IuBJIF4M6svFrEWy4UGu7pc4qt8iQJJ7yRggQIlEoxneXCEFN+SVTCPKzhBIBC6ixCAltWcITN7M9cGGh/mgwyQUAAAIAO6zuX0Y3h4LbwA7ZtmAdEOikIIOCLxYiIVULY2BbQW2jMDBA1rQLU26co/N8Cjhq2EOY6iCHCkiwLoXhCfEayhc48YhBNQNPY5A46YdNwZrprPh2xh8sy1rLLfWBPsoBeVvGIIDvTm0xJ5t1y/NH0Y8qH7VAiyAVLqQFgwosOdsIy1aDJdYPwiWuE0T1pe9OoadYCzclwbI3G95clVmhAFIigDcEeAhadRInPiHbKQEbn6vadmPt5k1ihZFi2UgJhuDV4Esy+kXrggJe1W4LW/L3YvW2HXInbbMbo0+XLkgJBeGll5DuS0wCMUbwMOEX4RGfJeB2ocZ2Y93e3agMBpHXug0yLDfSgyH4QkGpn3zfAqNdEQQsG2UA5q1cKuXBNtKmSS56tclDKutvSNVrJ2TjqzVQu878Tc/Po4n6NKSS/iEh2Zmzvqp3p6B/ouepGqdUcj8Bgx63jEMBKvDYvmjBwzINqQRLChjHkgLyHo0qj8+uxiSVoE7WE1KRVPvgeKD64Zg2VZ5RP5fcZSQsY5/aYNIjRBLIJv2g3DcVinqdQSW8AGCHSvgQxuzDH/2/XQL/bsgWlnqXEoVsW/d0QWF5e7i83VFakYImjVvA60mJQja3VrFxfs925lSysQ3w51xzErJF/fmTFLm0L8cciW2ZIi9CNirSDGSLftWxW+QMu5exDirxZlp6Cjw2cXQ9IWaODRpz8eqg/8CQzXn/DUG2KClPMEp2Kmf4kCbxgTRizkW0vDqRtJudXi6S2AkUFhahIchmlHfBED2UAgpWWdWortoDC0rJZoV/xP+0ks0MB3wm+qJx8K4BZGeHg5Dsph6AlspAllCxzICe+HdDTZ7ebxwAmNGUTlP8m/tzco7ojk78lbhzJ9fXCpE6g5j+PhtCj+5H65BcvWMKYOBxgyU80GPZEqpIyNa3b1/c88d7pEEFI0HxZ7tu7DViXL9563bx3GKWSSY7OLJ9O7z88ssYd7NSshUU7hN1HCWkBG6nnnaG3JKBbP984imcf6HK3MiD6h2ezxxsQ/O/micZGXv07iVJFfbtLcCVV1wG2/ZgzscfR8vCfMeb4oua7Hft0kng4bKlK1RYJAetcBj9e/dBSVkZpk2bhr79+8lX1YQlgrfeegsP3H8/evXqhQ8/mhlVIRHa3Hz9dejTpw+mfvChupwePJ2qAPYHxpONgGzL1q1RY/c670O/x4UL5ouiqc6RMPgec+wA8TbjccsttyA9LUUUhQu+WoRXX39NwBCPP+lEAfR/YzhmVXmFQLixOnHD7FlzQZBk6rupRd8sXiLG/Q8+/FA0c2ZDdbTu78KSJXXMFVeIUtFyuXHt9dfhhuuuR3ajHLWr2cDuBt8BlWafzpktYZQ333KbY4IiFVvdMxduehGV7P4ILpnl1rwXM6k0nzXZadXPOTGKh34dO3UBoaqZxAb8NaJsLMgvkoQYl12hsuo6FzxUbJ5z9pno1q0b5sz+OHbfvE994bfenCCKSl6XUJXvLS0jPfoIPB/L7+ju3eRnH82YhZ49VfKIZHXHQIfY7/69kC0YSUMo0haV1Udh+Zo01Eb6xSnZopDN64PX54aXPqC2JZJyBdmK0bRJE6RoyMZJqAqX0eNLQkcpe7UuRJVsKV72gvT0DMJyFQpkC1R9DSv4pSNcVGerdoZixrGPw5Dt0NrwgT+dCBeSQQWehXUgpCHM5qICfLr0J/gtFzzhCDq1aolhR/dEaiCgQJusiNUCziygBCtIXEJMmeNUliQqdeq781hopIYUDuuGZN9JfB5zP1yMiiJMz+Ni/X5MKcV7IiiWZ3f0KzEgF/MY4UOrRDWxhsBykE00LqZ0Dx2nepOOR4VpyJyE6i7LLQoNXpsLNy4YeU5mKa/1eFAUDuK75ctRUVKKc4adhKxwBN5QIBbWxScimNGZfpXOQ3lVqjFCLyJ1GJkoO7got4FqtxscsR94YTxKJQwujOxAGJedegYGdumCtJACqK5ICBbfY4gQyZKFvVHesaawrAieCLcM1BGIJJ6Nyl7DzMk+WLIQ85f+IGobArAHbrwZLd0+eARWqRm8UX3w/mVhS5gVDsAdii1QYzpE9exBCwI2fi7MxzerVyIjJwuNMzLQs2UbtGAyMSp0BPDGK+MElQn0UMAiipkc5Wdgc5XHwoI1q7F6xw5kN2sqSvW2zVsgy5uGFLjAAHkG2nAh7hGwRxhD4GOyxxvFm1a60F6E6iWBg4RNxiRGW4roeSPnjsbuhOek7YlLQFJMWWbgLdscIUKIkJZgzbJlm4OzS6I/o7Xj53keuj97g0H4qF7UEFPaaYJkzdlepV5Fi5EE2AAKFq/aBDPrE1H0UVGo4Trvj6CrIBTAU2+8jnKvR1RfRtmg+h71TmVdpMGQGXeMctDMo9ne2G7ckRDS/AHcf93NyCRYDTH8UdVfnpsgixDq283rsYeZzqVsDKJT7cVsvNMrVpmDq37NZiRMJIRUl41BXbuhseVGhsCr2DUMiCWwqnS7sbpwH156922kpKTi2B69cNaxA5Fj2QKW+YfLM3YxLBa+p0q3hS9XrcCUL+dJH9SnXXtcfe65yNHXiYap6ogcU0ZsX6z7NW43Sm0LL3w0HWt3bJMw7I7NW+CPoy6Re6U61fSNrBuV9K+OBPDnF56T7xKoD+rWHWNPPhXpBJWOZzPjAdsxIZrycTSEX/2daGdglIOmD1Jdn54DUlkmsCkMkl+3KB1ju71UfjFxEvtXlfCPbSQi/dWSDeuxp6IM+8vL4C8rw9Vnj0Aa1bfhoILRup6pzUAV+qqupdZ/7HfZ5lRfxckMgTmVo9Ri82pKWcl/qRmmHjPgAmc0Piho6Q2HpD9if6oyX5tyUPWWwF82qFiP2GuyTwgjqTqRZVPfOHzgEf3wJ/4vlMCvhmzRh4sft6hkI1kIhhqJkm3jziORX9Ie3rReKCiy0KJ5G9lEpx2MeLKl+ASk8Y9tJyjZqCpn/1FaitTUWLioRK4k7H8778Io2apqakWow8iu+PB2rWl3rBUSIV1RERNvZjjCRRNFHIkbP6pfrqg5QLhoYqVwQrbEcNFkkC0udDTCxAc18kce0txTPcan9UM2O1qgzvWTE7IxXJS7ZJa7FjXVe+FidlEHZKMnmy1bkWrnrqHj4D3ZDq0J8apqQhEDa2ZX7GAgW0MTd+fv6u75qd8a2SPLkH/YMRvAZr6fbNf5YCEbz7Fg/ldokttIYMrwYSdJ1sjV69Zi+bJlkrxgzJgxkpWR4Y1bNm4RBdVT458Sj6g1K1cJ3NmkEx/QNJ5hms+Mf0qgDhU64jVlRTBp4kRRYHEyySyTlJReMupifPfdd3jin0+J91biEX22cES8zZ5+8glcfMko/P3Rx0DvqxP/cJyEpa1ft1EmMkbOL4sEsxAKh9GpY3v5/+pVP0vD56D94/c/YORFFyEzO1vUerbH5ItV0wCGK06eNAmnn346nn+BfmHqMEo2mtyPvfZ6LSeP7Q6qF6cWYcVFBUq5B8RBNqdqkWGkVHs9+eST4kFHg/w67zQBso2+/DI89NBDcqnCwkJkZqRJtlSWKyEaky0QHN5z9x/FjJ9gkKpEQjaW9z+ffkqUbKcMP03ek0wANQQq3V+CU045RSDnnXf9UYVVJoAk53tKBnpZ/wj2PvrwQ1E1UolFZZc56gsTcP6cCrY5s2eKou02Ktl01tM333xTwNlZZ58dVdXVhUzqSuysV61aFa0XWzZtkPfK5BcsbzNV3Lh+Lf72t/vQvNUR8r7M+VLTMgQam2PyO29LHU7LyMK3336L9EwGbkMUgvS8o88cofQVl48WleFnn34RU706lmRrVq2WRBXs2+69915ce51WROoLsUyXLFmCyy+7VCTZK1etUfW2gfcQ33b+vZDNJD4QyPZzCvzoj7DLhItmyuTfSyWbzjrkS/XGIFs4jP2lVLI1gdey4LGpbmNIRnLIplqSE7K5JEN2JBKAmwNSJF8gW7B68WHIlthh/of/n7hYri/8i3MMeppyYfrjjm14fuZ0UVt4ghEM7toVVw8/HZmBAHxcEFHmrg+l0FHqHAIX9Uf9UoGgejK3Rs8Q03rxXwayWOFQUgVXYvHVB9nM5xLhnooUpHooHF2MM4zNT0WUue+4izinmWpGodQ1alnGhRchi5dhbrxn/fPo+BDRKhpbwYYKeqEEA1i5ajl6H9UdzXxp4LMSPHyzehU+WPI1CmtqBABdft75GNjmSGRSTSPKLA1aBPTVDe/is4rnmk31h1I18eDGRNDlQjlcWF68Fy9MeQ/lXlugRPOwhb9eeyOawkaahjl8p1Q6EZYQ8siilc+mfYIJKyptD2oIugSrG+2Pvp6ekxHkzVn6HRYu/UEWoIQUvBan5gpS6UW4Q53EMzC1SUYoAh8X0hLK5nwhKlFL0G2j3OPG52vX4P0vPhXw4PUHceO55+OYI9srhZMogtSXWWRqUa0W856EMEEZIzmPpWKI6hnbRolt49kPpmDl7l/g9ygbEiqaUj1utG3RAnmtWuPIFi3R4Yg2SIMl900fXlmUa7WNUwlOiF1l2Vi/dzfyA37UurV1hg5NY8hOmseH7Ix0NEpVII9qLSq1BIpRyaRBkmpfKgST91ZluVCFCMoQwcadO7Bjzx4Ul5ejuqpWxkoqmAkh2+Y0QufmLdA2K0fOa+ppLJzStNfYdpdpQ1J+krjLQEOlDjNwgiXtE0CqwITaqLZQ5XZjbziIvz73DMq9XgFeArjVmxFIYWAt2wHvl/WN9Y71LxYyqdREbgLNUACZgRCeuPWPyA6FkcF3Kq+QkITvz0Klx41npr6HNXt2yj1I2HKdNq5+pv7EKhpnmr5AAK1sD847bghO6HoU0gnENchhH8f+kuctYuKwD6dg0749cv0jm7fADReMQiNYSIcKybRDxOjqYB9bZln4Ys0KTF64QMDisXkdcNUZZ6MJ4WEwKOdxsxy0qs2pJjHPticSwr0vvohqS8Gc3m3b4Nazz0M2VccE1FqpSKhb4/ViVziAu156DlVUsIeAIV274poTh6ORQLmACtwVqAZRv1GdxffN+5O+xREWFgs41v7h+n068HJMfSpt2iUgzxNkGSpPRlm7sT5J2Ye10syNAP2uLQulLhf+8c4E/FJeEus/rr8Rzd2p8OmaRz2MWnexL1Yg1ITY87x+y5Z+t9JWAgy+BYHSiKA25EeVPxBV5lTW1EjESXlVNaqqKlBVvB/H9+iJvke2R3owoCBr2FaiFt6/vFDCbaXa/aV4P3aWl0qb5JjQLC0DnZs2hy9IeMEQ+Vg/dhiy/YcnQv/hy/0ekM2Ei9YE2wtkKyrpACY+KCxwoXnLtlHIxnU7N8+57qb3mXhZs9+yjO8tYHu8sg4y2UUNYHPOdsxGh5pDxBJvcg1VX+KDuvhYbz/qExcUFUvCuhQq7KK2Cw6lud72itEkNVZoT7Ya/fN4+Wnc/MChCnB6skm4qMNbLc7HLSGVKR+CC1Oq2aj4cX6voXpUN1yU+wCOyXICJHAmPgijEv7a/DqQ7X/Sk835rE6oZn4eJ5BI8NxpCxboAAAgAElEQVQ4lPYW3TE0iwqNE81ejOksTV4LwUBaaaW+outDPYq2xHuJ7e/EfrNmzRqMGnmR+Hr987HHBbL99YH7BSb8+e57xJeNDYv14phjB2HSpEkCYeglZmtPOoFsUSk08MTj/xB4Y5RsRjl20rATsX37dtz7l7/g2muvxaiRI/H999/jn08+jfPPP78OSo3W73BEvLkWLvpK4NKloy8XyDb0+D9IWBoTFDSkjBpwTD+BUbNmzonCHirsZn40HeecNwJPPTVezZf1zlVVdQWGDBkiijoqjkZfdkUUvBjIZjoHNRSqHVdjsBvzgtDhoxGXZK2MQqSoEjGEO++4AzNmzBBlVElRsWTsPPXUU3HuuefGeTSwM5g7Z5Zk5bzs8svl87GEA2FceeWVWLhggUA2dnjXXHONTPgZ9soQ2R49ekQhmzc1Rd4hQ3qZ1fM+ep7JA0UEMj3/7HhR6jF7qsDLJIcTBCbWqz27duO4446TbxHm9TumfxR6JgIxOY+ZIsZeuCSGmPL++8qT7b6/yTP99/0PiMLuL/f9lzyfM1Qg2T3m79sjWUdN2Mz6tWvkewRg77zzThSyrV65HDfeeCNatWmN999/P+5UjPHPym4kHgMnnTBEPN5uuGkc/nj3XbLIpzKT4dZUhUpd0Aus3NxcTJ02XSCnOQyQ5P//+te/Cnji84m60qF043sg3Pz4kzkSDjxpsrqn+sO4Ep/+94FsFTXdsWKNTyBbxDLhogqy0bPBlxILF1W7XGpnt6SsVMKfffRwYCbRepVsZjLMwc94sinIJtoJZhe1iuC1toqSzQ4xXJT9ED3Z6oaLmuhFtb45rGQ7lLEpbgzU7TI6phvvMO1/ExH5GXfYldNe1ANLn0SFPblRYdv4/pdt+NecGQLZCBWO69QZ1w47FY1CEXgJPkR9pb/IXX1RaFkCDWokYFgtvqW7ioaGmR4ocXmhd1llc0opg6gQSkkIAzMeTYnzKadyX9qepUMdwyZsUt2n+GkZOKVaqlocWR7sqihDCRddokJQKoWYAlCDIOPhI79QvTrvtWV6NjIJWEJUBwXrgEHjGUaFw/ayUsxZ+hN+WP8zAqEwhg0ciPMHDJZwNJb/yp3bMP7DD1DudSMccaF5Rjr+dtk1aIawLLy5yFNKGw2OuPjVyh9RYPAdaAUPF95U9vNOVYImCICZ9dO3+HL5UtS4mbc6gjP7D8TQ7r2RxdA7GSV1eWnfJv4sVYetUkHEyTYhweLNmzFhzgwBGXz3Ak0cYWLs3WrdLlS5LQFi4r8VCCNN1B1OgKqeRalSwhIulxUK4/Hb70B2UNU3ZW4fG8EUFLVQ4nZj0g+L8elPP4j3G5WWD1x+FTplZEt5xal5dCiauk8Vgqv825SSju+JPzcKJdb9QkTw52f/hRKvR9oC1SqmvEXFqCEIwwLzmjVF99Zt0LdNWxzVvBWyCIkEKOjrWbaco9TtxnNT38eyfbtR6fVEwY7cE8uIUJNeYx43urVujSG9+6F78zbIiYThCwaUUk6sTy0BqayzFbaFfZEQZi1ehG/W/oxKhBVIEKWpggLsF6hgy/QHcVyXrrjq1LPgC4ekbvCESvXmVPIwRE8pfHgE9BxabWjze2FU1FSjtKJKsteXVZSjqqQENcUlOKFXb/Ru01agIM9b5baxGxF8/ON3qPJ64Ldj/Y9S2imPwO17dmHj7p2qPoRCOOHYgdL/mD7NtGGGrHsYwl7rx3nHDEYzwiwdJmkU+Eot5sH4ae9j5Z7doCpRqYzUYWAbp5MRyxalJwGM+JtpdWJaIIjGNQH0bdESt4y4EFlaocd3JcDUQ8Bm4/td2/Da7BmosV3wRFy46aqrsXzJN0ipDWJ4//7Ia9QYaZGIKNr4XfqilcKFz9euwHsLF0p/fGxeR1x56uloxjDYoNyJKKHskPHJMwtdlyjR9ttufLF+Fd7+ar5AYYanjjntdJx0ZGdkBvxyH6LR5fUsC9UeD3YhjDtefB7VXkK2IIZ07Y4bhpyMHCoBw7oGcFOAod5st1plyHeuZBSmTrBeKAWw6lsUtOKfygAX4JUoKy8Xm42yikpU7y9Bm/R0nHXcEGQEIwL0REmmxxxRmWlXNTo3sq6x72KfPGnRPHyzYa3UD9anGy4ciSOzc+FBCFWsd/tLUb6/BNVFRRhx4onSd/g4n9Tv2O/2Yl1+Pp6fPhWlBNGRsLQbo3DmPRgVXkD811S6PGmDoRBaWh7ce+VVOMLtRUZA9UVqKDB+kJYKg3Zb+PDrhZj94/cIeN0C1gZ27oprTjsTadJuTYhr8rn6rx33D3/vf2cJ/FbIFpt/qOdzerIRsm3+5UgUlHaAJ6M38gtddZRsYgnDkFGPHQ0VVZYBnL9biGYXTUlFSqpPJTlLEtnnTDxjNtfjcwLE5guJb8IpuzIquDqQ7SBen2zUqMQHBwfZzDkJ2Qr3FyMrI10SH6iprzqSQTanp4hSsinIxs4gWeE4792pPGDig5ycbPi4MI/zJYtv/E5PNiY+oCcbEx+kWUvgDv0In/0/m/jAPB8VOWY3XZVDbBquhoLYbmni+zwUpVsitKtToQxidUAI/TZVIzlIyGYWJc7FxNy5czHu5hslm+MjDz4kkO2dSRMFeh0/+DhR1BAGlFVWYMZHs8TTa/HixQIlIqEAKqqrsGXrdlVP9AT9sX/8PS5c1Kya3nl7gkCMO/+osok6IRtDTU0YoHl+c5+7d+7CiSeeiGDIjwULF6JNm3YC2U4Y8geRpjohm4TdaHNcc56bbrwen3zyiQCNv953v4Qwjhw5Uobujz76CD179VEfDauFxZ1/vF3AV0ZGBhYtWoTsnMbRV2IgW5s2bSTsUr0AA78ZCkMDCfX/4sJ8PP2v8bK82LRlcxxkIyxd+7NSNDH+nOX8+iuvipKNXm/3MJlBFIKrd/yv8U/L75NBNioOFy1cKNlcWcbcEbjooovk3fEgfKMv2+WXX47UjHRRmBk1HJViVIzx+c8880wQRhGuXjTykgOGdSaCQ15r0QJ1H4Sza9eu1YsktduR9OBs1JHYgO2O13/1lVckBPmpp8fL18445VRs2LAB70+dGg3vTaZiM4uVoScOEahrIBuhsPOIDxdNnkRG6szfHhBY+V9/+bO8q4WLFsuOyeSJkwRGMzz6rLPOErUZoTVBqLQHyw0m1SAwZH/qhGxOQJgIKT+YOk08ENmHvvjiizjt9DOTFlv90O33gWzl1Udh1dpUCRclZPN40+HzHjxk4w4Tw2VkvGEYnNOAVDXAqLeJ05ON4aJUstkWd20L4bU2iydbfLhokuyiumAPQ7bkze5gfxqdlJmNMx1SKItJhiNqtYZ2uopCJIEA2ktGFuyw8MPeXzB+9kcCYrhYGNSpK649YTgaM9xMwvCoqIklxQhptcBHC75Afm0AtTT31runamyOGeNK+KIo3HQ9Mp5fEmIHNMvKxon9+qOpy4P0kF/AEuGLhKE55kjRcknikWM8u0zmPQE8hGwyt4qF+vA+K9wePDdxItYU5svzUkmjlDp6XhUtR+W/akJkRWkSDqNriyNw4dBh6NyosYRpJYZdGbURF60bSovwyDtviZqHZdbI7cVDY69HjhqgxDPp3cVf4aufV4lKhkkCLh44GKf17I9GLHtmTNeqMi4FqWoy/RXboihWPB588eP3WLhujSzGoxkFoRaDOyvKUIGwAAe+w9bp2QLYRKXBhaCZL0Ui4tuUEQxi3CWjkWu5JUSLSq8Kt40vt27C63NnodznFd8kY/zPUE8DRBmmVaMzKXJ+IQo5Wd0quweSDvGBkjJW2Q4JV3NqA3j6ljuQS0VUICShmLLZKeoXFRZJIFzksvDcvDn4YesWUU9mh4Enrr0ZLeBS0IVzQ4HKKhyY8ECSYtHomUbzWillFs2mrhICESRurSjBewsWYWtlGQrKyqJtSDZ1NVTkv/kuqBxKCwWQU+3HA9ffiNbc1JCFtZpzUZBU7XGjwLYxfvoU/FSUjwof+0w9O2c4mk42ZWAxlXh8/kGduuDK4adKHSD44TlFeWq5UWa7sLowH6/N/Aj5IdX2CBHUgsrhUQUFHwjZzjv+RJzWq7+E7G7ZtwfloaDABwKSGoYC1daiqrYGtQE/qmqCEjVDxU+VvxbllVWSdI32NOJt65CKEiLx/nj+M/r0FZhKReDiNWuwqqQY5R4bNR6ldJXnFmmkCh0lRNm2bze27csXAOMLAYN69xEwJXXGEaljfELTgiE0qgmif5t2OKZtntQdtkkeVHtRZTbpi8+woWAfqj2xti3aOKPKpLLJbUloYknAj6LyMik7XyiCdH8tumfl4JYLLkYb2y0Ql/fC+2U/QaXjSx/PxsqCfdgXrJWwxOOPGYBu7Tti0tvvihIuOxDABSefgkFH91bhuczOBxdKAMxfvwLTF32NiMvGsZ064eIhJyEXQKYsqcPS15r6r5RfSp1KsL3bFcEz097H2tJiBCJArmXhL1dfizZwI0MnNTB9JMu2CpZAtrtffV7KhclHhnQ9GmMHD0UTbm4wmYC0FDf2lZdid1U5ysNB1ARDqA4EBKhycV1bG5C1JzMMsj5U1/hRXlOFyppqMSc3Ya3OVCIpoTC65TTBnZdehhzW6WAYYTsi/caKnb+gkm3aFUZtKAh/MAx/KIRqquvDIazasxvrd++UzQOWfWO3G57aAMK11QokRiDquPRAEPffeitaudyiOCS6JQittmxsLi3Bw+9MQJmXGwJUqip1r4x7tNaRfsGoKZVKmSvylJpa5FYHcEL7jrjmjLPlGmrsU/216dtZdypsYOo3izBjxQrZXEgNhjC4YyfccPIZyCZkY/sWz8vDkO1g5zT/lz/3e0I2hosSsuWX5MGT0Rf5hRG0aE4lWwpSvT4JF+UfCRfVkI1lKb5set5luX0SLkoPbl+KEnnJeiih0OuDbBVVVWjSqJEjGrK+WD+9PcYw7UjkgHZlyd45m1tVtR+uCr/KLhoX2pnwDbNok3lFAmRzqsrqu5A0bZdSslX7qxVk089WZ4fXcRID2diFkiRGIZsu1EQDX5FvczCRHQdeMwbZUl2Lo5DNhIuqTGMNN4lfGy5qwioTDXilLByKMWPULxNxvSupFvfOTk1NlHmzasiS0T4KVmLnjO1YOneKnZ+PTm6TwDO5vrPCxv2n/nJKuiAPR/CPf/wDr7z6ksAmGtJT+bN0xXLxgOLklvXhkstGi+LpyLwOUehCL7YR554taqjNW7bFPaeBbLeMu02Hi6oXSIAnZol6sXbJqFEqfPHJpwWmSENMeNn8znXXjhWvshOHnoQ33nhDPlcHsulHJ+QYOeoi8SUb/6/n5KdffTkfV4+9Uv59wgkn4MfvvpeJ3sknnYKXX30lOhlds3ol/v7Qw6KuYz199O+PYeQlo6L3y/drsosaTzYp1wS1lynrrVs2Rf3R6MnmVB7yOS8ddYmEHTIsk1lcDUS7/vrr8ac//7mO698zTz+Jf/3rX1HIJotaXUdE6bdgPs4751x8NGumqOHGXnMNLrzwwjjALv0ILPFuW7FimUCcl156Rd1nOCJ/MxEAM4j+/bF/IIsqK33UgblMGrBjB5o1ayFAzby7TRs2igcfodZj/3wCF1x4oT5DwiRAKwcTVYi8DpVmD9z/V6mH9CTjwey2DK9l0oFLRo9G23atBYTy85QnU2XG/59+xlny+bcnvCVqRJOtkH3RggUL0L1nD0ko4YRvDIfmDg3DQ51hH3zPJ5ygkg4sWfK1nO/MM8+Wa4696mosmD8fXwn4bSOrjh3bt0sd430QulFBmdu0OWbPni1gsyEoWFVZLhD11Vdel+udOGxotL433AMm/vb3gWxVNd0lXFQ82Vzt4PVlIMWXBa8vxZH4wAOP1ycKU3o6cgea4aIsbwPZkimHTDfm3LQx2UWVJxvBix+Wqxge1yYEa7+FO0BPto1ayVYXssWXymEl26HVoQbGEkcIFBeEBCw0kFaKBJMTUZtQa50QHfOo9VxeuAfPzZou32FI2cDO3TBm8DA00n6jXJzzD8N+3KGIqIgqXS48/NpL2OavFoWHhC3KQlYbu+tJhvEIkwWdiMJi/Y2obcIRNLHdOKfvAAzv2RONwgy/07BCPNBiyzcTjuosBQk9iprL08xCqZME1OgkAubzNbYtipDxUyZjdWEBKr0qrNLpF8XPRqGKMfoXk2tm5QshIwg0qvFj3DkjZKEvCiq5CTUxc0K2ItvC83Nn4scdOyQBgScUxHXDT8Og9p1kUcdwpp2I4O9vv4rCMPUcQG7Iwr1jr0cuLJ1QiSoeQoig8nqKhq8pVVOZ241pXy/ErFXLUaFDHKOhZgyf4tyE4eCMwaQiSMCdhqaO0F4+MxfDjWsDePjmW9Ha8oiSiu+z3G1j/vZNePWTOSjzegSQSChYWIXPmsyeJnxVTI+1ATuVQurn6r1TqaMgsEuynPGa2f4AnrvxVjSNAKn0cCLc00bzopxxu6W+FcHCw9PexdbSUnkfHZo0xV9GjERT1lOG8GoDeIa9VTO0D2Gs2bIZjXOycWTjXKQFVRgmwwxjsFKFf1H5UwYbexFChd68La8qRcG+fOzevRvbdu/GroKCmNdTmEb8YXRIy8Q9Y65EY31utSBXdZYqrnzLxjMzpuH7wn1S30S5Fg4hJcQEIzGQwnvgfbPOpgdCOLVLN1xywjA00QkxOP5V2G6sLivG+PffR4FONMH5MuEoIRGfrVF6OryWjfKqSqC2FqmBEK6+aCR6tM6TtvGX555BMcKo8dgCjkz4plG6qjyUCoIpMKW9yzTw5uJMkkAQ1Gql3NCje2H0CcMEKlXBhbc+no0F2zah0ut1eKqqd2qAl/KzIji0RSokAFRAaURCJs2cXjmORASOeAMh8RQ8p/8AXDRgkISzG/WihHPS+87tkTrvF3Wf6veUCkvZzFB1S+C1ByFMmP0hdhYXyfMQqLRPS8Ndoy7FEZZHfMtYN3mocE0L835ehTfmf4kyn1eUctzovfzcC/HhRx+gsKhIlILtvGm4ZcxV2LFzhyi8lCcfE5C4sWr7Fvy0eYuUa6dmLTH46KORznojoYkhNPF4MCivk8BDAnEV/uhGmdvGT/vz8eT7k6RMeQzr2Qtn9j8OjSXEOD75BHVx9KzORwT3vfGSKCrZ5o/rehRGDzwB3OJlWKuAKdiY+sXH+GrdGlTSy8ymClWFWPI+jYe0AlRa3aa7cOdGpPLNU+b/GYEQWtAL8oZxaBaCjCl83wTEf3nhWRREwmp8MglOtOUAy6rKZr1klmK1JmO95vfZ30i/FYogNRxGuj+A2y4ZjV5Nm4nijIkPmBmYIHqXvwb3v/yCKIQl27GebfP+JeMyzdxZ/20CYIJ/1b9m+QNob/skBJ2QMC2gEiEoCwQVlkxYJwpV242p3y3ChyuXy/8JgI9r3xE3nnQ6GksYKwGdI1N0PfZO/67x//B5/mdL4FAhm7Qdp1dxwu0nZhc1kM2X3hcFxUDTZvRkS0Gqz6ssYXxeleDMVhZLXP8aJRvXcoRsXCdlpDEhmi8aEVlf4k3Ttg1/qqqpQeOcnGjykegmSD3FbnICFBUVIzMzQyJfREGuPbtjs7r49ae5bhSy1QfYoowlKklXKc2Li2NKtkOBbHzAWg3ZnGaoDYM2Je9VkC1HwoKSqeeMio6Qjala5eGZ+KBmL9zhdSBks4M/IMW9DSZc9PeCbGriE68hq7sA1pNZ2WWOV8GYQVwmu1rxZnajjWLMQDangiVZPUkGwETir1PBm+9EP+cMLfst7T0cEZjyy87tWLFiBfr36Rv1ZLvu2mvFk40QjIkPHn7kkXjoE45g0OBjxZPNCdl4j48/9iheeeUV3HzTLZL4oC5EUfJRKtmoKqMnGyFbYvkTUNxzzz34av48pKSmYs7HnyCvXZ4MY3v27MFxgwfGe61RRbVoEcZcebn4dr319rsKlkZUgoA5cxWs4ZGXlyfhfOwsmFmS6qv1G9aqMA+XC3fefRduuPFm/elYPfjis89x/Q3XouOR7XH7nXfJ753ePM7XUZC/V8I6eSRCNiaOuP3W2wS8LFi0UCDV+GeeEoh26aWXgqDNmFCbc05483XQk8wo2ZzQzkA2Ey567MCBAkgJ8VgP6Y0XqKnV4KyRJLJo2rQJli9fjj59VNIHLox4/WfHMwMsZ7eWZLTKbdpUUiNTIkwIy9BJerbt3rVLDPonTnpPMtNGDx3eu2jBfJk8EVwNHDQIbdvmyXlY5oSn5aVlAsbyCwsEStGfTLWniKgl6W3GTnr5ilXy99zZc3DXnXdKEgt+JmRSqzvALJWBBq6a8F920sx+++jDj2Dxt9+ICu2DDz5Ah/ad5HofzZiOu+/8o5yT9ea2O+9A7z5a3SifSB6G9ud7/oSpVGbedZcKX7Uiylvv1VclXJZlyfqf06iJhOHWdyxbtgwzZ87ERx9+IDtAfO8MEyUIZbkc+vH7QLaKqm5Y8XO6UrLZefB5MxzZRX1IoSkqM4x64iFb0f5iMHzWZ7nhFiBtjKFVn+qcQCeDbBzc2f9GwjXg8pdKtnjIRoUA9/BNf56srz4M2Q69HsW+4RyjRM3FBYrLhZJwGD9u3SRKLVksR/tDql2MbxfVGcpQe9P+Qny6dKkseglhurQ4QhIfcOEpZs6EAoRhqSno3jpP5hWEc4++9gq2BmpQ7fOAoTdmQc7+pW4mTlUPRGklKiOlZqKahwumZpU1+K8xV6FzZo6AK+NF5YRszrIyYYCcBPJcXDBxMbu/pgperwcZ2nifCzSTda+Gvj+2B8+9NxlrCveq0EYuvKRIlNJBBYdqM3UuyCSbpQqP9bqA9Bo/mtYE8dh1NwiIii3EdLvRvllUspXZbnyXvxvPTv8AZTLJDKNn41zcMOIiSZhErMbEBFS4zP52iZQL1TMdmrZAu6wcHJGZiQ6tW6Nz81bgtgrDmcS3jDaI4hHlRrFtY8o3C/HhmpWo8nnFjoDjJZVb0emRSU6hx12lVlWLeF6TpuMRrxfu2gByq/x49KZxaAdbQAPfaZnbwvztm/Hqx7NFycbvXXrmOWjTqLEokAQIGLUXwxptejxZslAmZifwWL9tK5b9tBTnDj8F2VnZ+HTBV9i4ZbOodwjZnr/xNuRysctNnrAy9g9YESJ8OQfhzT6EBBowXJLzgUFHdcfF/f+ApgIawsoHSozMXdhVUYqP5s3Dqm2bkZWegT+OuRLNPF5kCAxTYZ1SH5mAwm2hwu3GrtpqPP7G62jWujWO7twZvTt3RraL700BmkqEsKNgLzZs346Nm7egZM9eDOvTB+cNORHZBAGBkE4aQSUdREG0z3bjqRkf4Ifivah0u5AScuH8k09G1xYt4A6ExdJg/S878PXqlSiLhBCmcicQRG51LR645lq0Z9KFUETqN8NZH50yCRvKSgRsEz6lBMPokNsEZwwajM7NWyOViSsEnoQRCPiRv2MHOrdpiyxvKioRwYMTXscv1ZXSN1DB5+zrFQAjeGYoOA3kJe2A9OESskmgTLAq5v4K6qUHwhjYqTOuPO1MuW4ZXJjw2VyBbFTyZWdko0Wz5rBcoRjYZBiiBewrKcGushKpT+xfuuYdKf2N8vBS1xXPNRewbsd2WIEQMvwhnNt/AC7uP0CAG9s36x9VE8YnUmVeNamT+HNbYDpHqkp65jIj+exp2Jy/TwAMk0Pk+dJw+6WXoK3Li8woJFGrkVq+S58PT0x+G8tKilDq80j5HT90GFy1QSxZuEhqUnoojJvPvxjtmjTHC5Pewp5S5S3GclYbH8yeqRIEpAQUpGZ99wQCElbdMScH/zV6DDKDVDkGpQ7V2l5RcI7/bCZ++GW7ZILmuxg1/DRU5u/TSlrVeykFsS1hsKK8QxhfrqZKlgqwCNo1aoT+R+Qhy+8X5RXreMumLfDpt4swd+lSVLgZPqv6Z+WbZqKsVD/JesE6QWCvElRElIdiWCl6Vd2ISP/dFBYeuOkmNAmrLMP8LiHbf094EztqKsEND45VakzQGxssJ9ja80yF/1PJm8I/VLiGg2icmoFmGRk4Ij0Dw/v2w1GNc6OKMz5/wPagzBXGVIbVpqfA9qXCk5oCJl2z0tOA1HS4MtKwetcvmDv/S8GTTKqRXhtA96a5GHfORTjC5RFFbyxrq4ZssumiwsBLbDfe/2ERPli5XMZQKmn/0L4Tbhp6Cpow3N4xhv2WMf7wd/9vlMDvAdmciQ+27GyPffvbwZvWB0UlFprkHiGQLV1UbB54fMqXjX+i6nsdLsrkHy7bLRvrmakKshn/xoOBbIzAopr5YCBblCeJRYkLhGxZWZnw8b4cFmkNQTa2++oqZhf1B2NiqoR6UGfH1VLy8RhkI208kIxUTYKocKF8mw+ak5Wt92TUBdUkKv48ZlFjYujjIVvsRo1BsZyD9xcKI8g4fRL7CKXCe2CH1kbDRQnZqGRTkfucciRbNDkWAOKJlYpQqClqg12QkUvlDBfJ9EPilJH37bj36KouBk/M2eJAT+Ln4hbcdRtk1EpG/+oAAryDbtHORehBfylx8epQ1ZkFEyEHlU557Y/Eyy++hN49ewrAWLN2rewAf/P11xJeOGr0qDjI9uUX87Bx/Xo8++x4UYSZcFFzb1Sy0ZONSjaGhjp1ogQQmzdtEMgyZ+Ys1AT8ePGlVwT2mWPzxk2S3fOD6VMF4mRkZsr5Bg3+g6qL2mye2Rd5nqzMHAnj4xtmva+sqcTYsWPFy0smdgQyoRAmTHhDoFOXLt1w3XXXKS8sQEJjOSknJDnmmGPw5z/9BX369XVWMPXvSARffPEFrr1ubB0gmAyKmhPw/VGBZeogEyLQE433KlkqLx8jHyVko5LJuWh0wnXTqcQgW+wWJVx0wdcSFkoFlLMe894IuqqrKuT5mzZrEf97R33lwunNN14TBRVBZrLD7Pya3z3y93/gkksuifsoTV7/+4G/CcziOROPRFVcx44d8dnn8x+4cFEAACAASURBVKIfYybaPr17yrub8NY74pHHg7v9VBMSmu3ZqyAfy5eqMQIpwq2RDHPlEY4IdH17wgTMn0/gF8bQoUPxt78+gHZH5sV5nG1Yt14SUMybp+6Bir67775bwqMNJE5sh9u3bpO6s7+kSBl/cs0Wpq1/BK+99hqGnTRc/s/ECCZxQbROONrjHbep8GQuVwhbbx53q4Rj09Ps1x3/XsgWiaTDH2qNytruWLY6FX4MANx58LiZ8CAdKruokpF7NWQznmyc5BcVl6Bxk5woZGto08e5q0XPFZY9d6aYkQ2RWtjWflGyhSVc9CutZDsM2X5dPTnYb8WPbKJ6INSw3NheVYYHX38NpT69k6+V1mKuYJLP6IyNQZdbecx4bES4qBavMeWRJqofUZZx4eRHrzZ5ssvPRSkXck++9gp+qSqXUDujelFhdTG1eNy/NdRRYZtMukDVmS2QrX3YwoPXXI8WIeVHZrLtcZmfuCFmFoAmnIr3TxXGfoTw+vuTEQoEceWIc9EmI0syaDK8iPOVsA4n2rBnN/YHg6hlBlFZkLPM1aJcgIqovxhy5UKV14t5P32PNbt3ySeya4M4rm0exp1yNhqzrIIMb2MCBD0cacgWcNsotQmGLDw+ZRLWV5bKgpvg8rax18DncmHdhvVYtWMb1u/ZgyqZDrlg6cU3F60ECAxLbJWZhUuHn4wezVqK6TtBG/s1LtqpzJvy7df4YPUKUdfQ02rYwGORGbHl+7FxKz48hG2aMIxl9+OmDdi6v1jgSW6lH/+4aRzaRCKSxZHzSGZT/GrbJrwxZ5bABvbht11+OfJSc8DUL7x1zgqpEjL+ShWIYFdlMVZu2oRV69eirKpa6lK3lq1w3ulnY86iefh5/TqBqVm1Qfxr3O1oJJkkVSgXAcH+oB+7y0qxa38x9lRUYHtpMX7ctlXumddk1sGcCNDMl4r2zZri2O490K3pEfK7Nz+ahtW/bEOFl7v2IfRu3RrXnnUemvN7XADrZB6sQ4RhhbaFiV9+hoXr1wmgyfD7cdHQYRjWo4+oq9RcXD0f0aM8Z2WlgLXmmZni0edUyBFWsI7nW248PXM6vi/aI4CEGTKvH3E++jY5Apm6zhD8bPaXY/zEd7FfV6TGtX5cOnQozujUQ0zfqUz6eutGvPT5pyjzUm1kSXjxgNbtcOWpZ6KJeOzREF5tYJo2Y0IWealqy8JTkydiXcFeuRengpPwnYlyvBnp8GRnSWjr5p2/yHUYVpyu4UnnZi3Qp0tntMrNRW5WDnI8aXLdTL2ZQh/Atz7/GAu2bZHr9T+6F3of3R179u6Wp2X/EwyF0bhpLnYXFWH2koUC8ugFePPlV2PrpnWwJSyVTZb9jwsdOnfBK+9PRHVlFVJrAzhnwLEY2W8AsgKEzgRIXCWFox5z4jesPcQkLNC2JYyQADAfIbw2+0Oszd8j8I19Q9vMbNxx0Si0stzIkqQT2otLJ85gu2V4YL4VwjPTp2FNcaFSdLq9KklIKCiwk9BnRJ+BMvf555SJ2F5RKiCJxv4C+piFV9SDSsFrQsHFlzIYkg2G+0dejsZUbUWC8r0K24Nlxfl4/IMpEn7Lutm9Uyd0a9cOn839WFKYipee7nPFR01nM2Z4Jv3Y+H/WCfbjVH1RKcl+iLB3cNee+G7FT5i+cL60K1GgaDEB59Y+twfutDRYWVlw52Rh7e5fUBNkVvGIwN+UQADNfOkY1L27JIBomtMYTdLSkEFIj4iEclINxmeptj3419Qp4lVJqG85wtzETyotBVZaOnaV7seqndtVcpMQMPL0M3F009ai7KV+nnU6RdR4AE1jqCJjf8lunM/KawXoHenwp2T/xI2hAkSwbM92vPvpXAnhJ6BNDQYxqE0HXHHKaWhBvz++T/rxSeKDWKizsmJgUgUX9tsuTPlhiYZslrz/IR064+YTCdkC4pnH53Yqt2W5ooftpPqQgx36D3/uf10J/B6QjYkPmF3UH+4o4aKEbCkZ/eKUbGlerwBkt05w5iWE1xZAXKsY+wR6siWDbHXWgGbdGU0UZEnYuIFszHMma6poBs74M5j1sOmHDgTZYh7mev6k24hAttJAMCllqk9Bw0FXQqfS0pDKiUoUkpnJmfrb2fjMwG4gm0p8YKaD5vNqVDZgT74vKbdVhomiohJRsnllVyo5GJPrhCIIhRljz6l4lUA2K7wWaa4lsMM/ItX6nT3Z6oFsdZRsdSBbw7DyfwKyRZWMSbqCA8I5Y/RfU420tDT0PLqHQKuf162Vsy1epCDbJYRsDz8clXO/+PwLePKJJ2QA73JUN8yZ+0nc1f/x6CPiySaQTSvZzMD8+OOP46UXn5fPs5E0ym0icIXG6OYozC8QZduu3b8IfGOiBIbjJTaSp558Qoznta9iNNwnKztDfMm6dD1K1ddo2K2ZICh4YcqOoYLfLvkGp59xKo5s314pDZyhvtGVf0QAD5VszJJK/7Jk4X/mOQiKpk6dKsDSCdmocKMHGtso/bvcHtVGCdmeeeYZtGzZUrK0xvknAhJKQvA1+rJYdlFzLXqgfb1wscAxQraoUkI/uyQ+qKjEt98tQbPmLaPlYsKPpT+IvgG1SNr5yy+S4IL3WVlZKQCWnSnrCsP/+IfvheGQyY8wiouKBHTRm42qR5YJ6xg7Z4InqsrY11AxN+qS0XGnoQcay+LcEeercEznwbpbV8KiP6HaKVWHzHLKaw4ePBh33Hkb+vfvLzvXSY9wRDLNPvLII6Lw4zuYOHEi2uap5AV12lOYPgCFUuY//vS9AD/eJ4Hj8QIFD7S5oe6C9Z1KxFNPG47LLrtMlG+/7fj9IVvYagufN10gG8NFU1LSZJfLQDYTLsrJYsH+EjRt3AQpblsWNeqI+YQ6n1XWOyI6c6GktELCy7kzJYpmZhh1FR2GbL+tcvyKbyeMbBIqo0zqt1ZV4IE3XkOZTwE0Lu7kHWqPMZXdj4sRl0MF5pL3y0UF4UwqARsXSCEuzsKSba1P63a4+ZwRAjd48PuEKbXKOlobp6s2abxRzYOJOkxDimKqt7b8jDlfL5Dxgwu+U9p3xlVDT0JTvZiXbJ7OcBtHCUnYD2GHrTLJVbksFCCEV6e/hy1794lyogVs3HDhReiS20z5vBGyEeDwOwwRddPAW6nXnNsNYjCv75OeadzSePzd11FABVkkjMbVAdx+4YUYkNsSWcGALNKVL5lSUEVsFY7E+yp3Wchnn7fpZ0xevECyQkrIKb3TmKJevLa0R5UOp2T3yevEulEqQYLIDgRx8/kXoX/zVqK04WdqXQR5bkz+dhGmr1kpPlNc7N019gbkauji7FWd8xL+m2bjfMYZ387Hko3rZPFKyPbYDePQlotYwk6XjWrbhcUbNuKtOTNR6fOI0uWWK8agVXojWfTyqEIQOwvzsWX3bmzdtQub9+xGdSioQsL0op0KLQn3O+00bNi2BWsFsoWRGgjj6Tvukkyd/OzKLRvx9qefoCgSFDhS66G6xS33QRUJIahFGCJhXhpYhMLy7Ccc3RunHH8iahHEi+++hR1VlQJSuRAfc8ppGNa+M7IFJKswMNalCo8X20IBPPDKiyhx2wJ3umc1wp2jLpUsrAznc8JpAhx+j++IoIRwkn+kNskYqBRBBrI9M+tDfFe4W+prVq0fN5x7HgY1ayNeWoSK1S4X9iCCdxZ9iYWbN0g7zKz149QePTBm4IlSxgxxfHHWB/i2YI/y2AoDzdxuPHjZNWhFTzpRm4Yk1FJ8TiOWLIToscO/+c7YFyzbtk3gpZ2eIgqfjHR6eKbCC4/UB/plFSKIV2d9gL0lJco3LxxBK48Pl5x2Oro2aSGQ3eR9Z9vZt2cXOrVsJfWA22vvfjIbX2/dIiCvb/ce4kH9w0/K7sPMFzt26YymrY/AnMVfy88zwy5cP2YMJrzyqpQh1VKmL7rssiswaeZHqK6sRFoghDMGDMAFDBdl29PZcFX4koLC8m/t/abUYG4BXt9v2Yxvtm3Bhvw9ou5imHeHnCa4+YKRaAVbQKGXflo6JNusxYj8/R4XKi0PtiOIZ2dOx8/FhaJg4mfYXx7ZuAnGnn0hWupEMI9/MAk7ykqlnmRmZSEtJR3F5aUoDTBIHGiUkobs9DRUVdWgrHS/JEPplJWD/77wUjSRsMsQ/LaNArjw9PT3sLy0WNRzhO5nDB2GDJdLPI3Zt0tItp5Tsv2IaII+coSLEhKp1pUEe+xrCdkI2y4cdjKGdOuJ/SWF2JK/F3ZqKrwpqTKX5DzQbblFF0lbASpuP132LZasWiGQOTXCzZAQzho4GEO790E6LAmBFw7FzxcXoEWjRpJZ2KaSjSHZsFAMKuwIqVVyFqfogZCepVOEWjz91psIuJmhFDjluD/g+A7dBaxVlO9H5f79qCwtQU1BITo2ycWQnr2Voph9cDiogDhtMUR5x/6e53WB484XG9Zg2sIvxeeO9Y79wPC+x2BErwFoBiBLkvCEdMIftml9hyxTMR1ihlkrDrLR/499mIFsuTr8VyVwMUdsvE5me/ArJgCHv/K/qAQOFbKpW69fqJQsXLSg9Ei4U3qhuNRGbtPWSPWmIIVhokkgm1Gzsf5Kr3iIkC1WtAqycR1FjnQokI31XEReWZnwuo29jDmzFlMZj179Y1MiFTV+uLbSfa6hw2Sn0plNeMrKimpkpKdGIYBzPZoMDMigJHYflH4H4PN5ZQAyBcjL09g31o71LpbedeOvysuqRE3i0R+rEwap75PQPRhRkm7LVY1gqAheeyPSXF/D61r2n4NsiX1SQuEnQodED7YDL6Ljw1H/be00jqyZPXGe3dnTxhb4ycJRzb04FUVUHVHxRbN2Hnt37xEFUIdOHXHMgAFRj7mdO3cKlGI2QYbXOaEAz7d8+VKBKj169BIFlbO+0YheQhg5yGRkSphhTmMD2GLltWPHDqmHzATpPBIVUAxdJLzhfcvg7vWiVatWEjd+qEfiuZN9n15whEaEbFQ7NQTZGJ7BsFACpVGj6O3m8GeJRASY8V7NOVatWgX+Oeqorujdu7fW0Mdq4cqVK7F69WpRVxEWObPrMdyVWT2p+GrV+oiEMgOmTZsqcGvEiBFx/mmJZRv/PAn1tx4PtcRyqi/8uaGyMmXT0GecnWCiSjQ5bA6rcNT8fHTr1i1a/lHvjzqeh7Hn/eabb6SMuevpbCsN3p/Z4U34+2DK51DrasOf/30gW3ltD6xck4bqSF/AzoPHQ2PTDJks+6hMYOYrqtm8KbCYSZQhQpYLhcUlkoCDCXE8zMKm/S7rNeql6scFlJZRyWYpJZtgCqpqChoOF5Usv8lK53C46G+tY1EFgyjTlE/XjooKPPLGa6hwq4W18qKR2YJcjosPpWLigoEgLmaeTo8jZpek4iY1xFDRsCyyvf6gZBAcd8HFCjroG2cYkEk8oH4UC7uM68eodNIhWwRP4z+dgbV7ac3tQqY/gFtPOwvHtclTRtmBgJxF2rXp3yT8QI2mDAsjvCFQLHe5sDtYi+enT8EvJVxGUdkQRu8mTXHThRejcUSZ/JsNRpMcgQtFht4TPEofphfmVIpIaJeLizIXPt28Fu9/9aUscKmW6JWRg7suvhRNJUkA1Q4qRNCEq3FBz4VtBVzYD2BDRQkWrF2FBevWosat/H8ILljOhESEbl6ui4NhpPu8aN6oCdJSUrG/shK/FOSjRlRLajHYzpuKB68Yi8bhoISZUWFTYtl4//vFmEZvIK9H7vGWq65BY7hlUaogW2wOYibdLAfCUSa+mPvNAny/eb18t2l1AI/ecCPaE9zQ60irFsstF/aHgqKm+X7dWpRWV6KkuhpFJaUC7EurqyT82Jl4QSAUQ6f08zLr4h+6H41jjj5a1UNu7FBhQy86UQUp76aNxQV4dOI7EmJLU3HWYZYr66xkB5SFsMqQSI8m1hPWb/HW8kdwwfDhOKZDN+zeX4jxUyah1ssvhtHS48VDY65BswiTFihQSTULQeWMn5djyqIFkhmTip/rTzkNf8jrjGyWdci4Ohm/vlgdFyUT4RZBhiSOUem32BbZtujJ9tSMafihOF+eLbs2gJsI2Zq3QSb9zcJsh1RYufDB0u8wc8VS+F1UHAVwWo9euFxDtn0I428vP499XrfUT97TuccMxEU9+iFXMiNqzz7ZJWcYv4icYok/WK9dzDxJdWt8LIpSfblQDgX7npv+PraUU0sYQWoogi65zXH9OeeAOR458poQbsKXl9+dgMJ9+bhi5MXo1LqdAOcZn3+CZdu2oMay0eOo7hgwaBBKQ34JG4al8Jzb5cbyjT9j7mJm27SQEYnglquuhyuiclzS3J9ehFSiZnrT8e6Uiagpr5TnHNq3P07t11+9l4gKHWY/SL26BMsKcFMhj+zrqiwL3+3ehpc/mo5SyXaqPMo6NWuFcWdfIMkH6FHmo6+fUhzopCkKThnlLAFvPtzYgSAefe8dFPrpR+oSVeqYiy7E9tVrkZfTBB07dMHzH03GrpJi+f45p5+Jji3a4vMlX2Hpxo0CUU/o3Q8De/TDmm0b8MWXnwOREDpmN8GDF45GI63KY9v8bOMavPvVPOxP8Qg4Yjj5iCFD0cKXgkXz5ksYpomsMOXAPqxWlGPA7tpqCTXmfdDkopXtEwUg+/ezhxyPYzt3E8WVhAlr5R4Ha7MpQujFXvXDlT/i0x++lbonMD5i45oRI3BU4+ZI1xlH+T2Cs3lLFmHBt9+gX8+euOTk00RdyRa0bOtGlHqoBLNRgxBqGT0VDMofJlHgn3J/AGXBAH5cv06UxmzTDEEVmM5Mu6wXAraVGm9wXgdcfeZZyNKZiaORWVzPyiYMVYwEx8DHK37AzB++FX89tgP2TReedDKOadNJQs654qE6jp5vrFuEkqwLIk/R4bOEHxwL9tuWKNmmrlwmsJWQb0jHTrjxxOHI1ZlvjeWBGXnrxo781tH/8Pf/t5TAb4FsyaBrWPq1VFGyORMfGE+25vRk05CN83t6Ljuzixo1G+tuiOOMx3tQSrZowkDtIcj5ERPiELJReMHzGSFXQ2VvrEMKC4qQnZNVB7I1JDbi78qra+EqqvHHiFbi1TjI6cUi/5YXQD+QknKkpabC41FTHxmqTQlzsqe/Y05nOk8+JOFGempaNOFAHT1Gwptig6bHWkVFpYJsyRQcDtkcB+UAdwFohenyo9afD4+1AalYBHfkpyhkc4X9EsL3u4WLmodPWJTVfSlOkBUtsTgj++SVQIdN1Kec+bWtNokSTy3+E7vWukqahoBb4u1EGOagM3fVBzHMYsd81yyg+X8T45wIJqIwyzxHNH199AdyukO5VzW/19+PqmXin+hA50sG2ZICI6mRKrvsgc6Z7BXXF+IU+2wM9jQE/hKhk3yWYNyRiEF9X1XwhhKIOK8Tu78DQ7Zf9fz6QZOxkAaBsKMwE7P7Ov+fWI51y1srGRuAbAcC0/HhuOqKB0rQ8qvq9K/qI34HyBZpg/Lqo7H5l+aoDfdFCG1g2fRgo8ceB94UeLj7Lam9fQKW3cz2FomAYZ/ZmVkC2cT9hiasFs3t1YRc1BiizjATTKUSYLY5nodKNmWp74ftKhbIFqn9Bp7g/Gi4qOViIJSUcD0ldhiy/aqqZNpqVNKvphEEEGIw7QpjW0mxmDvLIkx29RUklTemjbjptfXmzJnYW1WmjOnpTRN2oVebdjhv4HGyiKGqw02VEL2zLAut0zIllMatpHEqqYLJHOh4GLPgM4kPCPoIS8otN3ZEgrj39RcFAhIyNI248PjYG8QsW64pCjYmLYqFnQomE5CovNdqeC5YWFO4G2/Nmo2CUK0oDRh21b1FK4w79zw0c1my+PHSCyQK69RNRsNaWcO5EcrQZ+0XZ8JPCRwenPQ29tRWyedTA0HcevrZGNz6SGRJiJjK/MiDkIeLd4Ykrdy5Ez/t2IKftm7DvtpqVHhcqPZ5RVHBZ2BYYaqfZR1G9xZHoGdeHrq0PRK56VlaGUYABuyqLceLNFWniT03wGpDuGfE+ejX4gikhgLKd8lli5JtxppVEuLHxBR8Z+JhpBNImNcizmkEQeKHp5SI4hNFGOuhYi6klWyEbDYyAn7pG1iuhFFMJsCQu1nfLsKnP30vEInPHHTRMF15NjFM1oS9Eoh0yW2BXnnt0adzJwkry4BL4J9AVH1jXIQbZRnPV+KK4J5nn0apWwEleul5mzZGQWWFgAAqh7o2a4FBR/dAJBDExq1bsGzrZmWOH46gdXom/jRS2T28t/hLfPfzGql79LQbPfA4nN6jL7J19j/Wp2LLxtNzP8SyXTsl5DorYuOxsTeimagBVYZBqeOsJ2wnJpFWdMGvfME4gpl6RshW4XGj0GXjmVnT8V3hXqm7NFe/4ewRGNyirWSVpFdWtVY8vrVgHhZu2aDUT/4ARgwYiAt6DZCZ+9qKYjz27rsKtkAB3rtHXYoBGU2QHWSbCYrKwCSh4DuQ9qPrp4EENLVXm/fqF9KuqBa03CiCC28vno+vfl6tzfKBbk2b4YZzzkdL2EgRBVIY3y9fjn1lpRg45ATMW7xIklI1zczCLdeMRbbWuFERVymwyBKQtpDwUNc7trfOHTsht3UrfPz1Qqkv6REXrh1zJd54+VU1YtCPi157/gCuHj1afM58BL+E6JL1WHkIs0yJxCThiUNBqyCRgj6S3KVoN17+6AOUewgULXRvm4eLTzyVI6aY10jGWNEpSbozBdmY7IQAXIMWqim5QbC0aB/+NWNaVFE4sH8/LF/2E6xaP7LcPoy58mpMmDkN+cVFUlfPPf1MHNWyPSbPmoYNRQxYtNA7rwPOOvFkrN6yDp99OQ8hK4wOWY3xwIWjpV5QefVLoBJ/f3sC8m38f+x9B5xU1d32c8vMbO9L7733JlKlCaigKKLGCoot75v2JSZfislr1Lz53sRoFLvYRaU3RYrSewelLL0s2/vsTv1+z//cOzM77MIKaMz3MfkRcHdm7r3nnnPu+T/nKSgXgkVApNW3DBmO4W06yTjiPMFrt8+b18GRVYkg8uHHH998WZigZO0N6NARt/cbIoASQUUBlKxAgfBca4VEUHJpGCjTdGw/dwZ/n/8p3KaSnyVrOn4yeQpaJ6RI25Erc/TcOazauAHjbpqA7IJ8vP7uuzJupk+egrZNmsl5Pv3i88gJ+GRcCNArE4CaBUTsK6FMDD0wRD7vM1VoChFjMtqU75v6m3N6QpUX3TLq4z9un4IkvyUZtUpqSTrW+T068jkPrF2Jr77ei1KnQ+YC6YMtWqBVciq00jKk6g40T89E11atkK47kAi/PEvs9GjpkyJjZoiFAtnm79iCD6iWME0JbBnZqTMeHDhMPNmE4SyhCWqcRTsIX85z/+pnf3gt8K1BNikBlQ2BjIKoJXLNTLbWcMZ1F7loJMhGJhs9l6kwcTpM9fxlsigZ37Uw2ar7o0W0p+3ZK+GWahaMlIvyPC8GssnSUFK9NeTm5Ak4x/OiFZkMZ1k3Wtddw60MgWxKLloT0KOmjMiXMuFUwQcEvFQym4q1D+8L1QC+WDeA8clEEinfC0WvWhGs4eNUtwjmMe0IVQk+MB01yEXD50mLJoJy9EiiXLTCfRYOjSDbuvPlogTZzjt+9da61HTRug6f2m7St/15XY8X/b7wcS7MjAsBp1a1XyOh4yInYS/wagYtav9wdRCu+nly30894uomn6vpKJGg8MUYUbWeZQ0gXDQAo040RMW0/vNSWrKWEW0BdJd8DXXpRLV0zAtNNtXmkCgA3v5dTedcExjFXV6+wjKuS7vvtfUbm8F3qXflUoDBCzV7NBBqf39tf9flFl7ee64syOZHPLz+Jiir7Iq9B5PgRR/4tSYwzTgYDjLYXDBMJ1xOUx6+/DdlxUFdARdlFW7ZtIlxKslL0JrPbWa0iN8iEEqePRcEfBbpXPxyV1k2ibwwdRV84MR2JBjrBWQzWY7r1UG2KNK1WmAH+S0OBAIx8AYbodLbDYkZI1Dh7YWqYCPx9VRCENVfr3qZqF5Y06JdgVA0vebfqgAVbwzLb0xlwarkuWwAC3dswOd7d6OSRY9G6RXlRNyRb4/7B14nqY0sPO0ClKCNbW4tSwCRAdpSpfAqUUArK0XKBscIHIj3lWZg8d6dmLVhjcgn431BDO/YEQ9cOwwpBK7Eq4jgQ3hDh6AAwQECLpSgKUkbsHzXdgkM8JgECJlUGUT/li1x95gbkEk/IIIPXso5rZfFVuN/Rdt6KDYUGX1k9xnI0zR8umU9Fu3aJsb4sQGgXWoafn3zFDHoj/P6xDCbwQ0yspk653Bgf+5Z/M/776IgJgZl9MTjOZNBJMmfCtxj8da7cUvcdd0YNLKKfLK5aBwvpvVBBViRQbI++wRmLpqvzsHjw339B2F8916Ik7UaBGT7aNNazKNxvotjmaEHLEJVeiVN0iPXo4oHps6DgBFBLRbTXkODy+tDZoUXfxEmmwWyWcsG3j+eE+/hyfISPPXG6yhzqNAJBXwqxhlZHXyRaTZtwi3olVofKaGUWsWsC7MK2Tv5P8XqIyuQPZvfs2TLBpjJKUhr2ABmUiqyfOV46b33pF+zoL135Cj0b9ZOgAbOMq+vWITdx48qL1BfEE9NexjJuhM5AQ/+8torKHbQnzOA1s44/Obu+9GQhucBL+hJmKtp+NXbr+Cs1yMFSocGjfCzcZOE2SISNARk3FDO5gsG4aOcl4CeBC4oLzSyP8lOZJ+QvkRpmwWy/X3BbGzOPyf9lyDywxNvQd+MsCcbQaAz8OOZma+jgGM24ENqpRcPT5yAgQ2ai9/duuyjeHXBQpTFuGRspVT58Ofpj6ItU2g9XgGCHCKjtcEze/9ePZFtUI3/VqmRBAxUkUcQs8x0YF9JAZ7+8D2UOxSYUs/hwm/uuR+N4ECCZVp9+OxZvPT+OzJGbpkyGU3qN8bM119DZVkZRg28BjcMGCQeeBxHTGklKPtNmMOm0wAAIABJREFU3lkczDknfcQ+l8yMDAGHNu/aLf2Q7Thu+Ejs+2af9R7FYIoN6ujToQMa6E4BdOL4NLD8ZIs8VVj3zT4Zd5z3lITXYutawD83GOhNdrSkEGt374DHdMi81a11W3Ro3BiJPrJEyYhTTxm7CCRY6grqiPH60KtDRyS5YsEYn+Pw4K/vvYMzPo+Mm/7deqJf995YuHwxTp8+LfLVAdcOxK7D36Akv1DA7luuH4t2jVphxrtvINev5Iz1nLGYdsc9+PrIfgHZyPRqnZqO30+6Q3wO8+DHjHmfYG9+voDnBMF1nx+plT5MHjIMI9t2lvcRyCRDsDA/H03T6wtbjS1AUCsbATzxxkvCHHMG/RjYriOmXTsC6eKnpjZQKD+N9mPlqCRrlF6M56Dh2Q9m4rC7TED5RI8fD9zAjYZWSKK8loBewIe/vvUmzhQXi1XN6OvH4Muv1mDvtm1onpKGhx64X+Shf3vjNRyvdMvmCuXA9jyknmeq37IeEXkumdamYhWzr/I86XuY5teR6YxBWnwsGsXGo11mPYzo3VsYfjoZy8LY1NRzQjelDV5fshC7zpwQiSh/Tvk4wS/ONy6fknuLFynBR03H6L59MK5HH2QQWLYsAdh1VR2mNiUIsi37Zi/eXPuVMKrZnjf27Iu7eg+QpGEmHUeCbJe3drz66R96C3xrkE3NcuF1iLUgCT8bua5ywR9Ii2CytYIrvgdy83XUr99Ywg4YQCZKFYcLhtOhcB4GHnAjiGCbNa5suWhSXJwoy0I4ktWw0XWo/d/EkdxVVaiocCM9ha6p9m8s/MCabxV7OLwytddXOXn5SOFmvmBeBJ3D9mZqvIcxqPAxgbKKKnqyeeRndlFZ20lKU1qDM7cgv5o+tcbP2xH3THySh6AuiYQsblKTk1SEquxgq6K59uOH00XTklPg4C6EJb+QB6ydAmg1DQlSfr9XMRhQjsqqczCC3yAO66D5tyDOCKeLKv+D2tgJ6gu/P5AtGjxSx69JulbTzy918H6fIJtqz5qvy+5f5zHTznv/DxhkY7+sAZ2pxuSyb9R5TKdLvYPW57gotXampX/UQn26GAh0sd/XdgPrCrJFXmVN4ObFji/zRbUE3EtjVHLe4F5vJDhrg8AXGl/CirIMOS/zjtXp4zJ3RqQBR99XGwS40P2+UH+o00lUe9N3B7Lt3B8DT7A3AnrzULoo5aKUiMbEqGhv/tsQsE2DLxCQxFT697kME4bFsrwQ7GqDbMWlZQLW8cGuZDU+GFqegGx+9zqY3pU1gmzngRr20/MqyPbtu5KAjQoslftiS6FDkhYrzMhygSQAxMKagEolTPF3WnH4G3ywahmKXE54aOKtcdc+iESvH0NbtcOjg0eKN5DTYvyIlbhYLioATAGzPAf2GmsWsxda9hpGinvFMiHDiQmOJxDEU2+/gbM+rywwKZ/71d33oltCMhJ8HjEy5waeAgGUZ5bIWynhJBgADccqSvDeZ5/hUH6OMG74Ymrk+D79cUPPflJEJhBo8nlD8kyCy3K+Esik2s6eR22Wj8htdSeKDR27SvLx9w8/QJFLfX9ipQ+/uPNO9ErKQLIlBxI4if5RImE1pJgtMHX8+Y3XcMxbiQpTpbn6tCCS6qUjp7BIikeyMprHJuAXk++WGCjKBpWnl2pX8cszDBRDw0F48OfXXpFQAwJXkzp1w5SBQxEf8EnblMDEx5vXYvaeXSh1mjACTMsjMyxKPhgVRkHWnqSmUoZJtphDE/AvGmSz77VKhFX+VmS3LNi6QcIjEjJSkZiRgYSUDOw/dxKffLFM7is9iqbfcht6JmWIYTnbymYIqRgKlYZYzqTL4mI0SkhERmy8FKbsTVUMxhB/K+WlNGfvNizbvFH6MT2lnpk2HY10lzD/CBovObIfs1Yth4eSOp8fv5w0BW3S6onP2AcrlmLNsSMhr7NHJ96Caxo0FUYmwSAW4v/58vMCYBFcIUOOjB+etwd+fHPkMPYfPoxT2WdRUFxiyfN08dRq36w5hvbpI1K/OMtEnaw2vqJBNhbnvIdTJ92GTkn1hEnkhR+HzpzCwg3rcKKoUMYo70NTzYHfTX1Q2HScZZcc2Yf3VqwQw32yPxtqBp68bypaBXVhvSnzfyWvk27J/yMyIP8IF3M201+Yr2xpTZPQkzxdxxtfLMWqY/RSM8Vv6+7RYzCieXukBJV8jrVIma5h/ldfYsX2LUhITsbjDzyIrK+/wYkjh3D9kKFoGp8koCn7CQMWlu/aLQEsZEGxn4XPLoigANCKwU4GplyD2Mmpi7A973i/kyurMHn4dchkgh7tc3QdJwoL8PTbb6HMSc8+eilqIt+UlwCdiv1KuWQFmU2UxUtoBvs6ZfEquITjRTWaP8QI43+SXZng8eHRe+9HakICDp/LxoKtm3EgP08AG84XPTt1RsDrw+m8HOQX5sl4d8XGwIxxoby4RGSZN18/Fi0btsDzb8xAhdMh4CYl7Y8+MA1ZR7OwfNVK+VmLlDQB2Wiq8sn6L7F8N9vOgQqnCZ9DF2l5ktuLyYOGYmz7LvB63fhyyxZs2LlNrFkeu3+qsMuUPFPHWXjx81dftgJRAhjUvgMeHjwKaX6/gML2nKMuPrwStVm5JaYDa04fw4yFC1HiYqqpH/0aNMfD4yegvkiJvXK9bPu957Ix44N3Baa868470TAzE7M//BBjBg5Cm1YtBTh7/ZOPcaSkGJ5YJ4IEA5wmHDExoFdsjMMh65QYZ4y0nxEXg+PnsrHlwAEBxSgLv3/izeieVF/CDjh26GlImbEEVUjfCcJLUNWao874q/Dip58gq6RAgFi7/wkgzbFC5iev2x8Q0E+6jbCMAxjYqiXuH3MDMnidFoDHviUsQdOUZ8SqIwfwyorl8gwiY/rma67B5K59kGKBbOzPIWbpJT3lr37o36UFviuQrXrwQUvEJPREXoGBjHqNJF2UFmLKDsaSi5pmmMXGDRtrLaWbJoqKipAQFx9F8qq5hdXaUtlgeDzesCdbhFosmmQWIcpUMwoZ2jl5SE1NBgMZwqSy8DFtVpwtL7WfXQT1tBILZKtrJyCZnF5EybYJXAj5q/4N4XQG++cqXbTS40FKUpKi+19gOz8y3YHLlfy8AhV8QKNHUsptlNN+sIR2fgICsrGhgloF3JXZMHEA8dp6Adm+8+CDUDNcmBlW1/a231cT+HBhQOLKHD+aSRPaTbYLkGg5bKSpf8RFRkOZl8oUOr/dar7Oi4E1kd9TDQSrIVFOfZd9Bcr3Sa1/ql9FXY4ZKoysE6hrO9QEYtXcJ8L02Nr6WPTnLnTeF78mW4KiFpm1geW1McTq3JbV6YzVoPFQG0a950JjrK798duCh/YpSLvxPyLM+NX5WDsgUScX3gmJ5vZcGlPvchl5tbfdlQXZmC5aFWC6aBfs2BcrIFvQaAGnQwUfxLiUJ1t08AEBMl5jYXExUtNUuqgjlJiqzMBreik/LB0lZQpkc3Jniglcmh9aIEdAtvPTRck5ksdtLc1ylcn2bZ9nNd6byLlX5GCqvfn/HE/C8qAExzDFwHrzySN4a+lSlDgsU3n+XiNzg4brXgxr3R6PDhmJDPqG+ZXhv0H6v8zflvzdAqkEGAoBVvT2sUarZooXCBdaZLCwEMnXdMzZvR0LhH1mSLHcr2FTPDp+AjKCyozbDq2qLg0le43m70Es3roRy3dsQ5lpyYkCmqTDPXbTLeid2UiKImGwSbKmKqSin1nVGZos9hXziPLaUt2JM/Dh2Q/fx6nKcmFV0bB/ZMdO+NHA69AAgbAXm2UFIACyMGYMlDkMzP5qJT7fsQ2a04Uu7duhZ+++iEtJx3tL52Fv9mlZBMd7/HjinvvRzZUgiYb2zjJ/J8ELmpI57akoxnMfvCOsDrL+JvfojVv6DBBmEUESMtlmbVyDufv2oMJhItYL/Gzqg0hjoETIk83uDywRbXmWkqQyDXLBulXYlHVI7jM92Z59+FG0lEAKQlzKrJ4gmwAZlq8eAxMIbvFc6c1F1tLOs4cxa8UKYQQSsGV6IUEXT3EhyopLUFpajJLyChSX8N/lqKgoE1CIHnyThw7H6J59hTnC8xDWIr3YYAib5o+z3sGpshLx6eqY2QD/a8KtUmyzkC3TDKw6nYU3lywWMIdMt5/dNBHd6jcVjGnX2ZP4x6J50udcXj8Gt+uAacNGimSOLM+D5cX43QfvoNTllPFy3TUDMbBdZ+zavgXbtm+H2+eRYB6VLqg2rxUkqkIq6OE0pmcv3NR/INLFA1CNGZu5+fcFc7G5IAflTl0M7Skl470k64l9kQAEmUP8fgIfCV4/7hp6HYZ27CIJpJQOLjn8Nd5btTwEsjXRHfjDvQ+gBcesx0uDO5i6HirqbQapLVdTmxwBOYiMVwuQJ0OUYOApDfjNjOdxzuUQZlmDoI4/PDAdTemZSDaPJcdkHy8K+PHXV2egvKISU6fcgTZNminGq3hZMWRBsaDWMQ11yRKUSgCLKaCwjEcGs1lyTvo00kqDrCIn4S/Z9FS/F0YGgX6PF5keH34/dTpaxsZL+7J/UBL/9NszUUSfNTKUIhaFwtQUcFExLUUSLSEAylOIvnv8HjIoGaIhG3IcHVJfqS8iAJfo9WH6vffJM++Ft95CQYwjNG/a32WzRbhxx6gAATB5TXLuPkwcNw66bmLu4oVyHrw2ttONY8YCPj+Wf65Cylomp+F3k+5A0OfF02+8LNLUMqcD5RwHpmL2Md34Ngtky847h+c/eFfkoLzGxqlp+PnkHyHF4oeQDfezV16SfsfNksEE2QaNEjkjE4opW7fDZUIbt5TfClClId8w8PLKZVhz+ADcTjV2fn7jLejXoAmSLK9Cmk1wTigygDmfLcXOPXvRv09v3HDdSMRwS4MbcdZmCYNauEnCuaICQWEG8m/x6rPmJcpeeR/I3iRL77mP3kIFA1iCQNO4BDwx6S6xFUimZDjoE4Yx/SxpdUGmLSXtxZqB3fnZmLloAc75vCo11WJkk7nGNOA2jRqjfmoq4pwuFJaWYOfBAzhXWiqf5/1k0M9tg4bgps49QkEpfJ5wJiUIXWIY2HD6OJ6Te6ohzhvEHcOH4YZ23ZDs8cLJmSXi+RPyTg/JtK/Ek//qd/xQWuBSQTb7/KNlo7Zc1BtUTLZT5zqhoKQVAo6OcFclISE+BQ56sXHTwfrDOYp/bKloZNsYDhfcZeUCZFPdEo6guVDFYm1SeL2oqqoSv3ZViUWs58nkj5h37ZwBO0+AFmkJiXGykc+uXy1DwDq02qe1QG7LzqCCnmx1BdlCoJdmCsiWlJigTOAuEWSrVUtrnXCNIFtqMhwGG7aG9LhaQLZKdzYM7YAw2Uz/VriMozC0XOiazzr374rJdmVArlDnrQG8+iGCbJHny3/bhYDdysppwV4ihwdG5LVcHNiJHFCX1s7RLICLA2bqOHayXfSQritwdSVBtpqnlfB5Vmv/WsDPuk7uke0V2VY2E5WL92gvM6vB1GLYnogucMAL3ndVaYdAq8hRW1egslqRGnUetX1HXc5b9QuLVRLJPq0G+tXMVLVP40qDbLWd97cbWzXdrCsPsnkoF/V0wfa9MfAF+wiTjSAbgw9cVvBBDNNFnQ4xRqVsVDMNAT+Ki4uQkZEBUzekOFMFmCowQlIiCcGxkimtooxBOoZDpYtSFhQMeGDoNaWLFkHTuIyWu1xL770KstV1Hqn7+9TCiHUiGWQBg2wRDW6DDLYgNpw4iplLlgg7goUUS8vkehk4W5gvRVyix4chrdvgx0NHI81H+aZK8LPBV34vx4I9HqKhbNpNqFuuCloW7GRhleg6vikvxl/efx+lBp9jCkx4YsqP0DklDUm+cOKjGHfrQZF2kTVFC/Z1+/dg2caNyPNXiVSN36lACSCp0ou/P/iY+CslBLwCskQy7mprOxtoYEFcGQyi3OFADnTMWDQPO86dkeKUx0gznPj9HfehKQxkEgyUVEMW1IrJptaHmiryTB1H8nOx59gRdO/dB4mGSqkmKLXy612YtX61gI4s4G8dNAS3dOwhiXYE+QiaEbyxU/YKEMQ7Kz8XvzHlwxXAj0ePxcCWbcS4n6BFkWZi1sbVArKRYUGm1C/FT4zSOrU1Yc/RkXM1j0eQrZim5hu+wvpD+yWVkumizzz8mAQfELzkN4hMlCCteEXpKPK6xSeuoKwMxeUVyGPQUUUxjubn4URZiRTd9E5yMfTA64UjNK+w39jPNMVYJGsn3uPFiA5dMGXkKEmMpIyNfVe88XQHdhbk4NlPP5b/JsNq0uAhmNCph/gmESQo1Q0sP5GFNz9fgkrDIV55P59wM7rXbyL3iEy4X70xAwVB9d31DRPPPPCwAFheBLGvIAdPz/kEhU4lS29cLxMVOXlAVZVSjoh3Gvs0uVHKJ0rJshW7T4Axjwe3DxmO8Z17CIvSAb94reXqJv6xYC425Z8T+TDX7wQGef9psi+ehcIyp8RMGf2P6NEDtw4YqtIuAwFU6AaWHT+INz//XJhNPKf6viD+NG06WrPPexQwScBSZHASxGHLRS2A1SZ4WVOxAEHyx0Cx08Cuwnz85SPKnF0Ccgxt2hpTR16PBkEmC3tgiAyVMj7FKt17/KiEYzVMThFmJlcxZAgRJCF7sNThwNrjWXjhM4JsTgldoGwoRldZvDw2wzNKRSIchMMXRL3UFAHhRGdDawJvFUrdlYgLAMnlFfjjtIfQ1hkvDDSOy9OlpZgxZw5KKSsUAC280WYXeVxfUQ5bpAWQ63bLfeMx0hxOpDEl26e82HgPBNSjH6Q1YdCPiwylO269FbGJSXhmxovINTRhjMq9t4I4BAgkKE3fxfIKuOITUBHwosrrlba5YfxYCR07fPyo8si0GIeNG9RHjw5dsWLZ5yJVpScbmWwct/vzs/Hqx7NQpOvoMXwolm3cIH05yePBrYOH4vr23eQ8529ag+Xbt0nYCkGzCX37Y3Sv/iKjzoUPv3xlBph+SRnzsPYdMW3QCNSzNk9Elm95atrhLcI8tuaxXMPEE+++gZOeSrleznvPPfgYGOFFEEp8FOX9QWGP5ZaV4lxOLtq2aS3gFwG2yKKb49etmeKRRzb1hm/2Yk/WYZwrLEBFRYX06/iYWLFUSkpPRWrjRsjKz8OewwdUcIPXh+s7dMWUgUOQgQDiCCzTd5Igta7mqEJNx5cH9uGTr1ZKvyBTUp4TCKJ902YYM2AQmsSnyAYE5x7+4UZBOYJYumU9vti9U56XlNfWo1fotEdRX5JUFSjJ5x6DSspNJ3blZeMvn3wsVgDcKLj3+nEY1bI9EphQ61cstvCmpaba4irIVvelzL/RO79rkO3E2Q7IK20FmApki41LEvYasSSu600ynC2AjSBbNNCmm04ZYzEOpwo/s2WkF2jjkA+uzyeZAHExnFX4zIrYubTAsdDmqvV8sTc5SorLkJScEPYmtN4fAvWjjq++R4eXwHpdQTa7xCAySU82gmxEHqN18OeBD9YPbLmozWS7GMhmfw+nT07mjFBNS6kdZLPLH9oc2Ew26G64K85WA9mc+hE4DFqjer9jkO3faGT9IE+1FvCsrqiH3e+svy8FiIksqy/185fatHW9zOhBXlfZYG0MsvPOt64ncqkX+kP5nL1otz016pI08EM59+/1PK40yBYLT6ApSisVk40gm81kcznj4YqNhdMVCwWyOeFwKk82SjMIspE6TpDNyTAEnWxKNW/UNF6lvowE2QxDKOdSHAa90C25qK9qvSUXzYKh1QKyVZueroJsl9oFbQ+M6DRYm1UmIQiGSuEkgy0PQaw79A0+WLlC2D72oqhDqzbo2rsnZs6ZI8/1BG8Qw9u2w/Qh1yGTjAcxxg6z16LP1y5ruchUbBAlEeVtptE5zasJsJ1BAP/nw3dwosItzAWmFtqMorSAXzxtTL/lJ0RQ0OnAGXc5Vuzfg9V79yGvsgJeUwE+vC5hpdB/DEGkVnnxjwcfl+IvkYwYL/lJkQVOZM9WE5bYZZBdI8wEMtho/B7EG198jk0nshRbhdIyJul6PBjbpRcm9R4QOgZZMBJnb6WgqkAiFcpA4IXyWP7IQQYYAqjQDBwoL8Sf3n/HKnoNdK7fCD8fP1F8lFZu2YRdhw4guVEDxKSkwO33Y++RLJwsLRbZmyPoR4Y/iL9OewT1NSZgMokTyNdNfLJpDebs3S1MNhZ3E0aNRrwkeirPON6N8E652ocO6AFpS7Iy1u7ZiUO52cISy6jw4C/TH0MLeo35CHbowiB7a/EinK4sR25lpRiTs7DWxKg8KO+psjyUqnR6HinwkwCG3NeAKjhFbmxZlthSQDKYWDz3ad4MD95ym3iW8f0+IygMnmLNiffWrsJn3+yT4/Be/+Ghh9HadEmQAV+lho7FRw7g3eXLUGU6JaDi17fdhi5p9QWYIJ/2+aXzsefkCXk/JXx/uH8qmsQnyf3feuY4/mfxAhTHEAxSIEwMU3YJ/HoDaN+oEfp37YZ2zZsj3nQJy+ZMeRFWbN+GdQf2w08/O39QUkufffARZAZ5f3wCSJ3TdDy/YA425ecKsE1gkUw29n8CaBr/thh5LTMycOPAwejauBkSRaqtGI5khW3Iy8Zzsz9Fkcsh9zKxyoP/emg6OsCFJDLNyNxkf7PUAra8PzL4QGZ3gkjCZON9g0iwCS6vPJGFV5cuRjG9PAnWdO+B23pfg8ygTzFM7SA3Sogsfz6eB+8fYTMCTRz/hmYFZJgGvjpxGP/8bClKec7BIKbd9wDSECOAHAHeDfu348ttWyUFNTag48d3TxOfMQI/bvhx4MwRLFy+Uq4tzV2JPxFkc8QKU5XPKQL47CME9RRUF4b8Wfuon2kC6OwqOofX5nwCj4Mptn7ceu1QDG7TSdiQKvOecwaPrTY9+eJTkV5x/C+yNt/9bCGytSD09FTEpqVi2969EgDBNh3RbwD6duiGI0cPoVXLdnhr8WxkF5GLCvTt2xdbtmxSz1eNm1zhTad2rdvi2MFD4kXZNjFZQDZ6z1UigB1Zh3Dg3Fl0GDgIf37rNRlrBKEnDx6GMR26ilSa4Qb//dabOO1n1AGQ7PXhiQenI9OMQymC+MUrLwoLjZslnG8fGjwC9QIB5VUZYcwfqhstkI2bGGd1Hf/x8gsodHBMG2gcG49nptyjQCd6unH8WYEgBC95V+j9FAzJN8ObM+wzBOIKdRP7C3LxyoI5KGCgnyUhJvAshGALyOLxxJfNULJc7hq5fD5kVvpwx9ChGNuhCxItSTzvO+fqfA1498uVWHNgvwBsZG/Toy85Nh4TxoxGi7QG0r8IFfCe8297I4JjmptQLy1dgH1nT0kfT/D48ZOxKvWaVgYEwel5yWdauQ4cKi7E0++9I+Oc433ahEm4pllLsVwQwLkayKZa+GoAwqWueH7Yn7tckC08/qx/BQ0EAk4EgunKk+1Ma2QXtBBPNspF62U2QkxMrKzDKRdleqis8yWQjEsR5WVob4oaDgcKCwuRGB/OBFAeabW3q8oSgNiVkcmWnJJoBaOFQTbZJLICnfjTyE1XbvTk5xciRdJFa5aL2hVHyDPUYsaVuysuAWTTdOQVFCKFSZ/fM8iWkpIs3js1MtksTDMaZKsoPxMC2RyBbcJkM/W8qyDbD3usR5gcR3EMviXo8y3ffl6rXO7nL7WZ63rcqyCbauG6tlet9+MqyFbHrvrdgWy798WhyvJki3UkSLpoNMjmdCkmG0E2BtzwgVtXkM3uJ3yYkslGNpyLKUbCjPYBwRy4jCOoC8hm1xcKi70KstWx85w/v9qMMUv+Zb9Byc+UDxELD7JgWDzM3bwOX2zbDrewdSAFfPuWrXDzyHE4VZyLl+d+IkUrmTSDW7XGI8NGVgPZaluM2aCasNtYC7EIYYFrKJCqzFDg1YxFc7Dn7GlUGYYAMI1MJ5647z40h4lEr1f5A/HzAVVYZVeW48+vv4ocFjQ0rBavWMW86Na7J4LxsVi7abMUZvR1++dDP0Yjyny8ZMQpiVLki95x6hwVyMBzZPHm0U2UsUCDhg9XfSHSKMrnKN9T6Xe6AFdkWw1p2wF3DxstoQpkklUD2kIMIU08hKTID5L3ZKXlmZqETfzm3Tdw1lspbU1A868PPS6simUb12Dlli2oMDSRhgYJZJHZpunSXnEeD265dhAmdu+NJIaOWJJKJmN+vGkt5uzbKewKMpoISvCc6TUlzCCL1SQjzvq3ksgGxcOMx6swVaFIuWgkyEYZGgv5J154Xry1KBdku0U+N8QzzwI+yaZjOzPlk6w6AjQZcQlITohHCv8kJiElPhHJSUniaZYam4DMGBfSNUN85ijn4tKe4R308DsJ4MnXZiCXUkNo6JXRAI9PmCRMPXrusbCnd9Qne7di3ob1IMgX6/Xj6XvvR8vYBAFJKGeds3k9lm1aL32U5/XYLbehY7PmAsRsPp6F55YuEsYVr5dtFhvwo1lSCm4dPgJtMhjewKADhoDINrNI3pgT+caXn2HnkUPSp5I8Sk7Xt1ETuPxeGQO5MPDc/E+xpTAf5SZltAEM79MPbTPqCeOOcsVElwsN0zOQojuQRAYhJaUCTIa93Q75vPjda6+gINYh3mPsf/eNuh7XN2uL1IBi9LgYGmLdY5G0agq0CCeZK6mkPQ6U95aBEtPEymOH8frnS1DI5wQ03NSlByb1GYD6TKH0eqQPqvGpvpe4u4BsFjASLhKVZK/ENPDliSz8c9lSlDgpw+X5aYjnHj37rj0/ORnMEpSwCt6XGN7/YMAyvldhKWyL9Moq/PGBB9HeEStAut02PhajutoiUuxaK6VcUwAx58JiTceGvNN4ed4cVDJp2+/HlGuGYHTHrgKyxVpecJHG3Pb18DjsE0yp5EbFV1kHYdbPgCMhCQtXfYGDp04KA/S63gPQt2M3nDx9HI6EOCxauwbnigvk+FLw+snqCiCN/T0zEweOH5fz5mb/UDcEAAAgAElEQVQINzF47R0Sk/DkpLuQpoT+cp8JEB8NuPHkm68LmMNU4tsGD8UNnboLSMR+uObQfryzajm8TGn1+nFN586YNGQUyhh88NoMYddybA9t1xHTh4xQclHxorOL7PBkaTPZbJDtxzM47h0CstV3xeCpO+6VeTbO5xVgMAy+qs0VMpiVm5P6TvY/XiNBK85PWZ5KPPP2m8jV6NtHEAwqpMWn+rusyzl/6pShWhs1VriKI+CThOX0ykr88YGpaBafKH0jENSkn/z9/Xexu6hA5im2BefO9q3a4Prho1DpLsWe7TuRc/o0vBUVSIhxoWWjRhjSsxcaJKaCfGO25brsE3hz8Xx5dsX7g7ijRx9M7N0XyWTl+vhc0eA3NVRqBs55KzF77Ro5FpOZR/frL554ZL1FM6kj5YCWbuBSH/1XP/cDbIErBbLJWluIZtWDDw6daomcIhV8YINs9GSLo/yTslFujjgdcIrHsjUHWsEHsvnpdMqaPzk+/oLBByGFZSigQEcFQTaPG6lJydXWVbI8iggysD3Z7GvgcYXkZWcCcJaOCkoIByHYG4EMsdJQVhPIdqFiVTEBCLIVICUhMQSy2dLOyD4T3o0Jb/lXVLqFekxPtosx2aLlorzIi4FsPL4dfCC2s7obkXJRPaDkog4LZLPsli/Y1b/r4IMf4Dj7gZxSNJOtjrLQWjpwbcyt2gBwmwlz2eDNRVrzYt9/sd9Hf/3FZYs/kNt7me1yuVdRa3+4TFnt5Z7XD//z3w3IVl7ZBTstkA1aczhcCTifyabkogTYbE82MtnS09Phoo+DyGxqZrJFeoTyIVpSXK48IAjWBFkGqOADh3YY/qr10L1fwmVegMlWHfq4mi56GR030rzfXtiwvGEB66a/GDScDfjwztJF2H3mlMimWAKRBdWzaQvcPvYGSVTbn3sSLy6aDzcN6/1BDG3THg8PHREBskWmuoZnfpEVWymiNtORzBHx7XIYKNeYTufHG4vmYVf2GSlcWKxTJvrjm29Br/pNkMpEUWGmWJI8qJTKCocDczesxZKtm6Wg4atTu7YYNWQIHDEJWH14HxavXoWAZoon1QvTHwuBbIpxYCUo2tYL9F0SnyYWcApAY8HNNsqRBLoF2H3mtLAtWBASiuSub1FZuRR9ZCawEB7QpAXuu14ZYida4QoOkf1FFqq2T53yMaRUjmy5PMPAS18tw7qsQyHJ6OM33IyODZpg2dqVWLdzO8odLnhkf8xiBhFQ8QYwpndvTBxwLdKCNG2n4bhi8xUaGmZtXofZe3dJCmEwwIIvIAUwWUYXkvMLI8li34lHnteD+lV+PPvQoxLIQN8wrltLDA1/eGUGcjyVyt9IY1InhAGbnJCI+JQkuJKTcc5Tjr1nzkp7OT0e3Dv+JvSr10yYOQR/+Efl3aoSnOdGRomD0i/Kki3mHXsDEyGLTBML9u3Ep+vWiESLbLHpo6/H4BbtxBNKGG+6KYmcMzetxvI9O0X+mOgL4O/THxdzdvZ1XsOuU8exPysLLVu2RMvGjZHpcMk9JRtw27GjeHHhfJQ6CLIp0GNYly6YMGiYeNvZiZZ2qiXbzK0bAsxSxjlr5TLp8wQ4pl47DKM7dVWSRkMTkO0fCz7B5vxcabsEXxDTJt6M3mkNJXWVxb0SqSpPMwIOwoKxUkJZvBFAIKvoqfdm4qDHrUCTgIbWySmSdivSYD9BD4JPaqyKt6idaG/9TDiMlg8cwWaCwfT+K3GY2JhzBs/P+RT5MUre3Ck5BT+9eQoaM3GRrCXx8LLQNQutteWVYjOgK9aDMB9MXYDPSJCNH+H1xXoUUEnGZ6UJAf1p+k9WImXeBFnZL1TIBoR1y7TcjEoPnpw2DR3MWJHjsY/bx1WwrD/kq2b7h9qMu2LDxJqck5gxf658H4HOKQMHYVynnkizpIA2KG+nk9pBKeznBLd4D7IRxP966R8ocRowExOQUr8+sk6dEs5cr/ad8fWe3dL3Mxs1RmnAh+wCCpXpzUb2YgAJgQBuHDwUDRo0wGsffyDfybmaa6qEQBDt4pPwx0l3CYjPsSvAlGYgy1uO3858U8YAwchbKZfu2APM3WbAQSGC+OPbryHXXSmbJ7FB4IlHHpWx8cRrL8JNWazfh2HtO+GhwdcpkE0YpqqvqGe8mr9sKTTtBSgX/cVbr+BMwCdAPOehP91zH9o445EUDIQSSmGlvaqiW8047GsKzNVlvqUEs9jhwPub1mPxjm2SYMt1R5u0DNw4eAhapmciVngwARRXlqGgpBQnc88h6/RZHDx1GiX0RQwq0H5gm3Z46Prxwmi0g1J4jduOH8OLvMcO+goCgwYPRfcuPbFm+2b5Q1qPPT4IJnCcc1Pp9rFj0b9FOwFED1aV4W/vviXPT4L1N3fqijsGDhFftlgWyUGCzKr/VtHOwEod5twWgwASLduDaBZbtOfWZTz2r370B9gClw2y2Q9E69psT7bIdNHc4tYhkC09s6EEH9BTUIFsFpPNNNR6xVoz8UnLvkeGKdf8ifFxcDmYLmodqBbbMvvX4eDNKqQmE2SrwXIsdM5q7rbxLo5/OxOAwZu1kbzs2xl5zIryGoIP6gqyJScmio7W3omJNI1TS6voF5HE7w5ks4uoaJCNclFTP4hYrINxFWT7AQ7r2k7pMkC2Glbk/z+BbNKikQmcURPfv0Mn+Lbg4re5pkj2X23y2m/zff9/vfe7B9ki00WVJ5sLMS7r4RsFshUUFSGTIJtuwpCQiQuDbPazqbikXAA2YcXpAeXJZoFsAc8GaJ5VFwTZqi82rzLZLnUM1OQRGKBpNc2kHToKCR6cPI73V3yBXK9Hiks+62lePaBDJ9wxdKRIZ3jXd+WcFN8oGmgTZBvSuh0eHWoZZEcUY+pc1QxjA2wsrikdJLhG8KGKBYipfHeOlhfjjYULcKKkSEA3MjniqwK4jXKfTj0ktTDO65OC0gp3E+iFxttlTh2FQT+ef+dd1GvcGNf07Yt6yenC3qB0a+mBXZi3ZrXIjQhuvDj9MTSU1D7KmMJeQ2rxq85b0rIMQwAuMsZYIB0tL8HbSxYiq7hIQBC+WHz279AJI64dgs9Wr8TOg99Ikal8gYLo3rQpHhx7EzIoT/X5BdygeXoke06+ifeDRvDC6oOARouyvsF7K5dLoiPlsTd2743r+wzAqTPHsHv/fpwrK0dxRZliRiXEo3n9hujXqTNaJaSIhJASRrYXF9IEWwp1Ax9sXou5e3ejjOMyqKFZvXoCkDn8yp+rJv8T3nfKbslkO1tajEJvFRwWk+2/pz9ugWzKk43tsvabr4WhFJuciMQEGi/HwwEF2hIUK0MQG08cxAcrVwpAwvvw6M23ol+qApNsIInnQpCOkQrsSYxhYXFKoJU+bmxDsgspfaXE+A/vvIFzHgoCgQzTif+6j4mbQJzV3kxhzYWG/140G/vPnZE+3sB04b/vewjpViomf0bQjuwYtqseCIKsGJ4LpZ4VlLDl5WLlls34+tBhjB81Ctd27CyebbFBvlcxB+21su1RR13HwkN7MG/1amlL9sOHh43C0LbtBDQhSBIJshFoSPH48ciEW3BN/cZIpiedyLF54er7KR9VHpkWY8wflHFZYDoxZ+t6zN65HcVkOvLc/EGM69oTE/oNRJrVjgrIVPecf9gfCCyYQSXHJhgsv+eYFZBNMYxOan78esY/kRPjlDZJqPJh8nUjMbw1JZVBxPC7AvSaC/vT8bsJfIgM2DLAYb/iWCk2HfjqRBZesJlsAB64+0dI1wil0LctiI37dmLNrh3CZIuDhkfuvFuAFlrPexHAwZNHsfDLVeLpl0Ym29RpaGfGijyWYKRBTzAC3NYQF2DRYtgJx9piQJWaJlblHBeQjX6OBGvvvGYwxnXuIYAT+6qATRGTcYTrkFwPWZVZlRX4/VuvS/hEeqP60OPikHXypFz50H79cejAQeQWMCEWiElKRlFJidxLyqbJsG0Sl4Cf3XGPXP/Mz+Zjz6kT4u/G8yYo3j4hBX+69a5Qv2VtWGoYOFJVjl+/8yYqOf58QWXI36mrzAc86woNWLh1M5atX4ukpCRc26c/BnTpJqEmBNnsZOJIJhvHmwKClFeYDbKxCQg0EyjNNxz4x9KF2HjqmACC7Ed9GzfBtDE3IoPgK8Lp0wSfZIxbc68U41ZCoYBslOObBp6Z8zH2FObK98dqJn5/z4Ooz3ANAZx519S8QBYvvSmZMOxGAAeyT2Lfnr3IPpSFX0x7CA2dpnp2WKCX8m80sHLfXixcuRw33TQRTZq3xo6jhzD7i2UC6LI96f3HaZ7ArjzHuJkQ0PCLe+5Hckw89hbn4vWPPxSftTivH1N69cPNvfshWcAztWlBkE02ggw+55SHJq+d7UE/RgLsBPAinwdXQbZLXen8e3zu+wDZyGRzxnVHfqEZSheNBNlk85vrPD4/LH9KLu3Z90zDgfyiCCWlDa7bSVNRzXwpIJv9FRaHVeY1AdkulAlQy3HLyisvLheNLHb5b1KX6cl2HshmT+0WohgNshFJdLvPB9kiDSXVeUYbhIc92VJTU+C0fHeicZRIkM0X8Fp0XeXJVjvIprwwLvS6ymS7WAt9+99/XyBHzdhSzcEAtV3Fdwn2VDvmFThQiMX2b8zG+rbNYDNQagquEHqx5ZVRfeKs2bOrpj7wbc/n24+Gf7dPfDcgGz3Zdu2NhQdhTzami9YEsqngA4csMAuKyWRLRex5IFv150gk25r3lCCb4TQVG5tMNo2ebCr4wFe5EaYw2Q7V7slW7bZdBdkuvxerJ7ptZE7WxYnSEnyw5itsOXVcJHAe+ggFgVifH+P6DcTInv2EXcQXAavtOafwz0VzhbFBthZBtseGjY5gPKiCobrMxQJvpFAPCthFFhjlqQUIYMWenfhs00aU8HearAYQ5/FhfM/euKX/EKSK+bsyiFZW6AoUYAFKeREZHmQLEBDjfyu/JLUXSvbZ/K93YM5aMpwMCQT450OPK5DNS9ZNWC5qM+zYQLZErVzXUQAN6w7tx6dffolSXcnXKBMkUDK4azfcMnCYsKzoHfXxys+xNuuAAJV8kXHTq0kzTB17IxqyQLTkriz4+IpsK/6IoAULfjKG9lSW4c8zZ6LYqQtI1TE5DT+edDvS6LtGmSSTPC22l7CboMGJgEoDlMAFC9DQIWEWhYaBDygX3btDgKk4L/DE1EekcLX9hiL7mL3TLGBIRPDB2oNfS6FYr9KDp6c/KsEHBAZYWIt3Fxl+lmm7Sn1U38r2JWBWCOCrrP2Y+dXKUEDBIxNvxYD0RiLJEyhOinkmhuqYv3Etyn0eNM7MQKuMTLRLyxTWGfspj0V22pI92/HRxrWoomeXHxjfrx9u7jFAkgXZJpSJVdIzDkH8eubLKAuSDRdEn8bN8J9jb0QmwTR6vJFrRBUKe5dVXNieyCwEhJXicMh1VJG1ZTjkM+yzBJYii2V+T5WmS3GdDT/+z+wPcbKkSPotfdL+9213ols6ryUsF/3HgtnYnH9O2G4pHh8em3gLrq3XRNgxDjFIVzI5u13tHG0+o5laSw8o+s6dDHjxu5lvIkcLCsDKtorz+NGtWQuMHdgPzRIzxIBfZcepAAF3UaEAOE2TUyLYS4rdIOEABLxMU5IkX1u2CKtOHBUgiufAuWBE9x4Y13egyGXjpY8GhX1HoFcSRUUGabNQ1fiMBtlKXS7QQ7JJ/YZI1k05b841Z4uKkVNRBp9GoBro0Kw5nF6iZH4BAPPLypBTXCzHSKny4smp09DWjEMS7xHZbBZDT8acBPQoo32yRwkPE9zmuCs2TazOOYUX582Gm6E9/gDuGHANbuzSW+Y4BThVZ+vKfGptKFSZpnzHhtMn8PziBShzGmjbvr2kXh46fhy6FsSQ3n3hLi/Htn374DM1eASAJkNPw7Du3XB2xy48dPMktE0iPAVk+6vwypxPENe2Fdbv3CFAbtvkdPxx0p3IlJRWXyil9VBVhYBsbo4DC2Sb2Lk7kjgfiOxdx5myUhzNPosO7TqF2CS58OMXr710HsiWwe/3MiwjDARFzu3s4x4CfE4Xvjp5DK8uWiSpqjwOQf729erhthGj0CwuWfwkuVlDsJx+gAx6EA9Ga+NEhKOGJiEghaaJP816H1+XFsockRGfhF9PvhuZDHQQkC0YSsflnCN1swXi837yJ2bAh3jNUCw6C/SS91lBJJwTs0tLkJiYIl58f/v0IxwpKkCVFkCbZs0wZeQYJGkunHUX4aO585BdUSY+kdd06IRh1w7DZ1vWYeu+3TIeEy1PtoHNWkj4BzdvOJ/Tb5PMucUb12H53r3y7CNo37Nla9wzYrTMmxzX5/uCXv7T/uo3/DBb4LJBtojLqkkumnUyLBclyBbNZLP92AxuZlKxEMFk44acQZC7KEIuauNFlnzzfJlouA5wV1bB7akMMdlkvo26DdF4l2IX1wCy2cezP18Dk47fdUVAtlDwQdRF1hVkO7+rhRvFpuvRYDM/vwAE2RyGMp6rTT5AJhu9eoRorlWIXJQgW0xwbTUmmx6kqcJVkO1fNdRrY5ZdqfOpHRz5gYJsl3nhkQCbvVi7zK+84h+vibUSfZBvC2pd6Dtr+t23/n7rBL/v4Isr3vhX7Au/X5DN6YpBTEwMYmOsmG+n+lunJMrvt0C2dMTSg0iYbHyJmM76tyr1ouWiRWSyORSTDZoPhjjH5MGpZ0WBbCXQNDrKqMVxza+rINvld68wyCaG+2Q+FBfifz6ZhbN+rwAvbP0EDZg8Zhx6Nm0jRRFf5AeRgbT55BG8s+IzAUBYIAxr3R6PDB8tUk4lK6oFZBP5pWKusOgohIbNxw5h4br1OF1eKmwFSXYLaoj1ejC2dz/c3Ke/AEos1lgkGWpFGZFWqvzMxPeJXj4EdsRbKiB/+zQTRYaJeft3KBmhrkC2F6Y/jgZBxRixjfal50mCovIEIgjIEIas4kJ8tGoFDpzLFkCBvxOAzR/AuD79MbZXP2HvEKxg7yaA9NbKpdiUdQgVjKK3pIEDWrbCQ6PGI4OeSn6PMGuEjWTJkmxuKAtGsjlYtJ4gO2vm6yLj5SvV48N/Pfy4JKOSAaHrpFzwjhHcUe0ugI8whsJgBtkmkSDb3H27hS0Y4w3iiQceFvCP99ke2fbfdjHNIxBgZerpnA1fSSgGj5Hprgqli1KaRdmi3CFhSRIA4S65uk7xdQuo4IgS3cCKQ/vx2lcrBMgguEVZ5DUZTQXQZRHOF+VtPOZzH7+D03l5cPp96Fi/IX4++S6RZ7HteE9O+D34rzdelTRHHjctEMRvHmRqqiPUf+mNRsbk+qOH8PbKz4RBF+8NYtKAgbi1Wy+LfaJSN21mmG5RSmx5L4sjSdk0LB8opuKKsT+PyyKf520bpKgQCzd0HCnOxScrluNQUZ58nuyoZq44PHn3vcikJNtHXzEdeZqB5+cTZDsrIEWS24fHJ07EtQ2bIdHrER81MuvszS4WSH4CV9YYtT2yBLgydCzL+gbvfPE5yhwGvFTEBBSoQVP4ZKcLmcmpErZBs+qyokIYbjfG9BuAm68dLIEPBEIIrtjMGlteXuowccRdhqfee1v87wg688XroGdgj5Zt0K5JU7Ss3wD1EhORbDgRRy81JmgSVLEnsqAC2SgXXXP8MP75OT3ZaMat7gMBavZpkdyaJsodqv1FKhsgU1ONdQWcKHIC+yXB798++BCaazFIpU8cmY+S+Gj17IhijWCqh8C24RBAtFDTsD73NF6eP0dYgWTz3jVgIMZ3UUy2WC8BEZvlF6Yr8PgyTzpM5OkG5m3diNk7tkqAxZBBg3HkxHEcPnVSxuuoAQOQFJ+AxV98YW04cGOA4SE+3DlyNIY0aSXAN9uShuDlmo4cejEe2S9sPfawNklpwmQjCEZ2LNlcFaYDhyvL8QRBNtOSi147GATZOD8TdOd6zQ6ZUQYOyofwHAL41esvyjxMwNRmstUGsqkVgC0ZBcqdJnJg4MX5s7E9J0d8G/kiK5L+ZK3rNUCXFq3QplFjNEhJRZrThSToSvrrJ3Cp7o2fcnkmvJomXvpiKdYeOSLhL5xDONde37OvYo2GJOXCSbSc6dTY45EJ6pJRyWeSYpdGgLsCipKda1ipv0rO/cvXZ0jKKoGwm8eNQ58GLeU4fPbtzj6B95YsEoZrktOJ4UOHYNGyZUrG7vehnqbjr1MfRUaQUmbV1wjsc1yXmzpmrVmFJXt2CUuWQHaf5i3x6PgJMu+cny56+U/6q9/ww22BKwWy2dPZeZ5sx5sjr6RNSC6aUa9RNbkoQTb+IcgmmzWcfeRvNdeTyWYHb/J9teFP0Z5pHHkE2ao8lUiuo1xUPW0vD2QrJ5Ot2OuRR3e0B1Vt3UAx2QqRnJggctGa9KmRDKJIul652y0RqrYnm32MyAK2JnDOFwjIMWsC2aLfr4IPKEMIIhB0w+0+DYdxqBaQTabiC/b4q0y272hCqAXt+LYgyPlnF0mQj0hqCtGq7cXMd3Rd3/vX1tGrzl7sWhHv4jZxKYy3iMEdOc4vdtlXGlSNHrW1gWC19afL72cXu+L/V39/pUG2eHj8TVBe1Rk76shkoycbwTFuphQUlUjwQYymwaGrhKALeSaojRuguLQChqGrFCONCYteGIZisgXcG6H7bCbbVZDtu+zJNlhAmY9tFi1gEmWQpoH9+bl4+aOPUB4E6mWk40c3TUD9OHKAgK82b8CmQ/sQSEgQFsvR/DyUCjAUQEqVD6M6dsXUQcOQEvKXUYBP5EsdUyVp0hPoy/178fmuHTjqrhQpJI3wWUyTNZIUAO4cMRIDW7cX6aAYvlvm5TS+jfR2i6jVLaYN+UQK5mDR69XJ3tIxd+9OzF6/Fh5TR7zHh+cf/jEaULLjUYwKyjdlsceQA5Er6cgqKcS8zZuwLisL5TEO8QkicMeCKBU67ho1Gv2bt0USizmyWwSgowxJRy592xbPw/YzZ0RqSnCD4N6Ydh1w1/DrkOon+0QBCCwIRcZkXQzPm8cpczgkbfLFxfOxJfuUgJpJHi/+c/IU9EmrJ2l5LDz53crhKsyuiWTJCQhJM3YCmxaTbe6+nSIXJZOkV8cuIlckm0JYWJoCLULrVSsRjEAdGSUHzpxCdkUpTJ8fmRVe/OXhR4TJRmYWwwZodi/3SNA2SbdQBTCBNkr7nAq8XH38MF5ctliM9ClT7dW+I266ZiCSYUoSYsBi6p1zl+Lljz6Ex+8TEGJwmw54aORY8Ufiq0zXMGPJfGw6cUx5NwWDGNezN8b0GYgz505j9569SG6QiZjkVORVVWHZ+jXIDyifrpQqP3533wPoEJsgIJZDEmvDfZfyOPUK/8xmgfp4v3UH3IaG5du3Awlx8DtNYaDRE7nCU4kz+fk4cvo0csrKpE9R1kjGY3KlB9NumojBTVshwa/ArCqNPnw6np/3KbblZsNnaEhye/DoxJsxkAmiZLzQO88CSiJZ5aE1BkE3gssETpxkiWpYsW8XPl6zChVOBSKJDJbsLyvoguAOXwS/CE4NadseU0eNUX5RYjAfBtn4PrsflBoObDl7Cq8smIciQ3mrKfhJhWmQJehiaizHNALo26INHhg3ToBtjjfpKwS4dE36+pqjB/HSZ0tV2EowgBb1GyHJJANagXinSopx0l2OKpNzTxBtmzZDnF+TeyZ8NKt9hd1YXob2jZugS2YD8aJrnZSIBGF2qvZTY139bQPQTB4lIJoHYFv+WcycN0cAEva5ewZci7FduiOdcm9h4ymGqKSk6kHxNhSQLagJIJTN+zjnU+zKyxHZ5l2Tb8O6TZtx4PRJOf6oPn3QrmkzfPDRLDiSE5Eb8MHn8wmz9u4RozG6ZTukELj3+REwDJRqOs4hiGVZX2OBBbK1TUrBk7fdLSAbgSSONwKRhyor8Ou33xTwmec6efBQ3NSxq4BsTgbfBP2WRxivlxLGoAQm0GvyD2/OEOCJ1zysTQdMHzoSqX6PgGSc78Pp1OFxYbMc6QFHKTE3a56bPRuHi/KlTzCUhC9+niAfwVH2d4LyDTUnfvfII0j1sZ9Y/DMNwmYuc7qwKfsMXpz9KYpdTA9lqAyQYDrQsUVzNEnPQFpCAuJiYiRRg0xOT5UP/qpKBCuqkOmKwZCOnRETkaarwFE1txD058YMATX+KdINPDt7Fvbn58jmSEJCAkb1H4gmDRrAjIlBQZUbr348SyTT4oFojR8CnAkelWI6rlM3BZpZjFYF4BJE1vDJ2i+xYPduAZUp3e7foiUeHnsTUnzK866mdNHvck1w9bv/dS1wpUC20PqHu3JaDMSTzdcah062EJDNjO+OgiIHMtIbhEA2bqablIo6HHA6TAWuWZuB3ACwQTZJF02IF0+2EHOtliYLPx11uKusdNHkZNkAiXxF5wpEbspzA0eCD1KS4bhA8Gb0KfDY1UC2utxWFYWqCZKYmJgAl0ht1INEJjlZBEWlQVoPDV4S5aKcsBMTE60dF/XZ6i97j1IVTFLSBW2QLRVOJtxENVDk57kmZfFFlZg/UAF31Rk49UNwBdZc9WSry03+vt5zAZTj24A355/uvyfIdumgTwClpaWIi0sIpbFc+BZGMEX/HwHZLsYyq60/XV4/+74Gyg/tON8dyGYHH0R7sjliYhHLxCGXAw5XjPRzO/ggv7A4BLKZkkbEu1qd6WzfZxtgYxlSXFom30E2G0E2SkZNrVCYbMGqDYBnpchFTZ0cE7peSflTy824ymS71F4aDbKJPZJVZHBnnR5C35w8IZ5BgwdeKwwDvtz0kVr3JT7btV1SNCmBZEHCQt3p9yLN7ce9o0ZhdJsOYiDv8FNWpFge0S+RdWqapH++vGCuyFMLWfhTlkzmgd+HNqnpuPP6cWiXkIoEyyxbsXcUazK0SLNTp+zjiB+GlFByWPousRiS4sk0MXfPdsxdt1bkopTB/uORx9AgqEICJKnUMn7n1ykTdY+wNNgAACAASURBVB0H8vPw11kfijcQwRsWsa4g0CwpGQ/cOAEtYpOQTBN2XjcXREFlPs4itcxwIAd+/M+nH+FooUoNjPMHkO724IEx43Bt+3bCkCGLSAzZreNTTaBAMcryFOgyZ+smLNixXSRZBEFuHTQIE7r2EtmpMr4PA0M1gUL8PqaPlhuGgGwfbaInmwLZuJ4U7yyfX5gXsvIUX7aAFK265UtGdpikL1KSa9Knjmy8IDIqPHjWBtk8XgU+yNQQZlvZpvo26EbAhH1gb2Eenpr1HoqdDrlPNnOJ3nA2aMif26AOi/TESh9uHTQYE7v1RgI3eYM6TpUW4n8+fB/nAh5hHybHxODX9z+IWBjYfGAv5n7+mTA02c99BkEoxT6L8/nRv1FTPDx+ggAVBBYoKbQLDbl+Aikhn76wBJpyRraFVzdQbpp4+u23cLS4UEBoemyRwcIgA3ZEkSLaQJb45Plx+7DhGN6xK9LJyPJ5Q+b+RaaBFz/5GDtyzwozKcnrx4M334J+zZrJvSfIwHaK3vKTbWyuMwymzCnAlu1MYJWA+NcF5zDny5U4nJsjY4DfDUsixPFCCRzHX3ylBz0aNcFPJ90ugQGRIJsdnCIMUQKupgPFmoFDJQV49/MlyCrIFxCb7ULJUZAMIgZvBBRjdGTX7rh78HAk+DzKT0+ANiXzpg/YxsOH8NriBcIe4zU+/MADqBeXbHmyaVh3YC8+WbdarimgB3DjqOvRpn4TCWNRI1+xGPm/rTu2YPeWrQLkME34qemPoIErBk4vJZNhgI3XwvbYe/oUlm3bCndMjPieHSzIRY67XMZAki+AuwcMwg1deyJFpKe+EJDMPqn6tV1HKZDtpK8KT770kiRteg0H/mP6Y5izdCG+PksfwADG9uqD4T37osrrRtARhxfmfohzhYVyj380chTGtu4g/ZvfTzn0lmOHkUevuEMHsedoFsygH62TUxXIxkCVQBhkO+wuwxMz35LNi3hfALcOGYSbOnVHCqWuLKLJZNM0AZw/XLkcVXExcDsdOFpShIN5hBghc8vIjl0wbdBwJLMfRGxyqHndFpKr/1IBCKot1dwXxNx1q7Fmz25UmBqqZGKQgSHgKuccXmsT3cQfpj+CTJ9inNl9m5gBmbcFho5F2zdjwaaNInnmM4QvAaT4d6gMsXnAyiOTYOWAdh0w9frxiPN6QvOkYqmG1xgEO2z7gnKHA18ezcJbSxaLxFfJOtX32nOfOgc1BgkUml6fbJ6M6NwFtw0ehkwrGMP2mhN5vDDZTHy6ZiWW7tqJKvr8+fwCOj98wwTEWzYIV0G2S13d/Pt97rsG2bJOt8K5wpYCshWVuJCeVv+84AOCbKahQzctNptl68A+6zCdYSYbSV61BB5UH03yJBGQzV2lgg8ivUnlt2IBEb5fNYFsKSkpErB2seCDyGOLXDS7rKzaqrMmI/BIxgsfzGVlZYiPjZMiRRYujJO35BK2UZ19oMgHIFlsHp9XPmtfmOVrF746a4fR3s7hhRNkKykuQ2JSvLAPos09q3Vl0mD9lILyaemGtyoPDgk+CINsppYLnYWVIhVfcCRcZbJd/kQh/ceKXCcyzdf8ufPw4YcfYtDggXj8xz+OOIgN0lZfrh07dgSnTp0K7VhpZCpyMaQ70KtXLzFH37RpE+bMmYPJU25H7969Q8lf8uVWypXkt6sfYMZLL+HcuXN49NFHUa9+w9DP5VFnpc2FB4xiKoReoe+L7j+6nFd5GcUkapEjL3syiPrvxCRyImp+5eXlwVNZJSlOnHCqMc/s4wO4++67kZqaiueff17l09sLW5p3ezw4ePCgtH/79u1hWDsE0UdUxHb+r/orGvyLPIdq/1ZiKVl4Rr7s91RWuJGVlSWASL169WSHIvIVffxolt1//elJ7Nq1C8+/8AIaNmyIw4ePID8/XzVtxC2INGblvzkxdujQQd3xQABzPp2N+QsX4M9//jOaNm1a7Z6WlJTgt7/53xg6dCgmTZqE9957D/zZ5MmTkVGPjhvWLa0jOFmjXLWOn621U/zLf/HdgGxlnm7YtdeFqmBv+LVmiHElwhETD6cEH1ggm9MJ0xUjLDY+e/xkOBcXSZ9yMn6ei2WrM0T2CdtImmPDfh4VFpfAIWEKTDKk+IuS0TyYOAS/Z4N4ssU4DhOOuyoX/Z77nM1AsNPPWByTLaWYKASLNGE4zF23Bot3bROQjUUUAQoWEQSNWjhc+N/3PyjFBQtaG/CJ9OCy5w4paOjp5HAgTw/g+Vkf4FB+Hny6AwmmidHXXIOhXbohmbKpgB9OYZ4oD7bzQDuLbRVmVpzfeAQClLeZA/N3bsO8dauloKc06e+P/1TOmcUO2S1SA/L6JYFSsRtYGK06+A0++GwJKg1N4u5H9x+A63r2EYYdr58gF4EPbkja25ZePWgBbSaOecrx3NtvodTjERbobYOG47pu3QV0cPG5GkpyVOdvy68CWkDSXZkeuu7oIby6dLGcE+V2A9t2xLTrxylmk3h0Re4jh9shkhnH9SKDCAoMAx9vWA3KRStcTgR8yoCcxaRdUCo2m/WdtlzSKkb9IqnTEDB1kXimu734y6MqXZSpraEEwohNXfHyIuPHkqT4Cf7oCvD77Vuv4pSnSmSANtBm+wdLe0Q85ghOpVRW4Zf33I9OyWkiyeJznyzIAi2AVVs24atNWzB+zGgMbNdF1iXLdm3DgjWrUW4yTEJJDZW8y490w8Qv77wLLeOSBWAj46oaQBy9lohYX/BahDGmG6B08s0Vy7D6m/0CABFkU095q18FIf2EXmFdmrfE+EFDBCCJD/gRx4RUa40hjCrTxKb9+3CyokyW5gSF+nfqjKZkFDDkQJhINU0U1X9oy55VGqwp/ZdS7xPFhdh75DBO5uSgqLRMNuT5inG5kBIXhybJKejUqDH6tmwlPlaRzK/Qc1kYmwpoU99toAQadp3Mwtrdu3Dg5Am4KZwVX2fIXEJPr9uGX4dxXXog0eMR8M3ut2RZSjqsx4uzFSUyZgme1EtLRZxOTiP9ADXsyT0jsvbSGFMBeVDMqDDQwncquThbg0mS9HVsGRePP933oAQgRDPzCN0TFDtSUSFyY4L+JQ4dXhcdD8nuhLBHHx89HoNbtg6POatPRwKeiqyg5K95viqs27cHWw4dZuNiwsTJ+HDRPOzJPiXnO75nL4zre60Es5QBeObjd3C2uEgA+7tGjsLoth2RbAFibN+XFs7DhpNHUeKKEVCIDLUumfXwq4m3i4SV8wDn5QrDQFalShclyMYxM2nwENzUubswpsiwkvY0dBQZBp6Y8U9hyHETgeb9DJHR/T6kVnpx++ChuFG83GypfvU1YGQv5POeNSv91MjIpFS0AhpOlpfgq+3bsOPQARRXVckmCzd3OMbZv7qkZOInd/4IKSEgz5oHrf5VYTpFKrvt9DEsWP0lThTmy9zqJ5tewC81QSiLAHtsK1B3RJdu+NGwEeeBWNGBFSIBl0ATQ9rki907MGfNlwLy8ftVurQa7zyuPB+FfRZEpjMWNw66FkPbdUYCAiFbg8jVub1JsPfECXydnS3ef/Sga5GWhr6t2ynZv8WK+56XAFcP9y9qgSsOstERNOhSTDZ/a0R6shUWO5GaXh8x3ER3OKWGj/Rk4xpfHm0RIJsdfMAwJWGy1RJ0Fll3qyeQkotGerJxLJyfCWD7gKobYMtFyWSLBNns2xNdL0d7PwvIdrq4uNpTMNKUPvI+27tQpIjZIJt4dtRQVNfUP2SXyeeD1xdALGm01u5v9KIp+rPin6FrKC4qFZCNc5cyfbUMi6Oe7Nw7qvRWWay6CiBQDKdxCHHaWsQYu+AyjsGh5wJBH3TxZLsKsl3J8Wz3n6qqKjzzzDOhr44ubpiws337drRo2QxDhgwJDSbS223JF394yy23onv37nj66afw2muvhWnhEQvNQYMG4Z133sFPf/pTzJ8/H3/7299wzbUDq10Wj5+eni4gk/W4xK2TJsk5bNiwAfUbNAr9/LnnnsPz//iHGmR2oaAZ+Pvf/46JEydaHw/i008/xc7dO9S520cL6rhu5AhMfeA+BYrZLh+1gGxHjh6vtfmff+4fcswJEybguefV+YRegSCmTp2Kvn37YsyYMQIKEWz76c9/Fjpvjs+TJ09i6GDVvhs3bkS9BvVrPF4kmHYhcChyfhDQ0aLxhiadSCAy4kibNmzElClTZMJcu3YtGjVqFAIEQ+0cmYhqfdY+l7t/dKd8buXKlWjZqhUeeeQxLF26NLSjbxe7djFo97dBQwZL37Bff3ryj5g5c6Y6hyaNq7UF2+fOKXcIqPbsX/6CEdddhxMnTmDr1q1ITq0dDL2S4+eH/13fDchWWtUVO/a54EU/BPSmcDriIcEHsXFwumIR43LIA9jpVCCbAA/BIIpKS5CWlnYeyHahduQVMDGN32eGIrkJtOXCZRyB373uavDBv7gj2kAbQRhhUIkBtzJWZzHDov/zrZvw+fZtyAv4QNMLfibONNG5aVNMGjwczeMS67Qbr4pQgh0Ej3TkVLnx1qez0apdWwzp0w/JmoF4K+GRxSABOzvdMHr9QCaRPA+ijHEjt45YILEYJ4tpybYtWLT6K2EVkJXx3z/5KVIseSqXmCJxtK5NTLQ15WFWYGhY/OUq5JaVYvR1w9EkLgXxVrqlEfCH0hjZXpZaTLFpaI5PmZBh4utTx7F83VrcPH48miWkCrDCYALxrhMWm2Li8GUDY4oBQV84B44UF+Cvb89Ear16aNGwEbo3b4H+LVoJMBSZShetbYj8LraFnI9p4uN1q7Fo904pwrlY7dy2vZiIK9md9dKqG/jzpyyQWSAeO3MG+eVlcAT8SK304anHlUdcvJijW4W4dX+id665KJcwADLrTBO7cs7inSWLcdZdIeCEej5SxhVeLxJk1a1Ux3F9BmBi/4FIpNyWoH3A/j5d2DJllVWIj4mFk0wyDdh8JAufb96I7PJyFFVVCIhMX8n2TZvgpiHD0DohGYm8H/THE0agDSTwQiLY+ud5ISswhwU0WXkr9u3DR8s/l75GRg/XIwnxsUhJSETjtHS0bNAQXVu3RZoZg0QxuCfgoeSfdgFCdpmX8nyOO0tdQjccAih8rwBeTMesA8gmz3oL9OE1K0agAleYbsjQBgFFBA6Unis1hiS3WgCI7RMVyUq0u0ckQM/v5vdWagbKEZA/R3OycTr3HPIKilFaXIhAWQVuHDwEvRo2kX5r+2PZY84GtpnEau//k8VlM48IjjPM4c0Vn2P9ga/leBynNrBib8xyXWtfOwF6HuvuseMwlExbkdv6ldzWWkgqkM0UL78/vjoDp/0+8c9iW3FcEkhpZJh48oFpqAddmK8iBeTnLXBUpWIq5qbNhKXfYSXnECsZlVzFt+Z+gr1nT8v9G9erFyZcM0Skw4Q5n/rgDZwpKhTAfsqo6zGyQyfE+VT/I2A1f+tGLNy0QbzreM5kYV7fpw9u738tEoUJpTzpeNxjFWX4/ZuvyfxFAGfikOEY362HJBvznsrcIgxfAy8smIvtp08JQ5mbKpzHeM30g/vN/dPQ3OFEnAS1qH56Xt/jGAnNwaqmUACs6hNMI6aXYwWCOFNaiJPZ2SKhLi4uhq+kFJ3qN8LEIUMQT6m2HCO86W8nvlJySgCsGH6cKCoQkPhETg7O5OWh1F0Jr59sQvU53lveH6Z23njNIIzv21+8BSN9N2uaJxXzk3OSAbdu4LTXjfV7duLwydMSplFaySuAABSpiUlompmOzs1bomuzNjKeE4NqDmH7Knc49WKbhQBpg3OUKaxWCUkJKlDOngNqHtf/4gXC1cN/Jy1wpUG2gIxBJRet9LXC0dOthckWk9ATBNlS0uoh1hkjmymRIJvptNb4Fshmjw3ddIByUdqVqdCyMFO0WoNEPBeVgkVHpbtKsCHbrqwmBVS1Otj6HOeeaJCtNvVUJAOOM3VZeUXYk6168HPksio0LEMPx7yCfCtd1DyfuWIdvdrApLFsMFouaifCVGcsRTNRxIuE3jviyZYqUdKKsq8YbeH3W/RZ+iSQri9MtipU0pNNI5NtHXT/lhDIRgK3/Ti/UG+9ymS7+FiOZjfJA7iiAqNHj4ZmM0tCi2T1wCwrLUVZcQlccbFSJId3idXdZcISFwe//d0fBETavHkj9uzZI2AW35ubm4tXXnkFzpg4zJo1C40a1BOwjswtAYTPo2TpWLNmjQArsugI+NClSxcptHfs3BnemtaDAmz984UX0LlDRzRs0hhff/01Tp08A4JvN02coK4kEMTPf/5zzJ03O/TQso/59NNP47e//o3EkPfs0xvl5eXYummzXOuAAQPkUfflqlXyORtkUxKYiMdsEPjpT34ioOFPfvIT/MdP/vO8G7F69WpMe2Aqnn32WTRq0lDasV07xdqyXznnzsox+eL7mzTl3n7tL9nZt5iHskDUmH4WFEmq/CkpEXYXJeNkkuXn5Asb8PTp0xg+YgTuu+++0GJUFqXW/f941iz85ldPiJ/Ezj271QkISMcVafhm2SBeaHFqgZz33H0X1q1bhxUrVqBly5ZY/dVaHD9+PNRPXp3xMs7+X/a+A16Sqsz+VFXHl9+bGViBGcIgiGQEJIqKCgiCCAZQUcSM6wb/u+qq6Aq4q4BhFQMi6q4gSUElSBwQSQISZECYyDDApJdjv+6u+v/Od++tqq5X/dK8NwFu/37DMN0Vbn031L3nnu+cl17C+8/4IHbdddfwAbfbfnscffTR+OhZZ+HFF1/EmhdeFGCGx3Cn5Kg3vhmf//znpZwX/+AH+M6FF0n9H3L4YXj961+Pww47DL+6/HKd8jU2bklAMg2gnLgHbU1HzCzI5vsFlP0dQZDt4ScyArIF3gJkMg3I5BqQ5cs3V0Q2x9RO0shz0n/5/6IPNTSIxsZGAVcIDFDg2ywqZAcsMQ6YhcfISAmumB6oCTTfBRlXabJl/IfR6N6LfGaZdRfdRE0z/t43twyBNoE3FJtL6k+cER2UszkMiYC7epPzQ6dLLsjpICjOfWScaaCq9lHGphUR8CHYpRb+SuKeIApdCIW5Jqmh6Yu6tPLzfvWey9yLaYQjTB/VgthNohelgAujryRjopbiMAAKgQMCS5IixDQnYY0olz4CBfzEmVdqrsRFH0EYB6OZSMuNS3Eyabi4ymjtr7ELKxUvkzJK8GGEKYnsOxm6WDrIirA2mWdKG0pdw3TAsQiMAVtM+uBtDz2IRU/9DZUMU0WBj5/xEalHgo1xhrTUga5MNRo5GEGAO+67B39buiR0gP2nMz6Eea6nmWCRA2EiWSJsFgqEZBtwMOSxbTlY1duJtb09GBktyzzUp+OrjCuOON03Fxqw0zbzhDlCBqGpO1Y872MW94qJqRbbCsxT9U5nVJoQEFLKEjwhm43tt0pwsRpjYBqQRsN94+wNG7YY2zIZRAMO3V5Zy+xFjKSKH/sKRdjlD91xBTzyRdcpDkoadhydD9nemM5JkwPR3NNMSQU6jxV/qd8vdB4JpwA0awi0cYMGs6K+quRheD+2bQNKmGwWA2JEgErU54xRCAEygiuSMi2ut8q5UxhnHCeMIHwCsDHjj0oAjK4rrVrr+AmAREDT87CqrwfLX3oR3YMDogtNYx7zcZmA6kF0rNsbi3jNdvOxXVOLGB/QRViYltIOVDtRRg4Z9GddXH37bXh81SpJV2W1c8Npwdx5eNvBh2BhU4sAIooJJ6VUax+Tth5PvtAmLNQi852MjKHUnbv6ppuwZN0aGTcO33MvvPng1yPD9HTHwQ+vvQqdA71wqgFOeMMb8PpddxcmL5+f6dlPvPQ8rr71FpQyOXknv2aHBTj+8CPRLunqTLNU4BnHiheHB/E/V14uQFrOB4455FActedeAhA6NKuT9qU2H2577FHc8chDMsZLCnUhjwXbbIO3ve5AzG9qVXEjmC9s4pR5Wco61PQLY0TBPkkAj32DY4hJ6RVQVzY6IuF/U+emHciMwaN7Kf/2UHE8jNIhNeYiyuuN+oSOFRuHjOEmeCjy+lNIxZRNGU9JDHDcIBDN9wXvZZxjZbwXMFoZK2TIUA1M+dlPI9BcjcqqrZmNG5XX5YIZQuzTCjiPZDdMuzSxjss8bKIpgr3NJojATINsYnwAxWQb0Uy2Nb27CMhGTTamixJkI/HKmB5Qly2j3UVF94vvTc77yLDP5tJBtnC8U202zlAzINvQyIjgAzWeAOGmnbpPcighOJcE2Yw8iIzT4aadHrf1uGP6Sw3IZnZew5ei3rtMEv7Z4bm4bmtprkUSUwZ1M7FTA5OLweERrcnWpF8IsR25FC03M6DR+KCzuxsdbcpdNNSAizU6eWVzR7MaqMmQBG8EQyMvIO8tRTH4M5zqQyi6K+B5G6DcRW266Ez32zFMJ/gC7shWmm7EfOHc/IcbcM011+DgQw/Bpz71KVkgq48C2fbZdy+0trXBCfU5fAFZ/uvc84QhRyDroYcewkXf+Z4wvb70xc8L2EY0/LTTTpOX2sqVK3HHXYuw22674bBDj8BnP/tZtHW0y12WLX0Wb33rW4UVw3RMTkoIAH367E9i6dKlknp57rnn4v0f+AC+9B//gSsuv1JAtpNOVkw2PueyJUuxdt1LuPzyy3HrzX/E+9//frztuGNFc/BdJ71T0liv/u1v8Penn8YJx70du+yyC2698w45f7dXv1r6Ql0mmx/IcxFYJJjIssbBKFNv1159jbDCDjvi0DB+8Tod6O/FPvvsI+W9/fbbsXDX3VKr3IBDa9aswcc+9jEwvZMpG339PcJcZd9SzDxdSyZrhzvYGslgeS/6zndkUsV04BtuuCEc7Z5ftQrLnl2ChoYGHHrooREIqseN875xPrbddtsxZgzPPPMMtvuHV+Ezn/6k1P9td96Bq6++WoAXxrtSHRUQk/Fl3f/+xhtksBYGh+viH16l0oAJWBKEY5shKMM2QRbj8SeciO9///syprz71FPx6MOP4DOf+QzWrF8n92HcWV4OmgR7hYE3ic/LF2ybWZAtCIoYrS4QkO2Zpa0YwUG1IBtp5IUGAdmEeeaRfaZ2ubiQ6RselHdR3qNIecQ8FTAmkfJt3jacXg4NDQvIlpW05VqQDaMPIFtZlADZxmM8W022SXSJcQ+ptxg3c4A4WGMYWSpVhjpsCkDghwtyLjaZ9iLGAdptT71ZYppR+oZiuGD28A3DhotQLulF44Z6fVprZwJgQ92/9jHHA98Mo00tdNSmIRdGBLpUmqd+Jo69etPJML0FQNAaXpzGetzF5MKozhZr3IVLLTaZWu2gQqkP8viY3qYX6QLDmM2WEKXWmQNkQ8nGJ/XZlM6bvBsIQkqqHQGRqOxq0p6uhafqVhk6UB+KYEWfQzdCOorSZEAtFhXwE5/EKoiEH8NcFoaKpO+pdxQXsmQGUsg71LaLbcqaWjIbtfxbNOIoQyEMKy6cmfJJUwCVZhnNYJTOVghWBYopIixHllfHL94SalQiNZggDDwNxBlWuGJJ6XTDGg1BBXKO10/i9zNuowTaDAuLAK0pmwGpuKBW8eUzReAsf5fNCt3uCIJJvEPM1JGFj9qQq98x6pc3Ag0ljVKm72rpXzPP0YYi1BVUZY7AUunPaamzsUBIWxfgiXGQh1Kp546W35CMGmo21l7bXCIqv5rnUJhefXSP0qnfBKwkBVbSE3mUYeCaGa2CNwUoJBCSaDNqoydm1EWwhqnUGQrUe6IKSriGV+Y1qOsn7D6dTkyQjrEJS6frRm10qowDM5aqtFVVXtHvI1MqUIBggzZQUYwMF4MEoYIAWUcDwExjF9dYxR4lm63E7CHNPKTjJVOeKbqvAFE6EiunUDK/BpnyLjFwUAwcSc1UzETTl5UW3nDWEybdsBZ9UXwYPrfaEGBfM+nMkwXZzPOzPRBuViA/dSEJvGoXUJ0pxfFUuSGng9pxANaAdmxTZH2q63oI+G7hOlTXLMvJFGUVF8VQjafUR++69PeIAY057huAzJwj6yQC0TL2ap1QsmAdlQIbH+9U81UtJdqu0KA3+zPZknKOBdniY+or4f9nG2RbsnpnrOvZRdxFyWQzmmzFXF7YbLl8HjQ2y2eyygBcb2iZ2HtZw2RrFk8A9f5RpCv1qWW2cYuOrsD8lutZSpaR/CLzQnnp6/6tz462ioyJGuXKAnTqdNEcdeJ4P5/vP0Xm4RXi0y79FpVxoJ9Mtj7tLjrZBsSBd32nYrLVy4lNe+VyEsmHHNXGB4ZuHU7+UgpgEMhx3UXNICgTAuouKeMDGT6dIQwOvRiCbK7/cAiyOf6ooPY2XXSyNT/542qZbVXRAquUyygWi9rNi9tkVWnwTkYtns05I8Ojsjj+5S9/iSOPUmmObKx8qTOd79Mf/5gwqdi4ySQ7+9P/KCAeGVRmYf29730PJ554Ypg++qMf/QhvO/aYEAziva65+kp84QtfEECMriZk1Q2PloQVRsZTHGT7j//4D1z561/jO2SynXSynmKZePg4/7zz8PNLf4avfOUr+NCZZwnD6ug3HYV58+bh2LefgJ6eHvzhd9dJ5z7p5FPkxF/97y9k8rds+cparTcOB2Ti+T723HNPMO2W4OFOO+0k1zOiwOvWrBUQkKmpJ598chg/0/fCTh9Usccee8h1qIH3+kMOC5lq6kEEmQgntr3dPdh///1DgWczqWaMeH8OhgQh1akODnr9oQImLthhB6nnfQ84QEacC791AS6++OLwZZ5MK48m64qhcuddiwSETIJT++2zL84680w8/PBfBGQjUPje974X++yzn6RyLlu2RMpidvQIvsSB3uUrVoQNd+mSJQKUnXrqqWCd8jlPOOEEaTsEEs8888xoB8SwZkz6RhDgiiuuwGGHHTH5jvCyPHKmQTbtLjqi0kVHNZMtm1PpooW80mTLM100n0Umlw812ThB7urpwbw5c5BzPBFLrXnRe3+x3AAAIABJREFU6oVGvBrUBNhFr9FkEzYbN2RKoOed5y6FU34QGL4VhezyGJOt9q1Wu3i0INv0m3ot08nskMt0SX5KZ0Cp6RRBCsU+8rhjqhlfAk75WizfsDvCAo6hONcUXdVrbMHBRYpe2BuOibq33vkMGRP1GVs83gjmh8+lBcm5cFJjntk8jBb7ipGpF8day9G0cFlwxcZtA5CF4Eh8XhQHQWpYLnr2JWxOzc4JNSPVvTMUihfB+tq4yQKS4KYGruS+2pFULXpr661eyqiA5QHNC1QqF1ldcGl8oFIQzYLRgGwyx9PpeOolpATeI1aGupMwrMgGE6A1AmaS7VRcGCl7YuKp5xtSL9qV1VxfnipMB1ZXYlRkwSymCFFbSd7HgB2qPlXciRvy2opZH2+vCvBMi6N55vD6ibTk5FhnFuaSCGYYkUbGwlHAKBEu47watv6U66q+EV/QRHeLAx3yrGaArCPHYgBvKVOMyW7iYTZdTbuTxFENmpu7xvtHUvPWtDdx2JRzVZpu7ZJKmzKII7GuzzqMvJq4xnRVFTCr3CA5JhBwMesWLuKiuUhk2CagtjbiGMMwinUbqbuMZlrFGH4K9I/AGiNMb9qyin9tC3Q0I4MgHeNmgEd5H2oQjGeEqbDs2ASNMuzjEbNRsZvUeKE2CZQuGNd3pt/xmKxo9KlCGOCPoBxdbBmv2mdQZTVzP9k84LGOGhf4vee4cP2qAO/sa0lwyjyv6p9qw0Lxn2vLEDZLPZ4ZkD76XpWlRsPTIRAbH/11eXUihlrja+aquLqy0IRSuQaNFv3xMZa/hqywFAZo7UxGcxRkM8kwKtWTSfvy1JxXLWe1O6/uUyptOZ46mxyZzPXMho7WqdRtfLKbRmOvar/ZGiMw0yCbygSMNNkIsq3p3hm5hn3R3ZfDvLnbCWGCABvXmJKtIhkrHtyM2tjgH84TiANxg12li0Ygm/SVcNDT/U3Pr/i9jPt0OI6BbObdmpyX1KRhcV3J8TwIsGF9F9o7WpFxPZkTqUGtdtOrZgzR92WmzaRBNhlU5YXiCcjG/G8GpJ7wXHJqzEGYKYRM5WSAzGSQg4IanFWTjKf5xUG27u4esVDlQ8YR9vgLl/9PzTcaJQS8rjuM4aGXkPWWhEy2Bm+lZbJtwt7PeiD4Ui2N4u9//zuyRRKagZ9c/ENccMEFAoZ9m3pj+oX8jhNOwuLFiwVko56WAc4IEnES+8zTiwUU6R8aFKbRnq/dWxhx1GE777zz8O///u+SBkgA7pxzzhHR+5tuuikU2jcv8k98/KO47bbbNPB0CD71sY/Lv6/+zbUC2qWBbN+mPto73yXlj5YcPr5x/vn42SU/lfvFQTYOCM2t7QImDvT1yEDR2j5Hzu/uXC9tffmyldKvydi6/vrrseq5FQIeMf2S+hCmvOwfc7aZh3/67L/gtPefLgL+//Zv/4ZcIS/n8TnNsQZZV8wzH8cff7ykvDI+p5/+QYk1TRWuu+46/P73v8dxxx2HT3/mbN0BA3l+6h8SgOSf1tZWFIpFdHV24swzPoSnnnpKUja/8z/fw2v33FvFw3R4/XJ/4fnVwhwTAMNx8J/nfFXOI8B1ynveHQGLevKy1z57yyBrJqU8h3W+x+6vwTfOOw8333yjYjL+13/hi1/8In7yk59K+1m69FnRySs2NapyMI2sXBZgktdasXJlGBey2a7/3e/E0GC/ffcVhh/1/theHnnkETlut4W74l//9V+F5fazn/0MR77xKNFo4+Mx7bajY+4YIHATdqct4FazDbIdCHEXLTQjl21AvlCUdpEXPbYssjm10yXGB4EvfUQZH7gyEY+/j2TsMGBDbNnP/tbdOxBqsgkAEpTguhuQd1eiPEJNtjuR85Yi49L4gAmJFmSbncaXANnMhGkckC3+zhfmi/R7gvUqlU+NR+rv5CKrds9RTZTSPxHTJr4YMgtn8f2sMTGZPMgm85wUkE4ZHMQFyKKSySJKnNU16KYXzeoxFYhkQIc0Fmf4GxlBEqNo0agSh0y89Gsg/HftIjXNvU9KoO9vJq+mHsx4Xg9kM09oGG8yd5VJrLpvqIam61OB5HFxE6U5JaCBTtE0zJ04izFZx2Mm1/qAENTUIFvIWEpJF1SRV86ydDtVZTbl1ovVuAOoNrBQTdwww/TxCVCqLkiVdFMbB2SLdaUxe+0ReKX7j+kGEzLD1CKG6Y+MVVKDMM78UiFN719xECFksOk6MGCtKr9ihEX6a3X6a6LcUf1GLptRW1P/p/pE1DJM3zJglWrXkRttvA2FbxoNWhtwntXBdw7rT/pVCKLGHi623onAIV2mWHkitpSUVpWXzUan85r41gKctczRqPxG69hotEU3CoHemjRzzWbVItiivhPD2eWeBOcIuiU0GeIaaaadm9glmXZj+rcGXWV8ZYp8DGQzbscSjUScwn/rtPraMVtvSMT6sOlf0XiiWClmHRq/nrT3FJAtrX+ZUJh2ZTQcRW9PYhbVswAI2nG33vgU5XoZJrGpX137ifGQ7svx+ogzmJP3iP/bgCvqu2iEtSDbeFF7+f022yDb35a+Cs+t2Q4tHa9H70BBtJcL+QaZixtNNs7tBWzTG+BmDOFYRqIO5/yCIen+o/qn2VlQ4730Vw10mX7KqVWpUkIxnw83sExfSW7umnFAQDbHQW9vP9pbaH2leqRhhIuAhrBFo/e5uqb6N40+Jw2ySUE1vLWhq0uEUxmY8Zho0l3DlxTTReMgW3JvtLbBRgJyRDCr6O7qQXtHW12QzZxdpeZFtaoGaIxgZORFZOguGvwZcSabTRed2QHCaIrFQRIzSSHIFpQr2GGHHaRB8pj+3l5hpDU0FGSRbJhI615ah1K5LOL0ZLKxwVLsnkYCcTaUAWNNZ7j+9zeIxtotN9+Is89WgFEmn8Nvrr0Oe+69V/SwfiCspdcf9DoBcR74y8Ny/zcf/UZJL33sscdw2WWXCchGUOq00z+AL33pS7jy15crE4J3viukhxIIe+gvDwhQ9adFdwnYc8RRbxCG1NFvfJM4nF51zW8EXDzh7cfWpIvuvnBXlP1qCLLddecifPSjH5X0DDVoqCJ3zJsrLpgExWhiQA6tpI8e8zbREiMjj/fjc5rdcvWajNxC/+v8b+Cnl/5EykQWGBltf/rTnzVDAdhxxx2x6O67ahpEcnJJl1OCTU888YRolRGAatDA1rgtSW234W1veQuWL1+Ob/z3f+Pd732PnJKcnJnrmHsTeDzumGPFuODSS34sZgUHH3owli9fiXv/fL+Ag8uXLhWG2dxttgmLwbz7E97+dhkOl61YLvf56U8uEYDu4IMPxpVXXinHHn744XhpzQs18VZ1dg1uvvFG/OM//qNovP3n179eV5NtZnvR1nC1WQLZSnvi0SeLGMWBCLydQCZbnn/EXZS6bHwJ55DLFwRsINBGkI0sUTIsmc7CDRiC+vLy1aEM144JkK23R4NsWbNpMwrHWY8sliMo3Q+3chfymSVw3B4wcSUJstXWlGWyzVbLTTJd0sTOaxgtsYLU+14dEoFo4y0qjLOneZfVG7PqPX89I4QJ4zUG7BgfxJN3hk5Tm+jahhWkwA31STInUq8hqU/K8Sti6NSWq5bhGaUlxUXI1bXTwRKzqE66VMfLY+bTBthQZGwDtpoUxui5zDOa46X29e3j59bEQbvECivGpN7VAVzS0tUMs8owyNLAJwMu8Vmj1Pb0ek7GNaqv9OOj7YZ45KLUMVn8x8BMkxbKeoqDXga8DcFsIyND5l2cNT4BOBeWQoNSNe2tRqQ+vT1yEaPAID23ibnu1murag5lwPBanV6RAGP509KZdXni48e48dZsT1MOtchTfcuASMkyJkGcuKZczbGJa5vfUttcDYhUe8ew/Rinvhi6GGdgGIBaemgIqpG0QFZYhLLFf4vupKIkZYulI5prJu8j87w4WFbDatTjswGlqKsZS3tNtm8Z+3iKBsPi7cvIAahyju0v8fFkuqBSuMGdMkakvYfGjJNxMk5Nl9Wj1wSM1SQoXw8cji5dy0yOj8fp7b62PU3qfZHaMe2XW3IEZhtke/b5nbC+d6Ew2fqGGtDWOk8z2bICoBFY4x8CbWp8VuO0bCRy7PIyMuenuyj1LaONETNeRUw2iXOMiT9cGkGl7KOpuUE5P8c6O/uPDEX6O/7Fe5Nlz0NpvMlMNCbLiCRH0vAvdryZR0iKaqk0dZCNO0vrNmxAR0ur0mSLWaKnNZ5oDFUgGwEwsmOEwl8zWUt0YtEE0GkAgY+uzm50zGkP2QrhUJkY1OIgGzCCoeEXkHOXoIAUkI1v4dA1Jr3pW+ODyQ0J0aRbv8r05IXfU58r0CKwbHhMzaCA/R9vuhn7HbAvTj/99JDBaHaMDj/ySGxD4MR18Pjjj+M7375QQDaK75NllC3khVl075/uEdfQe+9/UFwg//cXl+GWW25RAJIDHHvc8fjIRz4igJfpQ2Qyfe2cL8u/f/DDHwvw8roD9xcQ7I4778QF3/oWmGLK1NF3v+d9ArJddeUVwpaLg2xkyP3jZz6tdjv1JIBg4V133YU3velNIq7/7//2BWGlnfufXxXtt6+dS8AGokPHvmA02bo7uwT8es0eu8l5X//q17Bo0SJc8O2L8K5TVIrpV778ZVz+q1/LtS+97GcSizccebiAlT/+0SViNGFSL+LgwpJnnsVxx7w1sSvrSprncccfL8YAC3aqNUSIL4HY17594UX4wQ9+IIDcH/7wBzS1NNdtGIwHjSnKJSX6ys/xxx0n4OY3L7gArz/0kBpTYYIokgqb+JCN9sXPfwH33XcfPv9vnxMmG5llBMc+etbH5XkJsvEjNPrYWGAmYQT2GJPLLv2ZgHGMMcHMdevWCaNtydJncOmll+KxR/4qgzgBV16XKb8E9XbdfTcceNBBMl3++te/HppT8Fl4DFN64x/WKXX0+L1i+kYfgobUnaMV9Nb7mT2Q7bHFDSgFr1NMtlyTchcVkM24izJlVLmL8m0XTxfNe6RxK5BN+rkO8GRANmEn+SPCZCt6z6EyfC+cMjXZNh5kG6wcgFF/O1B7jmo6XASEm25bbyOYvZInmDpGM8YwuQzDyRTA6EKZf1e1hlTdRWtYcpl96IVk/Z17c3h84ZEcZ8z4kxaUiUA2ATR0anrNBhVBHi46jSbVOAYCvK9xXg20hmnaoi9ZbmGAGfaKLrzMPVPSrA0jOXzPx5z71KkqNU40iGQhH66O9c9mWZYA5eoAV+qZ1Cdic4yNsNq00xpwhlUUpjqpiXmUYhWNDNH8uhbs4z0ZEyUlEtcsUveuB26MKauuP9fJSP2aDbD4YjgO3rEdq2edGZAtrS2atBqppwSVj89r2psqh17UaIZiEmQbe4GJwQAVQJW6lgayJYEB0+fV9wYsi0C2cQehhCA1x/ga1lWoIV3L/EqmnY69RzqoPNFxwsKKgZJhXze7qeOBKOP0keR908Abace62PXab9i/meYZT1OPpTvGx6OwfSR6ZwgqGw1JXdP1GHtj6jwsZ+34PJ5bsxn/VLtNNuzadunrekgD+c1z1z7/+P3exL/eho5JQ0/+Hm6Ix7TyUseXeuB1yiaMusd4o2W8tdQH2dLm0cl2Npmxedz+aX/cQiOg+p1kdzi0kxpC3nsBjZm/or/zNhQyTyLnvqSyOxyqlaq3ZL1PMl106Qu7iLsoNdl6+vLoaN9Wze+zGQHZuGbyclnkPKW7LKnQIhel08a1JltLU5Noso3tM2O3DRVb1QWND6iD3tLUHEs3Tx5f+ySG6bphQ6cYb1LDOQ721xt/zfeiyTYwOioRGuPGGI0eavGqQzl1kE11R16B6aJVvyIgG8Xjkt08XuA4k42MhQ1d3ZjTns5kY/kIwPAZDMhGKlAQDIaabAZkKzjLkcl0WuODWejiabsnV/zqcklLNJo05hgK7BN8oiMmUw/NlNowUU5857tE2D7U69CMKIJoBDu222GBMLrecfzxcg3PcwQ4YQcgoHbmWR8ToOyJJx+XJ503b1tJIVyww3wBlVavWinfM33xzW9+Mz756c8I2HfeN86VNMzf/OY3uOSSS/CWt7xFQLZfX3FFyGQzoVu2bBnuuO12AQwfeehBuQ41ysgye9ObjlLtO9xZU505OQlYvnKZ3oXXnRcQ04GDXrc/RkZGcP+DD2HuNgqAuv/++/H+098nzLa77r5HnvWiCy4U7bNDDj0YV/z612MYV4/+9WF5npXL1PNuN387MYY48R3vxPY77DA2eypsF6q8rC+CeYcecojktP/il78UF9ewvvTxyb587NuOwdJnnx2zREoyEBmPgw46CFddc3V4ZzMBZfyvv/63uPnmm/Gh958hoNcdixZhp112lp0EgmFLlz0raaMd7XPD88lkO/tTnwjTcc2OvbQ9D/Is69esFfC2sbUFP7v0Unz/u98REJCTufhOfjguOg6effZZZDI0twfe9c6ThfVI0wSm45pJ7Hcu+raAkdKWzjsvbL8ECj/wgQ9g/vY74O677w53WKbKjJmFbjvFS84SyBZqsul00VSQLYcszQ/oJJpR6aI9fX3S/4ueJxswk2Wy9XT3C0OOLkayjDfpos4K+KX74ZTvmJzxgTR85ghRfj4L38+hHGyHkfI+aJ57NAiyjVRfBQcNIciWphVT72U9XjrReBWXXFRNuMhKXMyerwJi46/isKnbT1rb3hhweqrlN8+8tdb/FAf1MYdv7v4/0+Wf6vWm017i99jc8Xul33+i9+lE7WGm45ccTzb1/afanifNtKvzIDMdv40tvz2/dj6TrLaIGRoH2UiSGNEg22Po77wFxcyTyLovCfjmusbTfWKQzdfuoobJlmZ8YNJFlS6bYbIpxrRJq6bxQVdXF9qbm4XJliYdVjMO638o481hbbxJkC0uBFELE8a3UXhe5AmgQbZxsKs4qYy37qMm20QgW5IJMFWQja5EgrCngGxMI6u3yEwD2drblbtoEqCTnVO6XVE8t0rR+IrO5R/E0PBLYnyQBNmUnKjscY473lkm20Svg/F/v+XmPwqzKy78TLCDKZRMPVywYIG4Nxpa/xNPPCa/ffTjn8QXvvhFAYEUyOugWqmIocDq1avxqu3ni4j9Ly67DN/61rfwgx/8D4466ii53vnnn493nHSygGJ33X0nrrzqKszffoGAZXQCpUHBG99wBJ588knZZT7yyCPxuz/cqNMw3yIplX/5y1+EscUUVIrkX3XllSGTreaJ/UDu9/Of/RRfOucrOPPDZ6G3vw9XXUXAi4s0V1hd/J1I+Mc+8anwdLbbj378LM3AUmk4/Nz4hxvwT/94Ng465PX49RVXhUANQaF3nXySsKHuve8B6TurVj6HN77xjbJD/OCDD2LeNv+gFkVBgP/7v//D1//zq/KMC3d5tRhBvP34Y7W4hga/Y2k25jy1I6bS7nidP/7xj/jM2WcLy+vBv/xFl9KA53rwTjSDT378E1hJFhl8GdjI+uK1dt51oRxpUn8JslEX7VsXXjBmLJAd96Aqg+wHT/uAgIyL7r4b83dcUAOy0Q20pTlih/F+F37rv2s0705/32kYGOyTMhAs88sVpWPnOpL2/vGzPiLpofvve4Aw226743YxxqB+HNNymfbO5zfg4ofP+JBo1/FYgqvmJX7Jj3+Cb37zm+LQSu04AxKTfcl029fstjtuuPHGccDNjetvs3/27INscHZENq+YbIVCEbmQyZYOspHJmtfpokmN0Pj7S9q3BgzSQDbP60QOy1EduU9AtlrjA3N2WoSV0PFYkO2tGKzsZ0G2zQDS2El+7aTaLjLGX2Qke7VtP7b9qPmbioPtP7b/xNvDRPMsO37Y8WNrGj9q0+ENky0FZPOeQtajxM7Gg2z9fQW0ts9DPl9AQy4vm97cRE+CbFyHmvK5GQWytbUokG2ymZTGeJNrwzjJy+BMZnYfJ4uooZ/GTIrkRfwpV8cTYMx4oDNWUo0PxixKQjcl7WYyyXTRyBrYpGI4GJwEk23sokilBa3v7JKHTIJsRvPNBEeYbEFFp2AMR+6izr1wqg+Bxgeuux4BRnXKqgXZJnphTOb3JIutMlrGtddeG54aan7ob8jmYVonxeff9773hYwvaqrdc889OPLIo3DMccfh4ENeL2mcXB0T6PrSFz8vwM128xcIePf3p58V4MSkDT7yyEMCpL3hDW/ESSedJMcyhXPfvfbFLrvuir8++jDOO/98nPv1r+Paq64WvS924qaWNjz00EOiiUbQh5odTPvL5nOayfYrfPe73xWwip3c6MXx+spd9Of48jnniCmDAlY0DdV3Qk22hQsX4pY7bk+EM0Fv9wOcddZZuHvRHZJa+v7TPxiaNhBEO+1975GUzTsX3R2CUkcccQRefOF5AQHfqd1L/3jzjfj0pz8t9/rkJz+Jf/nnz8mzxD9pLX9sGrYvzKxvX3SRpGn+36+uGLc5iByHOUKzD5csWYLjjjlGvl2yfIkWVnHgkA6sQT4CpwSl1qx9UdqF6ykqsGG1veO4YyWOt95+J3ZZuFDpvEm6KNlyY5m4ZvCksQTrg+Ak02qZzvnccyvg+I5iUHqumDp865vfFKfRgw4wmmw3a02294smGzVJ5KWpgUe/UpV2QJZhcqOAhg+vetWrxsSps7MTTU1NAuqZj2WyKXfR/tKeeGJxA0b8A0STzaSL1oJsyvggzmSju+i2MU02YTBr63rz4pR60wE3bb67RzHZsrmMApT5PqDxgbNC0kXdyp01TDZV+WNdCqX5kq3Kl2/gwfcLMSabAtlKle0BJwcfOZsuOpmXiT3GRsBGwEbARsBGwEbARsBGYNYiEIo4aE2xyBCnCjijomufy7yAZk8x2QqZp5BzJw+y+ZLJVQCZbCV/V5DJtq5nF0kXnQzIBtFji6QjDMjW3tqCrJepC7KNXdsyXTRisk2USRmtHcYH2cYYdsZkNLhk7Gd2VF9ZpYuaT9rOv1mkKB1RD2vXr0d7a+u4SGItyKbCNDg0PGG6aBpzjkwcgyQSZBO4z7hs6YW4qzUtCLJVfJUr7HgjGOhfjXx2GQr+PTXGB3DKmhFnQbbZ6MEDff3Ye++9IwDCgLUapIhrFMj/67w8w3hzHKaDBbjoO9/GySefjN7uHtEi8yujGBjoE5DtT/fcI+gKBe0vveQSfS+tZWO0IPRW5Lnnno/TJP1UaY/wnouffBInnfAOefwPfuhMfPVrX8MtN92AT33mbBx6yOG4/NcKUPryl7+MKy7/P2HGrVyxCt/73vdCQf04yEaG3MmnnIKevl584Qv/rtflylX3b48/Ki6J+x6wv4BMLAP/fdllv6gJ/8rlKySdtZDL4N4H7kdb25wQISD49KlPfly01K659rch4EOG2s033SBg4BkfOlMA5qPecISk437iE5/A57/whTFppMlWr4zuReY5od3m40c//CEu+tYF2G+//XDtb6+vMVgIxw0dU2O4ELJUA+Dxxx7DKSefjGw+j6f/vlgZR2jtoJBIGgRiqLB+w1pJ1d3/gAOjMSkIsP/ee2FwcBBHHvUmMabghyDbimVLJP3yH7bfLjyeabb77LmXYrKteE5/r0DP//3lL/G1r50jINuHPnImzvnqV+X7p596StI+GwtFEAzt6ekTxmTbnDYBzDie/e53vxNBThmAEwzAifqQaXNTPW+i627632eHyUaQ7dHFRVSCKF1UjA+KcSZbfZAtA8hLN83tOg78JkE2ky5KkM1zNiDrrkB10iCbdvySXSv2HOov1YJsQ2Uy2QzIRrYby1hf22nT16e9o42AjYCNgI2AjYCNgI2AjcArKQIJigd8MTZifpEC2eCUkPVWx0C2mCabHDN+NqDRZDPpostX74KXenZGsWE/9PZPnsnG9E6SJTw3I+SG1pbmcT0B0kA2yh2Vq0qTbSIGXLiujTHZ0uTKJgWy9WqQbYxQtEHkYu42SgTOEadDQRJpfKCFFlOFppWvu1qUOgpsMMYHcqVYJMbKvep0NOqsVavo7O4RJluGznJx0wTjDqRZJgTZyuWS0jxyhjA89BKy3hI0QDHZiu4KeN4G2HTRmR1K0sADuneOcVHSt/3ZJT/FRRddhLe/4wRceOGFYWG+fcGFkoJHTTVqiWVyWUkX/NhZHxXts3/93D8LY4tOpQKywcUzT/8dz61YJqDT//t//0/AmAu//V0RUrziV/8rgvnfv/hHOPbYY0NWGNtfT3c3DjvsENE+++IXvySC+GQzPf300/jWNy/Eqe95t5SL6X8/+fEP8aY3HIXOnm6QqURWGdv26uefl3TR2/54C1pbW9HT34evfvWr+NrXvlYTYGOMIGYeGpAiyPbU08/UHPeVL/+HMPFOPeU9kgYb+aZX8dOf/hT/9Y1v4sQTT8R3vvfdEGSjvh11qcjM4YfgEEE23oc6Ztttv/203THJ8rlr0SJ87CNnST0wrZZplg5tVib18SUt+J0nnSQMpGefWaqeaYwgo48Pf+hDwmLkc59yqnIg5Wfx4sU46fi3q3EkcESD7V3vfpfSZFu6VNKNi7mi/r0qz33XPX+Sf4cgmx9g1fMrcfyxx8k4xDRRHkcDhS99+ct49unFePvb3y5jGtMPh4dLYhVdaCyIqwzT3tmOXI/aW5Fz66RCEDsouYkx1fM3//EzDbIVMerPR//IXnjsqQaMVhWTrZhtQlaMDxqRK+RRyGeFAZjUZOvu7ZU0XpMuSoFrswETj1UkP6C+JZON5im5TOQuakC28si9yJRrmWz6LabbWHTlkIlIoE002RTIVqIm25y3YqC6H0pVshoLoslmQbbN34JtCWwEbARsBGwEbARsBGwEbATiEagF2RynhJy7Go0Zw2R7EjnvBY2flKcMsi17fmes6d1FQLa+gSJa2uampotmM55aY2omG0E24k8ZT6eLaiabMapJgl1pGZFJkM2cw6dPehIk5cpovNneke4JkNp+dLqGxYbgAAAgAElEQVRo/8AgnN5yhT6eehEeuWzFTwwFZ10HlLpTIFsb8lmm2jCFJnl+7b9Nfnr/4CDg+5ITqz7quOT55n7yt+NgtFJFdzdzYtuRcZmfK7Cm8kDSxxjXMV+YbHSY429Dki5ayCxD3r8Hnv9wCLK5wcQNRBb1oGNdEdXqPJQqu6Np7qkA9gdAN8ZWXY7JAg4v3+5cj6Fz7n9+Hb/97W9DS2+JaRCgUhoVcItOIgSblE0v5DuCcx//2CdFE4tg6c9//nPwOnvssQd+feXlwqgyIBtBF7XQ9XHLjTfh7LPPFkbU5b++Sq73qU98DLfcfhuuvupaHHjggVF7Caqim3XHHbfJcdlsHuecc46wpFgGpmMStGJLu+dPf8KHP/RBkuCUY+mxx+KHP/oRTj3lFDz66KN64a3co2i6wHLTIdR8mC75nlNOxU477YTrfv+78HtJU21mG1IfOmEee8xbUS6XceMNN+O1r31tBLI5Pj71yU/ilj/eJmmVH/vEx+s2JiL9B5MxB+DiH/8Ixxx7bMxYor4OYvoFfVTKZbzlTW8WZhwNJOgQSh270JSiTkkUmBjIzsOBr3ud1PsNf7hJOXJKSm3sE1RFY4+xIlPwHSe+M2SLnX/uefj5L36Gj3zow7j22t+CjnK33vZHfPCDH5Tj+SEzzbQDGVn0uLBsuTJ8oJkETS6eeXqxAGkj5VG89a1vxW233iHALLX+yGRj/V119dW4+aY/1qSLJo0eTMnHM29JC4sF2aIIBEEWVRRR9udjYHivGibbZEE2povSmTYE2XSadlxrgfUQB9m44dPV0yv9W73DVLqo53Qh6y7DWJCtNEa/UxMZNQZO5DwNZDsaA1VjfGBBtroDlv3BRsBGwEbARsBGwEbARsBGYLNFgGsrWU+hChejmEmQjemiS57bEWv7FgrI1j/YgObWOeOCbCwP13VpTDYxPghdpFXIDFiWzIjk+i2eLurSkTxG8qpn/MkMJmqybRTI1j1aUUIzGtmKJOZUoR1XW5qLPbuDqkMmWxc6WtuQzZh82eh8c5343+YBKAJHvZwIZFOJPCr9k6ti9TePN4siBrhc8QVk65jTJg5y5niWzYA7plVW/ADVakWCz3ziocHnUcwutyDbbHdb3WCF5aM7Km+5aNEiYSJFoIRK23v4wb8Ia4msqONOOD7UKjLpXgcccCAOO+wwqV8aB3zg9PdLuubOu+woZgQ7bL9AhOcNgPv8qpU45ZRTBACm4P8Rh9MBEzjm2LcKEPOnu/+MHRbMD9vL1776FTmOem9khhHYYSog9dAI9uy3vwKpzIeppSuWLoObzQjA1NzSgs997nPyDNREo+MmDQhaW9uV44mJAU0enn4Wxx93jKQh3nrnHRqY1sCsAZv8AB/5yEew6K47hFH1g4t/hJ6eHmHH8VrPrVwu4N5oqYKbbroJr3ntHlK0eqDNGaefBjpaEsR897vfjSOPOEpAvtY2RbMlO5SuoQTAqBXW1dkjjphx8Cuus/fE44/iA6edLiww9s9Xv/rVYjRB4HO77bbDHq/dSxhf9T6nnnIyKP7P+qbrJnXvvIxKnXth9Wr88rKfqzRQNyP1ut0Or5I4kSlIxhpTYMnKu/766yU9+KQTT8Z3vvtd3HzzDWJkQf09pvVeffXV+O///m985MyPCkjG56HYJdNs77zzTmEr/v73v8faNevxwAMP4H2nnybt6dOf+oTEnSDbNddcg5tvuFGDbB8UTbboMzVAPQk+W5AtCbI1olzdAQMje9Yw2ajJJumiNUy2semi3b39mDu3Q0A2eTfE6dG60uQto5nZHC/4hyAbGXJKfkC5i2bcbmScpfBHHtDGB0vhOT0y0Yjo5XXkBQLjLhpPF427i1qQbbZfQfb6NgI2AjYCNgI2AjYCNgI2ApOPgHEXDQ07OCd2RuEERpPtr+jvvA2FjGKyIRiBKxgLCU2xhKvELZPpoktX7TQpkC3uLmpAtjiTbaJ0UVOMaLY+FmRLi04aA248kC2SRTNX01rsWq5KmGzPrlk7vigZk6N0ehsfshoAvVzYtHdIgM2aJo4KMhVrDH3PYRpnWa7FtJ/kWqgeqkjtJhaQqVsCOMSYClK5GgRkGqmADo6LUrmkyzwM39+AgrcUDc59aHAfR95bAc9ZD9dRQJx1F518Rxz3yAnQAwM2LFv6rIBZP774h6K9RYDr2//zvVg6Y20jNW2vWq4IILR23UtyzoL5O4nxAdvkrbfeii9/6Yvy+2mnnSYgzkD/kIBUR7/lTZKm+OTipwWsovg9mWY0BiAzkoAKhfRFd+yiiwTMIQi1/wEHCCjGNkeGGjX/mPJZqpQFoGKKIUGqxuYmCQsVmfj53e/+gF/+8pfhYp/3HB4q4e9PPSnpaWRx0azDpb+m4+CwIw4X18+XXnhRyv7SmhcERFu4627iaklQaZtttsH6dWswOjqK/fY9AL+5TumxSXvXlVLjihIE6OpcL4YHjzzyiDrCgAzsszEQ1MS3WGjE4qeeGsf10sfzq1ZJGiyBU7mkGReCANf+5joBqOp9/vbEYwLiMZVXDcoOGhsbZUyQtGJfgbOf+ew/45//5V9kbCGgd9r73icGFHwWxmOkVMI//dM/4XP/8v8EULvs55fKePLDH/4Qbz76aKx56SWcccYZWLpkubjEnv9f35Drv/c9p8r1acZBQJQgG91a16xbi/nz52P5siWSKsxjyKwMKlVhu7Gtsj0wzgRVP/rRsQzCeBySRgbjgWxJs5AZ6omzfJmZTRetOMr4YGh4bzy6OI8yDobvzkchq9xF84Ui8nn+ySLHP9m8AN1uxhNrbb6LyGTLBQEysRRms2+UDIaSPACYZkomm5goyHusDA8bkHOXISg9KCBbPrMEntMHxxkeC7Il9Q2SIFtlL0kXFeMDarLZdNFZbpf28jYCNgI2AjYCNgI2AjYCNgJTiUDkLqr5TikgW9+GW1HMLo5ANrdSQ3KKLSvDWxuQLQjmYKS8C5au3jk0PpisJhuxHbOO2lh30dFKBa3NzVqPf+z6OY0Bt9EgW3e5XAOy1UIc0UKaUaMQPX/f0NWFjjajj6biWW9RY84jC060kIIATQ2NSleNzDiddxPyQxLex9SA40P29vSHIJsXkd7CyjT3JwgoTDYB3IYwMvKigGxF3Its9WEB2TKu0mSzINtUuuHMHHviCe/Ak08+qdgjBC7+7fP41NnKBVPqTP+dTMNju6HW2f/97y8E9Npzr32EkUQ2kjCw/EBAqq+fd65cYY/dXyNgGM8j4+rnv1QGA7+77noBteZtu42koZKJZYARluunl/xYtN8IBvH70L02dA2BpHHecNONqryBQvKlDzgOfvqTS/GNb3wDThw1Hid0x59wIr7//e/LEWRcUb+MxgYMBB1Qybbj9/zwvj++5CfYXjTW1P3SPnFg59577xEQ8qnFi/Hiiy+iu6dHwLqslxOQobm1SZil2877B9F8owZe+seMDMDKlStx++23S6rsqlWrhGn4+9/fIGBg+PF1TcbSQnnej350sRgVrFu7Vle4i4bGgrh6Mv3zzW95W+jOevHFF+PCCy4QA42rr/mNgF/8DAwM4N2nvkvcRhcsWCAAG9uD+ZDNeMYHPii/v/u97xFNvXXr1gmgx9gdcsghWPvSGol1c6ti3z29WBkfELCT+GoastSxqmgB+t7z3tPGqc1Xwk8zC7JVoZhs/aW9sey5uRgJDoLv7IB8thGZbBFeNodcroBMxhWw03UzwoDkGEDXYL5T2H5zFEWFopYTKBcjHE01j7OdeQ7ZjQThM3l1Hb5PXL+sjA8yS4HRB5Ct3J0CspHNrft6zVszSheltMCo/yoMl/dAy9y3YahyAEr+DgiCPAInCz9Qxhnmk0K8eyU0IvuMNgI2AjYCNgI2AjYCNgI2ApspAiaBMALZOMElCUQx2RCMIp95AY2Zh4XJRpAt67wIYAgOzSNlDVqfpxVnspUqC0OQLdewLwaGGuuni+ZUlhPn5/F17saAbFwrlKvVEGTj9ceT+1FP5Yr8GD0B0owP6lbbWE226NC0RURcI43LfaaXKXfRdKe06HhlbqDYAy4GQpCtQXJsxVUyddFSW55yVaeLdnSIJpsEXTNfkumiVT9AJeBSiuyEEQyNvICcu0TSRXP+IxZk21ydWbOerr7yKkljzGRd7L777vjgGR8OwZMQ0Ehp/KxnpmZe99tr0dDQgPed9n4BX/i57rrr0NbSKu6jJt3xG+edL6mjTU1N+PCHP4xddl2ontwP5PjDjzxCQKEkm4igWeD7WLZsGdauXYuhYbIhfUn2Zrtjp992222x9777aOOBWpCNmBtBLAPSTJQe6HpZxaZJAmY8UQPQZOSRUdXU0qzuKYGarLZaBI7Fq1607KRv6tRWk9Od1EoLT6p3HfWEoVuoOT4FZNMVIDEfLZUEyMxm8ip9PAQl4+mYPq668kqp1222pXh89CGzj0xIstYaGhvHGDusX7tOWIrvPe19YgoRjy+19+hWS4OFfFEBdy+ufkHAOLIXP/vZz6ryxIxbojtPLV10M3W3Wbzt7IBsfSN7YenKOQKyBe58ZLwishpky2RyyGYVo9DzsmI+wX7IdjRUGpHxIO+5woZUbVGzPI1wWiwaBmQbGhxBtqABZZ+abBUB2fLeUmSo3Yl7UcguhYtuzWRT154syDZSea0w2eIgm49cLC3eOozOYiO1l7YRsBGwEbARsBGwEbARsBGoE4EJQTaMoJB5EUX3YQx03V4DsrmuIn9MFmQbqS4E00XX9y5EvnE/9AwW0daqjA+KubyQPkhyoMSRGJJpgE3W3VrB38tmBX/qaG5FLqvxJ03YSXtEs/5mhiPxJ2O8yeslTTuT58sS3CHI5qOrS3kCZLnOCEj9ij5K9ExFgbI0cbysl2SdPu0uak5JTT8LL+KK8YE8pGiyqV35pB1qeFMu4LlWpXic48qimgujlqYmlS5KRIJsg3G6AFNPR0WTrUcWy3xIyKIo5SMsBmC0QoSVrIMhDAy+IJpsueqfLMi2mYaaOLMqArUUaBMZF0yvcGNBsmihHf9N2C16YZ6W0ifg1SSAq7T7hcBXGjioH2sigfyJ7p1MO4z3V9HB06B1vSgm4x4K+Wsgoh4rbjq1MtGzTPWa8euNV9/x6850GaZa5pfv8bMDsg2M1KaL5qjJlqezqEoXLfLFS3fRQl4AZ6aLsk+T4Ux30aw4D00MgKali4IbMhpky4om233IlO/STDZqsjFdNH23TkA3AaxrjQ8MyDZYOQCjwmQriruoSdt++bYP+2Q2AjYCNgI2AjYCNgI2AjYCW3QEQuMANXdW8FGMyYYR5Jzn0Zx/XJhsOfcJ5L01cJ1hQLIBZRVf9xENk63qd6BUXQjjLkqQjUy2luYOAdnEhEyDbMymEq1kOoxSDywmx0RSSmfXerQ2t6Cgs65k7auLQNKI+tSuBQI4GBg2IFtTza/jZZPwvErgo7OzGx0dbQp/0pmb4Ro8llnpBGqlYEC3vsGhsSDbeA2CJ7MS1nd2YU5rGzIMQl0UMWK+sMqICBqQjeyiJBqY1HCLu8HRzGBDVzfmzOlAVoJeiyQagEQaSeCgWi3TWzQE2chOoCabW33Iuotu5h5fD+yZTrHSgJR6YFTy+nEdLek0CY2zyTPF1JXrprnqG08EstUtX53zw/LLvScG2aLr+xpMVAD5ZONVr3yT/X469Rs/Z7y6jtffdO5TA+JNUF/xdjOTwOR0yr15zpkdkG2wtA8e+RvdRg9C4O2EbK5RNNkKosdWRIF6bLkccvk8nIwnQJuREdh2m7kiP5Bxo1RMaiSyrpLMs6TxgXmHOUEJWa8LXvAsqqUHZxxkg19kCeXln/TwTueIbp7atXe1EbARsBGwEbARsBGwEbAReJlHIAGyKeNJBbI5GAUwjHxmNRq9x9DXpY0P3JcUyEZde1n5TgyyVartGPV3xYo1r0Zn/6uBzB4YrbQjX2hCjiy2LLNVsvCyGZnbe56rSDEaZKNyMrPUPDeLvsEBtDQUlVa6vjfBLVkJm+cB1wJcA/hwPBeBDwyPlmTNUCwW4SWyXAxJJb5eUBvySn5mYHAYTc0NyBiD0BDU0+2DG+2JbDQmhw0PlyYBshmGj1rJyk3XbdggIBuDImy0iT6aQifuotRkSwHZkpeIQLYoJ7a9vQ15LyM6WPVAi6pP7TglyEcm2+DQiyhklll30YnqaBP9vrEg21RBIYKt/BhjAv6/YbVN55HT0ktV1/AmxYRLu+d4rKuJ0k3rPcOE58XSOTeO9VVv50CVrF4/NfVoyp8GWMk4aNLJzVim/07T7JsM6JVsP5N59skcM522tHWeMzsgG91FH3+aJggHhCAbX8D5HHe5isjnMsjnCbIVakA2plKL8QGUuyjTfFlfoskmmy4qrTruU8AXN91FlfGBB8ethppsGXcpKiP3wRtdhEJ2ORy3RyYU3J+qv+MVabL5vnIXLZVVuuhgdT+MVHcA/ALg5MMdtvE0TLfOdmFLbSNgI2AjYCNgI2AjYCNgI7A1RYCkJwG0DIjEnEWnLC6iArJlHhUmWz6zGDn3JZXdwd/lMzHIZphsz63bXUA2390dI6OtaGpuR5a6y5ms4ElksRFko9mBAtkoKeaIvBjX8hkvJyBbc7EwLshGeSfDJzPZJmJaGPgy73d9LZM0QSWR4MX7Dg7UgmzJ04TBRswpXNAq/4JSaXRikC2+WI+YbJ2ayUZ8cYJ9eONq6ECYbCzwdEC2iMk2/uKdIFvFV5XvYxBDwy9ZkG2L7O3p4Iwpar0UwQicIXJc/8HM+WkgW/ysyQAo9VhvMrxokHmMJtkMxZzlJ0QwZSZcAowaA04mNNMmE4fUuOmU77H03Np+Wi/NMxyT6pk4JJ8jaiB1jR/GC32yHBMBrvG4TTVGM9QEtrDLzB7I9thTDSj7r4Pv7ohcngBb5C6qmGxZZHN5tbnjufLCpEvoNnPnCshGJpvZyUqaf7p+AEoPyHvBAXq6+yX1lCAbRRCYLupiPbLeMmGyeaN0F10WgWykpNedTMRBtpwC2Sp7ak22fVGu7gg/yMNBToj4Rg+Ruo3GAjyiu+t+k9gps7/r6VxCwzWNqcgjbbxsvOT9bNuLNATbH2x/sP3Bjgd2PLTzK+FnEZcJ559RZqCajwp/Cy4ouzWMnPc8GrKPobfzVuTpLuq+JODbVDTZ4umia7t3Rr7lAPQNFNHaMqcmXZQAGOf3kpapQTYxPxCJ7ACZbF7SRanBnjeabDUY39TTRcdbYBnjzc4N3ZgTSxdNnqOYdOYdExWobyBFky158mRBtijdM+UhNZNtcHAIPnw0Nmp30ZSnSzJwWOnK3YE5sUwXVcE2TIV4mikZC5VqIOmiXIC5mRL6+p9HY36laLJ5FLR2V8DzNsANrLvobKzek5h2fXBofJBtTNkmoGaNaTd19NXqgT1xsfQ4I2pCRliioFM9fqbqoKafyrObb+rrVMXZZOM5ldbEYxzduhjxLBpwEiDZVAAwKV8d8G3yoKNJjzVnpMfDpoFOtiXONMhWRNmfj4HhvRAH2fLUZCOVXPQamDKq00VzOWUUklHpogTZqMmWdxTIxgmCLCrNC0//zZ0wmh6ItIDroKuzF4XGBjHSUZOKUbhOF6jJVh29fxIgW/wOhN+UJhv8PMr+tihV9kDLnKMB50hUMB9+0AgENFrQduT6vklwerK1YI+zEbARsBGwEbARsBGwEbARsBGYfASMYEn8b3N2LchGF1HPeQ6Ofx/6em5HPvM0ss4aOCiNz2TTi8Gkuyg12db17IJso3IXbWnp0JIwkSabMNqy1GNz4GaYuRjAkyxKyL+7urrQ3tSCfC6rssc20vigXtwUbpZufJA8R0BLs+bQSwOe39s/MHNMtvFANrXc9zBA4wP44zLZxgPZ5nZ0wEukj/G+Aq4x99ZxQCYb2SlkNJDJZtJFC8GfrSbb5HvhtI/cFCBbGqMoDWSTxfZ4dLdJaJJNFTSLHz8RS2o6Qa7HphpbzsmDmNNhaCVBqXpxmmr84jGZKZCtNs4Ti+Pz+OnEZDr1ufWdM/MgWyVYgL7B1+KJpwoYDQ6G785HPteiNNkKRdFhKxQKssNFXbbpgmyMNVlsBMQ6u7oFZFNCpj4QlOC53ci5y1AeuR+ZMicUisnmgemi0ipi1VUHZAuyKFe3xUh5N7TOPQZwDgWwCwI0CgjngGnlCjs2UxyCf1Q3pfACYUL7bxsP2x5sf7DjgR0P7fvAvg/tfMDOB2ZjPsD5J7eHk1Cb0mPjt2U4GAKwDEH1fvR334589u/IumvhSqooNduS8+LYV9zQlk3lIny/DaVK5C5qQLbW1jkoiCSMAtkyZLFxnp/PKpBNO4yaNZmXzWHDhg1ob21B1svATWi4JLX9zYzdeALQKbS1uTl0FjUT+uSmfASYueJI2tndgzntbeFGfvL4EGTTmnAmQ6VvKiAbmWNcePqOG2qyyWKnHooYpokq8CsI3EmBbCGeyhxcvSAik627qwcdc9pDkM2UJ7lIpfFBpVIRkC3ACAaHV9t00a1vJW9LbCNgI7BFRmDmQTYy2YaG98Kji/MCsgXeAuSyzcJko/OQgGziPBSli5LJJu+FWLooX7oy7svuVu3rn0w2AdnEhAfo6u5BvqGoBFb5rehPbBCQje6ibiXpLmomE2mvY5Mu6iFAXkC2UmV3tLQfDXiHAViIAA1AkAecyJxBNgGM9bf9u8aVycZFW8LbdmHbhR0n7DhpxwE7DthxwI4DMz4OKEElM99Ss1zDDjMg21Kger9msj0jIBs3pZkuKtNqp55ecQrItnpnMF0027QfBoebxF20mCugkM8JyGbkYMhkI8BGfTaZz/NGLpltWaxfvx4dba2i4xZibKGraO2iiacpmTkX9ASoBgFaJuEJEIJsOpMywp/GGm/GYcYww0pnb04aZIunZtFyYH3nJDTZYiCbFILuogNDqMKf1EMa4wMuSkrlUfT29GmQLf0hTVAMk81HFVV/CMPDL6CYX4F89U9wdbqo666HJ8J+XDAmuVfJSmIlF1GtzpOFU9PcUwHsD2BHAK1ayHpy7Jgtcs1sC2UjYCNgIzDpCMweyPZYjMmWzah00ZDJFgPZ4ky2uPFBmiYbKWNx0A365WdANqXJ5iPwqTGxAXlnBao1IFufEnmVzaR4QnTivREQYIuBbNXd0NL+ZsA9QkA2oEGlk8qf+oYgk64Ge6CNgI2AjYCNgI2AjYCNgI2AjcC0IlCrqS+gVA3INgBgOeDfi77uO1H0noHnrYUTlOC4dBeNQ0zJAtSCbCPVhWC66JreXZBr2DcE2biR3pBLB9nEtIx/qMnmUIo5gw3dXZjT2qoyWsJUqXRvgCTIxrXAdDwB4iBbGrFsTMZWGshWj2YXB9h4IRIJDchGWl8o/K7jOxFdzzykWK/GbFTrppU5HsrVitD15naQyZYOsim2XCDpoqT3hUy2wedRyC1Hwb8nBNmsJtu0eqM9yUbARuAVH4GZBdm4gTFKTbbS3nh8cR4l/6D0dFFNJ8/S4jubgeNlRJOtr68Pc+bMmdD4IOKfKSYb3ye08ma6KN9FAUrwvE5k/KUIRh+AO7oIuewSeE4cZItXvgXZXvFdwQbARsBGwEbARsBGwEbARmCrjMCmB9le6tkZhab9MTTYiKaWDslWqQeykc3GjwHZMl4W67tI8tIgm86kTOJOpipq0kUHhsbIlU2Ee0WeAAp/ytAYog5rrqb6J2KypXG7RB6aFqWOq0C29nadn8pLR+4UyXamrqUWNkNDQ6KXppBE7uarCq6n46VQSBflahXd3T3K+IAaOj7VKtQnmVbiE2SjHW3ATHaVLlrMKpDNqT5kjQ+2yoHAFtpGwEZgy4jA7IBs/SNMFy2iEhyIwNsJuWyjaLLlCzQ9KILuoqSTM2XUzXgCsjFdtLe/H/MSIJvoMOoNnPjmTfxd1NXTq3TePDoXkTJfgufodNHSgxZk2zIamy2FjYCNgI2AjYCNgI2AjYCNwIxHYCNANgGbdIZHHSe6uPFBnMlWbNhPjA8MyFbM51DIjU0XjYNsTBclk22yIFuEK3Eb3cFgiidAPXAuwqWM8eZGgGy95coYTC3mRhqBWZquVw2Azs5OtLe3a9FoDXaNn3UpDzkwrEC2lqbGiOYXs1kPgbPYtao0NRBNtl7MjWmyxY9VObe+5OxWqwEobhegCicYQf/gKjQVnpN0UQuyzXgPtRe0EbAReEVFYKZBtkaMVndAf2lPAdnK/usUyJZvQj5XC7KRxUa3US+XFa0GMpx7+wexzdwOZIBx3UUjzQkXVWqy9SgmW8ZVmmx0FyXIJu6iIw/ENNlsuugrqnnbh7URsBGwEbARsBGwEbAReNlHYCNBtpDVVQsAhRgSZVSCPHy/A9MB2UjGMkCbgGyeNym5MmM8YOzFDMhWT67MgG2sbnoB1APZmEk5npupaS6u78p1egcG4LzQ22u069SFE4ikqQJaqPJT8QMRkGtubFLuD5qHFubGuuo4J4qyXDNwMiiVSoJ8kpEg2KIG7tLasfmNyx8y0wYHhtHU3CDpouaetedpVpyTQbk8KqmjrjOMUnlNyGTzgkcsk+1lP2jYB7QRsBGYvQjMLMgGNGGkuj0GRjTIBs1kyzQjl29AodCgnYeU41AmlxcmG/UYKj7CdNE8nTkzZKXJa1JrZdJ0hy95Mp+1bqbLV6SDzi5lfJD1HPH19IIKXKxF1lsGf5gg253iLuo5PVqTzbx26/gQWU222Wty9so2AjYCNgI2AjYCNgI2AjYCMxiBTQuyLV+9ixgf5Bsnx2RTGJPGlJjF6LpC8upoaRUX0nqA18aAbAZoM5kvJHlNJFc2pkK0J4GAbGv7B2ogyHogm6PTb7hA6R8cQGOxQRDGOMhGYCvC1vRiRKNvPjyMjIzAcQLkcrk6QJlaHvFjrASUmWyAgf4hAdmUCB4BukAJWpknPiYAACAASURBVGvwLzzTzWJ0lGAeU0mHUK6uE3fRBtyLrPOoBdlmsHvaS9kI2Ai80iIwsyBbFY0oV3fAwMjeoPHBSHV/YbLl863I5IoCsjGtM5/PIpvPIZctwKUum+clNNkg38mOlNmhSfwd7lAJk61PmGyex5d4FW5QhhusR4Yg28h98EbvQCG7PAVkq1PfFmR7pXUE+7w2AjYCNgI2AjYCNgI2AltpBDYOZGPGoGAtE6SLVv0OlLTxwfrehcgW98HQSDOam9uRH8dd1BgfqHsod9ENGzaM0WRLC34c2BLjTaaL1jE+SEsbjYNsae6icfabub9ZYxiDtR6CbBOliwYhqKVYbmSydXV1iT5aJmSt1T6iSt9MsOICB32DAxKoxsYGAdGMWYEEsA6rjSAb04J6uvswZ257CL4ZEC5aR/lSPmqyjVYqcD0SGoYxOPg8GnIrkPMjd9HQ+IBRYprpOB+VU2zdRbfSEcQW20bARmBGIzA7IFt/aW/8+S+VUJMtk2lANk9dNsVky+Y82Zzx3CwcYbLl4HoeBof6BYRrLhZQLVfCTRcO7WYDJiB7zSerTc0E+J7gpk2hsQG+XxGpAdcpw8V6FDIrkA0eQZN3H3LeUmTc3gSTzYJsM9qc7MVsBGwEbARsBGwEbARsBGwENnEENgJkcysCWplPGtBmNNkMyGaYbHQXrQXZ8sgVuImeF4YaM1Xgqfk6yVzMpKQMWDabEybbnPa2UB6mDr4Xav0r4peL/sFBIWclPQHqBdx4AtBIU0C2jg54gnlFHgRcZxBYM3/L+kKVWtYZvf0DcPrKo2GUxpNVM5o21GTb0NVVY3yQpOwJmSBmaEAUkZ8BonoCshlNtqiC48ebhzbBIWjW09MrLnKMu+iv6U+a8QHpfQyEGB/UBdmqgEML2vHF5CzIton7vL2djYCNwBYcgdkD2chkoyab7+6IXK5JQLZ8oVFANhofEGTL5QoCrjmZLMqVioBsHW3tyDoQjVDz0ifFPMnKrhozBMdBb48C57wMXamVJlvG7RRNNow+gEz5ThS8ZXDdZLqoBdm24MZpi2YjYCNgI2AjYCNgI2AjYCMwYQQ2DmRTlx8PQ8kgCHKoaCbbktU7Y13PLigU98XIaCsaG9qQKxZQyOa0sRk1lz0B2vhhdooibanMxUxOgWwdbW3IemRSKYLWeB8hX9ETYGgQQdVHc3MTPL0JHwcJ065BLbdK4KNLQDYCe8ykpK+ayqJUeZa1eJe6jtJ+7iPmFQfZ4uFKQwd5MQOyzW1rlwBMJAIXt1CtBdlU5Sbvk4wXAbpKpQK6wc2b06Hzc+u7mVbpLlqtCrQYBMPoH1DGB9nq3XD9h2PpohZkm7D/2QNsBGwEbARqIjA7IBvTRR9dnMdo8Dogs3PoLprNF3S6KJ1F+SJmiqcHx3Xl5cd3Cl9+OdcVE4P4C9cwpZPMaj4B3arzxYJcM/DJYqtIumjOVemi1GRLBdnidqXxuNh0UdtPbARsBGwEbARsBGwEbARsBLaKCMwmyEYxfm58F1EJ2iRddMWaV4PposjsgdFKO5oa22XjnHIwZhOdLDbKuDieG5oekKZFOIvpot3d3WhvbREm25iMRk2ni2dGMhuTT2nSReknkNT1DzMiE3Q8Ik0kbXV19mDunDmUhAv9BKLqTcRQM+f47eyCbFr4LdDuEwTLBvoHGXM0C5MtHShLrmF8x5X0z77uXsyZOx7IpsSuCbIxNcinu6hTQl//cxpkuwtO9WE0eCsRpotK2SyTbasYC2whbQRsBLaACMwsyBYEjSj5kSZbGQei6ixAPteEXF5psgmTrVCQ3S3SyekuSqch0scJss0jwzkIkPUyqZs+NTtNLrXcAnR2dgmjWnbM/DJfpfCcdci4SxGMPAinfEeq8YFhx8u7uIau7UFYz8ijXN0WpepuaGl/M+AeAWAhgAYE4O6c2qGrR3HfAirYFsFGwEbARsBGwEbARsBGwEbgZR2BmQHZTNZILavMISym5Lb8Noz6u+KpFTvgxQ0LUGjaX5hsXqaIbCaPXD4jIBv/nyBbJqsANtkoF/MDxR7LF4shk03m0Rq+EeUvTs6dQNmeBcxQCcAkSv5bVi3VqnwnhgkJ2CfNXZTX9/lgnouenj60tbXA01mUofZzrG0YORpDH+Opw6XyWCYbzzGLkmTbMkw20WSbiMm2ESAbFyAmx3U6IJsE01HpogMDq9BYfA65yl1wg4dRdCzI9rIeM+zD2QjYCMxiBGYeZBut7gBqsj3+ZB6jOBi+Ox+5fBPyuSLyReMuqplsuYJismU82WHq7e8XkC0HR2k0hJbiY0MQ10pY39kl2gxKV9QHgpKkixJkU+6idyGfWQLP6dOabGpDpgZki9/CMtlmsc3ZS9sI2AjYCNgI2AjYCNgI2AjMXAQ2HchGJtvSVTthbd9CUJNtuNSCxqZ22USXjfQc5/jcTKfmckaYbHHjAz4zv18fpotmJAzCSjPpKimBkZl7AEkXhR8ouTLZJQ8EjEsapfmO+l5MDFwHpXIVvb29aGOKKvXX9P0I4KWlm8ZBtt7+wQhkiwu3ScE10mfcEszvZIp1dk8CZNMPO1666Hi7+eZ+REKV8cFETDZ1Q5MuGgfZGgorkWe6qAXZZq5v2ivZCNgIvAIjMDsg26B2Fy0FByHwFiCba0SefwpFZPI5NORVaif/yE5XJoPRagV9A/2i1cnXbS6TBQLldpQUIo1IZ0qQdENXt7xsDchGTTbHWY+MpItSk02BbI7bBw/DKQy5xFaYBdlegX3BPrKNgI2AjYCNgI2AjYCNwNYYgZkB2ZJPLsw2+Y9isvl+G0a0uyg12fKN+6F/pAnNArIVUMzlkY8ZHwjbjPQ15mfGPl42K0y29tZWzUgLVFYkSV1CrBr7SRofRCCbPk9x3zTfjesD9b1h55WrvqSoGrNPgmyB/FjrDcA7h+6icOXXmnTRNFAtfpJZtFQCKHfRiZhs44BsTQ2NE2q5bQzIZtJFwXTRvpVoalgVMdnc5fDcLrhBWbMebLro1jg02DLbCNgIbI4IzB7IRk02gmzI7FgDsmULRRRzRrMhp16udBsKfPQPUpOtA1lHMdmMRmj8fRZ3sRb6ugbZGhoaxCxByaIqkM1zliMo3W9Bts3RtOw9bQRsBGwEbARsBGwEbARsBDZBBGYRZGPpufkc5OHT+MDfFUue21E02QyTraGpDcVcAYV8TiRhMlk1v8/nsjJPZ+kkc0WnkFCTbUOXAtlEu02nb8YJW/FMzBDdcT2RliHzTLmL+jHzgijMaZ4AzIzs7O7B3I528QRwHNohqE9S3kw5kpIcp9YZPWnGB/VqNQ6yxd1F6xof1EkXJTppQLYkey5+7+mDbL42PnDg0/iAmmwCst0JN/grihZk2wQd197CRsBG4OUZgdkB2Zgu+sTigqSLVp0ddLqoYrLR7EC5i2aRzSnNhni6KJls+TogW+AqbQYDulX4enQdYbIZkI2bZX51GJ7XiSyWa+OD9HTRSE3NMtlenu3bPpWNgI2AjYCNgI2AjYCNwMs9ArMDspmo+YIDFVDV7qLLnlfuogTZxF20sRV5DbIxZTSXywvI5mU97Syq4Cymb0rqaMZTTLZ2Gm+6CmTTzLO0muIsnfw2x/HE+IBPO54nQPwaCjBzBU/q6uzGvG3mai23yE8gzQdNQD4NsnX396drsqUV1oBeo5rJNqe9vYY5MOaczQyyEUWkJpsB2fLVRXD8RwRky3jdcPzRSTDZjHBfA6rVuShVdkfT3PcA2B/AfACtmmZYS2l8uXdL+3w2AjYCr9QIjAXZBrvvhOffB897Dhl3AGQQO6B7s/gBac0zZXkd3/sJgixofBDXZEtjsoleg7yAI5DNzWZERqB/cFBeuAXXhedwn0lNGuoxs6tO/XRR192AnLMC1eF7E5psg3rnKmHWbY0PXqmdwD63jYCNgI2AjYCNgI2AjcBWHIHZBdnEDCzIhyDbktUKZGO66GipFQ0NLeOCbCwd1w2incZ5fTYTgmzMQiEjbSKQzaSLpoFszH3hh2meafpqXL9Q+7m7q0eMN7nGCIJqjXFZqoeBBtl6+9JANg2OqYzSeI6pWh5VA4Ci0aTOxdNzolZmKk0BT2mabMJkoxEEnSO4GKvzMdS70YqPnp5ezJsznruoul6lGigXCccXJhuND1LTRVHh02jKoBLGU7UYK0yYU2xBtq14FLFFtxGwEZixCCiQLQCBtLUAnsJg913jgGzqxupVFmd/kWEWgWxDpX3w1ydzYbpoLtuIbK4BxQblAEqQLZ/PhUw2vmxHK2UB2ZguWvRo561o3LLj5at7RRoJxn3IG6PJxpem65QlXZQgW6V0XyJdNA6y1XtZbaS7aNqW2CTqzEwMjLNR/DL8Te3i0Z1J10Do3KCOVL5NG/cRFye+y2N/R3oV6vqmfOZOyXJvXAm24LPr1WtanoHuKPHJXjJu9Z50ouYz0e9bagS3lHLXNTzZUgM3yXJNFN/ptMVxb63HZbKJt+TPRHHZkstuy1Y/AjNdrzPeP2zl2Qhs0ghsJMgmHYpgTnqh64FshsnW3KCYbNRjEyZbVjHZshlPjA/oLKrmr+rjeBmRK5vT3qaMzjROVe9tQhwIAni5ki7Ka4kmmxTZPHttDHgfN3AV8DZFT4Bwc1/L0owLssVd2qL9exflIAgfUpgDsfzUKMxGSI5mDnoC7rgiAufFH1IuPPYBw4m4zm81IBvTgjzJd43oevGqZUCox0bkkR8/GET/wGq0Nq2CV74TXpVMthXwvA1wKZDtEGhTw+7kQLY90DT3VMtk26SDgL2ZjYCNwJYTgemCbEm1g1qQzRgfjOJAVJ0FyOeakMtH6aJFiqLmsqLZEE8X5TulY047im5mDMjGFyrhwFr+WTqTTdxFM13IBMu2WpBNNqX0+8yAakYKNg6yiWZEbFa0MctdA6yNbZ/qva4EYi3INmYSmtz+TKz+pgpCTrR4nOj3LWd8qS3JllLuVzrINlmwd6J2NNV2PdH1Zuv3LaXdzdbzvVKvO9P1urW051dqfdvnnigCmwZkq1TbMUpNttU7iyYbmWziLlpoRiFfRC6fFU02A7LlshmRdTEgW0YgsQCem8GG7i7MbWuTdNJJgWwyL86EIJsheUXY0/RAtjS5s/C7OJOtt0wrgwk+3HXyA2EAGJCto41IorZYJSqoAbPoYgZ79LWAnSusA072iSR64a63YbKl76jznqOVKnp6esRFjiCbTNpjpY520VX+bMUneMbADqG3bxVaGp9HtrIIbvUhNHjPwXM7iU/WgGzpEUimi1qQbaKmYn+3EbAReDlHIJkuOlkmWzrI5vsNki46WNoTjz/ViFLwOgHZCvnmGpBNabLlkMsWkMllAQ+ymdI/NIA5be3IOm5d4wNTG6YE3NVKcxcF1iHvrhTjA6e8SNxFPacPjrMJmGzTbDJpL2+h2Mv7mNtOYzmE07zVpE8j0GdAvI0B8CZ9w638wCTetikeZ6YXm1GZazMZNvZZwvatUa442FMf4J3KXSdf3pm53/hlm716meC+KfGdShTtsS+PCIx9S9c+11Tb51SPn2oUNxfINeFzJTdN9IPVE0yf6nPb420EZiYCGwmyaaSlXlmSTLalL+yCtd07h+mihYYWMT4gk61APTatyZbJenDdGJONDGjXGQOy1fUE0AUSJlsNyBZoT4CoxOPNv6bKZAuvSiacC/QwXbSzVJLhgJNyY1lq/i2F07mqAmQxHdP30dvbi9bWFlnUhDQ+PaioaxhrVHVLuYYw2folcApJ1No5sS3e+P1NYclZo/ZOX08v5s6dK18zLWjMR58sTDZxjiC4N4y+vufQ2qBANs9/WEA219kAV1hs5UQKU+Kqkn9LxoVNF52ZDm2vYiNgI7B1R2AsyDbQcxcy1XqabOppuV1R+0kw2Up74tEniwKyBd5OYnwgTLZiA3I5Wnwbd9GC0MkDN0A18DEwNIT21hbkvYzoJah7RRMHmYSTcq5HeuVY5KKrq1s2e/g+yrgBKtUR5LxuZLBkAuODOrVHFyXqTyCPcnVblKq7oaX9zYB7BICFABoQIAvIn7rs+ik1DRNRsvV4RW5XmQlD2sQhXgNxOTlTno353RTcXDcj0dAstik91Svr4AkXa7MUjtm77+RBq8k82ngg22TOn/iYmS3vxPcb/4jZq5cJ7ruJQLbN9XwbWy+vlPMtyDa5mp6wHVuQbXKBtEdt5ghsWpAt1GQr7IPRSjsMyEZ3UaaLJkE20JUspuJl0kUNk21SIFtNuuimAdkIzom7KEG2pevWy3BgckkNRczRoFVgKGOBIzmqpOwRZGtra1ONw4+c28y5kiwaA73E4Y0suHJZFjXKklVp5JiJeLylKR0dNUoR2OOiqK+7B23tLWqBQlBTD2JGc0eBgJDrj4yMqOOcYVQq69FcXIUi7kZD5kkU3ZXpTLbEqiNMH3Uo3GdBts08Etjb2wjYCGyWCCQXoWONDwZ67pwRkO2xxQ0YgQbZso0CsuW0u2jeMNlyCmRzyGSrVARkI8OZdPKMcRI17K0Yjcq8xqqy4eOI5AGtvOXdR4OGoAzP2YCCU5suqphswzHgLmWDR15UmxZkiwA2KuSpP9wyMv/PIpFMb96kcUYZa5C/mWtE4g76lZ6QJh3vd17D/OE1eZ+MhhL5tynDRjPathItp83SRbegm060+Jw282SiC29BMbBF2bojkCaArdYTY0cxq8k1vbreUrpzvXJMt3zTPW96UbRn2QhsbARmFmQzRKkQNtLGBz7dRSsLsXT1zljTuwsKReMu2ox8vigstjjIZjTZSLIipmOIVQZkm9feLt9PCLKZOXBMky1MF5VBPV2uzKR9TpfJVgOydVWqxPkU3SyWgxlPxzQ/MQmk7FfR1dMtjm5KeE4zyxLnh1WvwTm+oHr7++QcMgjUyylQz2hodPG/dbYtF0Tl0aoAe3PndagXne8rEM8JUPGV5ptJGWUKEa+trj+EgYHnBWTL+4uQrTyCQmYlPGe9dr+LNNmSTbUWZCui6s9BqRxPF93RuotubP+259sI2Ahs4RGYGGRT7qIPIOuugOsl3UXV403EZOsv7YlnV85FyT8AvrsjMhky2BqQEfp4HpmMK1psXianNmoyilVdKlfQQCCOdt6EeBw19psFkSm9p19xfGnz1THQPyQaEI7L4/ntKDJuJ3LuMjjlB5H374mli26ZIBsZbPQ5GgbQB2AQQEkDbQZcC5nmMcBN1Yf6JBlvaWy2+NIy7fcwxhqcawTA7bBGBMgR/Azvp+C6aaXdWZBto8eJacV9inedaJFpQbbxA7op6miKVfqKPDwJtNXTpJt2e35FRjV66InGiU0RnuS7LH7P6ZZvuudtiue197ARGBuBjQDZCN4IgBP1pKmAbKVyGxoamkKQLVeIjA+idFElSUaMSjaHU4wPxtvANSVLNT6QyW86yGbi5DuubOb3dPeKu6iSX0n3BDDnqHvGmGw9FWqymfTO6IbJibUierkY9X10d3djjjh9aic3LlLoSkpGwJhaVDfjp7e/H1nPQ0NDgz4qfl9eLblnrrC/8mgF3X0qXVRMD/iHVAZ9fBzfYwpRuap03gJnCAN9z6Ol8Tlky0xpehh5bwUy7oYxIFskbFubNU9gMQgaLchmxycbARsBGwEZczm+Es6hu+jfMVMg27Lnt8Wo1mTzvCKy2SK8bE5AtmzWEwZ0JpuHQ+chJxCTm7ogG9P8xV1UvZE8bvbQbVOYbMDgwLDsnBGmcsmA80eQ9bqQdZYi4/8Vef/uCUC2hLrKLDHZxttpZw2MAtgA4Ma/Lcb1f/4zBnwf5dimUyStkKZ5Gp9gRBqqqpFP/t8mBdcLfOR8H3vPn4/PnHQitgXQDIBRNtpw8l4WENQ82WTdTetNhiZ7/pbZdZP1m5w/TZUBmHY9mbsx5vxxxl0da0H4uu2VRlMyX1Qbs9N9zpc7c2hrA20mW49b23NtmaNFWqmmm+483fMmF5lNXd9Tvd94ANvknnB6R1kQbnpxs2fNVgQ2DmTj/Fm919PLV89dNF/YBxV/DgqFJjE74Ia3uIvmcsjk1UY6N9XVtYnBEPNx4GaUu6hhsinsauy9BY8SDEg9n5IrG5RyNou7qALKODOVe+hrJCXLlCdABT09vZgnmFctyFZ//qZwr+7ePjg9lVHJCE0TZEy6J3CRUvUddPZ0Y25Hu3J38LmXHv8oo4PwIfVPfMj+/n45hyCb0WQzZ465fxgkPmQZvT19mDtvjk4zrcLVCwmWSQVJPRQXXgTaKkEFLkroG3gOrcXnkakkQbayyjnV2nATgmzVeShVdkfT3PeMcRc1SwjDCkip81ATyGSlTvR3stlMdHzyd3t+bQRs/MbqNcXbq20/tfF5pfef+v1FgWwBSnA0yGY02abDZKPxQdmfDzLZntDpomSyGXdROg9lJWVUabJlcwW42QxyGRelchkDA0OYO7cjTBdVTOc4k00znUWazUWF/psO0NXZg6bmBsV4CyrwnCrcYL0w2SqlB0TDM+c9C8/pgePwWc1kpM5rdROCbCwBa2AUjrDXnhkaxud/dhl6c3mMiu05kPHV5COk2Rv5B92w1ftWxUK9P1WNT+XfEgknQJUurtQvdQDPB5rKJZy677547+GHgSqqRZ02Gr7jLcgWDi8WZNPtb5JriMkyjCZ5uS3usKmCBZv7ASzItrlrYLpg2XTPm/h5NwcQPtV+s7nArs1134lrzR7xyozAzIBsMhVMAdrqgWzZ4j4oj7ahsbEVeRof5FW6KAE2ysEQJxJZMY3zqLmpA8fz0NPVhQ6anXnRRvBYoC3afFWbwI52F4U23ozAtzjIFm8D6jyIJ0AvmWzaeDOJXSXbjZpDu3LPnr5eOL3lUTVXNmBYzSS89nQeWKkiAtmccXJiU5DE/r4BOBkaHyiQraZOEsdH5XHHgGxxYwWDVJpFoe8r1znf4SJjBL39K9HWsBrZ6t3wKg/FmGy1IFvdDua44EKwWp2HkfJr0DzvvRpk2x4+WuDAk5QdpioR0+U+LRdAlNqOQAylPRf/faJ/2/Nt/Gz7UeMS3Qon6i+2/83s+JMebyXtH6Ai6ZUO1guTjZpsXuVe5LyVNemissul37zjpYsSZBsYea0YH5SDA/H/2bsOKCmKrvumJ+2yZBBEoqJkRIkqWVQQEBFFwUASyaAgiiBRSSqigpJRjCggOQtINiAoiookQaKkjbBxuv9zX1X19PSEXVD84TtTHtzdmQ7Vlbrq1n33GggXxQ6XN47tvaHZAJANL2AAbU63i2UH8PKDY3XhggXJTRq55EvXrtPg70dyI4aIzp07T3ny5JFUdB+R1GRzaweF8UHmeopxHSJNs4JsobZP1IvzymiyCZI8+oFl0iA53BdlmOi2Eydp7OIllOyN4W/cPh/l8fn4p8PAFpDfiMgE0WS9iMXJ5auy8STEQZTu8lKqy0mZmou8GWl0d4ni1KdlC7qBw0aFThtuBSKVNSTuSi06sgu7y8n3YuIYnktmNdVQVvIwSop0XnbPeymLReuxkZ4n4ndyfLUyDQMmmraJUVBphHkgdc/snvffWthkV5//1n3UdZQkCXbc/0mylk8kcMIceWwGBdhUzkkezPqwhNJHyneocQfHh6rPwLL3gzf2z8XfSqUxZ6V2pdtPuP6Wk354OW1OPQ/eomIpFnl8iTT+5KwEg4/KLt85HUsCxvFs2lV29wwYc3LYRsM9P99LFbQpNh7YTw3JrOUayGaMz1EdZCNnkPPnv3Lg5+W2l4jlHKHs/u37Ra93JUrgn4FsYt5jYWnZsmgH2Q6eKEunE24ih7sS+YzC5Hbl4vm9B8ZlHje5Mb8HwOYSWmx+kE1cWHN56EJSMuXluTs6uRpHQ5cNzldIU1pGOi9HvG6PmKNZxxk7hU1ezqcR+QyDUi9cEOsFnk/7U6ixQc3YcdTF1HRyJEmQzZw8yF9CDf0MsukGnYtPMOl6YYXn7CAbOZnJpkA2TTLIzOz+CyAbruWzgWx2Jhs02TTtDGlGZlA8cahqQiPR9VjS9aKUnlWBchcGyHYb+egG0imfpBv+s4nWleg60WtGSyBaAtES+PdLAK+sLHIYGeRwnCYn/UGJ8evJY3xDLu1PcjpTyMEsNwBsfvmA7DTZLsBd9FcvZfhqkcNdmlzuPMJd1GZ8AKCNtdmcAmS7kJpKhQoUILcDxgdOIjl5thvj+N9vAmg7I0E2YZbgI6cjk8g4TR7tT9LTv2GQzes8KEE2aLIhXV0gG1hs54lo+8m/adzSpZTidpPHl0kvPPMMFSci2DooMwKWdrDotf1b7QITCoB9CUQ0d8NG2nnkL/L6sqjRDcWoT/P7OR/QZ+P7hwHZsOBkNv0lTNiti5ZTp07Rn3/+yeBd8eLFqXRp6KUGppwvcvznQYvj3LlzVKRIkbB54xZhGHTi+FEqVqwYaZqbCzri4p3Zk362pdk25WeXk9fs6tO8JhaDQDrVT8uJmJ8BtMmXL1/A5aytPmheiOsgnAN16HDQt99+y4YiuEaJEiVEqMe/5Kab42fM7sAcfh+uHkKBYZcKYoWab6vr4uf333/PbQgLguo1a/hHHxvIZs9juL+D8ifrP3xb02nXrl2Unp7Ji4sqVaoEjID2dpCamko//fQTA/ao95IlA/ugz5cpIl/kEuWXX37h54OBWqlSpYJ0Gs38+jtHjsaHS+07OQHTRBcP7q85bEZh+5Io0H/puv/wOur5Tp8+TQcPHuSyxrh30003ZfuYofpDtidFOCCnZY3xat++fVw3RYsWpZIlS/JVMWb/+sse/v3GsmXk56FBtksFfUNle//+/XT+9Blm2tx8881UuMh1/+Dx/zuQLafl/A8eJnrqVV8C/y3IduR0eTqfUo50rTxl+gpSrth8LAcTw7IwbgbaNJeD3xUA2dBGFdiG352am3GkPLlzS+PRQNArVHH75AQmNT3N6Vp96AAAIABJREFUBNmc9rlmGJAti3X/dUq7eJHi4kAOIwo6V95UjYNWkO3CxTRypGRkGMqh05rBUIsUP8gWT9cVKBjG3SF4kBB4owDZnC6Nw0UBstnDUe33Z/0c6MDZwkXVrjGOt7/s7SAbmGwIFwWTTWmyOZ1nTZDNdE+VN7fTDgUSm4uyjKKUnlmJ4go+TBczK1GWrxj5jNxk8B69Fjam1/pMytchVEMIFxMcPd9fAtHyE3pS0fYTXALR/iPKJFz74LFSiv+Haz/Wc0OVJzZUxII5izRHOhsFuJ37KSvtW3JkbCGvE8yv5EsE2WIpA+GiaVVo969eStdrEblKk8cGssV43eQGm80DEwQXaS6n3120QAEhsC+NePB8YG8hwZma5Qvk38r1R4FsTu5POEow87zOw5SVuo20rA3kdR2U4aL/fyCb/10XzGRTINvWUyfptWUr6KKmUe6sTHqle3fC0qiQfD/iEdXZ4WDCcEx2O5MkgHkjQTvk4xQRzVyzjr45eow03UeNShan3vc3M0E2v/mBan3ZLCYkeON/wYfRZDM0+nDOHBr1ygi+8DPPPEODhwwJbuKhJjncUALhU7ST9PR0GjN6NK1cuZJDGNatW0expo5s8IZaRkYGNWpYn8+77777qG/fvnRDcbHgMxPAX57YyfN1g7A4Q1suU6YMORDmawNQRMuUrPgwjCX7AtcKaB376yitXbs2IBtW5VuXx0O1atXiMIhRo0bxc/bo1ZOeffZZAcIR0XvvvUf7Dx6gN954gyfB4ZNO69eto65du/K8EMd++eWXVLnKrXzKmTN/0/Dhwwn2JJznbASHn+nWg26//faQtwOgmpEOuw+i64pcTwULFoyQr8v/CvX55fwFHF6Cf02aNOF64nH2MkCNUOcEMbV0g1599VX6YM5svg/myC8Ofom6de8Z2JzC3B/32L17Ny1ZtFjk0WTyBJZD0Nzb0Oj555+nuDy5JZilU/169ejYsWNUp04d+vyL+fK5Q4cFHTq4n+655x4+t3efPjRgwEATXD18+DA98vBD9NBDD9HgIUO5fVQoV57Qb5o1b0pTpkyBeCY9+uijdN1119GAAQOo7C038/0A+jKbwSBavHgx/f777+JBVPuRm/PW9oR81KxRm+bNm0eH/jxg64ey/1nOr1mzJt3b9L7LrlPOziVsEFx+i7z0M3PaTtVxaO8vvPAC3+ixxx6jca+Nt5Wf/FO+MOxjVljQVzdo6dKllJSURFWrVqXyFSuwDlO4lC1orRv03XffUfvHQXog6vBUJxo5ciSP5xjHuj3zNH/+0uCXqVu3bsEMTMU8gyFfQgLlzZtX1GHQ+yBMDs2Oq1P//v1p2aLFrPc6ceJEav3QQzZ/7pzX2/59e7nNk6HxhlHuvFA1DZUuDYwLOfbYxpCcAs45f5rokVd/CfwzkM2uyeaX3RJPHjFc1FeQYmPgLhpDsR4vxXi9zGTD3IH12JyCzeZPDo5igSZbgXz5zXDR0OGbUmuNmWzgZfvDRQM12dTVg+d11nDRhPPx7AkAgC1SuKh/DWUJFwXIhtvY56D/JsimCjvpH4BsSYnJ7O4gFn/+hhEKZPP5fCx4Z1Aaa7LljfkrCGRzUCYvvHIKsmX6ilKaryLFFXyUUgGy6QpkQ+WEZ7Jd2lAY3CWj54syuVyuYLT8ouUXbT857z8qcNAKsgUGE8JRKIs3KdzaGXK7DpAvFcyvraxn9k9BtgyjNhnOUibIFhMTSx5YfEuQDSKp0GRTTLaLFy+y03UokI3faVKrMycgm+Y4KzTZ8DwBIJvSZPvvmWzZgWwwPdh28gS9vnwlpWka5c1Ip/E9e1J5IsovwzR57JSLVey2h0r8vpcaFNxfcvA3yhdtA86msMB4d+Ua2nL8OF++QfFAJltOQDbrQiA9NY1eeeUVP+sqHChjaPTHH3/Qrh9/4PtWrFiRwRlcK4CBpRbj8uHxPRaR1W6/jT9RYJZqJy8OeJ4WLlzI86J+/frRc/37i0mjIZzMxe+ChTLn/Q9o9Csj+bMbSpagr776irwxytxJ3TAYZHvqqado69atDOQNGzaMHn/yiaDFutigDDSOsNZf0CJXbTwaRBu//pq6dOkS9v3JZeRw0JgxY+j1119nB/ci1xflPDkdGoM9c+bM4Tw91r4djR07NmTbwYcAvZo2bUpHjhzhYxy6YCl9Mf9LurncLXTo0AEBUoUARewXRb6mTZ1BTe9vFvJ+9957Lx08IBgsI0e9Sh07dgybr3/yBZ6lccNGfAnUEQM8zHzNGfsou+ME2CjDi2VGp7z7Hr355pvkMHxS8FmYtbwyajQ92eGpgHYX6tlwTbTbF54fKOqB3ZP9PQH9WghJi8/UvB+CJ9988w3Xv7iJj+rXr0+njp+gGrVr0edz50U0zfhT1i9OFf3ledH/DIMB3I8+/IAefPBBmvjWOzyHv71aNd50v6fpPTRt+nT67pvvqV27dgyYbtq0idmQqqz5OQyi3r17M/DN/c8Ckgm2pBDgRho6dCh16dyV28XmLRtNRoR4Lrn4UuViaNSpUycaNmJ4UL+O1HasIJDKn91UJLv6t17fDipFAqsCmKgWZipvJsm6zRb0szNaJeiEtjNw4ECeb7dv355eHTPGMgbDIEgnBxa+PHb4n8A+JgaVnW5Qs2bNmHmGxGBUG4BRgSlbcE0dLkG2x59ox225Y4fONGLECM7r+vXr6ZmuXQRA/dIQ6taju3kTvr5BDPBinFu+fDmtXr2ahgwZQk8++WRYkM2sD1lO5t+aQQP696elixbzPSa8JUE2dKxLGCtUBsvdUpY3D9FOP/jgA2rYWIw/wenSVzbWNnUpbVPd+3LOidSHot9dDSVwZUE2crhI1z3k0wtSuq8s7T92I4eLKuMDTwzcRWMol0dosrHxgRthoy4xlklNNrX+d1jdRQHE6dJ4QRaliX2HiKRMupAC3I5y54qzaCxLLW6LB0DAuGwaHyTQdYUK+TWO7fez/K002fARGx/Yw0Xt1W4F20KFi6pFgH3qHrwD7iQ7yMb3CjPpUjttislmB9nCKRmAyWYF2axMNk0X7qJudhcVIJt1AMHvQSxCyWSLBLKBBxFN0RKIlkC0BP5XSsAvKWp7IgdGO2iyZZJLA/PrEGVe3E5a1mYGqFxaCjkcaWK3BxsdEq2zM+MgtG8YbjIMwWS7mF6Vdu3xEEA20kqS25NXaLJJkE0ZH+AlDJANO13Q3kxJSREiqDJcFJsrzBeCZ7babQ/QHA0MFxVMNpjkgJ0nQba0baRlbrQw2fzGB/bn8b9ArowmW3YgG8JFt/19isYtXk7pThflzUxlkK2iZLKpLSDWRBNBff9aE+X5ABElE9FJIpq8fDVtOXmCyx2abL2aNQ3BZMt+cYDJfEpSMt16q2BBqQWcWkyHIeeYzxWOtMaLBA6gFQDZ22+/TQ8+1Jr/9oNs4jKnjh2lxo0bU2ZmJsXmjqNtW79htgMWTqyDJcsx5UISNWzYkBLPx/N5cz7+iOrVr2+CcTortuI/lfxMtmrVqlFKUhJPJOfOnUu176gTFF4ZxHRSk7nsgB6DaNvWrfRs3778rNCotaaUxCQRiuHyMLgCMA2sNfRZgGtbN21msBD6srVr16YpU6cy482E620ZGzd2NM2eMZO/v+222+inn3aJ8N2SpRn0we8AW6waulwPMlMoHzDU/vjtd24/U6dMZ9DOzizB4v7uu++mI4cP8ZkT3nyL2rRpc9ltOlz54oII2Wz3WFuuE4TNfbVuXdB2X04XnmFBEwtYO2nSJHr7rTdNHRqAUosWLTKfDUyz3n36ifZrKTfrw+M+O3fupE8//VT0nRD7AgFAhupMhsZMoLz5VaiwYLKdPHacatapHRZkU8xJK8gGJmf/AQLkW7/+K+rTpw9lZWYy+PHlgkUMhI8Y9jKH9aEuu/Xswff+7bffaPSo0VSiVCnauHEjtW3blipWrmQ64+I6q1cu5+s+1akjMwvQn/E8hw8d4HaG8D8A1h07d2aQbduWTXw82Jl4Z/gkSP7nwf3MjENbw3HDR4wKHxJu7WuQyzl3jrZs3UQ///wzIVQdgE1cTCwVKXY9lStXju68804qYQuXtdeRGtNQ37Nnzw4G18P0b/VeC/cT93nggQdozFjBQPO3O50ebNWKNyS4XegGGZoj4CdYI1g7MciDli4d/hgvku3I2o4xNmD9BvbwwBcF+y24P4hx58jhw9SkUWNxb5eTfvjhB8qXP79Y/1lAYCtQGbFvSZDtifaCyfZkBz+TDeNW925dOc8vvDSIuvfoQUmJibRnzx5meX63/RvasWMHM49Zs0nXKVfuvDzeXX9DMbOqjh49Sgu/nB/w/nEEvVx0Bun27t3L5wFILFexQuD8I0Rdtn/8SWZt2lPZm8qw5hHa8bwFC8xQ8aADzbVrztaekMQIDbz630f2e+Ddd+bMGf538uRJOn78OBW6rjC1bi3emTkd+4LzHv3k6imBfwayic2O8JvPViZbhn4z7Ttahv6Ov9EE2byxgsmWy+MRIJtXGJu5XCJcVLVZFaIZALJpUI4OE+EgC1jlDPnAWsGhBYNskepCh1ka3EVhfFAY7qJyg806ZtkuIO5pcRe9NJBNoyyfzsYHVgtVHjhD5NQauoCHBMjmcjspNjbWb3yQQ5ANpgkFCxUwmWw5BdmSkg5T3tzHyJO1iRw+YXxwqSBbFmuyXU+pOphs7ZjJBtBNN6B648qmmq+e7hTNSbQEoiUQLYF/VAI2kC3G9acJsrkdBy4LZMs0SlFKamX6Ce6ienVyaGXI7ZXGBzaQjR2ImEquMQACMVNQxwEiIVw00iLe+vIT4aK5mf5twPRAA3ByhvAMvnQYH1w7IBvCRccvWUGpLhcVSE+l8b16UiUiQhAdqyDpXFyc4LwdcrLttxUVB+bgb6w3sI8IkO0EQgtXrKJNJ07y5LthiRuod/P7qYTUZPMz2bIH2XD7zPQM+uyzz4LyqsKArW0YOmBY6OC+devW5ZBN61rIyrIwN/WImKlT5qYbeeGJMCalAcLAhEOndya+xQAUUrcevRgQUEWjwIv5C76g+fPn86IKi+tnB/S3SfHqzM4pW7aszLIICz196m8+nrXqHA7a/csvLKNhZ8NYFzM4j+daFrZK2IWOZFycP3uWwYBG94gFLtKhgwep6T33cj6at2xFAHegxQSwMC39IpvM4DsswsG2AzMIu8vLli2jxo2bsEaXFeX5ev0Geubpznzt4sVL0qpVq2jatCkcBoheBTARoXscbhoBIZ09axaNGz2Gr/Pe1OnUtFkzc2JpBZVQb8eOHuH6mjZ9JoHZdrlJXTc5KYmgE2ZN333zLb373iT+6Laqt9LAQS+azFhrPeD3O+64g9m1VgBLHZNd3jCOjRw+goFWxTwDm+2hNm3onbffpnfeece87sNt2tLosWN4QWJtG/Z7IB9gDSUngmcaITmEhtr1RWFRYkkOnfsHQDaEFM9FuGgIZk5YkO255+n02TPUuHFDAtv46S5dOFz0gZYPMlshLtbLzEkAuOh7v/2xlypUqEDLFi9jkGjvvn0Mzg0Y+LzIlEHUp3dvE2RbuGQx61+hP6M/bN64gZluWNyEAtkA6iA8UW2I43hcH+MEM9mGj8yWyYZx4p233uYQbN2QQJRlfYl8MPBERDWq16K+z/ajBg0aRCz+8ePG0PTp07nPWccsezhvuG5jZSVCCByQPkAQMAYDk073N2tG+/fKcFsbMeByABPFFOcQ/ZdFiD7AJgCPKqlF8Lo1a7l94z6VKlUSfYnrVYyH1nfSDSWK0y233BK53dpAtqc6+plsKlwUZVasRHG+/okTeEOJ4cdaZmiLd9WvRy1btKLmzZuTJ0b0K6Rt27bRU08+bp4nPg0EtYT4ul+D055pljyClpRcIas6XrliNVWohK0wP1gFgLN8WaGBB8b06rVr6ZZy5UIvrnMIsiG07sKFC5SaeoF/XkhJ4XV4SnIyJSYlUXJiCjNK8Q/9MT4+nhISEujs2bP8t50ZWbN2LR7Lo+l/pQT+AcimiTEwJyBblq8AAWRTTDaPtypl6YXIDrK5PV5hgOB2maGiHDJqRmJo3D4L588v3EcvAWRDG9ecjiAmW6iatJO8EhOSJMgG5Mlm2hnqAoZGumZjstnDQ4N2ymTYjR1ksz9kOJ21QJDNa+6whQPLgh4yOYUKF/SDbOq51PnqeKXJJvam0yg5+QjlzvUXg2yhmWxqkBRXDIqmcYAxIUC2C1nlKXeh9pSWVZkysopEQbb/lXEm+hzREoiWQM5KIASTLSv1W9IyNjKTzelMJocj3c9kk1c1Nb9MZptissVRhq8EsfHBnljKoJqka6XJ67GCbF6KjYnhRTo0GwCyYTcck9ILqRdNkM3tdF0WyOZwWNxFI4Js4XfsyPhvmGzIgdo7TFHGB0EgWw+qSA7WZIOKFi8LTIDG+gw52wUP1zBwpQwiQj4QJAqQbfNxcNpEuGjvFn7jg+Bw0dBXDWLAGwYvDlYuXyFf0GJSaJ2vYDG0Yuky/hzAQIsWLcyLmwtXuZkHlhXYJn7AwGAtKDAbzDZqWfRZF7dqwcQaUSpsSGr4mPmRizBe7srJRIuWLWny5PcCHnjzpq+pS8dOvCgHWAAWBRsISIbd+XPneOcVbIu0tDT+CcYMs9Kg2aOYJk4PM34ebvtI4GJVN5h58OTj7QiMjK7du9GgQYM41Ktzp060+WsRRrdi1RoqV6E8z5PfeP11mjblXc43AInX35xAzVu04Pu9Nn48zZw5k6pUrUYffvghh2gj/f7bHi6/1JQLPOmdN28BVbv9dgYhEH4FABR6Zp988gkzlbAAFvUnwBHFsMBzIZ8HDggNrfAgm87g5N+nTvH5n372OQNc/zT98P0Ofg6rtpd1caz0LO1EFiW7DICOQxwvMR396zA999xztHvXjwyyoE4Qltv20XZm+3lv8rv05sQ3zDZfttwtHG5XuUqVgPDlgFvrBreLnbt2BPSX4OxprMHVvWdPWrFiBS1fsdQEIsAmQ9tDXQMMExrJRI888gjrr4kkQBIwCwFCox/07teX+vcfyFpXT3V4ghlEPZ7pxqDfho2bqUePHswEQ3uAPhfqE0ATwD60mfHjx1OJ4qVozZo1FBunwq51AbKtWMl3jSRvA5Ctc5cu1LFDB9q2eUtgschOjv7LLCYJsg1HqKEtHFydiPYPcA1MT8OXGZbxZr0R91GnRu0ee5yZodAQRbKHVY4bN477FTQQUc7oKxz2aRmm7X9b76NCZ+G4h8UngHEVlhtY1wpk+4Pra8DAF0M+hxmWJceiyDwRcYfbqt9Od911F/+OMGVoMap+FA4ctIJPCshRn3Xo0IFGQSogRNq8eTNt2bKF32cA81YtX8HPUblyZap95x1U7HphfNOtqwiTV21WVi45ycnjf607anGe69WrR3Hot6pBKU02w6Dt27czyGZ/B4hr5fDdKRnE9msg7LlCRYBs/utgfK9UToGLGm3Zto2K3XDD5YFs8v10d5NGBE1ElUIxIEMWtO1DVTzID963/pTDcsjJTaLH/D+UwL8LsgXtzTLT2Eu6XpDSbOGiMD5QIFucDBUFyMaabG7BZJPuBmYvUUw2RfLKDmTTzbmcNN60gGzhsCpUghV/ApPtPMw+ixSWBl1g8IZeC5jXlHjZ+aQw4aLW000QTJ6UoeuMdgPwgm5HTlA9XE8ZHwgm2+WBbAULFpAuZcGabJFAtjxxR8mduZFBNriLuhxnLOGikUE25Ntn5CKfr2gAky1Lv55BNsNwRpls/w9DQ/SW0RKIlsB/VwLmjqYGTROE2otw0RjXEcq8uM0GsqWKRUKAu6jIqz/cMjzIZjjLkMcdx1ps3pg4Zm1AFBW7zkoYFSAbXn4KZLOGi+I+oYT8g5lseVijgYMeoTHnPE9OYx/pGdCYszLZrh7jg1Ag27a/T9K4JSsoTXNQwYwMGt/LD7IJWx6h6SWYUJLJZmqWZTdJtpekanPCNTLTEQiybTlxymSy9WoeyfjA33atTIZQIBvAF2hjMbtKglf2TUH7Yk6xvrDotC6KeAHeubOFMaYLMOIHoemmksqHZgHU8F24UFQ1MTMcgs0Exp06tmXLljTJBrLN+WA2jR71Ch/TqlUrDl3lJBeM6Rfg2SoXibgeR2aJOuQwCrmIAjMHQvF9+vUNHAx0gwGSgQOeY5Yf7oNQJjBroD+E67Vt9xiNG/uaKAuDmOVwf9N7mfWB+0ydMZ0BLITaQScLqUjRYvT+++8zGwUuhO3bPcqsB1zv5Zdfps5PPyPyoRl06uRJ/gzaesVLlKBRI0cyQMfAAEvUiV3hUOndKdM4v6GMKcCsij9zlstj0cIldOtt1f7xQLhzxw/cDqwgm2pT1lB3gKJW1s3lgmxgr33w/iya/PY7BGdOJIxzE995WzD4LItv1MWXC+bR0MFDeMzj+zs1DnPs1/c5S4inpRgsIBuYlPc1UaCYOAZzeAC7CEuDBhdAtrfeeovemxzIgLKzjNCOhg4bxlp/AH7vvbcpX8+XlcEhZSgzhFXny1eAKletSiNHDef2ffqkYDcVLVac79v1mS7MEgVjCcywF198kRYsWGA+wCcff0Z31a1rARj8IBvydEfduwJAzfNnztKPPwqg0gqybd+yldsyAEC8M1Q6d/oMu6GqcNEREM0XDTegLaGeEP66dvUa2T91ypc7D6FPo1+hHJHAPMSxeCZ8jrLh/kua2b+VZpr1BgDZZsyYwSAbzEUAYFpBtewIxepaC+Z9Ti+99BI/D5hsb0582wai+UE2nLN33wFmp+JFCSA8MT6BwX4wbs+dOcP5QAJgbo5NRGxegEgksA5Lli4V1O8GSi3LUIxjdTCbWbjEOKnaF9qNYgFGAtkALk+ePJnf7wEguAQFK1auyqB1d2l8UPqmG6lmrVrczgDEVapQWbgnW14YuM7mjVvYgKZUmdIme8sKsqENDxoyWL5DUWzSwMUGnNrrS40n4Nygz0DXEXWkQDarxicYn1UqV5RZ02jXTz+F7tuyZYVqr/iMy1S+wNo83JrbufX9eCmsRQAeCH8FcAkjBoBsqB9/ym7+ENREoh9cVSXw34Fs6Vllaf/RMnQmsSy5Y29ld1Erkw0bey7pMupxu8RGqNRkc0rTNs3h5EjKS2WyIaYDTDaHBNmgOWpnD1urxQ6yxSeocNHITLaQIFtipjA+8L9cbACWnDRiWOFJtZ4lQTbhLsqT9kgb/MqWnpyUmJLMsbZxMlzU+lChFkU8YEh30YSkZCpUCDGxuKXYJeaBVl5EnW9lsulGKiUl/UX58hwnd+aGICabAAgjZF6Cg6FAtmi46FU1UkQzEy2BaAn8FyUQxGSDG+f2HIBs9nFWgGy6IzdlZBWni6lV6affYijdqMFMthhvHnJ7Yiwgm4dBNmg2KCYbFjUA2QoVKEguzcGbPooZY2VIK4DQCrKdPnuO8uTLSw6EckgmG7ulOg6QDmaebwN5nTBySCCH4/8TZAuuVAW0wdWTjQ/+/pvGLVlG6U6NCqSnmyAbwkU5jFbMvMWFWCQ8UEif8dDLaDvgikOdT4WLvmtlspW8IaK7qMlgkovaSPf/66+/qFGDhnxk1WrV6OmnhXOcSmA3LPpyPi8uGje5l5kcZnLozIgBAwaLuKEvD6fOT3cJWIBipx9suXAJ8xurRqFYSAWGvfpBTDUhkd8bGrezkiWF2yjXgmHQ2DGvshYTGBEIc0NYnGqndeveSX8fP0EiFEnc2R0jQGYOacXdswSIpmdl0QuDBlH3nj3kjf35YqDR8PHiGyGtSGqxdf3119OqtWsoD3TmOE9CG+nb7VuFADgR3w86bMdPCXYiWIIIQxPabER///03PflEewbbcF2wcKyhWFhMoq6efe45BnPAYtu5UzIGQ8iEQC/p223b+RrMZGvaVAAOtvDY6tWrU3L8eV6srlq5hp0Kw6VQoG1A+LCcR548foK++OIL8zIodYCJKSlJfP8nnniK8sPFVG4cmAYO8oxefXpzeSlw17yH1EJUGn7paRdZCwysqBNHj5n3K1GiFE2dOpUqVkWgtx/NNRftpDOI1KdnHy531f4AaHXs0pnDetll1aGAJJ3aPvII/fjDTtY2XLh4qaVPOOjnH3eylh3KEABXj+69GEx5d9LbzChr0eoBFoU/duQvDhetWbM26/ZdTL8oQayuDA5WqlRB9CXM83WMpX6X3NtrVKd5CxYyI6iDDLtDvYIVN+zlwbRyzWq+1+YtWyg9NYNZRefOn2FDktYPtmFXU3/4dCCTDQzM8uXLm1HtG79eb44LDLJ1ejpAk+2XX39ncIibuoNo/bq17DqJhHBRaLKFSs8PeI7rC1pcmstFvXr1ou7du1NsXAzddeeddObU31znW7Z9Q8WKCT0vaFi9NPhF2rBhg7mQe/21CQK4UqC/BENeGz+WQTb0n/FvvE6PPCI0xrIdkG0Ne97nX3A/R2KQ7a2JgWAwQsOb3U/7/xDhogyyQXZBM3jTYdPGjaxBOXvWB8wQq3eXYIdCj2/u55+b49CtVSvzWAkHWWgEii0cv3v3jz/uZkaqWhPi/QpDgsTEeC6nDp07EfqvVYsbbBN2HZYvgRtvvJEZjqHSWxMncHg7yssKdqsNjSqVb2W3z65dOvH3A14YSL1kGHHYMQIhrBXLMzDasFEjNhzAc6lwUeQbjEQwTP3dS2TWbv5g9v8QTES8l1RIOoNsMlyUrwPZhaQkuq1aVcGiIY0BOW9soAOrfTxTz6SAM0Fo8b/fEer/66+/Up7cuTjMH2xJGNLkz1eQwUb8jnEjIfE8b76g7SLhe2yuYONBsUmt5R2uLKOfX2sl8O+CbPanV5psYLIBZDsgjQ9cMeHDRRWTjTEeKcHgdgC2N8gKsvH4Bdd27kByhiaZo8GojgDZNJdGcbEx2Q6vQZGUCUlU+LpC2cqVmf3RqsmWkJUVAmV8E4SoAAAgAElEQVSyAmdCwA3/w0CW6cuihIR4KlSgEC9sRMoGaOMCEhaqTqfGLzv+JDK+JQcxjdIzMykxMYmFTuUUM+y5WbpBWSxMLMJFEwGy5T5G7qyvSfPtoFjtT3I6hfFBFGS71gaEaH6jJRAtgf/XEuCXWBY5KZOczjMUo/0zkM1HcZTpK8Eg24+/eimDapOulSSPNzd5PXHkjYllhocQRXWTchfFCzYjK5P1fjBxdJNGLqclBE0WknXRzxNQfhcRnTl3jieZYoEI44MMcsL4gP73QDbAatgJ5GRxM7ROzHMCsgWxWgSvjN1FA8JFoedUvDj1aR4pXFRM7hQTKNL94fLYRLo83tesGWt9WRPYUa+MHM4fde3WgwYPHuz/WjPovXffpbcmvMnzl+HDRlLHzmIBZk/QJVOhmNbvFMiGHANIyp03jwlyBMCVusELNbC3AMZg5x8uiwEgkVw/9+rZnRkvmBzC2fORR9uK8pDC9bExHm7XeXLFUS5oB/KE0u9GqWhyCJnGP2gJifoxOXjm3Aznde3alRf9CmQDYFalShU/M8/QJJynM7iChbLKD8AjLFahveRfZYrLnzt7mrWMwAyyJ5Q3AIlBL70UBD75w7P8k8BZM2eyJpsVZAvl2AjQ6EKK0Bpbv+5rulHqGIUaF8MtStWxCvTk9iDZgfguMz2dmS+6Lphje37bK3TQrBRKCS7xtSzgSVA5yEUvQCoI3UPrSOje+UjTXFw2VatWozho3VlAPCsYqBicKYkpHH5pZwC6vB4GR4cOE2GP+F6BbHiOOR99YrKGcN1ff9nNIBTqCOGiPXv2obffeosmTX6b6t9Vlz789BMOK96ycRMzJXv16Ud31qlDp86couHDh1Onzk8zc2vMmFf5bghvXrlsOTNmAZAgLBusoE5dunIo6ITXx1ONGjUoLSOLChbKTzcUvZ41uvLkz0c/7d5N67/awG20RMkbqFGjRvTpJ3OZsdTigZbm81jDRcFYUqAZDgBIgFBjPBuABYBsAM+2bt7I599Wvaap8YP1TGLCedq/fz8fHw5kAzA96EVh4BCXKw+D4jAnUeVbsUIFykwTjLXf9u4jD9qHHFZ0XyaDfjAQQf1eV7SYcO11i/rGfTHWvP6aYLJdFshmGcJyCrL9se93vpcC2bL0THZjBosV4eTde/RiRmL9O+/gtgFAVIFs0KRrfr9gLk6bNo3ugzGJDWQLMEYxDFqzapXUytOpaNGitGHTRvLGxFjCM+3jVahe7P8sLRX6YoL5+dPOXWJMIqJH27fjduzU3Fyvj7V9mD+vULkSG64ULVKMy5xZwE6NDJ/O+qS+zCwG04YPHcLP+/jjj9NoOKpaQDac92jbdqz9OGzEUA6Lx8Hm5p0M77UyEO2bMnM//YzLwQTZVq9iNiASA3MOB8WfP081a9zO9QODDhjBBI1/sihCvS/VdXCIuTKXWlYcVmcdryzhrgDznniyvQg3NgwGtydPeo+NGUKxLyPXUPTba6sE/huQzTAKUWrWTXTwqHAXBcjmMwpTDNxFPTEcqeL1IlLFHy7K/Uv2WZ6/wqiFtABPADNc9BJAtly5YiJJwwZU36Uab6qTcR76zjnoGh6JT7Bi7nxMSAKoBNlwIsCyPHF5SYOIcjZsURbjZJTOwSLVANmgncMDXk5ao+GgLEOnixfTKC5PLmYe4DwVNqEGKTUhAZiX6ctkhNOhZVB66inKHXuEvPomctOuQJCNHVciZyJcuGiUyZaTyoseEy2BaAn8T5XAFQLZUtKq0u49XkqjWmQ4SzGTDSAbmGtg8Sh7b49HMNk0p5MyfFkMshUqkI9BNqfL/0YJ3sARkwkfmBYOorNnz1HuvHl50q0BKtIzyOU4x7pyetp2cmSut7iLXttMNoBsLjntzg50uJS2im0sBA5bNdk2nQTcRtTghlAgG+ogUOg6FNOIFwnmi1knBbLhMxVSxOGTUpzfGjZkLmDle10dx4tahJINHUGdunQOBtkMopo1atD5eHADiQy5iFJC9NAQQ+579uzJTnpJSQnS1VJjswWERCIpV1QcXb5SRVqxcrVt0iYWQA+3ac2LRIQ8Qq/srrr1Qxc9gJ8IAE4Qc8pijiAuqNOihQtp2JCXmflmhpyG2eAE4wzXLFaiGGu6IWFRCXYItLQ0J1T+Ap3l4IAJsG3Xrl20dpUwoGj3xOMERkq1W2+nY8f/MkMBlQC4NVRMXQ8MGqUfBJZS/kIFaeALgxgE8Ced3SnT8SzQTdr2bQTdIv9Z4UKkwn2++8efWKif67F8edauUzp+EBM/9tdRFuy/cDGZxyD8QygnAE/lygjNtOrVa5qZADjWpvVDlOXL4Ek+wK+Xhgzl8La/T580QSCcYA9/VhdBG0ZYzcwZswmhhr/9DsBN7OSDedfobmVw4QfZIvVpzM0ZXOnZTTDZJk9mraqPPxEg26aNW7ju+z7bh+rUrs1MFzDFALLxIojv7aPFixbRwP7P8a3uvLMufTJ3Lm/MHz12hBmJsR4vh4mCNQVmDcI3N2wQbq1gusHsAK6d415/jcOVYfYAEHjpMqnFSDr17tWL1qxcZT6Ove6QH6wVAAJamWwKDLGGeitzD78mWyCT7UJyCjPrEpNEOOisme/T3fc0MQGypMR4BhJRTwDDd+z8MYilBnOTuxs1YOAd2/4A6Ro3keYpsp8qJpsJtnPIcqQaC/3dvC/mCiaboQUw2RRLGWUFJhtANqQD+w9xe/vuu+8YWALgh1DQqtVu5fJvcNedJsj2ORieuoOZjKNfGclj8I7vd1LhIsId09yssRoYGMR99L577uZxBOegfd1/3/0MEickJ7A2mnJhVeMYrsf1pWcx8/WmsrdwCGuo9xaMSdo/Lph/AIxFyK/G61OAVdA4C9WPWPtQuo+bIeHy3TLhjYnU5hEB0KGfwzADeStZvAQdOnSI+j3bh7+zvlfwbC4HZhEirN+aVJvb8NUGOnX6NI8ZGEegQ8gGMpaETZ476tTia0D8/Y99+8KtxoOY1OHGsbAtiXccDTp7+hT3PfRrli54QLAgrSYul94ao2dcOyVwZUE2ncGvGPKByeYra4JsKlw0NiavKQeDOb6Sg7FqsqFtezTIcsEd3g+yCQxJDpY293RV/qo7KrkyrBFgMAXsKlSyjjNiU54oPdNHyQlJrMkmNuJ0wdzG/eUJdhmRAJDtzMU0EcBtgeGtA55/0BObDwjHBO2uQJ68vGtqZKtIpktHHweH9iBc1Ov2iIFKofiRWqThoEzdxyBbnjxx5t63dZJmZSsAZMvKyiSdfc/SKCPjNOWJOUIe38YAkE2DDg8fE5lOFwXZrp3hIprTaAlES+AKl8AVBNl+O5CfMowaDLK5XbnI7clFbm8MAVjzeFwsiIrfId4Om292F01LY0aa20Hk1pymYrR6pZkvW6llpWsO8hkA2eAumoecEGVzGOTwpZEKFzXSvyFX5oZrBmTbfupvGo9wUZdG+dJTaVyvXlSJHOwuilBRWDKoyYhadInVUQ7CkiI0p8ggWzHq07wFFQ9wF708kA3hcS8OeJ4XO6Y+tWVyA+bFkUN/ck4RflaqVKlQRCn+7MmnOvKiP4jJphvMtIlPOCeeWO6MKgYRBLN9hmGCbAkJ50XYE2ksAg/xcuQPi3MwrUyQbfmqwMW3LPImdzfiPCNPYI5Vqhw6PCq73mwH2azH/33yFL3y6kh2+8RkEOA0QtIgcA9QyDpJ9J8HENpB3bp3ZVAEAKBKAIUAUvrZPNa76fTJxx/TiKHD+LpzPv6I6tWvz5PGye++w06tgn0lgPBQC3P7QhFlM3PW+9SkSRPLjXRenGdlIhKBeLFfqHDhsMCE/ZrWv0OCA/JOH8x+XwjWk86A4egx48w8sH7YPBF+a9Vws9cVQjhHvTI64ONJb79DCG/u0bObMA8wNA7XTEpOMI8D4LHhK2EQARYhXF8VSIzPsBh55+3J/P2atauY2Xn7bTVoJEAGS3TJkMGDae+vv5nXtc6T1YcAfwBQPPRwa9ZkmzxpEoPGoUC2O+rUYRfaYJDNoP7P9aPlSxbLy2o0fdZMKligMA0dNoTD3nJ5RdibYiHFxHikbpnGESrQ9UOya96tXvOVMCqRIJsCcdkcoUQJMSboOpcpjBR69ulNN5Ypy6Gb+Dvh/FkO8wNQW+euO0VILREbTUBHTYFsVndRfD9j2nQ2YED9Amyd8OZbAWPG/n17eRxBv6pYpTItWy4MGewJjFUAg9BqBFNvyNCX+RDVb4NANsloDXmxEB+qITw7kA2LQ7gu7z/wBz/HwQN/8k8Ac8otEu7BlatWMZlsqAtoMjKTTXdwuOtPu4R25ZLly6hypapBwKI5rhpEb02cyBp/eNbipUoyK27V8lVc74Ym9Ni6Pt3NdCbFdQH2fDH3c/r8i88Y7Gvf7gkaO170PfvrClpyj7cPBNmUxtmnn3zEGx++DDFOREpqHKh8a1X6Yt4CBrGDknQzBdNTPaNaYIM5h/aL60D7rVCR60wQT10H4B1C9CMxwxSDEOfE5o4TrDczPtWeo5y5dKuzgkA4CbIhjBs6gvi+fqOGNGv2B4KpJ9Mlg3fZFXb0+6usBK4syEYOF+m6h3SjEINsB/4qYzLZdLqODc683liK8br5vWYH2UxNNsn8hfGB1RPA3EzPDmRzaJSclMIb8TkB2cz2bwHZVLgoRwuEMT4wz7My2RIzES6qJj+RvGTg9OCgdJ+PH7JIgUKWDdbIHjQYWPAyB4qPhZLSZAv10re2QBHvLsJFk5KS+QUp1kTh7wdTH6YB8+s6jRIT/6QCuY+TK3MjOWF84DhELtc50oxMOUGKgmxXWa+PZidaAtESuFpL4EqBbBm30o4fXZTlqEU+Kkkudyy5PLnIA/q4RziLYsHpcnmYjeOSrDXIFwA8yOVxcwiI2jTRLArE/Cm/FEE/F2+7hIQk1srywS0OKiZGJsU448mt7SOvsYvyur+nGOf+EJpsYYwArpi7aHBDwJNgeyjAXXTpckp3OoNANnYXRTSK3Eyygkv2zbTAd694x9q1p/gzqZGFsrQy2d5duYq2SPYTmGyh3EWVFlsYvnzQwyKPDAhx3dqV0MQnCDsDqwfpqY6dWSvIGq6jgBAGlZxuEWYWBDDqzGRLOHeeQbrX3njTfE4wb8DgwIIcTLYXXnxRhPbUrMntCmFE02fM4vuDyYZwOafDEEw2G8imHrB2rRoEsXakjVs2m4wOewGYdWQJ8w08xj4X0liza/asGfTZx58wCI0Etg3AmFp32pw47ailLQNgr4wbO5YBbZWg0fXelGkMjixauIAZSGhjYLKtXr1SMtmeZCYbyhyL6p9//lmcrlxFyccMxf17/+CPq91eQ4Qnma6sYk7aq3dfBi35VCnoDYF2uJfi2j/v3iPcAXPA/uGyDFOO5ixQ7lADHAGgg+IBq6rlAw+a7QGL9w8/mBNYUiG0YACyvWID2dRJ4RevOqWlplLlChX5fgUKF6IdMOVQeQf4q7w8LOHBmPcKjWSRIGQPVp2ZLIuQgHm3BJNjYj0ctgi9KwWyderYkTZv2hqZySZBrhrVb6OURBHCi+sDbICQ/wMPPsSfIW9oD5WrVGTwtliRoiZrEbpyKSkXBbPHSfTEE0/QsaMnCFqMb7w5gc9DP0e4KLSskFiLD+F2hsEgct/ePfnzT5TbrAyNMw0BSKPXXnuN2j4mBP2//modhxpilQB2nR1ka3rvfXTowD7+fv369XTjTTcH1Peqlcupb6/e3D4Atk2dNsPWc8Sfc97/gMEegLUN725Ms9+X7UaGJo97TWiyYZy1ho2HvFiEDwGyDRkkNNlaPRTa+KBxo0b015+H+T36+/59dO7sWWpQt55p0lCyTGlavmIVhzMjXBTvWQBjYLKh/0JTTHUz1C+Yb94Y5f4amLmfd/9Ijz78CLPNkUzmoByZWc6HI4mcNHmKCE38+OOPuX6NLNFuUbZeTyx9+/13wqzAlqwgW+cOHWnIsKG059ffqVo1GKEIg76ff/qFgWGMQegPAGTR95jBjtBRh4PbHcZ8ALEIJc1xQh06dA6nXrpIAMwTJr5NDz7UWsgZSaMa1Seyu+6xY8eoUb26fBhYvD/s3BmByaauFhlsC7XJwPkxiPthz+7PcHlAZ3P1V2upYCHBToyUosBbdiV0LX1/ZUE2qyYb3EXt4aKemNwUa4aLhgbZRLSJnMNrThNk4/4rsaDwmv6iLiATk5icTG6nMwBkC4qksFUdzsPcJz4xiYoUDtRk436AFxZ3KD0AWA9gsiWZxgcyM/ImwUsJEWaT6ROD13VsQoCj5GRcnhcSsuLBxkEJSUnkdYtJrqLr5fQhE5NT2NFUgIg+gusXF54tv5iLYzA1WNsijeITD1HBvCfJmfE1g2xKky0Ksl1LA0E0r9ESiJbAVVECVwhkS06vSrt/zUXpenUiZxnJYoujGNZkE7ps2OViXSSnxsAawrMupqUygAButKZFliBgmxsJsmHnGdpaLNTNW0DQmTtLHud+MlK386aMx7mPXFoyORwXLMGWVzvIlk7jLO6iCmRjtp5NLJrfn8qYyPJTmSNAAUOJKIc6ToFsWFqfIKL3rgDIhjwiLCspITGg+fuXQmLR5JeLEOGoTjk/4NkJ5gJy5xEhfMvBOokAspnhgfKOSrgdi74ePXsy8wggG5hvSGAkAWRDHlS4KEA2uLJh0RrEmiOiyuXLmYvbXbt/orz5CgR1b5FlOcPJBmTzl4HGi99n+/XhhS0Swv+wcC54XWFzzmQ9notIzuPM8ApZXpjIFi1ShPbu3WsCZVaGVtP77mENJMXqMA0twCqV7QuC/nA1BSsuV2xuBlFwwvuzZ9PYV0fzYhrhj8xYc+j0+eef0549P1OfPv3o+mLgQlqSbtBNN90kJrWaRn/s3S/06nIAsoWaLwb0AfEH11edGtUZPATQgPovev0N5vOANXVg334GBnLnzs1umvjpcgMAQyRFFoOb+PwmGzijnkS1R7UY5zAUrmMfZaSmsXsrEurs+x07TJANOs8MBOiGZMWoGgsEBxrUq09YtJv1HGanXzE2O3R8kkXQAbIhTPKjjz82w0URztrvub5Uu1YtZuwI986uZnls27KVOnUQZhlIAHEQqjdhwgQizcWulQBllKbdb7/+yiYJCFND/sAYbNv2MerXrx+tWbeGgZ3Rr47l88ydfMNHffr0YRYm6mflqjVC00oyclq1bM5hqDA+mTVLAN4AVpre24TDFesghBWsTNlQ169bR927hgbZAFLXrVOb8wZNrxUM7AWWLwT435s0mdsu3FkBBodK69Z+xQYLAJUqVa1CS5csF8/0X4Nsho8NLOLPCi3Snbt/Yrffj+d8aEoxIELpkUfbseB9/bp38uPA+AAgG/o8NOViY2JE+KueRY0bN6HpM2aQ2+0NePTUCxfpwQdacHglygflCIIE+n2jhnczoLV08UIaO3Y0rwvxLke0EpIaR7CpBlDygZYP8iYGNCftyRouCtAWhgwOp5t+3P0TnTx5XLBdjUB5gpCVJD8sUqQI3yfUeB3qPLHIDgOyqfWpNYQ20s2JpCxCAz7q+uI30NZt24JchoPzdmmMNjMLukHt2rWjH77/lj8aPPRleror+nT2IGMUZMumIq+pr/9bkA1MNriLarHC+CDGm5vn+DFuDzNI8e5AqLSX3UVFW1Rtnn9qGuNPhQoUIJf6PgLpiuVJ5Jwf4xtYmrlzQXYM18XmusKwhImnOB5+AdKLAO+RzCyePylPAAB7avM5wE0Y71h5nrpnPDTZlLtotnMUeXKWTxfCcxJkM4XnbA3LCrYpRhocQlF4OQHZ2GtBIpBAEkH1K1hIgGzCsCB0AsiG3Qpw2QCyJST9SfktTLYoyHZNjQDRzEZLIFoCV1MJ/Msgm67nogyjJCWnV6af9sRSJtUmQytNHrDYvHEUIwE2pckGgW+IR+NlCYZzenomLw4xBdecDvP9ELrINPJh0s+abGcpd768fgFyh08YH2j7yZeKcNGN5HXtJ6cD7oJWkC1MZfx/M9mWrJDhogDZelJFLNCZQSDCRRXggtxb9fP/SdMSFhjExgcA2ZjJdiJYky03Ft4yTNIEFyTPX0xyAp3iAvOkU4sWLdh5TSVBEpCbbIbBGjxJ8SLcLi5vHgY3rIsRzAdOHjvOgEmlypU5PDNoMSE12RBehrYGUEAlLN4OHhbhqD169maQLSH+nAwX1em++5rRtOkz+Xu7JhtANoAn9vlK+bI3CWaFgxgciM2FUsp5sm8u2s+cMX0qLVmyhMPBoG2lAMFwd+BwRCmSbT0G9QXNpjGjx9GiJYvp22+305gxY5hRitSyZXMhII8ZF5hTkjzlcDkFs8rQ2Elz/YavGDxzOT0MAsIRFBpicFlFAsgGzaszp09xWBsmtWAwfbVuQwBDC/e4pezNZpjmoUNHAgC27MrF3/6w8YtFMkIjAjXmEN74wP3NhBZT6Rtp4+ZNOaoYOxBttlfLQhvHQAD922+wgBagAmaq1v6Jz5UIOcrQzuJBmwFIhc0GXA/j34avA/NYv95d3ObDJQV+qPs+2bEDX+fddyYxuAXRftQP6hbgJ/4hfDIhOSkAZANYBM22ZUsWmUy/+++/n1atWE0tWz1A1WshpNoffq1YpakpF5jphtSsWTMOS8Q8f+bM2cw86vR0JwZjoFXIYJtuMMi2ctVyfuZVq9dSmTJl6NYqMsxazzJNS9h1TgK8JnijafzOKFW6NDN4ALKByYZ2j3BZq7voxo0bqWunjnyNto+153BFO7jRuVMH2rRJlDncKBs2Elpr9rReMuaCQDZ54PhxY5jJhsRMtrbSXdS8UM5AFDNcVLmLTvSHNYpL6QSjBgC4cDoGmIrwT2jYoRzKlrmR3SVRtmDewREUqdYdddjtFWwtpOf692dm8Yzp0/lYAKIwqChSVDirQkutT89etGbNV/KuxA6VMKMAcxwJIPSC+V9waLmeBUKEiHRCQgg+3FFbtWpFecFeg+6mdBjG9zA+2LFjB5sVoJ72sW6ZxY9EunLe37wps/ayT35Q6YMPP6T6DQXIFZR0gwHe2e/PZCZMxw6dGfxD3gYOeJ6WLPqSTwGTDfk3kynSZgevgusVoOR9UlMR4bWbNm8OCK/HNcOCbDwoiLEsJyn+nGBiO9h8RaPvduyk/CCxZCdSnpOLR4+5hkrgyoNsPvKS4ROabEdOl6dzybeQz1GOEC4K7WWPN5Y8bqeMVHGR5nIK3X5pZGZtk3AbvZCcTHlz5+FNde77EUob2+4sc+YgBuHBZIuV0gVsoqlk0iw/dQe0FYWGLz7OyMpipjXejy68q/F5iGBKES0i/q/OjU9OyR5kU9Ry0OJYgyXLxxOAwoUKcofMKcgGWjAodwDZ4mJz8XlqwmPdVA6aJDmcbJiQknwhxyAbBnGxJZJGCYkCZHP7NpEzawd5ncJdNMpku4bGgWhWoyUQLYGrowT+ZZDNMOIoPas4pWRUoV17YshHdUjXSpHHnYu8oJLH5uJQUexyueEuip0ut5ucThelZ2ZQanomFciXhzwOJzn5pRvMrOaXNCbrctMGOg+nz55hMIZxAD2Lw/vAZEO4aFbatybI5tCSyEnXBsiW6nJR/ox0GtezO5VHyIkE2bDkZLp9COZ3OCZ5dvR7tQkGTEWBbFNWraGtJ46xOZHV+OCfgmzZNfwP58yhV0cK4fKnuz1Dg4cMCTjl5IkT7JiIJPSTsFAX7nBIDI4AZKtZkzWczM8sCw4VVRkKZMNia9r02QFMNqXJZgfZ1JwHIBtvBjqItaNiYqE3Gz5Z2QN8jbDMNgUY+bc5wciqVVMI8IMhBQaDPVnBJ5QLFqgQagcwiePHjB0vTwlcHIK5hoRzPvn4QxoxdESAJhszrxwOFhG/u0kjSkpM4bCsBQu/5OuPGf0Kf89MtnvvoR7dn6G1a9fyZ5999hnVueOugKyCIQWmoab7OG92kE2IIweDmuoiYBUh7A3AjnAJlGVpWZxCj+v18WP5FCvIYmdwhGN0WME2dV9rW+vQoQNt37ZFAGWW8Gv1eziw07qjj3uoNolwt90/SwMEeUOEnYHJBpAV4YyNGzfm5wZYBsbY0BHDGQzo2a07gxYKZAP4YhVvt4aWqvtZmWzQIES/yUgTGn/IF66/det2vueEtybw5yAqcf7BEsC6weLkinOw0BdtUCyZdMm8gxZamzZtAkA2lM+a1V9R6RvLUKUK2E4ggkEJPldhiaqslMYb58EwqHTp0gzOKJAN5yp3UVVvCxYsoJcGPs/l+/yAF6hXn94B4AOYXLffdiuzFZFvlF+BgpIlamMuff7ZXHYbBphRr2EDmvPhxwHt+UqDbOqZkpMSTKMG1qzUdTpy7Chr1wF0zBUTS60ffJBNCcA6Q39Fgu4dSBVYoALsxNgJELN7t27sVozrs9GEZDaOHT2G3p81iz/HexY6gWjvipGIskJ5HDywz2wDOLZV6zbUq1cv/+aGGnttoFGHp55gRp1dcBzGGmC+PdjqIW7v99zdiMORVZu0jm/WClBGL/iMQTboSMowT/v7AaDwtOlT+NmmTZ3BmwFYhAOAXLZoId+rfPmKdF3RouZ9lVsw2jW0/dAHRQoG2QBoN7tH6E+WurEMfb0Rzrh+DUs1PgSO3eI6qRfSWMoAgGnd+vUCDwnxF9incCPGvAf1uvqr9TkG6LK9ePSAa6gErhzIxvunhpOsINvBE2Xp1Pky5HBXIs1VjAzdxXIwXqm5jLGFN9EdGoNt/K6QG4DIKTZAkxMTKV8eAdib/vQWShm0c5VcDI9DmoOygF1lZjLIhmvb30HWCrOaGChGWmJiMm92OQ2BW6n3jHhX+e+nrqOAvZSLqeSwh4uqg4JcEySTzQqycbhotoJzSu9NaLJhkQQkMRw4Z70/o4GkUUZWJlnDRbNjsqlwUSvI5sraSC7fD1GQ7Rrq/tGsRksgWgJXWQlcAYHeyVUAACAASURBVJAtw1eCLoDJ9msuStOrk+Esw4KozGSLiSUP23t7+d2BfzA9wAIZ74XU9HQqkC8feUgT9HEpqGzOzaXmEEAP9T7BC/fs+fOUN28efg+xkKmeQW4tIQhkszPZAujh1qr5j5lseKteICJAQttPnaSxi5dSuttLuTPSaEzPHgQFITDZMEXHPyVlrFTrUD6hNr1DyT34l76BSwNcC/8Asv1NRFNXr6Fvjh9nwKphseupb4vmNuMDS4FlQzlCyBGEwsPNL7BIV4sgCEYrV8piJYozA8aasCiGkycSWAjVqt/Oi34wiu6SGjh4EqXJhoXn8y8MMi9x8OBBmjblXWZ99OzVyxYuqjOjIRLIZmcHYJKGcFEARmiTu3fvpjx51aSRWAMKwCHC4R5u05ZBJaugfeCIkH14jwDZqvPCFKy7KdOmiUtEcC1FKBYYbAAHHnu8vQVkC7z7zh0/0MJFC/jYH3/8kUYOG84HwPgAC3W4MoLJ8mSHp2j6dIBXr/H306ZNYxBo7OhXuAxQ13jOF154gb9/9rkBHLZmTwpkw2QX5x06eDiH2kc6/bBjB+cF9XFz2XKs5YUJfUDSDT7mx507+OMp08RiOrj8sy/3cCM3GH2HDhwMyxrBYuCjOe/z6Z7YGF4MY5PbCnjhO/W3NzbGZBqpeyqQbeTIVxgUGTJ0KDPRIL4O5taLgwZSy5YtCVpW6DsA2QDAfj53nmgapDPggg1rLC5K3wRdNJHAcmvRshX/PnXKu8xIK1W8FNcn+lHfvn2pdes2dODQIZrz4fscrnn08BEGdmrfcZdwhyad/vjjDzp35iyH6AGo48WNT4QBq4VOt+49BfCB6/bpQ6tXrGTmH2uylS/PcgEKQBH5drAmIulZXG9gFlm1sXBtbNhsWLeeAQmEBkGTbfhwOFOKBJBt0PMDeHHW/7nnqU+/vgF1BXCp69Od+ViEsi9ctCiIT6HCpkcMH85aY6ir9u3bmwYaCvwCyIZ+gfq9LE02CVZCe+7FwUKT7cHWrWmijckGUKvpPfdyuSJ0G2ML9BbRP+s1qM87MOgfCKnt3LEjtWnTmvOMEFOAsW9MfJOPr1IVemdwDr3I/RMal2Cq4liwylq3elC4GCvwrXNnLn9fVgZr4gFYR+KFqtNp6gZOeW8aA9+hxiQrmD3hjddYW9K8hnyLPdVJuoviATUH3d24IbfrGG8u1uu0gmzW9jJ//nwW/kd7/OCjD6l+vYahx0XdoC5dutDmjRv4Wddt2MiArRVks/d362IdjF6AcWhL4RJAtvvvvYe/hj6eAtnUJpDomPKtbdscWPjlfA5bRoJRygdzPuLfsemApATi1bto8aIvmYEKsABOpx9/OtdkwgVs6MjM5pAgF/bZol9crSXw34Js+4/daDM+iCOvN4bdp8UcP4bDRT2QRMA/TYBsZpvUNEoMChcVZavm5qK9+7eJFVCWlAJNNilXhs0422TXer6qLcRMYp2BzcHChQpxjwIDLtBYLTh8VEnTnE9Iigyy2QcJ1mCxMNkuF2TDSw6abMpGOVTzU99dLsiGcFGHIz3KZLta+3Y0X9ESiJbAtVcCVxBk+xHhokZNMpwlye3JawHZoMkmWGzC/MBFCEdjd9GMdNZkc+nEIJsY9y1MliCQTWzRnDl3nvLkyyN0RR1Z5GQh9TPk1Q5TVvp21vAMFS56tYFs4BtslSBbqttDXl8WDen2DJUkojwSSAPAZjUCCJIjs7TCkJqq8jp+nqAA6BQzThkwfLp+I/1w5DC5dZ0a3QB30ftzDLLZWUHJiUlCwNq2iaeOs7JtrJ0oYM5i+cJ6PB9jaOymCJFqkXSqUb06JZ6P58X7ilVrzLO/3b6dnnzycV6g9ujRg40PEuLjZQgmQLamHC6KdmcNF4Um28oVq4OYEbhwrdtvY20RXBPMjBuK+7XHIDi/ddNmnlhu2rKN2SSXA7Kpsjp/9hzVqVWDr1e3bn1ml2C3V4EP9gUo+gSc7YSBhB4AstnradSIkfThhx+yW2bx4sUZZMMxANm+/PJLWrpkJYebjRk3msN6691Vl0PMAMT88MMPDLIhAUwCwAbAAWAPXO6UkL/1ngBqEMrr8GVx2f3y868Ulyd3wCI69KCqU7++fWWoMFHjRk3Egt8CNOI+Z0+f4dBFgDQYa37c/YtwG5THpaenMphYuXJVFky3l0d2A7p5vG5wyDoAN4C4aIsqAaSoUqkC/2lqslka9qhRo7itgWF4S/lyIcG6xvXr0dGjR6l585bM3IqNi6Ovv/6a3RvBMFOMMoBauBZAtpGjRkmNGqFXc2et2nw8wI93p03l/KQkJ7P+HFwPkU+EpQLE7fFMDxn2qFPvfn0ZnOLk0Bk8mjF1GjOSf9u7T+ZXp4kTJtDU96aQy+Omn38VTLyW9zenWyqUZyDvduneq/onjA8AsiGhf6J+jp9EoLrfrRNtF/phaLcAiHr3fdZcfKnFGtxK9/z8iwmygck2YoRgwiJZw0WhUTbutfEBZdyzew/6as0qbn8IHYdOY3DQks6aYAAIofGGNHHiRGr90MMBTcRksl2u8YHUpMsOZNu47isGspFngItg++755RfTuADlpsaBc2fO0JOPt+d8Vrm1KruwpmVmcHkrzSFsTqE+oVWIxbECb37b8zt1796dWrS4n14aPJhfFADGwVBFuSLheGxwYFwD8IT7IhwdQH044F/1m683rKOPPvqIEJKM8K1e3XvwNU2QDUtgwyC4NwNky5M7H+2G6YppHCKZq1JzEmGsYMyaIFv9RqF3n3QRGnv+7Glu/xgXuD1ZmGzIBwBpNtaRIWMmG053sDZfpy4CnLUn5Bn99W4AnjCqUYYn6s2tmJ+hQDbdoIcefIDHbNSvYmZyv1A3ks+r+sCa1SuZOYj3ovm+CxFuqkA65U6u+pp94yjkQ0U/vAZK4P8HZHN7qpDhKEJub5zN+AAmZ06xEQN2swTZVEEihJQ9AQoUEMYl4SastpJHP4XxgcsF482YnJ9HDkoHyJaUQoUKFWCADcl/32DjKcHgE+Gm5xIjgGzWPPKkPASTTSxmQgSnWju3vBBcGpISk8nldVMuCbLhKztjTi0A7CCbVZMN97SeZ53oWDXZwGSLT5DGB5lfR5ls10CXj2YxWgLREriKS+BKgWxpVemn32Io3VedyFUqCGSDxbfH4ya3xxsAsqWmp1HB/AXI7XAwDVyBMsJYx8+IUO8LaDNg4njmXLwMF8U5WaTpmQyyeRx/MsgWTpPtagLZUonoHBFtO3WSxi1ZTkkxMWwKlMvloty6Qa4s6MwJaEyDMpsh9G+sk4TL/VtcBUsTokynxs6myZk+ynQ4KC4zgxoXK0Z9W9xPkIsH2KcYdf75go0JZNuZh1bP999/H9QRrLuaAFygrw9G0icfip375i1bUfsnwMCSz+lw0Nlzp+nZPoJBAEYOFnRIZW+5mcVsuTwchslkQ7gU2ExImFucOHGCwRlMmnr26E0vDILxwdmIxgcqXBTuolZNIfVAWEzBXROTSDjqVahYmb9C+B3YMYYvk38uWLg45Pk5HiEMovPnzlHtmlIby3KiYHbKcrIwo+yAJBa/o8cINkhACJXDQVs2bWZmFFwjAaaNHCYYQe+/P4vDBpNS0pgZVL3m7fw5tNZYY0w3hCabBNnwXeN7mjDY5NA0iotDqwmVdDZyOH3iJNfH6lVrqVwFBEdHTnt//5W1/RSQMPfzeVSnTp2gk+Aa+uooAC463X333TRj9gdCaUX2G7ipAnwE2DB1+jQOTYsEWqsbBBE3dYO17T6YPZOfA2ywhx95hEGu9FQBsqGsAbJ9x/1A9BdmJDVtyoyvmLhctGXrdt5kUG1V1Y9ismFhDyYZgK9yYEQS0a6dO2nf7/sEGDrnfTpw4AC78gJk89NbdapTuzadO32GAQ30K4SJ3lS2DM2bN49BNtTf6FdHMWiCz8B4wjUBoDLIJgX+Ae5s3LCOmUtvT3qXr4cE0K9b1y58zmdffM79HYAOnmHypPeoxQMtra2V3UUVyLZy9Vr64osvmCmH81XbxE+rvh3K1tpm8f0br7/JZQawCe8LKyiBG6K8Gta9i88rXlKEl6oG8Pvve6hVi5aiHTk12rplO11/g9AjC6wDnT6YOYvGjh3Lx0JL9LvvvmODEytAoUA2zdBoPDTZHhXjzqWm+fM+p0GDBPsW9fCmjck2e/o0ZnThTYCfj7Vvx6DWt9u/EbeyhfGq8dPK7rBvYCDMcM3adUEgL+SE8ubNz2MqVojDhg2huZ98yu38xjJlafrMGRyiqBiBKI+XBg0R9SFBpGy1FX06t5cn2gsNu1AgG0LeAQRiXFLJ/gw/fPeD1HWLzGRT4wcY1GA6b9y8ldszmJAYD5YuBJsxUJMNZRcOhA9g58jMAYysVM6vBbrn92AZgaDr6QatW7eOenQTRiTYfES/KlGytGiP/oZptk+AE7//toeaN2/OfcXOzBMXklqptoZ4qZsKl9qOo8f/1yXw/wOyebxVWZPN640jL7uLClMzzO/RZ93YSIfGsgwXNUtFc/JGKPT5OewzDP5kNnv5C/AnGB8AvAMInp22v7/viEhK+AnAgVew2MJ7AqhNCKXNliOQzRzsLCDb+cQEKlIw55psIsNODhdVIJvK6L8BslmbpXIXBaOBHOmUlHSY8sUdo2i46H/deaP3i5ZAtAT+50rgSoNsRg1yOEuRyw1BVH+4aAxTyYNBNjDZ8ufNxyCbC4iLyXxSTGmxOI0EshmUye6iGp0hj3YwQJPN6UgghyPV4i4apkb/w3BRNQEAyAa5/29OnqJxixZRvNfLgBcWEm6femYpKQ1Gn6VsgoX/Jegljwm1yDIXKnLJz8R5h046du2c0GwlchpEeTPSqUnJktSzeTMqCjMCKQeLO5iW6w4VwKpmQbb4VTnxMHSdmV7+tYIf6BGLAZ0XGZ9+JLSO7m/xALV97FEGcdRi9nz8WXr+uf78fcXKVWnZsmX+xZza4Ue4KDTZzp0PCMsLYFGFAdkQLgp3USS78UE4kK1NqwfYrRN1BbCiUWOhxbPju+95UQiQDq6l03DdCGGd2S56DGIn1Fo1BMjFbUdqYCHszr6YVWG46rrIH1wBXx0tNMrsyXRTdWExPYxeGSGYaR07PkUfffQJ3VxOhGVagUaAiggzBfNNgWzqfr369qEBzz8foJkXeE+d8/Pdtu388chXRnMoaqSEkMd2j7WlXbtEyHCNmjVp/nwhVG5PrVs+wGGSANkQIvdQm0f8h+gGdXjycXYbjcuTj5l4bq/HBNki1UUokA3z4cYN61N8UiI7lULoPCYmF6VdTA1mskmQ7ekunRicwOL45eF+l0/7czSoX5dOHD1GYL0hjBP3QFKLe4A6ABnnz/+Cvv32W3qyQyca+YpgcwnQUGc30fNnzjKo1/fZ/rwoR38DuFH4uqIEg4gWzZux1hRYMegHSAyyDRCha+iHuM/Z06ck88fJYYMQ3U9NTaXqt93KjOQm991LW7ZsYXYcxO/nLxAaV5bC53DRVctX8EcA2ZCP5SuWBvRXGKAoMXzUx83ly5kgpLoWgHK0CSvINkyGi6p7Nm7UQIS4ksbC/gBoEXbe/rG2HN6N41q0eoDeeefdYOaTQbT56/XMXGLpGsOgJzo8RaNeQd/wby7g89fGj2UGIN5Pr78+gdo88kjE/h6qzeI6MBKIBLI927sXC/fjeaCHiDK2g2yq/UZiCav2g3wAKFsLLa8QSTkjHzl8iJmTaK9gZ4HZe13RInwGwMsunTty+QzoP5DbjRonrP1FAeMB7UE3RLt9vB2f36FzJxoxEgC/KN97GolwUZVwLo93Ns089APZUEW4aINGIZ9HhamqskF/4HB2h99dFGPlxDffptZtHgoAfUMBaiFvQkSq3+J7zk84Zp28QGJ8Arv0njj2F3/Spu0j9Pobb5jjZzgmG/p33bp16e8TJ/m8GrXqMEPQC9aubfMlXF6jn/8vlMCVA9lQOsB9rJpsKlxUMdnCg2zOkMYHGrT9ES5aUDLZLhtkC9RuDpJHk1WrIilBECtUuGBYcM48X2koguVKROdzwmTLKciGzJiKLdLK1NoEUdhwJorxCBHriGigXBQpDR0gidm5i6p86jqJFxvygHDRhEPCXTSqyfa/MCJEnyFaAtES+P8sgSsFsqVXpl2/xJDPWYd8jhLkyQZkY3fRrEw2PwDIBmUlgGw87lvxmgjhoqzJxiESANhgfgB30YOUmbpNMtkO0tUMsqUT0UUiwjR50IwZdFz3UarmJF3TyFw8sB251d1P2j/yTFoCb1xG8v2tgDi1+AjxNy+EdGlxLr/3GQ52XvL4DMqXlUE9mjWlBjffzLpwgCEUu8S/bBYCskp4GvXAzDSECFjqD9o/FStWDBBjR/3y3EAumBR7hRktNtFq+4IRINvS5ctChNj5NdlgiNGwcZOA8KlvvtkmmGw9e3K4KPTGhGOnxuAC6yrJcFFoQkFQunyligSQLRRI1q9XT2aw4ZoQDu/U+Wlut4oZBpAN1+vWswdrZ5UtW1aEa6lkiLCJM2f/pr/++ovq1W/I8yr7ItL8WzcI2nUjRg5jkGbc2NeYrWcuamVZZmakcVhUjNvDwMKgwS+TG/eNIMoDTR+wr8AImvT2RM5h/+df4PAl6GK1ebg1MyPOnD7NroWrV68mryeWw8renfQ2H4/da4AtSF2e6cqC/RqMCYK8w3TWgHrrjQl8LMpl6YrlYnHIKZAhqfsyafDgwfTlvPlc1hg3Fi9ZwuGedgbanj0/E0A2zk+Ml0G0uNxSKw9GZLrO4BfAlirVbuXr2EETHnvCOPRZ60b9PvmdSRxGCOF+lE3HTl3CgmybN2+mTh0FoFijei2CnpS9bSlAomGDegyujRr5KpcXQC7Vb/gXQ+Nw0yN//cmaVHBLHDFKsBAVyAYmmwoXhWYW6vnv0ydZ2+3Rx0Q4IcA1MNXATgQojMW7FWTb98fvHG6KfojwPrCcUD6vT5jI4NxTT7Tn+/N9DYNy5c7LIHjpG0tJ8Ewyagxid9FVK0TfRbhogFYhM2F16t71GVq/Hs6Woh3cVqM664wFGIuY7J9ubLCAdguQzVpv06dOYzAQV0G/gvkC2sO+fXtle/XSqjVrqMyNN1pi5w1KS79I096bQlOmTON1CGRCixQpwvnNVwDsrsCO5GeyEbPeHrSFk5obIyYYJJu5LYx+4fwFDHKjjSsmm3A1Fu/DenfcSadOnSKXJ4Z++nk3P9Ohw38yc9aeEF7epVMHzmvlypVp7GvjydBFaKQ14RpWF2bRwORKTG4MKIYd6p/ZZsNHmWMONMgA8iI1aNCI6tWrZ465qh+FBa51g77/FrqRFpANjqgOMLYNurdxI2YKO5xuAQ4rgxsZ4qk2kX7Z/SMfh3JD2HsokA3AL/oTWJ0qX8y2nPIeNW3WjAb0709LFi7id48dZLMbHGS3KTLoxYHcr7HZAaOMD+d8LPt4cMRY6sWLbFyiNqHw3lq7bgMVLnJdUJ3aP0A+PvvkUxox7GXzmfC+evWVMXR7jerM9jcNZHJC1c32jtEDrs4SuPIgm2F4yacLd9Gcgmwut3AnV0w2c3NIgmzZGW+qsvZHk4LJlkJOt1My2SKw0ULgT+FAtpCMWyakCZDtXEJieE02eyat4aJgsl1XqCDr2Zh0Pb6wrDAbyKZcJrCblitGCNyJcJ7sk0ISLwdk041USkj6kwrmPUmujK9J03+gWE25i2Kr3xfai9WSLUZijVzk8xWlVL0ixRVsR6mZlSjTV5R0A75prmyw1OyfMXpEtASiJRAtgWuiBK4wyJal1SZdK00ed1yAJps9XFSBbIrJ5tE0po9nD7IBvkC4KIwP8oqoCEcWOYxMcmnnrimQLQsC1EQUT0SHfTp99eMuis/MpAzNySCbCI2xupgpqwJ8bgHWLMAE3ss4T52v/g5UdVPnizBLLAgwaXeTQTGGQdXKlKI6NxQnyMTmAmBhgSKsIJto7373NJ5IyU7AshaGwYLZ0EFTSclIWBkV0LI5uG8/H1KidClmWNgTzsMiqGSpMgxqmfMbk9kgQLb4s+dYFNyqyQbmEsAAnI+8vDhoELPysThH/sHUUSwSk9nlMAiabHAXDQW6vP7aONapQlk/+uijNP61NzhLWPQ2atSI4s+dEWFwFhabMv/AcRcvpAnRcDnn+n7HTjP01f7svLAziNk79RvU5cV2xQqVaeWqVeJQy+J5yeKFpiA28jFz9gcMkIHzFg48AiOvSqXKrG2ERRuOe6Z7Twa0/tj3O82cNYvmffEFgwgoN6QG9Ruxy+jkd4QWGUA1CJojnBTnw5zi1VdfpUqVqwY8Dp7l+PGj1LhRIzKyBGCMfI4eN5ZF/QVwLNyEAfKNGz+GQRyAvCjrvv368fOJTWGJj3AbMOiFgQMJYAXu3+qh1jSRddIkaKcbrC1VuWJ5E8js2ac33d+sBQugw1CDAUt4qJBBYJicOHWSQYqwC2uD6OyZMwxe+fRMdh586+1JJsiGfID98/0OmDBo1P6xdvTd99/wIgHgbZkyZcKCbI0a1meNJ4BsCK/1Zaaz5t0vv/3KP+9ufA8zvPoPeJbLBw6QI8FCVO3N8AkG2tmzrCvWq2cfDm/9Zc9uBn3fmfQulx+AXoRXQ1cuFMgGphYD0LpBa9asYXF2MAXva9acpkydSrOmT2XQjkcCTWPm5t1NmvBzIpT7pptEX0a5QsdrzSrBZFMgmwJ+oOE4eMggWrMSbVqn66+/gds56hzajm9MmOgfF3SDzUW6P/OMCbINHwE9On8bh/EKwPNTJ4Tmmz+JzYGXXx5GXdiYxUE+3Ue7ftjJjNov53/BZYLNA6S8eXPTx599arbjcCCbk1lWgm0FEwQz2Tc51BcWkE1tMii2lh1kQ900bSIE9avdXoOZbFymocBgg+jE8ePUoJ5w9YWu3dz582S/shWF7c9Q7XzlimUMjmL8hRbe5/MWUN78+QLKU/whXWV1sblgzV/I/qMbtOO776i9DBdVmoLqOjA+ABMRoC2Yh2Yy2ze/YGj40CE8bkUC2aZNmUoTXhdtFAzAX3/9lYF2hJ71H/g8MzqXL1nK38NoA0w2a3uxPh9+D8nMkyd8/903DH6rzSFoAr40ZDDlz5fHHNdwKN5Jo0ePpj9++9105g1i3kauLs4HtPLWrwUoLRKYjrfeeivdc9+9XPc331SWCklJBR066kCNo+l/qAT+W5Dt4FGb8YEZLgpcyGOGiyqQDWAVJE+UZqThFEy2IPwpTI2EA9myw5/scmWXBLJJz1OM5AyyJWZmcD78Xgwit/a/MXjhhZYhjQ/CPaQd2eNNdGnlGgpkC3W8tbwQS4sdznDuokIvQ0yqkBAuiskkj1KOdIpPOEwF8p4gd+YGcvh2BIJsDixT/NUQqp6udpDtn2nqWAX8/ofGjeijREsgWgJXpgSuIMgGd9F0owa7i4YG2fASDu0u6nUIkC2cG6X/pek3PgDI5mLmkw8eQkKTTTtIetp2cmZuJK/zIGna1RsuCogBbzCw2RAMBk4CHEcBvGGZhu/tbzdMkdXGdKgNasVHt//kxYECJWyRnfgO98M/rwwPzW8B2MAy5FBROY0PbJihJ+0hdwh5FSCFqzlD4igwEF4ZOZznAV26dqPBLw8RcxipR2e/X+iNeT+TDSDb8pWrTXDpm23bOUxQMdkGvvCCZYEaGP51MeUCuxvClZOZbPI6Kq9qAbls6WLTPRMC4Js2bzWvuXfvXhr0wosMEvk1Bv1PYQXfVLsOAtkko8Q+PwBzjHXPHA5avGwpValSzS8K7tCpTasHOYwViykw7W4uJwT4ZYEGMdrWr1vLRgCH9h/g/IItZ00oMyxMlbsrFnEASwDuwK1w7Kuj+fAZs95n0KfL050YaFMJWnAsiG5LY8eOplkzZ5qbtQA1UG8A2jBfPHToEGvpqYR8gJk3abJwQrSnY0ePsAabnokeRfTZ5/Oo9h1+zTa10O/cqQNt2biJj7EyKcHqAfsN4DQElh2GwWYDv0hBf3U8QRdRtlt8huPnzp1Lt9e8nUEIJDBnbq1chX+HJhvC4pCQN9QJQLYm9zaVdaI2tsXOv7qPlcn2VMcOvHxu+8gjtHPnTiHA/2AbPlYxyR5+tC2DZ8eOnmBw7vCRQ/T1uvXMFhb5FM8L0Bdhvls2bzPdCPH9nwcPUZMmTXiTg5ls/Z9n1hryAcOLWjXrsIba6dOn+Xn79u7N4WlvvPEaAxYA0QoUKkgLlyymEiVLUreu3Rm06vusAEWRf2iy4fmRlLso2gpAklmzZ/D9kEe0g08+/owmTZpEH308h48HIIL6f7DVQ8yY2rT5axEuSoFC8dZNCYApT7R/nIFhoT4pGLQIA4WGGAC2Hd9/z5qEGWkYhf0Jx4HlBQbgTTeX5S9CtTsBQk4lhy70h6wpO9ZTqGOtTDY1/lmZn9179maQFazhUAntFuBkvXpCkw6s1k/mfiZANjyDdO9Wf3PbAPtYat/hXSqeVQCFIiS6ESXGQz2U2Czk7nvvYXYyGH4Ap5HQZ3EsFtAw0gA7FyA9gFiRAhnOeA9A4w6abMgnQDZruChANmiy5cqTm8PVrWXL7rXy+d98/Q1asmQJg0vMZGvYIKBY9vyymxm/mWnp/JxLlq1gQPm5fv3kcYHlOHTEcGZoWhk4vCGkC6Y21qYqhBjPH8xy1ql7t24BwBfcFitXqMhjQfrFVAID8OzZ05Z8atS9FxjWwl0WKRKQZ31AbByMGDac5n8x1/xYgbXqA4xtJUuUZpA8knRByAYV/fAqL4H/BmTT9YKU5itLCmRzeoXxgdeTm0lXkIMRmmweZrWbIJsmoiCEprBB4UG2YAMC7gcObHmJDWUQtXBdvD//LZAtXOXinhaQLYv33rJPfpAtPjGBChcsRE65c/d/7F0HmBRV1j1dnSaTQXIQIyiYMINiQFTM4qqIYkJF1FV3hX0VrwAAIABJREFU3dVdXV0jYgQzSjYriIFoBgRFBAMmQImSJzOhu6v/79xXr7q6unq6h+C6+1N+4zDdVfVyuOede66YLZbrScJtNOE+SqCM5DwuiDk5YeQyGk1aJltie683iDWRiFD9eGKmheds9xZXxjl3Rs2YnFDFUY2ykhVoWLgGgcgH8LuZbP9FIJuqi2QzxSvkbLp2TKexwzNqwSPrxhozd49dd+yqgV018L9fA78zyBbOYWTRXJDJxgWYAtISeciKLlpVU4NGDRqATLYAF1OXG41ukHQgm2FwAedaUSPuokHfUsRrPoPB6KI2yFZjMbbrmCT/A5pshANoAhNYozYboQmaevxMr+j6tzbfdFRQ/beGiITQpzfojl5syzC4PtPv0aAdf9OsotMe+d2UYqcWG//WTDa9eiUbj/UE2ax8TH5zkjLOfT4x3hd/9aUYwNcMGSpC1AmjyrWJVNagio7qiLhG8ENrsuloa9yvLPnheyxa+BUeevAB9f5rrgFBtoQxo4xjBkbg73VrfxPGD0G2fbp2wdvvvGczEJieBkLWrF4pDCF9ffDhx4qZpC8zLowJMnoIuhG8qigtkzLz4jhglLv8/HzZF93xr7sUm8pi47z91hRMmaLYFc6Lxq7WJiMY0apNO1UPPlOYWnM++VRuJwBNJgPdgGXnYVErqL9HNzodMOJvt/xFRO8180IDMfy7ecvd5B1kQ5F5QZdCulOxXquqKwVE+eRDFXGQjDlqN9F9kSAc2SHM3xtvTlbRPV0XjfIhQ67GrJlkYVB/MT3Dgu02aNAg3HbbbTD87I2pl7Mcdrs5gDT9RFlpMe666y68PfktxSS0rgSzMpEPN8jGW/uceLwYybxUnVkMHu5XHUwqJ6iVuFclJgxVlzt3OCdP6owX38PooivXKHdRJ8hGl0eJqnuaAgL+1P8ccYM8se+JmDp1us2i4pzoFIlnfgoaFNlMxMWLvkFhUZE9aQjIdvyxMONxCXhBkI3uwARhmZ/nnn1eQDhebHcCfT/8uET+LszLR2UlZzGVBsfFjOmzBHh5+NFHxP2RbUxNNuqK8SLIRk23888/X40Ja94/7bTThAHJqJK8GEF2+EPD7HHTtElzab+5n83GxIkTJW/sG1qTze3e99uatcLEW/L9tyJ4z/QOO/zwJIYjAzks/ekHez4patRQALxLL70UobCKNJmOBarcRZ+W/tupUyfR5lNMYtXOmX5rDUVGMKUGGUFQm8lm9c0+fU7Azz/9JH+98fokfPzxx3jssceSgSfXkKCdpSNLCuhio/VqPtXjjX9JtFLrYMNdf7yXwC4ZU2QJ60szdAk86bpx9n9+xjlGBf3gAU+Cecr5p6ykFD/++CMWLVwg39PFnBFTNbinmWxeOmyJseoIvOcBsnHevXjgAHGZZjsotty/Jb1Jb7yJW//2N9TWVie1rx4zKRpPjvmJ5dxrjz0wbcYMT5CNAu2XDrxY5mmvulH9SbHHuRe6+Za/4fIrBttj31m+dP3O1dyY99kc0R6cbwXC0G2hy7PnHntjGkE2a5NQHwDYndauv/9INfCfAdkCOc7AB3myv/+fA9kYXbS4DL6NW6uVL0GmywpJGo3FUVFZJjo4vERrhS4jiq4m6J28T3PnrfcSZCuvrBDx6nCQGh9aO8efrKKhn7MmdQ5yarLRPYKUWVlUZGdvpctTAmtzIs4wZhwxhndHDD5fDUpLV4i7KJlsvwfIljb6XJr6TUxWavaK67bQws2Wxgzrj2AlWypmWJo0dbaZ3uy5NIocG0fWpeGLw28CBv/Nk9A0J1x2Upno6x6bXaGzW6d0ziHtXAx0f7Drw3qPG0hM11W9TthkMUo5eUs2JetqLzEYHNGp5H1ZDBXPZnHVW3LrpD6RGD4+a6PlSjhdO1ivSvf+tPWZ4X1uCoMOZZwCz2f9HlWedPWf+XMvSCDTJLbr++2ugZ0AskXMtiir7orF34ZRi4OVu2i4AOFQPgiyBXNykRtidNGQsEV4wk2QjaBATSSGhkUFoskW9PP/ylg1rPnG3pxbTAyexGp3URr9QoJGTGmyYROCxk+IVuvoolqTTYNs0mO9q3A7QbYU5paDbuVkXuk5iess4RaappsAfF9ZhSdffQWbIrWokXXCsJgnyWLPes4VUCxOgDEOI8bKYSRS/kWzRDERYnQdpcYb1x4LiuR8yjFvu5Pq+qa7biyKnKiJUw4/HKcd0B1UhuEugRAJ3aEkkpmr9tIy1qz7hGXowTy64vLLxeXLfY0Y+aQwVlIub/qaDUfSVYsgW/HmLaL1RPbDL7/8YgMDGnS49e//wOVXKgaM6g1K24Munwu++CJJO65X72Mx6vnR3ga2GUevXr2wfuMGccsjMEg3nXSXrIvOrpc2GIKakR979FGMePSxjMPdCouRAk6nFQKOx0WgntHrmCfqZ1EAPC8nV9zy+NP9wAPQff9uaNFyN0mfAADdQQlutG3bGgMuvBBz5syxdPrUSvXm5Ml2+QlevTBmtOi50RUz/WUKwDdq1CgstYAr573ctPfqeSyuvGqwsOnqMgypX0bmE8FbglA6sqV7tCsP7Lho8pFJowFQsnDIQOM+hukS8CRT5e+3/iMpXQ2yycGmtXd1glnpxkO69tDl1SCbBo6dIBsDQ9AoJ5NtwRcLpXxt27W2I+jyHQRKyOjZsH6T5Ld5i6bo2rUr9t+vO7ruvx+67be/MNKO7d1LQOO3Jk3B/t26JUC25UtlrLBMdA/MzysUMJbvImg2ZtxYYfFccslAAVw14EzWz6233oo7//kvS6MwATYSRJ4zd56wn1jnfO97U9+RIktU2T33xOixY6Rf0V2ZLttH9TzSqpIE2MlooePGjMXMmTPFXZoMOq0Rybpn+hqkSIxr9S97l+EE5B2djOXgXHHzTX8WIflTTu6HPn1PErZEnZfV0HRnZuADkhQkwuzZZ9tRWXV0VvlNhhjnQUHe+Nvam1rveeO116T8HP3idvyY0jpk9O3LL70MZOMSwCNo9cijj4BagDJ/UbPTERgoNc+aw+f6xrHP0yCb1/jS0y77zsTxE6SueHhA9+iky9rvixaYpSVHDb8vFy5S48RumLgcdEyf9p491/L7f99zH/50gdIJ5KWZbPb8Zn2ekkeHHUpmrWaybVi3XtaRzVuU2373bgfKYU4oh1xtmQTw048/SqRaalzyUEVfzE/UQSLh327QnO384HDqSrp36opkEqupxejRz2PcxAmirShMPgcIz7HB+ZEaobt3VgxY55UtCCb16mDWrl29RsrDoCKMOkxW69atW+UA5PnRL9hJZFq36+78u77949TAzgfZTDMEM95ENNkUk60DyGSDrzlC4UIruqhisoXCYXWIHvTLPp8XsQObJOT3y9rbvClJXoaaFx27cq/9pbIlDZSUlSEcDG4Tk80pV8Y9Ke0LzVCV9F1a0LL/1iDbys3FdYJsetHmEzoQQWlZMRoUWoKwVm/xjEjj2BVyH88JnyCbCNo52XNxQ001lmVtp6kFjn1ARflWFBTmCSDkvEwX6uHz+1FdzbhrXJOqUFGxGk0arEMePkVe8BuHu2jE2ljWjZpkdhflIuRwGbFauf5gTDLIpnFKliPGSdsIIOozUOv3yd9OdZ1MA5YldJ/zqu4bR4CnIbEYQmYcAQpPizll5cUx+SZWEKsB0gmxpjlRFnchORFLU98uBgp1KbRB6Sxf2nrNAvxTm1r9trpBnqQFyzFynekngYSZGmEbQDbpwzYqVn+QzYufuqNAtrRgww4G2bQvvt1q9vjaBbJl6nI75fudALLVmG1QUb0fFi3JQQTUZGtru4uGcnIRYojvnJCAbPzxBwNCKd9aXY1IJCasGxHdD/itqJJqrKjx6XLB8UHmoM2bt6CwgaXJxtk0zgijG5EbXI7o1tkIRD4RJpvfdhfVo+l3AtmsxnNvZjknmj4FsNE9lFLMX25Yj8cnv40tAQPV/hAiPJjRM75Tu8exNhFYI6cnFIsiaJr23G+X0kdXVAORYAARI4CIuIolAkvoUOXOdTwYB0LRCAojEfTeYy9ceGxPEGYh0EaTU8v2O1sk82bdm2X/5BNPiFGqAThuzChOfu99DyS5zdkAXdqEEpp1DGRAkI3GO8X5Wdf77ruvzZTp2LEjJr74Mlq0aJFgGFggG/XG6L6or92aNcfIp57EgQcd4jkM+W66HdH1LqNBrvtCGkNfVnL7O1XQ6dOmYcbUafJvzYghfEpwQf/2YkRlM2f88/bb0bhxU7mVDCS6l+3esZN61AL/tJGXauyZosH17DPPWIanDyeedBKest3CrBzUEVE1aW229pHr163DL8uXC9OKc0PzFi1Eg4vROutzrV65StrE57dcL10P233Xyx1XgqgkM9I4/+h9An+PHzdGmDFel3Nmca5umcYLn+McKdEZLUOcUQppnJN5c9FFCmR7+qmn8MvyFRK9ds+9Oguoyft52DB69GhpR4Jj+3btgqZNGbJEGlT9IrBYUoxDDjlIxsfwYQ+J3pxu718skI23Mh9Dr71e2pkG+6uvv2YzHzdsWCeAHudsui3uxzyYJsxoHCNHjhT3Trp9Eli7/4EH0LevBZi7QDZxF917bznWZzRR7WrLcup8J/og91Hq8zlzP5X60BdB4TFjx6KoSAUlsJ+xbnAbbfzY2af1uDPNqGUUJoMhmfrerFkzBHQkyEYWXrcDuqd5JDFPJfV/q1xk22o2bZf9uorLotVs0kRkAJINyyAVdO9e/NUi+d5tHLqZc0630KSMOfZ5TI+MVfVCC7QRcoD1gcUc1hkiQ5GMVbqFcv5gHfoNZfzmFRSioCAPzZs2Q34hmbl60VK6kNwPknH10PBhMs9zPuNhxsgnnkpivPY+5lhxec4J5+Ghhx6yQV2nbcn8vPTyRBU4IO5yFzXj4nLOPsqLrqT5hQWpDOm4IbqK8+bPFYYqgyNUVldJemTpiQ3jmLe1mDuB0GN7904LslmDTr5ftXKlBGeoqKyU/Q/npz06d04TGCZTj0v+3rksJtWNJnn4fCgvKxPTnGPSZtZZlBptK9Yv1V13/3FqYOeCbKbgATmuwAcdwOiiPqMFAsF85IinSsJdlH3cFzDsfRzBNj1/w/DWZEu3vZPpSNTEfCLjsC0gWyQWRWlJGZo2a2IFdnEETbDJQAkyk0pTHU5sIZOtNEJ3UX3JGbX1R+qkzsxSk83pLqqBscRilGqEKJKbT8KIU9yO9H/3+Yi4m7qYLXyOuWAEuYqKSnGLIMgmp8eu020aTvxMM9nU3LwVxcW/oFnD9fBVz0Qg/uXOAdmc9P36jp60oIQ6sYr5gGoYqA0EsNXwiUvQz6vXoKK6Rr7XGgipMJozI8qdV20iFPJLdDgvFETnlq3RMOBHQTyOcCSCoJyYWxHp6lGW9Iyw7MCQTIBV1gxBqz41k4NMPdWx0ruTOIvpTiddvoRMKYZn/d6fbZU6sQFVhHT16P489T4XqTQpC3UxxnTVJRy/E8wzdznc7sjpQeY05bDaTRgyHgy3rNs/2wredd+21cAOBtli8UJEzDYor+mCJUuLEDEPkeiiwWA+/MFcBIPUYctBMOQX45mbcV/AbxtElAbgopzDz8hgy1AqfUBRWVklwJ2wsE2eTJHJtQlh/1L4Y18gJz4XIWPp7wayebnZeMF53K9HfMo9dD2A95ctw5gZM1Gcm4fKQBC1fovFZjGgUxkwdK0DAiaQE4tit5wQOjdvhnDMhF+fvnPdiftQbfjx3dq1KDHj8u+YBJawtv/CAEzmt/J5fyyGAjOOwuoaHNh6N1x7ysloZbmPEu7Qkt6K857KbPNqPq9TebKGCFbQkCHARtcinoS6L6eBkzTPW3/I0m3tHQgykEXF/kTWBz+nYcrPcnPDkoYGTZLeFY+LsUg9IRpR3N80adTYU5Q+W/edbRucjqd0lD9+ZDFfPH9vR0Lu9s/2VWS1bN60QdqtQVEjFBQV2sao6Ds5GBuZ3pl2c10HIOn9zmRwTDNHZOV17DXTg8LeIIhsPcQdVw2clJN2W8NKf5M8g6Wml5qOV1ReMlDIHGOfFSaYu/PH48oNzjDQsHEjO5Kb5Dcpn4n0mA5dM8O5OTazQNdNtDYioB7nB2rrkYXEi2xjHRVXv7eu9uX+lO7EZOoEAgqW189Rz62yslw+a926rby3Xn2FgVRiMZDZxnyzXpjXdHOGajDrwMZ5kG4FyuDXdPzwGtOJz1T9Od0ddXpJ87vj8JllcgvMu8EhZ77qUweSZ8dBul537HmN84Zzvsg0ANN9T3K0M1iK1tL0Qi0d73DP17panOYe5/4tWzZJHTUobIjc/ISbvB5vbGOCeX6/D+3atUtr15IVozUgqefoPvBgfqJRE8FgIhhFnfOeu9xZ1J/3eNMPpu5otnXezSIrnmPhd1uztiWDu57ZzhrYuSAbj/W8oosGgjygaYEcequEc2Tv5uku6lO4hfaccoJsnJr1oUq6aUWDbJrJlkNbgfiTtdf12mM712kdeJMxARiHQEVPToBs7vVZ/50EspXVRuWwQDnRcE1REdpk82k3X2KgV0ejMimRrqevZIM6eROg3T1Y2XwumBNCXg4Xaeu+pEikqRMKQSYNsnHjale23vxYi4KenKOWu6hMtr6tKC3+FU0aroO/9n0YNJ58yxEIbIYPEdVAGaKcZsVk2xEgm1WZZHBZLSFGTa1hoDrgR4nPh9nfLcHbs2ej0lTiuTxF0IaRm0mYdBJKqaK4OqVzLsg0SmmWnHZcb/Tad18UxKLIjUUR4ClGut6XZkhvD8iWlCfrNFEvlkkbXFsDMDUT9jscIJs8q2ncdYBsTiBNl0MzqDSYxljsTv0IgpRyWpWRubVtc2C2brJ1hSzR79B9xQ0YCihtjXJ3e2cDzHmP/xRPcVcFZAeyqfGbcM+13Qg0plkPQ2zbWmDXU541sBNAtpp4G1RWd8HSlU1V4AO0QyCQh0AoT0A2sjQCAQOBUBABf0gYA9R0oRFJkI0ASIgRNT0Yu+4yEGTjgUxZWQXy8nJEekAWXCu6aNj3ExBdgFDs92WyuUE25/RLQ4MHS4bPkGAG1F0jwPbm5wvw2oL52BLKQXk4B7WBIEUSUrSUxLCyhh3Xdh5UEWQrpH7SgD9JFFC6dNKklU2J9UNX1FURE0+99CJq/EFELGF1+13WGixGvuUSwxklHIsiLxJHg9pqdCnMwy3nn4+2NGolFnfycVAGmyvjIMxkYDqN0+zAknRJpgdRMmbSZUTKPJwFEyBT2epMV7uTeUUQrEeG04JY9n6lHi9LutW9T0wfvbSuFNKDXsmBCTIbim7GpIdxa4FlmlGTnK+6+0cmcC7xvcMrwpFAYpykYTTVtz0coIezn8k664ACE0xVF7PPDWJ6gChJwFAakFEXMZEHDXYqUEPnZ4eX30pYj0NlsKlUkvNdN8hmR0dOFET+5QbZ3ML97u11Kvhq47IpeRI9Lru9U0FZ7/6Z6EzpQNRtGclp+7X7izQgm3se9DoUcWDUdhbdARaceU+9v27ySPKziXnIa/51Fivd/JzpuaT0UsatBcpaDFhnt1LSFurKxLDU/TjzvJfa6tu17mxLJ9r1zH+wBnYmyEYDzg+6i8bMxqgyd8fSlR2wsXR3cRc1fC0QDJLFlivAl+2pIpJiATCyqGGoA3WB7GnzWdFFmzdurNzKXfiNxq2c+BXXkLjPLyx3pqHwJ7W6eM75ztYw/KiurfWICZC+yQiwWW/HluJS+Cpqaxn4JI3AZvKA540R08SW0hIB2eyMJqWXvAkQQ57gDvxCA8/JDUuFClsqQ9dSKKQhhdRMtkTgg8RkY6OHBD3gQ5T0cwpq+mtQsmW5gGxGzawkTTaCbAqRrBtNygpky8ifqKtBrHJY2VAdgkCnAtiqAgGU+ID3vlyE9774HBUBxSYIRE0UBf2igWNYDA7dHnyjEiZV4rUKXFFuCxJVhwYqo1hFIwLkhcwYLj25Lw7ttDsKorUI853WIZ4NalqIjds9N9Ps4AW+ZWKtSf4dL/Z2GKo7ZX0a6DayUk4EXa9J5LduBp6T71kXIKVf7+aHuuvFpu17MDqTxrz1RyqWrr7QrLMESGfd6Xqv7RIsZnv2TL9EXpLrx12+RLlV6yUMc3WnDeo5GGz6GafLmt786nZLl06mfrjr+x1UAzsaZEM+6C66taYrFn6bg4h5EHz+jggEKYZaIJpsDHwQDgcR4k8wDCOoAh9wXSDQptxFfQj6DXtNSldazqsE2TZt2SLPKbvKhF9rsvmWSnRRI/oRcgLLYfiKRXYgYWymWS+2U5NN59eenzQ4YhmzNH01s5ts5kXFJbhn3DhsyQmjLBBATSBsu4nKfZagtCfLguWNxdE4JwedmzdFKBpF2NLnlIMYa/at9QdQFQzgh9WrURkzRa5A3OEch0pOPSnROYrH5JCG0gNcSxpXV+PEvffGFccfDzoY0nTWkgTbu5nP6vm6rJI0nSSr93o8W9dz9X1ntvd7FU8/68Vwqu8ssA3VV98ktuv+tCBgmkMYd726jfXEXlJlSw9De7XL8r2JQrnAROuLxOqp3UzcYEniuXQGtcpf8rf1bS9Vfp0294jWdsCVT69GUnNV4pn6NGRd7eZZLqveU9ovYz6tetT7H32oaGsEezNqsx1/znnbE9CwEa2ELeVVvgSYmAnM18w4vkXt4lL7tAdgnYysOZrKSs9W7Pe2ytKBgvUZf8n5zABK13GIKv3O7qhas9MBTjuftTOYCl7V3cZOq0NZQW7wUvV/bahbIHQ6ORzLrT1h1CeiyTrzkbBP1Lhyg8D2nG5rlWbi7tdnVHrfW9+xsP0p7nrD71cDOwtks+YRnx/ReAjxmALZdHRRX6ALjGArhIKJ/b1osjG4GfWXA0HZZ2pdNl0fhi+ALcWb0KxJE4vhllxTznAATqKKBN4sVyAbA2+q2TP9pe1THsozJgDlyho3apBE8kr3tLbNmf5mDbJ535wwjjnI/GRY0V00ZmJLSSlaNFFMNm91MK/TlexANqd7iwbZSDkvr9yKRo0awq8RSI9My5Sno4vy+3glikt+RdMG6+CPvI9AbAFyAr/CMDYKk23HgGyBrGKzpmsQJ9gixpH8+FALP6qDQRT7gGlfLsT0efNREQwg3KSxMALbFjbAZeeerYSl49TX8SmWtzUtJ7S81LFHYjFUJedPuRnH+LcmY+PadejUqAH+fMEFaGbGkFNLfSIFhDhBNrUO1w1KusuZVL4s2UcahHMPAi+wbectAPpUM9U1WQ/Q+oB/btDw9wLZbHAgHZMvAxNPA4hucMtwga5ZgWzCklU9JIk550uODucG2Zx9ahfI9vstv54p7QSQLRJT7qJffRdGNN4DcV97Ce0dCucjhyBbTg7CosdGoI2stgD93WXxq4lE0aCwEEGfDwGDEI42WlPdtOhewuiIFPTfaGmyiSOPBO6JIIBNCBnLELNAtpD/JwSM8j8UyEZt0zIf8OX6jRg+fjwqcsLYSt00SwOCWlJyamZr0tGl3ScBg/RhGoGyQAwIxKnFqZjLZLa5r6jhQw31QBnJ1Uf2IMMXJEB5anvJaaKDfUwBaMWwjgujrai2Bj333BNX9T0ZVHmymWz1dufL0phMWYCsDzKd6Dme04bMf3ikZZV8JlAlG+ZFXQnVx4jOlOGdsVZnKr/OU3rWierPOiqh1+7G2XXSv0c9mQq0eINsFKxS92q/BW+QTaWdhlVXB8gmj2W13yJzTJcwGWRzggrOcu+I8WHXsyuPAvK73CXdB6XOfuYFfiS3uZWSHY3VpalW/+khUzdP/t4D5PHqJ4l+nC3IZh1W1pGbpL6adqBsP8hWF3Mu/ZjPVE7vgun3ZVNfgsVJZet3qb6eHbvLDT4k17edDzvgQfIYTSUSWPsSGxRPdYv36ufOcaJLoecN9ffOB9nq1+F33f3fVQM7D2RTfZfeF2EB2Rj44IcV7fDb5vYIhPdHINwGVCsLh3JFDkYCmwWD8sM9vt5b6vHK3/5gGOWljAmQ0AesaxQoby01CWytrlKazgyo4DiE9hpBGqwjYEZ7oWprDfILclVMAMt4da9TTMVJHeOyWl5ZBV9ZpDZL1ER58itNtjIB2dREkoiqkjSfOQThmFjcNESTLScnjLycUIo7oudpnYPJVukG2VwhzPXphg2y0eU1Xo0tosn2G4zaDwRkC/t/gd+/SbmLKvWnOsdEZiZbliCbw43RK0HdqDRsao0Aqg0DpYaBtxcuxKx5n0lwhVYdOuCQXj3xysQX0S4/H9ddeIG4+uQzgIHl4klGlDKmNKfJnZoB0zBEOJuMiPmrVuP1KW8hNxrDndddi1amibxoRNxLtcaRRFZLM5mndxOte6pxa/Lp93stypp8mfzGxMmRc9FMXbqtUPQ2wKOGAUFjtQ/V/ZcAkHIBrWvQegFrSYPUVSHpthL1Aejs/FjBR9Tf3v3Wfq8HeJZcj9ZfLi00qRMPt1wvkE0CoVgTjt8y7BPMlkzmiqSUcT2qC2jdGUZbxgz9f79hJ4FsFTX74qvvchDxANkYcYjCqATZgiEdfSiA6toa1EQiaNSgASi6T5CNUaVVYJ1ktx8t6KyjZBJkI5PNIADFU2Ey2XybECSTrWoujNgHEvjAMMqSQDbd31Pc6Xcwk81JY9fuhex6nK0Y1oeabEvWrEWFYSDiJ8tNywyoDkrQQJ+0q/FMgFEBivK9HKBQh01JAzjLYxsQdK2VMc7gO8nzrfP96nRHi4ar9zPyU8CMis7n7k2aoE1OLmxNtqyM/+SBVt+xrufx7Awqh2uhTtYBAtZl5HtNB9nkdUfdo9Ywb1dL9+fyt7Y46wE67sgpzzNP2+nSuiPyl2jj5BXbbSynMMfcYHEKmOFkHml7n1HckyOXawKMnl/UDJbYJST6c0IbyrPvOT7Uuof6t4x76/tM4KTbTTPRbsyTh25e0gvVPen6pt6rO/PjTK/usZHsTqrzfz3XAAAgAElEQVTTkDlOTpOtsZChgOnBY8WMSgSsSAZh3XWu51gN0trTh/WPbIaZbltdbt3nnL8T01KyvaXrOd08l808k834ydRfnPnzzkvKDtKV7LaBblnlXbMgbVIIn0run17lc/ZTnY67PfVzmlxnO/JadkCCGco9Bv/Tu3BtZ+jDfG83Vfv9KW7cKkc7qn2zqcdEG2+ba3990th17+9VA78vyPbLuj2wuXwPxHx7wuffTQ7SqclG5poG2Qiw+f2GAG2yknA/Tz1NuoYaflSWl6Mh9+6OKkonb6W9P7g6VGxVgUMI4jn1m5164vY6S4kWIS2pw/zqqloUFuUjQBvcOkhm8lpuKaW1LFu9tHJrfUA27gvigjySSdXM1mRLbiR7EnKBbIj7saW0WIQlc8MsZHK2sgHZmjRqKG6mgiBqCWVn9DQnk02DbCXL0LSITLYPbZCNmmyI1+4QkM2Us/ksrgwgG99AamKNPyAabOXw4d3PP8f0L75A1DCwV9t2OO3UU7CuaivGjxmL9gWFuOmiAWiEOHKjEYkQp4A6bUS5t1OJZYIGE9Mp8xuYt/Y3TJj0BoIx4I6h16Bt3ER+RIFsyjWXKxM1ixQLyUu7SzZLmfESy4eaN5pgqGgK5VJguuPujEyWDLs5sSrFqvPoZw5mlL0AWMX+ZvHXoEDqQQcdIK5lFPJWkbAUyLZx7QasXLkSHTq0Q/PmzSV9MiaDYSW2u3H9Bqxduxpt27ZHkyZNRESVg1MPWj3AbZfpNIE7kjG3xObTmd9MgJuk5eS+1lHZiRTUW3UEOc0AZVhuir22bdMGLVu1cjDLVPtmBBGtjIvGn4/u2eqyJzxHJ0kzM9iDxQ0UutPmOznWlyxZgkWLFuHCCy8UVz+vzWcWI3DXLTuiBnYSyFZevQ8WLclFNH4wTGGyFakF2HIXzaGrqAWycRzCr8YrI/8w0jVnYYJs7mhpushukG3Dps0SVc8v84WIDEh0UTLZ/kggmz1PONqulq7+DAhkMZLp+s9ZVTt+8d96PKrZNnHJXGr9mdjAq/udf9OU59/Oad05ewmIab1Hf+78TM8JnE1JzifAxmimai7b+Zv0+oBsTkPFLq8LPEn3vkxGzn8CVKozT9lay7qPeDCNsgUu3dNNUj3/Dn0gm+nOBpST3LxUj04na+Esf0q/kP2SM2VrHXYF+tDssQSYrp7hmpocEMQC6SR/Kk91XV7bsG0B2dJ3k9Q9jMq43hgk7wic9ZtUbxKw1BQwPunxjMBBmvfr5B2V4+5v/Mqub4/71Ue6vjXjKRXUS+3XBOaSwc9sh5l3//MOpqCmzgTIpsHApHJlsT+qaxymBezT1ldybWgN7uRPvYOZJKe140G2pLq1NQG900kLuroa281qtd1Ws5lsZJ+R2t/rO56lvT0eyrQWpUsnm+eyuSerKth10x+sBnYuyMZ1zvTlwIw2Qq3ZGT+v7ogNJZ1ghLrACLREMEB30RzkhlTgA3EXDYdE+oU66D4r8AEXGJnvfD6RHdOabDIWMmAPGiwrIclL0glJ4MdMz/Hd3FsTZCsvq0Szpo1tHCLpUNrCRbTpK6a6BbJtLC6Bj4EP+DINcdiu+RaoYVqLoFoIDdRGoqqQzZomABjnwmYBMs6NvErUjxILZKO+jluoPzUKmrXJpzZZTUSidzVqrEA2gj46Gqmzx4pBYbmLKoyxGltKlqFZg/WeTLYd4S5KkM0LfNL5yjg5MZKbisMjDLaqoB+l8GHqAsVgixpA5zbtcNlp/eSVS8vLMWbsOLRpUIShFw1AU8SRF4shEIvBsPY/svFzncQ7Nzhky0UMgmwBfLb2N4yf9Ia4C/1zyNXoAB/yI7W2q6gTZLPrOilYhWuRtRpeu6sm6oaAncT8xMoVK3DJRQNRXLxZBtaTzzyNgw7uIS3mZsxxSfrqy4V47NGHLd1ANSlIlFkbOFOaYjfcdKMdAv2cM07HsmXLMHveZ8gryBemhzqZUtH1xjz/Ah599FH87W9/wwUXXCDvfPDBB7FgwQK8+OKL8v2IEY/h9tv/hX5nnC4h0fv164crBw+22lttHC6/bJAIp7uj4/J9//znP/Ht90vwxhtvSKhxrX+i3baatmiO++6/3wK3bNhO8sI8St+xPk4BN1kWAQ2tbaFL28wNSiqQDbj55psxY8Y0DB06FFdcMVhAOG0XCLWW7hpWyGNF141bEVWS2zm5vMkhjTXQoSY3VQAvSu66tb/h0YcfQZu2rTD0uhtUutQjtPrJ+t/WYcWKXyQiGPPLtjqn/7kOpqY3KPgHW8X+t7Kzw0G2XETMtqio6opF3+egNnYg4O+IYKgQYUYeSgLZGGk0pKjkAb9EumPgg6KChLuoG2TTfdswDdXXycqKm9i0pVhANs5HYhjQQd8oVky26rnwxz4G3UX9PsVkc7qhqgZ1rezbyWTTxnq6KITOTkQzi4s/Z0IniOa2750gWcIhbNu7Y13v1291A3gc9wRANcBmf78N7qJeOc+4vtazuGmNrR2U30zZqQ84WNe77P7kcil0v3+76y8LNGG700hT0O19r9oPJMzVhJx84lArwVBRgUcSdycb614ulGq8uEAhS9uJQJpboF1JnCVAtmzKl/4eBQ5lAubUPcnAmdp3qBU7GyaWs3ky9d+0II6tb1U3U0+nlTgQUP+yWyYF5LRmazdobr3IXT43M0EHwHIyi6VetNeDBDFRh9G63pygZqYDBbsc1j+UDpcKauY531n9R7VN3dGZ6+w/WYzbpHaV3bmD3OB6Xr4VprTuNxZYSctS9LetfWB9O5SViSTATOpfZYA2gP5Oe1aptqo7SrEee3bgL6u+E+tTwsPFC9h2zq/ZzOmJdyRWSC+w3l5Hbc1Ai0npkHvJBLRnys+u73fVQKIGdhbIJrBYkrtodbQTlq7pZINsgUALBAP5CIdyEM4JCQAWoqdKkNrLAbFvlQ2asHMJuhF/YqRPzfZON6XYc6vcYKC4tFT02FRMAOfa7N0fZP+cJiZAEthurZN66dHPcdbbvMUBsglbyXHpEKc2yGaxhpwgmyxAWqNFT4bWe2wj3P5cVQ6ZbBpk0+wCqQKrRpxCyjqzNdW12Lp1awrI5l743CCbGa9CcenyFCbbjnQXzQSyqYUgjTuH1VIEvaJGEFV+A1t8PsxcsADTP5sH0/Bhz3ZtMaDfaSIaTcNqSUkpnp8wAa0FZLtIQLZwNIJQzBQwxAZlHK6Pye0KRHxAxB8UwezP1qzB+EmTxW0oK5Atg4ZXIgpkcjfUbLRVK1di8OVXYN3aNWjbti1Wrl6FvLw8PPL4CPQ49FDp1O5N28IFX2L4/fcpgNVQiyqFzqVu6aYkYJOBv95yCw485GDpk+ecfqYC2eZ/hrx8gmyaHq40g8ZaINvf//53nH/++fj111/l97lnn4PDDz8cCxcuwLPPPovbbrtNmF9PP/00xowbj9W/rcUxxx6L3Nx82UAfuF83MdKP6dlTBZYAsHjxYpSUlGHixImYP38+Hn/8cWHMdejQQfJcXlmBL79YgNZt2+Htqe+5QDYFSCmQMi7g8uKvFgnrz4xHBRjYY4890Hn3PVVdWIEtYtY4pJvwG6+9jldfeUlNUGbyIr1mzSpUVFSgadOmaNy4sdBvnRfH34UDBuC0M86Uj5d8+w1ef+01+XfSeDWVCDovW+vJ0df5Wdt27TDossvtLbxzHHCSm/fZHFx95WDpB++8Nw0xy2eaz7I/vvLKKxg27H489dRT2LRxIyZMnIjxEydIe9Pdl+/jycau63esgZ0MskVihyDub5cRZGPwA4JsXkw2WRfcAsQOpqkbZLNI4TCMTQhiOaI1cxGIfISc4FIuzfD5yBlTfd1pkidPVNQr408YkVgL1MT2RFGj3oBxFIDdhctF5UwFNznfk2BOqC9UCnX1ar15UCCbNjJVbhKreKathzV/po2unXDvUeusGz6r+/0SqEEgdnUfDxmSVoQ6DoF2ZG/OBqhIWm+sP9ylc4IH9X2nrFNZMEyS8uHqv/Vl76bL77bkvc72qKexviPbdnvflTyO6hYvsEaLrVWrjXxPvTRHxtJF53Tutvlv3d/0apztqpYe1MqOGeQE2ey+4VhTs82HLvK2grg6H25GWLo2To2Cao0x1qSVaSfe5u737m6rAVc9n+rZyqv89li2MqdrmjOeG/bKdh53H0LK7s/NIrUPVlTutfNhfdtIHq7HuNW3Jq1LHiCbzpN6vQWCWY2RfIRc/5HrrItEX9HyLk6Gp5vpmBwYIek9VjY8mZ4WY9CrPzr7uA4wZPd/qzEERNfgq/YAsiIZeG1Z3aBdAlhIBdnUNmGbWr3+Fb/rif/xGth5IJuaB/xJmmxksm0q7gAjtB+MYAJkywmHLCZb2NJk84t2mrZv9f6HdryTyabXVy/8yDnN8Tl6YJLUQ5BN41uZGpfHCjWRWpRVVKJp40Zpgn0mv0XvyCm1snlLKXylaTTZPBcXi8mW7C7KBDSTxXEi5nAXlcJalRMWd9GwYl15MOhsuram1dK1saYGVVur0bBRA8BUk6aAeDYw6Dg10YEPHO6ibiZbwFCabPC59Q1SqzyTJpsbZHMrD9TViErrhuLSftQEGUXUh3e/XIgP5s2TBXavtu0x8PRT0BA+5MbjIkL9dUkZnhs/Dq2KinD9xQPROG4iLxKFn9T7NJFt3OCG6L75DVQEgpi7Zi3GvalAtn9cOwQdEE9hsiVpsrlANqc7ZDr3Cj7PQbDoywW48cYbBbQ6puexeOiR4bjvvvvw+uuvIhgM4y9/+Qv6n3+By2xUdNCKshLMmjFdLS6WUL6kZ5KOCvTp0xf5AqYRbIzhrLPOAl0j582bJ0y2qETBShiwY0eNwuOPPoq//u1WYbKdccZp2LBhA14YNQoDBgwQF9K1a9eiZ8+e+Pjjj3Hqqadiny5d8MCDw/HC2DE48ICDJR8HdN1fWKDPPP2cElT0mRg+fDh++OGHJJDt9NNPFyYcQSG6qf77zjvRqk0bvD1tmmIyWu4GGozcsG4jnhz5OKa++564qjovlrFVqzYYNGgQzj73PIjYueXqKXl56mk888STaNiwIRo3bCSPbtmyCeWlpWjavLmAmit//VUYQW3btFcMn3gMGzduFL/162+8CRdfepk8N3PaVNxy8002tVax3HhySzqvniWUq7K90WCgFJ8PXbt3w9iJL1p+64mTRX2K8PLEF/HAffej5zG98NiIJ0DcTs0VPhgM+Q5g5OMjpP5fff01AVT8dBXcdf3namAHg2zxeD5qY21QUdsVXy0hQKVAtlC4CKFgngQ6yMlhpFFLs8GDyVaYX4CQYdTpLmr3TQqxuphsYjDHawRkCxu/Irp1NozoBwgHlsHvKxGQLWEsJ96UPCi3FWRLHjeZNs9Og8eZvhsCy7aDuI1K22B0MCuyfZfzPqfhKfsDaz+QqXzbklada6z1pTZa+WddebDrN4M7Y3pwwzs39bBp61UF2eZjZ6Vfr8z+AW52RlxldjQrVNYdK3/uMaaO8LSrs4lAEqMtuVA2E8qi8Ovo9U4n0CglT8jYdjyqASHOIryUW3fdTCWv6kyUQaXoBRo594NOJo+bWVcfM97Zv1KB3IRdIAfnLKPD/UP2AzqUoitRTzBMDWK1b7L2vH7LXhCgywoooerHi0OfPOdK21uabtoiMM04/IbiXzlBGPe/yYF2mqlk7WqwzduGcvcXy+KxmHAkEKo9oMO11WoY7fGiGcx8P0FZ/khaTlRxu8dawqZSr1bSIF79UrW36mnqcEVD0mp88ZKo0lYggkTg7DpkAzJMWOprcWeRf9mBSxw2kGa2Sf4MJetj71jt91vlkoAIqUdJicM11+G/nisSTkMqR45G5/vEI8UC2VgXfmujnI6p6G42ZlMzAaUbGN7RcLe7uXe94P9pDex8kM00QzDjTcRddOnKDthQokC2QLgl/EauMNmouUwAjJ4qOviB4DzWsBNCl+XppEA2xgRIz0Zzr+H1Bdmc8jIE2SrKK9G4SXqQzR2wUwI+bBvIBtRGTAlg0LxpE4dhnR5koxC1THYukE3mGjsMcWr/tjcLpOtVVwvIZruLyiKkQbZEJxFR6/qAbFwCMuwkdhbIpgE2CXIQ8AvANv2LhZj6+WdCyt67bVsMPO1UCWyQGzdFc63K78dXxSUYNeFFtCosxHWXDESjuClR3CjIRwFv293XYhqRS0DgRYtbc2snYWk9QLbbhwxBO9+OAdnU2FDpRmprMXrUc3jumWfF9e+4447DAw88iGA4IJukhx8ejnFjxssTR/c6Bn+77Va0atkmKRLl8qU/4ewzz0AoEEBeXo4tTFtZUSXvfGfqNMyZ8ynuueff1tYqcaLFf/Xu0wfDH3pIWGY//vADFsyZgw8++AB9Tuwr7Ldw0I877rgDe++9N4qLi3H14Ktw1113YfDgwfjpp5/wzTeLUVVTi2OOPwF33v1vcU9lfXfffz+1AefuyOqT3MjzcjLZOEmocWAt22YUrdq0E5BNhoLDTXLunDm45ea/oLK8QtqOYFlJcZmwz9p3ao9vvvsW1VvJrgGOPa43hg1/GEbI2kTECfg9jaefeBKXXjIIN9xwg6R7+aWXiCvsy6++ik6dOqHHwQejVatWmDZ1hhp8PhO3/P3veOe9d3Hdn2/EJZddLu03c9p0Adk6tu+AgQMHKpden6E2TBZb0rRBT+4oYvj6q0WYMuUd7N+9O0ZPnGixD5UPvGx4KLhuAnfffRfeeO01DL76alw5ZIj0eydoW1ZSinVr1qJ5y93QsHGjtJpx/09Xx/9MsXcSyMbooou/C6MWByNudEAoWOihyebtLuqlyabdo93MaFn8HCCb1mTTIFsISxGrnicgW05wuc1k+z1AtmwaNMXotA2HxHznBcQ5lzlvsVYX88UaiDRBOM61UZANWONMn/WmDGHLjWgnnMCnY4nxc2082yBkFkECtK3q9V43oyKdK5H78/qAd/UBIrcFZEtXX87+lwqUZNM7d+492ZY1XS7cLBZ6BvD4iispHcKpdagvBSYo3IIAAVfXHEtf0O36zGfEGHa4cevnNTONf2uQhGkybRrdzucIsJEfr4AT7jzrB7JpAEutsAlNRQ0Q6jzpMuq0nUw6DShmcnP0AgNkG5FS+Qmmrmkx/Z1mnbOcXn3Oa75xustrHUqmyzbi+5KDRqSCbOkYYqK/43CeFZ1PJ8DqKJtua97P9uQP201pTypPi7hpqn2h49Ll4fP80c/y37qfsX8psE5dup14r+qnCurjPblWn5Td3w4G2ZS4C/1CqFiaeD1LxHqm/IutqUfml4+sFdWvddmqhYDhQ0h+ID9SI9ugyehmEKoixyxAUgcy06CbBfRZjDTur/Voco5T3R4CAlr17jV/uPt1Ujs6vM691l79Pj3OVP2pKxOQrdveOQ62tf527uy86+3/nTWwM0E2Au7srTmIxhpJdNFlq6jJ1gG+YFf46S4aKvAE2VTwA5JWrAj2GqzmjrysFM0aNd5mkC03nONxaJ7cetsDsql5yQmyRatl/CY0llSlu//Wwvc1ERNlZWXiEyubQe2OphcEzXTS1o3lU8updktJCfJzFWLpZL6oLYEy3LVQu2TU0tAhk61i61Y0aUQk0cqf7b6WbFwkgWzYKtFFGfiA0UWD5pcSXTTBZNNbkfTDIxuQLZvBpZdasnSU9lgiyIEw2L74Cu/Pn4co4ti7fTtc1u9UNGT3FIAtKvW1NRDAV8XFeHbCRLQsbIDrL7lYAh8EY2oKZn3xlJQLO7UReALCD7lUkukWMMl2U0YTWXHlgRDmrVljM9m2BWRzl12f2jAdgmvT3n0Pzz3zNNauXi23XnHFZbj62iEwfCpEr1pv45gyeTLuueceVNXUiPjh2ef2x8WXDkLzFi2l7Mt+/hHnnHUm+vbpI9ppAmgBGHDRBfj666/F3XD27Nm4755/o2/fPvh60TcoLS/DKaecIsDScSeciOGPPCw6bNRbY/6ci9/8ufPxwAMPYPJbbwrY1qhBQ2HdXXLJJQK0nXTSSRIU4e5778chh/awXSS77b+v9Nv5X3wp/Zq5uuyyy+RvDbKNfOxxXHP1YFxzzTXSRmS59T/nXLRu2wZvOUA2lnPBF/NxzeArEa2N4Pjjj8d1112HDz/8EI898giOPe44PPzoYyjfWolxz4/GqGeelXxcMfhKXD30OuvEzMTn8z/DnE/m4NBDD8VRRxyO5557Dk898QS6du2KCS++LMy4Qw46QEC7d6dOlf7C90+bMQN9TzkVxxzXG926HyjstpkzZgjIdvDBPfDCCy8IOi8KKNakp+pQn3GyV5t46803cNftd2K/bt0EZLNP8qJR/Pbbb1izcgXWr1kr71uzarXo6LXr0AFt2rVHn5P7ivsogc0r6Wpqmnj55ZfRsnVbYbrpVvsjGoHZzAP/9ffscJAtF7VmW1RWd5HoogTZGPggJ9wAwVCepyYbXUW5ADvdRYM+XxKTTY9vAsI2aCKVn8pkc7qLhn3LEK2eAyPyURKTTXoeF3yNAu9gTTY3gzvdpj7xuQsUc3WsFOM0Gfly3J0wghNjOcEM8OqvGrxS+wR1hxgwHhZDXaCcmznjTKu+43vpTz+LFAXnNM7DmmWbDSioprC4MGWXLPlW1qNGjZqgffv2dXpVrVixAiVbiuXxPfbaUxjC6erLCzhj4A4zGhP3BS2DkALOOYzRqqoqfPfddzJfd+rQUQ5fEmzi9DOLsy6pc8k68lPzpM7LxPr167Fl82a5q2WrNiq9TP0s6wmu7v5bn3r0rnTr0zRWLPsFg4dsBbC8eDMW/PoLqgJKX5f1RZNcu5QQNAlHoujesTP2aNxEgBQFaiSsa5ZGByTRwA/vIaiga5qf6zRXlZagoAEDthhYsuwnvPf+LFw64CK0zytEof2cEzBy+0h4gzcE8sjaZ36YnmY7CQBlybgKWGkxwRQTS82QCaCqDhBEBhRTcYLmyQfdaj5IvkhMp0yJBqX4Ld/AoCgazEp6wuFerSaYxBudgV9Yn7w02MTfAgC5NLacA9kNtmpAiADWlriJGsSQ4wsgFz67LTQII1OFBTjxfo7+r5cvRW3AQEEwhG4tW4vniQZsvNyF9fMsRxniWFNagnBhoQBWjXxAPgwBdHW/0aBQBftqRQnWV1RItGf2w+4tWqIQPqnHTICN99BMHodOIJtNraNZc5wQaGM9MC3WsxNsVopt4h9kt3ElgA8WfiFSJ+f3OxNFUjb1vAaK3PIIdYFUOv+0cZy2A70mVJ9zgtLWuuZgMopUNaVyLLCS4DoBS451loc/HK8S9Mde12SgO2Qc1F5X1w0DcTnlUuxDPQkMZr3HWhr1PkSDbHps6vHiPkTg/VRMlwjfVhY0a9FmL2Y93+66cVcNeNXAzgLZNJuVHkxhxMzGArJpd1EEuiAYaolAUGmypbiLhhQ+oMe5HJzQcyruw5bSROCD1MPv5DLq+cTJZNMgm1P+yF0z2YJs6d1UFWFkU13uos5ERV9e6HoGqiIRAdmaNm5iTTUWtdkyf21szTFbagF0rcnG6KL6SmzSOZephdu2Y6x/V9fWijYVNaR4ekKgzekuSrF21RjKgIoSafOZMOOVKCn+Bc0abYCv+n34zQXINX4BNdmMON1Ftx9k41KY3E29h7Jzi2QaBmoNH6r8QWwxfJi2YCGmzZ+PmGFgz7ZtMODUU9ACXJDiVtTQOOJGHJW+AL4qKcFz4ycqTbaBA1HExZgbA5+BSFwthM76Y/0GEJdFO8c0kWNGZDGO+gyUBUKYXyfIxrYVfmAiIIHLXdTtIqoBlWh1Fc4680ysXbVa2qtj+/ZYt26daIppUEZq32o71k95ebkYACtWrVLnXwE/Xhg9Fgd2PwCKyXYWuuyzF8444wxxE2XaY8eNFrfOt9+dijlz5uD+e+/GG2+8hoeHPyJ6b++++y667r+/gGwPP/wwflz6M35dthxT356CTz75RMCzY3r3Ru9evSV65W4tm2P58uU4rMehErDg7LPPRq9evQTsuvHmm/DgQ4/guedH4ZDDDoXPjEODbA0bUzVPbR44PmoiMQmgoDXZCC7TCGR5CRyRpeUE2fhkZWU5zj79NNAQuvzKKyRNth/dTyeMG4ezzz0Xt95xh0onDjz79DN46okRCIRCmPnRRygsYm9QdfrJxx9j8cKv8P7MGVi1ahVat2wp7q6nnNIPR/fqiZNOPAGbNm1KjEOfDwUFBfhw9mwYPEGQkpiYOfU9/PWvfxWQbdToF2y2mZdrMF0GqAFHkO1ft9+Jbt26YQxBNm5Gi4tx/HHHIVZbI+0mmnommSZq9OgACYFQGE888YQAhH/+85/x4fuz0L17d7wwTjHiFMi36/qP1cBOBNkWfhtGBIfCNBhdtECYbE53UQl6EFaBDwiyVdfWCIuVgQ/oLqpYA4lDGGt7bG3AtTtYMsimzpx4GFGDgLFZooumgmw0pxSitHNAtsxGamp7p4IUepPuXEOTBMEdL7HdyOzTrlTGh55LnMCPTsPJOJWqsV2EXGZSFhpz6fpyfYC2nkcdLcYcL2pp8oAiHXDlmV4c2LB+PQ47vIfMV2eeebasF7oPeTHhGIzl3bffkXvenDxJ5in35cW+0uWaMGECHnxgmKwx11w7RKJYS12mYfsxyvLJJ58s9zwxYqQcIGUDsuk8Md2TT+orcgUHHnggHnnsUVlvvS9TAve8OHGirFcP3P8g+v/pvNTyWZ9kOy3PmjULv/zyi0A7hxxyiBzmZLqyYd7VJ2OaHUIjmyDJ+98swpiZMyTiuhxCWkxrNd7Juo4hPxrH+X1PwfHdDhTgRTONlLGtgC0CEetitfh66c/Yd6+9kQsDDSwDnjte7s0IlEyfPw9vfjALPY46Csce3QsTXhqPpatXY7eGDXHbFYPRDP6kaLz6EFqV0WPcW4Xn+/nD2YrprN68AS2bNBfggLsuDWjptySYUeo55guQTOMAACAASURBVFGDDXUb8WSnWsCGKyKTBt80U0kAeah1m/kqoWbtsp/RpHkzNC9siAKL/cX9qUSzd2l48T3S/hYjjHVdywN7xPHRwoUojikpjSITOPHQw+RgmqCoBJpKE0DAyYhyAmzM26T5c/DB7Nk4uEtXnHDEEehY1MgG2jQjkM/wp5ygV/VW3PX4Y6gKGNitqAHuufwq8T7RYI0BpQGsmby6vxDc5PObYOKuJ0ZgS3UN2rVogVMPPAhH7ds1qf0JdLGUhLufnv4O5i75DrQhGhkBPDL0z2juAnMzjafk79ODbExXAYHAtC8XwJebgxaNGqFN48ZoFc6VetGMLNY1LQuOgUrEURaLocoXx7AnR4qe9lH7dcd5J50iICLbWvcv5yEI/63HJr93i/no7+yDVgtYZLtowM8N3hGQ0z5nTnB0o2ni5/VrsbGiHBUlxejatiP23q2l9EfnSugFiDnZfZxDNHNPrxUagBOQzMEo1d+zbxAg5VjTALPXoRrbnCAy24A/GpTmOFaMwPQBMurXB3bd/f+3Bv4TIFsnILAP/IGWylvFA2TzB5Umm94PcQ5VOpxW4IOm1l4pA/ryhwDZSqIqumhdl5OnUh2NKSYbfWKtAgqalyYeqj0hWqFXCTTkhDhFqM0kQRx92REprQ80YEdjiqe4ZBcpv359JqDcQeyLYVNNE7VceGkM+mpQvHk5mjXeAKNmlg2yGcZG+Dn97USQLWGEOEnfSm+q1jBQHQigzDDw9qLFeOezuYgaBjq3a4dL+vaVjYLayJGBpsrIrV8lfPimrBzPjxuH1kUNMGTgANk8/bp6LZ575VXZJDIaqaSt0S4zhmA8joJIFJef1x9dW+0Gw4wh5g+i3B9IBtmuvRrt7Oii2s00GWSzwcKkCKOJRpAQ9DwxBfD25EkiWn/ZJYMkOufAARcK+4QnT9QII/BSWNhA9M9iVoWRpbbmt7V44umnRDh/2LDh8r5Vv67AxZdcZDMZ3SbhSy++Itpd995HkO0NPPTQQwIuvfvOVHTtRpDteDGa2KcIjg26eCAWf/WVsKZeffVVPPLII/L7mGOOwbfffiv5JOi3e8cOoiEXqYmiTbu2+OGnH9H7xD548OGHpC9226+rlHXAwIEIBEIwo7X4/PPPcXCPw3DRRRfh15Ur8PZbUwQkpBEWDuVi45bNeGfKZFuTTY+AUc89hycefww9evTAs8+/IN2ap+kEuaa9NxXX3XA9Bl1xpcUg9SEWqcExPY+WQAb3DBuGvpYBxuceHDYML46fgDZtWuHM089AQV4e7h82DF267IcXX34J3yxeJIEFPvn0IxzTq7cAgL2PPwEHH3a4PTbJZJs1bapo5dkgm+EHT+/sMUvGJBmS0gWovUcm2yTc8c9/SXnHTFBMNn5HN+HCggJ07tgJBGHJPOzUuTNuuukmVNdG8Norr2Le3NnouPvumDRpEopLS3Daqf1EsPLe+x7ESf1OUad6fB+DfOwE17NMc+H/++93OMimNNlsd9F4D8T9dBclwKaiiwZzcpEbUppsgXCOAtmCSqszUhtDg4aFylVIFmXLNV52tMnux3pOdrqLqlNqQry1CGCTHV3UF2XgA+0uWuVQmVE9wA0yMXr29gQ+UG9NBbpMspjlRE+bM/VnAKl3Z8d8s8e19Q83Eyzl7yzcL+veXFhvtPUdrdyaJr7//vuMtH4+TWbumWecIYY1r+deeB4tWvCYyuNyHOS1adNGDn3E6CbItmEDDj/iUPn7zDPOxvCHH0rMMZZGpCyrlubTdUOH4p13FMg2efJk7N+tW0qCGoyQPsMDKwss2FpRiWOPPVZ0MJs1ayZsZWHCWYF93MAm/+a6xPmQ15NPPikHROlANnc7cb5kIKA+Jxwna2DLli3lUIouXt6Xidv/+U9MHDdeAs3cf98w9O/fP8EQ3AZ3L6Zzw/VDMWXKFFk7b/zLzbhmyNDsplSr/lNudoSpj0YisqfYvHmz/GbdBgNhWRdtIXYLsOFoICBAkG36N4sw9oMPUNi4CQ7q3AnhWEzkDARs88Xhj1GSw0SPfbti75atbeNYtlkOBtt6mHhjwXy8O+dT6SP7tu2Ai07sg475RfKMTvPLVb9g5GuvImL4cM7J/bDXnnvg2eeew9bizTh2v+4Y0Ffp8AZ5QGpFm7S31y7QWgETyjOChjjZQ1skQNYmPDt2LFo2b4Yrz+2PNoEcUJ1Vu+tpwG9peSnWba2UfWMoHkfXZi3R2GJJ2Ufhervt2VLe84oGsthsXLOZHut6RTyKO0c+jqpYFK2bNEbfAw7BsV27yZ6X4AEv1quuW1u5ztLMiphxVBo+rEEcdz71JFZHVFCa3eIB3Hf9DdhNDqfV8wlbIRm4djP5CP6VEiCFib89OQIVZgy5URMDzzwLB7fvKG3B40sNDjGPBEAIyv0U2Yp/PTFSWJCti4pw38DLJQ8si3b75azu5FjRW4WA1CbEsbiiGPe/MAqUjWGaV5/UF8ft3UXAHmUlqdByBBbXE1z/YBpm//A9an1xNDMCeHzwdWhtgTZOF9PsBlXqXfZBDe0UC7Blutc/+hAqfHGE4yYO32sfXN23n4CJGtzilrDaB2yIRfDUSy9iTUkJLrnqGlTHInjmiZEI1URw/qn9cMx++8tY0O2rgTWnlcQe5QTZ9FzmdLPmv3W35PvY5mwf7aDG8aDdsZ3gHPshwc3P163F4y+NR03QL/rgpx92FE7tcZjYU6x3rYLsZO5pd2Sa+ux1nD+2wESFBbITTiUQwPZVwKiJGtNERdVW2aPzp6qiErHSCpzXs5fUXyLfqi208h3rgEA5+8jK0mKx7TgfNfH50Da/SNiLGsjN9oBjW/vEruf+l2tgZ4Fs1kzu80M02czGqLaYbBu3dIQvSCZbKwSCWpNNBT4IhlTgg6DFZNP7Je055QTZZE20SBrOJcrJUKsLZKurVd1MtvoEPlDj2MFk+2XjRpUPB1ql6a8CSGihc0uBjid2nCwaFHCY64tGin6N+tTJ3FKv9smJBo155cefjO0ZSWiZQ0CS7JVYDHStyMvJtaOQ2pOytfuQAwtqRDFSZ5TTWwyGwaika9GoYA1CsY8Q8n0l7qJBK/BBQrkifXVnchdNx2TzAtk0WFYTMFAZCOGHklLc99KLqAwGRfPqjBOORzPr1FFPoKrB1MXFYfZPSzFz1iy0LSjA9QMHyGK85rcNGDf5LZmIIz5FX9YXQY9APIr8iImBZ5yOvVo0k9PamC+AUr8fX6xZi/GTJsFvmvjH0CFo4/NJIAUtUuqnbp4wPVSL1gdkE/Q5FlHuq1YheDLMdzzz1JPCWDrz7HNw55132kwm7a7BdqyNRCQgApt4/tzPEIvWisCqsBkdAAs3BqFgDn75dRnuvfdeG2Qjs2HKO+9hf2GyJUC2suISHNurJ0TAD8Att9wiros04jt37iwGCA08uqEW5ueJwVZVWY227dthr332RsOmzXDxxRfLsxpk0+6ir73yEu6++2788x934Jzz+ss9BA4njh+L22+/HWed0x8//vgjzjv37CSQjU12ykl9sXr1SowePRoHHNJDnuXnF5zXH99/twT3D3sAJ558ioWfKmx/6FXXYPbsT3D5lYNxzXVDba26SG011q/9De3atQENutP79RPDY+JLr2DvffdBtLYGl156Kb5Z/BV69jwG/77nPhQ0apBgqkl7mSkgG93vkqdlPd5VAyuQTTHZWO/jJ7yImHQaU8ZwOBSSvvDQg8Mwbtw4XHbF5cLYY8+i69UxPY+Stn3/ww/RuGkTjBszFo889BA67r4HXp/8lg0is805jzjZO3VNmru+20E1sINBNtPMQ228LSrEXTQXEWqyOUC2UA6jUauI1ByfoVAO/ATZAj7LXTQua1HAT3fRxMSnjVI3GMa/yXTesqUYRQ25pVZbcMPBZItVpbqLuteKHQ+ypWOSWdHFNGfADvbjfX/6Vt45INt296oU8Eq9kQd5nD8MLRRtrR/Otc1eGwleuYTCVcRpj8sBslE6gAFp5DLjArIdcVgPmX9OO+MsOajhNXb8OMyYNt1+mWLWxMWlnYAOr/3220+YwO5r9857yvqmL71uPfTgcFn/eI0cORK9e/dWgX/698dRPY+Wz92HCN988w1O73eazHmUANBsPc9iWh/atWDGpTxkPvO68uqrJBq3zbBJiX6qQDYe1PC69/4EyFYnwzBx/pnkv6afuenGG+QAhe1188034yqCbFlYiUu+/Q7Dhg2TvSDB9WhtLWpqqsSALS8vRWVlVUqAIMl43BDZhsOOUIdHVsXKGkYjlsDPjO8WY8zMWdinaxdcfPxJAkZpg5qmrR8mQjDEqFWaWwkGD5lV1fAJSLMSJv466klsNKPi9VEQM3H3VdeBPh8EAngRuCglC+vHbzB9xiwUwsAtQ4eibMtmvPT8KJx2zLE48ZBDUQQDQbLoNKhmo6YWg8zB+tHacgTY2BuXlG7CIy++iKp4VPR6Wxlh3Nz/T+jSrIXtqsdZhfc+M/M9fPzdt3LwmxuL4bYBl6BbsxY2e0tSc1gwqSB7cvRGXcUJICvhRkuw5uVFn+OtOZ8iEvALcHnWQYfhzEOPkDonSCL93qFPpoX99efReBwVPh+WAbjz+efwa6RK9pOtTB/uu+ZadIDPZiNxqtTzh9MtUeeN9UamENvuN8TxypyPMH3x14j4DezZqhXO73c6Zr35Bk44pAcOatsBRQQ+rfyxHQlmLovX4l9PjkSVP4C2jRri7vMGopXVR9hfNNimWXCa8cV01wAYM+8TTPtqoRyyN4iaeGzIdWgLQ8qgQE7FkmR6vwEY8fFMfPLD97KnIsg24jJ1MK7dZRWgt32XBqUIJNHmWMF95ohHsTVoICdq4pyjjkL/7j3EVlFuqqqDEKzcjDiefuUlLP51JRq2aIorBg7ClrVrsXD2p7io/7loaASlvTRgxic1Y80Jhmnwza1bWI0INpeWobSsDGWlpajYsgVtihrgxO4HCUCmy68ZYPwdsVxZ9bsIjq5AFHc+/SS2BnxCZOjRcU/86fiTBOwluaF0axnKt5Rg89o16NX9ILQIhWXsiyup1W9WVJTjkVdfQhm9kqImqswIamImItGouPPSM6nWgNr/2rI9QEFtFOcefCjOOeJISU/eq+dfy2uI9cN++fXmDRg2ZjQqyOyJA10aNcYtAy8F+ccE6HZEe29fb9n19H93DexMkI1jxS/uogTZqqKdsHx1J2wo6aRAtmAb+IOhFCZbIBhEwMVkk22gwV24T6KLtmhixQTYBpAtm+iiXiBb48aNrKA0OgZB+pZPAtm2VNfYaJcyWH0Q90uJeJi80eOrqVtC182GRQ1U5BRxFlcnwXT9soX3rc0sDRhhKRmGMINyQmExljQo59z6J+s8WdoHPFGprZWfgjyqFai0vC5lQMURi3GTo84Nt25dhwZ5qwRkC8SVJpsG2VTghbqHSLYgW6oxZ22G7Og36pSDuSKLrSQQwOvzPseUrxejMhCU6Hl5stExEYzGLLcFitRZQhpcaM04SiNRhGJRdG3RHFefc7a4lPIkptbnQ9Q6MXSWSG9SwgSiyGozubVQ7qJM9/NVqzHhTYJswK3XX4uWPp+c5MqmJg6ETEYuVRWuGWrc/NNQzcQk4gLw0QfvY+WKFUrfhBGbrAqf/9k8zJ07F13264oTTzwxGbiR03wfzh9wITjgWJOH9zgU1Vsr7chLtoaRBf6S5UjNs3vuuxejRz8vDLo1a9aIBhndPRMgm4E3Xn0N9951p5SnZetWwox5+tlRwoRJlMnEBX/6E2KRKF5//XW8NPFFvDBmNO7411048pietmuPE2RjIAVqx40aNQqtW7fGaacpg+j5558XdJ7A3EGHHIrCwsIkkI11u3HdepxwwgnIz8/Fp3PnwPAH5Vmezh952KHS/99652207dDR1kRj/73j1n9gypTJ+NMFF+KW2261jabyshLEozHEY6YYc2++/ir69u2LSy69VN5lRqOKIXbvveLG265DJ4x88gm0bt/BYoqpDZ5isilNtufHjJagB04mm97S6fGsmWz/uv2fSe6itvC5FWm2b58Txc33xZdfwb77dVUsjzjQ68gjxMB+9c1J2GOPPVBWUowTjz8eVTURYcV1OaCbsEE19JxuLvjvXvj+wLnfwSBbDPmIMLpo9X746dfGArLRXTTgzxVNtmCYoFoIoXBAhfb2hwC/IWOV/Zj9piA3T0A2W78hzfqga5WGcUlpOfIK88SThC7OlHb2+zaJu6hZ+xlCkQ8tTbYy+HxksmlnkzRts81Mtj9wW/+eWXNZ7+WlCmSTaGpWgBVlc1rgorW50t9x3iHbj20r0vHW+sSgLF4X9zgE2c444yz1tRkXDbIjDz9U/qS76IMWyMbDkQkTx9mAvte65yBU2RIIfE/X/btj0luT5bSSs9aCBZ9j8aJFGP7AMAGFjul9vKwXjz48HI8/MVLKR+by4KuvUuXWmY/HsXDhQpx7zlkyT74wZpxEvs7WXTQaqcGRRx6JzRs2yhtnffAROnTsmN4ij0OBbBNUue8fNhznnntuSnorfvlVGOT64vrO9UEkJmSaTgaD35r0hgQf4rzNoD1HHt0reR9htdcJJ54kh13S5PE4vl78lUQMJ2ua9eJV307XXNsl0PBhrz33wbtT31MHUFZ2uMMhKEWDe9q3izBx1ix02WdfDO7TF80sMEWLJmiAhMCbE2Bjz+Juiu506wC8vnA+Xv5yPsqDih3YukkT9OraDeFIBNx/8Ypw7+T3I5iXj+VLlqDfwYeic4MmAqr4amvQKBQCZZkVa0q7TyptXScTUgMSLAfBEMV6AeavX4Vn35qEUmvvnl9djU45+bjr4svQOhi2WUQEbZjnJz+cgQ++/xY1fgN5ERP/On8AujdpjsY2MyjbScCUtkkI/asdAeuH9axByBuffRKb/Cp4UqFh4M5LBqMFDGGKOV3+NIPI+Tm7E1lC5VAg2z9GPY1V8Yj0pTamgfuvGoJOlheIajNlK6jIl0rEX2RvLFahrre1iOHxtydjwepV2Mq28/lw7WWD8fmc2fh+8WLkRWvRtXEzXD9gkMUuSzDZfkUt/v30E6gJBNChaQvcekZ/kXrRgCwBFLalzfhysODo3H79cyPFZZRusUfuvheGHneSMOGcrDmxGaz2euLTD/HRj9/CNHxo5gtgxKCr0NYCagh4eQblcBxKKwskQaqwtc2sZtasSNYRmVri3lu+Gf+YMB7VAQN5tTFcf25/9GreWkA2JxlAAcgEH+MYOXECVqxdjfNO6ovD9+suQBLbhHW+rqIUJWZMGIMVtdWorKkVLeZqam/XVKm/q2tRWV2F8qpqiXhfXl0h4JW6DCU5YkLGVveWrfHXc8+X/LD8imUYx8+bNqDcH0cVtQCjMdALqyYWQ5kZxSYTmPLJxyg1a2VOK4CB3fILUb1lC1DLw3wfgpEoiiImhpzbH4e1I6NRgWysQQKKKyNV+POIx1EeDqCaHh5+tf4ImcIwhK3IAHMxv7Jn6EGUE4ujYSSKFhXV+NdlV2CPRo3EpTxgg2yJACocz1+WbMS948eijCx+08QBDZvglvMvkj6i3HV3uYxmO0Ptus9zJ5T0oQK3degc9mBRggTMOSgr/gC5/h/h96+HL14Dn6HHY/oNtxNkI5ONgQ/WF3cUd9Fwbjv4/eGkwAfEhlR0UUuz3Ujs69W0pdxFCbLxyk6TTQkRUMstPzdHNHC558/m4uhidNHyyq1o1KhhZpDNcYjriC6a2V1Uex7yd00kqrSzGjW2XUSVoasm7wTYlOCyKQaXX5g0dInIDYdsoCyFEZBMqhPksqqmWiKMNiwqEvq+Ss/7JD9GAWMCST5CWluxeeNytGi6Cf7a92HEvtjhIJtpyZNmAtnkvMcH2YBWh4LY7A/guekzMWfFCgHdCGYxgIECtVT0RX0ljAxDNq4NgkFcdeYZ2LNZUzkN5OSrQ8InjIpE/XDD67cmeb6b/0X9AVT7A1iwciUmTpqEZo2aYPDFA+2Jm6dnPNHh6SaBOeZHTlssV1CWw21suE+4ueG+4bqh+OD9961oRHqJTHgX63pzm0Isz5x5nyEvn/G2CLIdgq577yMuhyMeexxDhw4R8OixESPF1ZOC+ldffTXuvfduYTPSJVT0QCx3GCfINuD8C/D9N19LWS4edImwESZPecdVHsW4c4M4PKFq1qI5ps+aKe5JBNl4ffHFl6JhM/uTj1Qhzbi4OLN8TkHsSy+/EkcffXQKyLboy4UYdPEl2GufPfHya6/CFPcIHxYt+BKDBl0swNwnc+YibvBkQC2snGD+fO21+Oijj3DJFVfguuuvl37APB9/3LFiUOn8a/6Zrme2DTfFCrBS46lJs6YYNWYs2nVoL9pTZAzOnJ4A2ajJJkLyTqPX1lBJMNkmv/Em7rzjdjGSx730koD2Ol/MsyrrQAEi35meYIjQcOp5xOEyv7w2aTI67dFZ+t2QIVfj00/nYNCVl+Pa62+Q6Li7QLZsloidcM9OANlqo61RGemGb37MRy3dRX1tYBg5CIfzQY2+QJA/hoDhBNkY+EDPiRwLQcOPYCAx3wnLMc15PudPfk+QraBBAUxGH4tFYfi46G5ATuAXhLAQecYc5PqXwe/bBbLthF6U+koHW4Zf8nCD7uRcx+sC2XgvD1QWzJ8nc9iQodeL3hh7g8x1aUA2JrfPPvugRYuWwqz6bc1aOTx85inFLqNbPQ8l6M5OBv6cuZ/K5m7up7Pl+5P7nZpUBvY3gnSffvqpBAg46qij5DCRhxdDhl4rhntlRQVO7ttHZAx4P+f0qdNnynx32qknC+jWomVrzJgxQ/Y83C85y/7dN9/ipj9fL58R9KI7vj4IZZ+mvlqjRuQEpV5vvvGaMMe4LhKcGz1WRfN2uqcmrd8OkI3p3XPfA8pd1HqGv4gbTXvvPQwZMkTqO3n9V1Fluf46P+f+Tf7m+SG3vnQncWbXaq9x4ydKHepnly/7WTH39GplGMjPz0dRfoEwCFmXrPeff/wJq9YobT6O9d133x3PPfs82nfsoDg+1nLnZLLN+nYxxs2ajv332QdD+/QTA5bGtHaX1DMLHxUmvoXUaa0kMsKWIopbn30SvwV9qKUcCg8UY8rtkAa07NEIMpBhaQk4t8orwAVH9cTR7Xa3mSn6UFQZz5olxN8qF9qc0TpdNPbJNiKrasa3i/DyJx+gMhgQ9kw4aqJjbh5uuegSdPKFBDhTLogKtFlL98OPZ2LmD9+jxu9DfiSGf/9pAA5q1FTu1W59us7d+zt3eyf3OkMANu1WSUDvhQ+nY/rSn1AeCsiegBpmB7frhPxIrYCQAYvVyj4aDvhx9AHd0Sm3gQBwWk+OIIYG2W4f8xx+iarQB21jAdw/+GoLZItLNEvCaXagNEc/1CCbBpGemfo2pi77CaU5ITmsZj/r0LYdxr3wvOQpNxLBlSefhn3atcUvq1YLwBU1/Kjy+/DL1nJM+ehD8SJpVlCIC3r2EqZSyIyLR0jzYBAHtOsoIBPrnu3GdAl1T//5ezz9/kxUhnwIxeK4fuDF6BJuIG6ETk083dYEXUZ/9jE+/WGJuOA29fsx7KIrhTlHwIU/Oh0vTT1dbhnCrimC44E/OnKrdidm3/5k9TKMmPqu6iM1Ju65+hp0RlBALYKB2gVZswIJcG2OR/HzDz+i1z5dhWHG+7TL8M0P3IPScBBbAwaifroTK3Ux7rjZbzluuccju4/fiWcVP49rOwSyLwzH4siLRtEptwD3XXoFmluReQnkrY1G8LeHh6E0HECV3y/9kLp+fH8EflQHA6gJBFEZUDYr25nkhrwYA8lFEYiTbBBFUW0U5x9zHPp1P0jGBIF2DbKtRwxDHxqGslBQwDQSFzi2aTtFyW4LBFQZLXskFDelLzWpiaJP570x6MST0MxiLQaswAa6jZhf9pH55Ztxz/ix0jeDJnBgUUP8vf8AcRHmuNDBTDwn/V0f7qqBjDWw85lsdBeNx5vY7qJksvkD+yIQao1AIEdANno40V2UP/RUCQb8ScGZeHijgkYCpcUlaN6U/HCC1zwg9770WknbUzHgypCXl4OcUFAdvmSh58ZnVeDNKtlbyVFNPGZ7UaWkbUnUaK/FjcUl8JVFaus89+cGSzHblJ9pbUQxYJo2s+h6LjTReSCdKCQLFBBtq/yCPNl86kK6DrCTNhIKgDHklEM02SS6qHJf1NFPndXLdzHQZoRMLAHZqrF5009o0WQTjJoPRJNtR7uLEmTTIGRyUyfc6NRmU/noygQdDGC9P4Bx02dg3q8r0b5zJ5zZsydyYjEB2QzLjVGxjK0TTDYewRVqMRQWoogRr6JxcQXlgmO70Ui5E8uoBllkMrbUO9iephFAbcCPhcuXY8Yns0X0n+AnF9nPFi3GZ18txCl9TkT3Vq1RSBZcba1ou2lWW7qxm4BW1UL+3TdfY/OmTYhUV4nYP/VneBG8mfruNHHjOO/8C+VkmsZMaUUpWrTcTcKGH3V0L/jJUAFwxCGH4KgjjhB3Y/a/yy+/FJdffjluuOFGPD9qtCzATz3zDGbPnSPvnzh2jBhF1153gyx8HTvuLi45ixYtxMABF2HPzp2xfOky3PK3W3Fi35Mwfeq7eO211yToAd0Xc3PyxWD6bO5snHPOOWjXrh2+/GohDu7RA3kFhTj9rDNtTTamR5AtlEPXVjVpFW/eLJo7++y1t2i9JcBEI8VdlKf9Xy9aKBpuZG/R6BP2p8/E8PsewMSJ43Hyqf1w7wP3S73wks2+GUef43pj/caNuOPuu3H6GWfZffHZZ54SHTui9gT5yAIlQ+yVlyaKkXX6mWeLkZJfWICioiJxl126dCluuPkvwkBTPciHGdPew19uuhEH9zg0KfABvxdujzXLaPCVjJIpkybj9n/cpjTZJPCBljRWJyS33/YPvP3WZHEVHXL9DTYzQ1pjqgAAIABJREFUj2P7wO7dxIt3+vsfiFYf62D8mLHi6nTAwQfh+TFjBajOxKLMuLbsumHbamCHg2y5iJrtUVbdFYuW5KDGPARxo60EPiDIls5d1BdQDOdo1BR3Ub8BAds0qqwW4OSlTc+/BJc3FxeLHpfpI4PSRNysRdC/BQFjKczqufBHPkKu/+cUkM3rUEgtWtuqybZtzfC/9pTTYHfibc42TB7zmpEBnNC7t4jp8/p8wUIJkGRfNuXJ+1COq+V55/bHlws+t9hRiiXBjRSvvqeeghEjR8oCy6jTdPvnNeXdd7DvvvsmNM3MOEaMGIHHHlEupn//+2247IorRBhKlc2PX3/9FX8671xxS2W2GIX67/+4TcCrhV8skOcIftFd9L577xaGm/Mi+KDrwO02yzXk1ltvlYA57osulif1OUE02ZiXsWPHIhqx6s8RyEgx5ywWuxmXwD3UiuMzgwYNwpE9j5aAQ7wOOOAA2Y9NnTrVAtmsQ1bX3OzMp2Yr1zV3i/BIPI7xEyfgyKOOsjfQjLZN5nNufp6sW+LyQctbjt65uYljyltv4eY/3yCHR1y9Dj3icDz91LMoKCq0603PCLxD65cRZBtPkG3vfTD0pH7CRHK6+amTfQvmsiNzKqCK5/zUB3v4vclYsHa1uHVR38xPY51apWR3SaRSiAYb2UAEDrgfK6LOa00Mw4fegDaAYrNZ7mqJAz5Vr+w/2gAnWOFk4lFLbMysaZi37Cd5Py+69XVu2BC3nHcRWsIv7piKTaRGF8E5gmwjPrVAtv9j7yvArKr67tftaRhAulsUkJAySFEEBBSV7hQLUTGwGxUQEFCQblBfQVpKUhi6O5WGYZi+9X/Wb59975k7M4C+6vc933/O84w4c++pffbZsfYKq01Atg/bdUD13PkCflE6wEDXKdqwcLMGLO+Dn5jrncwVDECJAFtc/EV8PmsmroY7kOZwAl6VdM/rtHPSYjwY/XzIUop2p6NusVLo06IVCtmY9qmAWTPIdtydIs+2iM+OT/v0B3n+HBsTZIPIbTXTx7QIY4xd+Owuej14bfQIHHdYEe9ywGe3o1vXnvj+x+9Fihjh8aJaqdLo0bQF9h85gBnLliLZZhHWUqoVEnhA+xePxSZATZQ7XdhKdq+6/goRURjSsy/yGZJOzXw8Dj8+mDYJR9OSZP+iufOgad16uHHuggCOCojWxAUCNUCy3Y7Np47jNBONrRaE+4GW91RH7nQvIlPdqFKwEOqVLhOQmip/MvW+6rqjwbRQEI5/JzjFH9YN1m0yNAns/bRjExbspKQVyGtz4rVOPVEYVgGGCewRQOP7wv0IPK3bvQsHT5xAu1ZtRPqqwijUsc/5fXhrzGic9bmR7HTIMVUbEbxOAmH0qHNbFUDFPp19tNNr/Hh8cu8ut1fYl0XDwvFJ/wFSx/mUBUD2+/Dy8C9wxaWALrU4rGooAUqvxSbszRQH30clGWVdjE73ICzdh3xRUSgYE40ikdG4/847UadYSblXDbwTBGP5zF61At6oCNjpHRseAWeEE9aISPijc4lSaOnurdi8e5fM0SK9XuRKTUWH+o3QstI9RrgdvRAN3N3o+PgseHzKq7ckXsEH06fgGsEHrxe1cuXB6092FIlwDsiWqavL+cOfLoG/F2TLRDbSclGCbJ7Ski6qQTabozBs9GRzhSHcqQA2YkM2pwMuu0PIMtLXGD626hdLAGTTt2omwoTaxEiPYQLZwiJckgmQFYEmq6Jjz5/qZvAm8adcAQVmVufWf5My8FsE0L9tkE0PdNkGkHabcP0G8uVVA9nbQgNlYGIX0CM8ggwFBUbcTKlpRiE5mUpMTkae3LlVx8PV7RAZQqAj8VEy6gUZXRZ/Kq5cO4r8eS7BmroS1n8gXfR2QDZjmBQA2bjSeMkA2X47fgKV76yIjg3qSyehPR/0/WhSY5BvpFa5uFLm4KBbMNrML0pAnifgmmLGKXBSVQV2OlxVPRt/DbboKISFRUgnuXbnTixZt0Gx6+jd0rolqhYqjFxeD8I8Sjp6M4keGVKsL/qKeO6L587j6bZPoGD+Apg9d45IvcaPHYMxY8YJ2KM9ayirHDlyBDp37YKBgwYHDPM1yFamVCmpO/x+oUIFMGrU18JC2/JbHFLdqfh1/brAe9Km5WM4efI4Zs+dj+8mTRQwjvITSkq3x21Fl06dZBLz6mtvoH379jIYoxyFQNMPP/yAsmXKywTitcGv4MUXXxRUfegXX6jwgV69lQzG4sM9latInVy1Zi26desWHBh5vZJ257Q7ULhw4QCLMX/+gnj1tcFo1zboyUbz6cuXLqBJw0bC1qEhNUG+6wnX0OLRZgKOjRz9NR5oUN9Y31bvzvIlS/H6Ky8LELt4+UoBJzXgK1kslB3bbPLeXb54Sdh+7733jhhC9+8/AP2e6R8AZ8///odMXqJzxQaBM/jkHINfeVnJRSdNNIIHFFtOgxZq0B1MGWbwQUAuOn2WcTwF01+9eEEMuz2edCxZsgwFirBs1PGuX7ksXnmcUGzZvkPKnAPoXbt2iME4GYD3P1g/B2T70x3p37jDPwCyub3FBWTbvT8cKb6asNiKw2mAbGGuzMEHpJNb7RYkp6bC6/UjV3Qk6PRis6t6JP1SBrZl8P61J5sG2YKebG7YLVdgsx6GN21zDsj2N1aZP3soM8jG9njnzp1yCIJa/KHH1scffaDGXMbijAZuXOF0qjE/72BPxL9SIkp7Ar1lBbIpUIyJ3hZJ8xw5apSMNxg80PoxxWDr3a+veHkGggMMhtgfZ09LO7puwybEMEk7xEPvzOmTAqrRHoBtc4tWjwU8yrr17IEhb6n0aIJs9F2TcUAIM1OzMfU9y0KoF3jzzTezBNm4yMN+jBsXUOiFWbVKNeNF0WBlRhmuWY5pLk+dAs1nULduXQEM6V2q71Pvp0HTUDBw3uw5WLlypRySKeEsX36HzD65L59i/NeoUQOxTJMPPCjjxc7Ca4/nmjF9qnie6vNzEeyzzz4TFmyG+mD8kh3I9vwjiskm7Bw/lHLCNFLVcjpOglU6JLD8yH58t3I5bjgVEBYTHo78EVFw+fySok32FYE1TurPuVNxJSkRNosd0ckpeKBAYQxs9QSKMHBKfEaDLCOtEJH+0TBy14mDBAjpJ3c8NRFj58/DiZQbwjQi+5zsuRpFiqJvizYoAltA+skgBZLAOabkWO8M/QDXrcQvB/chzWZDVDqZbB1QwwDZIuRFzChHM4/sdLlKzy7WKxooUSw2Lcc9Cz/emjpBQgqSJZjLIqwcsvtkPEngw+eDz0HZnQU+KxlDdkSmpaFQYipGDHwZRWAVkCMIsvnw9uTvcMybKmPZQn47PujZV5hsHEfr5EZthC9gE8cshpyPZyWjjPLGY+mJeGfGDJz1piuQ0uEUVmmYz48CjjAM6twDjHnbffwIJqxYIovkDM+h7NdtgzCuKAMmUEhQjvfFiSGBr8qRUXijUzcUhVXAKAJAFylRPnEUE5YtRoLLJmOqbq0ex/7tO8VuhJt+x+UXSrAZlkagjawpO9mfZFr5EZWehlxpXuQiO6ryPejWuEmGQALN+Td7wfH5a6YmmVkyrzNAIxr5/54Ujz+uxuNM/DWcTrqBuJMncC49VeowmWNMci1gsaNk3ry4t0JF1K54twA+FxOuY+z3c8Won2Vy3z3V0fXBRgHGG+vERfjxyXfjcSwxQTzeKP/leI/vGheDXdGRMh+x5MmN4xcv4iLnJ6zTbo+UbcHwKNSvUR3lChdF/pjYQIIvAT8dFqEB5E8mTkBCpAvecBfszjA4XPR/ssPhDIMzIgLWqEgs2bQRifSNhh+VS5fFk3UbgqIwthp8XuHwCxOPLDn+q+uVOXmV4CHvjW2KLkc+4593bcWynduQDp/UpVgP0L9lS9QqWAyFjOOxnQkkFZsAfB6f4PTmxCv4aMZUXHU5DZAtH95o2z4HZMvQquf88tdL4J8H2ST4wJ8Xad4yOHWxAq4mlkeatzScjiIBkE2sYMhgczhkXCTWTTa14Ck/xnyT7SozAahqNC+bZotJyIBAMdluJCbDFWach30V1W43A6ECpC0P0lLSER2txpaBMB6Tb67Z6syM91y7kRhksoXS2fS5Q5lpArIlJCBfHkMTm2nHjIM25Y2mDPAofwiLDEe4ywWOCq1ZGKLpCHAV2Ko0uGSypSWnIndsriD926hVelAlnRIbuhCQ7dKVwyiY7wpsaSth8cYhzHIcdvsVWP1GAmlIAENoZb2VJ5uWi2au5MESVBM+tYLCh8oVKYJs05YtR9zx46hSoQK6N2LjrnzT6KPlt9uVOSg9sEwyAR7V7BVicm0xyll6ZdU365IXKr4a1JAppyoEV4msshKXarGqpC0/sGHfPixat0EGElxpzOX2oG+rlqhdpDAiGUQgK5BqRZ0DuuArapxNvHGCNZeDVFbmgQMGiHfLO++9K0mj3477RhLS6H3z7vvvCcuxRYsWSEq6ISvtVe6pmQlkI5ONgBU9xPR5SxQrhv3792P/wYNYu+5XA+7x4fEWBNlO4of//IhWbdpg0KBXxBONnm2pySkoU6qETLgIsnXo0AGpScmoV6+eMOLIcBn7zXgULFgQjRo8KJIT+ruFR0bix58WIJqG6QbIVq1KVanLv67fgK+++ipQP0+fPIltBjuhTp06KFK0uAycKGlp+sjDGUA2NZa1ou3jrQXkG9C/H3r27C3MhGXLlqBkyZL4z4KFSvpqvE/7du5Gv359pMF55NFm+OSzL6W8NMiWkpyIVi1aomb1amLK/fnnXwobgRM8sh0IuE2ePBmV76mKX375BW8MfhXly5eXVFMOdtTQ2ocVS5fh1ZcHoVbNmpgwcaKg83rYLc0XB4AcVBrPnO/jfwRkG4LKVatiyozZwYbM58cXQz8VZl79+g3x1ehRAZCP1SRu82/o3bMHSpYuI/JdfT8ZJ3mhsqS/3r3k7PkXSuBvB9kiIXLRtCrYsc8Fj78WfNZicLqiJF2UIFsg+MDlUPJRu106YC6+kKWTKzpGJrM2dsryMmVsg8yLRNLuGcEHfM9ZbS309YEHVlyCw3YMntTNsLvXwGUPZbJlNV03/pbDZPsLlcm0izEBDmU5TZ0yCe+++64ATS+99BKee/YF6R8+eE+BURr0CYBZoYtvId5to78eK8COeaNck5PqK5cuo9nDD8lH7Ive/eB9Aa9oVUFvOG5PPv6E9D8lSpfC9OkqFIAbJfDPPaeSMskK7zfgmcBnSs5IPofqlMmgbv/0k7JApMGo8hUrSUIp2dDcCLJ9++230peyHyBza+vWrVi4cKF83q9fPxQuUgS/n/kD33zzjdR5fq9nL5U+rUicfiQm3ECThxoFvNg6du4qAQtVK98VwgZWQ1ZtNxEMKlKXbWZiC6g1a6b0l5m27FJAjS9+9slHAfCQ19G3/wBF4zC8Z0MliaHH1++yBtEJho4YPhyjvxppXD8TTF9SYTrycmc8guxvyE4IAl2CH6v37hYm2z0V7sSzzYIgmxpnBX28uCv7cE6oOZHnRPpQ2g18NGkiLgtbRoEsg3v0RglHpEz6OYHm9/lD+dfsnZuwaud2OXJMuhvP1G+MRypUkkk3mWaqimQE9gSkox+yAdLQJ+sifFiyYyt+2rwJSQ4b0u0OWD0eGa81q1YdT9V5UJhGBD8IDGivLh5fG/5TVDvKBLIJk+1pBbJRb6DDGoxqGyhIPeTnuNS8+Ku/wOMTeFCBAsDXi3/CprOnkGqzwenzoVSBAigZmw92priSRWws+qY4bTiReAMHz50V8Doy3Y2akbkwpH0X0J2P5cmyIIPoBPx4e+oEHPF6ZLE41mfFm917oyyscu1823j9rNWEPtk/6E3XAQIiBL34XA763fhw6iSc9buRZiXEZxG/r+c7dEaJ8Bg5965TRzBh+RIBJGPCIlCgcCFcTU3C6YsXRBkSExaOcvkLIOl6PE5fuogIrw9VImMwpENXAVH5DFgmBDdfnToev3vSkW5Tkr/Xu/XD2hXLcfDoEZGjin+zccliM2OxCLMr0WGH26aW1bnQTuZVDBO209IFZOveqLGw5mj1ovIoVV2iKRDTP6/4PIjbvVvOWadadTHP50bAeNKiBfjl8AEB/tItlFTakGonY8+CdPa59Gj2EDDywuklA8sHp8eLsnnz4YWnOsm8ZMTMyTh+9QpS7Q6xsnn5iadwb8HCAeCP84xDZHxaLbBFRSIsIhxOq0OCRbSUlsD1lqu/Y9rCBcJ043FiU91oc9+DaFK5eiCUg/WGoQbnzv2OcoWKyr3wHeJz5TEIQpOtyGesmXwsUpadZhT+Z/tGbN63R9q32LBwPN+2EyKYHpqWKExGBpKkXbqMgl6gXeOmUq9UiqkCq/lOaoktz6PeTWDKhtVYd2C/AIkkOBS0O/Biu/ao4IgUBpt+LwPBHiZPNn08MtkIsn04fQriXS6Zv90bkxevP5kDsmXueHL+8tdK4L8D2aQvCFh4Zb4C4ic+Sxh8nlik+8rixPlyuHS9DDwoJ3JRq4VpovyxKYCNuIPNJmN8AmoyHuS/BruXn9HWIzoyMjB2UgSPIN6SFXBGkC0pOVW8nQXEC1G5ZFV2mvXL+UJ6SjoiIsOMRXwVvijjJWPHQHAngyeNXpx4D1NJA3JRM1ZmHpfoDkmviBBk46A0Lz3ZsvCsCh3shoJs4VH0ZHNlbzxnaFr/LpDt8tUjIhclyGb1xyEMJ2CzXYbFl24MnENRwpBBGWzw+iPg9RZAiu9OROZphxR3Jbi9BeDzq2FUxmqq91clJoNGSkYkoyoEZFuyDNuOH0fVihXQp3EjxFAuashUPDYHTl68iERD38+jmmWpOk0t1Mg0uHLMRE/S1xTVmqubRWJjEUOts3HB6TZFpWZHtHLHTqzavh2Pd+mK/SdPYsnaX6Wjjna7Udxpx/s9eyLKky6UbQ4cdYhB0AQ/FJY12E18AX1+7Nm+HV26dJGETrKSvhk7zgDZ2uDd9z+QVWhOMrp27YxBgwYperfhrKOYbLXxwH11RU65fedObNq0SeSfd1eqhLi4OAHZKO+UQYUfIJPt1KlT2L5zBxo2bozSpcviu+8m4cKl8wLobdqwESNGDMPg1xXItmLZcrw66GU0bFQfW7ZskZWvxYsX45l+fcSomS/8mHHjUOWeanBFcH1LgVDVqlSWstgSty3A0OQkrG/v3jh9+rQ8fwKDlK0UF18Y4NChA2j31FMoVKQIFi5dGpD3fj9vPj58/10B6iIiokQ+y9eYgQT3PVhfgL1Tp0+AbIA5s2bC4/GgYOEimDV3DnLlVu+jriOTxn+LkSNHokmTRqhRrTqGDv1C0kTJyjt99owwECiBJfDJMh069FNhJNR74EHxurNYlfvELwbIVrhgQTz88MMCFKs6FkyMNb8xLHsChZs2rBOQjXJR+suxtE6eOo62bVrLdU+dMROVaWyu5dAWCz77+CORKLVq1QbvffCRrGhzYx3TgRlZv2t/rXvJ2esvlMA/ALJ5fMVwI+Vu7NrrQjqCIJvLGQmXKV3UFeaUNCLpgO028Urg+0UptNNqVanVIR5cOpxHqOcyuWZ4jxfXrsUL4K08FhTIxuADO47An74FFgk+yAHZ/kIN+Wu7yIqaDvkJHmLa1Mki0+RzfOGlgQGQ7f1335a2g3YAYshvkj1maI+sfmE+r1y+Qtqtr0ePRbPmQZDNDOpcunARdWvfK3Wq9ROP48thw7Bi2S/o3bs3qEQO9OyasWMMtEKZZtI9BlLZLWjXrh0+/vgztbvRTW7etAH0BuVGdvaEiZNlsaPKPVUlMOezTz8WkI0bmXxkxY0eNQrDhg2Tv33z7bcSlLN39z75vgbZevXuq/oB49refectTJs2LcDwIsg2ZMgQTJykpKjiXWqlnNFw7TTKkeVNb7gd27ZLn0Jg8u6qVQJBBi0eaymemtlttIbgItrSpUulH+Q9VqxYET5POvbt2ye7vfTKy3im/7O3Hd4QCrCx3337nSHCbOT1sl2gVx0ZcurmjMIOBdpMckF6Tq0yyUXNTDYNsqkCVUw7DQTQA+0P+PDetO9wJjVFFiod8KPtA/XxUIUqgYm02YeLgNNrsyfhdHKSeD7FpKVjzDPPoRTswr5yyihRXawe4OuJPIEDjtMIMB25cRVTly7GwWtXkei0IY0m8BYrcvn86PdQMzxQpKScn8wbs+xVj+E1k+2vgGwarNDMHc065WhB7E0MUIOgDcGG73f8JkBgop0CUwuKR0TixY7dkM9gdunoUoJyBLt+ProHC9b/Cr5w0Wnp6FazLtpWuzcA+mlPtuPw4a0p43HI5xFvYZfIM71oWL4CnnjwARSwOgM+ZXwGOrDC9BrLs+R5WQdOAdiRFI/P584Qry7KfR+oURNl8+XDnt+2oGvrJ7Hv92OYvHSxLE5XK1kWzRo+jMPXzmL2gp/gtdhRrkQJdKz/CC4nXsZ3c2eJ0qRyRC682aGr+Kax/CnRnbl5A37cswMJDouMK8M9HnzQYwAO7tiOE7+fEXaXJOlxfhlQngApVhuOJMTjSpry+g33QUz/c6W6pazqlC6DR6vVDCRkCouSIKaEkQDJFouY9b//xRdyfx8PeVvAL83q/HHzBszeukFM9gnoEUwkSMT6ZbFYDX86L8KMa9KSetrc1C9fCa0bNkUiPBj6zRhcZZviA0o5nHi3R1+RQxNY4kZgSqeL8ndNGtAsv53XL+OLebOQxIAjv0+YZQMffwp35b4jwFbjfnx2i9eulAC1mtWq44lHmssz57F/2bdbvAlF0stEYrdXFE5cTPF4vUhxe3DFk4Zj18nYuwq/TV1vlJuJvPS5Vj6Kip3oQdnwaLzdu09A9qvrkfYd5PtJgI3A2PhlC7Hh1EkkuhzCcMwfHYNn2jwlrFK+l3zXNcimQzEUsK5YN2aQbWvSVbw/bbLIRXk9tXIpJhvLk/fKOZqWBGfbGOd8kFMC2ZbAPw+yeeGC35tHmGyHz5QUuajVeRcoF3XYIwJebFouqoIPHNIGaiabvnz+TmXWHUbwgWaz8d01uunAHNgMtoknW8J1WawU/Ok2QTa2nZxnJCelIjZPLmFx6blodkWqS5T7ZisXVQ27SoeSRKYADVzJRTXIpnyY1CEzeYQES0UZ4BpMNu3JRuAnVJJgPoY5QjU1XXmycVIUKhe9FZNNg2yWFBrVb0O45aSAbH8Xky07kE0nIGpmhRlkS7LZcNnuECbbjmPHUbVCefRq3Ah5/D7YPR4Z9KZY7fh4zFhcTE+VlTVdxsEyM7ufBR+3GWSTcSYTReFHpNuD3k8/hUpFi0hjTXNOrlJdhQUrd+3GovUbkGqzwBkRKd5gBw8fweY1axGRnobmNWuidd1awmQLUvxDZCbGJWiQh/UiOTFJUGdh3/l8wkCgTxnBnZlTp8jvTZs3w6CXXhFAbNGiRejTp4+g2QTZqM8meMSpcZ17a+H+evcJ+4xykxdeeAFzZs5CpcqVZJ/DBw/i06FDxVSaMs0f5s4TlheZAWS8OFzh4tdmo3zE4sOUCRPlWINff03kol07dxIwbc6cObh8+bIMGMm8/OSTTwTsuvPOCpg8bSo+G/oF4nbsxOw58+B02HBP5bulk9uyJU7q6Ny5szFp0iQkJibL5IosOCZ48l7o7damTSt5n55q2xaFixYNgGyiG/f5RJq5YvlyGYRzGzjoRXTu1hW7d++VydHpEycDD5vG3cNGjhLGXVAL78OBAwfQrVNnAbPmzJmFbdu24bNPPhUGoZbm8hqYhspy5KSTTD9OVglA9n92APr07S8SkJUEH18eFKDmEmSTxizQLgTlWOYAFJafBtn0QJwg3/atW8QTbuTXY4SByIllsWJFkHAtXsA9PqsRo0bjwfoN6VQrebwihwoBT5ggaPZryulF/6US+AdANp0uun2vEx5LbcVkcxBgi8rCk02lD5HJRoYz35mYqCi46HMkvit6HSljeej+hO2KBtnIZKM8SzLrfOmw2a7AYTmaw2T7l6qS+TQa7AoAKSLv8mP61KnCZONTHThwoLDFzEy2Pv2ekXYtdNPgPTlAlA2uXbU6S5DNvN/F8xdQr04t+RNtDAiyLV+2TFhjgbRMafysKvXUxNoKHf8QtFKjKCiQ7dNPMlwiwS/KNnmsDz/8EIuX/CyTRfqcsV0mQEW5KMuDIFuumFiRp86dN1vaw4EvDpKy2LNnj4BsdqsVg19/PSgXJSt9w6/o2qmznFfLGTp16SblKbchRC/JkVcrtGYppin4gN/99NOhaBsSfJCxzIODdbK+2z39NM6d/f2mNUlAtmeeU+e/Vcy7KViBZZKWkipecKvXKOlpmMMpHq258+STAAr28aVKlRK2HccbgZRTJpebgAWCZWZPNg2yEZRRE9jgwMbNlEIDlDkDH76cNxMH4q8izWoTf9RKJUui00PN4U+4hnIxeQTsILuG5yOr5mBqIt6YNhHJdhvC3F5UK1AQQ1o9JRNmfo/jNCULVS5wBAsIJBCwIgPqMrz4ft0q/LpvD244HGKsTj8vbpTTPViqHJ6v31RM0c3SNhWgYACvNJQ3gLCsQLb323VAzVz5hAVHAEBLY7RkVrOAeF0q+EH5n2k/OS2jJcC25vhBfLdsKdIcdlmIpMzw7W49UCYsMhBmwGvnPlxO5PW8M38mjt+4Ju9W7nQPvuzWG5XCIwVQIGDIRVQuPB+DH0MmT8Ahv0d88Hh/DA/gODc8LQ333XU32jZoIsmlXH7U+2sliGr11blZB44D+HbVUmw8eUxCDEoVKChhYHv27hKg56H6DUTBMHPRQlmkZmBDqybN8OvRPVi27lcB3vJGROKVJ7vg/PWLGDtvtnht3RWZC6936CrlyTKLS7iGT2ZMw9UIl8h76UcXnerGsN7PoiAXLo26yevi//Oe+S+BF4KBUzYz+GCvSDfz2uz4tFMvFDb8ufgMWI9EgsgjuWylAAAgAElEQVT5FUfOTKW1Ah4vkGQDDnqS8eGI4XB5gA9fe0NkkPw+Aa640ycxcv5cJDissLhciCpcGBd86Th3PV7Go5E+4KWnOsg1/XH5In5eswoX3WnCCiHQ996zLyEKFvx2cA+mrF2NNKsfUR4vOjZoiFZ3VkN+A+zU4QG6fdTvI98RPtf3Jn2D371uFfLm9eLljl1QNTKP1BmWw8HTp/DTmtVo26Gd1H2O4+nxN6BXL5TLmx8p8OHFYV/gRphDsfBsyhNYzmcsfpApSZYclTxuJoAasjS7h2ofnwS+kbVHUkGMx4u8qR58+coroN06y1kDynxOBL8JsJ2DHyN/movdF87jhssp5+YTrXF3ZTiSEuFISUXBiAjcVaQYapcsB85sWDfJvmNbowF27blI0HlnejKGfPctroU7JZjhgfxFMPCxx3NAtv+BMcr/zVP+dyCbKpMsiEp60mexg3JRr0+BbNqTTdJFnUWDwQcMPQhzyjxZS0eFwWa8l4HxocUiSsr8hu9uINjG9HD0qfVVKU82NZ8XP1en3QhNyHzdmTzlDCVlsin4IOCVafKfNVOM1DGURPXi1WuZgw+CII4Gz1QnLhNdvz9LkC1bgE0IT35ZrfH5rTKBj4qOhMvBbvnvAdnMFZ9FxhUbSogyeLLlvghr+krYGXxg/fdBNjETthhAmSn4gCDb9qPHcE/FCgKy5fYylUiVe4rNgdmLFuEyV2Ho6h3wGQpZljWxl7KiSXLw7PDTT82HR+6/D6Xysrv3wW2z4TosWLFzN37euE4GFhWrVAUr0/mzZ9GjQwecPXgQjqQENK9TF7m9ZMNRUuUV+r2hRwkMXgOTGuVTKgEVEyd8h1EjlYyDYJ95xcUMznIoq3hharAvXl8Wq8gcp8+YJfvXq3WvDJi/HDFcJiGDnn9RWE9kZJGRRnSbjDECN6qKA3nz5sWdd90loPCOHbvw08IFKFaKrh3AlO8mSOf82muvCRg3evRo1K1bW6Q3PD6vnRMY+rhxMn7w4EEx1I5PuoGy5Spgzpx5AkJVM6WLvvrqq2IUHRMThYEDB+GJJ56QTn3dmrUYagCA9erUhs1uwfp1G1GydCn8uGChfEfLnoiwr/91Lc6eOYNatWqhbNmysiJPwOyxli1FtkpZJ4FBBh1YbXaVpmqY5KYkJQpY9sfpMwI+Dnj+OaxYsQyvvPhSoA7pCY1KF4UAbZSnLl/5i0iyKE+dM3e+oP7Lly3B4JcHoVixYnj66adV4yGZDBlNuM2A+d69u7FsyVJhZUyZzuADte3auRPjxo3D66+/jhLFS4nn3eviFWQAIxYLatWqg3HfToBfm11q+m12KYP/N3u+/7139Q+CbLv3hSEV98JPTzaCbM5IOMJNclGn6oTJWCEQT082M8hmt5ItbBi3mybl0h4YUq9QkE1NItkdpsOCK3DZj8KbvAlWzxq4mC5qjYfFkpKF92hIB50jF/1b6myAWWYU7/QpUwIgG1m4TFCeOmUKyGST4Z05NdBYnZSxis+QDJuYWVkx2cwXbQbZaGPw6muvyQLLufO/Bxhf/D4DBN4Z8pbsyr5h1JivM624Bphh9PPJnx+ly5YJnGrp0sV4pn9/+b3tE09h6Oef48iRg5Jmyutmu81y0J5swmSLzi2eoTt3UWoINGzQGPQw1SAbV1cpF+3Rq5f0F5cvXxC7APaPUqZGvxoA2QxAjaxjhv2QFZcB6CJL7O23MXP6VDnfx58OVemiWXiiqRsLDtY7d+qETetVABEXgJ546kn43B6RunIBTG8Csg1QEts/s5Fx2KtHD+nrNZuG+xOcEkSB/aExvuQzJwvv/fc+lP5bxkgmuSgn9isyMNlaoKAh7dMgmzqaApWUBNKHz+bOxL6rlwUwE7Z6TB70eLo9ftu4Dnvj4nBP2fJo92gLMI+Mp+QkfOb6VVi0bzf8Dpv4aPVv3hIPFS8jHnAEtMiO0SAW5aicvPPnCrxYtm0rlsdtwTV4BbTimJBjNsoN6W/GRMuGJcvglYaPCMjGiTvBEA2uyfjMKGSdisonMXL9Sqw4uA9uI/jADLJJuqjMWGSpS/bXTD7ez/ELf2DRsmXo26UL8sMmYA2vm6DVmpOHMX7hQiSE0cDaiqg0D3o0a44mpcoFWGkawNRssoOeVLzy3bcif2VoRMXoGHz8dFcBFBTgpzaCjkcBDJn0LQ7DGwDZbOJTrM3xvYj2A42rVkWruvcjH2wCtPGe9LHMgOCiI3sxfdUqCT9wREaiz5NdpC8ZM0WxScNtDjzY4AEsWb0aDrcHdYuXResmj2De5tWIO7hfbF3IgHq3xwBcvH4R4+bPgd3rw91RufFKh64CerLuvDnlOxzzpCCRIWME2Tw+5E1Nw7Be/VHCQphVgX87jx5C2VIlUcDmCsiICVyO3rASvx7YL6DeHRYrRnXvj2KGlDYDa5HjQS4CsH1kkIAPuGEFDniT8dFXXymQ7dXBKASrHJ9lcd3vQ9zJY8hTsiS8Fgcuw48JqxbhwKmTEsZQvVgpPPdQCwGZWC93XTqL0T/9IOEEudJ9GPB0e1SLzS/vyZszvsMfyUmioinidOKzbv3El477arkly1XfL/ch03PSb+vw8/Y4satx+Lzo2qARmpavLHJb1i9KvCd+Px+/HT+CIqVLo93jbSW0Zt2qNShTvBgGtO8kYObzX36GBKcdaZRSGyCbSioNLgpLfbbCCLFQiaAcQ8RYrCgRGY38zjAUioxEsehcKBEegbrlKgpwrhN6WWa6vp/xpePLmdNwPCVJ6i+JEWx7tPcgk0qZMkyyAesJAyS6PNocdYqVCoSMsL1Rix6qDhBUPQw/Bo0ZjithisnWtHgpPNO0RSBdVMvZ/0z7mfPdnBIIlsA/BLIZJyB07Pe7AiDbsTMq+MBvqwhnWLEAyBbmUmN7stnMslF9dZo9RnyH8/V8eRiCqcYdAcsCGeMH32/dvsi/FiuuxscjUuYTDoPgRcTBwFYC16vwB1HAGPvpdNG8sSR5Bc8p40w93zAWVWWRX9SYCuG4fOU20kXN1ZHHFyZbQiLy5lFR8WbDObUympHhZJaLEgiJiAxXIJvu8UMYKuoC1XH0TYZ6snFQY/ZzM093SI8myKYKOBVkshXMcxmWtF8EZHNaTgQ92aQkby5Au5Unm2ayZUZAFTlfM9kkfS4kXXT6UnqyHUG1CpSLNkGszwu7x2skUVll4JPCVagMuFpmkI13oFfA9PMymwJKUAKvxecTWUGahSurFqzatRuLN2yUTuiuyncLiLVp2w7s3hqHO+w2DOreFYVsNkQaABtXx4RmadEAqapIGmDT5xb5jMWCX5avwMIF/5E/h4K35nrFiS8/5yBZGyDzc65ED3zpZfkq5aJ1778PXw4fhrjt2zBy2Ah88OF7+OKLL7B+7a+g7xmj1+lzQ4YXpSkFChQQAIrstOHDh8uk5e7KKjmTIBo91MgOSElNwqxZs0RWU6hwYXz//fcYPmyYyHnoY0ZPHoJxmzdvluQTMhzoKcYXvGqVu+V4cXHbZbBNySuN/WNyqfcjUCZeHw4fOYiZ06ZiwYIF8sT69O+H/s88a9QLLeYIhgjIeyBUf9UUEOhzOu0oXbq0eLhJ7EXAh029BXwiVy9fwdKly1Wgg42yuhR89OGH2LJpM1JSkgSws1rt0qiVrVBe2Hp5YvPJdaxZswr333+/yPLEJy1uiwBjLE966JDBpt97fX16EqfvdcPGdZgycRJKlS2D115/3WDZmWukajeYFrdq5QphHpDBVqp0abRu/bhKaTXAPPMqiVkunaFwc37590rgHwDZKBdNSlbpoqm+mgKyMV1UPNmY2OV0Iixcd75BoC05NUX81cxMNi0bDHQvISXDtob9w5Vr8QKQyFskCIQbVstlOKyH4UtRwQcu+zFYQ0E2w4sx0+pdDsj299dBP6BBNh78BTLZnn8eUyZPDniy3VuntrT3Zimh+ULYr/z6668CJJlBNu1VFOhN/V4BpOrVriO7x8TklsHc+InjUb9Bgwz39uyAAVi6aLG0/6+89jr69utnggCM8UQGWr46y+HDh3H82BFwMYbHZr3r0KGTyBGuXrqM3377TdpnDjRbtHgM8+fPl2smw9rlDJdEz/RUcn6AqJjcYpNA1nKrVq2k3VcgWx+RRHXp1EE83LhxsYR9GMuoc9fu4oHKwdVrgwdLojYXQefMnYXqNWoE78PvVSDbNOU7dzOQzSy5PXnimNg4sNy5yLVoyTLky3+HTPi5Av1I0yZSzryvl18OgmzZPb8Mfajfj4MH9glj7cIfnJJneNIyFomKjoDFakXC9evSd4plBoASJUphzvx5yJsvv/L6pEeLAQit3LcbU1csNdJFmwvwQCBAG5J7iVdYFbBwPCkRw2bPwMGURCQ5VdZgtNOJl7r1xYFD+/DTql+EIcP7j3I48GTTZihXrLTs+8k3o3DNBjgtfpSEFR/1HCAG5mSz6NRCXi2/S0+pPzypWLZjG1bt2oF4n0/SSZUnqurpndGRuJyeJvdIby4B2Ro9KhNwXj/BgAwr7MYkPiuQLd1iRZTHF/Bko4xQgyG6LdWgAsGX42mJGD5xPFJT0tG3fXs8UKiEfJ8A2KLtWzBrwzrEM7nRZoPL48OTteuhdfVawmYi0KLvlyN1SmAJ+E1ZtwqLDxHwsyI6zYNuTR7CY+XoVxeUe1JKSSYbQba3p0zAIU8qUhwOhFksiApzITWBR+M8xwb4vXC5fYi12dCm7gOof1cV3GGwvnitBEj2XDqPdSePY/6OrYh32uVYUdExiHaFIzk5CdcSE+T9sHqBmNhcuHY9XkCSOsVKo0WjhzHyhxn4IylBFkm5mN33yXbCapw4hyCbF5WjcuGl9l0F8Jzw/RxsvHQB8ZEu8SRjPXR5/MiTlobhPfujgNWBXSeO4OdVK3E+8QaKFyyIQU93lvrB/Qlejv51JdYc2i9lRJBtbI/+KB5Sphzv+7lYz/qiJlNgmLAC2VLxAUE2rw8fvfIqChvgI8tMew2y/vE5MrBi0ITRSLGQkQZ0adIUj5apKIwyvju/w4fnvx0poG9EugedmzbDo6UqyLRzwcHdmLt2lYDBlFu+1vop1CtYNMDu5EK9Bq8JivGcp+DHC9+MxlWbImcUj47BB+06i8ySICXvi9+96HPjrZGjkOzxoGOb1qhUpizWr1yFpg0aIsZmk/sY9+P38izTXXYgzAWrKwI2VxgQZoMrLAwRTpVkSGaLPywMo2dPR3x6mjyTqsVLo0/9hwX81qm8rLMEaDXAxnOwjPhMDty4ghFz5+Cizwv6ClIlRGidz5/AmALXVFslaalsW3yGuqh5CzxYqrycS6X/qvebZcgFgKPw4aXRI3AlIkyO91i5O9GzQRP5PkHj0JTYkEYx59ecErhFCfy9IFsmog/HxX4XfL48SPWWgQbZLI5KcLiKwmJzIdwZhjAy2Qiw6YV0spN16AH7cQMRIqTGccQdefMYZB7j9rLAkaQf0JkAFqsK3swAsgWLJqiczAyyZcSfFDZl/j6PYu5n1Xn/G5DN7cP1xBu4IzYzyCaXHOKNom+STC4y2bRcVLGdTN837jer4IOklBS4U9MzBB/oyG8deKCLiyvB1N5z8/lTcPWqkS76DzPZ/irItvXYYVSvWBF9GzeRBE+ueCgAUkW9c8CmJHqhMFqwgmh6orrpYMqT/oYGwZhQ5LFYJAL9l1178PP69dIJVqpSGQ3q1cOWbTvxW9xWYaw1q1kDLWrXQi6fD2FeerHRoNVwgBOQLSiHyeot1pBKlnROA+017xdaSdVnwdjtMydOiUnqHQXyy2BamR0C169fk0lKvnz5AkaJisWgXBNY/8hGCHeFyees/NzoGUP6KFe3Y2JiBIjiS66fo89I5tSDf4K6169fh93hQHik7g6BUyeOS2NQvHhJY5U/I5IeeAbGSDXh+jVci49HrpgY5I5lkqfm9GUsgayedua/qYGavHYGiyNwNAOsDp4/Y2NqPpvC8xUIrNbSVRkFJ0/Bv4XeT/D8oU9QnS/Y6Crqr/bw089PUvzk2oPPWl+FuX6Evl9Z1bmcv/0LJfAPgGyUiyanVJbgA+3JpkE25ckWpJLr4AOy2VLSUgVkyxUdDSbncRX6ZiCbdDcWG9xej4BsQU822op7AiAbmWx2z9qMIJvuq3JAtn+hkgVPMX3yFPFkY9sRCrKx3Rjyztvo3qNH9tfk9WHQSy/hp59+kkWcMV+PE3m8GYRlu77yl+VYvPBnrFmzxjiWagNbPd5KmJN64wLFjz/+KGxuHq9ly1YyadNtplW3Z5SUGn6TVavdI76fBK2mT5tiHMrEqMiQHqr+Hh4eKfYDHN+QybZ7117xNA0wwGHFxIkTBcjSINtrb76BXj37CLuNIToEkzmJJJj1/vvvw+P3oWsXA2Tz+QXEG/zKK3KdhYsVFg/SqGhOZ1UL/PZbb90WyGYu/EU/LxAZKweh3Xv1xJtvvBVkv/mBD959W+S+vC/aB+g01VuBbPx8yaLFGPTyQOnvtVSX/T4Zfg0aNEKlu+9GVEyk3M+lixfFq23c12NkUYlbwyaNMf7b72ThjaWsQbZVBNmWL0XVigw+UEw2DbKpREo1BiMQcDj+GobPnI6T3jRZnCSQ9lz3nrjDHoE1G9dj2Y44JNhhqA8sMpm+s3xFwGnHzgMHZKU9yu1F9/sfRKu7qguLhaCFWmJTAQdkiX05exbi/jiDK+F2kYV6GOpiJMpHOsPw8EONEVu4EL6cNknuJdLtUyBb40fF/0tJ0DIP/lkOZpBt1PoV+OXAAaTYbYhO9+Kjdh1RPVdeuS6WgZ7w67RQggonUxPx+YzJuJaWLlLK8rnz4b2O3WTSf9mdjqETx+NYWor4/XKc/mCVqujyQCMUgCWDbFMHJJCxcxRevDH2a1xx0gjCgsJeCz7s8wzKGCCkBhMIvly3UC4KvDV5PI5600UyG2t1YEDnbvj9xDH8snoV4r1upLNQabDPFE6vH6VjcqPbI4+gYp4CAvawHNYeO4BxPy/ExYgwkfgxRIHPmkbWspDPUCdFdpaxjNcOCf+qUbwMHm7wED6bMk4SSWkPY/N58UCVqrizfAVMmT1bfJArRUTjlQ7dBJwZMWk8DqQmCVvOExGBFMPjOHeaG8N79RMfubijBzHj5wXCwmLZtapVFy3vrStgD5lwBNnWEoiEFQWtdozp2RclYQkAQEpobMkSZLtuBQ550vHBSCUX/ejVl1HUANlYVzhrYl0ieESp4i/HDmHsymUC7samufHZgIEoZwR0EOqnj12/b0YImzPc40enRk3QqlwlqXcn4cXrY77CdYdNUnYfKlUOfZoSwA6CrJL0aqS8ss5v+OMMPv7pe2GCMTm1XYOGaFuhstRn1kVuBHrj4cPafXvx85KlaN20KepWuUdASAK3/NEMRZYX74XvOa+XoGqyIcZmGjl/2Mrzs23nTuCH5UulXYry+PFiyzaod0chAYW11FjAS6Pe6GTh1Uf2Y+YvSxFvd8g7z/0ZMpcvMkrmdaULFkLBPHngsNnwx8VLWLF5I05duigECkqF7/D48HH/ASgLhzxj3dPwWfD6T8KHQaOG4xLTRf1+PFmlGjrWfUC83SgNzgHZ/tXhyP/Bk/17IFuapwyOni2FC9dKgXJRMtms9rBMIJvIRR0qYZSbgG0GE5+NcPwNs1zUeCS3AtlgUyBbRFjAO91MV8oKNMuK5CXebwbJKBBMY+pneTV6v0xMNrO3Gb8Y+nuAah4KsmVj+69ro95Pe7KFM1FG5KLqE818M7PR1N/Vxuk/GQtEE/NoTzY2LsYO5nQxuTm/ktYJuGdJw+XLh5E/z6XMclFZ7zDndmb9/vyTTDYlFz0iclEzyBY08TPETNmAbGbUmJNHiVHPxCRUPgRkcKTYbMJgW717DxbTg81qQdXKVXDffXWxeftObNuyVZKDGtWojja1ayHG50e4V/uwBYGcm7c0wSenGW3yPPVLYgzgg+R/dTTNbNRsPw3SBeAd42Z9JuqkmUFn/r7UX+MiOahVddmY9IQSF81UTNONaYBJn4Ngobq2jIws82+hMJY6RsY71eVgLg+9382ZWkGmW+Dd4p9Msk3zfWf3jLKCAHUZc6CYlc+Z3KMJ5ZLv/wnUK3t4L3iVmdJZsm00g3Ule9j5/2Bf+L/llv5mkM3vj0S6tyhupFUG5aJpfiUXFUPUsKgMwQdceSaTVHuykf2YFZPNzKwxgymaAcJFmGtXFZON7YkAF343bNZrcFgOw5e6MTOTzQDZgscL6bFymGz/SA2dPlmli7IPU55sLwaYbHzOlM5Tyq63rKwraLR/6fyFrD3ZKPmvVg034jml4aa8aGNj80oaNVc+yfTVARoilc/KP8xYdNIgmBzJ+C6TSr8aMUoY0q+8Okj1dxaLAGRXL12U/7+76j3i2Ungi2zsfLF5JIiGTBQy2d559y0BCslEZ1opV3MZRMMUU4Js3Mhk69VLBR/MmztX2NcMT+BgtVePbnI9BNnefleBluw7unftKoFBXOxo36kj3v/gI2NxxY+33noLM4wE1U8/uZVcVJXejz/Ml+AillffZ/rjlZcHK5BNDc4kdXq6SFCteLRlC4wc9XXg2Znf2+ADVYswXw77HGNHK1kuN3qs9u/fH3379lUgZxahGfweA4369usdYMovXbIc5e6sIJN7gmZkixBkm7F8GSpXrIjnmrUQn6ogyOYPKBAoKCdP6orfi69mTMeV6/F4plt3FIyMEZCDLJsTKTfwzY/f42hCAhIdSormtdoUS9/rRYTPh+I2J4Z26y0Ahw4nUL5bfmHBEHSatHoFlu7ehesuSkJpOq/Cqx6ufi8a131AyuBE6nV8OGMK0uwWRLj9eLBU2WxBNunCjULNBLId3Cf2JDpdtLrhyaY80BQYRaCC7Lo9CZcxZu4cXGJKPU3709JR2GrHsH4DkNdil1H1Nfgwbv48HDh5AvfXqInWDRsHGGQEETSLiT5gBCsYBjB8yQJsPXsS6VaLADYdatdDm3tqBgBDUfnyenwAwSINsh3zpsrY9g6/DW/37Bcw8l8St1HktYlWKkIU458eW3nS3Gh4513o+lAzATROJcXjvW/G4WpEGBKcNvEl9th4hSoVslbFSvj9xAnAakfeIgWxm+mfFqBKqTLS7iz6dY1iJ4nRvw8RVhsea/Eovv/xJ/GHqxyRG4PbdxYA5YbXjXcmjEO8y4k6LZpjzsIFsFn8iEnxYHjfZ1DY6hDAZ+z3s7DtwnmpOzEeN4b0649Stgh5DmOzANlKGcAXASb9DnGhWTPZOFTz+IB4K3A4BGQjS4wgr5Yq83kT8DoNYNgPs7HzCkWqwL15C0r4AFtaAoZ8D07Dj/7jRolcN8LtRbeHHsJjZe6Ud+c8gK9+nIttl8/L2L6E34IP+vZHSdilzmswiXWSdYB1ft72LZi2daMAvgSi3+zaA/eGxwigpNNxdVhFEvxITktFtCtMPAG1dx3rCL/D+qp80oDt505h+dYtOHb+vDBBCdTq83PhPXeBOxBbrDji9u6VoAiX24uifhve7dGTGYgBeTOPrUA+xeKbtXYlVu3fJ+EQHgsTC33I64pEq0aNUblIiUDaqQ430PvOXrMcaw4fEgIF04gfq14T3WvdL+w0zT7V90Agc/Do4bhgs8ict2OdICM0nAuLmQOU/5F+OOeg/1dL4O8F2UJLSctFyWTTIBvlogTZyGSz2ykRDUeYUzHZnE6lWLHbbUKKCYQfGPgBOW3XEq6LJ5uMBYygyIDnasi80Yw/EWRzRejgg6DMlNccinfp+2A/IJkAyalC8tIgW3DQYiAAmc5LktSfkIsGLpRSQ7dHPK6CmliTRNQ4s8xHTJ26sIf8Fly+dlUGiJwsiUxHDhzykLWnl3EsdqD03uHqJSdFZOwEbSyFFx6IgBcZgN8vTAUZLPtTcOVakMlm825DuFWli/7dwQdZM9nMwJRiHckKqsOOSza7BB9kB7LJqhmlTWLmHQohBauy+bw6iIJAm6Yns1NxW+nhYUMCPdh27cHCdWvhtjlkYP9AvdqSjEm5o9PrwUO17sUj99ZEPr9fOgC7zyONe3ZpHJkHxtlx0tQ1h4I8gd8NI30vZcJSBzIeRzBTMcDPOLkNBaYEJBKPMqOMAp48BjuL5ck6pEFag3lAeau5JuoSDwBPFp8awBiMr2ywOTm3kk+qwBC/IVcxg3HmMjMDbLzibI9rwM7SruhUO/2uGOCYGdQMDLZC5Lxm5plC70PhbTODLSgF1iBY8PuZwVQzSJep/AJVNuNz5fWQCiyPzXw94sHGCZbx/YDmPQdk+x/t7v8BkC3NUwSJ6VWEyeZGLcBaHA4mi4aki4ofmytjuqgG2TjQ1ky22wbZcscIs0QkZX5vAGTzpm+CLX01wmyZ5aI5INu/W/tmTFHpogGQ7fkXMXnyZHz47juZLkSYsjrR2wSEKdkghMmlmWzBncnu6oINv66TP3nJJbJYQE822gKsXrVKEj25P2WOFy6T40E5aYwC9wzGGvtHhu4kJHAKBhQtWlSM0rk1aNBAwn3ImDt+4qj4lNGnjUxqBvqwV+zSvQfefucd8eKkD+gXnw3FhAkTBGQjOPfU022FmcbQmBJFiwlLi9uHn3ws4Bo3el327kPpqhp87d2zB3dXqSw+ob27K5CtS+duSi5qbGdOnUbTJk3gdqfJff9nwc9iHcFr+isg247tceJFyvIqVqwEFi1ZgojISAHBLl2+gEcffgTXrnFKbUXL1q0wfITybM1uu3blqoB2v65ZJV9RgGQVAS0l0CDEIy7TeMTnR8+ePbF29UphsL008GX0f26AiUHjx6rdOzFz+VJUvrMSnmveSuR5ZpDNOHGAAcYJPAWCHpqi2+zCGtNSNuXZBvywawsWbNmMG047vA5ltOxyu5EnJRX9m7fCQ8WUFxsn1UqC5pMFPI5cBeTwpuPDb7/BBTga4LcAACAASURBVE+aJCnXqVwVLe+vjztgE0CBANW+G1fxzuypwiQi8+dWIJtRLQSEIKuHsRRfrVuOlQcPItlmVSBb+46oFpMvIGHVQJj4rB3ci+lrViLZZhHgiue8w+fHyx3UPqztbB+5Tzz8OHLyOO4qWUbABv7wuvkN5YAZlMWuPHoQ439ZjmSHBU6fHwVtTnzao5/IIHlMYdQZkwqPH7hhUZ5sb08ejxOeVHnnCYp82HuA+LexPFnDzvtSMW3JYuw5dUokjVYa9KenCwPs/d79kcvhkutcvOM3eAsVhCV/XqRb7Rg3dTJ8RpjF4C59JJCCz+bY5d8xe/HP8NiAkoWKChielKqSPhm6Ix638Mq7fenSJcSk+1ElIgavteskDC5uB+Ov4KrLjnN+YMzMqQKqRrsZfNAfxexhMgalTHjwN+MEvKHxftViRfFCi7by3L5dvxLrDuyDz2pHflgxrmc/lDCYi7cPso0QmSqZbJSLaikmz00giGAqve7e+Porqb9kovWs3xjNKt4tgBPHdqznx+HFs2NHi38agzf6tmyJR4uWlveB9eU/cZsxf8tGmcPkSU3Hh/2fQfmwqEwgGwE7nnPS2pX4/tBeCYSIcfvwcb/ncBdsck4JcwhhVmrgldejP9NAGAF0Jn2OWb4IG48eUmxQSVHm3FTJNzm+ZN0hmEm5NMFsAuKUZZJdWD48Ah907oEiFuVbx2MLgy81BcN/nI891y4h0UEQ3AKr1497q1ZD01oPGMw3PyzedOSxuQL1n9fJd4MA5ODJ3+KqN00SaMtGROGLjj1E5q199Vjfky3qu++MG43f01JlnNKlcVM8UvkeYWJqH0czI+emjWnOhzklkKkE/j2QjXJRHXxgsVaEK7w4bDZH9iCbPTOTjVgIx1GB4IMQUlFASWncpxm74sJ6WGS4kS56c5AtU/DmbYJs5v0CINt1N7utrDaTnMH0Fqd6FMiWNzaP0LoV8JA18GFmWvGWrlyNF88M5clmGBOHnFqfVTPVmPpCWRBBttwxMQGZYJDFRPBKxRgLMOXxwS1yUXaMSbh25Tjy570Ea9ovsPniMoJs/7gn261AtqXYduyYeLJpJluYV4kG3Ba7pN6kMm2KIIrGGoyBik57MhaIZawpiVh+lY5DSjuPw04j1e4QBtuKnbsCHmyawfZb3A4xDmVnToCt+b01kcvvQ4Sk7NwEYAuRBWcPA6oHnC3TLIMsMVgZ9PM1g4gCjlHyaYrfDfWDC5Ur6yOaQR8Z6mUb4avqU9BLLyNzTR+P6XI8RkDeLFkQt5eSpstD9s82VU09cIJ0evVeaLP0h5GP1Pl1eeirpBwzS6aFQUbLHsTL+CJKWIeoLexZllXw3SaYqBh1cnEaDMviOszPKvD/IfUocBXZyM7pRZez/Q+WwN8MsnkRCZ0uqkE2potSLmoG2cJoSO1yQMtFOfFkn6BBNofFANmMNFpZ5JH3U23mRR8uwsTHJ8iijYL9TUw262EjXXSVyEXtXJqwpARtELJKUpLXkewH/rjg9hZAmrc8YmIbAdb7AdD0PgL+gKAlyNT+H3yS/ztObX5AWVwR5aIZ0kVfeD4DyPb6m2+Jb6Y84yyYuGwtyIBbuPAnAVlGjxojclHzRi/Os2dOiZdYx3bt5TiPtX4cX375ZTAO3uuVYAIGBXAb+803EhYQSBGHBQ0bPigp2dxWLF+JMgytCWFYHT50QGSjZcuUR9dundGs6cPy/a49uqNChQqYN38+alSvLtJAeoiyrS9XrhyOHDki35swfqIAeI8+0lTqN+swWW38f5GL9u6bqf1nkE+fHt2zBNnYbn/00UeYPHGCHKNBoyYC7nE2quSt0+S8t8Nk031qgwfr4/czZ+R4DO5p2/ZxURcwqOjcOeWlRtCCz+2td4wAC9N7an42HTu0w6ZNmwKLYvSco48qnxG9TRctXijPxOvzSZI3w4Ekbdawi+Cxpk2ZKgw6Pn+y/r4c8ZWAbCq5049VO7dhzpLFqHLnXejf+gmZwHIsJUN8o36yj9NyOgJhBIm4aYYN/197WhGGZQZ43LULGLvgB6TbbcJEi0pNw30Fi+CFlk+gKCwCNtArVwdC8VRsjQiAEWjbduQQTl26hDr16iEK1gAzht8jyLHrxjUMmTUlIK+7OcimRtYch1PvwMk+GWRfrVuJXw7uUyCb14cPnu6EqjHBJEeCJRfhwaTFC7Hj1GmkOJWtA1lh+fxWvNquAyrlyhtg+/AcLCeWD6+T4Idir+mUTCbbWwWsIAiy6/olkcbG29WiZO7UdAxo9QTqFykhx9RgpwT5kpEFv9idmEE2viPFvFZ83OcZaFaXkgYqII8m+TOXL0GaOx3haW4M7NIN1fIXkusii+p4WpJ4yDmLFkLuYkUxbe5c8TwjM2lAx044cuAgjp46jUo1quM/vyyH2xgfUhbo9PsR5XChRdOm+OGn/0hapd+hHOciU9NRNTwGQ9p3QjGDbcXrInCy9foVjJw9A+l2sgHdGNanP0rbycpS7MrxZKzt2wOPxY8Irx9vduqO2FyxmLxhJTbu3wevxYYCFhvGGiCb9gvLSi6amclmgGz0ZLOoesgr1uwpvqHfbV6Hpbu2Cdsq2uvDqH4vohis8l3WJF7j3uQEDJ46Gal2iwC0r7TriPtj7xCQieW69dRRjPnhe/gsFsR6gefad0D1wkXlc80k47E0yDZl/RrMO7AbaXbl8fZm9+6o6YwWJptmg+m2Qc8TzUAb/8ZqwudOkHXRvl1SjiQ1cKrn8AKlY/OgcN688mxpI3Pp2lVcTU5CMudJVitSKfe0kGHmR960NAx67AncV0oBhzw2r5V+b6tOHUOC04k0G2BzuvB068eRPzY/Nu3cip07d8CTmiLn5HlK5cuPp5o8jDJ57hDGK8vm6w2rsGH/ftBeIDbVjfHPvogSsMrnApaaglYOXjiHeAbHWSwolycvCjrDAimyOQBbFoOGnD/9iRL470A26R7N6rJQgUdI8EEoyEZPNpeLklHNZDPSRR2KySZjOvFk0/7kyJgumo2SMnAZpiCCrEC27IaftwLZsh+2Kl2YUMEIkl+Nh+V8YmLGcjJWBgMxpQEWlWpc3V4v6JFGHxxhThln0wuKQQKSev25u/JhsuFGYiLCwhUTIehyEqwPWTGJZNXL4xYz34iICNGlm5+rjmZWCUjyiUoXJSPKn4TExLPIG3MOdvcq2P3bEGY5/rcy2XzGnfwZJhtXfi4Iky0zyEZwjBuTo37btxc3/IDbRvqS0vtn5oKpySQBT2r8CZbdVbok8kfRqhPScSRYrJIiumjDBsODrSoa1KuDrVu3Yeu2uADA1vTemsjj98lgi95wNHDNFtIIAUG4ki9Ms2xe75uBbDdrEW6mSsxqUvVXQLYAoGeAXhxQh4Jsma5DGyrqdJJsoOrQe9NA3K1AyazdVIIyzVAGWlbH05Me1VCpK7ldkC27cuQxzOB5EL4w3r4/CYIRzBOgMFTnlQOy/YmO8l/86r8Fsjli4HRFICyMP2ES+MGIbwZyOFxOaWvIcOYWHRkp/io2u1XJ0imbt9A4VTEhg4xISmhsSPd4hEUkzGjpwDl1c8PG4APLUXhSN8JuBB/YLfFqOh6gg2fzoueAbH+tEv5FkO2Dd96WZ9exc1cBv7Lb2C4yOXrDhnUCsnw9emwmkE32DQk+aGUw2bRvxZRJDFtQDDCOQ4Z/9RUaNmwMqxiY+7Hu1zXo1q2bfH733XdjwU8/q8OGyEuZ1tyPQQl+K5YtW4ZmDz8k3+vSvZvUR4bxEERr/kizAMim+6caNWti3rzv5fsDX3weC35UoUJ6UWXwG69nCbLdjMnG2dzFCxfw4P31kE4FgN+KFStWoEy50njzzTcxa+ZMOcftgGxyv36/BDh079oN7jTCWCFmAQYQSpBtyJAh6NGrpyon4wGGThrPnD6J1q1by4T4448/RpvH20poRI9u3SX4Qb+XlIDJIhQgAUhjxn4T8NL74Ycf8OpLA2X8ROnuyFGjZBBMIIgT8j8SruLg6TPIlysWlYsVN7yOKCkLXk2QGR4cZyrcR/1X+4vxeBpkG7VgPvZdvQCvxY9wtw9FbA582r0visMqTDFOqDme1c9Pl4GWc/Jf5SanGC4asGKpEuSIu34ZQ+bMRJKDrDLgwVLZe7Lp52AG2QimjFi3EssP7UeqzS5jvrc7dUW5sBg5Xzr8WLN/Nxas/xVXLX5hGLF+hPl9KOpwYmD7TijrjATz6slUM4/pza2kLASbpKfaMH7v1YsYNm8W4m0W+KxWhLk9aFK2Ino0fhiFjYACJi5KGJYRPqFBNspFyWQ77lF9QFGfFZ/0GQBmxxPE4XvPclJAKnDe78XseXNxV6mSaHRvXSl/bvxs0x+nMeI/3+Oa0447a1TH1t27DSabF43r1MbG9RtkwbtYhfLYf/x4wOeN4QEMnGhevxFqlL8L42dNxumUZGGgkb0Vme5G1fAovNW+q7DyWEaaKbbu2gUMmz0TaU4Hwt3pGNajP8o6w+U7ZEoedqfg/TFfC9jHhfNHqtZE/foNMHHDSmw4uB8+vxWFbA583b2PMNn+W5DNzMQ8BR9e/HY0rou/mA8PVqiI/g0eETYewS7eA0WkG/84jS8W/gdpViC324/3evdBFUe4yE9Zd88nJ2Llzm2SrFz2jkKS2hlrSLEVRyWYVkswd+G+PRi3bjUSnSpdtln1muhYva5IhnUqKffT+xqHMJRNau5BoJDAKuv2u1O+wx53soTH5bI68EKnLihtj5D6QSBLMfcYjwecT0qQFNW4/ftw7sJ5CYaoUbw0XmjdBnkNzztdXy7Ch0+mT8Xxq5cRmSsGHbt2k+zT8bOn4mJigiENVwx5BnAQiI1Id6PH421RvUhJeb4ztv2GlTvixN6HINuEZwdKCIpixSqoVBJfjfu5QXUSrLIAwPLl98zBJroscv7NKYE/VwL/Lsh2+ExJXLpeBprJlhXIJooVI/iAABv7RyrNFI6kvNEL5KVraGYVpb732wXZsiur7EA2yRIwQjnV+UO3LEC2369fzzBryJ7hYzRKfr8Y8kZHRiiQzeS3lYFhZMzEOQBVj1GBbJFR4arQpMAIhKnLDAVntDxN6Lx+H9LT08QfhcBPVluAd8cViXR2rZxgJSEl5ZyAbC7fWoTZdv3tclGCbGbQIQhihMomg3JRM8i2/eixDJ5sBNko8STI9tHor3HJ7UY6tckGMhp69wEvNp9fGnOXz42e7duhfJFiMkATmj9TRNdvkONUqaI82DSDjQOrJrXr4NGaNaTzifJ4hMHmkJuifi94xgweWNkxkExuegp0ywiKZgZvMsoOAwNOg+GVnUw1Ux0wZJrZeZRpcqiME3WAw220RqHstCCinnU9vBWYlSWby3wd2ZTr7YJz2bHpdADJn2WCaaadfg7Z3Z9YNouWVcF9QXBWr6DfHgPt1uCjLqysZcm38UhzvvLflMA/BLLRk23nXhc8ltogk83hiIYjFGRzuWB3OmC128VniomJrGmRkeFwWKzyN1n0MQwPxaWA1c9khMh2QDHZ4kXyJxNzkYy6YTFANnqycVGGTDYbQTZLmuF1eRMkPQdk+29qVbb7ak82AmQvvvginn3uBTHO1yBbsD29iaWCltdnAbKZFyIunr+AurVrS51g4AHloqxfTD9+qEkjAXeCKdlAgUJF0LlzZ7Rs2RKdO7bHyTN0MgJGjR6N5s1bZrgn3S6PHTMaXw79HFG5YgTMqlurtnyPIBuPo6WWTZs2xfLlywUYIhvsj3MX8PPPP6NkyZLSf12+fBktHm0uPrVkchFY1iAbqcXmwZ8ZZOvcqSve++D9TOxkgnZnz55F71598dDDTcEhh2ay8Z6zSxfNrr85uP+AJHpv2LBBADKXwyFMswMH9smiipbBVqtR/Zb1Ztu2bbJwWquWktZq8I/XVbHS3WjcuLE8s4ULF+L4ScIvwOBXXhMwk/0VGYnjRo+Ssuzdu7ckXpPpxvGRZqUp3nYQrJCJvB77yKpb8DJ1K2BwYGVir8GcC/DjLDz4ctYsnE5KQLrdApffh9gUNwZ36IQaufMHGFoZ0j8ltZ2QnZpg89jK9ESdWjPBOCajuoFMne3xCmS74bw5yGYel4vaI4TJtuzQ/gDb55Uu3ZDH6sSRk0ewet16XE5NFp802rYQcIl0+3F3wYJ4rs1TYgrPSb8G2Mzgh/k+WD6a5Ucm0CWyB4/sw7zVq5FgU/LRCK8PFXPH4vWnugiYw7GogJDG+JGLcBxacA1ae7JpkI33V8xvw9A+A1BK9jWULQa4x2dDYINlqc3xCSLy78J42r8bk9aukuCD+xs3wPLVawRkIwupd/uOmD59OpLsNnhddqRxbOzzIb8zHJZrCSgfGY0XOnaXMjh6+Ty+nDMD/nx5cT4lGeFeP6pGRGGIAbIRGGE5EIRdf/UCRsydjWSHDWHpaRjRawDKOcIEQGF5cdz+9fSp8LtcqP/gg6hYoJCAR99ouShsKGix4eteSlbLYzP8h33drYMPgnLRQoYnG1tPlhHZjT9s34y5cVsVeJbmxmtde6BKVO6AVJRsPH7vxx1bMTdukzAp8qS68cWzL6K0wdBUAJYqY24sd9Z3HRFjHg3yeAQ79yYl4OUpEyQYgvXN5fFgwGNtULNg8QwBBGZmpH4veDyZKxpei2yJnx/+Oc5Fhwkbr1mN2mhTtZbULdZZc13VbYAG3RPdKdi2cTMeqlsPhZ0uAfi0HFUBXz5c9nox7T8/os0TbZEEK+asX4X1B/ZJ2IbTakPV4sUREx6JfSeO41pSkgxBomwWvNX7OakDY5cuwJE/zoo0tYjVga979gukAvPaNFh4EX4cvHweyRzz+H3CXmTQCO9BS0tz2Gy37EJyvpBtCfx3IJs6bPbjYvG0hwt+bx6kGXJRBh8QZAuLKAGLjUEE4Qh3UjbqgpOKFfFkU2N86f8yqL0soqRk8KY5ODO7DIEgNmMVH+aISBWkJkrKkDJREF7GTXuyJaWkIk9u2pXJwCALcC3zfpSLXiSTjXJR7Wt1s3/VoYEUt1tukppYootmEMY8AVeeWso0lj8iFzU82Tjgyi4FMePIVBmWKrloKnLH5MqeWWVcn5cglZjhEcBLQfzVEyIXtaSugMMbB5ftBOzWy2qdQCaMN6cg3Sr44O8E2WhySk8KlhdBtpVbtyDe55dVNM1kU2Ws0NIMG5OnCLL5fahW+W7kjYoW2cHynbuwZMNGBbDdUxX31dUMtu3it9ak1r14qGZNWdmLZJKogGyqXHRsrgYObwdkU2NFszjrVu1b1mCJ9vcKhWayZK+Z2FWKyRJcHf6rDLrsrjorxp4+nwxmA0zQ7O87u3uQPbIFL9XxzPdjZuBlbIiMps9UDhrsDEhTQuSc2YNzBiM1xAeOZwiuLgSvm4NhDUSSQSRNsICa6spD7z0rEFPX8JvXnByQ7VZv1j/y+T8EsiUk34Wd+8OQ7q8Bv60kbLZwOFyRcDrDxcPTbrdK50iZKBEAdsLigUNwzWJFuCMoaybzIau6JvXK6I8SriciMiYaPhp4+5ks6hUmm8t2HDbvVkRY1ptAthTjiDkg2z9Sp25y0KlTJuH9d4LBBwTZKBMkWCX+OoYPm42DOfFrVcEFeiWSsksCdPrfN4e8jQceUMbxum3SdeXShYuoU6uW4cnWCp8PVyDboUOH8M24MQKKEfA6dfyEjIF4bhqKq3ZZyfpr1a2DGcL+ymJRwedH/7695TjV762Jr7/+OgPIRk+1qndXBgM9mHxLIJj3snrNGpw/fxG1CACaymr//v24cT0BHdu3lzEB5aI9e/URsCY7kC3Uk00fLiU5EeERwdRsHu920kWz6zfM48KkpCREhodLCMPQoZ/KKfMXLIx1G9YHEsRuVa+C5/GhatWqSLqegEqVKomHnBgkk/GRmIhWrVvixIkTiM2dF1u2bBEgniAc/eDYXnw3cSIaNmwY8LnlpFz3N2op01g4lsphuiqjQAN9vQGYcNJN9hoZJwRGVh/Zi7mrViLeRsN9Znb7EJXuxnPN26BesVLiw8ZJeygLJauWJbBwbFyGGpX5wdaI59pmgGyayXZ/6cxMNmVmFpyoKBORjHJRgmyUvvE9KZ0vH66ePw+Gw8jbRHzR50eYz48ojw8ta9dB8+q1JClU+0IRgJA+31RcPCtZZ/Qc4zhU+diRUebGlMU/Y/vvp5FiVcd3eb0oG5kLr3XsImEQDAlQflNKgM978HERwwDZEqxBTzYy2Xjeol4rPu2r0khjqOwwTcx4LVrqa34reU1kPE1YsRgrjh0VBtXjTz6F2fPniU8XQcVB3fpi7PixSHJaRfbLe+LCdK3ipfFgmfKoWagoCttdcr0EilafOYbr4WEY/9OPMh6nJ9uQDl0lMIDAIYEcgmzrDJAtiaEVHg9G9HgG5Z1hIsfk/bBOEaBi2XEj8ELfsnEbVmL9wQNi3l8IjgwgG+WrtDHh2+8zbEYIZrOMaQqUYAEO0uvvq2C6KD3ZCBCybtGf7oTfjdfGjsYVh+JxVonNh4FtOwhbUfuS8T7Pwo/hc2fgUMI1SdCtEhWLNzp0lvvUqZcahOZxNFDMf83PgPXZbSSM8ll8unA+4v44KxJofpcy1FplyqFZrXooERMr10Bwie8PQVj+roE7nc5LMPIM/Bg48kucDXPCbbOhVqnS6NqombDizGEj5tec7zJ/WF94TJ6H76rY8ASNJeS56OfDesXn8up343DO50aqFejc9mlUzZVf9rkGP76ZNx3nE+LF27pD85bIX7AQhk0YL+9buMcrXoqDmj4qbQPPyftm2bFNibv4B76YNhXJTjusPi/uzJUHb3TrhXyw5KSL3qrTyPn8Nkrg3wPZ0n1lQSYbgw/8NgWyWS2UiWYNslmMdFEJlaFCUdo0KxITFMgm/dot5KJBZaVN1Cu3AtnUMdUmDGzmEKSlgSBb7twKf8oKoDMXtN6PJXvhyjVYEtzp2lPUIL6rg2uYJAiXKI0pQTYOZgJIognVyzAmMRmVa5Dt6tWriI6OhosNuGEIf3M4Rp3THHwgg9kMI5Jgky3n8flE0kqwgsEH1+OP447Yi7CkrgwB2fgdrin89yCbuYAVeKiCHmTwFnTgDwQfaCbb9KXLxZNNpYs2Qi6vR7zUeAx6snnoEcCBhUmyqx5+EGQzPyfdgfGu2Ams2r4LCzdtFENPerA9cF9dbDJ5sDWpWxeNqt8jHYmVA3u7Xcx5XVIjQhhoIa9rKFNJd51Z48NGpdUyzAxgUTYgm5Z/kA3ny9q/T1+SGvhqBpW6bt10ZDcJCII9fw6sCQXtQplewWJSxyWTU17cQDX7c+fL3Er+t/tn3e7eioGn9woFyVgeLGNdDuZ6wUEEl57JtlT1wigEQydvPlbo+TWgq9mQKhwh87uaHX8lMBkyiuu2ZbK30S39f/2Vvxlkk3RRfzHcSKmEA8di4UZN+KwlJF3USZDNoUA2ByO9nXbYHHYlA7MqTza2O5TvOSht0WxWed+C70kAjGZ19PPHh8QbyYikIbsEmnAq6IHdekXkokjfDKdvNVy2o7BZlCeb8TZnL7vOYbL9I6/FVMOTjQent9qzzz8X0p4akkydPpXFv4F0S4PFrOtDxoUJn8gm69WuI8enr9fnw74MeHuxPSH4JQsGHi9+mD8XQ4cOFZaWtO9GP/Vws+YSRFC0eLGMHp0+v/Rj99aoJp4iPXr3ElZVnXtryv46+KB1q1aSKmpemd2xcydy5YrNCvPBnt078Xir1nIMgnT0LAsNA8jgydalC94V2avRcuomNYCQBAfdGUC2zz7FU08/nWGKnLFvVfsFWmgj+EeDbbNmTMO7b78j7x639z/8GO07dlCLLlnKLlR1IihE0CDwNvv94l3nd3skFXbu/PkCKmowacbMaXhnyFtS9iNHjgT99rZsi5NFylKlSmH5LysCwJ6ZkWae+Mu5MpWLUb2Ni1XhAXT9tQobaveV85i3djUOXLqANLsKMPh/7J0HmBTF1oa/ybM5kYPkJIqKORLELGLEHMFM0KsYfgOKiAExkFREBQQRRbwqCiIgICCKIogoOYOEzWyc1P9zTlV19/TO7MzC4jXMPM8quzPT4XR1ddVb3zkfmbGkVvrR56Ke6NasDatxFGDj/UVIFbU+3VkRRvCYCutLyEZYiSb2SsmmIBvVjnqox0W6Iyenb1ogm4BfogA7QY1Ri+dj1to1KHK74Xfa4AhqPJknIECpmjQeJefStpmZ6HPJ5WiZnMpwjc5DpbBaz0VdN4InBDwI3uzS/Ji57DvMXbmCVWGVZBZAqYPBINpn1cEDva8Fqapo2wRPlFpJuccxbrMB/lAIxXY712R74t1x2BoklbGAbC/eKWqyKcgmILwAk0odqMYVdP0IYuxGCEMmvI2NFaVcwL9vnzvwxttv8ZjZEQjgyb79MGXqZOwoLWTDh4DTBm8ghC5NWuKOc0SsCZ4RBCP4RDFdnrcHIz/5iLNujkrNwJPX3YTGZHAgY0+plovy9+KVaVM5tdQK2QjqqPRjuk70Q/CHatiNX/oNFv/+K/cPDUnJ1occO2WaoWyzBNVC0nWeF5Xo+yGgxA78rvkx9NWX4QkAwwYJ4wMCVbR9gn+vffU5lmzegHKHgw0P/nN5b3Sq1wi+kB9uO1lACFi6Kn8P3pz+IacQk+nBtcefgt4nnsr101I42uL6EqqlF2UmsSbD1IOoESGdK+2fwPEW+PHU229iZyiACocAbZT15PZryHR70KpRYzTJzkLj9AzUd7pxZut2ek05dW0JnlLdu1c++QiL9/7BwI6EA8e0bIWLTjwJLdJzkAwbwzPzi46UtkF/j9jGTaCNjpeAqbou948bg11aEGUO4PKLeuK0hi34/qDaiit2bMBH8+YwcG5Upw5KiopR7vPDGwoio8KHh6+/ESdn1uX+wZxGS/0KtaWXJk9CkcvFBhwd0zPxyA23KKTPKAAAIABJREFUoqFsT3Sf6F33YXkCJzb6z45ALUG2KA9xSmsP2bwIkrtosBU272wJUrKF7O2QlHIEHHZaTPfo7qKkYhPjfRrjiwUCWkQzMggMJRuPu+R4Ito1UuU6gpqdIVtKSjK8buEJoF7ieS9Yk/VFPVk5uYuWlzNkE8KyIFRGGGWI8ThICUjUMEE+r/fkS8gWTyNShdwqfAKyKXdRK0nUxyY6ZFODLwe7i2akpcLtdMUkkMZgw85KtvLKSmSxu6jYnvl98/HTII5rsnGF+HLkF25C/az9sFXOgzNMyVY7kI2GA+ZmqhR6VAibBxsxINuPGzfiuA7tdcjm9gdFTj47i4JBm1lhqIaekVbKhRupDeU2G75asRIzKVXD6UTH445Dl1NOwrLvl4NSLyittPvJJ6P7CZ15QKMFgpg2ZTLuvvEGpAWDXI8gfsgmhlTRIBulZ4pcajUZEleOSgOKbxounFFXxatpoFZYZmzX8qVq01vl8cVhXFA7kK16sFv9/XiwkK3678UL2azHZo6HeaLC9x8PrsRfI0E287aiQTaj3USOSjTIFk+flvjMQUTgMEA2f6gpiiuOxM9rknTI5nYJd1FvUjIr2HQpuVSzORxOWZPNjjROF7Xx5Fl1t+r/1gcn1zoJBVFQUIT0TJr2iOmXTasUSjb7VvgrlsAZmJeAbAfRPGr7K2bIdsYZZ+D0008XzxITPIg0OFLHYV0UMP9+/vnnc/qleqaaIVuvyy/DSy+9BJtdVJpS+yPXwDmzv8LUD6Zg7ZrfqpgM0BIZDRRvuukmBoLCXEOkHpKy6rprevOv70ycgA4dOkglm+Eu+vb48QzjVpNJ0Zdf8iBz5cqVSI8A2eiYfl29iov503T0oCAbG9aY0yGN0czDDz2Ejz/8iI93mAmyRX5OmyAbP0cdKC8tAwG+Ce+8gxUrftRVzF3P7o7xb78r4qLKQkRpOFbWRfsmw4RFCxay4/mZXbpwnTV2GiXHzdWr2MhBXTOGnzbA60nGBx98wGr+sOeO/KXK+DoOyEYA6eetWzD1m3lYVVyAkiQ3yqm+GAGoYAg5dgfuvvQqdKrTgOEDtQSh+jLMDtSxWOcoBqw0xk7CYkykiyol25MfTEaJS7iLntmyNR7scSGDH2UYYD0v2poyJiAQMWbBHMxe9xuKPC5U2km9FOK0NIIwBMDquN24omt3nN68DdemIvjAqYkmIBBtHwQgCrQA3pwxA4u2bUah140DDjs0p53dHRlWte+Aq7udjaZw6ilwykxCLlNzSRk+dwnZDjBkC2Hwu29ha8DHfX6TEPD8Xf1YyZaiaXCSmlM6SZrbGf2bXIYpHZEAyKbyEgweOwYFXhdSGzTEVVf0xshxb6DCKa7h0Nv748flS+HzepHrr8CClT8imerfNW6OfhdewtdVpYEStNtJUCX3D4z+73Q+x6NTUvH49bdwjTkzZFucvwcvT/uAjRK8fj9evf1utHUlSzMMMaKmJaQ/KitQ4rSj3OHGXgQwZuYn2LJvD0i11tjmxNg+d7N6TKnM6Huqjp9Kg1Rti45vfciH50e+yuD0uUEPs3qKlGcEjJZsXI9XP/8ExW4HL+y3rNcAD155Hc8Rhr0+CsUBP1Jzstmpc0tBPqeT0iwn3RfAi33vRBtPCqsQKZvGaRM5E1UyKCz3Gx2bUrzR/URgaauvFMM/mIyd5eVcQ5pcQVX9b4K/7kAAqYEgcnxBjH7gYU5jVcCX2rZwtwXWlhRh8KQJyCPQ6OBlWiQFSMgQRIO0LKR4KXVMoLZAIMRmBYGyctgOHMCrDz6swzsd+JrYu4qzqk835utZmL/+N5S5xfaaZ+Sgcf16CHk92F1chF937USQXEhDGiskRT2/IM496mhcd1Z3NkIhayQC8+oepbqLP+zfhRFTJqPE42YHU4ZsN93G7U6lsSYgW5SHR+LPcUTg8EI2WhwhyBYIZlWBbJ6UpgzZyPjAazE+oMV0HpZIh1H9RDQF2bJ1hsCzyyhTajE2ZGmWhGyUHUOZlFZAJ2aS1rEkfY8W8wVko6efyJYIL7tkiaHcJ7GYvXn5QslW3aDDDM3MSrZokM16VdX3KdisZEs3IJtK6YjUEsyF55S7KBeqtpBL/WSJKNIAgpQKcUE2ShdVlTiit8VY6aIGZBPrMgqyUZlK8TJGa0LRB14xE8YHc7Bi4wZWst11dg+kBwO8uuEIkm0DIVzSV4jBhbkRifpaMv1Obp7hosOBSqeLV+gWrV2HT+bNR7N27dC1R3cs/+lnrPxxOZy+Spxzyqk4/8QTeKBUooUwZeoH2L97Dx6/f6CQLPv9egOmQRdfC7k/A2qYlEnV3MrVgTPzhEetQqmUS0OJIqNouYt0uBu10H44VKoKkcLfVyhIszmkMkvsN7oC6mBhlylYejF1M4wKD6YZXNE74bdz1cBbz5MLR3IbESYWhtLQuO2jporGmVJKWyfCryaidIxR03ojOMRGbD6m2IjbSCkVxac5NcziNGvdTrVpuXE8fhIfiRCBwwDZfMEmOFDZEat+T4Ev2JnTRV1uAdk8PBA2IBu5i9ID2KjJBqQmpxiQrZo7hFo8LV6Q0rmgoFACEEototkYTdb2MWQLli+BI/gN3Kxko5psiXTR/9W9oNJFzftXqjGu7RVDic5dh0kVbVbDknvn2T3Oxdq1a7H424Vck2zyxEm8q0svvxIvvTyC3UJpYWrVyhVYsWIFfv3117Dak9Q2+/Tpg7Zt2+Lll1/Gzu3kKyn6v7TMDAx66CFcc801/PukiRPx3NDnWIn5088/o6i4gOuM0Xu33Hyb7rRJuq0Xhg1ll09K92LIlilhnQzEN/PmY8eOHfj9998xbdo0HneQgs6qZKPzXbBgAW6/9ZbI7qKmwFLtsu1bt/HxBXwVmDt3rlSLAiNHj8WFF17IYxIz4IzULsj44OURwxkU0gBVKAZF/33+hRdyXLkuSlRnbWOrkSAbpYNefVVv5OXlieRHMi+RH7TCdWofBOBee3UUjjnu2Oj7jAbVIpygmgSzcinowzPjxmG9vwLlHqdMfwyhU4PG6HvpZWhkczM8Uo6KNCpUIyfhTR55imyGbErtx889CdkIIvxckIfBUyeixOmAN2jD6a1a4v5zL2bIpqCDULIJNbkYBaiC7wJofPbLCkxeMBd5Ljf8MkXPE9BQz+nCBaeehq4dO3GxeprQq9Q5s6Mqt3XLMrOKD0EiUj3N+G4xpn2/FEUeNwIEGgIh1Pd4cd35F+KExs24VAltWynYwsY8EqaHaGBjJ0CmocRmwxaE8NT4t7AlKFwcG2t2DLv7XjSn9McokE05b1IMaVxNiqcl69fhHQJLdhuO79IFR3U+ES+9MQZldjuSgkG8evdArpNGn/1+2wZM+GoWQ0iCbHdffCnX+CIIQ2mdn36/DHO3rMM2XwXyA0G4fAEck5aO/7v+JnbmJJhFMw5SslFNtlemTgWli6YEgxjR9y60dYdDNhrHf/zDUkxf8i2K3S4UO50o85Chjw1JvgDaJqfhxetvZchG6ZP0ophXIIQK2PnfZF5BgJKuPkGsbSEfRoweiTRfCM8/OIjhnzquXaUleP/bb7Dst1/5fr3vjjvRKjWT1VqDRo1Agc2GShe5cNp4Md9ONfpCIXRt0x53n30BK7EI9gl1lSZrJon2bbRyNYKVk1pZi5A+Q6CP4kjnTUrNr1b8gDk//YCCQIBTdSl2dO2o9hzFrLU3FUNv7YsG0kxB1E0T6ae0HYJUq/L3483/zsCeinK5DXFnqf6CszAoHU2zcdorpQLXCwGvDbgPDWjBBGSAQrPA8JG4uo8IZNK9uF0L4unxb2JHoIJL/ajyBH6aw9FzSmbaOLUAvAGNDTPOP+54XH16F4aE1D+Q07AqdUHbpeu18o/deG3yRFSQYy25NWdk4uHbbtcVn6o/+V89nxP7/btHoJYgW5QwMGQLuRHSclAeaoU1Gxpi255GcCV1QnJaC5SV+uH2JrO7KCnYhOmBWKjk+Z00PlBjKrfbi+LiQmRSPWVTZpN1nmw+HGJCnBFZJrJX6JlL95lyCxAPRqOH4gws+WJxmabxOIZMO1Wd+rD+QGWryfGMkoHRJgtLSg8essXKiTUOkrs07ugPBbJRqgYXqo4g8xO9uIBsVE6M6kmYlWz1svfDXmEo2RyOXC50XfuQLVyhJWJQFbKRpfT+KJBNuHqKyaBZyWZuNObHFF9f6QJKD6Iiux2jp76Pc3tfi9+2bsHX3yxAq9Yt8Pva9Wxo0OOEE3DOSSdzJ03bWbljB6Z8/AkP0h/v1x+NbVQjwqe7uNKAgl6RIZv5/OLrbMzgQ02WeJAsv857o0ZuoUkq7VLtJT7IJmqziXRG8c1oaZsGHA0n2tVDtij4PJ5QWCCSofgK/3LtQDY5sIgD0pn3Hgm+6fGMoPpToNR6+gejUDTcHOV1Yytow+22Otho3l9C6RZPY6zBZw4jZCMlW0AT6aJuT6oJsokVZyqKyu6i9AB2KuMDA7I57Q6TC2jkc6IWRM+H/MIifp6Q0pbrssEHhyMPLmwGGR/YA2bjgwRkq0ELqdWPWiGbFZxbTYlj7Zz7EAnnFWQjl8reV13BX1WLe/f2G4AHHngAa9asYXfLUNAflq6ek10Xl19+Ofr27Yu6dWmaBHZAH//2OIwdNZprgdGEsHWbNvjwww/lKihQVFDMYOyU007Fvn37cMrJJ/J3b77lNgwePFg//OeGDcXb497i524kyPbqy69wOiQ/03ghJYhXR43ExT17hYVAQbY+twnn0xtvugVPPfVURNj0zDPP4J3xbwtoZX4AO+xYtHAxGjVqVMUtNRJwI7XfGaefiqCPzEREyljTRk3xwKBB6NnrEv2Y43kuRIJstE2qn0fnP/OLz9htTF07dfLUR1DdO1L50fVzuUnbZapNFgrptdz4jRpCNnr+lEFDPtWxKinGkHff5t8zU1NwSfdzcFKzlqgj3QBVfSeVHsoxq6GCTx0iQQRKkOSUvf178OyUSewM6ggFcXLLtri/Zy+etCsnUpVuaYZsBCvodGkSTyYEm0uLMGHm59i6by+aNmyEbiedgmOPaMHKNeVkqIqsKyMCvbarpQi0KPBMYy5wSijBKXJjfPPLmfhx/Tq4vR50OflknHvcCagLB6uFVJ0tUinRAE1ojuRLZUFwxgOlPWootdvwBzQ89cbr2OWjdO0Q6oTseOG+Bxi4pFCqq8wg1rcUVqPNqEtXBA3F0LBq8wbkHNEMFU4nho0aiXKHE8mhIEb2u5/VWQRtFq3/HRPmzOI+4tSmLXDPpZdxrTKKNddjW/sb3vjqSxS5HAg4XVzfuCt9rmcv/hxBRGo3BDeX7tuNVz94HxVUazTgx/Db70HrpDRdyabgzQ97d2LE1PdR4HGzSQIV8ScYxK6mnTqjzxld+Xort8wSaJi1eDH2l5cJGEbFw2WNSr/TgdxQAKtWrUJaZQDDHxzEIIkAJ73YGVcLYV9pEbZu3oJTOnVmAEftuv9LzzPoo/jQMdC4mNRYnZo0wZ2XXo5mcPKxC/dPCdjEDSfuO71XCods5s5KwVlSolE8qY3nQsP6fbuxetMmbNy5Dbvz8gB/kMUIJx7REvdddiWfP01/laxBqczofAiA7UcIS9avxXdrVmPLH7uFGQO1UZ5mGCNscnElpdsR3mS+HiKuArIZMxTjiOl4laEHKUupnU//9hss/XU1ykj0QCljtA9qiyEbbyfV6cRxLVvhglNOQ/OUDBNgk8cv+waqoUcmChQDchalmFDMyaFVAe+Eu2jYoy7xy0FF4PBDNk3zcLoo1WRbt70ZcotbI2BrC0/yEVwWxuNOgkcCNhelipK7MIFqqkVvfmaLpzxKSoqRw8YHspSCPG/lb2YOA48XQ2AzSaqjS4t7pJpjCC7r6Ib1QZQAaarpyy7kPh//pKaR2afYp1OJcfh+DecAZsiWX3ygKmTTd6gUQqY0O+qUKn1+FJeaarJZFSf64EzCChmYSJDN2sGaO2Orks0K2SKt/0WCbHkFG1E/JzcCZKvtdFGrssmqpFLid7CTU67DiUlfUU22DTiuXQdOF1XGBxQHWv3wO5woJWk7hZJzm1U9NtHYWDpNtYhodSdk4/ptvxcW4rX3JiMpJwdXXHstdmzZjLmzZ/HqT7cTT8RFJ52k2z9Tx7185y5MnvEJr8493u9eYSMd8LGsmZ6P4ZCNHjWiQcVSVOljJBUGAoEm5ZECMmrSpNxkqdmZ1QbWfoPaoIAt4S1ADdgVTDMX+GdgY1W8yRV5s6kD7Uuzi5vI+nkzQDJLSvn7EbZf1c0zivItmpuogoIq0pbjt8pa46o5FsO5lM/fAiPNvyvlAdfJkf2K8b74oiYL7pqvhznG0VRuccMwyzlUd7wH9cxJfKn6CBwmyFZacTQbH1Rqx0eHbLTK5SETBFGbjVam6LZIS06BG3YQZNPvO8tZmJ8nBNnyTEo2ISb3wW7PZcgW9H0Hh39uxHTRqMFJ1GQ7LHcOpYsSfKK+595778Wdd94Ztp/qUkWrDLYsNR3JrZzaEpW/6HTU0frHSflE6u7GjUmnAnbJHDXyVXbHpJTVLl274owzzhK1ASO8/ti1G0888QR2796N96ZMRnZ2dkSoxZDtpJP5eXPLbbeGQbZhQ59lJRu9IkG2eV/P5Zpuos/V0LlzZ0yZMgXeZJrKi5eqZbpw4ULcduvN/DeCbE9zTbaqLzKUGNh/gIRs4v3U9HROQ72a6rGZVngVBWGdjFzIMivTHnzgfsyePRtnnXUWLunVCz26n8POwLX1UmME+v/WrVuxZ88e+Ct9PIgmGNiwYUO4PErfE77XeOBerOOkxx8pb+iHgdeOrThQUYGObdpzqibBKQJTKm2Tn28muGaux1btvnh8IT7BSlyp1OGaahWl+HbNGlE/TAOaZefgxGYtGIzQmXNKjGU8rrZjBhEEIwhqlPorkeryMLBRqjUF15S5AX2/uvQ0M0BUtbZo+wQhvl/1M47tdAy8NqHqopZK21eF5c1x0EdLcjFP1eZTaZSEVef//BMOcM26IDLtDnQ9tjMypfpIKBUksDPXvpMLrqQWVe6yBNBIrUUxyNUCGDxiBNcaIxOykQ88zCojev/bNb9g4qwvub2fcEQz3H3VNbpTJW1jY3EhnnzrTZQ5Rf24DIcLD159LTrWqcfboPMkwEnt5fs/dmHU+5NR6aD0xyCeu2cAWiSnclwUMKPj2YUgHhr+IorcTlZi0RzAHQzh2CbNcPdlV3JtLmprBJjoGKn+3XOvj8XWA4Uy1dLA5aQKqbTZ2B010x/AiIceY/hH+6S2IuoMiu3Q7/RD26U2vr28FDsKC7D3QDEqKivhcjrRokFDtMyqw+dGi/aizYXXUIx1H6n3re1G1Tuj4xGKPKM2XRABlBcfQKbDiSNS0vT5jCbBuVllptRx1AZpW/Sz50A+9hcUoqS0lO9Z1U96HS6kOO1omprO95FZfWosJoiBr4LJytFUmVTQNSPQ+UdxAXILClFaWcGq+9SUFNTNykS2JxmkpSGwTD90D6j2b8wQxSyLrocyY6C2Su9TjBVANzukxhvnxOcSEQiPwJ8D2ShdlCDbhp0t2PggaGur12SjdFFSstGzm8b3XJeNIBt3QnaxiKiLZUS6aE6WkS5qNiKIJHvhMaLmwL68XM5eEZ4AdA8LFXz4K7w8F80MaMGUlGwZGemmNFOz/MWIoTEeFaW7IqaLRm2CsjAcQbYDZaWok5kZZqEa7XtKQxMLslm/Hw9ks6abRoNspGRzVM7Xa7IJJdufD9nUpTAg22w2Pujc/kjc0b0bGx/Qg50GFCQ5/mz+fBQFg2yhzo8vdsaTnFSjgVUIrqCGY9u3R4fmzfgBMmv1any2aBGCDhcyMtJw69VXY8eGdfAXFKHHKScji1b5pIMpSeKX79qNSTNmsEJwcP9+aEpSbL+oc8EPTP4/pa+KLr2mkM18XelBZXZ9ovcirWupZFj1XjyD4mifUW5zVSCbpcGpdEdVSyweyGaU24sA8aoArZpBNv3wYkA49bkaQTYeJVQV2FYXZysE09N7dSgX+fxUqnMkOa+5e4+mgjMPwrhDjOG+mniEHuYI/AmQjdJFqSYbGR+IdFGpZDNBNqVko5qXZshmVUCqaFQP2YTxAUM220YEKpZZarKRdoRaa/gj3Dxnpoe48MLzwB+sj8pgW6RndQfsZwBoxUNqjYfTAjRUN1E9zFfwb7V5cs/cu5dKfgM5OTnIyqHkstp//b7mN4ZVqampaNq0qb6KSnsihVpZ6QFkZGaaUiVjTHFCIsWAlDt8vSOkRgYCAaxfu47fz66TgwYNqFiDeO3bsxe5uZQ0BbRv31646ppeBJS2b9/OfyEzqXr1KFlLqsBNn6NzInfP7du2iP3k1A3bj3mbNJjcuX0H6LgIIHq9XjRu3JjhWpXjj6H8KjlQBI/XywNmeWC1etEiKeisO7A+z8yLd/GkqlZ3wOr0FUiisRdNilWtMqWsEaArelpoTYOiAAJNvmmfBA/oGGg/tE9lSKBaC/Vb4rzDVQFqEq/+TzCCejiVfiYUSWK8p4CV2YAi2nHri2vyA3Rsqk6WGtfRdlXKqahPR/uRi3Tye1bIZvS8IfioTg7/EHgR7xDM9Mq0QVZSye3x/CqC6l4BS5pE0XGZa3lt2vMH/A471846sn5D3RigwO/DlsJcvhfquZLQNCOT36Pjp/gR+Pt9/x4eu5NRT/20dNSDg2ENwRT6nDIly9WC2LDnD12Z1qlhE2TApkNHdTzkTrkhdx8KgiEEXMJVu346KaCcvF0Fc+k8qU0Ua0EsW7cWeVSs20nL70KZQS9uB3YHQ7pUvx/dju3M++R6bjLAAaqhbGmvCr5Re1NWcXQudA0VKFUwNka3ELW5W9sNZSTREJX2p66Pgk6KO9P+6brr6csRjEQUBFNwVsE7BVjNY1AFr5SrKP1f3L/mhX9hwsaQjV5U81GODNQ2FdhTx87dsoRjdI+qH+Mei6z0o5jQbqg0itqfUw6klRHYofZjNe1/Ep//p0Xg8EI22JycLqqMDxRk09AWyaktYLe74XF74fV44KYfNj1wwUVuuhKwqecGRZ76a4JsdXOyRb9uqdHPVSC5vJa4UULspU2LHnbk5xUgNY1qsrlhl9+z9lfGc0YaIWg2lFUSZKsI9wQwidBM62DSkVRAeDruvQWFsBXJmmzmKbJ1AqA2Qo9DchelQRtBNu5jJCaJ1rkeDGQz9ifSJsldNGBJF9WP0XKyKl2UwkveT3n5m9n4gCFb6Ee4HVtwONJFqyh6dPggVz5kZ0wxM0O2FRs34bh27XBHjx66uyjXvnO48PyYMdjr8/EDn2TNVgUVrUi5QgFc2LU7zjqhMz/o3/z8c/yydStCdjsDu+bZmbjruhuQbtP44Uoya3qRlLnU6cR3pGT773+5sT5+z91oRquMfh+noFIqlYJsyshBPY3jVbIZ62hykKe34uhbUDeJkHNbh+imW47tyeUG9UL74Z0g3WxiO+KC6C4lJiolBh8i9zr+Fz96q3xcQSXrGwakksdRA0VgtG2a9xEJgkU6l2hR55XMYBDBoJ8HcnYqgsynV/2VVm1Sye4jKctEGxJtSa0eCMfRsKx4/XAjnS9BUFpxJKUhvRxw6IYaahBjPV8xSEngjPjbdByfrGXIFkQK/MEmKKvoiJVrklnJFgmyeT0uuEzpoiQlF+6imqzJJpRsBNlEExHtlgpcq/tepG6ImmyFpnRRTfPDbqNVrf0M2ULlyyzpopUw0q5EjFRXoTevBGSLo/H89T4SzwKOOuqwz5JhgFn5aylLEKakjgLZ4o1GPMeoT1LjMO+Jd79V+lNTwzdP7mIdn3kQetD7trhkRrwmNdi4dVJf5SkRBy0wgzZVbJ62Qz8KVqnaVCpe5ljFipv5dMK+J3s3BbBUZWGCBAryGeN5lbwSYVFNbkcAJ/FST3vz8ZudvW1VVvMiLZ/JPlJuU9TSMttjKQMI8QFz7OMIu74tBTVoGwqQGG6L4kxUgQnrEqB59EafpB+CVPREUVCHzowAFMWCjl+5stJ2Kc5KhafgmRmuKOhJEIi+rzSVlAZIZWBoP7Q/2iYds1n1SBeDyqPQ9JAUi0rFpUa+6jrTtlXKoKgwpMCj4XwZafRG31cpzGaDDL09S+MCsyurOn8VKwWfqsZdtiNrOrZsC1VGzJb+KqiJO8luEyphldqs2iZDQ9M9JkCwyQjPbIhjatNmUKfau9qWOiYzYA5Xl0XqWIx5iLkfUPsRbU8cv+oTBEwWvxv/rqr8o3EuAQa1DT73EE9R5N9qD9rXoMtMfPQfGYFDg2zc9m2RMptUWzVqspG76PodzbG/qBU0kLtoM9gcpGAzlGwKsjmpPiiVrZCgTYWe+jhyZyfIZp6fRpvlqXvTCtnYXDLCfN/cP4m5rB2l5eXMn8yeANXNKrl/oXJfmoZ9+dVANkX6aFJihl7l/iBDtpwsoWSLD7JRh1PV+CBam40Xsol8W0Wzwo0P/gzIpmmpnLHPKxk6VBPDBuP3qpCNjA/2UU222ULJZoZsngA5H4FXw9Zs28rSch+nQcl9EFSkiWRIKNncoSAa52SjfkYGKjUNw8a9ibT69dD8iBZo06wZ2tTJQbJGBT2D8JB6T6rYfHanDtne++QTAdn6UeFYsuSuhEOzMWQT9d5oWUmujcpBVjyQjZ4Jb74+lmsf9e7dmyXmK35aiUXfLuCcaPWi1SZl960P3jU7bu1zW1jBZzrGCy+4gOvbvD91miDZ5FYli/tOmjQJM6Z/jP979FF06tQJ1113HU4++WQ88uhjDHSo4dMEnIYjhfkFnGZCNzEVRFYP8Xj6UX7WmUiQetyaY2IdeurplXTHcA1f4/wjxZK+b/17pL+p4w3fn3I/Ma8ByE6vark7fSV51KhReGvcG+g/YAD69LmdV5f/++kMrPlldcSwqFvvuM6dceHFPcV8u2UhAAAgAElEQVR9EGUyROksY0aPxJtvvskQj1KhOh9/ogSgxuatkI7Oi2o5piQls7KClJwiZ16cMXVkBOAoRYtqAVFqVpMjmuqr1/G003iueeIzMgJ/AmSjmmxeTxpc7mTd+IBWugiy0aoXOQ4pJRtBLjI+IF88c002en6J9hkZsinjA3EfBnTI5sZGBCsEZPO6NsOOAthsCcj2V2v/NQEUh+XYTZAtDDip20T+P1J/GI8KK55jtgIb63cipXHGs91In4kHftTm9yJuq4YAMR7wGPW84jxhlcaoxg/mZ7SqB8bjZEXj1bhHlauIsQgkgECEtEcZILN1F41tKOnB3L7UMlakmlLRrpcajymjALWiIM4h0qgkslpMxEQEkpRl1tFIGFyT19Ya9mj3OYWRx8TyJHTjCz19WUZGGj5YIZteH4+HuKR+EE8C6xjOqA4n/qXS9mh7KoVWDpNFDWXT/W+GNmr/amFReFqL41dQlkfYRrk+/XiUIkqBQTPENRSLhqmFWf2lrpiCOuoa0O9KqWguvUIGaqImozhi86RTATZ1LuJ4wpWIsfoXK2SzTlZpEZauq11mzijzY/N2ze1Iv67RILw8RtqoPlU0bcx8POY2Yo5r5HNSLSUchqn70Qxxzf+Opn/mz1SjuDRPMBMqtlitLPF+/BE4/JBN1WRTkI1qspGSLSmlOUBKtgiQTSnZ6Dwo3ZrAs3ie2FBafAA52VQpUz11o2eG6Pe33YG83HDjTWt9X2t/x79LkZef00UzgJBIMWVQTgsm8nljjncVyGZ1F1UfVg8tc2Fh+nKlL8jpolbIFu2i6iQRDuQW5CMzPU0UtYujqpc6WEpjoJQNSouoKg809swrBxoZH9CjLAibVoHc/A1okJ0LW2Uk4wP1mIveJKtzF40O2ejiiC5bOWDQ7/yjaewuaoZsx7bvgL5nd0dGwA+vhFpBklk6hUMQKzD09T7jUesgwMD1yTTYgiH4qdiswwbN4dSt4smumgp6uig7VlrdUo03gmzkVvT9rl2YJGuyPdG/H5qxc48ftqDcbsR0UVIJyslrWFM34kjvUvHUq666An5fBdq1a4fnnx2GZct+wPDhL+jydGqw5hpf+hbsDsz68ivUb9JIpOuUlDLsO//c89ChQwe8OvI1buDJKSl6SspDgwbh69mz8NG0DxnM3HXXXbjk0l4Y8uwwXhVULxr0Tv/wIzwz9GlkZWVh4YJvRd07NchiEw3xB/PCLV07le4a9nebYelLK72RCLndZkN5RQVcHq8sVC05nWwTClBFkn8rFZi46cMHguJIbdixZSsK8vIRDPlRXl6K8pJylJWVoKysggtD03v5hQXocnZ3XHwJATF5flw0W2OzjdGjR2P8uDfQb+AA9O1zB5//ow8Pwuwvv+C0IXJmUdCCjoK2u2ffXlx25RV4cvDTchwgtIt6rT3Z5uZ9NQcPPvggHA4bK+YIlE6cPAVHNGtR5Zxovwoa0rn95777MXfeHAwcOBC39LktzK1OXdMXn38O70+Zgp49e2Los89y52h0wdHv78Q7NYxArUO2JPhDTVFSfhRW/ZoEH8j4oCk87lSZLpoiipVSvQa3k/9tJ6Wl08lKNqoBmJaSGgbZ1MSFz0wTYD1kF9M9ahe+QAD5hYV879MSscMWhBYSxgcKsjn8C+BxboDdTu6ikdNFwyKXULLVsCHV9OPRcHl0JU1N93Aon48EB+g5oBQJh7LtxHeri0Bk6PNnxSwcaInBvhks6WMO+Q+CCDyukPAn2nHGghHGXoz2r49wwjpA6x4skyodTkj3UU2UK6HnLv9fPkeN8wiHC9XF2ToOUuuSYRkZlsT56AoBuV9eZDaAktq/Wc1Us2svtqvGe+rsVPzNUITGmzrUk6Xww0AhQzgRfPo7T8TkwVg/p8Ymau80I4p07mp/0RZiuS2ZAA3PgSQci7Toq/5mBoQqXny9aDzKcydRC8n8XrTrFv2a1cBPJEqbrTqWFrDTXB5SP8YoZRjUNqz1OyNHXGwt7F4y/0Hv6MPbjZqVqRaiJ9hwPE0vi3om3jR8cxx0VWyi7ETNbvXEpyNE4NAgm9ig0cKrZDKRu6jNi1AgCwTZRLpoc4S0Nuwu6rCT6YFIF6Wxva5ko4V0dhclBaddzMPJyEWDDtn0euhhZ2V5PlGN9RCxFyNd1ONy89PNWm7MGhwzfxI12cjaheb65v4hfPypynkpJVtuXmE1xgfmfoHPT1SWKPP5wpRsZvwjvmKcpA7YyGVFuYumpcLjculSv1gdNB1seXk5uzsIuZ7YR7QHEl0ESgfi2jy2SuTlro9ifEDuoocBsunps+LxbIZsKjpWyNapfQfcfnZ3ZHFNNlKpiTxiNjqQyh31uBaDAQl1ZGqUuQg9pYFywyR5McdJNCZuGPwg0xCw2+CzOVDidOG7XX/gvU9msDHCY/feg+YErtj4wKjJJpxbHXqdNqESrB6yMYwKadi5YxsefngQflv9Ky677DK0adUaw4cPR+8rr0T//v0jrotecMEFKCmrwKyvZqNBoyZYtfoX3Hz9dUbqKkdAnOfIMaO5uDI9hM7u2gWaP4BFixYJYDR+PMa8/jpOPesMkAW8Ai8Uh2kfvM/Qr1mzZvh05ufcthlgybRTK2QzA7by0jJUllegvKKUpatUOJt+6N/lJaUMn+gnLy+P6+pQwUUqgn3++edj6LPP6YNYqqlDyquUNOHvRKos80NX3b4EGGd/OQtXXHEFNEc4nlYD1yce/T98MfMz3g6peMwQkOvNhcRKnic1GV9+NRuZmdlhqbh0vceMeg3jx4/j69K3r4Bsjzw0CLNmzcLTgwfj+OOPF3Fn2Khh7ty5eHXkSFx+5RV44qmnRVdrF6sO6jwIin+3dCkG3NsPoUAQL786Al999RVvs379+hj/7gQ0adpMX6hTMVBgkc6DXPw2b1yPF14ajnPPOy8s517AvCBGvPQSJk+cxE5yTz0zxLieiQdr7UbgMEK2lau9CNhPYsjmcqdId1EB2ZK4vpOTi5kTYLM5HHq6KEE2t51MtekeF88fbn/SwCQSZKN0UQK9BOmof3No0l1U24RgxVIYkK0YNltphHV9S1gTkK1221mVrf39IJveDg9zZP7dm//rQDZ1Hej5qE82TLXBeDpSi5BNTG/kYpm+c/mPqAPr6u+jKlDDorSLZKRQXfuLtODIz+woX4oXsolzF0oqHnYcZJVLVb6CauiI4xLaRL53TdtU+1HjE1LmR1oQ1ec88h8qfFHnK7J+XCxIaD5XFTpzjTw9znwOQuZH4z0FfwzRhEhPDNsfZ3eIAzbXfLae38EocK2LD9bLHgkemT+jxpLGHMfQm4lnvEGaInG6aO1PzVPD758IWLLK6om6vyJANmWqoa49RV8ernkz1Z5zlIAlINu/+yl3+M7+8EE2fgZqDgThgRbM1iFbXmEL+EKtkJbZmqtQxgvZxKKPg+fZpGQ73JBNPV/LuSbbIUC2Ij9VCajuZRSSo6ARZCNXtxwCXtL1gSR04qlkLgBvED76HjktkLooPTVNuDvIGkuxHo70SCitKGc7+PQMKvUpdxXlqEle7Av6+WGhaeUoKtiKutn7YK/42mJ88CdDNq77xVoyVrKRu+iEWbPw05bNOKbDkbizWzekBYNcY43KlXKxWVpVtDydI0E2PSjSgVT9znBNopQwEEcTVIJsDju+2/0HJs+YAWcQeLx/vJBNYU71NCGQJ2XTBPloBV8CPYIspFya+v77uO7qazBt6vt48cUX0ap5K7Q7skMVN0uCN3PmzIEvEGLIVq9RY04DnPHhNGzeuAnz585B165dUen3Y8mSJRglIdtvv67B9ddeyxPn4487FqtWrWbIdUbXLpxalpqRiaeHDGHQRrGY+t4kDH/hRRx5VEdM+WCqDmUYIHLnEE6o1W+V5WU46cQT9etjTaFQcVafZ4zL19COYzofhwkT3+PLE/BXsiMcfX/ipEk45rjO/HelAiM4S9sqKipgZ7e9u3azu97td99TpZYZbWPC+Lfwzfz5SE5ORoo3iVPoMtNT+fepU6egtLQcTrcb/zd4MHpe2ouPx8z8CcyNHTUa4954nRVjfW43INtXs2ZB1GIRtQHF2YiCyrQNA7JVrRs476vZePTRhxHwBfHQIw/j2huuh89XgX5334Pl3//ABb9fe20Ujup0rJ4STdvUIRtCOOXEkxhqfvTxdLRp3w4hig2nO9hEkV4NGPnqa3j37bdwyaWX4ulnhnDtLbUSEW1acfgeXP/gLdcyZNO0FFQGGqPMd1RYTTanKxleTyq8bHwgbLcpXdTl9sDuMtxFqVmSwplW5klWXp1CWrUHKuxeWFCE9KxwyEbGB25yF61YCntAKNkctgRk+we35pinFm2SGGvyGHPDf5MP1HRi/W+Ji7p8NT1fw9HsUBWY4Sv2sY4j1vsH2xxjbTfG5KIGaCyagi4+yGocZ+S46fMK+Q8GpaZFT0M9ZF3gP7TraE7njZwaa50E07gmVk0uMYIygznz+F+M3yLjzHghsLW9xOwnYjUU0wZ1sGaCsdWJMWLNX+l9BdMUXIs3fVq/z6uko8ZSdMZqr+YZgrgikV7m+0elbx98LA72Lk98758bgUOEbNxAzdIuI1LRIFtuQUv4tdZITWsJO9VksyjZnC4XqCabuR6bWEAHaE2cBC0qXTRWuTJW5jL8Fkq2tPRUuJ0uY55gqulvvsZW483yyko2PqiiZIvQMNQ8gxZkWMlWGBCQjYuSm+7e8N9Fp03/VZCNjA/M3QLBFOP7AmQYRdFF+uT+vDxkpqfzSZq7PbV/vlyWHoShFBWeCwSQnpIqVo9sRo0K8znSdwMhjaEOHVwoVIL8/M1oWCcPtoqvYQv8gGTHVpPxwaEp2UJaKkKExMxx4/plCjaIVDy9o2Zlmp0tvvMcTkyaPRs/bN6EI9u3x63dzwZlGbs0UlXQj3FmCjrEHE6YIJtRo0K54Rirq367HQGbneu9/bhnL6Z8PB2eoIan+vVDE4RM7qJVlXicWhimJaQbjLxHhXKPlISsdOL1MjoJMSjhOg8aMHnSRB2yHXn0UVUgG7UyUjkRZJs95yuGbPSimDzx2OOY+dl/8fHHH+P75cvx/PPPs2KNYNue3buxaMFCQ0nJhbvEjUm1MnLq1ce8+fP5aKhtTp7wLl5+aQSOO74z3pk4IQyy0f4UTFJXQZf9ayGGbFogyE50NMFPT09FVkYmu99Vlpfj66+/4vuFgN/lV16J444/AQ2bNEbdevWQnCzacGFBHrqd1YU3P3PWl2jc5IiwtEkjRTSEiRMm4JWXhnOnQymWR0sgFb7uZshYlXLRX1mOB+6/D4sWf4v09Ey88tprOJaOXabNqe9//NFHGPbMENg5RZhUiuKh//4HU/HexAkgyPb662Nw+umny7jY+XMzZszAk089JSDb4GdEJygHpuR+N3b0SEx89x3e2sCB9+O2vn10aOwrLcWAAQPw/fffc7pv/4H34fobbxZOdrLOHl2nksICnHnmmXzNFi9dgpT0NAwePBi7tu/g7XJ/ENKwZ/dOVgvWrVsXTZo34+O/+vrrcPY558aRmP7PfYTW+pkdBsjmCzZBaWVH/MzpokLJ5vakspKNIZs7CR6vC253VchGD1+6D6l+JNdks6icGcjKGgqq3VO6aHFBETKys4Tq0k53ewB2bT/c9k0Ili+Bzf8NvK6NCchW6w3o77XBBGQzBiKRlDvWq1mDufTfqyFEOdqan2+syXm8YQl/+sc6jsPVjmPtl8f01ZxS/MAgFrSwjtTCd1oTyBaWAlylOLah0hd7sKQLKRijdhgprzHs0KQiSirpqoYqfNSvEJ85HdH8HXHsasZA4yNxILobpvxwtHv5YCHwoUI2czv6e0A2MUuIev31VBIrPLO24+r7g2j3Tvz3Tbz9SeJz/84I1AJkM6dNmYJYHWQLoA1SyF3UAtlc0l3UDNl4/K5qcJogm1CyCoFXrOdbbUG26sqVqVMXx0IzCgnZ1u/Zy3/TXRdlDTClRFKXwCbTEP1aiKFXWlJy2GoI1wWT2mh6EJhdHBllEVgoLpYpn4Ybhf5ojCC/VoWrA8EgQzZymFP7MB8vb0M9TLjmjp/TgOz2SpSV7UJW2m54QwvhdaxCkt3sLlq7kM3c1qrk/3O6IqUjaqhwOFDsdGPat4vw9eo1SMvORP+rr0W6TVhiC18d0X2L1ShD9h2tI1CycHOXrf6mGqH4XbgQkbNRIYA5P61g0FHH4cBjd9yOhloISX4fGx+I85EPaUuNOZOfT8RDomNfvGghPv3vf3H/gP444ojm3F4mTZrA6aJXX3UVBtx3nwmyGSs75557LiuvvpgzG40aN2Zws37dOlbCdWjXFlOnTsWM6dMxZMgQnHLKSVi2bJmeHvnAA4PQs9cl+L9HHsOSpUsx9s2x6NDxSFY2ZWRm6/ub+NZbrH469dST8ca4t9htlaGcvGkjpcOqIySARLnjukqQOoGQhi1bNqHvbX04RbRLl2545tmhSMvM0AGeAlAU1727dnL6KD2oFy1ZirT0zCq1ycxqrnvuvAPfLVkqlXfTdNfEsOvNwElUnystLET/e+/FqlU/o0mTJhg99g00a9FST7M1A/AvZ87EmFde4bp3ZSXFSE5NRUpKGqsE3317PENPl1usLCiFH8FWOh9SFCrIJu7DEJYuXYoRLw7Hlk2bYdOCDOd69iL1nNkvwo6QP4BRo1/DH3/8wdtt3/FI3P/Af3DCySfpK4/bN2/CpZf0hNvrwfLly/m8L7v8cmzauFHvYyieSpfH6joe2Nox6NFHcO31NyQgW22OHg4XZKs4Gj/95oGfIJvtCFGPjX5olcubDI+HIJsbTo+w+CYQW1JWBpfDwaYYLoddr3/FD2Q1OZKTHNU3k6LaHwygqKAYGVnpnKJtR5CND5yacBcNVC6FU9ZkSyjZarPxJLYVD5T4O0XpYM/nYL/3Z8cmsrrIfBThE21DAUU1reI52ljwqDqllKr+RqOxWIoqCXOs6aXyEP/86xEfXLCGsDpgx8OPeEIe4TPW84923WNN5nQltUpB4edPOBA1777KfuWbsc8jvvipfRmKj/D0YvP+1TOTM1GUlWWMeEZvN9EkAeHHrQqaKxho1Cq0TP7lgFVXFFZjdFBdOxDpwEYrEoo+GtdGDny894W+xSjHdZDNMvG1RAQOcwQOEbKJWZ1lbicOORJk27irJfbnt2AlW1p6C9js3jAlm4JsLlmTjcb5fD9HgmwMRtTxh/cr+v0osysVZEtPS+OyM7E8AYRxGlEtO8zpogcF2fL8AdJdGbNfc3VSspHWZdPiZMv9PoZsJJ0zUuOqfp9kfeoD9E/6oTpVpDogd0GeGFNBauW0GKEqKtck0zRU+CoR8IeQmkIIStYKYzk0qcaEsk29hPFBQLpRlKO0dCey0/+A0zcPjtCP4ZCNrSatD4PwNl2d8YFZyRYJ5ppBm9D+UPqnBp/TiVKHC7/t349Xpk1j99BGOXXZDdRtIzODENfQsplJonQV1ZuS/J2Olod5UvaoP9tNDZBRIq+UCRDKthA2J/YXFeKXjRvgCAZxzjGdcPmZZyEr4IOXzRKUa2esYYARe1XsnmqAhUIB3N6nL35cvhxelxMD+9+Hm266Ce+99x4bHwg1nNmV1SSfZthl49phDRo2ZAhz0403ojAvH6+PGc1F+Pfv3ctKqNLSA7JNiBpMjz8xGFf2vgoD+g3EgoULMWnKJBx9TCdhfGATLq30Gj92LF4fMxZndT0Tr40eI6BODMgm2p7xEtec2qCGsgMluPqq3ti1awdDviFDhgKkyCJnWJarCtmqAmc7tmxGr56XIIQgfv5lFWx2tw7ZzAM89fmtGzfgissu5XY9/p23cfzJp+g2wawS1G+3EPbt/gMD7rkbGzduRMeOHTDshefh9SQjK6cOAwrN5pApp+La0fedoRDGjBLGB/0HDsRtfW/n9wiUbtmyxejMZDvjdFZuS0Drtm1w6qmn87183333Yf78+XCEwPXuWrRogQUL5kd4UIiC9NRJ9ujRA98vW46ikgMcg6uvu5YdYWnrv/y8AjffeBPq1KuLr+fP4+u0bt067oN4eCRrDVIaMbnLnnDSSbi3fz/uIBs3aYKcuvUSkK02H9OHCbIdqDwaG7fXQ4V2PEK2pnC7kuF2J8PudMHl8sDlcnDbpcG/w+VkP3uq00l9DaWTOu12/lEvujeFo7C44Y3eRfR/B4pLkZyWKqA697k+2LEfSfbNCPmXwRVYGDFdVNaGrhrRRE222mxl/7NtxYYqh3Zo1U3aDve+D+3II3873kmo9dsH+73DcQ7VbTOmQseiZvlzIZtwSudn+EFCNn0xQi2i1lKA9bjJC63XqNPJY3yQ6HBDNh0scfms6krhi8DUHLJZsaBF+SbjbVQaE3/4X0A2Pj+Tcu/QlKvxQTZjf7Id64Yg1UO2aM00Vr+i3EvVuTqUsYeeNha+5VjbU5+mz3E6p+lyxxM//fsJOFdLPU9iMzWLwJ8L2cj4gNJFuSZbOinZwo0PrEo2BfsVWyCB0IEDB1A3y1qTrXYhm1Kp0jySjDdVTbZ4IVuY8YFIF1XuiGpVzvx/o6YUXTxKF1WQzZxCJ6Yx0b4vSvBTjaz0dKrJpowP1Lat+5cPNPmkKeV00SDS0lIlTIh+nOT0SsYHAmyUoSBvM+rXyeV00SqQ7RCNDyJBNhUFnbCaa3uROwYBLocdlXYnSux2fPHTcsxeugwBm0OoqfgBG746KqaLpoezdLM0P77NqjXzTcZgx0Es0XhsqwcbmVmQiqNFTh3ce1Vv1LHbWcVG5gsEUWgCS5C12kGovlkpZCc3P/kFAm1UjH7kyJHQ/BomTnqXi98ThNEfLvL7qvEqcwJSNvW98w6kZ1IeNPD2+HFoVL8B6teviz59+qDrWd0wYsRw7Nu3D5f16glSl9H55NSpwymce/fuR2l5GRo0asQqqNPP6oIHBw0S5gchDePGjsHYsWPR47xz8dKIEbopglp1NKeLqhtcPZjVw5MNBYIB3u+Lzz6LaVOnov1RR2PSlMmwOwhmibOMNNzYuVlANqod+NPKnxmymS2TrGufRNbv6nM7fvhhGXr16oXBQ4dCY7cVAyLQqtzaX1djQL97kbd3H0Ow7DpZ2J+fx0oxghTdunXDfx4chLoNG4nUTJluSYMDSu986803GF5STbZ3330XG9ev43ZgTB5UexBXWYHSrKwcPPDQIFabsQvozbfhtptvwYaN6xiKWdsk/a7qgpx44olCOTd6NOYvmo8p77+PBg0awW7T8N3ib3HXXXegefOW+O/nn0lVoLG6QUdAqdUffzQdQ58egjO7dsHI0aMQoGEq10AULxPCrdkzKPHp8AgcRsi2bksOKsld1NYULmcSnE4vu/E6nW44nXZenCHARrXXCJ6RYplSRN1Opw7YYiVncDq7DSg6UMoLPtRHUd9jQwAOWy6S7BthCy1Hsm0pvA5yFw2vyaZ3h3JH+qA6Adn+EXdKLKgSSfHCz+z4ZEtRYxRrvzGDG3U2KHrAeNPFYu7H8oFDPu6a7vBP/ny087OOimJDkWgHHg02xfv3aE+4aE+8yIq32Nexeih28JflcG3XekQ1248VeFcHwMV74eOiqDQuzkDFhnmRNxTrOpoVV7RgS8/S8MFZZCMBXg+13vthf5P9TBWlZDTYZtltDeFenGE0PlblBGLdX+qrlvslRj8beaQZS2VqwM1DVerVOC6JL/zLI3CIkI3vq8iMwKpk84VaY/2O5gzZSMmWktYSDlO6qJsWy2Wmilsq2Wgxnfo0tYDu1zQ23qRyZbrIJUrfZL6wNO/PzS9ARlp4TTbD+ET1X5Z+icp7SchmFpZFqwWnIqEg2778QtiK/D7+e7SVFI4hT7JFumN5pYBs2ZkZws1NuSXJYzP3Qax0kZ0nKcJosp+ZTnI9F7tX8uBPucFZvq+7adI+yV2UarKlGimq5g7ffIlpEkUPjyDhrGAZ8gu2oEFOLmyV4cYHtpBPKsViQCQ4ENSSEQzWR3moA1Kyr0G5/0j4g/URDbLRqSiXSoIbYZBG1ggL2m0otztQ7HDi99278cOvv2P/AaqSJlwmyStPbEccn1JkyKjBZpLJWcR8FnGfqMVGnxfHoQbdQJrbg/YtmuL0ozshB4DXL9xNSdVE6zKcElhFCWJthOG/i9Q9A7fSBPaH77/H7l17cOVll2P3rh245ZZb0Lx5c4wbN06qxzTcfOMN2LlzJyZPfh8NGjVkKMRc0G6H3++Dv6yCVU8rV/zE7pennXYG13ajPQ1+4gk2Rdi2bQvX5CIX2l27/mDI1rhpU3iSvDj1jDPxnwce0I0Pxo58DW+99RYu7Hkxnh02jP9uHSyFo+bIfTGpDktLSnBuly6srHljPKnMTuLtWYcX5sd2wd696NH9bG7/C6lmWkZOWG2/SJDtgynv44XnhqFBgwaYPW8e31tmx9T5877GE488wnXhCCQmJSWhZds2aNi4EUqKDzAA8/v9XDtu0tSpaNioid5WrJDt9tvvxD333INlSxdzjUN6X8ANYXhAsn51jNS+GjVqgs+//IKPyecLcKF6fkkH3GhPMiUDVte70l/BaYGqFX27aAEG3HsP2rRph49mfGKqnSc3z4AEmPXZTDz+6P/hpFNPwZtvjWNgzenZcscJyFZLY4nDBNmKK47Cyt+S4WfIZqSLej1JcLH5gUgXpR8CbeQuSs8FWulKTU5mEEypo+ql2lXV6y/SRQsLC5GemSmaKJUWCPkZsrntGxBSxgf29XA4DoS5i0aGbKSiJWW1Axo8/GyoDLZFelZ3wH4GgFYAkqGBapHSTzxKhVq6XonN1CgC8U5S1fjDXD+oRjuyfDjWfmNu+38M2bhNHyJojHmO/4MPRLu+CchWWxejZvDLutf4lVeR96PgmRmixb9N89FYth+Sxgky3amm0Yp2O53KePQAACAASURBVKsEYXq+RbrfjMVQ0UOZ5x7yD+JQoimnTDDKzKX+EZAt7MH714BsShlv7f+jPQ+E921sxWVN21vi8//WCNQMsnmc6+Cy7wW0StjtAVnLKj7IVhlsBUoX3ZPfnCFbelorHbJRNgpnpHjccFLtZYcsTyTLvShBBvEIMj7Ilp4AZtCmbm/r0Yi5uDDeJAEOG2/K/tOqpDW3AjF/DFeymTPGorUYgWbsXJ9+X34BbMUSssXTxOjgK3x+kLIsJ0OSRD0nNvIWdLIHh1CyZUjIRimRJveeaPsnuR7V3tGCfg4QBydCwUl+bsjC+wQFCHIRZCso3Ir62furQDa7dujuogqyxRO7KhePTBpsDlQ6nCAjAp8NXCeNzqF67Ce2ZFWu1fR32gYpgFw2DW5NgzcQYsBG0Mhciy1eOKGnA1gOnia/BHwU7N61YxsuvvACtG7dmgvnK0h0ycUXYce2bfjiiy9Q4fPhhReGo8ORR6H/f+7HokULMfCefnzdBbqitiNVWJodPS+5CNmZWZwu+Pjjj+Oqq3uzGmvBggWYOOV9HHVMJ10JqIDk6FdfwTvj38Yll/bC00Of0eENtRuRpavUUiEs++F7HHPMMXAneXVTC3U+5AS7aCEd3z1sdDD/229pZCOgne5sItusVDXSlilF94TOxyMQ8LFrZqt2R0rIFv7wV6CPQMCvK1fhphuu5+s/b9EiZGXXkbHQ8Nbrb+CNsWP4vUYNGqDfvQNYpUeAkVOyNWDXrl24647bsX37dpxz3vl44aXhnEIr2pNwF1VKtr59hbtoSXEhLrzwQpCsfvr06Qw4xBEaq3MUUwJ6nuQkPc5bN2/B8OdfYMimVIrme0AN/mgrFCfqBIe/PALJKSm6Gyt9b9HCbxiqtmtNkO1j/Tqp+NM3yWTj669mY9ADD6DTscfi3cmTOV00GuSs6f2a+LwpAocJspWUH4VVv6egktJFpfEB1WUjyObhHxfcHhecbo+AbHCwhJtUulSTzWm36cYH0R629HeCrwqy0f2q2r5N88OBXLjs6xEqXxa3u6iCbnQ8YZAt0A7pWWcDjtPCIJtNQrZEm0pEIBGBRAQSEUhEIBGBRAQSEUhE4H8RAQPaitmSDvF59uSHDSUANgOhJSgumA8F2WzwwWYjYkEvJQQyzsAQTzgQhAdaMBsE2bbubYvc4tYo9zeHJ+kImbHi4jE+ia+csvY3Za2oVFGaHzLckuWJ/JWVSE1O4ZqnZmNJMSsVYjDjRUZ+/G0UlxxAcjLNFRyyVFFV0mJduKB5aaXfx54ANM+oYtip16o39ijgnChLU1hSenCQTaSLHl7Ipuq1GZCN0kVTJABR6MGo66YutVKyBTRKA6pgJdvhhGxkU3Cwk3lqPOTyGbTb2QHTrLypKjsWDUU1aFWuTSnmjJpsEoHoNdoi/07bZ74rnUydIeHgaSg/RQOMH7IZaYvmlUBWtQWCWPLtYnTpeiZ2btsOAmqU4kW11ag+WNeuXbFg/lxs27YNZ5xxBhYvXQoS0x1/wkkY+foYVrh9OGUqN9vf16zG2t/WIDM7h2t5URrsCSecgN9+/xXvTZyEhx55GJdddhkefPBBLFq8GG+9/Q46HNURDqebSbmCbCNfHoEJ77wbEbLReVNNMXpVlJfj7B49OFVt7Buvo/2RwhFVKfYofh9Om4bnn3kGHTp0wJQPP9QhG+sBVTqsdJ1VMSUl55WX9sKmTRswdNizuPASYQxAN/OePXvQpMkRrPIThdmF2qYgPx/du5zFcHrSlPdxTKfjUFhcgMFPPomF8+fxMV1/7bW4//774UlKQXExmRikcG04dmgJafhuyWLcddddDCuWLPsOLreX90vXnmqyvfXm66D0zZKyCrz88st4Z/w4fPTRR3pqJ50PHZNRoFac44D778Ntt90mzOVtNvzy08+4+aYbqiTLmldWVdsSMNKGBUtI0ZcRBtm+W7qU00VbHNECn878PCxteuOGddi8YSPvY8/OXRg1ahRat22LD6d/xDUHw++n/8Uj7B+4z8MK2cLdRSll1JtEpgceJHm9cLqdcLs8sLucnI5dXlEqlWwpbBbD7qIRFn3UKjwvYLAxjlCyZWSRQzalfPtht/lht+fCY9uEQPl3DNncjvVw2sOVbNYrGi9k00APaLIOF0q2xCsRgUQEEhFIRCARgUQEEhFIRCARgf9FBA4JsoHqGYust3CwZRgVQAuHbNv2tUPegTYM2dzepnC6qCyMC163hGxOO+xOB8+3CbKJsl8GNaP5o6+igiGbmEsLxbD5FcYf7DRfpe/bUFJaDm+Su1rIZt0Wm0QGA5wBRkISBfVUTXJVTosES/QySkQJyFZUWmZANqs82YA4xuHTZ8p8fk7TqQ0lW3WNSu0/YFdKNjNki/zNiEq2os2on0VKtnlwBn+Ex1G77qKHBtkE8VQXRr9ApDwKqaI/Kq82PK9fT+9Vk0q9cKfl8zHeZw2RTPE0A7ZoyrSqkbcmGhufUNLKb+bNx333D8CjDz2Ms844ExdffDFcDhvq1KnDlPnss8/Gd0u+5XRP+r19+/a446670e3sc/TYEPQqOVCEq664DHv/2M2318D778Mtt/Xlm+yVEcNZyRaWHi5rlgXtwHnnn8/ppTTJps9MGDeOa8V17d4Nr4x8jRVdwphCxI8hmxbE9GkfYujQoUhOS8fXc+fCm5omb25B1gl+zfz8c07TJGXMNwsXQSPDA6lks8r71U1KkG3Y0CH48IOpuOiii/AsHZumYeXKlZxOe9ONt+A/D1J6q4gnF3IP+nHcccfw7y+//CrDvyWLF3NaZ4rXg2FDn8Vpp52G1157DZ9//jnLaoncX9TzYjz00COcaldRVoqTTz6Zj++L2bPYvXXHjh1YMHcePvl4BrZv3czbp07uxhtv5Lpsbdu2Rbs2rTFz5ky0adeef6d/t2vXjj/362+/4YnBT+GyK6/gdFGKi1Dd3YiWLUVacIhqVlENOLvoFEl9RgrH8vJS9OzZk/e5aPESpGRRDT5DRfjLqlW4+YbrkZNTF/MWfMNrJvv378dD/3kAK1euYEiinE6pLkpmZjbGvvEG2nXsxLFToC3+9vy/eNT9jfZ5mCAbpYv+ssaLSu1EwNkMLjc5i6bAw6miHng9HrhIzSYhG7UxUrKR+1BKUhJcNjI+oCR7Y8nDVIZSN9khCFzJ6aJFfL8KlSX1wr4wyGbzf8PGBy7bAdjspfICRdMYq3RRF6eEcrooKdmyzwbsQslGkI3es+uQ7dDSpP5GLSZxqIkIJCKQiEAiAokIJCKQiEAiAn/RCBgpymThEZRKtjIAm4DQ4qpKNirJRfMBMlS0QKZoSjYyPthX2BLBUGukZrQAbF64vV4uL0TzU13RRrCNjMzscp4ts8JIRFVeWoqcrGwWjdh4RmiM+SPO8+xU8gvIzy9koRa5iyrhSnWXQqWLlpWVsSdAeno6Qz3dw4Br7FOcDFEO/TtquuifAdlyc3ORkZnOskBRbDr6S4dsNgdKyildNCDTRSN/Tx0/BdOcLlpYuBn1OF30rwfZjAsSKQ7V+w0Zjdp65Wr6uwFxxL/CpZ9RahqaDtio9Wat/0ANmWDSDTdeh19X/cJKo5bNWzBka9OqBT7+5BMdqPTqeRFDthGvvIbuPc6REk+DDBP0euz/HsGXMz8TbUdCsUEPP4rrb7wBL734AiZPmoRORx3NrpY//PAD9uXux6mnn8mKlaOPPQa9r75ah2xffTETjz78CNcrIxdTrqnEMs+ggGcIoTC/AFdc2otvzttuvwP9BwzQa60p5EnHsmvnTlx83nn8vUEPP4LrbrxBdyu1GkcY3wN+XP497ri1D9xuJz6b+QUaNmyIIUOe4rTMO+64C3ff2x+aw0iOJqB088038n1w6623onPnznwdZnz8MY4+siM6tGvLCr45c+awq2enTp2wevVqbN68GZdccgmeffZZ7N69G+eddx6fx6Ili5GaloZXXnkF7707gbdVv24dXHHFFTjiiCPw9ODBXBx+ypQpGDFiBObOnYuJEydi3rx5DDSHDx+OxYsX45NPP8XI0WNwZreuQm4c0vDbyl9w0/U3oHW71vj4Y1FLjd2CZU03Mosg0FZSUozTTjmV971o8bdIycrRk8Gp7W3buhmX9rwYDocLP/74I2xOB/r164fFCxfgzNPPwLk9enANxuXfL8Ps2bP163PNddfj3oH3sZIvTFEYTy72X/Qh+Jc4rMMI2Vb/JpRsQVsTuD2pVSCbm2o1uIWSjeoDssOsw4a0lFROfbdCNoqX2W2Z2x9Eumi+BbKxkg374cQmhCqFko0gm9NWCJutXIY+PsjmC9WHP9AeaQTZbNS2E5DtL9F2EweRiEAiAokIJCKQiEAiAokIJCIQFgEzZBMkoAI2HDxkE9sQSrZQIAtkfCDcRZvDF2qjQzavNwlJblGTze32wuF2wO2QSjalNZJqNlWTrU5GVhXAZj4ZKz2h48gtoJpsqdJ4M778Q5onU3k0vz/App1qEd8mRU26p4BlakDfC4RC2F9QVNX4IFq7U+mb5VLJFm+6qMI2fJK5uUjLTNdP0gzZrMo5PV0UErKRu2h6ql7fKRKgMyvZGJeEyvB3gWyxYdbfq0fgWluacIfsd/c9DL4+/fRT7NqxnSGbqsmmVEsCsm3DzC9no3HTJsjNL2SynZKWzNuZ/sE0Vmo1blif0ylJsVV04AB++XU1pzWu+nklg58nH38cvXv3xoB+A7Fg4UJ2+jz6mE4M7ZSyiWKdt3cPzu1xDht3kMLt/PMvFJBNNqwDhQVcC2zVyhWo36ARpn/yX6SkpptSEEXqrki5BR4d9CBDHvr31ddeg1tuuQ0NGjdi9ZbovKSRhfyXqi14w9XXYs2a1WjXpg3DrzGvv84QYMann6Flq1Y6NBKqueiEiGBmwFeBk088gY0f5s2Zx0UkKyrKGJqRWo0g2dtvv42p5IJ6ZEdM/XAanwHBqwkT3sFVV17J6bqkTiMTgYXfLMDbb72J33//HUOGDMEll17Kte5IeZedXYfVbP363YPFS5dgygfTcGTHo3Ujk19XrMQtN93M1/njj0UtNR2yEcgUWjaUlxzAqaeeynELg2xUc4+6+fJSnHrSiaBOjeLbsHEDnHLKKQj4/Fi2bJkwUQEwf+483HfffexGS+mApeUVbGox9LnnDzqd++91x/1JR1vLkC2IFPiDTVBaRjXZkljJpjmO0JVs9ABWRVEVZKP2SbCVVpjsTruoB2hz6Omi6llSE8hGSjYyPnDZNiPIxgdUf2ITHBKyiW7BuP/CV8zClWzRIJsNbmic2JowPviTWmtiN4kIJCKQiEAiAokIJCKQiEAiApYImCU5sSHbXJHdYd/LmR+w0TxOpIuql1VJxnWKNQ+CoWyGbOu2N0NeYQuGbCnpzWF3UDkYL5I8opwTZarQnI4W0Z0uR5i5i8g5AcpKhLsol3qRSrLw0bnJyJPmK9KUTHkCsLFeiI490svIMBGl2cU8g9JFScnGAh8Fp0xnXgXqURkwTUNuXgR30b8UZOOJuU0o2XTIxlOniAFKQLaD6EOs6aQHsYlIX2GkFAriut5XYe3atXjyyadw5ZVXYuf2bQxpmjRpwrXDNmzYxEqkOXNmY+vWrax6atOuLUaPGovXx72JF4c/z8qt/vfcy3UAH3nkIQwaNAhdu3bHw48+woqucePewMcfTWeV1R19+3L66YjhL+OnFSvY1KBla4JVDt4uOZfwvaOF8MighzD7yy+4Plyvy65gcwPKB9+wYQM+/fQTFOTl8+cp3fHYEyjF0ixMVTXohHy0vKQUA/vdy8BKvOxo1bYN2rVvj0aNGuG88y5Aqzatw9wuqZPY8PtvuOWmG1FRRisGYvvnnHcuXhjxsi47NTN3qxm4YYwgUkq7nnUGDhQV48knn8RZZ52F5GQvp49O/WAKWrVqhU0bt3Ctt7FvjsMpp55axVXVMBQADhQWsZsrXacWLVrhvffewxNPPMaw7vnnX2RDhPPPPxe7/tiDBYsWIz07U7pZBUGQ7eYbb0LLli0Z7HFlOVvIcN2V0LGyrBQXXXAhn7sVstEJ0XU69+zu2L83l5WQZ3U9k9NYV61ahWt6X80KPapj9yqB1lWr0LNXL/Tt2xePPfEkhr34Aho2bpKAbLV0T/NmDgNkCwSaQBgfEGQj44NmupKNIZs7CR4vuYsaSjaSkpdVlMPmtCMtOQUuTRofyP4s2qJNJCUbpRlroQo47QVw2TbWDLLx0z12uii5i8IE2cjd7Z/oxlibTS2xrUQEEhFIRCARgUQEEhFIRCARgdqPQJW8Nx6Xymy2Kko2K2QjYwQeAOsHFhmyJSEYymTjA6Fka4nKYEukZbSG3e6G25uEZE4V9cDt8QrI5rSz2EO9VJYcZSqWlgrIxodpqcFc5XwkZCNYlrvfMN60EWQz1Xqz1rgX1d4MyEZzTIJslFFJkE0p2axXRO2flGx0rLl5JndR68FFupyHWpOtOiWbdX9Uk4yUL9VBNhNQ1C8znRgpWagGdihQ+pdXstX+bXNwW6xxzaoIcM7sFksKr+kffoRhQ55GvTp18eXsr9hNdOqUyQzTlOySFGaUmli3bl389NNPSE5OZWUKFe33Bfx4e8K7/D6BlaeeeBIulwN9+tyOM7t0Y+hCN1xKahJeHv4iGx+om043gpDFzmk/X8+bi7r16wlWoAHFRQW49447sGbNGkY+CmapWOTk5OD54S/ihBNPliUWbQjpkkODXZODKhdoDAYw/aOPMGXSe+zgydBMfuz1sW/itDNOr1KMn9LcVv+yEsOeGcowkhR6z734AtIzssKKScYStyoX11lffIknHnuUzSbMSFDFJT07B48/MRg9epwrDBykY4uyfuftyPh8MmM6nh3yNBrUq4933nmH4drwES+hS5cuuPqqa1gd9/zzz3NM58ydjyDl5vP3Q/jl55W45cYbxGqDScmn5LVqH9yZyY6djA/SMkW6KPdv0vBhQP/++HbBQoZn9w4cwHG65447UVBQoJ8jdXqp6WmsXKRUWYIpZigar4HHwd09/6Jv1TJk07QU+IICsq38jWqyHQ/N0dySLpoEL9Vjc7vhcrs5XZQewCVlpQzZUpOS4YaoyaY/dK01KpVzs258IGqyaZp0LNb8cNrz4MQGaL5lsPnnVatkC7/iCrKRw6gb/pCpJpuNarK1BJCagGz/otskcaqJCCQikIhAIgKJCCQikIjA3yUCai5GxxszXdTiLhqZGZGSLQmhUCYqgm2wYWczhmykakvLaAWbzQWXx4sUj0oXlUo2l0MYH1BZIQfBHCoRZUMgpOmQjeeQMSQUzOF4jmtDXm4+0jPSRPYT12I2XuZFef6Oab5A6aIhf3gmJe9bGvZFPm8bAhqlixZGNz6I/MVDMz6oCWQjiZ+AFNGVbNEgmz8oXC+0YBkK/sLGB3+lG+9gIRu5eyoXEHU+KjFy7pyvMfSZZ3DPnXfhuuuu43S/hx56CE67jYvnH3vssTi283Ho3PkEfP/993jiiSdY1aZelGr4/rQPeGJNRfzTUlOxfPly9OnTB2cxZButU/RXhr+ISZMmcJ0yUk+FF2Kkm9WBAfcN5HRCXRarAQF/JWZ/MROLFy3Bzp3bGcw0aCBSEi+6pCeSU9JY7cUvTUA20RHp3pj8lq4wk4R886ZN+PnnnxlEUaH+/v0GokGjhmGF+MMNJ0KsyFL0Xu1TgUvh6FldFUNhZ0xQa+vmLfji80+xfv1ajpvX62Un12OP74xu3XvAm5wUlr5qbodqxYC2NeW9yZjz1Sy89NKLcDvc6N37SqSmpmPy5Mlc+43SNel11dXX4v8efwxUhjKIEAjU/fLzCoZsZLwgaseJCKlOXHVQBAO/++47ruVGNeLSMrOEAFmeL8HYL2d+gXVr16Jbt258DvQ6UHAAs2bNwvoNazluBNZIIVmnbl1W6pnTc83XJxas/Cvdk3/JYzmMkI2UbD6cwEo2F6nX3GnS+EBANuoHCLSxu6hMFyXIlp5E7qKGkk09JK3xo78b7qICstFQwqYFAU3UZHPbVU226tNFw7cdBbJldQfsZ3BNtoSS7S/ZmhMHlYhAIgKJCCQikIhAIgKJCPwrI2AWx4gAiFlSTMhmcheNFji2JmDIlo3yQGts3tmcjQ8UZCMlm8fthVeli7oNyMZwjcfsNiG4kJCNssays2jsHh9kE+figEoXVZDNXEPeypIUZCO1VklZWUTIJs7Zmlsm/krnrUO2Ir+PRWxVCrnJqPHEhCe8DgYE5ZU+LjidnZkhQYa4INE9JtVOHdiXl4uMDKMmm/nCVP2+RDUaOF2U4AsVrVPqFjZllQoicVLiRUo2mnRrHLVy5OZtQsM6eUDFHLhCP4W5i1I+bwxuIQr3ackIBuujPNQBKdnXoNx/JDvIhTRSJzj/FelosZRAhqtf+Ccp5TI9PZPhUVnpAVYhdezYkcGPcd3EdyrKypGXv5+vH6WI1W/YQAITcW0JShGwWrBgARsWkOpLgafVq37But/X4vgTTxCQTe8oVCsTyqYwu075FudZE9QlMGvpLXTAJv8eC9KYjQ0sm5I13yK7xUZKA7V+n+NF6rMqRRaN+KjbXtV8U9swZKzUhfJdxG9JUWzENqyfC1ub2lBUVACfL4C6dXPw4/Ll2LJlCyvuSNnmSfKGKdAK8nLx7aJFnOpL6bsiLz5YBchSrjvVdqPXhRf1hMPj1s/RAG2RImGyiZZtw2ojTd+qcr2s6YRROsnIe0z8tbbTRc1Ktp/XeBiyCSVbsjQ+SOFiqEleN7uL0gOZ6rEpyEYP4hRSstntcBD45usb7typnhMKslX6/SgqKjYp2QKwU2oy9uvpog6qyebYBLtdGB8ohaa1gyCRJr+n2RHiPsRruIvm9ABspwNooUM2el7wfRwMsTOq0Qcm2lYiAokIJCKQiEAiAokIJCKQiEAiAoc/AoZsI8SMxWan8SnVMaOBbSVZ0wHYDISWsLuo27UOTvteODQfSypYsGIjlVnkYzVDtopgK2zc3hz7i1rBF2qlp4sqyEZMwOUSC+kOh12Oj0M8Z7TDwUIM4jsVpWXI0vmT3K+eNho+9tfnvXAgPz+f6/qblWxV6zeH5PyzaroozWW5lhsbI0Z/qXkGqe5YyaYgWziRi4QSBKQoraxERUUFsjIyJPCKOJWVhC8Ejb5kF3I9UrKRkohqYEW3UDVwg0j3snHhOXIMpZM0LFSrgj3+fAhQSjYyPigq2Ip6Ofthq/gajtCPSLJvgcORC7vmlxOy6MXkxQQoAdkUuIl2pcX7RuPmf+kwIxwfEdASoMiSzifpEfMcgp80YeV2I15WCMXpjeacatXmJWnRqOWE0ShDjcbnYSFVxvYlNNYMK15V96y68490y0Vi3CFLmq2CZrEgZnXdrRkuqdOyno/6vgBsfIFkXClS1b/UKoJSANL/FZxTENK8DWHSIKyNlZWzut7m68+KsxDZQFdtD9YjssuTVNfNGi/6PdZ5iAMSnxKdq9FqY4Qg8baKQC0r2SiNsjLQOEJNtmS4PSnwelLY1ttD6aIeF5xuDwN7gmzsLmqzsQMuDQ04XZSfGJYHrVRFqodfhc+H4uIDyMrK4nRRDX44NFJgkvGBqMkWDtlosMH6yirtwAzZuMgrPCDjA5+/A9IZspG7KKWLJkGDCzaImpDkwEvtv/qnT6LZJSKQiEAiAokIJCKQiEAiAokIJCJQuxEwQzYBzGgMS/NvWjyuBCJANodtD0M2O4lS4oZsKl20BSvZAsFWSM9qBRs8kZVsErIRYKN5vOIBBK4UZDNKEVlrsxkzdjNkU0o2nj+w1kzNA+WQnNbK5fyQ56s8RRTGByT8If5E81eeRkqRl43G8aayUPRv8Rc7/JwuWgTbrqIiWeUugkRGboi/w6lyQGUwwE4Lqd4kppeRxXImyY38HinhioqLkZSaBJeDyGRVt0QBCIxSelzPym5DZWUlKC3Rm+SWKXGyoYXCU+hoHs5KtlCAJ1uaVo6Ksj+QmbYLDt88OLWfkOzY+peCbJFgAV+02r2X/jJbUzCE/k+QTIEbdYDq75SuGB4DXcApQAkpR/TmbObKhiYyTAZrgVt63C0wMBLUMx+Hcb0iazcN8EcdQ/xhjw7ZYmlE5T7iNLAw18KzHp1ZJRcREMovSI2p/lt1bZX2R/cx1chTXR//X6beRnrffFyGxUn8wYyU+nwoEDP+q/gv+GQtQzZyFw2EmqK4rCN+WeNFBY4HnC3gdiXB7UnjoqgKslFhVC6K6nLC5hAPP1KypaVQuigYvpFbsJ4qTg61JhCvFm2o1mNxYRFDthCv2gXh0EjNlsvpov6KJXD6F8DtWA+Xo5g0tvwZfjrJ2zGSuyhsboQ0pwHZss8G7KdAAylrUxiykbuogNTi2KgP43UxCQITvyfikWgPifsh0R+IsX2iP0z0h4n+MNEfJvrDg+8Pedwqp09V50ai1plezochkRmykSHfJiC4GCUF8+FyrdPdRW08D6dxMRE5Mfepanwg0kWDWiZ8wbZYv0Omi/pbICOrLUDpohHcRVlt5pB8gJVs4mVWslWdbRkzUWtmJi2A78/PQ3p6Gjyu/2fvPMClqM43/s7MttsLvUq1IKISNQp20dgbKGLDLirYxV5QY+wlibEbNcZeYgnSBFREjS02LPQucnvfMjP/5/vOnJnZ2d1b9GLJ/+zzKHDv7pRvzszs+c37vW/YrUfQ0y1bJ1tTSwvMhAPZmDmIzjfukPGlm8rt8UO2yqpaaBsaG20GHT4FUNapogPLWlJJhmxFeZSWRiAhy+Q30Ldl8obpqKuvZ8hGnlx00KVhvDw6flTCu8JKNpvXZ5lgXx5aZ7AlT96MBZzSkDRTrFAAmtDcvB6lBWsQs99GRPs0Tcn2a2gX/V+DbB32dmuFS6T3iqdDNm8UiHZmOWnlocwT1sCC2wHZssO09OV4/ZSG3AAAIABJREFUiqm2IZv/4tYWfmkvZMv5viwKOf86PYWb2EtP0ea9Kxdko/OLPOH8L0acNsl3hSdfzpd8MsBRzg7PD3rayQSYgGKxfY3o6WvOpuqjd2TWrZ3wsq0D9//t95sAsiXNvqhvHg5qF01pO3K7aDhcgDCp2PJEuqgMPmApuQPZGpubWL1Gvn9hTUPY8XAQx1sT/o7szyde7OkA8P2kpqbGUbLRmDRhIAUDFTD0JbBaFjJko7hyQ6vjdtGOQbZeSCS3QHHXfQEQZBPtoqRy01j23srDqf9v40ntr6qAqoCqgKqAqoCqgKqAqsDPXgFbPuj1rZnZCKiDo1m0izJkexPh0LcIGxsAuwW6nnJkW61BNgOWRQ+fu3C6KEG2irohiCcGtArZWG1G80pDdlyJjSPIRg/XPbuyYLlkJ5qY8ZEyTXZbbawkyCbtypw5QUDK45/l0lySvNxpfRx8QEo2H2QTk4pMiYnXLmqBIVv2dlH6dPqHaUPpJ83xOCvLSouLW2kXTZ90C0N0m43nSspKeTLELWhpCQ+ZE3WxkzqbtwtPtiIYPFF3ZIo8cZLmeKJolmkjyS1oNkyzATVVy9CrexW3i+rmh6pdtJ2ncFuwzP29HCdOUIVUcrnwNTAIaZLpBg/4lGz+dj+GPc7vWlODMUyTTdUyTdB/ocgSFtDWfrWzPM4J7PdHS6d6NP74HHTO2qACLvh7ud6fW3Hl1j0XhHQ2TCrP5IWFlGmyZdc9Vs6TZ/9+u76JGbAtN+SS6iMXyvlKy08e+FgrSNaRsdpp7+10yJaHpNkfdS3DsfA/JpKOJ1solO9CtlAkhkhIRzQaQSgUBsh/LRzh8WfQTdiyURCNCU8Jh667XgsyjtxpL6frE93H6uoa+H5imkm+D4XoS4VegYixDGH7YxSEFiLP8CBbrnZREUMkgw/CsO0oEnYPJBJbo7gLKdlGwUR/VrKZrLej+1Xbng7+49Wa/0O24xp87KU+37HRr+qXXi81ftT46UgF1Pmjzh91//IqoK6fHbl6ZJpyqPp1rH4/9t3eddt78ExCJR2rhCdb1WzEwt8hpK1zfIqTzqpydxmx3RaisM1yhmyL14h20WRqEIpLh8ILPogiEqX/qFMlLCzFOF1UKMbk93niSH7IlkuJ5s0OHS92AATZyOYsFNJFO6zPACbbbFJ0vui8PtuxK/O3i9LOs7yHdt/HOfyQjdtFM4MPRN1yGcc3tQhPtraDD9KhGbWuklyv1PFkSwdsXvACb7jvrCJAV9/UyBOq4sICnlCRX7RUOVm+N3NRTBuWTRmH5M1Wh7qalRx8YDfPhJH6kIMPQqFK0rvl9NnxD9L/r55sbcGodkM2Hkw+YJsFhtFbgpDNg06ZLaVpFxEfHPLDnmAbqvxMW/vV3gtU5nJ+u5CN9jnoFdeq55lPeRasV/vr613W/AEmuZYnf95eyPZzw8r2jpvf/Ps2IWT77KsYktgJCG2WpmQj9VqMUocoYTQcgc434BCaWpr5hpkfy+N0UWodJY8EDv6lVlFQy7n3BYBd1TQNiVQKDQ1NDNmovZTcF3QryZAtpH8HxP+DSGqeT8nW6DMxyHYEPchGT+2Sdm8kzOEoLt8H8dRIJFJ9YbOSLQzLTSX27mG/+TGhdkBVQFVAVUBVQFVAVUBVQFXgN1sB5kVs58M9gdC1OAx9FfLCn6K2chaioa8R0deyhYquU6uo0y6aZY95LmiTwCoPtlWKZnMolq4WkC1uDkJJ8RAYhvBkIysY+i8UjSAcDvHDdIJsbsKoz06lsbERXYpLWcEinqH7jYiCG+J5v1MmQElJCaJhwwn6zG505CElHaYmlHNWykQJBR+44rB0vuXnZeLz5MnmBB/UOemi7RkVtD+N8QQr2cqLnXTRLHI5/7IsJ5mUIBsbz5WJ4ANOdPS90R+h6gIRPkY66hsbmdMUFhU4BDJHcRw5IYUk0Dsssx41tSvRs8sPQMschMyP3HRRGkCiubR1r6dfGrIFYUH7IUZ7jmjnvcfbrrYVRtmhSvrnWgMvrW31T61X0KstY105IGGubcoFe/zH0X+65vI3C3RgZ1HIeRhK/C0wrtvp2ZZrP9p7PFiey+27QmHqf6Wp2lqBrfKy2dpx7vB5kKOdtiO+eZ13tvyGl9TpkK0A1C5a27w1vvg6nyGbrfVDOFLgpIvmIRyLIi8SRTQW4eADCj3we7IV5ot0UTZJ5XZxAmdGRlqwfDJFkK22ttZJFxU6ax0p6PZGhIylbrtozFgMXad20Y5DtnhyOEq67Iv65LZI2f1h2THYdiSjUTTDw8K5DOby0Ai2Q6vPi3OprXoFfy8/o+qn6qfGjzp/1PXD+dao7j/tup+o+4cXaqaun7/c9TM4k+jo9xn2vPR5K0lcRcYq9J+OOMLGGuSHPmElW174a4S1NdD1BCxbBoJ5XsX+7eEGD4sEHPmwUIaW5BCsWDeE20WbkwNQWDwYISMPEQeyhUjBFokgFNYRMiKuDZHcPrYPsywneJNCCKgvxMkS4PY3/5xXeIFT15PsriPIVlpaihDNH8jmKLDvctvlHFx+riFNyUb4jOYMOq8vm5hHPsxPWRYqKF20o5CtOZ5AIpFAcSElfdKOtWHRT+05luiLrayoSoNs0syQdk7KAbkwzkvK7vyQjQhrrhc3kloUfGCyMsdKNaKmbjl6dSEl22yGbBF9matkU5Ctcyf7YpwHIVu6YonW6B+YUpGoaaL90A+H0j3Z2retBKzIP8xtOQx8aWhrKT8HZAteCH8LkM09z9224PTJmVtXgmw86fX2ShwLUiSKdj7Lpgt4JoTj64CzoLaCPxRka2skb6Lf+yGbXoGYsRyp5oXQE/M5NMAw6jmViJXKzljgL2EZDzNoPIRBwQcE2ahdVCrZCLJFI4WIRQsRicVYRh6j0ANKGA1HoYdFumhdQwNikQgr2ShMx2CVmIgf55uv4+uZ7rOgI55Mora+np9q0Q3DYDIXh6Zt5H1ItbzPnmwE2Qyjlr09xdJyPZARSjYKPkilQkihHwiyFXXZF02p7dBi9oGmUfABhR6wB4L7hSAYtNLef8tzpb3vz3Ze+dXD2ZSrXD9nGKnPi0IEfTtV/UVd1PhJHx9t1UOdv+ndC23VS11/1PVHXX/V/Ufdf73v9ZkGW7m/r7V1fZVLJbDEZjwUIIYEK9Zi4XXID/0XdRUzEAstQgirYRhxQDMzvIr9sw7+qkv9gk7wQTw1FN8s64t1Ff1h6Vsgv3Agkgkg7EA2CjtgyBYiJVuIgj3T5onEhug9zc3NKMyPOQ/UxXfyoD0MVYLeT4GZZC9Dr6qaGpSXlvLfxcN4n72Mb8OlF7icYxIsS6UsftBPirXMdYkPuzCQN0iki9bWNbQC2eQkOdBr2pJIMkksLSYTuLZfHInKyYIaQ7bSMuqJzVSyuUty1itTB6m9hiGbbaOwsJBljOkH0jO680M2k2SMVjNDth5lG7Mq2XL67PhW8Esr2dqu8C/7Dv9EzRlqzgYFjfLFj2WiaK5201xeW5lKqtyKOQnnMuA2n1wypUWeGALueZDX2e6A8olCOggW02jzk38Z3pErBVOmeVJAAO+D+9QgR/qoJk58F0T6YFVbHnSivs5+5eQBzvkTVJK1oXTzRxtnG3FtjQO5T+mKR1+tO6gQDG5Dru1rsx5ytGbx72vtzOLkaj6W6YXO8CR0FtJ+eCgOYNZAmUArfdDvjz7XWXAy5xMxXgOFBCRhZIVsDdC0lpyQzTsn6Q4YRsqBbBR88NnXeYhbOwB6f4ZsUVKzUfCBlJJHQiwtNyJhaIYOko2TtJwhm6ZzCIKEwe6N0BevLR/aEGSrqxOQTdgW0D0qDsOoRFhbgpQbfLAUhlYj/CfE1SvHkPC3i8a4XbQl5UG2uNWXE5bI+U34CaqXqoCqgKqAqoCqgKqAqoCqgKrAr6MCNH+huQfPWzWKCWtC1FiLgtAnqK+czZCN2kXFd2LT+b5Nii45n/b2g+ciLKoQ6aIE2ZasGoCNtYNdTzaZLiq/4xNkI5Amgg9oziw82eT8kSQc9L2/vLSMFWXyldmRJGZC9H4x99axsbKCswRo+fSSjInmCv7Py3ZP0epqo6k5DuqOJHsZ3SL4GJwHpM+6iAVws61toaau/meAbE4VfgnIptktqKpZip7lFQqybaJzOBMeZMIvhhGOKbknxXROykBwQrodYWsb3Xpbai64ktFO6sISbxKdFs3rRPVK6OE/ndh43YFmpNT0K/EkEHPhnfOs3w9hXPDkBzytBEV4VxRp/p9ZnzahUi6Y1gmQTVzU3Mue8xcBNYMhBkLxKC5WlGSja6Tyab11u7XRkBMC6mLdndkWKvZHbI3/aQj/2xkPQUj2/xWyybNK3phyQbaGlm1Euqi9EyxdKNmCkE0q2QiyUcJofX19uyAbj0t+qibsBzzIVuzAzEzIZiTmIRZe9uMhW3IEirrug6bkSMTt3i5kk6nInTkeN9GlXS1WVUBVQFVAVUBVQFVAVUBV4P9BBcT8xYbB7UikZAtCti8R0ddnBB8I0UF6gQRkM2DZIvigJTUIS9cNxsaqgdwuWla+BTQ9gnA0JuxgKPggEuGH6JGQIexfHGEKRWXSPM4ffODONAOQjH/uzGfFd376n4EfKsmTTaSLBuUI/ofyjjbOmZtqaGyJI5VKoaiowAnepI8781o30M+ZD/rWl4SFjT+uXbTFSRctE/uSSzvB7TOe7bSEbK15ssnJkCxeWrtoLiWbAyhEG5rttotKJZuEbFr8zd+kJ9tv7bxuD+ThE8fpC27VQy1gsC8UavITQQWRqJScvMpec/p3pspKjFz/KwhL2gMPnTU6i/GfmiRY8fVrp6Vh+ke3L0XVr15zWmrFBUbuVxbVFF3Z9PT9cCfvQQ8yCfLa7U3maHcCKamdkerJTyYcSpWhvGoD9rUXVnX0vMlUbnkKWf+yPOWiOHbyCket8x2BhH5vLf+4levy9jN3+3VH97FT3t/BdlF3tLsgWZ636e2iUsmWtHbMgGxuu2gkwv4N1C5qhEXqtFSyRaAjrBuwdHHcMu0H6EiJtKJkMomaujpWsok6p2BbKRh6JcL6d52jZFOQrVOGm1qIqoCqgKqAqoCqgKqAqoCqwKatwI+FbO73fF8nlWgX9SCbTBetqB7EkK28y5aAFubuFLKDkemipDQLG2FoBNkII/F8UcCylGVzu2iXEmr7lHOJdH//tHm9D3px8EGpULL5gzcdYxnnY75OE+rA1DQ0NDexkq2kkLo3hWDDFXUEDocf6qXsnwDZWhIplBUV8+JbhWy8g45sz9bbDD6g5eX0ZMsB2dJUMo4nm2lbIMhmm03cLkpKNunJRumihlHByRm/BU+2TXtKdf7Sc0G2NNN7GheWkID6oYkfWrjjKqO9KruCLQOS+NRh2SCb1+5HNfAUVdIrjPvSNY393cQr+3ol9CNIx5N7593BtM4g1MvdeuasLaD+yqV8yQlr2lCs0X5S+6uEdJnL7zzIltnq24r32iaAbFkVg76hz/DWkEpE+QsR4EDecv724NYgX7b9zHWG/dYhm64lEdI3IqavyO3JxpJzUQEJIL2nXZmQ7b+LYqxks43+iIQLEIkWIBoT7aLsyeaDbHpIS2sXbRdkY04dQiKVDtlsWyRN61oFIsZiJJvfRbqSTRq8dqBdVEG2zr+5qCWqCqgKqAqoCqgKqAqoCqgKdHoFOhOyiZm1ARNCyUaQbcnaQRlKNgnZ6Hs+datkg2wkYqDH5ATZEs0tKGWrFzsn7JKFkd/YaTv8kC1oOyb/TfZkPI+3BYuyYKC+qREwLW4XbQ2ypc8ODKRMEz/U1v644IOWRCITsgU93FyD9NYhG6kLeIKfJUAhTcnmpIvKYvh3iD21CEoEgg8IslXXLlPtop1+KmZbYNChL7snWzajaM8Yn484L5wAEMlFGW/Jlkw6qehY60EgknsHc4Un5IQlzjjUnfErPdiC7X/B/ZCSM8tHq/yKLQ/diL+1BWtofdn8tdpUCjoryuX81JZyrK3l684b/PuZbX9aM9rkNlunAnRNYxlwxnFtvR1Y1tPdzxwbHjx+/uMmIarfw88/ktzEMb6Y0zHzoLD/fWktxG154rkfbN/+tXXqbiplX6710kMTTh3KCdnSPdlcgJ3h2SAhWx6SZn8ElWyRqNMuypAtDzG6+QaUbOTNQElB2T3ZnPsOtXE7D4OEbFxAttr6BhSTryhDdNEuqmtVDNms5vehp+YiGpKebF6KUnY4nsWTTUG2toau+r2qgKqAqoCqgKqAqoCqgKrAr6ACmwKy2XYUppUdsulaBNFozPVdpu/4niebznN9ahENObY/ErKV0Hd3Uri14UIdhGycLho2Mrz9g6UPQjbiEa6SzbfOXI/dbVsEH1TUdBiy6WhuiaMlmRDBB9QL6/fU8oOyDkA2BilZipUNssl1BneOp6ykPDJpwi6UbDJdtEeXCmjNc9x20ZDuKNl4e1v3gVLBB+0983NDNgkCpOSTD5XjhUZ0OhsIo59Jfyv5+yA4CibNBLfUM0sUvwkuhySjHpuhVjKi17LdTMDfXAbwfljD4I8Yt1MC+p1/W13u5lwocgGaIDiS2yt62x1lFQx/OGHOg+M21TpKPL8aKw20tbt9VKzqx0I2f+AEb1ugsEH4195k2fZANt7ugDLRf3xag2RBFWRwDPq3U4Z6tO+M+d+AbFF9Bcy0dNHckC09KCITsn3+VQwJCCVbmEIP6L9WlGxNTU2tQjbhw+aAeuf+QOmeHmQjTzYRfGBbLQiFqkS6aONCGOY8BdnaN5DVu1QFVAVUBVQFVAVUBVQFVAV+wxXY1JBt8ZqBoHbRpsRm6NJ1K2gItwrZbA4/IHGD4DRJ00KyJY7SkjY6KZ1j4DaUOp2UPwmyFRWmM68s9MgzdTKQsEwB2WqTCd4OaosSc9/M/lbpNkXz4sbmFva0kZBNGshlOAdlgWwbqypRXkrpogJg+F2m/IhGKA88o2pSLJg2UFxY4HhuZWY5yvdTB1zKMhmWkJKtqno5enStgN4yOxOycTuTgmyb8ppAo4p6qBd/83XO1TCRtrzjQJPjwUM2R0FRoYteReIJHWUPbzEUkwCFI3ltTP/3a3jppZew55574oQTT+SUDz9goo1Y8t1i1NZUQUs79mL89+3XD/n5+fju229ZMirbWul3PGnXgO1Gbg/NMAR0coBhTVU1br31VozebVcccNCBzraKXV705Ve47bbb0Lt3b9x40w1Oi6ZYn9wbCQTpp7QfVsrEunXrkJ8fQ1mXcuh6KA1Dt7fdkHaRZLL19bXo0aMH8goKnfM8l4dY+pnclrJNHtRcADSXou3br79hteJmm22G/MICBqqifdVRK5J6sQNJjLmVc5kwSxwzD62JcZS+B/JfFT9sQF1dHXr27MnjkSANvUh5J8eVfG91ZRWqqirQq1cv5BcWOcdXvF/eJLKpE/0nRroHX9pvnOMmftaWcX4uOCyX6Kr03Auv+EuuVFN3SxxPNqlkaxuyyU/KlmzvSm8jDMsuQNLsi6bmbUDtonF7R5haX0RjRRmQLZQlXTQSCQslm63BoHPS8QH1jrrApPIhjB+ykScbLFN4slFaKrWLEmTLSBdV7aKb8h6hlq0qoCqgKqAqoCqgKqAqoCrwy1VgU0M22S7aGO+P8q5bQdcjjicbKdqoXTRdyUbbwwEIznwrkTJdyJa9A9IncbFJOJPeSVlaRvwplKFkC3o4SyUbiawaGhtBfWWFhQ5kS+u8DM7o5ExPQLaqah9kS9fe+CGWUPgIs3qgId7MkK2ssNgXZSp3LLu2iD5PkKyiqhJlJSWIMGSTGhFnEhQISnCnZpqOetpJG7yTtAv+CXLQ1p7Wk7KE6idl1aOubhW6l2+E1jwLhvURyJMtonmebG3NVpWS7aed8HR0F3/7HcaPPdItNY8nRyXmHUsPk5A5+SN/fxy/23EH7sOmsddY38Dm5H5z+Ug0D5FYVMABkySlwIMP3o8///nPGDfuaFx93bWukkWOYUoFmTL5bCx4a76AFjI4g7dHx4WXXIytt94ap0082dlxD74w/NI1LFj4LopKit1tScZbMHnSWfjwww9xyOGH4fob/pg2rN5fuACTzjwbmw3oh3+99iorLjVKXZGtsYE1UW1WrViJQw8+EETyFyxYgKJiMnr0BGCswfSRaT908SsH6TMPPXg//vKXv2CXXXbBgw89krHe9CPsR9+ZSr5coyEI2eh9fkWfX/lHsHTk9tvydeThhx7FTjv/XqgIfR6O7q61E7Tlgmy0YOHz6EFcumCvXbUS48ePx4ABA/DY449zwk02BeKoXX7P3l/33HMP9txrLx4jct/oT3+tn3n6n7jlpj9iq+Fb46mnnxXvzUIps4G2oGKuox5+wePy64NsmZphP2RrbBqOz77OQ4u1AxDajJVs5MkWi0pPNkohiiASjnL6kEwXdSGbpiNEwQcUK57moCiVbPRARURrU7pofX0DBx+wmtVOcly5plUgpi9lT7ZQcr5PyUZx5eljKOOcoRs6QUMrhqTdGy2qXfSn3TjUp1UFVAVUBVQFVAVUBVQFVAV+lgpsKsiWMsuQsIbgu9UDsLF2MFrim6Gsy5btgmwUNidFKH4lW4cgGzRUVlSBIFvYCHkP3uXc25keykyAnJDNdMQVbtdmOyBbZTzuSAwc8pFltuaGEega4i1JThctKxKKGDGjcYlJ+qdtjSGBgGw2Bx+QXI/jWdmLjbxw0ohLxkCydJEiR6qWgsI8ntRKtQ8rSWyNEyi4vZC9nWhdpoBsZgNqa5ajZ9dKoGkmQvbH6ZBNtYt2+olLJwS9XKWPZWHJN9/hmHFjkRcN49RTTxX+Wz4Ik97WKaDuoYcfiV59egvIZgPjjx6H775elLa9hx12BKbdeAPuuusurF+1hpe4fPlyLFuyBH369MGWw4Yx6CguK8VVV1/rTL4tTJ48Ge/On4/zzjsPO+64I//85RdfxMsvv4wLL57KkO3Ukydi2LBhuOLyq9x1Hn/88QxsCLLlF5eI/TSTuOzSSzBn5ixsueWWeOwfTyIWi+HuO+7E0qVL+T01VZVY9MUi5OVHMXKHHXibSDl1wsQTGTD5TyM2YLeBDz/4D0477RQ2W3z33Xc9uMMtcAII+k9vCmAQbavidKZzi46EAQ0XXXQBZs2ahZNOOgnnX3Sx83mx1urqapSVUVJwOjwSCxHbIl7O733tpX6jf9qaqopKjmAudGpDn3JbXd2gC4uP5+jf7wRq9/vbAw9i1OjRDD/84DCo1JJ7660zy/b6tnnl8lUM0PwtvN5eAO/Mn4cpU85hdeGMmbOl1skdt1KheOQRh/FxvOGGG3DoYUe4MNCDa6LOVKfrrrsGL7/4EsaNG4err71OGGc6UK62ukZAHccjTFaVvO3kusS+mc6xFddNT1km4Ce9t7a2mlV/dNyCCryOntCZyjkfjAwk3soxQcqv3Eq2ehHv7YxOSnwmoCxe6epB2J6SjTzZgu2iQchGQJ2fQkXC0ENhhp8Ux01KNvJsMLjWYh2eMju9IrS/ErIRKKc4ao3vqC1pkC2ceis7ZJPlSeuOV55sHR136v2qAqoCqgKqAqoCqgKqAqoCv44K/FjIlquzikRK0pOtJTUIS9cNxobqgQzZWMkm20VjMZ47kh8b/Unf80VnitcxRBVKmiaS8ThK3Tmm830/R/ncdlGCbJUk8irlZQc7MF0lmzPPpflmRvBBcSF0Wl2W/AD/6sU6DcTNFCpr66At+eEH/hl7LTkzW1fRIVujHDURw7KUzQoUMqLmdjrdaYeivzsTHIYozmdpEimVbLW1tQzZeBOc9j635cqdvIilyOkS/Z0KSxO1sEFRrk7zKsE1B+hQMVy4YITQ1NIsJqRGAo0Nq1FevB4F2gLEjM+QF16JkLYROqsXeFrf6uhWSrb2n/zS6F8CNja41zRuFT127FgU5OXj/AsvyLlAAVl0/H7ULujXfwC/TwxLCxOOGgdqMRw8ZCBaWlqwds16HHbYYbj+xj/i6KOP5t+lYyc5rdfRtVcPzJk9VwA7WJhy9jlY8PZbGLXzzujVpx+P468XfYmvv/4aFzmQ7ZSTJ6Jbt27Ybfc9xaQdFl546UWGvW+/9y4KikrQ0FSPS6dOxbtvv4UB/TfDY489hvKuXXj0nnjiifjs0/+6J3PISUcRqEGAxGk3/BGHHn6Yy5nPOeccLHZAYrK5CfX19SyVLS8vd2EKK7404OlnnkO3Ht1527zLDAFJG9S2+M8nn+D9otq9+OKLqKmpwR577IHBQzfnz585aRKfPwSE6MJ21lnnYMyYMT6IZPHv7//bfZg+fTp2331PXHzxxSy/ZejuU5jRuTrzjem48cYbMWyrrXDf/fcjFIp46jRSFznvN+gaY9kYs+ceDOXu/vNfsMfeewl8pPvTXNOHCR3bU08+BXQNOeusszBmzH7u8uU7GbTDxB233oZn/vkUzj/vQkw8+SQ3QdVrLbbw9FNP4dY/3YRRo0Yx6JPgUo4ahjS2iUmnn4YPPvgAV1xxFcZPOA6mj/4R/H/skYe51Znq/Prrr2PjhvWsGNxy2AiYOnDSyaeyAnfC+GN43E6aNAn7H3iAeDLjgBra7qeeeBLPPvc0dtppJ1x9zTUwGRgJsCbgm7jGvT1/Hq655hr07dMHf3/sMVeB196zNJiA2hpky7pMAq9IcTqzYbSSLsotmHT+UpszhdLIp0cEWWls0XU+DFgUfNCXgw+oXTQpPdnCBYj6lGwkJY/GIjDCpGILc7t2QxNBtgjyYzEGbGHDCdHxtdP6b/5SLUmebFLJxspYmxSy1C76A7eLWhntogQNnfuEgmztHWrqfaoCqgKqAqoCqgKqAqoCqgK/gQpsSshG6aKkZPuhZhCaW/qjS7dhMJzggwh9v49GXdDGD9OpTVQXXZSeks0UIi/uQkmf/WYrb3bI5vVdyWc7qpjLAAAgAElEQVTlOSEbd1I28RyvsIjsyjLt1ILrlfZqCcsJPqhJeZ5sYkLiKQGCdJJmhbJdtKSo2AVbDCF8JvHsgcP9sGJ5TARtIolVKCsr5bYeobrxXumf95ZH0KWuoZ7fWMR+UkQOLGiOMka2D8rPU/oEebLR+0y7AQ11q9G1dAOM+By3XTSsVyjI1lknfMA4Xy7W8xizsPibb3HcuHHCayxjvUKBRZNuPpa6gZtvuxX7/UGCCKF8kpBt3rx5+PLLL3HelCk4xIFsFRurYKZSPNYIrhDsOvDAA3HuBecLgBUy0K1rD/F3WDj3nMl456352HLzzRlg0XrXrVmLNWvWpEG24uJibDVsuNhi28T7//mAPdoIshUWl+LxJ/6OO+64A5sPHoQH7rsff/vb3/DNN99g0tlnYYsttmKoQp5Pn332GaZdfRV69+2H++67z4Vs5d26oqCw2IVsEyZMwDdffsH7QRCazyt+EmA7LY8COlLayoyZM1npl97mLT6z5LtvMW7sWL4whHwQWUJM+vw7CxZg48aNDAmXfreYL2LbbLMNzrvoQozc4XdM8uiYXD9tGl588XmQavD6G25gCMoQ1dBhmyIBlsDefz/5GKefdgrMRBKTJp2NSWdP5m2VYMM97BqFImuYMHYsg1FSfB151DiGcPJ6Qdsi/NlY1+covSzsO2YMNmxYjzvuuAv77rd/5rK5GhYfiwfu/Rtv26OPP4Ztt9vOVQKKa5WFP995Fx599GGMHz8BV1ztqRXFdpKCT2D+iy64EHPmzGHAeMLEkwT8cgIsNmzYgD+M2Yf7+2mM+rV1thZmqPvvN2bydl580QX4+suvuM6bb7Ulzr/gAuw8arQ4xjZw9+234fHH/469xuyDO++6x1WzeQ8BhPnnt18vwkkTT0C8qRnHHHcsLr3sCqcOYu18XfWl7+YKFZHnZ9BXri3POAbZ1FqZE7KJ4AMOE6CxgjBSWhhJLcrbFraT0KwEwvRIiGpMkM3qjfr4Nli8vJwhG3my6TolDhUgFImKSG+Ga87TLRpzho5EIoFwOMoqtqgRom5QX/uuBqGi8yRn9HcCn/TQpqmpBXl5eVwzzi+yWhA2RPCBnvoPIubbiIYWw9BqWJknH0Bl98JTSrbOup2o5agKqAqoCqgKqAqoCqgKqAr8vBX4qZAt+P1YKtksuwtIyUbBBxKypXuyCcgm00XD1O3ofM/3V4DaRQmykbc/iTX8EhPR4uk3JvJmT4TGfqioQBfHk03MrQWn4jlAoF1UrtPWDe6kpLmL8GTzIJt/fd7npdxLhwvZZPCBNz1J30j/DtJkkYIPUqkUStx2UTHBzP55sSz6XMrSUFldxQSSKaWz4NYMvMUEXUN9YwMbyRcU5LstbLI4wSFIdU+YQqWWMhtRV7MSPbtVwm6aCd38EPnGChiGgmyddurmgGwEIugkoEk5QbYJRx7J7W3TZ8xI81XzjxuGMraGSF4MRijijJ3skO3cyZNx+OGHsxpMqN0EFHnkwYfYf2zs2LG46tprXMUQq8dYWWdjyjmTseDt+bjllluw995783seeOABPPTQQ7j4ItEuSkq27X83Evc98JAzEbe4tZSWQ+2ipGSjzz33/DPYf98xWLFsJU4+cSL0sM5tp/02E0o8OinfX7gQZ515BgYMGIRXXn1dBChQazOLlURaKL2aGhphphIMbS48/wJ8/OGHOO/cCzD26KPSDhe9v4DSfXXRPM0KLsc3kWpAaq/pr72OkKbj3bfmc7vp4MGDMfao8QLIaMDYcUfzUwPdMkHg8s9334NlK5bz70ghNXLkDnwRuuLSyzB9+us4fuJJuIiVbJ5e0B/WQPv59FNP4tY/3YxIKIwXX/4X+g4YmBWy0QXpsgsvxOyZs3DCCRNx8dRLeP9qG+q57fbVf7+Ovn37ulBPXAQt7DZqNAc4PPjIw/j9TqNdVZlUTgpzTNFePOWsSXjnnXew+eZb4tkXnoemh9w602XwuquuxCsv/wtnT56C0yedia+++grnnnuua4gpr0sNdXWIx5uRV1CEvIJ8WAjhuRee5zAKand95eWXYNgWPvrPh5j35pvo068fuK2Yq6fj0EMPRUFRPnRNw8J3FuCee+7Com+/YeXeX//6V+y2x548Rv50w414/tlncMTYI3HNtOv593QtY6tKBkWk4hUqsNdfewVXX3El//yp557HFlttKcZBtvZO38gJAjf5b//DDlZDt7KcdkE2xBlKmZqBuJaHuFaMxesb0at3f8S0ZkSsBkStJhiWyelCCas3Glu2xtLV3dBi7gDo/WAYeYhE8rktNBSOIhI2GLKFjAhgULQ30JKIO5DNQCxkpHt1+p4Q+X0c6Zwjz06CbAUFBTBNEyEK26B0Ub2SIZthfoio9Y4D2eqgaY0KsnXaDUMtSFVAVUBVQFVAVUBVQFVAVeDXVIFNBdlMqxxSyUaebA0t/dCj+3DYtuH6LgeVbAaZrDM/IisYYUBDcz0KUiwrKnLmRYIP+N1bOLyTPZLFS3RSinZRYVfmU7IFPsvvzxK8KSGbnNNTa5H3AF+KMpxwRKcjj0IauF20zkkXddu/gtDE139KE7/GpmYkzFRaumiaPY1sI3NS3uROMmSrrER5eRki1BNLEyz2VMvdrilbuOoaGrjINCkSKjlRPJq4+idQ9DPTly5qWk2orVmGHl0qgGahZItpyxAKVbKagr14VLtop5zjQeN5uVACEEu++ZY92ailq99m/Z2Rn+7xxeolPhY6Lr50KkbvurtzgghccezYo/HdN98wECIl27mTp3Cr5foNGzg9UzYY11RRwmMVe5lRmiadmNyuphl4+OGH0bW81IVstALP00oA4YsuuoQVXaecdKKzfqm6FO2TdJIvWPgeQzbaXl2z0VBbh+OPPQ6rV6zEyaedijfffNMl7LSXRN6/X7ee1Th9+vTj5Zp0fmjArnvsyWELEjYSTKJhucduu6KupgYPP/oYB0A01Dfhk48/5BbSpqYGVsklTTJrN6CHQxh/zLEIRcLusSShEAGRk048AZ988gkuumQqTph4sqsuI1izcuVKvL/gXfavGz1qNzz59FN474P3WZHHFxNScp1/Ad58czbOnjIZp58xKStkk8kvdE4fe/RRrFA77IjDcd0NNzIskrBceIqJ8/dfz72AG66bhoGDNsOVV1+N5557DnPnz0MynuD3R/LyMXfePDelM2RZ2GHk75BIxfHUs89g2FYjYDkASnr8eQPZwvdr1+DQgw7mBwJ33nk39tp3P2882cAlF5zPx2nq5VdgwrHH4tNPP8XEE090VWnyeBCUlQpMsR8hvDlvLrp06ypq5DzZOP+cc/DWW2/htDPOxDlTznOBHr1n3bo1eGv+fHTv3hV77z0Gzz//PPvAEdTVQwTPgGuvvAqvvfIq+/TRePDq5u2V691GrbMnnYyPP/4Ye+87BnfceWeaUo/HNd1oOLVXXCNt51FLpizaWb5l8pMj6Y2X86LQZrtoA6AJyJZEFM16KeqNXrj9yQ8xbMQIjBoxAIWoQlFqPaJmI0IUTGF3R0PzMG4XTdg7wdL6IhYpRDRWyDfgcCwPeZEwQhR8ECEAH2KYTU+YotE89noMaxq3iwpwKDzggvcGOQ65XbSuEaRUpfZi0oZq5DOHjYF2UVKyCcjmtotmLYxSsnXKTUQtRFVAVUBVQFVAVUBVQFVAVeBnr8CPhWy5NtTvyUaQTSrZ6pv7inZR7lgR4WYSsoVCOgtAaP7CXTkEmEhxQHZCKRvxRDNKSoo9DuTaw3iiLq+TUmyZDN4kyBY2KBNAvLKJvIRoR8A5EpV4SjbiT+lhd2IpniLO697SuKOyoqa2bchGIEpOVqj9pjmeABG6koICMYkLNgD6IBtPdJzNMi0bFaRkKxM7KSanXp5fNrmeEAOSkq3RhWwyjTIN7DlyP9mWSvCBPklKtpq65ejVpRJomQMj9SEiuoBsypOtc85fqYYhCBpsB6WBbMDmwILxY8chFonigAMOECeNb5y4IQkOAT7qmPEMuhiBEoTVPMhG4QJEsjl98/DD8J+PPgK17flffAJZNqtUCISRhxO1oU6fMQs9unVhyPb22/Nx+KGHYsjmpAISJwq9dthhJ3Tt2hWzZkznn8gUUIKFt99+O/9MQjZ6f8pMYPJZZ+PDhe/ztr77/nvs8+U3eZcQSrQUilRRou2mBux3wIG49bbbXON9qtfKZctx2CEHs+KT1hXNz8Oir77BseOPEa3SlIjongA6q8/eWbCQE0893zFg3aqVOOiAA1kLO2PWXPTo1dP9HC3jjenTWam277774rY77nLVcG4LNixceN75mDt3Dqu8Tj79DBeyBaEqB15YNqa/+gquuuJyxPLzMPet+YjlFbitj+LZgoCITbX12G+fMWhuaXSvIFSXoUOHYt/9D2D/uC223NKFR37I9szzz2HLLYYzZJNHjv4qxxHr+2wLl11yMWa+MQO77r4b/vK3+5zYAHGczznzDFb4Xf/Hm3DIoYcyjKurq2PoL9g7aWctVjg+++zTmDhxIk486WSGsqRio3ZFfkhgmaiuqsJ+e+3FLa6k4BswZCivQ1ysLVbUTT7nLPZqe+CBh9xrongPLVFzIRt5yJ134QVpkM2vQJOgbcH8eThvyrm8HXPmzUVpWRf32FIb5eLF32KrrSgim7zQvPG9aNEiDBw4ELFYPkgOxh6Xlo11a1ezVLtbj55ZWrp9Z5cPsoX0jYgaK5BqXgg9MR9hYylCWhOgx/k4J7Q81BvdUGkMwR+f+gx1ZhG26F+GQ3bfCj2xBsXmRkStOGCWoql5KL5cFEXc+h0r2aIE2ThhNMZBIu4NOBoTpqhhHbX19ciL5LE/aJRunD5JHt9kWeEpYCOdeQzybSDOnmyNKCophM3hOyb7zBmoYMiWii900kW9dlEF2TrnfqGWoiqgKqAqoCqgKqAqoCqgKvDrqsCmgmzULtpkDsLytYO5XTRhDUYsfzNoiCAcibEAhb7X03d9AmuhsPi+zi2jDlsQQhwdyWQcBXmxDMjG7wu2i/IcQHhaU0ckCbXIrkyKvDIgm5MxII8K8ad4MsHrIvBHREuGO/qPnFyO6MajdZJgwUYt+bm5SjbnE7l6U9ljBzqaWuJIpFIoLSziT2RANrlmB6KISY6BlGmxwqisvJRTI3jCnU3FJntkpZcbe7I1so9TQWG+VxwXrKW3t0olG20vKdkIsvUsr2DIFjI/Ysim2kU778SWsCczDRLcQkcT2HUrV+LG667lnua7775bjrQ0tY83qAWcYAChGxg8ZAjKy8owYdw4VrJJ4EDwgiDbddff6Brby2XQtnz79dc45ujx6Nq9C2a/Oc9N9CRoPOXss/DOWwtw5513stk/wZblSxc7J4dQwXC6CIDCwmIcfuQRMCxg2223ZYXQu+8tRH5RMQeAXHLhRXhr3lyXjH/62Rd8Urrb4sAneV5RGyop8e7581+x0+hdAJ2AQQjC4ZEAj4WXnn8BN0y7DiO22xaPP/lPhjIbN1bi3nvvRZcuZazSK8jP5/OIPOIo6OPoY8YjRBcBJxFUt3T89c9345GHHsb2v9sOjz72pFAKSkWTpWPG9Ndx2WWXYf/998fNt9/hKAnFlgsJLoGqqZgxYzpOP/1MnH3ulCyQTRwsOh4Ei5qbGrit00ol8de/3YtRu+/hHE/Z+26x4u+aq67E5//9L9eYni4cfviROPCwQzBk6FAGoi7Yd54cEGTbddRo1DXU4rF/PIHttt2B20XFhVdc2Pz+WwRF586ajYsvvIAVfu8QrIzFnGsWcPopJ+Ojjz7CjX+6GQcedJDTbuntu7y23f+Xe/HAA/dh8uRzceqkM1z4Jcc7rZ08AO+5/XYM2Xwonn/pZSE39qlsF7zzFodtjB49Gvfe/4AL2VwPOhu46brr8MILL2D8hGNx2ZVXCCBIF2rpVeg7Zcmvz4onsftuu7Gq8U+33Iz9Dz7EbRu+8sor8fqrr4CCNM6YdJbzSQuv/usVXH311dh5553x4MOPiJrZwOrVq3H4YYcwyJo5aw4Ki4sc6CuNAR3/NC6KF3zgh2xacj4DKoJsmhbnm11cK0Kd0QPrja1w7TMrsNHqzeE4/UotnLBXX2yWV43S1EbEUjG0NPXD14tCiJvbQSMlW7QQnC6al883txj5NUTD7NHGdgMh4ZVAwQeFefmgs5bPB+cmKxl0MKeA0l4pXbSurp7TXgmyidthHCGtGiEshh1/D3pqfponm4JsnXfPUEtSFVAVUBVQFVAVUBVQFVAV+PVU4CdDtsAXbr+SrdkajNUbtkBl/VA0JTZDXsEAhENkC5MeeEDf4+k/MZ/zPKalsiyVSKAgLy/D019UMcCDWJDiQbbC/AIGd8SfgjkAzBwcJiV/R5CNbGnoRSIh0Y3lKeBE912Wl60hpf0EyEZwgYIP5EQ0+0pkP63YadPS0iEbKQiybpwzGfdFqNY1NriQTU7+6aPZjO787aJWSijZCLJp8TcVZNsE53JrkG3kdttyIIFhp7gtjNNcpcE9R8IG9YjeKSKJ8D1/vRd77rmnC9nmzp0r/LMmn8OQbY+99uFgDBoXnB7qtIr9sG4t7rv3byguLsTFUy/lPMT9DzoQkUjICT5YgLvuugv77LMPrrjiCkx//VXnFBXjj9oEybuJ2jvfmDmD1T4E2WgS/87Cd1FUVIKpU6di9ow3ODW1ubGRP0eQjTzbSNXkP2ElZLvzjtuwfOUKnHnWOdhq62Ho3bc/Bg0Z7CVJsg/aVMyY/gZOPvUUTD7/grT94r1MA0p+u30HgpBapzGOA/6wL6eKUurnwYcenhYsoFs23vj3dFx22VTs+4f9cOudd7lqOj6vnWvHXbfdiieeeAxHHDEW114/DQQp/C9pA2k4kl5u7R1/DL7+6kucMelMTJpMYI7PVgZx7771Ni69ZCrDIUpvPf3MM3DEEUcgFI25CZ/+K4Pw0dMYPh5+yKFYsWIZw9G9x4jgA9EC6L1kaAIFPpDCbJ899+Bj98ST/8Q2221L9Ivh/hmnnsIQmNJpDzrsUFex6L9Ek6rwL3ffg0ceehCXXHoZjj3heHf/+TqkaUgl4zj4gAOxYf06TL3sUhx7wolsuC+ujeKiv2DBAkyZdDZ+v8vOuP+hh7MkmQIPUXDGX/+CMfv9AbffdacL88RTEQo9EN4E9G9W6lnAmaeehv/8531MOO5YTL3sClfZd9NNN+HZp59igDrhOPKHE9B47pw3ccEFF/CYv/Pue9yi/fD9BoZs+fn5ePW1fyO/sODHQza9gUMRJGSrMXpjTXg7XPn0OqzBYCS1AkTtOvQzVmH8ngOxTVcThQkLaOqCb79MANYIaFofxCJ5iETzEIuRmi2KWDSCMP0XisCg1tFImJWHedEY8qMxF7LRNUZ6KtAOBiEbVY8geG19A0M2eqLF6kotCV2vQNheCktBtk1wp1CLVBVQFVAVUBVQFVAVUBVQFfg1VuAnQ7bATgXbRZesHYQN1QNB7aLkyUb2O3nyQXpMdKm4QWcGPTpPF09QtxKnixYV+QQ36TNS8S9vnio82YCKqkqUlZAnG3VSep/xt4cGf06KNFLA0YsBnQPn0pRrTnupkKGRmk60MSUtExtr/e2iOY64X9km20VTSRPFRZS0ICb1rb3kvrQbsjkLEwCNcxaRC7LJ9fqhQy7IJpVsUWO5UrJ14tntthPL9k/XgtDGE489Cjtl4vs1K1mdVV5WghNOPIkln++9+y4riTbffHNuISX4Rsebjji1tNEEuHffPthnvz9gQL/+GH+UULJ5nmzncPDBZ198iSXLlvEp5R+JIhLA8+yjVMi3F7yDkpIiTJ58tqtk22ff/XDl5QKykS/Y5lsOE2gklcB2I0eiV68+mDFrJg/GbbfdhuHBgvfeR2FBMb799ltcMvUi3HDdtTjlxIl80v/3888ZprQ0NfNy/O20BHtkQAFdLOjvBGUumXqZC9nMVAv23mNPDi94+O+PYYcdf8/vk/vi83PP2tYnodRzTz6Jm2++mVVis96cg0hYqLj4RQmfFjBn1gxOzdx7zBjcdvfdaZBLt6kV3MaLzz6DG2+8ngHj40/+g1OC2ZvONPlpA6dtOpc0bofVbFw+9VIGePvt/wfcfPttTtsk8PWiRTjpuBNY7nvAQQfj8quuRGGx6HMnRZ5MEw0OT9n+Samw1OY7efJknHbG2R5ks0TKqf/4k9qLgN9uo3ZBQ109pt1wIw49/EhX6XSB46F26eVXYPxxx7pKNj9kI7B37VVX45VXXsZNt9yKAw48mFt8eX9tAn82XnvlZVbl5eUVcAppfkmRA3lEWyy93l/4Hs4880zstNNOeODRRwX40Q1ubxVPRSzMeP3fuPzyyzFo0AC89MqrLmSjOlMbJLUZS6AoIdtNFJbw3DPYZfQo3PvAg54C1LZR8cNGdO/ePQ1C0uc2btyALl26sIKShwK1/Ns26mvruIYFTqBNzqt6K+2iHBpgEGQjJRvQrBehliBbaCQue+YHrNSGoVEvYyBWZK5Dmbkah+3QB7sOGYhoYxgrvqiGnhyKiN4T0bBoEQ1Ctkg4yh6EpP4kf8JYLMpPmMKaLmTggfuRzLCWimsJ2UgdTZ5sYv9TsMxmGEYlIlimIFsn3h/UolQFVAVUBVQFVAVUBVQFVAV+3RXYFJDNsiKgdlF/8EFdUx/07LENQJAtls++bATXouSv7LSOcquoG/wm5vemaYHscEqLi1g8wUF3OUrqBR/oDNk4E6BUBG/6xVr+oIO0AAWB1FDf1AzbNrkTT0A2L2GU566+oARHe8efS5JFWk11ZrtoxgTXF23K7aJNzUiZJkoKC90Je2vDprMhm2HT1J/UB95Lggx2fLKIWlowYYKUbNW1y1xPNmoXTYNsNAvOpahzFk8k1rTzYZo90GxthYLyY9CcHIak2QOWTTUIte5h9Os+p3761mWki3qNWhKOfPrRBzjtpJMxYEB//OvV6TwBX750GSeARsNhNoLv238Ag5u///0R3HfffZxESi1tAwYPYliRDbJRcuMOO/2eFS1r1qxBrz593P2p+OEH/OPxJ7gH+6xzzkbKNnDMBErUDGHKlHPw9vx3WBHlh2yUKhrLF+OakM2HH36Inr37Oko2D7JR62FhUQm/z7ZSiDc1YtTOu/C///v5Z7xcMvDfuHEjT+LJ401y9VmzZvHJvtsee6B333743U47Yu999hXAwwY+eO8dTDrzdBSXdGFPM0pZpfFNLab05xZbbMGKHnrJNkmCU34C31zfgEMPPADV1dU48+yzcNZZZzHEnD17Np596mksWfodK3jyolH88MP33D5430OPCqjtQDM6LUho+O03i3DMUeP4wkTeYnmFItWFFFHUP3/hJVNRWl7uPTewTNx+22345xP/wMiRI/HoE48LJZ4NnH3GmfjgvYWspLrjrrth604THv3pqL+8IApvaBIEoovbIw8/jHvvvtuFVbRPpEqicUBqOFLOSTgkPeKOOORgrFixAlMmn4dTzzjd9ei6+tJL8frrr+PMs87Gmeec7UI2qRaTkG7cEYdj8eLF+Mc/n8Xw7UZ4YmR6UtHSgsMPPRjfr1uL4447AZdeeiksQ+MAhH8+8Ti+++47WCmTFWI/fP89hg0fjiefehoW7a9PEUi1IU+0g/Y/gI/q7Llvomu3HlwAau+kkIuLL56K7j17eP4ENnD/fffi/nv/isGbD8WLL72aAdTkGPGf5EEonpYQ62txbQ2ygf3LkjCMjYjpnidbVsim98WqyEhc/vQGrNBGoMboBUuLIWLVosj6AeXJ7zFqYE/sO2InrP9yPfLNfojZJSgIR3l8UvABwzZHyUZ/1wzRLkqQLS8v9pMgm1AGmoAdZyUb7U+yaQEM861Au6i8nWa7ZKrgg59+I1FLUBVQFVAVUBVQFVAVUBVQFfglKvBTIVuwsy1b8EFF9SBWsnXrMRyaFkY0EuNAM5pP0vzcD9nYQskxW6a5CuUBpOIJlBBka82uzCme5E+WrWNjlQfZSEDR1kvMOgmyNfL8tLiwgAGbWG/ulyOdQCITsuVaqYMHnDa/NMjWhopNbI2YQHeWko3apHKp56igpmkzZCPvLH+7KCnZwtbHypOtrZHVwd8HvbDkx0npIz3GCLKdOvEkbDZoM7zy6nSGOQYM3HrzLXjqySdAcIugzR133IGvvv6WPZiojfDEk09yzAaB49iT7VtuySOg9s9/PMntotNu+CMeeeQR3HPPXazKInN62iZKuDzmqKPRvUdXzJozh7GASJO1nHbRt522w31x1RVXspJtwoQJ6NKtG++CbZrsgeZBNhsjRozgHmUXshGFskw0NTZi1997kI3g0dpVK3HSSSexuubBBx/EgAGDeLknHDcBn33xBe69736M2nX3NF86UtvceO21eOmF53DQIUfghptvctvdDj3wIN7vmW/OQdfu3bi9kdVwDpzymzHeefsdePKxv7NS5/UZb/CfLzz/PG6cdj23tg4fPpzbYQkC1VRV8jZssdU2uPDii/C73+/syl05vdc0cdABf8D69WtxxWWXY/yEYxhu7L333uxJ9+Zbb6OkrJT3jcVots7ppA/f/yBDtocfe1RcBmwLO24/EmYywWECO5Nvm5M8ym9wQFt6R70AibIHfsnib3H0EUfw219/fTon1VL78Pnnn48R22+Hx594guEV3Sg4bMIGjp0wHkuWLMHpp53pQDiTf/7Xu+/Bow8/gv0P/AP+dNvtsAne+1pPydNt1cqVOOzgg/ii/857/0EkFk3r+H/kgYdw71/u4ZvDG9NnokvXMsyYMQNTp17M43bE8G34T4J0VRUVfKwGDx2K8y64EKP32NM79pZIqT3qyLEcWDBlyhScfvrpiMeT7BlYVVvDXmm9+vR2w0UIAj/5xD9w+x23shr0uedfFsegrfPXuWaTctDvYdfWx9zf8+c7Dtkufe2LX/0AACAASURBVGYjVmAEao2+SOiF0K0kwmhCgVmL4mQTtigux/DuA9BDK0WJnYcSXUdhNMIALS8iIBu1iBJk09mTLcRwnQAmvScCDWHdgMU3CBF8QePRU7KJPchQsvFNk9rYBWSLasthtiyEnpqLaGgpDK0GmiZUqTRwsqUR8S2XI8PDsKwYknZvtCRHoKjrPmhKjkTcpuOWx9J4d3tyWDm0+zioN6oKqAqoCqgKqAqoCqgKqAqoCnRCBTYVZLOscrQ46aIE2Wobe6NHz20ALcwP0gVgi/D3exJ0sO+yT8nGczpNQzKZciFbRzopCbKRuMXNBGgDsnEnJUltNAHZNMtGYZGAbK0BNjnHoDlBIiNdNMf0jCbzPJF3IFtjUzMrjrhdtO0pnQsJfjRkCwQftLqT3MZGXlomQzYz2YDa+hVpwQeqXbQTzsR2LEK2G9IYkUq2/gMH4JVXX3dhDKm9Jk48AYu+/NKd8O+2x1645NKp6Nd3MzFJJlYHCxPGHY3vvlnEaya4RFDpkMOOwPU33sAqr1NOOQUtLU246aabcdBBBzFkGz9+PLp374rZb8512xppWeeeQ+2iArKRko082d547VX2LuvTr5/YO8vCySefnAbZpCfbgvcWoqCw1E2PzAbZSF568x9vwrPPPovuXbvh748/gf59++G44ybgCwnZKBTAaRulC0ZTYz2nVLY0NeGee/+GXffYnc8fAXsO4bTIp5971me16MQb+44HLYcCRv527184qXP8Mcfwb8ceeSQHDrz+6mvo26s3g+r33qM2xtP5gpZIiVpTS+WVV1+FMJs8Uu1tPPb3R3DPnXehpKiQE1YJJL300kvYedQuuO9BkZbJgMpJjSVjykgoLFRXzhWJzlsy6q+vqca5k6fgtDNIdSZ9G+UOkEmlaPwNRjDTO4ifnHbKSfj4w4+4fZU8x66++kosXroEF5Nn2nHHcRumBHP0mWS8xQG1sla0bODVl17Gtddei4FDBuKll19JaxeVCsypF12MmTPfwJgx++H2u+/JUIpRi+UD992P8i6lOO3UM3gnTp54Aj799GO88vK/MGiQAKs0Po8/9liuM6WYylTZ66bdwCmsXGfbwosvvIAbp12H/Fgebr31VlZSPv6PJ7HV8K3x1NPPpkNATXgTEAAUajRxEwpCNn8Ag1iR8w63vTv7ySy97TJA3E+AbMu17VCj90XcKOH2YA0pxLQk8pItKIon0M3WMXrw1uifX4QumobSUAiFkQjyI2Hkh6OIcPBBxAk+EO2ieXl5rUI2QrTpHm1C/ei2i/ogm6FXI6wt4eADJOYgFl6mIFs7rvXqLaoCqgKqAqoCqgKqAqoCqgK/3Qpsasj23eoBqKwZzEq27j2Gp0E2mssQaGurXVQq2TY5ZHM6u+obm3gWQZ5s7WdeRjbIJgYGp4FyCKFjqC6THh3VSYMD2WjCLaVzNHGjSXG2l79dtKK6Cl3KKF2U/IzS350r1ZTa1yhFjiZ71PoXlOv5ja2zKdnq6lejR/lG2M0zOfhAQbbOvQD45aF+VZv0miKFzicf/sdpFx2E5154AWvXr8OqFauxfPlyNDU14a2589jfjCbMk887F0eOG8tkWyqdyI9s/FFj8c033+CYY47m39HkedjwEWzaT1Bm+r//jSsvu5zlpm+88QYqN1Y5kK07Zs6d4zOstzBl8mQseGs+Bx/sNWZfEXzw2utuYaQ6jNZL6iGCSqRYE5ANHHxQWFTmBgk0NTRiV6dd9NPPPxPm+s7rsosvwsyZMzF6l11x//33p0G2XXbb1YU7NK6ffuop3PqnmzgQYMbsOdCNMO8bKc7Gjz2SfdmoNqQQK6cWzXCEWwkJqm23/e+w2Wabuf5nUtNE0IrO57FHHs6Q7eUXX+L30eu+++7Fffffy1By9z32wbRp07Djzr/HXXf/OU1hR6Dq2KPHY9mSpW7qKtX/vgfux86jduVrhhwHfMwcCErr8JRoFv5000147umneHso0XSPvfbGwIEDuTWYnmCkUgk0NLeguroSNTWiBXj8scex95sAUWA1I6kBCdCKl4Xi0hK89sYMFBaXwNYddZ/tRT/LY+FvjVz8zdcYP+4oBoNvzp2Lrl27szRYqpWe/scTuOWWW/i6Q2mmI7Yf6YYBiOVIfOMs3fGwO2niCfjsk4/xwnMvcmsv1YZUl7QsCvAYd/RRuOLqq7DFlsN4PFDro3zZZgonHjsBX31B0FnsM9X15ttuxX5/OMDxoPM9R3GAmbh2pgdg+L37ZO06cuZnwDm3iD9eybZU2w61en8B2XgDybcuhSjFY6eSKEyZKI6bGDVkKEZ064Fumo7SsIHikMGgjZJEIxR6ECJPtjD7FkolW1jTsnqy+fdZwGAdLYkEGqQnGz2ZItCmJaChkhNSU/H3EUrOSVOyiarnkp8pJVtHxpZ6r6qAqoCqgKqAqoCqgKqAqsCvpwI/FbIF94QUZEAMplXOnmyL1wyE2y7afWsPsuVFWZgRicZE8AF9xzfIhzo9+CBpWq0q2YIcyd8uyp5sXcqEx7XzC69tNJ13yUyAlMOfSNTzoyFbbTLFwjgxSfN0EDSpkCviyQm7r2uobxZKttKCIla5BBuUhPGb6Fn1G8+lLJthAEG2UEiHbVKiW6bwLgjNaFIkIRsZz5HZXWtNUWRwR6mQ5NuWSNajoW41enStgN00EyH7Y8S0ZQiFKqHbSUfV0XrfjvJka/0C0Fq66KoVyzFv7hx8+elnmPfmmyz/pJOYkjcZUWjAdttthwfvf4BVX6+88gpDj8LiIvbt2nn0KOy8y2g277/+umlYuWo5q8+KS0oYQkgVmIAIFu66805WD3UrL8OyJeK95GM1c85shmy0VmoDJMhGBvqsZBuzH9auXYuqykqxo6zY9CShieYW/nFjfR23JdI2U/BBfpEwTSfFWjbIJhNLmpuacOdtt2P77bdHty5dMW3atQwZ773/AYwaPVq0N9o2K64OOfhgbNiwHpMmnY2zzp6cpgK78YYb8OJzz4pNDKSLUs3uvOse7D1mH9/BcnrHnTrRZ/94/Q0Ms7bdZgSam5vxxVdf8rl091/+jD333JuhZ9du3bj+pqOM4kuPZWP9ujW48LzzWSFInzn+xIm4aOolrkG/TD21HTgkkbvX/mlxGMQ1V1yJ2bNn+loVxTvp+PnBEB9b3cDsOXPRrUd3d78ItC14+x1ccdlUDjQgf7rb7rwDu+25F7+HFKzyOOYaubTsMGzsvvvufEG/5dZbMXKHHZlokZCOUmkfuPevvI1HTzgGl19xlQO46FjJPfK8B2k9sj161hvTcdklFyMcjjKUpZCHzz//nI8ZpX4eeMihWLN2LcOh0vIyBsmsFrMs/rO6YiMuOPc8fPHZ57z5h449AtdNm+YGJWTskwva0oMfZPutfH/2NsfMCuVq//YOQMcgW53eF6vDI3HJsxvhQbYyNiJ1DhTI/y5kWYiaFgrMFIoTCYzs3Rujh26BHoaOLrqO4lAYeRGDPRzDYZKSG3xfIOAugg9+OmTTtSpWsinI9uv50qe2RFVAVUBVQFVAVUBVQFVAVWDTVqCzIVvQk00q2Sj4oFv3raEbUfZki+VF+SE6dVBJyMbtooaYZ8nUTvJkMxPJnMGbbUE20S7qF3nJgDoZvCjq26mQrSZpCqMZSQWcYxiMMqXf02S+sakFppVEcWGR04iTftD9i5JJijRxI8hGEapdysoRNuTEOv2z/vQ8uf4UAY7GRkfJlu8LZs0+2CzTRtJKMUBLmY2orV6Bnt0qGbIZ1kfIN1aodNFNe546J4VQHR191FjuZ6aThCBC//79MXSLzVnls/lWW2LrYdtw2iEN6k8++QQPPnQ/Fi5cyFCie6+eeP6Flzhp1J2SS2WlA5rSPbwsrFq+glsrDQdeDRuxLZ586p9uKiRBNkqnfPtt0S5KrYD+CF/5Dzn+vl+/Fvvvux9vP71Ku3XB3HnzGI4JVGgxZBu1i+PJ9tkXIjHAdx6RxPTAP+yPdevWuYD4+ZdexpChQ10DfIJszzz7FJ55+jk8+eSTKC/vmu7XZgNrVq/EBx98gLWrVjOwFsmTOvKLCjF23NEYPHQIr5VtC30m9tLT7LVXXsVjjz+KZYuX8Pt69OiBiaeewl509JJm/P7P82cZAtE1wmRgRIBoyFBSaYmd5GPQDrhFtaI6fvH555zESW2Ua9euRk1NDcyECDOhdJmC4iIUFBShW/fuuOa6aejRq5dbT3qiQGODar7oqy9YCUdgUB6PbNuRTWNLx5fgau/ePZ3jJY8nsOS7xTh3yjnswffHm27mJMtcXmd+yCzVm7NnzcJDDz3E6kyqDgVfHH/8iTj5lFO87cxyDsrtpG0jNRs9ydlymKiz8IyjgosWXPKcy/UKXMqzvi2nUq2ta0MH20X9kI3aRatZySYgG/uTucppAm02QnYK+aRoSySweWkpDtlxR/QJRdBF11BkGMgL64ga4imXv100pDuQzTlS6QjUe+hD44TSiWS7KEFT8idkTzZHyZbNk00q2bIrBJWSra1ho36vKqAqoCqgKqAqoCqgKqAq8OusQEchG89CcnoV03d8EsNE05Rs1C5a09CLPdk0PcKebNKPLRwJMXSj7/c0t6WptN92KGmaMJOCP2VrF3Uhm2tFJGZulqXxnLmUIZvBns05509OoAIHH7BdWQMM6CgozG9n8AEt2dcuurK6RjQbuRKy7JM30vYwLKNgAdNEXiwiPpNLIuGbfQr1koaGxkYU0YZqmgvo5Mf9puO8PU4FaDJGHjpkIM9tQjzh9CSEslTS+J22M5VKcqIh0ITm5vUoL1qHcGoeK9ny9OXQ9Y0wIEBc7hYgsQFKydbxi4FsF6Rj++e770Hffr2xxZChGDJkCGIF+U5d5XEkSWj6MFq3bg3mzJ7NSiBq0+Pz2IErro7IUUHK1k6pBqK2zquvuorBXlFREcYdMwGDhgz2GdZbePzvj2HRokU4/sQTsM022zoHWkyjCSSLdQnHMFJYUcKjGU8gr7AAR44di2HDt3b9xAjN0KT9miuv4s/ffMttELnD4jyS45tM6r9a9AVT+h122AGHHX44j1HpS6bZppcc6ajBaCzTbooERLksR6HmHBYN5EFmpwMv3yFLS4/kTbK4xdS2LG7PhSGUdPKMk+ma/qPuh1Se4iygnGoHZBPntWhHD76CUET+3oVngQ9wsAEHHAgFnJtKGtiO7E3s/oUJg3xSMMrrDi23oa6W29Olx1u2s0B4oKUfZzlm6P3kmUYebKTA9QcryPGeDXT5QRtff2RQgavcdAILWNGbWUhOcuW6pG+x/zxpU60WgLRpS+ogZKvV+2KNo2TLBtn8NaBqcnyAaSE/RYq2JDaLRnHkrrtiaFERynUNhbqOPF1HyDD4GNEYphRSUrLRzdO1MMhx2fK3ixaVFIsYcN3iIAZDq0BIWwLLCT6IGEsQ0ms5+EBBto7fB9QnVAVUBVQFVAVUBVQFVAVUBX79FdhUkC1llnG76JK1g7hd1B98kBfLdyEb+S6zJ5sRZsgWcuanEid1NmTzd07yfMudV9NMqpMg2w9NTRJG8uIz2v+kxxFPj4HmeJzb/Ypi+WJy3o4+JEZZto76hgYU5BOlJJ8o4Z0kFUK5IBuBhqaWZlYmUatbcBKVrmRiy3QkkwkXssXjG1BasAYRc74L2QyjQrWLdtr5nguPeKCUVuWHqXLVfpYs2+3k76Qikv6dmzn7d0I0KEv0Iz0Cg+NKgpR0zNJ2MailTZ4fwe3xgxW/GkyuS+y7M033nS/t26/s2+bCI0dh6r1LbGi2Nt50WOaEFbS962nvSG8q92qSeRnwNYwTmJGejZonz007eo6YNuN8bgPeBbentfbltsaSH/a6y20nPPQ3yOcCe6IJufX29PQxk+sYeXJnyyl8rv3u4OFt++0/ArKtiowEpYuK4IP+aHGUbC7Y9a2VQJth2whZQB4BSjOFLqaFo3fbHdv36Q1qsC3RDW73bSJPNikzdyFbuocDn3kOkOf7EMWAJxJobGhGYQn5itJ9iB/NMGSL4juYiQ8yPNl4E50ndn41m3tuq3TRtseOeoeqgKqAqoCqgKqAqoCqgKrAr64CHYVszgww536wSAlR2KbnybaxaiCoXbR7z21gGBR2EENeNI/hWiyWni4qu8Lkd3jyZJPtomJWLWaMnse/o1zjAD1vtpUevCnmT2liA9/8VO4MyxjayAQI7jjbHPGcI4S4mUJ1TR20mhR5srXGyqRXklC8UPABQbYSahdlBUn6pDHYLio3gopTVVON8tJShH1G5v6NzNYualKEan09U82CAq9dNJcag9pFE2YSmk6qu0bU1axMaxclJZuCbJ15bueGbGItsqdajJMgWPLgQMDjytnE9oOodKjjBnfk2NWgZ1jGyeL3l3eGeDbAJD/n6brSDej5X4FZeWv7lL0dzds6DwR5G5iuBMwN2fz7SFBTpLemK7Fy1aE1lp69PTE3ZPMuiulVk3VJW167IZdzuc9y3Hh9bYynXJDK9edrI40z3YXS8WhjZWSuZyWtn4NtbS9Dad/yf7WQzeiNVeEd2gXZ+Lg7Ske6CVL7KPu0pZIoa2nBmG1HYNehQ1FkmSikfW9qRnEsAs1MoSBKN/L0M4vuU6zq86le6R30X2NjMwoK8lhpSOo526JE3GoOPojgE5RE3gMp2QythpVs4lImnBX8p7SCbJ15L1HLUhVQFVAVUBVQFVAVUBVQFfi5K9CZkI3nJHYmZPuhZhC3i/bqOQK6HkI0msctoiSiilKwWSTMIQh6SPquU+ejeECeSplIJpMQwZvO1/IcMhw58+JuKFNkAkhPNu+zToWd+Z3sHJKzV3r87tmVUfAmz7qYauSy3BE9RgYSZgqVtXXQapMJn84m+yEVGyuM6inOlCGbbyeDgQlM8gLBByTzo53sWl7OxnO0sZmxB365nvg7FYggG7UCkReU3Em5pRK2yT+pvZTWJT3ZaqqWo3ePateTTUG2zj1txUnpeURlVQO1A3J4W5UdyrUFHdraq8zPtwUH21piG79Pg0PeunLvR2B7csGlDkKntvYiA85kLD97nVoDjv51Zt1fV80mrivishV4yTZJ5/ft6Ep3F5CpNMrtGZcJp3Lvb9p2utvnXOj9EM6v3JPXcGex2RSd4vwRb8wOLNs6it7vc42vtuBtu9fQXiWbbqNZK0ZtALJVG30R18mTjdBW7mZeKhf5JhimhZhlI2amUJSMY9SQITh6j93RjcZMTR1KIxEUhQxENCBEHg7OSBLppd6NUNymRTs42Q/QjZPbgfllAnYSYaMKISyGHX8PoeRclS7a7kGh3qgqoCqgKqAqoCqgKqAqoCrwW63AzwXZqF20W4/hMPQoYjHhyUb/5UWiMCJhhHUDejjkzonYY10DPxQnyEbBm/IlAjhzv/hzTvBmWVmZmwnA8wMJ6pxOquB80CTmxSIvwxV5MbsKPGx3t8X5BSnnErbZfsjGkz9nktLgQLbiItIS8LSF/58NmInPiRftZGV1NbqUlTjGc+lFCaZCyN9SKqQfspHnFqsTnDf4dSL0dwquTFkmpwyayQbU1q1Cr66VsJtnwkh9iFhIBR905gUgG2STg9cPYtoPydoJOTq4E78sZAuM9awtsL9myJZ5EWvv8cz1Pr+GLauy7ydANr7uBKBWrmCGTodsOSBocD25oNdPVaT9kpAtbCxFSG+AhjjXv1kvahOytba/ArQJ2Ba1gGgqjsJEAlt16YLTDzkUBc1N6B4Oo9jQkA8bEWgcYsBPmESOhmuaKhVnNJKbE3E0NjexZyPfoWwThmZCtzdyumiy5V328IyGlrpKNjGcct3MVfBBBy/H6u2qAqoCqgKqAqoCqgKqAqoCv5IKdCZkE9+YPSVbszUYqzdsgYr6oWho7ouikiEIGTGEwwKwcaoo+bGFQvwfvUjNJr/H058koLLIRia/wNciynFw3pyPjcy9CSDpzqjJpba2FqUlRdwVafAnvJlnLmhG9ahvbAA9vqeH8iQNkHwj1yGjVZM4LJmyUFVXD63OUbK1eYxJeaABfsjGGyYnlTkW4Ids1dXVKC8vha7TxCm3ioGLawvVAUG22voGJpv5BXnsyeYHev62UQnZTNuCCToYjaiuXYbeXatgN89GyPwIUUO1i7Z5rDv0hnQ41F5I4L0v++dzDuQAxMgJU/gMd23kvQlyDmP8bD5rtAh/C2P6NrVPCZem+GpF4SQxtZsa2SZkcqb9st1TbmnwvGpTmdZOuMc77/NWy3W+Z7RrBo+v0Lh2RJnW2nDMOd5+ouKvrXEc/H17oWPmvrRvHLV2QW/rot+h07mtN+dQsmmJtxDRlzFkgx7npTBk03sj05OtRCjZ0i7kTgUDx80P2sIpUrWZ3D7aOxLBMXvvie179kRXzUaxZYEjVWwTIdv/EEYsV9oYMPyLx9HU1MyQzaKHNjo9QkpAsyoQNZaxkk1PEGRbDF0X7aIKsrU1MNTvVQVUBVQFVAVUBVQFVAVUBX6LFegoZJNeYxnzOaedMQjZlq4eiO+rByJhDkJewQCKOUMkHGPIRmDNhWxhnWEYzeFlWyb/qWsieDMaTptDSpGW6UAwv2hLtK3qqK6rRVlxCWwrxZCN5/ea388t84jJzhdaN20bqbi4ddXyvJ7lpyS0MymrQKf5jYHKmtqOQ7ZGx5OtqNDpT93UkA0G6hobENJ0AdlMSoPLriiQkC1ppljJRpCtrmElepZXKMi2yc74TQfZssKDnwmyBcvVFnTJVV4XvrShcPpxkE3Sex943lSQrZ3QKlOhlQ2yee3FP7XOvxRkY57jS8X9X4VsweMpiBXdpOLQdYJSy2E2vQ8t+RbC+nKE9EYXssW1QlQbfbAmvB0ue5qCD7ZFjdHPDT5oF2SjpF1LBJrQjTxkkarNRGEqhZJkHMfvvRdGDxqI7gCKSM1m2SI4wYnolgpsmQNLT5gIsjU2NqG4uNhJEabzJ8H7E8EymC0LYSTnO5CtzoFsrSVRKyXbJru9qAWrCqgKqAqoCqgKqAqoCqgKbNIKdDZkgxaCZUVgWuVIWEPw3eoBYE+2xt7o0XMbQIsgFs1HLCZAW5QUbZEIDBJihQyna1F4sxHoonbRlJngB+QS7LG6zJmMyXA5GaRI/6ZfkcVZVWUNqF00ZDjBB+ytpntP4OWTeF+FCbLVNYhMgMJ8foyfbnLjrJehGy1K00CQjQPWSMlGnmy5lGzUoiNenpcNTVhIyUY7TJCN51ttZD+ykZytc7soKdnKykpcuV5ro8VVssFAbUO9q2TTabNygL2s7aL1K1jJZjXNUkq2TXp6yoULqCJllblM/nPBkVw/zw2rOqgEaicsyihVO5VlsqUsqNPsaB3ae6hEvRzI1qY5fzuW2sH6BNuF27GGNt6S63i2fpzldsj6e/Jf73PeRdlTKHZ0XAW96FyjzEA6jRu80SZcFeXIGSzRweMRLG574V8mTHOe9DgLTPu9ZjJkMxiyrUCy+QNoibcRoVAZgmxakq/RzXoh6nQB2a54+nss07ZBrd4PcSdd1MuW9rY6+PhEpgTLa74IRLAQIck4qdoScRw4cjscMXIkg7ZiABHTRIRPCy9plO9TGscquJCtpKSEr1OWlWBPNsOoRNheCouUbCkB2QzND9loodke8CjI9tPPe7UEVQFVAVUBVQFVAVUBVQFVgV+iAh2FbGIbW/FEsw1YiKZBtg3VA1Hb1Ac9eo+AZoWQl5cvAFs0mubJRqSNoBUBLk7tdDzZCLSxJ5sb2kezazkzE3/yvEGjWE7RMUPBBxXVVQzZwrRcJ8Ag+Dk/QuPPAWhoaODtKCooECFqluNFI0mHTRZm1NZq8XZCNxj6tZjJ1ttF/ZCNJHgs1aMVNjWzVO7HQrby8nKnXbT1IZSrXdTbrszPc1CCrUEq2diTLQdk05B0AGEbpnnUU2znwzR7oNnaCgXlx6A5OQxJswcsm3zpQm1gxl/iVPkl1/m/AdlytaH6lTHi+uJvSfUuOD8fZHM8ETsDsDHtcXBgO5f3UyFb+73yfj2QjfmNC58C9Xfq978A2cj009R0mLpo2/ceu6SgaUkYehXCWIVU/CNo8fcR1ldD15sYshF8JCVbvd4D68Pb4KqnV2E1tkKt0RMteqlYFknBA5eqXJDNn/ojfdoilon8ZArFyTh26tULpxx4AIO2UgAxB8YRRBMhOyIHWyrZmptbUFhYyJBN00xOF9W1Kk4XtVoWQkuKdlEF2X7Je4lat6qAqoCqgKqAqoCqgKqAqsCmrkBnQzbbItgVQ8oqR9wcjCVrB+H7qgGopnTR3ttCQ5ghW15U+LIRaKO2TEMPCbjmqMM0Cj6wbW4VTSQSKCspFhYwjvlycHYY/DcFEVDwZmlZCbelSo7k9/RPx4ViZkocoK6hAYamsScb2ZXxNFnO/5w/g/9OSxd1lWwBJYb/YIq+W9IAGJwuSjtbXFjESoGOe7IRZNPdnZTryRZ8ICdFtfX1CDvpom1BNn/wAbWL1tQsQ+/u1a6SjX2DQv/H3neASVFl35/OPZmZYWBIklEQBRYDKoooJgyIohgwgKiAqz9d06qoqyhizmFNIAgIIkEUUQzrqoAiiqIoApLjzMDkmQ5V9f/ufe9VVVd3T88Qdl3/U98HM91T4dV98Z537rklIJBNMIAaQbYD3XEb799ogUYL/LEtoEAsK9urC1G3GyGPFyEPBVO6EI1JcBOmQH54sRW69gv08HJ4PdvhRkgw2Uik1J2JSlceitydcP9bv2Ir2qPSU4CwOxO04WMB1A2zjZrQPJQQIUqZR8PIDkfQMSsdY847Dwd5vcgHkC6BNgoftYNsIdJkqw1xtmoG2RAFqXh6XSVmdlHFZPNCMNnsIB9PvvwCTI4TVuFsqT7oehARoyVqI4cjq+nJqI78BSGjJQwjDTq8ZgIhk7noBGUbZgqbvmtiEDp5mHtDzxcFyGnODgAAIABJREFUSxU2b6Y1TwbW1xOETgb215eZqcyoQrqTJ2ARZ8by9q1KINkJ8eLObZMGMqgbWK/q/c1NHUc2KzsrN1H5kzGnncVIqmlaz02W1K/l0A41KbHihZwh96nK3dD6T1W+5PdLvFmYKrGMU0DZWU+qPKmY7eq8OIZzA/uPudlj3lA8Oe57p6EauNmWys7J/u60Z6rxZW+fo65LVd/WeaJ9ptLqNctTX3vVMzGSNX6Jdmhq9cYZoGHjkGXfhl2X2u6yvzjcKT0JRb/ueUnexKYBfKDaRcPvW1+71W/82Fe5E2tWckSeWQ1TjrMOwfZU7TVJ5E4qe6Xqz/atWu5fSZ6TapzncEC+vm7/PXW7FWfUt18ke7+k43UcHFPfEv13zmsoyObUZHO2DwKbDCMAXc9DrdYRa7a053DRPRWFaFF4ODyeAIKBNAa+KGQ0mCZANvrMCS4lk02FYVJmUQLasjMzzc1zu6WSgWYKZMvNayITbyaZge04mOEGYYTllVWs4ZaRmS5zAijmnO3J8jrTj3J5EYpGRHbRGJAtQRim2YTlgMdMNgoXzSAWAEFUdupcfMMwEx9o4HDRvPxck8lmLshlogPRaax78LVuD0rLy5OCbPZ76EQpNFyx2UXL1seAbCrxQSPI9t/pxI1PbbRAowX+mBZQEySNwTQ5hjxubKqsxhcrf0C114uIh5ZIgobtBumyVcPt3g09ugke/Xf+3eOKwuANDDci8CKEJijztsZnq6PY7W6BancOoq4gb9gooGpvrUFThYeyjhoUPhpBZiSEQui4dtAgHJ6XL4A23YDfYNI4T5DEZCOQraqmFjlZmazVAIIPDQ1ul0h8oNV8ZYaLel2lMluqYwfrjwayyZ0+XjBSciC5QEluYzuHcO8WqgkkLKylPQvfJkiU4lzcpwDjnOBWqsW3sy39r4NsDN7atB+d7+e0x97YRzjx8s6pnK8Gd9Y/NsiW/HXq5ySr6+OcC9m9DhTIFtMv6uhnjSBbbA3vK8iWtL3sQ7+xSzHEYwZCU+j/H5DNZuFE7brB40/qC+oaX+Ov3neQze7e7yvIxi4yF/LAgGzO+acRZBMtIlEdxsyj1kpI/rZ3a6zUrXf/nrF/QTbCh4iBJkC2mmgHZrIVlXVEcWkB2rT+C0cCpgVFuCiBbD6/l3/3eDz8j20qdrL5ZzgahRaJCJJXArkyO8imfhfhooLJVl+QjTwdTrwpcwIokE2QvBoMstXKsjh3auXurQ14s4eLZmZlSM0biZAnqWs7yFZSuhtNObuoTKEqHRUeKOSJTpCNnCJisvm9XmYeuGLiYa2HsjNBmjs6GGSjxBShcDkqKjajsGkJ9OqFMZpsjeGi+7dzNt6t0QKNFvgftIBjIUsTEoWJEshW6fdi+fZdeG72Oyj1+RDyCSaWGKN1uF0RuN21cKMCXpRRPlG43BpTuD0UZu9yI+pKY222KlcBat1ZiLoC0Ei/YD8xZagoLt2Aj1htehQZkQhyQiEMPf54DOh6iEyIAPgpK5BOIJuL6ea1VTWgOUyAUFFmurlRJMJFSZMt8gkCnnUyu2goXlogZk27D0y2fWwy7CCQlANl43bcSyyIY+dncxFi9+z2ogxqtaCqUUm4skAtZw8XNzU1WxtY3/XdWd6LojtAq/o6TbFPaiiY5Sxn0uttTCV7fdpXZwn3YFM4+U7tSKVgkgocUuWur/xB6vrYO3unvm/iM5I5hcmAjWTtzqyvvQRTTPs5CpSKuRen+Wm+Jtlx/ztuqZzoVO1lX/uFpb0Z2+KSMU1jU1RbzJY48DkF82Vfy+0cTp3jnsW8EWOy1f+sNyOALWU/T9IR1P2EDpEVzpRsnk1Vz/Xtb3aAistu2lndIUkbdRA6nGBwAm9U3lDYS+T4s45U7dIsTbINi3oyDOPtpjYR5Hxn82nt5UvUvhoG7om7pW6nDRtfFbPMaU+zPcmXsNp3KmZlbMvZX+3MGvYaJmfjnL9Sjbep2n2c/R3tpv7v27BNHHt97E27SfVeVv8Q84qHB5EwgGoEPFuR4f0OFSWLEPT+BL97u0gGJiNWkuoUy5FOQwCGJsJFFZNtd3lzNG9xODzuAIeLBv0+E2gjFpv6pxIeqPKFoxr0SBQ52XVHUtpHHQWykSZbfm79mGx1g2y2yAZzvSYIYhYpzcFkU4Oy/aezOwvTu1FercJFZeKDJDGq9kqloEzNACOJTfNE4gO1Y2PfT3c2BCqPAtnI6BlpaYI9R0JzCVoNnU/PITohDcORaCVKyzaiRbPdcNV8BE90GWfD83iK4TaEOHeqhQqnoG3UZKtvH208r9ECjRb4X7KABNnEJE675gY0ypDjcqPc78PSXUV4es4c7AmkoTbo5wQ2akHmYrGzCLPaXK4QXAb9JIo3iyXwfEGAmgYfauGH4fILgI2OBoIuyU2qSg54DA1BSogQJaAtjBO6dMGl/U5AAWceFYw3KlokVItQTQiZmRnMZOPyS5CNmWy1ix0gW42cb6ypW62l9zlcdB/aCi8eeGIX9UVzJS8i3TRHirKSk544okLMwamck9R/lww/WZ9c/4bGySl4H1Pq4TnrO9Vi9ECBbMmcpFTrAGc1pXZ26q7Y+oBsdIekYazO2+8lyCbaiMVkS1YvfzaQTb23MmN8mGess/pHA9nqq4Waqp/FrbkdDLyG/n1f+wU/zzYnqecnA5xjQDYXzU3icIIEqcLLGlLuRE5uHMjmYPLGgmwiMRh7H7LfqgQ/e9vP7O2TH51ifm1ou0g2mtnvs19ANkc4dPxz6wey1VXeRAmwEskTJALi6wbZhP5rosPZvvbW/qnvs/9ANvv882cA2fYVYFPjSuy8HNse61+viesp2Tj0vwiyia7gRtTwA0YuarTOWLdZhIuWVrZAs8LDGGQLBtMYZFMZRlmTLQGTje5GIJsWjjDIxn0tQfQlz+2yE6r6iEpNtgaBbEwocMUm3jR3k2VNOUA289kuL2ojYZH4oCwSpQhLueAWC3JRsNjhXn2vQDbKtGA/w7lIcQ40EU3H7tI9yM/Ng9dtQWR1hVSzEwEXp1AlkC09GDSfaYJ0vItvjWyabiCiU8iShqhWhfLSjWjZfA+MKovJxppsepjPkUzEpCviRpAtqWka/9BogUYL/EksYO2sE5NNgDZlfj+WFhXjidmzsTs9HdU+v4CjXMRUkkwKnmQoLDAKl5uANXFYSwgCfugaShDj4bmFs4oyDmdl/9xbM9o3W4jK7TYMBAwDaZEwMsNhdGuaj1GDBqGNTIhAWUe1mhqEa2tY8kCAbFTCMDyuYqHJFv4GLmKyedfBQ+GitGvHBbSvoO2LpP88k42cbOGkgbXzIh4fwm5wOp9ElPlU9nUu+Rr6WdU5tSOvYSAY1eBj22oCaGsg6aa+i9VUznFdi1b7Yjm5fZI4LfVkNNXn+TFOe8x9k7OVUr13qvqOW5w2FPR2Lm7l9ftcriQFT37f2PpJ1m4SOcyJHpUKVE5l11QgZTJHLykIlMTOceVI0R5T1YvpxCW9T2LQsX59KJXV1OiRaJBw9D9H+RK+VwJ2tnP8ib/O+X6xzrMTtKt7vLBtxpigpZMWoKi+yZg5SUBe88GKQSWAnXhGUjKwJUk56lNFCc5JNU4n2yxJCEruZRkOxGX1HS8SP9sat1ONR1a7bBjoop6b3P4NA9uc75GM4eZ8XnLwOkG/jUkS18AFQfyAJ79JfJ+6xjtn27Pfur4gqbom2XNS9YsD0Wb3xz0bGi4qnplovBObvzQyMZNNb4IarSPWbe6I4vJOKClrhsLmh7EmmwoXJXDNHxBgm9Jko/LYw0Ups2g0HEZOlkh8UF+QLSLlyuoNslFkCG9iJwLZEoSL2ozP5DCS24nK7KJFNTUJWqlushXsQBrduiYUgkaabMwqsw4FwiXaeWUmmw6Ul5cjt0m2ELNzUN2d+i7W/VyoqKo0hfHEhCKKLHbNrTKww6Eb0Eh7x9ChGZWoLN+MZrm74KpdBI/+LdLcjUy2/dEZG+/RaIFGC/x5LOAE2Qi4Kff5sbS4BI/PnYPiYBqqvH5oxJLisVdoqolQRS0GRbFPQSL1Nk22QluGNT7cLg7xtOtp7q0l+ZakuSbTfLOKggH4NZEQISscQUufF9cNPg9dMtORQzpukRC06mpkpYlsQW6aRPQwvO4i+FxrObuoJ/o5/J61SUE2sYDgt9q3xAd7+eJkUwrrjbhcqPX5UOFyY/XW7aiIRvh7a37cu8Vssvk4UXGVKK0A2FzoUNgchQE/0qNR+PUoA58NBdrqu0hNBR4kM+/eXmfer54gW13PV2ulOJCtHs7Ifiu/KuCfBGTjJX+CkLBETnMi4GRfQbZkz09VX38EkI3KXt9EH7Fb8PGh6g0f1uoHCsQ5+fJBJnhZz36ZGGSzxkq7QLt9PkvNhkkG+u5vkE26tyaI57T4HwNks3mI8td4h5znqnpMUw0BvlL1t1Tts77zz97eJ/7+/8Mgm41BmrS+TeC7fv08lV3j8zvGXpEK/Ep2/70B2RKNCQ1pP4nmq9Tvf2DO2K8gGy/OKZIlFmTbuac9Jz5o1bIn3G4/Av4g0tJE8oNA0G8mPmBZMY9HbCZLIhWDbNEocrOy60y8aR9OyL6aZqBkzx40zUuceNO0ptos3J8g2/qS3Vwe1lBxIlbORAQuoDZMcbpA0OuLqeVEmmrm+k2GDpVWlKNJdqb42uFkqevFRC/Kw6EwLgHs+XwBeElzW1rPPF9+QYwERjzdHtSEajnriMsdQk31VuRlbEWG60tk+H9C0PV7Y7jogemfjXdttECjBf5HLZAIZCMdtiXFJXhi7lyUBDNQHQggomsw3B4YussEtgQjODZPs9vGMHaun/cHuBZnZulccblcLs7j6dF0BHWNddpywxEMO+1U9DmoNXLp4opy5Kalw036nTolcYiK7KKu1TBYk+1fCJqabDXicTSnJHQGDhyTLflOuAthzv7qxh6PF8++MxurdhXxd1ECMdU8qTazkm3fxsfJyVe1FsNiERj72RlnShtpNCcTwJkNAzecfy4OLWiKtGgEgSgx2qTtYlgmyZlaNlWhOOcsURezAyZ1LVrjFt9JnPL63i+ZU5EIwHFuWMpGxT8oTNt+JKmWAz66pGomzgLYbV3XO6cGJ5K9WmJwov7MovqZzOxnKuAwSTZZ5+ZwfHhi3U6kE5xSpaP+Q4e6fyp7pXbiHEwoeQGti539uS4LpX5O4qud7SgViFK/58TbNi5boSqOjQEofAVhecuusfa26sERruoomJNEkCg8NdH44xx3krYDR7hkfduBsxaS2bt+dq5fnxHjljk1xlxkvV+sxZIyOeMURcXtWP9VJn8RchbCB1T3T54QIs4iSV4qFbqXoj/LAiV8L9tcl2zeSZnlV5Y6HoRPBaKmeq9Yc9S/XYjnWufbnuNgkCYyuDPMPdVz6wuW1ve8ZPMblTXVGGV/n0TlbghYlmz+Sv0eScD6+nfZOs88sCBbZ/y+pQMIZCNNthatesIDH2cXDfj9DLT5fF4ru6jHzT6GfWwmgI3kwHIyBI4k4jkSM8tUy1QgGyfeZJDN0gyuc+6zyZX5PB7OCZA08YG8kflMyWQrLauAqzSiidWv4bIFmogruCHZWiUNeOXVVYwqqpc0wTnVwhL8pOuimiGzizaBRzIbiEVAnDbhvIgFt2IImIb1uJgB5/X4kZYekAOsjGl1ceARSOqTO4jbBQpLpc9RQ4OuVbAmW6umuzlctJHJtp96YuNtGi3QaIE/lQWSgWyLS0rw5Jy5KErLQE0gAE2nrDtuUCZnt9sr5glH2KdiqikDMdNNTUL7IUQ04eKNJiK6t9IG440jnYE2v6EhM6IhOxzGKYcdioFHHoG0qmrk04QeicKjheF1US5Uyi66Fl79W/i1fzPI5vFQQodaMZH/QUA2mipp5qRsr1U+H77btg1PznuPNfSilHWAGWXE6BNL/5jFI9lHLYZtjmhDFpgx9neL+TdCbYKf7UZ6OIR+7dpi5Omnokk0yjp5iUG2urqQfTGZ3GFoCKMmIchVB8hGpUvO7HGW3QFqODKQ0dn1Bdn2ui72YkRKVKZEjkhdTrsF6MYzmlI7DakKnRxk4/qRl+/rc/YHyCbKs3cgWyIrpAJY6rbc/gHZUtVOXX+3t6P6tOmEgK2DAZPMuSewIsZeMSBbPOQjQHwxrsT0AWc46n4C2RLZaZ+AYk5wIJMQGZIlLh9iamEmGDZTgRr7Ut+J39HqoXW1Z0ft8a2E3ijpupIkgidGWNyr04YOzXHJddBiy+McR8wVSYpXrgfIxmVNYOwE2oLmmNVAMLW+IBudJxJT/YdBtnoySBWIU99NpPqO6/U9jy2ToCnUZ3yyN5SGbiI4G1lDylt3O25YPafq3wcMZNPyUKNTuGh77NjTHqUVhQyyuV1+pBPIFggwuBYM+OH1++DzeOH2xmYX5aRlFKkhQTZRZyxGEzOKy9iSGF02YrLtD5BNYFZE6BKRPM7DDrKRJtueikqhycYFVYvvuKtECnnVOCtqavjm2enp/J16UUtqVE0d1k+6nsI4KfFBfn4ePOysxJ6nni/y7ljPo98ou6jX60NGME06OsqoYkljGdXNoaIRTnwARLRylJdvQsuCYhjVi+DWljWGi6bqZY1/b7RAowX+v7GAtTMsUlaLRa2Ldb5KfX4sLilmkE0x2aKGOE8cFq8jGSdJnEpZPdWgnmwPf/+bnB5JQJuXso/qOtIoKUIkgsMLm+OS/iehdVoAGaEQ0rQQvFoYfncRAq51cEe/gS/6GYK+32W4qMouai+jfYL9zzLZFMgW8nhR6fPiy42b8PzCj1DtDwCGhs5tWiHX5YE3EmZWX+xuf+yMadXk3tmfFz5uoMbjx9od21EWiSKgRXFM8+YYfdaZaKpFOWyU6iCRU+l0+pwsR3tr4YRHDhFVa3EszjSFxG1Myth7ivNI8sJ5LztYbHfLxfVC+9W8JoW3ujcACd2bGPliEzKR8IYF+hGowGG6EGsdF+kdcliu7HHSME7mh/O+3IM50kAcpMW4P49kzkQiNmtdGo1kE/p7vFXimTJ0nrBhXWGMsc6zvToTg6HCKtSXuJ7MEVCsRXmfmrapZdIRerxOOpWQiV4c4Ju6D99T1jsnjJGfWSjZAfIm7huiJM7sgFYdJgYJ6lvLVri/vKNN6Nn+XKfNnGWNe18V5m/WkWTIkBPj6OPCFGKMVaC37O3ma9ImvTgv3vGxO9CqXLwxr/R+dOsaOzNOhcHTXc12nBJMSNyunH1KMYPrZNZwm4/dKLGPobrHRQFB3Gd1AqFo9ibfSqfEMyJDoBM82O8gm4t0UC0L2ce9WGaPzS7cR5RFZJtPwCDV3ASuuRBxu1HjcmPdls0oLStDx7Zt0Swzi+cZ53vW9/1UfVKyIOEsxwKudsaj6J9y7qFEQtQ+SSEjZhwQ7yPuZ++NQudcbf5R+egfzT8iAWBse6X5lMdxR4Oh8tQVAaDOV2QTun+iQ50XN/+pcctkwMvxjpivNO4qDECWzN6u6qWtm0BLkfqyelO2kUyaJMYcNW4mno2S2ULNf2R0US5lh0RAe/1nuoTPkzYT841qR4nlCtSTks2Hql/bn5MYhE+86VT/N6n7zAMBsnHiAz0/BmQrq2yBwpY94HL7OfFBwOdnoI0SIHhIm83rBVHOzDFaFpuwHQLZVE4AAr1iD4FXSd6Y8D0MA1Ed2LOnFE1z8+D2UNSF6MdEFkh8qBlGaLJR2GpGWhAecxgT16mrrf6t7utGrSY12coiYXOcFyGaotAmjdXRuSjxAR0KZFPLmFT7BJruAqVQLcjP44avwj0VQGYPN7UPd1Q4YrL5vMRkC7KGjpxypW2s5Q5dp+sE6Gn8HlqkEmUVG1DYtASumo8bs4vur57YeJ9GCzRa4E9hgVQg25Li4phw0Sg0uRy2NNbiDGELG/hvgmxqnhAJEQCfTtlHdWRFQjgoLR3XnT8Ybf0+NAFpuFUh3ShCAL/BIE22yKdIIyYbJz74I4JsHtR63ajwevHl5s14duEiVHk97HjcNvIqtARAhHpaKtTlUCebt+vTuHm+5STvwG4AUxd9jJVbt8GrE8hWiNFnDkQzXUdGJBwPssl1hk4Meoe2qnNBam7k2cNvHAmPnAv9hCCOWNnwIizGGXQAbmQvXvQze1ElVnJaUZRbOMECaBEgoHB27Q5YfQAldY569pNPPo5oJMJOyE033cS7u3TEr8/km5haImKFGbf01A18//1ydOnSBZmZmeZO7GeLPsLSpUv53qcNPAO9jjjSvLY+zlNSZ0dWop2xkAjY5D4qQZVEO8OJ2iE5phTBkIg3lwi0SAx4JgafCJz7ccUP0CJR9Or9F9MhVmV0OkkEyvzw/QosXPAhXB43rh01GllNskWxE4RG251hO2hMdf3BwoU4vt8JyM7OhsflRShUg88+/xcGDBjArGEnwBiqqcYHCxbglFNPRUZWdkydW/XiAH0kACkc+QS9XyYls9dFnP1MYMUC9xKNMQowEL0u9nC2GzvYoepQhQeKK8WGjnL2zazFjvvGgSxSloa1N23vy2OA7fWVc67AQPqZsN00AGRTz7BH58SDQDQeCZKD0Db1iNgcWT/k1HE/tIEfVC4GauRmWC1J5HgIcDdAo4SfEv/IjY1kQFtDmTvJ5oNk4brme5rjp9UOxbgiQAmFp1pOsVUvJDpO8gc0z705ey427NyG/KbNsH3jRlwxZAgObtMaQQITNUqpJCQS7Pata/wy26ON+ZUYXI/tP873VXZJzMwivVc5f2g6fv31V6xesw7nnDsoIZvKbuNNGzZiw4YN6Nu3LzN6FOCrgBdzHJH3f3PyFGzaSHrjHvz9jjtYNkn1YTXuinlWNKRE8586n84T6wYBVInzDd5AUKG7DW4/st+Ym0GyBCwkYdPQpMzkYu5U7aNhKxTux2bh7JnV5XMcmzUJ5xe71IltbaDsx2L8jvGhro2ZVGupZNf+WUA2S5NNZBfdWdoBe8qbo7B1T7jggz+YhrRAwATaKGSU9NlUu7fbj7OLMpMtQ84KVN2iNdMckuigv0Z1nZlsnHjTRTOBWL0mB+XVOlFGUlLiTQoX5ahJq/dYY4z1bLUJTqw7zi5aHgnXm29IJ1ZWC32azHQSjU6e3UG9rLlDqlKoNiWQTSCJ9TkoBKW0vBwBn49jdgVdzzpMJFGiislANlQvglf7FgFPY+KD+ti98ZxGCzRa4P8HCwhmEy0eEzHZlhTvliBbGmuyhdXEZGoWWUxnYS218+5YOqR0TvbS1o77WpOmtUQRjDYBmtDONwFRWZEI8g0dw884A70KmyMPNWhiFCHNWAOj+iv4GGRbA5e7lNQVJCVdbQnxlG4r8IFjspnZk2waUWISFyBbOYFsmzbhuQ8/Rq3bhXRNw91Xj0RHF5DFYJFiGiS2bywTXZ0jQCPrSPyZykFMA8q9WgTg1YULsHzbLrZ1n8JmJsiWHhUgGz3LrBXexbbv8Me2G9PphYH+J54ALRySu9KiXHanRt1XtT77OlsBXuabudy4+ZZbMGjweYmBNpeO5d8sww/ffW9tBBoa3JKRxPcWNCW5sBNPZSfZpSM9PRODzhuM9IysODDPXgPKDuTDqKQdoo2K+/Y5ojeDLLT+Wfr11wimi0WlCbTIl0y2ihJWsupt7epfceH55/G3ffudiOeefYF/f+yRCZg6ZTL/ftfd9+D8oRfFyISwhpdhwOumKAHrnZ1Olh18EkChC3o0itHXXIvmhQVo2aY1rh1zncyIK5wUO9DiBMeSOnES4Ckt2Y2/jh6F9u3bM3DY9eBD0OWQrmiSnxfDSbEAG8v6gpkidpydzAFoUVx88cVYveoXdOvWDZPenAKPj8Lixa66k1FC4+asGTMxftwD/IAFHy1CYcsW5sOcwJjqb+R8R0O1WPnDj/j000/x3nvvYXfpHpx82ul47LHH8MPy73DLLbdgV0kxbr/9dlxy6WUxjrkHBj933H33I5AWxDVjrsPwq0bEtg8hZyXaqaw7xQikcpBj/vFHC/nvZ51zLi4YeiFHgnD7luA3ATfc32ysKjtT0Mm8STRS0PXUn3mmSYxGxLRtYjARMMWZrD0c/Gjra7Z6rMOHsI/5QiuS+iz1U9nuZOIYBYS5dSE8o0It3dLJZwkb6XDY26QTbLX3bba3bCu6WzDNFMPR7q+IlxLh+ww+ED1KfnZrxI4hMgL9E+ML14E8h8oU8XgZXPvil1V4b9nXiLoBfzSKs/oej76duyKoRcH3YSZVvd0856s08LNkJEpj2b211KCXYSbtoZGQ3qfG68Uvmzfi7fc+wIhR1zD4/Nuqn7Fi8RJcf9VVSNM1+DWr3lRh48YPsrFuMaR4jHJs1NhfNJ4fI/+qGG0Oq9h90nA4jM0bNmL9+nX49ddV+GXVKvz0w0+orKzktvD0c8/ihH79Y/qzvd9QSxz799t5TGjesgXmzJ2LtLQMCUYJYEAxZ1SA+lVXDsd33y5joH/FihWkkguXTAYl2q9osck2OuyvIzYxDDz26KPYuW07du3ahbv/cS86dT6Y6ycZU9hev/Q0Ows2fnNCPNE5PsbMbzzwiPnHDtirDQ97meNAfAP4+OOP8Nmnn6JkVxF69T4So8aMZrCwriNpvauLdI1lqZSmvDU2WlC6Igk5N/MSPdfadJFPdnvMebau8+uHnjSw68pxi3Nj8uKM9PerEfBsRYb3O1SULELQ+xP87u1wuWrgckXkAxLblNudLfFBdbQD1mxsj+2726E20g6ZTToBhg8+Chf1UmZRS4+NQTZqv7Y5Ws3XNHen+fzSb7HNB0p3U2r6c/uSHZPqvaqyBhmZacw6dOYgcE5LqnNSP6oNheD1uUXGUxtLnkF9E4S1NKnpmQyK60BZTc1egGyV1dzIKDMbHzbtg0RVqswfVSlU6wmyqcQHTpDNCc6lAtkqKjaieX4xjJpGkK3hXa7xikYDeIBuAAAgAElEQVQLNFrgz20BBbIJlowzXDQVyBa/e5QEZFNzRUOzGDbQ+LEgm7WMU4tgFT4a0KOcEIF02gYfcxRO734oClCEJvgNrsp/I037DEHXb/AwyEYwEvMHRNiSedhmHwJZ4IOuBxExWqI2cjiymp6M6shfEDJawjDSCOKLCY+o16slACeFA0c7/F6Ue934YuNGPP/RJ4h4PZxN9e6RI9DJ40Y26c0xg8Pa0a1r5y52f9u5jxr/md6eQnmqfB6UwIUXFyzAsp1FvAAlkG3MmQNRoOtwgmz0HAHoilUQOztqp9vGyKJlCy1kevfqAT0aiVlrENNeLb4FqCOsqRa2yZxgaq93jL0LF1x0cVKmynNPP4NJL79qk8IQzH4us9xpZ6a/i/Rf4+HIps0K8MgTT6NHr54Jn5Fwv9Vk3Ig1VZ/eBLKF2O1fuuwbBOV6ywSjVOIocxEZ25piwt4MHa++9CJeeO55Pumqq0fi//7vJrbfow9PwJtvvsnL0zvuugtDLr6Y2TRUh+pZdgBMsWhMe8tFZiKQrWjbdpx26gB+JgFPCz76UAAOcSHMVt2pt3A6yWa7pZZvAAvfX4A7b78tjuHTsnUr9OjRCz169ECvI3qzYyjaV/LQUdV+qFe9/+48jL3zLq5VstN1N1yPqupqZEjQ1BpRRL0TiD1zxgxMGDeOi/7hp5+ioFlhXFuk9yFn9dtvv8Ga337DmlWr8OOKFaiurhTLaJdwrvKaN8ekSZPQvGkBzj77bOzcuR05OTl4f+GHyMhU3FQdWiiMs888C7t2bOM29sbUt3B4zx5WKFoMo8MCFBTIR076ww89iLemTeXnjxh5Na6/8f/M8Yn7Eo16ZkVYjJ5E7TcZdqbqjVlktjblPF/VjwLuicEU9voQIhaCLIsafa3gZguUtrd+VT76Sa6YV9fhj2rwkYNEDjvpSBJLyiVCETlEmoBkw4CfwrUJ1NJcDHI5w0/tjDJ7W7A/XzEZSDOTEtNwMhoHeygRj1LAkPS/Dh9xPAhAMjR4Ndocig391CmE0g1U+3z4YMVyTFv8BcIeN9IjUVx88gCc2vVwZEUonNLSLXOO4PWafxp8ktXXCGAk+7KGa4L7kBNNDnPMdo4thJAkK6pg4PtfV+HblT/j/AuGMBuxes8evP3GZNxx/Q1IN3QG2ZzabLFtVLAYxXyhEicIUNMerqjmDycwT/faXVyCcKgGtbW1/K+yrJyZMWVlZfxz+9Zt2Lp1K7Zt24Yd1CeJ7UG16RYgEc0XvEnhdqFZi5aYPWce0jOlD22zDbWvtWtW48LB5/O3l11xOW646UbWq6Jj586dHNmlnHsVAfaPsXfhp59+gsfjwsx3Zkm9PglO85VutGl7ELx+6hGxh53hJsYiyv6u4dyzz8HG9b/zyY8+/gQGnHo6288+tDjnBvGkBIdjvnL2f3v9cBlk+KioMzHLJmxD8lEKMLXmDR1TJk/Gk488wmccc1xfvPDSy6LsElxVNuQNCMngtW+iEKBSU1WNaDSMaFhDJBriOZnrv7IS1dXVqK2qRkWFaAMkh1VeWoYdu4pw0aWX4OQBp9pAY1FQ5/qLbPXJoo+w4tvl/PcWbQ7CJcMu5d8PFJCWqHrUd/saLmq/t4Ad3THZRTdsPxjF5Z1QUdMaTXK7wONNg98X5PYdCFKYKIWLeuF1e0Sd2BIfUD1xv6I1ZTDNJlZje6pzt04CbXRdeUUVsrIzGGQj5isz/lU/teGEAhyUMTguN6pqKhnwCwZVToBYdrFlO3GdAtkiUR0VNbUNANlkhhdqXHsDspH0W2lpKfIZZLPCRZNVuBNkC/opdjdYJwOOCYCOcNHKyk0ozCuCXr2IEx/YmWwiK15dTY4xXWhGOjStOWr0rsjIuwg1kW6IaM2hG7TosWj8dd+p8a+NFmi0QKMF/lgWsBadYlKnz3ZNNhUuqhIfRAxJsbYx2aw3kssCGSYl4Lv//sE7r3JXlxeBzO4iRpuOtEgYOZEQju3YFpf174lWWIu00JdIq1mELNdq+Nx74HHVMq/CZDVIVoZcNpl6Qf8tkE0x2cjJIpDtnquvQhcFspETY2rEWNoqcbViX5zwFp1tYkzwmZgptKuteTyo9FLKCBdeen8Bvt6xixexRzZriuvOOpPDRQlkI3t7dGuprLLGJZ3/1UKbiqJFBIOdFtwS1LGzEN555x2Mf0CAHOMeHI+BAweaC2n7QlUwkQy4KDM6CdfKBBJ0ndodp+c8+/RTeO3VVyWTLR40FqFcdu0oC8QkbaRDD+uOf742CcF0AlbFYWlSybA1B5PLnl2dzK2YbAQKLrEz2WS1OOU1VLideg+LIUCLUgPnnXUWNm9cz2WZMmUqDj74YLblU089henTp7JTc/sdd2LQ+UPM7O6qbtSikZgRbtL9S3Eo0OrbJV9j1MirGDQ87vh+ePalFxCxZQhMdJtEILCTAUO2f+LRxzB18hSTUahcMDvjge6fm98UR/Y5Gif064fTB54Rp/WjAGhd0xCprsXgQWczGNaqTRtQu/r400/w0EMP4cILL8Illw1Dk/ymZrHJMaQWNf3NqXj0ofH8/Sef/xs5LIkiwoZV1l2qtu1bt+KMgaeB2HJeGd6mXKkTTuzPtj/uhOPhoV18lwszpk3H+PEPcN3c+LebMHz4cJlcRMdbU6bi0Ycf5mcOPv983HPvODADTIKJduBQjHmi2FSXihn1+KMPY8qUKfz9yJEj8dcbbjBDbhT0waGM3G9ivWunFo49m7Rw0sUD6XnklFaUlrETSmBFSUkJ9hSXYPuundi+cwe27tiO8Q89jHadOkJz66j1erAbLry/eDED+DSuKZF/ez8RHSuxK0o2I2Cq18EHo12TPOTBjUA0wiAaHSIM0Yt1pSX46ptlOLn/ADTx+ZFp6DwvEHAjxk2VF06OA6r2zflPdEg6T5VEaYlVe71YunY1tlZVIuL2IUqsPOXQxzBhLUYEgZ8E8uWnZ6B3x05oAhdrWlKZiA2s+gLN0VT+Mq8L761cjumLlyLkcSEjGsEl/QfgjIMPQ3Y0wlqkikUcY6sDuNlFfZBYaGTjKmLbuQDixIgAZQFt2VTuuBcx80naUIGNNOOGoKFWj+DFf/4TJ/c/Ce1atMSXHy1Cs7Q0DB14JtdpQBd1LaYpGWorHTs1T5BTTRskVVVVAhgrKUVJSRGKSnZze9y5fQe2b9+O4t0lmD7jbRBASKWislLI7nNPPYPXX33ZDBVzbuLYmbl2ppXYuATy8wtw6KGH4fBePdH7iKPQvXt3yZA1R1kOUXdpOm684Xp89dVXaNGiBebMmcObIIsWLcIVV1yBr5YsZoabk1XpNicaXehMsUafPJgd5cL8999joM08VWqgiflJnMvtC2AQ4p6xd2P+vDn8/ejRo3Ht6OtQGw6xndS/3zdswrBhw1DQvJkpk2C/nzOyQdWHGq9pfCCwqnwP1UcJjxFFRUWiTnZu57GBfp8+8225WWLTHjUTUYk653FHvbIBrPjuewy/bBh/37SgORZ9+glLSRXtLsGOrQSG7sCmrVvQpk0bnHraaXLsFDWrxs/Ro67B0q++ZOYgR3vI+3ukBqroU85NTDcycprg7Tmzkd+8MAaUVFViVg10ZkHPmT6Te8ahPXpi8rSptnHYecWB/dxgkI3bjdj24GhNsx3xosoBsnXGmk3tGGQrKWuGFi17wOMOIBAIwu+Xmmw+P7wBSnzggcvjkWw2652jtnBRO6BqnREL8ao1HyXEVIkPVLioHVxNpu1G815FRQWDgOlBsfbhtWhSiQsR2UPrsZBKfFDvcNE/AMiWFghKRkHihtYIsh3YDth490YLNFrgz2UBJ8hGb0chgCrxgV2TrSoYQHKQzQawJQgDNOOW9rv5knGWxIPMHU75XIuLRrvfQEDXESSgLVSNbvkujDmnO1q4fkRO9cfIc/8Gv74dflRQLk+w6o0ZOmTnIvynw0VjmWxOkO3ekVehi9fNLD16R2Zm2MKFEmz22Rh6zoCmxJ+V0Dg5UpVeD4rdHhNko0Xn0YWFzGRzgmyJwl8TNQm1w/v6y6/IMFNrIe08nzbvdmzbyl+3aNWamT/qSOSC0/sf1rMX7rhzrGTrWHekBRTtTFdXCIaRuRh2oMVC4wnYvHkjbrjhBoRqanmh375zF7wyaRJymuTF7GLbw0Juu/VWfPLRIiAm9MhaHLIuDYWlqIAINzkPIrue0hGxC+0SU2Thh4vQrLC52eZZWFsuCD//16e4+a83xGqJSP0StWBULA/JezSZBOwkscCzC4MvGIK77/1HnTvs/ExydjQDM6dNZbYUHSOvugbX3XgDjyv2kCUn64GB/gRJKcx+LFlwBIBEQ2GsX/c7fvvtN/73008/MpuDwrXsB9V3YavWWPDhwrgEAQpku/Wmv2HX1u34edVKvvSVV15B10MPxaBBg9jp8/oDeOvtmejYobMYAyiRB222G8DkSRPx5KOP8fdfLl6KjKxMM/SeF9xsQhEie8utf8OqlT+ia+cuzH757bdf+XnT35qFg7t3Y6eewEx6BIWTDji5P29O9z+hP5565hmuC/p87llnM1iQn5+P2XPnIjsnn0E2U9DfAMbd/w8s+fIL0SZMUEX0CLI7sS4Uk46Yelk5QtdN2F+A0IJ16sa9/7gffY49hq/dvHETvl66GKFqwewhJ6SqopLZHfQ7/RO/l/HvVB+K+cltmtumh50wBlzcLjzxzLM4vv+JDM4QsLZF13D3C8+iNOBnNpidQRwLtMlwVtuGjugnLgaXSJvs6E5dcP4xfdEmM5M/0/MpDHGPYeCRyZOwo7KSnaiB/frjuK6HgkYPCrsXwJYA2sRhC36U/pAqlxpf7ZtUFT4vnp87C99v3gQC3Ljts16jYDYxM9acRiQDzAXejAhoGtrnNMHQ409ArzYHISOsM0DIGw28ESbkAnZ7gA9+/gGTlyxmO2VENAzr3x9ndj4UOdEoX8Mgm7PXHkCQTW3SVfu8ePPDhdhSWY6wh95fWDHRxls8P1xkFdXdOg477DA0y2qCxZ98ipriYvRo1x6DTx6AbLcbvyxfjnU//4JwdS3CtcQqEu2vurIK5eWlqKysRmUlJcArR3VlJaJRgu6sQ41FSoOc+tBHn3yMgmYtBFjloeQEOnZs2YYzzziNx2wVLslOum2NYdeJPH3gmTj00EPRpn07dOl6CJo1K+T7Ub8S46kEoU1AR8dLL76Ij95/n7XYyFTPPvssuh3WDWeeeSaqq2p5Y4RC4+fPn2/2YfUmdpCN+ZeSPSiABALc3HhvwftofVAbEcocjeKTTz7h9yGNq1BtLbO0wjWCqUf2+3HFd1j5wwp+BMkgkEZWRXmVbMPyHVwePPfiC+h7wvEiQQIM1rT8ddUvXB9qfKgsV2NCFdeHqKcyrh9iitGIRMxRcQ/rINCUQvY+/exz5Bc0NcdvpZ25c8c2GFGNxxh6Fv2k96Dyl+4uxtzZc7i/0fxFen4lpXv4fdVB9z/plAF4/ImnZF8U8J8C2e687VYsXPC+lfhE/s3QXTymCxBRF5nt6TmsMeeGJxDEU889i6OOPS4pyKbm54fG3Y93ZszkInU7vAfemPqmOf461y+JNqFiGvQ+ftgnkM3WianZifB2yWTT8lBrdGKQbZfUZFPZRdP8QU56wP+Cfh6LSVvQHi6q+lkkEo3RZHPmBDBXq3J8pjqhNhmRkZT2xAdiLBL83kTjj/i7C+VVlfB53KZcmZhdYscy9VklUnC5faiJhlFaXtkAJpscHCsqqjjuu6HhouGILhYFKcJF7RMoTUIqXJSYbA0G2aLlqKzYgmZ5RY3hovvY+Rovb7RAowX+vBawh5IkA9liNNl4BkoYGFCnkZwAT5x2SoNNXDfIZr+dk9HGst26Ab+mIV0PIzu6G20CuzD8lDbonv0zCrSfkG1sQppRDJ9BumzMw0lQwv8cyKbYV7SQq/V4UeF1m5psIbcL2dEw/jFyJDp7PAyy0Q4/gWy2PEiO8u8d15CsTk4QtZVKnx9FLjdelEw2J8hGiQ+c4TxOI6paJKeHFtDk2Mye+TYeuH9cTKBIfBZF8U2M+K10YMUzxDLV3Omm8B3dhaOOOw4v/fOfpjNiL49aYPN1Jqgqd/slc8aj67ybP3LElRwmRMvyDh064OXXJ6JJ0/y4+9qZRbfcdCM+W/Qxl9nqD7F9yS6LIWooNmGDvdVTW1j40cdo1rJQaIFAE6AGAXWGhovOvwDr1qwxhcHtgBUDfbYFo+mc2d6bgSLDhfMuvCAhyGYPN1Ji2QTuThj3IGbOmM6L3McfexInny7CZ8Q7izdQ9bZ1yxbMmzcP144axQwPM7umo6EoO27ftoXZUOSA2+s3FI2wwDhp6hEbZPny5ex0XTD0Ytx5z1iplUXsJMGzJZdqwXvv4+7bbzcdqQsvvBBjx45lBtv06VR+YPR1f8Woa8dg9pxZHBJmhV2SU/k9vvnmGy4HhV2qrGhkSwJVzh9yIQoLRd2oBT0BKQ+Ouw+zZs5ge0x7axa6HtrN1JC5fsxoVJaWsa4TlZ8051RboR35zZu3chny83MZWDZcPrw6aRI8AdKPE3a96cYb8a9PqJ3ZtBBlXzCZdJJpo9qXkwmo+gCBYP379+d7f/rJJ7j5xptM8FtVkRMctT5TH7WE2AVQLOqf/kLAxm133Imhl17CQEyF34eNhoY7Xnweu4M+BsSUgD+Hv9uzZiptR1kI0b5ECCjZgECm7JCGvq0OwjXnnIssLcrlrvJ68eq8OVi6aSMq/AQAeXiMOqSwOS469XR0CGYiRzcQpAQCpMkoh8mYsHSbZ2b3WwhkIvYdMXyfmfsOvt+6mUG2iFfAdZLfKAAFZh7SC3m4zBEvIWjEpgNyIlEcHEjDvcNHIjsSYdBPjeMKZNvjcWPBTysweckSBt2IyXbpiSfjrM6HogmDbBEGCk0mjsmEVfZv8IQbc4Fwyu0H6arRJp0X5T4Pxk15HWsryniuornCTDah1g4JmIiKtSj8P0pKpKN9bj6GnHgSuuc340RF6VGq2yhefOpJDu2n/mQdapZQcIlgDysdRrO9su3VSCp+Uh+bNGUyevTsLRNtqM0KYPIbE1G8cxcLoOdkZTMoTRs6ubm5aNmsANdccw02/L6OQbQ58+ajXYeOliwC9zuikQp7qTFYlbBo5y6cftopQCTCY9KgQYMxbtw43HX33TwuUv98Y8pktG7bmgEqzi4t2yS1PQqd//nnn9k3nzf/XZ7jFIirWOMUsu8LiHBRQ4uiZ48eImzONg7T79aGkOihfIYELdQYZDFdgb/fdSeGXnSJYPAYGp556mm88drrNradbdaWMgtibJBgPm0qcXuQc7WsF8VCovJPeXMaDuvRkzdoxPoAuPeesXh3zlw5h1gzIv9G9jHhOmVlOeLLzQNR3250PuRgvD1rtqnXZrHAgddeeRlfffklMoJpXO8ZGRn8LysjE9kZmazxRRt8xHwngIXul19QgCcYID086YaUZWMdEx4Yh1lvzeD3J5Bt8rTpMfN9ok3RfV83J+73DQbZRGsybxYLAgqQzTAC0I18VGsdsHZzexSVdeTEBy0KD4fL5UN6WgYz2Uhz3+N18+9Kk03psNEDqO4JIBWJDzLrzAlgX9VSmUyQLS+XATy1iRlrBaudKN+GZAUou6jf60FamggX5f7iMJ+KvFTPpQjI2kgYpZVVDQfZyiurGGFsaOKD/yzIFuEBRouWo6JyC5rn7hvIZhjpHB7aGC6auGM2fttogUYL/G9bwO60O0G2p+bORVEwIzbxgblSbRjQ9t8E2dTkyGw2qctBCzFyrigjZrpeiWxtJ5rpazCkTxD9OkZQoK1Btr4VaUYpfEYNPAaJvQqhZev474FspMn2pdRkI8cuM1zLIFsXr1eCbIKxp9gYidMGNbzt2kG2aq8fu9wCZFu6YwffzM5ks4NsyXZi7e1PgWYCZLuPF/3PPPMMevXqZTpFdgf+3XffxROPPMrPvfuef+CUU06xZQ60vC/a5T7l5P78tz7HHI8XX3mZazIR280J3bIQMB/CgkXbtmHEiBHYtmUTf9uhUxe88tqryMlvaoadmOGpEuRQgNZtN90EyupJx2lnnI6srJyYMtCz574zy9xxP3fwYHi9fhmGIBgEdA4J5lMoDZX/g0WfMsjGJeTkAAJkmDpxIp58nGzj5rCYiy65xKxsYsV89smnWP6tAIgGnHIKenJ2UXtSAumMu4BOnTuj99F9rOtlH6IzmMVB2RFlaKLXcOGSi4cys4yOqdPeQovWrZDdJIfZIcppI3uSdg7p4FH9DLvick5MkQj0oeeIdzdw9fAR+Pbbbzmk6t5770WfY/uazCtVQKonYjcsWbIEzZq3ECCWdKSFsL1w/nYXF+Gvo0ZjzS+reFy4/vrrcWTvIzg8i2zRrXt3vDHlTV74X3n5FQzgmYxMyUYUkB2/fUykNQEnr78xCT179U4KsrF9ZsxE10O7m+Gc/fudiD0lJWa/jXe0LCdbAO9eLFm2DL40v2ASGjqefuopfLdM1C2H0tkYgtSeiaG3Y9t2dvwLCgrQvEWhaR+7E0f3v+FvN6N37958j++WL8fI4SPiQDYGeCVDhxKVUSa3rKwMrF271nTdiTnSrFkznHDiSczKad6iJQpbtWSdqmBmBjSPG+V+L36HgTteeh7FaT6EPF7OCk1gS0DXQAB3PGhkAXYUNkmAE9meQISsUBhnHtwNw07ojxy56VAGA/O++hIfrvwRpV43aryCKUrabbkALup7Ivp3646cKAFelIJBSNyoyHkB5omQebYvhdhRyCKHTgkmeJXPi4kfvI8ftmxkfTnFZDPZFlIrkO7OCWS8bhSHwxyqGNRcyKkJ4eIj+uDc3keiSYRCRoVkAbP/XF5+RwWyvbF0CaopXFTTRLhox67I18U1xGQzs4xKUEsxt2JZQ2bXto10Aniif6yT5ZhLYjcJRNgcfRd2e1Hp8+Afk1/D+sryhCCbYFlZTEQ1JpBNaS4je+luF9dJk1AEZ/TohYv7HIccbgdR+DUD0ya/gccfeTQJyCZgm8z0ILdFqqNNmzebGo28MdKpE47texzateuAli2pHRaiZatWzFylFyHsh8c3WzgmGcdjSNDY1BLVMXjQIAbZ6P3nvrsAbdu3s4FsFohnlzqg2xJoRMzYObNn4YF772W2YqdOnZghfd3113N5L750GG674+8cDhsJhRGqJrVCWR8GcP1fxzCDjEC2f/37c1l/Yixy+7xmIh5zbDR0HHvMMaghEICrIHYWpP5LQCLrjtVU8XhNmY8P6dYVeU2bonnzFhwiSokZmuRSj1Hjno5Jr0/EM088KZMDqFFRPJmeQu9HgFV+bhMee7Zs2RKjqdqlyyE4+phj2H6tWrVCQWELtGzVxgQIxXvrePyxxzBl0htyjBRi9koDj5jfWVlZ8Pk9KCkiCQsP1++AU05DXkFTNGvWlMtP4w6NR15fgMuixi9lJ7uerern/JOYzKBM1N/huuuuQ2V5Gdua1gHPvvQSmhe2NEP3Y3uV+KTWONQmxzOT7S3+npls097krJtiXI9V7rDqL9Fd9/27vQbZ5ARoru+oKDQW8OZKAJqeh5DWEWu2CJCNwkVbtugBt9uPtGC60GSzMdkSgWzUD0KUcV3TkJ2ZJcYaSgST4DDBLrmhp8JFm+blMn7l1PZXn4nUxfWjC6axANnK4fd66wWyyddmsJUyoTYwu6gQxa6oquZY9cyMdNHJHZ3T2tGxstWRcQhkU5pspGWnNBucwSh2e9HfaKIkqm9SJpsUQOaBixMI6dCMKBsoGiljkK0wrxh69UeO7KKULltMWnUdopEIkK1WE5ps1dFGTbZ9786Nd2i0QKMF/igWsEAFoadihovuLsETs+egJJiBKr8fEaLE04I7hpnw33uLZKBNfUpkOg4SaPPrIQSMCmTr25Gvr8aJnV04r3cGmhnrkaNtRZpeDL9RAy9lXdI1GS7AkJ0ADQ5E4oNECwhH4oOYcNFICPdeReGidpBNyTvH3ywOYGpAFliyHzmHBLKVuN14zgay9SksdGQXVbovaitQhRcLkX0FoChmBC1u35n5NsbfJ0C2l199FQsXLsQP33/PL6EAg0GDz+fFz/j7hSbbg+MnYMv2bfjwg/f5s3q/zMxsvPLKP3HU0UfwtcccewJeeDkxk01YSXjPBMTQ2kKBbLTe2bJxE0ZdczVrbNGinPR1nn/xJWTn5Yo1CC84LfBZhRepzOi33ngjPv1YMIzefW8+2rRtbwNmhKPa54gjEa6lxAcGvl72DQIyu5yqQbrX5cOG4ccfVzDwaAfZuPQGsOa3X3H50KGIRCJcnmeef44dJaHLJazz+MOPcJZJesc7x96FIZQQQopDi9AH23tIDTvRb5TzpDNQs2HtOmzatAGbN2/G1s1bULJzF35b/Quvx+zgk8fnY/bZJcMuw8mnnsJ18dlnn+Fv0pmkUj3z3PPoe6LIvmdnFYj30rF0yVcYc/W1bAoKkZ3z7nykpWc6QDZRbrtDq4THLRtazk7FnlKMHHEV1q1ZzX8mp5z0gdIy0vHWzJlo07Ydfz/isiuw4nshUm0/7LKFalwR5Xdj4huT0KNXb2zatAlLv17MC3xqTwsXfIDly5dxGUeMvArNClvyLY855hhcefnl2FNSjPTMLBx77LFxzpYCmRaTbllVlQTZqJ0ETTvYd90tp0LaxQAmvvoannn6aX7+sCuvwN9uuVnqZYn2ITJiihB5YsZwfCwBzDt34Z1ZM5nJEcwIMpsnJydX/sxBk6xsFqauKNuD60aPkkCrm4Xeb7r5ZgwafC6DxvZ2JthnYu5RINvfX3wOJel+9juOOqgDhvY/BQSVBKVmlGCEWZwCArcIeiiFjk/XrcJ7X3wO0khMD0dw6RFHY1DPIxig8ZD+nseDKo8b68rLMHXRh1hdUoRq0n5z6QhGDeTXhnFS1+64dHH1klUAACAASURBVMAApEWIDUaegEjSQiAXjXsk6k/3CYVDSPd64ddEkgWKDzbk3yj7J6XNCbPYgDWuCDU/wWIjxc8qAMUwMG7KK6glvVA9irxQFBNGXIt2vgAnMfBpmpmIgpkSMSDbV6DwTALVLjrpVJzW7mBQnl0Oe9WjDEIpNrF9W0yBCgTO0HuRDbn9Ul3oYJahy+tBhDoxZebm5BFC55FACU5sIMMg3boGn8w+qbm8qPa6MeXDD7ClqoKBUsViEyGzoi2pHi6YICJElBJGVHs9+L2oCNXQ4I1GkVcTwZizzkbf1m2RpYURiJIaNrDqx5X46osvkZOeicysdGRnC3YZASxNmjThfwGfl5m8o68dhaKinfx+hS1bY+w9d+PY4/uKhAgym67lnMduHhLIJjISiloT2aStEYBm/3PPOUcw2WiTZN77aNuhPWsMisM2jkoGlXh7l8x8LrT/3ps7B/8gxq0tnJR01GbMegfBtDS+06KPPsJtN/+N64ABOjnec3+XiRboO9bpdLnQ5dBDMf0t0vyijKOWaDtlNtaNKGd2JBYRAV/0k/4FOHujjtdffRXPPv0Mt9ZRo0dzFmPRPkT9CcBXyAkoe/z040os/uoLHh8yMzPNOqG6ofqg+knz+rH6t18wZgzVSZEJghFzj5IUmIzHBJsXYqPFBWIzk66a3+Pl8cb5DlQ+0t0jBi6Nt8Qm/mDRRzFMapHMSL6DnLvFrCe13xKM8wJo1vHlv7/ArTffhJqaKu4vRx97DB57/EmkZWULpi6L4KtkG3I9IXXk6gLZprw1DYauNGNlARqwLnMUuUEf9xpkS/KURCAbhYvuLm+OwuaHwedLQ8AWLkosNmay+TxsUwLE7AeFexOTjZiE3N6TaHI6+3EsyGZplCYzjj0nQDnJCXiIyZYm9NhSWJTZyqzJFkUZhYuWRcJcnrou5EbH8bVg+hudnZ2ZYVHm63ioemA0osUkPiCQTcTsiiPR8xXIVlpehqA/gPRgUOymyKUXX2/rjdTJKQU5VQLt5iommwLZPNFlCHo3wOMphpt2XVOCbMJ50pGOqF6ImughyMi7kEE2XW+JsJYuBW4bxuZoUKtvPLnRAo0WaLTAAbKAAiviQTYvSn1eLC4pxpNz5saBbHsTKnogXmFvQTbndYLRpsGDCIJGKbK17cjTNqBn0xJc2q812ni3oom+BelGCfx6BbxGLaXEkUvA/zTIRstf4WSVe734ctMWPPfhR7z7n5UAZFPi3bFsMbEJFlePDVjMsQaUi0A2L4rdXjzvANlUdlHBZHOAbLIxKECCPpLDwDu3MrHArJlv46FxDzCg+dprE1FauptDM9V70Pzf9dDDsH79ejxw/z94PfHA+AmsU7Vm9S/8BN45d7ng9wcxePBgHHn0Efz90ccmDxdlUIyeYqPzqHXHVVcOx9rfVqOyvJzvc1SfPnjiqSeRlpklQsG4KcSuS+g8LjOBiS4DMSDb/PfRpl3bBoNs5OiS4LQJsn38sbl7To/SwiEMHXIBNq4jFhEw+Nzzcc+4+0xmBVU9rcEee+RhTHvzTX5VO8hmMc3EO4ngm1i9HHqnaDiEY/r04efR+/HCWIJhak3HduGbWKs8EuK+ZtS1GHP9X9nJfP7ZZ/Dyyy/ztU2bNcOc995j4IyeSQt/yafjc//vr9fh3/8SbI277h6LIUMvklo40mVXTD7JtEula8Pl1TXsLirG5cMuxQ4zHBS4b9z9OPGkk5CVQ0FqwIjLL2NB7bZt2+LNaSJhxP33349FHwrn7fMv/s2OwezZs/HEE0+YIFvPvxyB9xfMx11/v4MX6vb2QPdVbYf+QmGqlJRgT8ludOzcBbNmzxbhx47wRHr2kPPOZaYYXbdk2bdxIBv3JVM7SGTJ5fW2AWaBPPH44/yZQjVv+/vt3Hb5kGFdVtli17iJhKL5voIyx4kORl55BX5fu05qFXbiftKmXfuYaYA23kkPiex55ciRiHgEyLaemGwULpomsir2bdUeI04ZiGYAAtLRYeaK1HHiLHaUZMHlxm4A075bjE9++I4ziGZGNFx/2pk4/qAOnAyAQkhp8571JD10vgufrPwO73/1JWo9pOWmo0koilGDzsORBx3EiQcIZFMHAWwU/ljjdmPJzz9i5U8/YcSFF4FyRZLmm9BAIwCCNMWI7SYzmEr9H8EUFcw54kWHXG7sAbDw158wc8kXiLiBjEgUx7XvhFEnn4YCStAT1eFVYf8EiOkGJz4gJtt7P6/AG0u/YuYcyQN0a9ESQ449Hodk5YFU9oKGxsw4ei+lMedkKpLrGPWA7QWvD4YmQnoJ9AyRztbaNYjUVOO47j1FBlbJqKvUDUTcLg7BChAAyu8vxowIzw2Um5vek8QWYg9bcJY5VhOrj1iGBDg+MeV1lBkaJ29oGYriwWvHoLWhI5MyxRLARMxBNTaQzc18PQIEEw1dx7rf1nBbJA1CGkAoCcv4CQ8jq0mO0F2TiZo2btjAfe+yyy/Hcccdb47JdF8CxJ9+4klmSnEYviOHJulolhQVQ6MkPSS037QZa5gx41GCkKqtUr0f1/cEDr3XpHaVmqNpXJ/51gw89OA4Mf24XXht4kQGysjJp68EyHaLNY7I/mxZV1hWbVIc3L073iJhfapbBbJppP0o2rRICiF+V+tBBWTt2LYFp59+Om8MdOjYEa++PhFFJSXYsWMXtu3YziDX5m1bObHALbfdat7HOT7wUkNloqYMqr+twfArLuPQVypXv3798OBDE5CRnSVwAV2AdhvWr8NDEybgysuH45jjjo2pE4UDxISP8xysQFCxYXXttdfim8VL+P1eevUVZj8TsLdtx07O1krlpzXEk089hczcHCHir7KcO9qsWgcsmDefwVDCGmgjYtB5g5lF7/bRpgAdXKNxIJvFd5YC+gmYbASy6YYAmUxmXQPWZY4iN+jjgQTZaqMdsHZrB5RUdMbuPcScPhxwU0LLNA7HJTYbAWz0k0A2mkft4aL0IrRhSBt32emUdDI1yKb6gRbVUVK6G03z8jhhaVwCHYeVkoFsTgZcIuOq+q+NSpCtNCpBNnMOiQeM7DtzFC5KL54lmWwC1ReNKuED5ZxNINvuslIUcOYl5kGIHYQk13GHlzunFshmxcQ6U/6qZ9PkE9UiMNwGwhESwNyK5qzJ9mEMk82lhzlTPavSJrOU6uzIQsRoitpoN2TkD0F1pBs0rQUiOg0IQlTS7sDYreHcx2j8LIzdaC9hh8b20Nge9qU/OIeuhrYnuwi5nLXkbrIXZT4vlpSU4Mk5c1AcyEBlwM+LbnYS/iBMNuf77w3oZup18UhuwGvUMKMtQy9BrrYF7dO24cp+rXBIk2I0iaxFtr4TAaMSPuYgSIv/R5lsFshW4fXiCwmyEVsgO1JjMtmyIqTJJsJhxe6rFX5gZ940aBVmO1nR6St9XhS7vDJcdBef0aewGa47cyA7iJRd1NJks2+n2VhtDn0/KiuJJxNLgba5zhx4Nn5dvcqmhyUK0q1bd/z++1oG2eggkI3CP0gI3374/EGcd/65eG3SRF4EUxjKGWeeZYrwK0YALZjFwCxYK0o7hr4ioPCIv/SCRswwAAPPOodBGArHUesYk90gf1HMAVrM0JYitZdbb/wbPv34I66TCy68iHf6aVNQHcQSe2Pi66CMl3TfK0cMFzu6nCFXMRc0vPfufOzatYPZEAs//gRNC1tIQMwAlYgy5r34/PP45ZdfMGnSJA7HM8MhpOkffXiCBNncuPOuu3DBRUNNMEwwW9SoIM0iHUZLYF/H0AsvxJpVq8w5nWxGQsGq/EceeSQOatueF8g/rlzBDg0dtKCfNXsOOnTuBC0cwcVDL2TGCR3EmLh2zGgurxmpZWgstt+v73GIhiPsdH78+edIS09nlhVrXMnyMnAm60/ZNclKT4KCYvN2xptv4pEJExhkIsfvkK5d8MaUKbjjjrs4CQI5hgyyteuAufPf5cX6VVddhW+XLePHzH1vPtq1ayczg45nIGXS5DeYyeYE2ewbxkIwWzDfHnroQTz2yASU7t5jgmwa1b2qC1q4MvtTx3nnDsL6dev4vb9e9i08tNsu2S1ko21bN0snWvKobP3svXnv4rVXX+a7nnHGGRg1ZrQtWYeENSmEMhBAYctWYr0u751sW5mda8PAdddcg6+XCMf24K5d8eKrryKbE5KQ42TghxUrkJeXh7zcprj44ouZATn97Rlod0gXlAV8DLLdKTXZCEw5vnVbjDztLBTAQFpEYzaVcoS4LUGDTsCXx4OdcOOphfOwYtsmbj+UDGD8sOHokp7JmmWkwUm1zVlAPR7Uuj0ohwsbSkswed4cBmPO7HMcTjv6KNZFC1J4qmLUuN2odntQ5vFifcUePDN1Mrfrvl2746IBA5CrERPOkW3QDrrLfk71zGGiJCbvdmMbgIemTsSmcC2DPrm1Gm6/dBi6ZzXhBAZBAkU0jcMBFeNMMNm8JshW7hch5RRWmxHS0KNNG5zZpw865zZDNgGA0Dn0kkArZmaJXsgMQgICa90ulLuB37dvY9u2bd0WW3cXYdLMGSgK1yLN68WdV1+DAl8afIaBiAtYsmY1ps+fx2Nuu4LmGHrSyWjicgstUGLwEbNKRiSpMYOfSm3JLVhcAjwWIDIx/krhwrd7duHFd2awHh+x80hTb/TpZyOPQLaIBDIt3BOU7doca23MrvKKUlw8ZAizjqlfnHr66Xhg/IPw+ANmf6Kwe9ooKNlVhKFDL2DNrdnz3kUWjcsct+XCO2/Pwrh/3MdjhMVos2YYl0bzhQDsTJBFMnEJzHJJhFz1oX4DBjCoozQwxcaE0E/9eeVPuOzSi7mPn3veYPiDQcybNx+T35yCjl06c2TX9i1Ck9FiAtp6pAQNlSZbID0N7dp2kOOL2Ah54/XXOGEAlScSEkkP7P9E8gORzGT16tXQIyKZjNoMEFwu6yAQ8K0ZpC+ZAD+QzDMB+AsA/uILhrCmKd3jjDMHYtz4h+D2CECd3ovr5JhjULRzOy646AJkpWfxeJueRS0ZnPFz9apfuPxaJIxIKMTSAPQONeEaRENRlFeVo6q8gjfmKKuxechEPmoOImIO2eStt2dxkooY3VfesBHtU43Xb1A47ONPmiyqMWPG4JpRo3gOEplzxSYFM/2l9AK1T8EMFlYTmywiGmLCgw/g7enTuP1379mL65lmcFW79o3I+iaOslVNg349kCCbChel7KJ7SpsJkI2kAALpyJAho76gn0MzCWhjCQpK+mTTfQxFQ6xZmZ2eLcYOkyka/5pqeGCWdFTHntLdPOc0BGSjWba8soKlImi9IUA2+/ZAYqYq1bAJsu3WBMhmIXvWTpedDqsqvKJKgGykyWZN+zGbvqKN2dbSvEtCL7lnDwoK8s202Klq3w6yEX01GAwKyrZdaM+mM8HnawYilAHGZSASKUNVxRa0aLYbeuUHjnDRiOwktpHaXiCGsyWiboJshyAzfyiqI10R1VpAMzJlZ4jVx1ADhd0OaufI6QQ2fhZGb7SPHJuVxocaqxs/N7aPOvqHcwxt6Hii2CVqJ5Pux8LNbjfK/H4sKSrGE/PmMshWLcNFyTn5ozDZUr1/qjkm7u+8C0pAWxh+oxqZKEGTyGa0xhpcdFwB+rSuQIG+ARnaDgSMMtZo4y76XwXZNuG5Dz/mkJz6gmwNtkuCCyyQzY9imfhg6Q4LZOPsoilANsFmJ4H+2MU5fVIbabybaQB3jb0D3y37NmY8GDJkCINU4x+4n78f/+AErNuwHu+/L8JF1ZGekYW3Z79jOkHKGaB7084oPUtwtSQ7QjJXxMJY6THpOLJ3LwZ4qHTLvv0OnqAQkrYLQSeaz2R0VRzIpsA5pSWjyqvCEuzgnW15zi6OIA1pvLgnkK2guQDZKETmtX++JBNeEDAnHCuh72LZmZ5B4beUKIB27nsfcQQ7cfZNVcWeEqwhYQv67uJLhuGgdm2ZTTFlyhSUlexGl04dOflD+7ZtOTTr+++X8/PeW7AArVsfJFh+WhS33nyzyGwH4MqRV+Ov/3cD33vpV4tx3bXX8PfpmdlY+MkiZghay1gd3369FNeOGMlOSt8TTsDTL7wQF67EtUHCVuzwWu+rxkZyJOzZdul5VP+7tm3FBeefxyzFg9q0w9SpU3H9DddhxYoVaJKThwULFuCv143G999bIBtde8pJJ6O4qIjL/eDDEzBw4EAG2YgVQ7bicNHeR6CmpgblZXvMcNERVw7Hti1buZy33vZ3nHzKABDDLyc3G2edfgZ27y5Gp04OJpsCfg3a2NUx5NxBWGcD2bzp6WwvSmxA4PN55wyS/UVYkbOGqvZsUyQUzrNwnEX9i3ZD80Ong7uwMLhixtj7ldOlpvYwc8YMTBhHCUvAIuDT3n6bM/sp+6/66WfW6+vWrRumT5mOH374AVdeeSUO6dEdE6dPRUXQz4kPxr7wPEoDPgboj2vdDteccQ7ymdUVBeUHAEvDiLZNnSHi9jCbazvcuGvaa9heW81ObAG8eHT4KDQzdGRoEXgpZFTkiuaox4jXw2BbtcuN0mgEy5Ytw8nH9EEGhUdKTTOeFzk80osKjwfboOPJN9/A1qpK7me5tWEMH3gW+nbswrpoKgQ+NuGM5WuwZg+H2nuxx+XGnB++xbtfL0GN3wNfVMPxbTtixClnoEDXkRUV4apqY4T7pIvAPqDU6xMg2zeLQSAbCeCQXxaMkK5bFBlRHd1btcY5/U5Au6xcZMCFNF1mTqXRTg5MYXjwy44tmP7ZJ9hcUowmWTm4ZuQ13C+enfQqNtdUcZs656ijcHrvPhyyWwtg5pLP8fny5VwHOQbw2F9vRLZGWnACyLMv7J3+pGiPiiErNNgIOCQlwolf/Quf/7KS2dnpUQ1jTjkD/dp1QpYWQSCiwW9nX3H1mzBoDGh+79i7MH/eu9zfD+vRA6++/hrc/oAZ7jhr1kxmol543vms7fjmm5PxyCOPMDv2rrFjTToAMVWff+ZZc1NNAW3K3ab+sn3rFkSiIWbHtWrVBl6/L+EmOhWVmNR33Hln3Hgcrq7BRRdegE0bNuCQLgcz4DJ8+HD8/NMvOO6E43H7HX/HqlWrTNawc5te+fEx4ZYuIDe/AH85orcALQzgmD5HsR6b8uHVpoRiTsX3azHL0cHjOIeHCufEHwygS9dumDxlSgxoaF1B4KES7dJwz11jseBdSuYAHP6XXnj5tddZE41P0Q3MnDmTk+YMueA83HPPPZg8eRIeefwJBuP/fsddfN0Tjz/KTFzFmLPKa4f+Yuc61d4E0Ck3EXjwd7FO2yOPPo6ef+ltvpeYF+T9dIM3jSY8OB7vvD3TlI/o1KUzb9it/X0D69dlZmeha9euOOuss3Bs3xOErfjVha0ofFTcVxwE2jz9xOOYNPE1/nzkMcfin6+8/KcE2RSTjTTZiMlG2UUJZEsLZoAyjDKTLSC02Ti7KK3JKLuvA2QjBj6BbPSzLpCN26q0c1RmF83Lz4WH5W7qPqxEBnsHslEsBCVhKqdEoeuKiuJ4aEzPt42I9g5bE4kyEuh3CzqjMoAJ0jnQEnUt67lVVCArW4SZclYTzi6i6Onxr62Q+KqaGgS8Afi8omnaqX5q71KVhQC9iBQINYxqhEI7kZuxDX7tEwTwPQKe9TJcNBZkUylnuVrM8doKF43ozRCKHIKsphciHD0UEY1SMudAdwnEWR3O3dMUddn450YLNFqg0QJ/CAvwglcuQMgBoAX84t178Og774jEBxJk43G5Dgbyf+Nl9obBFltOcippZ9Ei+7sRgl+vQbpehDxtK5prv+Cc7joGHu5DgbYOmVoRfKgRu1t/AJCNHJLscAj3jCRNNsouKjLL2cNFk7F59qbOrHBRP4rd7phw0USJD4gJloxpqZ6vACH6TI6RmtcpnM8KC7H2mul+FPpBTgmdSyAP7Vby9bZwQTPczpEljXXJHn0Mv/9G2TetbJ9Kgy2GGWXoLKIvl8fo06cPL9DZ0ZIZTROB3L2POhJXjRTgkZ3JRp9zckW2K6UJpOA6FmuWi8SmTSmZgsUc4HBWl4sZN6FILQyXBx8u+phFu6n1bli/HuedfbYZYils4Ukg6qysboVXKSDFznoUdWG1EIKuKIvq0UcfrXLPxch4VJTuwUkn9ONQmoOI8fX+fLmzL9JMfLNkKUZfLexx9HF98cI/X+LxhP52+cUX4+eVK9mmt3PGyWG2ECEdM6a+iYcfmsDvds2oMRh93ZiYsOeq6gr8/PNKbN2wBRUVZQimZ6B124M4aQbtRBOzSbULk8FK7TIcwvArLudnUxb7adPeQseOHfHNN0tx9dVXMeg0atQoLPl6KYNuxGSjhBtllWU4/rjjTGH0Sy67HLfcfhtmTJ+K8ePHs8M28Y3JDLKJtiGYEb+u/BnDiDUoQ2wzs3MwbeYMtGrTksGtASf2Z0247OxMnHrqqQlAXAGyffjhh8xsoecQk02BbAT8EGNQgGwCkOW9ERWyJUEKxcRVDBXVs6z6d5sgm10YnNpfHHPQAMKhGpw24GSQxh0dDz/1FCfUsCvZUFnuHnsniEl366234rLLLsMtt/0di79ZitenTUVupw7Yaui457lnUOETmUWPbtMW15w9GDlalEMSxfuIRqlAJ2ZieX34pboc902bzJpr/mgUx7bviOsHnIlcqU9GgJUJRkgNMhXSSUxtOig0k2woQhIp3NFA2ONDlccDglOfnT8bv+7YxqGdaVEDnQJB3HHFCDTTYZZPjF+xI6ticFGYfY3Hi0qPF2vDVRj3xiRmkTGBIarjnssvR+dgFrI0TYRgyj5IrBvzfW1Mtklff8UgG4Un0iv4SB+OepVmwG9oSAvrOOqQQ3BO374o9AZBnEJi3HkN4tqQtqYX28I1uG/ia9hDIbi6C4NOPx29Oh6C71atxNv//oxfpFUggJsp2yk8qAbw2OxpWF+8Cz4d6F5YiFvOvQC5UQHiEThqHQKUUZt5pp/kMjj01fB4EfK4UeXxYjOiuOu1l1HmEvVU6PVh/BVXowWx8SIRZhYyOMgDk8UkV8+ifkHXbVj3O84fdI6oT48fs+bN4dB8xeal74kFReDN2l9XY+LEiejZsyfOGXwu18Osd96BT4I/zGLiHRgJVst+az3ThXPPOQvr163la2e/K7KL2jdpVFs111k0IKhsozIE+r6xYzF/3hx+1n333Yec3DzOkjxjBmWfBM4++2zMffddU4uNvmPQXGpXxdlXZmU88ug+eIXYa5Ixe9opA7Bzxw5eu3BfokQ5JKuQFmQdSpJnIl07+pebk8XsXRqPaCwhxuvhPf+CvKYFDE7xfGsDS8V8I0F62UcJoKU6+33tbzif7EsbmX4/3nn3XbRu08YEvWgOJmbopUMvwpo1a5iB3b3H4aDkPzRPzpz1NuvF/fOll/D888+b5VdrBdb0CgZZXy49PZPLT5twpA+5cuUPbCtK4DLs8ivN8jctKGBA1MnOE+xCMXIRIHnrzX/Dkq++sjKZ8yaE0hYULUGtF+g5fU/oh/EPT0B2Tq7ZXBOBbK+89CJeeu5Zvr7fyQPw+DNPWSCbs307Ncgcm5Oxo03DP/0nmWzNCg+DxxNAMJAmkh4EAgyyUR1SXdM/0ZYs5X9qG1TXpMnGRpX2cDLundSpSNSwcgLIDVU7E9ppKXu4aGl5OSgRiMVki906sV9rsuckyFZaWQFXSSgUUx47o4EvZvE+Swi1vLqGabGZQSHCqBIYiA/xrDAi27JQqK4x9ZQaPC2nOA7cTjhNsM3BO+UwGCEmup4QY7SBbI7nMXXUAKJ6VCwA9CqEw7sYZPNGFsGnL7dANt7zUZo6zHCXgJ8dZFPZMdIRijZFROuG7KZDAfSEjlbQkcV7hnXhos7Kb2izb7xeWCwV8pzMro32a7Tf/8/tpyHjDTtacqFAXB3iJH1dWY1x06eh2Jb44I8IssmpKtEUVC8TCJBDaOmopZLQaAshXS9FjrEDBZFVaBv5Gmd0A87qlcmZSClk1G1E//sg20cfcUY3O8iWxYLdVrioMkQiRkG9jOQ4iSETlxuVfi9KXG684Mgueu2ZA9FCF+GiKsNdKpAtUTnW/vYrLjx/iATZxB3IyTdFu2lTUDHPTA0ca8agRRoxhOi9b/zbLbhi+JWCrcNZ3TQMv/JK/PCtYMipRZsz+x6LfdsOJXxt2lIudq2wTxmM5QJOPeN0PPzIY3Ies8JF6Yt58+czI0yFoyiQ7cjef0GEMg0aiRMfkNMy7JJL8cNKkfiAQLaCFiK76OZNmzDiiitNZ6CuunUyFuwhgapPsVlMZrUI6yK9sR49aR1kbbSqcJrZFFp1nwjfverqa3Dd/90gnSjh0G3ZsB7nnHU2L5YP7noops8iUW4B6yx4dz7G/j/2rgNKqiLt3s4TgYGZISMgUUAlCghIElAkg5hdFRMKIuacQDEHjLsKkhFUoqLkIBIETCgCiqAkSZNTh9f/+b6qeq/6TffMgPKv7pm3x2W6+4V6levW/e598AH+1LBpE8ya+2HEAuzl55/D9PcnM2j42KNPYOCwIexKumzpCixYOA9ffbUJBm1b64fTAZ8nDoOGDGbWHLEadTD01Vdewndff4Nvt27hPPP5hIh2VlaWBAUECEkLthq1ajLzT4Fsa9auYjdSFbVCmmOLFi3CrNkzBJMNgsl2dpt2EtwTYPGjDzzEbA49X89q1gyTpk3mRQa5i2aeOGEt6KKEYemvyJpsWzbDGy+YbAQ0ULjprJkzeSEqhLytfKH8Jb205cuFyy0BisSkY0heOkmK8nfyQnrYZZfzeYq9opiAqlXQZwK9lnz6KR66915un+TcOGfePDMcUE9v1vEMDBjYjxfUZGhSWBSANyEeCRUqIN/twNGwgTdnzWQzAlpjnFvrDAzu1o1ZbBQOqQM4ilFLrLDjTjfmfb0JH23dLDQq/SFc36cPLjyjodBjC5EPIeFcMgAAIABJREFUq2DMyAZvRd04nbxOIeCDy1MCIGT2QyGlBIodQQjvfkKhqAcZFKKwyUphB+4Zdhkak/kDpY/CWU10TTxHZ6ERwFbkcLFRwR8AXvloFrZnZiDkcsEbDKBP6za4rGUHpIap7wzCo20wUNkIsXnB+qJw0U9+/JY12bI4xMpA0waNkHXoMLIyMmG4SM6GHFnBwFdSGOjdpg16t2qHFDiZ1UZjBBvMuRyYtWk9lm3bhqDDieopKRg9/GoYMPDE228iiCBrxV07ZBga1TgDx4OFeHTS22xUQIDdoPYdMeScNgxmEhtPLyMBCVvMOZUfKlxVubEegwPztnyJhd9sEyy2gIH+7drj0nPbojIz5IJwEUtOrQgU6KXkK2R4H7Wxl559HjOnT+U23G/AIDw57il+z8jxzwAJ9V991VVo3Lgxg1kUukxOlC431RS9h7SgYhOgl2Abvc+gAf1M4wMC2c6oV9/SONQqP19L6VX8knAYnyxeyOGoFLpJ+m6Kxa1AHNVPuL0uYWRDZSeNENSt9SA29R2FTwYNA23anccgmwIYj/5xmDdBiCxDxhBxcQkcKcYH1XulmS6BUnK/HDduHOudde/eHS+98jqHW7Omnaa1SRs+AkNQ46/o2RVI+fwz4zCT+iQAAwYNwqNPPSWBSHW+GCMonPyaa65hVhgx2/bs28uMMcIB6MjNzkFuTo7QAnS7GBRMpPyQYKNi7CqRjOzME8wwzs3N5vect2ARh8ALl2CLic59nLkRIRivB3/fjztG3c5SBgy6SUDR6XSjQaNGvLFHhg602UEsWNJ5U7WmRctWeHfyJLjIHVxqtHEWywKivnnG1CnSHd3ARf3646lnJliaev9DIJtisunhojrIxg6jcVKTTZYzla8dZKPyqZAgPQH+BMhW0rzIbFPEbtZANivCQI0ekXeJCrIp44PYD7QGXaqMpiZbQqJgohXH1TQ8V1Qnuo7sTNldtEoVQdfj66JTO1VaeEAJA1k55C5Kxgc+a8CS6L1o0JE01gAZH0CEixbkHUR6laMI531WSrioaOQUZqofDrhhGPEIhVJRFGyKpNRLAbSkPR2EWelAxJGXH+U5UJ4D5TnwT8wB4Skm+j+awIekSPFhAJs1kC3f50MRqUzwgk+CCP/lF7aCRGyDnS3M+mSSqfbNyASBQLSE0DGkhH5H1cAP6Fz9EC7vlIqazv1INo6yfhuf/19isgnjg9/w+tKlKGKQLYBHb7wBDVwOXlSS/o65C38ymaDOtTHT9VtQRB4tWvLdHhx1OPA2gWx/UK0B2lethlv6XoxqGsim2DT2kV+/p85ko+9djjBrs10+7FKe4NoZNCYoRppF7DAup69K4F2bY9B8YtSdY3HtDddbwI3DgVG3jcT3X28ztTY4v+RigYAJk60PIDszg0PQDArrq1hR07Cy3kIsnqzFWbeePfDY4yKcVTDZxmDVihU8mV+w6BMJsqnrxQLyvNat4C8iyXEnNm7eVMxdlBbNV119RTHjg4hiM/VkxLeCPaKAFpG+aPM3EQ5kRRmY4aZRGKz6gpXL1xEGmUNs2/IVz8HIFa9R46Ymi4vOIZ2w/r0v4uc3bNwUsz/8CFSXaB5HjIEeXbog6C9kYPSTpUtRvQa5bgqm22MPPojFC+cz6PXiiy+yXspb77yDQ4cIrhD3EOm13AuZDSkXiw2aNMakKVMZaFPHLTffiM3rN2ghuIJXR4f1fqo8xVyTNOYITHviycfw8YdzI5aUtCikkFIC2WgR997U99GyVTsJXhk4ceQo+vbuxaYR3H8RM9HpYdMuMiC4//77cfnlVyIjgwLnImFpklyhsFPqb9KrpsLpdgtzCKcLCxYuhsfnNRVjVNmq/olCkgl84PwJG1i+fDnuuXMsv0/X7t3w8quvgrTfaOEszBIEY9kEA2xMJP5dYytRWh+9/0F8Qlp1AG697TaMuPXWiHsoBI+umzt3LgJFfgwfPpxDhdhYw+lAkRPMGiPwplByHBMMwGMEGbwRy2wB7hokDeNysch+rseL32Dgqanv4aDUkEoPhjHu5ltRCw4k+UnLywLoIktU1AZecMvwLqqTxPMq9HiQ63DiD4Tw9sJ52PnHYRRROFMYSCry44ZL+qFLHQplDLKTp2LKmfmvWD7cfhwMzlGfeRwOzFi/Cit3bEcehRYaBuolVsDYYVeiHhyoFOV+ZvoYZHPjhNOFT7dvY5At3+uBOxTC4At7oV2thti1+yd8/uUXOOEvQBGlwSU00Ijdd0ZiIi7t2h1tap6BBCrvUBhFbhf2Boow7u23WAuN8mrUpcNRK606Zn62EDt270ICHOjV80I0a3o2Vn37FRZs2cD1rWJhCA9ddz2aJSQjsSjA4GMkyCZWaW4GMgVfUoQmOxByOYQunsuFHYU5eG7aFGSS6Dm5B4cdeGzETagDFyoEg3AqVh/B+1RHVViz2ZpFz0sOsoMHDsLePcL45fU330aHzuSsLEgjFhdFnP/yiy/h7LPPRs+ePbU7gZ17C/LyTVdRyyRARlUxI5RAMYDCv/ft+5XTNen9KahVR4TIc22V/RG79Wr9k9PtRUpKCuuNXibHODpf1U1qp02anIWKKZWYRV2xYrJkrrqwbds3JttH1V17f37TTSOwceNGtDrvPLz73ns2DTgBGnKfEDJ482D//t+Y1EK6WDS+keNxnTp14HU6QNIMFIJO7/TiyxPR9cIeEZqZ4kUtZqEFVonCpnca1O9i/LZ3D7Ov33z7LWYy05gtyDiSJSg13F544QVmIHfv2cMKC7fljegJwCAygVvkDn38uNBfi0tIQFpaVdSuXRuplSthKhm9vCQ2u4hl9tqbb5mgq7lZIPs4Jcfw1ebN7OSqmLmk9U75cc2116FXrz5snqH3gaRzN336dNBmkAKHdEa2fZORQLaP587B0zw/MDBo+HA8+OhjcpvE0sCMqJSn8cP/B5ONwkUzs6pGGB/EewWTTYFsHrcgVLH/jkYH9geDDABXIB1WPmSdkZ9iMdqIyaY8AYQlhXUwJCzni/YNaDozM4eYbEKTrbjhj2zf5vWqhF3wBwI4kZdT3F00WiL1TiFHGh8kacYHXNFtD7FwbNFlBILC+CA9tQqnSrk0mM8rlkglBOsAGR8keL1cCIoirj9PD9EkUE65i5LxAYNsKUfY+CDSXdSuyRYdZEOYkPkEDWQbKkG22jS0SAUEtmwxEW5esMrPqqMxJ6pqQRvjfCEqXn59ef7JRaOtHtnrR2mfy+tfZD6Wll//a+2vtPfV+3v1Ny0sSGmMmGxf5uZi3OwPcMSXIMJFnUoHRyx1ou6xnMZJgP3WkeOMNnCWEWQTCzU5YZcgCI0xTtZkK2Cn0WQOFf0FF57lxsCWPqQFd6NScD/ioTTZ/gYg2+fLUeAmd9EAHrnxRjRwAInhIE8+LWdPkT92YEQxV4r/awl+K+aWYiDQvybI5nTiGIB3lnyGLYcOMxhCIBtrsp0kyKaXrwrX2PnTTyxeTZ/J6ezZZ5+N2J6bPvV9XiRROZJrXN++fS2NN4cBcil96qmneHy+7c478a8RN5ibf2qiFukaRbwfEdpEoDNdJ0JVDbRr1RqBQJHQZNu6BU6vRwp4i2WRLq2h3kWE4lnCycpdlH6fPnM2atauFTFhpCVH7x7dJcgGLF2+Ah4fbTBaG56UnltH3sz6PMToW2JzFxVAIYugsWaXv4AYEgKAEswDO4ctUhdVzalUedOOcqMmZ0kwLHoDp3OPHjqI3hf24skvMTnmL1yMsEuwDlV57tu7B0MuEWFcZzU/G9NmzeZzKG1UDiNvvgmb1n/JZfzQ449jyNChHE5LAN6dt9+OtatX8nyTNmyPnRALKlq2N2nSBP0G9AcZLdSqJfKURK9XLl+Gye+9x6LYtIi44qorcc/9D5gh72+/+RY+/2QxqqWnolp6VV5krlqxktvJvffey4vL0aPHoEuXLvjkk0X44YcfULd+Pdaio7ArOr9Zs2YsEE7awxTS1fysZnjm2QkMsglNtnacHmobzz49HnOkM6nqvwYMHIz58+fz+bT47NSxM58/76O5zLCtVqMWOrZvj/vuu4+ZXxTOt/CTxah9Rh3pGGu5CYoZtzgiAHYNdKW6sHbtWoy5fRTne8fzO+P1d2jRGdk/cJ3TDA/4nhrYpoOxtDC96tJLseMHYYLx6sSJ6Ny9OwPSJnCrgpglGqCnUzBKSPtMuBaLEE6xiKbwRyp/J4UKauFoBMoRwFbk8bKr6LzvtmLBhi9R5HHBEwqhd9NmuKJTV6SyNmQwwgRG1WLd/If0SAXY52KQjwAxMkXYV5iDf8/7CPvycthNk9pfXMDAVd17omujs5BKOoIkpWNYDC4FeAgQlMAdoXVKjLsTcGLRts1YtG0TsjxO+N0uOEIGmqVVw80XDUA9uFApbCAu5Ic3RICV1eYEk5yYdULSQYFsBIwR029Yz57oVrcpaJmaBwPLt2zCim1bkecwEPS42Uk3IeBHJX8IfZu3xJBu3ZjhV+R0IMvhwpRFC/Dtr78ywDvsgm4475zW+GHfHhw+egStWraE0+VDBkJ4ddok/OEv5DxtmVoVowcOQ1XDYLYblZOATqxDMIols0+GgLF7qYt07mgMceDlebOx+9gxBClyKRDCpR3Px0XNz0VlSjOBbJqeoGKE2Xsjfqbfj3Zt2iJMJnjhMJavXoPKqelRQTa9vah7qf5zwtPPYPbM6RohRPDFRNkKqJDuz+GQsn3Tv5aRiZ46eb6meVivfgPMW7gARiCIOXNnc/9TrVo69vz8Mx555BHus19//XWcfU5rNvPZ8+vPeGr8eL7punXrOcSVmK/ndWjPDr0PPPAA/9av7yXo378/brx5BDZt2oSWbdvhvcmTeONCpZzeIRgowvvvTcLM6TOYBKPexzQCcgiXx7OaNEJifAK2bNnM7SO5YgqmzZ6NmnXOEKA+gfPUNqOG7wrNvKDfj/ZtWgJGkPvrVWvWomIVkkLggHaZUVIiQgPvVZixzrBV7Di6koCw119+Fdu//Y6Jfwr0Ej2FqIE1qqXjnBZnY/WqFQx+0Pdj7r4HV/3rOh7TitF9jBCzgF96/jlmRlN+UD7fMnIkjx/kVm5JYVnPUcYYb746Ef959x1+dm05DoqNJPEsvd+jseeh++7l3yg9Y+6+K1Izzl7BT+Pn/w+Q7URuIxw5UYU12ZwOwnXiGMCy3EXdcLs9XKecESxJchcVIBsZb1qAssrRyGgDlU2sf2mSvCrzxq3Aj6ySsJi1VuaqekmMdir7xHjB9BRAm7penW/1dNzEwg7WZMsgkC07IIwPynKw00JOLqPniQmE6gm7XP2wh/Up7R5/IMj0+9Q0AtmUY0eUp2rWy5QwGmgZZPPEIS6e3EV1dQctQ0S8JzPfCGTj/wWzkZd/EOmVCGRbFpXJpphr0Rl5VrhowBBMtgpVYoBsZcnA8nPKc6A8B8pz4O+UA5LZoijwNEExHMThskC2p2bNZk22vDgfgnK/kSb5/4QjFghnDcAWuEATJBpfCGCLcxSyFltKcD/Sw3uYvXZebT9SQ3tQ0TgCn5HBLDbyk+Ljv81k+3w5My7iA0V44MYRqAOwmAGVkn1M1stNn2roU4fI75ViljW1UL/TNXkAg2yTP/8cXx/6gxkQ56Wn4fZL+rJwtwgXFRprEooqFpaml4eYyIhnUXns3vETu5HR0aBBA1zIGk/CpZDu+d03X2PDl18y4Nvtwl5o2LCx9ooGfvrxR6xdvYYn84rJJhSdaOFrpYmfywCCEIfmYtXAWgIs27U+R4TrhJ3YvHULGx+IU8Wb6efbd0V54QYDd985FquWCXdRBh8kaKGHqSjNKDP8wBYuqM9X6B5LOFy0hlywiNQwFyQc4lDb3Tt/Mif2HNIaRcvFDrvpi4EKlatg1do1GnMhejjQWxNfw7///TY/nbR7brx1pKVbJ8vz+6+/wXVXX8X51alLV7zyxkRmYolyN/Dvd97B2xPf4MXSgKGD8djjjzMThPLu1ptuxOYvN0SUT526dXHXPffyvUR+inBAtQNO16347DPcfffdvAiMT0jCFxs2spudCmHLy8rke5L+EDnb3XnHGE7PMxOeY9CW9IEI1Bt75x3YunUr6tWrh/bt22H27Nl83vjxz2D16tVYtuxznh+T8PWCBQvYQXLKtKk4p2VbPu/wwf3of0lfhAJFcDtdMILEVgCmTJ3OWm45ebmYMXsW6tWuh5ARAIUN07/duvfEK6+8hgfvvQdLlizh8iOQrWbdOgA73EvxFU0zSph5AIV5+ezS+9133+HIkSMIBv2oVKECs8gWLVrAedumrQgno/m2vhjkOq1HjURZRKvaT2U3qG9f7P9tL1/z73cnoXX79pojYWRYlr0fEu1H2Y/IhbdaZLGbqrVU4XGKWFFOMOsqx+HGztwsPDtzGnJdtHESRIrhwJP/ugH1fQm8+RBHIaIai0o8XwCAdBAARPUw4AIC0kX0BBzY/OtOzFm5HNm0+SR1wigMdVi3HujRpAUqwUCCDJEkERzRdiXoIsM7CWALuFysOUZg4NKftmPuulXI97qRTwAzaVwbIcQHDdRPTsGdQ4aiFrxIDgeF0YNhAW0KZCMgUTHZpm5cz6AbGR1c1r0H+pzZDAnSHTgfYRwsyMPcZUux/dDvDGISqJZcFMCdg4fj7Nq12XWUkk3suO17fsbP+w+idZuWqEEC45LdTv0BcS8Jiln49SYG7/y0mRMyMLrfQLStUQuVggQMksyC6EMtlk8kM5TuRaGLRW4ncqXO3cyVS/HFL7uYdecLO9CgYgruu/QKVEYIySGDw3CVvqiqO+bGkNSpVH1WYXY2OrbvwAtqOr7YuAlxScmyz+eaple/yDoue3O6dMIz49nEhGQFdEYNj01ShoBqqgBBDZMBqoBlC76JdONUDyfdtgXzFzFgQ66bX65fx2Mc9RN3jBrN93zllVdQoWIVbN68Gee2boXvtn/Ll3ft2hVDBg3mv++77wF069YNffrQBgfpVd6K2267DYuXfIoDBw+iRo1a7OJJq2fWQ2dXzgAbzWzZvNEcD5TcgZ3JrEA3pVtK4y/JHLw3ZSqqpKWa4F1Epsp8VKGvOdmZuKBjRwHEhYmh/RUztKm/0fX6VLsU/0aHJxTItnj+PDz2yMPcrlX5CNDcYjKr/olbpSn7IAD8p59/Hr0vvsgEzKjt5uXkYtzjT2DpZ5+b4OpZTZrg6QkTUO/M+jw/oM2bY8eOsWYm6fy5XB5R1+U4lZ+Vg66du3DfTXm1ggBFcraUG07UP6i6vGbVaowZfbsot5G38bip+iPSthPpF/kQHUay5/qpfz7dINu+I41BIFteUR3EJ9aFxx3P2nwe0twn0xePh8dPCgtmBrqm+8/tjRzXw2EkeuM06XwxkYqlqCAkxIRcGbEzeW6k7yjb5sii+xb5TZsuxGZVACB9TZGYEZoKXE1Vfy8Mdegjse5yaXPz5EA2ICcnH85TBdmyM0EivrGAMtGm5FRPWiHToJ+RlYlEbzyDbJE7zpGViQNHDcrQADcaAtlycvejasrRcpDt1Ntd+ZXlOVCeA/+rOXBKIBsvJf4ROVIqyEaTFyb3OEAabG5HAF4jC4nGcaSEfkNd735c3q0WWqQcQ0rwVySHjjG7zW0UwuWkwFomm//XQLYctxvrfvsNb3y+FPleH4fJXN7vEtQgfQva+eepiJQzl+L8PGnjZJ/ClI35+2KSTBNy4ZInwp8WrFmDX46fYN2cDlXTmcmWZggdH8Wmo8miAnn0nWlVmXSQSgBFYez6cQcuGzokMoRPhYOyQi3Hu4hNNi2UWdxTvLsCtAhk+xeFi2ogm5qE67nB7DU5qWVRZd7WNDiMkwASuisx2Vw+rxaiKkA7fVIfLTzkrjF3Ys3ylcJVNcrEmZZjikkXC2TTGx89Y8mylahKxgeSDaTemdg/wwYPwS87yUFUFLxiM9gZjXq61f3VoqpiShpWrisOsgljR2IYAYGiAvTpcSEys05wONDS5ctQpao9TQbWrVqNsaMFg4q0kh4f/5QmRm4wi+yF559nY4ULe/VCx07nmxTBm2+4Hls2bzLDP4dffjnG3n0P3N44E2CjRZaliSUBWyOE8zu05wkzvfeiT5egVm1iYQgAecaU99kAo37dOhgzZgzGjL6DJ/jERpv03vvMIiGAbdWqVWx84PW6WQuO7lW9ek3W1tuxYweuvfrqyJASpwvvvj8ZrVq14Swl8G7NqhVwOZzo3Pl8rFq1hp8z44M5+Oa7b1GtZg1ccMEF3L4OHfgdF/fpzddd86/rcNddd+H+e+/B50uWcBku/vQT1KpTFyFpIMbhd6S/pQCeMPDZ4k/YKIIW8HwoEE5jOtLXaenV2Lmvc/eugFtIoKi6pNc1VWdpqa4fqq1ePXw4ftz+Hf/00COPYfDw4eYyWQCgSrMpcviwQAtrUS1ADLF41kFvYoVRyyEgjJhmOQ4nfg/58eqsmdhfWMCLZwJ6Ljq3Fa5o14nDLhNI5J+0zeRjRaiiclQNw+F0g/ip7HDpcoiNg3AAH61cic27dyHPTUXi4M2CJCOMay68CO3rNUSlcIgBNi/1EQTgKXCe130CwCMgkPQy810uBqgWbd2IT7ZtYb05Mk4QuoYSFGZHUwN14xMxathw1PHEIyksHVUJOJbpp78IEMtwOfHp9m9AIBtptCUGQriiWw9c3KAZA3S0MRB0ETjmAtWAL3Ztx5JVKxEsKsTALj1w0bmtkRQSsgJ0kBYb9aGUD3SQeYIANF3sJpoLB3448QdenfsBCgmsczjQND0dd/cfxmwzclYl5p2dtEBgAbU1KhuhiybKLs/pZNBx9prlWP/Tj8iXjL6UsBN3XXkVzkpKRoWQAR+bNAjn74j6qOkH6htDFFbatnUbGEE/n07tq3Gzs2S4JK+SIyug7ZOqJ58sXMBhmpSPwslZLqYlk02NYfR2a1at5IU8Hd269UBCUqIY67gxRW7CiC+dSEtLwx133sWffvx+O6684jJmED434VlmrVLteOmlV/DQIw8jr6CIQ9AvvqQvp4UYajeNuJGvpXPIrVcH2UaOul0aWYln0UF1jVnZlOfTpuO5Z59hDTivJw7X3zgCPXt2R/WaNbjNkVEhheFTCOx333yPbdu2YO+ePSazNa1qOhs8kFECtetohxqHOAuMINq0PJdDU+mYPWcua3KqjRE7XYeJ2MyileO3JmFA84mME8dw8YUXMkOZntO+Y0fWW6XwWjJwoO+PHDqMQ4cOYMcPP7Hb9TfbtklNOwFYPffyy+jR68IIkG3fr3tx7ZVXIScrm3OMmMnkPEtAy/TpMzFlyhTerBCHgUqVU3D99SNw1bXXCK09Hn/CGDRgIIcr01yB6l+TZs3M+YEC4Wl+Q+HIf1AEgMPB96LQYCsvFPMwQsG+xLr7Z348nSBbfqg+fjvcCEezGyCvsDYSk+vD4fTC6yVTSx/nLwFtyvRAmXnoph7sBO90wucU3NGIVhyNKSU9BajKZeXmoGJyomDYmv20ZNZqmaZANjFGOJBfWMign4f04dgkREou6EsgYmur6EQOFHDAT8BeXoEFskVzWrB/Rw/XQTZKl+X7ILsNmvPKkcDKACeYyWYD2fT765ml77xTp5+RlYVEn48FC08GZAsGspCbd6BEkK20zpYYG6WFi0YLvfgzFb382vIcKM+B8hz4/8gB1e/qAxYvYAAWZaZwUZ3J5qepMp/8zwDZypqHJGxPy6y4cAEbGlQxdqFZyglc3bUaann3IyV8AAmho/AZBXCjgAE5AnaEXMR/B2SjRUqux40v9v2G15YuRW5cHALMADMQTyFGISrFSGK7KjU7U6us+SREMiQTykGS2GJHOOByi8WTy4U4fxE6pqfhtkv6IpUXuAJk45yyLZKihZdYSwILZLtiqGCydejQASNvvy1iM+7TxZ9g9qwZPOG6ZeRt6HC+CLXj+4TBzKTJk97lz7eP1UA2CUiJhIlprZrE0d88WZZgAu9gGkCb1i1tIJsAd4rDlVqL4jA9uSNtAHePHYMVy5bz867517W8uyoOcRd61jtvvI5QUDj/0Tu5PEKPVgchSfvr8OGD/J0C2XRQTzHnhg8ejJ937eLrn3/xRXjjfMJtVJuimpNOp4OF5ulaf2E+O6rR/QlkW712DS++9VgCtcNOINuHs2dhwrjxDBh06d4DL776mhmKY9U7AzOmTGXNGjpo5/7mkbdGhNmKRYrbXGAxO0WutPbu+RXTpr6PZZ99zqFRffv3i9D8okUtgzKmsL0I7aL23bVLZ2RlZHAuz1u8mM0L1ALumSeewEdzP+CQU3IRHTvmDn7+hAkTsGHDJmaltWnThnfSabGmQnfpXi+8JBZqlIf33XM3ln72mQm0UV5NmjqFQTYC6Ai8oxwc0K8/y5+QLhmBDzPnzEUTAgHkYpjm1fSOlP/0PuOfmcDsOAWyUbtb9Mli1KhzhrXw1zXTwgZWkObamDF8RwovpZCc6rVq8nsdOXyQF3dq/k6LQwK0KPz06uuux8ABg+H0ecz6ptdvc+GrgV+KdTru8ccw/8OPuGwphHYqsYDcwj1Xbyc62GU2VtnmmJFiBydkmDObrVCIIbGq3B5kO534tTAHb348D4fysxl4I8CrXlwi7rvyX6iOMIP8HmmWoKAG7reIQeN0ws96ZW4Ukr4kAKoh6376AZ9+uQ6ZRkgCTgZ8oTBSXW6MGDAIzatUQ5JhIM4IwUs6b9yF0AaCfJswAf5hBF0uASY5XDhO5bxqGTbu3olCcs4j0C4UQvNGjdGyRXPMnTcfuQTKOcKIC4VR1ReP0UOHoX5cEioaQQYO3YxICBVVE2T74WvWZCOdOAWy9W3QFClkEBCmEEsg5PIwQ6zAARzNzWajj56dO6MCMfAMAiBFB033VWAopYMGOA7HdbqQAwd+8Wfj9ZmzcFyCVxWDIYy96ho0T6rEmmnKlEKCNFlNAAAgAElEQVQxkVUFYvYdgYocMku6dC4G7A7DwLRPFuG7A7+x0QGx+YgZd23Pi9ClQSOkkBEJGUmw22vx8SOCZan6fClHdMWw4di54wf+dvDQS/HgY48w00j1oWaddooFMt9Lwpj22Q0bYUjiB/fRnFnSqVgaS9iND4ilxhtRlk2DXtUjNiopv5Z9vgT33n0PKlVIwtPjxmPUqNsYFJw4cSKL/69Ztw5DhgzDo4+TZhcwa9YsTHh6PI+pcz78mI1ZLu5DTsSCyXbrbaMsZq8EG5QvPL3PtVdfySxwOp54ahy7qvIopIFZQps0JMLrHAb27fmVw9U//PBD3PfgA+h+oXgeZ4e2uaHGCEveSXxz2bCh2LlDsKqHDBuORx59nOs7y5poLpIKMBUDosW8Vv011Yf58+bhyUce4VNat22Hf7/3LhxOAeAqFqVgt0n3bIeB/Jxc7ocpNJ+AuIlvviXSr/U39OxtX23GLWTaM3oUrrvuOh77H330Ucyb91EEo1EvUHJJHsvAqJh3XHJxXxz4fR/PkeZ8PA9nNm5YjLFXfD4WuS2nh9GqZ4n6q+YKf+08/HSCbAXGmfjl93oMsp3ISmdNNgo9j4uLZ1NLCslkh1F2F6VQUac5tql26feLOW1kuGhEszLDQK127kAgaID0TNNSK/OcXWwKWaxpOz6nxirKDzK0oDTFs1xZNB1bxZ+VTqjU35KWZzDEzHSTyVY2kM2JnJxck8kmOpvI6WUs4MwfMEoE2UQHLw4GAiVYF3S4mMmWFBcnNNlsLl9mxZPhoorJRrtOAX9mqeGiJYNsgrFRDrLZK3H55/IcKM+B/4UcMDc35I4h9ebEz6J/CWTbmJOPJ2bPNMNF/9dANjHW0C55CHFGHpJDx5Fq/IpO9XIx5Lxk1MBOVDR+R4KRAa8jH+4QBdKqHFKj1n8PZCvwuPDN4cN47uMFyI6LY20fClWhxYrQnpATYGZ4WSBOdE0JCaDyRCJimltiOCTr7FC4kwQzkv1+dK1XF9f36olKwSDimFEnx/aTBdnCBnbt+AkKZOvYsSOHwZhMSocBAtlmzpjGC8LbbhuFDud3VNw9nkesWLEiJshmTlc1Vl+EzpRizIUFq6N1y3M5zIYmzlu2bYXT6ysBZBP1Q7CLxA43TeymTH4f331DRgvAAw89gtT0NFE2cnHjMgy0b9MWRUUFvGDYsGkT4uKTxQJeppPei8KI9u7dy9+TsYK+A66YRXRPHWT7YuMGxCclC+alPlm37QrTgpYc3Dqf34EBo0qSyRYJslnOcYH8QvS75GIc/4OWzWG8O3kaWrVtEwGyqQiGhx94EEsWLeT3f3ni6+jU9QJzMi1E58mLUBzRdvSpnoUoBJkcyGSopDpXD8oSdV9MpX/esRPDhw0R80uXC19spFAlAZBSukZccw2zHHr37s0udGNGj+JzJ0x4joHXBx98kHfaGzY8k3XwatWqw4BUeo2aeOTxx+Q8MQwKO73u2mtw9lnNsHDhfC6/96a8j3Nbt8Grr76Kye++xylaOG8+ps+YyotnmsjPYqaDBbLRIvLB+x/Akk8WcR58tnQZqlevXgxkq3lG3WLDkNLiGzJwEH7ZvYt34B995HEGJOkdVM6uX7cOt916iwhxk/VBACwOnHFGPYy9+y4uG2UmwjiDCm1WYJIMy2XmoBHG1k0bceMN15vlN3joUDz48CNwENCmmSioRNvBaVPvLQoDiBacQbcLhU4HCpyCmbVp78/4YPlSZDALDRyqXglO3DP8cjRJTkFyKMT9D+mGcX2Q9xVsLQf3lwUOF8i+hngrG3f+gBVbt+BATjb/RkAclUV8CGiUlo7rL+mP6m4vKknGGT1PhYgyUEOADYcZCU23AtZ0A/bkZLLWGWm6+SneiK4PA23rN8DAHr0RByf2nfgD78z7GFlhg00KCLCq4fXhjuGXi5BXAvQodJQKiRh3ThcyXA58+sM3JsiWEAjhym490K9BU+57CQAUGxuC5UtpYp072Vd7pXOp0Jy0jB8IbKO2ziYNTify4MTOzCN4Z/48ZBCT1+FAfDCEIR07odfZrZBKWmyhELP5CJAQLU/VNHo2bcQ4UeihvBZl983BfZizfAWO+fPZbZXaaVIghH4dOuCSc1ojJQzeoBFmFdY9VQiqrg2oNwJeCBshTJ8yFa+88LwE61148OGHMOwywawk0JdATr1O2++h101mM0vjGG5fhuWqLDTZwgyc//4rifqD3SvrnFlPC5UWuaGYwabGqWw3lJJ33nwLb7/5Blo0a4aRt9zM4xyNqwSykd4jabPVb9AIH837mO91151jsXL5UgYAvty4mdlVMUE2+XKmJEHYQO+eF+LI4UP8y9ov1iOpYgUeQ8W4EAneqHkEbaDQPWgDiNxXqW/Q80mbZcg6oGaYwoBpynuT8OrLL/Hdad7w2GNPYNAwMhNUzNLI7szOBFS/Upv8t8wv+m7M2Ltw7fXXMSNaH7/V+RboZjGXgqEQnG6SDJCHBPPUhsHhw4dRrVo1xiN++O57dvOmORU5ihLbmVxFf/31Vzz7zDPYt28f34QYa8QoPPrHEfTq0ZP7GzXeeBPiIvJKmThFAjxqDmYxD0XqJAhuMpD+eSBbUehM7N5fD8dzGuJYZhrSqjaH20V6bAkmwOZze+D2eeF2C0abCgFWZUogG21mJCclmr2LvbeJ/CzqVaQmm8WM1uuH+luBcwJoc7Dxps/jQUJcnLl5ZvcgUO3FHB9pE4R04E5Kk00OwjrIpg9akU3D+sQdmgMoIpCNjQ8iw0UtUC4SwS0dZIs8X1VDPVyUmGylabLFBtmkhkA5yBaraMu/L8+B8hz4h+dAWUC2J2fNxJF4ocmmQDaTcVFy1MXfNnfUXEUBbPFGEBWCJ1C5aB+Gd6qCLvWOIj38AyqF9yLBOC7Ya6RUx5qgNPbYuNf/BU02tQjKdDnx+rz52H74EC+8QsQI4OTF4oeLRVfkKC3HO7FFL8IjzcM6X2dS0c8qpIsp+IbBrnKVANwxZAiapFZBAjuchqRxQOzqoD/OZEGwplwYO9lddKg5wRHAiG0HV4aLcur1RYLmMkrfjx4zFteOkOGi8hXtC/2ISboUi6fnUbm3a0lMNgGybdq2BW5f5MTZekOVn3JSL0MMaGItFmkiVNR0Q6UPUveHFhAMshUU8kLwS3YXTTYdODnfbe/PeSKZAALMEws6SgWBbL/s3s2LD6FNlCh055SDpBZypcqBmA55OVno0jEayGa9JYN5YQPvvvUO3npjIv/Q4pxz8P70WZJFoQO7QDgQRM/u3ZhRRseSlSs5VJGeqwvQqycUc5O1iUar9zYX3nITljV5iJ3jMJBx7DhG3nQjh3zS0b7T+Xjjrf+YIGPA70eXDh0QKCrC7aNH8+Jp7BihyTbhmefQvHlzZpHRvbxuF4LBIOrUrYfZcz6Ew+OFy0OLTZFiynPDX4R5cz/E008/zWFUZHxwbqs2DD4+9sijHK703ISnMe7Jp5g9RzlEIFvTZi2ERhxtcBzYz+LlFO52VvPmmDFLaL8pJpuuyUZGDJs3bOR0k8A5MVr8RQU4r01r7gfO79ABb779b1EeMtyNgJB1a1ZhNLFCWeuwEZq3OAcLFs5j90d19OrTG/c/9DAqVq5iAhLEeLMYP9Y8XDEnR992O9avWW2CNsQOJFbN+Z07welxM1NG1zC0tz+9lxCn0sJfMKDINCDDEcbevBx8vHolth/Yz6wo6gvJeTSFWDwDBqJ1ei1UYPaX0DMjYEpoJhkyHFLcK9PhwK/Zmdjw00/Y9NMOHPcXMBuOAClqh9R3EWOtT+t2uLh1B7Y68wUDSCBmVZAYl6rcBTjB7DViajlcyHULQ5glWzZi2dZtDLj5XQK0SyoK4oIW52Bop25IgoNBmgIA3x3/A/+ZNw/HKZ1SO61WXDzuvuxy1HLHIZk2LSTrjACwDJcbn+pMNr+BK7t1R7+GTVFRgWzMtBPOy5Q+ArIFqEYuslJDTlLwxDsIgE1o3VE4p4GV33+DTzd8iVyXOD8hGEanJk1wZdceIJVtAve81N9IFqwqQ+pjSMeOgEW6H9mU7M3NxuIvN+DrX38xgUxviO4ZwoB27XFxq3asc0dadIIZxz2lMPFQbE2b1IEuX6EAxMKCAgwbOBCHDhwwq1SXrl1x/YgbcHbLVlKoX2hwcj9CHNNiIWcmNdG8h2A4S9CMUSXSyzMwsP8A/LbnF74XhVGS4L0C8tTFCoTSt7AoXJPKZ9TI2/DF2jUYMmQIunftitGjR/O9CWSj9xs1ahSD1RQmmpeXg4t690ZhYSE6derE7qkHDx5kkI2OG2++FbeOvp37vJ9/+QV169ZF48ZN+TdmCIVDuPqyKzi0m1758XHj0X/gAM0t277NYY23ik2m2D50T8VE07PPzuEjOI70IYcOGoxDB/abMN4F3XpgxIgRaH52C40JKjaB1DPo6Uq3TbGQPp7zAZ564nG+T6s2bfCf995F2CUMuXhzJYqbNvcBxNZWgHLxoEN5tdUL0bmzpkzBi889z8xEMpto1UZobNJB4aWDiVEdDmPopcPw8MMPmwY19HunLl3w6htvc9sTTDELwqSxkxhytOlCR6OmTfABb7wokE3vDU//36eDyQbEIRRKQaEE2UiT7WhGKqpVbQEXMdl88SaDLc7ng9vj4Q00AtmooMSmkci3woBfuDor44MSJE/U7JfyMhgIsbFHldTKtD8hNFtLyU6xWeJkL4E4YrJJd9HSrxN6v5TWLGKLl1mTTYJsduOD0nRd7CAbabIpe1zFWONGamaWqFx2kI1QxASvT2POycmbpvFAz1IgGxkfBPzZyC84VOZwUUmGk1lfDrKd/iZd/oTyHCjPgf9mDpQEspHqxIacfBDIdjQ+Ebn/IyCbGndoguMxwogLB5Doz0cNVxZuueRsNE/Zjwq5n6Ny+AfEO/6A15EDF41PBrHY6LAji///TDZyvWZnNmJ1eNzIgAM7jx1HVjAowm5Yg1c6fkWtYJFMNZ3FoMbfyMvE+SocSoQ/ajwjyYwgdkaj9DRUdzqRFAqyPhs5wil2Q6y6bgfZ1ESU0rV7x48YPozcRQ0kJldEjRo1IvbZM46fwNGjRzk9pEsmwi/ljrYK95RhziSO37J1K5zZsDHSq1W1BONlwuy74OY+vUGafQbatWmNoL9QgmzbygSyCVAtss6o+yqNKovpJ4Cxjq1bs6YMHQSyeROSxYLDZLJpix7TqdwKJ1UaeAQM6iDb+k2bEUfO8JpGkJk+CcCo8KCCnGx06tg+CpPNKkV6j/37fsOlgwaZ6f3Pe5PQpl17FBSRlomTJ8zMlgoFMWf2B7zzT/ncsHFTzP7wI+FSazIcFfgn8ovBQs2VUD1Zh1i5rmssJZ5PBoJsVrB8+XLMnjkDBaTFRmFPLg+mzZiJJs1byFsZ2LRxI24dcRPXH1pA0aRagWxPT3gBF118MTq0b4eCggJ43U4GyerUrY8FixZKfSkrP1hYOxzG3Jkz+T0JjlIgGy8aw2G+f0qlChj/5FP4cM4H/N0Hcz8U+kRk2BUKYeSNN+Orr77iNJEOU59+/fghD94jNNmo/BYtWoRa9c7gfx9+8CGuH/95bzLatGvL+kedO3ZAfm4eqqal4YO5HyGlSmWz/VJ7fOC+e/Dpp59y/g4aOASPPfkEdv+yC+PGjcPXWwXTkhbKVdLTMG36TFStKRxb1SJblQ+fJUFbev+szEzcdN0N+GX3zojmXqlyZV6cUhhp7dq1kZpeDbXq1OZ0iRDUaMsXBV4JVtWPRw7h86+34Yu9PyPf6+EwRkoPhTymOFy4sf8AnJ1WA5XCYXb7JBYUu0VLt2AyaqOFk9/lwo7DhzB12VL8mpuDLK+HNc2UFhndj3TAmlSriuEX9kK9hIqogDDiKbySGDDk2kzJNdu1BbLRvXPI/XHHj5i3eQMO+v0o8LoluEWMLwNDz++M7s1aCjApROkzGJjLcrrw1aHf8M6C+cjziHejMNHGCYm4c/gVqOXycvgkATPEtMtyubH4h68xdYMVLnpVtx7o21Aw2eg92JGTdNI4TkqCjeYqR4RXUzix6F+Esys5flLY7Pqff8anmzdjf142ityCpUdhs+fVa4Bre/VhV1XWYSMHRsUW1BiP9LwiZxgFTie+O3QAn3/9Dbb+/hu/GzMFEWYgrYIBXH5hb3Sq1ygKwFaCzIAMUyRGq9U3EIhCeQTs3rULN19/PbLZOVMcNGqR+3Dr1q3RuOlZqFmzJqqkVcUZ9eoiMTlJbKHJ/kjVSbvMgdlfyw0T6m8JaCFmEx0EstWpf2YMlrPWLOQmTrDIz0L55FRMwFFKSgruGCXYtASy1aldF5cM6M/pnj59Om9oUMgmpZVC2i/qewmDbH179+LyHHHTLcyE+/Djj/DEE09wuZJhi1vKDtC4MHPadLz47AShM+Xy4NLLL8OgIYNRv2EDyzRGC0G32M/WOKNmAGqzQ7UH+2Yca9lJMJLcwm+54UbkZImNFtGpOFGzTm20atUKTc5qipo1anO/U6d+XcQlJEQwm8UGEkDjfr+L+iA/X+jgnXPOObh+xI1oc147JCQk8HcRbEeJYYjNKMHII6agKGv7+Cx1t2RI/KJ5H/MGCY0hBAiOumOMlUdhA/+66mp8++23rGdHpjjr168Xz3e5MH3mLDRu1jxquDzNQR9/5FEsmEesZwtkEzqN9jjBiO70tHw4HSBbOOyDYVQ2QTZisp3IkEw2dxyDbCQF5iUdYZ/QZiOWJIPBtAnAoHBxkI37dGU8JnNDyV7YJcsCwbAJshEbU51n9hmy+HV3eIFdkfFmtgDZfGS2UNKWkKzK/I8TBYEAcnKjgGxU6OJBIpo6Escv7i76Z0A2roT2qqK0S+SEXoWL6iCbHpKqNyIBshmsLaFANmKylWR8YNIwZSar3V3xfXm46GlpyeU3Lc+B8hz4W+WA0tmJFi46bmYkyEY77H8XTTZ9wUdjSWnEOgWwkYA1sRTig34kBYrQqGI8bh3YCXXdB5FUtB6JRSuQ5NgJr+MYXI58yaISC2gxedOL778HslFZEEMg1+EETTXpP1KtKEte2N5AzHVPsVbS82gPmUzOkwBmfMSRFhJpAtGCtJQwUeVSbjG0LPetXTt3YPjQYTzB7X1xXzz3nNDzUhOlD2bNxLPjn+bvbr71FowcOVJOhQhoE65wShNt0uR38dIrr/Dk6ZnnnuX7cciQM8xzByXozhAi7dgZIbhdLn7WsSNH0atnd76nYLIpkC12blvzk+KMCD2rSwXZ4pIQJtdEJVwvw0/toKBa3ESCbEPx866f+HGXX345nBRmaXNDjSx2oWFDYOKc2YKRphsfqHAzMUs0OGxp1bLlvPDpfEEXvPb6m7yIIcHwu+4YjTPOqI3qVasx0EULPbWAvffBh3DpFVeaiw/RliPzSX8/ZuiR5o7pUgss+WQx5n38MSjMhMoqv7AAmScymL3CLrCmQgvg8njw5DPPoHefPqxJx+yLMDB+3JP48IM5vDBbt24dvli7DmPHjOZ68cyEF9Cn78XY+tUmNG3cBHeMug3btm1jlsr8RQuLhScRyER5/8GM6bz4pXu8P3UazmnZ2mRmKIahAtmojsyc/QGHGWVlZeCB++7Hl19u5LQTu2PKdBEKTccTjzyMRZL1MH78eL5m9pw5+GDmBzxv/3jxYmatEJTw4gsvYMb7U7nuVqiYxIwKAhTIsIFCY2lRqPLntdffQGcKDZUVYfr7U/DKKy8x4EfuexOefZ6ZVWqhLcrJ6i30eTi9Pzn0PTP+KXy6eJFoq1pJWAtzJ+594H5cfsUVERp36nw6jwEPXmw6QG6aq3dux9Sln+NEnA8FbgGskNB+g5QquKZff9SNTwZ5SMYFAqzDRnWCXVZl/tHKgET8if12wgGMmzwJe4sKkOtzs+g/AekEItVMrIBLOnVGm7pnIonANUNol1nMKqXNo/JAAFikokhg4E9Hj+C12bPwh8/DgBKVDTHqqsb7cO3F/VnTLTlMJgcU/ikME0i/jcJgMxzA2l92Ycayz9gIgAJ8KxUUoUVqVQbaOCyTNBOdDmS7Xfj0+68xjTXZHJbxQaNmESAbvZfSm1TwtQpfV21fgfgBp4vHlNdmzsC3x48i2+vlZ5FyFgGCPVu3wcB2HZk1GM8bKQLIE66Vmtu2ZA1RujIRxovTp2JXbg7fj76jg/L6jIqVcG3fS3BmciUkh+k7YrCFwNLmSitOMQZVzy7lhBiIkMxI+2aGAmMO7P8Njz70MAPH0Tw+GYZ1AO9Pn4Gzzz2nmEYXj4vaeE95n3X8BMgtk50QHU4cPXQQI0fewkA83Y80H+vUqy/rr9W72olydF9iE36xag1G3S4cJlcsXca6ZcRco7GGwkQ7dDifQYL09FRMmjQJr73yCt+7foOGDLYRw+3o4T/Qp2cPvsfA/oNw++23Y+q0aXh/2lQ2YVi/cYPpDk31gUI+7xw9ivs7btoS6E5KSkLdOnUY6ItPTBSbHKEQ8vMLuX8lNuzk96fKfluyABXbkEA5HfiwMa7VOHfwt/14+MH78e3XVCYWoGXmFBkruRyYMmOmYLhFDlCmNtaSTxeD5AeYmcSaiAaXSZ06ddhUIrliBcGIMsIoKgogNz8P2Xm5uOvue9H2vHZm+ahyiQaqUvqyM06gf99LkJOVyc+uWbs2M5zJpZn6000bNrLBgtpIYS07hwMPPf44Bg8ZVhxsNRnywGM6k63JWfhgLjHZojmu6plQ8nzCll1l/ng6QDbD8CIcroIiowF2/V6Xw0UJZKtarQVcEmSjjThiilHoM4FsbqnJRhvFVP/URhvlNR0VEhKLbaxFe0nVO0eCbDQfjKxRJjgnRyrqJ8SGg/AEID22kkA2ffwTmoau2CCbSCglwALZdNpdVk4uV9pkps5pgoExirEkJhtdEgtkUyKTpG1AmmzFmWxRHkg0Z0PsBIadYfiLspjJll7pSEx30ZJBNvpVNz5ojKRUih9vCaC2XEoI8mr5UZ4D5TlQngP/1BxQIBuln/haNAKwJltuLsbNmM1MtjyfD0UyjOWfCLIJgI1EnsXkPkECbO3q1sa1PbuhGo4jBT/Bnf8F4vyrkODaDY+DdltJDlsOyn8LkI3KR7AuAi6wa102HNh1/Dj+yM3m8qNAS9ZX0Sa8iq3G4y7pXvHALjSF9Mm/ALzEmEa0d7XpJhYblhYIX665FdIiMsHlQvM6tZnhQAwMEgYXmjo2x7limkt2jRExM6C1GC3Yv2GxeSA1LQ2NmjQ2wyUpJ7Zs2oybrx/BaSEQplmLFqhQoRL/zZugtHgIhnkB9P32b1FQVMQg28cL5qNeg4aCRWVLD709a5J16sj5xOFxRtCsB6TF9tW2r+WipSyQ5smDbBQKRJPeTV9thjchEWRFT/MaUTCyfNTiU33Nor7E5JDhVTBw6ZCh7C7KxaWYCabTbKTshtLc0UE/yquKKVXYXZSACDuTqTA/D9OnTcOcWbMxeco0ZifRsWTJJ3jw3vsYoFYLXqo/xHpq1OQsTJ01Ax5vnNCIkuwCO8gWdeKsCWx/RRpgI0aAdOzUu3E4lwmqiDt06XoBxowZi7oNBLtEn7MtnL8AH304h1kixBpbvWIl7rxjNKfz6eeeR5+LLzLD6v51zdX4+uuvcUa9+pi3aKGpSaTe7567x7Kj3YF9e3lRTLk7dfo0ND9XgGyqH6FiVCAbfTt79hx8t/17vPn6RL5OOQ9OmTkd1apXN8W8//3mG6zbVGzGSe3Z58GXm7/i8FXux4sKcd9dd2P1ylUSZLIWFup6yvsevXrjxRdf1PSjBIC0dcsWTJo8GS+99BKbZSi9vGhgqOgbpJOrZJrQPX748XvMmj6NHWML8/Nti2UnXnljIrqQm6oEOvTaaAFsUnLG5cRxNzBz+TKs27mTXY19Ljd6nHce+pzTFhWJ6UpmBOwkqupc5LaBzmTLdbkZzJq2ZDGz4sixtWblSujWqi3aNWiCFDiQQEyroOjDFCtO9JXKTU7VUMVkA2vG5Xk8WL19O6atXs6gm9MIo8M5Z2Ngpy6oApfQiqMwVlPTTeiWUZ9OYazHHQ7M/3INln6zlcGrOglJuPqii9E8vRqHUboMJwJuF3JdTiz5dhtmbviCw1wplPXy7j3Rp0kLJFGoPqWdU2uDKZQmo9TUU+VH5ATSvStyevBLViaenTkdWWRw43CiUnw8Lu3VG+fWqIsUAjKD5MQtmXKKpGCOk6p/ojBfJ/I9TuwryMPzM6biaDDEdSnO6Ubv89qj2zktUQVOJBghBuwIHBUBV5GC99xqpSaYIlrwEpT7NNERmmCJJt4v2qaBdWvXYu7M2di48UsYAcMyu5GMlWWrVqJKWnoxkI3vL1mo/BAjjDUrluPOMWOEPp6pACrymFK/buNGJFaoyGNLNJa2vV/LOn4MCxcuxK6fdjM4v3b1Soy+nZhsBl6d+Bq6du2On3/+GS+99ALWr/uCL6c2OWnKVJzVrJlo734/OrRpx+MUa76xQYYIET+reTNMnz1Lum+LzRHKKwLaZkydgknvTkZ2tmD7RfYtkeMDvVvd+vVYc44YyDx7MOUGBDuMNqzMI4pBluor6fkUsk6bZJs3bEbICERs3hKov2LNWlSsUlmUrcaqU2mkevL1tm14ccJzoLB5kX5ZDtIEh8FklR/S+GLytOk4p+W5Fggq24EOsqlNHTGWGti2dSvuvetunDh2VGzaFQtVlASlsBNnNmyABx54CK3anWdtIml1UtdWnf/xPO5r6ahWvSZuHz1KY3bba4rV34i/TnVbNPp9TwfIRky2ULgSioINWZMtI1tosqWTJpsnHj5vHDxxPmaxxUkDBI/bFWF8oGrhnwXZUtOqyE26yHDR0kA2iqIktl1pTDbV5iJAtqyAXwwZstJo+zK2IhSTKxNko5AD3mWQk+MYdYF3GYgyLDXZ9HBR/ZJoU1DeWYEFsqJ9NL4AACAASURBVBGaqHYB1bX2KkYT0VAowJPRwqIsFEgmGwqXwxX8Cj7Xr3C5jsEZDshGUnIlLQfZYjXy8u/Lc6A8B/5XcoBZO6RVAQdorygCZJs5C0fjkpArd7TZKcz24uZmiZpUyQmIeZ4NxFCDleWmF2PKYLvOfKwCdzTQwBzHNDBIn5KQvpcrZMBnBHnHv4K/EH1bt8IlrVohDQEkGoeQEN4JZ+EGeIOrEI+f4XJmwuEgWWxe8sUo7tPHZNOBAzXZZ1U4B4VPuZHndoKmxou/+QafbtyIIo9bOkCKhbYCxZwybJJARsFgcDHrgHa0aVLK7mna+/FHMg8iYWPJYNGp9GrSy1fxJFYAmLRIqls5BbcOGoTqLieSSDScwpbkwkktkk4GpLUDChYEKIrDEQpj7Og7sHr1SnM+YmmO2UEkESrS+YJumPjG68w8iVwEiZrMi7wwMGTwQOzZvUuE1PAvYiLdqfMFeO3Nt4oJP59sf6AztWgyzwSPcNgMF6WF94bNZHyQKCfr0YWdredGpp/edtjgQdizazefkpiYaLL8zDmUBH8i0yJ+zc/N5fNTqqRi5do1ZnikgwWmhTaXAvRoAuzxChdUyjACwF579VUc2v87Mz/ooNCfC7p1xd333Y/KVUjnq7Rpa+wcpfIgbaLzO7bncDg6aAO4SkplpKamo2HDhsxM6XRBF6Snp5smCdHCEuleIQovdDuxauVKjB11By/qxj/7HC7qe7FMhIHrr7mamWxn1D8TCxeRKYFIv1o43nvPXVj22RJTqN3l82LF6lVISk6JqGfUVghkI3dRqluzZ89m8ex777+Hn0Uaaa9OfAM1yA1U6kUhbGDvr79g+NAhCBWpXlos6qm+9xs8EE+Of5rBWFWHaY6+etUKLPh4HjPXMjKO83vF+xLQuGkTXNy/HwYNGSrYHloAeLQ2F60kmPEZ5QeVH+InA8FAAD9+vx3bt2/H77//jgMHDuBEZjaeGj+OF+3ms23h0AqkoDSTrhfrqMHAG9NmsFNqt/PPR5ovEQkQTp/k1ukOWe03Wppp8U7rigK3E1kuJ96YNgXxVaqgTevWaFC1BpKJYYUw91kEItGmjAUUR1khScF0FW5JmmyFLjfynS7MWP45Dh47gr49eqF+WlVm+ZJ5AQFs1PfyZocEk9iJkkS6yTDB7UY+nHj7o5mgNdOAC7qiIgSI5uP0SN00jwdLt27B3LUrGXSLC4YwrOeF6NH8XA6XFa6c1gZHsfKKom1GMgTEZstzu7Hy+2/x2do1OK9NW3Q+7zxUghvxYQFkMktZ9v0CbrHAf3ID5nmCI8wab/ROuW4Hdh4/hilzP+TQvi5t26GK24d4EKNPgGuxwNFYvYDed8c6R4STi3BZ1prMz8H3X3+Pn3b8wHXx4OFDyC3Ix5SpUzl8MFp9tvpK8Z4ZR46he7ducEtXUrdk2NK1Xbp247ara3DZ06aXg74poEDCtWtW4Q4G2US46AUXXICVa1Zj7NgxHApPuosvvvIy2rZrb+p3UR0dPWoU1q1eY+p7cpE4gJGjRuPGm24yQTbRP6huLYSgP4Qvv1jLem87ftgu2ueJE4LNzZuTErRzutC+Qwe8/Z9/C32/2N1zib9YmzgCAC7MLcS2r7dg545d2L9/P4e+FhQWYvL0qaZOnL65o25ugm0GmK1NTuI//fgDA5LHjh3jjTWhoSfYpDTzIV3IeQvms3GNSr+qR3amof4c+o02/BYvnI8N6zdi7949yMwU41qlSpVQrUZ1ND6rKbp06YLWrduaTral5VFZ+9pTzOqTuuxkQTYJHkVs0uoPFPiJDwZSUBioj58PkLNoAxzPSkdqejN4PAReJTDQxu6iksnmdDtN4wM7k43yKzGeQog1F2r50JLCRTOys5BaOYXdz1lhlzYIokoUWHJlgsmWjQSvNwJks48Cke8sWpcZLqpAtsjwAYFyWx2LuIgqS3auYLLRSzLgxTHLVjVSe7r63i5TvUMhtkKtkpLCDh1KIyFaDVAVXkz/wdcRVS/e5+XTw6Tzwup1kQcPcgYQICabw4Dfn4miwsNISzmCcP4yOENfId75K9zOY3BQUA0PMGUB2eIRCqWhKEhMtqGSyXZGOZPtpJpv+cnlOVCeA3/XHFBMtmgg25MEssUnIc/rRYAYJ38jkI3yU2nK8N8RDB9rA4gXGyGxEEsMBJBqhHBNnz5oW6M6KiOMpHAhfMHDiHPsRrjwS7gCqxHv2g2XQ4FsPPLEKL7TB7KZ72dqxICNDQocTuS5PSwk/cGaNVizezdy3RSGI0TA6SCXUcV8UuGSBHIpcWoKU/IaIqyKQrzMHWC+mphyYCCPmAgGhdfRnIbc6ShcyTY5ofkC5TGFbhGoVifOh1sGD8aZ8T5UYHYJhUWFhDabXJT+FW1B3xUng4Qdu3ew5lXIHxCMdhliSHMWnrckJqLumfVxbsvWQrOuWChQJEj1yssvMmgi3OTCSKqQjBYtWvCiJaVyaumaO2V8SQWmMuAZBq4YNpzdRQkQoPARYnzRQWwbe95HPsJKv6gEIdw1dgz27dnH8zQKS6SwDHVEAqcKLqI0OJGbm42rr7yGQckKKZUweeoUAegw80yCfbJeqtmYXGrLOAjLfIHKg8I3fQnxgrUmN18F3+jUD9ayIhfWIIWSAj6fuL/OdNGZa/YFj52VR2DBV5s2Y8K48XyfMXffg05dOpsJfPiB+6W7aC28NnEiL8rVQW1g4YJ5zNwiEDulSiVcftXVOL9Tpwgwlt6YQNy333oLn332GV/+8gsvokGDBnjn3f9wPt1w/Y3w+LwWMKeYOgjj8KED2Lj+C2RlZHLkBi1OqteqjQu6dofb47XEw/nOgtVHbot0kM4fLS5oV144CUYLoIsSvhWjiKxyjzzBXqrRGEacOt5Itw5i3urh3fpv7AbqcjJjq9DJ8C4bowgwjPTXrLD0WItl65kOdrsklhkBSqR+SCXpC4fMkFDegKC9Jy19ljaXRgvQ+jN6H2UcQPfOk26jXjgYsKOQU9ZJs92XNx3kekSBUgGnGwX0ncMJH29gkMaaCMukfk1pp2UGgzgWKmIwgp6R4o1HisMZwTJT+VGsvKKAbJYum5NZ0gXBIHxuLzwRwKNlSEDZY89vE2STTqmUVma0ud3wg9w4XXCD8oJCQymUVowf1n3KxtApC8imp08fL/h7p9TmkqN7rPZgtnF5Po1jt9x8M44fEVqgLocTFSpUQJt25+Gqa69BQmKy0P2KtYiXN4zcArIq2pbNmzB+3DhuCw899BDatiXQxsFO2Z98uoiF9aumVzdBfmUQQ6ziZUuX4tD+AxzG6PJ6WCOsz0UXmX2V3qZ0sIvzQwvHpTpG4CMZvVB/6nH74I2PEyH7minBqffe1uaEvQ6p/luw5cQRDWSj7yPKVHPfpt8K/EXc59Gcx+UUzpV6v3oyIJvez/OmG4Usi91J87Bqrcij0gC2P5N3p+Pa0wWyCSYbuYueyeGix0+kIr1aCwbZaMwmkI2YbASy0XhGIBvVMwWwqXct9Pu5vJMTk0xjIz0fooFsVA7BQBgnsjKRVqWyCbLxpmKscU2GozPJKzurVJBNZ1kyexQuNj5gTbY/8vJEvYhVg21ctfyCIrjcDvjIVSlKClVIih6awtbbRgi5ublIqViJd0AVnT/aO1oVXzwgJztPCuPRMKj7yEReLeJ2aSIqJtdFgUwE/UdRpcIhOAqXwWVsYZDN5TgKpyMo9ANKmeMJJLYcZDsdDbr8nuU5UJ4Df48cYJ0kDi8MFwsXfXKmDBeVIBtN5osf9ul79OVXaTuGVoccfXpif3T0qbjVqXNgJYWhGBS+6EeyP4RacT5c16cXmlVOYe2weMMPVyAf8a4MeMK7YRR+CXdgJbyun+F2ZjGTjQ8CqKI+8M+DbObwy1odauFrbVWJ4hGhGSQYnen2gIwp3l3yObYdOIAcXxzr+RDAZgInkuWn3OTEKwitM3IB9Yb8aFazBs5t0FAwNqQYsNKioEXRF9u3Y++xE/C7PQgwwCIyQIEslhECMTMEm40WvJTP6U4HRg7oj2YpFZESCjLQplgVKqSEBLf/7KEm2ULIODJsiKc2zBCjPLWmOvR9tBpWHHSRQBG7x4akNpYAmOzOcaf6HnZdNQW08XxGptkORsVuR9bi31pACcaMkOAQ3xZbnHK4jBCC5pwhUJFzzDo/mvun/Z31ySb9Zl/E6c/9qxYgorUQI4iYFVr5O2k+WNpiPTKGQmwaa+3cvIeD57tcVvKWsRb4vPnM4XiEpAhhbfu7RjA5lMurLa3Ksc/aKlAiLiIkmOugfmdyFjYdGAVjVQGy5vN0IfMYbeBU6nEssE30FdTnWGLy9vtHW0Tb76fCiQmAIuCZrQIcYNCeyt9F/Zpk3aj3trcr/bliAexAkAi98l70OwFggvlk5bUKD9XbjVUHZH9oVgbBjFXpJJMFOoP7RjI4oDGEnqjMOsxEib5eseHoD2JRMOvOQWAU9a2Rgt0KDCPQUYVx01jHwKN2Pqc1Sjh81D5Q6yMEWCh0ibgty40UsaESyeUQ+WGtzSKAU9nEFPjImzWG5WwqNDst9ojKBznkRlSXkupZWeut3vbsbVg5WNrvRdfYwSlFLqHXU+2MN7bk+8a6l+gXxd1Uvx4tFNI+11CsdCtt1jzHDtYVJ8lYV6l+PNpYp86y93H6Z5XWsowHZSmTaEtw/XllGSdigvqyLOzvYy+b0uel4k2szTDRR+jXRRsPygrilSWf/j/OOV0gm2CyNeBwUXIXJU229OrN4HTEIT4ugcNFOVTU4xGabB6PANlo2sLzXjHe+f0B3mRIpM06vV+TmWMH2Wgzj/vjIDSQTRDD9Jmn/ToT5I0BssUqC9UrRoBs+zMzywiyiYk1CR/SjrDX7eFJjZrElIRV0euQBmleXh4qJJN9PHXGYgIgJgqRh5pUcKWlHdWCfC4AAvd0lxd9MDWfT6KdRQWi03MWMMiW5NuLeKxDnOtbxDn2wOM6Lphs5SDb/0e7LX9GeQ6U58A/JAdoYRehyaa5iyomW2yQLdoeqW2nzzbpKZ4tJU+jywaySc0xuc/rC4UQ7w+gQiiEFlXTce1FFyEtbCDd5YQnFGCRZYKQ3M7j8Bi7EPJvgMu/Aj73LyaTTa2sTzfIpgADawpgLWbUzii5iR6GExM//BDbs7KQ7fUh3+WB3yUc7EiDRYgAq9yNnILTwtQdDiItLh43DBmICtKwgOAVukRKVyMP4FDUt2d9gLwwjZhigcuTTSPMzxF7geL/CWAj+r0rRNo6ISQH/Kjq9+Omfn3RtnpNJPOOuAhfsi/6TrV56JNesWgRBzEpREIFU4GDslgvxnpSLJBNXibuEyNhDFUym6Q0EOfU3szSlZHX27RtygKyifewgBY9Jfb6pd6TJrN2Jz09X+1vo/LfDmhE7OyGw3BLF3iVX7HmfqeWW8WheX1RrC9+ihdXJMimns/AbYSraXHwMjI/Zb2TX6r3U3XMzCet/1OAHl8SpUAFkCsBXbsFWcSmuGIgmkF7JutWnRYL/Iy1gC0JoIpWRmUFP9R97eebZSS1kdTvan1Bm/KUVqssJZhqOvcKgKcsC3I9/QrUovYswNUS2MpRisncdNBANr04rU0IG5hre4y9vipjCbqt6L+ib0ao9FucDNUXm92f/EPmjGksFyOvimllCsdRynhRX+XqzASa7ZsapUQGyXIU0KNKo2Cecj8jG2is/u1UyjiivFXYqPwyAgyUv0Xrm/T+UZSHOqLD56XVQzvIZm9T+rijpyeau3S0/tklxyc1b9EZxtFAbR4rdM0zrQCoDdL99PI51X461nUKhFfMP/u4W1o/pcY5+/hP1Z3LS75PrPE6Vn2LNU7Z+69on0V0iGgfZQXx/up8Pdn7nS6QLWRURlGImGz1kJnTCEczUpFW7Sx43IkWi42YbD4fu5GzI7kGsqlyLSryM8iWlEiRlNrmQYwXZVaZxmRLT60iNlFsI4Vupkm34s+8+eJgcI6iKBPi4s3rYtULO8iWm1cAhz1cVHZ1EUlWFYQeqoeLWh1lZHipulhdRyEOFMKZnZWL1CrkSSM6qdKQYDGoOlgIll6QCkA8047bW/ciKrwIFwUCgSwU5B1EWuXDHC6qmGxmuCjlpM1lwl5W5Uy2k22m5eeX50B5DvzjcoD0NZ2CuxIdZItHnteHADvuFOcTW0sArW82Q2AsRkxpTLXY+VbaMk7+brpJUggKMQACSAiGUMlfiAsaNcXA8zsisbAAPr8fyeQaGSB+FmmTBeFyHEOC6xc4jK94U0YH2QhOij1Z+vNMNvXe1lvaF/9ih5zCJ3Ldbmw5cBhvzZ+PDJ+Pw0YJYAs56U3Ezp0+tkaGuTqYUUGKbcTa4BAkdrizHJd4YcdsDAqnIic+N7PYAuauoiYwTSO5Zn5A70EgGuU9Oc9VLCrC+XXrYcRFfVCBQkYNi832V7QR+2IkFnNJnWefHJW2GNLTqNgK+iLrZK6P9r7RwIYIFkIMkKy0vLNP6iMAHe3i4jOp4nfmeViMdBRfzInr7SAVLXIEM08u0mmxLc0KSnuXv+J3O4hjz5/iIIf9qcXbo3hP0S/ErgfRQTy9veuLMfW9WU/ZKIKAEysstVjKtMVxWcHLknrTst4jdn9Yci+u1yXVXlXbKvb+NnBRB9kUeyqijcp6WlKd1c8vDsCKekrRNtEO/Xz6vSTQtqRzTyaPSwqv575eRvBwvjop7JXaVlDoDUUF521kBVO4PiIn5XgnxewlWEDgnwB/xbml7THY37P0/Ct7a4/Amct+Waln6n0l1U/laFzahfpYdLLjwsnmS6z2q3+v+mDFpLWXBX1W7O5o5aiPmaTtyPMPLRNOFogvLf9itWP9+2LvTRt9dlOlKA/S86Lk/jp6KgnEMwEzzVhHnR1rHFWgqHlXsz2WPC6cTF79leeeLMgmnk04ikyFbS9AabIFQynwGw2w+/czkZnbQIBsZHzglkw2j0dEK/oEk03Je3CdlUxoekKBBNmSkwRZqzRPAAWyBfwGh30KkE1AzrHqL2N30hiGRl4C2RKIaUfGB2qTQb6u/bXtIFt2fgEc2dL4wHKrit49KOp6Vk4e3G4PEuOFRgjvnZWymUtx7kWBILJyspFaubIJsEVWDqua6osEyg7hLhovNdnsz4vEvEPSqjoYDiIQzEVR4UGkVvoD4byl8Bhb4XXuOQXjg/Jw0b+yIZffqzwHynPg75MDTCxSLliknaIbH5hMNgGyBRl8obRHTilNQymNl6/CFNVuvthaKQ0si5UvpV3HUqYiDAdCG4wApPhgABUDflzerRs6NziTXS+d+YVwBANI9HhYs0o4mQXhc56AGzthBDbCE1wVES76dwHZSGw43+PCj0czMXHWTOR4PAyCESBG4ThM7OCwTxXCIoX9NRc5milT6Bsx2lxGgAE21sPRJg4EgIQp/Iw03uS9qRxpfOUdRi1kLnKyIsLpWJ/NMBjgvKBZU1zZrQcSWYhbCxmNwWQ/mZZR1h1vHUTRa+/JLoZ4ShnFvfJk0lzSokHNs0qbU5X2vJKYIOpaBe6oReWpAJA6Y1BfvKhyUSFFpTEJSnufsv4ea+KsFpSxwqCigWwm+4yBG+ZaaIwE0VpUCOmpgGz6Yp6uj7boVe7AJYFsZc2bkurdSYE+2o3KytCwM9jULUpvf5GLUfU8Dg7mRZbc/CiBoVRS/uhMMZFGVXNjL2qKA3P6E2yLZwkCEEihA4k6YF9i+cUy/lF9tQTZqE8X9UfoZAtTuuKH7p7IfVlMZrn4wbyfvJVy/7UYfCdX+4qBSQq2ieJCWVq50e+n0k/q0VNmOdjyobTZhtmHnuJ1ETVGOSvrYHkpa+qypq8s55UEVppAmwyNLL29nlx9iHV2WUBEe/2N1oeZbc62oaP622iRdNHSZE+PzhDX8yRyPiLdRvUb/i+DbFHItgpkM5lsv5+JjLzGOHaiMtKqNoPLE4/4+AT43B7BYvORJpsHXrdbhomSLhu3dM5F0tej+WdSQrzG8KUSUCN48X+pfjP+lCVANoFZifOUrIMp72CLXaA5NZG8SMdWeQIIoI3SRfNsShf1uSQLIWJACO+ijpX0AHMKCjWQLUZtN5E52ZlnZucylS8xXsbEmioYUTp0cyAQIBsZGJDwnALmaKclWiVnJFHy3eglMzIyOFOpENjlx3w58QA1gNN1wl2ULKIN+AM5JsgGYrKdsrtoOcj213Sd5Xcpz4HyHPi75YDeBzMDmMICAdb82piTj3EzZ+JofCK7iwap75WDKfW3wp1HYxdriwIx/qgdUMHEiK2oGZkrPFDxEblHqJvsiN/FeSbAFibx5xDrfyUHilDd7cDNAwagWcVKQn8NQDAvH+FgCInxPrkLSqkKwok/4HP/zJpsDv8qxHn2wIkM6S5a0qz31JlsZZkEq5xR+c4uey4fCp0O5IPKS+SSPYX65+g8HCH2Tb9F48nweBpZuqVWXTV203sRW468JslRLy4gtNqUuDWTLErVyyr1cTElJ7hO2OYXap4QjV0Ra7FWEojwV+zkl/Ue5nnazn1ZgJFiiwNbnpTlHnpeqvNj1duyvk/pJXuSZ9gYDeZGrQRfYqZL66/KAnxY9cG+olBMV9Ffme62NnCltPYeq74pDUQ7uBGLAVPsPnbGRyngzUnmfkywpqT6FQlWy7BDWT+LvaeNSRmTIWXL75JBJNlDRhixiHS4idVt0CJZlKcZThQTDFJhYeKeJpirwD/J5AxKpnWs/LWHERbbRLAzGxWLmI1ZIoOgoud9rJHAniL5HircjTjS1F/L99cBw5LqimIQmTpgUozATFsZwbVi7eYU66+9HyhuTBBZfsVyReaHpYlYMhpWWnvXx3ZKmx4WHGv8ipbfsYDfWP1exKaC1rYUM1L0YZb+JIdrU3uQmqclGReebN8Rbaw+lXuU5ZqybsqV5V4qj4QOrOy/TCMg0W/8WWOfsqbjrzrvlJlsMgH2/pZANiAOxGSjcNFdv9VHZn4T/JFBIFsLuN0+JMQnMXvNFyeANvqbgDTCmUizl2ViZVSMAtnIeFP1y2bYhgrfsP1Lm8P+QIhBttQ0SfJilJXqNzHlrH/tYrXsLipBtjifRzyTmXtauIj+PJkPbPYZ8COSyRajlPQuhO6bnZ3LmUDMMm4cpaggKLpeUUC4i6ZxuKgYtPTDLjzHFZj/c+F4pgDZ4rw+fl6sgZtF7sja2hAgW6AoGwVFB9ld1Mj9nJlsPtev5Uy2v6pFlt+nPAfKc+B/IgcU4EFMGhpYCLg5BmBzdi7Gz5iF43HxyCeQjX9Xr0xTCBKD98PhEFBPpDgvS7iThxgCDh8MB/mJkSyzfapTPAvLDrJJkEi6k7mNMBKCfiQFAmicUgEjBw9EdTiZweYNC8H/wvx8GMEQ707xeztCcDlCcIaPwuPchVDBerhDa5nJdrrdRcs6CVc5xMwLhxN+Ypk5hAOo0swpZgkuby4my3JSIBexYtFuhe4x9a2koyyxOfpOvCaUTcLWyljBYliU8rw/0apKXNjbmAdlYeKU5dVPNbllAaX09ylLeiPmVTZtsVhAI8/ltPKL9RydkaSYcGV5h1PNn9KuKwtIaGcxRtxT3xTQF5sxwsRE/0ZMzpJBNnFO8dTbGX6lvZ/1eySIoxa5sUA2nj+TLDGHDpIKvloEyjsqcIaNvf58WzzZeqneS7kimoYVZh20wt71PIpVfxUD1M4YKwvIxmzBsHCyUwxgDiliJ20LZKN0xF40RwfZVNoVk9PUiCKDGmnUENleiy/OVR6J59sOh0gnmeVQ3li/28E0dd3JgWzm02xgdKw6E31rzEq3aXij6tz/M8hmzz4dZBN1S5xhb7smkcMMm1XkjpKdeMs6vpfGYGYATrqGm2nR2i0Lcpj6jRrIG+N9Ym6SqPNtbEjVh6r29FeDbGXvB//cmScLskWMiVEkE8x+JyrIFt25+c+9wem9+nSAbOGwD8RkKzDOxA+7auJwZj1k5lZDxZTGvL3rjUtAvNcHr8/NzqIOlwtxHuFiy/kvxy4e08IheFwueFy0hWsdOp6kG33xHIW1g53Iys1BhQpJvPpgl3t7V8r9vfjS0mhzIr+gQEiVuax2pZ5H6YuYg0gNYJqj01opv7CodCYbv5hMjALZBJNNCM+pRZU15YhkHuggW05ODlIrVzJfQr+3eb0pzCmolrQoI5AtOTGBHU2Li91pYaY0CBlgkI2ofIVFWSgqOoQqFQ8jXLAM7tCWcpDt9LbR8ruX50B5DvwDc0BN3Bhkk0y2DABfHc/AhJkzkeGLR4Hby4sOBnpoR94ZhMNRBAdy4XTkwuUsEiL4Dlq2EHjlRjDsQ6EjHkWOKihyJiLkjENQah7o/X9pWcaTO55UsjCYnASLpRmJ6RO4Rhpj8QE/UvwBdKx3Bq7p2QNpAAv7+8Ik9i+kBvLz8xEIBJCQlCjCZEEho4LJ5nX+wkw2Z2C1TZOtpNSeOpMt1nvbw3qs84Q2W4i8QFkfj+KEjEjtnSifnSTmxsLSUixWLW7UIlL+TvcyQVRtAWRugknLevN+ysJeux+z2bRxXISP6gsXxXc7mRpQWg2J9XusxWbJ94sNzIj7la7FdarplZM8ebma3djBgtIWbzFBshiLrlipLe05J/uWpwrGlJY+/fc/E9IUu91FpqAs5+kLOrtmT0lpjHZdWfO5RECxrDf5C8872fpT1vQXY0yUVq9jMJ8skDKSiXKyWVBavT7ZfDjZ5+vh2CVtCpQGgtmfG+u9yvo+ZT0v9jgofikGepVW3iebgX/x+aXVhz/7uL+qf1fpiHa/aFuhf6ZvLcs765sGqsxL6hNi1a+ygml/tn4Way+2jRrF+JSzLwukL4PWZlny668+58+CbMXygzdxLJBtz+8NcCK/Mf6PvfMAk5u62v+rNm17cTc2tjHNppgWCCTUQCgphBJKCBBCEgj1I5SEfPnykZD29RIKVQAAIABJREFU/1KooSQQug2hJPRmIARjaigGEnDv6+1tmkbS/znn6mo0mpnd2XVhbUvPs882jXR1dHWl+9N73rOO00V3gaaRFxulYsagU5poJALD0GFoBlRdvACSMaTvyXQauqoiEYsVvKov9CAu9CSm7Mac5aCvrw/1DbW8PfINdiwxlym3uK+g0dPXy+0SNQHoodsqCeG97RDUU1Sksxkks2ZlkI0+LEFbd69IF62OCbneQJDND+dIybaxIRu1h6qYWg5N44B0uguZ7FqMrm+B1f8MFz4gJZtX+IBvvAO/xQsLH2zoyzjcXhiBMAIjNQJyNKQRtA/AJ739uOOpp9AfiXF6Ihc9oHHTtqFrGUDpRi63CpqyForax6o2HlMVGznFQNapQZ82Bv9ui6JXHYW0Wg2LkwjFY0elGgrvZkiAjf1mhAcbpR8ajo2Y7SCWzaAuk8XXPrsfjpw5gwEb3aVitg3VtkGKALqrUrVqshSoqqqCzTdMC+REpyitiGtLYKb+WQKybZx00fKTi4EmfeLNHAG2fPGhcgoFmf5SqLSQhgxy/4VeVUKtIxVydKakyXi5ya3cTl7lWKhWzyt/ZByHB7+Gft0Mbz/lH76Z9g7bWbDS9gf3v6VANvHMODwvpVKxKzURpPWGOxmsBJ6JYxgcygwHslU6OSzXjyqFVJX2w/Vdb6iT2ErbP2SIsZlCtuLjLD2eEWQTY29pBaA8j8H4DnZ+hhznQIcZbPuD9a8NDZMG29+G+v/6xm2wdmzouAx2f1nf8zjY8cj/b+6QzX+cfkBUFL9hpjtXGsfhrrcxIRtXF3U92Riyjd0Fhk4FBYQVGIEs9mOLRNj3Xyo3SYUtIZrnyUZFCLyX7QMfLfUpsivr6ulGc3OzmLv4qjXL55FS3wnQUS0BKnoQi0S8egKsch6gcBO5PKdyFaaLep3f/SEI2bzDk53Gd7yVQDav+o37ec/ThUqoUulVRWNPNk/JVqL0qv8B37JtVrKRRDCb6UQ2uRbNDS2w3eqiIWQb7uUXfi6MQBiBLS0CQXQkEAI/qoM0av0A+36lXe8vOn7xmE8qsh4oWIv+7LuwrfehaS2AYsIhYKXS5wnMjUabMhU/m70Aa5Vt0UeKNoVcuvJ4qJKY+lMkaNu6o0GxqSqoxVUsq7MmRtnAd44+CnuMHQ3SS9NeuMIop0u6XkmKit7+fliWjep4gnV71BLbSUPXO2A4n8DOvgqVPNn0xVCU0p5sMlPDM2WldB0YsO0YTGc80uauqGk+FElzD2Sc8XCcOOjWLvGM95bWfaqUpeXlZCn/0Fse7vFDQVnj6PJwqdTbu1KpbaUeeEudq3JvAwusJCpMC6qkLwy0znAnA8P6XFAxuL6Nr6AsyLDa6X8m8ylAKgUaG+CwPFviDbGt4Wyj/KR3YAg7ZMXUkBs3PAhcyW78MHN94V0l+xveOgOPU+WN7TdU3EpvZ1C4FZwke2mlUrNSuN3i63Zo7c9/vvBz6wNzKoLdvuPclOPF8PrSQIUchrvFwSfw/EwUuE0Pdl7Wdxwf7GgG2/9gn/fm/SNcMVjpcWys9UrdH/wKvFQmwwBJLl5q4ZYG2XzJCf5xpVzhg5b2BowZMwORSAKxaNxTilF1UVaMqar35S9rkM5moSkqauJDsSvL1wRoaiJPNpHR4h9J5bzH++5WF7VVFR1dnayci3NNgEKLtNKvjEUptYoLH3gXm/sDQTbpyVYwsJSAbPSRwdJFS0G2/ESuHGQrFN/7/dwIslEFNEpXMrNdMFMtDNlCJdvGGmbC7YYRCCOwuUagFGST4zaNsqRoI/N7+pI3O3EjylFxa9hYiJ7eeYDzBnR1BRQtzaCN1iaY1quOwRp9F/x49lIsd3ZEjz4OKYVKEAg11pAXxWY/BdVx2OdLFDgwMSUex/ePOxbTIhFQaR1KDzUYwknRt7wXCchGFXISiQQc2z0yJQtVbUMEC2Gl50PLzUVUWwRV7SpZ+GBjQzY+B6z4CZyhMvdZ7z6af5xzfyoN6YJgbKAqbQPDPLGbIiBHKjvfrjeVAfBwJ4JDnvRspIfkwdox2P+Hcj0NN1ZD2Ydcd0O2ezj739SQrfJJ7tBgS6XHXk6ZIj8/XKVfpfuvfL1KIVdwi4NBrEpbUOn+A+tVBNnyA+DmDtnI842WcunrlUZ7Y69X+XW34VpSClYO1o6NPR4Otv9Kj35DbafS/W1u65WLD53f//znP3hvwQIcd9xxBdXe+Ri3tHTRoUC25HSs62jCmNEzYRjxIsjGSjZVE2miqgJNE2mjNPb4IZvfOizo6S891eQInDVt9mRrbmxgOxuRDTPA4oNsJPKqipOSTdQE4OddWVBJepu646MnLIM2EGQLuke4D9Fue4KQzauG496DSpE9IdcrnS4anBz400+FoiLgycYH6X9EKJyoyXRRhmyZHqTTqzld1E5SuqgofBCmi25uQ1nY3jACYQQ2dQTkWC5HXAHZ6K8E2CjFkuqPfoLu7peg2q/C0JYDapJTRm3HgqnVolubgFWR3fHDe1dhiTIT3eo2SGq1gKMJMFNG4eTdzNyq1nmjMOG/FnUc9l+rzWYxa+w4fPfoIzEW4AqiUdejjXRj0tA/f9NV0ZfsR44KJCQS7K8gVHkiXTSqLIKTfR3IPoeo/gk0pacQsslXXQUnY8N7suU3XyY9yJ3ylPJPG7ifBLcnfi+lKxzSRDww6czflV2PN/953ggKsFLHXJFSI/DB4ORnY0+GhntNl2vXQHClkvO5vse7vp8fajwq3d+GniwOCqmHCGEHmqz54Ua5+FR6fP54Def6GOr5We/1hxjHoe6v0rgFtzskhWMF4125cUfut5JrV07eC9oauL9WDNYrjPvg8ZP3G3ce6b7NGeilzlDP4aexfsVxrLBx/u1VAu0Gj3vpHQ/3cxUexla3mj+erFIjf18HWLNmDY444ghc/8cbccD+n89XH6VHRV6nEFqPlMBt7HTRhatEddG1bQ0YPXonRIxqhmxRThWNwHC/kyUZFz5gC2YxG6DvBUo2AmWBl85B2OaHbFR4s6mZXsELH2dayokMeL7AlikKOrq7CiBbvihC8VkLQrZkqmThg2LI5k/77Orp49xUMqorLkKQb7T/UV5ANtv1ZKPqor633IGbQGWQLf/Y4aXfuAGThQ/IryaX7WXI1syQ7WnoVlhddKRczGE7wgiEEdh8IpC/GcmyCFTkoIXe16Gv6wVo9jzo6jJA7YdGkE0B+691aROwwtgDl89uwWJld3RrE5FRG2Bx6WwBp0otfshG/ycjfU62tGzolokqy0ZtNo3DZs7E1/bdFxNkgQPyWyD/tcDtsxxkozRSKuIAJwNNa2fIlku9CtV6HlGuLkqQjRJnB/Lv/HQgG9+pK5wM5WNcOWTL32Ur7Ke+yaQ3aSw1waxg0lnhHsuuNtzJxJYM2So5n+s7eawUeq3v+ZWfH8r+NiRU2tCQjR/4S3jVVXp8lfb3wSbzG+q8bLDtDHl8G9qeK41bcKsVQ7YK2x9CtqGdt0977Uqvy0rbKa/Lcv2x4v42yA6H298rPY6tbT0es91KrATP6Ofu7k6cetKpWLlyJZ57Ya7wAXM0NzQCDG11kM2pR8qajkUrpniQbcyYnT3IFnM92QiyUaYkfbEnG6nOWNEmqjETZCOVWzV5srF6rvD1wwaFbG7hza6uLiRIyRaLAeTfbDs8v5EFGfx9viRk6zaz/Pfi9+XFkx/qUF09PR5kExvPp+Pwg4K7x4EhWzFJLPW+nvZH0yXpycblXV0CWe5iJsgm0kUtZLI9yKRXY1RdS1hddGsb/cLjDSMQRqCCCJRWLhcN5N6WaH1SfxVCNtV6BYa2FLqahEMObqqCpFKNHm0ClkcIsrViibI7OrWJSCv1PK4P6Mvmm5zQvYEriFo2ouS/lsuhMWfi6L33xpG77YomADWkTCPds0Nfouqoxno7cUeiaphcrVoFp4tSFmacfB3cStQE2bx00cw86LmXEFEXQlWlkk1AtnyaaMDRYZiebINN3oL/L/Vwn5+c52V2RRAg4N0mjdvl9ovSUsv0nOKHfbHPT1uZMOzJgwv8xOfJYLfw3aYfFvIz3Qb2lhus3X7wsr4AbKDBoFQ71gf6DDYJHey4Kxi4Klql0pjl2zuQcnT4BRXKNbZc+2Tsi+O4cdJLKwrmCFppMOgwWP8reygVQrHizw/tvGyq/l/UTt/xBceW/GzO96mgPcEg419w1jjS00vlkW6s8xHcrj8+/tjIwkBOkdJv4H61vu0OXifru70RNERslKYUjSvSS56eG6j6ZSaJM791OhRbYcj2ysvzWNlGz7usdKPza2/8wknDPfiNpmRjyDYNi1ZMyyvZRs2AHkmgKpZgJZssfkCATTM0hmzyOZUqiuZsGxlTQrb4ekC2QisTf6yC/IrOm4Rs1L4Cn+ESQS4D2XLcBUS1N/m98NP+B3aCbAS7yAhOLC5k855N/dsRJVJJdpfN5VjJ1tRAxnPyoXxgETSVQaXpEhnPVScSDPfykK14uOJ9ceE7G6ZjI5frQSa1Fk31q4Hks9AtUV1U09qgOqZLQQfOzQ2riw73cg0/F0YgjMDIj8DAkI0KIEizVvHmJgjZ/o2+rrkw7NegK4uhalRh1OQKpCm1Dt3qeIZsl923DkvVWUOCbBLcUCUgI+cCNtPEWF3DWUcfjbG6iqnVVai2qYqogwhDENst0e3enbxnVFee74NsdNPUSITmqy5KSjYrMw+a+aLryTayIVv+objwYXzTQrYS3nGbuOMPe3JQAWSTisGtCbKVi2el8GKw9YZ9vobYrwZrh9zcpwnZSsGN8nB1aDBniOHabFYPIdswT5VXYE70eL9JewjZNlzV43LwLoRsw+y3I+RjZSEbFwbL4byLz0db2zpMnzYNK5euxD1/uZtVa45CvmKkVs6/kKz0BdCmPPSNCdkyuWn4ZGUhZDOiVVxdNGZE4KnZApCN5h2aosByHKSzGVfJVjlko3uFmbXR09uNpiZ6JV8ZZJN2ZesN2bpMS5x1eVcvejp3IZRbIprKmRJko0oLwQcU/t2/HXcEp+CYlvBkk5CNB3giu0FjZ1+PYu0A5cR2dKCmqor36w1S/na6+2HvINuB5Vi83XS2E9l0C0bVtwCcLvomIupihmwaWXoTYh5EGbepIFuQoBZfWNJwTzxkSani4J/bsJdouRzmDbuXcGthBMIIjMwIlIZsujUfhrrEB9mAlFrDkG2lsQcuneMq2dRJSKtCySbe55V+0SLVazREG1YOcctBjZnB9Lo6fOuYozExGoHZ1ooJNbWoUoCoosHwICCg8YtFujHT28N8JC1FYU82eptI8m/HYecF9mTzFz5Qcy8GPNncdNGSA+7GTBcdmb0gbFUYgTACYQTCCIQRCCMQRmBzjUClL3uC63kvnlUy5LdgKcBVv/45XnljHo46+otY8NZ7mDppW/z40h8L9fsGVsBvrHivL2QL4iP2XnaisO16pK3p+GTlFHT278CFD0aPmgGNCh/E4ohzYYEIDF14s6maAvJlo4d3jjWFkJkOKdlUVMfiBaoy6bFmk4mbb2FQ5kK2rt5ujPJBtlL8Kcg3iP9w4YNEXFSJdSzOkPG8kH1FEBh/uYpG+hxVF2VPto/XtvB2/ZXACnJNFVHVQXUhWyqT9mAXrSfXpf+XXNzP246K/v5+1FQneDVptBzMa/XrKiRkSyaTqIrHeV8UQq7sALUA0tneKxkVpmmCflecFGyrDdXRpYjaLyGmvYu4KpRsCsxBfHbE0Yw0yCYUh/klhGwba7gJtxtGIIxAcQSGBtl61PHsyTYUyMapnjaBMpsrhCZyJmqyOey57SScfODnMcbQUW1bSLa1YUxNNWKqjoiqcmlvsYh0Uboz+29L9DNBNrqfkNqZPRbYPNUirTU0pQ2GshC59HzorpJN4+qi/a6dQjnVcwjZwisljEAYgTACYQTCCIQRCCOwuURguJCNjk/xAJuNO2bfhVvuuh1HHXc0V6Gc9+zLOO34k3DsMcdBCyEbbLsRaU4XnYKO1I5Y19qAUWNmgpRs0WgMkYjBwq1oJMZ+bJquCk82RxFpo+6jfSpDSjYVNfEEAy+5DAbZqCZAT08hZCvVR8tBNunJRumiAxU+EMxIcCMPsnWaZumZg+14ExShCBCr9fT1MWQj6ujHPZJx2a4HjhTHiSkPkLOAvr4+1NfVcBPos/515AEHIRv9TlUhquIJJpv5VFPxCf8kipVs5BhkkZJNpIvmsq1oqF0NJf0sNPvNQsjGDRgkZZUUF04cljUKmdwOqG4+HsAsAJPdWnZ0JEEngqEPMWy+zQo1aZBYbhuF6V2lPPB4O+7HOcUlsKlSJzy/TmD7eROigq2UQapDP/DwE2EEwghsRhGoFLKJdFEB2fbyCh90aFLJxlo1X3kCN32FNG4uYItaFqoIsGVS+OLuu+PQXXYB1QYiwEapodm+PtTEY6xg01UdupoflXhop7HL9ze+P6gq0uks/0/XCcwJTzFVMaGiFYa2CMjOZ0+2uLoIQchW+qEshGybUQcOmxpGIIxAGIEwAmEEwghs5REo55nnvqb1CXlcb183XkIAZMNWc3j+5Rdw2VU/wpHHfRmxhgRUW8FjdzyE26+/FTtM24nTRT9tz9pKT/PGU7IVQrbWtkY0j54Bw4gjHkswU/J7sumGJpRs7iL87BQk02mGbCy68rGbcjxCKtlE4c0eNDfSDGJo6aLtbFcWZ3jqFWQjoReJvnwwRarbiiBbt5lz8hmetq8z5MGR7IjUsciTjYJR5UsXzXegYk83UX6VZH4mevp6+SAlYJMBLJepSv9nT7aODlRXVyMWMdz2FXrIyc/TfiwHyNk5KIqDdLqLIVtT7Ro4KZEuKj3ZSMkmtj4yPNlE2iz5CYWQrdIBIVwvjEAYgU0dgWLI1t85l6uLGuoyL12UxrKkVjlkE+mh9ORiIWI5iNkOqkwTDXYWX913X+w2biwabQc1UBAVNrLIpNNcWptQnaHRvUH4sYmXDKor3c6P7/SiiCBbNpvjdQiy0QsZfnGDnAvZPoHhvIW4Mi+EbJu6a4X7CyMQRiCMQBiBMAJhBMIIbIIIDAbZ8k3IQzbp0WopNt77z3v45rnfwiFfPhz140dx2qiTzOLhW2bjX/98AzoiIWTjdNFGpHJTsXDVVC580NLeiFHNOyNKSrZIjJmShGyqoSNq6FxRlIAaPbfTy3CKe8Y0OWOFnvtLFcH0wzavCIGiImNSTYA8ZCNmNZD4yH31zjODts4OVFVVIR6lmgD0ObcOQQm7MwH1hALPU7L1mFnGO7xRpQxk454mUm86JGSLxDxAla+4UAjZig+yF42NDeyBwxU23AmRt/8SF5WlqAzZaqurETVIv0BgrBCy2Y67LUVBzhb+b1TaNZvuRjbXgqaaNUD6Oajm64jpS7100ZEE2TzgKMltuQGG0pt8Cr5K5a7lNkcwUizl1HgDK+c2wTgY7iKMQBiBEROBASCbtgSqmuTCB0HIdumcFlFdtIQnmwRsJPk2yCstl0N1OsO+a1/dey9s11CHJkVBNXkxUHlvUjSrKnslNNbXsaqaqopSaW+xiPsD2wrIe4yraqN0UbItoP8JTzYa/ywuhKMr7dC1RbBSr3C6KFUX1bXuMF10xPS9sCFhBMIIhBEIIxBGIIxAGIGNF4EBC+YoNgiwLW9Zjq+d/nXMOnAfjNt+EnKKA93RsG7JSqx9fzkeuusBrmpfSslWaUGejXeEpbc8VCWb9NR3H7OLNirstqLIWQ3I2tuxJ1t3aiesaa1nJVtUF0o2Amx6VKjZ9IgBQ9OhaCqZgnE2isx6zKRN6JrCkK3UUkoxSIyEIFtPX49bE0BwLuHJVqyB84u+ZOHNhFt4MygQK9UG3qSjIGlm0E+ebATZ8hOT/EeoY/B0xW0DJXjShzu7hZItERWQrRCw+XcpPi8RTiZroae/jyGb5paxLTw819jfhT2CJAoq2OaDbKyLK2E+J1OPqLqo5bAVIUO2jLkWzbVr4aSehZZ7YzOCbIVwy4vspwzZZDowd/5wCSMQRmAri0BlkM1fXbR84QN6u2MLQGYBhk0FDizUmCa2q67F4bvuismRKBo1BfWaioShs6ycZeSqzi9fmhvrEdENThllDwev2rV7//ENU3T/opsmFT6gh4N4PA7HfSGjOaLwgYHFsLKvQsu+4BY+IE+2VOjJtpX18vBwwwiEEQgjEEYgjEAYga0vAmUhmKowW+ju78Rx3/w6Rm8/HtP3nIGMLubrEUvHB/Pfwa7jdsRPLrmSix5QhkYQ/mxtkM0iJZs9DcvXbo/O5I7oT2+DSGwbGHochiGKHZAXGwE2TdP4SzzPCxgmv8ysxf+LGJrIQJF0L6A2ymuHhNWZZdnoTyVZrMVzDuHqL92bvfPj34yYL2jo7etDNGZw+xRXVSchXSl7NNqfoqgwrRxSGRNKtwfZCi8krojhW2iHBZAtFvWlbpa6CPPdiCY0WdNmT7bGpgYRONnx3JLS3hZ8++V9unK92qpqRCldNFCNTlZzkFCOIFvOtoS0MN2BXG4dGjld9NmidFGxrU83XTS492J0FfRII+82GVvKU3a3EJS0Dfa7G3DFnT4GC8OX82jb+obb8IjDCIQRyEegsnRRGn5kddHlkT1w+exgdVF3hFEs6LaNhGUjkTVRmzWx6+gx2H/qNIxSVDQZOuqMCBK6jkTEQCRqQKG3XATZurvQWF/Lb72EL5vGN1BapDlpkZGpoqKXlWxgJZuQnLvVRcmTTVkMJzsfivk8ovoiaEppyFZoVRl6soVXSBiBMAJhBMIIhBEIIxBGYHOJwFBgF0MXxUbKTuHMc85CUjcx6+B9kTWouigVWgRipo55T7yEc0/6No49/Ms8V/dDtvy0PDjjHhkRG6qSTbS6mKHI52MoQskmIduKlh3Q1jsdycwkxKu2ha5RoQMB2LjggaEL730qZKaJzBT2PlNVLlZm5Rz+2dBF4UsvZXSAlD7h028jmU6hpqrK5U8C0EklXrnoE2Tr6+9HJB6BoWkM2WTxzXKfkZCNOFTFkE36qtFxdHcJJVs8FnUDUBjgfKMHhmyqZEcVQra66hoYER2wLS/NVB6k39zfKgPZkHwWqpVXslF6kJiQbV6QzZ8KxUm+G0hQVn4zZRR1I2NMCFsRRiCMwCaNwHpCNm0i0kq9C8Jy0JBB3DJRbZqoyzrYZ5tpmNE0BqNUoFHVUR2JoMqIIh4xEI3QGy+qPGTAVjWQIenoxgZENJ3rG/ghm0KFe1R6CeGOX7Z4G0Ylvgmy0Z9JyWZzwRmSj2egKh2IqItgpedBzc0tC9m8Bwh+AODHAFHJFAZsOwbTGY+0uStqmg9F0twDGWc8F8+xobslf4rfbG7SUxjuLIxAGIEwAmEEwgiEEQgjsBVHYCiQzVKp0IGNS39yOd5dsgAHHH0o0hELOc1m33nD1lCVMfDw7Q/g/lvuwfRtpnKqKD8hFmlhtg7IJpBUzINsVF20IF00UoVYLO55sjFsi0b4WZ7SRVmMpeUFX+lUlgEbPbv7PZhlF5ZppcGimsKTTdqV5Tu8f/3gZSAzXzq6OtmTzSAAWAFwcR3bkM6WTRcNKNi8PYt0UT9kI7mdg3wZ1VLXKvml0eSG0kX9SjYNTgFFlFUaZHqq4KMqyEOH0oLqaqqZdIoJUTFbksoFD7K5nmyW1Yr66lVA8hlo9lte4YORBtk8hZ5U8pWgXkRyPXnkMAfGIL217ZxLjNe/QuowmxR+LIxAGIHNJgJDTxclJdtls1uxlDzZtInIKNUg0X3ESSFh96A224/xqo49JkzD5PhY1NkR1GsaqnUDVdEY4pEoYtGokJRTVWtDh6oZbEjaXF/HkE1XFBiqxg9BtPjvJ/6fLSieko1u1PzShoY+S6SLEmSzM69Czb6AmLEQitIZpotuNn0zbGgYgTACYQTCCIQRCCMQRmAYEZAvZb2MOlI72aKSqObgmluvw5wnHsJhJxwFMw6YOgE2kVtm5FRo3Tk8/Je/4t2X3kTUIl4hljxkcxFMIFNwGC3dKB/ZUEo22TjpySaVbATZZOGDplFU+CCOWDSBmCEKH0RjEai6jghbwqhc8EC0SSjaUqk0zwNEEQIpAMqHQmY0yu/MkRQV2ZyFnh4qfNDgfs6Fn4xHS2uV/PxJFt4U57J4v/6TIUR1KldCTWazpTzZiiGbMJAW0r2Ozi6miKRk444TVKIFTr3fk40MpxsahYqBIBsHwJUFbCzIZpotaKpbC6f/6c0WshUZeAcvL+qEFMfAd7+Bn0d2ydPNNRLMb8ZX1bRcj9sol3S40TACYQQ2rwhUBtnIFTOl1qFHmwCRLtqCpcqu6FYnIKdEYTj9qLK7UJ9rwfTaGI7f7yD0LGpDwmxGwqlh9VoiEkU8mn/L5YdslC7a1tmG0Y1NDNcMqkSkqEWQzR9beoEjlWwiXZTuYaKqs2NnYWhCyZZLvQLNfJE92VS1Jyx8sHl10LC1YQTCCIQRCCMQRiCMQBiBoUXAB9mkIIXm0Zaaw8NPPIyfXft/OPLrRwN1UWSMHKeJMs9wFERNHe0fr0T7ohbc/6d7oVu6t++tFbLZDBMLlWw96Z2xel0dVxfVozEk4tUCslGmSiyfOip92AQoE6Atnc6woqyKIBsBOFfkFbQ3k4GX/MnMOQzZmhrJroyEWi7nCvArP4fimgDQ+GV+bXWVV3izVIcK6hIJ7BFkS/shWynIxQfnbVE0qrOrmyFbzC1n6kG2MmRWpuuQks0P2aiSXOmcWKlEoBqkKhxVRWtHu6dkI4pIVUn9ubQl00VdJZvnydZPSrY3R5ySLdgZynmyCdmlYGlBnkZaQkKgg32nSSadZ7me342xVCGDkLcNbXwO1w4jsOVHoBiy9XXNhWbPg64ug672cXVRej9EnmwE2VYau+PyOeuwDDujTxvLIaqx1qIhtwr7T9ZxzN67oTrZrtmPAAAgAElEQVQdx7IFHdCsaYgooxAzYohF4iwlj0Slks2AEYlCixj8oqC9sxPN9Q2I6BqX9c5XF6X3SPm3TUIdLd43SshGfyFPNpCJJ3JQkIOudsJQFjJkU3MCsmlKCNm2/D4dHmEYgTACYQTCCIQRCCOwNUVgsHRRAdhsvPbOa/jOD87DYccdgdiYOmT1HEwCNORTYjvQobIf28cvv4s9pu6CK86/HLpF2X+Fdkulql+OpHhvCiUbpYuubWtAc9NOiMSqEY8nENUNVrJRtiIXN6PCBqrwXaNFZW83B8lMitchyEZLkJeUM/8qhGw+u5YBRGISslEmZY2EbIH15f42OGSjyUmRkq2c/FEVaaGlIFvpzlUI2WxFYZIo00UJzvkX/0GyJkF6srmQzVOyudVFo9oSaFobRkq66FAhW9BFbmBHueII+8GZHGDyZRTE+rKYRKlOPJIGhLAtYQTCCGzqCJSDbPOhqzS29kGBgGwZpQbd+jiGbD+avQorsR0ySi0iThpNucU4eq8xOHh6DerMHLT+Ony8IA3b3hmqOpEBWyQq/BoIstFbrmiU0kWjIl1U17jqdHNjIyKkYlOp2pDwXeNxy7FcDzYZH2oRPfQITzZaROEDi6tVE2TjdFEs5nRRKnwQMxZDRZguuql7WLi/MAJhBMIIhBEIIxBGIIzAxowApyM6TqCcortH1UFOsbBwxWKceOYp2O/IA9EwZTSyhgNTsWBrYq6s2Qp0W0Uiq+O1R1/ERWecg6MOPhqq5fMEdkUyIWQTnmwSsumRBBKJKraEkRVGCbZpuih8QPHlKqOOeLbvTyeHBdmo8CZ5sgkl2wiDbHnoItJF/Uo20RULoVc5skgH2dPfh6YGShe1Pc+cgS4gnhS51UXLQjaXLHI6JCkVgpDNWofG6tUF1UVVtRUaciOi8EG54y8FzyzQYKCAOKP0rpPVRRW3usaQflccELTUFSpoS5EWtUalSnBw/zeZjb4xh8Fw22EEwgiMnAiUSxedD0NdAlUTSjZ6g0eQrUsbhzXGTPxk9nKstcdxema91oVTPj8Ou49zUG+2IWYaMJOT8OEH9FCzJ4DxiEZqECG/hhJKNoJslC7a3tXOkI2qi5Iwn75L+Xheme17aaMAOYZsfVTziaEdQTZRXbQYsuWVbCn3jVm5Vxph4YOR0z/DloQRCCMQRiCMQBiBMAJhBCqLgKdo8ymVLMXGuu42HPuNEzBlz+0xZdftkdYs5Ax6jsxzD4JsEUtFPKvjkVvuw6N3PYRJYyZBszc/n/NNpWRb01qP0aNmIBqtQjQS4xfeBNkiUQM6eS9rQsnmf3FOqsG+ZJLXI6/mSmoCyCd2Cdkam4Qnm+RUcp4ge4nkKtLjn6qLllKyBRVs8vPy7yJdNIN0xoTSk805nPJJSjS340i1k/87pdoQx+lw00WF8dzAkI3ldpTbqGpIZ01OF5WQrVTxgoLLgaq1USQUFeva21BbW4OoYfA+VcXhcq7cPlIuKCLHln63HMC0LP5bOtMNy2xDQ+1qKKlnoFtvIqIuHpFKtuBQ4J/OEVwjrYUJIMvJTSKNd/DaqOUHGLr86YsmpyS8JItG+pn+VnnB0hCyVTaEh2uFEdhSIlAKsr3I6aJByGaq1ehWR6NVm4af3/sROp06NNdoOP7Q3TC9ai3qrBYkrCS0XD36k9thwYdRhmyOMgkRI8FKtqhbeYgKHxh8A45ymW9FM/jm19xYzyo2UrNRyqi8hwUhG9+/6P5QBNnoryJdVEU7DO0TOOnXoOSeQ1Rb6KaLhpBtS+m94XGEEQgjEEYgjEAYgTACYQRkBGjey9hMEVyBvvdlkzj526dBb4xjxuf2RNrIwSTIRsIqj6pQVVGVIZvTnsGz9zyKt154lf3YyvmEjeSobwrI1puZwZ5sjQ07IJGoFZDNLWwWjUeh6zp/BSEb8SCCbKR0I8g21JoAff1UXbSxQOS10SAbNCQzaQHZuk3CUoU4rZRhPgMdBejq6mbqWBWNluwrpeSQ9LlUJov+VBKN9fUC5Aya50jaKvIPc9DZ2Ymamho2vAt+liAbmWzLDm05dgFky+Xa0Fi7Bk7/UzCskevJlg9mPodbgjSCaykAfQC6AFCyU8Z2XDWbdGsrfemWKppAMSMKTHAtoSioBVAHIO4WpCBdGxm/FSrZRLvk3ioHcSN5SAnbFkYgjMDQIhCEbP9Bf+cLDNk0TsUXSjZ6W2RqMSTRgG5jPH5716tonjAZR3x+NzTrfaixViNm98GwAcsag/7UjnhnAUG2vQF1EoxIHNEIQbYqr7y3eMslIJuj6S5ka0BU06EpcD3ZxFsqxRbjF72ZErca8VbRUuAp2ehFkUVydAJspOpFK3T1Y1iZV6FlX0BUXwRN6QpUF3VHPrdgj3gjESrZhtaHwrXDCIQRCCMQRiCMQBiBMAIjKAKKDVKwWYqFcy+5AMu6V+MzR3yeAVtWs2GrNO8W1iPukx8ilsJ+bC3/WY708i7c9cc7XBVbXsk2OO8YGTHYFJCN0kVb2hsZssVi1YhFqZCmq2RjPzbyXta52AGl84o4k58ykEwnuQDBhoJs5aJeSslGCjqiTYMt0svNg2yrunoKcBeJAQRNcScTbu/gTasKevuTiJGsj0hjib0VdSZVNCuXc5BKp1FTnfBQjVfxsgC6if16sjvaZ28v4lUJ13dH/CdfrUM0gn9XFeRsBwTaaAvpbCcUpxu1iZXQMs9Ad95CnH2DRp4nWz6ULkmHygUKSLUm4dryZD9mP/c8Plq23DvVGhWC8KplSGVZ4XdK3WKln1Qsumo1+uzUiRNx0he/iO2qq0GJvBK0yfjmQVsI2Qa7uML/hxHY8iNQDNn6ul6AbvkhW4bTzy0YyKhVSKp1+Od7q7HLbnsggW7E7B7EnR7odg5wqPLQBPZpePeDGEzsA0ebBEOPIco34CoYsThihg4jFkHEhWzQhZKNlNEkLSclGxuluurqoBGpVGJT6/PpovSiyIEDE6ptQVfbGbLl0vOgc3VRCdnoeKRueIiQLbc7MvZEOE4cNiid1X04G/Ql05bfk8IjDCMQRiCMQBiBMAJhBMIIfNoRoPkxv5TVLFz1m6sx942XceBXv4BsTIGp55BjwEbZcw5s8ggj5OAAhqWwH9v7L7+NA3baG5d89yKo7FG/OUM2G1CIPiQR1VahSn8bve3PIqYvQERd4754FhmD/vKYwXNI1TkdJwrLbkTGmoZPVk4BVReldNGmxh0Rj9cwZBOey27hg2gUii6e5wmyCSGVeO7+NCCbv7poxZDNny7a0tvnUz46QbaW/52hj4O+ZL8wqKOcWa9mm4By7OcViDK5iPG0zAIy2SwS8agwsyMPMJdSlr24HIX32duXRCKRgKaCFQtUzYMcxFilFSB9dDKyOdJ+ObDsfsDpQFVkCaL2S4go/9ookI2OJh/8QIN8lQZ8P5b1PfOngVJqaBJAO4D3O9px7ez70aUqsDQdqu0gYucQsWzoZNztqOyvJi5sqtxKnZswHRFg8sAT3/n/tA3SL1JhFNioU1T895nfwpREHGQLaDi2R5Bl1VG/Im44g+FAPm8DbtvtUHTGGaa6fSao0CvXl2R/9CbdrkIv+PfhHNNAn/FXv/W3Tba76Lu7scEUgv4+RCEJxmXQNnHZY4dhRNmYyfK1DGMLq+NU6tfnHZ9sUJEysrKIV7q/yrY29LXEWwkRL3//o5/X95oYemtGwidKFT54sQCyKRCQjYrWWEoEWSWKLOJwVAUROw0NaRgOjdF0Y6iCaY9HT3om3vkwhqyzDxx1G8SiNSBTVOHJRtWsDRhRgmwRqDqliwolG0E28cJHga6Le9JAC90fCLKRPUIsHoHDYyY5L+SgOq3QtUVwMq9CN+ciwumipGTLAG4hhdIPFELJBseA5cRgOuORNndFTfOh6CfIZo3n1xcE2Wj85dLkrvnD4O/FRsI5D9sQRiCMQBiBMAJhBMIIbEkRyGtpCl9LBjQ2ZQ+ZnmX8cx3/85d4PhYPziQF4WfmQu2OMELyc4AyBRS9dE5vG7LAVSFxCD7/MQIqM/coaLubJprTcrj5zj/j9gfuwBHHHwOr2kDGIMBGPuhytuXOBehpzgKitoaEaeAfDz+LH53zXzhs/0M9yCa90oufG4tfA3+a/UrGN69kI8hGBCI9IGSTHshibkRHKZVn4rxIyGbbjUj7IBsVPiAlWzReg2g0hkQ0hoihI5aIc8EDVTcYsulUvdVVshELSqZTrGRLxKJiDhtUlsn+Iz3z3P5JhTd7+nvZw1nWBPD3i7y9TP4siLRhHa0d7ah1q4sOBtk8cZgfsnVTbdPAItNF5Z/5wnCrO7R1dyIejyMRESVU5ZJXsFFFDZqUiu9yyaeLNrjuOIU7DSrT5H9pUtTW3om62loYVNbVN+GVF6x/SwSPcnaOPdtIyWbn2tFYsxpO8mlo9pseZGOHM544Ddy1RSeJw7JGIZPbAdXNxwOYBWCym2RJLRocspWCPaJj5hsg16GuTXiMFGydAD5sb8O1s+egS1ORjsaQsy2Mr6rDmScehxrHRsS2odI14aZIiU7pJgH7BkEeVBiw2TAVBWs6u/HAk48h29uD/bbZFt/5ypcxlqaDpI5ThK1gKRgzHLhQCpZUtB2mHD74O8gJC25zY8O0gXpPJccXhFGy8ERF0NAlbpXsJ3895QtcDNh27+KXN0H3JummyQ0KyH0bLwCD/r9XAN4qhWylYlDpZ/1xKNd/qA96Y91gg8bAQ8pm/t9SkG2uC9mWQVcpXVRANnozSAagjLAcjcc6VclC45cC4gZsO1UwrYnoTc3EP9+0kMVegLotNCPB6aKRWAxRrjSqc1UhAmyaZkA3oujt60ZdTS1g5xCPxtyHPXGe/A9blBIqZefCs5M82DTohgrTzkGxLaiKxemiUW0xIngb1do8H2RLuenz5U5dCNk2804dNj+MQBiBMAJhBMIIbFURWF/IVi5Y+ecv8RrRcvlBEbzzFRDg5zbHLeonPeID34PmSP7MOXp299ILfVVDgyCwVJvpWdVSbTz01CP4+TW/xhdPOBpqfRQZHTApTTQA2OQcm4oeRHMqqjIG5tx0J55/8AmMbxgrXroSF/AgRRCzbFmQTU6JKoFsXVRdlJRso3ZEJFrDL9ITRhRRzlSJQDMM6C5kI1EVzzUdYf2SyqTd6qICsomiZf5JpdvzpLeeu0bGzKGvrw/NjQ0sPuKCCmU6r5yvUl+zFIVf5tdV13AKa0mw524nD9iozRr6UymkMzkoPWY2r2Tz7bRYlVaq8EH+PbzXYDct0UtPZD6nCk+2/n4+SA5MoM+V7nLiINvb21FfU5s/SOrw7qQ3OCkWkM3m/yfT7XCsDjTUroSTfJbTRaNYBF1vB5wsU3bh/FZ+qQSyFU7pAhH3iknkc7hL7Y2goKKSOxCQcQsctAF4p6MdN86ejYwNGA11OOToL+HhObMxpa4eF570dYwiXzX2UhNf8uIv6He+YgZ0tLQP0pF0AJi/Yhn++sjfUGs7+PkFF2CyoqDKHayo6eRVxNt0By2KWWHMB9aO+CHXUGBQUOlF6kVeXLIdBCjltl0pZBtMWZa/SIoVmKX3XagAk+ejUoVXWdhT7hyXAFZlY+IDZZXGp7jPlj4+b70AWRvKuR/wgizxT962HDIHhealr5Gh7nPrXT8I2T5EX5dUsvkhm5CSs2aZ7pG2yqpj8mqTN0bHMfgFRsbZBr3JGXj3oypk1b3hKJMRjVQLJVsigYhBoE1nJZsRjYuS3oqG7p5ONNY3wNDIsYGqi4oRkPuDq9SV50n+TsCNvEFVKpYQicC2fdVFXciG7HxWsvk92YRHZbmznvdko+PJ2uMKlGxZTheNAo4OW0qvy7yx3Xr7VXjkYQTCCIQRCCMQRiCMwKcVgXLQrbg9wYchV7nkznc903/3d86kYhYg5uYqZNaBeB6Uc2jxnEZQS2irGKr5CzO6z03B+YQaUNQJyFWKYogj8WcQiP3Z+McbL+PcH12Mw487EvExtcjoNivYyMfXLxjynimpWKCjIprT4bQkMfehp/Da0/+AYekuZMtHrVJl4Kd13r35KT/kOiArKalki2mrkPCni2qrwNkqisgY9C/FSsV8umjSmopFK7dDd2oHkJKtvmk64rE6xOMJxCJRUV2UsiQZsunipTxZwMjsNYJsyQy/cM/XBJAsSXKIQOYVZ+sB2azJGSxNDSTyEtmQZYUsBPa8TD8F7Z0dqK2mwpuUiVJYT4CAXdF2VFJ3KuhLp5AxbSjd2YxTSk1VytOGdtDV3YNYPMpBkV1VrutRaF/U5SkgotefTqGxniz2RWD8l4D/ks2TRKF2ILleAxc+oBqYIohe+3wXNX3OtgmyWXzRZFJdyNmtaKpZAzspqotG2Zy7za3VSRR0ZEA2GjQovYoAGynYulnB1oFr5sxGynbQUF2N0844HT2WhVv/eCOm19Xh8tO+idEAqnyQzR87GV/qVCwIc7+k1xtBvDfa23DT3fcgRpDtogsxlSGbjYhC6acU5zxkIxBI89uhQDae9A5QsbScAsmfFlrQsQeBbP7tMYjzjBMDw5d72jkV0AOIbgoyp1SKxX8d0LoyfdYblMoqu8pDqAHb5W64CDIGhrOBWFIRoCsD4Pj43GMdLE21ePAXN0si9gWDrNzX8Old0a4qAnSD7C8IN4d+vJ/27W+k7L8cZJvPhQ/ySjYJ2US76aYjXmrkRwQJ2bL2NuhJzcA7HyZgYi842rYwDCp4UAUjSuW9E4hSuqhhcOqoStVFCbJ1d6KRq4uqMMgk1YVswRc4fiDvL3wQiUXEzZZvXFnoSjsMZSGsLBU+eH5YkM22KV10ItLmTNQ0f4HTRbP2+BCyjZTuG7YjjEAYgTACYQTCCIQRKH7WDqRzlg/RUCGb2JJwybBFYQCeu7vzeff53XZy6OjsxNr2VrR2diBjmcjmxDoEXugZsK6uDmPHjuVKkTxHJfsNR/rxiv2ojgtEaP4nBRq+DAcPspGPu2Lhvf+8h9PPPRP7H30w6iY3I2s47MFGIh9+Yi1RuYBUahrZjpg61i1YAqctjduuuQU6HVvgJermBNkUhqBsvAVHSWNDQbaUPQ1LVm+PztT2aG1vQkPz9jCiNYgYUSRiMT6/ErTpqsh84S9N9URVqYyJqKFx5grlEOb7j3iZL5c8JKNzpyCTNpFMJtHQWMeQbTBbGdFLiQOorGSrZf6kcX8jeCW3L9iBm5nD9SIpg1M0JJXJIGUGlGxy+kPfiy8h0azO7i5OF5XpOWVzVCVxdiEYQbZUKoX6BoJsUtHgC0qJq1lAIQ3r2qlCKKWLGgNWdwhCtnSyE47TjvrqVXBSzwrIRmbWKkE2y2dmXX4oqVjJFlBaFW+xNHQhVi9VOATYqHIowa/32zvxx/tmIwUbjdVVuPSMM9jRZ1nOwo033ogpdTX4welnYAyAalJxlOg4FA8J2PztIchGDHodgNdb23DLvfdCt2387OKLsB0p41zIVkrJ5nXqAFwpHq3donsSurjx8QabINiSkIQp8OB+fXPmzOFJ9axZszB16tQK/P3cFgY6tjcBl9BN3mT8abyDtGfdunV48vEn0NzcjIMOORhVVYQ9C5dS0Kx0r7NxzR/+gGuuuYYp/o033IQvHHF40fHlY2Tj2muvhZUjfWLxIuXVM2bMwOGHi+3Q+n/43e/xq9/8GieeeKK4ifiOccWKFTjw8wdgr732wv0PPMj/X7VyOX7yk5/gh1dcyYPhkUcdgQMOOAC33Ppn3H///fjPR//GlVdeKSo/ukqip556CgsXLnQbJdNNBfnfY489MHPmTNx5551iPGDYRz3TXRwVX//61zFqDGHk0rGkv94/ew4PngcfeggmT6YU7srjXuk5EXC5kmG59Bndsv5aLl20HGRz4+a+8SlUoJKSLIGsNRF9KdeTzYVskWg1DD2OWJwAWxyxWISVzHRDJshmqxq6urrQLCGbpkFz337KSzyYJiBuyeTJ1s/jIqWiKuxbSX/NQVPaoKsL2ZNNCVQXzSvZSmmu8+miErKlcgKyJc3dkXEKIZs/5WFzqTq1ZfXh8GjCCIQRCCMQRiCMQBgBEYHSuWT56JTLNRNrFCjD3LmEP2WUn3N8UC3T34ePPvoIHyx4F++99w5WLF3G8/yeni7oVTHE6mth1FQjZ6hcSZ59xMnY3Xb4eb+7uxvpdBrNDY0YO2YMtps8DbNm7oZdZ+6CHbbbAYYWYfBGC4M4R5joW+4cwyHaR0UZNQdLVi/BCWecjN0/vyfG7TgZKfZgc5AjmOITXPh7CkVDdRSotspFDxbMfQuH7LE/LjjrHAaIpNSTz7r0OS46yNwjn87IfxhhGQ0EiIKQrXThA7KEMYsKHwykZCPI9tHiSWjv3w6d3WMQTUyCprvP94arYouQH5uOqB7lbdO8S0IrohnUBxLy5bhvLk/nQi58aiW0FZmmnK5MmZS11YmiLMpSI4An8oGK7r5e1FZVQyU9iauAk7BN9n2vr7tprXTuTQfI5MzCdFE+5+4eS0E2+mBXTzdDNqFkK2E8J1scgGxkPEeQra6+VnR88uzx+xyVOFIJ2fxKNj/UK5VSR0o28hyji4kgm223oYE82fpFdVGCbLoiINtglTFEPAb3ZGOUNUzIRsdIeISmerLIwYft7bju3vuRVhw0VSVw/umnYZJK1tzAv9MZXHfzzZhcV4tLzjgdo6GAIsqQTeazD3LfkJCNYN7rba344z33QbMs/OziizFNAao3BGTzteHjjz/G2tVrXJ+8DA+O8ov6RCaVRk9PD18EP7v650yzB1rovO+4447IZrP49a/zoKjUZ7xJvS+d8JVXXkEul+OvDNFmtw30ndpF5oo0iBO8+9a3vjVINIHnnnkW3/vOd3i9d957D9W1NUWgsBAuFG9S9uU777gdP/3pT6ErYkDRjChuuukmHHLYoWXgo43p06fDtqyC64n7LqdRajzIHHvssfjd737HOyaAd83v/8CxO+HrArL5l+XLl+OQz38Oe+65J+Y88CB//hdX/wwENh9/7Ele9eADP4f99tsPN93yJ4aAu+2yK6666io0jx4lgKDt4LzzzsMTTzwh8uxdlREdE523s88+G6eeeioOPPBAHkjJhF4udB5IXv63Rx/FjF1mFrXPD0b3339/rF69mmN0xJFf9GJUViFZIq20YF0qquLKhekmTP2Dqt6Ei4xA6cIHmj0POldu7hNScnd89YBSxZBtH9jqNiDIRp5s5NdA8efKQ1HDg2yKqqO9qxOjuLooPUCp3McGMible5uqcbVq6qPivJIikzwaclCVNkTURcilX4EaqC6a9+8MIVt4LYQRCCMQRiCMQBiBMAJbSgQCzzXSK82DQOUhGz0/50EIl9rjoEiwRhYh2XQS8+fNw9wXnsO7b7+FdWtWY9yY0RjV3Ijtt98OU7edhIamJtTW1yILG+8u/gR9sJE0VGQ1Kton0jblQioymksk+/rQ19OL/s5udLS0o7WlDT3t3dh+2nTss+deOOhzB2Gv3fZERDdEcUCJAx2VIVpLVwtOPP1kTJ45BdNm7YRUxEZWIy9hUUm0XJ4bNYX82AioJbIGXn7gGfzvf/0IB+57IFSLlE55xCj4z+YD2WS6qFSybUjItnDFNPSkd+Tqoo2jdkLEqEIiXs1zxGjM8NJFDY2Km1GqKHh+SDZglL1CgDUeNRBzGUGw0IacvMmaAKxGU4B0VtiVUbooQUQiV6yEYyhWmP9H/VmyFJq/0Mt8Es5EDJG1JT8naZ18mc/zUhey0Xr9mSyy5P/s92QrPVzkFVgsnevqRCJehViUSLGk0/5PBnJi3X+l0iYDDKFko3RRIe/0CK8LiQq2xPm0hemichJVrhqETBclyJZNdxdANip8EFEXw9DaoVB5Ws71Hri+W8WQLRC84MUp201yQh6AXEJOeycFG32xgq2jAzfeex+o+EFjogo/IJCmCpCWAvBeKoVrbr4Z29bV45Iz80o2zXE92VwdI3sF+nyJvLRP1mwIsNdKnmzr1uGme2dzDvZVF13kQTaD0kV9nmzU20VtFTfV16dkGygdlNb/8Y9/jHvuvrusGst/Lq+59np86UtfKu6KHsR00LJ2Lfbdd1/e3oMPPohZe+whdcj56jW+KqQy3mKjNsOjjnaq2ZovPCEvKr/6hWDy/NfeQE1Nja89vv7ipqP++U9/wi9/fjXGjBmDV+a/6qWo0of851vuX3wPKKMcixVm1/7+WoYFN/zxj3j33Xdxw43X8e//8z//g2+cdlpJoSsBwXVrWxheyfbT1sl/ilLhamtr0dTczBV6abn2mmtw7e//gF/9v9/g+BNO4L/lYYiDlStX4uDPHeBBNlKq/fBHl+OSSy7BJ598gjfffBNrV63G7rvvjlQ2g0WLFuHvDz+CU077Bg4/4khcffXVDNm+//3v4+knH8dvf/tbfOW4r/F+Zt99D/eHs87+Lk455RQcdshB2G677fDks894MT70kEOwePFiPPboEx5ke+3V+VizZo3w+XLhPJ2zn/3sZzwInnHGGZix6y7eNggu0vkj8EaLaQq5cCadZKAroS59J+hCMezs7ERXewfWtq5DZ1s7VqxeBTNr4f333y/qV6XHyq3hr+sJ2aTHI8mq2ZOtipVsVF10wUcJpKw9AX0yDAJs0WpEojEPskXKQTZVY6tGujGLFyelF35po6jo7u1lT7Yo38NEBSzFNqGqbZwuamdehWo+j6hGqucuhob5KlilHrvynmxSyZahdNGmL6DPouqi4wDEPE82vkbd6qJbQ48JjzGMQBiBMAJhBMIIhBHYPCIQdLgq12q5XoFXN6fP2ejsasc/X3oJTz/1GN55/XVMmjgOO0ybilm774Kpk7bhF6QN9bUgc3t2YHOLC2Q1YHVfD+a++xZaHZNBW0ZThD+au0N6Cc+LLSx86DdWkJFdVNpER0sb1q1qwUcyGcUAACAASURBVNrlq9HT3on99tgXRxx6GA783EFoqifzewWtXW34+hmnYNTUMdh5392RNnKgfduqAGz0nGZLOyA3AH4REkG2iKUimtHx1xvuwsuPPofmmmZPOcfzqkAK40g/+4XVRYkSJMtXFy3hyRZURMrqojmrAWlnOyxcMQU96Z258EFj8w6IRmqQSFQhqpMVjMHP+lT4IKLrnh8bq+s0jUU6JMAggVc86ooy2FNZLEJ9Jrz8GHL6PKHTWZMhW0NDvUiF5f4jvQALv0uRBUlUqB9QuigxgFiE5iukZKJsLJa1lTidIm2V4B6JddI5a3DIJi8e5tOOgs6ubp6sE2QT9Sd9KV6i17s7FhcBd1JShKT96aIVQjbap6IUeLL5IVtwnkIXABFPlpVqQLKvHbncOoyqWwubCh8QZGPfINeTjSdk5Vi1OIyNBdkIWlHkCKaRB1sXgP+0d+AP992HtOOgORHHJWd9C+OgoN5VqtF67yT78YdbbsUkF7JR4QNCQKXyjP1dgLqE8GhjFzIPsr3W2oob774XOpwiyEah0dz8YwnZhOpHGFfKpRRkyw9GNoOwF+bORSwWY/BBFxL9TBfNfXffw5CDlll77o2rf/kLbL/99vltOw4WLFiAb5xyqnsl2Xx+0/2k+wPi1VUibxsih5tUjJdeeim++c1vivNX5Jlmc1pjX2+v1x5qS8yIgNIkH/rbI57h4je+8Q1cetkV3N/zvoU2Q6M777jDayOpnXKZLA8K1B7/QtcMpU1OmDDB/XNx2nB7axsuu/wHeOGFFxDRIqw0O+Koo5iSXnPt7/l3Wo488khc9b8/R9OoZu/YZLsOP+wLnJopfxe0nm5cNi677DKccuqpOOecc7gP0HGuWr4CU6dvh9GjRzMUvOuue5DNmVi5fAUDu9NOPRmUYvq7P1zLsu6L/+tCTt+87777cMUVV+DXv/gln6dZe+2Jhx9+GIcedDCee2Eunnj8KUyZNpVvfueffz6efPxRtx3iXLDWSAHO/raAbIcefKD3/+CI9Sgp2Wbuyn8+93vncBwlRJFg1uuD7Gnoq9brqBzzl1/5J69y2mmn4eWXX2alk9/vT/4c3J6InZBzv/3226hrqB8gZTfY8i3599Lpopo9vyIlm1/HHYRs739IRRD2LlCyRVnJRl/iJizTRanwQUd3Fz+oRTSdIRv5OFQC2Xr6+qAoKo9D/FaKbprIQVFaWclmpedBt15ARF04ZMgmCh9MQAjZtuRrIDy2MAJhBMIIhBEII7BlRqByyCY90mlObzPAeO/dt3HHbX/Ga/NfwZRtJmKvPWdhv732wMQxY9BUX81zTZ04gW2BxCFeISz3mdvUgJSuosXM4Nn33sSaTAr9hsp/I9AmwJWYzbK3O2fOuHNgi0z7NSi2AoM802wVZn8aKxYvx+plq7Bm2QrM2GkmjjrqKNx+91/QNKEZMz+7hwBsuphD+LmCH6r5SQHtXbcIsunIruvFvIeex6tPv+zuO69k21y82Lx5lFv4gOKqKkQnNgxks+xGZKxp+GSlgGyr19VhFFcXrUU8EuPKogTPuLiZYfALc7boUYUvG70cp1gm+/rFvF2KvAIe/fI48ko08WI9m3EhWyPRFNubhgQzN/Pn2LU3goK2zg7U1VQLuzJXlMW9z+/5Hii8QTPdvgwVPqgAsnnBd5U37R2dLJ2TSjapRAsONVIuydVEFDBkyxc+8FdoKCxk4N8OV6ZDHrKRpJBSe+QlJkgDBV9sg3NvLYfhDcGFVD/Vz+xAU81qWJQuSpBtY6WLug0vl25beFwCRZIvGuElauWCji7ceO89SDo2RtdW44pvno4xisp+azF3SOkB8C8fZLv4zDO4uqjEOoWix0J8SH5uTPvdhtC+STn3aqtQspEn21UXXYBptE/HBinZBBcWR0QYSyjZxBIsAFBwfIN5qtkOXnvtNfzoiiuwZPkSNrAkr6+vHX9cSW+1d955B1879isCpvlMLHl49lTMogoJQTaCaN8++2zRJF9KMh9HsESgLfrLHbffjv/7v/9js0LyC7vq5z/Dzjvv7B2WP6Xwl7/8JW695aaC9E1pwGkVRElEiuDOxInjvcjJjZKy8+677sAN117HoLGhoQHX3XgD9t1vv4LL6aEHH8RPrvwxkpk0E3WCZd849ZuoJoWde/yHf+FQoSh79FH+E8Xp73//O27+060M2U448ST2WKM3R/TWoKWtFRMnTmT1Vl9/PxYtWoIPP/wQX/nyMaL6j8xph4rf/OY36O/tZtXYTjNn4G9/+xt23mFHjB8/nsEaAazX5r2KH1x+Gb591negR0SBkvO+/3089fgTrGjb//Of42N6/vnnceutt+I7Z38PJ598MkM2asdvfvt/3vm9+OKLsbplLbefIBs15W+PPIKPP/63Fxc5vtw/+14+hi988QhMmTLF56GgskHqd7/7Xf7MhedfAIJ28aoY/72hvh717hcp/R7/+6OsdKOBnZSUB5HH27bbYty4Cey1V9RvCs7Q1vRLBZBNSYubkfsmSVyHsgpPfoQkyGahCqY1Eb2pmSgF2ThdNBJnKbnhVh/iwgeqzpCtub4OhqpBUxWGbKTc5GuV3za5I5g7Hjnk6wGFlWy6Qkq2KBx+q0WKZpNtBHRNQDY19yKi+ifQlC4oCqW/DvRCJlhddAIXPqgddTj6s7shbRcq2eieVelD7NbUs8JjDSMQRiCMQBiBMAJhBDZNBOS8hjyt+GcpEHN3n8/sKUwX9VJC+bnIRi6dwlOP/R1333Ub+rrbcfD+++MLBx+IyRPGoyYRhUEv2NmrWXiha/R4WEbgQnO6rKYgqatoU3J49p03sSzVh96IirRGBQlogqPx3E/MU6QSSXAFShXkVeg5i38XKjcqUoBMDksXL8WyJUvQNLoZM/faDVmtUME2sOxGBIb2odtA3NSx5t9LYa3uxx3X38biEwJ80mu3CLIVpeFumvNc6V6kkk1CNsfp95RsfR3PIaZ/iIi6iuGbSsdSJFQq7CdSyWY7TQzZPl6xLUM2Shcd1bwzIhESbAnhDaeMutYw1O/Y/oUEaaQodA+A1GFCyRZ1Y1yYhhv0vqP4C/6URW+yH82NDbwlUjwyJHMnukF7NJ6y+PhTfa0ovElzhVLrSm89j0VBY96VrQSyefmmtEMFaO/sQnU8gXgsymqVSiFbyi18QNVFC82eB4dsZIjYUFfLedVF1UV9vYdleuTJZuWri5InW2P1qrySzS18oBKs2whKtkogm/REk0UOPiIF25w5SDk2mqurcME3T8NURQN1BwnH6DA7OV00jd/dchO2rW/AhaefDtI0kXCS0k1lQV3avuD8AqrRz3EA5EBE32kAIiEoJUwKyHavz5OtNGTL58uJQg0lO1oFV3JPVzd+8Ytf4K/3389rn3DSCfjhD3+I2jrR+f1L0CtLJEo7+POtt4JAF6UH/u3vfxcfcWkbSz1d2KbSFUp+AT7oVwBLbKGSo/1/9MEHnFZ5+Q9/yIotlsYMuOR1gsd+9at4/513cekVl+O73/te4FPB6bT4/fbbb8e1f7gG3T2dfFg0wFAa6+hxY73Py2uPvi/6+BOGYKYrj62rbcAFF1yAM88SnnESsj319NPeuXnkwYdw4803eZBt7z33wgXnnYttttmG2/rYY49xEQ3yTVu4aAnWrl2LG2+4jtMvCY6NGjUKh37hCBx33HFYu3olLrzwQnzpq19h0PfMk0+xp938N17n/5NCTYsYOOTgw/DdcygGechG0HLshPF8XpYuXcrpl9+W6aIHHcjb+/zBB4nBzwGDO5L2EjCUSrYiry0hW8OXjz6S43LN9dfh6GOO8cW+MB03m85wwQZVLzyvZjbLIO4fL7yIcePG4YYbbsCue8zyFJCPPvo4+8YRmBuwf1bQ97eMVYohW3/nXJCSzVCXQNX6AHXokK0vvQveXRBFFvvA0SaxJ1vESAhPthKQjR6yOnu6Pcimu75sUsmmeZ6fPvtdfksp0kWpgDy9EZOQjQsfoJUhG6WLKuYLLmTrgaL0+6qiljqLIv1TUaPwCh9kZ4jCB7ldkcmRipX2RSO1aI//IWxgw4Ito9eERxFGIIxAGIEwAmEEwgiMvAgwL6GXktLOg+dQQe2WNJURlkH0rGWZWTz8wBzcetP1mDimCV8+6nDsM2smRjc2QKdUTtti5Rp9lwIPBl/BVDtfQQAWyygqTE1Bn66iXbXw1LtvYlmymxVtaV3ltFFahz11udmFz/t+I3wWhNgE+VQB94ituCQhp9ns9SZTRAcDbBLsaQTZLBWxnIoP//kO9pu2Oy479xL2kvYERuXEJmxTFbALGjFdQpADf3VR6cnW0/YM4sZHiGqroSgpwHEtt7jtpTVhErL5lWy9mRkM2Zoad0QsRt7LMX4Wl5VFOcNEJSUbWSiL+dr6QrZURniy+SEbt1oWpCgRf7aXce3KJGRTy9mLeempYkOknutPpQVk68tmC/qVVAYFPc+Y6rmQrYZyaCNE9SrzZKPP+SGbMI4Tux0ISvGpdiDSRX2QjZU6AXme3JZMFyUlGxU+IJ1YQ9VKhmzkyRbVyJy7Dapjihn9RvZkC6IaqiZKLD/tKsne7ujC9XNmo9dx0FRdjUu+eRoIsxByIhWbXAiKUUrpgkwWv7/5Jkypq8VFp5/BqaSdPT2474mnkdE0mFyNI/85Iq8R20Iil8PXj/wiptQ3MGwjEEeQbX4bpYvezW8ayJNtqqKihi8yUWWEKrL4U+no7YP0k+PJoq+Npczm+bywAb/NaYWUZtjW1sYAhyDR5KlTGO6Q3xZ/rW7BsmXLWHX1q1/9qhB2ca938IufX4U/3X4bp08SFCmo1hdUqgUuHpk+SmaZ111zDW6//c/cPgJc5557LkiJRu1oaWnBqlWruD0EhkjZdthhh+W35lPUUQGA1pY1uPaG63HUkcdUAOiAf731Nk444QRMmzYNpNx67vln8NBDD3nbJyWaIPj5wfjMM8/EDjvswN5tLa3rOJ5UoZMWgmxcyZOUna4Xm7jAVIZsBA7pGC847zxMmjQJP7jsMlZ23XTzjXj88ccZsokKmjarxi656GIe+Ah40fLVr36VlWKUXkppm6Mam/i8nf6tMxkYHvvlr+CNt99CzrQ5RVNTwYUPnnzscYZ6tW66JakGyTvu5FO+gSOOOALnfudsVvFV1eZ976hQBpVc/vtjBNnE8XV2dGDBe+/70kVFXH76059gyZIl+PZ3vgcqguBfqNro5CnbFg2fXj91gCsuvxwPzJmDSdtui9mzZ7OvnmnlGEBS/yKASEU2KEU4XCgCFUA2Vn6JlxjBwgf+EZ+UbFRdNOdMQndqBt77IAZT+QxymIBorIYLHxSki7pKNj0a4e2SjHtMUyN0V8XG1UUr9GSja4v6N1dSIhZvp6EpHdCVhbCyr0Lj6qKkZBOQjReZOl/UEYKebOM5XbS2+XD0m7shY0+A4/ggmyN0wXx5Dsbyw04XRiCMQBiBMAJhBMIIhBHY0BFwH0BU6T82SLlzTgllD1sHzz37NH7/29+gLmHg9JNPwr577oJqg4QhNmcSENAir2961pGKMvEcVQiZGJK5GIWn5FT1k+bJioqM4iAZ0dGh2XjyrdewNNvLoC2jidRRWsdfTVKGx9NTyUqnrsLNfYzzoiiUTvyq1X0WGxiz+SFbNKciZqqY/8Q/cP7J38VXD/uSJ/YoQmheNTV31yMkj9RvXuR/2SshG5BGVF+BKv1f6G1/FlH9A0TUNQzZShePLK1kKwnZmrZHLForlGwxoWIjtRjBNsVNF6Vne7lQ+/pTVPgghkTEVbIN8LzPz9cu8CLIRplKTQ2F6aJy2+U8/iuGbPK0eqdXQDYzZw/uyeZvKB1kR0cnqqurEWfpXCnIlh8FZHclqpdMi6qSQsmWl9wFWbl/DKGJlKUoDGXq6moRLSPX86dJepANQDrVDsfpRH31CtjJZ2DYbyGqLYWmtUIo2QhdDXxRra8nWynIloUCSv0k0eVlt/4JrZaDRG0Nzjr5JGyjAE0AyKKeVGxeDF0l2/udnbjz7nswtbYa/3X6GSB9zep16/Db2+9AWtFh6YpL+N0JsZ1D1AGqTAsXnnkGZowdw5CNjpzSVMmT7Y/33APDsfG/F1+MqVBQxQOpSAgl7aCnuuA87cLJoZcTL2GaD3L94x//YGBGPl/z5/0TH3zwQdEtgqBWgbrMJfy77bYbQyRSlJFSicCLMLkE7r77Trz5r7dxwAEH4Gtf+5pAgtQsVUiejznmGL5Y/UtfXx+ee+45rFu3DsuWLGVQ1N1JEDY/tHCVnICCjRUqioIfXvkjrohJC22HIJ1cyAPOsUxOi5wybbo3cabtjR07Fp/97GeLb422w8e0/Y478P96e7r4+qCFYnbSCSeyF9zzL7zkfZZ+p1RtUpD9++P/eICNlJtLFi/kSphcTZRzxd0UalthMEbS27333pshG0Gvyy+/nKt3EmQjJdsnCxd7kO3CCy7g9EnazrHHH8fKUEoRJQhHFVcJQtKgRG8GCHgQOGuoreNqo6+98RYe/tsjGDt2NM53IZssfEAFK77yla/g4IMPxi9++Ws+Z6vXrMQhBx7ESrZbbr2Vj5UKHyxavJRBl4Rsc59/Hmef9e0iyCbPH8HIIHin83HJpT8o+1gyf96rXOGU+grtiwowUB8izzoCbAQnqR9SZda//vWvmDVrVpg2WhayzYOhLhNKNh9kE+n85dNF/YUP3v0oDtPem5VsVPigFGSj/qZRuihIyUbVRQVkI8BWzpNNQlV5w2UlmybSRUn6TB6TcDJc+IA92TKvQc3MHSZki8B0JiJj7ow6UrJld0fG2QaKE4PlCDcSXlyIHnzWCn8X4SmXbhHGJ4xP2D/C6yMcH8Q4EI6H4Xi4IcbDfO6TK4ogax63cB5XX+d5HXlZ2fjwg/dx9f9ehWyS/LpsrFq+FPvO2gVX//RKROyMAGusVhMKNmHzI+ZRJH6hZ0KanYjfxflT2VBeFGqT1jtU/ZNBG/mr6xrWKSae+NfrWJntR19EgjZiBPlH/FLeyhwfdxU5RyClG8+Q3GILQcP+cpMGCdl0W0E0p6PK1PD3O+7H7OvuxE6TyEtc4DVSuomqqyO3f5Z6wStYIPEZkvyZ0JCBoS5FlfEOujueRdT4AFFtLeDQXFUU2itkKOUhW8qehkUrpsBTsjVtz4UP4rGEV/RAqtkkZCMhm+QDw4dsQuSVTIrqon5PNnmepYeb/7wHlWxcobZksYP8p1gZx3MeAdlyBNm6zdyAlEmoafKlSam6KE30PchWdgrr3zEdZJYrQ9TX17n50u7/JdQIeG3JGwid7tZ2gmx1ouIEa3uoA7uGeGR47iqvOF3UIucwGznbRjLdDsXpQl31SiipZ6Dl3mDIpqrroHEn2nCQrbRYUnqC0USOEphIQeaAGDCpyB7/4APc9o9/okfXMWXSZIypr0OVZSJm5qA7Ng9WdLSiWoUKU1Hw/uLFyPb2YNemJlx06ilcdZQu65a+JLIaTeIKjRtpAqnbFiI2MKoq4a0vIdvrLetw8733Ck+2iy/GZFVBVCrYXMhGaj+djAfdgVPmwPuhRimvs+OPPx5vvfWWGHRc+EZVQigtj74Ini5Zuoj/P37CBBx77HEMgnbaaSf2wZLL7373O9xw3fUMWKTCy9/t5MDHJZdtBe+99x5q6igyYqHBrm1dKz7zmc/4qgSKvxO4Ik+wsaNGg7zfevuphiuwz76fYXPMXXfdlQ3+ZWVOOvZDDjkESxYv5hTJ4OL3iKP/ffaA/XHXXXeVNNsnL7FVK5eLmw0xXzZ4BP/tvHPORTwexX33P+AeROG7kQnbTGQPN1oI8v31gTkizm6b/O2g47zx+uu5EMF5brooFS8gz7M/3nIzAyapZKPqm/vssw/6e3oZpieTadx2221oaG5gCEVgYvXq1bj1ppv5uG75023c7vPO/R5DyHO+fz6isRifK+nJRpDtcwcezJ5xP/7vH7Hy7M9/up2VRHfe9RdW0l180SU49NBD2QePvtM6fiXbvz/6iBVzXhUjN/D/fOkfrDqkAgwEAKVyim7ytJ3Dv3iE2wdcL0dZFdd2cNZZZ3GxidNPP52rt/pThO+4/S+sXiM/vX/961/Y/3MHFIHbCoa+LXCVoJLtQ/R3vgjNrhSy+e4Lgeqi73wYQ87ZhwsfRCNUWTSvZItFhScbpSST55+mGmjrbGPIZmgE2BRRjWiAiEvIRspJTdX5jRndK4TxbhYqZOGD+T5PtmC6aOFDhNidX8kWgYmxyJgzUNd4KBz1s8hhG5A+2LJ10r97qchbYOcIDymMQBiBMAJhBMIIhBHYnCIQUFp5NlGk9HfTB3NmBtdc8zs8OGc2Dj/oIDz/zJM45cQTUFedwLuvz8dPr7wcupPlx2jpnc25OK46jV/+M4AQGTqdPb2Y/cBfEYtFcOoJJyAWoQJWQgXHbuA0t9eEaIRBm6FgtWPisdfnYY1qot/QkVWFoq3cYpP5FntwFa5UkIHlftiviAtm9Hnbp/Y5Khc9IMgWSdmYc8PtWPLGx0g4hlt1ElCtQvFIEGgxwHSLQo7EbiI8lU2o6IOuLAfsV9Dd+Sxixr9hKGuhsEFVKchWeDT+dNEgZGto2hGxaDVbwlDhQQZsVNwsEoGuGUL0QapJmher4ntff6pAyRZM9/Tmfy4ME8/8MpMyicb60ko2f6v9oi2/kq0iyOZuqACytWcyzIcktQ6e8DxFFACgp6eHJ8cxkvSxkWH+EyKNUHRfToch2adNOdMKMpkcK3Xq6igtLJ/g55crSlWU7JBsNe0p2epc4zk3X1gqJAINJsiWtXJMnlKpDth2O5pq18Duf4rTRePqxlGylYNszHkdS0BBGhAcG/2KirUAbnvuOTyzcBGSuoGoZSFqUWpnjqEYmSpykQeqmOeyYvITothErRzOPvoYfHb6dlz0gLQRVAeEwFmw1it9lrZAui5yBCIVG7WV/Nso/fStlrW45e67kdAj+OGFF7CKjnzbaHv0OUpZpc/RzyKXnjGeN5j4q3cGPdQolZOUYwSpKHWP0hSp4iOpSEgZRGqqWDzC30859TT2zJKL3C79Tmb5L70o0hapjxEc6uvuwX4H7I+pk7f15MKyGuSPf/xjvlAppbKpqUls13a4YMB206cyLKK20FfzqFHImSYuvuBCPP7Uk9hu2vb4xa9+yemqwUUcn8PVPttaSQ0JdHd3M6Si5aRTT/HaSDcTaitV2jzjjDP4OmhtbeV0RHlNPfLII/iviy8Uu3EVfFI6LQ096Zz7/y/b9Kvf/BonnngiD9SkuHrwr/dzeuadt/+FPcSenfs8p2P29vRj7ty5uOG66xiyNTbW83VEFUS3nToF5HdI0EFCtsce/Rt7r9FNktJL0+ksFzj4eNHHnlKM2t/V3sHebaPGjGPo3t7aAsoRbWocxemsO8/ciSHb0088yQUlHEXDJZdcIlII3ZutCFZecTd9+nQ888wzDMcoRZcLH+wyk3tcoWhYjmQOvnPWt7l/XPmT/8a3zjqLrzM5nvEPLsSna0nE3a0aY9kM9Ej9R2miBFX9i2WKlFFSRVJ/Hdyjr6i7bKF/KIZsfV0vQrfmQdOWQVcLlWzF6aL5sASri5KSLevsDUcphmyRiM6Al5Rsqk7nQ+f+10z9WdMY4hNo43Ps8xKh6tb8JtUnHSclm6HqvC1RLYgG2wwMrQu6+jGs5KsByEavRWThg4Ehm2VryGEcsuZOqG06DFD2h4PJPJI6oDdhGo/RNJ4O9l3a+ZZbL/y/uJrD+JTuT2H/CPtHeH2E40M4PobjY6nnDf/9QT4f5Z+QxXMaP/c4Fj7+cAEuPv9c7LHnbqhNxPH0o4/i6qv+B9tNnYL/ufJHDN2+cMiB0BzT/Yyr6CKlGMEy3oH4m6Uq6O5J4vsXXoQ999qLbWfGjRqNi84/l3LXuNI7eZvJRfqvEWjrjWhY1N+Jx999A52GiqShskUSCyxKPHE7muvJbbnPhu46wae4cjZZRco4hYo2qFBthYse9Cxbh09efQ+vPvIiop7EgZ7yxGOo373Izzp4yuf+/9O6PoPhku0jmZJIFyVK0If/z955gElRZV/8VOg0ecgiGSPBhJgTYlYUw7quOa85/NeEYc275ogiiAJKMCDgmkiSJCoGRFGJSlCByaFnOlX9v3tfverq6u6ZAQZk16r92BGmu6vq1qvqer869xwFawBzHqrLp8Ov/QifupEfSisK/Z73JOtcpymQLRTK4TA+bhf168yXVEUT8y4LsrECkramtg45wZDdLprmqWZxIUsaJrbOBdmyhhe47Mukkq20tBSFMvigMSWbrAgr2eoQj5tQVm7axBVycl5nb24SdgjIRi1ipOphwEZ+XbK8ljwyrdrc70yMQ2UlW04u+eAkUyvdA8/5fgnZyiur0aKwCIYZTyqiHEaNKb3EqoZILAqTSWw9YJYhqK1ErjoPIf3bHQ7Zkt5z4rSmk7nGahUdMXUqZq5ahXYdOqJf732Qm0jAn6ALjNNlzBAtjAkCW+JC0aXdLuhWUJCSPCrhmpwKigukWOgYcdqK4ycBOdqOxevX4c1338HVl16OVpYy6rfyCnz+7fc45vBD0V5X2feNEk5FCIMjNpl3SEhiBWBN9Wizh4Y0gLQ81WbPno0rLrsM+YWFDDj23Huv9JNUjPCUgSnH4lFHHYEN69dze2H/fsdBIQMwUkI6VJHURkrKtCFDhjBsyg5JDPbleuedd7itc/irryOYQ5hRrL5ByyTDZBP/008/ndMPf/zxR+tJTXJ3qC6k4Dr1lJP4ovHV10sYANJC7bOTJr6XpmwhcEehBQTD/nbhBXylJrk2tW2qigCRp50+gNsXaSElG0G26VOm4rgTT8CsWbO4xZG83n5etRojR47Ey68MY+UZXTy5hXf9evYaK27VkvfzzTfH8Gf95ZyzsHbtWpRtUH8v0wAAIABJREFULmHI9viTT+O9997DZ7NnckhEt90EMKW0UUqI7dChE39OTV0NQqEQQ4S77h6E7t274vrrrmPIRoqwo/v1xy/r1tpy2/vuvof3n4IZqKWWvoDp4rrHXrtzu+gvq9fg/Q8+YsgmThxxId+0+XdWKhJkJaXda6+9hi+++IKTTa+59lrXlSzDsLLGIkHGww89lM1d586di/YdyDfL1bqc/nYxLpr4uixv/y//Zzdk+xE1FTMckC1stYvGmuTJRu2iMaMje7JJyOZUspFfg4/CD6wnXHTuULsoQVuGvC2LuU2Ugzd0Aba57UC2jzNzEx6TtNB1r7K6Cj7ND1+A4LtISFL5xs5SskUXQYt+6mgXlZBNXhWSh1C0wlJrBV0ZfTBMHTGzHaKxPR2QjXwBcwEzYCuanTe1zidn3r8nr7teXZJNPN648MaFdz5454N3HfCuA9vjOpByU0riDhY0UAtnHK+9/CImvTUOd91xK2J1NXh58Av418MPoW2r1vjl5zUYdMedeGPUCOQGyMYjwS2lqUSBPk20iJJohpRp/7z/YbTv2AFXXn0FP+S/9OLLMOq14WhZSPdJFJIgYxIMAdAocVRVEdGBGp+GLzeux2crvkNVQOcU0ngDoE3si1DG0eix7UOc9/FNTP0UyjwV1C4ajOlY9+WPaK0V4fXHBsPHcVqOuR9DtPQMVfeccnscz6ZcJ9wTEScqEw+VSa1GfsSrAGMuqsrJQuUnG7Jtq5KtpbNd1PJblu2iNFeW6aLCKxw8V6uurUFuKCfNky1buyffsTcA2dKzB0RV7Ify0CAhGwdvuj3gHIEdztmBULJZkK2CUFsji4BYYmiUlpfx5JaUbGLy4lqk7NT6KQFYXSTCqhFKcJSG+k61UrZN4LbG0gpuF9U5aUKs0znRlac0wzzDQMIUapm6SBlglKM4bwOU+mlQE18gpDqCD5oxXbThdlHaatF/bhgmwqrCfmyvT5mCuStXY999e+PCI45AC0tpRnspnzxI1uQEZqRGIwUbqdOS2i/HyZ2BLcvPpJ/UXkucmrqqf/j9NyR8PrRp2Yr//ktFBV4ePQbVBtCqoBB3XHIhdlHA20boidaXcpFoAmRLObaGiVNPPRU//fADHn70Ufztb3/bIpUQHVdqZywp2cTQ6Igjjso4dJ5+/Am88soruOCii/DAAw9kXQd5mZFyitRu8+bNQ+s2It0z9YIjVpHp4vzFos85VCC/IBdLvv02qaRyBTAcfdQR7PX11tvv8vYnFwNPP/UUq6YIZrVo2RKrVq7EiccdzwqxJd9/xy+tqqzkulF6J7V6hnLJtU8sErId0vcgdOraBY89/jjuvece9o4j9SipT8eMHseeaXSReO7pZ/Diiy9yUANd1EjNt//+fTB//nxceMHfcPHFF2P0qDcYsr397nu8jhGvvYpHH30Uj/zrMZx33nmoqarAfvvth0MOOQzDhg1Dv+P6sX/ZsFdfs7Yq2S761LPPoKKymoMZZE/7tMlTuF2Y0krpeiKfcl1z7dW8foZsFHzQcx8ecHW1YU6Bff8/EwXcl19glmrpoEMPASkYe/To3QgZFZtXW12DfXv35q+St99+m9uU3SD2zw3Tsl2Rs0G2hdC0NdDVLYds0UQHVEd6Y+XaVogYByKhdICu58DnC0H3kxkq/dGsdFhSsamcPlQXqUd+KMjjwa9o1g2N9TBCnsBsoitu+YRHBvmD1nG7qaaT7YBQslEQjqaVIYCVQGIx/IlZFmSrgMIec8nnfM7KZIJscaMdIvE9UdCiP6CSH2N3dtkkCAdT93z9sg0t79+9CngV8CrgVcCrgFeBHVqB5L2uVPYbMOprcfvNN6EgpOPvl1yMUECBZiYQj9aDW+eoo6WsnK1dDjxgPxEixV1O9JBTQK1km6SAbKRi+2LxVxj80lCeN2h+If34178eQ98D+uDUE/pZnyN3X9x30dyZvNcIplHbaGVAx5RvF+PHyhL2Z6uzQBvP0zJWzupwsR66pr1kCyAbKdl0Q0NOVMXSTz/HuccOwPUXXAU/P+olHZjYf1pk15K9TdZ8RfRWNKbi2KFDgFcmtlPe45MqMQzQPbExD1Xl0/meWCrZthSyhRPdsHp9N9REe+HXTYVo0WJ39mTLCeXyPJSUbBKyEVijOTmTCktcRICWIJtTySahV1MgW319HYoLUzMB3BV2chzRKK1sE2QjNzalMpaaLprpsIoTRZwkpeUi+IBCCFgdlZbOKcNxxU/pJ1ZfLyAbBRjwidgo2hMxqBRkQCSxqKgIfmoTyrBOJ9cjYUIsIUi89GQryl8Ho3aq1S6ahGyc89mgVElEuJpmCIlEa5445bU6BwApiKgFiGIHhE7MeRI56TWdcGL0pkO2kVOmYu7y5Thwn31xxdFHoo0DstG7aC+obdP9XIDWSICNqtHI5tvnMcExer1Qo4mTiT6bHMjoNKKf1D761owZWLDsB9T4/OwJ1zWYizsvvhBdVJF4Kt9PCr00H7YmXBPqw3Xcpkfb8MFHH7H/WrKlL/tnJttSTRx55JGsZCOIdvwJJ2X0O3tr9BiGLscedxxfzGUogjzgsm4TJ4znNkZSZ82cNSvlCUwm0ObcRdqmpUuXsJm/Xw+wko1VdSmL+JK44PzzsWDBAjz9zHOsMnPG6lL76XPPPs1w6cEHHmbl24nH9xeQben3rGR7/F+P4NVXX8VRxxyL10eMEBdyK2GX2kXHv/MuQ8e1P/8sPN6sCzwlqjz6739hzJgxrNSjbX726WcwePBgTmYlAEkJpa+NGM6Qb9Cdd7Oq75yzBrLP2TsWZKO21g8mvY9Qbj6rxw46pC9OPeUUrFm5ilsqx0+cwG2r11x7vQUjTW4XpVAFUrLNm7+Q/fkkrFi75meuS35+PqvppEH+kJcHc4CEDdmsdNG7Bw3CO+PeQpduu3HSaXGLQoZ070+YyMo7/mpQwGOD2o979OxpHYV0wwa+oTDBnnvLf1yGw448gv3eNLqoyy9B+8LQgOFDE8b7/95LGoNsjbWLJr/GqF2U2igj8V1tyBaD8GRT1SBDNs3nZ8im+wVk49Zv8l5TNIZl1LpAS4Ck5Y5rJdkG8HlgfdHIo8gPF6IREZSg64gbcXFTaEShqqUIKqugmosRMGYjoK+CpjQM2cTxlZ5s5LsZQCzRFpHEHigoPhZQj0iFbHzlbtp1+39v7Hh75FXAq4BXAa8CXgW8CjRLBciKiD+I/KtsdJP1o53zKAHWpGJM3j1Re2gcFb//iuuvvBTnnXUmjjykD3RSl5kkeRGhhTItlJI55VxeEALrjig57bXvw6WS7cOPJ7OND3tkWyq19yd9xLDutptu4PWT/QexBf69Ndek+/s4TMR8Omp0FZvVOMYv+owDEaQ/GwUl0pIeOOACDi6o5m4fzVZAFqsYgD+hIRTVsXDSNDx66304+bD+0C2LIF5/2jyiWY72dvqQ5HGztH7WPI0gG/W7rbYgW1LJJoLCaDzw3jpgquv4Mz8JgNJFpScbQbbfS4pRXLQH/ME8BAJBBmzUyaTrIpCM7FwItBGrFJxBHKGacK2AbIEgGbDbwYXu4yeVaOLUUBCuj6GuLunJlmJzxrtg2QjZSjXr75QJUFaKooJ8BssyaC/T+kQlpNeehppwGFFqlJGQraE3ibIJP7ASK1006LfSRa0TK9tOMmRTKOkzhkiknkmiM90hqwLMOnzUZko7SamkNCmSUC/tpLBSHex0UcVAfbgcBkpRnLsBqJ9uBR/sPJDtjclTMX/5CvTdpzeuOeYotLbgGR1eEmoS+CKxJsGwTBcB5+UxE2yTB9yvKKxCo5ZPqUaj4Ukd1fT5lHS6oqwcH8ybh6MHnIb3Z87GNytXQDNNFESj6FVYiH9edCEoioCGGQ+/JkI2txooHo0x1IlFIrjsiisYhGVq5UwbF/ZFy2SPszmzZ7Mn2b8feyId9hkmg5Z3332XX/PYY49lhWxTJn/MXm20sKLpoEPEZcNan/BIy/zlRa+pqaliRRcprEeNGoUjjjqS358EkAYi9fWchEqweMTIN9gzzQnZSGl2+GGHIBqNYs7suaAk1BOOO5ZhNkE28ic75aQT+CL0yZRpaEvtldYBtz3Z3h2Pe+65h7dhw4YN/F5Sf55x5kAGaqNHj8bhhx+eAtmolZb8zD744AN89c2X/BThxecHgwIrjjnqCBuy0ToOO/RgRMJ18AVC3DI+eswb/N4hg1/ifSUgR62/mi5aYekcp3bRTz4Rnmxnnf0X+9/Hv/su7rr9Dv47fdmOeWscdtttT2ufjGS7KCnZevXibT7kwL5cv4WfLxahGJbO97qr/84+bqREozbYjSWb+fWXXHopQ79QiDSfGRbDZPXgLfSlDqDPQX1ZIbif1YKbPH4eZEutXvNCNme66LffBxFRksEHAfoC9gftdlFfQJij8hMuRWM/xJbFhdwuagcfNPLUhG4Rq2qqGbLRlzkp2SjRCkYUulIKn7IS8ch86DG6oWgqZKMLBgE2D7JlPtm8f/Uq4FXAq4BXAa8CXgWatQIWZJPBetlEF84uHDE/saX+9n05T2KMOH5a+g3+eec/cN8d/0DHdi2hJwh6URuoeI+we7Lu8i0o4fYuc6f/yndInEPtm9RRJdRuGn5YvgrPPvsshg0ZDNIvsW+WBdlkvaRvGqnZ6nUF1X4VyypKMHXpYlQGRdtoQtO5rVD6wUubEIKBKcs2QTYF/oSK3IiOqSPHY9KIt9Gj4x7cLkqLs0Nva4QozTo+Gv0wp9mWBYlE3x0TAjdkC2k/QdM2QjEjULYCsq200kU3lbZAYfEeHHzAnmzkt6zrCITET58VfKBKCyjSCFp2ZWRLlOMLWFNgOq4OSCgFgg7IS2Yw9VERvEn8ScLg1CHhNkyTgZNCyUYdmAGf6BtMEZZlCO4kcRip7giyxehhf5WtZJMbmkH5wR8tIZtoFw35yDQ6aVye7Vgy6FFIVZYZsjU2BhIOyObTqOc7dVA438/qLxPsXUVGeQTZTLMUxfm/wghPhZ5YjIC2k0G2FctxUK+e+Hu/fmhrhQwQH64G8O8hL+O3SBT1pOAj+a1Kmaip0Qbupwg0oMTRsupkmAgYJkLxBG688ELs2a41gtw5LyDeJgJslZV4cfQ41ChA+04dccppp2LqzDlY9eP3yI/GcHC3rrhpwAAORZCQrSkKuozH1jBx3333sbKKlr177Injjz+ewxHatGmDXdp34HAEubifCNDfyRD/1ptv4Zec+9dzcNJJJ6F1a0KU4KTJadOmMTCjZdjQ4TjuhOOz+miFwzU44YQT8OuGDUzOqR2T2ipJ2VbcsgW6d+/OJ5i9PdZ/OKHn1VddhU+nT2WoRcCOoBu9h5Sbq1ev5tbLJUuWIq+gAPMXznMklSYr9NxTT/O4veTyyxgenND/OFayfbvse1Cy5jNPPsWKuVNPH5DqpgngDkoXHT8ey5cvh+7zYbfu3Tk5c9Ddd+OtceNw9913s8qNggVI9TXytdcxefJkbu/cuLmU00LHjBst2kmhYv3adQzZZLsotZ1e/fcrcfbZZ+OSiy/Dv//9bzz5+OMccEDrpS+SWbNmoDpcy0q92267DXvuubutZJOQjUIwXn7pRbzxxhvICeXhyiuvxEsvPo9QXi5uuP4mnHPuXziYgTzZ1qz+heGf9GQ749RT2MNt0D334bzz/4bc3BCWfPMNLrzwQoZ+pMo75phj8Nxzz2H48OGc1jrgjNP57xQ4Yh8v1xMmUhDSfshxRv5w5HXXuVNX/inTSdPGspsCN3Yh+5/5ffNCNqlkq6nrxZ5sEbMvK9n8gTxIyEZfwDL0wE/Joj6fDdko+IBVaSoFH9BNjuumwfUwwFAFnKOkak4X5fEgkqalJ5tRPx9KbCaCvpVQ1AqOMZffO+6bNfuL2oNs/zMj3NsRrwJeBbwKeBXwKvDfWwH3PFkqc8QesdLHvjcS4QbUO7Xsy8/x1CMP4OF77kJhyMfqNepoohkjv57c0riDRs5DU3mBNKhPCwxIK6R4n1S31dTH8Jdzz8NH/5nIc1fGGZYVEf+nwwuLeEJcUVHnV1HpVzBl6ddYWrUZ1X4dUU2kjWZtlGtiW2hDx10zKVlUQLa3n30VKxd9jyI9F7oDsrnh2s47XWgeyJatXvTgmeQ98UQxK9lWb+iOijB5eHeAP9gRPp0sYcTDc/Igpz/kxcaCKrIF4q4VBaYh/OhjsZhoKVVpDJqQuYBy/e66i/EFxOMJFrHk5IRSIHFyYk9qGkcnnSWFJP9AEr0Q81IV0UDa2EKQjebR4WiErcuaBNnoQ6X7mvRkC2whZCMlW100XcmWbYNlj62EbC3Jk40K3whko3bRuJGEbEAZivI2wLTaRZ2QTfTzNly07dku+saUyVjw00r07d0T1/TrB3IDI4hFCjOGbC+9hF+jUUQ0DQa3mxLoTD0pbMhm7YadkmLVifCCL54QkO2Si7FX2zZ8AaMWUWoP/ZEB2xhUKyqK2+/CHl5Fefk487RTMG/qdARqq3DlwDPRXlFAqEm2nTY20LL+3jARj8fxxBNPsOoqGqtPUaJdceXVrMjKetJaXwyD7rxLgDS3EaHjjRddfDEeeOAh8aWSVeFiMHii8IOFCxfyl4jzScSESRMZmsklk/Jy4++/46KLLmAvNfcivcNIUfXC4ME45tij+SUEtqg9VMIfSvPkgAtSLkajvE10gSHIR9vjNmik140dO5bhIreLjh+PFStWcMsjpadeftllnDZKMPPJJ59kYEbtms4vPxorHTt0Zq+4QffchauuuoovDvR38pAjj4Shr77GcG/d+l8Ybu69V0+GX88/+yy/jtq4yYB+jz12Y4XZ3PkLMX7CezjggP0Yskklm6LqrC6MRevRtWtXPP/ci6xo/HTGNN7+8rJKtGjVEvfdezcefPBBVJRXsdKsRy/R9rlwwTxWMEaiQqLMWRd0slPjdufODA0DQdJqAvPmzsVDDz6CkW+Mwi677JISYJEu4zawaOFCBm3Uzps80Cr7BVKrbcZl5/3W3OpTs2lvbF7IJpVsBNm+WRZEFAfB1DrBp+cIyMahB+mQTdF8PO5aFBUgQNJyBSKNyK2sltcHGux0DVA1VFRVsd2BeD0tdJMZg6qUwK+ughlZwJCN/CcUtQoaksEHHmRr2ijxXuVVwKuAVwGvAl4FvAr8ERVwqHscbaGyHTD52NlquTPi+P7LRXjtpedx163XI0dT4SMlk0GAzQDNT2gR8yhpCUX/0jTIJq1tZCVo3ipbOglkGNAw8Kyz8cbIESgqyOMuKudrnPBOJImqqNdM1PoU/IY43vp8Dsp0xU4bJf+2jMs2QjbaD80EtJiJUJ2Kd58fgfVfrkIOdIZsWZWE1sZstThluw2h7Q/ZnO2iazfuyZCtOrwrcvK6QteC8AeDfC8u1WxOyCbn7fJnfV2UQwZDup/92tyLc+5u3dnzOIvF4gzocnNzYCYMCxSn2lO530tvpGTb6qpaFrzQnJMgW9rrHBtBv7MaqhFPJBAhOxq3kk1G50pYI9/fHJAtEq1ntY+zXTTb2GluyIawCD7Y2SDb/OUrWcl2raVkE449yXZRgmHULkqLUxjZUBNbsoNZvI/AGIUlyIRQ+rwSS8H2wti3UJVIoN2u7XHmmQPx86+/4eNJk7B3u3a48qwzWV1HoQd51mfYkuHGzOwauSjQYKRJ8owZ0/HVV19xPz5FOd922x3sldWUhdItP/roA/z0008oLyvjt1BwAHm+UUgAgSXpl+e+uKU8xbGe6pASbPbszzhFk9Rc5Pk1dfo0btNMngfiv1KfBAkwRhBqzpxZDMhqq8NM3EkZRdtBLZht2lE1xROk9evXsoJPLtIok6ChkeKVIBWJVgS19SVBY4FSRNu23YUhFfmpsZJNQrbLL0enTp1w3z338hcjqctYGdazJ8Mt+YeSfQ4+9BBWhD300EM8xtYTZDvyKBx44IE4//zz+b3nX3gB/37q5Cm48cYbGa7Rv5OKkFRzXy1ezLuyV48eDMdoIchHnmzPPPMMq8rI/40AIMErmbBKrwvX1GLSpEmsMCIgSAtd1Ah65RXk2zWitllKSqV00erKKr6W9Ol7IMNBbiF1LO425aaMJ1LaEWglT7wN69ZzIMbJJ58sjpmVoNuUz/nffs32g2xSyUaQze/LhT+QC1+IIFt6uihUHeXl5WjTqgV0U4FGSjYtmeTkPt/l9wk9qCDI5mOvNx+3i7Lq16TkXoJsK7hdVIsKJZumVEFRsqeLJi8MXrvo//a49/bOq4BXAa8CXgW8Cux8FWjsma+zXVQCL24ZJV8rM44fFi/CG8OH4PYbr0GQvMopCIrnORQKJSyfaGFrf6sbhP5uizrcIo807QrdN6ppr5efQWIW8nWmwLf8fIJs/Ju0Qju5RMxKG63ya5jzywp8sX4NKgI66n0UkpCqOXLzjMaVdtmPMUl9tAQQrFcxfez7uPXia3HNXy/n4AOZipo230x5+LszWdA0L2RL88JzebJRuyh5sm0sKeZ20YA/l9tFaT5IbaDSk01VRZCZ5vA4F+2iYe4EI8iWvNtvoLuR7MqgIhIR7aJFRRR8kEASMmc/zqRII2BGHIDmmrJdlH0JG9BmifeB00Uztos2J2ST20HFYU82B2SjjWyI6jYXZJPtojurko0g24G9euI6h5JN6jGkb1rSXjB9QGSqoROycUevFXpAcI1EvuWsYKvG4DFjUWUaaNW+Hf5y5pkoq6jGmHFjEUjE0WfXXXDtmWexTxy5WpHTFsE6vlhbTyG2pd88E+SivUs14mzgBHBKnRv4zpNwOPtYyyyrthwMU/zi+MvFgovOz0sFOkkolrJZdm+5/FfxOvu9rm8r07pa2d4J8vcE2RyAk14nwRABMVK/kRqRYBtdHObO+YxhW2qiaXLLovEY5s6dy62RxcXFvNu1NTUMvdq2bsMgcNmyZdhjrz1FpLIJTgmlll66KMp9oGRSgmTkPSfba+lzySeNAhe6dOtqrzTjuDHBoJSUb3TBPeSQQ9ChQ4eMiZ88TmxLiYafDW0NbJNjvOHjt/PdaO2YLWp+yBYzOqI63JOVbDHlYE4XDfjzGoRs5ONBkL51sQjEoS/NpkK2yupq6DpJ06XHAgG2BBSjBD5tBRLRBQzZSMnmQbYdM6q8tXgV8CrgVcCrgFcBrwJbXoHGIJtzrmHfE5sxbslc+e2XGPXqS/i/6/6OgBkV/msJmmcIwCbmZdwwKoCbYfA8g5Ytg2z0esvOyIYUFnxzKuIc63VXwgnLSK0WJVN7v4pNmonxC2bjN9VArV/ldlJSIcnVNCdkoxmHnlDgjykwS+sw9e3/YPRzw3HUAYfABx1qBoQjVVditvLnhWyrJGQrbcHBB75ALoLBEEJ+kSzqCwrPZb/lyWYHH1ie+xR8kBvKRVMzAXjcK0BdJJ4SfCDHdabONOeYI/i7qbQExYUF/FBeArZMGQS8LuvNBNrIky2eSAk+yO7JJt4sBsaWtIs6IZv0ZCMiKNNFdwRko3bRwtz1kEq2oP4zNK0EKl1gdoJ20Xk/rUDf3r1syGbDLIdyzQ1NnX/PqoqVB9vxORRyUEoKtqoqPDd6LKoNA+3bt8dZZw1EaVUNxo0ZC18iht4dO+KGM07ntFMCbKSCo+lodrDU9C8FN/RIG+QuD6X09j6xLukJ0BCUywbFUrc2Oe6b9vqm72tTXrk1EKihz830ec21joY+xy2hdYK0tGPexNCMlIvdVrzHeWORqWbOp3vumOGdT9bdlNG0I17T/JAtmuiAqnrLk804EFA7wefPZVNU0S4agt+vIxD0w+8LQPXpoPbjkvIytG3Zgv3YhC+bZrePO5++0nGmJ7B0o0U3eQKy6fylSbHzlFmlIg4dZdDU5UjUL4Qan+VBth0xnLx1eBXwKuBVwKuAVwGvAltdgWyQzT1/SgK2BKv3KzeuxyP3DsKgW2+AH+S/Znmw0T0TPcm2fdGS+ezOjXRDtuw74BQzkNeLaNVzpodu6c7HFROGqqBeV0FqtvlrV2He+lWoCqioVxUkNOousJZtbBN1bhs3zJoK/IaCYFRDyeoN+GrKXMz5YDraF7ZjRVs2D+imwNAtrcO2vX7blGy8PxlkXalexQHEXemiGy3IFgjkcrgZdYsRZKN7fOnLJv3YaJywsZdporYujNxQTpMyAZz8yQ3ZqP25KSIhamMmyEbpomSRJtN1s9XchrpQWMn2p4FsO7Mnm1vJJiGb1SnPyjP643APSju+8vInf0rlGr1QquEorZQA2w/lFXhh7FhUQ0GbDh1w9hkDUFFVjTFjxtmA7fLTB6CDooAaewmw0aVKnjQNwZMthT8MQeQ1MMubM31JiJeKi0NjyrfGPj8pSU43Bt22i1fmd7tl285XbS0Ma+gzucYZwGVTLjDuPXCCtKTkPImjsgHRTNvQ3LVtSu0ahISuDfIgW7Yj1PyQLRLfFdWR3hx8EDX7wlQ6IhDMh99HvmyZIRs99CmvqgQFH/hVlSEb/eGkUCtiXnh3iEUez3TIlhA+n2YMOkqga6tgRBbZnmyekq25z1Tv87wKeBXwKuBVwKuAV4HmqkBDkC3tXt0KOTDrajHo/27AzdddjZBmQjcT3KapEGwz6A4r2RYnzNyT864t3W7qyEnOH1R7PinbCwm60TNSssppqtKL7u9IzRbTVPZm26yaGLtgJjbrBsI+HXFNY/WdAEEWTCJpVDMsClmUmIA/AQSiGpbP/wa+GgPvjxqPoMOfLW3O5LofbYZN2caP2HGQLWrshuXruqA60hObS1qgqMWeIMgW5IfofgZtPr94+E0PwZ2QjdI6aamurdkmyNaSurVonLvant1FtO1lLMjWosBSspmJjHDOnoNbHySUbHVIpKaLNnKsKN1SEUq2/Px8+HXhHtZYEIGgkCani0ajERTm54OVpkQSG1hltnZRSngguWomSEAnE7XPxRJxmKpR1qdWAAAgAElEQVSJutoyThclyEZKNs1IposqRtSakDXQXMsQiIzwQ0gkWiMS3xN5rc4BsD/ZrQOMoUSShP0pFtCwKar8DQcXkNTWRFhVsAEABR8QZOvTswduOPZYO12UPpHCD+hPPessHJNE10kqbSjpn+l9pDijI0N/6Hd0ClGK6Gb2YKvBs2PHoNqMY5d2u+LsswaiRCrY4gn07NgB1w0cwAo2csLKsfaM45QVGU8sUmUag1vbeOb/177dBk1Z2hmd40TUcefAOY3DyP/aQ+JteLNWYPtDNlKyUbqoE7IFAj7+ItYDfmg+nX0WqD25beuWLM7XFNjponxOWb4hznHN3w+2kk20i5I/A98AGnH4tDLoWAHDEXxgQzZ6s2JABh+kPbzz0kWbdZR5H+ZVwKuAVwGvAl4FvAo0QwUouIDui+gexqBAgxgeHnQHLvrLWSjMDaIuXIMxo9/AgfsfgIP77A+dFW0krsjsd2XDsbRNS4VxSbimpj3sF291hiik76d9n2V7USchGT9EtZJGI7qCKr+K6at/wFcb16Hap7PCzdkySp/edOVd4zUnyEacIhDTEIpqmDVhMs47YSDuuvZW+B1to5kf7jfcOdj42pvrFdsG2cRWZGcogp8EkDBaIJLojhXru6K2vidKy1sjr7A7/IEQgkHhySbVbPTfBNjkH6F4FMe9qqYKeTm5W6xkk52UxVuYCSCVbBKyNcS7RCWkWEdBdbgWlM3nCD7IfNAkBacIVYpw22xBNkpnE75qDZjOWf2w9MkCskVZdies6JIToYaGi0wXbVFUCJ9GCElkN7gXhnmmiYQJJBIJ0P/qw+VQ1QoU5KxLgWy6WgKFENZO0C4qgw9kuigp2bheADbVhlGjAjFrgDkvbNIoX17EKFZZNRLwG0Dr3Bxu86Q6EWAjD7afKqoxeOw4VJgJtN51F5wzcCAqK6owetxb0OJR7NOpCy4/4zTsCqDIbhGlk0ccK3GhoBPGg2wNjdcUyJbmwyYuR/RsJZMysLkum1vzOR5k25qq/Rnf07yQzTByQO2irGT7LsCebJwu6icZOYUfCCk5JQ85IZvtyday2GoVVWzIRkfF6ZlA56RKX9RZIBtd0+jhja6WMmRL1M+HlpgNv7Y86cnmQbY/42D39tmrgFcBrwJeBbwK/HdXwLp/YdmFEcHoYUOwV7cu6NqhPcx4DHfd80989dVitCoqxLvjRiNI030jxvKRTKAtzeDenpRnVrwlQZP795n+nmQKDUE2OiBONVu1X8GaWBgTPp+LiqCOGnoYa6nd5MFrTsgm2kYB3VAQivtgltdh8ugJeHPw6zhiP+nPxsqfDGKKPy9kC0d6YXNpS4ZsgWAOQzby9yYFG/uyWUo28gDne3kWaokBVhPeOiWbE7KxaKiRszmbkq1xyEYfLARp1bVhsLVhZSzaoJQrGb0r3ighW1Aq2SzS7TaCk/sgT0YJ2Qrz87hozihU9w47N8gwVWwuKwVBNpIQZjKekwCI1hk3EgyECLLV1JZC1ypRGFoHCj7wmV/Cr62BTysFTIoBoAr8sUq2BT+tRN/ePSEhGynQCGNVAnjghefxeySGiE4OjslkFk46ZNmrYUMvgmy6YSAUjeOWK67Anm1a86SSFGwrK6vxwphxqDETbFg/cODpKK2uxdixo6HH4ujVsQOuPeMMDjmgFFFSsFGlaQ0MhPiPXLJdJP+7v4O259bz99v2XMGO/OztTOOa+vFNfd2WlsaGpPKI/c8cuC2tRLbXNy9kM81chmw1dcKTLYqDOPiAlGzO5CGf5deg+wPQ/T5G/xx80LIYPqjQNdEuarcF2G3StqTUhmyULkoPiUS6KF1t6UuXfNk2w6967aLNNVK8z/Eq4FXAq4BXAa8CXgV2TAWyW6JYBkRGHGt+WIp50yfj5OP780aNf28iXhr2ugBBRhRvDBuCPTq0hw8xC7ClQ6+k4EP8jhQ7MgwhyQyERENgB7HQ/Zbs3sm0rUkIliWQLsM8lNRqlCZKLaPlQRUTv1yAVZFqVPk0JFT6Q/NYF6ForvZRg+bKNPdWEYqpKFu1AUtmLsLCyfNQ5MsFRXLxvludFTtL51JyNG6bkk204iZFI+5RTko2w/DDMFvaSjaCbJvKWiK/oDuCoXyEgjnMdljJFhD35brmE5xIUyzvvm1rF3UGb0rI5vRtdm/3tkE20THTZMjG48NSUtHhcLaL0uARjCp5oNJlpCLONByuQzwe5+RB2VzpJOSZIB2tl5RppaWlKCoSKXLiBKaI4WRZJHSin9RKGkskGAiGwyWsRCjM+QVK3XRoiS8YstlKtp0MsrW1UjypXgTZRkyYgI2xOOq5v1ZATtO6OEglG//doAuXJiBbPIFzB5yKdvkFIB+2ZQzYxqDWNNF6113x14Gno6yiCmPeepsVbD06d8ZlA05DewDFACgvUucm2VS6kB56kJy87pivj//OtWwvGPSHVWM771BTP76pr9vSOnmQrbGKbV/IVm8cyEo26clGyUP+QICVbHrAh0AgCFXXQEo2ahclTzaCaz56yOAIPnDvhVQ603dKeWWl/cRMBh+wD4lC6aKrYNQt9DzZGhsG3u+9CngV8CrgVcCrgFeBnaYCDUI2Mw5EavHwPXfihssv5eCD0soaXHb1NXj6hVdw0OGH481hL6M414f+B/eBZkQ4GErM4MUi591uyEbzUydcE1SACQHPW5PvTf08d+G2BrIJtZqKeh2oCij48vd1+HT1TxyAENF0xLcjZCNvNslB/AkVuVEVn0/9DAfvtj+eue8x+KAxhCPIxh0VVirrTjNgXJ2IdqeV5eauoAbAasCYh6ryGQhpP0HTNkIxI1DUuOV31zTIVh/vhpUbunG76ObyVigs2h0+f06KJxtBNlKzkYpNerIJBiWVbJQuuuXBBzsMslkpqAKy1YJEYsq68vKGpVyOBk06ich4Licnhyc2pmmAFFTOJY0/q0QyDVaYxaIJ5IQI43BWREqQbfrJK3pNiULXVIeRn0cKOCFdTTHft9ZPaR98YpMRYoLczIBYrBKKUon84C/wxWbAb34Fv7o6Cdl2gnZRShc9uHcvW8km20UJkJHWjtpGyZNNNG6mL07YQCc7KeHo9fS+NRWVeGbcONQaJtrvsgt7sG2qrMZbY8fBF0+gR+eOuPL009hZTnqw0dGhbbA73y0CL9MXqcpNMZlv6kXEPfiaKhxqDLJk/X0jb9za7Wnq/vIFg2sq9nQnsWTbks3fKV/b2Hhwb/SWvn6n3Ok/ZKO2D2SjdNGly0KoMw8E9M7w+3L5C5iecvmCArLRl6/fH4Tu8/F1npRsbVq14HZ2gmxSXu4ui33zpwrZeUVVpSVN94n0LCQ4XVQ1NyOgrUY8Mh9adKaXLvqHjC9vpV4FvAp4FfAq4FXAq0DTKyBmh+ltmfITDCARwevPPYX+Rx6Mopwchl/PDx2OdRvLMHzs2+KF8TDeef1VnHLkwfCTbznNVaTqi9sjGw5AIE903g5rYpMgiyEKpGJxjMnppW5w1/R9pFemt1mafF9ncqJo2K/iVzOG0QtmozKoIqzriGoNuYZt2doz3lsa5NxFdk3UNgroNQY+emMCRg8egcN7H2R1hZGiramz223bpi1797Yp2cS6krPmtDbiDJ5sNXU9UFLRmiGb350u6heQjR6kM2izIO0f1S4q7cpaFopOyqa1i0olmwXZNoXDUvFnnRyibAS9ZMHkDtJJUlVTzZCNVQMuUJbx4FqG//XRCAmuEAr6uY85rU1TyNGSH2GtPA4F1dXVyMvN5cAER8QAv9Z5ylHnKk2+ovEon9SZIFtQ/xmasnmn8WQjyNa3dy9c168f2rkAF8EyambKBthksWTV6Ce9ntjzd2XlGDx2DMpUBa3ad8R5pGArr2QFm56IoVeHTrhk4AAUWOq1aVOnYuAJx6MICvwOJZuEajYNktCtmUz7txZqNQZJsv7eNgDNfCmii7XiuBhur8uii11u2XXxT/rqpqSDNvV4NTZ+/qQlbsJuNz9kixgdUF3XCz+sKkTEOBCG2hF+fx78/hzofkoXDVhQTIfuC0D16ewPSkq2lsWkZFNEwqgmHujQtV88BDLt7zC5YwlFYTjHSUYE69hegDzZEkLJpqyEGVkAPTbLg2xNGA3eS7wKeBXwKuBVwKuAV4E/rgKyDTMzZKOJcRxrvvsGSxbOQb/DDuJ7ps1lVTjv8qvhyyvClJmzkVuQhxVLv8aCGVNw9gnHwJcQSjYJ2URwe2bIZnu3m6RcE39IyWYoOuZ/vhjvf/AR9tunF8475yxQ5qdG91wN+Llnr2RmLzMW16gq6nRqGdUx8ZuFWBmuQq2f1GzCaqlRNdFWHD77Aa5psm2JRowjpmLTD+uwcvEyzP94JvIQgJ7WG7YVK9sub9lxkK3O6I5V67pyumhpWSsUEGSzlGwy9CDg98EXEMEHwh5MLNuqZNvS4AN7vuCwK2soEyCNxTiVbNKTzd2umWIcvQXtounjQLQ51tbVc/BBcWGBSBZN80JzRuvSgRfvk+2iLVq0gK6SNFO0izoXZ7soXWSi8XhKu2hB7i8cfKAnRLqo7cm2EyjZKPjgwF49UyAbDS0J1oR8M7lkgwP07zKNtBTAuJmzMWvpUhR12AWnnnk2qqtr8PaY0dATCfTq3AlXDRjAraGklps+cya+XPQ5Hrz9drTTVIQMA7pKMct0mbTWaKWLChNH+jfreP3RtMK1frvdL4tELO33W/h+98nUVKizXa6PGT50ex+O7f35dn1dHgaNHVd3KXbUdu6o47rzrKd5IVsCuYhR8EFdL3yxREMMBzFk03VKHBKQjf3YLENUVdNATy59/iDKK0r5+4SuRKFAkAEbqavlraAbyrJ+mmwEIvXw+wIM48jCgK9xZoTTRQmy+ZSvUOD/woZsGuocT7Cy3Kp56aI7zxD1tsSrgFcBrwJeBbwK/EkqkP3+mABbDEjE8OBtN+Pmqy9jNZkBHa+9OQavjxsPijdovUsH9Nl/XyycPQP/d91VGHDMYdDNKBSWbQiD/8xJoKnQi2eMdF9Fd0yqD+9M+hgvDhnK9h4E1f5552044Zgj4KM5vEn3XvL9lrebxRrE+pJLemCBmH8600tjKhDRgIqAirnrV2PBulWoDIiUUQHZWDLC/22v11bmpa6vIZ/4FPZghRpwj4RhQld0+GJATtSP+R/NwJlHnoS7r7ud20ZF8+zOtuwYyBYzRbooQbaaaC+GbPmFuyEQyOV78UDQj6A/wICNA84IsFkJo845YU24Fnk5eQj6RfCmlFll4le2+Iju+etjiETq4U4Xdc8T3Xf3NELJrqyhTAAeh9ZGsn2XSeeAo12UIFuK35b14jSPNDIQNE3bk42DDxywzP0Z7vfXRaKIRCJWumhq+htvpDXYpeeYhDgkPKLgA1YsaJqddOLeKbHZ5OFmcLqooRioDZdBUytE8EFdErJpmkgXFdK/hvm2iKANIZFojUh8T+S1OgfA/gA6A9xoafmlJUeCkMbKosv/shR9VMOwouBXAG9MmYz5y5fjwF69UyCbyNQQqjSCYA6kZV+S5P7L19JWUJJoBYAJ8+Ziz8OPwIdzPsMvv23AoUcehfcnToLfNLFP5w64bIAIOaDP/WFzCYaOGskX0Qf+8X/orKoImQZTeboQOSGbSMWU7bo7CWRzXbMagzEZIZtj8Db2fvswu86TneXSub3h0vb+fKqjPAbiS9SSn2+hceiO2M6d5Zjv2O3YPpCN2kW/XRZCvdkXsJRswWAefIEc9mQL2u2ifiikZFM0VFSWoXXLFvxUlpRrmmaZzGYpiLD+NVFRXQWfLlKMuIWBY+2jnC5KwQeJunmcLhrQV7CnpwfZduwI89bmVcCrgFcBrwJeBbwKNK0Cmect4o6HANu8qR8hTwO6tW/FQXbhqIJzL74Mm6tqEVd1nulppgG/EcPD992J4w/tkwbZaI6enJ/L7UpCNgGyVFCLaELRMWfhYtz9wL/482ESZEqgx26d8OqLT8NnkJqN8B4t1nay3ZMVlNBEyGZDFkUDOYRRa2iNX8GPdZX4z9eLUBbSEfbRLJZms6Swa17IJucrlF7PLnSmymmjgagGoyyMKW9OwoJPZqF9cVvWs/0ZIRsQRNQoZsi2kiAbKdkq2yA3vxuHm5HvctDnRzAkLGF09mTTLfsXk7tWZGdlTU0tcnNzEdL9PI7FYjA/EmNTBELKnwS76G/19RHmT4X8UF683vk6J0CWTZX0XuomJMhGcM5vK+vo/e7zUn6e7AAVwQcEm5UqV7poNrInww82l5ZyeAFBNl6R1a+dLalBfl64PiKCD/JyeeuaNNhMFXHTREl5GUM2alFtqCeW1kXKNwnZ6mrLoKoVKMhZB9RPhxb/gpVsBNmgiOSU5IHKfDHbVsgm43tp2+T0lNo5fwMwcspkLCTI1rsnrjumP7eLkqeaOF2BestbjWBbus5PbC+9npRv5KNGn/tzIoF/vvA8uu2zHw7vfyzmzfkM3y5dAt0AenbuiKtPPwMtQMNeQLmvNm7CsDFjoZoGHrr1VnRRFeTSxZb66C0lmzBsFNLNZDqMc4vSa2ePQak6tJRwWY/7FlIR5xhv0liyNtEJcJwQh/fNOS7pLwR21C35dDtEJs1rzV235Jdi6tkqnQqT41zUOf1LVHowiPQV99JUWOh8HymBnMacQgkkDDspWEMu2do2xTpdEFbW3fqZAuMzRluLFyaHg7xgZj4/vX/d0RXYPpCNlGzfLAsigoMACj7w5bJfgz+Yy+2iIUoVDejWl7BIFy2vrEBbG7KRJ5v4Ms608NikB0Xk5VZVjZBPPC0j5ZvCX15R6EopK9kS0QVAdDqCvtXwoQqK4lSy2WdB6mo8JduOHoje+rwKeBXwKuBVwKvAn7YC6ffibufuBIcdPPXAPbjqovOgmwnSxuDjGXPx6JPPIq76qXkTBj2oNBPwJaIY/OS/0LfX7hmUbFTmzO2iwpqD/NcUxBUdm6rqcPFV16O0KgxT8/P8wUdzqWgVxo8ZgV1b5EM3nJBt2w+hSBkFqv0qSgIKxs75FL8HgGoKyiLXXbo5pDZWUrI1rK3Zgo0R6jhaeG5jUh0BCkEIRVV8P/tL7NmmC1565Fn4oZFkhyeJzvnUFqxsO7x0xyjZEkYLULvo2o17ozK8B6rrOiCY0xkq2cH4gwj4fPDrIllU8+l8b05zUfrjRGfhcD3ycoIIWDzCkmBY1ae6EmyzvM6sn3S86yMx7qQsyCf+ZII9/F2vo787dZk801EUlJeXM2QTFmnCsiztvDMVWHyYYS4tNbV1SJAwqamQTbZvEmQrKijggrghG32wlHW6pyJbCtkktIsbyhZBNooSppAFUrJJyFaYu57bRdXEHwPZBDQQKSvSM22DpWRb8NNPOGSf3vj7McdiFwuY0SlLgO3bVatRBQNRa0CJmophQLWnk5kSRbu0a4td8vNRDWDGmjUY8cEHiKsaevTogVP69cO8GTMQq67EJQPPBCWY0jCjYUCqt883EWR7i59iPHDrTdhNURmy+WjEmCQqFu25BNkagijus98JSfh9TYRsrJZrIA1ADu60a2QGYJMJBmWDbGmMr4nQL9s60vchs5eAO86CvgyoBknvwYYhWyp+TR4FN2TLBsbs8zQL8JKt2U2BbDzOLajq/hJJQteGj6/7uiFgY8NAdzt883gfmbUC2w+yLfnBUrJZkI2ecgWCIfiCIYT8lCxKoM0PhTw2oKK6uhKtW7bkhwxsJdBAcpOAbAqnUFVVVSPg88NPyVMmebHR1TkKFZsR1NcgFp4PJGYgoK9KQjbHAyVRGtcVyINs3jnjVcCrgFcBrwJeBbwK/EEVSPVmo4eHcUwaOxI9u7RHu6ICFpUQVLv2/wZh6Y8rEWPVmYAHBNkCRgRvvDIYe3Rqw0oz+bA/CaWyBx/QPRl9Vgw6HnryBUyZNY/nrsf0Ow7PPvM8QiE/hrzwJNoV5uDEw/sKiOdKL92assm5jUgZBep8BNlUfLjkC/xYV8Epowno2x2yiXm5SBslUUsgrkKvSuA/o8Zj2tj30aPTnnbSaENz3K2pwda/Z8dCtlVru6MsvDtq6zpB8beD7s8R7aK6pWLzCW9lgm1UI+4KZB4gxh2p0fJzQ2wbRu25jbX1knAEmop4wuT35oQCdqnkuHECV8N6Si91aaRkIw/nFkVFgksQobZAm5gGiEAPMfcVc1tWdHI2ANnXZIBsGdM75McqQDYlW7aDzIIgGvh1biVbZujgZBusTNtOkG1HtYuyGioFshmogYoNMPHGlCkQkG1f/P2YY1jJRhNGOrC1AB58/nn8Go0iotFF0MIulnKQxgIBNn88jnNOOhFH7bc/KJH09ZmzMOe772CQcWAsgb57dMOFp5yKPCtBlAAbDSCCfeTdRpDtlbFvwWcQZLsFuynICNkUgmzcLiqOdNMvEqnH2Q3H7JPEGryNKccaZV8ZXtAYYHKOXRtOyc+RSrat2j5qTrO8A6yVyG2pr69naND0Oma/jDa0f87fZVK3Of+tqqqKVarWgLUOdOb1utfpLnum4yRN6cWXkbUaawBkq0NW1Zy1WVumM9z6ryLvnbICzQvZTDMXUfJki/TG198HbE+2gD+PpeQE2QIB+iNShwiy0ZMuempaWVmOlsXFHHrACaMatZG6n+Qmjxx/nygqp4sG/UGGbDQQGQybEW4XZSVb/UKo8RlC9axWCCWbB9m8U8CrgFcBrwJeBbwKeBXY6StgebHV1+CRe+/EjVdcCJ9iImEAq9f9houuvhExJQBDIRWb2BndEJDt44njUBzUWGnm7FQTwp9swQfUrknzSj++XLYC1992D6KqD6aq49PZc7Brx45i1hmL4JWnHsGFp5+MAJkhEQRRqM1y2wsq4UadpqIyqGDOmuWY//taVARJxZaEbNu+piyfYPlxUTk1Q4FuqMiJqlj5xXcoDPvx9tAxDNlE86qAM80x/9u2/WleyObeFtEJGIBUshFkq471QElZa+QVdoM/kIdgIAfBkF88+Cb/ZXqYTl0mJDazQBt9LtWrtq4OeTk5LPLSuOUv+8BxBneG6yKIxWIoLMhLC88U81FLE+dohWEzMUXBppIShmw0v6B18nFrYLzSR5GarSpcC0rbTVOyZYJsvINWEMFWQ7ZwFPFEDAV5+aKlLEMUr1hPcm7vhmwc6WoZW2caWPR6t5JNUcohlWyaIYIPqF1UNWNCM9rA54nt2TZPNjdkM0wD1Yqa0i56UK/euMZKF6X2TwJgpEr7eN5clJkmIiSBlN3rdEFiUKZAS1APvYED9toTu7dty8EH970yFKWxCDp36oq9unbGvh07ontxMUM2YrgyVIFeuxnAos0CshGwe+iWW9BdAfJSlGxUVVq/GISyvbbpFwcD69evZ8jK77einOXx478nRJuiTYQVoGvXrinpIvL1zvGxZs0aFBYWgkIx7KURCkfr+O2339C+fXt+y8yZMzm91qlwa+gE6tCpIw444ICM1zVqh04moiThIs/PrXfQekaNGoXRo0fjvffe4+3PCpIauQinga4sr6f9pScDrVq1Stlu5z4T5T/++OPx17/+FTfccEPqieig9PY66eJGANL6aSsMrW1wwz05Xl5++WXUVFXj4osvRps2bXh7CEWSpxYnuyqpiqThw4djypQpuOOOO9C3b9/kYWZ1pDMHdtu+arx3N7UC2weykScbQba4cjAHHzQG2bhdtLwU7dq04WsajR+Wc2eBbLYy2oJsOb6g+CK3/EBIySbTRW3Ipq9iTzavXbSpY8N7nVcBrwJeBbwKeBXwKvDHVoC82CKYMuFtdG3XEu2L86AYCcRUDUNffxNvvvshEirdb9HNvfDf1s0YWuT68eG7YxEw6ljZJgFY8qF4ZsgmVGw+xFQfrrv1Tnz94yrEVD+gaZg5aw7ad+wg5trxejx0x6249coL4TMj0Gj+0IyQjWpOQQdVAQVLSzfiw+VLURmghFEd1E7aDCwv82GV952WtzxBG6lmC9Up+Oi19zDh9XHYd/deEJIZMYf/45dtgGy0z42ER2aEbNG9UVLRGnkF3REM5IOSRQms0RxV/pTtokLJJu7vyW8/HA6zJ1tQ1xl0yXkl/TfNHzMtHHZWH+F20aIC4k9JkYfNIVyiD/p3eh/5/JWWlqG4sAh+XSg+G+IDkp/Rw/yacBiJzJAt82F3QrZM7aLud8lJjVSy1dZFYcSzQzY3G5Hvp1iGsjLhyZYJsrmhXKZ20aK8DTBrp6a0izJka8Z0Ubn/NmxI/gP/l2wXpWtKtZLqyeaEbOStRgtBMMJS5JtG/02HV9pDMim3TlT6SWCO3kevW7FpM4ratObfE1TLsX7Sa+jfhFyY0l8ag2yMbEHT0G2FbGeccQa+W7pU1IF6910wiJz2JPCRT1UWLvqCIUzytZb00k45TeDMM8/EkiVL8M9//hOXXHq5OAEaaDWtra3FBX87H7/88gsDrm7duuGEE4/DqlWrYMoVOzwGxZFItipS/c88eyCefvrp9BZGw8TVV1+N75ctZQh34IEH4tDDDsMee+whPsZQcP/99yMUCuG6667DwIEDGSS+9tproi4WtXefR+n1Eu2T9n7aJ0A2ZaiBG66/Hh999BHuvOMOXHvdDfYq6LPrasM455xz8H//uIUvcJddfiVeeOEFBmGPPvpoVmhBUl3b20BLAlLn9tOmffvtt9Y/iToedeTh+HXder5Q1tTU2PJaMgylPejQsT3mfPaZXd/77/sn3nzzTQwdOpQhIJvd7QzfTZkvk3+Cf90+kI2UbOTJFjX7wlQEZCNPNqlkCwZ8nDKq+X3Q/T5A1RmytWnVyoJsgM6K38xLKmSrQo7PelrGHoIiXVRVS4SSLbIoiydbCi5PXZHXLvonGPveLnoV8CrgVcCrgFeBnbkC1kyRgNZtN3GiqC9BMz4DYUPDXy66FJsqwogrfvZic0K2/c5mLLoAACAASURBVPfqjiHP/Bs+I8KQTcQFWHMLKzUxdc8NEY/HXmx+zFr0DQY9+AiiSoAti4gb0H07zZmoVW/Y4OcxZ9pHGPLEQ/AZsRSQt60VlVO4iKaiRgdWxWrxztcLUR4UkC2+HSGbLaKwdkKo2UgdqCAUU7Fq3vdoH2qJ4U++bHmz7SwCgeaAbDyDzXj4nJCt3tyN00Wr6nugrKotBx/4fTnIyclFQPfBHxCQjdRsmmp5smli9HE2rQJU1VQjPzcPIZ8PkH7vVvptJqsy5gqqlgLZ+H4/Q6tp2tybugoVE6Ul5baSjV7jzgVwC4cE87LSRen1bk+2bANdQjZKWqCWMrcnm/t9bshWR0q2eBz5BXmOhNCk39L2gGzhmlJoWqUIPghPQ5qSbQdDNpazmkCNAk4XHTllKgcf9OnZA9cfeyy3ixIsk1G/dFmkPwJziZ92F6OljpIntwxLIDBHr6HpJis8rJ9OLkEwTkK2hZs3YSi3iwIP3XKTQ8nWfJCNgNJ33yxBr169kF9EiazJ/uWUfmjDwNwF8/n3iz5fjNatWzugmQMiGSY2bvoNhxxyCP9+2rRp6NZ1N/Zqciuq3OPyiccexyuvvILddtsN77//Ps4YOAAlJSV4f9IH4qWKgcHPv4BFixbhtttuw/779+F/JtXcxZdemgLZnLAwUlePgw46CNU1lSlqvTZt2+KEE07AGQMGgiDf5Zdfjsceewy9e/fGSy+9hKeeeorTE91edL///jveeecdzJ87Dz+v/QXxaAyFxUXYY4/dcPTR/UDgMhQMJXfPVvC4/csMnHbaafj+++/x8ksv4aSTT00FkYaJESNG4IknH8OYsWPx+++bGBDOmP4pHnroITaFdyre6HhRzevqCP+KhZ5E0OK+yNG/LfvhB+tVKn5evQbHHXsMewXSWFi4cCHWrl3Lx6JDh068nlZtWzGkXLDwc9x777148fkXMkK2TK2v2/ol7b2/KRXYPpCN00W/DyKKg2wlG0E2Sh7yB0IgyEbnCX0Bw6fZnmytWrSAj9SPMJsI2TRuF3VCNn58QZBNKeN0USO2kCGb8GSz2kXFVcupSU0tlgfZmjJ4vNd4FfAq4FXAq4BXAa8CzVwBpyABRgw/frMYG376Dgf13pNhFokrPlu8BHfd/xBiIAimC6N48kUzTfiMKAYcdzTu/sf1DMB8DDGcXWeio83tkUyvoDTRqKLj6pvvwNKVawTAoy4w2Yqq6/DpKuLhauzZpT3efPk5BnnklkbQYlvaRaXggPaD5iAxVUXYp2CTD3ht7qcoCygI+7Y/ZHNiJnYRo7mSCQTjCvyVwPuvvYVFn8xGp+JdGBqZrqC5Zh4OTfy4HQfZKPhg5douqI315nTR/Lxu8AVykUN2MEE/MyV/UCjadM0ngg8IslGdKFRDVSzIRko2kuakBlhkmn/KYxKuiyISJyUb2SGJdFAnE5HjT36G5FcUXLC5rBQtC1pw50t68KaoH4tErA90QjZuuHJDNvfKkgOHaLWIM02BbNahlCeTeyOkks0J2Zzm/dlEKZmCD7ZUyUaQTderkB9amxGysaarEVVM09pFucxiGibb5eQQ5wuVaLd0Q7Y3Jk/F/BXLcWCv3riu39Gg5jmCbKQ6k3UnGCZt/5yng5ucSzBHa5NTQfk+q9sYNCxp0NBFMQqgBMCCzSUYOnasgGw334Tu6ra1i6Z3axqs2iLIRi2Shxx2BLcZ2mmbVBR+mmIyhOq9T0+u3PwFi9CuHWFHsTxw/3348MMPracuQCwW4TZPWoqLi21FlHz9KaecwpBIBi7IgiYSUZx11llYunQptyyWbC5DZWUlmyLS59GTm19//ZX/u0OHDsjJyQNUlf+b2i77H38cbrnllowXMEq1/fHHZfjmm2+wYP58zJ8/n00TaUyceNJJDPcGD36ZP4dVYvLccSj7TCOOwYMHY/CLL3MPOW2PVIzxSWzJkUnl9+yzz7JarqGwCKozQS3ygKPW2C5duqVsu4RVtM6TTjoJu+++uyiVSeeGGEGZWmn77L8v141A5DXX3SDGPRnPWwbzaSm0homRI0fikYcews0334wbb74Zf7/qKkybMY1Vhbk5+SBPuAMP6oM7br8d48ePx5w5c/DasFcZsr38yjCGlTx2ZN0sb4Mmfpt4L2uWCjQvZEsgF7FEB9SGrXZRHAxT7QhfQCjZnJCNlGwE2RS/iJwnTzapZKPgA42+lK3B4f7CTSrZ0iEbB7so9Eco2czIAiixTxmyaYobsmUpogfZmmV0eR/iVcCrgFcBrwJeBbwKNL0CyXm6BcWMOB4bdCeuufgv0IyomPspCh568nl8POMzGGrIbhWlebBOHt9mFLdcdRHOO+s0+Ok97CcuZ52pnTJOfzYKUkhofiz45jvcMugB9mKjAARpcUR7Qa9nVZwRRae2xXhv5LBmg2zOKtF9X1xVUasBFSEfRi2chV+VKMK6jqi2HdtFHRsh52sCAhnwJTTkRnR8M2MR+vc+FPffcheCljtb04/w9nplc0C25Oizowjs/mKXJ9u6rqiJ9hKQLb8LAv58kS4aCNgqNoZsPo0hm/Rkk4md1bVCySYhW6aqZHoUTpAtFo9anuMCsjmXTPZlYvQrnEPQsrAYOoO91PPB7bnOU2eHko3ozRZDtrR0UTnhlQbm9kaIX4h9URGuq2clW24BuYNZJ5y1o1k5l6kibpp2uihBNsWU5XZ+vgBRXBRHuihBNp+vGnnBX2DWTYOeSPVk2xGQjdYhuq8JcAkGUasAv5OSbfJkzF2+Agf07o0r+x1jQzZSoLk7391QTQ4QqXBrrINONlLRNtAfUrxR8MHi0jK8OmYsAgkDj9xyE7pZwQd+ReVuWjWZdCD5SYOGjU2DbM4Rbu2pkQrZZLuo3M+77rydlWdEjAnoRKOUvwox6bZIqXNiTUqvxx5/PFlJe8MMfLtkCXt8DRo0CEcd3Y8/58nHn2B1Fn0RzJo1i1tKjz32WOzasTP/fq+99mK/MhnMkM1HzZkWSk8qSBH3n//8B6eedhoOP/xw4fPpMHPkc8SCbATpbrzhOkyePJn388QTT0ReXg5DKFJ+3X3fvfh80WKGTqWbN3Lr3Og3x6LvwQelXWv4M01gzc+r0L9/f+Tk5OCTyZNRUFDEPnByWbFiBR5++GHceuut2H///S21ZOZ0U66zCSz/6SecfOLxvB+ffTYP7dq3F8fAgqVUI8OIW2mPyeNLx+T7pUsZllKrbp8+fVBQXIAZM2ag3zH9+fowbfoUBpDvvvsuPvvsMxuyDRn6qmgXdUC2xsb89vpa+nN/7vaDbJQuGjX6AFoX6P5cR7toAEHybMgA2ShdlJRsZEhK7aJbA9nEV2mcIZufgw/mi+CDNE+2zJJ48UVHN5X0J4BYoi0iiT1QUHwsoB4BoDs37pv8+IT+eB3Pf+5zyNt7rwJeBbwKeBXwKtA8FUiBbGYc9WWlGPLM47j8b2fBR9ZI9FAyEseZ51/CPw0ErDZP0f5GSje/EcOLjz+Avr33gm7GmwDZ6M6J0kl1xDU//u+eBzDvq6UOFZvMaBSQjVPcjSjaFIbw4bhRzQ7ZaA5CIhJqCyVftvKghre/WoDVkVrU+qllVEAbwwojbJ7Kp36KUwkl7vMMDkAIxTTEN9Vi5riPsHTuFyhQc6Bzn9kfvWwDZFNJAsQ3v/ZOSFssWwpB98XO4AOGbNQuugvy8jozZAsGQnbggQw98PlFu6hcqP2S5rQ14RoLsvkyqMqSW+PkJWyLVB/bashWQnZlhcXQaPy4oTPBZBpPbnGVqqGqpoZHgFIZI9czscin/aJuljJLEV5Y1NdKy+bSMhTlF8DvE8Zzpky7dJVbsd8vflEbrkPMSKAwnyBbKkl0T5YlmKP3JYwMkE1O5t3jk06yhIm4kYChGOB2UV8VCoJrM0K27RF84IZhrDJizzHRTkc/6xRgI4Axn87A9B9+4OSVa884HS2p9c6ahjUVIEi46G4SlKXJlLVHpwYp2coBzP35F0z68EO0MFU8dMO16KzI6SBF5LogWxNSUbJDtq9x7rnnomOXrskTh9VSmt1eScqt5557jn/vhmxsa2gN5DdGjcIDDzyAXXbZBbNnfQad+7OFEb5NAjNcu7KBsYkTJ2LN6pX2OUCQa+XKldxm2alrF/uTyHj/yKOOcWx/ejoMrYMg2Lp16xiSEUjK5BOXVifD5DbSYa++wkEOQ14eykb/I0a+xhCMgN9w8m8zFG53u/SSi9jvrHv37hwMoGpi8r5owUKGVj//shob1q7Dhg0b2PtMSqnpNdSeee999+Ooo47CIw8/iNdff5397yZPmYLCIhEiQeNq+fLluPKKy9L2l1Rx5SWlvF8yQMKJhWmcExR8ecgQTlehZflPP+DUk07mL3ZqE/1+6RJcddVVuPaG63HjjTdi+NBheOaZZ/jfysvL8c57qUq2V4YNx3HHHWdDTvvi28SEHpYcOy7aGYaH909NqsD2gWzVdT3w7fc5iJh9AL0r/L4MkI1aRn0BVrJRumhFRRmoXZTSRSVkk7vghm3kIUhy8zilklZXIaT7WZZOul6ZLkqebAFllZ0uGvStpltTR/CB1y7apCHivcirgFcBrwJeBbwKeBXYoRXgDhLEMG3ie2hbEELXdi0YoBEMmzFvEe599CmX0oweMJrQjTg1kOKT8aNRFKJkUXZas5VsmToDaMcYsmk+/Pjz77jk7zcgqgVtLzbnjkslG2WQtszz4+O332xWyCZYhJhjE2QjoFYZ0DDhuy/xY005wgENtaoVvOcQNuyIg6OZQCCuISemYf6Eabjv2ttxZv8B8Dn8vps632/+7d1GyMYCF7JbEVvmDkhMCz5wQLacvM4I+vIQCuYg4PcxaKN2UfpJczUWVVmCFDKEEZ5sVcjLy0NI89nqSFmTxtpFo7GIJTDJ1C4q6mBY6bnJdlGhZGtVRJBNOuMnfdncSjbmYZZ3YXVtrYBsFfGo6e5P5YBZa9By4awRkDBFuygpYSjdIblIb7Wkx5pzMND7a8J1IKVOfj5FqCZfL2Ac7TSdAZQPIdpSef2kLzANXieBB5/luSVOfknJk7Sc1knbGDcEkKkJb4ZPq0FeaA2U+k85+CCkOtJFm9GTzQ1NnC1twrhPFDFuAhEFqCCQtHYtBk+chKim4cg+fTgl1Gea4gkCK55SLlMuc0GB1zKBIydwywTZyOwyDgW/VVZhwqfTEK+vx2Fdu+Py005mNV0u+bjZKkP5H3Qpbjx6OBtkI/WYUHm5ty7po2bvrali4eeL0oIP6PdVlZXo168fgxgCch127cTppeRx1rWb1Qpp1Y1AGUGmo48+usFr02WXXYbZs2awB5xfI0P1cm6vpDHnDwUZUlErIwGgQXff2+Bn0fEgxRWFKRAcu/DCCzO+3l2nH75fhgEDBsDn17hVsmeP3vy+x5/4N5v+X3DBBXj4kUfs9s21v6xhhRrBI4J6hx9xFI+FV14egieffJLPMefY2HXXXVHcqiXXg84n3RfAJ598gs6dO+Kv556Lr78WEPSxx5+0t5d83E479WS+0BGQoIVAKH0uGVXyUyHD4PNaVXW+CNGXPCnS9tl/P0yYMMGWjA+66w6Mf/sdhmzDhg3DE4/9C6tXr4Ye8HOrrjw/yN+N4N/kaVNT2kWdSjbrai62s4nfTtmVh83/tfW//YnbD7J9sywHcfNAGGpnjvbmdlHyawhYSrYAhR4EoPkkZKtA65bF7D1J7aLO4AO3Gam4AQC3Mbg92WTwgaaVwmeuYMimxGYiqK+Gpsp2UdpvD7L9b49tb++8CngV8CrgVcCrwH9jBazAg0QEj971D1x3KSV4xrhlMab4cN9Dj+HThYvtwAMBCEjFZrJybe9uHTFi8JN26qeYqUn4kFoPghCUnEhWOlHVj8dfGIr3P/kUEfhh0Dw9ZZ6XbBelwMFWuX58/O7o7QrZoqqKipCCqat+xNcbf0UVJ4xSAuqOPa7sd6co8CcUBGM6Niz+EflxP0Y/Nxw++Ox5zw7eLEcRtgGyZUgXbRpk68XBBwTZQpaSjTpV/H4ffAHx8JvmkuSBxvVjGyJht0XtogTZgipBNrIoIj9BsTuZgg/4vl8ByK7M3S7qrDmdI+L9YtQ7IdumkhJ+mE8JpzRXEMdUrDQNslmVJeUdKdnI81DZWFfHr2ZPL0kjJeQiMuyYydLEpbyygnfSp+lJs0JJ5JxkzloZq7doJyMxJBIx5Ofmck8nrZw30SZqyZU6PagSBhhw5OfnQ9cUntgLhzP6f6KG1vtk+qZBSjYhY6ytK4GuVqModz1QJ9JFtxdky3Tqcm+upWSTijN6HanIiHGSJ9oLkybi27XrkNB0lrESyhLHwTkEnJM7OV3M1kCajrH4HSmKH8trSxFEt1BT8MCVV6KD348iK41Uerxtq8E8bfmHH7yPzZs2iRJZMPXzzz/H9ClT0W333XDeeecJfEdxvZaU9/zzz+ckTudCv7v3nkEYN24cQv4AQ7DffiNNICVFKxg85GVWfFEQAoEn8kRr07od/1R1jdtBqyoqxUcqBk/ei4pb4oorrsCsmZ+CFG377rM/p39OnfwxXn31VfTr3x+vDx/OLYxX/v1q3DXonkYTTEnFRbLSjz/+GHvtLTzm3Ivt3WftL7XDUovkNX+/DrffeYfYRBO45dab8OH7/8Gt/7gd119/vUPJZeC8v/4VVMebbroJt9z6D37PsmXLMG/ePOy5+x6scjv/vHMZrE36z4esLiMAdtFFF2Hh5wtw7bXX4o477uL3EEyji9n06dPRpSupDVV89913OH3Aqdh7773x4UefMMw8+qgjOJhg/LsTeH0T33sXt99+O/uykT/bnM9m4dJLL8V+++2HCRMn8ueQqq//scfAiMX5i5kCHaj1ljz3CJKQGo6gHLWurvv5F/7cL7/5miEbHQNOF31FtIvS6U61+37pd7xdnDTpwB8EVlu1aImiFsUpY37zxk2oi9SjU6dOKagk48Hx/rGBCjQvZIubOYgbHVFd1wvcLpo4AKbWJQWy+YIBPt/pCRf9N53LpGQjT0AJ2aSSrYGGTt4nN2SjZ7yKmYDG0vdNSSVbdCZYyZYC2VKuRqk18tpFvbPGq4BXAa8CXgW8CngV+EMqYN2b1dfgqQfvwZUXnsctoAwn6g0M/OtFqIqR0osU/AImcOgAEpw+ev7ZA3DTlRdCMyK2yILbmfgG24IPErpZiaIJRUV5OI6zL7wCVREDcUVn7zd3OIJUsulmDG0Kc/CfcSObBbK52zOlko0gW2VQwac/r8Di335BlV/nFlKCbJIvNO8hSp2PO7eLIJuaAIIxFb7KON5/bRx+XLCEW0Y16HbQYfNuT1M/bdsgm7DDcguCHOtWdBiGH/FEMShdVAYflFe3Q06I2kXzeJ4vU0UJsHG6qKbxHwo+4OFntYsSZCvIy0dAE52U9vh0rNI5BxBdmApDtmgihsL8/LROSnEeJBdJW/ihvAmUlJWjVYtihmzCWsb5YodoiEVi1unCkK1WKPHWlJbakC3TYeHn946trq6tYcjGEagOqZWkidQTTYuTLtLEOBo3WPUS9FvFscCPXGdKyqRjL+hiUF5VieKCQi6oBIH0eglkxIAW69U0HeH6OlaBJcwaaEoVgtpK5CpzkasvRUBzKNn4QzJpvZwFJ3VOCIlEa0TieyKv1TkA9gdAXl3kbZWetpJyDKy/OE9BGpbUJV8F4DcAUxd/gXlff4OK+nquEcMmmfqSQarj4Ip2u668qJFnnViSBz9Tqxztuk9V0LN7V5x9/HHo7POj2ApeoPAFhoJNbMVr6HSWA3bihPHIzc3FEUcezf5gI14fjkcfehhH9TsGr48YYV35Gub5n376Ka668nJeHSmpTj31VBx22BEMiUaOfB2tWrWC6tNByZy0EJg97dTTGf4Ut2yBt956C3ffNUictEiwwm3EyDdsyCZ+YZktWvHAkqRTDQmySSVbptrQv5Eqq2fPnlAScU4PPfHkU1NaHOn30kfOCTAP2Kc3j/NZM+egUxfhA0dj/ZSTTuC2TWqXpNAF+5wzE7jvvvswZswYDnJ46ulnUw+DYTK0Iu+0lm1ac/uthJijRo3Cgw/ez0ECQ4e+yu+jttCZ0z/FxZddivsfeKBByNaxY0dcdukV/L6lS75mr7xrr78R//jHPzB7zkxOUN13331tyEZ+b5MmvifMV02FfepIDUsX1gfvv08EGwx9hZV5mqrhrjvusNtFSfVGgRlOyEYhDc8+/Qz+8pe/4PEnn7COJ7UYL8QFf/0bh1TM/myOXatwOIzDDjkUtXVhVu913223pgrgGhraf9LfNS9kk8EHArLlImr2gal1gs+Xi0AgF/4gfQGTZ4OejPf26TAUHyoqy9CuVUt+ouVXySg1/ZDYgTyszBaB9PSgKBQIWk/KSDJM3ysxaCjhdFEKPlCjM9mTzYNsf9Jh7u22VwGvAl4FvAp4FdiJK5A6DzEAI47PZ05ForoEvXbrDGrPNKBjxtzFuO+RJ1Cv6jA0H9u4iMAnQDPjDOOeefQBHLZ/DxAIs43hLbsoxfIPE11ohBpUJNh+w4+JH03DUy8NR4S82ejOmmFE6s2YE7J1aF2E8aOaJ/ggE2QjkMbtokEFn61bg/nrV6VAtu1zOLNDNkaOpoJAXEVORMFnk6bin9feiTP7nwIfQzby+vqjluaBbDxfzbATBsPZIBJGC1C66Cor+CAVstG9vo8VbNTJRAo2+sPtotYwIthF81dWsuXkIscfYAaVza7MWU2aA9TWRRGPNw7ZnB1mxJ6cdmW0TTCoHTu50HnhnMcbFnSkuUZldY0Ib6B2UfmWZOKC9GNzzds5aaGEJ8h+XRBYubjRjhS1JRjUqKgN13NbWWFBHgwjAc11RDKI4FilFrNaVFuSXE9TBLwjA0VHO6tzGwxWsomMzZqaTdwuWpi3FmbtFOiJL1MhmyIobENL09JFszmiOS0BkxWS/0XhA2SNF7aCCEjhRruXCfulNsUmL2Ep1NbVUJppv+QAIYtusg4koBYgIGX9pNYr7jxuZg+rg/r2QUlJCWbPmQuCNATZKP2z/zH9MWToUIZe9mI9NaGTTrFahFevWoGzzz6bVY0EsV54fjC6du2K2nA1w6xhQ17htyuaj9tJzzrnbFa1EdCihU4EUni9MXIUaqqq8PnnC3HE0UfZkI3aRSnJkpI477nnHg4/eOKJJ3DoEYcynHvhhcEp7aIShtKJT4o1Go/kGeYL6AybJo1/D23btmVY1KFjR/y24XdWwy39bgm/Pic334ZApPTqd+QRyC8qxNdfLRFQzqDxW4M+++/P583c+fPR7v/ZOw8wK8rrjb8zt2+jN+lVBcTeomAv2GI3sUcRG0ZjorEba+zGqIg91r+x94IiIAL2LkivgsCyvd0283/e8803d+7svbsLLEp07/Pgrnunnq//vvecs1kP9S7qhXDVVVfhqScfxxFHHIHbbr/dzQaqRkEbt99+O+4df7co1665lq6myg5Ukl1yycUCGf/zn8fl7+9OfBtnjz1TXEo//eyzJiGbSGm1rNaprVrJ9uEHH+DUU0/G1tttixdepNrNFDfYmupKFEZjmPXDXInJ1rVbZ6lj1/3jGoFs9064T6Af4xd6IZtWsj1wfyYm20MPPYQbr78Bp5xyCq76x9Wq2hgGvv7maxz1+yOw+eab44233nTtS9ffPUftIbG4GL+ud58+7s5Brnh5zfUJv+3vNxJki2+F2fPaC2SzzN4IBgsQDheIe2goFJF25UrIuTtkhtEQr0NxYYEooxljTZTNno+egLqJUWRHzEBNXR2ioSgCQcbw5LSQGxsck8oQwVyY9meIWFPzJD7IoyBuU7L9tptF29u3WaDNAm0WaLNAmwV+Vgt4lGYiDEjilqsux+nHHoaIyVl6ijo1/OPmf+GdKTOQNMMepZl2FU2gQ0EELz39GIpCaYnhJiIajyuePxUfr5w06Coawhnn/hWzFq0QFRtDEcka1o1t5fjC2URJlgC8If264/Hx/xK3VFO8t6yMV9w62i4fZEsGTFREDExfuRQfLp6LykgYDUG6HNK3rBU/jtJPr4f0lbVoyAUytoFQykBROojFX85G+4YwnrzrYXEYzQnZGsddasWH9l5qwyCbUpLlt6g3JltdegAWLhuEqvgWqK7ZDNGCvrKRHokVIBoKyyY6wwdJdlHyJckuqp7VdHICVNWo7KLhIO3GL72+lpkn8XoO5oNsucCma3aJq6ZyAqwpWytKNj6P8qJ0nsmJs5+15nD+J+Mu6iQ+yF16GhxZTkw29f+rS9eiffv28pL5Pt70qBKMkCDJE5NNAJvVfFVXCri0xNDp0K69xGTjR2LIeVwL3ecgWU+mkWInYdqorl6DcKjaSXww0YVsQbNUgkO2XnbRdYNs+nmp+lNhKlXGT8ejPi9k89rbu9TTkc681Z3f64pGSyvnXPU3/Y9/YynS4Y4/CdgyFU/H9NrwDCiMAbbjDtsJpf7u+9lSWQnZGLOMWTT5YaIK76d9cXt88dVXSupZX48DD9hP3A7pqkglVmFBMSZPnoxLL/s7Vq9e7XbSd919ryjc8mYBtWx889VXOPLIwyX21yOOkm3ylEnYdsTWotL84YcfJG4Z3RHbd2qPFStWYPHipRgzZkwjJRsBzsiRI7F2TSkmTJiA/Q7YV+K5nX7aafhk5kcYtPkQvPzyy7AtA6NHj8bSZYtVfLVrb1CZMm0bs2fPxmEHjRb4OHnqNBeyEQide/bZ6N23LyZPnSLm8fa9jCX3wdTJOPPMM3Hx3/+um76yZyqNPffcE8t/XCqQcMeddlEx1GDjqSeexFVXXo4DDzwQ4++7X/5OCMb3Z5184403sOXQ4TndRQkDmWn1xhtvkvtMnjwJd999t7iLEi7O+PBDgV8jth3hKtkY7622pgq33XwLvvlulkC23x9+KFatWuWWm1bAq3FFmQAAIABJREFU/vWCv4hb6nMvvoCpU6c2chfV5bryxxWS+ELbkL0x6y5BLjvhSIwpRDKf2uoaJNMp6btog0zS3F9uDylvB7pJf7FxIFtVw3AsWNIVSeyAFHqKki0Uiglk4+DLOGx6h4ugzKBiuU5BNvYgETMou17enV0vZOPvun8lZIsEI5LLR45hL2ykYWItwuY8mKlPEE5PaQKy5Ri72iDbJl1r2x6uzQJtFmizQJsF2izw67KA150zBaSTuOy8s/D3c09HWLKKWqhPAYcddzIq6tNImXTnNGX5rVRslqjYDj9gb1x8/tkCweg+qrMoZjzMMjxAUiIwrrcRxDfzFuPM8/+GhBFzEh4o6/ohm0k/FjuNoB3H9lttjntvvs6N/UZQ4/VkW5fyaQ6yzVi5FNN8kM27jlqXe+U8dh0gW9BiAgQTKGvAe4+/gnkzv0HEwWyNViH/C5AtR3ZRv40aJT5YOhDViS1RVb0ZYoV9EQwXIBYrELDGeT5dR7WrqCjHRD/hhJEyDRGeSEw2JvpzxFaZWO9eEuK4dhoBpG0LdQ1xCZWkcwKwPqokIRkuIuG9nILQiTuTto2ysjIJTcW4z/I89Bb0ePn5VwPqGiomGxuZUZVMNEpom3uvXpE9BoGTxAdUCAkoa6y78p9PqldbUyfKleISJj5QweP0J98yl3K9hGWhrKIcHdt3EMimkjTkdvFkYSQtG8l0WmSEtbVrETIrUVKwLCu7qIZsEBjXdDPbUCVb5upOllY39phEA5LOSrH8DEDRMMzbGfht5P1/rw9xrrbpvZ5UEs8ri5TVgWxNkl2fmVraB/C4ie+8g7PPGisKo7fenihl/59HH8b111wr4K1Dhw6uMorlxu/bl3QAs3xqiEKlGWHOI48+hnbFJfjPY4+IuynMoLgnVpSV4oUXXsDNt94uKjatXnHrmQNh+BpfffEljjri96LkImRjYgHGH1NNw8Lnn38uLqfMDNq1R3f15rYpSrXfH3G4awle+/4J40XxNmTIEHFFNEzVMdRUVePwww/HwkXzJfbZRX/7u8SGO/nE4yUmwMsvvYoRI0bI+xHijdx1F3Gj/frb72Eyi4lti3JOXGSZcOHyy7JKgLHldt11V9Q31GL8+PE4cPTBWYDhvYnv4qyxYwXQMdsoFYHO8Cd2vOP228G4dzc4sIxtmXByyZIluO+++zByj1Fik0OdmGxvODHZCNmoJLzdcU999913RDGnIdu0adMEsm27XcZdVI26Ng477DDM+u47gWzX33ijALHFC+eLrTffcpjUg6OPOVLsxOQPjMnmdxfVkE2KZB3dmdf1+A0egH+VF2hdyJYyCpFI90Jt3XAw8QEhG5VszC4aiRKWUtGmdrkYGDUcVjHZLFPFZOvWqaP0X0HTlEGwqTLW7qIcTwpjBU62ILZ5It4kDKMUIWMurIYZCCY1ZGPig7ivh85RsG2Q7VdZ29teqs0CbRZos0CbBdossGlbgAt/C2iowm3XXomzjj9GgBk/s+YvxNhxFyIZiIIIzXJisnHVSVfRYDqBR+69A0MH9pX/h52S0C6cS9kO/cqIIdRayDKDSCKI2yc8jOdeextJM4S041IqG5oSJJ6eZxkPLgI9QrZ9d9sJ11/6V0SQkFAf2gV1Q+zrZhcVN1YgaRqoiJqY+dMSfLBozkZXsumYdf4YdvqdDNuAZBm1AihoCOCNB/+Lt556CVv2GiRatl8dZHOgQy7IVpsahrLK7ogVqZhskaia48s8P+rEZDNV8gMKcrzxy6urq1FcUoiwk3jPIIPy5wTIkSOgRkO2kkKVMIFRYphr0/GIbOQZ6dA2elIKZOvQAcEgn8USL0wvv/LWWw0E6cFZU8eYbKaCbLJgdY70F3YGhalFOt1FqQYJmk56VR/w8rtfSTB/+tLW1MOy0wJIhCCaTmZMR8mUq4Hx3gkLku2xUwfnnnkAmz6fiRLoLkplVE3tWkSC1SiOLQXq3oWR+gTR4GIEjDUwDQa6pqWbVtS1FmSTd/YEhOT/i91ZCNKhKZ9milklDpgjt20cYS3bUlr8qnQ8+T/e6zs3lh8OnFV/8tJZ5/fm6kVLdEDnn38+Xnv1Zdmt+Pc943HQQQfhsUcfFiUbXTofePghlfaW99TCOXeLQt9B0WMe8Nlnn+H4Y4+RhfeDDz+KXXbZBTfdeL1c5x9XX4uTTjk5J2TjO/JqVFYdc4RSsp162hhJDKA/7PCffvppAUwnn3wyNh+6pXKdNVSmkx49NxOFGD9UXO2/3z6iXKML49777JOJRWDZAt3OHXc2SkpKxA2U5X/mWWdIYobtt9tREh2wAHj9nbffThozkzrstMvv5BnpHssPjx84eFBW4V5y8d/x7HPPSFv8cPp0FBQUZb63bPzh2GPFTpdcdpko8DIFbUmMuuefew4XX3wxzjn3PHWeZYtSkEkIAtxBMABmF/VCNu3WKnY0tC+6gqKMySaJD8Rd9FRs41Gy6etryDaD7qJdu0qFv/bqK/H4449j/IQHxF2UleTiiy5qBNm87qJNVnTnSz9saQNsLbFaS45pXcjmjcn21awoUsaOSBt91OAbJmiLSbKDmCMjDzGWWjgksf0qK8vRrUsXmJYlGzCShcj55N4oUokPCNmKowqyyWDJsAFGAgGBbPORagTZ6iUhTdMdLB3w+S+CZLob4ukhKOmwN2DuDmAggAJx0Fe64RYnxW1JgbjHNK8NX6fLqTHBSdyT72e+K7ZkXFj3p2k7o80CbRZos0CbBdos0GaBbAswHlsSc7/8FMvmfo9dhw9B0GYAIs55gpj5xTe4+/6HsWDpcoFsOmEgodq+u++Kay6/SI4PCLSwXMjmV4qJxwnVQUYINUkbR508BquramEbEccNVT1VRsmWeUpCtpAVxx8OH40Lx56q7idim6bjorekpDOQxETSA9mmr1z8s7iL5oNsGrpoyBa0TBQkTHz62lScf8JYnHjIcQj9hiDbvMX9lbtofS8Yge4yzzcDKhYb1WyhcABmMIhwIJyZz3Nu70xu46mkhB3S2T01b/LH9Hfddem9RY/IZFrCLkVjYUE+7vH5+I+TzZQImGCvRCdMcCa2/lBp3v+XNYVpoiGRkARtRlUipR7f566nK7YXsvHk0jLlLhqiXM/VYOVvBvr8mtoGiZlDV65GGRo8p/tVV8k0sLaiHF06ONkd8jynWhCobBA0JiFbbXUpQiEN2SYiYKmYbK6SrRl/YnXNDUt80JIOoqljWqoY29D7rO/5eSGcA+lWrVqJUSNHIp2gUsQQMEa3ygULFghk22OvffDwww+r2zvELzcQyXTEjEX29ONPiMLr75deLue99MKLkhnz6KOPlphsfsWTJIsgObJtfPXVVzj68CNEyUY6TaWXfzDR9pDsuDZrgWqse+61Fx5+5BHYloUTTzwRH82cKaDwoYcedVbOGfn28mXLMGqP3VU8uA9nCsCav2CuZMlkwMRHHnkEe+69l9zqH1dcLgH+mf2S16WCa/XaUhw0+hDcM/5et3gqK8rEbi9KvDPg2uuuwwknnqyasHPUpHffw5lnnCGy2g+mf4CSdu2yAOo+e++NRYsWyf332HPvrAQmXtt7s4u+8eabAuH2GjkKPXv2lDhv/Hz77bfiXpodk+3ULHdRNeoqJdt333+jYrJ1UQpBnfhgwoQHsMvvfodvvvkG/QcOQEVFGQYNGoTrr7suK7uoKBudrEhOpVnfqtt23npZYONBNskuysQHRl/JLqohG/uMKCGb/IsqJRtMgWxdOnVCyDBExRaQVN86nmh2rAZ3fDACKkN2NJqBbBKuNwXDWOMmPkD8fckuGjCoZMsB2RrJtX9eyJYLqGk1dD7A6O0jtD3Wqwr4TtKSe+/19aRjfWCb2iV0pPnOBfTOIVOot6Tdi/TfAYT+99aPn2ucyVLYe+LGri+0b+kmVeb91As3vymg6rc/hbz7bpmXdNwtdBYwfX1t38z9vMXqV4L7N0/9z5v3mT0TOv/cznu/zHdNbyt6d7XVoOe8h3OxRvZmcGTZvHP6Bec4qbN659FJhKTqidrl094S+eybvw41ty3qnJnZM2yNJtiCa6jn0vnPMu+pTs1Vnqp+acNmEp15yyBfTFPveVnl7C5S/D1YRmmfdbwEaLfdBZfenHYTfYmqQFUDFUeYZ2eWPP760CjWcJ4G6v+z3z76OhJ6Qs0sG21Sq+qprsRA8xsn/qvTDzieQdz89JZbXi8h9/jcR+h6ktHYtKxe+/stN3axBMR36lqO+ZtrX32Q+1gtu28LGsCv/BBCtgReeuIRbLtFf3QtCCNgJZw6Zwhoi1vAzE+/wORpH2LevAXiPjeoX2/87YLz0KkopmKxeVw3c41B2lU0bUYw9aMvcPE1/0TSCMEStzx6Zin3PtUGM2s2NgNeP2Q1YNzYU3HSEQe3KmTThct7J+jR5ijZPli+ICvxgaznNmJN8GYulT6BjIHJ9GxDeVxYzDIaxNKPZ6NfcXfcc+3tiIDfOe1WC110OC2vCmajPHc24MzMm/j3JAyJGr8QsKajqvx9xAJzEAisgmHHYayHu+iyVZujvHZz1DT0RiTGzXSGhVEqNm6e00VUYFsgKHVJxWXLzFWqa+tRXFCIIOPze0rSr0TT00QRpNkG6uIqqaS4o7q6ncY1QbuLqrGSPIlhx1RGU4I5HZKG/aI6VtlP/l/6VOXxSS9FJuDcpCGbBFc3AEI2UbLpFKrNwEAvZKurWYtgsArtYkth1U1EgAGtzcX/U5Bto7SrVrxocxDw7xf/TRRbVH/RpfKh+x+QRjNw4EDMnz9fIBtVYDIh4URYBwvQP905nlYCArfecou4NNJt8c477hKVlx9Is6KvWbNGQBPdML2TvvH33CsujoWxGG644TrstttuUtck3a5li8KL8cB4zO9G7u7+nceEIxGBVuPvvRe33XabEG7GTiuIFeGLr77EiBHDxX87nbQkIcO/7rpDzv/6q29RWFwkky7GUps8aQqOO+44Nzvmqp9W4KADDhQXOP3p0r0bXn3ldYSjEcycOVNi0L3x+quora2VQ/502mm48sqrsxYaVNUdPPogLFm0COP+/GdccOH5qKioEDDOz7QPPhB3ToKLL774ArGCorwLOj9kIzTcc+QobLvttnjuJQX5mOCBCjadXVQlPsiGbDJY28iCbKm0jbk/zMH9D9yHTz/6GB07dsaatWsFjn799dcoKVHKvKuvukogm1fJxglgpoNtxt+7Fet626XcocdJ1bIKwA+oqXgfwfRHCMgGRg0g7pVqwqYXqXTNV4NlpsewbWa5Uu6ijMn27awY4k7ig3CkxAfZmPwghFAwDDPCnVgTZZJdtIsMmoRsQSrTHFruzzqkx5OUD7LJslNiM6QQCKxFyJ6HdHwGzCx3US9ky4OwfmZ3UW1FDdaoyyZG0f84ZfOm9dFP7Y3N2TiCRWZqrKfI6/JTtw/eW2WoVpsT6wfa1NUaZ6zKv+jyLgr806dcz9AUZHN3oHOlzPJ0BH7g0AiWOceujw2a7m9aBtky981MptUzb1is1XxQhs+cDxC2BmTz26QRDGnG3vmO14mX1hWyNS6jFkKBFh7WemNOBrKpFunEN3bnV8oyjWDqetbf5uGyX72SH7J5n0nVO91zNX5e1Z9nFmXNzU/zufDkOi9fnVejXL4W3rigmwfo61Lque3Y3Hs39QzevrNx/7Fu860seJYF2fRcwoHfGvq1QbZ1KXznWKcOpOO44ZK/4NzTTkA43YCgZEJUkIf0mRDMkuQESh4jEhIn/BIVbbldNzPlrWsavQFSRgTX3Xwn3pg6XTKM6uu7MZJd0K1FB2kEYSFixXHTPy7HnjtuK5BNzeP9dXg9TOA5hUq2eCCAyqiJSYvn4NOVS1AdDqIhaDrvvmHXb+psLdagXWUsdHiFYdEpVDnOFSRNJJZWYNbULzH99fcQQRABmSl5xk6hXU7gvI33uI1svzEgm2WFYdmdEE8PxLzl/VEdHyaJDwSyRQoRjsbckDBclzZKfCCgUXUe1VW1KGlXhIjjhSJr9qzJnq+/dULI1Dg5AdoVq3VlUw6MAoodN9KUpWKydWrfAYGgClemP1zLq406p43JF07CBBvKXZTlWpNQ7qK6crhX0G6cTiWRZW2Wki2obtiEskwqmXPBvEo23330/RtDto4wGUSuiQbJexGykVimkUZN1RpEQzUoLsgD2X5Gd9GN2k42gYtn1XOHxk+e9D5OP/10mbi98upLGDZ8uMQCI3zSck0CsOHDh6OwsBAISHhM2HShTFpIpFI4+9xzxB3UO0Ff/dMqyajJWF6cHDNGYNdu3aRxWum0NAqC2UQyKa6Iu48cKU103rx5uPKKK/DJJ5+gV69eklChdE2ZKMv22WcfUZrxGoRPP61YgZ133hmd6dYojdJGPJlEQyIuyjVe//rrr5fzDj3kUHwv8csOlfbAd7FTtriRUlF55JFH4tbb7lClZNj45ttvkGhIYocddshya5313fe48sorMWfOHHnna665RmUmXbFC1HmJhJJ/d+nSBZdcdqnEfJNLehaCdBEdO3YsAoYpUI6QkfdnbDiCNrq4sn0cc+yxuPnmm93Jdq5JF1Vqvz/0MNld6NS5g5y3dvUa6RAZP40f2pAZX2OFxXKvVKJBbDNi220ku2hmMWfhsEMPFeXbU089hROOP0k9txODj8o22mPHnXfCH//4RyyYPxfxeBz/uv0OidF23/0PSkw8r9urMui6Tfo2gabyP/4Iratk05CttmErfPk9o3TsADvQB6FwcU7IFg5FYISDMniVV5Wja8dOAtlCpoGQGZDoalkfZ3yhGzjHOD9kU8oI7julYJqlCGN+iyBbZsHl3O0XgGwasLFXqHf+6SQ63rHXaw+NOTfGT95HZ6sucH5nhEqZXDZT61sKxfzKpcx8xflNL+QaRZrVRzZDNzzKKK/SyUWrvjiQ+aCN/3Wbe/985tnQBXlzEGpdv88siPL3u00CuOxiymIc6l1tR5GkYpv6P03BA31f/5iYC4TmsmsupZH3ms5gq37oZu/Ws+x65d7TmR9rpcJG6/yboyrOjf0KpcaKJXWg35auAsx3H2+WdW+fk2crwn39zDw+W2HYWu0mn529yrN1rV/6/fxlT1u5kM2Z2KptQAdcykaDTiSmzm5Ogeq3X/7/z653frvmaj/qWpnz1Nw6G9rzCI6lGUWyLvhsOJvpVTPvmtU+dDuxmMFbL5aVKjLXpojftm6b9NS7fO18o7WtTf7CGrLV48o/n4W/nnOGwCwqx3TmTp39kjHA1Vo/M+KKQoc8x5kj0b4K+ehPdtS0lBlAfTKI3//xJJTXJQSyyXUdwKDP0mWs6oMl0I/P9exjD6B31/YIWqlWh2wyxzOBBGP2xgJ4a+53+HLtStSETTQQuDieMBurSP2QzW1nttrUYjyvSMJAUY2J/7v7ESz9ci5iCAlmW985woa9y8+nZPNDNpVdNIYoY7KFVIIzHZvNDAWVuMVVRioP5+rqGhQXFyMaJH9Sz57PbgIM5UsTGrK1LylWfZ/FkFwGGM7Mfw3NGviTMdmYBLGzJD4Qf7bcSTd1P+f0mBxnmKTBDjiQrRFgkzbodK8eyMYTeUPlLroekM22UVxUmO0u2hxks2ysLa9Alw4th2zaXZRKtnCgqg2ybVgrbPZs72JEV1gCpgP2219cDJmY4IqrLnevQ3fNB+6/X9w0U3EFjhp/VMf+zrsTMXjw4OwNRxuoqqwU90pmBWU20BpH3aUbHEFXh44dccMNN7iQjYo6xvuim+idd94pEOyKy6/ClClTsiaVMsjIoJHJbKIVHe06tJd4af7P4oWLBIoRZjGRAdtPv379cNjvD8FZZ52FUFhluyT+VW6r2e4DerLqHaDkd2cspHqPkPCQQw7BAQccAJ09M9digfLWZUuWYuiwYbIbwmymH308w33HkaNGSfIDxoprClJpyCb2CGZ3ZRyYZRJG4s+dBt2OrZQM4iO23lplVXWnnwqyUR1Hd9HLLr1C3E6ZIIHKuL59+ruZXfjaF154AV5+6SUXIL7z9rtSD7yQrTUUGc1W7rYDfBbYOJCtpn446C6aUbLRXbRYYrIpd1GlZPNDNirZONi2HLKZKK+s9LiLZkO2IOYB8U9gJCcjEpyHgFEFw+COVGaWnz3J16Prz+8uSvUaoRoF/asBfDZ3HmrTSckepuXrfre/TGHmVo6sb3XXu39h28awfv3QryAG9i4RV9XW9JWbg2y5vvf3ffr/9UJa3EV9gW0zad89LmUalDSjWvNP5vzP1NQbNpoIthCKrG956PO8t/GP0153Wj1uu++UNyZrbpjkf04XMjlf8P11ueh7eZ8xAxH0xDk3xFsXs+ljM7qnJibkzbjP5bKn950bx9x17u5sfStnofxumRtaznkVWZ73ylVfdR3ItVDxbmzmer5cMLXl0NlXj/IYoFGb0/XS8RHNvzD119PGq7F87+yvn/6yz/V9xhYaranytmzG85W0147raGO35ax65GkvnulfBuo2+j4/ZMs1N8yUaTZUaw6K+uG6f9MhX/+dr7026rv979XC9rjB7eZXcQGWJYORN+D6iy/AOCrZrCTC7BQshsHI1PRca30vVMsXNkchOPVJB4KY/tl3uOiKaxCnPs1JpKABXgbNqv6O8bO4TmAihs6FYbz27BMIM7mCZDLdMBWbtx6JQs9gDDqlZCuPmnhl1peYXbkWtWET8cDGV7Lp6uSxuPqTrWLYs/WHEkC7eBgvTngSM9+YjJ7tuwpm+61Atrr4cJRXd0esgGFhClEQK3ThWljisoVF2CGiG71pKsDNQKXjuhkhhLO5OZ7/o/se1omaujjS6RTa6dhqouD05yLwzhQy4cdKy8rQmUo2AjOiZIF7Tv/uewBv3a+urVEx93XiA92h56eCbA4bDtmKipndIX+GUG0yV8kmkI0x2QjZOEXO3Si1QbW7KJVs1TWlomRrcxf9ZUYSuj4yiQAhGxfK2ZNSW2ICEE7RrbOurs79Wjpm05RKPWrPPVSGEd8g7B/0Ccyo9OI5DKLo9eXWF6Yy6tlnn5WYZ96BZ+XKlRLkn26VyWRSYvrpnUnZjaFvOLUzgQA6d+2iYr4182mpAmFdFg1N3VKovSdIud99gbamwow+6VScuRM432TGO3FeunSpqN0Iwy699NKs2+fLyvLDrNmiVOw3oL+4kbofy8att96KxUuX4MYbbxT1Yb4P32XS+5Pw2iuvSmdLKEq4qHY2dK/bqEI0VyRt37eKBVobssWQsHqjqn4Yvp0dQ4O1HRDoL9lFw5HGkC1CWB3iYBdARbWz+QLbdRfN94oZd1FCtgoURQpE/u1VshlYi0hgIZINM2EkJyEamo8QCNnoLuofd3zLil9AycbtCTqO02n32ieexIKqaiRCKl4d3d71JEKP6Y0yKG1wfXAWahKDQgWnDdoWCpNJXHLcHzCiW2ewlcdct9HsSUyu2zNuKz8ulHD6Nbq6eBkYRwS/I6q3hKQ/dALc6jgpVBW76IZxUtiv+7oT3lsrBNU6XpVzrn1mvZx2n1hWsM7OqGYsOWLI+ZUYWQsFrX5xz883I3Ns7wkiImNVjnHSuxnB33V8Ur5f1qLK0Dal+4Pqa3OBFBk7fGDSzym9T63gnqR0knar4ad6VKfU/O6rzcWMcl80kyjKE2JNjW/cCHJi8GjnWOUuTfiafd9GiyINxXyVND9ozYYdCqo0Ljs/jNvQJtjS+QOPY/RlPlLKsiQbs7ZJ9lNm4Eu2kik7OZfeEWON0/XXW1/0e3ljkqnjnPbhK283EZhv8zGf+6quu+7MkP2d2NsHnZwyYPQRFV9X2cDffzS3wOVTe93vvc7Wflita7rug3g/fby+v/TNWXVEt2ddov5NEBWbKN+80hurrrF7raedeZT/PI5rOrf8PEvWTBv11escLsXeOtx440MndFO2d/2tnH4rX+K13GOD+qvud/l7fjfdDW1Z/zvnqz7FBpJ1uO2qS3DmCccgJEkF0pkA77QUy9tVFLI9ZEZMb+B473GsIRbjiTnuprQK3UVfeXsS7rznftTbzM3OPj0om3ssVpvrNT2wOPdgQgW6h+6163a48apLELKS6vlaCbLp2/H+VLJpyPbM5zOwKFGH+tDPB9myxj6Pu6iqrzYiKQMlDWG899/X8NAt47Hz0O0Q/g0p2QjZKmp6uJCNc3oq2LhuDzMkTCiEYEDFZ+N8UNU91R6rqmtRUlzoKNky7rhqzpj9ke7G6eMI2VKpJNqXqMSbmX5DyWfybbjwvgxjRP6kIZvqhLJFaPrO6jFVO6itqVNZdr2QLV+3IoMFG5Btyw2pZIusp5KtpZBNP0vSsp3sorkhmx54vJAtmVbxgJhdVJRssaWw6yciaKmYbIFAKUymN/4fSHzwv9PVr9uTuqoDp9PPClToG4tdNUZWQ2o8+K/bE+SOHeMuKpwKpdcwmbVSdnNsKUzzP5t/pz/XpLwl1/arN9zJbTPGcBFBM4uZXAtC6dCcyWujZ2SgacdEWRNkyVqUCX4r/ZTf9cqZgWZNWvM9X0tXF+taKdqOb8YCGweyVdYNxTdzCpC0todlqNTeuSCbjsnGxfrairXo0aWrTFwkLlsgf5ypfJBN1UMGeE0hYJaDSrZ0gpBNKdk2Rcimqz5dRKli+3jVKlz3/IuoiDDDl5o0RLnoTKs4eDKB9imTcrW/9ar6hiX3pBtu0snuWpxMYp++fXHW6P3RGQAF+iwZBSqbdu/2Nmv+zjOo2CNQ5KKfsIuOhNoNVd7DWQDrmsm/8Xt2Q43v5izyHUSnFcr6XJ7DxTTvqSdufHb+815LL+d5rPeZeV8uOdRUS48Vjd/bC6+8fazbd+bZo/XDIG/8KW0L/dzqDTwwTiCc6l21XfV78v0yNs3sx/oVke5k0umrHQ2Fu1Ti8/ltpZ8iJcEd1BswbZZyI1Zgz9vn83fv4tk7TnjFQTI5AAAgAElEQVTrhIahLIGQg2V1eQpUcuuNejdVNvypri9gwoE9jezqlLa2jyrPxq7P7jjqhzt5GtPPCdm8cwy+h1a+ss5yy9Nb5n77K9sqq+ja621ftIUuZ0G7LuRy2o07P9BoqjE08s8jvLHWtPmygJEDWLgkooJXFlFOmaj2ruBpBvaZMufQdZ1PwvP4JHRr1+06u700Ljhdl7QN9Xm6vbhqNb0h4Dyf7htEvaLt5UyDGs/3vFsEOVS2Hq+KXPC2ub67kdLStWWmnF2bOzBA92GiQM1U9DzwWL1YI+DobhY0jrzl709zvUOjebLvoObgaHN2+XV8T/e3NOKVa/B/D47HUQftkwOy6R7M/8YqjIYXsnmPcDcXnX6Sm11phvNBGKsrqjBx0hS8OfE9LFq2QkZnzgXEbVRvUsiU3wIzi1LJdvmF5+KQffdSmU8tC4GmgmOtQ+H4IVtdMICKWACPTHsPqwM26kLMOrrxlWyNQI9OfOC8C+0cSivINv21Sbj8zL/iiL0Plgyjvwwwzt48lqmiO0No3cQH2l2UkK2ydjOEI70QiRQjJkq2oAhxIlGlYguYQaVmowqS5eYkFmgKsvn7cd1l5VOyqSLR7u/ZduA3Mq+0ASrZGom8moRsHA5NiZ1u08W0Mpmym4qtlnlQ0kRmFy1zIFvA6XgzFFAvZPxtg9eQmGyuu6hqeN7jPX141ukMPCeJDxwlm+6qDV8WOX0SjULIxulcdc1qRMJ1KIm2QbZ16K822qH5dsW9N8za1We2KC4ac46kzUO2XJDKHbQ3shzdz4Ba8u7rYviNxZjy75Tm3plv6pm97kFqGzNHYOX1LIfWtue62P63fWzrQrY0CpFM90K14y5KyKZishU26S7KnSTGZOvWqbMANsYgZMwEf8IDveOUicmWrWTjmGY62UUZky1kMCbbTAQShGwLHHdRrWTTyzo9BHtqws+oZNNtnyq2cgAfrlyJm199A1WhIIKWhV233hpdGPtDFLmWUo7rRbDevbbVppmhZ9f+SUML/l9nXk4EA6gLhsRddXVdHSLJJPbs2QvnHXwgujmQTUOvjMVy999+yEa41gCA6WCSnKgbpgACanHpgK+hC4/hv4QDUBiUIgMB1ALc+wl4lHF8Er1o12CmRvZQFdDj/XgvDWo4HPGfVhLyHO9xsqButKeQed+sWuQc55//ZGILqsFPD4F+aJiJpaQmjLl2c/XCV+MOPm/csZfWj4dgIwYDMQcI0FxageOHXrr2a3hB29EWfAfCCxcouKoTQ77nPfX9GLOPduWxLBv9XhoDutnWfJ0t76nsbkvuM/4/r8Pr8VqgQo3Q17lXJWxp3Xwv/lOxAtX9/Os772aehocalOgyz4a7XqjjV/75SzQ3ZGrtsUSPi15Yq+s0+4sqKlNgih34jzbxA2sNrfUbaBt4oaUuO/7MFXfRXTfky+XnJido2gK6PuvraVDIDQb+rpOs6OeQhDs625sAc8kbLfWuDjYaBMia4srO988XM9J9fkcNyb6F9bfe6V+ybZdxS2efwfpZ5YmRyWfz3y/XpodqV45/u8csbIct9Gh3z8oXm03H4JNFq86g59hS90u0iWqXCr5YVLh6NkR1NtWsebsvhHqm/DNHyQKeSlpxIVR9lRZ7qk0Yz7F+DwvnK6+akH/KrcZs7Va16V7PVbGl0/hx3ix8PXMKRu24DUJIwkyzpTeGBzKe+KpZRuSQPS67WROdAPIqaQJVcWrWxKylbIeLFi/HB9NmYsqHH2LBkuWyeSF1TCAbEyxYaF8YwXNPPIzicMDZ6NA1sHXsq91FEyZQFwpgtZnCI9PfR3lUJT1IBKgwcqCi1fRmX8ufSI/Pqsb712WM+SUeOM4FFWQDCuMhfPP+Jzh278Mw7oQzcirZWiKyaPlz5jty40I2MNGGFUba6oiENQhzl/WDVrIVFPZDMBRDlHHZCNgYEiYcdhMfUDmmIRvn6fxU1dRIpk8Vk40VOXf99paFxHKrZXbRtLiLSrRMXyw2PQ32ulN7IZt2F3X5Ux5zZvq9gGQlNYIhBdl0o9NZElgRCbH0goUqNn4U1XOUbCZ9iPUls+V2jYGZiZraOnmxXEo298E8vazuBNJpBdmYsZELKfXJ7AyrXSvV9UrqVLqmW5xIpFFdvSobsqU/RySwqE3JtuEtc72u0BT0ynvBHAqoTB3gb85isZl4Ov7r+xVaLXkhP9hpqhNsCrK1RufZXABf7/u0xv3y2ScvlPOdkG/HcX2frQ2ytaTGboxjNg5kq3ESH6TsHWCZjNXAmGyFjWKyhSJRmEHlEllZWY5uXbqo1OgEIh7IxqCmUkc8sEgGTcMH2WRRxp1WlfggZMxDqmEmgm52UR2TTQ/b/mWfY+OfGbKxFLhwXAtg+qqf8M+XX0ddOIJoMo4rxo5BLwDMJ6yVHv4ppb9/Wt+aQuvxORgT7vH33sdnS5cinLawR6/NcO7oA+U5qGTzQjbV5vUTZD+Zd+7Ad+TCliDx7mf/D5XJFAiDDh61B3bo3RcEafxoRd9/J76NZDSMPn36YKt+/VECTuYbK5BoE/13LtIIiQhtaiyqGUMC6+567BFYZgAhy8LZp5yCKJcr8XqURKKimiJM4rO9OGMaKuvrsVnnzhg+YAAGFLeX5xLVkyVJ1zyLRzVv8UM2HuBVhPF7Llz82ha9EFWASLm+0t2K76Pslg3ZFCxRiE3Pmvg3DQFm/DALn86Zg67du6Fvp04Y3K07+ha3E6CYrUZTyi+lPFP34lUJuWgrwptP5v6AfoMGosgMgbm8Cex4Hb4tQQfryLLqSrwxfZrE1hzRpx86hsIocI9TZcl7eKGehgI65RXrG9WbSxvq8dI7b6F///4Y0qcvhrTvKOBVPx+f6/uVK/Dc1MlIGgaiVhpjj/0DugZCchzVhvkgm1Y8sV6xXrAcdJlrmKfblW43Xhc2/i2zrFKlqN2fW5I4Yn3bovRQzuJBQzaWvU6M8vWKZXhx2odIGTaKUmmcc/xJ4s7NuqzrnCrbbAWpzlxMm9bbNubMnY360jIcuNvu0sewnHkNry341rnyCvuXRFlgJUed96a/0OXCulQK4LWJb2PnnXZEr/ad5D34HOwfVAh2dX9uM7CdlgG475mnsTbRgLBp4C9/OAldgkEX9Koy8r6D+p335HtXs5/97lvMX7MKmw8YgK1790UHMyCgjnVJ1VulsGN7+Hz5Urwx7QMkgwGEUmmcdfiR6BkrcO6X7erut4m3f9Df6Xrt/5lL/5ZRXGb6G2+d0n0C303XDW4qEJqwvbLtEgqqDNGZj76u7gekvnnqihpJMzWcv+v6pOyT+Y6/6+sR6PFe/jFCNRz1BLoOeiM48zwN9H+7ijbH4paF7z+ZjtKl87D90MGiFKOLphey+eOteUFb5vdsyOb3MHIhhPABAli1RSJ3oorNCGJ16Vp89tW3mDN3LhYsXozqigrEomGcevwfMHKn7WSupTKZ6lFpQ3q8zLkZyGaiJmxgXn0FnvvqY1TEQhKPLUU31p8ZsvnnWYznFbRMgWxzpn+J3YfsiKvPvxRBmL9QVLaNC9mobvRnF9VKtki0t8RkywfZJOSTiJEzWwYassVCIVFPtyjxpmmgtqYBaSslgM47s/LCT3+8Qj9kUyGoVInmXc861ZHvzYSAZigMoyKpvV31bi/pMycg6memCLhoMVBKd9EOJQiT0Om4FjnIuLfZ8Bo1NRx6gKKiwrwOI7kGjIRluUq2oMeBXw0H6gzvQp3Kt5QT7LGy+idEg3VoV7AMVt3bCKY/y4JsMv1rpnemsWw7hnS6C+KpzVHU+WgA2wLoC8jQroeK1ukofutX2RTgiRfAectjfWT6v/XybHv/X5sFWheypewCpKzeomT7alYUhGx2oJ+jZMtANrXLFQQhWzAcknT0VVUV6Nq5s0zYuHBSMTv1KKemcHqjSMvCOVlnTLbiWExiLDB2JwdOI814jmtFyWbHZ8LIUrIx8YFeUuQpz18AsnFEFcj20yrc9MprqA8GUZyM4/qzzsQgAB09kE1DAe+iLatvcycH6pcMuMkc5f2b/p0LK6rMCNkmvDMRM3/8EWbaxsjNuuO8gw8SyMYFm1+pkAs2ZAEC20DSUAtcxpy7YPy/UW4lZcF62mFHYN8Bg2X05Yf3X2ancNldd6IyHJCMUWOOPg4DuvVAWNRo2colLsSLjIALgmrSSTwzeRI++u47jBy1B4Zutx2uv+ducaOJpC38/c/nob6mGo/efz+2HjwE++26G4Z06S5w7+rHHsKKqkoEU2kct99+OGz4tu4C1bsodW2aQ6HBbU7JiuYsJgkF+E+DNu3Wx59aaaZc1hgJR0/6nPruKEUMxjFxFs5ecEkIQEjxE4CHXn8FHy9eIIulokQKR+42EkfutKvr3ptRl6nWo8Gkdjll2ZTDxscL5+Hel16EHQ5ht223x8G77Y7uRtBV7/BdCEVe/eQjvDjzAymzDvEk/nrSKRjRo5eACn50HfHWFVUnFEnU9uG13pw7C0+/+bq8fWEyjX//7WJ0NgICMTTo+HjZItz+4nOywCpOpnH9n/+CAYGwgCEBI75wBdptlfBQYh1aSdzz7NPo0rMn+nXujqE9e2NgSTsH0jWGMk1NJbVbbHPZH9d1tHDL1tlo1u6vlD5JEHAYUk+prJq2aD7uee1lpM0AShqSuJk2cwAHy4gAg7ZLegBqRTqOZaWrsOjH5ZizaBGW/7QKgXQaRSkLY488Erv3GwzmGdfuv+wPtB3YDhkM3fvJ7PSr47wghsfp/onHaUWVBm1a1cryf/6zj/H2h1MRtGxsO2gIzjzsCClXtg/WAV13WWdYlnRm+8f4e7EyVYdQ2sa/zr8Qm5kKuHqP97pxaiBNqLsSwO1PP4G5patELTyspCMuPW2MW8e1AI33K4WN9+bPxcOvv4xEMIRIOoWbxpyFwYUlcr8wY1c66jTGDNQjC3/1K7U0pHKHNecXbSevvbQba7brt7qm19ba5to2H8z+Du98/SXW1NagvrIC5514Krbr2iOzWeDbrNHqUw2+tWqU5aPc+jPvoVWQGr6xfmUwjoUIDBTDcGFtpu1TKMGeJuC0exvUkxN2JpAW5Q/LWifX8YI/sWeemIjr2r42/eMzkO2r6VNQV7YcIwb3k/HISCdhOlI/iZHmWT9TaS1jkl7DO0o1lo5yH21Oeas823TMavFNk0kBQZaGbtoVWW3zUPtGyCT9ruPJ1nr2VTjRNi3UB0zURAx8tmo53l34AyojJuJB04nPqVxG87nHrvvz6P7NO8p6xgYdR9G9sIVwWkG2+Z9+h216bImbLv7Hrxqy2XZElGw53UWjRQhHYyiIqLhs3phsnM973UVV4oMqAWWxQFCpbLmT2cRH+k+Jj9YAy067kK2psdpbkuRJzAngTXyQNZ55EvF4Y+Ky33KVbAtL18o181U6SoWd5ihTVdI5plANOG0wE5JeHdVop8oZZOMJFSdN4JwEHs0mlH478XvdMTMVqiKQeh/YsRyv4TyHjsNATV3KSsO2LcSTFYgEahENLUAkPQUh40vEzDYl27p3JD/fGZsCZNODtPet2wDbz1cH2u60KVugdSGbdhetqhuGb34oQMLeUdxFVeIDtcul0nyHEQgHEQ5HBLJx151jUeeOHSTpQchgJqKMKiprl9aZ6KjMU4Zs2hTGChCg+4DElmIq+RQChnIXtRs+zpFdVC+F8pTNLwTZ1gCY6UC2eCCIdol6/POcs7E5QYbX7cdREmhFQS6IluvNsve1s49QSiml8lgB4N4338G0H3+Ug0b17IFxB41eJ8im+10uPFm+XLCJagk2/vbwfShNpwR6jTn0MOzba4BARH6oUnl97vd4YtK7qIkEZXFWkLQRTKfBbKeEflQ2sk6Iu4aVQkEqjcP32hd777CjqJUuHX83SlNJBCNRnHzmmbj1ofsla3I0mcYFZ56Fdye+hSVz5qAgZeOQkXvhwB12lGf78713osY0EbOBC08+GdsWdZDn8sZt0rBALQQdBZUnVpRyQ1PwS7u1/VhZhrKqapnLhAImOhSXoEe7Dog5rn6cDWXcWFWsOllIM8apALaMSoUwTLdalhmBy4+wcM0D92EtJ6mGgXYWcPUZZ6MXAgIvtRuWhms6SyzVQhoYCbxoqMWV4+/GyoCJBsZSsaigNHDqfvtj5BbDBNjxnZbDxvX/eRAL66sRtA0MjsRw1elnSx3lNfm8vJe+j+vCqON0MgyIoa7Fuvavt17BZ4sWyWJtWNceuPzoP4prMgGAVupNX7EUt7zyvEC2dokUbjz3fAwxQgKWeC9Rs/k0ZlzWN8BABYAZS+bj36+8gKRpoDgJHL77KBy54y6ysPcuQb1tyT//9ap1/Aqj1ujl80E2DUJpC7ZPwvgPly3Cv994BalAAO3qEvjn+X9FJwKkFcuwvKwMlckEyuqqsaaySv6tqCgXF0sGEqf6jXMgli/bYEkihS62gevPPBu9Copce7Aue0GaF6J53U513+H9XtdR2oVlE06n0TEQFJhCG7Ps2dZXwMKl992DaliiND316GPRv7gEfQtKBNZQSarBGQEQ338ZbFz9wL1YkU7JOXed+2f0RdB1O5f67sAvvQDTbYhQb75t4fJ77kJN0EDYsnDyrqNw2HY7ZMEhrbTjpsA7i+fhoTdfQ10ggFgqhdvGnIktIkWuclCvbzRM16OLVwmmbeT/qW3mBVg8XzYPbANFhmpTKjakUtdpJZi3H2C/IPB1/hw8OPENaSfcxDjh0EMxss8QdxND11vtpq/VnPy7BmwrG2ox96efUM/QAem0JBBrSKfREI+jPhFHfUMctYkGVNXVg1n3GK8oXl2NzqEILj/nXPRGwFU8K/hNCYWEPUfCAcVfLVmEiV9/KfWXZbjNgIHYb9gIBS71xpA3+6yzxmyNdrbpXiMD2T6b+h7QUIYhvbsjbCkXTdEFG8Dq0nKBGVy7S/tit0+HTivtrqE1YJN1toZwrqdYZm6lbKFrsPo/T0oh+X8N1+XvTDgk19MbQvr/N9yqmdjQavsibVqIhwIoDxl4f/4sfLL2R1RFlIqN/Zh+zl8SslHJVhQPYeGn32PLjgNwxxU3IoSAO+ZuuFXW5QobX8nG3iiV7uBCtprEcFRV90Ak1geRSGEjyEbYxphshGymk15U+0pW1VS32F00U+NUuDIvZHM9XXymykal9Ir0QraMNjtXkp/M/VRaHReylTY0yHX9slDvvVUxqEw0zBgpkM1Q2cS8sU5EPuqc6G2S/FtdfUIaW0GU00T1KvncB1WjVR/Scg3ZJIizbqiONbQ7gX5e6vI4MWWDbmgoQ9CsRnHBYpgN7yGINsi2Ls3vlzi2xTtQlIpKX/+/LRTPIOxfwtrN39P/fP5OqLWt71cRtsHN5svo5z1i40C26vhWmLeoo0A2y+wtkI3xGpjoIBSNSWBUuomGghEYdBe1DdQ31KKkhAs8QxLxZGXI8iz2ZPQi1BDIpjaKCgjrgqaMFYbBWF/MxLUGYXOBJD4IpaZK4oOAodxF1RDY2MXMtf0vBNm4AJzRCLKdhS1heGCPgjCZrHeNM3M2VYdyZc9Tqh8FR7hQU5DtLXywQkG2kZv1zIJs2hWouf6O47l2Q+TimLCDC+TLH3sQZamkLHBPP+xIjOrWUwAN5xlceF/29CNYVF8roIefcDIti84AF12OV4HkXbGBiJVCcUMSR++1L/bddntRyz35yYd49/MvkDIN7DV6NF6Z9K7UF7q+nvzHP+CZp56WGHf9izrg/BNPkYXdivoaXPXYI6gNmJJo4rIzx6Gn42ql47dFCfxguIoZpdRQFuXil3BNKQFtfLlkIaZ8+SnmrFiBuBmUZ5EHtmyEbUMUNL06dsLvhg3HHluNQBcEpIwJFbSSiFdmC6UNGY9sVvla1BK6BYNIcFFlBlAXMPD9ypV49t13UB80BUBu3a8/Dhu1JwqTKXkXk/FQnTT3tAH/PqhTZ3RkW3MWtHqR/vGSBXhi8iQsr65B2gSiKQvdLRvXnHcBugRDAiM/ry7HzY8/ipqQKZDm9JF7Y5/hjB2kXFq/WTBX5pQ7DBjsggv9TjIPdNz2WNcIXc+f8G9UixuojRP32Q+/HzJU6gMX2wRLrDfTf1qGm155QUE2KrfGnY/NERR4wGuzjGy+q2cOwfrJ52W7eu7TGfi/z2aK8qtDPIVLTjkNI9p1FMimVYb8yXP8MEkrR1ne3phxBB8aiLZmv+1ml/Rk7dQxA2kLQrYZPy3F3a+/IoqOkkQa1519gdhslqMKrA+F0BCwkZAFaUAWpfydfSfbXSSZQiydQvdoAbbvMxC7DBqMHfsOEAjGusz6QNtptZJWNGlbUYEkz5RoQE1DPWrq6lBVXY2a+jpU1dSivLISFTVVqC6vRLq2FrsM3BzjDjtcyov25XvMTzXghZkfYtrs2QJdh/YbgN/vdyAeGn8POofCOHinnbHn1tu5ZczzFFQGrnrgHqwSdy3gnrP/LBsAbMe6LnjdD1mmWvVJFdszX3+Ol2ZMQ9w0UJRM4c6zx2FwICLvrl1l9TmitFy2AA+8/ioYgL0wbeG208Ziy3CBq3Jl2Wt7ER5qlaaymYoHyUQhcViiLKyLE1DVCqCqrqft6lFZXY3y6kpZzFWVVSFYV4djdt9DbKA3WFS52KiWaxFYZVzI2fewj/0JCVzz8P3SToJpG9tvuSV2GzoM8YpKrF1TiurKclSVlqF+5Src+pe/obPTn7Fu83krYOODBfMw4ZWXUBUOSB8ssdcMxkgl+FCKJstU8fFUqBMLsTRQnEhhr0FDcO6Bh7iqSj1WKMimXNJZ9m9/+xUenvyeqJKoDtx/620xZtS+6ALDdRvV64e864jmBqDWbJQ/y7WyIZtVV4ot+/VEKK2SDVBsYgQCWF1egxNOOhU777Y79t1rb+y8/Q4IBxhsX0UtVB8HytlMJMVNKcY7UGE3XIims4U6geiVix3HCsf501GzZV698XZeNq5rWonUUhNKsgWnrtUFDZTFgnj+42lYmK5HTVhBNvZ7fpfZll6/pcflu76rdzMshNIKsi3+fDaGtOuLO6/8568aslHJZtmd0JAagHnL+6M6Pgy1db0QivRCNFqAcDgqXEiUbE5MtkBIQTaJZycbkqoesv9rV1yCSMDJCeDUx1wx1VhmurlX1zCapuUq2TKQLV/9U6Qpk/igvYJ+DnRufD/Hk0DWGlyfANXVtbJWcWOyeSuRJyu8+2firZRt5YnJljk717n8ttqJyVZSpCOpuOsWFRzRCcToVSDIci7tuIt26iQBrp21Ts46L5AvbSNlp2HZKVTXlCIaqUVReDHQ8C5C1hcImwvbYrK1tMfYRI+TAVS3njbItlFLqQ2ybVTz/g9efCNBtvrh+G5uEZLYCWmjF0LBAoFswXAEoRD/BcCBNxgIq4HLDKK2vgaFBVGBEDHGPnCC+3sn2l4DK5c8A3V1dSiKFcA0GFogjXSae+VUs61BQWARgsYXKAp8hEhgAQJmBQyDyxFu/W7ikC1ool08jn+eoyAbFTtKoWGJ0k9gBSfeslmViZmkIZr/p7Zdvu9ZEzg9JySi++E9GwjZ2NdwjpE0TLnmy9OnoTwcQnksjFc+/QQ1zDRlA9sNGIjtuvTArkOHSay0L5YswH0T30RVOCgZxIYP3UJADqGUVq/pd6GbTDSVRod4AqOGjcDwnn0EDMwoXYHnp0zG8B13QLe+/XDfE4/JvIRqmjGnnIb58+bi6xnTcc6Rx6FvMRVlwMdzZ+M/U9+XoMpRBDBi0EAUJhOiaqN6LmSlEUukMaBTRxy120gUOYtBPotW6THe3JyKteJatrSqEnWhIBoCBpJBhq5WDlmEAlRu8H1CtoFwKoUOhomTRh+E3/UdJOWs1BwK4LBMuDClynHcXbeizDRAlSMX7ZywMgB0gxFEMhxEgnUaltiL/0IpS1xQBUw6RqMSp0NDGrdedBF6whSop2PZERCwrFYghUmffIJJMz4UF92/HH8CBnXdTFxB+Y73TX0HU3+YLZC7vWnijjHjREVVWl2Jx59/DvPKy2QSe9GfTsPAdh3lnXRQfr38IxCgW/KUxfNx9zuvIx4IiKvotWePw0AEBSzwmTX8+6R0BW55+XmlRIuncP3Z52EQgnJfrTTk8RqIapcz1gdCmbtffwlTVy4T9WuX+iRuOu8v6OWUYXkqicp4A2pTCSStNBqSKSRTKSTSasHKPoh1jWVGd7jt+vRD+0DQTaAh89hW7P119khvFCa+x0/JBOZUrEFZOIxPli7Bq59/LLEGi+JJiVHXCSY6tWuHOx+YgEq+i2kKbEkEDAFsiXAYRjqFzaIFOHLUHhjRrQe6IoR2MAWGaldf3uvxV1/GWliosW2xB+EZgVpdg7IRYQuvnw4o2CJrBUOlKmC7Vv22slksmcaW7TvhqhNPlXKlVVchjYseGI8Vlo2aEBAMRTDu5DPwwZT3MPeHOYglE+hNZdRZ4zLKJoFsNlbDwo2PPoBStiPbwi1jxqEbDDf5g0pkYKPEibfIvk1DKEL+i554CD/GG8TVbUTvPrjgwMPR3QGoWnWplWyso++vWIiHXn8N8XAI0WQKt4w5EwONSMa9lArCmmo8P3UyKiwLdekUauMJ1MTr0ZCIi80IxQk62WZoO0ICIhG18ehxU7Op2gVKUmmMHroVTtxnX3R1krbwHX5Y9SNe/nAa6s2AJG6I08snkRLFWZWVQpmVQiksgVds94TqbPMENUFe24JAVrqU3zDmTAwubueGAFCQDfh05TLc/szTqIyEJGyBarOM8wZYDDov4NZEKqg0srx2QSIpbuP9zRBuOfNc9DBMKTflbJjZxNGxR1///ms8MG0yGiJBROMJjN5qW4zdbS/09GSLbbZJ/RohG13FbRtfTHsf8cqVGD6wjwvZWFXSBsNiBHH08aegtLRKoEbvbj2wwzZbYa89R2KrYZs7mSiVuugAACAASURBVJbVdoFy5XTgg6Fcvt1QDmb2mJoTskl79ivf8pVM60I2thfGY1sZsPD0tEkojQVkY4fx4rRrduu6i2a/17pAtnkffYNtu2+Bmy+9DhEZuX+Jz8ZVsjHLpmHERMlWbw3EgmX9UdUwFDUNvRGN9Ja6SNAWjSp30UgojFBEJT/gR2UW5TChNsSpgG3Xrh3CBHDSlrPzAXgt6CqqDTOLP2WFOXN6qowyMxMzl+cn3MSbymNGjdt8Iq3kzNRz7/04uFXV1olXgVGVUIkPvAHk/GoVmTSwkjK7aGkpOnToIMqBjCdppqD85yrolv2SWdkdnACKan/DHwvGhI7JRrcg1x3IpvpANXyv0oUxIKSLsCyk00nU1pUhGK6W7KKoexdB6zOE2xIf/BItufl7/uoGv+xX3pRez6sW21SVYpuSvZqvvL+lI1oXstl2IeJWJruo312ULg50F41EQmqnKxqRnVn289zB1+6iOvGBLgnZ/SJkcXbC9KRfu4sWFRSKgoXjk6hA7CSC5lpEMB+p+AxJfBA25yMYqBTIlomllGt05ACpNCo2IkimuyGeHoKSDnsD5u4ABspylHntnByIGzSh0soZ6uuy3EU9kG2oo2RTqgC14PfGjGiNCZ1MQhylCNUeAtl+5G9UsmXHZHMXTk7sKO726TLRsbD4M2GnUWcE8BNSuPCWW1BWEEZFJIzaIIMXc7FgI2IxhlgcUQv44xFH4sW338IKOyWuSp07dcSBe++NUDLlLthUAgwl9aebDONJ7dC5Ozo4roLXP3gf5qVTqAgHETdtJAMBuRfrBhf8VMPxvKidRlF9Ep0iMZz3p7F45u3X8dnKZWgImGLfEF1TLSoieQ4QSdkoSSSwTffuuOTYE124w/emuoZlN3HO93j6vXdQEwoiHlBqS0KwZCAEJkBj/CsuSGMpdc2kEwg4ZNmySD1mt1E4ZOsdZKGpFW1c2HJxTVA09p47UBrhe6n3ySyeQuICSHUJ6z+VcoTU/F6UC4yrY6rnKUha6FzXgDsuuBD9EZAFto6TpePHEWxxMTxn2RLU1dZgly2GCcji31cgjfMn3I1q00DEMnDQTjvhxO12ETDIc657YDzmJxsEwPSIxnD5n85Af5gCVzTA4DtxMb+UsbFe+i++LFsjEHLb3v1w4v4Hu8CHdVIrhH6oLsW/Xvgv0nTZiydw2Ziz0VuUbCprrApYrwK98290saPqTLkXAlc8ej/mpVWo9a2L2+Nvx50k95m1cAEmvPIiaoKsJ06sHx1by1F+EBopOJFCu4SFS046GSO6dJcyUiBBfVqjHcr8XLvJeWJi0V5TFszB+NdeRlk0gopICLWhoNQDqg2pTixJJHHpOeei7MefsGLFCkSLCxHp0B7hTp3w4vvvYfZPK4F0Ctt27YnzDj5CwBLLhXbiP5Yx6wCVchffcQtW8R5BFQxdKZhUcHR+uMhNOvYicNGLXQV2nLrO9s2YbwkL3WDijvMukPrG+vzvF5/F1JXLUS4gx8Qhhx2KLkXt8Mzjj0vbIHAdd9Qx6NutGyY89YSAHQI9QmtmP15WVi7nERoOat8RhSlL4FFBkmWUFMDbHUEpIz43+1eq0iYvWYB/vcXEMip78xnHHIeh7boINHfjPTrnsE5S2fXJmuV44o1XwczLkWQaV/9pLHo6dY/1ngB5VV0tLr//PlRFgupZOWYxDpHYTK2HBLIRTjmgTduMdYt9A5+HMd60C+9Om/XC+Uf/QRSuvBITGnyxfCluf/YZVIVD0rfwWqwDAsACBPB09VYgjM/AfiwmqkXV9/Da7H+K4imcd+RR2H3A4Ky+hoD1+9LVuPnhB1DPe5gBWTRHYlGECgphlBQhWVKI5ZWVWFK6WgBaLJlESTyNEe074G/H/RF9HIWpSriSgWycbbAcCC7f+OEb3PfB+9LPx1JpHLTVNjhr1z2wmZM9WLu4/5ZmY7L550C2OV98jFWLfsB2Ww5yxi2lsyVkY/S7cy64GFtssQ3OOP0sRIMhWMkUli5ZgHlzZ8OyUthqxFD07t1DtORK0KJUctyMpCJO+hhHwqMgWn5Als8zrimPufUpNzdMlOOlkAoaqAqa+LZmLd7+9nOUR03UhVSNYt3OuKyqu+WZza3zo/iD5puO2kiH29KqcNpMu4vOnfk1du23Da698AoXsrXYk2udnzDfCRsXsqmY9iommxey1cb7IBjuKcnNYjGq2ZSKLcZN9WhE4iVLTDbHC4Xlxw3Y2tpqtC8pUZDNGVf8CYz8b6qyizqJN305ATSoy4JsHtFX0hF5MfGmC9kEQGdDNm+5KY9OA1XVtfIeOSGbt/Jl9ksI2SyUlZUJZGMmt3VNoUqCWFzIIcZDHz3Z3xoZh4NMGlhbUY4unTpK55xZ7Kij9aRRJoUSk0S7i1qiZAuHa1AUXQKj/j0E0p+6kI37Z2rPt+lm1pb4oNVac9MX+pVTlU3t9TaV2Hf5KsWmZq+fqRX8D9ym9SFbIt0LdBf95vso4o67aCRcJDHZIj7IFoyERdGm3D4r0K2TSnwgMdmY8ptjCwdfz6zHzbTnDH5lFeUoKiiQQdydOFoNAtlCWOhCNq+SLTPWbZqQ7eZXX5fFZLs4Y7KdAy9kUzDB2Y3WE5P1CA7daFPLCaxPJZMfsvljsjUH2XTFT8JCLUysRhoX3vxPlBfEJJlBnFk/g1TZsIxtRNOWZIwc0rMP5i9dgvJoWCAVgRiVGIQIAWYLJUijIscBrlyMFyXSuOqEUzCofQdR0dzw4ATMTcRl8c54LvVBQ4CPzRhj6bSAMwZLj6aSKE5aaB8pwJ9O+RPueOg+VIUCsmjlQpRzJdktJ2ghhEim0bkhju279cAlR//RjQVGYMBF4zuzvsHTkyejOqRgFv9xl7b/Fptj6ldfSh2nW9TBu++BrXv2wbzZs/Dh11+iKpUUdRZBG2Nj/eXoY7F7116uuxXvzXssgY0xE+7CmnBI3ocT/WK2lbQTsNpJwiDzKE99IMhLGQHU012QkCCRQNe6JO4c92cMgOm6IdN2vA9d0nRmQd6b1yJI4uyK7/nm91/iP9OnIsmA+2kb15x5HgY4C2MuoOfWV+Efjz+GOsNCNA3sMmAALjjgUAE6Kntj5lpfNVTj2v88IkCU9qLr8MTnX5RFJfe8RV1pmqgLBlETNFEWUGUSpnqRyRjiaRQQhKap0FGqJi7YTznwIOy65VABbXymRbDxl3/fgTWFYQE4Bw7YHCfvvb+AwfmrVuC2/3sa1VQCEkx4RBuqjXDWGICZSiFi22iXTOHKk0/Dlh07OTHA1Ky6pVqPdRkUtNuqhpKTF87Dfa++hLJYTGxWHaaVWJctyTBKyHbZ2eegg2gxVVkSmhECPz7pdXy1fKlkvdu2c3ece/AR6OoEm/e6WCo1q41rJ9yLRamELGpVAHRVp2Ujg0BegBeBrwE7FBAFsqg0kykUptMosE307twRm3XoiM1K2qNntBD7DR0udYCoc/KcWbh30kSUhgOoDQYwbOsRWLpwERKVVdL+Rg4bgWN/twfidhxXjb9HgI+APSo5zYDAc7qYEiDw/cNp1T8QKHWqi+P2Cy5EP0MlQ9DuqXRNvvbJRzC3oQ6JUABdi4owarsdMO3NtxGQduRoFITjcyHPumeiKhKQOkhIRpDXLk4X9RTapSz0LCzGJWeMlbbzt3/dhupgQBRehADeYPKsVwRgLA+qTgngZKyjrZKW1OmSYBj9unZBt3bt0bO4BJu374Tt+6l4laxfBMazytbg+sceRY1TXyXLorhzmgLyE4Yh/Z4oGJlAyLIxuEsXyTbcuaAQ3QsL0a1dR/QqLEZPIyjuooTNOistoTbLn4pBKuWSjk5aJyAh7F1k12H800+hjlCQ6s6GJEYOHITT9z0IPQDZgPAqV6nM0ipHQjxuSLzxw3e4b9r7qA0ZKEwBB261Fc7ZeU9s5ukn1qWt/DqOzbiLrpw/G59Pew977rxdFmST5BFGBFdcfSOOPOokbLPV9ghYdBVVGyxqIW/hxxVL8PHHM6QEd9p5R/Tu2V3i1ervZa1tUMmmM4NqENfYkk1BtnzebutTHhqycUMoadgyP6gIG3hv4Q/4YvUy6e84byAfYEfEZI4CbpybtRZkE0t4dkyagmw68cG3kz/FkbuPxgWnnC2JPFprw2Xd7PjzQrblq7fA2pohaEj2QzjaG6FgDCGq18RbhRvpQQSDdBVV7qIyn2fsZEvNkRoa6lBcWCjuzN7xU9c3r2hE1zNxOY8nZdO9IBYRtTTrsPeTq746LUvCy9BFVYCZo/D0H89EoRR5sZqJaytM1NfXg8kLjKpkokX1TEiwQDalZAuazC6aUcDlWhTrv+nsDtSZ+SFbPl9ayRxhAHELEqg6H2TzGsoL2bgTVFudgWyom4ig/QWCgYUImaWS3LsNsq1bc1yfo/PBkl8rRPE3pl+m41yfklq3czZ2+TV3/ea+X7e3aTu65RbYOJCttmErfPl9BAnsJIkP6C4ajRQhEoshEo4hEg3J7rjBWA1BqnKYIjuTXZSKgnAo5Lo16PFDv5dKcGDIIkhBtiIJKM+BVzmROokPzEWwGmaoxAced9HGG0q+lv4LKdl0TLabX3sNDSbdRfNDNtrC224ck7S86H1HKncgxv7KD9mosNLKJ9lH9mXX9F5SxeDhgtqQRf5bM2egMmyCsaI4ea4OhfHhojlYtmqVAKwRffvj2H0PwptTJmLqwvloCAdFjdWzc0d0MkOSeVBUWQEDtekUVqwi8mE8qiSu/+Op2KJdewELr8/8UBRSZdEQliXi+Gz+D7LgpFsdkyfQVXP7IZujWySKomQaBaEI0L4EL783USBU2ABO2PcgAXxr6mvw1tT3kTSDKLQsHLf9jti+SzfsvFlfCexNGMUy+7TsJ9zxtAI18kwADttvf2zZfwusRRzXPfoQkgEgFk/ijN8fid269pFFKO3yn7dexmc/LkODLODT6BOK4ZZTzhBXTt6Dk08F2YAx998tUIL+CoeM3BP7DR4q8ap03CN/4bN+cNHMxfmk2V/j1Y9nSPKILrUJ3OFANu2WSRXaGtj4fPb32HLLYeImqrM1sqy5OKar3bX/uR9LrJTEUdxnxNY4asfd0cVRQulrvDVvFt6YNkWgRUE8iQsPPhwje/cXcMhnJWhg3L/b33sd0xctFIDCNnnJqWPw8Pj7YAdYFyVfPFIBU1zW6unyyKxyJt1t6WZroSCVEjgRctziZMGfTOP0/Q/EHkO3EoUOn3u2lcSlE+4W8EqYedIOu+KwbXeU738sW4ObHn4IdQSs0qJMhOkKGg27cVsIkIy0hXQ8jlBdPS4bMxaDO3dxoaE3UpFMo5226f3p9l1NfK+zUXqVcTogPmHhR4sW4PG330F5QRirDBsrYQl4oh0YW60kmcbhB+4v/SmBC78jBIsHQ3jtgylYVF4mdu5f0h5H7rkPCpNxcbcmHGM8vEgihaH9B4pG98nnn8XyhjoEigpRyIxxxUWIsf8uLESkuBhGu3aoKgzj/15/HasqyxBM2eKW2MUM4ajd98Aug7d0Avarforuz1QYst7z/QhrJi1fjHtee0VUeXGGDQBhu40+sWKcf9xJUq8qkMTl99+LWoI8IgMCpUBQVHQETFwoCYS3aQtTVFqd65O4bdz5GGQEpA4TEDGBwZsLf8Aj776NqmhYANhRe+8r/cHEiROlb+H5Eu6GnjWWij9GoF0fDqCekNFUKlfC+cJEEkXJJAbEinDVn8aKEvCfD94Po7AAkYICRAsLUFBQgMLCQhQUFiLUvgSp9u2xKhnHU6+/htp4gwAqKhAHFBbjyD33xtAefeQ6/LCd0GaFMNx4lWw3jFn50cIFiEeCMMJBBCJRMFs33W1NMyRti7a9/YkHUSnu4zZG7/Q7/G7IVighkHXUZYwvWWyn0S6VRq9QTOzEe+qwAew3dIZanRCHmy/fVq3G+BdfhOToNhTcPWzrHXDsDrtIeelkFdIn0dXeUVHJmtNpj4Rsr835DhM+eF/aHd3wDxmxDc7aZZQL2bzZgjPjnIYInphJ/oa13iPgL3+i47slISFq1qzEy08+it/vvydCVlLqNze30iDADeGGm+7CwaOPxojhOyJANz6tbtcZqalYM9Oor6/GG2++hpkfT8eQzQdg+512wNBhQxANBWEYvG5KlZMzXtMKyqmPn2x7awsZjpjGm+1d6YFayV1UVLKQGIhUrz350RT8aCvgz7HckzLReaSNgdm8Md/U9f1KNoLKSMpEYSKET9/6EOP+MAYnHHLMbwayLVk5GGW1mwtko5LNDBCuZWKxEbQRZgnQcrxQJBa/EUQ6nUZ9ol42yP2QTcUeYG/vq0+EX/QOSKZlrh+NOG6ojIvrA23+1iwbVsxoWlmJ9iXt5Hh/ok/3HAJc53qyscT4l4mECm2zLpCNFyktWyOQLWSoh/W6meaasMnfTANVlbVC+fyQTfNbeTDvzqpOa28ZKC0vazFks20DyXRK5NZ+yGamP0M4tBhBYw1MQ4XgbFOybdyBog2ybVz7/lJX39iQq7nrN/f9L2WXX/99Nw5kq6kfjq9mRQWyMfFBLFSEEJVssRjCoShiUSdWA2MEEUzYJqqqK9C5o4rVyX9BUTmpT67NG9mEMQNYW16GkliRZC4S5YkTdpox2SKBxUjVT4eZmoJocCFMo1y5i3o2lNQdNi3IdtOrrwqIygfZ3Am1yjcmu9gb8lFKCBVgn0CGi6m7Pe6iWslGyEbww9mChmz5XNS1RXVMMR0TidBDBegGrnvmUaytq0VhysbpRx2DYZ26C1C66OF7xX2PkOa4I45A/+JOAn34ScDG2kQdHn36Sfn/9vE0bvjDSRjeroNANpXBlEAojXte/C+W1VXLQplwTrn8pdExGMKx+x2ALTv2lIXfXc8/iZ9qqgTcEvjdPGacLHYZRPz2hyYgEQyiIJHCXWPPFRdLKjW4iCRUYmbPyx5jjKd6pAwDxYaBvx5/EnoXtJcZyQ+Va3Dzc8+IaxeB4F+POx67tu8qi1q+Kxf/N7zwFOZVrBUowuDhfzvocOzRRylYaGsN2U67/98oC4VkoklF3IGDh7oqF7X0UOBPBzGnfXguYd57s7/Gyx/PkMVat9okbh/3ZwxyYnEppY+Np6e8h0mff4ZwQRH233Mv7L7lcDcQPOHrzJWL8cBrr6AmrMLD//m4P6JbMAyjpgbJ+npUxxuwJh7H0mQDJn/+OSxTxePqjyCuP/0s9CHAcuK+fV9fjUsfewgVsbDAEqqXrjz1LDx8778V3GCMRYOALYDaUBj1IaXMocqB7xBMcoGvAAvVa1QJRi0DRfEETh99MHYbOlwgGt/9w/LVuPWZJ1EdCQuc+8sBB2NU34FSlwmDF1eUI9SuBKah/Cv4X9X7ZJQS4p7sKHQ0LJJkC85SVCcIaNEud57GynMV5lMf3ap1llWdkZOQ4tM1K3DP66+I7Rhf67IzqGAz8PHnM/D+Rx+LqzRtRUUslV8ElQ1ODK1YIoWYlRbARruruF2Mq2XhhosuRlcqiZ12ykD9el7PZ9PZc5Xa9UXMXbVCJatJp7FV1x4487CjJYYYFWu0D9v/T1XleOvNN3HgXnujX7ceAoZZLxcBmPrjEjz49ptKMedAtotPPQPheAP6RIpRiRQuf+g+WVxHDOBPp/4J1fUNePy//1VQ3DQw7vhTEG+oxYPPPC0uzJ3qErh13PkY7LgN62QuFz0yASvttKhhmEjlpANGA3W1ePOtd8RWogoT+9Mlj27WVIYBdREqw4JIGiphCUFucYLKwQT6FRTh2tPPkrpGMKUTQ+gi5vX4N8Ix9kt3/vc/KK1vkLhbBYkE9txyOI4ftY+b6EMUtADmLVuKyVOn4NQ/sI2FxJYErWyHvBbrAq+tway+j4qraOH/3nsTs1cul/Va90ghfjd8BBJla1HHzLPlFagvL0dBKol9tt4Gp+wzWvoR7Taur8trs7zZp3JLY9qPC/HgG2+gMkRVnymA8oQDR2Nkj36ugo1tiiBPqyPVOEGFFcMDqOdmn0cl2/hp76M+HERBPI3RW43A2eIuqhSvXsimW2LG8+lXDtlYsg01uP3qyzD2pOMEslGBTdUOWyMh2913P4zddt8f243YGYReGnypbktlAVUQjN4ANuKperz25mt46v+eQE1tFfr22ww9unfENVddiqDFGLYZpLGukM3N8rmBkE3mIU7YD7b36rCBhQ01eOGLGQLb2IdRTerV3mX3lBvS+2Y6Ze+miXLpzg3ZuAkYlcQHYUx76R3cfNG1OGCXPRH8jSjZGJONiQ+q61XiA7qLco4fDUfEvTzMfiscctRsHpdQcTu1pR6WlKjEBy11raWyjLHceHxREROlZco8Vy4A71BLDwh6b3Kdod1F9fc5M4wStjkhI+guahJM1ySUks3vU+wf0yWgqmXJAkVBNmdB42R3yDUH0K/C+lZTXS+QjbFwcgWry6doS6aVko2xVoRsNmqUGXIukxfHXZSQraZqDSKRenEXRd07CFifIcLA1qJkSzqAsOlG1uYuuiFLsbZz2yzQZoFflwU2PmSjko3ZRfUAHI7EZAeKMRuC/8/ed4BJUeRvvz15E7tLXoLkKGICFRVEQMAsmBOKBJGgmO7U07vz/O7MERAQQRCVICpIUqLkIBnJObOwbA4Tu7/n/VXX7OwS5E7UO/87PjzrwkxPd3VVdf3eeoPbDQd3o2yQrVKFivLQpF8nLQxO2vSxd1BFSkYfGsMhz7Dk+CQB2ZTBMqnkQZGLurALZmCZgGynZLLZi9H/BpBNsYDsdFEbZCvnL8Rr/fpF5aIEKHiFsSBbbDH+S/omn5ylPdkWHbQ92WqkSbqoYrIpUE8by6vvtD1e7HVE7FNYMyO0dI1FIq9zycF9+PC7bwXYS/PG4dkHewh4RQDu6RGDJPiAzBICKgRSKAWU4k9SEl2y+GGhmhwICch2frlUKRJpzD91y0Z8uWQhclyUexkIu9QmIuWiBAMoTfUyea/pBahVrx7GzpgmQBzXI2SWvPJwb5R3erEtPxPDxn0mPkoJwTCGPvY4atsMMxbOInvavKE4MCFsotett+HqarWlUOQ9XbhvJwbPmomAYaB8MIxXevdBM5dP2G6aCbc4Ox3vThiHApcD8aaFznUaoleH66Nm7DwOC/SewwbjuJdJkQ6kVaiARhUqwhMOiQQQlE3agA89dmQN6DBEPkYwYu/x49iTnSG+TFULQni3nwLZeB68N2v27sbbk8aJ1xOLGa7Paqak4MG778GChUuwaf9eHA4HkCu+T24Y3EkWj6ewBEqQ4SNj0uGA3+kUUFFJO0Ny3Xdf2QZdm7cQkI0A63uTJ+DHzGMo8HlkLUpw8a1H+sIXCIhtCNucAFGu043xyxZh5e4dArSIFx3Bk1AE7ZpeiE6XtED5cFgAA2+E0sGwSO2SKKm1AYnvD+3BUIKDbrcAcn+78160KF9JWDeaWacz+aSflPITlqa0B5dOGNVbADr0otBmgsbuvZfePPq532PHrx5fbC+CFlrOp4HZJUf24/3pUwT8ocz4pUcHCHi1ZNVSzFq+XNpKEkUpG3Q5UOQk0KZkVvTn4pjiWCDARg+/uGBIAiVee+YZkRFqWacG/TTwQsCKIMlni+dj9tafZNwwDOCyWrXRu/OtMoY52vj+3emHUaFKGpavW4VZs2cjtVwynujVC9Uc5Ggpr7w9MPHi6I+QBxNOhwMXNGqESF4+Du/ag5vbd0Dd+o3x6sihct8ZOjHgkb4ogon3Rg4VsMwRCeOVRwYIIPmPkUNkDKcUhfFm/4FoaPv1HQTwyQ+zMGvHVhSI7NQhPmK9Ol2PS2rUQU6WYsXy75Xfo7pT/E6yaZbt24PZq1YKyMvx06Pzjajji0cKpalwokmlKsLQizWs0feaIBXBMc6k//xmPHaeOC5yN7ZZ15ZX4OZLL4+C9ry3B44fRYVKVfHl1ClYt20rzq9bD3263iF9cvOxI/hk8jfIpAze6YSfUnNTsTqEsyZeVuqeizTVHi/uiJK5qrFqSeCKLxKWe355rTp48rY7RDZqUy3k6jknsG9zPk6Hhe+3bMDnC+dLGEKhwwm3w4l7br5Fgk2YCFrZDiHhmCLQpkHWWJYtU/oKDAXYfbdzK96f9720L8HyWy6+BD1aXl1SLiqbYb/kqfa/9dkok413IOLHi/0fxbP9e8Mb4RyvnrEaZBs5chyaX9gKl196tZj9yZxf+nKjQBv7sgLcCgNF+OqbSfhi4lgE/NmY/d1keIQzzOfHuWGinb7VT8OMs79XcAnbj63IDWR7nVi8ZzuWH9kr64GAS43RKIMuGshwbphsJwUd2HgIAUzBI2yWK2MqufwgzhEXdiDR78ascVPw+XsjcUnDC+V5fMpuW/oBcM675y+Ui8r5xaQklTo/7cnGdNHCSF0JPohNF/V6E0Df5XivD7SC8XnccNpsNknztP+Qf8UZKz8/PwqyFfupnb5RlD+aAwUxwZulgw/0lFESCVLrBu3JViITIBp8oNaxJV+2TQI36/Lz4eC6iCDbzwFsqhnPDLKdjjmgHzxnA7KVPg+ZuMMWsrOzUaF8qop0LXVRRNwVA66kJ5vlsJCXcww+nx8J3r2wir6HK7IKPtdeAdlgBctAtnM+YMsOWNYCZS3wx26BcwuyMRcxEK4OzWTzmy1guGsLyEZPNh+jvWNANrfNZONDi7taFVLLKxabw6mCcUpv+pwGZEtKSFI7UwQaaA9kBmEYx+E19iDiX3oyyHbSw7TU5szvIBfVINuS9HS89q2Si6YGivBa376SLkqmQWmQ7Vz2Tc2EUOmSwAfTpmPJYZbTQJua1dD3+s6o8e+CbDZDjgWgBtloqk7p4yufjsLuYKFQ8Lu27SCeTRdUrSYMlz+NGIxsN6WBTlx6yUWolJAopuSyDHI4kRcIYOmyFQLGpARC+Ne93dCkXIosbN/4ZAQ25uchy+cSIiAGyQAAIABJREFUFlTd5s2wdstW2Vv2RSK4+6ZbMGfKFBjBIDp27Ih5S5fheCgohSkXWQTZ+nS8BU1r1sLKQ7vx5fRpEtBwni8B73TrKUAjC2oWzvRJe3nMSOz2F8oC/ILKVfD4bXfjPPteUUr6zfpV+GzlMpEiVg5E8Fb/gahj+yDxishK2Q5L2DrHDMpZLTTxxOFvD/VATTDpVLF+CLL1GjYYxzwETZwKfAyF4CWry14b6nVbVLhDdg5ZDFxgMunU5YI3FBKQ7Z1+A9DADj5QTJswFuzYjonz5+FYOCjFDH2u4rxuNGpyAVZs3IA8jxNBl1ulIlKiaaekuhheRcmRDbSJp5swgxQjhSBQJdPAm/0GSvmxYP9OfDRjBk7EueFn0rAZQao/jME9+0viJ6+ZBT4BUwIkz48ZhiyRjRaDbGTIVTEN/LVbL9QCRIpK9iHvjTbxZ/sS0Ju8czNGz50lBX18yMLrDz6E5gkqVZHfpV96Foj1hzlVna9ldbxOjpdvli7GkaJChOjHJYZ4ym1ZOfsxgOLsftef00AP/bQICNcpl4p2LS4T4IKgDcHdhYf3490ZU+R+JARCeOHRATJHbN72E35cv175lxmW+H8xiXJvTpb4bPGVZDlQKzUV8SHFZJMEUIYnBIN4qttDqGqo5FRdKGofPf3dP2Ydxxuff4YcrxMOw0CzlIp48o575N5x25396eMJn2P9nt247tbb0KhxY4wdOxbH0o+g49WtcXOrNnIenAc+mDwJ606kC2DWqGFDtGnVGqM/GSF9KcHlwv3dHsbgMaPkHMtHDDzZsy8O5p3AqC8nyGcInL/YrTcSnW785ePBwtpheu5r/Z5AbbvCYFsNYlqqT3lB8tlCaW3vtu1wVe2G0l/YMrw+/tShI7x+9sFF6fswauq3KHQaiI9YeL1nX9SCU9qboBLbSoVvKGaxdqnmsCQLjPPA1A1rMGbZQgGgyaZs07Qpera5Tnzx2GcDsPCvoUNwJDcLvfr0l9CKd4cMgen3o+/td6FB3XrYnnkM73w6BtketzD/KF8V76Ao51KBFAJ2S6KsIUEhlMYSWIsLBRAXVh5+lBgzXKLlebUw8I57hEmngWMdtkKAjX1t/NIf8P36dSpt1MPjGfA4nPAEAoiLqGAFgtv1qlRB51ZXouV59aLhJbw2lYqtLB50AMW8A3vx+owp8LsVS/juK6/C/c1blPBuLOGHcC4fdv+lxyrRcyIB/GVAL/yp/6PwCpNNbQOYEvHixrhxk9Gg3oVocelVcJiu04JsJeY2G3SjbO7IsQPoN+ARTJr0KZz0sBX44ncC2cQDUQlOuYnGzVOmimZ4HJi47AccQhj5HiUPV76Q9nn+DiAb29Np2puMlgVv2Ilyfhe+HDpWJKPVUyrLWuOPB7Ipb7LSwQd5gSYoLKoFt6e6WuNzfe/ziSebl4oVbqSLL5va9FIJo6p1GHammWyqn6r7Whoyjf1dBR/4xSbgpEyAUuO6eFWvnujhiKkyAVIV/hT9vpPkzyUPRL/LnLw8AQzPKBctjez9EiZbAZls9IJITJCLPdNmQ+z3BiIKZDudJ1ss0CvIsWayCZKYDp+nCOXi9sKkJ1tEMdmctlxUFWSliqWTGp20xDhEIpUQCDdCYsU7AFwMyDKN+4BadPFfOguXnVZZC5S1QFkLnLMWOLcgG9NFGXxATzbKRQmywVXrZ0E2Mtny8nNiQDZDWA2ne+liXjPZ+LCVTRtJu2SCFqUVx+HB7hIgm8vIFrmoflZoM9WTEo1+I5BNP614F3TxURJkC+C1vo+hiW0mTaaBtErpJG47CODk9jr1Du/JRq8ERRQnnaABkyyHzPwOCw8eFEbTlVWrYsBNNwrIRpmjAvtKLURsk3j1t+reSSKsHdsey+gYv3E1Ji1fgjyPW3yLHr3zPkz4aATSEhJwz/334ZWPhiHfrRhYl19+OSonJkkiqJYD5Pj9WLx4sZh6lw+E8cp93dA0OUWe/ou3bcJHs2Yi1+PBVe07oFb9xnh/zEcC0pULhPFC7wEw/flY++NKXN66NT4Y9QkyzFCU+UPQoUPj5rjuytb4ft1KLPmRYJ6FFtVr4i92IiMLavoe/RQowl9HDJXikwEEA2+5FVdVqyXeROyJhCiHzZ6OuXt3S3FwXtiBN/r0Q03bt40FeQ4M7KaH0tcTsD7zmLRr1aIg3h7wpKRysoCnDE1AtuEfSPABAUHDjAggyDRCyrbkRbCLS3xDyS8iDuVTRX8bSl6LnC7xMKtaEIiCbCyuebcI8vKaMmDis+9nYM3WzdK+Xbt2RUJiIj7+YpykptJwXu4wk13dbqQkJCA1IQHJCfGibChXLhHJyalISknGnuNH8N30GcKaubhuQzx8461ipv78iA9xxGEJWBChDDBsoWIgiMG9+gswolmAZP+MWjgPs3ZuRV6cW9iANAZx0+w+pIz+29ZvjMfatJfiXINmGgQjsEuQbdxPazBu8QIp6OnDN6h3P9R3uGXFRxAgdveb7V+6bxcvx1Uzsx/SdF95fVl4cfRI7M7LlfYJO3k8DXv8ez+1ryKNl7ln4AyHkWiauLhyNfS78165PpFfUrqbfhDvT5uswiwiQLsWLZG5bTu6tmuPBhWqCHDEPsh5hcD26NnTsPowuWPA+RWros+NXQSYJKDEO8p+xrHNtlf+XKpV9BXwWpU82sI/vhqPTcePCUMuPhzBGz0fQz2XN5ogy/76487tGPr1RBheL555fCDys3Iw+uMRuPqKy9GhTTthSE1csxzTVq9EoccNy+vFXV27yHwze/ZcHDt+XO5zk2bnY/2mzQLoVgoDA3s8hlV7tmDGD/MF9CLA/FD7zmhQs06UyVY+YOKVvgOQBgeyI368MHIEjjgd8j0BhwLEyvkD6N+uI66u00j6/5HsE/j2h/nwetzofsOt0tbsGwTZZh/cjY9nTkeRk0xJC28/0huNXD65Xt1+hD5UaylWGedStpmWiT4/fBAOc47lPOD24a8P9RBWLEE6fj8B0EmL5mPuiqUoX7EqHnroIWz9aSMWz56DOzvfiAuano+DuVn4FxNMeR3iIUg6jR1aJwWsEx6P8jt1xfsk9GVvxjFhOxKkpDT0ijr1Uc3jRTUy8WyQXafx8uy1vJ/nfQQRjPxuOlbu34dcyrXFPxV20AgZixEJjODzWJg9DJSJhNG2UVM82L4jqtnXp1OFOUuxD7E/Lj1+FP/v64mKyRYJo9u1HdClwfklQbZzts75XzlQDMgVCeBvT/XDwEcfhi8SgNNO8ma6r2V5MHXqXKQmV0frK9vDsE4NsmnGv8hH7RcBKgGpjBDeePdlPPtMX7iswK/EZLPXATYoVrwJpE5GZKaGGbUD4d+QGcvgkGy3hY35mfhu41rkeF0SQMLnmazZYq7nt7yzmjhE1rYkjJIRGnLAnRHGjLFfY8fynxAHVymWf4x3rX6y/GrszF/IZFOLiOImjS6Q7eWF+Cp6YUV0umgtYbIpkC0NHm+SgGxMFKVSJSHOJ1JRw+lS3myxfpfCZNMgm+uMwZt6vc8zO1MmQOm+EMWT7OCe0iDbyUpKfZ2lj+RAbn4ejFiQ7VS7b6cC2TIyT0DFmf576aJRJltioujtSw+e6ICOOVc2TjBsiVy0csUKJ6WL8uHKXRlZxNi3WnuycScmr+AY4nyFSPLug1U0G87wj2Vy0d9yhin7rrIWKGuBP1gL/DogG5ls67fEnZQuSiabDj7gQ9ip00UtA4X5ueKVoOSiJT3ZTnrkaWmaLRctDbJJKW4z2SgXleAD1w5EQTZ7MfHfBrKJXDQ9Ha9OUZ5sqYFikE37cykQQBV0eq2mhJSneJ3mAk8Fsumocg2yDZo+A4sOHZI0qNZp1dDvhuvPCLLpZbP6WbyoZ6HPwo3FPgu3Tf5cvDh2NE7Ykif6djSuVgPpW7ejhjcePR5+GK8O/xAFTqBAQB2Acif6n7Dw5y6xQEnCoqInWwgvP9ANjVLKyz7oCVgYv2YFKjZqgLiEVLz/yXDA60VKUiK633QrqhheARHYdmRLFcLER59/iqp1a2PF1k2ylqnqS0D3+x7GZ9O/xuFDBxAfMdH1iivx4MWXC4DGz/JaJu/YgtFzvhdTdrKCPnzsCdSCIXIpzT5jmuHWony4LAOt02ri8ZtvE0mU9gPLE5DNwpDvpmHZwb3SepUKQ3jn8adQxy7idbpobx184HCgaf364plGVgr9ejQLQd3bYnkLmVWUja3Yuhlrdu4UzyqCbPRkawBHFBjR6aKUA56Aifk/rhRJbotLW8oO9tbD+8S4HfEsI+gRZQjYygJag78EazSjh21bgDDmzPkeN7e+BlW8iXLNK7ZtxvA53yHD60Ke1wsWja5IGBUCYQzv3V982wgQsR+uzs7A6+O/kMCC2CKf/YEMPkr+Uv0h/PmOe9CiYlW5NwQ9tLcUC3oCUmPXrsCkFcvhd1P2G8TQxxSASZBNucsV99roNmtMkkhpqJr/RKYYwSSGD7w4ZhR25ucLYMD+Kul3URmKYmj8O79T+sUCgIEOvMZLq1RH79vvlnbhd67NTMccAjB7dsDvMCQsgIBrUiCIh2+8BVfWbiCgGccdmVTsqx/PKgbZmleqisdiQDbePwJKvD9sP7ZJsSOmIiH5DXVPtgYLMfCjYSjwUTJsoXWjJnj8muuiDE9eKftrtmVi6NcTsHXXblzV4jLc1K4DzFBQDPqP5GXj9ZEf46jPhRyfR5h2ZLBor0wCxdFQFcqOLaZYWkgNGxjQ/VF8NW8GthzYJ4Av+/7l59VHp7Yd8PonH8rvCmR7HFXhwIdjR2JtXh5y4rzIdyo5M5lsyf4A+rbtgNb1GmPzzu34YvI3yPUog+4HOt+I1g0ay9hg+323fydGzJymAKFQBG890htNPPHCZNNBAsoXs1gOp8EqzulzD+zBh9O+RZbHJfLch69ug5ubXogqdptzyObDQroZwlvDhyE7Jw9du3TBxY0ay32Js+dTSpL3ZmWgMC4OfgagONyS/qk9qjRAzJ86ZGDopE+RXlQkzNemFSqh34234zwYMlZ4v9mn9KYJQUG5d9KvQ3h34gRsz8xEvsepEo2hWI++EFApORmVU8rJRgrDa/JDKiXZiESQFLJwy2WX4YHLrhKmnpaOak829scNeVn4y+djBQgko67XDTfi+loNpE2i7Lc/2Grr5y8nBiQxwxg79D1ccWFjVE9OgMsK2TZQCmRb8MNy+IvcuL7jrYDpPCWTTT0TiplDSgqoQbYAPvtiBO5/sCscph8Ogl3nnMl2FiBbTGACbaEYaELGMlmy325ag605GZKkK+FFcu6/H8im7x9PQYBlk+xQF7K3Hkb2zqOY8dnXEnrwP8tks9fFxf20GA1UABeZs6cG2TzeanB7EhHni1dBLLZcVDHZ3LIJrkE2SYa1LOQW5CGlXDm4nf9dIBuvvzReRpCN1/FvBR9wcszMykZKSoqYTEsMainEOVbyKY3M9ziMqCcbk3MEj7bPqLTMNPZEOTgCIVPSHTSTrTQ9MHYSKsFki3qyFSApbj9MerKFi+Wi3DOSLKqfQYjLPNl+fpove0dZC5S1wP+VFvh1QLZcfzNs2FQcfOBhsqhHyUU1yEapKB/ETrcSKhTk5cSAbGfnycZiNiMzE+USlCebGCwLh6AYZLOCy4HgHHhdu+C0mWzqMXEG1vNvxGTTZ6GZbCw+Fh9Nx2tTpqKQIFvIj9ceewyNbDkcC9/SXOtTbaj9J72Xx2GRxaKSctEh07/HwsOHpOhsXa1qFGQjwyP2HE4VvKBNbHlMFptksZG9sAdhvPLZJ9gRCCDP5xYjcaZ4xoWB5FAET911D2qWK4+vyURzO7HLn4u9mZmy7iCTrX6t85BIcFYCDJThfXIgiIeu6YC0uHj5nomL5tOJD1keB47k5GJ/eroU8GRZXNqgARIMh7DOWHTyjycCdGrblpAG3hz/CTIKCM0AD3R/CKM+HSs+RgxX+PN9D+CKlIpSePNFX6GRKxZh+trVIkut6vbh3Yd6CRDJIpGAxA5Y+NOH7yLH4xYPuAdaXI67bA8mvkfLyXYyfOHbr7D62GFZSwnI9sRTqG0XqARWKJvsOewDASd5Pddf3QadG1wgTJgow7GU1EIzRyRddOt6TFm+VFhvPL4G2bThuXLsUSAOC222AttTBymwX3y7aS2OBQOSWKlgXnVfxD+MigayLLgO0/ILmrtHIri2UVM0TK4gxTbP5R+ffYKt+TlIqFsbu48ekWsmWDqkdz/UEDmUat+XPh2Jg8FC8YhLqZaG/RkZUmQRWLz8oouxdtUKJIVN1HB68ddHKBt1RIEPjnGdYvrp6hX4ZtUKFLiAxHAYwx99UhhzOlFRm9WrREcd7KHSx2INmbnpyxevk+3CtsqEhZdGDMPe/DxhDIlc1AbVBPwwTLs9CIWf/e/sm0w1pVy0WVoNPHDPvfhmzndYvHkjsrw+5HoZCMG5E0igZC8QFFbnLW3bosX5FyArN1clY7ocIhOeOPt77Mg4LtdTJ7U87rvhJknIJPOIfTMpYuKiCpWlP2m5rZ6fYsGRmds2YfD8uSoVMhxB39tuQ/sq54nxvQZHNKi+PycbC5ctwU3XdUKck9Csuifploln330Lx+M9KlnUSbYlpcAq1MIdiQhTUrWzoZibFpmKDvR5sBcGfTpcjhN2OyT1tZxpoFe3Hhg05iPp30wX/WffxyWhd8/RQ3jry/HIcruR1rghNu3ZDTgV2NqPTLa6jWXeG/z5aGzNzRGJLY/3t74DBPDltcw6sBujZk5FgVMx997pHguyKeBfeoZFYTnP2ynHVCAs8OHCOZi9ebN4LiaETbzXpx/q2XJTnbbK9+fBwrptW3A8KxutLr8CSZRsx4DGmk1IEIwMuyxY2J2bgR0HDuFETjZClI/73EiKT0BSagoq1KiJvRnpmPjddzJOE8JB3Ht1G9zW8EIBRdn/FUhYDMgSFNyYnYEhkybieCSCACXaPAfLRN0KldCp1VW4oGpNGcvsJ+x/BNR/2LRe5l72Nyd9KwNBvNX7MTRwx5UIdeDcwrlxSyAfz478SMY2++GA2+/AtWm1BJTTIK/ePDpdsE+s8uk/eeb9136G6xgrgjWL5uHEwT24onkjCJzKdG0pcr1Ys3oT9u3NQJdb7oZheYTdpbe2ThZ9xmwTCFAVBowAps34Ejfd1A4OcUb99T3ZTvI8i7kBWgaqAg+cOGQGMW7ZD8jxuVDgVLJngmx6OySqArC90c7FvSxuJU3zUWGQ2pNNPwvIYCObjX8SQm7sXLwBF1ZvhNee/wc8p2CynYtzO7tjnGMmW8yXKs/HYpCNnmy7D9aFlot67OADX1w8XC6PpHNruaiLHq5MFSXKJvNkSZDN4yATk2oKdf6n8/TXTLZTyUU1261EO5VgcJ4sF9VMtjN9nzpdh0hbzxpkU52TmLWFYxmKyUZ9vdoBLQbaSt9UfYH8bG5+gTRaUkK8eCBIxHmpD5QuYXiiwXAkymTjbpIqikq+Yhc1YdNCWCQnFnKz0+HzFargAz+ZbGXBB2c38MreVdYCZS1Q1gKnaoFfD2Qjky1ktgSDD9xMHdIgm9cLj73TxV0upg8RZMvPZbooPdmMs/ZkKw2yKQN+LlBDEnzgceyx00Xn/U+BbK9/O01AtqRQAK/0eRQNbbmoZpdoU/SYpeAv7t7abEGniw6fOQuLDx2UBU+batXR/8ZOdvDB6UG2EjHq9o4X2Rf5MCSF87XJE7Du+HFkeb3CYCBmIcBG0ERNTxxeuvchKfJZQBNkGTTzK+w6kQHD4YTL6cA9t94Gr8OAI2QKe+e8pBSRhBFcYdHHAu7vw4dieyQg7Cf6BxHI4xKFC2KyMARciwHpEkNh/OPxp6VMnvjjUsxZv1qkKd6kJEmxig+GUCNs4PU+SspIkJFtRZngsMXz8f2mDcI6rJWYjNfv6SYgG+8TQcU5h/di+LeThQFDtsZfb78bl1VOk2tkIcnVD4vl7TDx8ugROBgOynk2dHrx8iO9UBOGABexIFsGPZEMB65p2QI3NmspbCxmIUaZbPb6TjYpCVDYibGz1q3E7HWrBYSoXBTGW+LJpkCp0obnOgl24aYNqFm3LirFJQr4+vLno7A3PxdBJ6VqZBbaO/r2Yo9jT+zHHC6YpjKHFu+r9p3QvlHTaKLquoxjGLdoPi7o3BHDxn+hUlVDEbzXawAqwBCAb/TMKVi2fy8KnQ4kJyej/Q034NPJX0nkhi9kou/DPTBh0jgUZmeLhO+SGjXwxE1dRW6mAw20XHTsulWYtGIpCt2G+D8N70PGoUPalveAgRD0ikyJi0eCfY9pzc+NZ1UXqPI1tqjXDE22y3FYwtSkFJZ/rzg//z6DTUWK0HVJRbjwP/aTJDjEs2va6mWYsoxJe16RptLPjmeW5A/hqkaN0bZRE5xXMQ1T5s3Cqs2bxH8s6FBBGUEnGY1KSEt5Kf32XJYFj+3LVtkEBj/xdNQjTKc78po1K4oAzGfLFmHiT+tQxDCQcEiCPJobPml35W9HYNKQe8p+pNtMJxITkJFk4dEfY2fQD0flCvBVqoSdBw6gMBIUn8U7O98ABIPIyy9E3YaN8OFnn8Ckp5jTjY7tO2DmrO9F9aLZb24TaNWqFRauWCYy4sr+MF7vO0A84tg+C3ZswYwfV+CG+x7EGx9/KMARmaf92ndEm7qN5Rz35efglbGjUOBwSBDEZXXqo2+nG6SumXtwN0bPmI5CJyRg453ufXC+h3JLXnMMyCbPH9FECfDEPxTo/u3r8dhw4pikvKZaFob0JGOz2M9Nc+AI6PEPP8fzZv9UfVCBuvo+cG5cffQgxs6chmN+vy0btaWqFsedan8Cl5SJ++1AGgKq5f0BvNj1HlxWpZqMfe1HxzHH4876aR3GLpiPLM7PLo+M83JxPtzasTOaVqwu8x/BOZ0iqqXZ3CCasXUjJi2cL75zBCPvv/Qy3N3iiiibjWeowERgbySIgUPeE4A1IWTiyfsfxGWV0qLzEedQ1qh8pkjm7ykYFH9UkI3zKDctirKP4a1X/oonHnkAHosJoAqEMOHB9u37sXLFJtx/3yMwTI8AQWcG2ezWMsIUZaKgKBO7dv2ESy5uBFjKjfDcM9nOflmiQnMgcxYDD37YuQWrjh1ALj1IJcQlVrRfPB+r9M+z/54zvbMkyFaMh0Q3jewPa5CNTPqEgAvrZi7DY3c9jPtvuUuYbL+aGvRnL/PcgmyxQgj+P2e6kky2OsgPNkNBYQ0QZPN5E2UjnWxlt9sJXxx/ukGQjXJRIXhLs3I+U3LR1ORkCd78OZBN32LtyWZZJsolJp7Zruw/BNliATvN4KMnm4tMthwmC5R4FSO/6q/V71ykKU+2LJRPqQA3ab4llhGnuZsOQz6XX8jHJwRk40u8Ukr5xOgbFHskgmwSfFCBElV+5szdkSBbJELU3UROrpKLJnr2Av45UU82nS5axmT72RFY9oayFihrgbIWiGmBXxdkC0ZaCMimmWxeMtm8XptOzoRRrzDZaAdQmJ+PCqmpNsh2ak82zdrSD0EFsmWhXGJC1Mg0FmRzG8qTDZF58Ll3w2VliSfbzz7rflcm2xG8RpDN5ZaC7qXeythdG1PrJ+a5XsjJYsIugFhMfzJ7DpbvPyDAVLvqNdHvho5RkC02MS5GVWe7ERX7OLFgZEF1FCbe+XICVpxIR5bPjQKXGyGXIZ5fyXHxiOTkiV/apVWqovttdwrI9vXyhfh+60YBvKSAEKBMseb5h6mVBK7qeOPwl/seRPW4BAGj/j7sQ2wNB8VUv9DDRaEh5u46/ZIFMMMAyIZK9pP9E8I/Bz4Jr8ONLQW5eG3sKGTGeRCg/0YkjHL+EG6o1xC92nWOSuJY7B6FhVErl+DbtaukUKzo9uG9h3oL2MC1JAvWt2ZOwfrDBxAxTaRGLAzp84QU19rHSYOJG0w//i4+dG4BPdrUqIknbuoi7CAWwVp62mPYu8jweaRopl+VNxiEj0wy8YfRFYAZ9axRaYOKCaTTBmlwX1ouqgEQzgY8JzJNjlEG+eEg+C0T3e+4G6lV0vDmhLHYm5eNsNMtazImLTKoQe4N+aNWGJaDyaKGBFRwTUjftH7tOuO6Bo0FlGDxTEkqGT5r8jPw7vgvBKT0hoHXevWTtpnFNMrlS4V5RqTu4TvvheFxYej4cSKZSggCT/V8DBnZxzBuwniYTkMM3W+9tAVub3mlyHF5HN4n3odxG1dj/JKFIutNilj4oFdf1DLcAi4SJHv+w/ckTCPeMnD/DTeiQ+OmKCfudkp4q1fHCojW4jwFYmrGEn/qdMlfCn5HaxG7vXgeBPGWH96DIV9OFJC6wOtFnosm3ED5wiD++djjSBM+CjD6h9lYsm2Lkq/a7DCxY7EnDX6G63jT7ZDPM2W0SsjEh33ZP1V4QWzCqgZ36DE4auFcTN62CUEmtQYC+Nej/dAMbumrvF38o+cSDdzruYrXxf5FYJnH2oMIMsli5nzzzXik52XLGO9z7wMo7ymHIoQEuPzgs1Fihk7Jkc/jQbjAL++rVaMm9h84pFI1GTohYSBhBSL37Y96cMi1aB8w+sn9Zeh7yPd44DUj6HvtdehQv4mAWZynhs//Dou3bpWCnvPDi90eRuWkFCw5uAdjpk+VjYHEkALZmnjjBeBmBRTrk6kc2UqCbH+Z+Bk25WRKmE15w8DgR/rJnK5DE/j52DZju+n2F7DVUveO4BtDFBYfO4z3vxwviYuUaFJK64hE4LaTp6XSI6lBxj0DEMgSdMickVDoR+2AiZd79EK9xHLSPvxugmQffDMJS/fuQnZcnFyrKwLUq1MbN3a8Ufg5O3dtQ9bRo5LoWi05FZc0aoQ0X4IAbpo1+tcRQ3DMoZjGbSql4anb7pA5ke/RjDnOZ5T1/3PUSHkOcE7qeecdqJ+UGpUrn+vn2//esi8MRALocc/tePvvL0j4gdPS4QeKSm3CAAAgAElEQVQuHD2ajXHjpmLg489FQbZiJVpJmWZUTiwLqLAw2RYvnYOWLc9HnE8x/7mZcCrSy3/SbqXtKIrtI0pz7GzQ0FBJ1ATZKE0+ZITx5bIFyHAbKHAXBx7YsNdJxvj/yTme+TMxzL9TvdGy4LLoJQokhT2Y/tGX+HbMRDSt1RCuPyjIptqez3QvIqbyZCOTLdffFEX+8+ByV5PgA8pFaQUj63yfRzzZ3C5PCSYbe5zgSPl5soHmdXJ2USz4071OB7LJU1jjx2e4qRwDZ+vJFvX8I+vTZrJFQbb0ggL5upKdXNPVNczG3UbufQJ5uQVISkoSrxM+hHV0tT7X0kimPKi501gUkPfH+TzK/YNMNkoFzjAz8vvISmNsK3W4fBU7t9jfyIeB7csmN9XiZ5QMND//GOK8fsR7d8Hwz4XLWg2PYzfcdrqonFmZXPTczzdlRyxrgbIW+IO2wK8MslktETG4w5UEr4+SUZ+YosZ56NnghtvrleQhzvl8LlSqUEF27t2GA05nMVhTumhVv3NhZiAzMxOJNsgmlgcsdYXJlgW3YxfCgaUwQnOFyeaGCj74bwXZWHwuOXoEr06Zhhy3C17LQteOnZDGBDYzIoVl9NlealPrl3XQ4p1hejwVuT2YtmQxdmfnSGpc2zTFZCNLi8VSLMhGz32dUaELTD64JTLdAgoMA2uPHcGrn47B8cQ4ZHpdInPjvXOZFrp06ogVc+bByCnA5Q3q4+YON2DxprX4dskiZLkNYd94Daf4P5HlIusCAkxhUwCc+r44vNr9UWFYsAglQLgNYbz2xVikh/3St25odQ0ubni++K8NHj1cPk8PK4JzjeJThGnBFyWZ/xw/Flv8ufB7PHCEw0gNhPD6A93RLC5JjOLJ1tHgzeTtmzBqziwU0mspbOLdPvSBUiKEw1YQfxo+BAEmekYstG7QEI+36yyeQ7Gm9JTmDls4B4u2bUGQ6oCwid5t2+P6xueLbxKBIIIETGLsOfw9HPN5EOCS1DAkIZDMNAIl0RdTLWlGzsAJAikuVaSw4GbCqDsQQlphEO/2exz1Y5hsmmVCwIMAyDcrl+GbFYthuVyoZHjwaJ++eOurL7A/N1vGXo3KldGkShV4Q8X9kuEZLOhzYWDFpo0iV0wKhTCg7XXo1KAJKtjXrsHFxTnH8Ob4cShkW1vAi4/0we7dO/D1nO/lfAksNGxQD7e37oxjRVn4cOJ4+bvEkIGBPfpI20yeNRXbDuwXORslpw9d1xnXN2wqjBj2avYH3qcxc2eJDCkhDLz64ENoFE+IBNh09CDe/HK8gJDxYROvDHgC9Qy3fF4btuu21c2s+7+ah/ifmlE0qPRLxqLeSCh9DN6XI2YY01ctR7WLLsLOvGx89O1k8carWOjHW/2eFjCDQPPQH2ZjwfYtwuSk3021uCR4uI62pa4cE+xrxyJB5PsD0oeqhCP4qPcAYWsSdNI+XRzTsubXgOXKpfh83SrlQxiO4LHbuqJ9pRry3fycZkXyu1TaZskgCQ3iso/1f/8dkVKf16QRDmYeR3oee46Jay66FBvXrkOBGcLFV12JBT+ukgJcgKKISsZMMpzo91AvfDrhcxwtKhRvOtPlhCcYEpDt7cf6o5EtCWZbEkSi4+EzH76DTA/TUw0MuLYj2tdrJGAZz2unGcRLgz9AoZveacAV59XCXbd0wdJDe/GpDbJRZvr2w4+iqS9BQDIt99Tpmbpu0Z59HN+vTP0KPx49hEIXx6yFd3v1Q104ZTyQFVbaAkCXMTqtlBMWgzZU8ATw508/xi5/ocwtlBVe3bgJWjVrhoqJSTAilkibKBfef/wYth/Yj4PHj8tY5H1PiERwQUIqnn/oYVS2Q0bYbyl7nrBkEb5dsUy8EsmCu+6aa3BhkwuxeO2PWLZyhc0qI8NTsYI9Zlju1V2tr5V7TQDwg68nYkPWcRmPF/sS8bcHukdBb44bzp1sa5VcasmcHW+zRzmHa/+2/8sgmxozBNlC+Pufn0TPu7ogJd4FlxUWCMeEC/n5Ybz66iC88vIbMCz6I7pi7J5OD7JZjjDgCOOLLz7GffffAqdFVz8SWRT3+Vy8dEBR8bHU+ZCdp5/f6t+KQTZ6WXIOpi/ivF1bsObYQeR6HSiiDQg5dsKkUq+fgcDOwSWc+RvIFHVFGHpgIJSej6VfzsHmRWsFiOZ8HNt3S5OPzsHJneEQvx6TTTkBF6eL+q362Lm/tgQfaJBNr/H1RrrHy410D5yUg9LT0ZaL8nnCdskTT7bkYiVlVA588iWeCWRTfevkwKLYo0hlEEGJdNHTBR+UBtmUetOWi+7PzrFkV1N15WLQy44Q151fX2RungLZxP/hLF/s7P5ASBZ5Xo+ymOUC+FSvqAZbHtRqSGXn5iI5iUt1RQNWn7eHXOmYNy4Og5yGLQRC2QKyeYztiMMixLk2REE27ieqBjszb7TMk+0sb3LZ28paoKwF/g+0wK8HsjFdNITLYDpqwhXjyebxeeHzeOH2euBx++AQXyELBQV5KJ+SCpfDkIUK6eWyeeNkJFvMs0xvIjlkGSogG59hDhZZfIoaJpxGBE5kwOnYCSuwQkC2OOfJwQenvcG/A5ONu/sKZDuKf02ejJy4BJEBKY+iMNwxAFvsIkAvMOSJf5aVyamCD9SKgQleDinIgoYFg2y6gB/XpqVh4I3XC0DEopCFdKwXG8EcLqKiXmw2vU2zfDJgYdwP8zFz/RpUb3kpVu7bg4JQQJIuu3XpCk9hAAe278B113bAkg1r8P2KZSKHC3ooOzTxQJc7UTmBJS2wdvM6LF65UryqKvgDGHBLF7StUUcKZZ28OHX3doya+x0K4rzy+We79ZGieuuxfZg8fSrcpoGKFvBuz35SAPKatH/S93u3Y8S8WSgkOMZU0bSaeK7jTZIISjYhwQeOGhaUa/Oz8Y8xo5BJkAgG7mp7DS5v0Ez+feyMr7H2yCFpk9RgGH+690FcllpJzpMvFswEgBbt34lh380QiRXZdhWCEQzqqwIAuEpi8cpz2wsLjwwfhONeJReNczqREmLRrPzlipdOSrKmNz3JABIjaZjIdVhyTZXyi0E2FvpKmqWkXMo7L4KXPhyEbNuMvssVV6PFxS3w2sSxOJyXK2DnDVdejS5NL5Y20cAKj0EW3GFY+PuwQcIkJLPo8Ws7onPDYpCN94kMswXZx/D6hHGSlkgG3LUtWmDF0iUIC7vVFB+969p3QHK5RDFXn7dmtcwVvoiBm9q1R4ovTpQR85csghkJIT4CpPgDeOrm2yRFUadDfrdvF4bNnI4cMt4s4KWud6J5xapyzd8uX4pJa1ZIWmNlrw/Pdesp4GPsdWmhEt/PIaZ9skp7JJ79KvrMjxYlFY0tARTQRWCCcwQBo6XpezF42rfy95ULQ3htwFPCJmO/+vCH2Vi0YwuCDgMXNmiEnm06CkCswRwCHbzP3+/cjCkL5svJVA5b+PjR/sKwIpCsQTYpTiwgYKjvnn9gD96cPhV5XpfMy3VTyuMvt98rLE/N7NLMSN0+sSUr+zI9xXZFQnh66BBk+5yo07gxDp7IQEaOAtluv/4GTJvG8BcXUqpWweETx2Vy4zn5ghz3IXS55lq0anIBth7chVHTpiPP7RRwzB1WctE3+vZDEzjlnHjdbLM9AJ4a8o6EbngtCMjWoX5jAVR5nQR9Rn7zFdbv2Y2kxER0bnkZLrm4BRYc2o3R06ZJcAaZbATZyGSLBdlKT73ax45g4ugfl+KbNSuRz7CIiIl2tRuie7tOAkyynxF0jwVuNYtNMdwoEzIQNBQwtTNUhP7DP0RunFfmlnaXtsS9F18h9zfWS4/fz8qJ7U3J/sZd27Fq/Voc3r0HL3TvhUYVKsrGBO8V+62aj0x8Nn0afty2DbfeezeqpZ2HhRtXY+qypQLUuyndZK0n9Z4lDFKyhO+46hpc1fxiYYUOmvgFduZlScBDi5TyeO4u9g3FKOQ1ao9Osll5T3iOOtlW959TpVf/H1iMxVyiXS1bYcyfMRV5R/eh7WWXiC8bONcLLcaLvo/9CR8O/gQwCe/Qy1KDWSe3liLIcH0URmEgG9999zXu6NIZDkcYhkUPWyXNPdevn5NzKi82CEhOEJpebBNWL0aW24ECl4GQJPIqX8DSr18LbIv1oud3ahkt25jrCYr0KRWND7qwZ9Vm1PJUwtBXP4Bb/uXMYM+5bt+Sxzu3IFv02IIfqfWhZrKVBtmYLur1lYPH7ZV0Y8pECbYJyEapKIFJt2K3F4NsJFwlw217bp7JI600yMazSbIzAbj2IfBZuv/GgrKxIFvl8uWV/Jyy7FLMLFk3xRK9pBEcyMnLhdPtgZEdisg2AzXDGnAqwUbjJMkdTjLELBOZmdkoXz4FLlssW7zDrz9Pdpo6Hn+KYZ3DAME5nkxiAnNv1N8rzehpfupFXCSCzOxsYSxoFhv9BrQRXsxKUYFypoVQhEs/IDc/XUC25PgDiOTPhNNUnmxkspWBbL/u0C07elkLlLXAH7EFfn2QLeKoCac7Hm4PaeReAdbcZFi43XA63DBcTgHSApRr+bzCZIv3eE654It9IMqWimEgNz/fftjyeaEMgwmysWTwufbBEV6JeGOxShclx8ZBTghfZ1hQ/oYgmz4TzfBYn52Nv332ufguBRwuAb1kl04Y3famlDaWt3enfuliM1og2lHndPgSsJK+F8EAbm7YCA+1a3tS8lv0e2MWJfoc2br03dCeYGRKzFy1CtVbXIp/fDYSOeEgfOEIHrq1Ky6upOzux82chnV7d6HArfzUWCDyeAkON7rf/wAKigowbuIEAVriQ2G0q10PPTvcIAW+SutU4M3AjwZjn2WKtwsNk71BE00bNxET9Ly8HPhMAx2bNkfvK64WthiLPxaI9E8aPHMKVqYfFGCKbJZL0mrg6Y43Rz2UCMjx2lgk7oWJv438CHsiIcWEMoBrrrwa+/fvx459exFgMqppoXlyBTx15/3CXGEBqSVz3234EVOWLBGGFRdyCcEwbmt5BR5scbm0tfK4UnLRKMjmdogU8/qrr0b7+ir4QCd6nqrQ53fxXOdvXY9pK5ZK+mKVwnCUycbinC8NCpB5M2L+bCzYukmkhokOJ17t3V/a9v9NGItDIukDbm51Je5udmnUqFwfgwAKWXcvDP1AWAm+SESYbDc2bBKVxym5LbAwOx2vTxyHbEoAYaA8gwP8RdF+ft217TBn/jxEnAb8Dqf49ZgOB1xh+oqZiA+ZSImPR+s2V2PW9JnCnmEQRrfWbXHDpZdFAyiWZh7HGxPGI9vjEBlbn2vao03DpnLdo2dOxfx9e+CnPM6y0P2WW3BZlVpIseWiGvDge+lPxX5q5eShenKysG506EQs27b0eDzb36UIlp6g3BcFy+D625aB6mASgrM/HNqD92ZMFV+yigUhvPn409JnOLuRybZ41zYELQuX1muAJ67tLPcpVspJ8OerrRswefECATgrhsxTgmxyX00yFBXIQ7bnE8MHI91hSZ8nC65ZhcrodUsXVHV6SiRW6hAJbWTPy+GYFk+x40fwr0kThMnW8sorsGnHDhzPyZK5rtf99+Grr77CiUAAYZcLIcaSsKg1gSvrNYL3cDr633G3ADccG8O/m4pIpYqYs3GNsDorFIXwTr+BqG9LMtn+AuzBwtOD30VGnFsklgTZOtZvLOOSLU6gafPBA0gvyEeDRo0kaIHtOffALvFkK2JwRiisgg+8iVGQTXE8So4+3kneLwkSKMrDXz/+CCfi3WJcnxCy0KpBIzzQrpOAbDqAgOegAbdi4E3VVQQ52f7rcjLw58/GIM/nFalP79vvwFWpaVEvPZ2sy7PhmNVAG3+y/yIcRGWXN3qf9PtVGrA9D2ZlwpdaXr7vRYKSHrfchyubX4SrL20JNxxYsGIJlmxcJ1edahp4snd/mdfeHD5I5k6C67c0aooe114ncyyvkS8d3rBsx3bMXr9WQBTOsxfVrYsbL20pwB+v/Sz3i/6Ii7IYRlkEBRlH8fyTffHK88/AbfoVO9Rk1e3FIz0HYsRHn8IlnmwE3opBtpMYVIYpPoYOZxgzZn2DZs3qo1YNOmAGdRb1OW/L0kEHsQCG/n/OX2Spss/weTFnywasyzoqUmj6SPIYvyfIJn5vxSwgpfgzAV/EKX5sS6fOxfM9BuL2jreIVPT/CshGueiuA3WKmWzeNHjcxemiBNf0H0kWZRI0AyxEgUH5OoRxW65cOfjIyJWHHeG3U7+UbFM9HXPy8gXHUnZlXK2K1rnEB09e3TsQNE3JBIgN3pTn9hlUIfqsKBd1E2RTnmycWmNNAtV3l3zQq+CD4ycykZqaKnQ9Lh11hLbslLMnyaLbTteQVBKVAJSXl68Wvww+sJhKovdC9ffG/lTfzwaiJ1tmdhYqV6yoEsPElLgYfS19sRELCEUi4suRnX0YifEhkYuicLZ4srldCmSDFYRDTr6MyXbOZ8qyA5a1QFkL/EFb4NyDbIFwdeQHm2Pr7hQErZbCZHO7E+DyxIs8lCCbx+2UwAOX0xNlsvn9fuWtRiCC1PJSj1u1E6vmd72fw+dRdm4O4n1xdmGugntUJtxxeJ17geByuMPzBWRzGrkwjIKTmN6lCdT4jUC2Yg8UB8KGIQUjGVIj587BD5u3wk+fIcOlWEmSLKaelQ5t6KpBttKgm/7d7rWxAMBJC9+Yns1nvTyrTUPYSh7LQo04L164vxtqeF1SANEQXqfp8ZzEmLpYL2o/6237CBu80QUcwR4W6c+OGYHjYb+kE3a/9Ta0qlobO3Ztx9hp3yLPqdIQG7dogQ27dyKnqEj8WvRLmH0m0KR8RTx/653CMCMThYU87/q+gjx8MneuSLyOuR3wu93Kg1b8ySxhsVEq+lKP3jgfShbIgpisio/nzcCSXTuFWRV2GTAoSQ2HcUOT5rjvyrZRtg6/S/kKAVM3rsOYJQuQ7SEgai/5mKRlWnCZYSQFI+LtVDMhxU4TDWLl1m2YvXIZjgb84l/Gvu4NRtAsuTyevfcBCTzQHnw6xXKPzWRj8AHXUte3vgad6jWLMq40a4jtpFdU/ElQg+wynS7K9qtSoNJFNWOLY47XwzbYmJuJlz/7VFgEPjLJWl6Gu1pcKcXxixM+FYN4Fh7Xt7oKd5x/SVTSymPwXAlmUNL20rBByPc4BGQTJpvNGCK7TI1OYEFWOt6YSCYby2pgwL33Ycrn4xAqKsT1HTuhboP6eHfYEJEX01+syJYZMx2W8ukkfxhVfXHo/1APzJzyDXbt3IFb2lyDLi1b2YEQdrCEGcRzQwfjhM8rwHGXJhfijqvaCOj09cJ5+Pan9cjzsUjl2LKQaAJpySmS0iiebCYtUvKRk5MFR2EAjZJS8VyPXqhkSytjgbhf8qCIrl5jxpVa1Sq3Guo1VNACsMAG2divKxdF8PqAJ4tBtgWzsGD7VmGytajXAP3aKpmyDk5RWxDAN9s3YvKiH6Q4rxSx8HFvxWTTclEWLnrepdiUfYng3LQtGzFm/lwBsYXhFI4gLgI0q1UHLZo0RuPqNVDe7RNghd52ZChp7y8tO52yfjU+X6oA5ltuvRXzFi3A8bxsSRXtc/+DWLliBdbu2IaQ0ynSRcrDK0UMvPJIH0nd1WNe0kptgPz5EYNkrijvj+DN/gz2cAoQxhf7JcfQ04MUyEbwu3871S+1DJx9XINS2h2IY2L24X0YOW2KgOYE2d7t3htNbZCNDGOSFFSxpjdCFPNGe1Ly/IbPnoHZu7eL7yJflFsmWQ60bNgIFzWojwbVaiJJ5K1q7PP/CbIT1NUeb0o2HsGjg98Xb0uCE3UqVUX/m7uiMpz2/Fwsc9ZAG8+D45P3n8fkhoRiYyrQmP/Ka9fAIN9P1uJeM4gX+F1xPmnXv/UcEAXKCcC9/c04HMrKlPmg6623YeWa1Thw4IC0BaX8f7mtK65MOy+aWMvrZh/isaevXYVPF/0gIRT0ZGt7/gV4tH2nkxh5v2Q8/a99tmT9a7PZIn50v6sr/vXCn5Ds4bOCdhgKZHvqmb/imWdfRLWK5wERAjx6hKsr15wXSci0mWyWEcKrr76EF14YCIcREILKrx94UJrjq+WsCmCjxUC+18DWgmzMWLsS2T7O92TV85mtGVSWBCCqC7PBRPsGnyv+3WnTT2PWWcr/lFJRB+IKgK8/+gJr5ixF1cRKJ0lFf/v+9ysx2eRCSspFY0G2gsB5cLuqwetNgDeu2JNNg2wCsHGzmBMD05BsuWh+XiGSU5LgkvW+ep20Fo9pRE0YY/AmX6wX5GXblZ2qvWPVHToTgCCbBHZGv09/u52QHv2Qak+uHxXIJsEHQflkFFArtQjXJyGyEMsU0+gKlOjYdL1i40T73GMWtwLo2oVObj53Gxl8wIs0RS4qhYBuqJM6v0IuJV00R6XIKeq6faF6WWgoOqEuCuj3EoqEpbjIzTuO+LgiJHn3IVLwPdzmamGyOZ0ZcFghG20uA9l++4Fd9o1lLVDWAv+bLXDuQbZgpAbyi5qB6aJ+KJDN60kUU1SPBB/wj/Jq8Hh8cLpcwqouKipC+RRyB2B7spVcMJZuXz5PuO91IisT5ehFI5tZaiFm0GfEOg63sRNmaCWcQXqy/XeDbGQ4sNAhIMKijMVdJpncDvVcLf1k+092+v+dYxDI8sJCRYchMjRt0q1ZU6fs73KixdJekaBI8aaKOC6NyHLqP2oYTkRCYrje49Zb0TqtjhR9e4OFGDPlG1x0dWtUSDsPWQhh2Bdj4A9HokAbmTOJDjeefvBh1IcrKrkiMMAXiz+CPAdhYWcwD7PXrMLGHTvApCXxEgqFpahrkFoeD7dtj7rlK6MAFj6dNhmrDu0TMIc752CimRmSYIGkMNCu6fno1rqdACssUtn+BDyYMvqPCZ9ha3aWpFcSdGBQA0EBpi92vbo1Ol1wKXbt2o6vfpiHw4X5AhrR7D9AMM6wkBiyUD8lBc/ecz/S4IwW/RwLmvmxLwZk46KvbrWquLRaLfGnYsHOhWZsrhlZhFzQsoAhaPnTwf3YeOSQsERiQTYtlWO7kcX2z88/wZaCfMWQCgN/79NfDPV5754fPxq7CvMElLmieXPccNElktbpthelIvtxGjgGC4PGjkGAcuNQUJhs1zdoIsBILMi2KCsdb02kgbsbzoiFV3r2gS/gx08rV6J962tRGAlg4szpyPW6cTjox7YTGbLgJRvtgmrVUSViIc3twR3tO8MDA+vXrsZVF18M6iT4PVq+yrYjg+moV9lSX5iYgqfufVDu44mwH3//5CMcM01hZrGoI1Ov2HZFLeL5OYfTRFwgiKYJ5fHCwz3Efy+eoQ/GyUymUy74bdAqVlatAfSTZCo2eK3HLMEfgix0xEuHgWW2XJQL68qFAbz9+DPCZuJ9GvzD91iwY5v0sSa1aqN7+07gitvB9FeC9Q6nsBun/bQGc39cKddaKWRi5KMDTgmyqd18BRppOfDYH2Zj9pbN4s3Ge8Lz5z10RyLwmaZ4OVby+lDV5cFfe/SKMgMJ5h6GiUFfT8KPRw7L53v37o0vJk3EMUpyLBN9734A+/fsxrwlS4CkeGSFQiI/rBKy8MajTPlV0lSOQbYJ58v9sPDs8EEiYSST7c0BT6A+nFHDfYJs9GR76oO3cSLeI36QA9p1RKf6jaXdFMyrQDaeI4+rAc2Fh/di7IypCDsY5BHGuw/3RhOfYrJp6bBdMckPyrVFcmQ44DdUmzHo461vJmLd0SMIuB3CsCU7mfMsQWOvqealNG88zi9fEX3uvEuukceXQs8GqMgAfXPq11h5cD8KmS5rWUiKABc3aIAG1Wugamp5JPi88LrcIqEiQzzkDyBSVIS4QAitmjDUQzEwFYtNkzLU/wn7zQLyDc7VYfzpg/eQzkRjpxOXN2qKay+/AhW9idLPJq9bhoXr18lRRLLF+dUKIz5koXnFynjx9nvk2UG+Ca+D/UhvTkxbvwqjF85H0OUWVmqHZs3Ru22HqGdl6af/b+tt9fuu5tS1akApiK8/HQ1PxI+2l10oGzeqcnbirfeGo2WLNrimVXvxZNMpmPrsuSkp8K/gACZMh4l161dgx471uOuum+Dk08XgWunXvt6S4I9hqJASPp8451ImmuVx4Osfl2B/qMB+PhJkU59jeJEw5DWj7DcC2WI3J6WP22naLpMgmwvpG3cjcCQXU0dNklRRvfn4a7fm6Y//a4JsKviAMH04kirBB5rJVhisBae7GryeBHi9PiUT9alkUf6/y+GEw6VGtFqnQxhtBQVFEnzgpv+yzUQTJqAtijzVdXLNn59faJO8bCVljNeonotkHo5ZJLNlSNiivQTxJz6zo89c0TTHgl3q/2Xl7SD7DrZc1A0j1wbZfu4mF4NsmZLoJo3w76Q75BYK9S8hIUEmAw2ykY4a+4otBPgvoYgZlYsK7VL05eqlHkrq4cSFp5gdmir4gCBbXs4xxMUVIcGr0kWd4R/hc+2Fw3FcQLaydNGfu+tl/17WAmUtUNYCsS3w64BsBf4LsG6TFwHbk43pogTZfAKwFYNsLi9BNg8iiKCgoAAVy6cIyCaebCRTnyHJRgcfKJAtUXbD6JdhGBFYZhBOCT7YDgRWAsF5ArIZjlw4UcxkO21f+I2YbPr7Y4tYvdPPwozAB38/W5BNLwp/7qf+3jMBdSzACFQQiCDTQ3vqKJCt1M40FymyCNYP8xiJhe31RsaJYmJY6DdqKE5EwvBGwuh1cxe0rV5Hij4yw44hhMPBAFZt34aVP21Elp/lnNqk0y9KwuLMCC6sUQtX1K2Hi9Kqo4Yk5Sk2IFME12ccxazNG7Bu905h4HOtwYKWgBTBgDjLQlWPG7d36YqJM2bgSH6ueNFxBVg9ORUP3H0fRk34DBm5LM9V2mDz1Ap49NZb0SBOpfKx3GEhfhARfDDuM+w4cUIM++X8LKBL6zbocOEl8t4cM4RnB7rHox0AACAASURBVL+PTDfNnBU/xW1BjksA7x5bVsXCWjOJZGEY026PDH8fx71ukRGT1ynBB2F6xJB5qMaL8hOxd2ApM3QyTZWJn0CYcu1gAFXzQ3jLZvqw4GbTktk0afUKTFq2CHlul3jO3Hl5K9xyyeXSB8g++fP40dhekCuFMb8/LhhBnKDdSqgkQIzDEFmntKXDQFIgiP5tr0PnBk2kH2kwlMDIwsx0vDnxc0mbZTjEO48OQHUbxNTaCN59ygs3Zh/FO199KaymhKCJv/Z+DPXgkmMW+wQqto5OfOT5qPtj4Y2JX2Bt1gmxOylf4MfrA59Emsw0PH5EANDlmzehyDIR1mbbkuxoidTFkoRaE4nhCBomJuMvjygmm/6u0gXZqeaWkmqSku8oPRb1epjv4jo44CDwbuKr5YuRlRCHFQcPYFP6YenL1QoCePPxZ4RVyDE2ZMEszNuxDQUuBdHEBxWgzcJCjsdQEocT+ZQeG8pfKC0UwUibyaY92TSTTdbntvzbb3vDcRNg7rZN+HL+HMbJSIql3HO7EHWbEWF9ETR+u98Tcm48G85nh6wwnnv7LQFPw7449O71KEaO/xxH83NEsvvEXfehZnJ5qQGyEcbLHw+V+5QWNvFanydQx56POP4OBguxKS8Pu/0FGPnddGGVpeb78c7jT6Ku7a3HcxJmFkG2999Gpg2y9Wuv5KI6jITvY3/ZeiIDczesQX6cDzleD1bv3on0XDI4VbjG4J590dDti0ouTwcIaTZbbNjDpCU/YNaa1eJXyLmCATAiECZzOGIhKRREq6rnYcDtd6ASvRdVnSdji0Abnwt7EcGrY0ZhT2GBgBQyNwoQrAgKei4Qhof9O+eK5uUr4ukHuqESHNGAAe2tqUNrNNDGccf5+NMFczF103oBPmJfZCAxAVtSXyXExhSPTXrW1Y5PwvPdHpGkWi2R1/ODlsrPWL0SYxfOEyDYZ1poe/6F6HVdp+j7z7zF9sdcxZVmsqnfTeSmH8Jjj3TDkDf+HzymDYoZLkz4ejoyMwrRu0d/OCOUjGpGjv0siElrJEudLLY/PfcEnvvTAFSukAgYlIoqzqZiYf7SVi8dcKDXCZp5prUImqWmALYcnwPL9u7E8v27kOdzIuhyImCDHrGIwklzZCnQ7VfvFZIqasAddiA+5MaSb2bhud4DcXfHrlCurL/369yCbLFWY+oZUDJddPPOaiIXJcgWCKXA406AR9b3xQAbPZcF8HfafVJbnjD1PBgWDEnx/4tZbLGgb6w/nvaZDQUVY9jlVn7NenMxaqcSswyN/TyfJ7l52UhOKgeLDGRh1xm0OVTxPkIi40utoyRxVwI9DfiLgqK6OSuQTRbslE+YZLIVg2xRqehp+onu7KKlzS2E0+VAfDzlojFAWanPng5ko1xUpUGc3CnUJSoMnosLMu5YhBFk8/kKkRS3H1bBrKgnm2aylYFsv/cAL/v+shYoa4H/rRb4lUC2omZg8EHQugymi/He8fAx/ECYbF7E+Xxwuclm88GwF++5BbmolJoqO1p8uLnp03CKlwYSpOgzHDiRlYWUxEQ7TZFlF5+YITidJ+A1diFctAxGaD587p0CsjmMAnvnlgW0+oKTsLzfEGSLBdjIomCRR8nougMHcCAnT5hRirVX8lW8nI5dnNhLhFJyUrVAsr1NTrUStHUlGqDhYptFU4LTQKvGTaRAjgV/lDwu5oz4fTaDTS10Sj/XHVEZ1gFY6D9iiIBsZLs8wuCC8wiXAIO+GIvNx48im9JA8d9SzHYWoLVr1xZWxqHDR8WXiysjr2mJ9JMJoDdc3go3tWmLJatXYdz8+cjyGLaviwK94l0u3NShA/Kzs7B08RIkJyTiobvvxqgxY5BhBgUg4JlXS07Fk/d2F0AgByF88MnHOB4ICBBRzu/HxWnV8Ny93aJMGoIGBEMJgGw5fAh7jh5BubgEXNK4ESoarig4Sahu7OJ5mL12jRTXDtMhMrGbW1+DBvFJcjwlxy1mr2iQjcAh/eJ6Dnkbx30ekQGynQmc8Lx4fdEYe1EUCI9NednYASHsR2G3A55gGFUKQ3h7wBOScKi9ktLNCJ7+4F0cQxghtwflfV78q0e/KDhCEO65z0dhe1G+yJj5IluPoEhUrmEZCBPMM1QRxRdlY32vvQ6dGp4fBdl4XezjizOO4J3xn6PA7YEvEsb7jz2BuoY6J7aD9okjoLMi/RDe+uZLabukYBj/7PeEyAHJjiMLSY8HpZBQfzgbECzg58cvno9vV6+Cxc3hwiAeuelmdGh6gXyP9qLKhYljBXk4lHkCmfl5KPL7ZZ3Ml8ftFq/IFJcHtRIScUFaDZtpFCOf/pnJ/6xANpGMqANp4IMmMEUGgdAIXvnkI2wpKEC214UgwzlCJmoGI3ij/5MiM2RfHDr/O8zbsV1SW3k4d4hsQwIu9oTnUKxZSvX4coUtAbBG9Hk8ymSTO2xPkLE+i2xTLYMkcHUcYfywcQMWrVuH9II8kbQSFaL3H5MsG5eviJfu7Qa6P/E+8bPsa/PWrcayTZuQVLUy2l13PYaOHY1DRXlwRiJ46s570bhimtzDdCuIF4Z9KHNg5bCJ1/sPRC2bqcixt+H4UbwydjRO+NxyvWSoVS4M4q2BT6G2HR7CSyE4tQ8mnn3vHZzwecS/77H2DORQSbSa+cj2I2D3l8GDhPHGABYCQXxR+lwxEMaQ/gNR0zbz1ww4AVlLMxXt/qDN/nlszgOHzSBmrVyOFVs2IcsfkPHCF+e5hHAQNza7GPdd20FAXC/ZbpwHFY1AQEqCXwxp+HrpAixavw4FBIYdhEtYVDnlp75nYodvWgIOt6peE3273KFANrLOBB9nUFDx00SDqdpLk98zYtYMLNm2GSH6ZJFlwpAhg0C6mod4fAKEHMOtmzbDfW07CjuQABtBaC2n5rFVEAOw/Xi6BODwvPmsaVClKi6rWTsqZf39AYv/hpUc1zLKZ/bRB+/G4z0exHmVK0jfpWRy7YZtGD58LIZ8MAIuji6TxJXYlQFrfTV/MVV01bplmDH9K7z84jNKJmpwFtCwKt9V8rP/fgsUg2wKoCkJssWmifK+U36d73VhZ1Eupq1eimwPw0vUBk2sRYQeV6XxhNLMtn//fM/2ExRsq7mTz9s4RqFmBjBzzCRsXrYO5Yx48WP7/fvsbwuy7T5YFzlFTeAP14HDlWYrVuJkfe/2eITJ5nK55I+Tk43toyzPZpPqlQDKlUsU2zC+hA17Go9/UwFU8hwoLPDLvOOLI7DM1PmSLW9/UzT1W3qiwXRRC3n5ORK2oETIxa/TMWU16JZfUCTXcZJctHQXKgbKHIhEIlKgaCbbvwOy5eQVSgqcMNlskK003f1U362YbDmoUqmiWpidVDoU78bKIjEGZMvJPYYEn81kK5x9EsimBtyZea9l6aJnO6mUva+sBcpa4I/fAuceZAuZNZFXeL7IRQNWS0SMGvD6khSV3BcnyUNePoA9HgHc4FaJTfmFhaiYkiIPXKYNcXdcv6KeZHYRo1kjCmTLRGoS4Qm1qBOfMxtk82AnTEkXVZ5svx/IVnqxGT1bWQgQTCCQwgKMrJ2xCxdjwaafEHB5BFSQxYm9UJClcKm4crU4MaVY0bKdYvMG9V38HinEbH+yEusSO/BA2k487RTI5jEjqJ4Qj6fvvQ81HIYALmQ10cuHHKCfl/DYC3zbJY8FFqViTw4dJBIwr2Wi2y23ok2dRsJkW7ptM0ZPnSLBB2RKJDicuLBxE1x7RStUSEiWNjhw4hjmr1iGzTt3ygYcpYONUirgqe49BdAiUPmvMR9jd+YJAaO40GtzcQtc1+pqG/AykJWfI/3Q5/LiQHYGBo0dDb9pomGNmuh++91ShBL0E488M4gPxo6VFNvqSeXwbM+eqBYjQ9MpfvxesjS0/xE/zwKc16VN1Q+Fgxg3bQpqN2yI5k3OR7LhkvZkIVr8Xr0za8r+Lo+nk0/7vP8mMu100WqVqqB+xUpy/QKyRXtJzMKRC0vKkF1O7D56BPsyM+GOhFDBH8abTz6J2vAIoMXP5sDCrvw8jPhyoqQ53te1K66pS/N39WLy4AufjsKegjwJISAkmWSptFIN8tGg3nQRlHCgKBKShW1CMIDeHW5ApyYqpEEnTxKgWZp+CO9+8ZkySjctvDfgSZzncEdTVbW8jADJikP78N7Xk+Sekpn1r4EDUdfwRo/J9i49ynTwBov69Qf34cs5c9CgcSNcUr8B6lesjGSyCWN8A7UnF9uc9zWWQaoX5ATl9P0i44vsJvFtsxlJv+yZYY8XWx5VGmRjSu8ns2Zg7vbNyHepNEGyCa9v0gwPXtdJ7mUuLAybPR0Lt29FIYNlGF5hAh6TKYL2XCD9woF8AqKwhIVRIRzB0P4qoVSAEQHl7Dk4pobR7CwB6WKklWzjXCuEnQcOID3jhBhM+7Mz0bBKGu64+poo25BXSFCTYytWAvvOqBE4VJAr886Td9+HplVrSBF0NFCIF4Z/KPe2YsTCa08+I/JlgmI8xlGYGPDO6yI5DjpdIiu9MKUS/vTAgzJf8Vp4zsoPMoLn3nkbWR4yNU30vq4zOjRpFpXCa+Yj5c4vDPoAB42IMLgIGLsiyo/t+gsvwsNt2glgrIMddM+jY5ae2WXO1Sm/lqXGoX3OWo7K1M+MQAH2HDyE45lZyMzMQCgnF9de0BxXNTlffNkIk6r7oHoDQUzd7hwX+TCxcc9ubD+wH/uPHEFmbh5yCvMF6JT5mYwNjlUTaNfsQtxzXceoDDXKW4oBU8Vnk/6VMR6AwgLMycTyDeux6/AhnMjJQSAcApwupJZLQtXUCmhcqw4uadQQ5e3xy76owxuiXoAkTMiGkSMqyeX36MAHPa6E1aIferYnIX+NMtt1mff7oxq/bLif1afVGm3x7JlY8P236Ne9m7DZCKblF5noevt9GDf2G1RIrmwDbGRt2ysk6QMRkV0ygqhPv0cwYEAPXHh+fTjpYy5M3ZMTFs/qtM7yTbHpojpJlPefAFuBx0CGw8LkH5fgcCSIArcC/rlGUSCbYmir1UsxYBhNVz/Lczj7t9lgj40jaIBSA5c8F3eEzx8Xdi7fgDrl0jD0/70nqaJ8IupUyjMpMM7+XP6Td/66IBsMpr17EDHLi1x05/7ayA82QyBYW0A2+i5TLhqvJaNMFqX3sstle7JxA0aBaVy7FRQUSvCB28l0XDWolUe/5r2W/CnkMM55+Sp4k5kA/Bt9f2KZd5qopVuR/xaIykUryEa+eh7aMFpMqmh0U0nmRdUX6clGi5vfFGRzUAqQEKekAmeQ9UQvkg/VkIms3BxUqcA9jpOZbLHdSoNsQSbGGSayc9KRFB9QctHC2XBEfizpycYREBOicKouWgay/ScDt+wzZS1Q1gJ/zBb4T0A27qLqorJ4tWtZblhWAmI92f4/e+8BLtlVXomuk6vq5ntbOasVWkIiKJIEQx4bMzjKDGOD39geGHuMjQOGB7axDZjBwBjMe2Bs8zDjMcY2wSJLSEgCBRRACaVOCi11vDlUOuF96997V506VXWrbuq+3Tr1fdLte+uEff6z49rrX6uaXIrEOROSLuqVGky2glh7e3A9H14hEN1Ngmxkskm6qM100fZd1fTc2jDZCH6MDFGTTU0oW5lsuxGWb4Ed3qhBthnYVlmzqDNMNoPcyZyOC1j+x7KdgGp0HobHXg7YLwawVZZuiSzPlYh177l+O8hmnsVoACmtI+Dvvvlt3Pbkk5jzC6hQ+FdYFJxKREJb56dhfKDHUIIcbhKJtg0X0wp0aZ1w0UChZruo67QuMhFk0puu2A0NV8WqICtkoF7DSZaF333D1XhWaaCRnscFZr/PLam9elE9iQQf+9fPY7YeCtvldS97OS455QxZaM0ixrW33iKuggRDzjnpFAzp1CYVabUwJyNkEREe2rkT2x9+CK9/yX/ASUMjsvDm93trZXzlum/h/AuehW1nb8UwHAHYlJB4c++eYAoXvDsm9+GR7Y/ilc+/SoTHCSyx9hkduUOIcN0N38WrXvRibAkKwhhKs6cMGGOAGVMnCPyYamVSSwmYccnDhS/LZBbqPK5Z4w04SQCW/m9kYyX4i8//byxoZuMLLrsCl559XiNdsRMHgeUy4N/d2x/ELffeAztWZg5ve+Mv40Q4cj7vZlxICZbcftcdeOFll4m2GWPG55pGgk98+YvYU16UlNDnX3o5Lj13G0rahdNMV1VacIz/75/+t0xOqTX1889/Ca7ceq7ElTHh9Qi03H9wP/7xm19DxbYEHHnHL70ZJzmevEcDmhkg5v59e/F/brhOwNdilOA33vAGnOzQJVHFMt1804wxxj0NbvBZjUaUib3MNQ2QreuZEb5PEcvkG2MwIWw5bjBr2RNlANKZfdvv2GFAa246UCi6sSmeQLS9BJh85EF87c4foOq5GCiW8KzTz8Brn3tZQx+M7+/fbv8e7nlsN2q2g61nnoVXXvECBBKjJnBWZkr1Y9tx+113ChOJbqrvuPqN2CLAjjKA6ASySfeoU0dZu41gPt87/+Pv/I/HsM2y/pi2Z4B/1mnG12wusO/7h698CfuXFgTAf+OrfgJnHUcpf+BQrYz/51+/IKzWYeqo/Zc3CfOM12bdYEw++dUvY9/SPCzPx6ljE/jZF79UtPrIV+BxLAsZwpOI8ZHP/r0wJ504xs+84EV4/jnnNQBAPptJ1//Cd6/HvfueEtYm38XEwCAuO+98PP/sc0WLj89knGW7gWyNFk3nPM0oNX2EiRPvZ/5NWJ3aguyD2L8wdqoPaW5WGEabMSkwzDDTznktBRLzSAXYs5x8pwSVWW5xxVXqPC19eHPTRGUS8Rp0/TX3YN3ifSjOY5SzxbRF94cmzd20XwGfDUTIDSA9pqdjYPpKGff1SNcAKw0obBbgZp15jINsHQ0Qwgpe9aIr8Om//l/YUvKlzSaWj7e97R142Ut/Ej/7+qthJ0qXjSBbohF1AkWRHeIr13wB3/v+tfjIR94Pl5uQ1K3tQHLpt6/q57i0kYAB2DgmcLOPaaJzgY3rHrgHP57aj8XAE/de9u+SxbYMyKaSC9Vm4/p+miCbXDpjeMD7+aGDgbKNr372X/CFT34OV2x7LjwtO2BANjm1D0xkfctuRuDmVdW8xJCZjG3OLiC+BXPTN6DoPALH2Q8rqcKy2WuY3l3/y+yxNNpha7ooNdnmKhcKyOa4J4kkTLHArBXO75sb6WS+EmhTcVGxIcmLc36yymh0pj6GN9ZakvR4TrBsYb4sOCs9AbplUrayHpueANRkM+6iohmsPQDST85z0xkzzHWdnp0V47ae6aKNQZtIcScmm3k/Jtc5VQua5xLVW0IDZEshictNumXC1wVk64QAZ0E2MtkGixUB2Tqli+ZMtvVvsvkV8wjkETiWI7BSkE3Fop01Q4CrFWSTdFFcJiCbRxabZrKRvZYehKlzQGHb+aX5vkE2bupQ/5M7W5Q8WA5kiyq3wqrT+GAnLLsJshFp6+pktGaQrTNzTTHtVEoPP0bMmqlzBNg+9sUv4f7JKcwEBdG7kR1dPf9onU82px0UaXfiOopRjKuedSFecPGzBWijdoiInIuuhC0L7m/dfhvu3b0bNddH6Ki0ouw8VS3oKJIeK4fRMMRInGCsXsHvvO71uOLEExqMNpNSJloWAgyYttIZIDXOfZTO55SOC0Au/rgo4xn8Xi3i1MLYpE4a9pOZhhkWjVaTQVFfxwA4BM54DD8sowFTDOhlSskn5XFG984TWFUtSlkeAwzyeiwPz+e1uKg0guTp3sEAM6aNpKPAe/HZDKBjFpVpV9D0ZNJcN50mRtF7XoPXIrBkFretE8pWaTyzoFWxV2+bwBhjzgW3SeUyMTVTbT6rASV5FmNENpACCVvjmi4376eALaqcqHIatl4TlFCADBftBOS4kKfKG0E4oweWBicNSEaghNdk7HmcAcsU88XsgDffiAKDmnpW/LcBM/l8WUgsDUun20X2vWSVi3qDzasfQ0w5DCBlWFB8n7wv6wBZQ8KqSwHDPI7vgceY9yiLB10UU+8j4RUpJ8txXadMnViu1KZcBpw0bcUAzuZcsxUhoGTqgua9mDZvADoCcayfBsRX9US5q7Kds5wGfDIsT7L3TLtg+2W9Zv024v7s5wjsqfqm2gHjQOdTAZxSdcEA7yaFmHFiPEzbLyBpgOMrFTpPv0vz/KaOmrgRmGKbUYCT+k/agklF1TE0IGX6pxZLkPee/hizGsOW7WRe062+8/0aZqdJFebf0iOc6csMa5e/L1eH0nUnO2JsZFtafSs8fGd2ZofT2CbE5z79CcwdeBq/9HP/STbVuBn4hX/5Cq779vfw6b/5B3iJwOMpZg+35urYe+ApvOWtv4L3feDdeO7F54l5gmzf9GCxpcHddATSjFj191aQpDG+6pdJcEq5eysQjZqddBX+wdO7cBsdd326ibryXTpNdK1R7zSeLnfNbu6iBC05z2KqaBC6ePqe7ajtm8fXP0vDA/LYGtsRay3yGs/fWCZbVpPNpIvW6mc1QDbRXfa1sRkNWGhuRpMXppXrCaLMSZMECwvzYnzg246ai3fAndIBkT5Sg2zMcB8saePN1EGd+jF+zb9Xo1iMD44f5/Zhqqdp3Ld13i5MRsnysAVk8wuF1YFsymlBOW81PocZZGtMKBsMCT0ZTRkfGCZbyd8tTDYnvqvF+CAH2dbYPvPT8wjkEXiGRaAbyHYrHOdxuPYCIDbvik3c3EBuh2a6g2zUZBtMabIVUdDuokwZtejmmFhYKC8o6YIVMNk4+B2cnMTo8LBifsikMRHjA9s+BC/ZiaR2+6YB2RTTjgsUNX3lz0XLEoDtzz/zWTxSqWC+WMS87aBOUWntbpSeeCuhVg1zMrVTBLOBEwZL+LWfeX0DqDAAglkQcXFJbapP/tPnsRDHwmqTlCJOQAxzJmVcZFJQqZHEtM7RWh1blsr4zde9Di896wxhc5nFWnOTzNSLziCbWZCbxaBZ9JuyZlP0zPfZBRvPTy/mWxajqVS/TudngS+zyDVLhSwYYBaZMgdMLXwbKU1dJnj8c3bBmAbYWhYtPXodU0bDGkqX1ZTJ3M+U08TH/G6eg8eZ95YGmUw9MVAVr5vWUjILbXNcOk5ZkM/cm8fyOwNodQJZTF3gdwbsyC6O0gt98+zmuuqaRhe4td6Z2iiyccxU0ewdE+5O7yf93pr9nTqj1+8bNXiYemN6a1P/zTtKg9A81sTULBk68evMceZ5+a4NSLJSoMOUr9vzm7fSeK86JdGoxKWfL91meT0DIvHfBpBO92081wBs5hgTj2xbN3EzIJSpb+nymbiY+5oYmlg3GVf9MHk7RyQ9erYui5vHp8verZ6qmq/YKiqGelzQddWcZ/oI9vaq3bZesX00by13GhRLA2zmqGb/qzaujgyLZ6Na35G5bgvYJoBajLA8h1e8+AX43N98HKMDBQF39j49iTe9+S141zvfi1dc9SrFZtOpbzQMrEVL+L3f/y2cdPI43vWu3xZHUbLURcuqB5NtPUA2xfCl7AFdjSHSAAu+hUdmJvHt+3+IWZ9GOUpioI1Zv8bQrxVkM2OGk1B3EPAjG8Wqg2997sv4mw9+DC+79EXiKroZLA9UqDYWZMumixomG0E22zkRQYHzfAWyiflBoHXZHE/qgAHZyGwjyWtxcQFjIyNivNkvyMannF8o07i5I8jWaZw2f1sryMZU2J5MNu7+SwdoOwjDUDTZDMi2EnfRViabym3tNTDLYNgjXTTdscigkQLZZqf3YWCgmS5KkC1wdsN1J2HFNY2CZoeL7GBBumMRUXQcquH5GNzy8wCeB4jcK8nl2Sn2Glt5fnoegTwCeQQ2bQSyINuDWJi5EW60GpAtQIQi6tGpmC9fhPt+rJhssX0a/GA4xWRrBdlsOszFwOLifApkc5QYc2qzR9hSKU02w2Q7cGgS46MjyhlI7O251AgFZPOxC2Sy2SHdRXfCsWZgMV20Zcnc4eWsmclmrpnZGdMgFkFF0t2NMPsd+w/gw//n85gsBCLeXWdaJ91SUwLW6ckD03U5YeE+NcdeOgzSBCCI6/Ap3xBHagKtRZBF9FWEhh1ULWqzuZKGmh4tszvoZoLNCTnTTwv1Oibqdbx069n47z/xHyVt1DA8sgLp3ap7erGWBiw674N3XnBmI5te6KW/M+AS/9YJEGuJZ6bAWdAoO33NggYrad7pcq30PANSZuda7ZBm+5XNufymuehuHpcGSjo9XxoIyd6Pv3cCC7LvOBtXUyYelwZKs6U39zbgXbdZ2nJz0NXGfSXvaKOOzYIy6d/TIGu2baTj1alshnlp2sdq6/Xys+7ua4NuYFO2frX2oq1MTT5XNwZpt3a8XL00/UK6bqav06ntrOW9d4tdr/WUuWe3GHaq7936wX7Lny1rus2v9dr9luGZdJw4Hsrgwxw7BW9+8n99CJXpA/iVN/wC3EQpgL7v/R/Bvfc8jL/71GcxNkwpJm2WZIX40F++Hz/64a341Kf+ClvGSnASajN2Bti6Mbka/YreqOj2DrLn83ezNSsyFQ4ZbBZ2lefxrR/egUkvEdCNcx0xeDpML7fXc0ofkJprOjHdc20U6zb2/ng3Jh96Ctd/8VsoQGmJHasgW/s43DldVIFsxyMoDAvI5gcKZGPKKP+zLUfYbDIXo3O3Nt6cX5zX6aJrB9kMW7JbFWLdUp4AiskmMg89QGZTHw2TrQGydZtMNE9Q0856FImY78TEBDztLrPcTWXAlhZvY3Z+QYI2WCoKe0AqWYqFln5QUx5WxUoYCl2Pxgdqx0Nn9qd20NODR8QdyJhKBcDM9FMYGKhjINiFpHwd3EiBbLZ9EI7g5GQxLN9Kc022w9SL5bfJI5BH4CiIwMaAbAuVi3HvAwGoyQb3LHg+d7eGtCabAtnIYhMhUd8VkK1cXhSwTFJl9w0PnQAAIABJREFU7HaQzSx++JPdPEE27qwdnCKTTWmypY0PLOsgAmcXkgqND66H7+yAa89uOpCNDLOdC0v4+Be+gAXPx5LT1CTh4K7gC/VTtEiEvdaENTgZZGoo4+aIuHksei1mN1t+yjydE1kLsWgDqYmOzN+ztdTokOhr8GvRfIsiDIUhXvqsi/DTV14mukiGEcXI9zZBaN4oO5nO7phnd6C7DevpxXJ2zmF+b5RNkJwuV+p2odRFVZpv6/n9LoQbc5ouc6S2jiJVHsMSlPjqdIv2+GRhiM5dTyPuGdfI9JzLtK9OV8iGqdfvps32en/pd7Vcp9nrfa/0fRwFHbQUsVuce8Wt1/vpo9of1hCttTz9nr/S49q6yMMalf5vphK0+ekMu693+2jvx/sva35klz46NUZwE02trc2GY4yluUm8+iUvwqf/+qM4eXxY0hif3jeFt77lt3DySWfgfX/+QRw3fjyWqmV87K8/iptv+g7+8oN/iudcRC/mWhvAljYs7AU+rfR75WydSBooDQ0WXODpWgVf/+EPcMgKsejZ8nejwbaZQDbzdhhfO7YQhDYKVRvf+Mcv4RPv/TB+4oWvkjmXAZeNjuaRrdfry2TLPkss885Cw/iATLbZ8vkw6aIE2ZgeSlMp13PUT7qLOp7gRQTY+JFMDjE7Wzj6QLbZekhDG+3QkA6RQrbNlFpcq+JYHIDGx8fhNSxUs5105qXpiXkDZCuWhMbWTDVt7+RVeZQ/CB1pZmdnsWULc2J1uKVldR4UojhBFIcydMzOPI3SQB2D1GQrf7sBsjnOIdhJPWeyHdnWnd89j0AegaMuAgZko9LSPgAPr4HJ1lmTLbbPEJCtEAwiKAwgCDTIxt0uvyAgGzd8yuUyJsZGZdLIsdjVO1/pkLYAOcJss7uCbI4zCc/agah6G5wa3UUzTDYBTbq8sFUy2Xot3tqY2losnPo/RlyaGkQKLmz/dNtAM4+RTqs0MFxzk6vpmNgS0w6e3FkQxzDWCKpRBcNoZ2U1zta7+qfjmY0d77Xei0ZT/mcqmLNu769bRV23G+QXWo8IHHk3vJU9xWZtl+LIqdnFK3ui/Og8As0IGNZXGzNK+lOdqJuE+Pw/fAa33ngt/uQdb4cn2qkOfnj3ffiTP/0AbMfDpc+7HA8++GNUa/P4o3e/E1c87yLYosNWh5PShaJWoWhltaFbvbjlqsztoFtz/a+0YGPULQs11xEG21P1Cr5xtwbYXEscRpUB0+FjsfWqb61putzAtCVNtFC3seuOB2DPR/jy3/+LsNgIsnUjF/W6z8Z8vz4gW9qls3Wu2InJtg1heLa4i3r+YANk4wa6q9NFfcdVumy6WqVBtrGRUSF59Zsu2kuTTdAkXZ9N/eTf+KduTLasi6zJADF/54b07MycmLRZM2GYai5ZMq8KFx3KZGmljQ9UumjTfFpwRhF7k2aUqQsqi3teM9lKpZJ6oBZBN7Pznjo1saRB1sI65ufnMT4+Jqc06OkE4fSMuQVZjxLU6S6KBNOzezFYqmGo8LiAbE7Y6i6aM9k2ptnmV80jkEfgWI3AxoJsdetKRNapiskmeg0KZAuoyRZ4cP0AjkcmWywg2/gw9RksZend1ZVAj2NC1LcEZBvWTDamQTAJM+FkElMI3B0IK7fDqSnjg41OF+0HZBNwSG9qcVJtnPaMXpAZcc210iCZqYXCzkqBTOb35RgvaeDOgFPZ88z1OS5n590mRc/oa/HcfgTS19JyjtSi+kjdt1esVsIW7HWtDf2+V0NY4c2PNjBohY93RA7v6IS32ve22vNW+OSbuV2m+/UVPlZ+eB4BiUBXkE3HR2nOxkBUx2v+w1X4/d/8NVx68TZ4iSXr6X37J3HNNV/Dvn0HcOaZp+N1P/WTmBgbghtzlhHKjKnh4EiHRz3KryfIpoANu2FyQKbaomdhT2UJ37znTkwmdSwGDio2TZmMDls/ggcbX0kaKaJa0042fCOgEHqwZ6v4xue+hG/+81ew7bRz4Uuq6MZt9K3uaQ8fyFaNtmL7HrqLKpAN9gmSrVIsDcDzAqXJVvCEyUaQTcBcx1IZFtp4cyVMtsZ8uIfxgdQ+rcGajuGaQDY4Qg4TkO3RffsVL0wDXw0BSo1gGWRPDJotF5Mzk6KDo9YzzWl1NxzbYqOgk081FGTScQnOaSRcL4rUa27uMadFMEMrFpBtdIj6Z01srtHIKVqtFyCqwjOtNUSSxKjWZlEslBHY21FMbkbBukfSRXMm2+qaY35WHoE8As/0CGRBtkexMHPDKjXZFJOtGp6C+erFoslWweWAewZ8b0DsvanX4BU0yOb7Arg5risbKUwXpVYC4kj02IyGg3lD6c0XGa1E78PCIQHZhlUmH23twfMjODgE396JeuU2uHVqsm3vCLIZpnVLTVglk22ltclMefkz/V/jmc3kOvMzzTTrxOYy4NlKy9PP8ZwbGOHx9WKSGbWI5eQeOoIC/RR4FcccvaCOmn0xncE4vor2SC8djcYiTv2jz8NTke0vXXW5V5FOx115vep1//bN4lVUiyNwSq/nai1Sv/V2s4K1/ZY/+yJWivFl77PSeKz0foev4vRbXzofxxSulfQXh++5nhl36lX/jbETZwt3fO9GvOcP345Pf+KjGA18cRsVY5ckzYNTxkik1TQBtljALX7awbV+49yBSENkwHYEH+C3dQdiZrBIDbbFBXyHAJudYMmD1mBTLLY2El2/RVjmuCwTv99LpvsB2UTUaaKlmou7rrsZV11wBT7wzveK2QFNJwwzSMy2BK/I+k73e+f1Om59QLZupUm7ixqQbaG8DbXobCTW8ShQe7lQlDRRgmwE2Piz4S7qKIdR1kiSvNYbZOvUL6c3qRWTbRbHj48vr8mmtYwbTLY0yDZdC1Xupl45pCemMnkiwqyrdRhHgs7RQpXMgVjEkls/6a64scNuWVhYUJpsxWJR5XhnVirp+zKgBlmsRDUsLi5ifMQAeyLR2Cgv7877NHRIKNIc0lMLWFg6iGJQwYC/G071Oy3poqTBKn7e8k0212Rbr8acXyePQB6Boz8C6wuyxXEJ9fg0Adm2Pz6BOq4Q4wPXLcHzisJcc106DjnwPA+O68ugyzGpXq9jaIDjCYTNRqAtTVuXlBwK72pdKsY+siwZwwYGmMTIj4KtuGvrWATZdgO12+GFTBclyDYHy1psGB90o8XjMIBsZkLX2KHTkl+ECZuG8P0tmtIgVSyTajWSZ8ESfmcbzr52petmPt9aDsmKUNIQOnqCaWpX0tW2g0YMdBC6gTu9Fh+rvX/XyWTaZXXliNN6F2cF14tbJvsrjVs/YGfnwvRXT3s9yOrBi173f+aAbP0Cqr3exZH4fqVglynjSuvNSttFNhYrvd/hi2WvdmBK0vm4tcbl8D3nsXmnbvFv1rdUP5aEeNfv/g/4Vojf+rU3I0hCcQ0lqEYNVbMpSYIKU0TV79rdvAPIlt3EXD7C7SAbnUwjknBsoG7ZqLgWFn0bDx/ci5sffgAzjiUabDVJEQVCmUtsDCi1WpCtoWMrAKQFj26idRvTO57Gj777A9z69RuwpTgqaaLqHk060jMXZLsQNTLZnOPE+IASMATW0sYHosfGebukL9pCnuLc0RgfMF1UoOGU0Vm3Pne5dNFumRxq09lGPYwwNTuD4ybG5X5dPQg6gGzTc7PwyWSjJltaKLm9oTQXLtTBMZpsrixcmCaqzkhX0jR+ptgDtqSLEqUsFgvaBpg5tdmJjF726Hxbnluth5ibm8OEPKS+l5zXFHJOO6pFiaWZbAnm5vZhoFjDYMb4gEw2gmxqcbUxINtaB9X8/NZ6tdIhMo9fHr90v5TXn5VGoP14NSlgy+LEi0pge9s02TxnEQkq3HeSAbDZDrP9LCdwTU02gmyP7B4TkI3poo5TbAHZXN+R8cOxlSAqJ10E2YqBJ4OfR0tvghvLpIzKlgpBtvlFlEoFOZ76nZxkIqH2iALZ3ORuFO3vN0A2BxsHsrVtarUANKmJqdle068lHc3lWDy92Fztb0WPwWasNffrJnzf5e/p2tNvWVdSQ9fav3e71/LvYyUl3FzHrvm5+gx4n4elgrM2MKvb/Rp1ro/6ubne1OEpTa+4rZwZeHjK3fMuK6+APS+pDugCRsXqhrLmSfXdG1aMPku73ocda8+z3vE5UtdrY1hmCtJYl8vcLcLizBRe/bKr8Md/+HZc8ext8OI6XAHZCCmYT+d1uWoFBDfUv9JTLbP5SOCMa/NWxltaTqqpyxYRG7BoZACUXQvzjo27ntiJux/bjnnfRcU1AJtJEVU6c5z72UTmjuAnmxlAgM2NAS904c3X8c1//BI+89FP4eWXXAUHdgoa7BfUPlwPt0Ymm3QMTa3i7CY0SUo0PgijMTSZbBeiEtJd9EQEwZBkqpS0Fhs12Qi2EWDjfzKlF2a9jSiJhXA1OkySl9Zk6+L2mc7MYJlm55fkWiNDQwp30vOCRr/WAMmacTf4Ezflj99CB17lXdAJXM6CtHzuFMhWk/tkD2o7SefETjaMD5qFyQ7IZj1gHsA8pOs6GCgW2xqour962c2mrhpRrR5iZn5OkETVqLVFsb59dpFAd1GCgaTtTU/vxdBgDYM+jQ+a7qI5yNa7Aa91UM3PVzFe7WQ1j18evyNZf7r3EGkmG0G2R1qMD1YLss1VLsK9DxVRjS9D4pyOwB9sSRf1fUUj93zlPsSJ1uLifEO6wLVsuE5zQ6hT+Q3IdvDgQYyOjsqgqyapsbhNM13UdXYiKt8GO7wBBW8HbEzDQXnDmGzdQbDMZCzTIfTbP/RiGvQLsjGtVj4Zt81e1zfvod/y9h6Z1BHrfb30fXsBk/2WcTMdl4Nsqx2JN9NbXL+y5CDbSmO5PMjW1i/qyx8rtW4j+9uVvon8+GYEVgayqbnOrTdfj3e9/W341Mc+jJPHBuElNbhxIqy2Xp9OIJsBVmR13gaytbYbztsEXOM2rEODAxuLroWpuI6bHrgXu+anhL1mALZOLqICsmUnLr0Kvs7fZ0E2N7IQxA6YJnrLN27Ay579AnzwD02aqCSKqnmLnm8e+TRRE5CNB9mSJBB3UYJsjz55JuYqFyKMtoomm18Ygu8XFMhWCEDzA2ascI4vmmwkc9kKE2PsCLIxk9InANeoA93rLbXc+C1JXrzWwEBJSF48txUsawdtDcg2MzeL4yaM8WYnk1C9VtW6fOqeFqZnZyQN1pqrK5At+2n+sXlzpos2QTadXtIFSUxPhLuBbL0GIJahFkaYmSPINqEC0+V+prxxDLCcbOzTM/uaINvitXDju+BrTTZhsokopHnyzoTRPF10nXun/HJ5BPIIHDURILYiu0mNEhuQjUy2/ZrJltFksytqt6gPJhswiEr9ZCxWLsY9DxZQwxUCsvlBCZ5fahgfFAo+PN9V6aO+h1oYolqtYnyU7qKcilnwxNp9uQ/FdS0cOnRIBuoGyGYxbYIiv5PwnO2Ilm6DE3VwF4VKP+WnjTC3UemiOl0DGe2ObuDYhlUs3lDcVTOjtv41uwhb9aJs1Sdu2JOv6sJd3896P18X8LNrobNg7aZjeq3PTv96h3lVleAInNQv6L3ioj1TA7riQOUn5BHYzBFQ87e/fN+f4sEf3YH3//E7MOBa8OOwodFmMttWlg7aZKjx6RUIpvpyY2zAfzM9VKQ+XBtlJ8Gi72DnzEHc/OD9mE5ilF3FbBMxJ1rGpwybmmNqeg5yZNE2o8Nm3ESfuPdR7H/oCdz479/GoFUQHhd5bBvWL6+5qq0RZGu8IVWQTky2NMj2+IHzMbVwHqrhVniF0yQzxS8URH6M4JpIwnhMrlX6/ebD31mPKpUlDA0MgPkrzS+71wHJVZTzKgKyBYHfYqDZuEYaKdZ/lBTlOFLA3pDWcE4l/LasA2wLUUoyhCmuiwtlOL63MpCNwnNTM9MYF3fR3iCbaSAs//zcEmxPMdmEctdH5UiDbCJwrRlvnZwgGvfS6aJpkG3A2w0sXdcCstlJXefzdlse6EojDaSIMNyCWrQNg1t+HsClAE4DQDMG46HWxwPlh+QRyCOQR+AoikD72mo5kG03XHsRsKt9g2w0PqhFp2KhrJlsyaWI7TMEZAv8AQQF5S5aCDx4gSf6DfDUpGVhaQkTYwTZAI7HxviAZe7EzBacyLJx4NAkxkY4aDKplYYHCZK4ptNFdyKq3gq79l0U3F2w7RlY1sYx2XpWhc0CspkBNlvgHGTr+AoPN8iWTVfrWq+6gGwyt9oUWnI5yNazT1jmgA1bzKU71bUUMD83j0AegSMYAfavMZKwjl94/Wvx7AvPxlt/5ZdQRCSpo9RiI2vd4n8rHA+MSSIfTiQ4NMBm2ERMDa3bQNW1hKk2E4f4wfaH8NCBp7DouVjybIQ2/1PAXHoMbc7nOuXNHZlwsiTEIrzIQrHuYubxA7j9Gzfiq//4b7jw9HMQ0O5JmxtsWL+85kc/fCBbOd6KJ/crkK0WnQM3OBWu48MLAviukoExIBtNNm0tvydgb2xJnahWyxgsleCmQbFOEjEp404B2co1WHYCn6AXZd6y7mVdQDamqNJPYHhwSCkSy/uk/rOuhym5AIJsygmVhzpYWloC01+7MtnMu2vMyRJbUL00yCbPtozwXBZkcz0HpYJOF+2jcjRBtnlxdzAgW/pUEjGNw41QUTWTjYunuZn9GBioYrDwOJLFa+HEd62Du+jVAJ6HBKcqkC1hilKTutiG5GaYD/n36u2ZdpHHI49HXh+OnvYgu5MW7d1rmsnGdNHrtbtoE2Sj4yfJV43JRYf+3miy0fhgZulCPPBQCdXkUiTOmfD8oth703mIIFux4MP1PKGTW77Ly2OpuoTx0RHpSzwLcJ12Udw0pmBAtv0HDwoDzoBsyk0rhG0fgmftQFi5XbuL7uzsLpqa/TXmoevEZOuXMLJ5J23ZF90ueNzH0J8f0m8E+q0w/V4vc9yGMyY3qPyNcm86pt4qX8QqT9uI8OZ42ypfRn5aHoHDHIGWttr4RQFt04f243U/+Sr8+pveiJ96xYvhiz5bpMwQokSINEZV1wBoBjwzAv7GM9E8Vhpo498kNdRWDLaqY2n3UBsP7t2Du3Y8jBkrQln/vU4XSdFp62VHuPFBbD5v670S21IApDiJAq64ibqIJpfw7X++Bn/34U/gVVe+FC75a0L8b52TZs2r+iEbbezTbjDIxpdvFVCPxlBJzsGuPWdjZmkbarFKFy0EKl206HvwizRA8GWO7zgqXVTWho7WZIsUq4xSL75aXGSMK9PPoqRjZI6fJJIuShBvsKRIXk0DCt6h8xy1W7qo0iNsGlg0sDIprkpPZQbkzMwMiqXg8IBsvPXs3KKk+6wYZKvHosnWDWRL52aThhonDGosDIWZqb0YGqqj5CsmWxpkQ1KDLUjPcnRT2iLYSJISomgLKvXzMHTcLwK4BMCpiDHMJKWNbQP51fMI5BHII3AEI9A+BNVSINvDWpPt+3CYim8twnZrEBSsJV20/QEIshl3UaPJVo8Jsp0OjwCbMNkUyCZMNl8PwAUfYT3GYmVRa7IlcJHAc922m3QC2Q4cOoQxSRfNMNmcSXjYhah2G5za9QjcziAbb9LmqniMg2yrX6znINuGNt3Vv5i+ipWDbH2FadMetN7VY72vt2kD16Fgq3UyPZqeMS/rsRUBaa+aYSNL3ZQOLU2sHnnwfvzyG34ef/SOt+HFlzwHLg2gogge2T4dpZm6M40FHBO9NfVT3BnpHKpBNKaCPjEziTt3PIx9S/NYYsqoBwi4ZjviHhpT+sPmmnu5dfnGv6PldN8MwOYlNvy6BXcpwXVf+Dre9ua34K1v/FUExhxCs9hUabXmfINVogGkjX+UHnfYWJCNjK4EAUKtybZ9z1mYLV8gmmwWjQ+ovVwsoeApzWWX83ymjDqu6LKxFhnjA5K8yA6j8QHJVa3ywFldNgWCmXDPCshmY6hY0p4ABP9SxmxdjA8qtboYbxrjg6bhRzvIpgKtwD0Sr0hIo9FndyZbxpKUyJ1hsk2ICJyl2Eh9MNk2EmRL1yA2TDZsgmxxHGJmZh9KGSab5+6GZyt3Ueq7JRmqYYNh1ZhNEIlmStMEquEFGJ4gk+1SxDgZMUghZEU48nj0EW+reQHyCOQROKYi0E7XV3+xEer+U2uyTd8IJ/oeXPcxuPYCYFU7uIu2hybtLkqQjZpsBNngnrEsyGaYbOVaWcAyarJRvqMXk02mOpl0UTX5iVW6qDMJN9mJpKqMDwiyuZZKF1WfZSZ+6wSymShlF7P9Lm77Pa57Rc1OoleWvte73J2vt+pyr/rEw9xUj5ZyHuawdL1dJl5rNm7I3Ch/HZ0j329c+j1us1SntZajm8B8PvNfa2Tz89cSgQYWZTKm2i7WOt6m63EimuQJbv7utfiDt/0mPvDe9+CSC7YK0ObFxnFUzY9amT+tN0mDa5xfRcJcA2oGXPNsPDk7jXt2Poo9c9NKd82xUXcIsKk5WZq9xjLamsWUnXHFtnqew+Uu2kmpnQw1LwKC0IJfBm6+5nq87Hkvxof/+C/gwQEVxRrAphY1JjLBz0pTcNdSN/o7d20gmzyVlbRrFJsZc0yd5ABxMoFKtBUGZIuTcxFbEygEwyIBUyiUQHMz34BstqvkXyS3U/vZxjEWlhYxNjIKL5U92A2DEgqVZpe1gWz6XRgjik71m1gSjTfpEiogm6RQKxYjMxjVC23Gz9RVAmy88RSND0orANlYCKPJdlhBNjE+6J4umq5IfEhjfMCOYYruokN1DASPIV66Fm50FwzIRiabmChkTCWE/tqyuqT+Twn1+HhUwm0YmfhF1PAcxOFJiJJBxFY7e6K/yp0flUcgj0AegU0egdRg0mANW2QBh1rDbAcWZ24C6jfB93bDcRZgQYFsCchm675jlwXZ7n+wiEp8SRvIJnRyMT5QDkQURiWTjSDbBEE2y4Jrc2erfcmTXQzSR/TAJJlsSpONE03ldaXSRQNrJ6LK7bDqisnWFWTLzr5ykE0qcg6ydWnPzzRUYq3dWg6yrTWCqzq/32ra73GrKsQmPCkH2TbhS8mL1FyrLgOyKQamSlvMsjEV0Bbj2m9cg/f+33+I//ln78FF55wJNwrhIYLNcxGL9phJoTTsIMVYU2ZTBlgLbUs01WqOcgjdeWAf7n98F/Yuzmlwjcw2MtyaqaHpeYN5pZ3ALX53pEA2Uy7GwY/JYEuEwXbL167HZedfgk/+xcfgw1UAm6bdSKybvvTq7yvUudv4Kr7xIBvTRekuWg7Pxs6nt2K2fD7C6FzA2oKg0AqykcUWFHw4tiuMRuJVJmb1SDHZxsbGJM6dSF5mjWJAW55LvtrM3CJcl+mipYwnQPdNZNZrGm9Oz87ihIkt+r3GimWZ2Gr9ALaf5rqjAbTpdNFgWZCtUdu5EFGNtBbWMTUzo+1MLWGzyUKq40fTIzV9bm52lemiYYTZ+XlsGR1Tlq6WEp/r9EmDbDQ+IMg2PFTHoN8E2QLtLrrSdFEFsl2I0sTVKNcvRBQpkI1oJ5G6XGNMvZFcY03FIa8PeX04GtpDth9dvv3qAclSTDbPPojA2YV65TZYtZvg2zvhOPOwyGTr0100a3xQw2WIrFPhyw5XM100CJQeG9166C7KDZ9ytSogG3vgLJMtq31BAI6pCJHliLuoaLlpkE2ANqZJOJMKZKveCqvWdBe1DZNN3DV1xDYYZNv4yVV+hzwCeQTyCOQRyCOQR+BYiYDaNBQhq5b8KlkzWwbyUZthagpjmGoJvvyvn8eH3ven+Is/ezeec+7ZwmhzY/FnbIRH0kGZMUY3RUmLU6CaAtYgDLVDS4vYse9pPLp3D2ajuvyNoJs5jvpscp0+tNe6gW2NAhkmUUMja3VvUgg3sknYZN2YOSTnjpzOiudllCAIbQRlCzddcy0uOffZ+NSHPoFCFmDLTBPTpUrjF0cedFsbyKZXeV2DTm2ytLvoo3vOwlz5fETxeQKy+cEQSsUB0WXzPAeFIIDn0fRAp4uSOUYQK+H8PcL84iLGR4fhWG7PTMomswyYnV8SkG1txpu9DTvbQbZi/5psRKzDMMTk9DS2bNkiFa4XyGbysvkG1gqyHTeh6Xod88SbrzpKACKedJKYnHq6BWTz4rvhWTvhOZOySFRUv86Anak1rCSRaLKdgHJ8AQbG3yAgWz06AXEyKOmiaTJtr2Sb/HsV2WxGc/67ikteP/L6cTjbh+nnjIBtz/pnxY10UVdAtscQlunGeWMKZCs3BsAm4yHbz3LzxoMB2eaXnoX7HlbGB8pddLAjyEa3HjLZCLItVSoNJlu3dNHG86VAtoOTh+Q8mVRlmGw+diCp3w5UVbqoo9NFFUU8BbJlpxXrzGRb3VQxPyuPQB6BPAJ5BPII5BE4ViLQ2DA02mqZB6PxH1k/zdWDBotSx6dnXyTGcBYnLBxZx6tZH8G0r331i/iz97wT733XO3DF8y6CG4fiFCqpd3YswJoC15TeGoGyumth3+wMnpo8gF0H92OyvIiKrUwOmBJKx9BezLVu7+pwgWwmvbMlTjptlU6UzFL1YhteZMNeqOPWr9/QArARC+EbEGNJ4zK5jJDU5jGuOnwgG91FdzypNNni+BxY9gnw/BKKkipK0wMPAQ0QaG5mO5Iu2mCyEWSLY8wvLQjI5trKJbQ7yauJ7LCuMl3UgGxsJ2kt/251zzDZZqjJNj6m28jyvUo6ZXRmehYBjRZm6zWdVmuE4jovswzINjUzC6aLUgdHobCmgTaBrnQxDDOCdD3ap5YKBS0811rY9sak0O5qPcQ8mWzmIbU1MI8XKmDDPYqIaSJ6bATZCKBNz+zD0GANA95uJOXrJF2UTDZXa7Ipp7z1AdmOlQ49f448AnkEnnkR6Bvk3iiQrXox7n0gQNW6TNxFfW+gAbKJXoPnwKfDqK/SRbNMNqaLOlq7oeXtpdJdOVbaaTx+AAAgAElEQVSEtmKybaG7KFMghImt0kUt6yAK9i6EZWqy3YjA3d7BXVSNVM1Jkr5bDrI98xpN/sR5BPII5BHII5BH4AhHIGlZh2c0kGSGQytAtdYlxEbGlpr7yGxGwCEFuCW4+abr8Htv+w381m/8Ol79sheLFAczw+pWgog6a0kdUwsLODg3h30zk9g3M42FsC5MNv4XUpdNQLgEsa3NA/tkrq01jN1cQeMuaZpMh+32IYONPBwCbH5kC4OtOjmPm6+5Dj/zitfh/e/8M/hictAE2FIUwbU+ymE6f71BtlYkJ81kS4NsYXwugC0oFodQKBTge4GAa8UCmWyezPElXdS8t8RCmMRYXCTINirOt8uTvAzIpnCktYNsE/I+GnBRxovApFMn/HvCe9pIgWzh8ihTKgVQ5afOKJAtBhw2IKmkWWcH3XR1vImaz83NSxBLhSADshkEvonEG7E6XqUSKpBtYmyswX5qWrC2CjIKBTVWIBv/PTPzdANkQ+U7cMI7DxvIlk27WmmLyc9XEeuBgXYNax6/PH55/em//awEZANCOGB6JUGpdWKyVS8W44Nacrm4i6ZBNnEXFU02V0A223UQxjGq1aoYH7DsFEJ1SWdLfZQmhrZQt2IR2A0BTE5OCpOtSdsPkaAO15qGZ+0Q4wOrznRRgmxzYnyg0glUkkUr3d/MU+mipJyUyHKuRudheOzlgP1iAFsBlOh/ypKqfm2lA0J+fB6BPAJ5BPII5BHII/CMjMByaYZNkE05cxpwghuKjz32GPY8/SQe2/MkHtv7BCbnpjFbXsR8eQnVWllSPj3HETfH4cEBTIyNIAlruPmG6/D6n/yPePkrXoKlchkz5TlMVxYxXV5AzUoUS03AtGYqaOgIT0hAPJMSqmC8w/Pp7gpKoLC9DATZVLzMDFiVlIeSweaSwcb00NDFzBP78P2vfwfv+e134r/+wq/Ag21ml8353FEnVnnkQDbbPh6eV0SpVBLzA+JDZLKlQTa+C3GbJXAbRQKyjY6mjA+WMd5Ur2J9QDZmUhKL6AaymZqVBtlISCuQyfb07Hz3+q+vyEbIahfFwOLiIoaGhkCHDTotmMZtbpLNMVbiiEC5XJFG7Istq0oXFE0cHmBylXT+rXntPC8MI5TLZQwP0slTfURqkV+a81JOEWxIURJJw1lYOoiBQhkldxes6vXwkx+2gmw2tXiWb/z9poseni4kv0segTwCeQSOYARkUFs/kC3CAOrRqZgvX4Qf/ThAaF0pmmyFYAh+MAC/UARBtqKmkbtBAY7roh5HqFbLsqtlJQl8TS8Xh+kuaRUynmiQjQ5FHNa4KcPtSseKYMUHJOU1rN4Kt26YbGmQLRV3swPa2LjLQbYjWCvzW+cRyCOQRyCPQB6BZ1wE1HxHzXse3bEdd9xxB2699VbcfffdKBWK2HbhBTjtzDMwevw4ZsMy7nrkPsRFBwjIGCIoR3f1WBFUKlXUKlXUq2XMz0zjyR07cMIJx+OVr3k17IKLqqvZanQQtVUaaewwo0yBWEazjRruAmolltbpbkWfmmCF+rv5Ng2SpTGxdrER/Zo1myLJsDGsDiyLTkv95lzRGBaoo5xYAWwE1/y6hZ0/eggP/uAefPojn8Arn/8ycRE16aGrqnCbBoxbX5CtTdM5pcnWYLItbQPdRVvSRT1PGG2e0V52VLooP8q8QM3V0+6i8p3WFLR1xkoaSE2nbq6WyVYJIyGIHTcxrkC2hnZf61tvk2i2bExOz6A4UIK1d26hve6lQC9eyiSEhnGExYWygGy2tjPNUo2ypgRpkI0IJRFzAcrM20iXVXcUaZAtjhMB2QZLA40js/m0pMGav1GQkQYNjHl56RAGgioKzqMIku8JyFZwH4PjHIKdUJOtm2lDs1A5yLaqLiQ/KY9AHoFjMQIbALKF8WmYW3oW7n2oiEpyOWCfhsAfbIBsflBE4LsIKIrqF2DrdFEy2UZGhsRd1LMspeFg6OW0TpeBpsk8MxK/U1NTGNGabDK+xXXYVgQbBwVkiyu3wgtvgu88mmGypV9oZtjM00WPxdqeP1MegTwCeQTyCOQR2LQROHDgAL7ylS/hmmuuwfkXbMNLXvISbNu2DWecdrrMmbjU5hq5ihCzKOMjn/l/UfYTVJwYZN4wFdTwuAxWRRINs9WSeohbvnczHn/yCbziNa/G+KkniBabcROl9rnotWmQLa0qreScTNj6B9kUPtDK9l8PkI3X7cipkYwHxQB0bVvMDdzIlhTRZK6K26/7HoZRxN9//JM45+SzhL3moGksQfCHz7oiE4NnKMi288mzMLN0HuLkfCSYQKE4Iiw2Gh748p8nZCxiRUpnUDHZZGs/DLFYXsL46Ji8pyboRY01dWw/IBszIfvJJCEbk5mUc3NzfYNs3LmXjX44mJyZViDbbL01XVRhXzEsKbR23OCOP+Wu4wjT0ypd1E2Ywd3Anzt2QE2rXxuzs3PS4Jvpou15443mKAs59X06XZSMBanMqZaSRk7ZVEgpNGy2qZmnMDoYY8DfiXjp2qYmmzsJK66tq/FBNgDd0hX7TWPMz1cRzaaL5vHrHJe8/rVGIG8/a2s/XWeUGwCykck2V7kI378jRGg9H9Dpoq5fgl8oIPCL8AM18LqOT50CEUqt1MrwfeUyNFgoSt9vPpZsAjWHUjP4UrSXg+bIyBjiOJTdMTKjLdQEZKNbqpfcjUHndkkXdaGYbMYkR6mXqI6ppW/KQbZNuwjJC5ZHII9AHoE8AnkEjqUIPP300/jYX/+VgBJXX/0GXHTRRbDp3CnJms25D5fLBNkqqGMeVfzzdV/GgwceQ9kPhY2WNe4ThhZBrphQgSVg2+M7d+G7N34X5158IZ57xWWA7wrQlv6kAawssyebqmlIMd2O60eYvtO77J4u2np0GmRR91K4AtlrRn9t/449uP3am/B/Xf0mvOu3/wABPLiawYaUi6s6u2l4cHTVsfVlsrWtQzNMtjTIZtnHibuoFxRQ9APBhwiyyTzfdUV3zXKULhsNLcXsbGlJ0kWpE6jm362eAO31sT1dNA2yKQGYTvW46QmQBtnS9+tU341PQAZk62x80E5/A2phjJkZgmx0FzWf5Y0PDJNgamYexWIBRSLrCVkDWitHX8YsWCSnVT7qISu1OhYWFlLGB401jvwjS4gjgdVosk1N7cHIcCjpoh2ND9bRXbStcjXXYq0dUZe/5+dnKnoePwlIDjL2Vy/y9tNfnPoFqbtOFDYIZJuvXoz7HxlAObxUQDYy2bxgAEFA1yGmjHpwmTLqFWC5jgy4ZCyPDNHhWdmr27alGNJpJrZ+YBmoOTYkMWZnZzE8PCzbOLyOZTFdogbPmULB2omodpsw2QRk0+6iKh6cvrZ2TI32mYNsR9fcMi9tHoE8AnkE8gjkETgKI/C3f/u3+OAHP4jv3HAdzjjjjKb2bAY04HpY0WES1BBjHhV85/5bcP39t2LJDxEKK01lghGgUhL+nEKRaKMACNFfjy2Rivr2Dd/BZS+8EltOOkFcRkXyiS6cGYrYakG2tb6KbsYH2esqzTUNJiaWyF+RvUYH0dr0Iu79/l0oH5jFJz/8cbzouVdocK2ZIqpc6RkondLYoeDdZEvW+ozre/7hA9mq0VZs30Mm2zYkOA+xNQE/GEahUFR6bATZfF8MMpnxaIwPjFwZSV7lxSWMjY0pHmFjo7v5DCSHKQzJGHkqWzPq+hO4GygWpG6r75s/hVTGdYDGncwSwjDZjh+byNwvc755KdIeLESWhamZadGbs+a0u+hyL07ooJaNWhhqkG1CFjWywNCgWCf2ozpPXXl6dgFBQOMD9ZD90fWUu+icgGytObGdyiuIvUY8Gb6Z6acwNFTHQPBYK5PNuItuIMi2vg0hv1oegTwCeQQ2QQTWGWRLkgFU41OxULlYNNlofAD3DDE+oCZbQQA2BbIJlTzlLlqp1USTjZoiND5wHI5JWSOd5nar0mRLxPiAmmwCm1FbTTumOjik00Vvh1W/DoG7s4O7aGM01f/QI18Osm2CypkXIY9AHoE8AnkE8ggc2xH46le/io997GPYf/AArrrqKrzsZS/FC1/4Qpx84kmawa9BhsYshdZOMRZQw31PP4p/+u6/o+zXxA2UemYGnDKgmQGIGowzra02t7SIJ/c9jbO2ngWLQIhhvSUKtDJ4QCP6xt098zqyIFw/eMByb5SZhVFCVp5OMdTTssZ1U7vLfDaWXFxBY5Ua6oUWvBrw4J33YPs9D+K//Zdfxe+89X+gaBcE6yCDjZ9UboQuTveMvKOjBq4vyGY2oRtZjjIvDhDF46hEW7HzqXMxUz4PIc5FYh2PoDAkG+cE1wpFXyRf+G/+NCCbZC/CQS0KUV0qY2ycZmfCHWykOTdm5VJPlWa/0Qjkd/Nzi8KQ4z34xjpuxqfOM6AzNdnm52dx3Ni43ELV8aYngPLjZa3TaaKS9akcdZku2jfIJosR2KhHIaZmZkCnBV60H5BNzrWaINtAUFDpqH3UQD6PAdnMQxrhuU6n83jqWBPxZJ75zNReDJPJ5u9GsngtnPiuVuODHGTr4y3kh+QRyCOQR0BHYANAtppOF6W7aIQrEdunwfMHEPA/MT4IRLNBRFG9QDTZ2MfXajWMjAzLOORZaAilpidDzQ1WNRkyIBvBOX4iAdlCOEkIC5MoOLsQlm+BHd6wDMjWQZI3B9nyJpJHII9AHoE8AnkE8gisYwSWY0SRzX///ffj7rvvxG233YZDBw7ila98JV7zmp8QXbY0+aWOCEuI8FT1IP763z6DRbeOuhujbilNMQO0mRS6lnQ4snMIZCHBfQ89ANv3cfbZZ8H3PGG6EYgSATZuWJp9x7S7eyoenZ6nHzxg+ZASYEuQaGZZNh01nRLK+aJNY4PEktRQu5Zg9wOP4KEf3o/Ltz0HH3rvX+D0405tAnEd3eCbGXfr+KqPwKUOD8gWJxNYqp+FB3edLiAb3AuwVKG52SA8VzHYPN9RWmzUZNMgm8zlRcffFtCN+vxDA8VUhpeqbJ00/htGHJQdq9RQ8HzYjsLI0sxLk2Js5GUa7UDLpM3NzWBsaLhFfqaduanKQZBR7gsbC+UKSqVCk8lmTmq3uVWUul4gW3vtoKgi76rSPg2TLQuyLaf/1xfIpml+6gFbQbap6b0YHYoVk23hG3Diu3OQ7Qg04/yWeQTyCBwjEdhAkI3GB/X4ciTO6Q2QjVRygmxietABZBseHpINHzLZXI6g+mNkBxSzrfkhyf/g1CTGR0fkjxGYLprAjuuwrIMIrJ2Ia7fBqt+AgrsTNmZFk01NArMKDmlx0Nxd9Bip4flj5BHII5BHII9AHoGjIgJp0Iqsmu07tuN7N90s7qInnHASXvva1+J5z3seEgeoIsYMFvGBf/gYKn6EKkE2G4jtBGESN8TmZaZD4C2OQTNBpucRYGN66eN7n8LeyUOy2Xn6qadgfHgUHk3aI7q0a0H6OIHN1DnN8DGWA7xWp89qNdhanp2C8/r6kgrK+8ehlJ3zQJdADU0NYjLXbNjVGDvufwgP/egBPHvrs/DOt/8BrrzoUuGsUc7KWBt0KrExeFyR2cGmrE3rC7JlH5GcwSRRTDaTLjq9eD4SZ5sw2Ty/JJIwBaPJVgjgeQTZPDEto6yyRZ1By0G9Xke5vIiJsTHFQkQimYv8iK6yJpilyyBPZ9uYnZkXIK9YIJMtk9usyWnKKze1VkiU9BgzKSdGlA5c473zXtygb3z0CoGsUM1km56b7ZfJps0P4AqTTWmytTPZ2uvPYQTZeHPm0yaJWAnX4kh+NyCbYrJ9E05yFwI77S4q3qfLVv3cXXRT9gx5ofII5BE4EhHYQJDtvh8XUMMVwmQz7qICsvlFBAWmirriRGT5rjgNUb5gdHBQ3EU5uUuDbI20BQ2yGfp3J5DNRgjEERxnUkC2sEIm23cRODtS7qIMdhpky4wbOZPtSNTG/J55BPII5BHII5BH4BkdgcaCX4vEGmCoXo9w55134qabbpLU0stedCUuvPI5+NzXvoBwwEHFi1FzYjFAIMtfUkcd45CoQmqYPvxJkG2xXsW9jz6M2GZeWYKxoSGcfuLJKHmBMNqob2bHTXaRIu50ADa0npvgIMsvw1f8blkGgQW0iaMXWQ1wbeHgDHY/uAO7H9qBFzzncrzzd34fzznnItGZJ3TT9A1tF8U3BclBtiosO9Th6P7ysiDbo0+eKZpssM5HjOMausuFQgH8jwCbShd1RWNZQEwBTi0BvCpL1GQbVczJ1CerXd54T8JGo9nZvLDkqMkm9WKZ+paWdTbGm8eNjTXutty50l5Y120Hk1MzGBgYgLVQqyXt7LVUkzBGBEk7yGYqcbcWYJ5jVUw2zYCr1uqYW1yAechu6aJspETa20G2EEVvF7B0bQ6yrbiryk/II5BHII9AejQTM204qMNxDqJgP4awfCvs2o2iZ+Y484r5pfU5mkzl7KjGiZwH0WQLT8Fi5WKQyVZNLheQjZpsQWFQiaIGRRSox+Z5wmgTkK0eoxbVUiCbShftuOto3J9gS0ZDmsmmBGzFq15ANh87EFVvhV2/sUu6aFZNxMwzciZb3k7yCOQRyCOQRyCPQB6BwxOBLNjTnoqpSTLUqEKC2++4A//y1S/iy9d+FSOnHY9zLjoXJ51zhgBtZLWFTizgmQLc+AzNeRtxgtgG6paFnfv2YP/0JEKNODhxgvHhEZw4fhxGi4PCbHNsW7N92jcnrYZjoUn3U/HqhEXw790z7dR55nuCayySQzMDsuvk3zbCxRoef3gn9jy0E9FCFb/4+qvx5l94I8465UxhuJG3xmflLE7N8Fo17dq12Mz7zTXZliMqCUkJAZKolclGkC2xt8D3BhEUSw3jA+r2B0xBTmmySS20bNHcW1pYVCAbRfhIpkovTTJNjjWL1YyKaQTZCN6VCoGSK9OmHp1aqdRWjT8ZkG3L+Jg6R+hyOjWU6dAEAc0SwPy0bLkxNdnaQLaO+/QE2YQNQOODujizbdmypYEE9tJIUwFaRbroKkA2NtAoRoPJNjn1NEaHlCabgGx5uujh6fnzu+QRyCNwbEZgnZlswKCAbAvlixogG9NFjfGB0mRTIJsnzkN+BmQbgkM9Nq3JZoY8w1wz00Qlk0rZELsNZOPASXdR2z6k0kWrP4BV/664izrWnE4XNaznHGQ7Nit2/lR5BPII5BHII5BHYPNGIAuitaasNcttFv/cRFT/boJGBNCW4gq+9M1r8Def/TT2TO/HBZdcjLMuOh81L0HoJsJso3sonUcNzKY0rixhsy0lIe7f/giWopqAcpxveaJxBgxaAY4fnsDo0DCC4UDIL4qNpGZjSiReu3sSjyBYoW/SwN4yryCdCtj0jmy6m3L3VGRDqA8XW7AjCwf37scTjz2Gx7bvRnV6ASeMH49fvfqX8Fu//FaU4MODo1zpRX2Nc0Omu5o0QA2eaRAlB9luwdz0DSg6j8Bx9sNKOjPZROJYB0vJhTVBtlp8Dshkm13Q6aKgu+iQZKd4BSUJUwx8YZzRCZT1VlI7hTHpIIoiLC0RZBuDm2FGdttcNwDdzNy8GG8WAwWy9WROavypRuPNxQVs0RrOBu8yBiHZnqKRZp3YmJ6eRnFwoN1d1Pg1mIs1cex2kC1tfNANEewKshmtHMOUayut0nLrl8lmTk+DbIcmn8L4SKyZbNflxgebd+zIS5ZHII/A0RCBdQbZyGSrx6dhtvwsMF20binjg35BNgqSciDm5MgVgdTOgrSNdNEMyCa7YSI1UG+AbFHldjjCZGuCbG2uWdn0hzxd9GiovXkZ8wjkEcgjkEcgj8AxFYHe6YvNeRHX9ATaqEdLM4Q77r0L7//oB7F9z25c/IJLcdoFZ6HiRKi71GAj4KaFMiylyyZsNhuYWVrAj3fvbHzvJQ6CmoUzRk/Aq658qRgy3P/UI3BHCygOlBAUCigWi7JRSsxNkYLIdaJ7pIHg1M8uW5lyL/neaHEZVC5OBGD78Z0/xJ6dT6A+OQ34RZx2ykk488wzMeQPYHLvQey6/yFMFEbwrt/8ffz0q38KPlyV4qqTRJczmVAQYaZ8mtW0Um02o/+lXDKP5Gd9NdmMTBmBtizIJppsT27F9NK5sGyachwHP6DBmUoVJbAWFHz5t2Sl0FXUUmwxA7ItlhcxPqpANhW57gYUwmRjIWwLBNl830OpoIw3VwKyzS7MNzIpzf1MPelWT1mrD01PYXBwcOUg27RmshlaZvvio1lhOqWL8iGthHQ901paX3Lj7AyTzdD1lnMm5f0ohMfcXZaLINvEaCIC1lb5O7CjO3PjgyPZnvN75xHII3B0R2ADQDbjLnr/g6l00WAw5S7ani5ar0UIk1C5/sgOpA2XSNsqQDbLThDHNZ0uugtR5dYcZDu6a2le+jwCeQTyCOQRyCPwjIjAciCbAgTMarw1DZJAG5Pu+P9b77kDv/tHf4iwCFzy0hcgGB9E1Q0bxghktonuOedZtoWalWD/zDR27nlCgDc7tjFQ9/Cx93wAWzCGOur4/U/8CfYsHEBkMQ1VA1SWBd+lU7wrrCXfodC9Zi7ZykUyzRSi+QL/Y7ogzRnIaIrrIaJ6iCSMEdbriMMIfmJh/umDGC0N47wzzsKJx58g5RQgK07gwoEXJti380k8eOd92FIcwd/91adw9slnCthGm4ZeoFc3kE2Av1Tq4HKVjjE02GCv+2185V0ZyBa4j8Cz9wNJFXYHTbY0yKZAySaTrRxvxc4nFMgGiyDbFiUJEyjglUw2nxkrnvpPgWzqP5oJ8L0vLC1gYmy8b5DNshypN7PzCw2QTfCnXoFN4U8E2Y4fH9dnNOMl79ukjmau1wKyzdZrUm/SZE71uzE8UGczJ5buDlNzczhuYgscTfE0Lm7LVioLmJyeQ7FYECQx/ZBtlVbTWtU9gUqtjsVFOkqMqnIkkTSErki3BtmI09P4YGw4aoBsTnwXPHc3PPsQZfT0My6vuHjkjQ8yT9rQyNugXPAss9AIh6eWr0YYsFc9Xcn3ptPJigqap8xCsd3+vpJ78tj1us5K77tZju8Wd1O+LH273/ezWZ4vL0evCKywf1kByMY+uDnxyPSzrFhJgBhFEGSjJts9DxZQiS8Td1E/KGmQbaCZLmrcRQNPxiIaH4wMDIrrD00PHE70EtVTxNRFkDFE/S4aC6l0URlPYjoBKU02qpAAB1B0HheQrXu6aJd4dmWyvQjA2WBabAKPCQ29Xkj+fR6BPAJ5BPII5BHII5BHYEMjIGwfRLLaDxGhigif+Oyn8fG//ySe/8oX47hzTxWtNmq20Z1UMeBUriencHXbxsHZaTy250kkITCSFPHRd/9PjGMIZYR492c+gEcPPYaQ6adkxMUWuKmZXkcYVlFP4EMDWcJ+03prnOXx34Hr4viRMZw4OoFBjxiDTPZagC87tuAmNEAAgtDFjh8+gAd/cB8++ucfwk+//LVam00zpIw4XBc3VBH3lQVka6mzeEZjHbVKxtuGvnzNzGNCsHHcjGlYIcxFzouJkSwA2AXEKl20F8iWLW/a+KCSnIMdj5+NqcVzYNkXtIFsZLDZniNgm2e7sB1tfGA02TqCbN0j1CR52ZienZN00Sz+1PXsVLpomsnWSR6t1d1Xu/ImNqamplAaGoRlQLbmzdTiJC1cTYCNHwJes/NzoslGkM1UYrWQkaxmLRjX/GlgjKmZWaGK8kFtfZxiHajz0vdPuzuU6wpkGx8dbQAiCmhTqUFZEICVhEw2/n1qag/GRoCiux1J+Tq4URNkQ1KDLQ+Zg2wtFS0H2Ta6X9tU189Btk31Oo5AYTYCZKtq0Cr9ON1BNqaLzi89S0A24y7aDWRz/QCu3wTZRgeHhOjvaKBNMatjcAdLdgxlMNPjEWxEcSI0bgOycewS8wNtfEBNNqaLrgxkI2AoSatIEKAenYBqdB6Gx14O2DnIdgQqdX7LPAJ5BPII5BHII5BHoK8IxGKMoKCVBHc9fA/e9Ju/ilMuPAsXvOC5ArTVvRh16tdySsU0UhGVt+TnbGUJTz72BJKlCFc++3L8p1e8Fnfc9yP8801fxZIXisabGCdoLMFshpqidctsM2CcpQEzUZfTAFrB9TA+NILxsVGMFAcaABq/N8YKnJUpd1Q1z+X17DiBHzkIQhtLe6dx/Ze/hU//5Sfwmhe+XKeOqjRDufczAGSTuBhSVUK9vEje73qDbIbJNrmwFbZDkO04YbIxXVRYbL4Pr6B0lwVkI9pnJfIzy2Rzkhh2D+ZgNpOSem/FQKWL9gR0uzDZsiBbVputcU84TZBtslptrH660R01FwD1KMTs/DwmxsYEPeYnkUoozU6JGtLFhIHRP/l31u/ZGQrPBSgUfVhkwRGJZgwJnaVhbTlPNST+rNZrWFhYwPj4eDMPm/fL0KlY9ohU1jhBGIdy7vTUHowOJyiJu+i3W0C2zctk68bRU/Fu8te65yLzuBSpUfdjrYvcbgyudFiz8GdfffUz5KD1YsD1ArnWP5zL16/1v19+xaM6AlnmbBcmm1VX7qKuvQDLqmiQzYwL7K5V/9Ps6pvuomSypY0PRJMtlS7qFYoo+p4Mvm7gw/GUu2g9jjA6OCBjhevYkjLaYM+RgUsArRF8pfEZxokMfgTZWJYwJtuO40m14S7a3fig03OoKYoC2Tz5T0C28HwMj70CcF4IYCuAUs5kO6obQl74PAJ5BPII5BHII3DsRUDSTTVoodhqMZ6a3Y/X/9LV2LL1ZJxzxYWoeCFqToLIpVGUWqfLJqV2cGRa3qEDUzh48CCiaoLQsbDkx6jTsZTpojRSoJYWBe31xMwQxrhR2kh5VcCCIAoCxolum5o7FvwCRoaGsGV4BEMDg6BsFbEIsWYkpqAZZgRmlKGCwh+YCmpmowLCRUAQOyhEDmYe249bvnYDvv/17+Dk0RPhaQpP61u2JWXVIvCTyixrBK0AACAASURBVPzL1oQsZScN5mQZT8td50jVMOZ2qA9/1tqZbM6j8Bymi1Y6pou2x8NBHPuIkwmkmWwKZGsaH5DFxvk900Wpzea5vkobNgtt20EYhjCabCsF2WZnFkTvrW+QTVt0GE8AGh9I6moaWbGaddY8d0eQbdeBAy31gkAVP4L86hWR+KpJ/qmN6blpjI2MKEQ4UY2m14eXWlwoo1QqNaii2UZm6IpsEWkbXy6TFstlDA0MtCzSDLJtysjyCY3UcVGpkfQaY6k8hdHBEB4eQcn6Pkre/ShYu+A4h2AndVmEbT4mW28QRNW7jQHZ0u8yB9m61+wcZOvV6vPvj4kI9ADZAvsxRGWmV64NZJurXIQHHiqhnFwmxgeBPwjPL4m9N91FA6aKandRgmy1MJaU0dHhQZEP8LWWR3OCoCdZeuIoExzbQS2JBGTbMjIm41tI6rMw3apw7Ul41g7E5dthh63GB42dvjawUE+VcpDtmKju+UPkEcgjkEcgj0AegWdKBNLgD4Ey27JlXR8ixuOTT+E1V78OF1x1CU7cdgbKbk0MEYxBYkxkSwMSCmzjTCnBwclJHJybxnR5UbTYBCfQxgmGzKO0tpqpo2kxejLbuMYq+B4GSwMYLpUEXAu8QJb8HpltwljT8lE8viMU0bqeNgQegnNMH/UjG4W6jQduvAvnnHA6Pv6+j6LQMEMgOKd0t5gZoZ5TfboxoZYD2dL1qdd1jlTd6wmyiSbbgb5BtljkpgqI4nGkNdlofBAn4wgKwx012VzHa4BsWU02Gh94Apwu/0kz2QiyEcArFYr9Mdn0u67WIqQ12ZZjskk5mT0jgLWLg1OTGBoaYrpoKAYMzU9Tw8b8zTSeWlgHjQ+O37JF2Gj9qIIRtCMANjM9J64RA4HfylwzlVaT07IlqdRqKJfLGB0eVpVbKrwSMhSqXqrsLHkUGdprjNnpvRgeClHydsCqXC/uokV796YC2RpgDRezUiG7gGyN703AGlTCZZt9b6ZUE1RV4GZv0PRwdgDdyt/7uQ5nKZ8598rGvV/NvPx9bfY60hvcVx2wUu9wUIfjHITnKJDNqd0Iplo6zgIsMF1Uu3Y2eifVrzTrgWKyRckQ6vGpmK8+Czue2IJ6fDlCnALPLQnI5ng+XC+A69lqh8vzRDSC2Bh3FgsFyg8Aga2Ea6WIHBc4PeKgx91HI1BqOaIpQkvukcEhxFEdHC3Eu8iK6AckbLy4fjuC+Hst7qIN+YRlQbZUumh4gWayPb+FyQatydZrgrDZa0tevjwCeQTyCOQRyCOQR+DojYCAXCmNcz6J+RvnStRp+8HDP8IvvOVNeN2bfw61IaDqqhRMs1IkgKZS+jTAYCsoggYJlbCOuaUFIcosVcqohRGIIyQJZTo4lVMrCBohBNoIoeAHKAVFlOhE6nrCThNTAp0GKj/NXE8XQqWD6l8ya2XJctNlcxrzN1uu68OBX7dgz0X457/9HL7z79/G+SedhSI8cRwltGbcTw3TzswxV/PWNyu41nTNVI6ekhGCKoAlrcn2vZQm28Huxgd6YmsyVhQHsYAwGusKsom7aBAoLTZjfOD6ah7PhBTZKFfGB0tLixgdHRWQzXzMP032o/l7FmTLMtnShiC21p5PE7x4PkG2+aVFkMkm771F2ky1lvRH1O00yNZwFyXI1iiUlDYLsjXpoBSanp+fx/j4mNA05aapzM1OgvgKoANmtCYb82IbL6BJlmstqLH3tYBytSaBHRsbawJsUsymqGFawy2OEoQJeWwJDk09ifFRS0C2ZPFaSRcNnBTIxreihbK7NZiNNj5oB9nUq+wEdmX151rL3Mw5T8ejV0dA0FK/SZ2ie3SAbCxzp/rW63nz79cWgRxkW1v8Nu/ZmwVkuxSxfQZsuwDPK0I02LwAnu8IyMb/uGnDtE9qR3BCZkA20W8wxt6ycZqic8vA5yj9kIV5DA/QiCBCFIWizWklddj2JIr2LiC6A4Xk+ysA2dgZEWDLQbbNW7/zkuURyCOQRyCPQB6BPAKNNX9j9aecQxufVOpoDTF+44/fjkcnH8P5L3kuym7TBMEcLwwxnaKp3DMVbhBRwoOgm3Fh1GBclhNm1qEKQFOZdC3mCJrx1tBa09dr+BOkl61ZQooYYannMyBbMx3VghfZKNZdfOuL1+C4wS1437vfi+eee5EAbUW4kj7KLVxZla/RwOBoAdlAnWKrHWQrOo/I5jozP6xO7qIdQLYkCVqYbDQ+cL1nIUzGEPhDLZpsxvzAJbjKtGJxmlWYiALZljA2NgqHqZsp7KYlLTeFoJhU5vkZGh8EKJYKACVilukCTFoxVxP0BKBc2ZbxMcGcxBTCbNyb+iBGHo1cTDEJ5db95PSUYrLNaXdRAS1SN84uuXhitV7H3NwcJiYmNMimBOSahWql8PHv5iFnZxWTTYFs7Yph6WdOX29Ju4tuoYWq6OdoMCl1Qvr4yLiL0tF0UoFsRXcnkrLSZGsB2TZhumgWSEsDkukOra2O6BNNime/qZ4G5EuDberaGbBtja6my2nASRPqE9vr97mOlWE0C2odKUbYkbrvsfIej5nnyDDZTLqoXVPposJk66DJ1r5pYDTZhlAlk628Dfc8WEItuRSJcyZ8fxBBMCBUcq+gdrlMuiiND7jhQ40GphCw73JtWxxG1ccY6rRGnfuh9YSGOFMYHxuR3VTV0zHloAbLmkKAHcJkQ41OStvhYQ6WVU7tYGlGntlkagyUOch2zNTx/EHyCOQRyCOQRyCPwDM4ArJ+RwLy/e9/4mG87s0/j9f++n9GOYjELbTO+VMmna2FCaTnRi1r2kSxyriMV5ugJsA6o0r/2mk9aP6WTguN5RqxsM3Sn07gW8uma8p13o2YNuriR7ffjaeffApbz9iKq1//c/jJq16NLShhCD6YLyGzS51J1wkrUUBIq4zT5gXVWis2Mz4Uq5AMQyKdxHbqQMZdVIFs+9tBNg3CtK1XufGcAdmml85FbJ+PxDoehWBIy8Fwju+JqRnn+Y7tgdN50UHTUmVRXBeQjZ4AnbIos+QtQ/DizzkNspUKgTz4cnhDmqRkQLbmPSktwys0S0BAWUC2lqxKC5NTM+0gWxpa6QSycVHDdNHjJiYEKOuV8pKm603NzKNYLKDgkwao86lT7zmr0WbKIky2SgVbRrkoalbtTveWTiGxUI1CqSQHD+3BljEbBXcnrPK1sKM7W0A2JZK9fC+60Uy27N27sdUY7cbOgC6z6Uikfmu6Y6en6cb4Ui6vrC6x2Bq3VrzNC7KZZfQzYfzLQbZnwls+ip6xzfhgF0JqmK0BZKPxwVxlG+77cQlVA7IFg/CDARQLJRl0DchmjA+44cOdrbGRYXGLIoONLLcsEzvbn9aTpvEBxxNOLhKb59dEk81NdiKq3SaabD5FXjuAbB02fHMm21FUhfOi5hHII5BHII9AHoE8As0IGG02s85WOra2pIxS5fzil1+OK3/2FXCPG0DNo6so2Wqt68SQmm46BVRdWYEkLSy5xi2VlJT6qFRTk4nQCQ8QaCOzLCXIpgwXNcCVWgenteba3nMKZKNxgk/l9h8/gnvufwDnnHuerKevvOgS/O4b34JxFDEEV1JLyWrTYiQtl2zCCEcnyNZ8mCbIptxFmS66A4hvSaWL0vig2mp8YJhOmQwzye5IgWxP7N2G/bNnwnIuRGxtgecPwHMD+J42PAhc2JSFsRWTTcA+kQWjgUKMsFbBwMAAONNP4wDdpMuUnwCwtFiFH7giK0PdOdHz4/W1e6xhSKbrswjjxDEoWTZUpJab0gAU4C/RGn1MrRUvAFU+pR9HHMrGwuIi/GKhlcnWEaAxTcCyRWh6Zm5uWZAtjdx2AtmKAZFEgwZKs9FNsTW3VTU7oEImW7mMiZFuObGpToJXjqEQdgAHDj2uQbbtwNJ1osm22ZhsppNhFLIdkVkghvJ2HdRtGzXbQuQQFlPxaTZp1czTTdz8m8exSqQjLI58THBiBYkiFGL+27wXrXeXWk2uVehf1OYaFbC1p0x3wt3+bd7yWsuRreNtIFYXOrApl+gVSCNrH5ykznKg0LTp7L2yg435vdvfO7ZH3ZtLV69FFtPXMecYxmfnwa39yt0HwtZjGa/0YLhR76XTs+d/2wQRaIBsyo2z6OxGfek2OPWb4GI7XHdRmGyqt0kzljUDrEEnV0w2YBDV8BQsVC7EPT8uoYbLhMnGwTfgfwWaHhRRoFZDyl2UIBsHtZGhQaHyC8gmW1/t40gjagknjDEOibvomG4/NK3nFkYI2z4ED7sQV27tYnywDN1Wp4vGiY8wPlG5i46/ArCb7qJx4sKyfFUcvSNq/E87MZbVoN7e/tJ/7wbCN/qB/PyWAPbatOjGJDcXyc9XkcjW17z+6mad2bTN22/ef6UjkPcfef9xOPrPXv3zcpJNLaQMSnMgQh0RXvdfr0bh7AlMnHsKqi6EzZYGJWTTUnI9OR/T2lScmXG9pF0/FTFEpZLqHlOPJymJJAIrkWYwZaa8DYaanlvGGj8w7qS2AfT0Q8j0p0P6aFpby4ltuLGD3bsex+133YGzLrgANYeupRbOGj0Rf/zffxdnBcdjBIGkj3K+6dC1VDTlFNuvMd9q/FutVM13Bjw0WFR6XZaO9+Gef7StEwW0NPYVdBclyLYTiL8vIJvvPAzfOQCLmR9MF5X1MmW3mnLyLc+jQTZqstFddM/+C3FoYStinA/bOxGuV4LvFQRko96yo7WXHcvVqaKExAjGOrKpTpCNKZjELdQ0Wv3sNv8wq4HFpSoc18KAXxCQjamfcn5qPaJ+b75LnluPIpSr1a4gG9OgWxmSxjrCEZAtKBU3FmRTlUw9iGGybSjIxkaeUK+HmmwKZDtu3ELg7BCQzU3u3pQgmwIt2j+KuWah5tio2y7Kti3kzb0z01iqMF+626c1XYraRQ0w0+wcxAmG/AJO2jIG+raWwhgB9YlIvU0BTaYSrxXc6nR+L2Cn006ESRftde4ywWn5aqVpkNKBaOONxjBhzDi63FTAxVQed79l63TcSsu7lnut5P5rrR/rXc78eusTgbY2aHFaE4ooKplfgfs4QgHZboQnxgdMr+wOspmBTazVEw9JMoB6fBrmlrbhvodLqMaXI3FOR+APK3dRDbIFvgtfp4xaviupokwZHR0chOc4ArI59PvuArIZUVQqkBJk2zKqQLaYBg0cLUST7RAKdEut0C31uylNtkXN2u4Gsinnbe7aEWSrJyeiVr8AwxOvBKwXADgbCQaQwGMpJV0im96Qfludk137f5/5+W1ZLP0Hr2uycf+XyOOfx78fU7D+Zm/91ztzZF7/8vqX17+Vt5tjpf2s5snTmWvZ/oMGCATZ3vAbb0b9eB8nXHAaqg5QtaNGQzPphmSWiZZWZKFeqWN+eh71ahVRjZIc1EZLYLsWvGIBg8MDCEqBkpTSm/eCGFhcgxrpj9an6QSyGXYbdeKJkdQqNdCB3nKoB0f8wZgKNq+VBtncxIETATt27sad9/wIp1xwHpY8tc4LasAYAvzeG/4bXnzepRhFASV4kj4qeGKqeATUOK8jm88VXa7u/VA2U/BIz/9YdqU612wFLemiEUG26xHQXZTpojQ36wCy9ZMuOrmwFZZ3IcJ4AsXCcEu6qMlasW2CbErnT9bPTDPuki7aaSPLeAXwaYwnAOXKTLqoIal0W+Oa8ythKJps46Oj+l1n00XJsmNmpvqZjl4jXXShVpNvsjnM6VREtTDqj8lmbmIWNcuBbMtlaprzy8Jkq2BiZEQu3e7u0CpwHcUAbYgjRJg8uAcTEwpkE+ODTQiypZu9+ncTYTUAW8VxMWPZ+NETT+BLN96IycVyQ/Sf7LMGhTa9wBRbjhSrQ//eBM0cOW+4UMBPv+pVeP4Zp2IoTlCo1+GSCahBIYNKt4Moy3UTzafqFxTqBsJlmR7pRtEtDTZ9TDe2WKfGlQbu1goaZSc5y/BrWorSTVjTgIuNnQ4yDzUzsCUmKcAvDZD0mnS1kpybHKRe768bJTsbv17XWc3EID9nPSPQX3tmn6JAtjpc+xB85wnUyz+AXb0Bvr0dnrMA264AiUrZTzOb0/2b+EMlHuK4pEC2yoW478ECaskVArL53pCkiyqQLRD3ITLZOAgTZOOulgHZ2A4cC3B0mkJHcD5RY5wC2abFLSgNsnG/lsw8L9mJuKpAQ9/bDhuzsKx+QTaChgFqyQkaZHs1YD0fEc5ELFsZmsWWmc5k32JjtzP1RS9phpY+oIN1Tn5+/20lj3+79VJef/L6028E8vaTt58UL0mv2/qtPa0a3+asvP/pP379HpneMszO/tLvjwAbZ3I/++v/Ge6pQwKyVewENUcx0v5/9q4DTIoq654KnaYnzwASJQoqKEFEMaAgGcwEJSgqCrqiYtY1YQ5rFl0l46qAgoqSc87BgCg5p8mxU1X9372vqru6p4fwG9ft2s8dZjpU1a1Xr9477wQKNrCYamTXVFZYjMIjBSjNK8EZNeuhxVnnoGp2VQ6p8vt9OJp3FFt2bMNPu7dCSXYjJSsNaVUzoNN8laatpoURz8dMIEKXzRmKKQeNmvMaMnvEy7oEpyFh3rwFSM1IR/PzWiCkWFwyU+llAiFWwAIRUAhkIybbxu9/wNYd21C1cX2UuwxoigQ1ZMAVkpEcUHDVxR0xqGNvlo8S0OaGysCLHWyz6nYq7fWvMv6LtAcC3GicT55sZZCxW8hF8whk+wkO5ZCZPEo+xtF3+smAbBR8oKhncfCB25XKwQcej4eZbPSfk1QrqhgrsyqMJ5Mi+KC8vJyDD7jupmIxttb25w8DuJBjgjePb3UW+Xwk+CCL92mx/GxXjL3YLE820+OZwj4kGTl5ucKTjUA2u1lhrBbaKvyvA9lk5HG6KAUfROSiJwWy+UMo9ZFctHKQzTpllk+aIBvdsASyZWQY8Dh2Mshml4vSJNFUzx63T/ojPNkEuCMOQyeqJoMnEoKKjDJVRaEkY8nWrZi8YCFKHQ7oqgo5FIKi6XAZminzJMTXjFC2T85M+qw93pZvBEOGTo0BMjPY7rruGpxb4zR4gyHBaOPviKZiRocOnNyk/ETgisXyoomyOH9BAQ3TWMN0zujLFI9RdrIPl8reFwtKRSSip/bNrNG2mf2dLMB2vL3EA/3CwFslwNrJgmzxpKXWMVswiUV35lYRh7kX+7cEyHZqbebPf/eJ72e+HygkgGTlUhCKnAeHfACh8rWQ/AvgpqAAOdcEpSidKKbl89MrArvZ5aIMsoU92SwmGz18vXC6RMS3HWQjJhtRuYnJRm3NAtmsthxbzzCTTZdA0doWyMYpWOSzYMpFndgOzbeKQTYKPpBlYuadIsimV4c/dDbSsq6AX2+FgFYbhpEEQyIQTtT5t2Li/vntJnEEiQokKpCoQKICiQokKvDfWAGb0i8867OPBllRJesYdM9gBLNUVD+rHvyqjqAqpHycLEpgQ0DHkX0H4C8ox5UduqNbu45IldxwwwGFXbR4hs7/K0cIZQhgyfqV+HzWNPhlHdm1qsGd4mK2G23MBTNBtcpANslMdiRSHfmKlxeU4svPPkOvQTdBcasIyQYnyluRjOHvNoehTFIBMdlkLF6+AoeK85FZrwaDbCFF4pBNhyHBE5KRFJBxzmmNcO+AO1AnqQrcUODUZCgaaRSIMmeDLS2SSyzZxWwglXnO/XXajwDZaMFclfbArWxAYe4cBtmc8iERBiYRCBfBCfhfMfP1WE+2HXsbgEA2WTkTBrLgdKVwuJnLXEB3uoX/siIpwtuPQFcTDyG2ZFlZKTIyMtjqiuecx6mnRfCit+QXlsDtdiHJaeJP4UKLOQq1X9qigjsA+AMaSsrLTgp/sleCzju3IB/JyckV00XjoYKieDKCgRAKiq3gA3O+dAJ5DoE4VPjc/AJ4vB5Gsy3DfXuDit1vmMl2kiCb1bw1zWAmG5UuJ28fMtN0BtliPdkEFZLjBI7brv8IkE10KKaLkSxDk+gcJJQ7HciVZCz7eSumzF/IgJvk9cJfXo7aKSm4vU9vEPTohME68fibOD+hWReNiARS9N/h4jJ8/O23KMjNwZlVquLO3tchWwvBHQqF58IEwzEYaRlKmtc73ChP0CvYb7p4Uk9rsvlrmWOn0jlZ+4wHQsUyumKZcPR6vM9bk/sTMe9IC24HAuyT7XgTbzuTkF7X7B35qZy02T7CQcPmhaGHDqUz2o9J1CC6PdHnwh5/JJk1bxu7h4BdRmu/nifDODylU0m8+U+rQBhoI1BKKoJTOoaXnrsBg/vXQ7XsQ3Coh6FIRSaTLVRhpSty4CaTTUpGIFQTxeVN8d2Pbg4+kNXToajJcHu8TCV3UrqowxUlFyV/UDIlTfN6GdAmqejxPNkqB9nofiZPCT8k6RgIZNP9qyEHhFz0RCCbaNtCLgrDAc1wI2jUgC90FlIzO6Is1JyZevR3g5ls4s6oLN2owiAldtBSyaKDVdfE50UlTtaTJvZGStQvUb9E+0ncP4n+Q/QDJ+oPE/1ndAVOVK8TkQ5O9fO/5v1RY3caAlUyhSTCii4bGP7UQzisFaBeq8YoVTUEFZ3nkxL5hRf7cHjHPjSpXh/3Dx6GTHjh4TgBSXiYiWxOBtiIW0YSVFKb+aCjGOX4ZPY0fL1oJrLqnobM6pkIGVrcxfzY4ANmkZG/uC6BAgyWL1zKAVitL72QwbUIky3+kJklproBl+HAJ19Mgbt6FtzVMlGuaOzLxtJXUg3pMjPa3EEZVZRkDOkzCG0anIsUYrQFydONPNzIic7cKEiQhoU0jzI7E0uCyKb7ceZPJ3O//X7tJzLzFfugsTsRkfxwyfuQ7NyMotw5cCo/MMgmS+XkWGZOEyvHUCoD2YjJpukZcLlTGWQjBhvJOYnFJtJFhScbFYpCBTQDbBFT7i9HZnqGIBaFaUCxs1Wz7zL7L2qjBfkieNMC2cLefceZSdFZEchWXFbKi/JiVhxLHDCvuImLhElpUHgxn5lsRUEhF60o64kcqLj4fyzIZp17+SmCbEFNDwMRBLJlpGrwunYzyGZPF/2rgWx8vrKEoAQEFQf8soRiScbCrVvxxfz5CMkq0k87DRd17IDJn3yCeilpGHZDH2QCIGzWSXTZsK7d3nLCFDl+A69KAGRbiEIAq/bsxZfffIukkIZn7r4L1XUdXo0ASJnpmOzPZte0nyrIZgI4drliVACDeaj2Tqcy5tdvxf6wSzJPJKO0d4xWB3c8ZlosoGQHFjk0IU5/FAu0EeglHkiRrbL6HaePiOvzZ73frlmPnVRYIJsFQoaBuZhjiroe1PhMM8nYY02AbMe7Sv+lr5FsVCrHymXT8dDwW3D34Cq46caz4FJ2QpZyoEgmlM/9RbyHsADZNHgR1GqFQTYRfFAHDjUZLncS3JQu6nKLlS7Tk012qPAHAzwIS01OZpCN2rNTdfDQzdqiQHRLLqpLyMvLQ0ZmOrdXxseYyRZgT7b4TLbySlnPlYNsTZGSJUA2CnYABMhG64PH63Mqk23HLkJU9h2Jz4urX1m9YusTe/cl6peoX6L9JO6fRP8h+oET9YeJ/jO6Aieq12/9/DnV/Z3s+6NmkOyZpuPZN57DpoM/o0nbc1Dm0KEpnNOIYFkA+3/ejc4XXIaBXXsjC1544TTBtYoAiBDdiUV7CvUrRwAF8OH7Q9vw/Pv/QlLVVGTVzA7zOqxjiQXYeN5CBBJKB9Uk+ErL8MXET3HdgBvgSElCkJRdHEwQf7MAOgbpQjI+GT8WVc87B74klZl6ulOY7dM8h8aXxFhTQwo8mgKvX0HPizrgxk7Xsk+bMyTDpQsLJtkQgB8H05nplZyAavN7PZFR/x/Z/9B1CDvIGZJgErItDMlBfQyyeZVNKM6dC5djC5zygd8EZNONTGayOWkB3elkkM3tcYkABFllcI0Kz/NM067s14BsXo+bSV6CXHXija6YPxCMC7LFU39xf2kFIUDheYY3lUE2n9kG4w/bLcodRdoGQvZ0Uesg4/FeIicgPi8zk83rTYLbSav59nRR8d7ISdsQVUoXjQHZoqEH0/sgfGIUuWoww4EaSU7uAWayJTl3xQXZ/gpyUTHJEw2JPNj8igyf6kARJCzbSgy2+dAkGbUys9C3b28cLvNh4vixqJ2Shnv734gsGHBrGiPp4kYx62lDyolmyabgJrIb4pRSBcWShLUHD+HjqVPh0A08dfedqG0AyaEgy5q4YyG+rAmy8YTS2octKvlEzZX2fHD/AU6nrVWntrh5ws3HQCgQxMGDB/lGO61WjaiHO7cNWwR0bCv9NVJMX1kZ3E4HVPN4YjtjvpGoo4zxOKI6hGmllURGl5eWwufz8U3tTUmOxb/Dpx+vMy0vLQvr0600U/qA3+9nKq01+BE02shRWx23SXwVYdOVMN9iVwFiPRTtlp0RYFBU2xcQx0HfHwxqbDJqf3jrIbEKRStKgqpt6w9OwMQ5UVtKvP7nVMAuFRdgs8TGp71698DRwyvR+uwA3ny5F7zqj/wQFqtgtNJFwyhhqyo+VblcdNOWJAQJZJNqw+1Kg+rwwOMhkE14stFPh8MFxemAL0AraUCK18uDFwKCHaoV7F2xRtYALWhIyDVBNu53aQWXVk0h0lItJlt08IEFsnEPavWw5k+zd+DgA5KDehDQq8MXaorU7E4oCZzDTDbyaiO+MWU6W4aav6bv+nNaQWKviQokKpCoQKICiQokKvB3qkCF2T+DLWK8I+Y7Oj6Y+BFmrJmL5u3PZ5DNLxvQgzoDbB2aX4Rbet7IIQEEsJFyimZ59L12Q/2IQ1pk9k2sNmK0FcGPHcUH8eSbz0LKcCO7VpWIdDQeOYFZbDpUSgcNASuXrYSuh3DxZe342I7LYmMfLSETpLFh4ZF8zJ71Laqdfy6HHhDIRp5sPC+n0atOoBOx2gAlJMGjO+EOAE2q18WwAXegnrsqPIYDEHyvmQAAIABJREFUTpKXEthGiiU+5vg2LH+kcquydhqfuGHODE2QDfDBpRxAsmMzinJmwa0KkK0yuWjsvuIx2Sj4QHWcDd3IZt9lJ/kuqxEmG4FsquJgnMCELRgWs5hsWRmZkGhhnLDA49yEdrlobn4RkpOEkjKer3+Fr2GvNcKfAiwXrYzJJrCJyMI+JEWAq9Egm2Cy2bd4oALdLgSSFBQVISsryzSeo09FTxXsJ22dJDXPfAbZvAxq2EG2WPqjffJP4Fy5P8Bmd5npaWajjT81sT5HtEKS1JFkNDdXyEUJZNPL5kDV1v2m6aKGkcwTp18zWbIAGyIBBVUF5aqDrLaxfOtWTJs7n0G3WlWq4PZe1/MUbXdJKcaOG4caKckYftNNDLJ5gkEohLhTozPvHELTxSY084STMWhEAJukc1ppsaJi5YEDmDhtGoN0T9w1BKdLMrzBAAhUFeaQAmSz8k9PBWSzbmI6rs4dO+Hw4cNYuHgRMrIywwAQvbblh+9wQ99+OKNxQ0yeOi1MWzZs4Jrlc7ZmzRoUFRSiadOmqF69ungA2BqvfbWA/h4r97TeSu975aUX8eXnX6Bfv36oWbNmlB473qqJBaz16NmTJWz8uwmy2SWkqixjwrjxePXVV3HJJZdg5AfvmybrFf3MLKkmnSsz2HQDo0ePxkf//hC33347bh18Gx/ytGnT8K9/vYonn3waHTt3Ep2/FWNsMpIjzDNg357dePONN8KVEecTqVREe25eZ0OYmD454lkkE/ouKaI9MdCo4fCBg1i0aBGmfjUV2VWrYOS77+PDDz/Exx9/jAnjP0ad+nV5X/SZ6V99jddffx2Dbr0FA24aGHV97Ky2E7EIK/Yuf6dhzX/XuVj3lbjfCCpTsWTlctz78L24+II62L7pa8z+8g6kyOvglPZAkX2Q2bMhcFyQjdJFA1otDj7Y+KMHmnw+dPl0uB3J4gHscsNJxqhuJ3uyOdweBm/9QR8n9hLIRptTljj4wC57tlfYLhe1mGz8MGSgjTpHWrWzyUVDwpONpK88oIiIpc2vtQ+eqB5CLgokwa+dBl/wHKRWuQKlgRYIoCZ03QkYAmSLJrr/d7WDxNEmKpCoQKICiQokKpCowN+nAvFANh5/ExuMhzo6ZiyZjdfGvY22Pdqj1BmCJgMHdh5AvYwaePLWB5AJN5KhchwAgWzxAZCKXD4C2WgRthwaCghoK9mP4S89jir1qyMlIzUqtdFecYvFRnNXvTSISRMm4pp+fZCUngq/pFVY4I+6WhbIppGcVcaaVWux5/BBpDepy35sQRkIMRNOAG1GOGBQJKeST5tDExLSKkoSbr/2ZrQ9owWS4YSTGG+aDIdBzDZBVqmcT/fntqFYsI/moULkKphsBLI55f0MshXnzmaQzSHtF+FmzHSzIzYVz8UC2UJaBsr1BtixvyHyigXIpunkySZANo/TxcQNDj2wMdlk8sWjcbokR8lFLcuxE4FsXHkJyCsohsVk+y1Btlj8i0A2mpdIsgM5OTlITkuFVBikvLXoLVbexTeZIcEfCqK4uAiZmQSSxN9i5XAWCBINslXesGJlbHaQ7XjN0fqcrhms5yZYyPJkS1J3Ar55DLI55Z1QlBzIBrEsKpMyRfZ0PE82C2QTXZC43FaMa6QOJoMjjpQzDLAxi01GuaoiT5KxgiSic+fBUFRUz8rEbX16o4oJkfxUUIiPJkxArfQ03DNgILKgwxMKQSW2WozwlxqnTBJRnkgKqShtIRkIEMimqlh14AAmTJ3Gn33yH0NRB1JFkM3uzVAJk60iI0vHmlWr8dKLL+LRhx7GM089jUOHDmH+kkXIyMxEWWkpjhw5wkDezu3bcP/9D+L002vjzbffEXHOAKpVPw3upGQ+Zl4RMYA7h96B5cuX44YbbsAjjz5qyr0inmIReadAomnjTtLs2zlC2lwBufaqq7Frx05ccUV7zJs3L3zRjydvpNcWLF6C9CwS6tq5g+a+yIiTgLIPP8I777yDTp0745XXXuX3WqBYFBDAxuvUygS7jyb8A/r3xw+bv8MLL7+Ert268fH/+4MP8N577/D3DB8+HDffdIs4dxNkDIMgZujC95s24qb+AyLAWowXXBiDjfGHmrNoEbKqZDPIOnfuXMydOQNbt/yIg/v3i0hq1YGL212KZ59+hl9/9tln0aVLF7z4yst8/ESvprru3buX/9a5W/cwPGFnJJKmXtwwBnbv3o0De/chEAhwKlDdunWRmVXFpAlH7kUBLIrfLQnrrwG4j9ef/M+8ZnlqVmCmipvHXmfBnKSBlwNBScF1/W+Cz6HirDO8WDHjHUz5qA/OrrMHbmkHFKkcihxkbzaWcFpBIGF/ili5qADZQlJrQK4Lh9MLl1OAbOTL5jK9GhxuF4NsQS3EbS05mZhsNFASzElro6Pn46VBjgkUU9MJ6EB+fj6y0jNEe9XJe4IGFUIu6pJ2IFS+EnJoEdyO7Wa6qAmy8eqT2QCjFiiFJxsx2XTd9GQLnoOU7A4oC7aE36jBTDadPNlOgQH8P9MGEyeaqECiAokKJCqQqECiAn9KBayZTNjOwpwg0HyJKRYysOGXzRjy6DB07NsTZS4dRSXFOLJ9P9599l84Xc7G9s3fQfKHWCopyypSU1PRpEmTsBJIDPfF+MmaA61bt47HcbQ7ChrwZKUju251zN+yAu9+Ohq1z6oHNcnJIJdFDLAIEJwoagAOTcK6ZatZOXTxFe3YS02TBWcuTCawbI50MVMNS0V1ieeDn038BJn1asOoloZypyCmhAiIo3DACmogGSoFLRCQqOnw6Co8fhmXtbgIt17ZFxlIgldXGIQjnzbLL91STlgXOF6A3J9y8W07jQbZSIVSxkw2r7qB5aL/HyabBhc0PRN+rQG276uHvOJGYZDN7UnhdFEG2MzwAwLZZIcIPmCpLs8dIkw2uydbuJbmP2JJXtzmTJAtye2Cx+WOkotWFkDBi/KQUR4IsFy0SoaYL9gBulj7Km4n5jyHgw9ycwXIti8/X5AabfJC+4VmyZkJsoUMHWW+MmakCUCn4mbdPGHQy3xLSakPbo8TTknobK0tnkbd+g56LUApcsEgvB5PGNiLZSvYGyvTCnWSq9Gx5iLFE4RL/QVqYCEUYz088q4IyEaVtCb7lbTu3wpki0Wy6Zh1hSi5EvyShJDDyRLRxcxgmwddUlCjShYG9+mFdEhIETaD2Jyfj1EfT0SN1HTcc9NAZBoRkI2vlQlpEIIu6mKdWGRWaMlSi1WnCbJ9yd5rFUA2lvWKaxUGrI4DsgnEmUzICfnRMHPGDDz28EN441+v47WXX2NQbd7ihQxQEUDz4PD7GVQSmnexH24PMvHnJIx8/320vfgS0bhNs8iOHS7HsWPHGIDq1q1bpV6CfMz8SQG2MVmFJt0myLZ/505c1fNKNG7UABdddBHGjRuHHj164Myzz+a6HT18GCUlJahbv76grRoG3h05EqWlpZi3eDEyMrMrsOjEger8kHnnjTcxZswYXNe7F/75xBOMxFttPermtHnc0TkeOrgf3Tp34UjjhQsXwu1NEvXRNUyZMgXPP/scP/Tuuec+3DL4NgYRwh2NrYchkG1gv/6ocVo1Prd4mwUmEg23Z/fufO3mLlqETBNkW7ViJYbeMRg1q5+GowcP8X7nzl/ITDY6pqA/gG7duuDo0aNYsGgxM1w/++wTvPDCC2h7wUV478MPmOGjm0CvuBpCnqcFgvhk4seYPHkyDh04GD48SwLbpPFZuHFAf/S86spw+7NWNER7EdVMgGyVdFwn+2e732LUZyqCbCz2lAigd2LJuh9w230Pom23HnCrOfhl2bt4fEhzXNNOgwc/w6FQIqffDEAwXWDp9qDBD9/L9P1OhIwk05PtLGz+yctyUU2idFHBZBMPYJKNuqC6nAykqU4HPxMoXZSMRVVZmOvST7vM2X5fUHuhezCg6+yVkJ2ZxStO4sFILOAgVPkYVGwD/GuAwAIG2aKYbPzeeIU9GZDNA52hQHOQV8nz82QvW+J9iQokKpCoQKICiQokKpCowK+tgB1k43G6Oa8gugrPVyQdx0rz0bb7ZbjxH4NQ5tCwbdt2XNeuG669pCuqIAnPP/4UJn36H170pEGe0+HGjFkzUb9+/cgcxQZYzZo1C3cNvTM8vif12cTJn6Hp+S2Ri3K89/lorNu9Bac1qMn7tyeDChabxAqsUHkQU8Z9jGv69oIrM5lJJMzAs0A2NisXkj7ZBrKxlxsUlBYV48spU1Gn9Tko8hjwuWicGBIm57xFBn0WCEnjSaH0EoEHIhRBQd3Uqhja9xY0rdYQSVDhDElw6qYqyAxpOJ6Nz6+9jr/28xbIxviOREy2WJBNBB9E5KKVD2R5fgkVIcMZBbLlFjWEw9mUmWwudzIHHxDARkAbAWz0U1JlBtk4/MC8BgTGlvnKkZGWJgDOE8z++BRMSyVistmDD6wrelyQTQLKfEGWi8YD2eLV2qpGFMh2tKwsLsgmJkG0CSSb5rRBnU6yjCc2FsgmTPMqB+ks9k5xSTmDbC5ZFWZ2ZppJGGQLI+fmXs1JdARkSwofD98s5m/MRWOmlmAzEchG3nF2kM3t2AZHcBFUbIBb2glVzYWkBxgQiYBQ8ZvnyYBsJzvR587KNOamyRaBXSQRLVMUFELGip9/xuR583giVjczC7f16YVsWYLL0ODUDfgUBZsLCvHhhAmokZ6BYQMHhEE2TtuwMdki189soqb0kq8me7LJKFKdWM1MNhNku+su1JE0eINBngSL68owCaO6oq1HzlYQOypyGvkvuoGPJ47HG6+8gi6drsCyZStQVlaG63v3xqWXtUN2dlUGWKizKszPx6IF83nl4/JOV4AolwSy9evfH/UbNhL71Q0UFxah3SUXMbTy5fRvmPE0ZcokTJo0iU0v/eU+lPt9YmWEQEwJUBQHnnjyaXTp2s08ftH2Rn3wPka++w6GDRuGoqIiTBg7gcGhbj3F+x4YPpyBwBWr1jCoTDdjh04dceQIsfGWMMhG2lx6CEU6YlEreu/Tjz+Or7/+Gjf0648HHnkYkCkhJbKKE7s6wrRiGPhw5Hv4YOT76N69Ozp37YJdu3aIspt377w5s7D5+x/Rtm1bXHhRW/bOo/NMT0/HVVdfzUACvffHzZswoF9/1KpxGmbMmiXuZFNLHM021ZlB1ua8Nuw9MHfRAmRlCyYbbb6yEng9SWjTqiW/b/X6DQxy7N+7ByNGjMCuHTsYhKxTV8hFt2zZwuBk40aNkJqZhXdHfgDVTT6MVvl17N61C/cPG4Zdu3bxHx2KwlRgqnO16jWxc+fO8OpRh45X4KVXX4GiOiMyYhPMjX/HJv56KhWIYLQm4zY8CIoF2QTARv2AX3biusHDkaMpqNnsXDhwFEc2jMdVF+p4cFAtpBjk21AISKWmFFMM1LgNmsC/2A2tUHrh10XwwY/bUoQnm1IXTmcyJMUFt9vLhqiqKvODWHaKBzG1RRqUcUS2ocMpK3AoJNmMRsGoydN9ZzE9g4bBTLaMjCyABlI8hNKg6wGoci4HN+i+FVDMdNFouWhkQGGVSZxWAmQ7lTaXeG+iAokKJCqQqECiAokK/LkViJ29xZJewrM92YBf0dD8sta4emAvFOjlOHbwKD4a8RaykcQyyUBJCTp3vAJHjxwRkjlJQtsLL8bHn/wnfJLWvCfgL0eHDh3Yi9vaBgwciCeeGYEg+7MFcVgvxC1P3I2qjWojKc1jDu3EGEyh+akuswfa+tVrUFxYgss6tUdA0aO82GLZb/RZSpbkcAKWdQIbN27Ejz/+hNPPa4Z8lwa/UwQy0KCR5kT8z5hxJY/6LFWN6e3G4QeajOSQgqvbdcW17bohg1JWdVnsi33TxYKwYTLoThY7+KNaya8F2cJkHCut1qC5vAuGlsly0W176yKv5Aw42JNNBB8QyOZ2OXlcTzZMNM6nxXQB7ppyXSIihUI8xycVCs2Vuf42PCK2RvQytzdZYrloLMhmWchUVlv6fHQmwIkDE+wgG8lFU9LDclELKrN+RnZrgWEkqDmeXNRiGlkSNrvsk77Vkot6XM5wCiFPumKZAWa6hTUpKvf7TU82outFwLTKCkNyUQIDCRbKKziAjBQDSY7tLBdVQmvDnmy/BcimG6lxJYOVXjQrqZN0u8QIIYmo04kC04ONJKIhSUbNqlVw5/XXo4oswU0TSOqwiJmnOrCpoBAfTBiPmmkZGMZMNgNOPWK8F7lpBdWSJaM0NSbDRgbiNNaZa7KCIsURzWSrALKJhmwH2cIrHqakk8CYWNokyzF14LkRT+OLKZP58/Q+61rffMstuOe+4WKCa+jY8sMP6HdDXzRs2BBfTJtqykVV86f5Od3A1p9+xI19+vKEe836DYxyk3/ZW2+9JVYVTF8xullp43agAy++9BK6du8RvixaMIAenToxA2vs2LHsNTZx3EQ8/fTTaNa8GZ/Pqy+/jBUrVuDTSVOYVZaS5EXffjfi6NHDYZCNlethxIpASeHvRE36rttuw6pVq9CqzQX49+hRUUw2Pu+YMAf6Gl9ZObp16oiCggKMGjUKkz+fgtmzZ5p1soBli8EVqSc9CBo2PANTp5GfXTTIluL1oGPHjgIklSV++FFHb+2fpHL0t+lfTud620E2BjKCfj6n9pe24+CFxcuXQVWd2L17J/rdcEO4prG+ePQC/W35mjXwJCXztaf9Hti/Fzf174fcYzlo1KgR7rvnHgY9nnjiCTRr1gwff/IZcvJyMXb0GEyYMIG/n3zd7nvwIQb7w2CNDbT5ox5Af8f9HB9ki4BTIrJA5pTjtVt34do7HsB5Xa+GPykZTikXZT9PQwPPBowacRFSpc1wyLlQpDJmtIrFjCh9JbPZLJBNeLI1xZpNMvw4H4ZcGw41CaozCQ6nucrlVPkhTBJ6WVX439ZAjtpnstsDPUjSz5gHCssdxCZAQonvr/R0YZ5KjDiS1MPwM8jmkLbDJW1EqmMNXMoOKHKBzZPNZPXaFu8SINvf8a5InFOiAokKJCqQqECiAn/vCsQzv6dxkp1EI8ZOBF7puPrmXqh1VgP4pRBaNW2BIVcO5HRNN0gWCSxcOB+33nJLZH5jyHjjjTdw1TVXizGYuTr5xuuv4d133xVzG0lC7dq1Qcw2SpQPSYAfGrPZRs+fgjnrlqDOGacjxIn1AtySdeGLhvIAPh03Hlf16oPkrFQG2SypKM9BiE3FSqDIoI1GiCr5qumAVu7HZxP/AyQno07zJgyyBTwyBygyuaiCx3n89kDHRIw2OiZnUEJSUEGDrJoY0ucWNMmuy6w2Chd0ajIkAtwMYZBfYbz6Jze33xpkI5KSTqFfJshGctGcooZwuZohZGTA5RQgm8vtDMtFOVSPpKKkIGOgja86g2y+8gCyMtMhMyZyEiCbSQwoKCjkeTzhT9YcvbJS89cy2iSjLCAyAbIy0sVcJorXWPEbGNjjDys4lpeLVJEuSsEHlYNskdRBkS5aXFzMnmyxCaGxWlhxkKb0z5CQl5fPrAOPwyFM9cw2b/lvRQ6XwANRQAIMSv1+ntxnphKgZaHH8fFfluTZQDYKPsjKkOF17oBWOvs3Dz6IgGzxlMDWGUXLNukCUOKiLqsoVRXkSzKWkgfb/IVcr9rZWbi9T29UA+DWDU73tOJ1S0wm278nfoyaqen4x8D+yJA4rw6lusE2hcTasE+c6UZ2QoJHMuCWAJcW4kQWShgtIZBt/2FMmDaVAaIn7roLdWGYnmzCj6lSkM1itlmUWrMTszpo2seAvjdi355deOmlF/DE4/9EXkE+XnrpFRw5dgx79uwLX/LC/FwsmDcXaWlpDAiJyTAZhBu4pldvnH322XwcC+bNwf33DUetOjUxfcZM1j8fPZrDTLS0lFR4klzMhgrLjQ2Db0xivJDkzGo/s2fNwOMPPMC/jx47FosXL8b4sWNx0003YZwJ7FDqjOikRVvr2rkz1m/cyJLXBUuXIp2YMARamWcRCXnQeaWk06WXs/Gh0+PE4hUr4HC6TRmsCYjaGIAWKPnJxxPw6suv8L015YupOHT0CPuVhUMYdA2vv/YKd85333MfG0Za6Z1UuyuvvLICyGangdtBV+vfdlCW6j534SJkM5MNePThBzFz5rd8vxK1WjxshUfBPffcg7fffhstW7ZkWSx5CoqNXEgNtGrRgmuzYu1auD1Ue/G5WwYOwKZNG3DZpe3wrzfehFN14D//+Q9efvlFtGvXDm++9x5/C50zAahvv/kGsxFnzJmLKtWqxpfo/skPpr/H7m0gWFwJqYSQpLKX4y3Dn8D3+Tqqn9MGflWFC/lQDy5C2S9jsXBiH6QZ6+BSj0GRSiqAbBHPSuHJFgk+aIpNW9wMsulSLbhdKXCwKaobblcS3KYnG7EoFQfJRQVbNTk5iXsisiFQwvR+q62aPzkIR6xokacfeSVUyciMkovKIIAuh0E2YrI5Qovjgmz2lbrIdU8w2f4e90DiLBIVSFQgUYFEBRIV+N+qgEVqEWN8IcWkSQAP+805UEDW8NgrT2PP0YNQHDKefPgJNK3aAClwCk9cU1ZJczQKajNnUMiqWgVz5or5Hc0DyK+50xUdWY1gzUPICqfVeedBN0JsL0OzXgpBOGAU4rbHhqHGWadDTXWaZApAMUGy79duQt6xHLTv2hFBhXzddGiklAuTGEyFRthYiLAHAsNkqEEJqxcvRW5eAQqDPtQ4pzHyXUEG2WicyHP1MJONAEL6LvuCccTzjedoNF+Hwow1hwYG27yaC1dd2gnXX96DwUivoULVDJFAGtaz/nXa2v8XZItD9BPzRRvI5jMaMpONQDbV1RS6lgW3O1mki5qebJZc1GKy8VyeF8FlBLQQ/H4KwUxne6toRVb8GgosASCQLSkpiYM3T/Q5lrma159ANlLgZWVkhC2twtZqNpCUSWaspBT+gjoUJouQOk8qCvoEFmYDvcTvEYzbSlEkkI3MDglks7y0wkaGlbQTC9mjCNXUZC9cDjJ/1irsz/q4XeFLB1vmC8DvDyCDDOT4RTHbr0CAM7+Abo6gRl47OgcfEMjmUbdVYLJx8MGv9GQ7McgWOUpxAYR5I8k1fcwkU7Fg2zZMmjMPfkVFtews3HH9tRxyQJCi02TuMaJOgCMk/FBYiFEMsqUxyEbd1sEDB/CfaV/CrygwFPKko45AGOnTKVLyKDHi+l3VE42rnwaZGF6qimKZQLZDDLJRo/3nPyIgG9eYPhsjF43V7sdOOq0G6i8pRru2F+PCC9vgg5HvolOnTgxQzV+4mL3F3nvv/agWI9hupv6fI3BV9qx7/uVX0LVrVz6Wzyd/xp5kLVo1x5jxE8L+Rja/QZMeSjeg6cXGNwI1HMHw0kIBXH/VNQz+0UZMtoWLF2PCuHF48MEHOX2Vtq+nfY2ff/4Z995/L7Nm6tetiyeeegpHjh3FAkpIzYwGfCy5Mp3DsaNH0fXyK/h7CKQbPXYMWrQ+X7DZ4hjN0x4L83JxVbceKC0u5BZOIFvDxmeEa0TXkQDD1i2a8+skv/WmpzLQKLJfxU/rPC256GlVszmAgfhrHLAgGXjooYewd/ce3Dv8Ppx/wQUmKEvHBjRs1FhQdQ3go3+/j9WrVyIU9OOHjZv5WJq3bMWrDOSHR6EHLVq0YMZZKHxH6jA0HS2bi+O0g2xzZs/Eww/cj1q1auHzz6dyp0cbrXSNGzMavfv2waP/fCJslErn291kHD786GPo069/AmT73Z7H4WURMaiy+n/r37IMv+TAlt0H0bXf7Wjaoz/83qrwKxLcyEdGyXf4bvqz2PxNf9RwbYZTPgyVc5IFky3cv5tPKA5isYFsheVnM8gWJCabUofloi6XFw6XG253EtwOFU6Pm+9Fh8uJcn+QQbL01GQQXZU92Tj4IBb2jrCl6RXqG4k5SZ5shhbidxOjDRItPhwTIFtwlZCLxmGyJUC2360BJr44UYFEBRIVSFQgUYFEBf7gClQKstnGbiFZx/ivPsXXs75FlSpV8PZLbyALyfCwBDIyJyelAIFoeTk5PPeiecfAQTfjyaee4vnJ0DuGYN6cOWH7nNtuH4zHHnmU5zJkp2TZkpRCwzGU4vlxb2N70QFUqVOVv49ALALZZJ+OT8aMZ5ZcStUMBBQNmkIhgjbWmqXmsn6aYQnOkILCY7mY/vlXbMsze/FCnN66GfI9IQTYk02zebLxTDoKf6C/WGNBgY+IOZj1PlKNEWvNGVCQpCuo6cnGoGtvQOv6zZAMhT3cVJKR6tb3/sEXvJLdnTrIxpWoqEgMD/ij5aL7jjbBkfx6kNQzoSrVhVrFYUpFneInjePZB10RKjmab9L8lVQngYAP6ampYZDNzgS0A30WSMZ2YpKEosISZrI5VBmKqaoS82WxWe+3fx991kcgm88XJnlFyDTm52KUM+wdyD7wRCzLY2s1qZCZbHH8nM1JFksFuRHJ8AcDDLIR04Woc/E8oK3DtouD6ORz8gqR4iUk0VWJYZ2YHIWNoU0mHKeL+v1sdsesKvOmjUzahHk1e0iZ6YNkiE1/y83fj8x0iUE2o3wuHPp6lovK8rHfJF3ULhetCDZZ0b2R1iyktBICsoQSVcVunw/PjJ/I/6ZOq3fPK5EtC4CNMjBI9BjR+AIlANbv24vpX3+LOikpuHdgfw5E2LN3L0Z99hmCCpnMk9eb6BSEVNRgkM2jGRh8Qx80qVGdZaOaREw6FSv3H8LEqRGQrZZsIDkgvIqIjWYH2RhAiwo+iMgOrSO1QLacw0fwzhuv47zzWuL6a69jX7bDhw8zyEa+aYX5ReJ6m6gxyz1lA7cOupmR449GjYMn2YvT6tThFRC69qPHfIR33nwLl112Gd565z1B5w03NIks0oQXm6mhDxtlmpeAJKxTJn2KF58dITpEWcKY0eOwcAmBbGOEJ1sPYbT/wPB7OXF0+crV8KbQRF7V2UYlAAAgAElEQVRjlt3ho0figmx2Jtusb6bjiYcfDZ/fNb2uxxNPPwPdjCImVo11M9MEn45lxJNP4esvpjEgQcc/aepUNDqjSbgDoPuQOpnzWwqGmAWyhdtHmEkmTnbLxu8wcEA/9mSbOXNm2FOPvueBBx7AnFlz8cCDD6L/TQOjHhYMBpv3E10PClxYvGgB7r17GF+D++5/AANvvpm9127s25dNTe+66y5+YNolsA898IANZPNyu7njtsEM2pEs9+rrrhdAjqTj/nvvYybjffcPx4BBlJoqHjz0mSceeQTffPMNrr72Ojw54hlmzFlt5q/xWPp7HUUFjw5KvxWCb/hlN+568kWs2XUM1VpdgSKHlxmxHiMPpwV34McZT2Lyyxfjwsb58Ej7oUp5kBDkgRMHfJrhO6wY4D9EmGwl5YLJFrBANhdJRZPgdHtFuqiqMMjGVHJVQcAv+qiUZAJqDTgkGSo9PeNs9nuEFmCIUWutTOnsy8ZxOZBxDA5lBwzfasjsyUYpqUIuGgEKTcmouSsxnksw2f5ed0HibBIVSFQgUYFEBRIV+N+oAHmOCf8yMaciuSjNM4iZw3JLQ2aW2Iof1+GFV1/EpW0vwkP/GI5UJIVBNnulZs+chaFDh5oqLJqQqSwHzS/IRZ8+fZj8QftrUL8Rpn/7jTC7DyczirFiuaQhH37M27IK7305lpNGae5KIBuBVFvWf49jew+hc49u8DsMBNQQgpIRJRe1jonhL/ZxA8tEjfIQPv90Ctq0aYP6DRtg/MRxqHdBK+R7dPictDRM30OfNkk9hgyFEQ8zLIvOjOfz5usM4pmsOQr/o6wvkofqCtSQBFdIgico47wGzTCgx3VomFUTSSGHmUD612lj/1+QzToDOw5iySYNQ6SLkifbjv31cbSgPlRnM4RCmVCdbjgo8EARdjDkx8YAm6wKyagsVChUW/o9FPAxOcNSVsWrHF27KKWkBJSWlPPnCD+iLawOMyXF1u+Wl7uFZ9DVLSkrQ2qSN2pXYflxFGtStBZRA/KBK2Kv9JMG2WiiRfTO4tKSCJPN1FPzrWmlUJqHEg9kS072wkNMNp7UxG6Vg2wkF81ISxdgWkyiRLiRm6CgRmkjusaMBfJkI5DNrfzCIJuqrYNb3R0VfBCb+hl7VMcLPtCNZJY18vlHTboEmMalDqdzit8ZHVVVFKkqvly3Dl+sX89ea1XTMpCqqkgKBeDQNajsnSXeL8ALSiEFdufkMDX3rKwqGNq3N/jSk18bDPhMs3/xSfOAdA0uieSiMrPZ3HqQO1ANKkodKtbsPYCJU6dx5/XosLtQXZHhDlnaY0LjBdAW6aws3aBtH6IC4ToIBpwASQioIxCpc8cODLJVPa0GevXpzemT9o0braRj8K23RIFstRs0gIcSNjUD7773NkZ/+G90794Tz7/4MtfYkp9ZF8BKw7FU1dY+KPFUD4TQ4fJ2KCsqZA8AkmKOHjue5aIWyEbMyTVr1uC7TRv4eDt07Mg3/fPPP8+MunhMNvEQivixDb9nGJbMW4CaNWti/8EDSE5NxZx58+FMIvNOwQW09Pj027o1a3H7LbfCrTg4HKSwuJiZbA0aNeZj8PnLuIPXQxquu+YqPqVPPpvMdaGO3uF0okaNWmGWF10ZAtkG9L8RLofCzDEruIL2R3I5MgpNTUvjpNeoFRkyFVUUfDH1SyEThYQhtw/GqhXLROckq/ho9GheFejbt284gCTyOIpcVTrXlavXwuVxwwgGcMEFFyAY9GPR0iXISK8iPNago0fXbti/fy8+/HAUWl94AfcO1GaoQ3zr9X+xHLVDh4547c03BGNOrghgx+tsE3879QpU5tGhS078fDgX7a+/BU27XI+y9NooVb0M6CcZeaga3I0Dy9/C4zcko1+nNHjk7XBIuZCkIGAEK4BszLmUXND1JJAnmx1k0+XacLm9ZrpoElSXGx6nSB2ihFHFoSIY0KDpQZaJi5UpA4oZ+R3uq2J8+2ifAZ38QYnJlsH3ICXd0n8WyOZWdyFUvjIBsp1600l8IlGBRAUSFUhUIFGBRAX+yypgGfvbiQkRwEB4agdlDfl6KW4dchv6Xd8XN/S8Hl6QXYhizoJtJ20Adw4dijmzZpjzXpnJEYVF+Rw0wKCGIuPzL6ahefPm4fmQXclG9kfFCOIIinDDY3egztn1kORxwaVLcJYamDzmE0yb9AUOHDqIVVs2wKdoCCo6grIOXRbBd9ZmAWw0L5WDwNxvZiHFm8zHRGDauInjUbVJA2jZyfA5DAbrxLxInDvPZ/knpdSLADDCHmj8ay36h1lQusTvJyBI/JTh0Ahok+EJyUjySehw7oXo3eUa1EirclzA6I9uRr8lyCZQAfKeEyBbmVY/DLK5k1ogFEpnSxiPh9hsYnxvJYyS77dkgmx0TKSs5OCDAMlFM4THXph+RnNvEwuwaz1Z7izmi3m5BUIu6nIIGyz+f0JbbdpQ8/voHrCwF38wyHgE4U/htkRYhxlUGAsqMtlEIYITcPhoDjJIZio82U680W6JSRORi5r+aJWkO0S83MR5EJPN601CktMVA7JVlPdYR0MHRkw2X7kfGemCzXS8NAn6nAWy0ckSky2LQDabXNSh7oJDzhFMNiryCQS6JwOyWTcj7V8sBgi6IP8eB2Qrd6jIUVSMnT0Hy/bsQbmiwKVRwIHGnmmqLi6ySMYQjDQBWQkqCHE3br3qKjSrXQsunUAwi6Josg55z2K6LAIBAEkLwUH+bZQEQLIpWUaZ6sS6Pfvw8dRpSEv24B+DByOVQBt6nZl0BtyhoBm8QA1TsNusc6ys1TD8Zug4sH8/Fsydg5nfzsC2n7by293JXpxxxhnYvHEj/x5r/kifEzenCD4YPXEimrdswfslD7AxH32Inj2vwrPPv1iBoio6P9Po0qy75SlANynV4S32AZPxy5YfsWTJEowZNyEKZFu7di37CVSvVoPbR2FxEd9kq1evRveePcMgW2ZWNZNJZ4VLiHPOPXIUXTp1hBEyMH78eNx5953sY0hBD4NuuxU6dwZ28NSAr6wMA268geWi07+axuDf5M+nolHjM3Dttddi+/ZfRFiBTYdufQf9bNi4CaZ8PlV4CLAkVMKWTSJdNFbeKx4Pkf4pIuQzjeGJRSZJ2LT5e25xv/y0FX16XR/+nqpVT+O2/dFHo7F8+XL4y0sZlHM6VU553bF7F27o2w916tbjPZEElOi/Rw7sR9fOXZCWkcogGwyVj/fI4YPo0rET75P+npJOAmjztjQMvPzC8/jss88YWH3uJbrmlkOhaH324z9xL5Z4x/HuWa5nHDmzJikIyg48/NJbmPX9ftRufTkKHOnwKdSXk3dkAbKCe5G7eSyubroXTw5phmT5Z7ikw5T1LIA2Gwgvri/dNy4YhodBNpKLfr/FA7/RGlBPh8PpherwwONOgtOTxEw2Thl1ieQhfyDEq1zJSV4BsBGTTVYiK4sxJ2o9j4IakFuQjypZwpON/uNWZAThUPKgYhuMwCpI/gVxmGyVPSr/fky22EWjxJ2TqECiAokKJCqQqECiAn+nCoh5Ko2h7ONpwWyLlgESk61Y9mPYfcMw9ObBuLTlhUiCAicEyyuKOEPetzk56NipAy9q8uu2sDeaG5AC5v4HhTe2tYmFdxobCu/ychg4iiLc+dqjkFJVNr2nFM89a7cg05mKkS++xfOwI2W5+HLeDOwvOQa/GjK92UwMhZhlmiFAL03CvJlzGbAhyxuau4QMHQsXLUGOvxQpDWswk42ksRb+Qp91aKpg0MmCbVXoL0VIpnm0CboRlmNKUWUC1HQJKoFtOs25ZaiajFRHEmpmVkH9arXQokFTtG3aCh7J+T8DshGTjYMPChvA7TkXQT0dLqeX7WCopvSf5c2mKg5IKgF0FMlKc18zXZT8+QnwIgYZYwUCDhNKRmFzI4hX4u/WfJGCNwlko+ADbuvsOShUOrGZBHbczQo+ICWlXa1m7S++clMof47l5ggV3smCbJAU+AJ+lJRYTLZTB9niM9mOB7LJ8Pn8KPf5jguyhX3hSC5qMtnsIFsSy0XnQdbW4g8B2UwEV0wmLYaXycGTDJSrDhxVVIyfPQfLd+9CzXr10LFNG2aQuUg+aEtCsVYT6KKyhRw01M7KRFXVIZJHmWlmJm0woy66nhaGKNJiyJSfiW8MsvkVBzbu3oOvZs/BgIH9kJJMsj7gx23bsHrjRnRqfzkaZ1dBkhaCUxfgn8VQC3s22TpIqxMlkOfQgYPo0rmjae5IvDnRBc+YMxv79u3Dl19+iYDPF0UTpteJZkwdYOcu3SA5nLht6B2oU/d0BtkojWbU+/9Gl25d8dIrr3EnSPu5//77mSU17N57+G8c+2vKFzXyhLJ5DFKCp0uRcd89w7Bi2TKMGjOuAsg2e/ZsrFq5hm/CZ58ZgSlffM4gW48rrxS+ckuWIDMj29yXKIAlb3zp2WcZbDr33BaYOHEi3nrrDTbwT0vLwNQvpyGjivByi3qgATh2+BCqZVfBNVddySAbeZYRyPbMM0/hwIEDYZBt9cpV/Nnzzm8NWRVAVY3atfDPJ56JZrKZIFvNmtUxffp07mysrby0BJe3awdN0zBvwQKmtEbYbOJxyysJ0DHsrjuxdPGScPjGY//8J1577XUOK6B00OuuuwY7tm3jVKGHH3uU6/ThR6NxXpsLuAOzOqxD+/aie9duDLIRuGkQIGIYmPTJp3jxxRdx7rnnYvzHE8OrT6Ke4CTSzZs34/ahd2LonXdGgWzMRIpNk/w7jX/+wHMJx1ZEgWwCENZkF/YXlOCCbr3RuFNvhLLqoERNQUCiVSFixxYhTTuC4M4vUcv3Nf7z2jVIVTbBgwOQJD9LRsXiSGTQJukKiTzDIFuxvxk2fe9EAOcBaj1OF3W5k+Fyeyow2QhkCwQ1NslNTU7mh9+pgmzEZCOAzWKzEZNNMdNFKfhACS6CS90GRSqyyUUTINsf2CQTu0pUIFGBRAUSFUhUIFGB360CJw+yUXJnmRLAA48+iDtuHIQLz23NTDaCLWJ1TZbP0VdfTcV9990XJc+jU2nU+Ex8/fXX7K9r38LWHibIFoCBXJThpUnv4ZdDu1CzxmlQ/Qa+/PA/mPnZVzizZiMG5XwIoBgBzFq9ABu2/8CstpBKbDZBKiCQywiGsGD2fIQCQXTr0R2ygzRhQLVq1VGrRi3887lnkFmvJnwOCUGZfMEBOaTz+dXOrI4OF1+OC5ufh9JAOSZO+hRbtm+Fn3zgBPuHz5HSRbNTM3Fh81ZoeXZz1KhanZl+FA1Bc2Aie3gkBe6QgwE/t0n++N0u7yl+8e/JZPNrDbBtP6WL1ofTdS5CWjpbwng8Xnhcwm+ZVE80vqd/i2RRAc5a6aJBnx/pGUS4itAr4pvEiGV9a15LmQDJSR62K4tVUoqrJ7bICF/MXdmurJzYcxb5w5QHV1LXiL2XgqMMsnHwgclksxtdx/uCGJCNtM28MRpY8SBPJBe1dlFZgQQiCQbZfH4/0tPs6aI2LXTMsR4PZFO0tXAqu6DKOVFeQcdrhyfDZOOLY8lFTW4NfY7LEwuyETvPoTLINmH2LKzdtRtNmjRB/8suAxESqcshJhlt5rRUfI9tnYCmp06dDCAjAFvs/u0gGJsHhuNnDQbZICsIyDJ2HcuBnJSEtPRUlANYvW0bPp81Gz7VgSRVxdBrr8WZWRlI1kJIIh8+krGa7Lh4dbMALgLjyBOsYb36uO6aa/Hwg/ez9HHBkqVModz+yzbufM85pymee+45liHSGV/cti0DuYuWrmRWE58XIdmagXHjx+Ct117HRZdcjHdHfsC7HzPqQ2a4Dbr5Vtwz/D7oJloQZXxosrvE9RBMvGFDh2L50qURuejYcezJtnrdahDIRmARTcCfGzECn38uQDZislGa6fwli0yQLSJXJRBwy/c/YGD/fgxejfzg37joootQWFiInt17oLgwH5e0a4c3KLaaO49o9yuW1RrAVT17YM+ePZj8+RccfGDdtFRPeji0btWCz3vx8hVIphuYKbGEvqpmeqLA5i0mG4FsM2bNhE5eZtxQqWVKLMtdt2YNnh7xHBuHWim/DFKaJp7Lli7FP4YOwSUXXYz1a9eyXJw86tau28BJoASGXtT2As6KWLVqFW6//Xb++dHoURVAtmDAhwvPbwM9FMT8hQuQnV2V93PNNddg586deOD+h9Bv4AAO7qCNmHs/b92Cvr168/tGjxuLlq1aC4GpGcstwPWTIuKe4qPmf/jtJshGgwG6U6g1+RUnnn13DKYsXY9abbuh0JGKcsnNCcnU/lxaKVK1HLhzl6B47ZtYPOl2ZMjr4QL1tT4BshE3lgFw83pRhDkc0A0PglotlJY1xcYfXdCUNgihNqeLOildlB6+bg/LRZ0uCj0QD2HydaR+LcVLTLYIyGYxnSsG+YjFK4vJxnJRjRjABMKbnmyySBfV/CtF8IG6Ayr+N0G2/+E7IHHqiQokKpCoQKICiQr8z1QgvMhqnrHF72HFjMnSIpCtRPLhn888gVt7D8D5zVoiGY4okM0ivFDSpvB3DqFt27bIOXI0qpaDh9yBhx95JKy4MnNMWcZnsdlCTCkB8lCOMQunYOGapahbpxZ2bt6KLD0Fo14ZCQ8DfJQNr8EPAyXwYdmPazF/0zL4VZKNCgJKoMSHmV9/g4y0TLS/ogOgKqhVpzZant8aHkcSSouLsW7dOuzYsxu/7N6JslCALZqa1G+Izpd2QKtGzeBhqEzMTwLQURAowo87f8G+w/tRVuqD1+PBmfUboUndRkgy30tpozSKDgccSDr/m0A/+qbjeYv9GY3vVEE2Hs0zq0wcbawCwi4XDYNs+XXhJLmolg6POw1OpwtuCiUgTzYa41O4mepkDzbri2m+zHJRvw+Z6SIE83jgmlU763jy84rgTU4SwZtx7crM4zc/aAUn+vwBlPoEyHa84M3w/sx/0HkLkM3OZDsOyMaSPlllJltRSQmyMzPZQJC3UwDZUlKS4VYJQjoxCmmBbOU+P8iTrTKQjUADeyJERZDNgFvdAal8Hghko+ADRc4BjAAf+4mIMCcC2UCyxliQzQQIGRqLkYsSBZY82QhkmzhrFtbt3IFzmpyJW9q3RypowipsxjWi61JSKMcICyRXgA/iX6wrFqiJdSHCl1fIOSNNkN5rAXLEeqPbm65pSFbhlxX4FIkBNooi+HbVaizcuBF+auSGjqowcOe1V6NZVja8QfJzEx5t3Mht9N9IoxZ+WeGIXVpJMIDOHa9gFtiCRYuRlpmBwrx83DRgIPbu3Y2BAwdi+AMP8ldc3PZClJSUYcnS5UjOIIaVOD/6Me2LqRjx9JMMSk6e9Dl3/nffNRTLlizFE089ieuuuw6GRJKxiBzSVgbze44Psq1au4pZdmy+SA8JncILdaxdvRI9WS56DPMWL0ZGZjYkAq4YsdRRmJuHfjfciAMH9jEA9dbIkeE+cvqXX+Hpx5/g9nbjwJtw/0MPhlle1psI/JMlCVf16B5mslkgW9h4NOALBx8sXb4C3tQUMyFXANKWRJi+68fN37FclEC2mbNnicAAfpPYz9RJkzBixAg0b94S4ydOMMMyIs2Grln//v3xw+bvMGbUR2xiSiDb2vUb4FBdMGSJX+s/4EZccH5rfPTRRwyyrVy9CqNGjcF5bc4Ph5jw9YOOmwcMxOaNGzB48GDcffc9GDVqFN555y24k7yYPXc+J7GEVx6O5WDwLbdi1+4dOPPMM/HJ5CmmPDfWmj8Bsv0+D2MBsBE4e7RMw3ndeqHBpV0ROq0RitVkBMlPjXoS2YBTK0OKlo9s3/f46atHsfLz21E79Xt4jO1QpXJmswlpPtG3zWxsEVcA3fAyyFZc3hTf/UjBB+fBUOrC6fDyKhcx2cj/z8V0cgcU1cGSUQrhofsimcxMKwHZoj054oNsxPwlTzaSiypKLpzyDgTLl0NlJtsOqFbwgRhCVFLqv59c9PdpU4lvTVQgUYFEBRIVSFQgUYG/UgUqB9mEBREtupInG8lFnxrxFG7u0x9tzm7JclFiasVlshkGRo3+kMkLdqN5nqk4VMyYMQMNGp4h5pHhQD2LrULaAgGyFcCHL9bMxpdzp6NerTqYMuZjzPr4KzSrfQZDWURn4aACAH6EUAQfvl07H+t++Y5Btr1792Lh3IU4t2kzNG/dClnVq6HNJRexUuqrWdOxeuVqZHvS8Owjz2Dpgvno2L4TjuTlIi0lBakOSk9V4CAlmUYpqiIUgeY/IUmw2Ph3dh+T+D86ImKpEYAWlhhSiihfcIF9CPsi+stfa/7ye4JsvlB9bD9QHzn59eHyNkcwlAaXMwVutwdO04+NQDanw8UAGy2mW1wUAtmCwQBjQRbIFov9xBuh/1YgW1aaYLKFgzAquXntTLacnBwmCp2UXJTRaUkx00UFyMYgy3E80uJ5stlBtkoZbNbBm0AVgWw0uU8jQCEOAhkL9IRBNmjIyT2A7CwJHmUHUDaX5aIEsllMNkvCdLzO7mRBttjviCC6EU4fS68kcNABebIRyLZ+hwDZBnVoj0xT/knf5VcU5JSVokSWEbQAH8bsTbrice5NTmG1va4aOlyahkynEykUgUxdgkHmjirKHQpxNbBq207MXr0S1/Xvh6XrN2DFpk0MqKUEQ6jjduHpQTcjmfzZzCCE8LWnziIO2Eaafuo6rWvW+YoOAmRbvISDMwhE3bVjG/r1u4E9z9566x1cfvnluOjCC1BcWobFS5cjLSMdmrkiQt+1ZtVq3DH4VtZWr1yxmju6+++7B/Pnz2dvpq5dO6Neg4YM1tBWWlrKaLKsKLjrrrvDNwldkXuGDMGyZcuigg8o3IDAtQ0bNoSBWysw4JGHHkCXLl0YZFuwdDHSM6oIfqFhID/3GIbcfgd++WUrMrKyMfmLz5GVXTXcJAhgevyhR/ihQvXo1asXHnr8cSgs9xTdsMWwu7pnj4hctEnjcKAIXU97uiiBbMRk41swxuCdJb+bvsPA/jeies2azGSTJIpSFo3i8IGDnOZCfm9FRQV4/98foG3bi/lh+tBDD8DrTcFTTz3FDLORI0fi9VdfQ+tWLcMgG4EcdDyPPELn9A0ee+wx3NDnxigmG6X2vPH2W6hz+um46ioR1jBzxgw89vBDoFWu+nXrMmOPOnXyq7tp0K38nnJfKb79ejrvlyKQSaNPMtIzzjwryn8t4Rn1Gw3RYjzYxL0svpuA2SBUvDluEj78ZjEaXdIVuc5MlKpJHJzCbVcKwaX54dWKUE37GTtmPorRz1yBds3y4JVIblkiJKMERpsLMtzemVTpgIYIyEZMtpAhQDZispEnm5v82FwuuCmByKEy6EYDNFrwOR7IZq+OxbSmn5TpQp5sllxUPDSFJ5skHYNL2Qm9fBWk4PwoTzbRiydAtt+o1SW+JlGBRAUSFUhUIFGBRAX+AhWIsgshQMlSUknRIFuJEsCrr7+Kbpd3Qrvz2sILJ1zMP7NoICaBRpd4HtOtSycEAr4wAcB+qs1btWQv6XjzRzH+JP2DhGL48PnK2fh2/iz4CoqRoSRh1MvvwgUVZFhiHTuBbATMlcGPI1oB3hn9AZavW4mfd25Dxys6oVnL5mh+QWu4UlPx5eJZmLt0EYckSJoOr+bA8EFDcWDjNvS/ui9/syCLEPOMfgpPbx4FmkoaTr1kEowGVVKFvzjNvelN7Ksu1Gy0RdIrRVorvRZm/f0Frr91CL8nyGYx2ShdlDzZND0LTkcSg2yWF5sVfEBzY5EuGvGmF0w2AtnST4g/WaN1u1w0xXtiJlvsvIHlorTPVFMuegIX8FiQjRSCJweyccOS4QsEwp5sIm3jxEEENHEnoCIvL5/BD5dDDQMKlbUtap4W4aHUL0C29NSUsA43FqCzy1VDGkW+itSPnJy9YZCN0kWVkMlkU8zgA9Mn6Hht/MQgG8FesewaO23yeCDbHAbZWpzZBLe2vxxpOoFhJGECyhUZL40ciaOBAMs6LTDG8lyzbmD2FLLJda1zsQNtqhFCUkjDrX364KxaNVk6yqaSkoxSRcXKbdvx2ey5KFdlJKen4fq+fbF240Z8t2YdkoMBXN70bPS/rB0z2QQjzpTBmkaD8erHIBvfIBp3OF07XoGjR48yyJZGN4mk8DWeNPlTbP3xBzz44MNITk42QbYSLCa5aEYaF5JXUmDg2JGj6NyhPe9uyhfT2BOMgJr77rmbASFhgGgFhgh2F332rLPPxqefTjIPUzDZ7h06FEuXLuXgg0WLFnG6aKdOndC4cePw6XB6qXmX0lWmlMvismLMW7QYFHxAneX6dWvw2MOP4OjhQ8y4+feYMWjarFmUHJTWMPzlPmbdrV0tPNXOatoMjz/1JJqcdbYZkS0eTlf36Indu3di0qQpHJhg3yhd9I47BvP73377XbiTPGGZJ3/nWWdxDen8fli/HjfddBNLc/sPHIgdu3Zj165dXCcCNd98800c2Lcfr732GqpUycKYMeNQ+/Q6aN/+MjidbsycPdd8oIh6nW+CbOvWbWAm0ZTPJnHianZ2Nnu+eb1eDL1jCFasWIEPPviAo7HJNy6rahXMmj1bfJdh4P7hw7Fw3tzwA4v89Z5/6WUcPHiQv2/D2jXckdIVp2P/15tvoEXLlgz4RHWA1oLXX2sh6C/0uDzJQ6kQdCB82GgjL7YCv47Wna9B9TadodRqhCI1FeWKi4NJBGNUh9Pww6MVo6q2DUeWvYp7e1XFoO5eJEs/w2EywaxUaDvvNhZk27TFjSDOB+Q6HHxATDa3y8PGqJQKREw2h9MF2eXgNkL3Z2olTLbwoMH8h1gzlBHS9CiQjfsnE2ST5Rw4pV0gTzY5ZAUfCLmoOP4EyHaSrSrxtkQFEhVIVCBRgUQFEhX4L6hABSabOe8i5QH7mlG6I8tF/Rg9YRzqnlYb13friWS4GGQjOMnO1KKJSfeunkMAACAASURBVO/evbFh3Zqwsfyrr77Ki/c0/7C2p58dgX79B4Z/t6vSaLRFM4ESBPDFkhmYNW82ls1biDnTvkHjanXhYAZdZPlTsNk0lCOEFVs3oN/tA1GzQV3cPORWtDivFUKKhNkrFmH6wrn8nQHZgKYaUEIG3EEVFzdugf6X9EBNZxaqpleFgz10yCKJ1HIWYBbxPCeSRyxQRuovsUXmK5b9Dv/ZUv5ZysG/WNv4PUE2Cj7Ysa8eLJAtpGXC7UqGy+XmUDMr+IDkogSyMRhp2gfRcRHJ5FRBNp53SgB5slHwpucEctGoOaYZvMlKyl8DshVWmi4afdsJkE3EmZJROskB7VusJjc8yTGTFCndgQAAAtm4rcXMV+yft8v9ykwmW3pKqvkhAaRwuoNZQOv9PDHUDQT1EEvLRLqowUw2Sy7KnmxqLiRdyEVPRNc8KZCNZ3CWGZiVcMFnWcGTjY61TBXpohNnzcGGbdvR/MwmuP2K9kjRiBUi0kr8iorRkyYhNxBEkEE2UVHrJ3UuBCaK7s22mZNmUR9RK1XT4NZ1XNu1M+pWrcoJlMSUK5FkrNy+E5NnzoBfdeD0Ro1Q4itHeWkxBvTqiy1rVsNVXIQbOnZEWogAwBCIFcdAFv20aW1jO2mTq8LMO5qgdu7YBUcPHcaCxYuQQUy2cCekY/OmTRg/ZjR7jhG7jDzYlq1YA0+Kl0/Mygqh/Xbp1BmHDh3Cvffei0G33iJqYhj4bvNGbNmyhfdRVFrCHSOBQcneVNRrUB/du3e36cV13DP0LqxYugyjxo4RwQdjx4l9WXU2ZchW+imdhyULpnPIzKjKANXE8WPZlyo9PRNvv/cump3TXAQiGBpLV63ulo69vKwETz7+GObNmycEv7KE0WPGoeV5rcJ672t6iuCDCePGM0h2ovxMC0ik76OgBUL7H3/kURw7eDjcKGg/wjlRhCQQGHfLoNvQ5IyGuPPOO0FhCpQOSqmv3/+4BT169MBzL7xk+uFREouB81u3AplOkl/d66+/jtmz57J2/p2R7+GCNm25LTz+6MP4dvrXDKZTp3ns2DG0btsW//7wQxN01NkHixh9W3/6CS1btsTl7duLlSxdx/XXX48dO7bx56+++lrcPngIA60h0uxSYkecfuMv9oz6rzucCh4KXGZqLyQPcGLU5Ol4/T/T0ODya1CopjOLLSBHMzBVww+3VoZsbReKN43CFU2O4IW7z0Sy8R0ccj4UqSwuSMXBB3oy/LqQizKTTWoTBbJZ6aJORQ6niyoOlR+4dD/aQTaWeFvMtJiFDyuEI6jpnHYVCT6IeLIBR+GSdyPkJ5BNBB84TE82CySM/7z475eLxpOLWH2v1Ycd7/f/uoafOOBEBRIVSFQgUYFEBRIVAJEiaBISCdqzIDMxz6P5S1DVUSqH8M3sb3Fo70HcN+QupMINN0skoz2yxo0Zy37WNA+iz7e+oA0+/fRTXtwnD20BXElwe5NYiVStWg2WXArpqPgumrOQm28Jgpg692uMGTcW55xxJl596kVmsdFojzYBrhkIQENBqBhvjXofk2d9hQeefBRntWyBbQd3Ys7yRdi49XsOKghSKqgC/kmkFfJH8wRVpAcVfPzU21jx9Xz06nYtSz4r+I/bFqXDY+ewkstMuYzTnmh8RfNuslfhEbYuMVOL/vZX2k4VZBPHTso4S1EVOR8+NbJvMlzQ9EwQyLZzf30czquLJK/wZHO6UuByuuFxm8EHLpEyKisqq8rY741sm2Cli5InWzrblbFaMuxbVrGKYVYZEa7yChE/eDP2cxE5L2EBZX4hUSWQ7WRIZbFMttSMdEjHykv57xWN60wZG5u0C9FfIBTkpIXU1NRTANlEQkQBI4leOB2EPps3k62Bhfdv2dmZNzyx51gumpIqKJc2jy6+vBZRzLxpQ0QZ1TWEDA15+QeRnQ542JNtDhzaOg4+UH5rJltckM0CBUTZqQZWB2YH2db/sg0tzjqTQbY0ArFColOi9M+ArKBcltjQkX3UzA6Fvo86GJGbGW8T7+frSu81ACcZLpqm9yFJYonomu3b8ensufArMmvjL7vicvzw01asXrwYNZK8+Ee/fjhNkZBk6PCEQnBogrN3siAbAXGKeb26dOzEwQcLFy1iSaW10cvE3CJwyYLTWrRogTETJobTMq33Umrp55OnMLhzySWXIDM7ixsAPRrEbiJef5GqyAzQ2Fcc6L3D7hRebtRxE8hGD4Ubb7wRLVq1jCqoZfpJn3nuuRHIKy5m5huli27duhV3DBmMxo0b4bnnXkCVqpQcKu4bWv2xgFfrASbqpuEz82EzaNAg3HHnXaJ9mGEDV/bsjn2793B6Jz2UxBaJJLZHFlusRgEMyhgyZAhLcS+99FI4JQX16tVjtt8ZTRqzj90ZZzbhe1e0SMEWJXnmyy+8iOlffc3ecx5vEsZOGI8zGp8pghSgcVtr3bIV075XrlyNYcOGsc8BMc/Oa91GPIQlCZs2rsc/H32E01AJmEvPzMKTI55Bu8svE/vjh5HVaqOn9XQslCJaUFCACy+8kNl0tBHj0qJnW3RsC/istPknXjjpCsQD2Tj22lBQrKu4oGdfZJ19PtTa56DQmQy/7GIvR2ujvlwBycjLkBnaC2P7NGT752Dy652Qhk1wKDksGRUrfNEDCgtkC2i1UORrCovJZih12JONgw+YSk6mqAozRTl5yOVkVjVtFHxAkm2VPBxkArUj6T92mSiD2hx8oCOP5aJZgK5xmyeRgW4EoEr57MmmBVZCCi6ES9lRgYn3VwTZws/A4171igYNVq9y0o2l0jdGV5qfO3+tseOvP8XENyQqkKhAogKJCiQq8DesAM1RmLgVnl+bDDET5KDxPDHZfKqO9T9u4rnJGy+8igx4QK64dpBt35696Nq5M3w+konqTCYgtQspisrLytC+fXscO3wkPE/q0KEjPvpwtKiqSQgQgAbNfXX4EMTboz7AqDEfYe43s1Ejs6oNYCO2m4Ziw49xkz7GqM/GoeNV3VC7SUN8t+MnbNm5jZltFIJAwQ0BKQRDEQSH8NxOl+AKyUgvV/DAtbegbOcR9OveBw5dYVKAkHeKOZpFLGHAzEy9tMaEBPVZpJdYCaxdjvt/7H0HvBXVtf435ZTbG71LExUUsWAJIiAgIiqiKGLvNYkmmsQaEzVRo4mJJfbYwY5RqYLGCoKiKAheQHq/jVtOm5n/b62998ycOefcexGNvPd/5/18uZc7Z2bPLmuv/a1vfYvuQwUR1MluT5pOuwOysd/nczOzgWyKyZaXP9AF2US2ShQh00QkEubzPWkv/68B2Vbv2MHucEbCo/TcFTgh0j4dBtlIE8sFxSQ9koEEHxNITRwB0IHF7AlkY2aTdMBF3Q0JjOT4foKYackk8qNhPriryZurepxuhNAQa4CtO6ip2YS2ZQYi2nLk430Uhb4ShQ9+aJAta7poOshGcJfqC1VdVGmyDey3Ny4ZcQyDbFGLkBjC5YlJojPYZhFORKhtRp6sAI80Q+e+8Z9sdJsquwjAzjUMdMjUdNQD+HjlKrw4YzofmHv07oVRI4/BshUrMGfuu4jaFo7q2xeTjhmBIttBxPa02NS4CtFG+rR8mqK5tXjxYgZLCUBjQUP/arQdruzi2Cnk5xVi7336wQyHcmY/52Jd5DJWIu3Tayd9n6qbVu+owj777cvAzqYNG9G7d28B3MmP31ASaPn54kWIJ1IYOHAgo+10z9raamZ2clqpZFv5n0cAQNq7ynvXVtdwOiStKT/BeMkXXyLW2IQBAwbwOhPdnAmyKbDNe2dvBRPI1bF9B2GkfEB0+mFcrUPxvZqqak697b5XD9bCozarjYTe4bOFi5BKJXDooYdxyjjdm9rn3d9b12xsZXqemvOq6qPbXh9dOjPZWlyl+iUIBPnf6f8O8zlmvYq4uYY4Vy+LdUxgmQgCCBZbSgvh+bfm4OYHnsV+o05Gdagc9WYekrrBxRD8TFTdSXHKaFlqIwq2voetC+/H/JcmowSLEDW3SJCNwh9Cw4LnB4HjTgiOU4DWgGwRriwqolxkP+JUJhS2LHygwdR0GKb3jl7auABpOa2eghe2YrJVcBVgCgSQc2RoBCZvZ5CNmGxcXdRYCUOv8aWLSn2IgDMhyqZSD4Zg21EknU6IJfdHUZsRaEwOQtzpBMfJg81qmDJ41bLZzGXO5Jrz7K+oDOw5xbx2SBOEqjM1M/7KyWz2Qa34I0VnHZVaIaPebmGeYDpyRnpy+gP880P8JQDMquq3MBggVTbatbEyuCHu4zHJ+bcs2qGuXWomfUNE12VwwMegV/NY2CMZoQ6Ma0u2TcX/aTv071GerU7fZ1XRIsFTV5ZW9JP3b60ZNC9i67e1Gd9swY5kMthb8WzWqBF7Mh12so1z5l2kP+WOodfRalzFIUi0SNbSFjbNxyCgdZp1HsgHBt/HnY+un5p9RPmARXPf9vwt//7lMmEz5k/gTVtYH+7VuzkuFLCkfuFgoGRWCMaAWieu4ZA/BMYpxzrLNR8U0yEogG676ya7nyTEKnKvr1yzTbVD+WJKy9iTdml+3qkApldMSjwpY35I/84/K9RhPG38JdODfKnm5oV6n2z9yPOWC/WQ9pO4goOzlOki/dvg3BbvIeV3SGNKvrZi0Pi/K/pZzoeAPQy2R/m16l2Cv3vjkt7PmQGhzHNSVnvQinXBe4DcE5SjoeZXsP1q/gevc2e966e03p6JhZS+AWQL+2ebR617yo9/VWbQ1ednGA5ihoW6ZCOu/e1vcMvvbsB+7fZCPkxQzUa+0rEwefJkLPj4E2FfoDN54bbbbxdukuPg7Tffws+vvDztXHTfPx6Q2UZiTxeV7UXxgwRSOPnM03DAoANw/TW/o11dstxSWLVtHZ6Y+gxemv5vFHdrh2hFEeKmgyQVDTSEbBSlhNJ9bEMw3ug/5S+QPTJtHWHbQHGThsEd98FVE86BVpNA3y49+dDNoJg8r7rzPZsv8eMPz4/+hO8LsuXar4nJZtthl8m2cm0vbKnp7jLZQuFCKQkj00Wjwr8nzXA6YyqCBYfCUynWYi4vLYNOWBADsblWmOc50j2CTLZsRRPS3sFXE4DA4nIqwkh2twVNNlvuB7ajY8eOHWAmW00qRfBNoI98In9qk9M1fkESk2fhegJ10uoH+k7z8oRDBk4xuEjEnNJFo+EwMw8UuydjcJQGlwSV6mNxJJNE1xNlW5UBdr8vaa5Ku4tSKJOWxcl926vWM8gmCh9MR9hehLC+6gcG2UR10eBHTFapXSZ+ahXIFklR/juljAo3kQC2DHCNjZncZH2bgXIm2ZFRgCTtO7rBApIxQwepfC34dhVemDUTcU1Drz69MXLkMVi+fAXenTuPhR4H77Mvzhw2FKWOg2jKQthOpTEXxTi01jkWPRM8AOQ88ktNtWCfZgNa/H3eHPCWg9+W1WDlYkkFmZ7el/0QWbaVlJNfx7fIXHmqv7wUz+Ytq+cUtYbR4rU2vd3BZ+Rql7ou86CS/RueQ5l+JHTTq+UNczrnOZydlubDj74b7ekP2AWQTTgRYi6S3aKiBjHdxFEnnQ2j2wAU9DoANeFCxPQ8UaVWMifZDDkk+mrDtBMosbagbdMX+Pz1W7D41UnoUvA1osYmAVQ5ZIFyg2w74wOwbGUJEs4hsPWuMM18hEJ5MMNU8CACM2yICJdh8KEiRXUUNA2RkNB2jIbCgpXmc3KDAAy9H/1HFbJLCknv0YIlNdl0Jwld34GothK6sxBh6z+cLmpofk22PQhkI5CJI882UlThStp4qkjN4+IL/AjnNz1CE7QVmUx2udMG1l825qPY57yK1wQlhlIW72MMtrHmnVzhrTgsiS09+/6S7RCYZovk/cX7p4NsWW27P/3DFxDJsG+BdgfBQPI3GGRpBciWbilzvadraeUPwqn05AsyQbZdMkkKrJTjktNV3U0wJwgCqDYKf8A/J1tCndPnr3KhM/chL2iQtr+2Yt4pP8X/vdaCbMLFE9pF6vNTg2y5jx++meID2ZTPKv4q7YgrCxL43cfUp++RT5+t/9L9hfSCXNzPcsEE/UE1rt8HZMu2zncVZKOxFAcmEahsbTDP/x5iP5W9mWV6s53LAd4q0MpjzCh7LGVash4KMi2AH2Sjp/nB5/SxURk3mfdvDpT2r+e0dZPG9BE7kn8bUs1X5Aw1f3KeK1qxfoX9lR0tz5HqublAwv8D2dLnTDaQTawnkVWSMG0kDRsPPPoQunTshHOOPxVFiDDIpjsOXnj+Wdx4441uOmhBUQnmvjsPFRWCvKDA4DNOn4RP53/sPry8TTvMnj0bJWXF/G+07imslYSDTXXbMGT0MLzz/ruImnn4ds23mPvBf/D8ay+iOlGPog7lyG9XjlgYLmONAsGWTkUbhPwSrWUvoCMywQhoMR2N00KJyVaYNFDaqOPpO/+Jfz89Feeedg5XFKV55c0f8TsFZ/83fn5okI1lWmS6aMzpjco1PRlkYyabU8bVRSldNBSNMJuN5MQokK78fBFYEEaUQDbKpqSsxtbUBFAml7CU7VXVnC4q8CexqzRr13wgW1MijrISgT/pciPwB0T984BRMZpato5tVTuYgKOxJpvPkWJwkKJ98ptKy4Z+pRSdhoZGZuAIY+1nrwS3F+FGceoRwJUCReGDkPxerrirOMQpJkJDU0wUPuCKEmpiq9xnEaXxmD6U96xANgdVVetRXqpxuihiszIKH4joY/NLpWVNtt0D2RZWVoIKHygmWxBkU3psuUEer/3ioCM00DjnXR7ELCOERt1BnabjQ2awzWSW3F59euHYY47BsuUr2BBSOujh/frhlOHDQLUxo8mUC7C5qHGOiP+uRLTZkEsQULU+8/Cw+yYsOCN3947+Gett6GJOWlTowTeZOBrDqWjSyZJp14qJkKst37cfcq2m4HNaGic/MJHLkOxuP+7O94NOQEvvszvP+v/hu8T8EOOsnGANCS2CN+Z9jGv+dD/2GTMRNZEyNBp5SOghCd6QjfbNbeJo2UkUW9vQIbUc38z8I5665SAcvV89ouYahLQqdpnSiwekM9kIZKtc2wZx+2AG2UKhAphmlEE2Sh02QroLslGkK5ZIMdiWFxFVoIjJxtWIVIRRGkxqJTvecuJQ+gEFiooLC3l9CmfJBoUhgG3I01cB1gKYtgDZMjXZxKzwmAP020/AZIPBARiK0KZMAzsNE40c9RXRX5HAKQM9WRgYP+TcpnibyQdGgHZ34rcWcBEfITHA+q0MQIgiSPRx160L9shgUpb9JduhOefhNcdhzH99tsi06o/W2BM/Y6o5JndrDqfBccgFfvr7jH5uzsVX/lOa86cO+xmH+gDI14rDrP++GcyeAKiQzjLL7mz53zkTzEhvn4psiyBv5se/f2b7ux/44pWbAxTN1b/q/u7YMouIZnWmCHbW/s+BJe5qkKnV65fGkxk+EiTzDYH/3f1z1T9/gv2p+oVsajooJ1qkwCyvfeLN2A772B/qfSlxQ/hN6cxEBZZkjENgftJ9qI2qLcRL9vthaozTriP2pJw/AiBki57BUuN/zQDJ0udjxvNcv1b1t2xPYL42ZxuCPpgfqA62Rz2f3oG+xzrNWcB+NR5BW5otMMv9J2U9FHQq2iTukt72TAavOhin+4/ZJ76ag9mC5NnCtunAfCbDMds6CtrD9D6QoDyTOnxAY3AfSgveeLO7teDrrpISWr2+d/PC5vab4K3Z39AFyPb+Z5/g32+8gb//4S4UI4x8GNiycSNGjToGjQ0NbubVDTfejAsuuIBv5Z8PK7+txJgxY2DZpLomPqTJfOddf2F75VUKTeG6227E1Jmvo33PLli5cgXCZYUoaFuOkvZtYEUNkQZqkM6ajRSRUgzBrLeJs6ann8tYY40klFIas6FCjoZwSkeBFsbRBx2OCcNGo61ZjN9e/Es89eATMB0K4sqAnQ9ca42fsJtD85N8fXdBtrT5xGx16u0oUlYZCGRTTLZo4YGwUuWIRArYx2eALUIBdUoZjTCbjfcT6dPTqBHARlmNpI/mZkpk8PmljZIgmbLhCmRjvTeJW6XvOsHuFjgU1QQgTTYC2cRekt0zUPdiQFeCbNtdkC0VE7wkLwAgbyamkR8NjDXFOV20rLzUfaA4OMkpxy/mMVa87xJdrwYlRUUImzIyJN8pGJn2TLF4yabGGOIp6tgiaeCFEHsw/qteknAN0mSj/6vavgEVFQai5ko4DTNg2At/hHTR3QPZqLqoShctTiUR5tK/FBc3kaSKGoYO2wfeNBfAommp2ymuAGrKuUAstphpoAbAJ6zBNhMx00Svnn0wauRwfLNiBd6b+w5CFnDIvvti4rChKIeDQstGOJXkA5J/I8llXFprdBjllfpjuayI2gRzscp2xfpk3XQDKZzKKcsGKuU6zClHg8eKJ18wFpveyuYimmoDCjqHu/Ke2e7BQJ9cwbmcmV19BtuKZqjSLb3n93me/zv/B7Ltbg8Gv+9ZUpUqGjPCGHX6JYiVdkF+v0NRFy5C0qDKn2S75b7AX1O2noAUCwWpHeiQWomNnzyAa0+O4JzjypFvrEAYO6BpSYZ/vB0lM130i68iiGuHgjTZIuFC1mQjvYYQ67KFEI7SJkxVRsOINSVYRJZSlumAy+miXPiAWiUPvb4DJRV6t2wbCdLqrKlBm/JyAYIz+40TZDldNKRVeppseyjIxhu5DKDEdQ2NIRPzvlmOGZ98jIZEigV9/daIgy++M45IE6V9xRvDzESobMee5q/n1AvNwT5du+CsY0aiVAPyLGJCW5LpJkaGnSc5DVW6miv/kEV6IduM3x2Qzf98cTCVhyup7Uf7ALNQcqT6SzdOeTC7vCCDh74gwKFumG3f9QMKu9Ivaf3lYyFlHP52E2TjfUgGSZvd3+WA+xmXvLdknMUzQTb/dbn27my7cdpYZ4AnorXZ/IXmwVJZjVmlqeV46Zb6JFeQbHf3U+VfqyrpfjYHHzgDe7mbQu6TZqFrGKSSfmhzwbcgyEZMMFpfKp02fbw9A62ALtV9OYOGgfnppr2q1Sj9S3oPBpvk+/ntnwKh2P7TIU6u/+C9glq+wXWv7u33yZVQuqtOIjNRgmmy2cCZXIAX2yE3TuTbryU7h98nAOIpHztXgELdr/m5LVNTmc2XdtLzzXIfOJq2dr0q5eLi3QPZvHWZDtT70/SbAxCbB8OEwL3IvJKjnAMMbz4gsMtbwU/+hdaCbOosQewwArRqrSbcdPMNOP/0s3HkwINRgjAuOvdc1rnmYgcAevXqhbenz4RJxJpAOjMx1e+440947LFH0lL+nnn2eRxx5JEMsjXCQjVi+PPj92H2wg+QjDowCyJIhcBtSMriBQT8sX60Lk47LLbkGz/h5ggdNGJA0eUhmwoC6uhY0Rajh43AIf0OhBVrwrdffIVNK77DW89Nw90334EjDjoChq2Ct17Bv9aed3/yAd7FBvygIBsve7IdAmSjwgeV63phS3V35BUMQtImJlsBouzfUzBdyMGQLhvNN/bnac+RsifMZJOEK91Wga10ZXpv/XrnFEHyIiZbIcLhkAeyNZvyK/AnInnFk4mswF6wa9UaoZbRMyldlMlhdUkBsikXQ/3iVe9UIJqGeCIhqouWiUoL2fJT3e+7ZlU0lpDEkqJCBtmUmUwz8IH0R8WCI5AtYaX4u2mRN/dBHrLI3DpbsNlIe2d71Tq0LSeQ7Vs4DbP2eJCNNNlCNvEQdK4u+tV3a9FAFF0pNM4AldS989ISPFCTwLWIlUSvjh1QEc7jIY0ZwE7JYJs6fQaShsEMttHEYFuxAvPmCQbbEf36YeLwYSiFg3xKESUGgm2xc+V3eFprXFoGp8SMyxatUv/evAOQPsVbep66eleAu5aeH/w7tSFXRNvfvpbuu4t2cbcuD/Zbc/3j/1tLzkhLjdrd77d0/1x/31XGwP92UM//fqxZpoUxe8ESnP+72zFwzCmoym+Ler0QjhFiGIoPWK6OkuIQE0sphUK7Bm1SG1C1+AmM7bsSf7zyQOQbyxDRNsNwEgy0BUE2C3lIWt3Q0Ciri+qHIYXOyIsWwwzlIZqXz4UPCGQzCWgjKnnIRCKR5A24IC+P9TIMyWTj9SfXoUUpqm6AQuxDcSvFGowVZQJkEwwHC3DiMPVqmFol7JhXXTSYLuoyaNK0pP67TDYFslEApskwsLK+Hn945mnUhMNI6QYsjSK04mCm5rtmy59k+gT9zvcJpA0qVrsHhkkLnSPdU6VjKA4LObH5qSTG9R+AU352BIqTKdb0NHJQgzLWYy6QZxfBn7R5nQUsc0GYwAIPNtNjiqSDPSx54dNCUvYmFwMqF2gQvH9Q262lgMauMSmys3Wo7Tn3dR/TUOzLAZDU9Ryzs+u8YJTHZuJ3DjDqmtsP/H3Q+r0zkNazi/PH3T+kBpapmVJjSHnK6e+bAUlLZjsJl/g/LftPwn556XOt3Oky3k+EnYUCEQFOIr3cH7AVPrwEmKXd5H+TdkMBX9n2/SA4q77THMOSxp1lUGQxI9bHk+wADxRVzCh/8KfldE21voRNExqV4mcFoIsUMUppy6gYSF2cpf+EnW3hQ8CM7xJmyXCaOp9ghLaUKt4k+1s9328TlKwOwwS+/ZXay+uTWCFZDoWOIRiU1JMic8KBzkw0leLmMc3E3k06fLpkFacDVvScNP/Pb1xoPpNgvK20KaUetI8AQO/T6nmbdb6maym2Zt3wWmGmpjcKwpb4eSpZ0sPkfhZcjxl2KC0gkYXZGAhYkP3mbpPM7aDaeYvzqaX59hP+XfkLxBaLm8Dc9+dh1qwZuPsPt8OoT2L2628yiKWylA455BDst99+GXqByidraGjCK6+8JLRV5fB16tIZw0eO5KqidUhiLapxwfW/QE0kjibTljprNhyDcg+kvpqRJSBGQQKq4MmVTzXolsPaawSslUTzw8AcPwAAIABJREFUMeiAgTj6yCFoW1COjZvXYMmSJaivrmWJC0odrVzwNdpGy3DvbXfDtExPA7EFEPYnHJ4f5NE/FMjmkrb4zOBVF/12bU8G2cLRA5CwSjmYboYiCMvgOcnCELim0kX5pRyRpcJ6ehbp80fZ52/W1siFTEEl+rF+ZyPyC8T3/P5Ozk6T6eYpy0EiGUNBHuVnBEOC6UEqAbKJD/0vPTOvsMAPsknkT16UHWRLYWfjTlSUlklZwpZNhko33bajitloYTOUXTzOxwQS/SPAvcamGOfiFhcVpvWHa/8VjVcoqzLIRkw2+va2HWsZZIsYK6A1zYFufbpHM9m4uqid4k0wboZx+z8ewPZEklM7+RAjNXjYhjNCLC2TJtJnCaALWwlcMOl09O3cja+nIgeCwTYbMd1A7949WYPtm2+W471577oabKcygw0osFKc5sPBAXJVpMPl0bRzhHgCs7UlECUYNfQ742r0d8VqtBZkC94zuMmqduwKGJernepeCuHmrb913bcrr87Xqo1LiYG39gYtjVOu+3zf76n77e73W/t+LY13S/f5/wVkI6eUtNgI0D/p/F9gs1nGVUWrw6WeFhtX8pX0ezmRhZUWIFu+XYdSawuSldPQtel1PH/PySgyFiOqbYCBJqGywfaaLRgXPvCDbFRdNIFDOV1UMdnCkSiiUQLaQggT0OYWPhAgWzEV4dEc6ORASYq5WBBib6InibUsRFQTKQGyta1QhQ/YKyQyOgyNmGyrYLUGZKNiM26a7U8DslFV6IaQiQ+/W4v7Z85EbSTC+x5pohELmVjRQRabN99FdS1VjCJol1qzPtU1KV3jgjpUpMcxTETiTTiiQydcPm4s2lAxn5TQ9Mxm+3YFZKNxJLAjV9n7DJvt08iifgkCNPxs34sqJyk7UyedQULXZmNL5dq7WgJXgm1jEE8e0BU3c/eCHOLQmasdrQHZ/IztDFDJ51zmsrmqb/hdZaEALpghPwJcat4i+/u8ee9TOdOSlSgLV6jqby3ZfffvWQ7LPJeUwHGgaBi9G81PrxBY+gu13P50MHdX2ikMngur83i7DBSuWA8O3lKXE+hN+rtkK+jwkiIQkWnAjrAfFuExClJNB4v8FddpJIOglVpS/rYr4ItsRFJzkNRF8StDZl2EKOBBqTiymqGnRuCBRNn6IrhuSJ/SoWfwf6RpLIRtaC3ptsUMFvEsJx3494E+1H6LxpF1nVSmbfbVroIU1DbqB2bzUp9QHiwE44b1oTShcx3m9yXmtwdI8cHWIfsprqdnSthMBLtV0TNiBUopAPo30siibBc6SJK2lOZQAR8CwsTKUGOsxkiArPLdCISSe2KwX8nOGPJsQYAhf4c3elEdXviaQmaCi2sR8Cb7k+aUsvXNAuI5QDY/480/j3LZhbRgCo+ZMOnU38z3lv1MQAvbz2waeAF9QXYf3NxYpScq1mVGgZu096AD/f9ekE28PwFdRPwAYk4Cv/rdtTj5xBMw7mcjUYgI6HTPoBaxLGUgir+XgxXuz1riDqbsLSKHwMI2NOHh2S/itfmzUK01IRWhILAFm+ehB/LSnFRpoLwGGVSj9S5ANloH5YXFOHTQITjioMEMrO1sqsV3qyrx7fIVogAWnaGpgBNlcFk69Jokpj31Mj6e9R8UhYuY+U9nbAXqMojeAnu51bZ7D7rwxwTZKF10zeZ+2FzVDWakP3SzI0yDAuh57LtTAD0UMjiITjiRCMZJNhvZUivF+vyUESn8o2Y+PpCN7lNXW4+8/AhCBOC1pmiFBNmo0GEyFc8JsmWb1yILAqjb2cDFPrU60mRrrq38NyFfTFS9nY0NDLKpiFBz1R3ExiqZbNt2oKS02AXZgvRpekpaKqRPeI7ycAlkUxECtaEFv0PihpwBRNo0dJiq3oDyct1lspnOogDIlk41zNYNP7Ymmz9dlEA2OhhR+8kZemPuu6hJJZHwVYlzNx7H9NFsRSSANjhipR11+OFoU1YKKqCsNNjIuenRuw9GjxyOpQSwvfc+QqkkBu8jNNgoAbiActSTCYT40OpzbgLRHGEMAwyHFgxFaw5trVgzrhPe0qEleC9aWG5aUCuc+QzHIxDBaGnTaO77zQF4rQX5fuj+DLaXnfNmNhH1Drs6DrnGeFcObf57tPS93e2nPWj/+1GaosAHcvKTRhgff7UCp11+LfY//gzszG+D+lAxYhrL2roVLMX6F06UmK9UmdNBxKlHaWo7ItveQ/2i+/CfKRejxPgU+dp3EmRLCjkBdkSzVBddEkZSG5yWLhphKnkeImET4UgERjjEKaO0+ZFTRCAbfUyIdFF1eFed5a/mSXMhmbJQVUsgm2Cy2TalsNrQNQuwtyBifIdU04cwrPeyFj7wBiHAX/gvVhfliDJIBkBHg2ni/bVrcf+MWWgIhTlIc9U5Z6OzaSKPUiRIo8dtqgdLeOmi6el9wfXS3O/ESqFDDaWsUkEdkiJYtmmT0PZs3wGXH38c2lop5DPIRj3nqwjVQiGEzHVti8rm0QIPF5ORQ8HkEB81n+nAuWbNasSbEqwF27FzF/n3TBAj22GQ7kdVnmluU0qyYKRI3S3JNFH9SntLIhbHpk2buAWU1tyhQwdXRoAdc3m48wvj8zJymTYCChD/pmHliuWwEkmkHBt99u7N0V7xfvJNfZqI/IcW5ArSjIf/u4rRIREuniHZ9nvfDbKBYbnssPra5g3rWcs3micY9jR35A/ivVpA11zoSIoWK7/SD7T5x7Gxvl5Ws/cKTgVZda0xqBRAoErglGpCBwFmYvk0wFS71n23mrVbNNPgNCk1luxwS2aNekX2fX1BCjHozftTQeF+t78DTNQg8KgAowQVvbIdfFu1jcHwiGWjS7t2KNBNLpzyxepV/O8EAPXs0BFtw1G+RrRVpHmzJpMcNwboCFCR0i1uure7vNJBCVo7BHxRYGBDTQ02NtSzGHnYcbBv1+4o4rRy0XrFpvOPj2BJCRtCHy8tVf0kABZi8dIzGk0T1akkVm3d7KYv79W+A9oYYeRxIFlIqqSBKRKGJoCN+ouAwAbSoCLRbcn5Y4ac5EnJCSzbowtwEkDEthC1ibVnI0YZKWtWc1Vu6qP9OnRGka4xiGlYArBixptucLu3xBuxoWYH93dxJIJeFW35OgKNaHyarCQ00wRJw1BS3orNGwTIZgPd2rdHWDNhWyneC0NUEIizY8QeQHOBnkHvFoMOEnAQPEfB/BMangS8ElBCYCux8lQISoAfNBMUd4/HRBZTIHAlop6XonBd0M62BB5nXp9hE5idlwm6qvVFfcTaXBr5MgJkIxkcmqcMrErigBg3j+mWK/ij1pK6v3+81Txtad22xsbsydfQuyumpLDbAtwlW0DabK9Mfw2zZ8/EH268GT3adGagLQIDptQ+Y7laue8L+ysACNr3/CQEDmxRIIDOvnBQizhWxrbgkjt+g9pwiquaJnVC/sU5TjCZ5Ejy2ZdAZV0Cy0BxtBD9+u6Nffrujf799kG+FkXNziqsWlWJVatWIcmMTNKMF6NMs1rZ1LClIS9h4v1pc/Dzcy7HSceMc0G2PXmsfoi27S7IFmwDw/U+JtvK9T2xaXs3FBRSumgpopFiLnxA6aLqPyNsIkTZe8ScJd9OSowRDkT/lZWUgtJFm+cZqwJtlNnooLq6hv1A0nzjHSOgCZ/Zdz5NNpkuygUTeM5lD++5Z3fyix3K3nTTRVsDstFCMdiJaIg1oZxeUtKudxVko9KsVKGhtSCbn8nGmy+hza7gQXrX0PvTy9HhiSqMVu1YxyBbXqiSmWyuJpu2Dbxl0MGqhc9/G2SjAwr1DW2ECd1gMWuKhLWmmJBSTKJ+iHMV0UpMmfMOmjSgd+++GHXMMHy9fDn+M1cw2A7dd1+MP3ooA2xmMoUi2ijtBEyfxkOu6ket3VwUw8pvrP3j11rGWPCwt6vgjl+oN1fE3N8Wv8PeGiYatcfvfPMmLA9lIrrdvCAtb2A+3YIW52UztGUVQcq1TtRm6ToKLT2smb/v6jjkupVwibxPa+/7Q4FsrX3ebnTVHvlVlaZCMBUdCM644jqsbjRQPnAI6swSNOoRWFzwQGhpuh+/k0SMB43YDw0otKvQJrYE37x+Az588UJ0K/kKBdpKGFoDNHKfAiAbUIh4qjPqYv1BTLakfQiDbOFIIcKhfJkuGkGE9BrkRkwH2Vg8Cd2Amy5q6hSh0jNLeqvoozxk+EE2jmDK6qLg6qLbEdFWwop9Aj31bssgm+un/zRMNgLZdpomPli3Dn+fPguxUAh5yThuvvgidAP1rGRV+Bi0bqRdVQ907YiIwqsPg6At/M7ONoAm0rwA8NiMWVi4cQMf0Ahku2zscWhn2yhIJiQjOgvIxkbIV31UNsAfpSSHvKFuJ8aOHYsDDjgAZ59zHg466CAXbBNsSvFRLCM6jJ115hn48ssvQWkrjz/xtJu+Ja7MHVtUB/qpU57H3X++E3367Y3zzr8Qo44dLfSlfFlWAhBw8O2y5Zh42incgv0G9Mfzz00R6WoyyOilEHlvRk7bA/ffz0Bv3733wfDhw1kEmP79hOPGYv3adSzePHPObLTv2MEtOuICYf712FqQzQewCR8sGA9WVjhTwr65fSOXHVZO6ZiRo7BlyxZ07doVp50xCWdMPkuCHzJhUROMs+b2h6aGelx8/gUYPHgwzjnvAhSRGLEUtvazG6kt1/zyany2cBEOPvQQnHfeedhnQH++9a7YeTEPbFxz9dX46KOPOPXpT3++C23bt3Pbqq4ZOWw4tm/fDj0cwmeffeZWTvWDbDzV5bSj+Zn2vsG07bSOyLYzqguEJqwCb/1X8vzTSKycKsub+LZqB+569ikO2uYlLVx+zvno0aYtErDwu7/dw/9OYMR5EyfiwE7dESEfn0AgxxGsKa72p6G2rgZ6PI6uFW0468HkgKwAM4k9Rv6qWIvCHrPKsGRdNcLAGx+9h3cWLeJ7Eth1yy9+gXYwkOcD2dLWPwF6pKHE6f3pTCEFOhMwxiw5A2g0TGwD8MgrL6Jy80ZuEx3C+3TogEtPPg3l0FFoWYhalFJGepHSN+PAEd1HQ5Nh4ss1q/H+V0vQZApdZGLFuauDNS2VTyfaRKyzqGXhpGHD0bGgkP9eq+m48d67WQfZsBzceOGF6FZQjGhKgXzEohFtbwzpeG/Z15gyYzpsKkzWoROuPn0yImLnxKqtm/DY88+hz959MXLoMETzC3HTfXfDMjQGk6665FJURIvx3PPPsEbb4YMG4sh9+7MuJgXNOSBihjBr4XysratDTNdEyrtkNopMGQIrCJRy0LltWxzSfyDen/8JtjY1MtPO/Vg2g3sU/2cB+ZSNDgUFGDv4COTT81IpycQNQJKZGarSHMs5I3W1VOaO5xXqfGYR7DwPaBM2luYejb2BJkPDouVLsS0eR0lJCToWFKB7RTvkWQ4XcROZOYKZyR+5INM0vHxbg7L1aQUXfOdXl/iRrWCPfIRgAHvMWr8daMbk7RF/yhZkE+QZUWggZiRx2pmno2fPnrjj939AmVHMRRCiUv+MSZqSl8n7h+/s7p4N3cR2UU20DnFUIYabHvwzlmxbjZ16ip/lL7alkz/KQUSgKL8AXTt3QffOXdCzx17o3aUXIjDRlGzE5s2bsXnjemxet4lxAUunTDE55Vg6Q1QdJV+QNcCIyWtriCZNrPl8OfIbDTx8z0NCl02OcbMMzT1i1L5/I34MkM2vybZy3V7YtKMrCosOQTJVgkhUgGxR6duHIiKIHjKFLptfW5O00axkSlb6FCtSLdVMCF/YEzV/Sa6sqKjQK7ypNEdlV2X7Pn2XCh8QuYwKHzA+IPcK/zymPZLP/iqbku2L4WmycXXRrO6H547wyzo6g2z1TY2CycYVFPyaN9kH1p8uSg2laKBABKWYoKTxc4ek3UI8vykW53TRIsptlayJ5qYQgWy0YAhkq67dyOmiYX25my4a1lchZOyQIBu7QM3OyP8GyEbVRS8ePgKlKVHNk6NOMnLIlHWfExUEtwh0VGW+yZ2h62Oajg9WVGLKzJkc0evRty/GjBAA2zvz5rHzdFi/fjhp2DBEZbTq9akv4uxTJ6A4ZSFkeeNKIJu/KlwucK0lBoTq5JYMlL9akjLK9B0/YBU01sEBzPUMP0tMOecusCWnwa4yn1p6H9U2dV/1PK9+r9f6XWXH8WathH3lbYIHleChItf75Xq2otYGS8n7+9zfB3zo8LEGVRuDBRiC/eKPJioQ1H9fPzAaBORas6Xsyrg2N6a7ckhrTbt+6muUk2prYXz6zWqcfOk12P+4iagt6IQGswApLcQ2xQXZ1ED5OlSUxLYRdpqQb9WhbWopVk2/CU/eOhJDB1QhHytg6g3QNEoZFTaXS9c4EThOHhJWlwyQLRItQsgUmmxEI8+LRkEbsNBkC3GlaxqnQi58AAbYCGjzQwPZmNFpTLYUyQpQCmuKU14MYwfCqIQdnw8tOc8HshFAKCP+Warh/beri4posmA+EMjGTLaZc/j3wmQSN110EfroosInHUyVDae5pvpEaaSpg7ifYUWHw9b8zrFEHag3TOwA8PDbM/Dp5s28fw3u0AGXjz2WQbb8VIIP4uKAIz7pLlL2YiruUd0B7v/rfXj88UfZabr1tttxwriTRPpSjkMbpZ5NPn0Svv56CQ477DA89OgTEvTKteKEy0aAmcE/OrjwvPOx6NOF/L37/vEAhgwb6u61/rtQO1csW4rTT53Ib9a/f3888wKBbCKiKSWS+CvMOJcaQrGmBgw7aijiTY0oLa/A3Pfe5Yvp8ScedzzWrVkN6CZmzJqJtgSyKfaX7+GcmsjacKoPs0NVQShNtSV3NNiLBIvxSh+jINCogkzq4OTac8fC8qXLMHni6S4j6vEnn8CBhxzKbxEcPw/iU/NE/C+t6xuvvwFvv/FvPlwVFpXgsssuw6SzJkFjoMCbWXU1tSDQi6LeNN/ffOstdO3aXTxLPtBjyfgnkKJGePPfSsRx9JCj0Fi/E0UlpXjnvf9wOov6KNs3atgIbNu2DWY4hIWfL4bNILXoOX+abbZ9iPc2Xxobp5qqtDM/FJcGRqcfIrz38sZJ2AnBXiI/cFnNDvzpuef4d2KXXnn22ehV3IYzHq576D40GhpMy8KFEydi/4rO7BvSoTcBBzWxeixbvQpfLFuOzevXoVtxKX5+9lmogMFAG40QgTAEcDVJXogYS8U9ohQwYCcczPzsY7yzcBFsAodSNn57yWXohBBXJXb7Vf5AzGTicBY4Gj9HpE/6Us/pgMyBaA0JM4Sduo5tsPD4jLfx+drvEDMFw40O49GUg/4dO+OicSehAwzkc+YI2Ugh1M5rgu6jAbFQBHMWL8LUd+diZ1jIKBDjT+mlkd6TP7eZ7GnYSqIkYeGac89F77I2PHJbAdzw93s5rZ+edev5F6FHNJ+BKHoXuiXZUGL51Zsm5qxYhudnTWfQjRiFvzp5Er9/DRy8PHM6PlvxDcJ5UVx94eU8Lr9/5B/c71Qz78oLLwIxOKc89RSnj44/5hgM6bcvqBZf2LKQ0jTU6RoeeHEKvtixFTFK9ZTzjNpP84XuRX0RSdnYb6+emHDsODw15VmsqqmGZYiUV8Xo4PnFRXaoQqOFvUvL8LtJZ6HYEhk1blEw7lgv1ZXXvavtKnZsLsyhi0M1ZySRbZf7BP1EK85MWYg4FleEVJk2ag8iH4XmdY1u4MGXpuCrrZu4raUpC3f88tcoZa2tJKfxusVl5fNUurMAzBQBRKUjEkmYzr/p+wa9s8dsSdetVr6qWn/UR0rDkApEcR/adKbxim7k2pV+7H/PldYefK7fbgmfwZbzNoWb7vg9NlZtR5cuXfCbq3+FEj0fpchjNiMz6SktXAX15Kh665yyDxxmipIVaUQSNYjh/pcfx4dff4ryrh0RKs5HJC+KcNhEcXEx2pRXoF1FG7Qrr0AeP0dHE5pQVV2F6u07sHHjRg54CJamt6MQSOcH6tg6y41KERPIxBLjMZIyodcl8cZjL2LBnA9QGCqkXAnOlBAbV7Yd9ccerR///j8GyJbGZFu3F6eLFuQfhJRThhAVOIvmIRoKc4XRUNjk/9U1w60sqor1CCYbAV6ULuqpgvp7xQ+60c9i3upcE8APsmUjeWXMecKf4gk+a5QWF8tnNhcKlPI0ZBcd3Q+ypQLmI7ubQ05MPJYQTLZSKnwQLKacOQEUsZtelDTZilmTzRROLG9SXoMzoS4xiTM12Zp/SXJqCWAj1LqqZgPalOmsyUaFD1S6qKlv36NAtoH99sElI4a7IBuLnUonzdVnaA4LlP1Iuhpxw0CNpuHNTxdi1vwF6NSnF0aOHo3KFSuYwUZb2sH77I1Thw4DJW5QdPLlV17BmlWrcePVV6OdZiOaJHMnPmQk2Ri5gsfpv+da9s2BGs0xtloLhgSBEDcqkoXlmAs0CR4U1Lv4AR3337KwzFrLwmObHDgMZqOo76oJ9TPWcoE/rQXZcj27taASA/GkNSKFJYOrVL2/Euj1MxzZBVHnmxz58tnGZFf6q7XzqqV7trY/WrrPnvJ3BdgktDDOuPxaVMZCaDfwZ6gxS9BkRFmnTYlVu3k3/gmtIsEU/UYcUbsOba0V2P7B3/CLU9rivLH5KMAyhPXaFkG2L78WmmwwuyMULmCQjdJF8/LyEKZDiqwuqkA2AhdU4QM/k42ikSoK5q5RyWhTIFub8jLW31AgG+1nxGSj6qJ2EzHZ5iJiEgOvRrY7d8zspwLZmMlmmPjAB7IVJ5K45cIL0MfUUZxMuOmiIl1TuJw05v7fv+9cVOmidIDcpun451tvY/5mOlYKkO3SsceiQ7MgmwCggjbW3Xv4BOpg68ZNOOG4MRxsGzhoEJ7415N44YWp0IwQThx/Es8LDky5516hxXP66ROx7OulOHLIz3D/Q/90pSt4+vo0tcTzBMimyrtv37wFx44aDdgpFJeWYtbc9xhA4QOGr8M4AGTZqPxmGU6TINu+/ffDc1OmCi0mBX7JdaKARnLkZ05/Czf85jpuy7gTx+MPt/1RspJsnDiWQLa1/LwZs+agQ6eOsFzgxms/vzMHNdxedFuXEfzw+xC2g6+XLsFXX3yJtWu/Q2NjDKapo7y8DXr06IGBBw1Cp45d+PnKdgZZUupBfuDQnWV0iNTFgfW+v96Lpx5/gv90wIED8a+nnxX9KBkRaWw61tsR465YNgwkwsa7c+fh7/f+FWtWfyfmsqNhwIEDcPdf/oIOHTqJUdQcvPD887jr9tu5X4742RDc/9CDfK3ac1QgT7yPmIBeX/EJWKYHAfM//ACXXXIpM17Hj5+Am2/7g5syyu0j/VrNwcijh6Nq+3YOACz8bBFsXWjKqNnipvkqX8CXruIH2RS4bTgaGpvq8dmnC7Fs2dfMAqSIen5+Idq1a4fevXszmzO/sFjMew6EC0BARdUJqKC0OWJI1cHE8voa3P78MwxGFFg2rjzzLPTML0UjgN88/Hc0kei0DZwy9jh0ieRj+8aN2LBlE75bvwE19Ts5pZEOwwQWFScSOG7wYTjhsJ9xYJieW5eyMHXuO2gMUfEVqV8EAa7weJk6Z1VUbtuCtTUEG+kwnRQO3Wc/lCRTDMyouUDzRqX+RywLfUorMGLQwchLJZhlJQK/mgtQEUjVqBODzcaT06fhs7XrOZ2egDyxPkTAgYC2vm3b4dLxp6AdTBQ4NqIUYOH/RDuZyWaGMffLz/H8u/NQGzHRZBqchqj6WqEubEspvZKYcSkLRfEkrjn/fHQvrmDQYDNs3PLQ31Fv6py++cfzL0Q3Mx/FBPpQWqfUW6N71xom5qxejudmTucU/N4dOuGXJ5zKKagfLF+KV96ZxeyzY0aNRmNNDdp16YIXZr2FmE1sQuD0CRMw/c23EG9oQOfytjhu6FHYuuRrHLnPfujXviP3F9ELHnjtJSzavglNoRDyI1G0KS1hlh2txy0NtVzcjphfA3r0wvgRx+HZl19AZV0VUoaB4vwClFBgSzLjttXXIhGLMTOvX0k5bjh1MsqYcSbAlSSRAKTUBKUCqhVBPzEBQ4avGCxzwRYHjYkm1NbvRHVNLZp27kRjdTUG7tUT/bt0Q8ROMVim6SanhyY42GOgUdOxFTbuePxRbCIZCM1Gv8JS/PL0M9EGDs95Sh2lAAyBmBbpE/LvxJIUZx3S7RMAmgeckQYZpQ4TWEsfGjOaq35mpQr8en6+0kDUud8IxqW3JSCW5oGREvdvdaEI357zQ/7YWpCN90wfrkxglUgft/Dhok/wuzt+jwEHD2QSzU3XXY92ZjEKEGaNNgKA6V0VsUABVQofEIq4QAMSqEUMz739EmYveg8X/fwyFJeUIW7H2PYRyBJviqGpsR47d+5EQ10DGmsb0LCznv04x/DYRGxzWNaBgDUBirF+oluoRKab+jIy6B2pPwQrVWc224evzMZ1l16D0UeNYjZbazO4fsgx+m/e68cG2SrX9sDWmp7IzxvIIJsZKkB+XoFXXVQy2Uwj5IJsypf3g2y5QLJsXjqN//aqWhdkaw12xfPdB7KVFRVLbyH9ZBuUSVDAnmPr2Fa1g7M+tboEuWdeBC84oKrRDLJRumgTgWyULiqFSgPpBn72QBBkIyYbCdrBoTQdf3Uub3N1ny8PRQSyUeeWKrpeULgyANTlAtnQONtNF91zQLZZWFhZCWKyEchWnEryhs+ikYzsa+wkkLOeDZTxdF5Er5GOW62u41/T/o0hJ47Dh198gfmff47++w/EwvkL+N6H7dMPE4YP41Qi6vUv163DCy+/xpHUG39+FbrAQV6SqN5immWCbOJZzUOdWarwtGAp/JsTO70BsCwTKMskeO6KMQoCZEF2lAJTgs/NWuFJHtiCh5pgP+0KKJftXdjYBDQpgsy/1vZB8L0ywKMWNGKy9Z//2Wp+5AK3/N9vTb+0zBj0Io+t81DqAAAgAElEQVSt7QN1nd8WtRaM+58PtnlaRSk9jIVLV2HCxddgwLgzUF/QFvVGEZKUKsqHbF/ULtBBvCmz5guBbClEnAa0Sa1C3WePYUSfLfjTL/dFMZYgbFRBR4OwHFk02eqbRLoogWyULkogG6WL5uUXMH08GgkzmEJMNt00ObpE9H5VaUgx2Tg9idej2rmU8LXBaydppVBVU4M25eV8HVUrYslLmS5KIFsq9glCqXkIG5UuyKYMMMvduwUP1Az676eLEpMtCLKRxEBxIo6bL7wAfU0DBLj5haiVo7yr6yPX9eqQ22iGsVXX8dBbb+MTBtlsCbIdhw42abIlpf5R5p2EU+fZe7XODc3h1IApzz6H+R9/hA/ff5/H/uVXX2VHfvz48YjFEujaswdeefVVhIyw4M/40n9OOXk8Kld8g6NHDMff7nuA9V74/n49MHm9F1oUh65//uMfePThh3mfm3zWmfj1dddLgE3cw0WeWL8U+FYx2TQb+xKTbcoUwcrwp4tKJ57ZEjZw6cUX4tOPP+KpNXTY0QycKE/opakvoq6uhvvm9DMmIb+wVFa3lM+XXUnPOPe881BYXBLYlz1haAKd6bxBz4knmvDiC1Mw5fkXOOIveCQis0AcSBR/ENh33/4465yzcezY4+ThmFJlPSFij5UNvP/eu3h33jwGHFiIWqo50d3mvTMH1VVV3P4DBh3I0hXp+4PwbxTwdtnll6NtRTsX4FN9Qis5lUzi6Sf/hYceeoj9wq579cQzzzyDkpIi6QQDp4w/GZUrlvM4PfLk4zhk8KGgAgsrV67EX++9F6Wlpbjt9tvleLo7vexR5bXSYVrDjb/9Dd588w0+Ij72xOMYdOghbnRczFsRbB599NHMniBbteAzSoX0DuV0HR3eVKER/j3oQ8kCC9QPGzdswOP/fATTp7/FAIZ4jmyeAiGJ2WOaOHr4MbjokovRe+++QlaED8NiTVm6gQZTQ61uMLhSGd+JO59/ltlKVIzkqnPORWeziAOtNz3+AJpMkxlEBDhFkhbrpYlUVOYdM3BCAAP9rV/b9jhqwAAM2XcAA2UEWmyzLFz34D9Qx1WOmT/LQCvNP/aFiCnFulmySIqEOElHMi8lGGrEE+E1Kupl8vcKkkkM7tQdl554EjOTKMWUAnpUZMWSKYJ10LDRiuGR11/F6qodLLVCz+1aVo7TTpmAZ19+CVtqq7igAQFKnfLzcd4JJ6FvUQVKCIChNDHaCxi8E+0jvctNcLDBTqJGJxCA2kNgpndeoX0mBCDqAMWaycCdUB0kVg6wDQ7uePh+xMImgzI3XnAx2sNgiRaasVEJ8hCIUwvgnbWVeG7G20jqGnp07ISfj50A20nhT489jBrbQnGH9hg5ehReeO55FqAnwJTGjECvtqXlvM7I5p87+Sz8Z/p0xNatR0c9jOsvvAjRUATbATz42kv4rGobGg0D/ffZF0MoxZM12mzMW/Qxliz9GuF4HAN69cH4YWPw3GsvYkVtFffJ0EMHY2C//sxSoutnf/I+li9fLkC20nLcNGESiuEgZiWxrX4ndjoWGm0bjXR2TMTQlIiz1EOTJGxQClhDPIaGWBwNjY2oj8XRlEp4QWmH9OYcFKYSOO6QwzFh8OGuxiePERX/YXkcnXVBtyGFOx59mJmDtE8P23c/nDT4CFRAB5Xry5PMqlqk8PY789CpW3fs22dvdyxIp5qAOJPkv7h4hsOp1pXbt6LBsVFUVILSvDyUOzqvobQUZglE8b7IxeuIWQes3L4Nb8+Zg3GjR2Pv8rbIs5KZmoA/1Kb8A98nm51iP4JTwAUzrMmO49ARQ3D8pPHY3FCFxngMl5x2Hg7ee39Q8mgeDIRIp00q/6kmClDVQgI2VxKtcRrw1ycfwDfrKtGpdzdE8gheTv+QvfU+nl8qWGreX9LOp8xOlNYkUA3Yf3c+B1BBI8LnbA15KR1rPlmO9pFy3POHu7g6qV/j9wfu6j3idj82yCbSRbsjv+BAWHYFoiQLE4kiEg2zf0e6bLSHEsjGRVUkCEprivZ7K5ngNHCBPwV0/P0zwxEMcrcmQAsgW4amqATZKF00TjpwOUC2bIPGgQQ/k605kM0D2IRb0BSPs/gwgWysZSAnpKo2FNQNE6ie2Ph3SCZblEA2X7KIWBe5QbaGxiZO/ywqloUP5MarKn0ouEfl5xLIlrJtrjBaXb0Rbco0UfigaTZMayEoXdQwtkN3SJONXZJmJ/ePmy46C17hg+GgwgdUIZQcVfr/cdJqMKl0rWc9/DxDplGTA0SaCFSJ1dBQWbsT9z71FEo7d8bxE8bjy8Vf4pOPPuSqSofs2w+nSYCNVJbi0LBw7Xo899rrAmS78gp010ivI+5qF4iIjhC+FbNAfIIg2+4ypthw82umH7r8g5MOtOw6yOYHc4JkX3Vvf/9mmxjsZrWiOglHqQJpkxkbRjP3yZk6Kl+b6bIua0ykT7QGrGp1SmoOkE29ey6QzttAxU9B0Kq5vvOPSTYQ1w8yZgpX7vp8UG1NA/x8/dua/twjdsbv1QgBsnFFUdPEpMuvw5pGA2UHDEFtqAQJI4/qbbI2TNonC8hG/STAHEq/aUK5vRba6n+jYPs0THtoHIrxOaL6Vhga1ToWwslcOdEJwXEKWJOtITbABdm86qLEZCuQ6aIRhCJiEyaQjfaibCCbSgdQBzTPKRIshCDIpgofcEhD2yaYbIkFMBLvpDHZXJDN9eT8+8aeC7IFDwHunJfrW+mMfJ8pJFiQGhdc8EC2zXwrwWQ7Du2cFKewCpHxzKfkArVpPj36yCN48B/3u4Geq666ChdddBEuvfxyfPTBB7wH3XbHnzD6uDHYunWrq/PKhTg0HRdfeD7WrVuHoUOH4je/u0H4IoqNYIZZW8tvrwSzwEasqQljR41CbXU1p4e+8ea/0W2vnuJSqsjn15Xh9E8H3yxdhtMnCk02Shd9dspUDpIJoWZv/xbPAL5a/DnOPvMslznnt5X8GFfgX9pRiKqQ6ekvwsmcOWsW2ncUTC7PbopnqmQ9AvW++HwRrr/+emxcv8HtK7FO0pN3mb3GrDm6h47Djjgcf777LhSXlLj+nH8k6Z0eeehB/POBB7nd4rlSMJvsBwUOpbaX/yAk2iurFErNR2JHvDrtdfTcq3cGyCbmj2jr0qVLceutt+Kue+5lnTd+T8dh5teF51/AQN+AAQPw9AvPCekNy8LkM87g1FUav19ddy3OOvts3/t4+4cao7raaowePhzJeBwdO3TGW7NmCKaY+4YizZMc/lHDR2Dblq1sqxhkI/0umaoiBkYBvOlrQI0XzSFi1j731L/w97/dBzslsgncd5bpSRxkk4U31J00w8All12OCy+9xGWQUS9R0PXbmu14fs5sVIVNVJk6lnPan8YAQbeyCpTqIRwzahTue/5ZxE2DQQWaK/kpqrInUs2JeVMYCqFHp07o17M3BvTqjSLNZA1fAqgofEGw6hY7hWsefhB14RADMvThdDH17lKzhtPnNIOLepCvS88gOyU+ot/I5yXwiPb8vGQSh3fojMuOH482tgD/6O/EXiNmHAFsC9dWYurc2aiybK64SYemTkUluGriGYgyAJPCoy+/gLW1dczAoecRsHbcoYdh5AEHo4IAL5uK99CBnN6b9L10bNU03PH041jT1MhBDV4Rbmq20Dmjf8tLWTis//44+cijMX/hfCxcugwNhobGsInN9aR/RoURgE7RfBTZFooSKfTv0gWnjxjF32+glCY4+HDtSkydI9JFu7fvgIvHjOfyBI+/OBXraqtQ1qUTEAozEFtYWsIMoJ0N9TBSDnr17IHvVq7i+/Xr1xerl3zNDMFzx4zF0T325jVJINv9b7yEz7ZvZVDVdHRO2SUtPnqXhjDtk8SyszFgr14YP3Q0nnl1Kr7dWYuE5iBiUWEHoYVF1xNLkjokknSYyXbTyacxYLV84zo8POU5NERCiBmiUisfPiUbkOt8ynRm+jcuLOGm/4s0Wmovpb1SKioBrUP67I3zR45BkUyzJYDxmZnT8c22zaw112BSFo+DLfUNPHaU3NfeDKF9KIKSZBIVRojnA51m5ld+ixfenIaEYbKQ+qjDDsPBffuhmIA4ApnlMwiQrjcNPDjtFSxZQwxaAtcs3EopzpF8yUYMpC/TGVTXUe3YePXjDzjtOGFGUFZQgF+fdRY6mmEUpETxjVxVtzN3yp/mX3IF34VfJdasZTr4+Y2/wuZYNXoP7o8t1dtRtWkHenXugTOOn4B+XXojzCCbYLSRBRUpog4DtY1IYNb89zD1zVdhlEbRvmt76JyS7/F/vfON3A9pMvnsoMrepFRj8Uk/D5DGLH38OrNZe5Qr6wo2WyRlwNnSiNkvTcfCOR8jZCvV8+y+zE8zQj/sU39MkC1u9cK36wXIVlh0EJKpMgbZIgSy5YkAOvn3FDxymWxEHmRyye6AbF66qB9/SvNhVKaHD6ilf/q+IJvj6Ni+QxY+qE0G00XTB40MrtKUiMcTDLKVEr3Y5/DQjwrkCsIwQpfEQVVVNaeLRkISZGOmmr/ymVobQgRZgXNNTTFOEykpIu4VeyvS+UjXDFEOvGU7XDnEcizsqNqAdhUGIvq3QGxWJsjGnPTmOVk/Lsg2Q4JsIl2UQTYSFNWAJiOEdxcu5OgVRbk8sUaxwEW5cNoMLfTr0QM9O3VADBpmLf0Gr86bh6RpoEO79ph80olYtnAhktXVOGXUSBQ5JOwoxJsbdR3z163Hs6+/Dt2ycNPPr0Q3aBlC1a0B2YJLPXh4ygXOtQhYycht8IAWvJ9idInDe+7yvgyryuo03mzKlH8OphMRs04s9vQPpxdlBcs8RoBwHbODbn4mWrZ2qaep9rSWacXbDFfgST/Z+kFEEfWWW1KWA7A/ihXsbz/NvMUxzALOBvszCLDR70oHzk9T9/d+NtBVHSq98Wsd+JYRscvGNvhh97Of6G7eLkKrJKWbWLBsFSZccg0GHX86qgs6YqerxUapollDIBnaRlzdyUnBdOIoszagpPoTVL7zF3z+5lko1xYhz9gCU6vjOm1+JpuFAiStLmho9JhsBLJFIwUwQwJkI40GYrIRyKY02RTI5qWLanyQ93/SQFLywnQNiWSKq4tyuqgUKyWgjRIWWJNNXwk79hG0BGmyZaaLquWU/qg9A2SjQ0dxMo5bLiAmm4miJGmhZTry6Wkf338aMlNL01AfCmO7puNBThcNgmw2Crkd6dUB/XZNaIqlGyCaT9f++hq8M2MW73VlpcWYM2cO3pk3F9dddx1/fcjQofj7/Q9g7dq1OP744xngERqSQvcmbS4QQ4vmAFdKBDp174o335ouddNol6e/iQP28888i3vvupPbdPTw4bjyyiu5UpRop0w7lOwc0Zc21q9diz/e+gdmUFK65Q033cyHCOqjsvI26NWnr/RbyOhauPSCi7BwwSdp2i5C5FfowqWDbCKCrkA2YbOFxaSD7szZs9x0Sde+y0FW95n55tu48cbr2Zfibzo69t9/fyQTMSxf9g37YieccAL23f8AfPHFF5g7dy6njSm73GfvvfHEM88gL78wq/TBow89iIceeNDVRBTHI8UqZf6nz3vzj4z4i1c9E3ht2hvovlcvopL4hI0zNygGeeW+TPOFdudrf3kN5syZxXe8929/xdHHjHDTnAiYmHTKKZxqRAD9o48/hoEHHyILYgiNYKGTRGtGw9P/egJ/+8vd3L4rLr8Khxw2WKQlEUtK5o4RU4tAxGt+/gvU1FTxAeGxJ55007JVEQAVda9o0wZdunXNKDjhpJK45cab8Na/33DHJxQ2cPTRR+OjDz5EU0Mjv8f1N9yEmp11mD9/PhYsWOAVENNsnH3+ebjq6muY3UXgN+mwLd66BX976QVU5UVQG9KZ4UP3IaF8SlckMG3y5Ml4dOpUBq1ojpVH89C7qBTdyivQtV07rlrZIa+YQSKaesQ2W7JqOdqUlqJHeTmDWHSA3goLv3zo74jl5THTrF+fvujB1TEFA4zXuJwIKo2atZp8FZCZXUyVPQ0dnyxejJp4I7PcDu/YBZeOPYHBMFofpDtMzK8NTbV49b15+HLdWjSZooAA2Zq+Ze1w4Umnoi1Ir0wUAquCg3++8Qoqd2xjoJGAz7xUCp0LijBh6DDs36kbimEj3yG2mwXLNLEFGm5/6gmsSjaxTx1OWpK9RGtPR0zK8xFIdWT/gTjusJ/hvY8+wLtLFqPRFGwmSmkUcCId3B1ErQTyUxYO6t4dFxx7AojN9cf770dtNILaiMHAFaflAiiJJdCxvBynTjgNjzzzL2y3EvyONJ8mTpyI2e+/ywEGqlZ69hmT8OXiL7Dk66+4bWErhYO7dseFI49HBwY4HJBQjgLZ4qRvSgUBLFG0gcDHWhOwDYffc/+9euHko8fg6VdfwLf1dcyAzE8CYQrq26LIRX2IwHjSOwMz2W4Yfxpr663bWY17nnwcdRFTpO3Kwhhsl2WggoBouoeYd8KuEmvSsBII21SBVRRgoDEqSNrYv3MXXH7KROTxfAJ2Gjr+/tpL+HzTBjSEQtxvVLAiSUOrC+YUgZ/5iSQKkg7amQZuvegKUL3YOx99FNuSCb6HAl27Fpdg/NBhGNCpK8oJ3HMEEFSt6/jzyy9gxQ7iJQIllo17L/8l2lg2V6oVeqMeiKOKcGxMxHHPiy9gVVM96kNEg9AwqENHXDruZLSFhcKUBZ2Btp8OtNmVdNG0DZULmoiPpdt4d/5HuPHOWzDijOMQM23E7RQ2b96K+h01KM4vxMEDBqHPXj1RUVbOTKXGWBM2bdmCL5d+iSXfLoOZH0Vpu3IUlZeyjRWZCF4FUgqg0AryAk3eicF/DnB3CbkvNE+hyfR9aBSZ+Q0dEdtAfszAm8++hkfuvB+D9jnQZeVScDLbmeH7e1N7xjd3F2QLnic5BGOHYdnlSNi9GWTbsr078osFyBYJ5yEazRdstogHtBkU0CB7IO0GFzZxNdkEk601H4/JJjTZcoFs2e7VGpAtFwNOgWxUUV3zg2z+KKOi79PDJazF6aJN8RjT9bjCi6sr4b2wSjcgR0Uc0AQYtn37Dv4eabIJhyr9WO13ipUTSYa5oamRo5AlRSR2x7EQ2R+ZIAa31XI4QkYg2/Yd69G2XEfUqITTNJNBtoixeg9isimQbW9cMuIYBtnoUESGJGaEcMf992N7IskRSTU2AtAU6R20sRPzbczQoRh6yCEc1Xp0+nQsXrmKN1miPfeqqMDFp5+GIk1jajo5LNSH9HcSzf5k/SY8/dorHHG8+corAiCbcGi+L8imxpRGSpD/hclTKZfKOPpnQpD9lQ0EUpFmcS3Ns/TDtfq7Wjh83sgChHlznEr6ikpJLMDqm5/+56uffTFX9+DEILOM1Ip39L+Vt4n6QYsgK04VGVDt9v/dD7KpKJ//umxGQoydD1RJ76Ychx5xJ9WW4ErNDnJ7V/n72W8GuTfoYCp1EtLTkzLTlbL1QbZ3dHtZDo7iGYgxCHI0sptldQ8GXeRcyn0obI1p35Ov8SYBpTTFdZO12FbHI6jY/3DUhErRaESJW+Cy2DLngPd+6m/MrEQKYaRQlNqMjsnlWPzv6zH9wWNxQJeNyNfXwdRqAI2ktD0mW3MgWyiczyAbbb5UfYgrDzGTzUCCUiENA3mRCM9VOjOZRC+XnwzGZUCTrW1FOe8rPE9IvgBxmPoOwWSLfQQ9+S6ioVXQUQ2S7BZpiA5lxrKO2P8kkI3WhL/QAb2zss1BZtGuzFw/yLaVNdlmBEC2Y9HOaR5ky6VxwusvZXO63sy3p/PuceyxxzK4UFVTjYqKCrz0yisoq2gjQLbjxkg9SFGenT6q6hMNluOoNEeR4tK5ew9Me+ttttM8V2hc4aBpZx2OP24s6qqolAPwzAvP4+mnn8aMGTPSusat5khpftK2MUjjKnEJJhj178hjx+Cuu++R37cx7ZVXcestN/P3unTrgeeeew4aiYqrPcq2MPm007F+/Vrej16f9m9UtGsvdk8OetKR3RMSLygqhKaJue8GkTitWVT9/eC9d/GLq37OezmBUgMHDsTvfncD9uu3D27746146aWX+JsEDE44bSL7H6R38/e//RUvv/ii+97Hn3Qifn/bn1oE2a6++mqcfMpE33V+C5K+K6h5eNbkSfjuO6G19sq019GjZ1/Rf3KyuvNVHp48+y48Sdrn1n+3GieOPY7v0aNnb7zy2qucUig+ggE3d+ZMXPurX/G/tGnXDi9Pm4bCoqK0FGJ6qhWPYczoUajesY3n09x572PEqJFIyVQ2jwEqxt/v9Cumm9rrxd5tcH+MP2UCbr7lFvd5wm7a+OPNv8drr70GjWyRpuHMSWfiwksuRkVZCY466ijUVovUYSq8UN6mgn2NyspKLgaxbNky9t/o/n976CEcMfRoBhoIZPti6yb87cUXUB0NozYSYpCN8EHyHckXzE9aOHPyZDw+ZYpI44SDSePHY9/iDiilavMSpKIUSAWwUTXhO+7/K4OLBBZdevZZ6NGmE2pg4dcP/QMNIZGqedK4cdi7416cTkmWVlhQ8Z8KyqvdiEaJySnyWuLxPfnyc9hcW8Ngy2GduuCi408CJUXTDFq6ZTPe+WIxFqxczs+jCqAEnNF6PqBPX4wfPIzTA4lVRfekexOPegtsvP3ph/j0m6Xsi4RSVGU0hYKEg15l5Thm4IE4tG8flFIASiN2mY7bnnkSKxONDAZddtY5KDPzeL5RVdZ5ixfg08WfcaGAwwcMxJjBQ/DuJ+9j7leL0Rgy0a5TR2zevgMJy0LINNG+rBw1mzazCP+B3brj4lHjeE794cEHWPutJhJCU4hSQHWYKaF9162sDc48eRJWbluPp9+axgBkv75748jBR2LGf+Zi3drvGCibfOqpqMgvw7+mPo3aWAxF4TAuHHciOthA/+I23A9UBZpAtoVc+MDEgfsNwNCDBnM1SGIVzf3yU3z+xWfMstqvR09MOPpYZrJVEhtPszH6yCE4oOc+rLMVh4UZCz7A1yuWCpCNmGzjT2MpmqpkE25/4B+oD5NOtMun5XkbItkH0lktLoZTXICVG9YjThI1VJyCte1S6FxchoP33Q89O7RH28IilEbyUQQdpaRrxvIURETQ8deXp/Icrw2ZaAiHRCVYXWedzAgzMikV2eK53s4I4eZLruC5t3jDd5iz8FMs3bKJC12QW0rzrCiZwsBO3XDOqGPRtqCAwc4dmoZbX3wOK2urmG3XKRzBn8+6EO1tam8CYdKH86E5BLLRGNFa+6ahFne98By2yEqJhQkL540aheE9+/J5j/qZgEVVfGFX9t8f4trvDbLJvYhP5FRcxbFw2KgjMOzU0Qi3K0A8rCFJnWI7qK2qRqwhhlQ8hWQ8JkgORkhoqYZ0FJUXI58LGwqGKttqqenHhAkZhGObkYOB756PZKfwXXx7heorlXXHzVe2yHc2VPaI+sVMachPhfDFvPkYOuBIXHPJL1yCy/+BbE3QNBIa4J3YnYrZQDaqLkogWyzVE5UbemLzti7IL6bqoukgm2KycSBdgmyUkUD3JLtOunypVBJlJa2rCSBaJvEnWfjgvwWyqXRRBtm+27YjA+z1T0SXEcIHVofTdEiImnLy0/OjvfQ1/+JXEQyKHhYUFCBkiHQLihxTodN0yMz3TalhkUglOSoWCVFJV+Fkcppcjuoe5KDQ4SnlWIg1VqGoMMlMtnBqHqLa4j0sXZRAtkoM7EeabB7IRr1A5dQXfPUVdlI0RTNEfrErPCncFAI6aWPo0bkTurZtxzR5ioiFiovQrfte6NOtC/bu3BEVkShTrgWrgcqnaIhrRosgmwBplH6IODBkCHVmpBX6kRxBK9+wYR1uv+02nHXWWTj8iJ+54Idgbokxf2nqFDz44IO48cYbMWLkMS5zLzjOSpj6d7/9Lc+Liy+5BD1790rbb8i2X/vrX+PrL5fgmuuuxTHHHCMWqtJOy6hMIoWONQfjxp6AxsZ6PPbYE+jRcy/eVHmxSqYFO4myzfRvL099kVOnXVFPKejcrn1HDBs2DI5t44orrkBxQSHuvPNOUTVJjqOfkaDAq1QiydFwRYVWhGmKsIv2A3V1dYg31DPDp7i0TBwhfNqE9DszHaHhF1dcifXr1+O3v/0tR+I9k5gOI7kMDd/78UYkN6DVKyu5epo6FGemfonoKs1Tav9BBx8qGQJK4NXGpwsWMIuAoXelAaQb6Nu3N2pq6vDEE49h7NhxGD5iBLfz1VdfxahRo0CHSL9wNL8fncFTYtPOz6fYqeifKy6/FEuXfIWbfn8LRvC4++pNcvRNvLcfAK6pqmbWBoE5FW1FVTD/u6dNrv/xv7huBJJaCAuWrcaEi6/G/uMmY2dhBXaaRYgbpJvpr9jX8ksL4JecxQSKrO1ol1qJdR/eh1vOLsNpw/OQj0pEjSrAoZpoFlcEtB0SHhZMtvrYAHzxVcTVZIuEC2GYYUTzCrmaWl5YRLnIQSdAIhFPwTA1V5ON5jqvG5c9kwm4CU02KohTjXZt2vL8EZVOaf0mYGii8IEVnx9IF6XEejErXMaVXD5iHv33mWwEsxBDoM70Ch/QIbnIx2QrTpCwttDL46BYC8zVlkc5/QpiACgmW8sgW7C6aPNPcwMlqSR+dfU1+M/cd1z7TXbzgYcexpFHHsm2lEA2Ba4MGTIEhx56KF/713vu5flAaYMjRwnw5dlnnmLmR5cee2Ha22+6VSAZ7CCR/nv+wgwm+pnm06efL2bm3IwZb+eMXIu2eoWgxB5BDH5xehs15ljceddf+Pkb1nyH0yeeiqYGofD0z0cexuAjjnTdVAIGaT9xCx9Ax8w5s0H7CUfxJYMgKJfh11IT9k0A2Tu2bMbJJ52Ihp07+XmTJp+J3/zmN6ytRpbxumuuxuzZM9l+3n3PPRg+erQAQSTr75//eACP/vNh8VxNw1ZUijAAACAASURBVEuvvYGefXtLfTgZKrUdPP7QQ5wuStfRXnP6GWeKxPBAamNakNShlC6GtHDyCeOwevVqHq9Xpr0hQTbP56FUzF/88irW4qP/wiEKBHhBV+qaO/54G16ZOoX7+c93/QWjxxzrFlegv4uDrI1bbroJ06ZN4+vGjhvHKccUdFQf6rcpzz6Du/58B19Pw7hg4WJOm00liBOVHiIOCin7QTax5gjkFfv++Amn4ubfE8gm9yDHwtv/fgM3X38D3zcUyWMG3pAjj+IDJRVWGDRoEIMGZPfmL/oMGqdSifaSCPhF51+Ab75awmPSs+/eePHV15gNRuDG5mQci9esQXU0hDVNTXj90w+ZCUWH+1GDD0fXghL06rYX7nryEdSQtpphoE1FGY7sfwCKjBCinObIefai8qZjYeW6NVi8bBkDdQQC3XDFVWhvRLHTiuP6Bx9Ao0zxGXvCiVi4aBHWb92KOGnkyGqORETSSHSe9d4EYCKY0GTVwKL2Z0+ciJkzZ2JHbQ1CloWDO3fDuSdN4Iqnb7wzC7O++oK135rCJhcDUOmGdM+uHTuxRhgxkbiImEVSAAYzsagwGNnJtVu38jmBrqFgNDH7CHCk9+lTXIpfn3s+J7KSwuSfnnkCKxMxBtkmnXgSOpCeJ72EoeOdTz7CV8uWCiBw/4EYc+gQvDv/fWayJUwDF5x7EV5/cxq27KjighWnjDkBjz36T2ZZDezWDZeNHgctFcd9Tz+NurCJTYaDrckEHF1Hnm6gs26ic2kpxh17Iv7z5aeY/dkCJMMmysvaoLq2Bu07d8b6tWs4A2bCiSchGg5hyotTeT736tod1StXol9pG1x3yiQGOwlke2Day/isegsXPigIhVBeXIJQSrButzbUIxZvRH7SRv8ePXHy8DF45pUXsKKhls8kRXlRlObnI2TrDNZuqq9jnUcC2fYtKceN409DGa9oG58tWwqdzooFUT4z5tNeboQZSCHAk5iF05cswIeff8Z+Gc3JNjYwYdhwDOrZF/mctCs+BOhRVVsqfMAhQIsYVDo+qVyOtY0N2BmJYEOyCbM//xyWqbFuYP8uXTGoc1cUsI6fg0Jdw88GDGLAl1iQdXCwtr4Kb82bi3WbNnPRA5o3HcNR3Hje+Sg1TF4rxP67/tknsCHeyGusd2kFbj1lMtpYFvLsZAbIRmtbMUmpmMV7q5fjsTmz0GgQy9JGp3Ae/nj2+ehAqanJuFvIw++Tto6ns6s7du7rg0HlbOQGv91T7eNAgtRD+/3df8QXG5dh/yGDsDNkIakie2o/4fOELE4g7ZfKlBOMIA9+90AyNwSe1njlxQaBNC/Ir65QupKt6yv39MpagCSdpKP6u81Y/ekKvD1lGnRbnHNof2xNBk/rnrrnXLW7TLbgmxDSo6qLinTR7ti4vRuKig9FyipFOFSIvLx8hMLEZAsJTbawyfsDBdEVU4zcEQGypVoFsqmzaE6QTeFHgXOzv/2KyZagZxYVC/+zBTV6BaalgWzbm+JS0Cnt5J/WV3RzMsAEeBHIRqwy2mQUQNLcFBEpaRpqa2tRWFgAqgLn5/gE00Tce0mQjZhzBKYU5NFBWlV+Uoyj9CcLjhZckK2xfjuKi1LMZDMT7yBkL2KQLRSqAqw4i7L+tJpsM7Cw8lscuA+li3ogGw0kbZIUSUsaFGGSQI8v01wYPHIQyDkRTAVKk62llNO8PP4G6a4JaneKdRTYiFMqLR1SdVOAbBs24OlXX3OZbF1sB0XklEhmvwLaPLp3AJNtBmQTh24bv72WDikzGEAbPWYsCouLWALT0zmy8czTT+Mvf/kL7r77bowiR591Oegq77CsuIs1O6owcvgwHucZc95Buw7tXeFktVFdeO55WLRoEf5w+20Yd8IJPFHontNeex2zZs700iyYFSjmEd3/448/5vl24IEHMnijDkqKiUdtKi0rwx1//hMLcx80aJDrKPrZZpQm8thjj6GitAynnDyBU4huvvnmtIMHPfb/sfcVUFaV7ff79nQHjTQIggEiIEqLhHSHdAgCNkgIkgoWiIJId5e0tCjdII10zTABk7f+az/vOffeGQbUr37ft9b/rKVM3RPveeN597OfvenmVqgI9X7UfQz86APs2bMHvXr3Qdv27XxVCTz6OhMmfI65s2aifv36GDtuggb6aWXdns0EcOjgQXTv1EUmh/bt24M22E8eq6qF2U4DBgzwMA/57EMGD8KaNau0dvMyE3RA3gu6GREWEY7tO3eL85d+sB+0bNYc586dkR9lZ9IQgOTmr3z58tJuY8d+hoVLFqNmzZr48quvsoBl+mkPHzyArl06SdnT3Lnz5bwd2rbByeMnMHrsONRr2MAjBq2Dg74gm76RHzp0KNasWo1XqrH8bNKfTKPevsKv/tPB0D+3HOvziILOWVrR+q1B+CPdiMhyVZFgDUG6yQqHgeF4Vibmo9f1pkck26hlIDlbBToTEeW4hvhjM9G4zFUM61EGwcYz8DPeFpANBvIlOPNaPCDbg7QyuHA1Bhmu58FyUYs5QMpFLTY/mM0sEzVrpaJcgMlkc0iGM8CPOXVI8kbXKMx+r/rPeZ+ZLpcAvcwwcf5Q648TblcmLKb7nnJRGh94y0W9IJu+XmQNQv+vQDYzks1G/HL1Or7dtFk2j1lBNrqLKmDhHwXZnsToZBtQ4Fw3PvguBybb491Fn9yT9bHJtdCemo52rVri0qVLMje1bdsWL1Z4Cbv2/IIhw4aK7poOsvUbMABdunRBcmKiMID47FVffQUTv50iF+R5qOclTLb1P2UB3S+eP4s2LZrLvM4+o4NsLMe8eP6cb2jio3+pygsT7sVh2bIlMgqiY3KhUbPmnmRMkeLFUKv2azJb/LRqNcZ/Nk5Ar6bNm2PoJ8NkjlJsOyUwz7nSF2TbuGUzYnPlgcuoyi/5t0rjTGX99RnJl5Wog4Yff/iBCOizPV+vXx+jPvvMoynGtu3Urh1OHDsiINCcBfNRutzzHgBIxQsOtGjWHJcuqOdv2/FNvPshQTov35t/9+N3miab0S2gZJt2HZQenX41bY3Vk0EGYY4bGY4I265Jo4b449JlAZZ0kE1fP/g+OM8fP3JUnpcabIMHD8VLVSrLPbGM5O4tBSY6MtMRERaOoZ8MR/LDVCSmPJDx/iAxCcmJSXiQlIDbt2/j4vkLnrVu2nQaGlTyPPfD5ETpT2SPcVPI2Ifg1vJVK+F2KPario9ccDmc+OKL8QKCyXqgsea7dO0uCRtVzqpYbDwKFSsuRgzqj51If5iC+q/Xlf7KY/xXX6NG7VqymeNxL+4OalavJizN6NhYbNy6VbuGSlaz7128cAFtmjaVuIXJqJlz56Hs888ik8lUiwXJRgMSYcSZtCSMXThH5gmCCf06vIlCVuWaNmP9Spy5cV2YQJydbS4mcbVSNsZhLmpmUYOM/U6Bp/4ON57ys+GDN7shgswvlwNbjhwS0Isxf6ESJbBs0wZcvn0XdhM11JQmF/+lTAG7hDg6EuRyKXYdS+8ItnRu2gzpScrp0upwoUBIKMoVL6lKHjNTMXrmDNx1OgXIImuvRMmSuHz1Gh5mpktbMx7WNb/4fDQG8JSl63pwBjfKlXga506fkriG1wnKzETf1m1QNiaPpF/IZBs3ZzouZaRL6SdBEt45/55FIU6LSu7RXbRS2edQp2JV7N7/K7YfPySgXJ8uvbFs9QrcTohDdHQ0Wtdvhmk/fC9g9LNPPYXetesL84ugE4sR154+jI0H9sFhNiHKPxj9m7ZBIOjcmorJM6fjocWIKnVq4cD+Q0h6+FCM0eT6LjeqV30Zhw8ekuqf8MhoFCtQAL//thehmXYMavsm8oZFijkAQbYj9+8I01FVw7Dd1crGxI3JaIRfRibKPlUELWrVw4ylC3H+wX3pGwSiCLoSlGT78mcc50zilwqJwLCmbcTJU8mBKGaSB5DRvk6DQcC+TScPY9Vve2C3sLQVyOUXgN5NmqJQQKgwKDkC+Fmmwn5cNE+0JFs2qI8XSpZCoGanLGZv0nbA1gunsHTPLuljBEt7N22OZyNyI5D9WbQDOb8akJCRjpM3bsi9ZxoMyJ+/IK7euIqtmzbDnvwArerVR/XiJWB2cK9kwj2DAR/Ono7bDhUHlI7Ng0ENmiGabFCXHWY7NSe1CU6TpRADPpNR9NwopfDVulU4ceu6jD26nHapWh21S5RGiNMuGm+cHnRMSn/ufy7W+3uf/vsgmxZLas/Nef3o2WPo+l4vNOzYDA/8HHBaCDayD+jgGe9J3z96QTAZn9m3ldrtqxXR93Pqu5x/6vvMmsuy9mCPc6PM3kre83L+I1PRBL9UA5ZOWYBtqzYiV2i05jz9Z/Hx32v//5a//neCbGmuIrh4rSBu33/Kx/ggBFarDTaWjGoxvtVmgdFskRhMLxEmueT/EmQLCwlRlZt/A2Sjuyj3/1q5qL5pzrkwSA+oWC6amp4uQpFivuwZGI/faqrPGnEvPk4rF2Vteg5abFl6mbbZZ8YjLVVMDEKCgrRtX/bP+k4PRuiabFzwExNvIjJclYu6UjfC6j6chcmmLMKf3L3/qiabZ9PFlyAsEHVi3h0XQf17tlSaxYy7JjPmbNiAI5cvo1yJkuiuabKRCs3AQ5hrFOzN7u7nc7t6IK23p2TPtc+piUidS9gMTsUa051vONknaSDb3JUrJXjwLRdVNtZqsVST/uOnNQ+4JJobyimM/SMhPg6H9u3HRx+8j3LlnhOmWuPGjVG0eDEJJgli6cHqzOkz8PXXX+ILLcjUEWi9Z+nliwzIZkz7EZO++RqVX66CyVOmejLvkh3WBkG3N98UkG3k6DGo34ggm+onK1Ysw8YNGzzilqp38iUpmGD//r0SrBK48Q8ksOvdTAiAazQiPCIC4z4fL1nm3bt2wZlph0UrS5k69XucPH0KLVu2FlBxxNAhkjXnObNoujGr63KhTr36AiwqJpkbrZs3w5kzZzBi9Bg0bNTYW/4j+mrq5X/5xXjMmz0LDRs2xIjR49TmwEN5VuPD5bTjzbbtcerUqRz1cHLePCt9Cg4K6vJIs2jOtsOHDMbq1StRqOBTyJs/3yMgDK+ZkpKCI0cOISwi8hGQjZuBLZs34sqlKzJ/sFW52V2xaiVefvllfPv9FAHhzp89g9KlS+PUqd8FcBv/xQQY6JQootsKXFdacy5MmjgRM6b9IEzFL7/8Wu63fds2OHHiBMaM+0yBbDL21EjkhkdnCHpBZBcGf/wx1q/9SVz0xowdK4GrzqDU6fSiI/YnRhb/yELpWao1akPWmZSbFfXSszMHPfk97b0/+j6zBkG6ZgjPRQCfXqDbDp/Cm+8PQ9nXW+BBYC5hsdGVTbnUqTM+LpTwZSB7GaLK/MDPnYxwxx1kXFyJ/OlrsPDLZggxHIEfrsJoyBQhZ+UCaoFeLpqcXganzoYg0/0CnMgPi8XfA7KR0UZ9IuU6ZBUGAceOZLoY47OkSQx1fJhm2V6Gntnis5MJGhTEEju3bNANRs6PXpDNisMIMv2aBWSTWcDnJWR9H/85kE1fZxSTTYFsu69cw+TNW7KBbF530RzLRfVg4TGMcAGlPb9jX3o0uaI0/bwgm9ddVBkf9K5fF7EuFwIcXk02vXAoO4M9ewShg2zceJw/dwYd2rSWIKtEqZLCiB48WDF/RowcKQmRN6jJZjDg7f79BWQ7deKEaE1xnmASZtOW7fJ7mhOwvI5lmjrIJuuzPRNtW7fBxbNMAigwy2y1CZNN10PNSX+DbcTRcuH3s2jeoqkYLpQq/bQYH4i7oq8jtLiKusU1lMmeVq1awern72Vte/Rg3AKyXb36h6y7m7ZsEc019e5VbEAmsMQIvi7tmkCwjFuXAdf++AONG9SXsRYWEYV1G9bDFqg01URRxuVC/ddq4fbN65JM+nnbVkTGquvo/Zvr6dJFizFu1Ehp7yIlSmLpiuUeMyYpXXURZPsBUyZ/q6QsKDpuohy+93g8WKvajwxuaXeDUcpFCxYpDohYukvA8DUrV4gJxv04bqfV0bxlCxQrVgxjR4/R5kiJGrR1y7Oy5ziP+Y7fEqWfxvzFyzzutONGjsayRQs9ACbviSCb2ernAVeFzQAXVq9cjuHDPhHgRU9G84ItWrbGoKHDVLJQW7Nk/fKJN3mvc2bMxNdffiGfpa7gyHHjVDG9NtzOnD6JNq1aSxs9U64cZs2fr0BZ7ZAYEC707NIFB/fvlzbv3acvuvd+S0A2u8ks2mBJBiN+T03EqIVzkMYye4JsHTuhiDVY0ph/JMZh2pKFSDK4hc2WZX4T7WSloaziJAWKBTlcaFutBmqUegaBTrKB3cKeyxB4yoQUuPE9y+zi7gmYIYwz/p5aZQTZ6GRKgM3uQIDTJUANmWV+die6NmuB0vkKCvuK2mQW9nNewwSkGQzYe/Ei5q1dLUBe5VdeRVhgGL6bOwP3Uh4KoMd5PsOsQCCyps12l4exRlCJ5g5MQH/c+22kpj3Erl9248Lp06hR/gU0qFJVykzJjiPINmb2dFzNSJNnozaU0g5TIJMi4DhhcwMVyz6HWiwX3bcHu04cliR5365vYfmq5bh9nyBbJFo0bI5p02gQAikX7VO3gVyL/Eiy5ib8tBSnqRlnMYuZQaMqVVAkX34sW7kS91MeyD0Q+CHAzliN8y/jGsbHas70ztMEwoJcDgSnZaB5+UqoWaESkuDGD6tX4HD8bVkvcoeEoUSB/AKqkml43+WQMuRy+Z9Cidx5Ub5ICew5fgjH7t/FuZvXUShfAUQGB8PPoQDXY9cvIy4pWYDREmER+KRpK0S6lWkGQQqRYuBLIxjOld9kQrLBiKPJcfhm4QKkWlRcG2u2oX+7Dihk9he2Ih0nDx4/juPnz+GNZs1w8uzv2LhuPUJsVrzboztiLX4wO91KF85A7Tzgq5WLcSaR8B2QD2YM6dwVuWFAAJyisWcwmpHOe75xDZOXLxUZHo6rt7t2Qz6/EFjdThw9eACvlK+AIIKybpf8zR0D8OGcGbhjz5DkRplcuTGwXhNEiyZbJqxk47o0oxLdjIzvx2SUPk8228GEu/hq8WI8tNFlFnguLBLvNGuNSDf14hxiLuJD/BIDc8/eVJyH1Zj/b0zqqrjYAafZiWpv1MGzNSogsGAk0k1OuASY552ruJ0MR1mf2Dd8nJL/Kgjmmfe0L/TyUT1Wyb5W/xU4Tt2dOryjR4FsZqcRAXYz9q3Zhd5tu6Lxaw20xKU2Bz8ufvJZ+/6XvvxnQTbf9U01qJfJpkC2QrgZlw/BIeXhcEbAaguGn83fa3pA7WWLBRYj3UWZLREERbRS0zMzJKkVFkLpMNWPssM3OpzLJJVe/cd7uudjvOkLlGWHfPV3peMPKdk8AbJfNyfIWJLPLgPiE+5Lws+QZM+Uv3v0ZrOGRQw0lLtoOiJCqdbgIcZl+ezjLno37r6AbDbqNfiU6+X0kOpn6voP0pS7KI0P1MKfrXF12qaQgAEmFAnK0WH0fuIND8j279ZkexzIpi967LyKaeeW7GKcyYxZGzbg0KU/UK5kCXStWQNhnsVJ05V5pNTi0eGaffOdE81XB+H0gF8CEJMZySxJvXkDArI5nPjk7ezGB3rZiQ6yZdto5TB78Dl1HbcBb/fD7m3b4Ge1YvGipViyZAnmL1qIho3ewHvvvYdjJ08o5yk3sGXTBvz000/o0asXni7zjAdkJLuI7abOyc2QQ4LRWzeu45tvvkG1GjW1TUfWm+nWSYFsBKsaNHpDghLFaFFw4bnfz+DIocMewWVdY4VZaW68u3btKplH30kjLCICtevV8zABeMXUlAd4q2cvhIWEonLlyhg3bgzKv1gBU6b8gMsXL6FNqxbC+iSrQi9vIlPrzr17eLv/AJR4uhQqV6miqcq4UOWligJWzVmwEKWfKeth5wgopFGtv/1mIqZP+0GEqkeMGaNARpYUc+ujja0fJk/G1O+/R9GiRTF69GjP5kCApseAJzqIyNW9VKlSao7UhKCHfTwIP61Zi3fffR+dunT2ls1pzc4AgeBgs5bNBGTbuXuPZLE8i6LbhalTpmDW9BkY8clw1K1bRzbBBCRnzpyN58q/gJ3btmNAv7dl5Hfs0EnYdBs2b8Kno0Zi5JjRWhmpmhc4mho3fANXLl8CNYDq1Wsg75YOhLyPgQM/Rg2KXhPMlGdWtfk2f3+EhIR4wCMGUmRebN6wUTa9A4fQhdC7QfuPgmzChPAdYwrc8IBYPtoR2UG2rL1fB9jUbElg0shNDdkIrPyhvoEBqNWqGzIjCiCi5AtIsoQj1eQvgsFK51AFxn8FZPNem8GgAzZ3KkIccQhI+BVxv0zA3hW9EGY4gADDHzAZUugTlAVky3TkxYOMZ3DsVADsKA+XoQBstkBQk40ghM3G/5SGhwBtVj8x4DGbjQLU8x4Jbnjo5WxDjnejEkaX59CZ0XaHgGxRUVFwOTLl9/RvNnHX5boDm+kSnGl7YLZvy+ouKp3Otz/7tvh/FmRTRkQKZEsyG7Hn6nVM2rgJDosZQZnpGNalC0pYzGKCwHH57wbZ0iw20ZyZsn4DfrvF7c6/DmRLf/gAHdu0w+VLF2TcLl68GLnz5sGbHTpKIoAA2vfff4+mTZvKdXUm29rVq0GGqh4Ubdm+A1FRMTIfn/r9dxTQQDYlwu3EhHGfSYmgDloIy8Zixb6jR5VWlMEgmrQsYXvttdekXNF3rT3/+2m0btFS+vXTZcpg/oIlKmHhU6K7dctmfDpihGJU6MQHDTDxjW34mYeJCVpixoTg0BDF+pI+qIokFeihbbwEdANicufCkqXLlRyHC/h20iRM/2GqMPb7DXgXHbt2lg2vYkAZkJGWhioVywtbjWNq34GDcIlIueYCpwE4Vy5dlnJOHiaLDb8d3C+l3Hq5Ju/dF2TzfebsYGoOIYOazznnSBLEJEy2gkWKCu+E86ECD1xIe/AQX4yfIIkyHpQRoNnEu+++q+7NJ9HE730lBoIDA2XMR0RFyboeExUl7zIuLk5AsC++mYgaNWrgyKED6Nq5k4Chur6eDrKZbNz+kyEh8Cky0lKkXe7cuu1xwPVs8kw2LFy6RMo3RaRA3l/W+UPWsPoNceUKy2SBNT+tkzJmj56kG9i4/icM+kgZfbz++usYzYSc6NR4DZ44dU2fOgXffTtR+kiduq9j7PgJwqRhnEdtMLJ9TqclYvSCucJWIgjSqXFzWJKSUDRPXvjbgpEEJw5fvYgbCfFITcuQ/idrgS6zoYnT+7OkNCAIzxd4CmVDIqU8kAYKZDmxJFPAHwMBDSNuOjOQzA04KzOMRqQagK0H92PPqdMCkBCcebtTJ0TCjABWYbj4Mydy2fwQRPF+AmIOByxaso8dnY6iSWQYZWbAbA2UyF+S13CBRdHUjKM+8fm421i4aZ1s8nmdVg3fQJGwWLDOg1UefJthMIuhAyFeR/pD5PKjtAEE7MswGHHVZccdtxP3jQYBaKSvyggm/KvmVsalNtGvM4q22S8H9+KXY0cEDO3dpaeAbPcS4hEZE4kW9Zvgx2lTpb88V7Ag+r7WUJhs5EjdcNnx4Ywpos3GZBfZxxTg79q+PX6cPl0x89grTQZERMXgTtw9kYZJTk/1JMH5GZU0NqB4vnywUt4n+SE6vFoTRWLyCMg2ddVyHIu/I++jYslSqFepmjDHzt2+hgWbN0j8W7tCRVQrW17uLR3A6iO/Yc/xozDQ6fW559HghZel3Rfu2YrjZ88KCFo8PALDm7ZCjMvtkafRJzqOJoJ61IGLNxjx2YqFOBtP8JWurkD/pi1QNiq3uNWa3W4kZqZj0szpuJuSioqvVEWFChWwdOFC3LtxAzUrVEDjqtWEGEDQLslgwMmUZIyfOwfJNpOw4l4r8TTaVa2OCOpQU87FrVxnU0wWHLp5BRNXrRLAkv1iYPfuKGwJRKDImJBR6VAOti4g3WIRkG3gHDLZ7DIWniHIVr8pYpwuBLjsytiDoJzJm+TjfoOgpdNI920LrsONcYvm4VxaivSh8LRMjOjWE0WtfgillI/D6WGby+v7HwLZ1KBwwWF0YNKMKdi0bxuer1MJaRaHNh9wtKixo8e3IhOgVcjx5/8wyJZtQfnXgWxcc1gyCvjbzfhj/1nk9o/A+OFjpIzUo8n5/0G2LNDkoyAb37O/aLIRZLtAkO1eXoSEVkSmMxQ2a7DE+AGsWNEANpaMUrOPa6YYYAjR34j0dFXVGBrM/ZticeuHNw2s7Q+1pZaEcP5V3P378jmbxZxN5kxRiLyiWDrQqvaLBNnsThpvhniBPbmuRj3S4kfPfWiJTkLu8fHxUjFjSNZAtuzBT3Y4hQs7g8yUtDREhIWpYFSivZyx9ew1sXfF+IAPmRVk06+r/73nPjSh6pRUBbKF6CBbDtpT+mdkEfIB2eITriOKTDYz3UV/hslx4N9mfJAd3NKZa74uitJSRoNkEgmyzd64EfsvXcYzpUqiS3UKtdKyWtG3fffavpnlnEC0R96dTyZaBQXed8RXpkA2k7I+v30L85evkKzesLd6oaDBKJkVdmA9M6Z3Q899ZGE5ZL26Ur1iVs2FRfMX4POxY5A7OkrKOwiGRMfmxvLly3Hy5En06NFNPpx9I68DAwwmjh47JplxXcx6+eIlGD3yUxQuWBjde/XE1q1bsmTe5XndbgHYEhMTUap0aeTKQz0bIwYPGYLwyAhp2/mz50jAHh4eitjYWE+miKwJDuRChQrJ5p6ZEoJeLEkqXrIkFi1froE26rk5uKlZM+XbSfI9/4YgGsEAlmhePH9evg4LCxONMeqjsdzp6TJlBUjznZRSH6agSiWlm8ZyS5ZdTpz4NW7evCmbPF1c+fzZc3LefPnyocyz5ST4atCwESpXeUnanhm/jz/8SM7DzWfx4sUfAdmyMlXUG6C2XYVKlbPck17G+sngj7F29Rq889676NSp0yNvxlZhDgAAIABJREFUTQfZWrZqjpCwCGzf/YvoiqhQVM0VbNs+vXoj/t5dvPDcczh4+DBer98A48aN8wCl/fr2we6dO1Gv7uuIzZ0L02fOFkbh6HFjUa16dc91D+3bi+5du3nc+OQaWTZZ2qbUky1TmY0mTZti+KcjlEaOaEO68f4774Ib4I6d3sSA9z/IArLxvL6GFDpo48uIyz7+/rHvfdMcj4LZ+kbnsYw1H5aeb1ZPsdJYrqRmAVY7nb9xB8vWb8fM1RvxdO0meGgLQaopEJkGm2ILZjHteFzuNOuoJXQtCx9Ymp4mJaMxmadxZtUHWP9jOzyT9zICDBdgMrAwRhkJZGey6SAbjAVhtdBxKBA2AdlsIIVcFl8xPjDLgstyPrqL8k5YLiqLspaI0TWl9DI8HWRNdziQkJSE2MgoOJ0ODXBwAm67Mj4wXhSQzejICrJpsOVjXu3/HchGJtueazcEZOMmJiQzA8O60V3UlBVk0wKS7JqEvmuLPs8/sf/6rL85M9noLmoUJluv+nXhLRfVS+xU39Z7ld6vfQ0QON4eJCXi0sWLmD9rFrbRLdLlxksvvYRixUrIvE5HzPMXLwhARrB+wQKlxdV/wLvCZBv32RgsXLjQA96QeUyQgo58v589KyVCiskGrF+3DkM+GuQBSjhfc6NJg439x47J3/z2668YMewT3LlzC23atMNHg8ik84Z2BNl4bo42gmxzFy6Rtd4XWFn/01oMGThICxC97aCYub5jXjeC8W0pLwuK5Tc0PvC0oaz3Rlnn1m+mvprSuCIDikwonn/dhk2IzZvPU8LPcXLmxCm0bdNCxg/Xo7mLFmgbeXV+NW+74EjPwEvlX5CxRcBi2+7dCAuP9DDr+G6mfz9VNNn4xOXKlUPhIsVUmZBn95SVfeXbx9hmP2/epPQ6jSYsW7UaBYsUUyXlQh7yAm1s8fXr12PUqFH4+uuvUbF8BUnYBfj5y1rOoDYiIkKMMSIjo2W959fUc/RdI/gs8+bNw6RJk9C6bRt07NRF5pNWzZoKs4/rKIF7JmwZL5HJRndj/eB6N2ni15jx4w/SRhRUFlYsy/yionDrdhzKlisnpZtultTpaWk9sHO5cfvWDdSvU1dGw9NPl8H8xUskMaX6g4rbJn35JWbOmi5t8M6776ND5y6PSCfwbzeuWYMhgz6WePy5Ci/ih1mzJM5Mt1oFYLsLF86mJ2LCooXCJCPLiSWjLI9s16iJ6JglpabhoZUSJV5kWGcD6K7tfH4ry6jsTsS4gZL+oQhy2IUZJ2EadS81kC3VZEIi3CB32aL4y1KuuPHIAWw4clBcN2kY8HHXt5BfMyngpQl6+VFMwO0UMJAxsSQLZA1zCQCVwgQDDHI+gkBcf3h+gmVk0rEk8VLyPcxcs1L6LMXpO7VojoL+EQjWREjIPiTYpnwfnWCtDGNwm1a2/dBgxPvff4O7RjdSzRaZX72GOiY4Gadr7vKq7BUo/lRhhEaEY9+RI8KE69m5O1b/tBq34+4hJjYKzV5vhBnTpwp4+DyZbK+9gQC4wdTTtvOnMWvXdiT50SHTIGWZ/nYHqr7wPPyMZoQGBSN3bC4E2yi3AtxJu48Hbifmr1guus25cuXCazVr4vChAzh96gxig0PQokYtlAqNQl4YhRHIvjBl1TKciL8r91e5ZEnUr1Jd5oBkODF2zjRkutyIMFnRp0MX+BFMhgvj50xHmssBf5bAdnwTShkNmL9rC45eOCfPTibbsGZtEO2k2YB6b/qWlaw3gloPzVYcjb+Nz5YtQopJ6Vu9VLQYelV/HRF0dnUpCQeCw8f/uIzpy5fBYTKgX49eyExKxLULF1DjpcoINarNMvvyfRgxZ+9ubD15XEp0aXTwYePmeD4mDwJpLkC3afYTAl5GCw7euY6vVq5EBjVd7U4M6d4Dxcw2Abt0l2K6frrNJqQajLhnMmLwwrm4ksbeBhQNjZTnzOVSTrEs1c0JJFLGQDQgMSHOaMbyg3ux/NgRAQaDMzLRsVYdvFakOMIcDhkHivmnaY5rrPzHSWD8YzHmv/5TvvGo0+jA7YS7qNm4Dpr2aAd7INmkCmjjhMY++ygIlu2esssPZTM68KyST9iDyjyf7bT657zXz8pd83znuR5PYITJZYCf04LM60n4bcNO7Fm3zQOyMWn93/5+/u4b/1cx2TxJRM6QLj+43JECsl27WxK3EwrAZHkGBlOMaLKZrVb4WW0wWcyyBvM/o0Fpsulu8FKJRMdnpx1MmFG3k+YISu5FxZayl9Y21Hpkpq9fyUkPERDop/YJvo2iB8Dav7qbKc/Dz6Zn2OF02SW+0N+1sOWzfS7rKVXckPQgRRLDfxlkEw2fjHQpF/UF2TzW69l6tS/IxoWXdL2wMOUuml0oVrqzjjx6eruGJKakymL2d0A2Zt/sTicIssVEmmExnIEh7WeYXP8Od1GV+c0ZZPPNWKvNKzuFYiCYsWTnDmw9dUqyUn1atgCL6Jhd063SfYt0stNZs08i+kvWJ5PH/V7YSlqmLxnAz8ePC1U+zGDCkF69kMvpFIq5ZGZ86OdZmHq8mIbge4MOLVOhZel19tz82bPwxYTPVR27wYAZ02fhufLPYf/evejZs6cAQBUrVsS+3/bi7PlzeO212lIas3jpUkGRD5844uncBKEa1WuAhPh4dOvaQ6ikP/zwgwqxsrF89EGnlwgSbFi/aSPy5MmTBWRr164N3n//fbWpMLjwcuVKAqotX74SRRjoG1z49ddf8dZbbwmANn/pUs/93Lh+HRmpaXK+RQvmYcWy5Sj9TBkM//RTYcvMnj1bMuaFCxcW0wNuErlBPH3mDKZOnSaAFjdiUr7jggB5b9Alz2LGgUPquVu0ai7MLAZzMkY0R9+sixvwwUcfCqhH3YqmjRrDmZEpjD+yA/VS1axbtqzbHN5Di9at8PHgoY+AbJx4yGQjyBYVEy0bGV9oVJINblUz/8eVSx6QjaLoepmlXs9+98YNtGjRAg+Tk1GgQAEsWLREGAn6RJmceF8YZbdv3pL7KFWyNMaM/0xAT27a9FKat3r1wG97fkWuXDECYKolEeJQl56eirwUvBXXOP05VYtVr11L+p1e/kzgkozLndu3oUePHujVr98jIJt+bt/2+ytg999b4HIOC54MfKi+w7EoG1rR/pGRJ6UcDjdw+sIVHDh8DHsPHsbpcxdx69ZdwBYAhMeiwHMvAtEFkGYOEhMEuo1md8XNuUDhUX6bDrLx7y2uDAQ6kxHjPIdbO8dheNcSaFbNjSDDWZiMiTBxC8R1ShwSlfEBNdmOnlZMNjeZbNZA+NmCYPXzg9Vmg82qmGws4eP44Dpks1jE+EBnsnFxJujiG2TJ9wbmTVX5fZrTIfqg0ZGRcInxAZkaBNmcYnxgJchGd9H/CZBNNz7Iqsk2vFs3FBN9NrtmfOBVNvGMBq3cyff7v9dfFeDiMpqRYjZBGR+sx95bd2Te+qsgmydI1YJbBq58n+fO/I5WzZorMw1NXkJ4yJrGlbxjbc4PCPBDWgq32kD/d95F5y5d0KBhPVy7ctUD59WsWVsE5Tm3+JaL8jP82dmTp2EyuNG9e3fRZ6Q5AvuZzmS7Hx+PZo2bIDkxQQD6iZMmo2q1Vz1Ndu7MabRsTsDKhdLPlMPchYs0wNqbJ6Ve0vx5czwanr7PQCMEroH8awZm5V9UyRZmQ48dOSxfR8fGoHTZZ7KYPvnOb5yXhwz/RNEgnC68WL4CnPYMhEdGYtuOnRKn6DpnXG+WL12M0SNHSf9v0ao1Ph46RAJLvRxVzckuOB0OVHz2WQ/ItnXXLoRHRMk9cX1UTLYpHpDto0HK+EAYwR5QVs0Zj2jvaAELNdkuX74os/iKNWtRoDCZbD7Mh2xyCMlJSVIZwUNGt+Yo652v1PWyZ9Z94wSu80wch0VGqLkhJRXNmjTC3Zs38HLlKjJPnDh5WtpDB9lUeS5w/tTvoCMqgbU6tWri2NGjYgxEgHbgoMH49NNP5ZzvfPg+2nfspPqCjw4t23/n9q14p38/iQlbt26PjwZ/nAUE5Zrfq2tXHNj3m9zDtB9n4IWKLz0CsnEN27xuAwYxsWZwodwL5fHDnDniunnufjz2XDiDI7du4Pf78Uj2swqDicLxdNUMznSiQY2aSIi/j71HD4k4O9mMepzhCxLL+kd3SDdd95woHRGFj1q2Q6jDLowgsrokiWsyggDbqRvXsPnwYUmM0EThtVq14YARaw/uxdpjhwQgIYj2YZdeyAsTlDoc3yfgD7f8F+hywupQzpP6noIJYoJsP65YjsNXLwtTj0CoMq9QesbUMmap6EOLSZh1BEIIKgZm2mGVOYal20yg8V8K47sQkOnAhPc/khic3SnBYMB7P0zCXRNBH5OUf3oPjTFBzT5NCoTzU4lChaRfHjx0RFj0Tz9TFucuXkBKRjoC/fxRqmgR/H74CPxZLpq/gIBsBL/oYT1p1RIcSYxHis0sAJbVbYAt047Y0GCUK1Va9XP9cLkFvLiXnooDJ44L8EgJhArlnkXqw2QcOXxMkvVky5UKj0a56Fwomjc/GPMTZDseR59VI6qUKIn6Vatj+tyZuJ+ZjniDS8BEYfCYTErrGS6ka6wjsrzCDRYUC41A66YtMXenAtl4ZyXDIzG0aWsPyEYAkyXpeuKOYFOCyYwle3dhzcljSCMgRmOwps1RKSI3wp0OmJ1kuRtEM5oGGrNXr8Qf12+gdaOGKJFfOdWS9cVzM6Z/aDLiFhwYOGMaEtlHXE7kDQjCqHZdEEmGoZMackz1KuDuAYw4dO8mJq5agQwjGZhODO/WEyVNNoTYlVGQ7vap+rEB94xmjF61BGfi7klfymMLwNh2XcU5m2OIfVjieGEIK0USVugIoCNl0lynLdhz8wq+Wr9WyrfJ/KxR/Gn0fKUmwgmyEUymdbmUxqlz/S8cviQSrgUE2nq+1wcP/Zwo/FxJpFmdcJhcKlmiAYe6jnOOz/cPgWy+O2V11n8VyMY5x+YwISjdgiXT5mH9vFV4KjafYpL/f5BNe4XevvoIDiKMRS+T7crt4gKyma1l4UIkLOZAAdmkRJRVKhrIZjJaPCaXCvhTEjEul0OZnYmGpMurs6ld2HfciAyItr9+kJwiIBsTuCoO0car5vorcYnHlEMFDuyndocLLlbnWLwJNt84RhI/HLfe0gSlJW80435SoqwFPiCbyovqmW59AKhcLBcUBbKxZFRZqOqd+clV4hIowfCnIJt+PQ/YpgFXKT4gmxo8Wa+XfULSmWwEV+LuX0N0pBk241kgdQvMroOwmi7DZIqD0a1Klv554wNfkC17RtrraKkHfPLimImzWHDkxk18t2qVBDZF8xVEyaJFZBExSYZMHdLMOaD2Ol01u6Xx475nj5ENDWvktU34vaQk/Hr4sCzGL5cojna1aiLM6RALbY2l+Uj7ZKlm85klfUE4ycTyepoeHLVuTp88LhpiGRl2vFq9uoBPPbt3Q7MWLcUQgCUfP//8s5Q21mvQAK/Vro3bd+/i8IkTijIKYPSnI7FiyVL5ukf3XqjHcsGrVx9hUxIU+uarL0Rbon3HjnjhpRelD1Nw2M9P6cAR/Pvq8wnKGYf6O7pNtJZJ4kbK8840AIcg28JlyzSungtvtu+AY8eOyPmYhVKHCio4XmrXro3xX3wlC+7b/cjQ2iWbkoaNmmDkyNGyYMvCw0XZaRD9NGoPRURFYuv2nfLzvXt/lWCfTDYpgHEDv/6yB6tXrkTZZ55Fu04dZTIoXqIECjxVUO7l5IkTuHnlGtIepmDkqBEoWbIk3urbV+5uxbJl2L59uwBwZHZwBDCjv3fvXnTs1BnvvKeYXOJspuuPwIBPBg3C2rVrswB2Pq8/i+5baHgEduz6JYvxAfsCN0bjx4zBhnUU4jaIqUGefHm9E6WWkSBQtmPHDrkP3vugoUNQtuyzntLPXTt3on/ft0UHb+XqVQLW6Qc12Y4fPy7GCfXF+EAfSPqmy/t+1GTpQt/eb2HP7l3o2+9tdOnR0/P++IVMmNL2/56g53FgXU4/l36iAfWqc2q6A8zyGAm0GXHv/gOs3bwdW3b/igPHT8FltCIoNg8CwqIQGBYN/5AwmIKCkWG0Id1kk38zjdRGM8PF3aPPobQ2cnpupUkjxyMTAjPYdvi5UhDl+APJh3/Aa6XiMbJvcQQbTsBiTIDJkCqi3wZYZQHOcCmQ7cgpfzgMFeA25EeANRhma4CU95LBZiOV3GaVEj6z1ZIFZGOgR0MdyXxllxPwnaNgBJlsiclJMv/YHRlKG0Qy3S4YNXdRl30vTJnbYTWdg8lA8XPyIqTBs7SP95t/nsn2KENRP3vW9IoCLvRyUS/IRk22dG606C7arSuKmowItXNLq9gWvuDGE4PcxzxhTj/mJo1zWIrZgngY8P369dh/m8pCwEuxMehVv56HycYNrZbQ1gdkllP6Pj+/dtozUaXiS7BnZMozcKzrGnosfe7Rq6fMi4sWLUKlii8J4M6j/zsDxI2xY0eybV0ICgrAw4cPYbHYxHynb9+3cPrMWY8mG8fQrds30LFdexQrUhTffz8ZdevUwd07cTAy2XH0sAALnH/JENZL91h6uuantfAPpKISQcHTaNVCZ7KV1UA2r6aiXmCQk5YI3w2BtE4dO8qa+fIrVTFp8vdyXprg9OndW56lZp3amPDFV7K59OigeoahN9HHHyXFx6FGteowuJ0o/cwzmLNwoWetUfMe8N6Ad7Dt561yhk9HjkaDJo00DVi+K12T1YW4e/dQV1jESlh//5EjMFsU61UVZRowbfL3mEp3UTqWDvwIbdq100A27c1md/PSvpciSrcbzRq9odxF3UYsX0NNtqLaOvTohlPvR+wbVptZnmX6tBme0lgvrJkVcpOg2yN0pO6rwRsNMYgSAdoKtnvXDgwfOgxLFy/Bu/0H4Pip43If+8lk09hw6Wlp6NiyDS5dviAMuVWrVqFzxw4KZDPbsO/AfgXcnj8nrNsZs2ajzLPPqRlEG85cd6h1N2bUSFlf3n33Q7Tv9KYHmOW0ak9LlaQfgVIYzdixZw8CQ0JVmaLGftQT1ovnLcD4z8bKfF21Rg188e1kPLCYsenUMczdsQ0J/jbRg0qRORLwd0AqFsrmyYsar1TFgd/PYPfxw8J+c1NTj0wBnf2qxQEE1anzZnbT9MCBspExGNi4hZTNWR12AccIJJKx9MBswcZjh7Foz05hTEW6DfioT3+ZjTYc3Is1xw4ixWoRkCvU5odghxsWpwLUGY/y/MWjYtGr4RsIdNhhESMGtZcgWHLf5MaMn9Zi37U/8MBqltJYsr/0Q4A2oxHpFq6LvGc6iCpTBWW5YBQXX86NNpdi5oVmZGL8gPcQKgICBsQDePfHybhndMEWFo6yz7+AX3buEFf3IkWKSLwWmye36AJu/2WXsCueLlwYEcGhUknBSgw6chLUZDqHEkN0AfVzuQXQK1+gEHrUbSg975I9DaNn/ogEPzMyrRaRGCkYkwsZ9+6hXMmSOHT4sICHZP/J+JXOpL6X82vSMkaW18rYpeacC/6ZdoTZHWj4bHnUqfyKOGqyXPT4vdsST1UuURqvv1wNU2b+gKSMdAEl+f4UKKySd2bRXXBIuxEICrC7UTgsHO1bd8D8nZtx/MJ5WR91Jlus7CEUaKRryvK9pYgWtQmTVi/DwXu35f0EZToxqlcfFIURIVpSiAgnZSsIIsalpcBopQuqTXOL9QL1vM94owlrju7D0oMH5Hy8btPKL6NxmedAvh8BM75tu8GNDLB6BziZeBcTly2V8wc5HBjcuSvKWIIQas8UkM5EeQ06pBIgM5sRbzJh8rZN2HPpvFwj0O7E1z37it4b+6kqHlYGEBzXYg5BQxctSaBAYQsu2NPw0awf8cDkBu2aSkdEY3DjlohyOBHgVC63WRnNf2Mx/i/4U9l7GlzYcWA3Pho7DHXbNEKKzY5Mgmw0QNC0o9mnRNPSF0x8xEAv6wPp+/7s+MTjHzs7LSX7+dT3evpRl7/KTlLh3s3qMiIww4rfNuxA10bt0OaNljCxZNRAaZV/z77g/+p1/juYbI+Ui8bnQ1DIi8h0hMLPFgKbzU/mVHEWtWiSMDRZMar/1BxiEBKHVDWGhEhptW+5aE7CNhIraw0ZL5psIbBQ65JgGnPxPnJcWbcxShuWn2Uyn4k0vUQ1p/eiPuvtb+xTdjcQl3AfkeF/EWRTMvYKZGPmT9C5vwWykcmWIIwTK4VIfTTZst90dpDtYYqyTQ4OCpQ//TN3B4JsZLLRdjUhSRkf+LNcNHULTM4D/3GQLTsIyBfPBTHNZJUszIKdO/HLyRNUBZJFz+DkpO0NFrwaTToCq7dY9m1Zzt8TROI96MKZ3FAqwVbvhjo2KAjvtG2DXBYTAu0MaKhhkPMk9VdANhXEK9e1zevXYeCHH6HiC8/jiy++wBuNmwhiPWzIYNHPat6ylWjnsKzx4sWLUvpDl0mK2RNkO3r8hLQLg5u3+/T13HW3Hr3Qp28/aYybd24jOjJczqsj2d07d8LBgwfx6ZjRosnmNVJQlvRxt2/hzvWbHpBNb41ePbpLHx81aoyUY+oDlb/3CwhA0VKlPF45C+fNx7VrV6Q/79m5S0pBK1asIAKNR48ex/Dhw1G85NNifLB6+TI5LxciTiQNGzUSQdfSZcqoxdllxMH9qgSSxgI/rd+oZce8zBwFXjql3HbU8BF4pWo1fPPdt56NkR5+KXATmDxpIn784QcBNz8dNUr6wbAhQ7BmzRoMGjgYbdq0EcewDz74QDagvXv3Ro8+fbS28ql3dwPDP/4YP61Zg05duqB58+ZKT0GDG/UeSfc/vtPQ8DDs2PWrZ8PAzfDypUswZ/ZsJCfcR748eXH7+g2fTYdveZQqOWGgSNDw0h9/SDu8Ur0GBg4aJBpcLMu6e/MWOnfuLCXICnRQAtq68QFBtnoN6mcB2dS7pNmJyoyofupCr169sO+XX/DeB++j3ZtkHegbQ5XNkMXYh8b/n1gAH8kIyX3os5+aj8kEYylFQkoGNm3bhSVr1uHIsd8RkucpBMfkRmhMbviFx8BuNItjKLPDLgPd2GhNz8w8GQBkkzFzrvSQ/vIhiF/OAYbRnQmbKwPhzuswX9sIx8V5+HlOW4TgCPyMd2EyJMPossNg4Hj1R6YzD2h8cPyUHzLJZDM9BT9zICy2QGGyeRZgG/XYyGaziGwBWdHMahEg560wC/ZkkA1Id7gEZCOTjVpUXLTV1k1SQbAYLsCZ+RvM9h2wmc/LvRpER06FZDkf/1mQjfegjA8UyLb72nV8t2mLsEdoMjC0ezcUAhDENlHQyiO6qb6ZXhXC/P2DZ2XgnA6DCE/P3LgZB27dlk1GpVyxfxlk8y2X9AWj9u/bJyVSuWJiERURhgH9+mPHjm0yfx46fBQPUlOQeD9ONqQN6zeQOWnAu+/gwIED2LPnN3kgamQOHDhQvmaZPo1ZTp+h8UHhLO6iF86fRZ7YXAgJCUKtGjUR5wOy+Qbevbv1kMQHj3Yd2uP9jwbK3PNXQDaZb/Swz5MFVwm1tStWYMQnnwjgS4DwnQ+UDtevv+yWeZmfq1n7NXz+1VceNp8OcsnMoMlryIdcbiTG3UPN6jXkc2XKlsXsBQuy9F57WrqAcHRvZLtRs07cMDVxfl+Qbd+eX9CnZy/pdVExubBp2zbPeqrLCZDJpoNsTZo0QZVXX/GwOx6v7Kj6HMfuZ2NH496du3JeX5AtpxQus9FnTp4WY6GJk75G/jx58d23k0W2QSVOVS/S+1KOPVsD+Qgsjhg10vM8XDvJKC+YNx/at22HkyePS/sQWNRLTskYY1zDfst3w/WjVo3qwn60Wv1w8PAhiT1YtswjJlcukZkICQ1Xgb2m97Z4wUKMGzNa/ua99z5A+06ds1RE7NqxDf3fVsmxZ59/ATPnzFYAq48em77Wfzr8E6xasUI2fa06dMB7gz4WkO1oQhy+WDgPCX5WPLCwfNQi1w+0u/BWi1YoFhQh/W/1gT3YeeIo0iwWAZfzh0WIzpZvFGg3unHzQZLEMX4ZDpSLiMHHArI54e8k24zMASNSjSYBJuZs34KfL5wBTCY8HRKFrs1bybNsOrgXq44fRCrvhcwkl0tALupgSbkoz+dwoHR0LN5r2RrBNEQQ0E/N1DRzSDIZMGv9Wuy/cQWJFgsyrPS1ptwKARIFzGZQdF7b3FMOJchogh9tH93UjlMzI+d9MuWCM10Iy7Tjs779EOA2wGGgA6YBA6Z9i3iTAZH58qJSpUoSxxUtXARlS5fBirWrUaxECVSoVAXT582SEtwyBQshJjgExw7uF1DsIU0eTEZxC2U/JwjkZ7cjyAE8V7AAutZrLADcgt92YevpE0i2muGgi6nDhaKxufFi4SIICwjA0rU/CfOPzCqCd1a7Av55sDyX7DOOXWoJsg34G6vLIYBQSEamAtleroYEgmyrl+LEvTtyfy+VLI26Varh4tULSHWx/FKBpHEPHmDn/n1wE5R1OdG4Vh34cV/gcMHf7Ua0yR/58hbAol2bceK8AtmKh4bjk+ZtkR1kU/GZQd73LaMB4xbMxZnUZAEHo01WDH2zK4qwXNhul74gCX4mDbmP00FFWcvU2OG8R7CLbMYbcGP4jKmgSAFjmHC7E8N6viXGB9SZozZfOly4eT8ecakPkelnwZ0MO+Zu2iD7igCHHYM6dkJZa4gQDFgqzHsgWKmXuCaZrVh0dD9W798r7FCWwg5q0QrPhMUgkHEhgKtxd+Hn74+IoGA5h83uVMw0MRIxihbcLYMR/adNRKJZAca5jGZ80ak3osnO0Yw5/hdBNo/kg8ZsthvteKVBLVSoXQUB+cNFm81tEg93YfbpINsj8/ITSkCzxyt/Hq38a0A20ehzGhCQacblw78j3BGIyZ9PhFHcHDyr+Z/fzv/IX/zrQbZHjQ9u3MuL4JB5m5RhAAAgAElEQVQX4XCHezTZFMCmJGF0RpvSZNMSSprxgYBsQUFaXOsFao2avIXHy1a00tRcwThAgWzBqpKSkgy6lv8jIKkecahEg+4JEBakqq14KPkKbUegJaB8X69gPC63GB/8JU02b1d9FGRTAKO6qezlnt5yUTX5/VWQzfsk6iGTtSAwNDBQY1ep63kYKj5Px6DH4XQrHQ2NycZyUZvpHNwpm/+t5aLZx5AO2vgGRPrr4+TNrBsNEB7QfODsGew7cRLxyarm/3HP59vOj47ZnEE2digFPGX9Pd8r66BLFiqEGhVfRIyJAYhDFmYKeUqQ/STasl7eo59XK9cQQI/6DokJ2LxpE76ZMAHpqamoXbOWME2OHDmCO3fuiAkAyzCbtWguLLaqVV4WllSJEiWwdOlS1KztBdmu3riODm3bIfF+PGilS2ZC1+490eftvpg/f76AdwSMKGAvAKLbDd1dlMYADd94I0sZHDdldWowyy8trbS5tICFemF8hrCwCBFf9LjXaKH7yp/WIChYlanINOt2IT01TZh3D5KSMfSTYdiydaswwwgIic4MN7x+/ujWrZuU/NBl9cYtVQ5Z9403MGbMGMVQ2/0L3urVW9xXl61Y5QGp5FravfKaGzRtnwoVK+GHH6dJsKSDMnRfu3njhtBpp0+bip07d6JRo0Zo1qKF3MdXX3whG82+fftJ+ar87KuvJPPKNqzboKEItpZhWZKWMWdgM2zgQKxbuxrvffAROrzZUS0wmuC23hepk9SyZfNHQDYyFDq2bweX0ymabM2aNMXNa9elNCspOUGEyyMjorFlyxZM+3EqqlStiv59+yNfwQJYsGCBPGPZZ5/H5O+/Q0JCAr799lscOXwQSxYukjb2Dho32rdvK3p/Y8eOxev163nuUzn+KiaBbs6hxpML3bt3xcHfDmDw0CFo1qq1Z2LOUoKcDfV6Mn/30dH5j/7EE8BI0KmVhxIwgwEXr97Cd7PmY+XGrbBF5UFY3qcQXaAI4B8q7DTqtHAzIQUTDG5092HNPVRtoRQTl4fOwNRmIO2WH8ex8vY537YQzrObbll2hDjvIDrtFI6uGYZd8zujcPgFBJtvwIQ4mOinJnNGADJdefAwvSSOnPSHnUw2DWTzMNm0LBd12fRyUYJsLBelJhvHroBsRpOIvPvOk7rDo774EmRjKXd0ZAQcPuWi1JJjuaiAbOl7YfIF2YxKrPjfCbI9vn88GiyqwMEXZLuKyZs2i96NzenAB127IDfnHG2O4j5F9jk+T5AdVNN/73sf2a/sC1rofy/ZPgCJ3Chu2YpjN24IE6VSbAx61q+H3MJ8cGhZ+kfbMKfepTOVuAGmDhpdnOu//rqw1nZu3yFB2PIVq0T78uyZ06Lp2LRxE7n1kiWfxu/iEApUqlwZU6ZMQbv2bXDy+AlZfwKC/OX9+4JsXrxYOXFzrYq7e1dAW2qy6cYpbPULZ86iZfNmcn7ex7oNGxGdK1aMdMhkY5a0VOlnHmGy6e3KuEQlvXSQmm/SgDEjRmDZkiXyZ3RMbdBEPc9vBNl69pI+XqtOHYz78kvFfNaMSVSy41EYy5mZgYrPlxcmW3RsLDb/vFXGvyQYXG6sX7MagwcPkmtwrtf1Qb2aNd4kxKgRw7FyqTIbqF67DsZ/xXvwGjEod1EvyKY/qz5lPmmu1N+/p9riT0A2vXT43X79sW3bNgli161bh7mz52DaVMX+o2kPJTjk+pq8grdfu3D//n2cOXlKftSgcROMGDNKjJGkd2qvhf2gXZu2wsDnwXJRgmxTvpss6xWTiGQzLVm6SPoBWdk6k+3A4UPymU+G0pF7tcQXZZ99FlOmT4fNT1uvXG78vHkjPnz/Pfnb9u074r2BH3qAUG7CCSqzpJTt9+77BOHIdMsKHurlvA1q15brc76jvELteg2QajYjzuzGx998jeBCTyGgYD5sPXZU+kBQhh3927VH8YBwOf+SA79g+4mjAtQXyJ8frWvUF4MAPR2lxrkba/btwKkzvwvQ8ExkjDBxqMFFLS2Di+LnGmMJJny+ZD5OP0iQ69UsXgaNX64mz0om29rjR6RsTgeDqI1FlhlZQSaHYkI9HZsH77Rpg4BMgi9uAVnYlizjE0MHmh/AAKqLnbp7G4dPHUeT6q8jQLvvC/dvY8raVcg0slTUge4t2qBUUJRck/PVyp/XyzssW6gw8sAE/iZYRO/JQDMhzmDAOz9ORjzBmLAwSR5kxCegScOGCA8Nx8z5c8XBVGerUXD/+XwF0bY29cUMyIQbN+HEmOlTJSHCjd17nbohDCZxFGUUyd6Q5LZj2PRpiDO58dBsEiCWGl2lomPxdr2mAhaRgbXuwB5sO3VU+kDdilXwYsmysrVcsXUdjl+7KsBT8zcaI1dYJNasX4OyRQqjUrHiyGO0IMrthtVgFsbxd2uW4fjd2wJyVSjxNGpXeQV37t3SHFkVyHY3KQnrt28TcJDAXcfGTQRkI8PR6nQiwA7E5sqNlbu34vj5szLOSoZHa5psiomoa7JJTO6CgGy3TW6MnT8XZ9NSYKduqNOA4V17oCjbhAl+RisaCUPmNi25KMQMraSLfYzutIkmExbs34ONx45INRBBrWpFSqBV9TpS8kstubW7d+DA76eQ6lSmHOJ+azLJ2GBMEOhw4u2WrVE+MFrKSwOcTthoBEMwjyCdyYBksxV7797EtytWINFGQwoXWr5QCfXKlZd3SHB34c8bceTEcTxbsgTqvFgRxcIjZIwQNHMwEWVSLL4PZk3DHWemxPshmXZMfutdNX7YXp6Sd+9s9d/+ldRFcU3xYSo7DS58N2cqftq1GeVfr4xUK3XZ3J7KHT5TVm20x7PB9BjkEc32xzRMdiZa9jP/qSacdl7f6+ogW7Q5GAsnzsberXtgcBGsIaP8P7UT+M/0hH8WZMt+l6J67baJ8UG6uyguXH0KBNlofGB3hIq7qM3qB/8AP1lf5T8LjQ80jWVWe2l786xMNm+1H6+ZU/9QVWIqwtDdRblnyEmu7JHW1faLTzLezAkf0XYfcLrcwmT7h0A233LRfwRko/GByuT9yaE95N8B2XhGvVyUmmxkskVHmGA1noU7bQvMzn+HJpvST8h+PIlnpouQ6+5PzLiRDUAbbwKSKhAXL03PaVW4I2Gg/F9nmuU0afiCH9l/r/+OCVUlMEuLdDf87U7ZHCm6s2K/cYHwlldke8JsIJsvqYWLI93RXqlaVUpfBcDSgl3qk924cUOCJQ4agmzUZPvw/Q/U07ndUpbYtXs33LpzB8dOnMTlq1fQqUNHySCWLl0Kc+bMQfeevdC3b1/JOpMFx3NNnToVFV6qKPfeVXMX/XT0oyAb72XuzBnaPenDQj0f2V+kh5JNEBEZrYQXXS5xMuV7pn5dcFgoXG6TiLdzcC+YNxcTPv9ciRO/8w5mzp4t4s90RDp79qyUZv44Zapkt1evXYO8efNi888/Y9uO7Xh/4CApD+V5ftm5C2/3eQtFihXFshVrspSOCNgiW2uDlNV+8M4APFOuHObMXagWL617LJw/D+PHjvMYV+htSrdIsiRUv+T7zcpa4vvjObgRI8hG5z5dZ4Lt9d7bb4OZ9VZt2oGOr/q2TrHC1Hu7fvUaRo8e+QjIxnOTKUJB6MiwcGl3Pke1atVwPyFOXN5y58or7rOjRn+K1+vXl3JP1dENMlmxRp8ue56Nm8OO8Z9/jgN798mf6SDkrRs3JNMeExODgKCgLA58H3w4EJWqVPZY3itGrQtdunTC4X2HBCBt2rLVY0E2Usqpj1eiVEmtFf9sEvvz3z++TFB/p6p9WeSiQDMDjp65gElTZ2PH3oOIeKoE8hYvA2NotCr9NPshg+w0D0NNduSeG9HLX/WkSE7zcNbARGPzyXzsEiaFeuFe0NJXw0m9C4IVDgS6EhDluIYre6ahW50A9GldAsGGc/Az3IQVicpl1G2C3ZUbKWklcfS0H+yGinAgr5SL6kw2bkytVrOYH1hsfh5NNoIgQdRnoEg0y0V5bz5JH53hqDqIUhdKszsF+CbI5rQ7hNkouS63XUA2cRdN3wtj5nbFZDOqctEnlwv/80y2x/eUx4FsqpTlgdmMPVevYtKmTUgyWUA5pcjAIARLVt6ba1XyAnqptGI+yWvMLiyc7XvPZ7KV+3k+L0wKI9LNJtxLSUWKG/B32vFSrlx4q349RLtcUpbGjYkao1l71+P6vy5AXePVV0Qvqv/bbwt4vmPbdgE11v60HnXr1pXxS0bTqE9Hak2olzoBC5csFsCFCY9e3Xt4+gbnrLwe4wNV5iOJKJb5wIDaNWsg/t49CfR0TTY9WGPZ64B+fbFrx3b5TPvOnUV4//zpM1IiSFBLTAREk00JtetzpBrHWmZWvmBbuEROoMFrr+H2zZvy+w2bNopJAd88QTYmXthONWvXxmdffaXd75OTYFzHG9evj2tXrsh9rt+8BbG586rEmcOJli2a4dKFc3K9j4cMRvPWbbTyTqUnxPWB4/jm1StoQo1PO7eSwKhxn6Fug/pZQDaWydH44PtvJ3scsPVSjD/bglBWgoL5OgP9SUw2Bb66RA6BjrM8nn3+OdE+/e7bSZg2dar87PMJE1D7tbo+LGS13qjDhV07duKdt5UWGkG24aMVk02NB/Va+OY6tPaCbPsPHhZn2y/Gq3WJZaFMAJUoWUzalM6kuiYb9VR5pDxIQtOmjSWpyJH4crVXMeHrb2A2W2UNvHj+LFo0ay73ROODhYsXydpLTb1LZ88LY5z9yWAyYf2WLYiOiRG2sd5W+n2SUT9+7Bhh/9ABdfO2rQgKCxctKJboxbkdSDFacSnjIT6bP1vihZAMO95p1xElgyIUk4rC8aePIdVsgJ8tAMWjckm5IQFUaTWDAiguJtwTBikBhDIR0RjCcjcK3TuVxAhj2QcWC666nRg8ZTLi/cxyX7VLlkO9inRRB7Ye3osNx46KED3ZcjQkiHEbpOSUMSn1wMg4CzGZUSQs3FN6yHJLBSobRDyepa0PjUZMXrkUB25dh9NoQvkSpdCkem0Bpk7evY7Ja1cLEEZGV49mLVAunOkHYPflc1i5aaO89WCXGz0bNJTyTX+HXXpKhtGCOKMBAwiyGVwIi4xCbFQ0QgxGvFalhpzj6IXTuHznJlJcTpy5dAkWhxMv5iuELq/VR6Q21q/CjWE/fCvgGftJ9xatcfSXPUi4eh1d27RG/uAw7Dy0D8sO7EOy1YSoQgVx9fo1cecsHZUbHzRsJjH6fQCzt27A/muXpPy2QuHiaPxKLXnOvaeOYu2+3+T9UEvQYgB+3bVbTBPKRESgX4s2YujAVxkH4NtVy3A0/o604YslnkaR3HmxccM6eccEFwkIppnNyDAZBIjj3B1kh7wf9gmW3bK8sUnL5vj17GmcOHdGMz6IyhFkU6POgDT2RZMRk9etxJ6bN5BpNgmw2rlBY7ySKz8I9yqAS1ViqBiF8zJHp3I8ZmWPgGwsv3yQhJFzZyHRbBYwzM8JDOnUCbG2YAHYvps/G38kJwnLT52JDqeqH3Pt5Fi30DnQ6Uat4mXwRsVKyGW2IJDMSlYU0USPcggWMuaMGPzDt7hjNkk7FfYPwYDWHURHMB1ufDZjGh6kpwpY1uDFl9D4xYoKOJO42gC7xSquqp/Mm4GryUkK6HY4MbZ7L+Sz2AQEJsj2RGKDNoP9V/2Tg4YaX9v9lPuo2rAW6r3ZGIYwGzLMLjhM3h1tVpBNe8/ZHkyRGJTLZ5b9ZbagVe0JVFyRE/kmJ6AtuzZo9jbVr210GWB1GhGYaUad8q/gmxETMHbYaBQuyHmf/erxAOF/1Xv6izfz7wTZaHxw8VohXL+bB2GhLyl3Ub8QAdkY2/v7+0tsR6DNaFDyL0aTinOIiXBfx704iTbZgbJHNP29SImMc914kwZFajb6k8PHeNPuckJnsj2ukpL3qJKx6nC6DJLMC48Ig+FhZqbiyGTvuNofe0P8f1STTVmXe40Pnlwuqt+kfrvJqWmysIYGauLouuaONiH53rfOZMupXNSVulncRf3Mf8BsjofBxTwTUfgnN7aIc7sD4HTGIs1VCoERrZFmfxp2Zyxcbt6TBrJ5NnfeMky1uOhH1gvpNEYuYgx6lAugOryMEt+SvcdtitRn/rSMU2tQX0KOTGAEbtxKP0HpinnNGp7YMo+podeDVD7NmpWrEBkSglwxMejauYsMkP3792P/wQMiMszSQoJsFKKmvkXr1q2xaNECKW/ct+9AlnLR48dOomD+vJg9cwZmzpypQLY+/eAyujDzx+n45puvRJtrxYpVQjnt/GZHKdvIDrKx/Gbf3r3a5O0jxKw9DwEzMlxY1qoL6rP/zZkzS5qjZeu2Iv7ftXtv2bRR96xRwwayKeMxbOhwNGneDA9TUyT41+vGly1aLCyszl26qbITXs9sQvfeb8n7Zrnob3u4oeqJgoWewqo167V+oPrAg4REsByTAceVyxcxYsQIYf0tXJ6V8Xb65AlxwmPJAJlsaWlpaNasGXLnzS+9kRuRjIw0vNm5K4KDlZ7Q4oULEXc3Hq/Xq4dCxYtKoE/WHcetXtrdpnlznDujGCL6kX0Dpff8kLAwbN/tLRflOfb+tgerV6xUE5xyZRY9IAKar776KvwC/AUwZT/InTu3gJQ8v4wTg1E0+Ag+evuvC+8MGIAdW3/29H+dAaOAAzWePKCcARg/4Uu1+dJAaoJm7P+dO7+JowcIsg1HkxYt1XNrE4POEuE9/3HpsrACy1d4XoTP6Xr6WBD6ydOK97ePHUdZS0PJSDt/9Q6Gjv8Se4/9jojCZZC7eGm4A8NEW80Bm5SAEvDQNTSZGFXPQTBY6WXwXz43N8Yy9oU6nfVN6oCCtB/MYkMvajlGkzA+aGih67UIQEHeq5Bl1QZQFkAKxrofItSVANftffhjzxQ0rxqJD7pXRoHw+wgwXIeZemd0L3RF4mFacZw47Y8M9wuA+SlxF6X5gcVmg59/oIBs4i5qJZuN5aIZsFhMWUA2buZyKheVBLi26GbaXUh8kIzoiEg4nHbNKIFt4oDBoJWLZuzzlIvKPf6fgmyqq/iCUWrtUNpE1NDZe+0aJq7fhGSrDQ5qKrHkRd6B971mDULYDzS4XVuWvN9rzF7JQJJJoINEWdc1AjGyWhAUMCoNCmFoUbMmIxWVY/Ogd8N6iNA0PgU009YX71uSlcvTR3V6P/+Of5+clIBqVarISP788wniKkmDEpaLUli8cePGuHzpAmrVqoGtP6t5oEDBQvjj6hV07t4Dffv3Uxl2gwufDBmKbT9vQaDND3Fxcchb8CmsXqfm2KxMNgjIpjPZ9h45IiC1ryHI/r378M6AfmLg0r5dRwH0z/9+Bq1bNJdr+YJs1BPJOrpUg+tCuxyt27ZuwXv9Bsg7LlSsOJavWukJ2PZqIBs/U6tObYz/6mvNsdSnR/iwtXifOvgyevhwLBejHrePIyqEAfjtxK/lPgJDw7Bh8yb4BwSJi7duHML7e5CYhB5dOuPcuTMSINK9dOX69bBY/TyJCJ1Zphsf8Pk7dOiAGrXqeObeLGuGp7+pn+rg75CBH4mLNt/F8tVrPJps3gjK+1zdO3WSkmD2t++mTBVWvA6ysa0nTJiAWtQb1Zi/OntPTwrv3rEdA/r0l+s3bNoYw0cqkwLpz5778wHZXE5069FT2k0/+vXrhxMnTni+Z1zBRB+v9Wp1BcLwaNasiSQDRXLFYEA16rROmADqCrJsseYr1ZCQQPUvYNasWXjuhedlTezWqbNoi5KZVrfe6xj72Xh1b0ZWJlBeQp2fEhN9eveCIzNTxmuLNm0xcMhgSZYJGEHxdoLxMOJMaiI+XThXqiio1zjAB2Sbv283tpw6iodWVUZJppK43PtUM3BuSTErQDrQ6cQz4dEY2khpSpHlxINzUrzJiM0XT2PO9q1I9lMSHqGZTvRs1xFRfiHYfWw/Nh8+JHEvy+QGd+uFQhq7S3F06fhJHTUIcEUgTkr41BvSnEQNSLeYkGoyY//NK5i4ZjXSjTQLcOGtDm8if0A4zt69jm9/Wi3ACstjuzdtgdIRuaSEcNz8GUhIT5WqjSLBYfi4TQcBxggkCchmMguTbcCP3yHO6JIk4IsVKiD+5k1PrK1r6uYvUkQcPq12J8rnyY/udRsiWu0uQOuVId9PxAM/k4BjPdp3wKKZs8Dy1bqVKqNOufJISEnC5zNnIiPYDxVqVsPGn7fK/FcqKhcGNmwmOs2MLj+bNwPXHBlwElCyO1H2qSJoVqMu4lOTMWnxPCUXEBKCdGpQ2h0ITs9Ev2bN8GxMPoRo6SSeZ9KqZTh2/64AaJWKK5Bty7p1qvTfbJKSYTp/prE0lQ5+LoJsyiTAZqfeKkFQFxq3aoU9Z0/j+LnfBcQme2t4U+UuqrPBvPI/TAopA4CfThzGvN/24KFVldBGWfzQr3kLFPILkfukbylLbyUxI/sTZVyhn0vJ7Zix7cQRzN+xXeuzRrxQ6mm0r15H+smGo/ux/rdfkW4yCSO5fPESyBUZLYDopfg7OHD5ooB8nL8I9AVluhDpMqL5yy+jWqmnEeEyCCuc+0uy0OKNRszathk/XzovZbt+dqBR7dp45qliOHf1ApZs3igxVXimA++264By4ZEIsmd6iAqMywhcTlyyCHEZaQjyD0SEzYY2NWohxmoTrT7qTHmPR5NrvvPof9vXnooLLXHHuGHo5yNw/PpplHv1RWGz0bWYIKmklrKtA9mfxxfkMkupuHKF1GN6ATVIQ6GDtxanqPlblQjmJCylz+2+15L74fyi6Zzya5Zhk8TCOdbqNsGWaULBwGi82agt5kz5EcF+IWjdorXM4X+WRPpve09/dj9/F2TzJHweg6MQP3G5rB53UYJsermo0xUOizUIfjZ/+NPgjAYITKTTBMFkkViSL129a12TzaGBbDqz9fFvQKfP/DMgm2+5qC+pTG/Hx0GsLrdRTKuEyUaQ7Unor7454QaKG3Yy2ajJ5iv0/jicSqfr8UUQZAsNDZESHw6VP0OS1WeBBykayEZAQNOy4APmhFwyGGYtLFlsrN29n3gDUREm+JnOAek/w2jfLyAbjQ/IolDb2Ccj0X8OsmnlVn8TZNMDOt8uktMk4L2/7JOuTEPeTaXPY3hBOl5Fv0K2TZKCVj1jjsH+44C6xw7MbDX0vvfPBfLyhYt4v39/9OjWDePGjJV38smI4eK0yRIYlvSRncTynRKlSmHu3LmoX78+7t25IwsjdfWU8YGXjkxDg1kzpqNHzz7o3bePbGqIcDes97poogwbNlwywF00JtvI0WOyaLLN+HEalixerLL13MxpmDbLzNhP79y6KY8bGR0j96C30J1bN+Q+omNzIyomFvMWLpC/mzB2LBbOn4/o6GjJZA8ZNhzNmreEw5kpAtzc6GZpeZ1BAidCw8Ox7ZdftE2eEceOHkbn9h0REREGOrjxfuiANnLkSGzesFErr1Pn472HR0YIY4KsB70/6Qi/Iy0DFctXkPYhU4wsBocjExVeeE7Ou3f/QdG64sE2v3n1BqaQCVj5JeXI4pPVz8zIQNWXXhI2AwExZvGzzhkaEPjgAQ7s24fg0HDs+GWPZwPLayxdtBBjR1F/Rv2tZCrF3lk5M+mHzqjTe6ew62DAj9NninGF/nO2QerDB3DY7QpAIiPC4BZ9HAJ1NNMg80N9XjEz/AMChAmVHWTr27sX9uzOQZNNY53IwuuC3P/iJQtRpHgxKVeTc/+zwqe6wYSmKaDeo0jVK+CdZRFpTkyc+v/Y+w5wq4rr+3X7fb1QBaUIiIq9ISgqIooKdgP2rrEbTTEak/yMmqixxS5YiA0VsBcUBCsqoKCA0qv0x+vl9v+39sycc+65975CMSZ/bz7De++eMmfOzJ49a6+99tN4ctwEtO+zB7ruvh9i4RI0eoOI+vIEXJPKoOJbKIBLqmQxvUOcVEZUKehLRhHTMeJKnNcSxTcAu+38SKU2MucofswNm9ZvI9hHfTeeTWdXpaD6JfMzRZBNj3a2gSmjoVQtihMbkVf3PdbNewvx9TNx1dl74fxT9kShdz38nhqkkkVoaOqJb+fyPvsDvp0EZAsE8xHOI4stjLw8pdVAvSAWQGhsiMAX9KFIp4tyLPlIdWhGX4z90xzI5vVugj+1JE2T7ecEsjmDMEqbSG2g18TjuPXpsZI6xc2hsA/ogFrpNm46fW6QLcHyGdTCSBo9wuzrh1l/7cIgSv/Nl0igKBbBWYMGYegee0g1P9HysQJBaoRYz6LXLXewi/aBWmCXX3apbIRY7fnBBx8UkI0g64xZc0Tz8rWJ41FeWoKqykoBw6657jdo37kTjj72OHhF5F1Z30hTg6R03n377RLUyQayKfCf6aJHomK9XV1U2TpVQoLrJG0Wg0QMUihQGVlBNlNdOW2NN2CkBLhSqK+rwcjTTpWq0PzceMst+NVIpV3FjwHZeJ+hxxyNu+9l4QOtwaYrXQ458kh0bNce+x6wP8jWNazned9+h3PPPEMXDvJKsIUBJKYwGjt6w+9+j7N0+r8ToJ755Vf4659vAZnBXFMI3t33wIM47MghUtDGHhXp1UVpf35/44048+xzlAZPlo+A3qbwgQ70qeqiy+S6LGbTvdcuaUEmWS1SSUx7/32Rl+Bb3a1fPzz30kviC7qZbEOGDROQjcAh35fiwajAAkG2a666Wt7pCSediFtvV+miJvBJBj/nz9lnnInvv2O6aBKHHDIIn3z2mTwNwVUCZ1wL5aqi0aKzMzQoZdI6p0+fjudffAEP/etBuf4VV1+DSy69VAFlXi/uu/su/PuZp2UzTof8V6NG4dNPP8X8uXPlXl5/EONffxXdu/VUlVz19ZORBF584QU8+OB9Au6xHeXt2+OV115DcVmpWj98HimyRR2vOo8f8+s249Zxz6PJm0JpJIHfnHMe+haWS7rbC199jPfnzv3tZv0AACAASURBVBHAgna/BD6d2aBGCtciAgXVfKspAi5x7MH0wBOZLpoUmREGYQjOUB/rzonjsKCm0i60QMZQKIzzzjgb38ybi6kzvxLPiyzXv158hYBshVppVFY/VgD1eOQ9iM5YUhcs0JpcXHdo6+q91INM4b7XXsGSTRsEqOjXY2ecMXQ4lmxcg4ffelXYSATZLjrtV9iltBO+mDMTr381HVEPq5d6cP2552K3cAnKwFRIxdikjqmAbE8+is2eJLp26iz6kAsXLtRzR4H39CMPH3Ik3vvkIwFK9t+xBy44ZriknvKzHEn85fGHpV/ZjsvOuwgvPjsWyUgTdu3cBVcNV0y1Fye9jXhxPoq7d8Or773D1Qx9O3TC9RpkWx5rwJ1PjxFgilVOCQzxv7177oKhRx2Du54dg+pUQlJp2abCWEIqh4485Ah0gEeDbB5w5/PQay9LdVGCfofsugeGH3q4VDiNIyWabUxNfeG9N7Fi80al80Z/OFiAC049DeXynoAC+ASsHPfJB5jDAh8ptAiycb2qD3ixJpnEn54ejY2iueaVgHBRIoUj9tsPg/bcE+1ZWZyVQQGECLgmE8hj9oOkEzMcpthorGq9uGYz3vpwKlav+hFX//rX6BSgrqsH97/2CuauW4Oo34tTR5yIfTt1k+uxBvVGxPGPsaOFScl9PNN8g9E4iuNxlETiGNirFy4+boQwKGn1mQ7c4A9iXnUFbnvxeWEcmoygXj26Y+XKlYikUlLQoqc/jJvOuwBdktR7Y1qoApXo00mbfT5EtL5vCB5hBBLMExZbmrn87wLZxO8ygLzOGli+YSWOO3METr7oDMTyyT5MIsm0Uf1obrkZ51LBQ3zCIgNWLVqOps0NKM4vREFRkay7+YUFCrCT7BvFyJdK1gTdQN1xWmTlz5p9qfGPjWSDkwFnQEIF7nmETetPeBGK+9G1oD3OP/EMFCGEmdO/wjNPPoMHH3z4F002D4PUatDmIis500WdTDamixqQLS/MgLpKFQ1pP98nTDaVZSDjivY+EkE8HrMKb7akz892GS32LWWybROQrSammGzmY35xp5PwIQmwNTVFpEoDad3qo9ytTJOgI+Xa0bKZbEqc2jjp1v301ZyC/ApkaxAniQuc2vorqp8TZHM+AHVNY4kkEom4gGyiyeb5QUA2j2ayGZBNXWsbgGwOlNFiBOjnsePN2Y2mDUzlGDItUdTMfRzpPK1B19Mht7YAbBbsmuY+uwFCbvKnTfkQN1xzDf765z/j3n/eIyAbdbUoCHzYoYfgk08+QV5BoYwrVuDaZ5998P777+OmG/8gEysSi2LWnG9V1FdXOzMg2yWXXoErrr7KcsSfenK0aPZcc811OGnECcJko87YrbfdjhEnnegQNuYQSqGuhqocKv2EhsJosg07eqiIQT/z72fRs1cvpQGSSGDI4MHyM8Ejpovy8/HHH+PaK65Aj27dcMQRh+Hpsc/iz3/9P5xy+mniJC1a8L1c/7133sFTTz0laaNkkJHRdvHFF6LHzj0x8Y03xYAIU2rZEpwy4kQBC2bM+lroshTtfuedt7D7rv0kvZJjlrp2X4n4tlfKH192+RU454LzBRSU95BMYdmixTjtlFPB9GymqXKRZ5ruccOOFobeR59ww6C2uwMHDkRjbR3GvfwSdtm9X1phDI5K6rrxOcnYmPzhVLuqpZEVEoYUJJWSukQsfDD1o09UWpMe9qwE19RIbSt1LAsXsIABU1PemfSePCs3f0zHOeaYY3DTn/+irIs+n0wLgivE01Tmm0lpVjZIhCxTCZxz1pnCMGC6KTXZJP1GPiqNzAkZCOMjBdz+t//DKy+NE5YaNfwI6ilgVz0gj1mxZLGk9sQScfz9rjsx7Njj1Zatzch02rSxpFNtXTQFsNEOslDB21O/xE3/uAexvHL02PsgeMs7odEXRtQT1uAaO0PNZknTBFM64ggkYwgkmpCfjAjYFU5GUZbvxw7lJWhfnIey/AIUh4MoyAsgGKBupeYJJEnNTqIhGkVdUwzVDRFUNTRiQ1Ut1lfVYnNjHFHe36pOGpSfCbwZIM48C2uqsdJoKFWP/GQVilMbEN/wHVbOnoDdOlTh738YiT5dyaJNIRrpiLnz40h49kbS0wWhcKEG2kLIczDZ/CFdXbS+Cf6QShelI8xUUb+unCegq+kTBxND0mFiSVTX1KBde2qyRQUIEEAqGZV00aB3GZKR6fDEdLqoVV20uXVie6aLpo8Xk/bK5zPCzKxctqCiClO/+Ro1sZh2Yg0zR494zeiyF3q9AhiQ1wjBOpiV4nhaC7XSYDQfK93YeFca5A4giX47dcXgfnsI2yUvQVCXhXRysa3VRQW80hcXjb0E8NADD+DJMU8gPz+MLz7/HNeRuSqFDxTINn78eNx2619tO+4Brrnuepx38YW62ltmat3Zp59ugWxvvP2WYmjy/5k+r6thU5OtYv06SUtmuqgB2QygbtYKM/UVyDYfZzDVHCpdVDTONOjrXo8N4NhYW4NrrroS38yaIXqLZDC/PPFVLbAvIQh88ZnS6aRtIzvsnvvuV1XaHNU59913XyTjMezWb3c8/9LLVtCG5//mKqa2TksLqImt8Piw+1574qmx/4bPH5R7VVVViWTB669OxNczZ6YNvMsuvxKXXnm5zbh3BBX5/GMeeQSPsbpoKoEbb/ojRp15tth/BbQpm2+lmjv8N7HBHg9OOmE4li1bAsoaTHztVfTYWYFsNnMZiEYacdqIEcJ4Y5+SxTbgUJWC+MS/Hha5CPb/3ffck54uKgCd8lv4tj/+WBVR4oeMdWfhA5u5nMQ5FsgGfDb9S1z/2xtk7FHDlMGvE044QVKM+T6pQcs0T96htJyJb2q9efu9dyUN5nfX34DuO/fEVVdfaz+Tx4PKTRvFX6mtrrKkHMx6xfF27W+uxwUXXWKlOrM41NSpUzDxpQlg4E+tfhBt0sdHj0G/vfexqvjFPSkFsgW8qIEf39dX4bYX/42E34eixhiuO/ts9C1qLyDb819+hMlzvxW2DTXZzjpyuKXpaAZCHVJ4lZpsC34Qza3d25HJNgrtCWLGo4gH/Kjy+PDZysV4fNK7qAuRwaB0tSQoz0p9wSBK25Vj1aaNwvxhytyfLvo1umvwhm9JrYBGWlrlijD1namKBNs4puI+FvLxgh4FPblPVy7Ey5PeEV9xlx49MGrIcCypWIPH3nxV0kjJ/Lrw9F9h5+IOeHXSm/h25XIZd0cdPABH7bE/OoiGJas+cvVXI6UCXtFkq0IS3dt3Qv8DD5Tsiq++mYWmZELSR3fr3hM79eyBpyeMl3bvtVNPjDr6OJRDVRT9kZpsYx4VPTIGpYYdOQQzv5iOpsrNKE15cNfFV6IUXqyrrkC9z4O5FZsw8YNJcm4vatKNOFXCb2/M+RLvf/WlpEWyIFfVhk2I1zdhxw6dcOIpp+HNLz7GrEULBGQjGNW7pD0uOeFUrFnyA3bp2BG9i8rlNVYCeOzVlzGngtAkcEiffjjl8CNFG47jYB2SeGXqB5i7fKkAYAKIC+ABdC4qxNnHj8CO4WIZG5S3GfvRJMxZsjBNk619PIYwg3kO9hnHAIMOfGdks320cgmefPstKSSg0jmVplqQ/VpchJ6dOmOHklLsUFCIHfLysU/X7pLCaXTLzLVYUZsVb6uqq9CupEzW8jp48M9Xx2PuhrWS8nrSccNxQJeeArLVAfhu7TK8OOkdAStZZOPQ/Q/A/JlfIxCNiFbhOcceh8N77yop0ByzTKtluyt9Pjw57QNMW/QDGvwsOuVDXHwuVb2WlVLPOHggRux1AEpFV5AhSuU3CNjj9SIqWQDqw35VEj06nZ2RSi1dsJVupctp2P6/WnbaQdyIe+O44g/XojJViz7995QCCNRmY6VXp4SC6R/xA0zQTQNd+TE/pk+ahnhlI/p064O1a9di3bp1qG9sQFFpEQqLi1BYWoTi0hKUlJegtH0Z8goLxAYyGBSntfB7LTuU8DJgpFZk2Q+YjtYPEPBw/ngQiLN4hR97dtsFIw47FsUIIQw/NmzagOOOG45pH31iaRlv/9796e7QViaballu3zgbyLZq/Q4oKT1YQDajyUbCh+ixhVS6KPeD/E/5KtmYbJk4kGmJk/S1tSBbfUOjqmhaVKg1IZtHV0xPWEw2potWu0A2s8A7X6vZnBJgM9VFDfNJjU2jt+I8yxbGprPA6g7c3Ps1Rdc1th0ovjrPMFosTTamM+gXKtpSRgtKRxIN2plk4QNJQYqjsnIN2pd5EKYmW2QyfHGHJpsnLqkR/2mQze4xG5Cw/6Y2+M7+cB6/NVPPNuLNg4xtuodZIBiBTCTw0IMP4qnHH8ezY8fKRoFg6UeffCygDlO/6utrccppv8Jxw0dg3/0P1CtPEosXLJQUiHUbNuKb7+YqNFuqRgH33/tPPP30k7j00l/j8qtVdVH2T2N9HYKkmZLtkoKAbF9//TUMk00iG1p0mho/Rxw+yGax6bQqtdSrqpnpYvD2ePzo089QXFIi8+DYYcNQtbECo0c/ji+//BKjnxwjDKpTudliJJZRsKZG0YxjKuRzzz2HPffeB4sWLcJpp5yMAw46EE88NdZ6v2RHHHpwfxmXkz6YjM6dO2PQIQPFof/88y/EWedcI7h3zVVXyO+RWALReAwjTjoZf7vtNmk7AYcpk97Hb6+/QTSaeu+yi/RTU1MTli9fLkas9847a1c2KeAYPxQB9gZD6NazB+6865+WUbn6iitlY3LGGWfhxpv+lLH5MQwQXofAGZmuH332ue5H9VoV89UYxiT++AeCh+/g2OOH4x9/v0vm9ssvj8Mdf7sNxw4/Fnf8405xTGoqq/DFjK+w+257SNVV56bLOTZNG1hdlNpNd9zxD6kuaqJmBmRzj2ee9+47b+Hm398om/nX33wL7Tt1TKu+u3HDOvz6okuEabHn3nvhmWf/DfiY7rNtQDaL6+ilY052mB91TSncfOe9eG3aF+i+V3+U99wVdd58NPpCiLAghw5zEFgLkKGWjCKYYppGBOFkI/LiEXRvX4RencvRs3M7dG9XgsIAncGIOLJks6kUHNrAdGax/JUsOl0sgey1mCeAGHVq6iNYvbkGy9ZW4ofVG7C+IYImXx4iXv4XQsSrwD8FuCl9IZ9HgX5ktVGnrTC2EhvnvY26FZ/hugsOxcgRQ5FqCuOHH8hq64uUtz3CoUJhsJHJFgrlIWQWX50u2tAUhd/vRUEeXR815g3I5kxxMoKo/Jcb+KZYDKx2275DOwtkE1AuFYPfW4GgbzkSjZ9lAdmacyZ+OpDNqaHG/uUGg+k9dR614WSkXnExlBOvkrha/tCdsRwER3qt80y6F8aBcToyPIa2k9cgI4IbtmKKSLMqYFJVHTTaTuZ6dnqJArSFgau1N8QOJz045cQTJR308MMH4eEHHwRT9KZNmwZfIICZX3+D+fPnY+L4CejRbUcJ4rBvrv7N9TjvoottzTDdNsPuHPWr08Xe7ditO14nyGaKAQiio9gyrMq5mawYlyab070yQJmxOyyswOI8BEH77bm3gGx08pXVM2nbXEdUOvVXn32J22+7FT+uWiFH+AIhPP7UGOyz7/4WSMa/z545S1jZXEuoZ/rCuJcRylPi+bw3mTW/oq6XJ4nDBw/GPQ8qxpRifgHVFZtkLVzJKs2iEKcaxeI6j40eI7qjzFC48ILz8MO8+RnMa/Y1waVRZ52tGRkswKKj116mcKn7jH74YTz+yKNiS1hIoWevPmlFg+xxZAICjr+kgMlT3kddXY20j0w2gmym/yQIlvLgwQfuwzNjRsuJ+x1wEEY/85RsnugLEmR7giCbJ4lzzz1XCuWkBf6sIGQc8+fOw9NPjhag8fgTT2oWZJsnTDZI0It+JdlnAco96LmgwGMWUmLhg/WSyvwVCx+QXayr6bH9TAGV6se6grMVBkgm8MX06bj2iqvEHjk/I0eegT/c/CeZF1/N+AI333wz1q9fK/6NySThdbp06YJ7738Au+y+mwob68ACARdJ0fN5sRl+zKveiPvGj5N1uTQaF022XYrbC6Dz/BcKZGsI+MVPP2rfAxGIstK9HsMMevqBT7+fh3Ub1oowf7+y9rjlZOp9peBJxCU1b3m8EXf+eyzWJxMCnpSGwhh2zDF45dWJwnSm2D3BDYq1+D0e0XYbfuggdNDsLCVrwDmidHyFhRiLS0XOPXvsjJ3atRO/4PvVP6ImlZDnI+CxPt6EWd//gH79+qEov0DSDZevW4N3vpwuIBvTF4cOPBQ9OnaW/ly2fr34YQTZCpNJ5MViyE+yQEIMfXv0QgBeUQ1lddE6JNGrfSecdfLpYlsfeXoMauMRkbQ4+qBBYmPvePIhAZG7lbfHLt26I1pZjar6Wqypq8WmpiZhMQk4Lr6QsjNM5/zzmeeidxHBIQJAKUxeuhAvTX5fALkenXbA1SNOIy8Ht499AtWxqLz3kaechlAgKEHkoYOPxuzF3+O9zz6RwhRMJaWtHTHoCOzbsw/GjnkUoYZG9O/ZC6ePOFlYak+8+jK+q9wo/vCgPrvjpMOOBBIRfDZzJqbOnYvqRNQSqd97r73ExjRFYsJ+DyVS2K1bD+zbd1d079UH4z6ZjDmLfhDmT9/ydrjllFFoT5YdA33EjMh60D46n5/SE0y/3OT14/OlP+CFyR+gTrTgKJvjlaJJ3JPxemR4serrbh064oZRZ6MwGpPUYbIVqYdF5h1Tn03mhQo8QdhiE7/5Cq9/MR2NWgvvwD590aFde2yqq8as7+ejXvZ+QLkniKspZdNQjzfGvYR+3brj5MFHoh21RRkYSCod05TPj1qfV0DT+156AYurq0Rjjvfj+wzHkuheUIBbzroQHVMQpmcokbD2tcYWGTUos/5lZBA5QLb/Jn022aOKv2d7HCyAMGfhtzj/mosx4rzTEc2Dpc0mY8Jh7Nzpo5z/SgvNi8/fmobrLrgCwwYfY8lcRKNNWLN+Hdas+xGLly3FgkUL8P2ihVi+chmiibj48GUdy9Guc0e079wBecWFYjcSXrLcyKgzLDeuiWq9pF31J71y32JfCEcPGIy9d9odBQgiDJ/otcZTCRw0YCCefeFFyQ76X/u0GWSTd54beGoNyMZ0UWGxhUIWyMZ1VjRGfczFUautKnxg0kVVKrlb9sQEBSw/Uwe7tpTJVqdJXi2BbGafYcY0zd7mikqlyba+nlLFro/DOxEUUXvUZBbRWSjML7A0RZxnpqHT+hoJr1ooa2vrUMjSq6Kboyj2zuOdzCqTzsX7NkaaFD09nGfdUznlWizXkWrG8+j/sbpoPJlEXe16lJYkJV3U2zQlrfAB00UVWNf8NGltuqjNWEu/Xq6/t3Zy0rk2tNq0FD3jNLb2Qvo4J0jh7nNlarRT1crruq/B6zMGyQX5rDPPxOLvv5cqokcecYQgwkxTPPPMUYhFIuLkEGSj4Lykp5koZoq6OEdh/cYNwmRjyod8lwL+de89ArJdcslluOIalfJhQEhLxSoFK13UVBc11+eVok0RTJ06VacL65RRrSlyy81/lDH+mxt+h46dd0jTDmD/HzlkqKQr8TPtwymYOWMGbvzd7/HgA//C6CefEJCNTDamg3Dc/+mPCkw67LAjpKooxxyraFIs+7gRw3H7HXfp9qtCE0cdeQQ2bdqARx55DIMGDcLIkafLpuDqq6/FKSeeJGmot//97/jko4+k2txZ55yLm275E+697wH06cONjeqnxx5Vm578cEhAL7bHhInUxlB94tEYNm2u0KmwnWTT2aPXznj8sdEy72bN+BIXXXSB9PPEiRPRo3efjPROs9G0q4uWY+onKg1WKNwSCVXMjGhjE+78+x1yraKSUrz0ygTRYKORGv/KS/jbX/8PxwwbKmwETs7ZX3+Dc847HwMOPgSPPkE9uQgqKpn0oD7Gjpi032uvvkq048gA5KZTtcEGWHkO00YZ+VLn+gQIHXHscdi0Yb0UpTj//POxc+8+ci/q4rzwwnMCzLAfxz7/Arr16C7nbXWqaNocU+AamQfzl63GJdf/CZtTIex80OFIFLRDI4Esn2KLCds3lUIgxUpYEeQlGlGQqEdhoh69OxZjr55dsNuOHdE+z4dwvEGYbEFGgaXwRRweigtzjmrNEzO3pD8NeySlmEsq7UkBbklvADFh2AU1oBbC2pomzFu5HrOXrcHK6ijqA4Vo8BVYYKC0VzuiXrYj1YRwqgoliY1IbJyL5TNfR/9dd8At1/4Ga5dtgt/TBQFfqQLYGN0KheEPhZEXDCAQDolmg9cfQJMG2Qrz85Rmi6aVqzXFft9q1NnBiqZ4PK26qLxDMjHBlKuNCHqWSbqoLzoFIf8S+Cwmm/RODpB3e4JsuRjQHC+sfqa0Xqi5xA0UK32SYWAWdTdTPJdZT4/+pVcjNd81B7LxGPKNCT+Q51tKsI3VqmNMWVYbo/Th7mDYudYd2qaN6zcIc7SmarPYVP58jRQcsEE2sy6uWrEcJwwfLpdXINuFaRpqmzZsxCcfT4MnnsTDDz4gjK0uPXvijTcVi5gtMcV5WMzm6MFDsGnDOnj9fsyYPdsCl9QGSaXhfvv1LEycMAHhQFACM9/Ono3FixcLg3mfA/fHk0+PRUJHshSgQh+oVgo3jB/3Ir6bw3RApYnIcX3nPffisMNpr+zqkQRv1q5Zg2OPHiqbchNwI5BDBzQZT0j6pyJpeXHBpRfjymuvSwOXOP7raqvxxKOPYfr0z2QuDR48GOeddx6CoTw5lsfccSvZvC9bzFr25cBDDxOAjesBUwhVsJWaXHYxBwM2jn70ETz68CNp51uut0tWwulnmKp0Zu3mXJ34xuuOdFE1ahbM+x5nnzkKiMfkfT373Dj0YwVs7cA9/uCDGP3Y42q2OzQ57TGnWNuKtc6+VCugs/ABn4/2gGOBtpGg6dxv58g5X33zjaVFp65JiQIF8DE97xjR8dsohQeoOUtAX4GETu603Ro3o3rhvO+lsjbHEEGz008bicFHDVEsSzJgIo3ChN+wdo21uQjl5WHkGaNw8WW/Rn5BgTV2VORfARf1QS8mfPwR3przDapCQTSEAzIPypti+O2556FXYZnYixc0yFYXCogvRvCLLB/nh+miBNp4/XAkjj3btcfNJ40SUX2GJdc01uPeCeOwor5eKjhyzp99zHHYrVsvzFuyAOMnvYuGoF/sFVlAXFNYZCuoUx8Z9KGmkgXka5PBthRH4rj6rLPQt2NnAVfufPYZLKveLNpc1MgyIv2mvQSa+BzU3WLarDduaw/T1zD+IO/JkFUonkI4GkVRIok/XnkVOgTCwoi6YfTDqEsm0LddB5x72igBBx8a8xgqYxHsvd++OLL/oVhbuRFjJk4U7bcenbpg/Y+rrWcQyCjHJqMwFsPlw47Hwd17IQwP6pHCB0sWYNyU9yWVsVvnLlIUYNIHkzBj+RJ5tK75xbjkrHMFGF24cjkmf/E5NtRUq2f1KaF+jmNJd0tqvbFIFCfseyCGDjxM7jGGhQ82rROAelDffjjy4AF4aswTaIwnUE/f1ssiFAkcdcihGLj3/qhpqsXTr4zH5roay662KytFx+7d8N3yZSL4b0DXm08dqUA2Fg5gujaBJkn3UqAGf456vKIfV+/1YVVDFd74eBpmL10u70qeQa9eZC4WxlM4pPcuuHjoMBQxaKO1y1RlR5V6KPZPBGgJ4KYk6LQBSfzz2bFY0VgnfSkz0aOuzTbQZ+C4GtH/YBy170EoogfQUIviQAj5XqbjKtacYIT6fJWi6se6ZATPvvsO5q5YIf1NILFDXgEuHzkSfQpKUCAAG4FU5YsnBThUcLXZf3E5VFxNk26n22h+34bch1xr/vb+O+1wwhvHRddehoZQAn3690ODP4G4n+xWA74qS2hlPziYbCGCbBE/Pn5tEm697s8YdMDALBkKNitNpYxCBOcJDH/97RzMnD0T382fK2y2jjt0RGmHMuzYqxtK2pUJkExmW4wBZ48fvpQXgbgH++6yB47uPxiFAq6FwBWeXG9+GGi5+vrrZK0+etgxwkD/X/q0FWST16WzfZz9YLl7UnBPVRc16aKGyRZPlCKcV4JwSGkukyATCgclGMViCLwu2yN4j8eLpmhEJIvKSkpaVyF0G6SLthZkM88uvkeKgUgNslGTbXVVVbMgG0822hoCXpEGGwyp9A9HVaiMgeYA2Xh+XVU9iooL0vWp5CTb0IgRst+OfEuWDsEK3lOJ8uvmOtAis9FWEWP1MvhyGuo3oqgwJiBbXupT5HnnIORbZmmybZt0UaXbtbUgm3IB7Y8NXqWjxBbQ5qr25iyhrKy5nQ7EX4n4CgjpqB63RSCbS6g92zX4PpgKM2L4cOy5ez88+vBDwl7j2PlyxkzltH4xHZdeeilO+9VI3PznW6y0nTlfz8Lq1avxj9vvkLRNMtnsV53E/ffdg7FPPS2O5ZUUFLbE1iHAzbq1P0r1NFbZ5Pl33nsvjjrmaNuIO4AZZefVRmbJwkWi8XXTTTfJeHvtjTclvcM9OZybMj5HU30dZs+ejQkvv4IpU6bglr/+BaeceioWL1qEO+64A7NmzRC9thdffEmem+khrI5K4O26G36Lcy+4UL10OiRI4corfo1PP/0Yl19+JS6//HI5/4orrkC0nq6wai8/BPqeeebfstGIsTKRP6jmDnUm4MFz/34WX3z+qWyoqCEjZ+r1gJvepoYI4tEmSbm6//77he3GnxlNlGgAhRs3b5QUKEboSZG+/R9/t1J+DHjmTXhw3z33CmNuyaLF+OSTj9ChU2dMmvKhBbLRVkQao3j7rTfw1OgxWLNmtejPPPDQw9hr733FPyLb5eOp03DtNVeJoD0j0txcsDLb6jVrMWrkmbjx5pvwxZef45JLLnFUi0u3POad2kbPAHHKyWEfHDNsGO68+y59iFeM+KyvvsQ1V16B8Q5yyQAAIABJREFUxvom2SiaWWeKIBAIvPeBf6Ev2QJ6U7utIo20VQkERWNr3Jsf4KZ/3I+OffdF1377o9ZfhMYAK4YqcI3PR+aaMNYSjchPNKKDP47+vbviwD47onOBH/mJeoSTEYQSEQTJ0GIqJAub8M0SaOOk1SkKyt6a+A+dHzVI0iMzdGgV51eqlvp8iHmCwmwje40AYKM3H4srGvDFghWYvWI9qr1h1PsL0KCPI0BHJ5gOJ9l0+WhEYbwCeU2rsXTWFOQ1VOHKs89Fj859EPKGEA4FBMAgAMFUKKu8dzgoIFtDUyOCrASWlydrAoM3hl4uq4pZJkS3SjnktCORWBxVNdXo0I5MNm5V+PQKfKRaS9ijNNkIsoUDS+FFpRQ+sFjUeg6lp3P8tCCbjBcPEPMFRJyaLLal9fV49vU38GNNlTBFGDowDlBaf7jab4TrDVDunE2K0ch+szcI2SED1d8MrBT6/Dj64P44aq89BWxjyg03YAQtMoC2LOudWUt5PQYAPp/+qcgIlBWXCJNNFT4I4Kuv56iAApKiiXPiccNFe4yabE6QjXN0/dp1GHbUENVGKrakUtj3oIPw5DNPp60LatwncdRgVhfdIM4eQTbqdbmrZS5ftBCnnXyKVVzCXv8V2HX1NdepdEkdTGS656oVK3HO2WejpnKzNT532bUvbrvtNvTedTcNYqkrmevRGp/5q9Px/bz5KrGVYLLo9+hgpX6ffEfPjnsBu+2xp1rn9bhXzDl73dBLjZzvDLitX7cGI447Hl06dxJZAqZR9u67i2zE1XHqfgZolOtoQEqYbBpkS/di0m2z8ze5mgby+SM3vbJJAjDhjTfQc2dV5Eac7FQKTz4+WgBS9gcZyrfdcRdoyKR6K4NKrC76yGN2ejNtlSuQ624zr0+QjemiJpXVjD+OA2qykcnG476cNVvkCuzxr+Prmsl39JGDUbFxvTDBZ3w9K2Od5LNmBCS13ZJ3ZTBnDRCqviI4oTfhqSReefll/P22v8l8GHb0MZIBUCT6a4IE6PejzmS/EWSjFtjnSxZg9LtvozYQFI0qbyKBzrEk/nLldShRNZ7x/GdT8eHc71Af8IgPQH2xgCKV6XQdBWgQ1OfaEE4k0K+8PW489QxhgrGPnpw4Hl+tXiHVGNmf+/bujXOHDhdmawQpLKlYh/EffoCVlZVSvZNpYzKyCHrIvRIWIGUKq3DVof0ojyTwf9dei1LRCU3irufGYmnVZtFlY5vI/LICCppBLcV5fIpRKAElBwNQ9ZIazbRL/oQCXQriUdx85ZXoGMgXVvDvHvuXiOX3bd8RF/7qLGGt3fPIAwK89dt7L+yzx5545oUXUEvNNY8Hu++yCzauWy+SIOwn+mL0jXbo2EkyExjEq29owAdTp4ltHHnIIAzdZ3/RIOMqM3nhfLw4+T3RhNuxS1ccutdeeOONN9AUCAhj6vwRJ2L3nXphwttvihZaIzXa9Np34IABmDHnG1Q3NVjguT+ekBTIP55zAXYqbScg2+gJL2HeRiaGejFw191w/BFDsHbdarz4yng0eoAunTrjlCOHoGe7jqBuGJl0tUhhyhef4bPZX6OgvBz7HdQfb0yaJONJSBDxBAb02BmXDxuOYimOwMCKYu4am2Pmv0j6cHz6VSVTgpkb4xHMXvgDfli5AivXrUNtY5NiiCXiOP6ggTi1/yHIj1ECQ4lpqPRvJXRv5ora36iiFdRrWxeP4MUpk/D1koVIUqtU5D0U84wg2OC998ephxwuFUIFFEvqYgspFtsw2SsKsOY9TSGRRh8DWimsrq7C8jWrURjOw549e6GYKc8aYKQ/K3tkYzEcpAi1XzV2XrXf2BWnTc5tPX8+3zTnAxudtPnLvscZl52HE8hmKyQYTP1GlUZu9qNukI0AbUCDbFNefgf333InDtrjAIc0iqMPzJ5U72+lf6lGbK7vTWHF6lWY8923+GzGdHz0+SeIpmLo0q0rdujRVTJk6EvuvFNPDB5wGDqGy4W9loeABKPp/RgoLZZK4pnnn8XChYvx+z/eqMNnP5/3sbUt2Z4gWyTRC4tW94QTZFPpovkIh20mmxQ+oISFsFS11h/tRTSKZNzJZGv+aWVno+cZmWxkaAfJbBVyQQsf7R+1GWTTl2VtgMrNVarwQe50UTuCriKYQGNjk7B8qMmmZQXT0jzNwqX+tTWQ6ARs3lSF0tJiSRdlJNGAady82Yw2hwsvqViQKo38FObnW+LJkubpcPyd3cV0UZZc5WSoqmThgxTC3sWiycbqok6QbdsUPmi+wkhWEErYRu7XbMM5ho3U0jhwL17NHW9tOrNuEp1npnMaVDOV5pV6q+lv2ZzpZCZax8QTElXo2KEdDh2gQLbpM76SU2Z+8aWAJazE+ee//MWaDE88+ogwvvhhtdA33n5HLUBa9+u+e/+JsU8/g0su/bWID5v0CN7znrv/iWf//Yxa3JiKkJeH1956UwoVZG4O7b98PXOGVPMyn5LyMkyePBn+QCg95SRLXDpS34iDDz4YSKoN+yNPPI4BhwzEjb//A959911hlz3wwAPYccduUqH0n3ffaY33l14ej7677Z7WtpfHvShpAMcdd5xsdtj/1KCZ+Mp4LFiwgLWBsVOP7gLk9enTN6194qy3bD7kKV5/9Q389c9/sp7o3HPPx/W/+62tUYSUOHe3/t//iaGYMP5VKVJhNo7ySnRE8IyRo/DDfCXUzM/wE0/A3267Q28a1ZiZ8eUXuJJgYTSKo446Cn+48UZ06rSDAGzy8aTQUFePM88YiZXLmNqkPnwm6nCNGf0U9tlvX3z33RzcfvvtmU+pNafcBVXcNHT+PmDgQFx97XVyfSNmzp/XrF6F5/79vGgksYgGgZ0du1Nv7wgRDacunLGFsgFsdX9bj5PxgwLY/KK/du8Tz+OhFyZglwFDEOzUA3W+PNE/k4qhZK6R9ZKIoCDeiOJ4DbqGUzhsj944oFdnlCIq4Fow3sQ6o/AnVZEDu0KX5caZ7rbbYpgm+l9jm00EWr8g63hGzWUDIxXsNODmIdjG//KxPubBZ9+vwOcLVqAilYdav2K3EZQjs00JRseQBwKFtShK1GDt3BnY8P0c/Obii3DArn2R7wPCfh+CYZUCLpWHAgF4tFYDAz4EQaTggccj6TNk2BhwgeK1ZvyY9UV0YSg2X18v4rkE05NJnS4rIFsFwp5F8GEW8jwfI+RbDJ+n5j8KsrmdbgOwcbw0+L2o8ngxt6ICY15/C5tZ5jzgU5U+yX3Stjvb6DObS1UMQ20wnEVaTMow04+4ISK4yqmqHFcF3CisVjED5HcCwMmkCD4fsUc/nDxgADoBKEomhNGmKp62LkTvXDeVeUjimquvxsdTP5QKs7O+VuAH77ty5XKceLxislGT7QJhsimfxTCtjhx8OCo3sYpjEsG8MO66+x4cdsThlnaWeR7e56ghQ1CxYaMC2b6Zre5jBOf1NVOJOA4ZOBBN9eQO2nICBx8yEHfdfbdoxRgwnt+rdiQx97vvpHJzly6dccEFF+D440fAJwV20jVZzfOzXUxXH/P4E/j229morq5EPK4KvRA89gd9snk/6dTTMHzECIuhI23SbXb3pemXtDUxmUBtTY2wdWXeyP+n61g6x5GBdExJAa7bjz38kIDxv/3tbzMCO1ktoCMQeNavRmHZiuXSZ6++9gZ6kj2nfUC1WU1h0rvv4Z5778ZzLDTUqbO236pvH33wYYx57FF55rPPPQd77bWX+l67M851gWnGTz/5lLzXESeejFtv+5sWzlbAnxkzXItYRIeqzl/NnAW/DvSaZ3G+o6GDyUDfJGm/rGpuxp/DyOofHX6e3mxL2xysRzNe3EHXRCyKSLQRBQUFCiTV78fZt85zYj6PFEZZWV+DO8aMVjpSXq9Utjx90OEYvM8BondGkO3laR/i429no9HvRVFxsaQDik2gfZRsFtp6YO6SxeLTkVHUp0Mn/HbUWchPKLtL0OTdWTPwwaefoPuOO+HcU09FGbW2UqpwApNhmRK5vGI9FixfjTWbNqGyrkb2FCl9DaNJJUXOJOCTFMCme3Epzj3pZITlWsC4D97Hmro6aRPT5k3wkzadwRbaGWEpSzEeBeTxO2OrVJ8ZoJTi+pRSSEha6tknn4wSApLw4o8P3ouGeAK9OnTCxWefL+c8P24camJR9Nm1Lw444ADcef+9iAT8sucYddJJqK2oRLSpCZ07dkSX9h3RrrhcKoSqO6awdM0qjH1pHPJ9fpww6FActu9+CCUU83DqD9/hpffeFnBwpy5dcdFpZ2He/Ll4Z/L72H/vfXDy4UOE1dqUSuDV997FzPnzsMeee2HIoMNRkFeATY01eOXNN7Bywwa5H9P1hx40ECccPFAqtjYCeHzcC/hhw1r5vv+uu+OUo48VBvISVtwE0KdnT5AOQVvOewkDjIUvyIpNxgRgrGhsxMNPPyWBQdq1Eo8Pl512Ovbs2AX5MSVFoVKa1V5PsVFUZVqpCinjSf0XoRg+JSmY/sm0MGY8ICWM41hdDToXl2Kn/ELNDvPIWLH3jOn7JlnjBWD2S4punSeFikgDFqxYjsparuUelBUVS0pvx1CBaMeFE6oatwJ61VyU6uu6zcImZaogK0V7WEyEhTFU240tNcxBsu9AHVKts+y2FSaVO2Mf5SIv0KdRfZX+sc7LUZU+q539if7o3AOaWxJEi/uSuOoP12J9pAq7H7qP1mYjy00VhchmpwVki/tRFPHh3Rdew9P3PI5+PXeznkTsnx5X8q/DwMs4S9Im2L0nVUilyBrHWhJLli3FR59+hGkffYS58+eif//++P0Nv8PuPfoixKIvOj1UADa9n5QgM4sRzZopRZdefPml/+9BNvVC0ucg/2LhDVKlPoRkshxNGmRbua4zysoHIhYvQShcjGCAussqZTQQVn5+wOfT1UXVe+a6oEC2hK4u6p4ZqiU2aqVbxsJsDrkyN8hmQ/TuJ1EzjXJlHDelhVShVBbceR9DZhJSAvX+9FEE2SoqNchWE2uSTDKL+WQN43R4iEaxoakJ0ShBNpJr03XYDAhjhJlNpJTXNg/JzXpAUv+c55p0PxUNMykRyonwoLahXjq5uJBmn4ZH048zQCrV8ERSabJRoLyqippsKYT9S5Cqfx++pNJkC/gqgFRUi8k27/S3nC66bUG2zE2VHjw5mpmjGzLM6vYG2cwN3Q69mXAUsOZgvfiyS+XQNatWi9B9vz32kM2Oge+WLVksABdL+h4xeDC67tRNorIcV/x8+fl0fDPraxx44IFSbdIWWVfC+0zhpEPF1GRW/+rarbtjaqi7uKcnHaKxTz0px/G8I4cMQZcuSv/LHOte9JwONplpFPXv0aMHhg47Vq5DfZW3335bwDIaD06ypUsX44P335Px3G/3PTHo8MMyxDPVsm1/TPU+p3C4MjqameU41tn3BHGbY7L8uGo1Xn31VZlPZGkxFYWGziD/5slXLFsuTrAB9Ng6Z/SK95w65UMsXrRAnFte66ihQ6WKJ48z6TcUiCbjj8dwA2RiCYxq8jgjEMvN64rlywUI4Xihwe3StStKSsq0fchuXN3wrzvCxjEhbCbt6BKkV+wmxWSjo8iPsjGqCh0/KhqimH2GWWFYUeLoWShhxpRr8Q/cHCQ9QTSlvLjx9vvw2rQv0fewo5Eq7SwsMLLE1CY2Lnpr4UQDimL16OiPYuievTCg704oStSiMM7CAhGEkoz+KmCN/1mpCIzgy/Mb2+kIcuhUCDc4aRpvNqmsNqn6VKUQkTkj80OEfFX1URY/iPhCaPDlSfvXxwL48LvF+Hzhj6j2FaHGV4Amn2LlkdVGVl0AcUl3LYzXomb5D1gx42Ncfs7pOP6wQ1DgA0JBL8JBv8whgh6iuej3i4yA0MolXY/poj5hN+rAldX3MrI0sMNn4bpAhisDRUxfl00AdcMITHoqEfAsBBJfwR/7ECH/op8VyKZsPauK+lDn9aHS58Xny5dj7KRJqAnmSSoWNxfc0JpIOYFHid6bYh68hJSCTcgmqtAHdC4tE1FxAWS1BijHHTcRqzdXokE24j4kCQaxUIJZp3W6tcwbHbWXFKVoDIWxKPr37IbzhxwFKhyy2l0gEbNSaLKVSjIvzTCkpKn6j7SLy5cuk7RtjsO99tnXesdM614wf578vkOXHdGxswqqKBBcfVYuWyo2heOI9iSvIN8CwZxBLd6HrLEYKzZ6vdhj7330FVRLDKhEe7F82TJJPRawy+8XsIuVHWV+mBQxV3CK5xGkKC9XQuQtA1nGYdWVJamhKIadaQSqwqFxDdR6ZcsnmA5S9i2dMSEjyVEUxKw75v27mVFOY+a+Hvt4w7q1IkrND4XZ27fvaPWbsZ/qD5nhLr6nhQu+l/R8sgb77rYrqNMi64cN98nZ1OLhO3TW7KZtW7dmrTAWyUrt2bMnSkpN/7rvl5QxxHfHT1l5e+zUvZslayD1LPW4Yepmfa1Kkdtz7731nEp3xMz4+mHeXNkE0K7ttc/eGT6GYgjYzB7T9ybtzVn4wzkenT8LK9Fi7qQz1/gdx6FTwkA0GwOquug3y5cKw4fFPHZq3wEd/Xky5zkemTa1bNNG/FhTg5gPAuL16rCjquwpFke9B4YjVlSsR1V1tWhjlYWD2LNrNwTjrPCt0hUbvX5U1FajpLAQeUwr1WmaskGVlEauFaxMmRJmkbCLLCa1AqHU6FYZLvwfAaACkNlCnS/FrJQ0UX0NtdLZ3o/yfHSFdH0VE3yU9TyN96cEBfiMQblXUgEu8SSSgQBmswBAMoWSYAg779jNKtDCvlB9ksLS1SukEAP3N2XhAgEuaW9FEF9so828YjOrG+tR1VCP9uXtkO9hdUsV5KC9XdNYh+Ub1kmqcVFBIXp06CLXqaypQllxKUIsKCB6ZOy7FDbX1aKgsFAANPWegEaksLGuBjX1dWhfVISO+UUoYA+RgODzYsGqVaiMNIn961RUiB4dd4BfVySnbh6BVa4NUqFcCpawO1nBXDPQdMGJuUsXypoQDPjQs2NnlPtCWotMAWxqqObaX+kUUq8aA7JP1PIU8i/XMVBrVrHLBPAjO44dyAqzFkM93R9UPomqI0ygkmzEuE8x8CVVVFeIZoow+12eU+5ht9NMsWx7BVPMhUUMuM8kAM/uEdaiDlQZv9AGAjPJCdlANgMOaetu+c9O2/tzBtmc7TQ/mxTOpWuX4YSzT8OJ55+GRBFTvB1sNseJBiTxJn0IxanJ5sNrT7+E15+egB4dd7SOtPAGZyacA1TLldllMeckcKZsCVmn3HO+88abkkp/w/XX4/CBhyrZI41VyH5Br14bKipwyGGD8On0z0WDM9eOJFt//Nz/1lYmm3qelkC2PCSTpQKyLVzVAyvXdUF5uwGIJkoQChbJWk89NpIpQiFVZZT7RKlyz3VT+1IGZFMkL+VLpGeUmJmj927GH0oBFRWVFslLvVM1u914izyNg7lvFd40hQ/SfBi9UjlMHMcX/QUW39xcVSl+nqcuGiXom/3jSCmQha2xEU3RaNacWOcmTbRSkkrTh4sFDaKqLpqdrqeWRGfSkvndK0giP8X5+TrKkHtIy0Iu1UWpyZZAVdVaAdnISCDI5k/NEpDN76WmU0yJNGZDhRy9sbUg2899Um3r9mUsHg72m5oW6tNCtzs2e+ktzBaVz7YIOUFFE23S09I63E7FsIWE7UnWusQXJ9iWC/BMj0g7t42t7/2Wntt9JbeD0FJ/O893R9DNd83BW24QN1cELte10gFCbbpddsn5Hlvfc+pIe/OYfmZL7TRjNqvD5bxUmu6QsWaawaLBRtUQlbPPxYzAVF3Mh8t/f4sAUbseMgRNRR0FpIoSiPL6QR2zULIRxbE6lCRqcVifHTB0777o5I0gP1aHMBoRSjRJMQO63sqhd/WOZoG6gce29qH7eMPUaQ5sq/UXYEVtEm98NR9zN9ajOlCMen8hmryynVFsSAEIydBrQGLdUiz89H1cdMpwnDL0cBSGPMgP+QRM40LMlC2CbA1NEYQCfitdNCAlv418v81oUxEkezwxXbSmrhbtylhdlOw1buNU3/mwCQHPYil84EuwumimJlv2Ptt+6aImXdnclxvnJr8fVT4/3v12LsZ/Ph3VwQDqAgQ4CYLpKo6u57YYrozSc0OVoIh1HJeNGomOQT8KtKaaGbmcF1x5F2zajHHvvCti1dy0yPUdaXgGzFOaOClrg5bHNKVYE/Zu1w6Xn3gCung8FsMhQ+y5FQOxOfuX/p0CFdUc02mscn17pjsBmmy3Tg8vqiPsv2VfwZz2JaudbIXMQq5uyLy3Av35ca4528LZz9bPqh+zOYm2oWlufWmr3W7dc6THrAUM0gBxK4ZT2rHN3c9p952Al/Me5t7mfTR3vWxOfU6bot5wax4n6zG8F1PcFPPGLyCOLEGs1ingl/qZoIYESQhG6CsRdEkL7Gm7otjAaj4ozS8yYRWIxPuRjWX6SbQyCeTpZ1CFdBQIwkCAAoTTqxZbT2vJmtgMWYIhBgwmk0i1xaQ9622XZu+6BbHN/iSd2WieRG26pEUprqHKH2RbjU1l6poC4xQMaJhz7C6ClOa9GjaUGROmqJA9X5V9MunJvB/vxfN4DbKv+GzqY6fs2n2qwpOKTW6nQwnbRus3mwCJeddM+5X3wBR8ArEiAK/uodL4DZNZ+ye6mqiEzzTIRnjKgPh8XjLbOF4M10qYXCnq6ylQ0V3oJtcgVte0i76ZfnQzUE36pfs6mZts+13I2xKmo35H+mT2H9srwJhJ62zDNHO3UfWjuni29mzxBP6vOFHZYauKqqvNihCg2GM33X4Lvl39A/YfMhCRYAIRb0JY8Wq9VkFcuY7IISiQrTDqw8ujn8fkl97FDmUdlTao9nFb9Mmb6T/1Dm1LbbQ1f/zxR7z04jjMnjkD11/3Gxwx+DABub1afoOgOi0A9TJv/8ed6NdPyTP8r3y2FmRz94MqfGBAtj5YuLonyGQrbXcwovEyKXAWCoXFt5fCBwTYAjqYrkE2o8vGIFwqkUBJUZGaa47goT3vbIkF9V6Ubdm4oUKCIAHm7otd085hlhdnzuNXzKTkeGPAw8K4XJPcEDPMpWQdTCZRUVmNchY+IMgmwy0H0GYiRAZki8RiFl3PeUoGE8ISzlbRKQWylSDEqnwWj6X5ocmG1dUzFgEUFrQOZCMjNJpMCEuhsnoNOrbzI+D5IS1d9BeQbfuZhGwgmzLC6aCV+7hsTno249VasCnX9a3qPtbgtVOfnL3SVsOZ+37qqq13rrfs3bR0/VyboMw4/5bdP9d7N1dr7ffuuzcH7DmXyZb6v6Xvt+ypHWc1A7K5n0Ex2BiJ9+OS3/4ZXy1ajd4Dj0ZjfjnqmB7qU9XrgkypjDegJFmHnnkpnDxwH+xeHkRJrEZSRgm+BRkHTsXgowh32nLv+E2DbCryY9Ovt/qZHRdwVuNlHJ8VSaPwo8kfRp2/EFWBUkxfthFvzpiHDal8+Ru13KjtxrWH1U6pIVcUr0di4wosnPYuLj5tOEYdPxTFYa9KHSWjLRxSTLbGiFQczWMETITrvcJmszQnHW2TII4GXVj4gAL07TXIltQadSlE4E1VIOhdgkTjdPgS2QsfZO+z7QeypYEoOkLf4A9iXsVm3DtuHDaHwqIHxM2g0iVK37Q64SGp3CepU4rV0C4/D7vt0BnhOFNmFEBrbBU3VVEfU1J9+Hb5StQmEtbmz/gKKl3D1B9Us1E2qkmmX0H0jcoijThil744/6ghyI9GJVXNqkyeRTMr15hsrf0wWpHGb7FZCerZWwLYnPYqOwCfO0jSUhvdz9aWTYJ1bQ0+WCDCtpzEjmtlti1nJLZNLXCuQ9mCOS2tu/Y6lwmytXSus6FtfVfNra+5nilbx7S0TtvnuBNf2tTN1jxWrB6l0WYqbfPKztQ48705licb0Mm6qwZ1CbAY/92wd6wNtrZP6nx1pjXX9ePY91B/UAEanUnjlC1wjkXNilIp3YaR6QJmNKtTdP68tEGK5Snzneuf/t39vWGD8l/DXjegoATtyaIgACcglnp2QwdoDdhirmXkCwSWcvST4lxpDVQNCjn3Yk6gU/rVgK4a1BQ7R/kFS0MsvU8Nw9gZBDW2UTHUFFuNLCw1jlX/usEiex1SvWRXZ7SPlzFlWM0tgFbO+ZcVv2/lcG8J1DLjy90cm2nXyhv9cliOHmgeZFODSQHTmxo2Y8hJw3DECUNQ2LUcUR9ZtJpN5Jh/ajx6EYr7kR/14YXHxuKTd6ahrKAkLeOO7F3DEN7a15O+P0oiHoli4sTxmDblQ/zm2usw4KD+Eo6VsY+U6EP37N0Lvxp19tbe+md1/vYG2eYu7SqabAUlB6IpUoRAMF9ANmruS7ZKMKBkYFiIQvQ0qSFNRpvyM6nbyeOcsiMqoKEzbXRv2oU1VGZSdW09SouKVaBEs8oJnmYmZNsJoRKkiscdNQFsMN1tIC2mtM7cJLhYXVeL4uJCeGpiCmTL+FiRUtuppNh0LpAt10hRFEtPTpDNpnkb/NC+X3Mgm2m00/WTe7lAtvblPil8kGx4H4HkLAS9S20mmzisza8GvzDZmrcBrXca06/TFtCjGdD5JzdQboegpUXeOJItHddWp7+1x2+r9+Pu6O19/5/8xW73G9qbArIGyFS74dZ78Pb0b7H74cPQkN9BMdhIkyYDINGE4kQDymKVOKxXZww/cBd0SDagMF4n6ZUBVggluMaBlVTghvpYiV8OlotKDzQVWM1x6t+2bE1b7iSbRaSqpTLiHfWHUe8No9ZfjJVRP175eDa+q4ihOliMel+BVE1l+imF88loY0psatNyLJj6Lm648AycMnQQCslm83kRyguKLhtBNoJuLHwgwtVMF82FJLNXNLM6koihWkA2XfhA9EETgCcKHzZrkO0zeGKq8IG7umj2HtgWIFv6ptoo8ySnAAAgAElEQVSdXmY2C2SaNPkD+Hr1Gjz+6muoCQaE2UaAjeyGzLdpdwrHlUSWpZqqR9gNZEDyX8UrUaL6MiqoZcGIHDl+WsvJVGbLtOSOiLBuAasJhxJks0Vw0M49cNnxw5EXi9rC1a6WmsI8ue2l4tipp9Gb55aHYyuOSAePbHZz60AOp301bVMtTB+MrQXUMgAbt/ZOK7V4zKbeOJsGInCyt7O6ffqxW1yv9IOb6+deD1rehKn1vXX93YoXajGpzFjiv24B8pbaa/zCltbPtgBs0vYc788NHmYwQ3K9d9ff3e11g/TO/ssmEWABPM4Thf1qawaaCqDqfPu9SQZLDnfaMN3s+xs7o/9inDyXsycBkhxMoXRfjIErTWU07XX9rnhXisGg5oe5uvnX2TuO9qXIZDFMycwHdPZZ2rjSrOHm2Fbmjqqpuo+znODs1/QsDTO/ZLRbD2DYQeYPTnAyYw55Ws88c84pK9jiGAVuUDDXfG2t/9ia+Z7tGKe9dYOhrW3jlt77/+fznH6o8iOUbyD6cl4Pxr89AfePfgjHjhyOuF9V95Qpb6QLkikpNsCCakXePBxxwCBcetaFmD71c4T8IbmeMw03U+aqbb3v3lsanTcz3ylPMP6Vl/D93Hm45eY/oUPHjpIi/sJLL+Lrb77BLX/5W9tu+DM/emtBNqs2tGWkFJMtkSxFQ2JnLFm7C1av3wFFJQchmWqHQLAA4VA+QloShpkqBNlEV5NZLpKdovwpkWNIxkVPWe151DeyCuVg9qu570Hl5mqRiOEeQQI/DqkMdX56VoC5MiXSOCbyw+E0jy6z8Ir9YinZkEx5RUqksGQLQDYie3zIVlVo0GY/kUpi0+bqrEy2FkG2ukbJey/KZ40i20nJBrLx60QWkC3o+QGeyBSr8IHFZPsFZNvqKd+SE9raG+RadLfV9VvbjpaOayvI1tr2t+R0uK/T0vHmOVp7f/dzt3T9lr5vqR//f/mexlwJrpr0GCDiDeL2B57CM29OQb/BxyFS2EHAJgJsqvIVGV116JCqw+kD+qF/t1KUxapQFGsQ9hoBNqUrkJ29ppx1L+rq6oT5Rc0UxXSzF6XcJUy2zZuxmW0K/Il6A2jy5qEmUIwKXzHenrMcU+avQGWwVCqoUn+Ox8nzJyMojtUisW4ZFn78Dm7/3dU4esD+KKA+W8CPYMiP2vpGDbKFVboN2XB6Qc4Yy0LVUAwvA7J1EJAtppgULFriicLvrUAAS5GKTAeik//DIJte7vRCx3aKeC8r9fq8qEh5MHvJUtRSEFZSgEzaVObm0SlIrHwfAovK2RBBbmGwUUzfrsSqwFoCcj4RfBbBZnGG0wWH7b62N3jqHh4EkimEE1H0bt8evUvLkJ9ISHqSUltNhwN/apDNtl/uMJ15otaBPq21yxaThekxzUyx7QuytUAvydKuXHbeDeK1FrRy38INLrUU9GzJOuUCmbY3yNbqUEUbQLa0a7YSXG1xvbc0/NQbsxlnqmfNPW2GSLr8gHV9HmlVTHRWQc31hux5pja2aiy6/Slr9ll2zw4eObGn1vqL2frDvbFOb7E72OFMOU+XO8n+zg1DL50R5o7/5DrXDYJbzGxHdUq21waRtF3OWVBGrwcG7DAqe1b/2u+3zYBxlvfXEjhv+np7+4/u67swY2lGawMfLdmcX763eyAj2OuwWxzLBNVGnTcKA448DIOOGoSmaEQkqOR9sKqxj3v9ArQv6YBOJR1QgDAGDTgEH334kfXG6MdZIIlrXrT1XbiDmdrr0uPDrJdJbN64CXfffScO2Hc/nHvB+fhmzmzc8fe/46lnnmvrLX/Wx28fkC2ERLIcjcleWLi6F1ZJ4QOTLlqEUF5Y5GDC4bBoLpPNFmDGo5eVmbX2M7yIRBpl3SguLHQBbGY2q651xmsM87CiYjPKShxyZZJ2zJC1sQK29XOeT002UxPAtl22Frf45Y5aAuYYW5OtzGay5QKtbLeMhQ8aRdBdgWx2DEseUR9o59Ir7QGpQqdBtrKyUgRFsL0VJVQ1QFeXA2SzHtjhN/J+bpCtQ7nPShf1J2YKk42FD0ST7ReQ7Wc94bM1Lpez0tpF231c65yf3N3UolP7X9fDvzS4LT1gFiVxLrMIrxpnwFQRZTXOsRPfwV8fHIvdBx+PeFkXSRFl0QBuBMlSYzpoj2AEZx95IPoWASWxKuQnmB4aEeFnUqYVwMaP0h8jnVqlcfjRFI3h4Ucew9SpU5Gfn4+/33EbenfvLtdXURxWXjMR8FZvD1vZLTotz4Ax1GSQVCW/VBBr8gZQ7ytEZaAUn6/YjPHT52KjrwRVgWI0+fIsoC0sQGMtIqt+wNIvpuDf992B/Xp3RzjoQ8jvQ11jnWg45DHyJRVG6aD5pW+kV6x3oWe4TheNxuJC4+5QVqao4BL9J0crJiCbP7UEiH4hTLYMTTZhgWXrhm3BZLMdBP6Ui/0gayorslE8nPo91PYTOWe1AXRCbKalTp6Gu/nCEnEIhVvpSGnC4eq67Nls13f3iLkH/w1QVyjBcc2Kc+ICWZVJnefZHkF2ICj3ptpR+VqqUbYdSEp30dKfJmN2ZIAdWQeE4yKqPSYybpxA93VbBA0M/OGu8t1MmrqyDuqTvs7xr9khd/e7zDxfz+8WVVXNeE4HLXK/nkxwI9c8aKUh+kkPazvImAvEzQ3uqu1A+vetve+2BhRa8rfcfhV3ImlpkDpRJxeI5GT8uRlraly45rmldSrfZrx7+/g29nuW9Gy1qbKvk/670+pmDsF0cL9lW5UTNM5xas73ktNutdyGn3Qi/XKz/+4eaIFxy9G2aOkiXHn1FXjvg3cR8Kq6u6pMiFqx+K8ffilywf8GDDwYH0z+0CrKxhWImIKwnLai8JizozlvyEBKY8k5dL9UMYsEJk54BRMmTMC1116LP958EyZP+Wgb54L8Z1//1oJs7oJWSpPNBtkWr6ImWxeUlfUXTbZQXpGkixaE8+AP+MSn9wUCCPoJsnmlYJsiKACNkUgayGaK1akAmgMkc/iptJ/c61RUVOiaAFpbUxc+yAqyOc6vaWjUIFuh9snV+HQy4Yx/bSxpeuGDLQDZqHVWWKj00ZxLWfMgG7BpcyUIsrE0a1tYcEQSSdamJpsIIrr46O6CCwZkU4UP1oAgW9i7AMmGD6zqoj7fJhEU/wVk+89N6C0Fp34B2f5z72xL7tySM74l1/w5ndMSyKY21Yw2kxEUwNcLluGkC69E38OHw9NpZ9T5CxBjqmMqhZCkh9agd5EHFww5EN0DTRpgq0cwFYM/aSoLZgqxC3OMFa/gwz/uvBv19Q248cYbMWXah/jwg/fxwL33wUdRZ6tGkmEkbWsnWy14Su9FidTKSqGZZExDZHpona8IlYESfLs5imc/nIUfU0WoDZag0UudNlZlSyEv2YSSaDU2zJ+F6PK5mDDmQexYXoxw0CNFeAIBH4ry8mThNZpsJpLq3NBJC3KAbGqTl0QqGYXPW4mQdwnijZ/BG2d1UVX4wOtpbEFWYDuAbC5QxSpXbzSMKDxNhlmGBlvu2eFktLmPcq6jUhkzkbQrZGa7pIuenwae6A2vsC1FTJxC0zZjwgjWOh2VrQHZpBahY9O7VfYhyyYhk21jA3s5UFdHE2yQzdmu1kDbwrLUTpY7xSk7aGIg0Nybe0m1lcMyYBDLTTUua3Yg8KcB2ZTd/O8REm8t2GW/mebAHtsmmz7IBc5kpgWbO7QWjGt+tljjLEfhjtayMt0gW3o6rnM+6fbkSIM1MH8GWLudQTYzX3KDXm5gr6VgQW4w1flGthZks8ZNVpBtW6/9W2V5fzn5f6EH0hiTDvvtDEADGDt2LGqrKnHzH25SoIUO6pm0ZgW8qfWs/4CD8f7kaVYRRZWpoQCxLYypWT1t+VU59GFNYScL0EklMWf217j88stRX9+I2d/N/QVkS5PccgXLHCBbU6o3Fq/sgeVrOqNd+4GIJ8oRDBUgL5yPQFAVOzBsNv4s71f2Tuo/Fj5gmigLH6QDbHydmf6MDXoB6zeqwgeUnDEalqaoi5wtB7uL8HhRW18n77ekoFDGjFakzDJT1f15GdrsWEJVrS0vd4BsLc1vOvNksimQjahea9lohsmWHWRzm3n30iMgm8cjZcUFZHPMKonCOxh0/DG9umg6yBZIzULAuxQCspG9kIozE7XZzy+abC2NjG37fVudioy7uyKP/N5OgcjmtLeOieC+j3vj1VZjnwtk3FLw0a310tJ1Wvq+pbe6pedvLXOwpXaZ77e0fa29fkv3sTfBukS9N4CNDXEcNfI8BHbcBeW7HYRafyFi3oAAbOFkI0qj1ehXDFxwdH90RT2K4zXIS9QjmIzIMUyltLZQLs1MgmwUaZ70wVRMnPga7r/vHlmwWAnyjDPOwH3/vAc7ddkBYDWztg7WZjslcytuGMysJmcL0OseETFqv6SP1vsLhMG2oCaFMR/MwuoUGW42o43FEPLjEemHldMno0ehB8/+6y4UBYFIQ62ki+azGhG1G3S6qEnPZVw0rZhPs0w2pj7F4PVsEpAtGZluMdn8nip4XCBb5uZ/O4Bsks5p2650QCplA2B6oJvxng2YcP7N7Zw654nTpjmHSCbIxLYpANXNgJffRYhb824UwmlXKsyZ9pZuh1vSpDJ9Y7fN9hycKXBuJpZ7tLqfzQa13Amt6fTCTO2plhhb2Zla9nxOZ8aIO+d4CU7hdOliaXj2TXK292VPYXePqPs6mT5mvKRfR4OkrUxbtO9ntChVW3OZHue60BoAMvd6nP58bTd1OcCPFrTP3CCbe/1xzmXnfLSfOwt46WApZgXxmvnePZdzt089r318+phy24FcYHZb/CF1bO7xmzZOcvW7Bu/NOGhtQZOW1vdc/eTWLpVHyAJU2++9eRDNfR/RvNOnqPHRPACWzVanAe8tgKLpftgWaFy22Q601PPb9/ufyu/cvk/x87t6bhBXtTUbU5VEGWq/XvHry3HD9ddhv733AWv7ZtuJ0cM4sP9BmPzhxwKy0Q8i46y5gGFbesl5HacvYds9W7/LPCuxj7lz5+Lxxx/Hvx56+BeQzeGHZOzfweIFIaQSKl10yaqeArKVtxuAeKIU4VAxgrq6KAsahPLzhKEY9PklfdhLx17GkVcC6/R5VLqoUn+zrWS6RTVBdZ6bXnhTHWd7d+p3N0lM7Vs8qKuvFw2+EuJP8kn3TnKNw3gCqKgiyFbeTOED10jlTRsbmxBPxv9jIBsfKB3pVo20y0xngmysLhry/CBMtjSQLRVDColfQLa2WKSf4NiMSaotb1ud5WxOe7YNaGuZCO5Hb4tTma3bcoFAWwwOtbAJ+AleXatu8VM5O1vcj616CvugXPexQQAPpNCB14+LfnMLZqyqQO9DhqLKX4qILyTLRF5CMdZ2L/bi4qEHYkdPnTC48hMN8KWiGQCbLBJZQLb6xkace+FFuO22O9C3T28tNgv864GH0LVLF4w85RR4WK1nm7oFJl1VL4bsEC8LHgCRaBzPPf8iZs6ciX333g8XXHge/D7ttFDIVFJHC1AdKMX8Oj/GTJqOlZ4SVAcKEfHmCUBHoK0gXo/ipgp8N/lNXHn6MFx1/ijE6muRF/ShIESQTaU8OjXZpJqcpM/qRbEFkI1QKEG2oGdxsyBb9ve9bUG2bCBRNvvjtonZNl5We+mcUhPN69peaftqMWL0jcTFEL06xWiTogleuzACI7z8zp1ekd7OLMBKG0C2NHcmB8OMlXr5jNSkM84Tq9wRlG6thpOp9sfrOJljyqVyOGEEiEXcndc2sXeFUPBcYRWysiEBUvoquuKfchLtTTevQQDa+THV/fjM5p2pfxUTlO0QR1BXElQ2QF/BIVzufAa6oZnrqXknNrgiWQn6WvYYsiOzpl+dlRDT7t+szTT3aT3IlunKtmyU7Xb/d4NsduGa9GfO8GeygChm7DD8nfbeswjbOzeU6jxqOqq+I8BjAtjuceEG2cx1WCTF1jdS88/54XXsY+32mWPMfDG/22Pbtt9qHqkjzCZJfP9Wpi63PIoyjxDWjMvQqirN2t64sLDmQLbs/qf1xPKD/V6any/ZbH1G65sBYZsFd1vTUb+AbK3ppf/5YyxgN8d4oE1RqZbuIFoSNVXVuOTii/Hyi+NQWlys1zd7QnGFbYpFMejwwyR47ATZtnXHytzUYvjCXksaIC+XHW4bo3tbt3d7XW9r00WzgWwmXTSS6IVFq3ti2Y8d0L7DIMTiJQgFixAO5yEYUtVFA+GQMNqcIJsCVoGmpibx81XhgwS8EsS3VhD9g1nDtP/CoYeUo/CmyuDxWjZd+3e6MJohq6SBbIkESoqLrOu3xH7kgQTZyGQrbVcOT3Us6sIL7AVEKrLpTYoC2RoRS9iFD9KXBxvs4t9NNTdxgFNJeUiTLmpQSFlUzGKlN37ONYvnsvSq1+tDUYFKUZWcbU7aLJEeN5OtsvJHSRfN8y1EqnEyPPGvEPYvV0y2X9JFt9c8TbtuLjDKXd1DHCdXxY8taaAbWTZC3fa1WkeRzwWeOJkgZoOpUuLa9mkJBMoWuTbP1tx9ndfdVtEe55MJhkInPsOJVuBJ9hSjzBqW7udzv/vt0fa2vaG2He1+n+YdxQHEvCG88PZk/On+Meh31MmoL2gvRQC40WaRg9JYDXbNi+CSYwaim68GpfFahOMNCKSiakMvUft0cMTQpZ2OOTcbK1atwo7du1mRGYIPkyZNwpxvZuOPf/idipBbbM+2PWO2o52bp/TKol785a+3IpZMYeTIkXjh+RexU9cuuOrKy6wUQlUQwY96fz5qAu0wtyqJR9+fgbW+UtRoEJIzi1p0BYl6eDeuwIIP38RLT9yHXbu2Q1HQh/xgQEA2ky5qbRTdjWW6KlKgJltNfZ1Lk02li/p9mwVkSzR9Dn/8IwR9C+H1KiabcznP7IdtB7JlXLuFzYwTMHX5sa1+uYps5oa/FaCj1mg73dYtIN/am2Rl4jhI/s2xl8Tmcth6VJU/BQp4EPdybnnlP1P4gZVS5b9UEv6EAl/FXmmA0dyH7EdGxKUqq1eBdIbqL2uRMekU3tWpJPKvMPiTYPVUVXyEFdIgQDqrp7GtZJwGyTyNq6Aggc0U02/F4fMg4fcgqouTMKrvTaSkvWRfMmrqTAGWvvf5EdPt4bWlpRrEY1vlb6ytIlqEil2odBBVv0jahdZuNO9LjhFnU21+3BkBzmpdypaR7Ulev0eqAGeAiI50my1ax7fDpl2ez6cr6rrGN8eBjXOyT9V7zhinrZh/zrWqJcAn27qWZealse/NeMx6nIO5z2dK+JijocY03wMBZ+pUmvFh5lEqZY9HpvBT35FAmYwnxBFMECS21x13NTVj9xVgzHlIMEqPtWQKwQTHJH2CdACXoDjnLe2+WTNVsZ8kPEk1B9QMd693yueQyqYOgNpefzJ5MGoc2pZFvd/048ym0pKiSaln4DKp5qtKIbLAd11wSPpDM3TVOzWgW7ovaPkFnI+c2dbXme2VMek149UwTA1IwfeSzs42z5c232hr0hjvrbXQ/9vH5Vp//ref+id4Ood9lCnhkrmw1pssZAm+k7mzv8Xjjz6MsU8/I0UPjH0yfkdlTTVGnHgC3njrPQHZ+DHBBAXetX3vlbVXnOmsW1lM4Sfo9e12i60F2TIalvIhBaXJ1qRBtuVrOqJd+SGIJUsVyJaXL1psBNn4H6uLEmij30R7qPaVKl00mUwIINtSJqWTeMVziT+VlpY40kWzM9gsf1djU3UN9bLuFBVoTTZX2nMGs02vWwZkK29XRpAtLrEgcaqsykPpTrdZKFThA11CVQ9344xaS4ZjgMp5Xg9iiQQ2iyZbGYJ+ihUmkGIkOCNX00XF83hRXV8vxxXr6qIW0Kbbm94piskWTyYRjcdQVb0OHcq9CPsWItnwPlj4IORb9gvItt2maOaF3SCbSvl1OTo58uHFuWwz8Oam6TvvldsgZ4A8OrLhNuItgWOmzblYHubZleB68+kzW5M20xLzj5tMGo+23sN2jO0FTxzzHNdrzeb6vw1QyzZ9DPjqBCAFCPD4sa4uikNOOBM77j8I/m79JE0y4fEhmIyhKFqLbv46XDnsYPQKR1AWrUJBok4YXKwIagNimpnlkCzPltLn3uQxhXT16tWY9+13OPbYY7cbyCZsIAHwWHrbi9feeheT3n8f99xzD3zBEOpq63HhRRfggXvuQredusqGShwmMt68IVUMIViOL9ZH8fTUmdgQaI/6QIlsxvgxhRAqvvsc4eq1ArR1zPcjP+AFj2AVIsXS0pEs90vSTLZINCYgW/vyMsRiMW1fGBVLAKkNVrqoNzoVIf8ieL018Hjq9dYsl/34T4Jsxu1MDxY79SZ4RMu/u7fwWrvL8pL19zlAB7vn9QktpCuZy7a0+XHaW2Oj1Uad2n5e1Ps8+LGqErXRqIylokAAO5aWo4CVTZMp+BKJDFaburdHQLEmn0dAuojXB3LbnfOHTHe1LSfEqn4isEap5pCAeWpTkYAHGxoasKmuVtpQHA6jW1EJwg4wyoz1mAeI+gJYXlmBxkRM3kvnsnKU+ijx7BE9QgHU/AR96D55UdVQi6poTJiDBX4v2hWXCdDGzXSAadIJIKjBRc5BAf18Aak628QgpyTjOFMk7MlBF5grpGzgGRCwuHPqGDPizfOTe8tCFqFk3AIxm1trMhhYOXwP9jXnbzKh1vyWPtkAJ3OOgWjEEuRkWNjJJgJAahTFrGMW89Bxvs10UBWjFeibGVZqy5oq78WxWTTjXdho9It0uozxQzL609E+zguO57jPh8pIROQCgqzym0ggyHcsc0GPfgl+k+nLasV+rKyqxObGOhkHnctK0TEcRijuZLSlMxKVfLQCqTnOqpFAXTSKwvxCsIRPfjyOYJwjjxtn1Vfim/s9qPN4sLxik8w7AoCdCkvQiSlDFFQWYE+tJWYcqH9NYC+l2aTK3lmbKc5FjyqqJuPWBAHJvhVGLgFldXy2dTMNKGXQJkU2dkqejaAg7Q0/BsAPcJzaUKilCSnv0xGA5PskA1iV43HYaPc+SbJPWT1a+4XaZpNxQRCe7y37PCPwqMB7ITRosE9qmbvYtC3Nqf/l71taZ/6Xn327PpsViNMgcw6QTeakS2NTzRVg2odTMZW6wffdA58URpQJLFGQ1evX4pzzz8P4Ca8rtrjeZ8jPWUDzLX5WN3jy/ynQ9tOAbJ3RrnyAgGzhvBIEA6E0kM0AbWJvA2o8kGlNJht9HoJsqUQcPgkoZPfJmwPZRNdfr/eZaaJ6fdS+T50ufCAgW9bdsguzygayVcUSKkzsngFmVjgWBifIpgy+HfkTf0b+ZjtI/FWiXKkkNm+uQmlpMULMtRXHTk3KtE5yrSJsfm19vRwnD8mIrGw8VbqGUzzVPEI8mQKLHhBoqxImmxch7wKgabKAbKwu+guTbYtNUcaJzsWrNWCJc5hlbMwcV8+2KCpHTTlsuR17Bd4apk82h1fShKGNub5nWxdhJ3hooi90rpwC3rn6I9ffcwGK7ns5X4LzWtmu6wYFWwMSOqa+Mg0Oh9cNsmWryMPz2writR1M3XZjeFtdKa3/6ZynfAISXffXu/Dh/FXoMWAIagMlkibKIgaFsRp0jm/GxccchP1KvSiLbZbqotRgo1B869I6zQjP3HbazDLbQTfXbM1cbUu/WOAEU+pSHrzz3gfYbbfd0KNnN1kl+N9TTz0l0agrLr/s/7H3FVBSXFvXu6qru8dd0OASCMGdQHANwR1CkLi8OHH3kLwIwUMgENxDEtwlCR40uDPD+PTMtFb965xb1V3TzADvC3zf/96j1mIBM90lt66cu8/e+wg2jB540ebQLYXCoUQizR6L1UcuYcHeM0izJTDLzSvZuGgDVViNcmfi4PrlGNXtXjw9fCCibRKsxNSQZSi0i9KPq6B2vQhDMMhGeydVJe4H57sYZCMmm8Wz4X8VZLvu/PMvZFqDM8rBS3uh/+uJNcFcCqypheaYQphH0VzVojau/ndRVBxUHEOoKFkogw0ioCJmqM9iQYEiI1eScCAtBZPmzUGevrkkYGtY9x5oVLYioriYCLFyBLgQkL4J+aXHIiNfkbFo3Rpc0VQ+J29W/TFPYUaNkIFSpVQfqsTEo3WDxswiI2Ds5z924NetWxiWq1u1OkZ36YZwrxd2ild0ZgkxVz0WC7IsMj6cNhmXc7Ih+TQ80LsXGpSrxFVyHQDmLF+K9Owc1KlXF/Vr3I2Nf+zAz9u3cYhWp0JF9OnWAxfSLmHRgnmoXbkq2jZuipKh4Qy0kWctsZLO5zqwYe8e5NsU/r/5/fC404g9J/40aVAfPpcHf+zbB7dCoIL4fKH1WZZg9foQ4tPQvHp1VIlNQIiXkrP6Hx0YM65j9Of1a9egZIkSSC5RAnEJ8YIZpDMTzX2sqP7PsSGBJHr/MT7DySGvB7/+8gsqVKiAypUrM6AkIlIjlCX549UzWFHr1fUAOzpLUSCyIVUs6vvFAW307Aabir7nyMnFxvUbEJ8Qy/4tFSpWhNVu40I5RW0gilwnZQkc9yoW5CsKsqDiownjERkTjXvq1EP9atUQBWJNC5an0Z50Lx7FgjxFwYzVq/Dbwf38u14d2qF9zbsR5vGKcUMgj75BNrcpz9s8hqzYduIvzFq2BNGxMahWpjR6NW3JwJlVFSxLOnySBqdixQV3Pt4cPx5uxcLrQLcWLXF/g8YI93i5ejYBikYf9e91TRc25i9uS5Zpi32H0Ta8tsmKYIVyHxDjmEa9YLcGgDCjj/Gn9P7CQBdZPFgEeHguOwupjlzk5uaiTFQM7ipbjtuSxr5ftkpoJa1D+s7Gz/RjywLBuGVGHH2CgYKAZJYYhPQstJGketcGi4+K/9B1rD4PbKqkS3ALr2wCWBNJB/pD16Gz0bxjUX0ijigCoAtIe/8eEyh4jF0vufuvxP9kfTsAACAASURBVBS3P/vv3wLB82bwPG8AbSuWLsGObdvxxRdfwErzgl7N/NjpE3jp5TH4buoMHUy+NQVxgufw6ydKgiPMf/93JfZ9IgbkZIzkBpAPu+UCwpXdyE1fjRDlAGzyJaHukCglZ6y6xUTeQUy2v1gumozExObwUHXRkAjYbSGwh9gKAW3ky8ZMNn/xgwDIZhQ+4DcQBIYGK1nELqqwXJSTNsHgnHEek3qDTh8A2cL0VSawnnBcoON1gmAQCDgMTzZK5kvHUlJ5lvXTmCXBbgkY7eqLD2VjfD64vSpC7VZdMhboisbng7seZVXpxWVn5yI6OtKfSQuuCmr8X4+V/Zihy+PhxrZaBKOBl1POSulXMo0OQSeXWdJKd5afdwVR4R7YLEcRqm2B3bIPIdJtkO1mTgcELAX8ZvT3cx32mQDBAou70YvMASRPvrqkp7j7Nc5jzlwb3cEfcBHV1OQdJHz4BPPEOP71CdbkDaJnof3nYAPbgFnmzWrrYHDsRkGpGwXVgu/T+J6ZmUXXNBh4tCE0mHDmezHAm38FZLvRZ7lZbXkzz1M8sEnAkR3b/jyGgY89j7s694MzMhH5iqhSE+HNY1CtT/2KaF8lCYmudER6c6FoHlg0AoFFRv/6RwBkM2f2/IwIY5r093ed6aWfu6iN6PWvefUngosMMPNArIL8YWLuXbp0CU8//QzmzPmRGTiGdJUWQvq902JHriUKV+wJ+H7LQWw770C6LQ75SihUzQK75kGYN5dlo3+tW4K1879H1ZIJsMLDoK4hNyj6/kVqhzw+HA4Hs6qJes5rBnN9vJC1K7BbTsLH1UU3IMTyv8dkuy7IJhY+8Wj+dykCIjNo5h/vfvsFceYAwKTP0f73b/QH8bmi5our+4g5BC36/MHv4KrN1w2CbMacY/iY0SbSSQAbLDiWk45/zvkR2cwOE/NRKGSEer145P7eqFWiNKLpZ8TkIYoUgQzMdhGMD2LC5VokvDfhW5zzupBnVbgfCn8p8+DTWfdelRlBBAY0KH0HRvbqw/Ax2fGu2L8TK7Zs5vPWr1wFj7TvgliSjXppPIs8pmqR4bQouCIB78+ahovZObxRf6BHbzQqXYE3Fhc8+fhswniW/DVp2hTNGzTFzsN/YummDfxualeujPvadMBPa1bi5JEjiAux4/lRDyEBFt6Q26HCKUv4MzUVX8+djWyrhZ/TSjI4PTFqTpRYVS9GDR0KV4ETs+bPR64iQZMtUFRKgwq5HcVwBBBafRoiPW482PU+tKxQxQ+KmKXrZkCMPHfubdGc30tEdBS2bN3ql/UG94di+78Osom5LdB39+zeiREPDBeuebKM8ndUQLU7q6NWrVq4q/bdqFatGgftxrd4jBQRT/iZa3T+YjLjxrwqgBAxoRpSYYo3g5/FPF6K26wZm8vdO3dh5IMPiP4BDes2bURsfJx+hSLAPdPAMq5D/dUrC+A5k+wB9uzET1s2M0AZZ1HwwiOPIhYWhGsQ7EpiAWgWfq/E1MqyWDBt/WrsOHyA15zebduhU/W7EOXzCuaW7nEYPKZpzLlkBRkWYMqaVfjj6GEQSyBOk/HRo08iTtUYZCPJKh0ERufbrDjnduKVSeMZcCOZ9P1Nm6FnnQaIpvFFslF97qL2YAk2N7k+P+mt75+nJME3pTnRvOZxYodZnHqfIVYEAeReHWjUpZvCj5GAMMFco8MAw4jhdzjtMr6eOQP5VoXfUZPqd2JAu84gG2ybgHRFgkYDrCpg99K6LVJO9NiCKSijwKKgQF9pBJAvZN30b2LQulQP8pwFyM5zgLxVC/Ly4c7KQafGjRADGSGcLDCz2cS8T8/utchwSBZcyXfAqSgM9kVpEhJDwxHK77CwP6WY50U/vl6BhaLX0sBPb4Ns12uh/+7fFwWq8RjTm8WYB6nPrvrlVyxevBjjvv6GqzLSCNl7YD/Gjf8Wn372uX9OZGT9ZslETa/HvA+8DbLdGpDt2IWKOHk+CQkJzeBT4/3VRYmxxsxrk2TUANjEfCVzgp7iEXPhg2uBbGI2FyBbWkYmy0VtzJS8ftFOI/ozM9kC3wskQgyvYrGPEAfPy15R+CAhNg5Shtst+GcmY1Lj/0b/oy/RbRlMNlFdVPidiCNQgtscpIvvkXzTh9xcBxvWsaxHz2TS741sXfAmwBiItOBQY4eFhASCLB3YMGf6jCDKYLKRRJVAtphIH+zKX7C41kFWdyJUvi0XvVXTvnmzZwSvwdcyQAmD/aVpPj04Kgx1mTOBYqgEHwGwQFxXBFXG9xi4UYVHjfn7fkBPFsaWBpBhgEnmoEGASAJN5zGh/10owywJMCTQf68/VRuZTB6Q+n0Yk4WR6Q5mMfl0ebUBSJl/TxJuRaHtX2GFeDBoyc+r3x5lUoM/X1S/MM5heBjRAkfnoUyHGWAy2vV/Curdqj55q8/LzxssgSaPKE2CU7ah/YCH4IwqjZgaDeGwhjOzza46kejMRJNS4RjeqhYS3GmI9uSwJJIANgJTDMkMSUi4//r3/EVvR4OpzIU5xre6FYo4P2t5An1MGEgDI0eMxltvv4EKZcqyVIh6rNjo0CbHytLRDGs0zsqxGPfTFhz2iMII9HM6qI2o2ujF7SvRpGIyvn73ZVi9BbApQhJH/ZRAdcqEFRqnesd0eX0ocDoRGRXOSSPuw5yFoqqraQyyaa7tsHqFXNQiFZaLmuc43ZNeMMBo/oEVqhoCj1YKTs/diExoi3xPPbi0UtC0UK6qGqi2qrfZDYJNwS0cnCG+6g0UOm/RDDWefwyz86ATkAegOdA0Mpz/MlPhBr22rg7GjX5heCIJWRptfLMk4FDmFYxftBCZ8MLNhRnEGWjTSWyYKJ+GAR06oVn5KoiDhjCfl0Eow5tK+AHKyLNa8O6EcTjrdSHXQuw2hcEHIysp+pA4t/CO0hhcqle6HB7s1Zu5f8Q+W3FgN37ethleSUK9SpXxWJsuiCEmiuoDAVk0X9I1C2QLsmQL3vxxGi7k5jKT54GePdGwRHkGBL5cOBsn09KYzdSzT2+cO3cO+T4v1u/cyevbXZUqo1RyEjZu3My+b706dETBpcuoGBOHhlWqIsaiwA0Je9NS8MX8Ocix2xjcSAyPQKjFqrMBNaRkZ3EcRuDjyKFD4SlwYub8+dwexEQtHR3L4AqDBFBxJUcAgtEuD0Z27oI25asg0u3mtjab3JtBtiOHDmNQv76gNf6u2nUwc9asQiDb1Wu6yW/HhHEGJzJovE4eNw4Tx0/wr3jmc9HnKVivXbs2GjZuiobNmuCuWrWZDUl92jyGzcCdGAKFmcF07yKZp39SX6+NZLIxL+fl5SE1NRUpKSm4cPkSuna5T2ekBTuMGUwyAc79tGQxXn/9dZ7fY+JjsHbTBpHIousZAKMOMgWvsSJ+IIkxSe4VBsvOam58MnUysnU5fq9OnWHJz4eW60CrunWRrNgZaLNqFuFRKVuQIUn4fuMabDt8iN9x3/Yd0KlyDUSTJFj3NyTrAiOxJuYNAowlFCgKLkLFmCkTkUPyZdWHFlWq4uE2nRDl9TAoLbzZJLgkYs1ZeKy9NHk8CqwKbBpwf5Om6FOrAWIJSGJAyCd85SwWuC1g9qoOa/qBKeFdSONdeJ3RHEzjx8uSb42Bq6y8XOTm5yHP4UBeZhaiYUH7uvUYsCLwj/oRyV1Zek7gOoHJugyW3AdzAVyGFx9M+hbZujdQ1cSSeKB7T1B9Oyu1H80b2ZnIS01DpeSSqBAd6wfamMFmseCKx40JSxch12JBPjQ4vT64fV64PR7kuz2szmAygp9NJ7z0Qj1etK9ZCwPvbYsYYpF6vXzPgi2ncTKA7p8AvJOOHHw8dQpybaQUUlHSYscbjz6mf0/4OBaeu6/NxPlPj+NuKKn1fxA2/btd0lzQh+49mHVcLFhl8pI0f2/Xzt/x7ltv49WXx6Bt+3bYtHULfl21EmNeesXvkXgz28iIf5jpekNJ7Zt59f//znWzmWw0jxYqfHChMk6dT0CCzmSz2cMRYg8txGQjPzYiVbH9C8v9hc7E6XaR7AQGk437zTWa0AyypaalM3BLSkpe03WylrG/Krz2i/WGvl9ILsrLjOjRRZEr+OccQWhQfRKDbPHx8YYnW3F3qp9QpzkT4EUbE4EkiiOQxSwqZNJRPU1DOhc+iIXVIj4XYMgUDmrEAq6fW5KQ5XBwI1MJVbEhKr5VGdTzafCwXNSHzKyLfrmoVrD6tifbrRzTOvhinmTN74r/zdIksT3cvG4Tfvl1BWrXq4uBAwfqXhQGlV4AYKKjiM6QmZ6B7Oxs0W/8+UkBfJUrV47lnwcO7seGDRvQoWNHVKlSTQwGk1yA/u+f9HUgg35Gco3NmzahatWq6D9gQOFW0o2v6Xtm0MoMdl26cBFfffklkpKS8OxzL+jfF7JWP4hsfN8kkTYykWZmnQGyUbBLGnQCC2jSoaC2MH8k8L/HH38cd9xxB1566eViPdaMjNHcubNx/PhxdOjQCQ0aNbxhT7YiM1KqxhVUSOZiAOrmxvtXGGrGpGWevP6V79/Krn2tcwcHo6IdLFAlBb9u34vRr3+K2h17IDc0AU5LCGe5CSSqJGXhqe6tUE7KRJyHKomSRNSjS0QDmZLgaocBuDnw/kX/MXL2AW80476LBIdvUoMF3lfhebyo6qfUNm63mzfAIknDuX6+EzLNpgWZPOwcSjgybLHYne7DuDV7cMWeiFwlAh5Z4fYjFmBk9gXs/3ke5k0Yi9oVS8NO7FGGxItZIPQXRYUY8gsKEB4RKgAH2rgwBuWBIqfDJh+Dou5GmLSlSJCtULOJvd2tAdmuej+FN0XX3STcBJDNPF/+j5kP/0OQzZi72fOJGEiKgnzyaAXw2+m/MGv1KuRQMKObJXdp1ZZbbMWGNX4QJcwHdKhXD10bNkcCgFDN55d5UWEmgxWXIWk4Dx9SVS/yaNMt+IF8PlpXDNYJeU1FakCcpCCOmGO6pCUbKtb9dRArtmzg9a1u1aoY2qItEiAhAiqoTi55OFEXzJMVpAB4b+4PuODIglXVMKxXH9SOL4Vtu3/Dst9/Q75VQqfOXfHX8WM4evyYABuIZSUByVHRyMnOZiD5jlIl0bH5PVg6/QdEu9zo0qgpujZrziDbrswr+Oe8OcgMIZ6nhMcfeBBhDHmQ75oP30z/jp/S7nNj5JCh8DpdmDFvLvLsVh5Fzw4dBTssDGA44MKEGdOZCRTl9uDhTl3QumxFxJDvFsvm9LYylmx9s7Xip2V4fcwYHmd9+vXHq2++weAJzUcCx7y6gM71GASc4JEk7N+zGwf27cfxv47ir7/+wsnjx9lj0ZzEM/oQgRElSpfB8p9/gUTgu8kbyFgXKa5wuQs4W06AmSM7h+WBxHqlv3Ozc5Cfn4+snGxkZ2dyZbyMjAz+k5aWwUXBjIPW8GU//Yw7ypfzr4viOiKDzqCdzsSY+M23mDB+HP+sfsMGmDptmgjSmXkXSBQYshf2JNKnAoOF5bIQeGXF5hN/YcWfe3A07Qq8koyyZcvi/g4dMfO7KbDkOxGpqRjSsQvqV63B90FbDRL8ZACYsXU9fj90kKuuDejUBfeUqYR4Yn+R9JD+EMuMpJ/6uyZmY75sQY5iweqjB/H9xg3MoAxVVTzRtx/qxyYjmmZ0Kjiib4WoDzskGec1F16ZMhH5CjEmVfRo2hw9a9RDHF2HgHCocEsWZDjzkeXzMAOMwKgClxMFLjdvtvILXCigv90eZifn5hcgLz8f+S4ncgryRF/gQiSyKETi9aF8ZDReHT4CUSTBVAmOA4Nr57MyWPKaL2nweL1wqV64PF44VA3pkoblmzci1e0Sno+ahIqJicwyK+BxKIBIYsj1adsW7WvVRphHsOUYxFQsyJAlPP/lF8ixKQxKEijKfZMAfYpmuXCKLMB9YpyS76MmIdLpQVKBC0/27od6pUoxyGbI3v0gm2RhYO1ovgPvT5uCLJuFVT7lZCveHPkwknwq++MFV1sObE+LXi9vg2w3KUD6Dz/NtUC2a87lQSCbP1bVVGRmZOD9d97mhEVS6ZKoX78+Bg0c4gfZ/HuqG/DuvF7zm0E2Xu//y4G2WwGyAWHw+qJRoFbC8XOVcPpCIuITmsPji0VISIQfZKN9LrHP6Q8BbIZcVKx5ovABvXsDfzKwp+KANoMpTP2Q8KeYmBh/TQCaI434wwjjuRIuJ8sDxik5+WJdjwojYpneOYzEdFD8EmCykZpS5b1xfHwipByPYLIVd/AFdSSR/NEo6xIVEalntQQieK3v0mTtVeEvfEAg2/UqQxgIJH03xyEKHxjVRSkIKMRQMF2cM1sauNCCANkuXeXJRoUPZPkKJNXN1PaAtW/RT0EbP58WBp8vGQXqnQiPG4ACTw14fMlQNZJ+URjy33v4wRF/RxCBpM/pxqyZMwXLy2/sSxWtBMi2+7dd2LptM6pWr45OnTr52WzBFfLuadmSPVc+HzsW06dP5+CUfGfMk2Gr1vfi6y+/wTvvvIP5C+fhq6++wr33ttFlBoHNP79tHawSm1QVaSmp6Ne7F7Izs5CYmMiBsTHZWu0h6D9wMFre20r4yOjVMwszxFQcOXgIg/oPQOWKlbBgyVL+/tx5szFu3DjeogUfTC2VJYx5+VV07NxJ3GeQtpwCwymTJ+Obb75B79698fobbxXymKEx9Oqrr6JRo0aoWLEiRo4ciSeffgqDhgwTAZwxEejnJTk3wZOPPDwa27dvxSuvvo5+A/oXMvoW3yucjboaAhdPs33zVjzxxBOwyhb8tvMPBkPNLEBz1l0AKuIobqwUDdFf//P/12PvapBNYi82j8WKToMeRnZ0GcRVr49cJZLbh3zFElxpeLB5dbQoE4k4dwbCffmwqW7BYgvKkqhXBSN6zzV5dPHG0zQTXxucFEA2+5DdhCDlX5n5jOIIvMnWh4UZRKQNEW00jEIIBK7N2XUGq46lItOeAAfJRiWZq43GuHOQsncLasfbMO2ztxlkC2GgTcwPxhFgIgmvLd6Q5TkQHxvHABtXYiPAnbb/Uhqs0nGozm2wejfCLlN10f+bwgfXGy+Bdi+GkRBsSGx4bAWBXkWBxGL+K3ze64FsZmZdIbaffqPB89G1NnECqBYME/JNc1oEqyQdPizYuhHbDx9CAb9rCzPFOjRuhnZ3N+ArbT68Hz9t3sDfofMQY6VSQhIe6NQZZUIiEU1gm0ryUcF4VEl6KsvYdO4kpv60HLk2Gru6J5mpj9K9EKAU4fbhhYcfRpRkxw+zZ/KmOV+RkOpxIdPl5GRRuKKgbHg4It1eRLg9GNClCyrEJrIoOQMaLkPFPxfNxmVHDrN8hvXqjWpRyTh85CAWb1rPcth6TZti+++/8ahOLl0KZy6RD4qExIhIaOQ368hDyaREWLxe5F+8jIr2ULz4wAjEQ2KQbWfWFXw+fw4y7VZ+HrvXYMOKqpLEYCLAhFg9o4cIJtsP8+cjxy6qpIZ6fMymYRDAYmHGDMnOYl0uPERMtjIVEeV2I9QkJTTP4cQY/PabrzB5IrHNgFdeex19ab0x/ECCk1aaykywpKQSQm5h+ICakncBAE2DYhhf6++IxjIlj/bv3Yc9e3Zh3549LE+nuYBYxU1btsQ347/1r3fmJNmsGT/gi8/GcgVYY5UKXo8Kb74KrzoipgmsVfT/CVOmolHjJvBRykWScPDP/Xj95Vf0uEV8n76VkZYORy5Bx0BoWBgSk5P83mBGTMDjQZIxZepUxCUl+4c+V8Xl4h8WnHMV4IPvp+GCBSiwKVBkK4YPHY5NWzfg9OEjCPH5kGiz49kHRyE9NRX5Xg+zrKhfk4/bqp1/4PjFCwzwtG7YGHeVKMmya/L2CvF4USU2DqVCw4THms7KJHn1RWj4bO4sHHXk8rnKRkbi8T6DkAAZFB2TOMeYGwjQyweQAi/e+I7kojKzJbs1uwedq9ZEIiwMSNNM7SIg+pt/IhUqM7UMppfPT8UX8YbXQsUCqJqq2BwZ6wlX3KXYk/jDKvgZ4jUJnzz2FGJVUf2Xvkf+da9+MRZZdjsKbMTiNAoJ0NwjsdSTwEMnS8nBzE0q/EFFVcijkO6VgMEIjxdta9fBwHvaIMIrmHJ00PezLTJe+uqfDLYZbU6/Iy81DwF7ClklKPBSTTiIcUagXYzbizrRsXj4vu4obQ9j2Tv3NKNoEBW5IJDNasGhAgfen/E90mwWHrcVJQVvjhiNklQshb31hPrgv1Vx8K/EKbc/e+MtcPU6fnU8UlQ8EGx9cfV8q2L37t2YOXMmnn/xBZQsWbows74I258bv+v/+Sf/08HnvwuyXRVPMpMtFD41BgVqFZw4XxEnzsUjPrEFfDrIZgsJZSKJAbBREj7Yk02VLXA68xnoMpO8RKx6jfdJyQuSi6YRySuaSV4BFZ34otE//SCbSRFn1ASICAu7qjJ1sfssSgx7fcjIzGav1WuAbIXBCVoq8wryuaAAyUWF6ee1DwOgIwknaWLjY2NYLmpoW6+1GTRkNbk6yBYRHiYaU2cgBYMxvPbQAqlJcOtMtqysi0iKV2CVjgD5qyH7/kCIchqKnCZyeLzhuDZ0fRtku/EJSQww0S9cjny0aN7cL6UkCYABUomIlLQoFNAIaZdhnG4ErPwRCXj3vffQtWtXbNq4Ebt+/0OXJgN5udms34esYMKECahZvSY6dGzHGWUGJljuFNhwM7No5UqUKFXaD/o5C/LwyOiHsH/vHpQrWxZRUVE8kROD7NSJE3ybvSgD//qbPBD5j16R05+N11QcPXgIA/sPQBUdZKPP/DBzOsZ++pk/aC80+eiMvnfefw/d7u/hB9mMTQQtOMTYefO117F06VKMHj0ajz/5tP8eRIAuYfmyJSw1IVCRpAdRMdGo16CRuKaxySbDXGYOsMM7+7/s2vUH3nr3Pdzfo0ch0LEwU67wezd7s9E7Tk9JRfu27fhDS5YsgT0kDBdSLuDSxRSkZ2Zg6APDCi2KRlUzsYG++vAzG3wqMxYp6+DP2BfzedHb/m+PwouKCPzdsg3rtu/HiJffxd1dByI3JJZZbFbVjVhPFhom2vBIm1rswxblyYVdK+BKokUVOrgeyObvM/5pzNjSmGEPcxvdOHxzIy1b1BxeHJVajGnxxiR9Ag+Ww9KPaePgkkORaYvBaSkOny/dhBO+KGTbYuGWiU+kItKThzBHCg4s/xErf5yMWuVLIkz229b716bA7G7yZMvPQ1xMbBDI5oaMK7BJp+Bzb4fFvV73ZMsSJq+8GvOurYjjb8hFi2lkw+PUkLsX/y7+s0A2Blj81UMV5Mlg9trOMyexeNMGXPAU8MaVZkACve5r3hKtqtVi1g0dWdCY6TZ37Rq4FNHX6XNRXg2ta9+NTo2bsX8ZAQA2WoLgY0bOxrMnMHXFT8ixWRksEGCCYJRSdUEyQaeYJ8rlwXMPP4oQWPHpuK+5sAB5YdE9ERBFB43lEM2HULeXgajHBg1B1dhkrNm0EWv+3MdskwzySlPIJ0riDXWkR0Wv7vfj2IVz2LxnFzy8qZeRFBeLe9u2weyFC3m9rJBcAt06dsF3P86Ay+thxkyEx4cne/fF3XElWKJKbLGiQDb6LB2GFxclrMI0FaMGDykEslHCJMQtikXQ+BHPT6yjAMjWtkwlRHncXAiBzepN6gTmD6kynn7qCWxcv5Zn6R9mzUat2nV0aXjhLVVq6mV88vHHWL9+PaZOnYo6desXYkZTnzDWH2OdmDJxAjat34B2HTtw1eTkpJLCX5FN74UNxMmTJ7Fty2as37gBbTp0RP+BA65KKtGcu3jBQrz35tv6M1y9ohhJQiP+NMZiIHMNWK12lC1XDiWoyEPJUujZtx/urFGT7Sronnf/8TtGPTiCE8zG0/N5ybzFzHLXveNEnCEk8AQ4Qrbg51UifjEASAaZZMBhtWDpjh1YvPN3pITZGfi9u1YtZuYvWrSIwSACh4d0746qpe7A5OlTcTE/j8cHAz060Eb9l4BXxedDqE9InWnsEEjzQJsOaFXzLoR63dy2xADLUazYevEUJixbAofdxqBVxyaNWZZJ3yPmo19ma/QjWUaG5sGvu3ayFJQkqDVKl8HdyaUR5fEg3OND4zp1ICk2fD19Gk7kO0RBEj3+Cuw6xM9oXBILjO5dMLo17qfU123MMqPxLwqgEOj93qOPIYmMtn0qf48AsDFfjEWGzc5gufDd0yuCUkKWpLhU3MEiw6ezZknSGur2MVBH80RieDhKhkWiQaVK6FyrDiJ0aTq9V48Mfh+z1qyBQ5ZgCQ+DxW6DzR4KOTwMCAuFFB2F3SdPYNvOP6BqorhItMeHppWqYETrDohn9raPwT2/1Q71DwuBiwr7Lh4uyMM706chPYT8slVU0mx4+8HRKKF5GQAM9mX7TwcLbiR2uf2Zv98C1wPZiu1nQcm+YA/nwAqhinld91INzJW6cuN/uQrof/q4uRUgW4DJVgVnU6rhYloZ2EJqA5YkWJVQ2Gx2BtkURYFi0/+mOJ9JAKpO4LAwO5n+Hx4aqsvmA/23KLsxsaBbmHCV5xDqFYtEa2qApOPPJRcxFCgSIPY0HWEh5PYrks9if1Nc4E7FGTX4VIkZ8WRLI+W4vSJWCCpha6pyqsNQMvLyC+BTveytVhwbzQg8mJyjhy3EfstIz0RsXABkM26xWKBO99gikI2OyIhwP8hmfjwzI4IzWSqKBNmkgjUMshGT7TbI9vcnV3+gaao8aT5rgNau4sSx44XYh9RJly5eiB9nzkLze1rgmWeeMVXTokFlQcmSJREaTuwffVOuyTh25Ci+/OoL1uuP/fRTDsqfe+ElDB06lDPR02dMYylay5Yt+FZS0q5g7759KFWqFKrXvBuvvvYaYuMTuB+5nPn4x5NP4bftO1CrRk2ufBgaSnlUH55//nmsXb0GjZo0xtfjxvPAF2bYYishDhVHDx9BRuoVnD97Dp989AHfVZauCgAAIABJREFU8yuvvcHyScrCfPrppxgyZAhnYgSYILKrjz32GLZu3oJ33nsX3Xr01Nl9hScM2tANHTwI+/fvxyefjUX7jp1F8EdyG9MkMfW7yShTpgxLZK+WlIr75LtWZb72kAH9cfDQn/h47Oe8QTEMgoM9GY27cThy8NEHH0LyqUzXpT8FBXlwOvJw+PBh/00bVr8UBBNo+tuu3bBYRbESmiwfe/ghNlse+chDqF2nrt8rz8giUKt63R5Mmjge06ZNw2effYbWrVv7mQ9G6e5AFbHAZojZSiaDbPblunld/Npn0gFdNvqn8Jb9cWzoMeJppFsiEXVXM+Qp4fBBQbgvFyVdqXi6+z24K7QAce4sriYqih0Ylyl851fLRQvfTqBaWeGZVyL5JW9y9EIfQU9R7KLk/1wwGBfMaQz8Xiw6RrEPsQiZwTPj9+LUxXEWAzdI4AL5s5FENM0ehw1ncjBjxzGk2RJFW0pkBO1CjCcXKbvWo1nFJIx79wWW5gm+mshuCVBfBGOGZ6PT62UJWLwBsgnXUOJNQZLMINta2JUTsEgmkK3YhMzNB9n+t7rv/w/XMYBa3uAS20MmBomCdGjYcvwvrNz9B87l5rC8jDa89P5DZRn9unZBjZiSbAwuaj+RfxiQCQ0nCjIwc8kSOLxU0IIYbV7BDoGMe2rehQ616qB0RBQDAU5JxsZzJ/DdT8uRZ7Ox/UDfdl1AuUvqHbnw4rNpkzlGIpDt2YcfhwUKxn77NfLsFmjhobDYQ5DlIL4dEB0ZDs3lARwOBsCeGDQElaMSsHrzeqzavw/ZdpJ42eCxiH5KVTqjXF70va87SpUqhxnL5uN0ZhqDAIP69mF/uBnz5zEgVz4mHv2698aRSyewYuWvDD41u+tuNLujImonlUa8DrLtykplJht5slHvfmrYCISDAGrACRVfTp/MawOx+kYMGQp3nhMzFy6Aw0bmUDKeH/YQQnWfKwc8+GrGdzrI6MYjnbuibdlKiPF4YOfKrTq7yedDysVLuHDuLNJS0jD280+RlZHO61bbtu1hsVqZqVW7dl20aNVSFCbQNLzxxhtYzgxwldnkCxYsQlRc/FUWBMKPSkPalSvo3rkrJ8No3p8xayZ7rtHaaAx+Hv8mn2Fz0QJzn6fZaMO69XjrtVc5eRwRForo6GhER8dy0i06NgoxUdGIjYpFfFwMFi1agI0bN/IpKKFbu349jBw9Ck2aNOONAh1CxinkvdR/aD36c99evPzCi/4koYUKjKkqt5c4l4b4hARQVj+YBW4w2b6f/gPik5NMmXdxLaciIdNixfT1a7Dy+FFkE0BLxSvsNvjcHoR6PGhd7S50b96KrzXuh2k44yKTfNG/CVQmX0PNIjOzkliIJA0loIo8A6M8Kkbe2x6tq9dAOIFs5M+sKEgD8MH8WfgrO5NlkeSbPLxPP8z8bpo/ISmEwXrRCfIoI1muIqr6EsBHv6U+REBepNuHSJcL/xj1MBLDo/H9vNk4lHpZB9WNtybOZ6WNWVQ4tKhwZLo9uJJN8zRVUAXsHi+iJQl1q1RF1TKlUSImBnGR0YhT7CxhDdXBN3puh6zgoymTcEXT4AmxiY2eosAeGgLFaoM1LARSeBh+P3EMWW4nFElGmbg4DOrQBQlyCKimLcnGuSAKNPZ/DCeAz+MGwV1UTIHGMc1nxB4lSJW2ivQ3zRaZJH8/dwzz1q1jQI7andri/vqN0a1uIyRAZT9JYs7JXiG9NeZLOjeBbCRDPeTKx9vTvkNmmA2q14cqsg1vDx+NkhDgIoGnRgGK/x/m/Nv3cLsFbrfA/38tcCtANmKyebQYuHyVcDblTgGyhdUBpERYlTBOOFiJ1awokBVhj2TIRXk95WaSdQ9lH68zvL4TSUffThS1q9CRA06cGCCbUFWZChPqKJs/Va1vjIw1ON/t5rU5zCY8of0e7oZUlLkrtO/Q70AvHEogW04e1SG4DshmBAwcBMDCnhRe1cty0eK2seatnvgemYD/z0E2B4FsJBcN08PoIsDAQGATANnIOy4zmzzZLLBb/oKWtwoWdedtkO0WjevgLblAfQVdv2G9+gygcH/QqZiB6lzihgxjf7YNlIAJEyahcXMCywSbgM61bvUajHnpBd760PlI7vjyq6/izz8P4oEhQ6FqXg5Cxo37msG7d999F3MXzMc7H3yIbvfdrz+5jMuXL+P5p55imScdBMKFh1O9KMDjdeH06dN8vTJ3lEWIPYwDWcr+PzhiBLp0u08EjZqKl158ESvJ50WjjGxAZkDgED0zAUWDhg7BCy+96JcxEDuiMMjW28/YMrL1zATw+dC0aVMec8Rmu6N8BUgW8ssRI8yZm4fxE8bxZ5q2aA5IwsiYWos9X9i/MADYGKBn757348SJE/h2wgQ0bd6ikDTFYOrRBGfIYwvyHGjSuLGfkSgotWLjQOaUlF0g1lnd+vUYXExMTuZse4fOnWC1UQgqjiYN6jNAN3HyVDRs2ph/xjxSnaUgZBAaXnrxea4yRO9j/qKFKFmqTNBmq2jmzrXYU9zvigGD//Zw0EE2ArWoAiYBAEcuXUG7PiNQr/sgZEckc9VMRfUyi61DhSj0b1QJJZzp7M2maG6dxWa0SOE7MkA2IZMOBNgB5qfwnSH/Ht5I6s/JjAkefxSYF8HOCCp0c3U7BDPhigfZbqwNTczo67wLka+3oMBiR7YtEpet8Rj7804cdCjIsseynJQ2gJHePNjTT+PAmiU4sGYxSkUIzzaqeGL4AJlBeuprZpDN5/XoIByLEwFNFD7wurZB8ay7DbLd2Iv9258yWw4QyOaUgStONz6aNhUXJB+ybTYGEqhoCLFu6IiPikRSeCTC2V9JZc8zOmjjSRt+8jVLL8hHSoaQ4hGYRn2GGCyRbg/i890Y2q0r6lWvAcpVbj53CtNW/ASH1cr+lv3ad4GATCQ4NA8+//67QiAbSVU/nzAOeVYZdzaox9Us58ydy/MpzbGpF1Oxa8tWNi9/ctAQ3BkVj807tmHtoQMMsl0m7ydFrJFRsoIEH9C9U2ckJJbE+B+/R5rHifCYWKhuF5LLlMKRE6eYpVMyNBwP9BmCpRt+wamzZxARGYZoixW+8ykYfX8PNCotCijszkrFF/NmM8hGa1fF2GSE6dUzPZKMk6mXeW0mSeCoocPgJrnognlwEEADDVUTSzOAQHNKvurFyYx0ckxEtMuHhzp2Rrs7KjPIJhUU4JXnn8fp4ydw8fwFeL1uXhsC1d/EuOcwlNcVMReXLl0WX3z5T243AsuGDxvqT9p06NABH3/+eSGgis5hMLy/+fIrTJ08hc/bvcf9eOu9d0Wiiit76/YUVKXSPF8Woykx4hbBWizqEPOoDAs+eO8dzJ07V/QnRcE/nn0eg4YM9icUjG/v2rULZcqWY0DRv+5QVU89M28USqJrN6xfj30q6Qqz585B9Ro1CiXz/IoNPelMyT5jPROm0BqcxESz2nEJGr7bugEbjh6CS7FyNVvZp6JMRCSe6TWI2ZsE7nz943ScdToYvIqLjuEk4uWcTPaRoWZKjI1BqKQgMy2d/Y0jPR6MatUebaveiTDNy/E4lc1Yf/wQpq1fizwbWaZIuLN8BXRrdS+mTZoCt+41xveqJzmYeUVSUKq2qZBUlYqJCEZpuNvDbLtolwvPjRyNkhExOHn6JDJ8blhCQ7jyHCVBw0MjGEwlSXQOgDOuHExbMA8FNAfQeVweNKxSDT1at0E0VRrWtz8MlmddYdZZlNUGuyZzQRAC5LN0BqxTcBX8nYD7KgBK8686sBPb9u7mARsqyXhp0GhEEqjvzkNBVhZyMrPgzEhHSH4++rXtwEAZzTf0yr0s97UKDzwL4JZkls2SF97qQ3uxbNtm5Flt3HcJoBvYvgNalK6ERCIXwAe718PejcTKM3dj9nKTJeRYbTjozMNb301FdkQIZJ+GCpKCd4aPRgl49XsR7M7/ds+pv71Y3T7B7Rb4D26BWwOy2eHR4hhkI0+2k1T4ILkF3N5YhNgjERISBrvdGqgsarPCplj9fux0T7S/YbmoJAm5qE+DrFeUL+51GCs6McvIO5VqAtj0+LGwMqvwGcwKquw8YVcWFRbuB9hEIl/QyOh3hG8JJ81AhXKXz4eMrCwkUuGD4j3ZCm+qigLZzGy34Ac1fnejIJsR5Pg9O/Sg4nogm/m6ZiabAbKZ5aIEslmVU7DqclEBFN6Wi/69OSOYi6jzF3UPMAGy1WVQjJhnis3OC/3sWT9gwrfjuYLMW2+95YcByFvsyF9HGWRr0qI5Z4t5q6Mbpf/x2w489cQTfL6FixehXIUK+P777zHu66/x7LPP4vPPP+dM9OuvvoZnnnsWJUqVwsJlS3TAR8a+ffv5+3kZGXo4pXKgb4BXfp8qAyKXVFy4cAE5DgdeeOUVDBwkDDih+rBo4UIcPnCQ/dw2rFmNyOgotOvQic/ndTuZyTZoyBC8+OIYP5BG4AeBbFu2CCZb1/t78e9og7J54yacP3saF8+fw6ULF3D8+F/6q5EhKwoXc3j40UeY4fXjjz/i4w8/4uz7vAXzUaJMWT7PmTOnuD1o/JFPFwW1NLYMX7Rff17BwN29bdoiJi5OBOyFGHqAPSwUL7w4RrS7pOHQwYPsvUZBLgW74aFhiAwLx+49OzFi+IMMUv6y8lch0dUZf4Tih0dQWE+Yh4r6d9fhCenH+XNR9c4a/PPgbQ2FuO6CfAwZOIifvVWrVvjym3F8zgCoJJrEHyz6mWT806vGs997R9+AsaW5yXfu7/V9/V44q0EyNwIBFHwwfhrmrN+FCk3bMyhETJIItwMlfBl4uUczVLLmIdadxf5sCm2+/C1hbpEAbC081ALVbRmEYpYWtTd9m3wjgezcPN6wRUVFIMxGeXQKzLlOmwBdDfq1/tB+BhEBnVcx6cy5Iar0WDhXFPh8YQNzLipa5JQqhD7m6pqCgWh82AzTi2fySjYUWEOQZo3BxhQV0zbuQ0poCeRawqCpEsJ0+e2xzSvwUv8ueHRgdygkP6dnLQJYZE82r08w2WJj4fN4TSCbCln3ZNNcv0HyrL4Nst2MwXHdcwRAc8HYIXkWVS20Ycn2rVi86zfkk4STWC82G0qXr4CjJ4+LpAIxbUiOx10o0H+MOYiCKwJ8SiUmw5njgNORy0zHcK8PNWMT8OSAgcxWo831lrPHMfVnAtmoaInMxuPE4qH1h3yfCNwjxlaky41nHn0CMhR8Pv4b5Ftl1Khfh+d8AmDoGXr1uB+pl1Lxx9atCPFqeHLgQNSJTmTQLh3ABWh4b8YU5Oh9tHvbNmhWugqI9/vTjs3YcfgA7LExqNu4IdauXQuVqhWT95TXh0iLFR3atMVPq37llm3RvCmO7d0P9UomGpYth0c7d+dxtjc7FV9S4QO7lUG2cK/EJvQ8R+tVDy2qD2FuNx4aOgwupxMz5i9AdojC4EeIl2SvYswSMEC+WFZNB9k6d0G7MpUQS4UPvF50adsWVy5eFJV99TdhKB0CkkrBkDMrJpKTk7Fo2XKEhYXhzKmT6NOnD7wMOIE9zRo0aRywM9AnbVrLOndoj8s6A2zhsmWoULGinw1ujlrFvElJO3+euVirgqKSMOIZBMg2fty3bEtB56R18Muvv0HjRk31ypbgLDsxuIklToWcqLLpjBkzoLE9iljtzAAHtSsVV2jVvJn4tSZzJT2KIcwerWY5izn4D6zbJJmU2NMrU1ZwChom/LoER1JSmRll1zQM6dkbKUePoURMHO6sXB0T58zAuXwHR76j+w9EdHg0pi6bj9SsDAa9HujXH8mhcViwbAHOZ6bD7nZj1L1t0LpKTfZMIzbaOXjx7vdTcAk+Bs0I5K5Ztiz6tW6PJXPmcLKJ/vh5COQHZrEwi7LAIuNMXi57kBFrLt5uQzKsLJEkQG9kn74oFRHFaxYVWDBiM7HC03gFA2yn3Xn45McZPI7oSlRwoG/zFmhdoy4zW6nl6RkJdN62fzdWr16NWtWqoE+3bogEFQRRsePkMTiIWWexoMBLDnoSXB4PPB4v3CpVAnUj1+PBmax0nEq5xNVLrRLJqfWiH7SikT8brUdeH5Kg4d3HnkA8S1R1FjUxs3WPSZK3UgGXVGhYvnMbVu7dDfK2I7ZbiKxgZJ9eqBgSy4VaKDojDjxJXYnJRpJPAyijsUb3Qu8+12pnTza/XFQDqlJ10WEjdLkoycpvA2zXXYpuf+B2C/yXt8CtAtl8apxe+KACTp5LRGJSC3jVeNjt4bCTfF8veGCzW2G126FQ0R+S13NFcAKvLGwFRetvZHi4Lt28vl6JLRVUUfiASCBGTQDasFHST3g2Fz4MBSZ9N7gmgFiDhB2V35JJ33mSXRnvqahyvZdIXllIiLsmyCYCA6OUKS1ZpDH1aVRdVDDZbhRk4yIEGVnXlIsWB7IV5cl2rXFA3rV0PbfXi6ycS35PNkMuehtku7mziJClBTqqsMUgSFbUAaWqhwbIVq92PUCvLnvl0kVcvHgRMXGxqFChgj/4PXLkCHv/CSYbBaAytm/fjhdfeI5BI2KMUT8kkI2CXatd4eB27NgvuAoNbXTef/99zqQT9XTCpEmo36SRvrmX4fX68O4bbzIIsWD+fCiKjF17dgeNsgCgQP2cwLo1a9bghZfHoP/gYTpIIwY4BaWHqfDBgH6oVKkSFi4WhQ9mzviemWy2kBDeRJg3gVStjBhg77z3vi4XBdavXYdn/vGUHkSJClsUlJNsISYmjn3KqLovIfqTpkxG44aN8PTTT2P9+rVo0qwpxk+azAElZdEffPDBq+SHBshmsNsM7zvh90LMtwDYFh4ViS1bt/P4p3fkLCiA5vX55aIel5snPEdOFj54730GdqiAg7PAjYspl3Ep5TKXL6Z7sdntyM/LQ7OGjXkCWrHqV5QoXYrboyiQje5v965dGDlMFHCYNW8eatSsKYSARQnhdZAt2NMhuJebIZybDbKJDRoFygpLzxp06ovYWs1hL1udK2VaNC/i3Rm4t2IshjesgARnCiJ8BWzgb8yjRUOOAuQU48vPuWCZDQF6Plhw7Mw5zF24CNt3/MEgG/dJRULDu2tj1IPDUKNyeUiqh8eNbg1dqGmuJ0c17utaIBsBEYX8Fs293e/BVpiJZ/gbFV7ijE0Zc1b4+ciDLdMWjYv2ZIxdtgV/OsOQY4uFV7ZxNdYIrwP5J/Yg9OIRbFoyjVkRCpfovnoBpmsVeLw8fxQHstmo8MFtkO3mLhLXPJuJmSqLpIBfLioBY2fPxCWHAw0bN0Lt2vVx6tIFLFi2BF7ZwiACSb4IFCJ5HPtk+gSDREjdNAaumtRtgHsbNMOhI39i+287IOfn48UHHkTpsAjYSPoGCZvPHWcmG0lSaSNsZn3QfEGAAbMnPT4888hjvIUfO+EbltzdVS8AstF46dmzJ1IuX8bvW7aBKpwSyFY/mmzdyTMO+DMzDWMXzeWqgHQQyPBsvwexc9dv2LB7JzPc6LnYooAkZ8R+0T2nLOzLZERmutxU1VgSFudS8eHjT/Iz7c1Ow5fzfhRMNmioW6EyM3ho3qd2S83ORn5WFu4qVQptmjSF6tWwcdcf2HnhNGR7CMonJSOEKnypGhweF3tGWSUgwkmFD7oxyGbIRZ95/HHs+e0PVKpUARUrVkb58ndgza8rceSIYIqPGz8BDRs35XWC7A/eeO0VXLlyhX/32htvoTdJYkFA1jeYNEEUSrizZi3MnDtbTyIQFi9sEk6fOoFe993Hq0eV6tUwZ8Fivy2JGZC6lhzeYNP5E2omc36jq5qZ+Dt/24HRI0fxr4jBNn7iJDRo1ERPTkk4ePAAXnvlVbaG6NO3F958800sXbQYL7/2Kvr1HyjiBbohvaIoB+qajBPHjqJvzx7cb8NCI7Dttx2iwqQuSzFkp/T/YO8Ynt2oEq6mwsvMMAWZkgVHVBc+njENWQxyAc0bNMCfO3dC8vhgt8gYNfwhzFwwGxdzs9kP7ZG+/REfEYePf5gIpy4P7dq2A+rdURXzls7HifRUZn8SyHZPlZosi3QQCLp2BXacPoncEMHQIsZmnTLlMKpdV0RAYiCMWHM0umndoe/RPdOKdwU+vDd9IhcUIPDnvmYt0K7KXVyNl+ScYZooJkCgtvngZJskM+BLFXo/nTsDx3KzuTCH3etFv9bt0L5yDUTpwuHL6an4ed0GtOzYAZLdhgkTJ0J1uTCsbx/cVb4yxxTPf/Ex8qzEmrbAaxGAKJde0AtkUbtzcQKrDU5J5UIT3A9UqpyqIUT1cXEIxasxyBbjdOL9p55GsmTxg2wUtxBIzww+yYJ0qJi5fg22HjsKh93KlYOppepWr4FoSo7m5SMpJATVSpTE3RUqIYrANmbhehnMNKr50r0RyJZjVXBK9eGVCd8iPSyEY78a9nC8OmgokjQfIjy3Qbb/xQXt9qVut8C/bQvcapDtxLkKOHk+CQmJzeH1xcFmD+fqoqEhIbxXtNoU4c9m0T3ZyAdTry5KjHdKvJBdWfDaEKxvMtMtiGmWlpGN2NgYWC2ETNBmVyQsCnv7GynCABmA8Cf6TLSudKN9hUFOKOolG/sZj1fjPXBCQjwkh1uvLqozd/iibMweOHiB1wTIRsac15KLmi9M5+CgjqSbmVlXFT64Vk80GA85uQ4GUcLDQvnj13NbIpCNGpVAtoysCyiRaINFOwQC2YjJRoUPuLoo5+NuM9luxmxg7nRmjy2WbGk+fD/1O87CG6QV8j3bs2s3tm7diqrVq6Bjx85+3bURUHbu1BUlyooiBQTWfPTh+6KqlcuJM6dOw2a1MDj317FjbPhPLDlinBHDa/bs2Tx6KCDuM6A/Bg4bglKly+qPKqSnjqxMtGpxD/d1kgcZLCw9xNU/Kzyt0tPTmf1lgGwUvJqDcJKdDu43QIBsSxbzdw2QzWIVpo50Hu6/ksTyGELXA55s4MpqUyZNRPXKVVC5YgVMnjgRO3bswKuvv46+ffvzBoWqia5c+QvatWuHsV98jrTUK1wUQsgwJ6Fhk6ZMiyWWnPngdlc1nDtzClMnT+Jfkfx05OiHhRRTZx/RZowYIuRr16lTB/7cyBEjsHPn74ECFpRhYINpHzMXCskPaJOsSQiPjEByqZKYPHkyYuPiGGRr0bgxf2/V+vVISE7SQbYAC5ImPsO7i+73wSFDsGfPHvTtPwCvvvE6bxSNTRHNQ3SQpNRguNH78HncyMnJ4YxFoICGCNSprRKSkm+6V5t/86MR88qK9bv2Y+TLH6BWlwHIskZxEYRQtQAlC1LwTI97cLfdgThvJuxeZxCL7UZGIknvAVW2wi0pmLtoOXx2O3r2GYBzFy7jlVdew/nz5/ndEEMuzG7BR2++gsZ1a/kZbUVDm0L+bIy9G7kTs4xJfL5wdVnT6uHvI0Uz9oKvFgATRYVJBblKONJt8VhzOgszfj+DjJAE5MnCl4HaNjI/FfsXTsPWpbNQtUw8bCox9wRJTiWqhH7QMHB5vKCKQVeDbF7IUgYIZPM5t0H23paL3kg/uNmfEYAWbWxluG1WnMl3QA4L50qiYpMOZLoLGIRyWmS4JAmzVizBqXTiiAFlo6PxwP19EaqpbL4ukaeUzY5wWBjk8kBDQXYGKkbHwcoOnD44mJmjIVXzwiGRFM3o0ZTWEbEQXZsqRQsJmsIsks8njoPbKqFW3TqoXr0G5syZw1/s1asXe23t3LKdKwI+NWAg6sckMuBHPlbz/tiGnw7sQ65NVPolH6a2devDl1+AXfv28XxMdyuRP4nNBofPy6bsBILQBtsYIdTHw20hqFm+AlL2HUSTSpUxqHUbzgLvy07HP+f8CIedjH4ljBk6EokWO6gg/dxVP+HguTMIUax4+QGSvYl5OAca3pk+Hm5NQ4yk4NGhwxEv25EDD97/bhIDQFQtdXSXbqDCBzE+L2weH4N1FBMS/kDvSfN50O7eVsjKyIQ9PAybtmyGxeRpsmDBArz/9ls833fs3BUff/oJtwMxTLu078hzOB2Tv5uKurRuBKzW8MvyZXhlzEsgT7N+AwfgpVff8INsfuBer7ZMayatvewPqSsjgtlgPOcVIV9nbzJ6+5oXfXr2wtmTJ5gV9/jT/8CIh0YL6Ei/ryspqejfqw/cHieWLlnObO/O93XmZ/j5l194U7BlyzacO3uafyaY5TLOnzmLH2fP5LmXEmnEUjcsFPzrqmzhta9a9RpsySDkKaIP0Dgh0IcKdzgsMi5CxdjFC/FXVgYDOsSubN34Hmz7bSsOHT7M99usaWMcPHQIGTm5LLN+tE9/xEXE4cNp4xmspntrWPNudGl4D+YunoeTGVd4Ph3VugMaVa7O97/t2CF8v2EtsuwKnIqFNz4kj6xfuiweb9+dZanUz/I0N1tv1KpQFZF6mpNknhfgwZjJ4+GyUjENFT2atUSv6rXZz4zYXyRTlryCRWiOLYV3nIwsi4Llh/dh3uaNLDulc7SpXhMDWrRhBhi559A4n71iGX7/6yhiSyRj8IDB+HPPbmxavx5J0ZF4dtSj7I32+vivkKJ54bIKtqxxGEklYyMmvFYllqJz/KeR/5uGZKsdyfZQBsVKhIWhdHg4Wteph2i9eAqdzwDYHJKMy/Bh8vIlOJiagjwC9BVRBVmiAiKqqIZMz0ObSGqLOKsdfdq0Q9PylRFF3kC6DJWLkjDIBuRbbTgL4KVvv8KVEBvPU/Wi4/F87wFIVL0I815d+OBmz9u3z3e7BW63wL9/C9xKkC3fVxEnz9MfAbL51FjYbZGw2wXARmw2q+6LabEI8gzDXZSEkGWdyQZEhkewykDYLxQ+AnZlwnaK1v1gkI2tdAxPtSB2vf/7ppoAFD9E6XZlBv7kJxbp9+C/E/28BLJlZWUhPiGuGJCNwTHT5kSXk+U58hlku1bhA/MjB4NscXGxsOoU8qubJ7ixRChJIBsFm5Gh1wfZaEH2+jR4fF4G9sxMNqqIP3O0AAAgAElEQVQuaniyWSxpkLXb1UVvxZRgBtkoUPzl55+4Cpix6TUolmdOnGJZaMmSybi7Tm0dLAkwyO5t05oDcH+ArTMnFy2Yj/feehtlSpfExIkT0bVbNyQkJSIhIYE9Xajz33nnnejXpz9XKjt36SL79NxZ4y588sknKFeuAj92XnYW7mnegoN1kncEQDbB9xH9UzDKCAw8c+YMXhzzCvoN0eWiJs85AtkG9e3Pps0tW9/LgFnTxg11uegwvPiiMDw2DiEX3eYH2Qz/M8PDzud0om3r1iDG28+rVnNBBTq2b92GRx55COXLl8fS5cv4ZyQZJWCxRct7MG4cSSvF/RuHMc4oWJz1/Qx89unHwiA4NATrNmxCaLjwnKPDGK/0b74XScOkSZNw6OCfsCtWhNpDEB4SznLS0FA7zwNE3f3www/hzC/AuPHfcnVTOrfIwovD43ajcb16/O8lK1bgjnLl9EyxUamFRCDGpwWDb/6s2fjww/cZGFu9bq1+b0BOVjbuu+8+fs/LflrOmxPeAGsqSGq8a+dOzlg3bipkOPQMBPZ99c8vuUrrk0//46YCbQxS6vl6j2zDmI+/xtoDp5FYvy2b9NNB3mtNE4CH2tRFSWcKorxZXPlMGHlfn/JsvEvqjT5JgHkz5y/F4VNn8eW0GYBsBSQZe3buRL++fdnkmH0CNTeSY8Iwc+oExIZYmVF3NZtNjLlghuP16rb6veJ08EMlrpzOvCnMjtM3S7rcmz3i9KqNheefwvYEBtPRxyb4YchSInFeice7C7fitBaNXFs0s/msKhVAyMHFrT9jVLd78dyovlwVz4+tmdcxkou6PXDk5xcNsslpsOIkNNd2SJ7bhQ8Kv59b879ggMMA/UkmRkBBjsXKIBgBX7Qppr+JIUN/00aeRG+zVi3HX6mX+QYrxSfigc49QSOP/lCYRuAWSTWNfxOvmDb9BFiRX9K6A3swc8NGZNss8Fgt7NXEoIwJfKF/E/NH8RErFOjXfwB+nDeXWW/EZLuzWg321KKDmGxXLl7Gzq1bEe5V8XT/AagXk8jAyEVo+GjOdBx3O5FL1U8lTVQ/BdCjUxf2Cy2RlIQySaVghRUFcMELK+au/QVnUi6x6SzJ6JPi4rHip2XwuXxoVbcu2tWqh1JQQOkLGkn7stLw9dzZDOTR3PjasNFIVELYX2r17h1Yt3snB6/dW7REg6p38X1vPbgHK37fxuO4QaVq6HlPO76vHLjx1tTJDMKEewIgW7TXI6pIMiAVkKPt3fkHRg1/gM/ZtmMHfDJW+KvxPAMVx4/+hb69e/FPataqjZk/zvInS776fCymfzeNZ9ROnTvjvU8/ZXkrHTR3jf+a2G7jed6k9Xjg4EG85nmdXmzfsZWLEuzduxfnzpzl5BOBbGXLluUiRgMGD0K58iQtDfRlaqvgzLQ/gaYBmzasw1NPPMlxQlKJElj6889cUMBcwIXm2mWLFjKDrW2b9hj7zy8wf8FchISGokuXLtzOzz/7AlavWanPfSTFFXITs2+qWEvEwwaElgJMGTB4CMa8/Goh6SQxmgl0IrnhusMHsOPsKWw9d4bZUQRIUfKQGGwEWmY5HHwem169jZKG9O4e7icSeN8vXqp7pKlIjIrCQz0HY9FPi3Ey9SJCVBXD722HxpXvxOWcDHw16wek2IThvocrbmoIc3vQqPQdeKpDd8g+N1bv2I4de/bApXrRr3t3NClfmcEvGrsXVDdemjIJTqsMxaehZ5Pm6H9XPcQyU0tnoXIriJhAyGcp4ULeczJSJBlvzPwO550FPFZjLAreGz4KZaEgQmfA0bhM97nw0ZQpyHEWoGub9mhwd238snwJWjVpgvKJJTjNPmnpIqR4XXDZQ6HaSKpkg0z+QNYQ7jshNoWTjqSaUCIisGD1r8gsyOf7qZhUEiM6dEUSZK5uTGPFDlEdlIBz6uskA3UqCvIg44wrF+MXL8QZhyjiQs8jfFNFBWS2+NCTXQLIE6w1KtgyuFUbtKlxN6J9AjQzCiXRmCRG7EVY8PK3XyMlhEBPoGlyKTzZrScSboNst2bhun3W2y3wH9gCtwpk8/pi4VYr49j5Cjh+Ng5Jya0YZLNZIxAWFg7FamWQzaLPt1arTfdUFY1Mirl8ZwFkmeSiETxPFochif27vp+g/ZKqIS0j089k4zXXiO2CQDZj1TEKpZmVlEb8EvzaA3iBac/rU5GVmS1AthyPU9/dFvbcCSxx4pTEDCEGCQWb5ANlDg7MG3kz/c7YtJNfRXpmFq4FspmrhIoLikxhcSDbVZ/Xn9xgspGvgsFks0pHuPCBou3yM9lug2w3Z4YwQIJAYXojIBZB99Ili7CG/Lr8vmri9xfPncWp06cZmKpavZo/aD116hTOXbiA4cOH45nnntd9PXTQR/OhT6+eOHn8OMqUKo12Hdqz/9hTTz2FKVOmoHHjxixZmT59Ou6773688vJrWLJ8GeYvWYTSZcpwxtwookBMtpYt7oFNkbFy5UqyWGMpa7BGm57vnXfewaaNW/Diy2P8IBs9297de/D7jm3YvHEDjhw4yM9FwRGBYoMHD2a56JAhw/DimJf83i0EMDz+qOHJFpCLUmfnqqFQsXHdWjz95FOoVasWfpgzx28cfPDPfRgyaCCSkpKweu06vt6xY0fRu3dvDuTXbliPmFhRlc3YBBgZcZqURo0YiV1//OZ/8e998AE6d+9eWG7D3mXGlkhMVHQOCuqIjUjvh6SrNpuCuIRYlCxRgsHOid9ORKNGjTBhymSoug+NYJORu5aElk2bwpGTgyk//IA6dete5aFj7o3U5icOH0W/Pn0Z7P955SqULFWKv5N+JRWdOnXij6/45WckJ5fkzD49X79+/UBy4y+++AJt2rXXT6myT9/0ad+jf//+eOW11/8FWOv6YyQAsilwygqa3jcYUdXqQ7rjbjglG2xwI8GTjlHNqqJF6TAkuNMR7s3VN6bFA2wB+a6xyRA+bB5YsPfICTz23BgMHfUYnn/9Tc7y0PvOzMhgaTYtIFQFTVK9sGku/OORkejfvTO70NAmnTaMRXkRiHct1gFzkqVwK4h75kw/z9FCuuqVLDh78RLWb9iCE6fPwOv18tiuUa0ymjdpjMjQEHKOY6BPAG3mbSSf0X/egKebkDyRZJQAyyv2eMzcdRGrj2dw1VGXHMrnI8mo59hu2DPPYf3ccQgjWZbuQxjwTRDP5XS54SjIF9VFfR5m/fG1NQ9kOQ026ZRe+GAD7Mqx29VFrz8E/tYnhJQuYJRP/yeWGJm2UwXDYzlZ+HTad8iz2VleplrJ30gvqERsN6vEbDaXRTBsCRAgqRmDP1z8Q9ScJKNcK4EBXhXt6zVAz2b3sITNCQ1rD+/F9E0bkWVT2PuMvaQ0wTIrZIVAYB0B46oPgwhkmzuHJWaxSQmIjo3H0WPCQ7NypQpwOfKRcf4CIlxuPDtoKGpHEccG2JOThs/mzEJWqI0lanSEQILd40Hj2rURGx0jZK96VEbxlFexYNuBA7ickc6M5Lp16yAxNg5//vkn0q6kIFJW0KV+YyR4fehQsw4zsAyQLccqLBZeHj4aGZcvY8maVXBIQKbPx+uEnaSKVlE5y+Fywc0Tjw/xih2hPqB/586IT0rCe99N4TWMQLZRXbqhDVUXJVCEWDLczoIhTuvXe2+/g8Xz5/E5Px77Gdp2pPlaxHMUN166eBFdO3RgIKly1aqYv3ARrxnU1sQY69H9fgbRKOhet3Ur7CHEbRLWwu+/9Q4WLZjH1/rok48ZcCTm+g+zZiMtjXiCYi65OpolkrYFz73wIhcjIk9HTgroFUD9XnEaMf/oPgV49NorY/DTsqW8vo5++CE88sSTRVbxJibSsMFD4FbdmD5jBux2kRQ2juefe4Y9wWj9ZzsNvfpxcHIjsCIE5kcDZHtpjPBJNdZ3ApioamW2Vcbb303CCXc+Mu12LsZB7UnJO7oOJRyM/kRJC3LjZ9BY1TCqXz8cPXoUG/fv574v60yqp4aNxk8rluPslctcnXRU6/ZoVPlO/P7nHizZsB6ZIVYGcN0keVY1hHp8qFuqHJ7s0I3f3RczvsNFhyiuEGmz4dVhw5FkEYWQLqlOvEwgmyLB5gN6NGuB/jXrCo8/KmRCEQmZkOoAqCjoA2Z95VoVHMi8gvfnzmb/ROoXLWvUxKim9yJBU3l8U5tSYpWYctsOHcCi5T+heYNG6Nq2PfdVGsPEFiOQq4BYgCwZFzJYAqFJ6upmt06KXUQJHXI4LYCGvSlnsHT1Kr6fUK8Pg9u2R8s7KqMEgfoarbdCRmoAbDSH5UDGvpQLmLZiGdLgY+k3HeSRGA4FNcpXRMUSJZEUE8P2JVcyMrH9wH5cyMqAk0BMVUO8F3hp6DDUCI9ClMfN7UazIBU+yFUsuCwreGPKeFyQib2roeUdFfAQVUD1UZsIJlvhFTdYYPW3pvHbX77dArdb4D+gBf4uyBbcBGQcpWl2qGocnL5KDLIdOxOLEsn3wuuLgT0kggsf2Gx2wWYzKjxbrMxk41J+MsViASYbFz7QC7uZr2fGnoJrAgSDbBwTBtmxqZyQ1/c/+t8EstERGREuFDmUGCMFl+orJDU1LHO4MCDZ3Hh9ZpCNxAEBy3BDy2rWtBqLuvBk07i6Ay+AJs8EM6poPp9ZLkoyLoX9n4pHIf2NpoNslIGjxqbS6gIwuDaCSWuz4cmWmX0JJRKJwXEIcK6B4hPVRW8z2W7ebGCAbCQTNIIiId3zYvu2LXpHFoGlUfGPgtc1q1Zi2bJlaNCgAR54cLi/cy9ZsoT9z9q0a8eVw6rVqInEhGTu2KtX/oIxzz/H1yldujRmzZ7NG41y5cqxVFSRZfzxx2/MXGrfrjODLiyBlCWUuqMskkuWYE8zOvIyBcjmZxKZ5NLmzZX598Eg29DBQ3Bg/15BXYXEVTZff/stNGvRHPPmzMXYsWMxePDQq6qLBkC2d9Gth6guSkOJ41/K0D/3LFatWoXnnnsOQx8cIRgVmsyFBh4cNpQz1MtXrBQvUVLRoW0bZs99/NmnaNexE8tjBIihf0RTcf70GXTnyqgqBg8cyBuTqtWrY/aCBUWAbII1YMg3adx9P2kKg5cEsHF4xxOSitDQcFSvWg1/7tvHc8PDTzyGhx95rJBckyazQX37MtPwzbffwf29exWS24hRrd+rXhnV4yxA4wYN+TfjJkxEs+b36JsL4RNH7V2iVElT5l/ljP2lCxdRTS+sYDy/x+PCoQMHUaNGDVjtIbcEZCOey8krOWjZcyjq9BiM7LCS8EFBuC8XdyALr/e+B2W9aYjyZCPM5zR5sRU9Fg2QzSzLJBabCxaMfOJZHDp1HqUqVsPyX35BSGg4j48fZszA22+8qZtsk58ScWA8qFezCsZ/9gFknwtUB+5a7LlreRmJOw2AYbSAEsDm9GmY8P1MzF20hCusmqU21J8jI0Lw+IgR6Na5LRRN+MPRJkr0UOPNm8A72oAQ7qUzO8h/yykpSA9JxM4cO7755XdcDkmGQxHrULg3D1E5l7F32Uwc2rQCJcL0Mt36pp/7q77JL3C5WfpdHMhml0/D49wKxWOAbDmQpILrWAvozCdYoaoh8Gil4PTcjciEtsj31INLKwUqY85sP4PRc7Xf6s2blP+NzmSWAhr/JmCVekOB1YqjuVlcZTQnJFRnfwjQmZhAoroeFUqQ4bH8P/auAzqqal1/c6am94QWQJrSQUCKShMVKSK9KQiCCGK/V+xee/faRaUXAZEigoCAIihIk6KAYAgtQCC9Z8o589b/77NnzkwSQNT73vPOrMUCkjltn12//RUL91cksSIWCS3WvZpIQuRJEYFZHuFddsOVbTGoU2dezNObXf/rXszc/B2KbGZc0awpcvMLcOZUJho1aoSTJ4+jtMyJK9u1xZkzZ3D2VAb397cNGsp9vLgHIWPz6mlXNL+hRTAld0a5VNw3bDiaxKUwE2/GDxvw7aEDKLLZeLFNC/6GqbVhIe8PlwvncnNFSrBkNBFgwNJYCiQQ6Zm0aQEy2qe/TQJUjHG6Eet04cV7HoTVZGGQ7b2FC1BMklRomDJmPM6dPInFa75isJJkfsSykSERbOSrM4IJiHB4hFxt5M23IKV6DTw//RORfqiDbN1S6yHG7YadypoKVxWbMWTn0KN7NxQVFMAeFoYNmzYxo0vK96lsTmVkoG/PnvyElzdujE8XL4am+zrSvQ7odwuOH0nj+3nrww9xzbXX+kC2KQ8+iPVff83X6tevH1sjZBP4qIfu1KhVnb1ZmcXlBTIyTuP77zchVwfgqF699c7b6NL9OlHGbHFAHYXeD+nlQHJAAmhvubkPhzLQZ9qMmbjyKiFfNco6JfNNWBLom1zsweCfFdP4Q4AofWQQ0ZqvvsKaNWID8rrrrkPffv14divnH+xzqd8X2V00aNCAQ4TSjx7F6cyz6NC5M9xmBXlWC6auXoktx9OQb7WglBJidbCYQLZIRziqx8RyWaSk1mSwttTlZJbUmKHDsGz5cuQ7nXwMb8J4gS5XdWT/uzOZmSwFHde1Bzo2aMzzqS+/W4/v9v+M2q1b4kxZCY6ePAGHZsKVNevg7hv6MGNtf9ZpfPT5Zyi1WRjg7lC3Lkbc0IfTPrO9Tjz2yUc6yOZF/46dMLjZlYjnOqd7sXHSj1iwiH6BwlAUFFmsWHNwH2Zt+o77A2rDo3v2wo016yFeZ8LRhhsdQ96DJYqCM+eykJqSwmMKA8KayptQLp0tW2IiIAw4nJeNjbt24dDxdE6h9s+fvAiz2xGTkozoOjWx/ef9KHe74dCARLcHD48cicZhUYj2qrB6KFzEyyAn+TXmwYI1e3Zi+dbv2fuNQFGqGg4v0LldW1zbrB2nlBLrVkDJgrFbAi8Wb1qPLWm/cvuPcKvoTMFXXa9HvMfD7ZPmaHSXFAyTpZjx0uzpSC8nyBCcBHtbtxsQr6rslydl5n4QNwSy/T8aJkO3GiqB/0gJ/NkgG0wWaJotAGQjJltKchd4vCQXjfCBbLSpZnPYmEFsViy8sUX7ncLv2cRyUWKyVQWy8WpC79aCQTYiecXGxrAnm8SfLhZko+tHRoT7QDYejSgUS/fJNXpm87qYkquNTLYCt4cDHOWiLvhv35v1mlBUWsITwMhIMvP2v3Off4T+I+P52FeHgw8KkBAfyyAb3+RFLDLoPAW6JxuBbP5BT/yrwk4zy0U1jh2na+bnn0ZivAKH+TC00q8ZZLMp6bBYckJy0b+wydJEoaSoEFd36uSPvfW9b7G4poou5Tg+5pVO3aSf82RAMeG5F19gVlp5SSn697sF+bnZLG+oXjMVX61ZzY2KwKz5s2bxBJHkgVyHWdQjGh2dX5gQD+XGSssOyWSzmk0sI/XLRf2yNV6ceVUGl3bv3YtHHnsUQ0cKuSiBXh99OBWnTh5HvbqX4b133uJJ8OJly/m6c2fPYSZbZGQ4RwcbGRFk+kxSFuHJJkA22R7OnT2D3j1v5OnW6q/XIjEpRUzMTV72nbv/nslo0aIF5s5f5HMLmvLwwzxZv+fee3HH+DuZXURApmhnApR++IGHsG7dWlx7bRe8/PLL7LlGctQXXnoZvfr28YEQxvZON0XHT/vkI0x9+13u9Lp274EGjRry17KyzuLEiQz88ssvKCuhvWBKEDNh7ddfI7makLhKdsMrzz/PnkW9+/bB8y+9zOVdXFqCcePGYtSoUejZq7c4Xp9o0kKk89XXMHD25L+exoCBxGoTdye/UxkPLJjB4N+b8B/L5ak/6MWLNStvMJLJpplsmPPlOjw/awkadb4J+bYEfvZYVw661onG2Pb1kOw8i3B3MRwayTYDrxxowOnfZZH1l5gXqmLDD7v24R9PPguXyQ6PYkXdBg1ZPnvyxCksXfY572LLcqdrEKgVbgbWLp2PMAvBPDQISCaZ8ZkuviSEFFgH2LxmvPvxDAy8dQyatGiFDd9u5JRfV7nTtylCqjizx407b78Vo4bdwv5wtNChNV2lIJtXSNwkyEbsCzesyKcAhLAaeHXJRhxQY5BvJcmoGWGqE4nOfBzYsBwfPHY3+nZpy8dTD8B9AXkIks+oCSh1uXmwJsaQRgspGiyJWWeiP9mwmtJ1T7bKQDa638oGrhDI9keHE9m2qT4IyTsBQRak5+fi1Vkzkc8MHVqkinHf5hHvgQA2YrhQQiB9iF1C8iqZ7EdJpVRfbV4THG5Kx/TgxjZt0e/aLty3ldHmza8/YxaBbFYzJ1xu+2ELzmWcZmbSqrVrcC4vByNvvwM//bwXe3/aBYuq4o6Bg7F0AfXBlL5pQrGVpHNivCFzckrnJHCC0hInjhiJBgkpyIMHj077CNlWkpCJHoBAhb5duqCWPYIBo2N5Ofw8nGYKumfh5UkAA/2MQhBYCq4JIFqAbB5El3sQ53Lj+fsegpk82fLP4b2FC1FsMzOoM+X2cbCqbhxIT+fzuyjpUTFh18EDOJ2dzWNJ/dRUNKtbj8tOsgGbN2wIzWzFczrIRmmk43v3RffUBohxe1j2LlkyNK5uWLsG/3jwAb5nCsN56bXXDRsuAvw+RPYKQwbzd9q0a4+PZ04PAJ9ffvF5LF7wKYNfYydM4HFNMtnuvvNObNv6Q4BjMdWddh07YfxdE3BlmzYBVZHGabezDE889iiDc1S/6je8HIuWLmX/USNgJvtNOT5QOV/drh2cZTTvVfDlqpWoWaeu4JsHTWCN6c3C41S8X9qBl5vRHAXF47IAsl5/9TXMmz2H6/PEyXfjzrsmCBYlzZF9IQn++YjbVY7ePW/icZfayOr1GxBfoxrLNn84dhQHcrPgSYiHNSEWO/YfwMG0w3y9ds1aokerDigqLYQjPAazli9CZkkhP3vTho2YycY9m2Gn3GGzs0SS5klR5W4G2bo2aAwHp4tqWPH9ZjS9pjM+WrsCaWdOwaICrWql4v4bb+ZkT9r/n7tuFX44doTZyNQW7ho6Ag3iq6HQ68TjQSAby0XdmvAkYxayFNiIMBS6uTKziUHEJTt+xJI9uxhko3Tb+4YMQ6eYFJ/cVEiJKJmUgDbmLPC4SHMoBqY1kTBO7YkCI3Kg4Ivd2/HV9h/Z442Oo+8Tj8LIeKB3I9shjUl2DSyTrWO349HBg5FqD+N2Q++e+qUszY1Z677GtmNHUWKhtiuknKnVa2Bgrz4IhwVWYrFCRTiFR0BhsI3GLQLasimFeMFMZJeV8Dw6BQreuONOJBNz0CNk2pQ8TOVSaLbhjbkzkZafw6D6DS3aYFCX7oj0uGH3CC/H0CdUAqESCJXA+Urgj4Jsxk1TMVsWTDZjuuhvJ0gB1Y2ZbCQXtTvC2MeUZPn0h7zU6W/2YqM1aCUg20URtaTiwashNycvIHjTN9QFy0V1cpcsI8lki4wSTDZ/JoB/XDbKRSVLPABkO11YWKH3ZfmGXloEd8j/l7tdbCJHBSL8hHSphwE0Mw7UOuGbJ3DFRaWIjAqHRUcUaMIhCs+/KJQP5l9Mm3gXmQrbYbfyokyCFZIVZawwdBwZgxPARhLVsrIcxESpsJkPQSnfALN3F8KUEJPtP9HNkHHw6VMn+VLSeF8Y1wuQbfGizzBr1gx06dYVDz/8iIjEpZ3+mdOwaPFiDB48GGPuGIuY+Dg2uH/6iaexYvkXuH3UrQx61ahVm+WChCb/9NNPOHzwAE+e3n/3XZY133fvA7CFOVgKuvfnfXjp1VdwI8sMxXWMINtr5PtSAXaR3igaS1L37NuHKZwueitPgpkeqntoULroMD1ddOnyL3iSRpPnN1573QciVGaubEwXlQ34rTde5+sRI41AOmbgEChiMuHTufPw6qsv47obrscbr7+ty100pKcdYQl3SkpKwIJGdkSrV65is2j6fLpwEZo2bYoZM2bgrbfeRExMDObPX4BadWr7FjrGNkwLtOu7d0PuuSw899xz6Nuvvx/skoEJqsrhFCtXrkRETDQe+uc/KnjW/Pj9ZkycOIEn7sRUjIqKwerVq/HPR/6JTp06YepH07kvkKAY3XvPG29k1hox+m4fc4fv95WVZXCdDgbRLvT/S20TYpFmZgBs/CPPYk+OGwnNOqDYHA2L14MU51mM6dIc3aopSHBmwUFsMmY+Bpo6Vway+b3yiHFigsdkwz+ffhGbd+yBBwSyCVYmg16aiYMoJGhF9YmuoXhVlowumPYBLquRCLNXBL4YmY7i2QMZZUbPIV+/rPsYGL3hPl2+Cg2at0L3mwcKPrTJjH+//jref+89ZgvwuyJOHy+enPj47dfRrFFdLhtaTAi5pry+YNYI6ZkfZKOBn0SmRbZonLOnYOGudHyZXohcWyJLSW2qijh3AU7v+BZDOzXBMw+MgZlS2Cj3Th/d5GK63OVESXkZEqIFyCbuj/gAJKPNprxW9mRTPCGQ7VLbxKUc55uc6VJmAhFctKi1WpFnUnAOGrKgYfuv+2GxWdG+XhPuscmbbd7qL7D/3BmeTzSIS8CYvgNBUQn0Vg/lnkHa8aO4qnlLJFvsqAYF5I7m0Fn4RSYv1v/6C4NsBOLVq1sHJ48cRWJYFMaMGI0V61bh0ImjcCsWPflRsLzuHToStSLj+R7IF+6bg7uxbttWBj/atmyBLq3aIw5mJMDERvBU19fv2obFP21nUMRpUdjsPFLzYMzN/dEiviY88LAx+pszpqGcpHAeFQ+PGQ8LFOSWl2D6gk85eTQ2PhGDe9+CE0fTcCrjBDo2bYYmcUmI9aioZg0jUhn25J/DOwsXosgqgg+mjL0DnqJilKlu9pFzK2YGDNZv344jJ49zn97yiivQqWkzONwaA4nEBowgX6qoaLwwfRq3zUiPB3fc1NsHslG6IrVtOX6Nve02Dqyhz9SPP8FVna4OAG9oPNm2ZSsmcXgAcEPPXnjp9Vd9mzx0nuVLl+GZp59kFfzQESPx8BQau4QcdcL4Mdj54zb+N40XCQkJeOJfTzNrYnYAACAASURBVDMzTdOTskVvIuS+NE81e00ozM1B966dObyAerpvNm9GTDw5aflZafRv2V+wAN+r4doOnVBaXMjnI8+9y5s2E9CLSd8I1Cu7b3wJYsRJd9dAp1RxbpLVLln8OZ+BxsxbR93O/nPBG0Pyvlgu++wz+PyzxVwejz/zNPoOHYpCqxnZJjPW/rIbpzU3wqqnIO1UBn7a9zOXfasmzdAi9TIOIYhOTsL3e3cjs7iAN+NIHkpsMGJetml9JdKPHUV2fh4ndrJXrKYixqXirs490L1hY0RwT0ySSgvOAXjzq2U4lJnBgG/r1Lq478a+7HdI3zpWVojnZ09HGcmSvV40ql4T4/oNRRHceIKCD8wkFxVMtqpANu63dU82ZoZZzFi2azs++2kHSq1m9nC78+Zb0DUpFQn0LMTepvrIG66cb8/jktxsYSU4bbroaZ/FZiu2nTiK91atQKHNKjY8oSHWYkf1+HieU7qcTt7sK3V7GFAn1iqxywgoJYA7xunEiA4dcVObdgx+0YfAu0+/Xot1hw6i0GaDh0A2ss3odDVaN2mBQ2mHseennSjMzeW6QMD8ZdWS0fOaa9GwWipL2YldN2/nZmzat4fPGeV04bVxE1DXYmNZLIFsVBcJ0Cu1WLHn+BFkOSkaBmgYn8j+lCQVJdD8YkgNl9Jvh44JlUCoBP4+JfBHQbbgkjCCbOXeBvjtRF0QyOaXi0bDbnMEgGycLmrRgw90kI2Y8KRAkUy2iwHZRN8vgg+qBNmCbtgfKyV+IT3ZIiIFk60CyKYHAQbzggOCDzILi/hejAtrMaiLw7z6Yoe+EAyyie9VvUMiQTY6VVFhCaKiIxhkY+DOxzCoooKyNxRQVu5ikM2ux93LyYqPBaVfX/6f9rAo+IAmU2XluYgKdzHI5tA2w6bsgcOULuSiPAWn6ej5d3iYseENh6qmoExrjIj4YShzN4FbTYHmFdPni+eA/H0aY1VPIllZUkIx9cP38e36DaKC0qSApIzQkJeTyx4qkdFR7GHG5HevF9nZ55Cbn4fbbx+L+x96kC9DaWQ0IU2tWQufzpuDrl27BjDZuCl5KRjge9x1110MIi1YsIjr9AMP3IcNGzZg2sxZaNO2rQ/8KSzIQ9erpVyUJt66FltvLbQDTucklosAgxUBsg0fybIgST+jCRIFHwwbMhgNGzbEkmXLud7SMy9duhTXXnstM42MHwK4yDts9OjRaNO+g/iVV2XJZ78+vTl9dOYc4V3GbUx/vkce/iez9+6+9x6MHzfRNyEXXUngR3ZC33+3icvA41Ix4taR+OeUR5n94Ha7MfrWkThw4AAbQ3/00SeokVrL1xqoU5Pac/L58rjcICnvZfXr+eSALADWm48RMBddBzFShLci35vqwc29e3H6Ze+bejHbid7Vb0fSOD100ODhfumO/jwk/YyOjuS0UmmE/3tbUAVmW4VF0O89Y/D3hSeZU7HgmptvQ9gV7WCp0RBllkg4tDLULDuFp4b3RD31LOJcuSzfNOtMMsEaljJJcV4jhVmCbLSDTv1QXpkLfYeOQqlqhWay8nX9H9Gnyg8tkHjnXvMyyPb+K8+hbfOGnKpMO/3BVOmqSiHYo43bqQ74ZeYXYfjYCZg2dxGat2sPkMeUV4DBTz31lEhm5KQ/sag0w42u7a/ES08/ohvIC0lQ8HNzndfT08T1aKFlQok5Arm2BPyY5cE73x1Eli0JpZYwZsXFeEpQcng3UspPY+Wct2FjLyIhqRG1kW7NhNLycm5f8bGxLGnnTRtisVGZIAt2cxo8zh9hdlHwAXmyGeWidI7A8UL8N8Rk+6OtyHe8L9lcgZv8+IilZrbiYF423po/j5kstMnx4KgxSLZHMMg248sl+CWblvzAFTEJmDBgCDNCiFv71pIFOJObhXBVQ9OU6ri//xDEeIUxOTFsChXFx2QrMSto3aI5Mo4cxaCb+iA5OhEFWik2b9uKfJZy5rBcPtyj4sGBQ9E4LoUXw+TltOKXXfhq2xZefJMFQqzZiszD6ahmd2DYTeRTBbw89V1k0D8S4phFU1pYgAiPG+P6DUD7xFp8/0c0J16Z8TGb2dNc6d4RtyLFFsnP+dbsj5ADDW6TFxNGjceSzxbAWVSEaGIJ9b4ZbVLrIhxeOKHgp/wsvLVwAYNs1Df/Y+x4LP50PnIKiwRQYBYsQGILkrcX9RdWL3hR7tC8sHo09peqFhOPgUOH4pXpn3A79INs9UHBB8SS4TREeHHwl/24ddhQfo5ateti+aov4WVvMP/4RO1sxbLlePrJJ/h7t44ajYce/mcAk5r6/bTfDnE5hkdEibkpyTdNwCcfT8W0jz5mpiwFJpH/ZnxSok/6KVirfi89BsuIva6puP667sg+R3At8PkXX+CyBoKRHTx/k3MXKpXhg8jn8wC/v7vvuQ9j75wgghj0+bF/cySwX6iSKW0SfS/1G08/9RS+JEYdgH88PAUjRt3m83sjuSrPafUTyfF87cqVeIy82bwKBowYin88+RSKbRacURS8veQz7M/LQqHZhCbNW2DfQeET27JJM6QfPASX242o5CSUUGJ6UQEDSHbyFnO7EaMC94y7C0dOHsPyr9egmOTEVgtMqgeRLg/u6twd1zVsimiNpIcanGYrsmDCqyuX4NfM0zxHaVWzDu6/qS9iWe5sQhG8mLn+K+w6/CszyCweLx6kRPMwB5785EP2G7NqXgzoeDWGNG0dIBeV6wqx6BOfUrMJRVYrvj1yCFM3rGOWJpVjp0aXY/zVPZAEL8J1uTiz2QxrEyMjjd4ZjSdlZgvyzWa8u3wxtmVloow28zUvhtzQEx3qNEAkqx7oQ88DFKsuHD2Tycy9vb8dRm5BPgN6qVFReGLU7YjlhFBRm6h9U1t9feECnMjLByxW9OnfHwkp1bF41XKknznNUnaSlkrGHIFmBNoNvuEmdKrfmJOUVxzYg6+2bmLZLLFiX7z9DjRwhCHCJdodVUNOPbXaUEoKDX28oxCGcI1CGMjnTqg76FlCa5U/baQKnShUAn+7EvgrQDaWi3oTIEG2w8djUaN6d8Fks0fBYQ+DjTbzHA5YKXSG2GxSLirkLqxAo+ADIhKwXZmeLlpR8ilfiegbqd+UwQcJcaSkpNWIHlVHG3UBaho6Vh9wDemiNH+SIButqSTRqzKyB7PayIbApSKvsAAJCfEwkVxU3pYESCqrOTRosiebLhc13M55Kxo9DrHKcilpoQq5aDDA5y8mE4pKihlkiwgLNyQQ+i9pXPPQeahAiclGxtt5+aeRkmiBjYIPytYFeLKZNBdM/IZCINsf6SkqVDRd6kCTRBrZV325Ent27xLSFv1Dx6T9epD91FLr1Ea79uRzIiq3rPSdOl2D7tddxz87ceIExtx+O1596WU0a9IYHTt2RM2aqT4mG30nPycXt44YiVOnTuL1N9/ADT1u5EY2dPAgHDz0K1as+op9WnyW/i4nftj8PZzOMny2eCHq1qnHCZ3i+grfLyWKLl68CN26dUObNu3Q8PJGDO5xfWWxuNjp/XX/Lxg+dBjq168PyWSrDMQQLJ1AmTODe6TtJt+cKVOwZtVKfr4PP/6EgTBC9emY3Ows9O7dGyVlpZg9bz5atKTwAP+kSbJKhX+bBk1VMXPadHz44fvc/q66qgM++GgqzBZaFopuiwyoR40cgZysbE7pfOyJx3F9z+v1MvIbVd81YTy2/7CVwct/TnkYzVu1hKIYAR7RmQkmmk7vpcUysV1NFp7s0j19t3Ejy115N0BnLkbHxnCwQVgkOZMYvNl8yX5+sO5S6qkRZOMq+BeAbMQwK1YVXHH1jWjW7zY4o5NZzhnlKUa7aDcm92yLGuVnEO0qYCaZAL/ElNfH2jV4Cfj6P58xN8HSVqz7fhuefPENuBQSmNCuu//pAvwx9UWzYKx54fC68MpTj6BL+5bM7xEg38WVppQ4+dnFtD2hQDPb8d6MuZj7+RfoPWAwXnnzbW4TBGBRwMT+fT/rDGjBVKPrkXTVobjwxYK5SIi0MaPvQiAbez2y5IcWRXYUWuNwwpKIRxZ9i9PWJJRYRb2J8JTBkn0cx75Zgp2rP4ddpYgIgibkgwoggeoASbUjwsJ4I4baBrNdTCpMSjbClHSYsQsRyg8hkO3iqsif+y29fXLurkJAm4kBpzwQiLAAP+dms5KuZc1aGNm7P2+VTV+xGD/nnINJM6FxTDwmDRoGMpf4Kf03zPx6NW+KkKfR0G7d0bNxc0SQn5nudUYg29cH93HwQZnFhL69eqM0r4DlmLzFoogwG5PdhuJyJ37cvg3hbhVTBg1lnzVKLSVp3LKff+JkTpJgkidYeWEhTuz/FVGqhscn3cdeVMvXrcHmtF/RovM12HX4MIoK8hBOIFvf/uiYUoe3/DZnHMHsNV9x6AO1mQSvCaMGDUFidDwWr1uFXRnHoVosHHxQmJUFm8eNhrGJmDJ4BOKIkcQgmwk78rLw9qKFKLELr7opY+7gxOa84kLdi4o8riwot5nh1BUCBLIRE4cW5uRfR0y26nFx6D9sOF7WQTZj8AEZsIerwkCfWtd9kybj+00buT48NOURDhggZp+fnSx2gt949TXMnT2L+4en/vUM+g8eVInTrl+OwW+C8Hgx5KKgIA/fbNiAPn36wGqz6X2oPn8w1EY5JtKE3FlSimuv7sTsVTrz+u++Q1xiUsCYIw/1gWxe4J233sSMaZ/w5D48MhLzFyxEbV9CqWBKyaAgIQ/VwTF9/DICfoJZJfpDAp1ee/kVLJgzh+ehY+8Yj8mUfO1j/+oPyxvdYvwkNvvWTZswedIkHj+797oRL7z5b07FzTApeG7Gx8jQ3HCH29G0ZSvs3CkSZFu3aIni3HyknzzO9dNrt8HpdvF7izMpiKDNm7YdcG2rtnDDi48/X4jD+dnwRITD6XKx1HNC1+vQvcEViNEDRYjZmaUoeOXLxYJF6jWxXPTBnrcgjqX6JpSbvPj5bAZmLFyEJs2aoVOHDkiMiEOezmQjkE2ki3bEsObtEO9x6Z5sYvNebNyJD5WB22xGic2KtPJiPD5zOgrsxCBXGOgd06MnOtZtiBiSjHO4AW1/0ypKtHVqz1T60quHYOEymxlZJgVPT/sQ6VCZXdqq9mUY1b0Xaug+aXwOfV5CaxkCvijV2Akvsgpz8dP27ejQtClaVK8Bh4dYdOL7lPxKLNyT5aWYs2QpevXtC0d0HL7Zvxtrt/zAADetpWolJCI2MgoZmWfYxoDukaSjj4+7myG+hT98g12H9vN9R7tUvD1xMqpRO3Wp7OfIIJtZQT7NkwsoKIFKHojSvLgsLgHhHhffk3H+/ed22KGzhUogVAJ/lxL4K0C2CnLR4wmoVq2z7smmg2y6VJSCDwhkk55sNH6xNQNtSpaWMkgWHRnBG0RydKiMmMBjBm/YKiBycS6ni8axXRltvNNY6rdwCuSOM1BmyASge4iSnmyGmUqwXZlcadC6jIIP8vLyOPzNVOB2BSy3DLYMYnCTg1yFdFEx9PhkHgZZDv3GL9NReCEj0kUDgw8utM6jm6XgA6IORtppmiqP8CM2kmlBExWSTHloMNZUuFU3CgoyGWSz4CBQug4WbSdsoeCDP7U/CH7/suIFM4go4Yr8zYoLizhB6f2338H8BZ+iZ68+eOmVlwWTTfdNEjfo3wumulRUUIxwhw2F+XlsEkzBB6vXriGeGYN1jz8yBSePn8B119/AaZJ0DIHCXTtfwzvbP27fAZOZgAmdzl9UjC+WLcfs2TORee4soqNj8fJrr6Jjp0587ZKiYvzrqSewYcM6btBXXNGEAxp63HgDzBYCmBQU5hfgxLE0kFz0pZdeYk+2eZ8uwAMPPGCo//7FAstlOcZUPB+VXftOHTFq9GhkZmZi6JAhLEuYP38+mjdpyqmm27ZtRXJiEo4fPYqcvDzUa9AQS5Yv8+38+86ug5qUAPrttxvw4bvvIT2dzKMVTmAjbxyH7mvoXwhoOHn0GCbdNZGDI+jTrEVz3Hb7aFzX4waYzOIdZJw4jgl3jEPm6TPc5sPDw5n9RixEnghrGkpKyljGOo52qnXwT8p1ZIWjhcL8eXPw79ffgKp6OdDk9X+/ia7duvl28OXms2EDmw8P7tD+KFhWJdPgd7YOyeo6kH4GPUdPROsBY1BgjeKd8hh3IW5pFItBLWsjpTyLQxAojIAGB5bN+wgRwoeKawXL2IRsktM7FWJZkkm5DW99NAsLl6+GW7Hxz6ranODzsgySrkN+VE68+vSj6EwgGwcP+NkU/nPovGNfYIa+783SaNnvssiVYDqUaGYMvnUMzhWVw2OyoFmrKzkNd/PmzQxOGz9yLLCwdLUMbzz/JK6+sjksmptBNvnM4pigxTUvJOhZTXAqNpRao3DGloxX1/2M3flAoU2wgsI9ZYh35mD3Zx9j+5olqB0XBauXzq8LhigF1esFpU4Tmy02KpaN8WlsYiYbQYdKDhymI1BdW6sIPhAjopG8LeppiMn2O5uN7+u+vigoyZNqAYFbbouZF47FJgW7Mk/hnS+WcNhBhFvDXaNvR1xELGauWIz9uVks4W8am4hx/Qfz6PHu7OnI8JQxg7p1tZqY2HcAA1HEdiFmE0niCGRbf/BnzNn0LcvPenTugk3fbjS0LyE7I1Ne2lz4YccO9n37x6BhaBKX7AfZ9v+ElT+KxXPrtu2QFB+HTWvWIsLlwfjBQ9AsoQbyi/LxxvRPcNv99+LjxYuQU5jPaahj+/XHVcl1GDCcteUbfP/rfjZIp6oV7vYgwmzDqKHDcTTzDJZs3sgyO5pYWkmq5tFw/4hbcXl4LOI4BdELilXZrTPZSmwmXmA/Onos4ixkQEwsJFqUm/Bb7lnMW7USLpKumohppKJbmza4pnELxMMMO6Ulmkwo9Hrx3PSP2S+MQUE9XZSYbNIbas/OHRh7+2gu98joaHy1bh3CwimBRGey6enZBHiMGDYUB/fv55Y+/7PP0LhJE1+K+MXWowqbJ4YDmT3LUlHRn1A5vv/WO5gx7WO+Zo1aNbFqzVo9IVkoJnwzXR+zVrC0z50+hb69+0B1O7kfjE9MxBNPPMXjI4Ek1H/KzWnjppe/gov+TNg+COCIrVK8XixeuAAvP/cc94G0aTZ73lwxL+BxIfAJaZ5LZTdn9nS8yT53ZvQbPBhTnnkGhQ4r0r0anvzwA+TbrYiuUQ21UlPZwoE+rVu1QkxYGDYRuGO1QjUr0DSVWYujb+yF4t+OYtg13dlLjergmfJi7Dh9Cpv378PR7HP8jsd17Y4eDRszyEb9NYFs2YqCl3WQjQq2dWptPNTzFiHbpOAR8sBUNOSXlSEyIprnanT+U14nHvlkKlxW8lQjuWhHDG3WFnEMCAmATHrScfnq5UbBH8Q+yzOb8c7qL7A94wS3WRobKN30yvoNcX2btkiNTmCgioIEaKQkth4Bx0YZKY2fpVYFOYoFT0z7AOkmL9xWCxolJWPsTf1QHQoDdtSeROq7WNLxO+d/i58QL4KCHijkhEBpuUahR+D7tVjgNImNKQLCXv18Ho7k53HoSNerO+G6K1rz8cS6nbZ4HjKK8njcv6HTNWjcuAnemTsDLmpnqoYrYuLwxOBbEa+6+J0wJ0MH8w7m5+CN2TNRZBObsikmM56ZdDfiVJK3E9Bo9MHmycXFNrXQ90IlECqB/5IS+L0gm39tIIi5FT5e4una4dHiUabVR9rJy3D4WDxSanSB6omHzREJu90vFyVSCTHaiMRh1llsYnNKQVl5CW8aRUWITAAe3+V4rRlCnAx8XRm8mZ9fwMGEVrNffeW/1yCQzZBRQJkATPKKIJKX+FxIek9jFoNsBflITEz0g2z+8gla5Ognppsl0IImaVFRUfrCyMgTEF+s2HULkC2XQLaEOJh5p054TBm/H6xplQWQV1TCbJ5I8oHjibgAKXz3K9OgdHmaSkCbqsKlupFXcBrVkmyw4SC8ZethVncwyEbBB8RkEy8oxGT7I/1HMMjG78ZgvE8LWznhpco5eGB/pB0+5KOuj59wF8sfKV1MyMKkxMwc8L4VTcEzzz6NZZ8v4YkzJb99tmQpduzYgTvuuIMnFl26XItXXn+DQdnrOnflnUFKlmzT7ipMmzGLGTGZmadZYrJx/QbBaIkIw9ARwzF69BhEx8QYUtBEYzp+4ij7l3315UpmlqXUrMFSxxtu6MmSlsED+vuKT4YKdLzm6iqZQlIGx9N/E9C7Tx+88NKLfK3i4mJ+nu7duvE5n3j0MaxcucLXsJNSquHdD95Ho8sv990nlS9P3PWZfm52Dm6/fRSDZ+R/NmnSJAbNpGxH3qzsMGjCXJiXj5deeJHDE+g0g4YOweNPPOUDy+i75SXFXPbr1n6NAwd+4bIwgjy0wKX3OG7CXXwJ2YvQuw/oiCnpNCMDe3bv5gCH2nXqiDQ9PfXV37JFu+TH0hdMARLx38lIC66nfybI5lJs+HL9Vjz6zieo270/Sq1EZ/YiwZWLCVc3wLU1HEh05iJMIwNjMUX3776IkgoE2aj8BFOQ7pt2xT2mMEy8/2HsPnyMfciCvQOE36Hfs1L0kRoUVYMdLh/IpuhyUTaCpiWBryOtHGTz/57MbMSClEIItuz+BQ8+8S8G/CiAQdxP1YIUqt/EoCPA7747R2P4Lb3Zo02UhXGQqwiy0SCnkoG5YmF56Fl7Cmb9lIF1R/KRbY/n8qDwgxh3Pn5bvQBzXn0KXds0gc3n9yZqPZ253OXyBR/QuESLTU6xI/DRlAObcgSusu8ZZHNY0yrIReV4EQgGh0C2PzKGBB8r6zx5hxHAVmZSWJJJnmyvLJyDnOIixNps6H39jahbvQ7mkWQtO4tP0yguEWP6Dca53LP4dOkS5JtUOKw2PDZqPBuH08I5nHihTI0ys6Rtgw6yEZOlX48bkHXuHE7n5yP9xElmKrds0QLRYRHcT23auYNlWvcPGY560YncSikJcPXBPVjz4xYGfOs0qIekhETs3baNGSe9rmqPfi2vYhDjxwM/o0aTxnh90XxkFxXCqqkY3X8gWiWlsqH8k7M/QYEeD18vtQ5Oph9hQP7G63qgdv1GeG3udN3MHbC6VQy6rjta1qoDV8YZtEytjSgoKIcXe/Oz2JONQDZiLD0xehxqWMOZR0XMu0P55zBv1ZcoUN0gl0aW02kq7JoX3dtdhR7N27GXHP08B048O/1j7qOIyUaebD1qN0AspYuqGuBy4rbhI3CIfFEBTJp8txgHqO83CU846g+pzzuS9iv69+/Pc4KomBhmlClWkXkcaPjvrxXGDRbZHxmDt/zflP0IJUgSE0wDhQx99MGHWLL4M74mjZfkfzZy9O36xk7QzNMAstF5qW9auvhzvPCvZ4X8Xf96g/qN0Pvmvmh7VTs0uLwR777LBGM5JouB2w+yyfuU0r0TR9PRv08f8R2vgkcffwzDho3wJaQZZ6b0vMfSj2Lc2FHIySEhogWPP/cs+gwZhFyrFZtPncBHK5aj2GrG5a2vhNlmZZCNyq5t8+ZoXKcOFi9dykmUbosYk0kG+kD/QWgVVx0JJBdmEMnEXmAZ5Km3YjGOZJ3jd3xHNwmyUdAFsacCQTZishG79B839UOiqsHqpk0L8i4TckZVIV6xwnUvEx488skHLAUnwHpAh04Y2rwNBxeQFyCNkZJ5ZZxjsMGL2YwiqwVH3U68PG8WzlL9JeBQFd6A4SqQEBaO+jVqolZ8ApIjI5Fgs6FFjZqc4kkAnoCYRLBKgVnBR2tWYuPJYyKt1KOiRd3L0OuqDqgdk8BycIK7iXlIx6n6zIYALvodtWnyJbRTkDF7rerzFvZ9MzHQRn2Cy2RGvqLg6fkzcLy0BB6TCT06d0XnRs35POUA9p46igVrV0OzKEiOiYPH40J+cRGXCbHYhnfphj6NWyJadfN90tKTzk9M318L8/DK7Jns/0b3WQtmPDVhIpJVIQGXwQcXWiD+mf146FyhEgiVwP+vErhUkE0CbBXwgCCQLf1UfaRnJCM+qRNUbyKstnA4HGGwWwWDzWoXwQcWswg+4O0MInt4FZEuagYiwyPYn19uovEwq+NActPLtwJVLGwflpeXrzPZhH2RcR0ujq9omUYjd2GxANkiacPQQP3xk8jE+w1Y15NXsFtja5HEpHiYCiWTzZeyUDnIxuyeklKoXjUAZLtQFaKJRzDIJncXL3wsUFhUyoUeHkZhC2LSYpx0SfkdJxDRIGgA2QoLziAhwQyHckiki2q7Qky2CxX6H/595XCprNgzp8/AD5u/Y+D0sgb1MXHSZK5PsnH6OYr+GxFAjcoAz6KFC5lJNXLkSHToeDVPFikIgcAySoYT0jLg0YenIPvsOYRHRbL3V5OmzX3X+HnvPiz4dB7atWuHnjfdxOeTzDKx7y3kbXQqCRBlnT2HaTOms+S0/8ABDGARa2zChPHwahoj1hMnTeLfk9+abPTcAIllqa/KWa5g8H+LiYtFtRo1AjzVJOON7iQ3V3jXUUOvXecyNv2mc/FOKoFPhnuka1FZEeNs7ty5nNpJYQg+CadepHLn3YjMU9vau3cvhxLce/99MPPCR3x88hn9JwSwERWW7o3+TfdBuw/VqtdEeGQEL2Qk6CNBM3mfPnBPLFn4/Dq8I+8uqAaK5yRvSPpU6MSDwLbKQN8/XKXPcwLBsLLj7ZmLMO/rrUjqcAPKFQeItZXkzMbj/a5CE1spYpx5CPeW83OQXNQIskmJsqh3stRF+QvAwQwnHOg7aDiySt1QzWJBV6Fz1+XIEozknXYCtjQnPnzjRVzZpCHMJJOnfXViyQW8J/9gEVDOPpBUsNjougRqvfPJHHy6/Et42BuOdqsEG4aT24wG5NKDiOqmRpm/Ttw2qB/uHjsSNroXDtAJ9JMT15fPJwMQKHHRgnJiUNiTseqEE/O3pyHLnsDlT2BFrDsfJzd9iSfGDcPom7vD7mONREbJSAAAIABJREFU+utOmZOYbP50UdEuBbvQhCwG2dSyH2BWv6tULuoD2fRuLuTJ9kdblyhI2T8Q05gYU05FQa7bzWl5xVYrL4hLLQp+/O1XBhAaN2jAG3akzvpy/Tpk5OVzvaseHYUBPW9i9hp5yG7/5WfEx8TiyroN2JfN5i5HhKqhhj0CibFxvLjdeHAf5m76lv3Uxtx8C+qk1MaejHQsX72S5xx333kXHLBh8+5t+G73TgZBura6kpkrlNCcVVyAjIJCFJEXrJmAHPFM5PtGIQntatXB5Bv7MMBHqYE5AF5YMAunS4pgVjXcNnAQrkisgZ8O7MPnP3zHIFqNiFiMGXYbVq5diWatWiI+JQVfrP8aB0+f4hRT6hjiI6Mw5paByDxyBFvWrEUcTJg4eAhSkqvjgJ4uWmgVwAKBbAnWMBzPycR3u3Zh37GjLMX1Kl6E2exoUPcyTpn06ImKyWGRaNuiBZo3a8JMnFdmTuNniix3YkLvm9Gtdn0dZFMx86OP8OHb7/LvE5IS8cXKL9lLjc638ssvcHmDhqieUo03kT58/12kpR3mMZDG0SefeVb0K/osvcLmh49JGzgv5Z1sk4k37E5lZPAckfrOUqcLOTlZOHUsA/v3/4w9e/bwxjD3d4oJHTp1xDsfvA/FQqx2GldE/a3Ma9G4EfX5gkV4/ZVX4fYIY3n5kWNdSvVqSE6uhkn33oerOrS/oPcVb0l4NTxw7z3Y+M23vvM1adKEg4DIp5bmGCTrpHH24M+/MEuYfCRp3IyKi8fyNWtgjYlBgc2KGRvXY+MBYkCa0b1XL5zJycLOnwSTrX3z5ujRojUHDSU0aoAt+3ajsLycZc8P3TIQVybVRBR5Zmoays0KcmHCSWj4ZMVSHMs+x3WYmGzXN2qCKNXNYJbTbEOOzmQ7cC4TGrFFmcl2M4NsnLIJjRM1i01eZKsqSq02FMGEtPxsfLx0MTwmLyI9Gga074ShLdqwx59kmxHI5p9D6PMwAutMAhwrNCtIKyrA1GVLkFFWwmxMar9UptT66HiSSRLAFO1047k7J6Km3cEhAFR3ZPIoAVSH8nPx8sL5zJCjtsfWBqqGcLOZGamRYeGwE3hFm10eF9zlTnjLy2EqLMX9Q4ejVng4HCoxRv0ez3LRRdchIIyYa4UWK2Zt2oBv9v/CDDzaWK5TvTpqVK8Gi92OzPx8/HQkDZpi4nskOaiiudkDslVCMiYPGIIkr4Iwl5t/R50TnbvUasWBghy8OmeWD2SroZnwzMTJSFG9LGMlkC3YWkfOH/5oDx46PlQCoRL4e5TA7wXZ9NHT9/DB66/gdNFf0lORfjIBcQkd4XTFwGqLgM3qgN1hZUzAarEz2MZrWwsloxO+JteAXg5DsnJKcyDNIBj0ohsS6ycxt8gju7K4GED3zPStfXVLAiap6B8js73M7WbFlc1CtkeBntnBb1ww7kSwEj13QXERe4pXArLJ2xO34d9NMwsmGzROMvQvBs9fuf4skC3CQeRvg6eSflm5WPWZhGuUMKqxLIhAtqQkM+ymw/AUr4HVSyDbMRF8wFKiEJPtz+waBBgipX2BcFlFqqVc+OqLaX2STZPWyiovSU2N4KrUTPu0GnyQxnR+3nU0nEa0n0BQgdMLDWCANNY36Z4ofIQQZ1+giHTvMZ98z8/KEeEhwRJn/30Ey0uMPCDhZONHyOXz+kvVD2YawRIGxILYY74OhyZaZv36evCISKT0f3yTw6CnlueVcleTnqoiJeMV70+eoCLoKuU88r70hu0D0wLBn8Dj/y+BbNR501KCZIxPvzkVa3b/hoQ23eEyOzhFtLqaixeHdkMNTxainXlw6MwtX91iBlvg4tHP6hI1gK5BAQenc4owYORYOC0OH6gl64dIu/XqyZyG9+9VWRpKINvcj95Bo9RkBt0kyFZZxa5ssBLfI3mzSEhzK3aMmfwQDhw5Bo9igddEzjV6CyevBB7YxFH0fLwRQgsfuh/NgyH9euLBCWOZ1VYZyCbbq3g+TQ/EMEElVpNXQZ4jGVuKwvHe2u04Z09CqTmMQc0YVxHObl+LMTdcjYfHDWGQjVnTiqjz9Cl1uXlHjIIPyLeTfm8iM1PNA8WUzSCbVr7lwumiAWhAiMl26eNIcPvWeLFcZrZi9/FjmPrFEjY7J4kjAQiUrklAkBBTEqbr5YU8AbAseVTdsJE0UfPy7wj0ovpn86hw8MLbwxLMaxs1wcCb+rAH1eaD+zBv47dct8f364cGNepi59HfsGzNKr7KpImTeHK2/vvvseO3Q1y361SrhrOnTomFN7wc0kDMODkPoQU0LZSJTVk3LALPjBwLMiOnD8nGnpk3CxmlhXxvwwcORPWYWEyfOQN5um/UgM5d0bZxCxTAhc07d2Drnr3MUKPAAiofam8M1utBBcTgiXC68eykSXBYHDiYdw7vLfyUF/O0wH581Bjs3bYdW/btYWYRp6V6vUiMDMetQ4Yh1h6OTT9uwabdu0SZkYm7xYI6detCs9uw68gRkTTpdGNC7z7oVqcBolxu2DQVa1asYPsHsjx47sUX0Pfmm1m6++2Gb/DAffcIeST1C76dBQ2KzY7FS5eh9mX1xHvUyyYYZAtm2sqUUdEjAatXrcSjjzwiwBXDbrRki8lzk/xk6PBhuO+hB2Fz2H1AqNwEqjzQRFxDBidQive7776LjRu/EZlZvtAawUSje50+azbLhbnvpoWAoe+he/FLRsXYTqmnJLNNT0+vEF5UWbnQz2yOcLz13vto07EDtwsKPnhx9iyk5+WxvPqOu+/G5l07sG3PLmaFdWzeEkM7dGHG1DmoeG/BPJwtLkCE5mUmW+vkGogi2Txt6nlVTF26BDlhDhzIPMX+fQRO39m9B7o1vAJRqosBLGJvZ5sVvLpiMQ6cJRsJoEXNVPyjFzHZKNFSvFFicRUqJjz2zjvIVbzMuqI6SQxVkr9GulSM7NoVvS9vyum4HKJhAISCy5DGQ0r35ERNswVnoWLt9q3Y9PM+FJL8n8dLUZkIKKMgg3iPijcn349YVdWlkzRnMzGYVW4xo9Bsxu6zpzB71Upku118z8aPr4fiTSkvM0upP4lyefDK3fcgWTHz8xLDjzbR5GaTHAcl0EbPftzlwpvz5yKz3MnAIK2nOB2cRmVivOkWHQIk9DDTr0Wtmrizdz8kwcLBIwTuUxkZAxwOF2SzXLSYwGZ4kazY8a+7J3OZEkhKPzPKq4ybdJfed4eODJVAqAT+TiXwu0E2Xj9SxydK4XwgGwUf/HriMqQdj0NKtc5wq/Fw2KMQFh7JwZYEsjGbzeZgYIv+cB+qE2fKykr4Z9If7Xyhm3LsZDsfjwcF+UWIjYuGhTZighQ/Ae+P1Tqid6QRrKBEl6iGhfMchj9yohH0t0yupuPcqoqCoiJmz/lBtipqivCHoPNWBNkqY0LI08j5FO1KUxBBXq5fLnoxTDYJTRQUCrnohUA2LlRifWgUfqDC5fEwyJaYqDDIRkw2s3cn7EoIZPvf7BQCpy+XnnZUtTBNPJ3xOpWx4/4suaCvvleRUna+sq7svoK/L5/zQs/7Z73TC10n+P3JzuxCx/1Z9/d/6TxGkO3up17GnlOFiGl5DYceRHjKcXmYE4/efBWqUeiBpxh2lXL/zv/W5SKdmBcSZCPPs72/HsNdDz7MrC03p7oK5lhli1A5DtAZFF2iuXLRbCRG2XWQjfxcAmW8VZWrj4FJKcu8gFFQ4PLixgEj4CQIz2Thn8sWJ81ImZ+mM+v4fnRWHYFsIwb0xr3jRgeAbEYPRmMLZjCcPf7IBF+By6ugICwR+1ENLy7egExHEkosEbzwi/YUIXvnOtxyVVM8/8BY2AlA05mBcqFU5nKjpIzSRWN8IJsYj4hhmA0LfoPmpnTRbwOYbNxTGQD3QOw9BLJdarsM7odpm0T4sFmx69hRfLjiCxTZLLywplRMWkAb6xUvUJntKc4kUgWJySJTafVkW/oZMdm8Kqcpdr28GQbe2BMk8Pph/z4s2LiB69i4vjfj8tr1sD3tIJavXs3nnDj5bnyx6iukZZxkPzS6Zud27bFj6xbfnIv+4bDbUSM5CTVrpCK5Rk1s3PQds6qiNS/euPsBBtnI0akAXjw7ZxZOlxYx6DJkwED88O23nKztMluQHBWNh28di7yCHHwwby6KQcwhamdAYnwCUmrWxK79vzBIQPXWqpEnlIpm1Wti8i3Cj25/TiY+IJCNpBeahsduH4vEsCjMXf4Z0k4cB22StG3ZEr06d0EUyLeWcoeBA2dOYM233+DUuXPMiPp+106cLSpEudkMi1dDXLkbDw8fiebxCQwy0GKfytxV7saGdevRq09vX1Ugz1PyNWXTfkMFMVut+NcLL6BX7956y7u02kPnPHXyBHr36il2vBkEIZqfAMbo//Xq1UPnrl0wcMBg1KpTOyCR+3xXNdZL3mDSz0/nPX0mAxvXb8SO7T+ydcLZLJFsS/Vi9ZqvUb1mDR9b/XzzDHne0pIiTP/4EyxbshT5+bkB8xfjaEFsvR433IgJkyaiTt16XB8ks6vAYsKvJzM4+bLFVR3x1Y+bsHX3bj5Xp2bNMPLaHgyykdD037NnILOslEGc+wlkq16LgTS6Vr7ZhBdnfIJ0Zzm/c9rACXe58GC/gWhTsyZ7jxF4TCBtntmCV5ctwsGzZ3hzs1VqHTzY+xaWfRpBNgJ+Xv3sU/ySdZblqi6F2pDCrLWYMg8eGT0azaJiEeV2MSgo01fF+9GVBXpojZSSU3t3mwmMV1DGfmdu7D2ShgPpx5B+6hQKSov5nZHUsk50NJ66fRwiPW4fQEW/o1ATlrOaTShWrMijcKa9u7Hj4H6cycsT/GazcFmjsZb92CiZ2Gvi54t0ufHWA/9EtEc8r5RkyvHXV7+IyUaSUJ11dsbtxLKNG7Hj0CFmpdI9MBmB/xabuwSk1U9JRpfWbdD2sgaIhQlherlyWreqK3dMJi4HSl4tcLsYuKNPhGZCtGLhYziYJGivWDJHL7RQvbSWGToqVAKhEvj/WAK/G2Tjh/R3LhdisklPturVu8CtUbpoNMtFiU1POA+xt8k+gsY6yWSW3uC0OU4gG0k3xeb8Bay+dHINAV4kFzVmAlT9bmTgn5hXUiYAA3thYYY+VBJpKv7tW6u4PcgvLBCebD65aBVXlSas1EmTXFQy2WSkeFU3+78JshGdnrx3igozmclmwSFoxWtgwa4QyPb/seWH7jlUAv8HS0CCbOVmG0be8xhOuu2IuqI9yykJVGubbMO9XRoj2XmWk0atGsFjgYyL4MeqHGSzYd33O/Dki6/BabZCJYjM4EEgzhHIBRFMDgGyxYaZsfbzebB5yRWHmGyCXXa+TZLg+6LrsTecYsHPaUcx/t4pDCZ6FJKK0qci/FoBZNPlomOGDcTE24bC4vXLRSsH2fxlRct0Mo+mvNCCsAQcD7sMT85ZiTP2ZBRbongAjPKUIG/PN7i6XhLee+YhhGvSiFqKwIEypwcl5cRkkyAbLcxVgPzbvOeEXFQPPiBPNgV5MJkoTy6Q1RoC2f6cBlmRuSSYbFTPD2aexuebN7NBOcmtaBEqWB+6BwenR+m1PyA4JNCjQ9Z3AoOI8RTm8aJNnTro2l6E3Gzeuwuff7OR28PYW27BFfUa4pf0NKz77lu+3vDbbsP327djy86dzCQjA91Rg4fguw3foFpyEmokp6B6YjKiHGGwCnczuODF3MWLcPLUCcTaHHj6romIYqtyMoMHnp85DWeKCpmpOmTQIKQmJWPZsqXIPHcO40aNRoOoeAGWZZ7EvOXLoFksuOaaa9Dyimbc0rfs2YVvf9wKD8n8vBrirXZMHD4S9SNJlOpl4GPqgvkotyjMsKF00WpRsSjzurH5xy1o1aI1kiKiEEGMH0pjJBCbgAAyq4cXp3OyEZ6QgCVfr8He3w7DpVh44d+yVg1MuGUAkkiGRsm8esoXbQoYP9Q+yPP0t8O/4kzGSWSdzYbLVY6YuHhc06UzkpKTfeD5pdYkAVJpmD1rBjwUIUbgQkQEEhISkJyQyEFEkTGCPyiZO8Hs8fNd27hxZHw6ejZf+zdp/FynT2dyaFGT5s2YvSZhxQuCbLrEnuooyVp/+/UQjh1LR/a5HD4vyVrj4mKQmlqH071tYQ5fMAI/MYHPlHppIRk/eX+Z2CNwycb12LZ3D5dxh2YtcWv369k/sBAmvD5tKjJLSxjkmjRwMHv6UTAAAV9FZgUzV36BbUePwknMUHjRIDkZDw4ZzqmhxOCisYPYXsUWK17/7FMcPnuKy7dZ7Tq4p99ARBHbivpeYpmyZ5gNi77fjK9/2oESCzGSSQYkUkF7t2+PPu06IF4l8Jt6eNGiuYwNcl75c2mhIFlcdB/0/B4C5tnbjEA3L/sbklynrKgIEV4vWlarBTulteuLM0lCUCECUFy0gWOxohQKiqCiSHXj5LmzyC7IQ2FpCUpLy3nznv2CTECEYkE1RxhuaNma01cJyDL6BFYGaglAjwAx8oI0o9DrxtEzp3AuPw8lLoorMXP9TYyKQu2UaogyKeyx6PAKNpqNAchAEJLeLwF4BAbKPpLKjzadqF3TfQWClqLGh0C2S+11QseFSuDvWwJ/JchW7qmHtFP18Bsz2brC7YmB3RENhz2Mg6VIkm9z2Bhss5itAmQz61JRCngpK2MmGgUfkKLKaCdg1GMZoTdS38jgzcR4kQlgJHnJ71bUWwmwjYIPJMimzzQrfflGzRpd0+n2sCdbQlLCeUA2OWkypMuRXJQuTAPBxYBsYkLsZ7IlJNLEUdALA0VqFe/7YplswQtFI5ONQLaEBBNsym/wlqwNMdn+vn1D6MlCJfAfLwEjyNb39vtQEl0D9votWd4Z4y7CNanRGN+xHoNskR5a1AiQrbKPH1wTuyN+3z6aPNuw5KsNeO29j3wgW2WglnEQIFCMzmLxutGwdnXM+/BtDhowgmyB9yHuyx/AoJ9N76hpUSQCGCz46tvv8cyr78Jttvmkq3y/PtNwXv3pp/c/L8lF7ZoTD06+E0N69bggyCZZaHJ3SFVMcGpeFIUn4qQ9FS99vhG/aVEotMTwoixCLUHxgS1oGKlhwVvPGkA2waSjMaVcgmwxsVA9tBQTEiCvVg6zkgerKQ1e51aY3BtgtxyB2ZTPIJsohqp2zkJMtj+z8RGYRt5IbrMVpfTOdcc8qkniLdL8QQBWwR8G4AzBSNL1keXKeiIgGbw7dHN1utbZvDwcz6J0Ui8a1UxFbGQk13VxJZEomFNUiNPZ2TDbbahdoyYcUJj9RYt/gpmZXULsKUoPJrNdACfOnEJEVCRiI6PYe8qqb/M6TV7sOXEURR76FlC3dh3EO8gX1IvcvDwkx8XDocvtaFGeW1zEydAWhRhndEVKEPWiVPXgeOZpWEwKLkuphmizhY+jy+SWl+OX9CPMCiQQ7sp6DRBjs/OzcOsklg/NzkhKRvIIPZ1LVQTIyQoEkxnpOedwisrGbEFCTDQaJqcgUve6qowhQ6APz8kMnik8V9Q9f2U4APc1f0KlkX6twf1hVbL3qq5psGThuwqwmwjyrgwO8xFP4ofh6H+VWTYYH7cyRrhky1F/ZCwv4/mNIKFQmAg2G0v5FZHIS4Db0XPnkJmXx3WhWkws6ienMPBSbjbhwJE0FKse/n+TWqlIdDgYiKVPmdmEk/l5OEbhCooJMRHhaFC9JqI0L+ySFSVTLc0W7D15DDlllI0JxEdEoGWtVK6DlGpN3iGUfkkszIySIhw+c4ZBJpL/EHOhdkoKkq127qfJO03Up4rLncpGEy4HKbOkFk/sOGaMUciCgeNg0mBRocs5hWzS+H6N55HsOBeNB4qZFcHCXIFanH4ct3nqS0RyKfmdkfcblZ+oMxXvn+oCAah0jyIIQQQ40IYRlQ/dM8lFxXMqen+iQlFVTjdlAI/OLz1bqe9SRNiDZLNzuyarE/3yDFLq0vNgGfWf0OxCpwiVQKgE/oYl8EdBtorzMTO8XjtULR5OtT4On6yL9OPxSCaQTYuF3UZy0QiWiRLQZrNbeSODgDbRtwmQjXozwWQTIFsw/sRe50GgkiSIUT9ZtZIykJwQDNAZQTaj3F4+p09273MYF32wBNkSEy8CZDNOPopLS0QqUWTkfxxkMwYfVHiRhklQVSAbSr+Gou1gJhuli4JYFLpF3fnaCk2fVW84VDUFZVpjRMQPQ5m7CdxqCjQv5W/5DeL/hm0u9EihEgiVQBUlIEG2MrMN1w+9E0rNy2Gu05RBtlh3AXo0SMTo1rWQ5MxCuPr7QTaWxtBEX7FjzuIVmDpjHstFeVFFvlOVZmaLQUOAbCoDWddf0x7PP/oQA270M1pUEwMlcIPi/CCbGWbeMScvnlmLlmLqrEUM/hHwJaIL9GVjUDqfcSktQbZX/vUourZrzfcmFj3GRar//uWxwSBbsSMOGWGp+PeKLdhXFoZCazTDHBGeUpQe3Iq6Nic+++B5NrinlY9Y/IjzSpAtIYY82QTIJkAbFxQlG3bTUXjKfoDi+SYEsv0vtHxekMIrpMkk56KlomL2168q3btE/aPgBFn/+W9aMMvQGf15aILGxvl8JQKUaNErAmWEJ5TwSeJaQ0ABsTVpR5SlqVTTTTCrkrkiziUWwfpCmo6ne9ZDaej7NlXIVuV5CGzwmHXGDjM8yUdUAGQsc9NlzrTwl+ehXViFvOYYYKC0XfE3S7GJuaIJXyhazFOogfw9XZdSQ+mc3Ob1ZGGW1er3KLxIpT8UMWOk/6IAbxiiJKmcpsHKIAoZyAsvMuOnMoZMZR6cFwKhLrbq0dXp/PK68rhgiF8CHZX3mRWTxUQdqvoujOe/lGcJvr9g0K2qc0oAT3I4/WCiPptlo32wtxfXQeoZNQEy0UdITEVIAEuNPQLIkWme9HP2BiOgiuX+JEcWfwiskvWFekyqv07Fwn9zDdFE4AGDZTqQy99jqTf9MTP4LHt7C9cnAqk0lnITm9KY2izbLZ27wpaNnsjKY6TOepN9h+jthTeoZFMr1DRFD+F7rz7wi/sJkW7LnsAUokBtgRLveXwTd0BtXzLs6Eap/lOYDwP4PvS2apDQyMITC0BAI0BbiET98iiN2pa4T2m/IJVBvnWkbHcVgp8Crx8MNp+vTl9smwt9L1QCoRL4e5bAXw2y/ZZxGdKOxiKlejd4VJKLRol0UYdDAG0OkTJKbHD2M/0dIBv3+xWAtgvZlVUNstH5KHiTmGwR4bpc1OehLd6/dG/z97p+kI2Y7QkJxnTR89QZOcgQyEYfH5NNRIKdt7ZJJltOXj6SEgKZbAGG7fppjIVEP5KebASy8cRHn2T75Kj6YCpvguYSMvigoCgTyQm043wIBLKRJ5vNdFQEH5iYZM27Pef7hEC2v2dnEnqqUAn80RIQoQQKyhUbet82Gc742rDVa8G27DHufNzUpBpGNE1BkiuHQTbLRchF5a4z77nzYlow2abOXog5C5eyRJOALbm4DWZg+LJavYoIGoAT424dinEjBjKoxeshCgOo0O0FDjbBZUP3QymibsWK19/7GEtWrYdbsfH9iYGm8mWjZKMRy02CbHOmvofLU6vBqrn0lawfZPOz13Rat25mztdXTHB5gSJ7LE6FpeL91duws9CGgiCQrZ7DjUXvPssyIUr7ER/xd2m5m2Vs8dHR7MkmFqsegABIHWTTiMnmWQ+7OQ1mU2GAXLRypkWIyXapbUmCCSz905OeBGjiZ6pIkFVMAPT3WcUi83y/l0nkVP/FriTVD8lRFPVXzi+MzyOvzwCYDtoR34QNYHXQzS9vo3vX+XS6CoDBLJYYCjCIGXnMOhJAB32MAU5C3iXujNpXYOCPWJyLMiKUTgfOTCLgwbioFn2IP20xYIEdkHAsjqO2IE2GxQRSAJ2iqxDpWhR+ILKEA32epLTSyKQxyi0vtX5c6DgJmklARoKUlck05XyTv6snlnE8bdCnYp/q/4Isw/PJQOW3jaCPv+x1xpK8rP6LS2b16e3Bqwl/Tgkscc6lDhDRFQkg4+cn8I17RQHqcKAUA0biWLdeNtLjUEqtK8oU/fWYmF7UHsxciUR989VFBq4EGBwg99a/IzwU9esHM8EMcvBgcCm4vnHbpbFSDx6Q75pAciWobVTWjxjfuVyDUP33E+uoxpODo2iPxEzj9kDYnA6GGZPjq6q38nz+a+gAn8GMm/fODGn0/GzS3kFPqg9m8lYGyp7PDsLYTi/UxkK/D5VAqAT+O0rgPwGyHT4Wi2o6yEZMNgmySSablIuy7QJtkuuMNqNc9FKUlPEJQi5qnOMFj/7BstOqQDYjg03O3yjkTTD1hVyUQDbCvC7oySYmWzSxUziCnR5YgGz+hUtV0k/+imLmxQyBbOSVQTthFyogWZ3p+LwiPfggzOG75vmuRwO6R9Pg8rhRSJ5s8UIuqpWuhUXzBx8Im98QyPbf0XWEnjJUAn9+CRhBtgHjHkKBIxFhDVqzXIVAtr5NamFIkyQkuYjJVvaHQLb3ps/Dp59/CZfOHrsgyKaneVKy6HNPTsH1Hdswk40W5dR3/xGQ7fHnX8OGLbvgMVl5sSYm7MFLaj9IJoEPAhkjLBrWLPsMkSaVjbdFp34hkI2cQC28SHNqADHZMsNq4f2vd2FbnhmFFmKyKbpc9Ec0CFex8J1nzguyxcVEQ3UTyEbLUWLkUFR3DmxIg1r+IxR1Qwhk+/ObTJVnrIoZJME2ilgXtcSHTujnqvh/XsBKtMU3mSBAQUzYxKJVHCfqrg608e/9txi4SPVfnyPleTPPyx4hAeCNYdNOekqJuZKYlnGkPLHj5L+JhcYLd8EkY2BE913y3Tpfz58eTAt8RdGTtyQ7rQKrVZxHYpH+oBP5rHoKorxIUCqw8dlleRJ7lj0lGZwJZML+b4FswRWqMpCvMrDhQiBDVUBblUwgkivSezEYoVwKyCbBkkthxxmPke1GLgA7ACzMAAAgAElEQVSCGU0+wxYdbA0AZ2X70dEdHzhtACRlijxVamJiUfvkWA+WCVecoUtwuUIHYBJp8H6w08DEugiQTZYxX5dSQYmhXckCQQZh+K6vnzvY27SyumJMnPdbBkjwW4ynDLYzUF2ZEFhcVW4eVM6mFO2VmnEwqC7vmX/O4xUjqL5zVsXOPF/3faH6/x/s+kOXCpVAqAT+j5TAXwmylWn1ceTkZezJlph0LUxKEqyWCAbZbCQV1ZlsBLJZLTY9WVTvD00mlJaWwsrpopdmV3YhkC142KBuvaioBGZLxeDNiiCbVAFIJpvmB9kK3J4qqFyBe2sEshWVCO+FiIhwX7S5kdJdWT2h3SCX6kF+PlHnCEkU36ow6PkO9l+XBgIJskU6BJNNH/errJKq5oVLdbNJaX7hGQbZHEpapSBbSC76f6Rlh24jVAL/D0uAQTYvmU7bMWLy4zjtCUP45W2gmc2I9RQwyDaoSbxgsnnKKvVk83uxyQIQk2e5KyKZbP+eOhOLvlgjJJp6gh7PtSvdcdDZK143J3gumTcdteKiGGSTiwiSAcme2Fj0/rACcQ45mEgmG8lV75/yBLb/fNgAsvkBNvE8ftDMuMtP129aryY+ee/fcJBUVCOj6+A+XdwXjTd+qakfZHN5TcxkO+NIxQfrdmJbnolBNmLakO9d4f4f0DTOjHlvPAWHpi9IRIlyWUkmG4FstPnDP+fQAwGy2U1H4Cn/AWbPd7Axky3kyfZXN02ukxL1DZIfyjouGZ4XI3eqnN0ZuPg1MosCAY3A6ZBkjdFCmxez+iJesNIMDBM9eEECDVU9T0UGDgFW/JSyljJbLthjjCTexMoJZvT4QIEKsjHfbKkC8FHZYl5+mxbx/JwyvVh/Tp/XlA7GMc9NBwz57g0AppwT+gBNLjcCBhUhx/sLPvJeKgMPLgWwuphbDK5nVQFMF3OuC33HCOSeD1Tx95qShSXKWzJwBcuSf6K/Px1sNdgHGIFnWS994F/Q66sUrNGlnBWeiRjYhroSAGhJkNd3/sD65aufegMwMoqN/UcFbx5ff6IzCA3c5uD7Y5DUXEkgUCV90oXel2gv+sMQoKdVtHcwsjCrqqPBW1fye77eTH8BwTKpqv1DxZ2HQLYLv8HQN0Il8N9WAn81yJZ2oi7STsQjqXpXqGosHPZIOBzhsNt0uajNymAbp4sy61qAbNSfEshmtlK6aIRIkb+Il2PMBJAg28VkAsgZGYNsVgsi7GH6sHl+zrkgpJEnmwFky3OSAMf/Cex8xQBMj0N/KPiAaPYRYQSy+XeFz/esdJxb9aAgj0C2BJ5A0rEMslVSSmIyrfsDQUFBUREo8j3SEXbByFa6D4/mFXJRjwtFBWeRkmiBGQdYLqpouxCm6HJRndVxwcEo5Ml2EVU59JVQCfz3lYD0ZHMqNoz/57M4XKAhsulV7MkW7S5Er6bVMaxpsmCyecoY5GIfI8PnYkG2196dhiVfrWOQTVMsPp+pqkE28mByoUZcJJbMn4EwHdTi5RUNWioBTPTvQAN5eT/yPisD2cZPfgD7j5zhZFHBZDOCbIHgHYF5PERqlI7mxsDePfDw5Akway6Wj14MyEZjhuo1M5NNgmwkF/1gzU7sKJAgm8Lpojm7vsH1LerizUcmwS5lgfykwg+rtNzJctEYHWQTjCZi1BHglwW7OR1a+RbA+Q0c1nQDyHY+cCAkF/3DrT9YBloJGc14jcr4IpVNf4ipKJhXOvNDl1qSbECAQRX3L30LXp3+z+3E0NDE78XcSAJKgslD4LgODgQxTuS9U33jiSMZwDPrR96Hf0EuJnjy9/p5vR7xHJKxFrzwl150JOb0AWNCisYghKH6SpBN9gUBG6WVvAe+d1+ggZx+Br7xykACI4hwMfLKP1yH9Dojn/d8YNT5pHQXcx+/m+l2npMGl11V92YsT//p/MyvysBNH0isv38GhlnuKEEsyUwMvEG/x11gv1cZyB0I/Ojeb0GeoT6Q0AeS6dczSKrFT6pgWupfrwocCg4UonGMJJX+uu0H2cRocL4XYtjo18FjmZ578bLeQJDN6F14IdBX9Fc6OKr3MQROG+uzDN/g6BUOmAh+nvOD2SGQ7WJaeeg7oRL47yqBvxJko+AD8mQjuSili6qIh90WATuli9ocIvjAauG/yQeNsCaad0iQjfAni81y0SCb6AEv5Mkm3q/RrkO+cTq+sLiEAb9wR+WebMbaIXvcCiBb+tmsQJDNuNNoGFFpqeR0u/iBGWWUHgGVmm/7L82m2BSFmluA2NhoNt3moZTMd/WJm3+A8IIGDzmQ0c2WlJXD4XD4PCPkmeXxtL6jAUgO4iazGWVOJ3/NWZ6LyDAXbObDCMdmOCz7fCCbSXPpu+cXGIxCINt/Vy8TetpQCVxkCUiQjbzJHnr+TWw9chaxrTozw4tAtusaJuG2K2sg2ZWNME8prKqLE/3OO7+XHmR6MrMMPnjj/RlYvGoNVMUG5n8ZQIPgdDvho+Nlz7NuHa/Ei089AqvXySbNgQmgYhAyfohBR5+qQDaX2YHbxk1EWkauAWSr7Ikk8EZSTAL8AJvXhaf+eQ96dbsGFs1DPat+YNVyUfGFinLRjLDa+PeKrdhX5kCRJYq/Fe0uQua2tRjdowMemTAcNvaNClwWEchW7iKQLYaDD9ihgQAMrxsWUw6ni6qurVAYZDMw2fRxy8cDCXiNIZDtIpvMRX9Nyt0keOUb9yswoQzyMv1LkmEWeDF98S7nH0HN0A8C6bK3IDAg8PeBDFIhvxb1nUA2vr6cxVRpUO57InnXQWVT8blkW+D5E5/XsJD3HR34nP5yE//yL64rP//vWnxXxVi66Lf8x7/4e8G73/V8f/z2fGf4X7lukElzcEhFYH2o6mED60mF59BlkkZPTiEv1t+MIaCA2XMGppq4vjh/8M//xKL/Xafyg6eBm0UEsguWXOVy1GDwMbicqgJlqyz1CgdcHAPU2PcFs+B+V0GEvhwqgVAJ/NeVwJ8Nsmk8Djh86aIEsh05FoeklC7weOPgsEcLuahNBB7Y7TZOFiX2GAFtwUw2i+Xi5KI8tvDb84NscfGxsBBVmSljF/4YQbYwO+XJ08Su4gaMZP7LEDUjyMbBB/luVWxzyt45+G/9Xui2ikqK+ULkyaZP2diLgQYe+TcHR/PCRk72ALdLRX5+PhITE0VcPD1+FdfjXRmDw09+cTGDesRk44LTfQt48m00jdWIqSCmtm5VZSlQaUkW4mMAu3IYKP8aFnUn7OYQk+3C1Sv0jVAJhErgYkqA+hySUL41bQHmb9iGlPY94FKsLF28uk40xneoh6Tyc4hUS2FXCdQ5/1647Irp2sQS4/7MbMfbH8/GguWr4KY0Y8ViANkko8Y/bFAvSJnHBOrdO34Uhg3oAxttKrCRjri+35OtIsgmJZ5ioNLlq3rwAT0rgWxHTuVdNMhGTjKUfEjS1cVzPkFqYgyDbP5kUTEYisVWZXJRURYeEzHZgMKwBGQ4auPlJd/h8P+w9x7gkhzVvfiv0/TM3Jx2V1qBwioRLRCYnCQwxoSHAWHwgz/BxtgyzzhhP2yebcJngz/jgMHAs3lkMBgDBhGEQBIyoIAESAil1ebVSrt79+Y7scP/O6equqt7uqdn7t0VCj3fJ929d7ornDp1qupXv3OON84gG4GC494KDn3/Evyvi56H17/0V0RiBbnU0uUNXcZ0ux7H66zX6xxDieNgUYIIgxhP86iYu2B0r0XFvwquvTNmspUg2yDT4bg9E58xNb3mXVP6sFkAAkQtGgZko+2JcrMTBbB28l5H7nxSuzQdJMgE2Vi542ycvf3r369YsGJ+KGZer8CTIKH6Ph2TKzuBxxBuZHmMt+OmAYMVdH8B2QbrzXF8Kg2wqaL7uGNn154H9sqnUyCbuqQZBGQTc2CDINsJ0j91yBS90y9/4qijWYBZCbIdR90tiyolUErg5yKB4w2yUcTNIKDr7lm0vDNwx4HTGGSb3fJ0BMYMKPFBrVaXAJvLIBsBbMJdVHjZ6Ew2x7GjmGyU0KZfuDLhumnC930sLixhZjaZeDNPwMq/gX4uSSYb4U8q9mbme6GKTS08ZtpdygmwKrKLiphsOqyl7j/ET+4Ex1IQrpsU6JcTH3AHKTORSm0tfsZLUXx463gCZNMTHySfo+ChpsiUpbmJUGMXVpaZPkid5Iw+TKXW69HxOhOBH3KGoXa3jdXVI5idthhkCxrfLEG2n8u0LSstJfDAlQAtSh2zgs997Qr8zUc+i1Oe/kIG3WpBE+dNO/j9Zz8S21qHMeoRyNbOBdlid7YYhBOumKJ8kfjgKwzgcUy2iMkmn5cxX0Q2QQK1PDhhFx/7l3/Auadthx16sJjxq9znssGC6FAuwcAskO3lr/1NHDy8lgmypd1fGcCiiGmhhx2nbMWn/vX9cIIW7IBcRXXAMX1cFuuPAh1VdtF2YGC5NoO9tVPx9k9+Awcrc2g4o7B8n0G2PZd9Du/904vx3Cc+DlZAjGZ5nxUaHKCbFlwG2apVXk8olAHFyzY5u+gxdhclkK2G7ydBNllONiOlZLIdrxmez74QTBL1oYs9+ujPp1kcepsGd/PK64mOqsVupkl96GWbcAp6lSmwyE1tECEmQHJtBmWBDpthmqXK091hB2lmhOmkGIHHm9EVWY0TBLoU9XVYkK+ovI1+n83e7C1NB3eVXqqg/QwrRZhalkP24K3LYnLF8T756CQLS7oyxzUkwT2l6XmJBXr0IPcEJZ4cdtx0afSzJXn6nQbmerIYp8DPYdtXNDLHe94V1Vd+X0qglMD9TwInAmQLQzfBZIvcRYMpuNVxVN2YyVatuTBtAtkc9nSMEsFkJD7Qpdt7forDg9A+f35hEbPTIruoOFeo75OXlnR+EmupAM2WV3WSF+3vep/n1SwC2VRMNgLZVjA9O0Mgm4jJlr6vSv/em110sG0rvUessoWlZZHOVIJkevlp6p7u27q4vMog24irEh/ITkZLdCxqwYKjGHA+ut0uVtePYHbKhGPcAaN5KazwelSMksl2/5v6ZYtLCdw3JUCLEsVJu/qmO/CqP/w/ePgLfh0ty4Xtd3DWSIA/f8Ev4qTWYQaAikA2sRHWQDbpMkrupx/6+L/j45/7IjqGg9CyEAZykZAxbXTpkKsoxWObGx/Blz/7MbjwephjKvFMnhuLOgRkgWwv+/9ej0Pza6nsoqIFvTHmKHuiD8f38MqXPB9v/q3XwA6E62oxyCaySdLVCyWYIAZfKzSwUp/DzeEc/voL38ERdyuaZg1O2MGkt4off/7D+N6XPoWzt8/A1mK+KT+5RrvF7qKT4yLxAV8iERuDnHDDo7CtXRyTze5eKUG2FRjGOgOX9ClBthM7D7Og1oTgZfX3LsiWBtiUDOK4shFgkRKPDrJlSW7ow3SKidovm+HxHKnjBbKpOTRIAotB2n9/AdmGHudBOq89sxGQjZNXMF4sMmPq9jvLtZS+T/ejCFRKMyjjJisGW54bZOoEUgCiHm+QrdcOJd1H804/RfIQBzItG2kOqJl/2TCkYqhzUgrs3lgp5VulBEoJPJAlcCJBNs4uevAM7Nw7iS3SXdSpjKFeH2EXUeUyWqmQu6gj4rJFsf9F4gNiuFF2UU6klPBq6LXYyhYTHrS4mEXyUiMZM5ZVPgBa6eivK8qT0q0p38wEw1mumtHKSHWy91G3i+VVmYdgRYJsacVJLn3UAQNra2u8yjKTTQa0jmLUKGMufwqnBarb4gqXFpeZrpcG2fIUVpW7tLLKwtcDz2UHgBX1+SElPwjQ6XQ0kO02GM3LYAY/hGvuhWXNM3NBuE71j3VAdEc/rMP3t6IZPAwj069As/twdP2tCMJRzmo3GNz4QJ6aZd9KCTw4JaBAtiPLLZz/nBfhMRe9AS2X3BdDzHoL+JtXXoDtnSOY7C6jykw2CmAsYkhmf5KLBcM/poWPfe6L+NePfYZZbZRjkBxC1YFVAWHqkESuk5Rk4XnPfAr+8i2/LxMuCOZYFLsyRbXucSfTmGyCgWCia1hoWw5e/Ru/i12HjgmQjYFA/SPaH4F0BPghgBu08fd//XY86byHwQrIbVYsY2nmhM5Y4FWHWMumAS+ABNlMLNS34pqVKt5/6XU44m5h5iCV767cjVu+8gnsu/4ykGUmcE/0SyyitACqxAdT4xPwfJFtlRIfhOSIax6DFd4Bo/NDGN0rMkG27DErmWwbnf294EO0c0i4V+aXX+DOlnoxfQhO83XSa3kiJhxl+GTllk8l2Ccpd9R0TDb1nvZO1kG6iHGS1/68Pciw4E4c8J6ti5jL5Mwg5ajqUZvRfLfVpOCPN2iwUX07Ue8NK+fj347eKDMCeOu/vy1qR9yvzc0ztVbp9WUDrWkGW0GSgpwO9DDHCsRwvMYvmp9Z87+PsPXDnZpz6nHd/VwlYFDfDXz2+DkxPYv0q/y+lEApgfuOBE4kyNbwz8C+e87GgSMnoVp/LIAZWPYIbIrH5lThVCwG0Qhco5/EZKP/ZIAbeF6Hv6sSCFeUE0AaYjpf0CX92moDY+Mj8twRu0umkwyJRJ/iBEOfRrPNddacijhHqDAi8vo/TkQVr79Upxf4DAqOjY3BOOEgG0x2ydkMyEaJD6oVF6CMSLrPSEo3qcOeH6IT+Oh6bSyvHMGWGcFkQ+syWH4Jst13pnPZklIC938J0KJEDpEd08bjfumlmD3/AlS2nsaM2klvEW99/uPwiHobU50V1LoN0NOWiu+VyhhG0ki61IhYZL5p4Jade/HN71yBPQcPY9+BQzh8dJ6CFSBUcaJoUTGFS6RIeuDhrX/4Jrzg2c+Cgy4ftvrFg8sC2ZRDng6ydU0Hv/GmP8LPdt+VAbLFkIXuDmMHXczUHXzpMx/FqGPA4UQDIulBEcimADKSp0dMNsPGUXcOXzvQwaev2YlFd5plX/ebaB+4DeHuG3DtVz6JKgEDAdURMxAUyEYXMBOjY/ADyrAqYrIZoOyNR+EauxC0ry1BtntpavZ1wxrI3XFzh/8iN7AIZFPxX3ODyReAbPI9zqsuD/zHE2SL48Xp157DAyxib5pk7mW1dyMgG8/3e0mv7u1qjhdIs/F2J0G2GIwdVAey59HxANl0PS8CkdM+NRsFZ+/PIJsOPiZAu5ByESc/A8+nEmTb+NQq3ywl8CCRwIkC2Tx/Cq3wTOw/fA4OHj0ZtZHzYZpzMK06HNeF61RhOSYq5CZqW5yggH6qPYNBF/ztJgNe9aobgWy5w6KBbH4YYH2tidGxujwH5aeuVzkB1DrUbElgz3YikC3KlJ11gSXPY1TnWqOB8dHRGGRLM9JU4+nvnGretLG6usoHudHRUSCgg0nvJ73FI+FQDBwFsnGGhgGyO+hMNnIXVdkdwigjXbJukfkH8ANEINvq2jxmpoEKBMhmB9czk800j5ZMtgeJ0Si7WUrgREqAbDnFSOuigt/44/+DW1cMbH34+WiblGF0DW94yg48bXsdM51FjHjrMCmrpmSysctmlhHVGkw3OcTiIqAtMIiN5dBdA9YaLRw8dDf27zuI/QcPYN/Bu7Bv/34cOnSImcMUA+1zn/w4Tp6b4joJ1FLZnEXxYntOZdInfXdBIJkOspH7EPXTsyq4+I/+DDfcsksD2eKtvwIJY5cY4br6q899Fv70zb8DJ+jCYjfOHs6Q7HXSLUeJgsMAmDYadg2H3a34+I/uxrfunMeyM47QsDDmreGen3wPF5w5iw+8/Y9gBZQhldYoUR6n25FMNgLZJsfHEHg+fAL8OPAbxWSbZ5DNa14N09PdRZuABAWzk2mXTLbNzDGhPVIfe46RyZKLD+l5LellyMS10r+S3yv3u14nBH32DJEoYFAB9RyGU+CdBtAliow2lRmgig5WPsgO24OCX1l2uB8YOuhw5j2nu3duFEjaXBuKAsQUlF6gp+rtniy7UbGifuXyUwwW5czfyH1aWpE8/c5p78D1JwB/jW078CD02hf91Xw5iad6wU71dmq+P8jm98DiLx8sJVBKoFACJwpk84NpKHfRO/ZMsLuoj2nOLuq4VdQqLpyqi6pTgVWx4Zg2DNsSMdksE4RnETOM3Err9RqDbCpJWnanhMWkdXYwd9G4FLEXECeUpZUV9qQcqVQ5NYHwfBG5AfLqpfdbnsd42czUVDbIphcQRGidKd1FRXZR5S6arqjXfTTJZNsMyEabHmKypV2t2AU1CBMgW7vbwtraPGZnjAhk2yiTLQzr7B7a9B+BkZmXl+6ihVO1fKCUwINDAsIHn+KyufjQZ76MD37lOzjzF5+JhjOGmreGF5w9hZeddyq2tOcZCLLCLgM/BAKpRSApqV6QiewdAUlcFxl3DrIpFxEJlEnHLnQDH0fuvgdHDt+Dxz/mPJgB5yPNGIyNgWzEZPvjt70D37/hZo5FR+Afh5jRAn9SZcLFjCTjoxJ08b73vAOPe/S5UZbTYUA2lTW6bVawZo3gcHUb3vOtm3DTioF1a5TrmeosYed/fxNv/62X49UvvBAOMbvJXVR3e0WIVqeLdptiso3B73oI+NKGsj4qkG0PgvbVKSZbCbKd6NlcFNg8OlJuOLZQf5BNuUkq97o8EKTXbVK07HjFGOt1Rd0cyNbDOCs6hBd9f6IV4TiXX4JseQK9f4Fs6ZiA0bg+wEA25Q6afwWVPtyVINtxNhllcaUEHrQSUJdNFHIGBnl6NOBad2HE/hFWj12Gqn0LKuZdMIwm76+LQm5RuC2V+IBAtt0Hz8Ade6cxt+WpCMJpTnzgVqogb0WOyeY67Crq2BVBCqB8mOSxoxIfODZGanVxttBMX89qFiU2IJAtzgkQ4U/pxAfaiCtyAcmCwpURsDdajXMCMOlMgmxZPHGRXdTDyloKZMvTKlWhHpOtH5NNlaOYZcQgUJ3cQpkWZIycAgIHMw/oQ8HjSPjEZMtLoSoynYqWKiZbx2szyEZMtqp5J4LGpRt2F1UgW8sTIFvDK2OyPWitUNnxUgK6QTYCgswQGDZ+8NM78co3vw1PeP7LsGxPohK28djxLi5+3hM5+cGEvwzH77BroqUSF6QMYX6gaKpUQRHq4K25WxIIp9GX+UKCM3vKCAPs1hovCelA13288Lm37LZKTDbDwZ+/49244pobOEZbwDETTNAhKHL9lPKh5AYWPJw0PYb/+MS/omr4DDISK8yKmEPCztOlTR6rj8qnXrTsKpbscRywZ/G2z/837qnMomlWOebcdHMB13/5k/jeFz6Kh58yy66iXLLmpkflrzebzPSjxAfEZCOQLQg8mAZlXSV30T3wWz+ImGy2ucobjR4mG1O8aUjkABLICAdBUIUXnIym92iMzV6Ide+xaPsnAahzHL1QZoEtJ1EpgVICpQRKCZQSKCVQSqCUQCmBDUlgk5di6RiS6oRATDEdZBu1foLVY5fCdbJANmq5eJPiRfO2O/o9BbIdOBN37JtkkC3EDCruGGcXdSp2BLQRqGXmZReVIBuBgP0wpDT+NLAnpYqZS1lGGX9aE+y5aq0Hf+L4bfLMFXObhcdMx/NF4gOdyZY3wDrIJtxFIYK5cbyb/E8WyEbZRQdnsonD1+LyEgu/H8imWsFEvgDohgGIyba+fgwzkyEq5k6EzW/B8q6Ha+1hd1E6/BWhsEJpSEmIyXYSWt7DIpCNEiF4nPhAHDLLTymBUgIPPgkQU4TdOGFhPazgkc96Ec596nMRzp3ONz3bOkfw1lf+MnZ4RzHtLcEOWqAFguwjeykOCLLF4FvS1gRykTXYTvHKKBY5mcWZ443JWxcC2dS/BwXZ9DYKkK2Cd//9+3DJZZcTVIjAtGQihpierZxbbLoqCTz8+stehDe9/tUMhpmSXUbMY9EW4SzVExNOk41vmMzgW7dGsFCZxjXzXbz/ilsx784y6EcJJcIDt2Dplmtx42WfxQhlv6FFmMURu4uSXBqtJtrdLqbGxuH7Prygy+6iBHyaxgIqxh0ZMdkymGwDgWzPwbp3HjrByQjDmkhWkQiW/+CbL2WPSwmUEiglUEqglEApgVICpQQ2KYF7CWQbsQXIls1kE0iJ+H8WyFaDH0yyu+juA2fi9r0T2Lrt6fCDKWayEcjmVitMpiJAi/Aew7L5fGDKS+w0k+1EgWxmQGcNcW7QQbYRtyYGSovJWwSyraysYHpacxfNG+qIOgeDfUxNS7iLmkQn7PPRQTbKtLC4sITZueGZbEsryxGTjQG6dOBh2QbV4SyQjRIfhM3L4AQ3oGLuTmUX1SG63g4NBLIV0fI2OY/K10sJlBK470pApBSwQO6Mv/PWd+Kn96xh7tFPBYFDU90FvOoZv4ALttqY6c4zIGQrlhV3qTgaTVbPFfils3jFc6agV6sbFkVrjlhu2THP4jpUBlIRdFS1j8okkM6Hg9VGG7v2HcCuvQex9667sGfvPuzZdwDzC8dE7LPQEAAaMekCDx/50Ptx7unbYYUeQ2pUSk8MOAmIKQZzDO4Rg47yf5pYrYzjiDuHz9+wB5fsWsWiM8n9pVh3R6//Np5/3tl4z//+bbgc8418awnJjDNBcky2ZgttT4FsHsdkEw6/AUxjHq65E37rGpgdkV3UNFckNZ7KIbddudYmeOK9Mdna3UdjbOY5WPPPQ8c/BSFcICReIUnAiGMR5axn911tL1tWSqCUQCmBUgKlBEoJlBIoJXC/lkDq0lfsbwOOeQajQ/4jQ7mLpvfHAj9RINtZ2LX/dOzcP4XZuacgxByq7ihctwpXuYtKoM10VHZR5bVjcEy2im1jtE4JDAZlspG7aJCZE0BhVInxy2CyEfhXrxDIpp0nMgZdHQkEky2AANmm87OLqjKiF2ElQLbBO2ly4oPlpRXMzA7GZNN9YheWBJNtpI+7qN5WIjH4Ychxd1bXj2B2CiK7aOMyWJT4wNqTAbJledaKUgmZDcNRjsmW5S6qAoffryda2fhSAqUENiwBcmEHM7QAACAASURBVAGEaaJjuPjCpVfgr97/UZx9wYvRsVyOy/bU02bxuiecji3to6j763B9YnTFANaGK+7zogJzItCKE9gIVluea2gYBfQkQKk3mhHf8FACBI7Dxjw1hqcoBgHVRzEI9u47gD37D2D//v04sHcfKhbwnnf+JYNtKoYDAYCxu6iQQxxTIcnUo1h0HoFshs2g2qHaSfjbL16B27qTHI+NgLtxbw23XPIZfPJv/wIXPOERqFBSnig4aD7I5nlddhcVTDbqwVFeK4LO1QJks3bBNJckyCZv6oYA2UZnJZMtAbIp8FKMDLeuBNpOxBQoyywlUEqglEApgVICpQRKCZQSyJJABsim4inrIFvNETHZ6tbNqJh3iz2x0ZUlxvhJEci2+8AZkbtoEM7CrYygWiUmm4zJRnHZKpT8wBHeOCoai4zJdjxBtkyFSMVqI3fRBMjWZ7+ug2ztrs94GYNsy90Of0eBqxlUijb8yUMWHYuW11ZhWWaEJOqNzA+jKkC2xeUVbJ2bFeyCxKEqT/eFb+vC0jJqtRpqbiWK58bt7Rle8QfOQuf7DLKtNY5GIJvR/DZM/4dJkI1OmwWMvIFAttIFqDRgpQQelBJQQAnRmQkIWmgGeMyFL8QjnnsRzIk5dkPcajTxVy99Ok72j2G8s4R60GY7SFlGRRwzch9VscmEGJUdjuOcpbOAqlhryVhssjQOFOqHFkLT5vJEjDaRzS2RlScB8Ei2VhjCplhrAcVJi2m6EUOOKdyCLccJGfinyfEJmFHMYJwlOFv0N3gMyVG9yr01nwmt1p04NYJv2WjCwbHqDH646uAD37gORytz6FhVVPwWgrv34NDV38DtV30FdQPslpoG7RQzLmayjcHzROIDU7mLBkdQcfbAa30fRucKVKw7YZvLCZAtreS8qSDmnhaTrRuejBYx2Rhkeyxa/nZQ+h1yFw1CwTQUIGD+5c6DcjKVnS4lUEqglEApgVICpQRKCZQSuBckkOWGJ67PsxMfJEE2CR7lJn5KMtl2YM/Bs9hddMuciMlG7qKViouK68J16afDLqOU+IA/lvCKUe6iPSCbxjzThVUUky3GkDRCAWdZUOFlRGkMsjku6i4lPpD79ZxL8V6QbU24iy53vcKdvsqgR8icZVmcQpWOQnRgS2f67D2EUKaFLpaWljE3N9d7yMtQI5U5jwCzhaVF1Ot1VCuufFccI9MfPtwRH8EP4XFMtjZWV49gbtpExbwdQeNbsP0sJlv/7sfuolvR8h+GkWmV+OAkBOEox2MSp2I5QOVPoailHEo5PAj0gMAxhqakS6NvVnDxn78L19+1glN+4QnoGg5GvFW88akPx5NPrmG6e4zdG+1ALGQx6JQG2YSdywPZ0u+p52hx8alNpoPXvv6NsNw6Tjt1Bx568nY85JTt2H7SNpxyyikYG5ExBiJbSouquABRoJyKS8BEPWkmydWT02qnzSax26RLKj1v+AJMEosZscTEC1EMOWKbKQBP6Qk/oTh+6meIrlXBuj3CwNrHbtiPy3fNY8WZ4jhtY34T+667HC953Nl495/8NpyAqO4iXii1xzAUc0yY6bVWSyY+ECAbsftEWgcRk42YbOwu6l0O194Fy0gy2XrXtxyQzXskxmaei1X/PLS7J8M0auwuSny+GGSTpT0I5km5HpT7g3JfUO6LSjtQ2oHSDpR2oLQD9wE7kIG9qD8JkK0Dw2ijYu3HCCc+oOyi/ZlsPfvjVHZRBbLNzT4FhjkH2xFMtjTIZlsOY00BXYBLkK3ZbMKxrKS76CZANnU24TNHqhzlTbm0vMLgX43ixKmQOwOAbK2Oh7W1dQGyHVhYSkaX0ZgLusAoHg+xw0zbQoUyP7DPbi9AFR2c5Ms+gV9BgPW1JsbGR7ihzHDQ4gbp9SiwTPzNxDr54bo2HA6EFzsx5ekHAW0UA44OUJ3OEkbrHbjm7bC9Kzkmm3IXhd+GyeevZB+SdEdyizIRBqPoBnMCZJt5GRrdh6MbbGWQjQ5Oqq3igKq4LeXPUh6lPjzQ54MC2RmeYrdJC1fe8DO87n+/E49/3kuxao+ye+gTZiy84dnnY0v7MMa9FVQo4D4z2PQLg6wEKuJ7VU9+FtDYAZVzehoufvkFv4r6yAx+7eW/jkee+zC4toOlxWOYn5/H+uoq22XbMfkSY2xsBNPTkxw3c5bc+k0CyciBVI9DQAsvxTsjVppMfBMECbCMgTbD6lka4p7F2U4FwCU+6f4xLEdh1QwDLbOGZWccB6xpvONL38PBcAItq86x7cbaC/jRVz6NSz/5L3jsmRT3TQB6iq1H64G+JhHIRmvD+OioBNkEozBEF2Z4FBVzF7z2D2B3FciWjMkm0LsMDhqBeaGWXdQnkE24i7b9k2GgyskxhBtvFiuxXC/K9aJcLx7o60XZv9LOlXautHOlHSjtwH3BDsSX8/L8ID1r+OLZoDNKG655AHXnRgGyWbfCMQ6yd4dpUjzjNIaS9DEUJCUXfjCNVngmdu3fwTHZZmafDBjkLjrGIJtTqQgmm3IXNQ1YDsUwllhR5C7qYLROmT6TMdmi6DASLBMEBtqnm+j6XmZMtgSGlOPJGYNsbvJMEwFtMRNOBYChc4sA2YjJNg3jyHpTMP7UYScKkJ2EsajBhCQSukiC4OxwGWfCNLONQDYvCNBca2J0rM7HCysHYOPhCjkyUARcra2vs/Bti/LnaRSKIA5CrbdUuIt6fIAkkG2kRkpyO6zuFXDxYwbZbHOensrMLhqDbDLgngLZwlm0/HMwNv0SrHvnwgu2wmeQLT405QF/5d9LCZQSeOBKQLgMiqw0ZO9aRhVPfsErMHHGeaif8QvsGjrbXsabX/IsPNxdxbS3iKrfhRV0JEMsnYwgitalsXZF+WmQTbC1VJZOsWxTFtDlRoBXv/qN+JcPfhRbZ7fBChSzTGeqqaWJFtSQ7fvRY0dw9OgRLC0sYnl1CWuNdTSaa7j7yN1ot1tYbyzjSU84H6+46FdFRDZZPzHc0osWX6TIvyt32F4WcjaIKEA2A55pYs0aw7HKDC7ddQyfumEflt1ZLpWSSCzfej3G1g/jsk99APUotlrMyPNlEgYlUQWyTYyNwu/KTYIhmWzmImzcDr95NRzvO5LJJkA2EYggovP1OHrSAssuoUEFHrmLeo/A2MyFWPcfjU6wnQE4cqHlSxvDzKXXP3BnSdmzUgKlBEoJlBIoJVBKoJRAKYH7ggRUWJo4XBhfecv9rg/TbKFiHETdvgkrx66QINshAbIx0CRCzESQTSqQlwLZgnAGDf+MyF1UJD6YQdUdj2KykZuoyjDq2BYTulS4mthdNBtkE1hfDEixu6hJFIE0yCb28D1OshkgG53rKJeAYLIJkC0ih6VBNgoXIwHKHpBNuYsqUpoCmXQFEO6iEIkPTBNjI8RIU4PRX1Uowx7FZFtdXsXMzAwsBvH6Z9TT3UUXl5c4Jhu7i/JYxjHd0jw6dtkKwABbs91CozGPuWmDD06UXVS5iyZAtogCmOoHC0xkygvDOrxwDm1/B0anXoSmfxa8YA5eMMLuSIxlykHqdeMSfS2/V0h5KY9SHx448yEB8BvCKbJjuvjI57+J9378SzjrgovQQQ2jfgfPOHMbXvn4UzHXPopRrwmX2LRcQL49jLNsFi3JcUm+4eDgoUV845tX4Tdf8zsM8KhFVMUcSNp7Astk+amYBCGx2cwAdNnxgQ//My791iV46Clb8YmPfBAWOoJCTSBVZIzTgGGy3fHNWS+4JhYwgs9EIgXPpKsQB8uVCdxdPRn/+NXv48ZmDevEYgt9jHZX8LOv/wfe+Xuvw4uf+SRYfjNyS42lSvEcBOmallyP/vM8uE6FZe/7PkJiE4ZdWMY8KvadcI0fY9S+GjVKfIBFmCZlWRLutBnkbbAI6MYOxGSrwMdWNL2zMTHzTDT8R6ETbAPCigDZ9PACmvtsuT6U6wPrrJx/pT6U+lDqQzkfSntQnhfK88ID57xw35vPYn+euLyX4Bntvg10ULEPo2behOWF76Jm7YSJQzCNjgDZ1HkhuuxX5wjh7qEz2ZrBDuy5awdu3zOFuS1PRRBOc0w2t1JlIIsSXJqOJRhtNnkuilhsooEm1tfXGQeqV0XoMPXhJzSATe33+c8GZRf1QAk052ZmhJeL7C8z3RT+I2Ml6/iXDrJVXTovUHu0JG0RwUDmNJAhcwTI1sXq+hpmpjgmm0x8IFucpt0ppJMOB8urq+wTS+5FeYGro/elIya9RzHZVlZWMTczLdBA7VCpP89CiUQnkMFjyyLxQd1xGWDT3xVClIc6KWTKLsqJDzpNrDcWOPFB1dyJoHEZJz6oUnbRPky25JFQQHqcgjacRMd/KEamLoQfngYvnEYQ1kSGPWaYxDTJ8vdSHqU+PDjmQ/pygsEhw8Vyp4bzf+lV2Pb4X0V168OBwMVU2MSfvvhpOMNew1RnBTW/Gbk35gFt/S4/krYqCbLdeusBHDm8imc89TkAbBiBcGvvvbmSzLYUhhfZYYOSHwSCIWf5+Ku3/xn27L0Nn/noBzleg0WJbBIgm4K3slxf6dAkvleLOrmJEkM5ZkATzZuWQhMd00HLqmG+MoWr7vbx8atuwlF3Fh2Kc+c3sLbnZ2jd+RNcfclnMGKEqFlxjFBaoIlBLT7xvdVaq8mXPhNj4wg8wWQLfR+G6cM2j8EybkfYvhpW93IG2URMtnYEsul4aBxZgVZrSvxAsR0IZJtG2z8No9NPQBd0IbNFMNlk7AexVDw45get6OV6WK6H5XpYzndhi0t7UNrD0h6W9rC0h/cNexg7rcZHAIWzeLBMD5ZxBBbuwNoCJY7cC9tYFHtiQ7mLpg4P0s4La0/uojV4/gS7i+4mkG33JLZsfRoCYwYVZxRurc6hbCo1yjAq2GzkMSlC1hC4ImKmMcjmOhipURICcY5Q56MkE0/riQF0PA9LS0uC5MVJxzSgTNIc9HOWAulU4k0C/0ZcV+sk1Stj6snEb+pLRUgjzCtyF80F2eRb6rBFYJlIfGBIkC1LsPHfVHYHOjBxhcRkmxUgWyK7qATJIqZFBLSp7KKCyVavSJ/YnKBzqmZK40BC7XptNNcXMDMZwjHvYJDNCq7XQDZfKklvXDlWDvlnwa5wEIYj6AYzsOvnIjSImTAKL3AkKCjcf3QUlMBAFTyPj1Tp74t+L98v5cdKHQfET+hXqT/J+fZzmH8CvxExycJAzHjDoBD6I+iEk/jHj1+BD399P859yq9j3dgK1w9xwY5ZXPT4s7G1PY9Rbw2VQLDB0jHL8q2rejLJfuPsluSuSu72ZgU337wXy4ttPOVJF6RANlFyGrzLYmip/hHIxvxh08Mtt96Ij3z0/fiHv3tnCmQTDpl6AoasPsQ3ebFuE8BGt0Rsd5k1TUAl0LbqHIvt7sos/uFr1+H2NQsrzijMMMRkexE3XvZlvONNr8FrXvRLcIIOXKs3U5KK8alo3gSyiZhs4/xTUN1p0ezCwjxs7ITfuRp290q49k4Y5hIstLXLHWHV9dsyoYjCDZT+7YdjzHR23IcC5nb44QSz2DjuXOrGTcmoXD/K9bPcP8QWo9w/lfvHcv9c7v/K/W+5/y/Pz/cOfpDYrzPO4nHFlrEMMziIbnsfHHMBJlZgUMAWIxUiJmPDTyAbUIfnT6Lh78D+w+dg/z3bMDJ+PmBuRcWpw6Z4bE4FjlvhzKIEsNm2zSCbOAKLkFztRhNOxUK9qpK2aeemDBdMOovQKkqejSsrK5icnIjOGVQiA3g57yn8amltlUE/wp8ith+HpSGQTRw6FUGAzxqyznbXx/r6KqaSTDZxaFPNToavo7IEyEadr9XiCmNGQlLCmwHZ9Hbo7qJ8EMwB2VR9fkAuoz5a3RaDbMRkUyAbMdnimGwCZCN3KP3QqQNs/HeOK0SHIxcBKAHCOMJgDAFcTnog4jGlDnfpE2uWD27+Kbo3oUT5fj9p9X5Xyj8pk1J/Toz+aNk4BUtJgC2BUUc7mMLh1sn45df8E+Ye+WtwTnoqgmAUM8E63vTiZ+MRlQamu8uo+C3YBPD0uFvmNTkJsinwSIFsIiabg5/+dA8O372MZ1/w/IFAtrQN1JlWESXc8LC0egSf+NSH8Xv/6/UwQunuyky2tHtXdvvTdHkdZKJ/+6aIKeeHFtacMWauXbl3EZ+69k4sOpPwDAdu0Mb67Tege9dtuOrLn8YIunCNELYZ22HONc0XJIKNLNz6Q6w3Bcg2MSayixIoybHlQDd28yLxQfP7ML0r4Vq7AIrTZrT6g2xiBWEAjVSAAr1SUhwC24JgXK4VcexOQVjv8yntV2m/dAmU9vvE2O+8Usv5V86/cv7FEijtT2l/hpFAaT8fIPZTuINS8gPbWIFlrMIy1wGo/XA2QSnuvEwcSZ6AwRQa3lnYfeh07LlrDrXRx8APZ+HYNTgUc9+22U2UQDaD4v7bNoNttIenPTqdqyi0i+tY4u9R1fIqRgO7KEmn+ogjmYmVpSWMjY3BNInJpjNphXeNwrE4J4DcntO7dF7gdpF3jZavgJ5X8bDpec5RIEE2RRQgvIwSyhkr0l00bw6lmWwCZKvluouqchToxW4/XhdLmruozmTLr1cc2gYF2VQ5BLL5YYCmdBclJptrxEy2osQH6fbEIJrNLj8+XGa2kQuWzkoYxgaVz5YSKCXwAJGAYuJS5khpaH3QojKOdZyGT37jKN7z0Rtx7oV/gqZxMpwAeNS2CVz8zPMw2zmGUW+VQSNyu+S02Rv+JN1Fb7llL26//QBe/KJX8GWAwf9R4enrE3VHIBYfdc2iE6q5SfJm6869N+PgoTvxrKc/nuM1iOcFbZsXFxVCoWD9Vc9R0foCFxoWPNNCy6hgyZ3CPnMGf/+lK7GH5GnWKOoZ6u0l3PT1f8f7/uIteOEzn4hq2IFjmVG8BVrs1PoTu+GKKA7rzRaHExAgWydaOM3QgxUeg23tgt/+AUzvcgbZDIuYbE3yKZUJJkTCHUMLDxAt6ALNk7E86VKGkh24CMldlwC4DY9t+WIpgVICpQRKCZQSKCVQSqCUQCmBe0kC5MVCJACrCyPswOCMo7GbaERSEkeH6BOFOmMfnTr8YBLN4CzhLrpnAtNzT0ZozHLiA9clN9EKKlU3AtoqtgMQICZDq5iGze6XFcfCyIhIoKl/8mJXEzmM8KflxSXMzs5yeRxHeoD36TS2tLLCICC5i+p19nomUsEGvNDnOHLtVhdrzQampiaGANlgCSabY/1cQLaaI31i+7iLsktTAHTDAK1OO0p8YIW3Acpd1N4L0zwKM8zOLpoWvjpL8aGKmQpR6Lzo0VxXq5x5oPv8Dvsu67IM5J1wWRpizpXvx/TbUv5DKI58tNSfPP0RZphAeGIxtYztWOg8DC/57Y9hffK5mDn7eexGWvd8vO5pj8YTT57AVHcBIz65jRLIU0y/zh+tJMi2d+8RfPe7P8SrXv0GmIFIfCBc8ntBNmFTYpBN1MEUXXFbY6qfXXzxvz6LCy98EiYnHM7QrIBBfdHJyoKa1e400EZuosRi69gVrJl1ZrF95oe78d3d81hwpuDDQt1bxaEbr8HJWMcX/+19GLUCVOAxDZwyUKtPzLCOEzEkQbYRvhkjKjmz3sIANhZgmXfCb18DMJPtTpiWyC4qxkZlI6UECDGayIkP5LodY28Ui8JgWnk6m+hG7bbqWzn/Svut5lu5fpXr17ASKO1HaT9K+5EK+TDEJCrnTzl/Hlzzh50uRWi0wGOgive8nJig1xNQnIHkhOKYZUQ6ECDbnoM7cOvuMcxuexoMYxZuZQyOKxIfcMKDinAZJTIXlW9ZJoNtYWBivbEK16HsovW+2Iu+vyavkTaBbMvLDLKpq+5435RO1EYxqKl4cZ6KcgJUKvHZIhFDOjYczHQzRdaATqeLtcY6pqYme0G2tPtnxGSTIJtTsUUWCMrI1ueTZrKt5MRkyytCua0qJttGQTaOyWbcATS+BSu4gd1FLWs+BtnSqGYUzTqLdyDjBqVw1GE3uqWRLo30g8tIJ2f5A1X/GVRh93ILYWCjizlms/3gFhevess38ahnvQmdsUcBQQ2nmF387q8+B6dhFRPdJU6C4AQxaKWMvM7EElLsb3cJqKL65xdb+L//91P407f8VZRdVLmUMoTW4wLSh2clWWyh2cUHP/z3uPji18IMKLtQN0r3HbdXtlKjYOsAXPxvlV00XtCo3R2zwtlDFyrT+NF8Bx/8zo/YTbRr1GCHHZjz+/Czy7+Kz3/oH/C4c05D3abECT5smEwjz812xJ02sNZoRkw2v+shgB+BbBa5hpp3otu8Bob3Pdj2bpjmGkxjneOyKaBNrQJqMxEnQND1PLlWpPutxyAdYn/Pjz5Q58+gcij7X66f5fpZggQbvawo7UdpP0r7UdqP0n70RqbK3IMxm024Q4qfOrAknTfSWBU/oruLEsi2A3vvOptBNs4uaswwyFar1uFUK4LNVqmgWqlEIJvKMEpngxhkqwLSaygdeCXC9lKJN5eWljE3Nye8XcIApuxLVn91782FJZF4s+ZWevIJpN/l90xybzXQbnfQaBCTbRiQjWKyrazh5wWyUepWBrMGYLJ1Ap8pgo3GPKYnAgbZjOZlMAOKybYbFgXvU0y2oUA2TazSR1dE/BEKJT7pw2o/NdCfH/b99BAP+376+fL9e3f8Svkn5X1/1T99wRELkXAjt+CFY2hjDmvhOfir99+IS64NcPpT34gmtqHeBR5zyixe+/THYrozj3FvDVW/SVwuBn1UjLOhQTa+ZXLgoYI//MO34R/e+yHObKqYbAlmbtT0VAwDPTECtccgF0kP9xzZh5/degMuvODJsJjFRuwuWl3pvySBW2ezZVO5UyCbQSXaaFouFiuTOIBJfOArV2JXdwQNq8Yx66rdVdxy+Vfxhpc+D6964S9h60QdNdsgx31YlKVUA9nyFk/dXZRANiYohz5MCuIaHoNl7kO39WME3rWw7IMwzHVY4TIM7yjqFYqdR+Oj6PK9wKS44ZPLgPxH7F4qXE15tYhcd39e60dpfx4Y9uf+pD/6fCn1L7lXvL+uf/cn/eu33y7lX+5/783zW2n/yvV3M+f/Iv3Z5PfJjWom9pb4YyBB2xTcQUwyZrKFk+j4Z+POg2fi9r0TmJl9MkxrC5zKKKpuDW61AstxUJNsNkp6QP/xnp4vlk12FyWwS88JoNoQh4cRq2rce+Euuri8gtnZGT6lMJstw2VU7w+VQSJYWlphELDqCiab4Kllf2JwDmh1KPFBDpOt51AnEb9k4oM4Jlt6iU13WsVkW15awewcdZKETgeV5CePQUdIYr1ex6AgG7FJ2r6HdreDZvMYg2wVcyeDbIZ/HRx7NxyDmGzygJiiocVZRVMN7Olo3qKs3kt9L05zvTkS5GN6NlMuIZAVppyPh9X94tmRam+koaJ+5QrFB0UtGUcstmQ/0/JLE2Z6YmLKbsboeJFcZXuj8ZCMEVlxVL6Umz6XxJk3ccpVXnEZYhqwHVkxrrSzRLpfcSaSwUamp/3qNc2SJG5k8ibkYNUN8NSgckkWpYM7JAPVTC1W/QB161l/8x7vr4/5YPhA1UcP9eq1Xm98g9PFKJr+Q3Ck9TC8+Dc/gfCkX8bMmb8EL5xEzQvxkl98BJ555lbMUHy27gocdBg0ohhgauFQtjEbrEomQiBwi259grCGi9/0FvzzP/0bTNRkTDail8UBOyM7o19caNkvxaoiQLTA6OAzn/0oXv7yF8BxA1ghAU1+Rhy57EVIsehY/61kEFFQHDaYaFkuVpwxzFdm8LErb8Z1h1awYk9yVs6R7hoO/ORaTHYX8OWPfwjt1WOYHR9F1bZghZT0QKT85kyonMxALM6JSxnDwkqjwW6iE6Nj8PyujMlG7/gwzBWY5j1otm9Bp3sTDOsw5o/uw9X/fRV+7QXbMVFtwDYbzOKL168k0LZR+yyXh/iWkGLOJihyfZiGiWzYotsR2Jej1sO0M6us3HUyqk/a5Rx3guFmW/x0T7tT9q6nXQX2UPUtTx4UfoLjeKQ3LHly7VnP5Hiklp3YkMh/aQz6XJvPA6ue36gEh3svGvusTbS+mx2uWC17+5AvDvz4cOtU0Xwo+n7gZqUeTJcbjb0060VeEsXzsH/LNtuvQd8f9Dllu1Sri+ddemL2t5PxfB5MP4rkW9SvvO/zxr2nv6l9Hp3x1JzMkk0uZ0AKdND25GpNnv3J+Xue/ewnt772b4MTrWgc9WLzzt9F8i7W1d7jR353kgfDtFYPUleiT3nrzwbkmRifaKJuoCDtlWHGp19NRfueQVtZ1J7NzqOofLLzGSZrs+WrfvacDQfcxxTKKQ1vaPseVSf3kRW1Dt+fQMs/C7sO7cBtu8cxveUpMIwtqFXG4VZrUSw2ArM4w6jt8H7elCFgkiDb8DkBdJCNmGxFYkiAbLXawPgTr18G0GlLkG06g8mWBtlidE7PLkqHNs3aa8hhenDogNTpdJgFNzMzwwTCrMQHWSAbNfbYogDZKIUqHzKZWZEtIirZC0LORtHqNNFsLkIlPvDXL4UVXp8E2fgAmTok5WySeze3RYt06nt59uw5nN9PQDZFVOmd/PcPkC0+wwy62hSNb3p1KdKjFBhYNMvVpqifPirdkTH6+JUTfggbVC5JS6CDbPRNIFeZBwrIpi44lJ5xBkmZKMXDVqz7Z+Ca22v4n3/8XzjnSa+HNftYwB/FVNDCa577NDx6ysJUZwnVoAHHb8MOKHW2yHQzHMhG8RNsBGEV73jXe/GKV74BZ51+LoyA6M5xDIVYe1UWTkkH1wOl0UPSVbTtreK/vvp5XHTR82ESi83wERLtuudmpz/IxmMf2TyifVkch61tuli1R9hN9Fu33YUv/3gflpxxziZaCXy0D9yGPdd9F//18X/B2Q/ZgtXFY5idGodrWfJ2yoBjUbZnUb9yx9TXAzqZSwAAIABJREFUC4LeVptNUHKcsdE6Zxfl9iCER/HnzDYCYwFrrT1YWLkZV13177jh2qvxmovOwtMf7aKGwyLDUkjBXwNOdKGyjOubGlF/4TYl8UB6XSCxDgOyDVfbEJt9vpjoLb1oE6rA7LyYHcO2N1e+g4BsA9ja3E2tjD2SKYSMTvSTS2LDG3VI/qMnTEWOnT3h9j1ltxUzs5esmrwyHnpAe11Phi6i7wvDrVMbBUs22+YSZNusBIcD2XouswvS0RTbuf7tH/SwnFtPBsjG60uOTbuvgWx5oEfhfMvb925QXYYdxyI5RuZ7yHYW9Tvu3n0XZONjhup3vJHc4MiI14Ydn01Vpr+8wf3NoPNahjbuaW5Rfwcuv0AQJwxkS9Ur5nkyRpsC2YjJFgTTaPk7sPvuM3HrrjEG2UxzK6rOGCc+cKsi+YFbcfinadkMstFGmn4SLEbMMMFkE/hTv21dOlwZgWxbZmcKXT7T2zJ6j91FB8wJwLqcBtmWZXbRdIPNwOTDkDq0EJJIGUJt2+LAcz2dlAwI9bxyH6IK290uVlZWsWVmliLncT/iQNFCWL0gG7ESCGRbkiCbCjwn35fSULHbFDjoh+CYO+1uC43GAqbGfVTNnQib34YdXI+KjMlGQbsF9a8XHOl/SzDc5i1vkmXNDX1BKkLk88Cu3ECEEbY0ZPuHtmbDlV9kbHoWnROWoy8FFqopfJyZGHniLAIvjxcDa9jh7AGFhwQPhq3v3n9egp8Dj3P28716LNlsFDGM3EaDLWjiHPy/Lx3Aez95Mx72zN9Ht3IajMDFXMXC7zzvqTjD7WC8u4R6dw2Ux7hfxtF0oH1KW81MLmYJku2s4j+/9HWE4Qhe/D9+DZZPIFs6J4/a4BCgJ/qVgMiIFUYpvE0Pl3ztP/G0ZzwO4+MVyhfNGWYIBIw/yv1T1JG25+p3fXwpk2iX1gfTRcMSANs19zTxqSuvxzF7Bm3L4Th11spR3HzZV/DXf3wx/seFz0DdCbG0vIDJ8TFUKdW3Qe03YUtquapDp5AHDDCK7KJe4GNsdIJBNt8w4RmUJ5USlQPrQRtfvfQL+NYVnwO8nTh36zH8xZsvwLRxC+rBXcxki9YOYhsPixIXKriQaf5mfADEqF8d8tB2/LCaPIOwyXamdzsDFqdih2Sur1mXganYHFHckaiAHg5BsuiIca6o3qnntUNy4dBnPrAx+eaOb0F3NtbGxKxOFmEwdVZbxmXU5AErKtbTARekTbZjwOYO+Zje9gEVPHWLFjPjU+9Hgusnn/w68+RePB7ZIki/V/T7kIIc+PFh258rX1lj9vdZMu8zviqS+GbuSLUyBhbGg/DBLL2LRiZrOqZeGFZ/NriMbX5kNtrQYWvW6tn0Ujds3fR8j96rqPwbKWzwd46feLPtM1/S9yEvDd7SnCc32QFl9xTanzg9GxT3TNSr3EWDcAbN7g7suWcHbrlzlGOyGeZWVJxR1Gr1KB6bqzHZ6H3LNhm8I5RodZ3cRV2M9AHZeue3zC4qPSlFu2KALn1OieerOMcsqphsBPyxgidJBDonQdVNe/dm2+OYbDOTUzCWu14Yx9SJryv1Qxy9RM1aoXSm5Ddbq3KMHHaxkYczPah21FB+D+wTu6aYbBSwTm4U1IaWS6cDIHWAM3iKQwa9u7CUBNmUkCIQjzZwlOo1FFkhvID+89Fut9lddGbKhIPbgcalPSCb6NWAm7RIV4cDkTY9GfLmSASaqQf6gwVpJtGgN/PDt384+ZQgmzRGOePZS00bVl+HH0H9jRJkS8sv1u8kMyWt93I+EuAVuvCCMXRwClbCc/EH7/wqrrx9Cuc++bVoWVvhBC5Or1l4/a88Ew8xVzHeXUHdb6NCbons+tjLDlP2mVhYvAjpe/jQhAcb+/cfwfs+8DH87bv/CRZlGA1Exp5ogdS6RktKTy0GxSzz0Gyt4NLLvowXv/iXAaMt4saR2U28kQ2yZWkft5XaaFKiAwfr1gjHYbtl0cO/XXYDjhgiDpsR+qi2lnDzFV/HRU9/HP70d9+AMYfAtJCzBU1OjsN1bL4scZAE2XSwhWYMXRKRtV9eb4AAt9HxEbR9oBOCwbW1ALjy2p34/CVfw8LaPbCtRYziFrzxJXN43uNNTAS3oI67YJktCbKpuGubm1+9bxfN70EP4302V7KI47MpzmvvJtsZ73bEvzZZXL89Zf8jcfrbVEMGAdk21f7jLN+C7gyqzflg5hAVDAAMFJ8FiuaLtj8aoL5B+3/8nivuYbKuAZ8nvWQ/543pT14tA9beI56s93T7s9Fyi8YhrafD1lMEsiUCACUas7F5ELVPXYj1iUFd1Pfy+/zVVd+tDQOyUYkbWTeH1btNj929VaEmjI3IZdP9TBdwL/X7+FWTbZ/vyyBb4vyg8B85DrFcxL8CtmN1eOQuGp6NvYfOwG27JzE98yQY5hyq7jiq0l1UZBa12XWUmGx0ViF30ZDqMIUn5TAgm2iBANnyEm/eKyDb0UZLwI7yxGhIv0A+B0nBqQMcIYkEslF8NNH8WEHYFYmB5eQm1DcFk6213sLE5Jg4nPWsP6J+WUKi3oUV4S5acyp8OLRot02BuAOIAQgpuayA3GgwCLTp+l00O210WkuYnAhRMW6H0fwWLO+HqNp7YdvHgLAjEc1BN2nH3RxkFtjjPtADvmibRv7nz7n9OdZmcFp0z+zMFvTxs2rZcpflDxvrYMPumbK+aPRSMViymFGi4f3He2i5p6Sx2ffvnVnyc6wldyeRDbLxiIUOQrjoEmUaJ2G+vQOve8sXsL+xA6c/7tfRxgwDbWdM1PC65zwB280GJtqrqAZNzqhJwfbJZiZjsiVjsYl6JOAmM4z6hovf+d234C//4t3YNrudQbb4I97POoPxUsBW1WMXyi/852fxohc9G1WXLHQ7OrsxMCcPAbFNT7pr6jc/JDqKmRmYFgLK12kJgG3ZmcQtazY+cukPcHdYR8sUMReqfgN3/Pe3cO5JY/jnt78N464BlxId2HYCZDONELZBjDZTY0jHPVWXRMRaW2620QkNuKMVNAJguQNccfUefPlb38OhxXX4lDLcWEbV3Ittzk34wFvPw/baTzEe7kY1mIdhtGGYdCl0fHVQ0e1pfvdnMedcYmRmd9oMNUJaG+UumNPdvEuSjbqTnHj7I90U1ZanELyTYLnsULy/GU4BBnU/6kUT9YWvt87By00P4HCXYel1LtbR7HKiyxkZ007YJ9GGothGec9kqWAx4zO9cRDzK9pFFY7/8Z3ng5Y28OVj3v4r5eacsCm8uR9y/AsaPrAe3ssn8SKPkEHHY5DnxBEqqVD6gVTYjpxDdcrOJnU0/z1Nk+U/k+VH5aT2l/rdQKJvx22fnWMXNrrPVr0b8jykr6t6P/P+njvO95bepgyabgfuDV0+3pfqhfuDn7P9jfVAjfxw63qRXRh0zHLlVEi+KGrBz/n70OLEBxSDWmUXvW3POCc+YCabOwK3UkW15kZsNsKYbEvEZGPuVSbIps5Dac9GuceILG1/kC1POspDUjHZKFZcv8SbutYkmGyUXXTf/EJCqxi00uIAUSMUyNZsdeBULA4yTR8C2aJFRJud+vsEslGMtMZqA6Nj5GYquqUDben6VMfp3ZW1NQbZiDmnA3j0Ph8qTcHAUO2wLButThte6KPVXsJotY2afSfqxvdQs29CzdwDy5pnNsLGmGwnVmkfKCAbSSnJ9Cnapcnv84zucVv8U+2Q+5eBN7Xpbmy0XSXIdmIn0okqvc+hhqqMD5CaIhM7lwPxj6ITjKFhnIq7Vk7HK9/0cayPPh4PfeSL0DG2wPFNnDNZxauf8xRsCxuY8NdQ8xtwCGij+F/cpySaorOJ41t7Ym1Z8OHgq1/7Dg4cPIY3/tbvwSQmW+QyKnfdMhV2tMXgZtPJmP7r4o6dN6LbXcWjHnEW/w4jmf00D2RTTGNKdBNwxlQ6Xpjsnkkx2DqGi3WbALZx3LYS4v9ddj3uDshttMa2fCRo4Y5rv4spfwUf/tt3YuuIC9eBuOWyDawsrWJ6ehq2Y/BaQgCbo9xFCchTSVpCqg8ITLDFX2wCLWKvmcA3r7wZX/321Ti65qNt1NExKzAsE1Z4D8aNW/Hks4/iL183g7nwhxjBXahgSawbGh1+s2qmNmE9m/5cu5IPsrG9VSw1dZhRDdzgZrbILhZuooes/94A2cQ0EgLSZca/94CK9y7Ilg9W9D+0RmLOx/ozFj7u8WAqnNLHjYBs2fIV1Q8M0qRaWwiyiUC+clxjsGLYhBaDCen4PVU074prSipCwr7ch0G2jepBnjwGPeQWy7P/E72eIkqvxcQZFpwvQbZseRfO98zwP70g5dAg22YVZND3+4BsgxaxmefubyBben4PO99jO3t8Lx3UGBTa8Z7zZ1JXe/X9xLRzMzrT993QQhBU4WMKDf8M7L/7XPxs5xhmtxCTTYBslL2z4jqoVqtM4iJGm2XanFk0oL02x3ozmMk2Wq1yjDQzinE/LMiWfD533eCQO+RJuSxiskmQLS+7aBpka7c8rDUbmCGQTbiLxh99UNW/VbPIRYcEwJ0kNyUZX028LRqlPop1obuL0qFIHLXoaWpuXLXODNDrJXfR2siIjL2jVZARD4cGg+Kxkbtoq9tBq7GA6QliOdwOEJMtuD4C2YjJRgyIgTeZGVkkkwOUt7vtvUkV7/WfLCyDiN2nP59Wi4zdr1jV5YMKzZGTd4OHreJJKE94vHvN6t+A8uk5XOYdAgYsr4dqli5vgHFIMH7ynk9taiOfenmYgyE2WtGcST0vf83N2trzfXpEcuTRY+WL9LF4pOmJOPZfWqH6la/LPk8R+7zfR36982k4/dj4YpY8hKsEIfGNtrwC5SuZCoKggo4xh0bwENx5dBb/883/AUw9Dqc86qXohLOwA+DUMWK0PRnb7Q7GvSWMeA04gQeLEw1QeTGTKra5kpkm3UGFI7yNVtfEGy/+A/zNX/8jts6czFk3w4Dc69XVtrDuCsITWTapDg/Lq0fw7csvwUtf8ivCRZTTA3hUguQOx7qSzpcgrqCCRIZUAbAZHINt3ZrAYmUcNx7r4jOXX4d7wjG0TJf75wYt7Lz6cox2V/FP73obThqvomqbqDgWTNuCaVlorrfEpQ0FRgUlPbAiV1iDsqsyW87g+jyjwi6hLQO4dX8T3/n+j/GDH9+MtS65q7romg48Yhty2IEuauYhzOBGvOq5Fbz6GeuYwY856UHFWBMMaF74LXFyT58KU9MnDytTf1fA6EbNclb5UuMyJ3Iudlcw7Xtmpex3mrmeW/6AFQ/4WNTaYZ8fzLpp+yH5T92a5Fk8vew861Oweuc2r0iPiuobbtXr452rthPSTb24P31GSHNdL9T/9DYnR1I9q3MUazNZQ5HeFMkrKq2oINXOwufifYLaPfWLL6gXqz9XJMciPYr27znyHXb30K/bw+wG8nY7RfO5sL0F41KkB0XyKmpf3vyhdUW3rXn9SNdfqGYDjmtabYvqyZNTUf83294i+VOCraxEeUX2Mq//RXIo6m+xvexfQmLODGM/U8UOPF4Dzo9h5Zlrp4Z06d+M/iRseIHhHFheQypA1H4VLitnnHrXm+yeD2rfB21m0XqSDmfE9Sdiskkmmz+BNs7BnoNn4rbdE5iZeQJMZytsR4BsLiU9cF04rkx8YDs8bzniAYNswNraGkZcCbLJc3Q/+66+I3fRpZU1zFHiTXqP4kznxKdWodNEXOt8kC3fzVRc3BLItt5qYnJyIgbZ9EQEYgDEIYwOXSK4s0h8QCBbvUqZPoPIPUl/vseIyMQHa2vrmJqajNgY+Z2MS6DGzmfEZEvE26GYRSrgNwX9pswOnoc2gWytBUxO+KjgDqD1bZjBj1Azd8M05mGEHRimP6iu3YvPJTdbrLM8EBlByweO16B8Y7igjL4UT6VCAaQpFIUv5K32cWy+dJDBjRY50Hs57d+MEY/Gjv8hZZxzKC/acBa2I8dID9R3Xb+UTqVjguj6RwHxZcGx8ZfjNnCF8sFUubmvHy/90ivICDicGLNh+9LHO4+ZtqENot76GEE3nEEjPA13HN6K1/7hp+GNPwmnPvoFaGMadmDjlIqBX7vwyTh73MSYt4K614YbdDnpQC+rTTU0thEipQvdBNm4/kc/w79/5r/wnnf/PUyDbDcFI5egnNTNKPaMSezkLhqtRXzu85/Aa1/7CliGxwCbgOKoZOGgHwFrUdKbWGCB5hNGZZuGTakc0DEtZrAtOtO4bv8xfP4HP8W8UUfbGuNSa9467vjhf6O2toD3vevPcPLMGOq2Acc22U3UckiGFocDIIazIxMP0K0XAV8ErvnEXrOAji/Yaytt4Nqf7MO3v389frbnHnTMEbQNAteq8CkjKUOIIpuraXQwGu7DbHAd3vq60/Gss3diEjeiFi7CMtYJtmMAUq2P/dxG07fCLGppipWkdLZvT1kDbDgHZz6LGjfKFOu5QNMOL6oP6WeS06fXvTk9vfq/3zsZh30+UYLus9gPKDWT7qWqjHTikXTr0uOcvkTs930/uSgd0vUnS6+yLi0Tpk8a8CwdzapjEPfozPFIryepzh0PfexvplPu67qnZB93+azx3Mz8KVxKojU1340/Ty/62hDtpX7zZVAGyzD2ZrP15elmWj/7yTarvQy6KH/JgoHJk4v6e3RJkrWtlmurMLx5D8QeH4m6Mhnm+Y1N25N+MtL1JW1H8uxLXs15dnBYe7GRMc2bo1l92sh8LtK/QedMnuyGXb+K2lNoY+QDefuSQd/Xnzte9iAqM2Ofn6Wvui1O6M4Ae6YiO67vZ7Lm1TC6WiTTSH7s6UJ2IolJ5K6PGevqMPY2PUfy5mvhPNbakag/olDZCMOqiMkWnIO995yJ2+4cx9TML8K0tsGtjqLq1iJXUY7LVq3ANC1mstF/PoXLiWKyVTnxAV2sMzY1gP1ud33OJzAzM8PnF71PdH4ly5z+qUhjx5YFk61eke6iWtKESIb6+wwImmi0KCcAgWyTMFZkdtEIxMkAbqgR9CI1lIRAtL6iFKqsL/K9LmUXXV7FzOz0QClUxXIkkMT5hUWMjo6i5jj81zy6nvjSgBeEzGbrdFtoN5cwMSGyi3bXL4UV/hg1cy8s8xjM0GPXJ55QJHXNfURMIgkySnn0/i7nRIphlDYI+UaInY0R8qGttz51iBO1xMhrdnn5MYJUttcI1ORDNLEQVf9EDcX9LZZH1s1rkRGm7/kQLplfFLOJx4PhWJHMIuuTXtw38zvVGdUfjXd6fJPjRfqSvCETmR2VH3Rve9LyS5bP+s4HV1luIF2xc7IXZpWv1x/rjzxkEAARBFK2sURFnZaMJUIgdTq4U/KQkh5PgtsEuyo5Xnr70oZanyNkV4T+KXkoXVZMK2JP0fcinlisz/nzT5Un5EHspKQGJetX+q+FqUm0J/5e1J+tj+m/5s0nLoNyh4YjHIutFZ6CXUem8YY/+jxWnEfi1Me+FJ61BWZQxagR4CVPOg+PP3UWk90VjPhrcP02Zx41A0o+ILKCMvsskl/MaCM3fQba4ODzX7gE+/cdxh/8/p/ANBzifgl902F3Hnsfhw/vxxe/9Fm84Q2vRpXEbngyNIDPwJrSe5Yj8dpk3QRUEQBGfyfOnYrayfiiYcGzXDStKhatMXztxl24/OZ97C7asaocq83qrOP2H1yOSbONd/zR72H71BhqFRNuxeI1hxdgWuwqFc76Q8xo06H6Q5iWiN9AkTZblCW0Dfzk1mP47nU/wXU33o51z4ZvVtE2HPhmhV1pCYBkoDDa2HVRMboYCXZjG76H977l8XjkxA8xjptRNdZgGQ0g7Eb2SehRb1KKtC6INSYGazLtmWxDIqhsxoM9TJ3B1PGEPqVvStXc20w702toXrIO1am8TTjPtRwmQ5ZAlC0U34lLRFOOS5oRkS43mhMZh+lIPuo7ZZMkgKfbv8x2afpT9KyyUXkgW+GmORIqheKQ2Yoz4ucnmH2pZCrCLiRRPPW8kuOw+qGb3Xy4IsNwb0Lzdb0bVI8Gfa5vs2jNV3Yld8FJg9bFIPbxni89di5nriXW2yHmY1Z7e/aTsrwsuRfZDVW+/lw6u7A4w+Tnj8g9BGfZ7pykQz32LrEmi1sZZZti0kOygqz5njvXSb9SIOOJ1vVh5/smpm3Pq3njp3SmaM5mvR+9mzr/DdruBFEkR7+y9LfoPDRI/eky9PPXIO/zGiQfzGMS9Sun54xcYBP6zb9oDsu1PjPgZ05jctdsOT8GqVe3IWq/MagMB3luUBuml0Xtjs/TydUy7zwe9aPv4jpIi7VLA3m29FGDH0yi7Z2FvffswK27xzA9+0SY5jY4bh1VchdlJptgsTluBbZVYY8awWYTqA8x2egcIEheFCKm9zCmduMUXow+FCqGSFeEXc1Oz8gMoXEnFYia/knvkifM4tIK6iNVxp/Se3jdBqTB2Ga7gwYz2YYE2chdlCh91FEKTF30UWBZv+wOqow0/S6i6x0TIJtbcRKB5+LnY1CA6vP9EH4YoNVtodVYxNSUARd3otv4DszgJ3DN/bCNBVh8c0g8ByFOBRLwbwZg8eGRSozLF0L2xebbJIRWR1KT+flUtlQaZHqeykvm70tuigjoSNenu2Cp/pJLE9evTYY4pp3OLpTtSSHe+YtpDPIImcS/x/2N5ZHVXnUwEcZL1K/6YDKopzIQEhYlQZnIwGYw9bTn9fFhI08ub3IXEY9X9ngI+WTVL3qaXGR1kIlAKZWNMQmCESiQHk+lH+n6lDxjXYvr5b5IeWWNNxsKcvxjBpQIgK+XR20nndADz6v6xU8xBtT/rN/j+ScjfhnE0hHjz/8PlQyy0SWle8LIiLqoP1SfPj/UfFDNF2CqKDMZk1HUx9mKmZmqzW+aj+ylR/qfnG8xOKvLJ7ZR6fqTILZ6p1hf1RgJ/RfjEctXuEeKMY3nc6wPsa0h4IuAti4m0QxPwT0rp+LiP/80bl88GWf/4ssQVk4BQgcj3TaeePYp+JXzH4EZo4F6dxX1oAMn7MIMuiAeFoFtlIlT6ZECa0VtIh4c1XfJ176Dq666Br978e/h1IeeJe1NDLOtrS/ha1//CtqtFbz61RfBpkUOnSjBDbPjaH9ONo2O0Zyx02aXTOa4hQSkEXuO3DRtrpv38uy6aaJrujjS9PGlq67Fz461sWKPomWPMvgbrK3glmu/ix2TNbzlt1+PqXoFI67D642gkVdRqVVh02WLbWNhZR0T0yP0T8Gxs4AjC8CPfrYT1/7kFtx0+z40PBue4aJj1ODD5WymxHQjN1p+h3cjpEe+2JSEHbimh1F/F7aG38OH334hTrO/j7HwDjjGGmyjgzCgxAcEXqbst1Kh1M/0nkXZGgJv8gC1hI1W5Q1wOM3clMv31ewt2rRF7U3Vp18o6O3OJXDIuKs9bsQ5cor+rMDIoufk9+lNvv4ab86UW6u0s0UgZtZlY9Z4DIK1p+untuny0tedrEMLtzUnE09af6INX2q8+SJPA/4Gabew+3Es3qwxjjaxDKxT0irx6RkPqj+gCJGxrWf7Lg/5af3IG8+e/WEeoMPGl+xhfk/50qZgvuZ9XzR/itRW9S9v/mf1PxNAUvvT9P5OXqLGZiPf7XCQviR0tI/N4rHPGJN+8zNLVnmH9jTIGulbjltl2t0yb1zS9k79rvRbrHWD60sPiFxgt9XzvKfpl3Urdekv9hjx3NbloWxGlg7rc5lteupSoGi8ivSTbR5f5oradX2HH/BeNa0r4nxBewV56acBp8p+ibuwCLoXl4NF4IxmPwe1e9RefSx47Puwo3R56PY6XV8eoDOIvuu6yyewVMx0KVDxmJT7sCBYYn5p3mFqDVPy19dTfXxpvqizSO5ck+NRqOtaAUr+0RqWZWNkQsR0/QldTzUqvV4qe5GeH0qX++lPen/QT19UM3Jtb5/9T3pupfc61Ke0/cmzsXmgt97PdBuz9FvXXzU/WbYR6GkhCGsIwnG0/TOw+9BDsO/uGVTch8E0t8Cu1GA7bhSLjWP+2zZ7vtiOGZ8R6fzge3AdGxWbYkuLmtW8yr9yMhgPajbaGBkZEeQECdyJ/sgeyP2C5HxEfLX1Rgtu1YFtmtGOX2wxFPinSCyx5Ogvnhei3ekwQGesdERMtoghEq3OSeYNHaiWl1bgVgWTLQ9kSxgdLstk18211XVMz0wNxGRTk5f6vbCwJEA2Jy+7Q3yQZrcfP0Q3DLjOZnMB0+MmHOyF3/w+4N+MinkAlkkBrEUA7zhwuJ4rVUPq5eE1PjRT6+i9GCQgsEeALuqjQDvxO8l2IPfYjIMNG46cm4M8I5JsjwLeJOODE0WQRYxBrUEPYOkJG0/CZH9j0FLZfSGfqL098ki/LxNZqE0HPR+Bnoywcfuj+ul3Bt1UT0R5qj5iC3IsqsjCFY1H3J7sTUdve/UFh9untSdprNJMsViqaoFX/dAXNgWFyKNKKrdvchOo9CX3p5S/rj9sOLRNkQ4GBIEnYlDJT/o99W4kA4rFpY+XBLHjgxttwsj4xiXlL2KSzajrKx0kfI1RxXNUtE/ImsBWHbSNxyv7+6Rmq/ma1hceHx6UAAZF0lcyk/1Vm8QsOfXMMQLhQLHAKpx5px1sx0J7O/78776Oy3+0ijMffxGq0zsQwIXje3jIqIMXPfWxOGeminFvheO0UewyJyDd9qLso2pbK9w6xScC2gwbhw7N41Of/hzuPryAM844A+Pjk1hfX8XB/Xv5JumVr7gIZ591qozBRqAhxTAQGZwJkKK4asJ51IRvClZYFw4aXohb9+zFTXfsxp67DuOuIwu4a34BC4sr6AQh2+V2YKBtVxHUxxHWJmCOTmBkbBJ24GHxzlvxhPMejte89IUYqziouQ7sShVObQRufQSG7cCtWoANdgW9+0iIpfUO9h86hDt278NtO3djYa0Fz3DgkWvE48ECAAAgAElEQVQq/3QYBGTGGmU5kisox6szNHvP84FIjwRFdpjJdlJ4HT7yrhdgG36AsWAPLKNF+VBZ1krGpEs+vZfFfIxi44kxEIxDTd9lIp9AjpMCBdLYQD9rIQi/EvzX3FB166S/r8dBzWM6EfuR+qVmj7JdWawIAbiKPpmUbEKbRiJmq1hreFMjO6bfpKp/U1Bbqo83ibIMBo41dl9s25OrS698sqwTja3YgCo3Z2qvmBuxpRBdiS2+eCS5Auj9Tb+vfmd5RHNP/ENpG+sdM7dj+yU28nKuyp/pDOxKd5UOpctX+pWWR57+6HtL0R4R90R9dF3J0icFQvTBshKQYgR6KWa25jlQNP5sZ7W9cKI9mv7RWMWXeskVJYvprtqul8ee9PISU7ikJPUpficuPxpLYp/LP4u5Kd5Py0/Mh2w9VfIXl1biGb5YlQOp5qOqM5SXYPxcwr6o8VSJzGJ9j/RTi2ucvonXpnKi/Xr7uE6tv7o8dX1U/Y3YAtJdM0t3ivRXt0d6fexZQwBPav7ogESyj7E8SG6KFaHqV4nW9LjR/ee3mr+xPaQxZjYM91fJSlyKKmw0bW91uefVp7eX5o6yJ/q78Z4zZb8SNjpdWzqtkuxTpj2LQx9kAwaiXlprdXuo29NoTZHzhM860hBmXbmn5ZEcz7ifNIaR/mn2QX9ejY3yjdLtadb81NcyNZ+z2pu13qbtaz97kNZ/sceQF6mS0SPaJ55Myzden9LriRgHJd+0Xctb76M1Wq7HaX3V50s/e5AFgiTHQ7S33/5HyUKNbd6eRNcTpeFZ4yvOOOIJBWCpdTZvPdV1PctmZo1fNP7SHnB90X4taZ/j+Sz2T7F9VeMn2zvAfk+3t0p/lTzU+S65Z+MREPLQ1lvdSqTX17i/cq2K9jfa/KdLbn8M7eAUHDq6HfsPj2F07BFw7FlYDLBVBIONsoraNv8kN1EOAybtJ51hGo0GqhVbelLG19y9ViyWL+3PCZxrrLcwPj7Oca1pRY4912J5Cr1R7RZ/X11fF5f85LqqXYLkyUet991ugE63i5H6MCAbLDCTbQiQTQzZxkE2ev/Y4uAgG21l/QAMslGG0VZzFVMTFqzgELqNnyDo3gHHmgeMlejwyLHlmF5JbAupKDoFPWLsyUN1auPPxkqjlwrLFx8Q9IMCy4MWdGJ7UIIAObkJaY0OEfLd9Hs8uWnBUhsj2tClduJpo6MmUlIJlQtmDFLRe/ohJmtjmU5UoZepvy8WHpHtT/VR9VvE9otvoLI2sfyAorOrxVduSrOhreQkUTIVyp4d9JSrIIhV3rglDKc2vulDR2ITm+HepT+vDGu67JjdpQ5b8eEmvcCo8Yw2lor5JQ+wahOfNpy6HqQ3QLyYyPez6uMbRU03xXgJEEv91Dee+pgomSoXTTaQ0lhnbcSUAU3om9Tv6NAnDy5qgdU3X2l9z9JhrpcubMkwaK6jukypv9RvXTfTBjdvE6Z0X++D6nda/xLjSP3iDSgxDOvwaBEytmEtPAOf+vJN+LuPfhvbH/4MbD/rPAaMKoGPWtDCE88+Gc9+7LmYMzuoe01U0YZDLqS+yCfK8BdvymgOCpdjXhhlhtPQdLjeRrOL3bv3YnFxkWOb7dhxOibG6+zmJdiL1D7hhkrAWmAQE83iJAKUKKBjOLhx5x5c9r3rcM2Nt2DngXtg1McwPrcNZn0cTn0clZEJ2PU6YNrM/CXGWys00Oj6WOuGvGi2l5eApWPA0lFQBLXJegW/8PCH4fzzz4dluwisChoe0PJNrDQaWFhewZGFZSw3PHQJRJOx3og5R1lLAwL+COBlEE2ka6D+MjNS6aOpGE4xG5JmBV28VAwfI/4BbMVN+Mi7Xo4Z/waMBAdhBh102uvM7iOEl+2csjHsJS6ZuQye+pxcQmRotQTtnSmY8d+j5yNmstAw3sRyHSYMG+i0PXGjFyh3dGFD02ETBFM1QECXPwRCBwYsmw7n1FfSCYvbw0kvZPn0OzGsiSGrElUYpg3Pp6RAtqhDxXqUP6kfxJrkSyWJu6tLG9/3YVUcgEB5DUNQc4PYTOxGzAkxRHsZ3pHyoXYyeC0vURjM5suRuH2sx6YAuelnxwtg2yaXJy7NssE50mk63EaHEhIuM98JrSc5UKw/KlduMg0pFwUK+QbXR/bO8zy+TeUa+fLI5/ZEDEcFwsv+cX8liKU283o/+X21nuighewLZbztdnzeN4jBlyC/Vr4qT42/kk/gg/Un6MZ6peTPTPPUeKj3SR5+QJl0hd6Q/rBeM1xIDF6L45v4mr6pcez4bbgEplNIDvmJmGja5Ue0d5LjrMY9IU+pr2o+8daa9MOXei7l5XUD7meka3KzHydgEcxqclsX678AFEi2bOs9kfBF2Ygoe72+H1D7F9ovGjY6nQ6PCfc7rbcB6YtkvMrxIv1R7SH5sjx11g4vQKJ/xNRX+ztevwKD1yjSVz58+GLNUuFG1L5HyZv0mFlY6pBCemDbYm3X9EesC2QlxfiynZJ2gsfdovVC2C0xe+hyjJLfCM8M1mwSlk+Au7B3ahzJjpDbT1Z9kd1Rz6vxhEnEZ5Yn1SPgXyE30jcaP6F/wn6wvAgRk/sGCk1D/ew5BAXE545BOBa1XBeVnaF+0HyJ9IvjUQu7oMZF6R/PL3rfMlkPKpawl/qeR5hZccFkM7ObfpfHUsnU57OAZvf0+cvjEM3PeP6RfPwOjY1MWCTH06YM2nSqlHZd9yRR+xkvAByHCpBrSGr81fgpfVb2mfSdx0OtH+Sio8slta5E8oVw16qQ+5d2DRPthaTekdzT/aH1i+TBdkTTD2V/dL2lseVwFXKOkj2g9xmQkqAujwdf7opLSQavpacR65vh87zmdlA0IbmOpterLPtL73W9NizT6dF39T6vs1LflX0mvaL2OGYl1nd97ZSXutR/apdab2hWkO3yZd5CBg1IX1Lrh5IHAy7SO0mtezRPstYTHie+xCZ7GM9n7jd5cNGXcvz1+UDzM2t972cPsuyJbn+i9ccQ+xKSr9rPiItkue+SYYZU/dROGr9muwvLMmCr/Y+cTyx/bd2NzlBKH0AJtsDyzbLvvD+T9kLfT6X3T2q+KM+rHvmou5rQFPuKitADGi9hVmV2TbVOyHmm7CfJn/WV1gu5T9LXZ70+fb1nvSNfvsDnOg0yDFqoML3uaE1RZylmqgkQTO2fFOaRuGSS+A9dXYfEZsNWHF3Zgn0HgJnZc2FZE3DcGlzyUqGEmhWXf5Jesm5ahFEIPMAwTCwuL2NsZAQ1twpLyk2t9xGgmLq7ojMHeVKurqxjZppyAiRBxGiDov1Dv7xZXFzi81GVPCkZh+h9Q9l8/b22dBedmtDdRVPvpsuiJSoLZEvek8SFKNZKEciWdkvQ7x+p7GKQTdTJ5dChKgwkyNZBq7mGyVHKWLcKBHcj9I7C9xfQ7a7ywthqNdFtd3gQvE6Xf9IiTYc/CpJHgetU7AK16RL7oOQtqRLyyNgoKx29z0ZQUqfVBqhnQyVBNvJBXlhaxOT4BPyuF20UGaiRh3+xSEpwSANJXEp7W7GxvrqWAPci5VP0U41JQe2tj47g8OHDGB8d4w0btVVPIJEALKi7chOjFkdiF1JKXe6bBqREi6sGNNKYUNljY2PsG819UjHHNNp7BMT0gGxAp9XG9OwMGmvriToVqKeQaa5fi31D7Wy32zyukSHIoRzrwCYtYKvra5idnUWr0YyZGOrGVANmIrCO4kKFIU9K+lBbdTkm2sYkFBM6hd6tVXH02DwmJiYQdOIDShpkS4AFgThYVirCjXttjXQ9BovVmOqbcDKuBILSuIyOj2F+fp4NFxsqdbALhO551F95KFebGt76STCOdJ585WnvqB8Uo1sYqQf6mNCNAumOPh/U92lwTf2uDmQk07m5Oayvr8vgl+pQrOKWJOem0sexkVG+0Wg3W9luLT3ZEkV5dtXBwsICpienhA5pDBQFpOruEQrUo/5X6zWWE7U1WsSVfCMDK7KAUtZRzxhFF1Mw6g/F1TfehX/97Nfg1Wdw7mOeCHt0iouwwi6m7ADP+IVz8MRzTsN40MCY30DVb8LxmsSNg82HIMmWSAQmVbf3ApQQt1IxfChYa/EhQBzSTHiGhY7tooUqfrJ7Py757rX4xveux0IHmDjldIxsPQWjM9tgj02DUjN0CVCDBY83ZKoewWQVLqbiJ28kyJGVEjq0Glg5fADLd+3D+t0HAa+LydmtmNt+ugT1agzwUVsCCoYaEENNuqsyDcqCT25inOyBDqrS3Zgp4cJZjepXP9lNhuZf5E4Y8H7UMTxUu0cw69+J/5+5N42xbTvOw+qM3afn4d73ODySj6RJURIlSqIVxYltIDDg5IeMIEaQ5E8iJwESKwGcGA7iOHYMOIBEKLJhxFIUDbYcypM8SKIG25JpTR5iUgwtERoiUaJFzY/v3r4995nPCb6v6lur9u7T9z4p+ZEGyPt62GfvvVatGr76quo7vv6r7Wj2aetNfstWy5l97jd/w3Z3hjafjikL0PV0MvDZwIEYlHnw6cxlOL1dG2wPbNDfsrubqxrec/FroiUzo3Xd7u7Injw5s9EohlVEYOjnLOcg1S8XQDIGQJBGY3t7O3Z9DdlzZqkY2M5a73qlLJyzYH7i+529fbu+vgxmqL+HgxP+Pt6/0a9nuTT0ANy7dYd6FvryFtdLvsNWSrew/yWX3d8Bn3twsGeTyczm8ynvV5nY1YnW/Zyx6tfhc86vb+zk5MgWE0ieJ1ZkkzbpXoEOOzt7PN+TycSWyzlBYH5ugBdql+B/r5rwjg23t+3p2et2uLcfSZrWfrN/kjNpaeboB/gzwXGEjobuy/uh3xfQSZnuSODt7h/a2dk5M7xs3MtySN8PBw19X/Svt7Tw+wJT2Tvcs9srlwOtb4WZBDc193l//5AMV+wrdxiijX0LOXCmthj8wVxmkNe1q9sre/nRy3Z3d1Myxskz9POifpmJeTzaGxmCY5wvV04uz0ruyAPK37vtG9r5+aUdH0tHp+nLIWdaH9+P6iwP0d+l17PJ3V2sj3rEOhhXgvBIWPD7bsd2Rnv2+uuvs8rCmynXdVyJOR/6AGBQbZ8A8LxjeyP4T35Omom4aEPARIHYKn6e4T8h0EBWnaAndRv+JvWuTfaW9jVAxNlswR6WsNWb19HZMWSYrxbeDqWzMsje3fjGVnPnQ3v/WgTfNbgtnimD8roOkIPHj162yd1N+dxeb+CfT6a760vqkdBPwIh29ncY5I/Ht2VdtX9F78T6sEIi1gmMg7OzM9s/OrQ1QNPweWnH0SogkqryGd2W+/2Hw20yuaEvy3mXxx3v1ZZDXD/a3bUnT56wGTd+j/vkhNs9uU/tL5BQwZ66vnS9p/Ocz6fOmf7d39+1mzjPbMXApIZfX/Rj6W3sT6CE3/Xt2B6/dGqTW/hBSKLFfm04Z7IX+BeM9+l0bJAj7necT2+5ACsfernoCb8ndN6zywt76fQlm0zuWrLuScZN8oif7+xs03JB/piUWrkd0jqoF3DpScskytq2d3fs9c89tYM998OxH/B3PTFW9XFJwEbvKDwH5BP31fqS9b5eWq8T7YGSvOI5AKDi/aEvn54/teFg+54+oHzKzqZ11nvMV3M7OTyhvs0VGjWZXe235B+/w54gRgU4I8ICtwN6OmK6nBCHbLBP73pNn/RNL73kfjRdQNf/xY4k+6Lziefd3T+w2XJmszG636qiy/cfcsgINeQQ30sfbG2NuD5Hhye2Wsyqf9TSz/ILsr4ejrxHF/ynkuwv7Ybcn2DuIN230+tzH197/ant7o0cZAu/QfrYnz+Yp4rXqeOc67R/sEu7KXsru659kx9V/YO17ewd2MXVuQ2RzE56rS3nWifZF4CZ8EWIO9x6DNe0CwKEw94n/xL6AP7TYoE9iX2M32e9mc8Z9gUA/0UMBFhM4HvBn1AftKQvo/ew9KbsH9igkL/NPe0jluz1PUHR3bJ159B6W2+2J2dLe/z4VRv0d20YpaLwizBhVIy2biQUe30kM/DuHWIHuyP0cAOmI9whfOjk35dYK+KM6Xxu1/QTT2i7XjRPQK4r1gj4E8pMnzcTIMcV2E/IDkG2uzv6JHXwQbUGrpja3z9QLvrbB9nqovBot3p//E5BNpU/AjiYrZY2CRDtaG/XOp2prRfXtlhc2XJ+Z7P5HYMkBAUA2+Dcz+dL/gyG+PLmkkYBAkRHJZXuRqRbyi2ZGWSatsvNQNAFY+RKNbLqYhCk8kdO21u6IzDYgiG6osFFcMnDFeWGFGxlGENotDX4uz6Q30HXxgB0cqYoABM5isxMi5XX7dAQwSHZG2174Bk80ILuqwcEm4oHUh4OJsRof2efDhsNGJR663nxfnKkpZx29uHsX1MpwrgXcCIyYgV0UTmpyi06KyoRKCAYhT6ZSck5ba1vYT50O3SCBbKV7KYtrY8G6KUGIzKV9LoieO3D4bp2x50KSPXhDCmdGaTsgsojQ3hhFJBpwPrQuMPpjvXg3oqZERup/YXDf3bhPQi7MN5i/SmjpudjZi4x4LodGiE4mTREUJWxH7qfym0J/JKh5JnY3YN9ysH2YMj9QFmVgpA26CmknkoFBnu5tL3DA7u5ubIeMoECHtN+wBCx/0ycB3wGgmoP/v2rMGbw3+opk8uB+TNk9jvc/5cfQQ7GBchur2fJhBX6+cp2d/fpjMCQ1SA17q8MdgCfbnh9fXpDGKJzOz48scUURsyflwBblOoRaEjtABHYYC0wlQZriGBB5eQM/InIBJMRtp9nDZliAJ8jG+yc2G+dTWw22LPv/P5/bD/6sZ+0d7z/g/bKez6f/c4gQdvLqT0e9ez3vv899mXvfcUwIHtnOeZgBEwhRQkmhrv0OnUoAvVtBIvETXOJtQI69qBBWSj6mQ1s1h0YoLuP/sRP2rd+50fsF1+7tsO3vccO3/67bPdNb2f557i3RQAMf+tMsmC/xRoWxkDZcA+CBbKBwt1fzmy4mttwPbfhYmqv/cov22u/+BkglfbyK++0ZX/XZt1tPhOZamCCsE8hMo0e2OTgqfbWwlmBjoaxbytyHUDnFCIXPuisbDR/ZqeLX7dv//o/bkfTX7Pe9NwW86l97nO/ZXs72zafTShLq0iI8L7oNxP96nh+IokAtTpEX7nhkPqEyYwIrAU8ZVObHX/o6GdnF94TQsyc9MfFvjTKDzz+wefAHtGJTuC5dIrkV99TNrpd29oZFVBYz1muYZlTdUqLM4N96CAoHlNH391eN3pw0UYQ9G2WtEmfwC7ADkNP9/VDBEwRFGfGs+uv0FH9np1fX9nJ4ZGtZvMiA3qXexME4zOhR0bbu3xfOonBTGw4tZHpFQDmTnGngO67OzuNvqgZVKT+SEmp8h6DPnU07UKsR74n5Uc6VIz1Xte2R7t2eX5FkM1duNwrtAqEEh+SC8gBdDSa78JB5T2hiyMAa8udGPVYH9ggyI7OFfZdoGVOkuln3JfVypZdlwM4tPiXMtRmM9OuByMTgWp4m0hO4Xmho9XDrSRu2oyveHhcizW9OL9iOQjYd7gnZIYAuJiioav1zgCR8LyDrS0yXuAQ657RSNJ1fUlOBksJw7XWK9vZ9eQUzhj0eS4qoLz3XCdhD7inYs7E72Ab4LPxHsnZ1v3KXhaHuGs7ObEJpioCEQJVrvsKCz32SucEzwBGLPYEewp5z+c+7ysYfVozysH+PvdxuVDipnmGFcQDXJI/pZKiWySrT054trUGxQTQxFYfWWcE10IO8D6T27tS9VF8NyWpBKCJuYOzuQWw9Zx7InlVEJ2vF9Cu/sb4G5YEDQblbDb2JVVg5DPDZ93dZxJue4jALypSHppcSkZGh+wR+oPxrrc3V9TvuYIgy73kEP9C3nE2JTtFB+t8xNlu6xV8j2vvxmMmQsYgAoTclTVqVWcUpkoPgNcO4yPspexCtj9tXctrkVwf9Kl7oIPgP2XdJFuId5De07PgZ+jBiuEr9PlTF0W9W3nHpJuwprBh2BOcMdqC0EEbdUkaPgN5wJlCwH93fVN1MZNoqwJYSzb4LpFYH+3t2vnFhbOCGEY0GUiZWak1kN6DnkJiHffUWoi1nOW3xhu+67Cb6DVFdmsRzIivSzuKmoTm/cKu4UyjEfxkesdEv9Ymy3fVlbXKA2uLvYKOzn5Fm2jhCx82QTr64oI6Gr6T7J/0R27UX+Sq6zKL/cB6KFktuZU/kYko8gHxL/ak6Oh4x0KQERNYSVawxoIMQv3VcRt4g4SYKr3SMLp7Mhj+03BnZFe3N5TX7OdJF8s3kJ/n58RjOfg/iDehD2jDgoxSEoeJMJNtE+RAMW5em4Y/kxIOYjcicL++cfBpcYdxYf7ldiSVqjLe9CGR0plIMuELySkHE5vtJhrrw0QGkr9btrVzamfPru3R6Vus3/Oeyxx6kAA2Mtli0AD7qxJk69rlNUC2ke1w8KY/6/MGYcpTBXnq8vrGHp14uzL6dC9o1+CEALOL82vqvvZMgE3nRNdAfqaTRUwXPbTOZUwXreBWs6o4o3rPH3zQvO5hJlvQ1VOPpYceGD+vTLasZjdd4cAgmWwA2aZzKgIorzUQ9fmdLZZTWy5mNptNCKoBDIPhcFbCmkjwYrXkYT45OqXgAo33AKfJHhCizkNDRdux7e0hFR6UCDN+aTiErq/MoqC7I7weDuxCCmg2D2cvmAZhgNRzqtBHI0DuDbqGZoFgW2Wj2WB2pTIpOIg07qM9gitozAcDCaWXDdymwQ6kO4dR2tvZZ6aagk6DUgc7uJKMcgLRbzs9G+1uk3GHQ5MHQbiD6EwCMqcYpMZ6gxKNHnuTuR2fHBaW4ObBCZUZAiXhTtAuHQM4iZ1oeuhGEiBKLS/KDgOD1G7frm8u3TmYgcGEki2f/omvvJ9eGYZSBF9bKA58PuSrOt+1NC1UWWSC3BHHeiEYh3MAJ9F73twvf+JPyyCDCLaifAXGaBx70l4fMUhgIH1QgjOMRjs7dEz5zNG9i8+Xe56F/NBQBDvD+x8ume0Z394xU8RMVnKcafDCQWU5FzK1uOdoZHdU6r5fLOOAUoeyLjzgpJGCcQVwUCzT6RjOXnPQR+2vSFPBz6MYAVTe2mEABlnAFqJ8A4ajGPkYZFLPAMrROg6yXVw4yDafuhFqZyD8p8EkcccA6401hZ0ks5VBHRgCyPn5+5JZQhaWZ3RZemVDG4Il8ezChrtHZIN9+pd/w77pr/51u1507NUv/BI7ecvbWBrJOaXrhR0OO/al7327ffl732kv7/Rsd3lrO4upDdcALebWQ3kEcCbmyVHaBCc/MankbCMoJ3NtYNPull0u+vZ9P/5x+7a/+/322rxrjz7vA/b4nV9k0+GeTXv4G4BwQw4UAOiFa30IgtajNk8vZYehurOuAkjfRSC6mtsAgNt6YVvYu5sr+6Wf+JjZfGWPXn2PLfq7fK5Fb2hLlq+5jHD56AiEDeK7cUIGdTP/ReCjBsaNhvKxbwGyDW1l24tnILbbX/m6P2G7489Zb3ZJ/fHktdeYFYU+4P/gLAa4oCBhUYCh6DEGGQK4MhgW3eX6o/blKkBGKQf3348Asj27cCZbYVgpH+kLqR4e6vHEFYgzCD0C2UOAgMat+sol3uqxomcCw/nmzlmicmSYNdzQY64ExgGm3k1u6bA58zeeL5yZ3M8i61rcH+9JGzx39q73y6lMcDx7ZoviGpwjBDhwvOCYLiYOgOv84hoBP+XF4z/w2RikgZWEjfd39QfOXgyux37ymWJvBiNnyxzsuJOpLx7j6L9FkCU31xXAA3CPuu8u9HtzjRQs4P3UEwYFc1ifq4trOqPORvM10p7knmbquaNzgXVFYAMdTdFQ2j8evA2SedbYgQ48p+8HnZDKdI/2DW3mO0tp4XtFRh7sc8l5nt6eA7rMxwSTG/vMMkw10k49mjyAijNfElwof3P/Cb4eziWD93g/fb7WS7KjM8dJZv1+42ziXemDpB4sZN4HeA1AeWt7x86egcG0Q/nR/ueeUgQ2Qq4ykMHkFgDw8IXwbO21zH9P5q8t6csgOcUSVZUbRplYW8b1vQZvgYF0fOz+E1kSsX5aH53P9tkEU10VHWUvlfyLHlGUq/QA1CmqBEAgP3H2ePZJpTddTivYhr+DHOAL8qOzl3vY5XPtAZjLBPxo+DJIVkOX8AzFZ+eemPnccJ2RpOz3eb6wPp78qWez/Xxlr3hO9hxkQ5/qYMFIFvw+arRdmSFici/XC8oBfffQQc0oquoj7Qv8FQLgITta9go41dYX+p0+E3In/wn31Gdm/Z7tgdYe/rdANgLXSX50Jts9R3Et7Uy/V0A2VA3lMyU9qedsn2/IAf6eoHvyubL9ynKv67EXT5+duR8t8DJ8LyWHxTjEmuiM8tlCR2N9crubtg3MPfzwGdDR0EHONu5YNypB9ExZfhvv2THaPlQx0VY/0NCd50S6JOQdtlrXqIdg8SUCxG7IU9hRyFCRAySdw56wciXsXbtHoWQFRAD8N/Yyf+XzksFMyQH0rHQ0zqaYSFp/rW+WBerPjjPAsa7UQ2GPsr5prxnOK/YOlSSw1d7wPpIQ0l1J/0kOtS9il+E66b7caF+fr/OR12Gb1QPXNuj1i9+l58vvls8t9giF+rB7iDcn41ql0+5Nm/0i3R+yBz9GZzPbeOpd+ELZx09tKFCtBf9pOXZdm581n1XiUt5akv+C+Yt4DjqathL+OmSnD6YyOiG7TqYvw4QTg2objA6YEHt88sj6ffRh65UEB3uyDXzwAQA4PndsNCIXrOvezih6sqnxR0MMGx10M8h2fXXzxmYCpAEzeOTzZ1eUH4FsLInmqzUHAlaczGMegWwnR/8/B9nwkk9j8MEIgw9aJTINBRvfZJANY1QP91HWsTRbQAgWJRsDgRTAhmAJ/yNAtl5xMx8dn1Bwa4amgiT3lYgzX5AVhcxnlp0AACAASURBVLA5yBYMuDwtpOVMyGnr9D2QJyAImnvqkVay4DEpTaguGds4QIMeQbbZ2JWlvtrTq3idHAeURW25AgKlWg5Qzibh+jz5SO+8YAkKmGy7pfSOh91PfDmkvZgWJGICrocTw6wU6q0R9LL/kJ8ihvzJIS1rHOwQZGxOTo+Y3fRD3TxcBZJplcUOt3dsNp8QNCpOUP6b+BjCHPHMBF66fbu6vqACEmNlU8Y5K0vIHoAZvCdABAE6Ul45oMnv60fWMzZPzs4JXIEZVvu3Nd8V3ylTSEMUzA5cDzmQ7OVn4z1SoMRn6nRZ/gTwHNkBOoQqYYvBBZID/LtE8BF9ZkBvxvtBfshAER2/WhKXnyhXyUEWsmHaR+495F3sWbAYE/PN5d0/FMoLLBCwZcgqS45Mng7E94/PoxFHoLq9y54OzPops5lkjuelZWQIViCQv7y046MjykHN2Kn8ToJYQTbP4LlzgH4QCuSzHPD56OA7C8GZhs6nAtj6+tkzsgjWZAh0bb7u2w/++D+zv/Y9f9+Gx4/t7Z//RbZ/+jJ/DzZDHyyw5cTe85ZTe/87XrEvfPub7Gira8PVlOWYAOP6KzA40T8KTs7KethPAKsqhbK+TXt9m3a27Qf/xU/Z133rd9j14JDg2v47Pt/uBns27u7YtDck0IUBCJosCoDQeyeo519kP4Mhp8EvRR8Uo58yrxxTsCbgNsQkodXUtqd39n9//F+YzVZ28o5327S3Z7PuFjhn94YXuCLRxLQA2XKj9fI7Lr7/bfyMsNwanzq3ncW5ve/U7M//yT9io+m1dadXtl4uvTxsB/3zZraaoiQvHAvfWMoPSXMUhaD34xa9Hp3Eph5ykFNTb1nmyh4hwcoLsP4MzIzRKALUWhZYkz4hd6Tke7kWwY7FgsEYnGn06gG0i7LIkgxBkoZLJLDVkw5bIwfZBuHdlMxfgNYqc3Ck3/W9nK/MYIJzCLy8lIUWUKj2yVEZKpi/6DmGXm4s54ly1OrIZGWfyqq6DrKhlHvJdgD3y3VLWUaUCXl5GQJyAFZm8ymcxFp+mf9e5SXOHvOerbju7PyZHezseulBlJsJ1Fc5k8rhWH5Hbqc/N+3RBECH97gi9BD3J6NZU8uRtIHm6jn7TQlOBRdN++dykctE2ZOw47oHINt0PI4+JjU8qcFJLfuk/IDNub1r48ltTYal523CvBWAVcAEG//49JTJTJUbkwkOxnDah1K+wmSXl+KqBNtBNt9PJraAv0bPr/Ke6JmzdoAE/hMClBWSaUjURRIN51GssmoP432hr3ru1M8mnvSpGXK3saUXnHrDRUsSlg0/OzO0IUDvS5XPlvLdVK6Ty4xUfgZwBuBBZgC1ywLz+uDZweyB/QNrnaBGAt75CKl/jzMpqz7A2YQvg/dUeZMnDOVnuBzW0YXsuEd5nc6QLESg5vuUy8Qk77l8mEFqx4MigO4ETcPnEivV+xmi8VUqcw7WH/xoSCmu8wA4hdSw+aWywp9HNgVnE4AX5B1JiSqnK5b7sddR9JRj7znIY3g82Gv4bdAHpcyL5RJR1prK6bhPAd5sR5JyZ2sUU23TeSgTv4tX7n4M/csu4w+060BQDX9Pn1uYIQEAyj8vvsxoZLc3Y65DSaZGmWZbfyn5J7uAs0n/aQb/KXprQr8FszN7miqHYyJkNIqWK7GukQSXvXJRkv8fZceQx563GTpBsrqUNdayRMpNtCMp9k/tDAZdMv6oo1NMVOKVpFez3ALQeRLgCuROfr+7BxoUEb0Hi/z789NXxLvegX3pZdOy056Uj3JT2ncvZwf5AKA7GHtIplFaIyGv5Db1UVQkyR7QTzRnMB0dHNhsAuAz/ILwAxrvne4Pud3a2SKTDZ87QE/RKN8sz+uZ8tIn0G2RD2KhH/3o2BZTL/+Vni7lnqE/vcTUy5HxaDibiCPAHN/05R0UY9BckBjYniaIJMcHxySz9NWTUslp+S/RboH2Ez1mu94bDe02aDfz3z/gP0mOpA8AEDvok9oqxH7I/mZ/jRK+WtF/gr5UeXtjfZNecL3tfhCqDy6vbmwLPRoVp6oXL3p3puuqfocdM/aRhy8zHqPdFB4C7Th8X+WvVptd/UWUuSOJorhPmIF6aDZ6bcb60Vb0BnZxhbN5bGsmOKt+zz3qS4yG/pIBnnnCz3U0nrMAcmKOp3YA8p8QCyK5+ez80k6Oj22rj0EHrncFpAJkI2N/7azSDLJBZndH2yWhsYmNJk9ReEBuV3bMnmwhBxulV1VFGgTatWdRLrrNKgInKghkI34jUC4+j77wi0C2+w/pV0NJox/EaMt7P4ml9dDf55cUXe/x6YlvSHpBXK/vm6WjfqifPkNmas+2+/6Syu3kz9DHFSbbcs1yUSgvlmDCqC0c/BLTDP+tvjoqE11wCt6SjjuotLMZstxRW5xzdaIwBijk2Z8uGQtQivg8lh7E4aMAJkpzpn9y4/p9Q4M9dxI9E5sz9xlUUkaBt8bf9ToUygWQ6HiuJnU7SkRKHzJvuA6ld355EZnYCgj6XjdLGOS84RcQIAZwIzhflWJawYeq1KV4/DOd2YODwukhkanOvQT4nunddT2uvb294/osURbU6GUkvLo5yEBUZRzq+RzOmoNszhRNAxFa1H7aODZE7drVzbXfc45+P83eKQ6M5HwKZ5vxPZG9Q5teyAEZO619kaGvGVWXYCgbrwHfQVvJxntu0gnKvEiesL7IMFUjX5k++Z0JzKFJebfvxu8KIBt6iigw9jWV3BI/iZBQP4dRwARf9PRb8JxUgDVnQwqQHIoCmSk4QcgU9vuDUn6G8WkZWIWslc+J9cM94SQy8xJyoExlzro0HUXPpsA5wDtzAIK3E75XvqbPKMEKSLfDCOAODj2I36AP3FVvyUKwqGA8IH85c+dqLK2xr7a/L1iewwENEUuRuA9wdHD2enY1W9rf+4EftO/9wY/a4OCUJaSnb327LXsIItyA9NGDZrWwVx4f2rvf9Mje9eYTe+X0wA76mLSMskzv29bFvytQ953uPVt37Jc+d2lf87/9FfvEZz5nb/vg77WDV99n14Ndm3S3Wa6JoQfoi8ZhCGQwNd+76OKioAWiCXTbJMn+M03MQvko/gdwcIShDrOJffpHfthsd98O3/Jum3bRn22LbL6H7E/jLi1AzX9XkyZqTN8DsIfpoosz+8rf/S776v/wD9hodmud6Q1lB724IO/YT1vAIXEmJeUlglwpzzUbUHuJM/TJsD+w6RRlcH6uKS8oT6CTL2QOzpqfOwDUg+0tggfQtdxZOjNEzKiky+f4za3LgQ5u5PG8yOR6L0qUq7F7esgZzpo3lY3KaPacREcO6EuAbFtoHKxkBHvdscbfVktns/pzB7AYe307Dh0Nhw3lGWB2gKGRRIRt/1jyjPgVTDEAVzgjcOQxdKP5XtWp9Jvg/nhv6C6wFGGroaPXMwTQAHFC30p/sjG/v7pYowikYIOwJGA+kTwbRg/vuURwxYbPGCDh13F98HxbzpoCuOL2BOfW1zO2NI3dq9fj8xfrpW1vj2w+nZR998HwMYGSDir2xD8P0yXh+kKvX19eeQZXfkSyYZxCCea89jPWnc5e+EBMSsTftW0BJbixPis2Ix6DiQ14kf4AbLPLC+WV/k0ErASj3AphbSEHcNzhy7ipdrludkWEjXW54tvDqR56Fhz/c//AH4r7TWdWU45xpHo259TrLu0tAvnD/QMmKbUOet5iV6S7dX5CR9N/QilbBtlKIk7pGhpBPifeEYwOADqQAwf1XA7wvJI3x/eb8gF5xzkewX+aTkuJquv+5nqA1e1L7UEcgD2CbP2BlxOlxGlJMknXccHxmc5YB8i2f3gQ/oHLLX4vOSvyT9CqnvPh9oh6i3gCWwn4+SxOYpwv6SOCu2KyAWSLXqb0g0Jf6PwXOdc+B/Md+0lcNcrKsi4Pj8blUOsVfrjKRVk2DP+mqDz4NUgyLKwHOxl6VOdG5a3wS8DM8JE5Lm+N5Yz11DnCewg8QI89gmOJ/ei+rPsMnsCtbwIZUiIEvaExRoX2RPoylfy6tXK/Gv4T/MTxeGI9JDCpTwN/Dvkseiv2l+8RQx8gP/Kf9B5tvSD9wKoF6NuuxxjoacvEJtYh7qs4RElDT4qGXoTogkBwdUmmFs6my2mVI9m/LIeQL1iPPuQA7HiwUxObmHqY6+zRI/dRegbXocd1VIRwj0o1TY0aG3o7ennib8HkIsg2RvLFn5PruQQjyJOgul+EdSTpw78EqMyyYSWNkx7XeaM8xbmm/ew6Uw8yC7sgPStZkTz5nrg+0X72t8DucjnoJTsk/cznK3UFYVtCRyP5doRepuixt8JZ8coIvV9en6KHER8M0WvM42n5q5Jq6lmCTbEfMamZ8tvvU0cfhB9N/yjkU++l55b84AgiiYvfD/tD6iH4B7Lj3jnNz6n0LNcnzgHkALYa++kgm5/n8vnpfAiFkA2D/gBTUPqAhy/204sm/PkZVwpcBiN2OLSbuzsbdnwwQNZXskeSI45RigwB9MF4MiPRZhYVUGpN7v6Hr7LiKZxL2QvIwSzaZagizXWs0JWqx4r8RCLk6ubGyT0z+DyB5eHAENerCstjcw9boC9Vzuylyu7/0j9Toif5E/gl9wmx8WBol1dXBNmwPqOhM9Y0WRQgG77vc1hajNJgSa0Dw6PRtve/XOJ5K3GojQflSkoffPAGmWwlgHH8KYNsHK7SSX2BWqEMJSIeZDz1ctFgsmE8iQi4mbxfP0FZEGVTa03s5r/P94ayROO5mxsvJelRWTiLKeen28Cb7olMPoCy7TIxqHlPqVpZQ2wGFOV4OmWJIVhBPAz4xXJFB7oBts2dvQZhYU+RlVFZHh0f0AHnQeGB8vKxXAJKodKDx9SqIpiRxfLSsGbJif5G9c1wKkChhLCrv0cF05qCDmdW8SFYYPO1l0ugDLYB6ARIcQ+RVk+mEPa93dq3IO9becZwRCW0COQRuGE0rRrB51LT4tAm2rOYVgAhodwJsuEQJuCKwA97glV2CUHEMBTI3BHwivfMgQKVrdMy/KCLERc9FgAGAYzBPeTsJemO/5Q6jLpz69rlzbUdwzkACAFnI4wi/q19KSQAml4X/YKA5LPsxOVOAGJptJ6ZhaLvosfQpU/TVQkv14UTH/251BOJCjcavQo0g/MFKjbvlftUiBodTDYvNw1l2R96Q0n2lsE71obB2Xjmz8P1UJtwDvb3vNTLHVN3Qvhs8k5TYENAAgq036cCwr+QT3dKArSIvkEq2Cgln6HAbq4jkA85kGGn+9FmiuKH0TMDDBGew+i/JOadGJ/c02AyFrAN64RsD1imB3sewEXpV8nghnVRjyHoUtcJjiygnBt9brh/YVT1zBkYRGYdGUPsNcvHz71Ho/q/OUSMcsyurbp9u5ku7fs/+qP2Nz7yA3bT2bJHb3uXvfzqe2ywd2jseBEN6vtr9GibkeX20sHI3nS4Y48Od+10tG3HO3076JuNhj0+49/53n9of/Mf/IidvOf99uYv/j12Nzq2296OTXrbnOTpZaH+DAVck1Upp6jqK/9VC2RTSqVNRU3Kx4NWFHwu2KcNpa+rz/2m/conPmn773qfdbaPbNzZtlU/+ipysmQ4IS3DV5CBzGLj3wTIxv6Pawb1WKud5a3tr87ta/7br7IvfceBDdCzZD6mfSDzd9/7bkIWWHod75c6AzhYHPaNTEQw8wbewzD3MYmD4v9o/VSWCTB6MLDLy+voMVQB3tpyoL6sHA71eZnOvBQJE89YviInLVieOi/SlTo7AJGgo7fQwJnXuO4q2VH9t3+ArwGcTOvSCXId7aX5eiZ+tuj1ZGxoOIAxSQS2AxMZUdbQ0F1irxPkSaBO6GJkjWE3u2RlxETFpJ+li7Jd8hJ2d/rQSoLnVP3Kordf1ifUDbJL/QEbeR/seL9FXhc2RzpeayUbKh+BwOe2202V9xBQwvtHf9asc7H8c1sxqMZ0rFFKbsp2im1e3lP7EgfibuxMNpS6N2QgmBLaX+2xnhU6CPodZS/8SNiTfLYCTCg6N9YAQ0euAK4cH9LPwnVYu6zraLtTjzTtG9eBfoH3MCvs6XR26YnFQB6+czj8lxfXdnhwgHFwzefUuYr7ZdAW/w1dBjsEv4KJ0QDOuxxgAtNdkz9cowjY+wMHwGH/qE04LToA8rCv/HnIbAakAVYgqYX10RS/ttrKcqA9gf+EJBPbEADsjjVneVDYeD1vrkQgA/zW/Sf0k6QfJBBHvlLqddY4Mz2fegd7meVcz5f9VK4t7C2d8q770YeHZNAiyHWfwNe1XZUiOfahNS5pYJ6VHo3hR5QKjWTruU8EZfrsi8UywQjwpUvaQZj2qvTFWjl4tVp6b0c9b9un0LNJZgeQg8tL8x6NzmN0fReDYWLCK4Ji6W28I/4GLBA0Zy/J2AQkMUHBcxIDOKInEkAHBPLQ0ZpwzLOlnlOtwBhygbVV247rG/ef0Pt581etoJC8c78wzGg1L8F0KU+Uf6ceumrBIuijP+D64GxS10WTh6K3xHAO9hB9sPD5cX+UdTrY6sBrISjI7mrNUsKHZcPPPEnZB6AVPUEzcaHEDyUBh+E9IFmsqKMF7Dk2XHUYAb6UVJDM42xC3kdb3quTLKJcHaGkiGQ7fHHI7Rgg2/5ukYMsczpzskfyKwj0D4dkPyG2KXFNDLBzX94BL9qlSBKRi9Mxu76NNgvBSMugvdaGx1jyJPCYILVP4SbLjmGXx8ey6w0dG+uAQQRqiaTzlffDz3ttgSD9Bf8Af4ckJZmQ4cdke9KOqRSnsbH/5bUdwI8Ock/xd1rCT1nnOcH02TX3AuAc9AH1uEgh4fOotUNZn5hs2xsMOTAP/pP7Bu7/5vtKLvQI2EvE1dDtbE+E90zsMJ4J2DW2TnL9UuJx9BVFlURMusY5cbwhWumEPyD5KTocAHq3S7/Cmb9uN/WcJVnAQTjB9w37R/ug/WaiK8XVKcnAfYhyUcltf2ubOhqVQdifQZTqs8wasWGAbALlIGT4OySncL52drwnW6MVV4k666a2Qbary2s7fXQS+mtzqWlDJIK5CZBtb3eXupZYjqZDP6A9KZ7djt1N5hVku8DM58hwFg264QPwWMhIwMCDzcbPagtqRs3CAXKQbWYIjlHuB5CNGx41vsWZSNe6kXaHBqUZAtk2vVd+dFL1lj6WFj3ZxrOpHR/uuwMbh6T2TPNMEuRRJQo01quVnSPzAkMEOn5iozljwZWJnFIFkTSq0egRn4MSHSorHc4SnFeGTgkaAmRTUE0hLn06anDBKTdwVhAksHc6Mi8YUewGSIonB0VF2NqodNczC3v7O+XattLzTXb3pCDV6w7XlZN/cPjiHcs+iuZcMsGuZHgo+z06BzuYZAnl22oO6r3NPFACmM5eCUSx13Zzc8cG1zD03ri52QMOTqC+CvDJBuyeEcVELr1DaXCcjIj2gk40Y7B+ycBBDlDG5o5VOIHRPFjKqyhb7klVhKTCR8NMKSM5Wyz5RMCuPmY9sEWvCbLhfvrsKCry5yoDJgJRj/XGxB82XU37UQ1AlQ3uBXvveyNXUIaZYdr1aXsc053KaYtyVo8c7gk7YNrtZGyHAB3QYyEH8UnR4nrua/wMPYbw38jib4NyHO8jpVnuHcMDSllsGA8E8jAKbPgcDpYMYNYPWuPSwzB6yKl6tYKkwWpUcB2GpJzNANmODmGovUk3z3+kGvVu7e+hHRfIpkdz6gyucC2S08Uy3jDy/DwwdC6uG+8JmWU/ReoZuKrgn/Vt3OnZP/nkp+y7/+GP2Kd++hfMTt9su299p52+8m4b7h2FU7ryUlGMil/PbbCa2fZ6ZtuLse0sbmx8eW4f/8RP2GrrwN79r/1+65y8xW57u3bXG7H3GphrTpTGvf0Z2tq/MFlbel170sLiUlfVkPM4tOsQJOozML3WzmbbX0zs0x/7mNlsbSevvItlq/PBNvU1e/Lc6/EZ+iASOkU2EvhL+WGJKu4DQO/W9hdX9m996bvsv/9P/6CNsH/zCYEY6BCWIuGc0MnU+VszqVOHslannvYEjIXVkmCF9GvONpJFFKxYd/TQYNZHlrOvER2LHQabfj4d1gMjrqxtck6l++B8I8hQokjylx1onq3Sxy76oPV6dA5clziLkrYoUETIoBJPDkp7nRKCP4D1mJK2wrqFvizPCNCtj8SDeqW5c4ZyEHxhwhr7xiEQ4342AbXyOWFXycyDvrx2fQAnsXH+kzPu6+tf/DGcVbg91EkxWdujKcNUK51HASPSozyb3T79g8Pdnepceh49Pj/stZzruC/2E34QmA5iavn9C7xamIHSlbgvBglAh3gW18uGxZSgbo37IMnkzxtOPTP6Hbu+vfVBOgC7NgCturv0D44R16vXo46G3Erf6bkE6iiIoxzwHEKejI2fT44OvJwxpVK5jm1FEEGgu/HhlEfQKCaNByXVLlFugmFDljXKhgNkU59OGXsy5WL/FUj5ufeVn4FJifYVYU/KwIUcYBJk8HdEF08AcJSD83NPvgQoU4Gi6NuZmFt8nuh5hAAOIJuDDhXA1jvy52LpYjCE04VYKSGQDUlK2T8XvJC/UMSZWc2g+uaO54T9iSOpIPnh/oY+EejLZC5tYZcB3BZZRYmtXsrwa1LObXVIVLdLfXCMoSTQj/TZghmUgiKdLbBxsP8Ipgr7HSB2MPlUCSIdKt8JtBYGYdEoHAGc/OhGQJ7sO98/EmrQBfjM+cLBbCXhBEKSlUP/t1kRgp9CF2IaJUBlJJ2pWoL5hJeQ3Pr+RLI02qPAhkLPoscnfbFEc/P9qPqK+jf80jn+u99n+TdiMWX5Ifc6h7iSLEi8sxgpkWxEdQaTEktv+8JnRs8kTVrM55My6/oZe+PsQGcOoZ0Ar28N5JGMiMWMcndvt+Egm95T8U0GSAhyKJEdYDbeif3qwocucVEL/JauRjsbvA/0AeQgD3rSuY+D02Dq6HxiKiBBbLjtLXJETjRhf+Df0c9k2bknmXZHe5GQiORi+Pi0mblCqYCCXcOAECXvuHdt2yWgniQP189MlHfdpgCAEsiWrInLn1h8ZIjz0x1kgx99uFcqO/oBppAdxeRT9dmL/WTCX/5NK+kScTFLssOXlVyxD6ZK+kFawPcaoJQSTFpfkQAodwGyDvoxeC5K5LU3cUyKLsy2ug2yycblaxQn1Os8vkOCCX5XAdk05GyDXFCuit3s2+3dxLa3vPJOA00ae58eIJN0QOog0QbvyFJR2RyvMMJnxDy8oou1x0yEdAlF32OgNeJANxouQ72OXV0Gk42D0mqVlwBWtXOiTxQAOK8N/SYQUffN9kP+ZUkCYQ1DH4jJhiGG2Cf8j6SLHqbFqsupr2ucpEZPtjbZSUta5d/tO3wSkLxuNzDZ2nFulgvGWWCyoX3T3p5tRblocfTzH6f/9nsaQTbIEJlsn31y1oTGwomnExvCwwKrdZeI+3ALfYYAWFQQwI+uf2VaoytnCMbK7iYz298duS5TlqYVjOfnFtaI0hXSPalsteBQRGGGWjeE0CKo4Sj41dK2h5GJjbck94Bd8f1fOIVSIgg4mPWDsoxSLZQtuW5KubDEnKD5ibGt7mi68mOAmF6oTdzgoYuA3evy5zTy6O/R/Ns6xdI/rjbcwyshOCECLOOtjGQGLVOW0h1jJGzdiUZTbTK1WvlfHsw0VUkCyfG0UOxDL42lQ5BkQTXKRegZNHpVNr7osLHnhrNV+DwBKDblVr1+XCGgUb7vSXzSGoMhEOR5cFXKThtlNM5qhDzQECX55EqmHmUKIPhzOEQdD3DhRLsBC2dSuxoZO9dZ1VFGWZ9YCd4LBo5JneimDAidhljfUo7b7dqzi0s6B4N26lUZQ45KJ7XA/wXiTsr5XTSEjOBxw4Sr3LPF5Q+Ajk9/YtkLn0mm2Et8i1Or+5dmxz71aQ+ZfKzjRv5AXRs+alCU8e90PPHpT5ylEcFugK7KLsvZ1nvibMJhAwDOCWntCU4pCGgYNfTaWPh5xyTefL7kTJXANvqK0ZBAT3W8FOn0MJzEuAeMp56T75abV/N8uRzAcLiTHJnpdL0cSt/OAHGRuTO8p4NsbX2gs7Q2gF9Du5gu7MPf9b32Hd/1/bbeOzUbHZjtnprtPbatR2+xnYNDlueyxxaAWPNeZ6PFje2s7uzsl37GPv1zP21ve9fn2Svv/zK7HBzZdX/XJr0tTgtdxBQ09eRIGrh5XFtnq/3L3zbIRkQDCmJONtvBYmaTJ6/Zb33ik/bo3e+1yfDIhyCwfOMFIJtvUOORvF8FGGxgS+AeU9teXdsH3/3Y/tRX/2F7actsOJtw31D2hkE5DKrDCRLDUPpLekByJ5mADkXrAhjpEoCQpRdBUJpupt979tl7arHZ695eafxMW5VYHJBfyCGp7KLqR4Nr6EvqcZUm418A68Fk4e8KO8frweDEQUcrkQY5dvZI6ruRdIHbCbfzSMJhQIj0JfWygJ3C4uwFG6jqU9ps9GlBtjDKBOH0i8Gbmbeh9DxM73aYlEAZHJxSTnKWLWrrhtD3cBrxuQTZMIREWCyG/8RESDIOE9OK7NI473ISjw5QJihV7CW0rqeqX0L9GnYezwt764Gx75fr8RrUSEC1xzXh07W7ANnwN2Rlp8SNMpa8LpxSJxd0DOUgsCdqz5D3RDLaBE9UkoLBPVPaTdp4MZ8SS0vPL9lHMIU3u8AwisP9SDImexJgst5P19O/FCsy9Cjsicr9XE5riweuKweCR1e7ANnYPzWYB+wfxgy7r3P73OCdAJIsIAf9XtGzete4qMFGcXvtYLTsApJMAj6zPpfca0+xLwTjA8QGW0b2i2ubnEUHeb1shiWxBEh8jZCkhN0kkyi3INGwBsaIHiQrgIMdu74de9IGn+ft2u6BQHlf9N8IqhnA9X1gD770ubRroXP483QEoL9YVLvwwAAAIABJREFUwotSpKWDie3MemH5CfQEoBitLLgPMcAi+9FKDnJ6LJljDhqISQPWFEH3dhLXhbTYAP5XyABEBD0hmVhAHzsEufJNYz1Rjlf8xZAngisYkJVAtgIqo3wbOiSB3r6mfi7RZxX+k3oiSycU1mLZHy2qxxZYH48XPEnJXeH5dCZv8WMT2Jr9Kfh6tGEJdG+c49IGwOMMMWd4b/gzARaRuclzubldBEvd8PadPvUBzonkrpyJ2OtSEinZCr+YjN+enwOAgtIz/FfLkv19XB/+03WAbPLbc2KL0pLAL7yHg+ddVkBlHb3pTOj+PO9KIvd8Px1kq2XDnruJxGwrec04tNe3m9tbMmKL7UpJXK2V5EJ6Rd8jFmOpXUvPiQlZSRIOsgGMxr4CGD482g/CQjOelv7I7y4bgcop/HyoeFj+iJL/6gOnd4bbGUmbZ2Aw7R/wlQqI3SI6kMUIPz3K3KFhKAd92INg7OX9b60vY/BEWgCI5P5Tc4Jq2x5UvYaYcm130wkHGWZGq2xn3qeqUPykQ0cDPC/td8LP0/op/tNnyMYjgoIeoY4Ocg91kN4lnl+4iOINJaZIJAEbrHVOGvKTJqrqvpfXt3aEPYF/l3pc5zNZ3jFkHWvM1jQdDNTyeLSROKaxqpVBxZYiXu/2WAnw+PiEvYuxz8QvALBF0pZnXpWBpeTYk7j7uzs2CpKOCET5+R4C2a6urg3tylwtvpjJlkE2yM8bmS6KTxbINhnPKUME2c7GkxJ9tJMY/jgyEz2i3wDZxJjZBCJl7MsDQmeyqXRTDIWKjbXKiUJ7ahmQeckgW7v8qDbb9KX2ctEljeZsufDJbIndozHjVKxRoqFAxN+1S7onGuxh07NzWh3mTWCiZ/zwPBB29RdyRySBQBvAE6wAmFqcgpIytll48n8zoxQBwWQGB8gF1L+cXQbjWzY9MrlULEHvxXQ+GIX9fQ/E7jGRgtGkjEFRCt0eEVo4ic4oi+yzwJ97GWAXL4BPbsQm3hw0lLXeq4AcbGZavwharVds8AnWnTc9XnOaJd8vMl+NMsoItGiIgl2oAGzTffkZCSjkdeh/hczCwV6UYPo+NiYR8QlqYFeeGhmnyEII/MsOMa+KbA/XJnJM2EeOKcYIevVmCudZDm4ZQZ0XCU6bAJ0oGxB4VOWiAkFUsAGi4vfYT+wJvjQ91f+7Bih5epRP2+oYat3pkNBoBrNMcpfAAP/gYDSq+erCZZgOFEsp20BvMAbR/DTWGecTBmyPTcedAVTkJ4GPlPMkjzLc+DmzJnT4pXf8E7yBMPZiWYY1OGge52RnN0pBdM/KyFHDfz2Ly4iX2eALDT7bGZB2MqI0eo0JyePxlO9ZQeW+gxP4Pc7Rsmd/+/t+yP7Sh7/TOgen9vYv/KBtP34rgSf8b7Ls2dXdhCO24ZLCqdkZdGynu7bD7sx255f22U99zF45GtqHvu5r7WM/+xn76E/+vJ0NH9l1b2RLTvHsM3Opzhd6P2WW/Ptq1qhD2i/20PfxYe1fl/0sW+vTRlEyuruY2qd/+IdtcHhiW4/eZjOUsbJB7iaQTZ8UAw5YChaOOsvLjf3o+quJbdudbS1v7d/9A19u/8kf+nI76JltoyfcUs2h1zZfrpz5u+fTBKXXuQJi4SVnmo5IsA/IDGOTV0/43AvA5XyXM0LFxb8FcAXHK5d85qMvRk5lQvruYAohGUzs59HsuSngvKyQbBKbcS+poyF7DhgiQ+oN4HmuiqHAB+tMO2QJEBJAhyfS6vnKoCAblYduAciBL9hrPNPWoN9okK5ed0xcxWAIrnesM65GUgL3FPO3BAYJZMvrJX8B/kh30LdBTDMugFmAPdynANr0HN6ousv3PDkB0B8AWehcXNMArGJdaV86zuKG3fTSuzoZuXGNMsTQpyjVC4bXzZU74FxXOsMA7++X9uc9JVgPpt/evjfnT1+5h2a+P9eXFQFGxvruyPV7sUdlgmLTkRGcgJEqaHkA5xJfmiKp5vVZZ+fnYYPihZfqIYGncjTtt/ZDiUy+TgQgeM/z80s7PTquTGxkTwGCpNfOcki/ptux8XTuTZdRtqxzCHZbMHV4BiJxWsBXJnKN5U+nx4etpOj9tgVuR8PH6HZZ1THaweRpP+NFB7aSjVor+tRrB4cZyO/uMgmXz3ENiHOYURNbkFkkp7Ivmte0Hutq8/F7BNXwa3e33D9oMz+yzOf4QecEZ1MJ1SxnxZ+BPkBD8Eg64jMAdIBBu4XSoeJP+nMpsFIA6k0YqFH4e5QJ8j3b8p6TzqntRtHRd1NPcvc9aVy9aZdSNLag7HErqn5GQC5Q2feyuf7a9wHPK0Anf17AjvD1DvZ2C4O3+pcd7yGl4R3Uf65r4FHM2E/aS89xrpngVLkoycAAKYLZGi8iEunZuetLgQ7eF685XZl+kthT4QPOMRRugTLnYOwJhIyKE02j1HRSfE8/qNO3p+fPyGzl/t1LxsakW5WfEYD0Z7pjubozXLzNkH8m76Ucc2ufxWdG8gWVL142HBU3LZALzyNgGJKG83U3cRY3wIOsL2qlgssGgWOwniM+9hjuxgehRAsBB+TdXlH/8d2CVBCHBfdEnEFwJax+9i2Kjoy/h/z4l4O+sNWIj0EhoL4QuKrkViyVmGr0hW3NdiTHJ9JdVd51nrk2EXu4v+96bcz+1mvbGfqUUcU19D+C/ZrPuZ4XnwGQ7fTwKM5TfH4wLPWeSkwpJltHUgJJSsYK8YdFPhOpREl5MX/xvQbiVHsXsh3tithHVfFirCuuQ3KK5cZsI1HtmJ7zPpnIf4NECuIp991rgsl1Q83B4V3wt7S11O/uP2FACO1CgOBKnOZkhvsTwSQFiMmzuWQsxjEJQR7BPUsbk3ROHMfwBNWzC1QfHBFkK4mQlhtfbYuDiPhC4hifA78W7+ln0uVd7+r/UeNjtRU5uzi3x8dHjluQLItUicfMmcxEILwwtDvsS5tBtnI2HvgPB7ycyXZ9fWMnJ7BFXiFDDR4tk/xyaQKXsE0gW5w6/r4NdusRMsjmlZQH1rmaLXy66gNlPrxhgGVwnoDQbm3FBJUXsBdwLTIvANnQUwt9OpTpqXvefDndT+WibC67v08HXIvh16ZymXh+oboIiFAuAwAKIJIYTDq42Xn3RujeVNrp/EYn8egAjqk7aVlpKBkmpVOAt3XXJnOfXkh2WDJU+PycZcf92bA9DiEO28WFN3CWMyyQRvuS/5XziH25uZu4cwB2IVlwOtjtHhgKTvwgALxyZ/jY2VYAJcDOIoNEe9KUXjoJ3Z5n7kY7zG6WBH4JODxDSKWLED2cYazTFAEcQBIEf7m8NQFzPtEoDio/w9cJzhMyLz65D06wy4MbFn9uTZ0SOAQFBSDInYNRpWHDqctTpjwtXqb/QBnA0NegsemINOUBpSshmUHpheHDc8H4UX5EjS4MFAdhOLUHz5GCMewJMo0KSgQKUgGl58TzYgoc3S84prfe685HiEOJsBAlphX581EBBNVc74D3xBAC9oELgFbrl6VAwZIcHTjBAKOZVe91mkybmExaN7JmkbCf2BOUmLKRd4x/pvMeZ7EorFgXd9zQs2zFQJWyJ3p2qwdAO2D0dfJhJJAjlD/RMU09erBHlP/op8YpscrERFkHS5yplZUtTrzaAHLzuhGEDENEFsCG58ynS0ANHgOgA0A20NXxbMgagSGy6vVQLWnf949/zP7St36H3fa27ZUv+KDtv+VVG3d3bYK+FZ2BzcE+4/v4mo6vr2x2dW2D+dhGyxsb3J3Z6z//Sfvv/uh/bP/1V32loevEk7XZn/2Gj9i/WuzZTf/QZmDudPpkdDa1bTx1y+nbnM9Ob3jP+sYZT85gXo9sH8A221otbWd+Z7/+yU/Y/OrW9l99H6egzjEqHe96r1w0fZqQKHdN6bD31zMbrCc2Wl3bOx7v2lf94X/H3ve2ExutbmxrNbE++6e5y+6AdI+9JFDWwWCrlC0EmzcxRwViyzZA9uAAufPc6quYkgSUnwQqo7cMHPdauukHgn/XAnb0nAxYew6W4Z7L+SyCuMRyCJuua/w5Yz96GEIwL7245Hyo1weCUARc0r84EwwcOg7WS2YFgpdARUmDVAaamTYMDBHYBHCks1SeMUBz13nVJmOCOBmxZLLVUokSzJVpV/G7mOi2WDhzAWpVdh6fK5tcnHJNzI2AA/oL+n176Ayvcq4Tq4jPnDAo6tzQe9Q/rAQI25hsnetoTNTDxa6DfMDIOljnYDDVpCSdX5jtcHCLDETgCyAOQwgI7CXWPK7zRtBhF2S7S4ITjru309jZdnDFp1U2gTXqJpXP0+8ACIDgeGwj+IgFRFJfoCYAlfW81gfPhpJa6OgCMqUkaRPI0fN3eE7IWGgFE/oMyngOPrgnCBYcZOujf2voaLdJNfgqwGBhnoPt4CxTtBEgO6w1tCmDkh40RbJo3WU5bbGbcR30CQvxY80U4Naz6XaTAwz29xvtJCgH4Wf52cD+RcVDlIypHxLZIO1EaOt95XtireGzwR4BZMu2tbT0LuWhqZQ0GFC4J8pFPTj2gRZaJ0/QIoB1MAi+K88eEkjjMX/OKe1RuZCJyOU5CgsY69ajXgIDHEFj7vkmXVL2MZgXTG7GZ1zd+DkBsMei1lQ6Rb1d7J1kWMyglU9RxT2he1lO5gNq/H4VFNFzE3gBQx4J1dG2l0pFMO9J7SgJ76AMFhMuYzgODbEHjZBbJRsla/U8xyCWZAIFBiHOgH8J/6kmFpqlkTor+Xmnc7TWWZHh7PGUv5cDMMG8zsOrkj5wRmPEU6Gr2j50Oeuhu/B72BO8O+7p70jpLuAO70/9XCtisHqwR5SDk5NISmQWkwDvsHfBNJa+v7q7pRygBxPvltr90O4zUevnmdvBASxLQxsU9tQiW7QOEMuyJ3BE8XZ8AMEnXKe/VfKG9w9GqgAB+RR4XpJXUHq+s1P8b19XQLgxqKjOsI798gSBWKZeKQGwTKV5vp40szyTwRaOwRsC2Xa3HGyV7smgg0AZfx8/1yC/QB8ARBITWyWWHsVUWSpiG8x62BPYTcgB5SSXCmfFoM8IOUFcDfaTV76oZ3QT5OR6xhqQTR3yA3uCdYUceJIyErQbhvPhTCppM1t4jHvAeMrv6X5flTfX0T5kg4k7bwXqgCASadGb1o971SN6BiW5ZQs1wNH9INc5ik44KIIbGuc17J6eGSAb1se96Bhqk/RG/k/ZItwfTFp8D3KGf3ytsND7UT6Cca52N/BnXA4OggW39iRuXA9b3AR3Bdw5kw06b2fb9cGLGGn4E80EQNuMU7DnqNufz2QTgoL1xeBN+BXw93wvm4M78/pI08MXvptMuUaHANluZjPGd8+j3iHAwCJAGWCyA5z3N/qSdL5nM06HZAaF/uPDD8qNce3D/38Sgw8Asj10z5LH6iAAWFCJ4J4Icj2b70pRzgXRWPX0QMM/amkvt4HzBKQVQuDC7gKr3h54CAmEUF1l0rCodBKjFEBTR+4BUZE50mEhoHPpkyw9M1UdPAggDqMODZ5HZRDYt+vxhMAKs34FqIhnTmUDeX8hPPhMlsEdA2Tz6Vj+vJH5kfPXUmJolkiHDQ5t9DnzqTCuEHCo2asiphkRugojjL25DSdRyDcdrTRpsZbgRRYogvxnzy6Y7fGMcwWeZVTcqXEHxQ2hgzKQA9x3HxP6CrCH0sE6rYdT+TQtJhxtgJDKgtSSPZe0ek85lrV/EGQBQBDuz+CYJQ+toDim3cmISVk62HoR5yQC6uTs+cmoU95UuoL1Hd/e8n7umFYjmaM9PEsucUQwDicaTiIy8gIBlN0sQJP6NkmjcOqLywGYPcg2utOtwCgFcDHHQgEZ1BuCBUxB3Y+SbMp2Mpy6TXamaewDjG46iRU8yE60zqj64KAcGz8DM0M2p/yN1quUwoS6BLNnuSbY+gjMlQhGWO4OUStZuJpJhyxhP7A+cLqG/W4pP1CpiDsmFTDJz40egnzPq2s7PjoNx6hrs87A/tE/+5h96H/9Znvtbm5v/bwvteNX32N3/VGUTW7ZvNu3BQJBBi4ukzCenNIJsOX2md39ys/Z5S//rP2Nb/iQ/etf9IohDwWQ7czMvudjn7UP/5OfscutR/xMzkRl0OczAKV/fX8i49NiBDbtc0qEpPK45t+0kyzN71l2j55mtrLd+dSmv/qL9trP/bwdvfcDNulg4umAU1cLyFaeJ9I5ng0pQReWZ7BEaeid7awu7N//g19h/9FXftAOumaAE7YwSIaeAZiVmh7qDGkkfJCUcKA/egwJPApmJu1XOP2hFZmpxph1Zzg7qKMSTp394DaVpWET5jWcRGTgfCq37ALtVQL1CmCcyvLhkMDpgvzlv6+2y2+VQQjYFQRTnEgZGXkwTOk0RRKu/D2TEn5w8J6w82T67R6w2XRpB6B+jMqKyxOhCOGsOBjNAI5JiSh7aiW32ox1OanXt3du4ymfcqTre5XrVAoRe4MEnDuJUX5fx7n5wsT3eX/cbhqBKwTHuD4De76glTrimdgAajve645Df8CmTU5vWd/MzI3gD3oEcsDyMDBXWoFsDczcUWViK5JT+FwCXqOtwsgvzI0WKK1tAYjpyUovExTDOTPdm45ls4wYIJsYHa4vKzM967nyGXgONnT24VP4ItjaAq3boG2jGQfYxmQeYIhTMARVvlRoox4Iab24xWgXwr5abr8E9nhQpUbeXhKWbQVtaDCcEYhpWJXeSf40xQEWN7USwPqoqbZPZgvfIcm7g8+1LQjlI6aWS4YSlsjbeoDk6ye90wBJpt6jUf2JM5s2Ax66l3wFNtuOXlyUq1jDh9i4APm5Vj3vTYReZc76ifJ4+dOJJe/+t683S7lDxh0QlJfsMYiez//D99r98Eg2RqmWeyjek0pfGTiTHEBjYL0BWJAxFcMJyzUa2hFM3lxyysC617fZbGIj9FoEICb/UL2wSla+Mn/5nusOpzgTbEVfubR/DX2d+tnimVTZwbMZcRiuVUk/nzt65uZz6qrJzyYrg9hbuJmwyHLQOCfwEeZLDrDwVi8V2Bd7SMn5Cgr43SHvXka54/EUeqYxLqn+T5Yrym/R0R7IA3SnPogkc3m2VkLe9Z8nKW9v0S8Y7LCqKfh+IhGUygX3HxUfcaBE+NE8t8leoR80e+zmLyVxlz5N8CDaCLR7VVchrNerFBB9x/Gs/tnek7QAVWFnHTfyNUN8hf1DORp8afYgjBJwnhFUIbErKotgS7WIQGWQAuDLgMnmMS7KoxGULKnXvLVJJHqi17h6ZcOe4As9ud1GRglnal/DdU4VSdgTHBWROiADkCH6PAE0KUmQbYT8CsiPx7hRCZDWv60HuUzos7hEKyWA7pcVbM37RvsgoLhJMsJ9AUbDnhBk20C24XlqJdKwlmBGo3VPZibymUKOJLsVSBK42LGnz87oX5IJCcBebFDo98SQzffFZ+Oe0Adox1X0o3pbNuLHWIBIFiHefHZxzkQI2sk0MIIAvfieMThEdhrrAxIAvhBPsXQ/qgL1fmSoRWsOgcrwKxBPYU8UT4m1R7UVyQT/jBpn+/s6yAYbhnJRVc1s2v+8zSJ5YcDDYw4+8DZVeq+s53Sd1hfv+SyBbNKP+Z5t2ym5AMgGolcB2VqyV76tyByXgEE1nAoqd9F3mirn3ndo0g3aL0C209OTaHj44ppYp0qbnT3z6aLDOGDKUOUeIWVxotQKGymQrSggNSaWsLaYFQgLoLwEsqGnCI2fDtIDTAzcm8pgDWGf8FG8Z0bTIRDzQQGYnhkrAaMARPn0FDRublMD+ZbiKYo3wDMoaUxXgwIaKeMc18pQlwMZiDYULX7mWT8I+zEfJZeP4Ps2/VvgHgUvQDZQRTl2PFh7RQgDtOTzBuOI4MpsRqcfIIkAL/WWyeN43fi4A6DswtkZ+iFhyqzfs2YWKyTrwYWyct6zB6UHUEBHe94jRs8r9Lxk4lIJEn+26pDmDvAJhx/qnfsQYKzkogQtQTfHMyMIg+wQbC3BXwRfeSBGaWbpjiIUFdb2pUePaJV8v2PQRjieouMrc+AsEjPUnHsmtmYW5GQK1KmBVAXV0fD38gY9xxxEkuy1HS4ZBe+v4D1inj5D5sXBVqyPjII7LW5ASRdPZTsAaZGhhCwcojFtrKscN/atiV4s+fOwPjQKzy6YNdbUKB+HXencZT9SuQOU++3Y2YV7OzFNF6CPmuaT/uufU+n4fkKXIQcwCgzGFKjF+0FB+PksisK/7/TJWADIAX2wvjc9sFlmDKNBanivy2bcz86v7ejRIzpJP//Lv27/49f8efvpz/6GvfV9X2KP3vV5Nhns2113m2AYwLV1px/9yfy5CebAGVvPbQeDA+a3Nv61T9vdZ3/WfuDD32zvPO2Yr4SDbJdm9pmp2R/7ix+xZ9sv2W0PnztskKibIJtfW0AILXz8rBiyAMlLm9x7VvHFIBuHEyyXtgdw7Pxz9ul//s/t6H0fjHcfcACEM/cqWqrekJJ5OI7Yu57NbXt5a0d2bX/iv/gP7Pd98bHtElgzGwDIIqsRTyvmhb8jMpQoTUQ2DEA/2QqOMkmVl8RC0dfBWIBzgBI42E0BbKVRbJMcFACJPzXKglDux4x8TJuSw5ed0czKFEsCwDAcEoFI7WXP55sMmghIxTY+RIlhP5wn9d7cUG4jGQAz48nZU8+KogFv6KsC6tW6hbJeXl7SY1kidJ+cxAp41MWRMy5GFZ4fNgx7gvXRYJp2OVJ2ovK+gFmPXlyjLWekVYZqiFF6V6ypQFAy3c/PfFJ6i50qO0qpINAdAFMEvRiYQJbEEMVn/kVGe2FIxCSvors8RIR/QLYM+nu0kl4KUPN760xCZ2IiLuwtEiH5S/IAhiJK5B2k8D5meB4E1QRb0c8NQReCEgAo6d/MeBcIC6b706dP6bhD97nNrYkQ2n30BYS+C5ngeASwscdj3psMHapUDxYFXkjWJLsAHPT+KBc9pq32rLoYYRmY4XPwfT1rj3gbADjAFTLdNbEwMeewjwQuI2jFv5xGv16x5Or0UZRHR8sDMsi9ltGb6LfONzL58LucJeHNscU8JyCXKgnEKBNoBiAIayT/iQF5YuSrlFvvjPXRmnlCbI/vikAD1zEQBrgV+yoQQ3KCR0GgAFCQPVtDLiUP5e9TBYR8MCQl2EOH8uOfKBtP8CLARbH3BLpgb3BPfA6C6swAoeylM9cG2RxcueWzgqklXVFkYENwpRYx8EuxNsN+HikTNi7Jr0B0yfR8hRYWtz4QJ1pe6H7Sq/4v2hrU4R0ZZEOCgE0sAtFxf83vLWat1j6D7qqUYFVI/LX2OzO79ayQW5Ub3wP1knLQ88uuwOcD8xetA1h9IBZb+lfnI+sYgSQC3QWAu94LoUCcJ987fCv24oym/njvTQ3deZ9WX2TqmkhOoF2C9yAMkDv8Uy9YigShWOSpD2BphaP4LYZdeY8wLzv1QxXJK4GC0csb4BNL32Ihiuyl6o5yPsPfY5+8g2NOOBYABVkXoCcdqrVVyxisDUA2P9OpHQxIGeUxU8KbfqmXuGJPEE9hwAnjtxh0UM6XEgMJ9PSz7dNq4U+53fTPl+7sdrytiRjpLsOehJPs0VYF+5fbmEBF6gZVmdAWOWgqQof0u67jVqhCQEkADlFxucK5ZuuL1FqBejXkQEkQvbe8UTDkxah2ea1stTawgmtEhlGcCya35JrT68MPVrVd/t7XtUvQHWC0xz81/vX1jQF6ifzi8ZEnw3AvZ2S7lDRicayR+rEle4Q7iOkOaob2l9cr6RN/X/15389ZJCnR8z7rc4HupV+2WhMpll+5ncc5gQ6QjZP/UtV72HYmm5CEc2Yr/DVN1/YXDZxF8p6eF88iUsdkPLP9g+gLmZjKtWdhJCfikEkOLmPwmBNJ6ldeD9+f3GMfE4NnbjdxT5SLSmFlBZkTzm6rvSk7Mrg+fSWEIC5q+RJ1xGzHm0kCZENNrINIFWTL9+GaVU1CB+Xp2TMqS4Bs7sgps5WfNvRe9GSD84174iWdtpmKS8PxKNPAGkKH6W4de/3sKcEVKPc8HUsHMQc4Emg4FciC4OOdvnufYdM+nFoJKBH0SgDI5mUcUeOcMqi4Zy53oHJBY+zbWyogobvqoNdwRvyPeYgWMQ0OARyUewbZCKSFsiUXJ9VECwwBMnwOxsJoj/35CruilJyEY1ccGmWPPYMLRVLpuylK3wBJu3L2z3v96TM7OjqwrR7hrmrEQrGy5Cch/2L+AeDFux6R7RBNODcxEApI5IcNSpgByokHKDWTUBWYK1HP5qi8Gc+KdyTNndPgPI2jDGfbaeK+UkA9uDk7v7DHp6eNviDZ8HAr5aSGEsHPALZuj5zJRoBFU8s0jS+mB2nqFO6J9QLdHIoEjSi1rvW9PFhslK6A6cAzhMzLM9Kb1TODG5XAaJ4TjMTmtLQKmAIAh8IkRb4ogKYmyJR5Aa0uBzibx342GYi1rku9KeTw45HAeMHzoAeKP49nxvFcmeGQzw2HZiyN0wSVeRHYKgOq818Dm3ASzMuqu4NuoTeX/kQxwTBrMLbhDyYSHPfPnV9bZ3vfvv4bv8X+7vf/Izv9vA/YWz//S2y2tW9jAmAYTIByzh5LythDgGgA2CMoiVw5g201toP5jY3/1c/Z1uVv2vd8+1+0l0fO2vIQD9lmM3Ru+w0z+9Pf/uP2cxdLu+rtcbKoehNU3VUdVHc8PHtfNWxF23z/FehlEwXfLP5O05opkNhL6Ytwvknt9vfZW8zsZHxhn/qhH7Ld937AbHhQhzOkHnz3LEOcUwCO2+uJ7Syf2Z/+z/89+/1f8rLtYx3oZCLwrE3B2/R6THUDcMWzCf2RkijUyykrW0xYgP44XziXXvZSmcr3dHRcKL0nHe1lLxL1xFJuUfS9ITvkeU1mtEA2v9btkSeEms+An1GPow9OOpsqm2ruXF1hxOIWAAAgAElEQVRdXkcbAfZTBXRYahMlM/etdPN6NQp2kE22uu0VxDXBSFePGNwXdvPw+IiNmD1wr0mffG+ttSclOmxfQbvJ5FSw4NKwA+lc9dCBE81gkzr63F5+/Jhrqgyu9ADPeCTddH/ql64PmBmOhtGw3J/1obV138D3BHKAoMj73dXSFf/8CHKSLtQJxLXQ0fSf0P+EMurMs5rcAFvVyzrU/BvvOZsumAiBk+jr435Jncvp30sPur31clGyJA4OmQjxda8JRzx/ljfZP8gRgjD8rpY/1ftpnRKWz2eBPVW7DawPe+wF8zr7afWs+RkRKHh5e0f7xXLIELvK2uWbM/EShFje00F3rwR4fOogm3+l542b5Oflu0YlAN4Rjetdr3rXS5ddJ6xk++KBi5cJQg7UW60y+qOcMYaWVbmXTYEvc045AOjuQIH2z+/HJFOUh5Xrux27HU9ZCYBpuvWLRc2lcqDJsI+E4drlAM/qe6LKAf+UvJ9YA7wfmYUxtAU/Q9UM16EE3q2ehzFRUzoPcguw9RHKgrgpnoBkILeo/Qt1v2qzV+yTh7hmaxts4+ZwGZ7FwoL080Z54lCb8KPhPxGEkRzU98Q5VNlfASqityPa2QDYq+crWItxT4AT/MSIUyAp8KPH0zv2Wqx2IWs77W/tq+s6GsyMC+4JAfDScuABfSup7iAYn3ANUH2QQbZ8rmppbJwGJkaRlD+302NU6dREpIJ4VZ5oTQkohR8EfQCVXwZ9pMSHzk3Zi7Br8GXwnIhVHz16VMvDClM0tGZJZOjdKSiUWZ1NfnYwuBVEu8/j5cACTKijZwvGfwD6cRFJIKkFk6bTai/xnuw3hUbw9KMPg1ErGdqs8dwueKUEk9WLaYCJtY+enls94PJ5Y/uBqJhxPYI9cTu0IQQrcuf7glYAXq0FHKBoPfXJSyLoYZHrNsTGsA0cWnaAlj+qEHP9XZ43ybk+CuAK1hVEku3B0Fv6BLOMaxl+mAY/lfVFqfUClVN+TpgYgLxH9YlAyXY/ZSX50SMdgHK7Z2sKbxpr4/sC8sqK9wXIxphHfmJKePDdUvWW9hNxI5M96AUfm6GeZNqfkpSInqPSB7gPWfLQ4YxvxGyv65v9cTwCPhv7CXnnNNPE/M0gkuJNT3SGncfBBrgYLaPaoFM7SaB4EzGKD+9BRVFU20QPuqznyjTp8DGQxIU/ApBN8WaJnTO+k9WgfBIkX8ZgcvvAIPl7DTwmZcPUxgR/iZZIWB/Emw1/QoNfZAvivsQg0KZqtebzss3QGwbZ1j4V4rcLsi1YLjq18e2YitYX//97kI3Gi4rLWVqTyZQo/4tANpWTOEDjxuzpk2feP47C3tq11rdFkaJHx90tr/deCZsNV95Y3RMgG3qOISuaAyIZEAp32kw5YPgpGjSSyRYUSoGHRQEGW0pEAg4ZXIO2uSRYhokbHhAFRVkNSAuHJYxSrA1BtvNzlgX5WGX/fc7cODBWnev4BAodlB6DBU1wkxe6ScOHpGhPQG/WlNm8DQ2HNIGbjtR7dhzOwUMBzaY9gVPy7OzCTk69pwhB01bfQr/OWQD8AruJgM4Nr4EclEAq9ezB++iZdW8vMVyzBhyBPD4xP68AVv19UWqRkQe9ebTrTDbuR/EdApyNaS2MpkpvGS+rhtJjw82UwUD23vc1GugqQ4AJYFB81isgG/ol5KlaLqwRgEU5hn6Pkw/GJ0Dw42A0umxHw14FuoqEYqPhbDKoPjuj/Az1Pq3+any9mOqVzwnkgM7BrpcN07+J4VhaUwXWUqaFPXd2wbMp4ECOZUNJp+yRgmMERN1Bj4rWlXv9yrLkcy7RAw3/69n10uxb/9p32jf9H3/Lth691V79oi+31eHLNhns2KQzJLiG3mvqV8jnCGccABtYPX0MfVmO7WB9Yxe/8FP2pvWNfde3fI2dRFmkd2xjGGJzlDCZ2W+Z2V/+sc/aR/6vn7fL/r5Ne9tedhryIpkSm9gz6J5hY8kKZVElS85OgdMLgIGsCgCuJeB2OVLGXUFeuwEpB8isnauGctFH0yv7qR/+Ydt+63ust3caIBvYrUVA7ylszxN2bIgebMsL+7d/97vtf/jPfp/tLc22lmsOQODfJKCinbnL4Aqb0qp8lmPUfHPbTozk4OLqig2jOfDlDUzWloVEcMuSfoLu3ttRIPk9WQ295467N+cHcwUJAndKm0mfwlxOfbbwvNQHk4k3bPXBoS/80ntWALz26tS6KFOpHl76OTPc4zs6wM46r7BEPl9Zx0vXossi2LQYQjAsTlCAkHHeas+wDAiiSfUtHW4E8m375UFAMKKjh5uSNrCbYAU9QglvnPlNayQdQZkIu3Bxec1ECJx3sCpz0qztpGrRlYmFnec91QtIf5C9/tZOYSWfhL6Ejna91lyfep86AY8g22werPM3JgfUZwGyUUej5wr7GkXPnxbrrwbnfuIRtEJf4nUADuekVpiTBDQ0QRpPUvqeKJB/EXhJpjUaY9/cFpBN9sCZFm6/aIYiMBM46MGU5OCUbTbUJwi/y/1L8XbOnIPu83cFW30PTDaCbB5wZVZk064AHKFlZkkjbDWCYybuohdQYeW3zrgDOg60wad1/8l7jml91Ei+re+wPtD7aEcCUOd43wFwtZK4VyadEsJ4xwYDHGz81nS/e0FZVAJ4QuyW6wFWR7uqAy+jRHKVXUqI99F9duk+W+ssCFR2n9v7ACmAxc8uLi5tuL1Vpirfuz6mUfqalhk6nE57dX1BHZ37IWV9xf2MnlcCK/AZAMDB5ncAfIN/QMRV01M9NgFjDGWCKEkjSBKtZHJyU/rRFVSdeoh7Pznz4TRISvgz3lfv7WeRH42/h9xK73kw7+sh/dj+d8bqg2f0acnMSq1HJEO8Ps4j5EQyiz55KDPGPcG0KvsdgyB036IKA8RmbHN+aY8fw276oJjiswXI74MO6vNTtqM5P+7nfnRKDpRpvf4zDUqQzUdS4vbummur5FReWVVK4GelB3OAic42djkocVjqxdawJYk5d0e2jLONXwSS1XjBBzycP3U/Gmx16dd2CXjuFe0+Js4mykVXMaQvJQNaPUmrDlPllPe4Jus89Ry7L33Nn0BTXaLdRn9A2ynAJz+rzlrx9zkgrMvBh+4/idzjn519p4aPUVzIDmM/Vu0RdH/+U+akzXgOsPXGHh0dRYLAr4V9y18ZsMHPkVx4+vQZ94QtkeKe2byzZBosvdT2AL9HX3b06MVgQO1l+4lzzzzFf0gQPjn39kTbKcHIz0jTxBvxdTzY7c2EZ2pn18HW562R3gGfAz8acsBqrfSl69uyzvMSfV9ruaiXrL+RLw3ehC6BnwiPRLZg4/Whh/Q7lHKzklKs84gRlBRhhY6CufgX5+Z2OjG0KEKysXM1RyvtzV/6hScxe3QuRztNJpuubGxiBPmcZBJMtsnt2I45kcuX7QXYVXEDMpONm9kCf1IewifvrVes+x2PJ0SUUfbi1z0f9GJmgqOcAXSgNvo0UFoPIjd9lQMKg7UyuxnfUSBIrY/a3wKKBIglx4ifF4bOjcJFybx4IKYVknWJjJYcqej9JJANQRz/Ig6HkPoE0FY7HL13WC76yFlT+ZC4I1HfuemAYUrMOR0ggAduwpF9ST1MNmyuaLQIqNh7LpUMPCh/JXsHBeQlOmhQrEDVr/N1aTimETg6Uj+JUiQH2aSkq5OvKZWxvjGNB28F4+dlQczb3lMk+oxcX4/3RAaOCggZgtZ1bUBPjrzKhsGSgEPC8ksp2tjztiwVcKiDfgdXDN7QG4SZtAdONX+uhsEop+XkFfRkQ7/EWja1id3lMhFTE80zcOglwSkxD7yn5E+ZQLwnQHeUIiGznnse0mkrzYyrVHhmM4IFlCIFyBYcqfv7H/IgGWbPuuk0SpGwJ/7VlnndsYJzDtpDH6BM0PuY1LVt7oe7ZIRK6ZB4Y+w+StJYPt7KUEZGkfqgixIks0WvZz/xs5+xP/4/fY39+t3CXv3iL7fdN71qdz2Aa1s27w1t0U3MtZbh9oaeKxuu5pzGube4ttvPfMpOVtf23d/ytXYaAJsMjd53FiWjT8zsB37h2r7pe3/crobHnN7piTgv9sQ7dFdzrh8LNAMA42QigJvRhwF6H4DhHNnETs+mnYEtu32+J7O/BJkTIyApgDKVWe+2coAN77W7mNjp9No+9SM/aoOX3m7Dw5dshimoHWfcVVcf2+RlUHx6gnRmw+WNHSyf2Df8uf/KPvCy2dZ8aUP0C2IE1D4zYuC5hoMMQd4fnTiTjX1MSt+IynxoZzoBImFCKJx2L++JXkGFWdbM5PJ5Q94BssGxoA4KhjGDpmDOadmyHqBl7TqLBCCbAri2PrgHYLEvlrdZQIYc5X5+RmoPCz2bzo7eVewwlAmCrQ5Ax21KOwxqEF3Le6J8AI32wepo3y/bhuKARZJCwOfRyYn3FEk2K4OIPM/ShwGaYdoUzt5OlI83+uQlpjAd6OirCd8CZcPoLaNEiMtC6gGXHljXuo73qZvsk4dBRa2kzSanWnJQBkedqoFztfNtZz2D1Lj+dejow0PbCrBVf5/XQ+uj/cSuTaez0NEewLX1ZS6PL3rTW93W3jIssbivLx+SW9jNDLLlREQzKbEZZMvJKYLSJQlW/QTJsEBBgGxIUpLJ1vJ52n4QdJcGVk0DZHt86sGCpr8JOC3rrOQlWGqcMIjk1Bn9J9hrsGLKwIV2IqZRNuylYVgjBscIwsmQbPo+PCMBELI3UdjNJ6+f2dExetp6uWj1f3w3Gu1ClDggyDamH03WVE5CJF+hJqX8s+gRrrvuPx2LoaN+iXVAgv917nHsdp6VANZjSdEm+Wn7Qc429LIyBHAAvCCzbSBQMoFznFkbeN5L+U9R5qWkQDsgL/ITYF1tu+KAjtY/n4lydorf5bpWIBuTLymRns909t/h+aJweTKd2mR6R/bTJr+0rTNZlh2M4ydnHsgjKbGpEqB9zl0HoUqnJikJ6BS5DvAvEtCteNMAsnlPW9jNtCfqkSm2e+kh5RMXl2svnyPbWO13ct/MGMRS7ZpfB8YL7CbiKT+b7LpX44QHnlPgJ4f7BchW9F7IemER4Znj+fEzkhbmC55N2Gomw1IivYAwKq9NffakL9G7yZPVkKGeDwGLNisZeBDYhZcF2ArbwJLsxL7Mfa7kA+t866wUQIfMVgci23KT/QqsD1bxitPqje13dHYF8CmWKbKf2POSA+nopkZu3LoZ4Xe7zgAHyBaTbRtM40LyyINXgm21SomQB3SXABz5/A68g0hySSDRWzvUtWlG46HBghnOOGM+ZyLk9FDTtYvj0WBC5TdWkhL+kzN/feqmnBbuA/xUsSdTXIxnxTlRkhKfKwZdIyZON/Sklrfb0LThbaHt4QfrXK10CJJjS9D9NkC2lo7O/q8blpgyHPeXjsbZ1JqXuLwF9OmRfc1rT7Y8+KApOc3vXHc589eTlKGjUyuTFpXFLXlZ344BZIPtA8hbYwTHO1iu3kovwMaT8Xk35tmEjn4uyOYmUILUtYvzy+eCbJlmpyZ6/29ANrzs2dNaLupLnVIa6fnEm9JkwLuJNwNEr4TngQ55W6CAALL5aO19BtVSlps2sxGoAFyJppAjTAx6AfqdjTAQ5aubWyrLQakBkHRvOtbaEzDZ3EmE4MlZbgdUm4C2xdz7VxweeaY6X5P/njJQSkFdeaGPyd7WyPpsGl3Bg4x41/Xy50cuF9NXAbAUo/AG1kjPAhAJLCQvF80y8DCmjWtBh/VSpIdQ/jjC0QNQ5ciLVYdyABAJmepNTCS+VwtQhAyB0QjnoCqDh1VBMWToWbdckAV3fIwMZe1bkoFBNQVuKum13dx5U+3RQEWA9S82AW40vl1vdI6g+jAy1c/NSETZnTszfYIHCBa83KH5jiXwhGOZwH6BbN7npbILH75vyA+ZbHUqEsqqlVV/4dmMcgf8HfckgubszG6Sfzz3YrWmkWdGIk3kemhHs4J2JxHloiPSsf0rwFwGBl7muUAmfbKyr/vGb7UPf8/ftzd9wZfay+/7Ersb7Nm4u2XTngNJhJtoOHzaqlxHOfaYwgl+23B+a4eLO7v55Z+xk/mZfeTbPmSHHWMPtgKwRV0SPoMlFijFNbOPv2b2oQ9/j10ODmxqW2yorP6bZMitF7aeYlr0lY1vru365tKWkwk6R/vrRTNoQyZ4d9+O3/xW2zl9iYAdQDdk7HwZmvRrOmhRvpuDKIB6BOTXK9tZju14Fky2N7/HBgePyexbdIaUR697qwxM9WyBVocu31pc2Kt7E/uGP/dH7B3bZjuLhfURqD5HD8kJoxzcXHuD4jqsqYjBJodGIAnONAKpOqHoxYoPemQa0wQBkkAfqPyJyxcq8J7+CYAOAK/3aKxT0h6U2aTfMbWOZYLBKnve2mT9x+lhV5e2v49+SLkn2/PTaXhP78m2tj0ME3ggGbbp2dkX6+aGYL1mj7cTE+3rtF4oH4eO3t7WtLxWhlsJjvT4uBYgG9lEB5G8e+FWevCHYmQ1cB4M+o3png9bB5/ODnBlOpnb/p4nbfD1In0pZxF2k2Br9CF63r3K77peFuTNlB/Ojuvvs39AHR3+04BT+O4v0CY/AXJQ/afa0/ah/cugJKfIhRzAfyqgYfThyXo3fx72BXKAJBHKe2SzGsBpa6KqZB5ywNYXAXToczeB2bwm+rNBDqBHYBNgN7WXm30n/1TK7Nr1Af0nDCWJ5Id+/5A8KKjGtEVv5L25N99DcnE7Df9pZ/eN+9FhN6GDOAk1QLsmsOcee15zgiso5WZP277ttIHPRk/Imhzl0KtoCI+1fSP6gFPiEgP89sYb3g+Gm/VlGwSn79D2n1psns1rurIlzFS0k0AFCgI46L2HfHD5T9zrsAtMUu55j6E38gW7i89B716CBxxLXKszNvpvoftwHXpUAdRVmeAbua/8J8gB/Ev1QsvxRtN+Vb8ewSpiG0zYhu30gRRtgDbOR2nb4r2/AB4giXJ0BBCy+vcvWic8y8WN2030flaSSLY9A+gZpMV1GhikeFP2OdvI9v0J4sNuXqtHozOos76SnFYyQTBsEU9NJmzu/yDzV+UaUZHigJtXfGGgEpJaYMbjq+1P6DlyooH6kpN/O7YXgJf+roB4qpxKgCI+HyAbpzEfwH+qRvV5sarAJx8gNoihbi6z7fN473y2bPUmvZyTA7ndB0GkqxgQEoORHrqfL14kNnBO5u4/HcZQN8WqAGWyrNfniUFDEU+h+umheKopS+5XgPwEsJW9TMH8vZcsvo8f6DnYZgH9ANGzNQqHC3tzg/+jd8W6Id5kkjImfT64PkxqOjnD5WDtpI5DDCXxZDj/VUKp2OyKf1D/Wd8urlERsuV9IaPthY6LJKqtDjV4E5ULaI3lz3kfPxCuVK/3/UJlGWxYe/BmJpX5qcpYGXAHl4ODg/2HQbb68I7WMSNfQLZBY+pKW3nopnwd9JKYTm18N7GjY294/8aYbG4U1EsCh4zXpokysTsedLaE4nY8cyYbwQMPpB5y9yvQ0TX03gF6iSkfcBL9uiawx/uGcAiUcaNwQ2FxpXf/unYgxrAJDsnCewggA+cm/sVMPz4C+jpEv58i7O0yz+hZhoaXfkg9U4JgCsLugvdG7+cMFTDZDqAM2P+ruTZ5jbPAw6lwmvskRgZ7M0axTTYZQPWDwiKhTx6MpkC29qG6f18/JHCioYAqiCRcvNn3BIanZIlYDoIG16DWe8N775WH0rXNXo0bTC+jBL0ZQf3uXkw05XWhNFryW66LnivOLnzk94NjLqbeBhnMADjkB8pnd2uryM8meWuuU9emkIM7jDd2likLTFoNzksQFZukoBGZagSbAPfUo3GTLqASDSXk44198AHHnQdbpn3dfaXpPTCQiUW2Zzv6PvkHxJ62n1sf2kVgc1t6sm2S9zxZR5cRAFuuOG348ckpWXb0ilID4/q3/l9uwLxHH+UgmGwAqCQ7aGq7xuRSTA7umP3Ix3/G/tif+Vq7He7ZO7/s37T10WMbd0cE1zDUYIlm3R0AbJsAZddtcBL6nJo5s/3FtS1+7Res9/RX7Qf/+l+w464ZSN1kR0pXhqOTQbZzM/uXT8w+9G1/0+76Rz5ddDG3i4tzshKmNzdmV9dmsymaMZhtb1kPIOto2wbDkfUw5ro3sNlyZbP53KY3t2a3d2YvvcVe/vwP2Kw/tDmz6g7KKvOZg1pNfPISKp8q2lvNbbhc2mhxY4fLS/uXH/+YjY5etd7uyxz+MO8OHGRjs/GQHDY28inW3Y6Xgm4vL+0tW5f2l7/2vyTItgvmZDCuNtkG6WfsqKbMMhMbPSSeZxeU5UJQhJ5+0M+aBrfxuiJIrrfccYeOvvEeQ1nvxPtg3bx0O58vz95pKpKDBwFU4103KFqed8gkkhLjCYN5nOviaG+yf+U8u7wDXKE+ODqMsfcvtim+vt6LC48IMMhBtlVMy9usa/2nPhAAZYLVbm62udDLZXnjfGKgBPQ6BqFoffAr6T7vXd8M6qAPoC+xny8/fvSwbyA92dKXrAQYbXtJGuQ7+mVusn36GfynPJ1dI+h9muDz1yc7idCXG/2n7OCW50UJr5cJuhy8eC/lj0A9PiHz1+3mC/29ktzyMkHsoILGTeckO9X6b2eDOIPJAfC2/FQmS9btDKqvrp3JBoCXuEkEsan0Mu+PZBZBNcpb8Z410Xjfx2wmYuE/9aISYMQS8g4e/gH75WtabQrY2KjQUCVADgwe1l9eYfDk9acMpnyAWLWXD/kzGjx2eweW6dIOIgnHSol2Xdk9ee/acuEMJi9J2+BHBxOA5jsPGen22CMWK8kqlGBnt+0s5J/rQ5/L7SIYTNmPpi154Iy01/by4sq2txDAIVm9tN4DrIrmfnYZVEMOHrNf4ob4pHW4qYsYePYYZwAwRfJlY5xx74zz9NOHRkylBPkL44X4HJxi+U9gtnLto8/1Q/Ljqrb6T/SjEeC2q0faSizOtfwnxBne18iv3fQlXzh4ofSfun2U9O+4P6wJo+niogEjaUiQbT7nueagPcZSwTx54L6yJ9AHkB/o6J2hT03MwxXuvWLSlwAhvSeblyoTtGrHqq0PkC5BST984QK6R/o0A+85DuB15tOqkZhvMtliGnjrTHLNKQcdW67W9pRlgug37QW+7SP9kD98GVU6Byobfk5cUs5sp+sMcDAaH0FHJ3ZzAifurS+ZW51SCbC7PSr+wUMylGMil4Or6HGNT98Qx8dNa3xCgadfsY8YF4ORWjGunjPHKH59lz1tsS8+pKjeM4Mw3ArpdtgZVhF0OTAIjMatmEKfn/dBEAlx9d1drQRoV1xtkEHJO5KUT1DCe+TMVh9u6G/3kI8qmYX/BD8YSbjsH2T7zLdv2dHpUr1Mvbzee2fWr6bM+88FJiI23h65H/1QvNmWIfhPbFN1c/eGKymzPmiDbO11yYQA+Zn0oydz6mi2XXmoXLQu1m8PZLvvBEVPtt8hyIYeAshMeWbhvuJqu5kSEgfZ5ux5kJVIu6y1scGBtKJnBmqqOU3wgQO2CWTzniKdaA76YsdUz45miVDuCOQ9cfriayl8bHgfTLZoRPmQ4yUlLVAQ8y6u2NA9xtqmEl+qmXi4zE7EjwiyoZkysuPD4QsHYGSlNxlPyVogK6gE+w8rviLs9tsD2Xxt3PG6ub3jNDA4B22l1977ahTMlgsjuAKjyb5GIQcPKXfnF4Hq5Ij7oNuznV0P4HhNcipdebZq9NFDYDFnnzzUq3svKp8GtEnpMcCSo0nn4Lo4BwIDydgCsz0emscnKzTI+3zFKZhwEvmZjex/qww3ZI6ZiXWP64N1JQBeOs7cB4LoPEUfASi9m7s7W4FlynLRBADkDFfrOQEMcwrv2bmDtD2Uh7kT9LwvyRDkAIR3b65+/3xtlvcEsh0fe8PW5wAOWX6wv9dXN9YbYnIdAji/p/de6xh6Vb5+vbA/86G/YB/50f/T3v6Br7DT3/V+u+yObNLfiV5jPSYp+L8kL85sNOqn9dL7iWH65mg1td3ltdnnfsXGn/mUffRvfZO9acsBNkhR3nusGjOFwWTDQG5MGP3Er0zsT/0v32i/dnZni/EMKT2MTkL3YXvp+MjeenxkuwhE0GsIUwjh+8JAD7Zt1RuY9bdiGANgRU9ajFddm+0cEgzzjLoHXW5QfYccKHSHGIBS1xbWQ5nnamHD9dx2Bz37N774C+z3vP9le+nU7Ju//eP2Tz/xszbp7XMIxIpsth7BGv9AgWw4Rxh5D5Dt2o4Wr9n//j//N/aBlzu28wZANhl5TN30RudeLtq2C0V+tE+kkrszDH2AQArsFTHtHpTZBDrAOQA4LJCNZzlSzg159U7pjYAczsHe3q6N2FumnpG2/mIfqgDZoCfupl7KfQhwBSzG5zimskEE3Zc+jRnOJcvHH7KbrXONXQdzZQUmG8tF35j9o4Swlyl6sp0QAM/+QZsB0NaX11d3DP5RGvQQ6M4nSQvGPi9z7/Py+NHpRr1c11pJFf8AlM+pp60ysc/TW9LbuCfYS8gcKxGCd9N0t9pWovlpSlCxPOzg0AZiGwvQabFuNIhE193dTm2KQSMHKHt5Y/6IkkxIiKHXK8+JmHcPvWxJVvrAINyp7bg/eGn8AixTtFlwsDX0Sbnofibf5db35zJAtp2W/8S/aTXAlww5AA5mBgZHVf8pP2fbnghAgP+EUja8IyeBR4BbBsHc8wv8U6EzBbLhjNH2aXrtAwuUg4WzJ2fMqsNn2wRi67zC1vgNNfF1YnO2XYmebNF4vJHJz73g4lmAHcJWo0UMwJUX6ZEi7wGygZ2GNWq/ZzuI06vT1gTIBtlzOKp+PeTPKl64vLix7S3vl5jl/T7DsMoTngXgAez8qVgSDwCm9TyrHYAnQsBGy350eyuL/1ySwF2DHz2dTWLKbE0aP0+f0BaxRP1C3EQAACAASURBVPXcjg6P7+mDTddW3x0A+IR68iH/6d71LZAN/mX2nx5ibpY4BRUh19fWCR0N0gLZUtEr+GGd4H40QDbqILaCeD7IJnmHxb64vGJ5KmRB9qSddK4y57YT1yGoZm/jE++rjfP0PHaq6yA/1xlkC2vhZWuNcxWMn+AFZZANYLR64ypwa4MyFeTx3saQA+//Ff0SW/qyG3q5Hf+BtACtvhe9jR/yv5txedfmmM7ONguwC6hMaNur5vd6XiQlwIwe9YcEWJwx9zBQq/jW1n3KAQB76eg0veae+OT1Irnn3Cun2v6TLnwIlJ6gN99kzHLR7D8V1lx8QHt/IAevP0VvPoFsihf8guftJ2IbVAIcHOw1k7G88H585LYIQ0k8SQn/CQxwB9x1P8lvWJG194YkaNZDCxQMJdmMdbTjTD5GkFCAdcBWv+nRY8q37DWSxfibB/Uf/OiLC8oAe9q+wL/M/pO322iCbM9LUvrZdPuXKylflETJ+hL9EtHXlknKNzL4QEb+eeWiDytpdxJhGEpp4gsc9/yScBIdZAsa90NBbslk+Ibe3KHc4T7IpuesRldZPYyKX9scGfnzZ/bo6Pj5IFt8UAaRfmcgmzsHWFv2kgiQDQrBhe4hJ9Ef4OLyhsjuKGibDys90TK9wf4mJzEDMg/RIaEMoKDhHHCayQvKe/L6IHjzptqO8j8PNK1IvzMsPAN3SLDVgww/kBr9fu+9w8i7Alp60JhB2jLoIZRKKAGXdQfZ2Kjz1J0DZO90z3uKQA5QGM02S+JhYM7BTCgvBnABsrFJLCmytdfP5hIbfxLPwDVBtnv33MCkw3JMZ0sy2QAquzK/z2STkvSscc0sIKhugmzNlWkbUvVoxBACZ0lUkE20Ye2j1gUG2aeZOpPN2TLet+BFSk96BP/eB9k2n6v8BgSgIoDD9NXsJOYMRlsO5TyhzJSl3Mj6Rc8RNuLsdu2jH/tp+6N/8s/a4PQVe9sXf4Ut9h7ZuAf22sDmnWGZGirdi34PCDwa0455hlY2WM9tazWzvdWtDZ79qv3GJ/+p/djf+av2jv1OYbDpvVAaKmBNZaITM/vkL7xu3/3RH7MP/71/YLZ7ZL2TN9vhyWN76fTIdob/D3NvAm3bVVQN1znn9n3zXhISCCGIgDQBoqBEQUDQKCDNoP11qCgQUEDEJsoPX0Q/gSREhXyAIIiIivyAQvATEkMIvSQ0ATEIIZAYSPLeu/29p2/+MatZq/bae59zboLNHQNebrPPXnvtWrVqzZo1q0aVdpP69R2qNfeJWnt06klHWEi0Oj1JEBXdPTig757YI5pdpVZllmqLq0RTc9SuTVC7NhUaNhhLy7OksGFaSSj00dAFdGrQoIlBi+5zzzPoYWc/gO5+GtH2caJ/+cRXqN/p0lOe8mD6rVe8k44fTFCrMke9GoA/8eFiyFbKjoBswJ1Up3q7tNy5nV71omfTY+53lOYHPZpU9mbZIczWF7oJQhw7gAdhkxc78kGpBRkGsiG4BJMNpUEGRsfMtK7hxKnAzwrIJoL3wNY8yIZDMNsguGwZwF38fAqy5X1QYv/qH+ptYUmgDM78gawjndZ0nOoPBn3JxPKhGh2nFLyz9zE0SAS4Ak22JUmEGANF1piVWduNrdxaQTYVU4ZeibEyZNzxi0FpFYnnbD4YziNAtnC1K2eA/zGQ7aSjR0QbL8nEJtPD3wawdRxNWwVZ4O1sX0D8VC/QtB16iNP9D5lqMATnAK740k0XfKfZY8xPo96mdq+j2jsFIFvJfmKC95HJVgzQhS7xzD5V1jnYxlUSGQGw0VyCKLz9sF9Ghhf293KQreiNRBDJQDbET+MmbcpAtqLxpuMGiIWx4hkNZMvsOUnmP4Is0vgAeyc3KTJ/YIYe3mcWBLKy4RPHNzj+FgFnSeAVHWq83eM5DxA/9fu0hK6SiLlGJbWQXOhLwwUcUBA/GchWyI4xUAo2oPETfB7U/NKDvPg7BT/T14ruc90ON5VAHM0qnQX2Y5eFM752dWeQbVZ8tAfZcuCji8c5fgqMRgA68VBbBLJa/CQbRo1jGS7ldsnqIjs3f2bzAxvodTqZJGXwdyUVE/B78FcGrojOsH+fBWVlOhi2g/3m0CRlbpXpmhbW1CYncbnxgfnzTNJZ9zY+2Ip2IYAcxE9oHIXmNGX+QPZe/D/8pchvwA52d/boyFGwZXpjg2z4lI1t0WTzIFtmfbp9MHuo7jDDEAC4jCnG0UWgQ9gXFGQDGYRL0vjq4iS83FqT0spgYh/NcXRkJZq92D1kE4pJeWP+FoNs6Zu0+8m+yyAbykXnNCGmrPoMGMeM+Vg5BR8EkI0bBqEZhXZfLfHM0QUxqSMLsrEP6HXDWczWWWSdWxllBNlwnmIGLnc5te6k2cqi4CsUNE1BtmFnOF/p0wDY2moGTbay5IKdH9g2tEGNabIhSTmKPR4xSqkEwDqTBhhpvJSfZQPZLCkhGo1aqqz+OBcPu8o9+IOdPchtoLnf8CSlvztspMWatjt08voRScL1JX615mrpaMMaS0A24A7enxYljy1+8iAbr40xmPkGsiFRxOWiij+VgZZhLKrTJk1JpJJyLJCNy5QG6MAjwr3TM4Lyj0Pnx7UI2hlkA7iiItbDFphipwFcWVwWkG1UljsAAJwd18YHY5SL2lhwvYFsTKHkkrQhqLnbhJi5wuUOUvYCDZ1hrJeQWajWhN6sIBtr46oBRWcZnW56oILmCkA2rpFP6NShnERpwgbaSZ0yaO4R5S9zInEx89bBbw+bJlgS3IK+wGDN6UT6t2RsALAxS2J52WmcZTNx/jCH/xZuC0qRBGTDO8ncsyyo8CAbDWgFmVidH1sQAppoyYEDyvCkXS0XNZBtFHLuN01kT2q1CS1FKqfeZjfvCLKhXJSF8ocsEptbK080mjtKkWx+Mhm4wkORMDPAZPPlorIn54Nwn8lHuYM0PlhgICkyteIBN7BkFPgoAtlCKXcyvjh2E5eMIJsEB1ibsdSmbKo8oxHwMrQWJRM2HsgmLFMTOq+EcqLc/dz4U5BNBO8lYGj0iV71x2+kt7z3/9IZZ59Dy/e4H+3V5hhga1cnXddQ1bILZZ1iDV60Gv8NjbSpLgC2Os03TtA3Pv6P9MG3v54eeNcVmlcGG9uz/g/KaWh0sN0g+uS/XEf/eMWVdOVn/oUmFo/Q0il3p+VT7kYTc0tcosoAQrtO/YNtqtS36TE//IP0uB97KN3jtFkGrVivEoGQAgn47G9+t0uf/OLX6B+uuJoq82vUnVuk7uwyNavQTqtJ8wPoq+j+AbYaa8mhocJA9NdOXl2mhz74AfSQB84y5PC5z95OH7/qY3Trrcdp0K0xa+k3X/w8ZgRe+Ia3U6uyQO3KLKG4lEE8gpamgvADMOJgrT2a6+/TcucYve7859EPnTFPCwruGZuEQ9hk0dmeAuYv9r8ykK3CJcBRUSwkCajG5YUo20xBNgZ/bJyJQRWBbAFUYzvIBokx4Pcg24JqNBb5kmj/xmTDC603G4cG2cT31RhkgyQEZ8fd8/hDRurfwVCFjhJenDDZUmZGmomV5wPwzt0EFWSTYxnWjIqPOxYS71wOnME+totyUWVJFJXLxEg/MnNhW+wvd3fpCLpyDymryPp2ZTR6kA17vOsSFoLaQ4Bsw2IoA67Q+MCSlBk8sAws0UNGs9FhJpsIXI8HsuEgj30T8QHKwxj4LEuKOnBF7KdKe+j4WpXuoocB2SALYuCKlSIN2zt53jQ+AMiGMnfET+MlbYSzDjmJtBJg2PuAGDr8g4FsQW5jSNLYQCX5XElWI4YCyIYy0wyIVACyiYFKs5kUZMP8GMgW4kR9APMHXPaCclEF2eQ9ySGVP9oSlb7cE+MYSPl4ymQrAr38odf2TcRPE5VaIVumCOy384IcGqWB2Kj4SZ4lMje2dvZpagplw676QMES2Rc8Q1/icQPZAAoiCTcMZDPbsEM1/DtANtZhdnIbFndhrrj7ts21Yz7BBrqs9+OSlOEGxbIkBk4yk02TlNnS3/8ckC3IbSiTzcqxs5Ud0T8zGMgzK5UAHmQrWl/WBdFANtg7DtUA2daPHI7Jhs/f3EG56CzNcuffPHPO7A/7NjN3tfy30eqGMkHZb1Qz0L2/dPz8WdUaoSu3lIvGihBufuBlDoLAunwKM1vrTU6EoKqImzBp6a/sS2ExSyxvCXtu2CGkBbDuUCY4nKl8eJDN/KuMU9aKgWz8TgqYbEXvlmNLyDDt7nFDN+AODDJymaHIJYAjK+vTPkHPyiyJ1OJSbm5GwYdJKXXnNWigkWPm2nrjBMHWdqYSoGw/CWCZgpgoG24127RimmNjVALY+/SND0Yxf4MfrNT4GQGyLS0vqlaZERMcAy6XvIlyG57J5kkOmXkNmnICgguRJAuyFZF0/HtNQTax05hMy5xXE/vlipAkSemxkDKQzZeLslwZGHtjgLxFIFsmya3jSxOUPH94J3XIbXSFybbTQV+7+GWBWGAc2AY6qHB5GFB+E4ktmpRAN9RPNWHjRqNFazA8rsfWDipD9BIwIm5r64LEMO9Z5CezPu3+KK9gBlNO0L38cI1rIQYo3QTXQ726zElZIwLrhgP2nKH8cwWND+JhAffxQojtbpdZEtY9M/s+CjY/tSj8BjXnANnmp0w0Ok8P9Z9nuk45kM0ObS7w4MVv3X/0Q+CAAK7MLwrNPdc1MQdeqJNmkA2lSEJzj40E8iCbzI/eEJ0X+/0MyGbATGaezOjDD7OabCxUzZn8eL9h7DAcFmDvOCwAjDOQLQ3yUlOMDsj0fthVFe0h4WeWyZDDAhiNa4FGG2w+ZLDMDpXRobaATQGd8jzIxu9PPyBlkliGG3aATAiDbNxFKZsJMWcPpo5kBqzcQTRFsMFPc4eics1DHoLRz6vEwUin3eVNIYBsufeXTpm8T1CqESSapoh/n+XPKwc4Y0l4VmKYH1e2ZHc2f2At6DnzYt3QEk3GdH5ZoxFdkaa0BGVQoW/fejv98kt+i27cbtPdf/ix1F05lXbBXpuYYfH+DjRLtEum6BDgUGZHiOx8wIca62uhV6fl1jZ97ep/orf84W/T486+ZygRxds0YO0L13+H/vkTn6YPXflxumVjj1ZOPZ1W7nI6za0dpRZKOWmKeujeOyCa6HWps3OMJg+O0zN/+pH01MedTUsVYnANnGKEZqLmIV8YpQF5KD2Fqs7//fjX6W0fvILa80eoungyNz8Asw3BKZgGANcArE32m7Q02aWHPOC+dPZZZ9LaKtEN3yC68mPX0he/8lUGVCToRCBZpclBk9bn+/TqP3oO/cVffZo+8/nrqVFZon51nptIMPZqZZBQvxl0aYZ6NNPdpvseJXrd7/4SnTqD8lHpOlpWPuztPQuyxXKHkf6gEGSL77LsegPZEMwEGQEHKg8vfxK2MZI91gjFBzMZv2kaVGp3DXQsQ5C4uqwC8inolbXDAO5RjXUzkclnlmkJIzazF/E30kUOTE34knHLe3y5qDHA03KirH+XmAOAAQN70BRRlkQRyObn14MOrGGJEpQxQTY/P77cIQcmljJQaoR34stFCwPwHOgq+4MH2fC9v7YIJDHNqDKQLbU7PrDYHsNNGgYCfK5KmWCa+R22H6FBCMYEkC0m0kriNVdW7fdNBtmcBlPROhF/JfsJysrgo0XLFL8wECkP7vrEVpHcRnZlZJl42D8BsiG9w5UA6GCIhJjt61zSJush7D/uAzlZ3WzTQbMuIFtJJYBd4hnytm9CH4YP8nwaHxJE635tIFsXcTSSlCNYbH7/FQb4NscV45SLxrmVAxw0bUeVpPn78UF+DJDNHwRTkG16eioj7ZB5n6GbnPzUkigNZrIdMFNLvpLyRLx3BQN4P9E5RByNUnewd8FcQQ9DuVqSmww1aeWA3U8AKNFkE1HtApAta4SBFSWRLzTZLH4aXQngdYqNyRaTlLkbZX9QwGQbJrfhL7aIx/toK/+1OQnrhmODKItiupnQcwvlogmzuXDkOt4t1mQTkE1etLULyF8VfDs3hsiDbEX38f6S3zeXCZ6g1aUVmkKymnp81mBQN2H7eb/ApIV6nZs8gAXnk9zBXgrjf18uujIGyBafAmMvYrINswR7l1mQLS+3UeTzeH5QPg4tLo2jM/pfRUSAMJgqg60sso8KsUxHyWI5JPEnUfAe5aLQ5htXLgHPyiAbiCSLS9lyUR1XCgZFHa8qM38lSSnx0zAmbvR9Ej+xpi0aWbgyykz84+KDlMlmIJukxITxZw1DLAYOpCCdH9FkG18ay8Yr3dnBZLMk5XA/4uMn02QbJrfh4wv8N0Ba+MrGfp1jEsa1kNjXJiqWMLJR+GQsV4jBRy8uyr7Ji7f8LJ/xB41WOONWju0fFO+2lrnRQx63VN7fp5mZKcm86MvgQM11D0ynDI4dTK1Wq0MLoTtWng7rs6wGlOFarscGtZ7bwTuGjWmKqDixoPhhm2OxYIBsoLXaWO33crDXcht9esYXtB0zjIC7RgFc8d28uJZTDx2uWwh+Ai02gBWYDwCRaLHOgKJlMlyWQUZpZgxdhy7tbKszAMrPmleaLeS9Nztf4WBbIQKTDUHi4uwct4424Wg2arei4/zIfSGqLcK90BAo1izw18so5AMBrswtRMHW4ust26nllwM4IGOyLSUgZOzwl7+nMZhE8F6YbL0IwhWsUQ9iouU0nA20JHhe2W6iyZvz4NFahxPuUBRZEuiOZSzKoRuKCnXCsXN30TnpBlcmnBnfkQRYKD1Ahz7JxA6/zkAysw6AtAgOkI3FQaOsE1Mcv2quoFNkwwJ3uS4FBVNWCjZ4sIhMm29yqkY17vUcdQSiU7aMt3wKlx6g3KEtgq3iZsz+NEMcNDQMoBVQGusTh8YMvZk/1dZH8b+4J7St5ACHd5K9X/pOvT9rQ/dJW9BbVyQ/t7KRZV2osQthB9y5bnaWLv/w5fSHF19CzzzvxfTxf/8POj51Mm1NrtDBxDwDXH3uHJrtQGTjEleSZRYKi61Ds70WLXf36ZZrP06/+MRH04uf/RhCWIDZ3tjp0tWfvZY+dPlH6VPXXkezaycxsAa2Wn96gZqVCWbPddBegDOaxMDdTK9Fg+3b6PSlCXrFrz6TTlsgQhGENU9gzREXNCA3aL4BMwFQDyWou0R0S5PoDy99D9242aHq8lHqTE6zDYAmDo7F951xN3rog+9N9z6D6GCb6BOf+Cp98lOfo+0DZPJnmf02qE0RoaU9s+cGVOs3aXawTY942Fn0rGedQ7/ze2+lE/Vp6lTmQ5ktSpbgvwfU0Xlq0FLlgC540bPpQacv013miCZRAq7sQJvrNAiSg5gI90YmW7YTXLn9iMocBwczM1wyyv7HoEnHAMmB4FWAK8jEHojmGPsDm/TsRu/LFTC3vvFBkai2Bfr+X1mbovfDBzgGwIU5OWxu7LrY+AA+ujZU+NnfF/cEAxzPwAzwUULVbt9NNUV4vEMSGhbwY474ID8xod3yyhsjWba0ytY6oGZXmGyi+zRCH0YnrqwSIJMgKCm/NC0uMIpYRJ5ZCQWBXsKktf1BdF6WQ3cs+CrPoPO2y7bOSbVaphKgrLzCez2230GVutB9YrkNbXzgxpr7+3AItFIk0bSVxgfmUQ4HskE+kkvSEN+VbNbeDgxkyzeOyoNsMYjGAa4bNNl8oigLIiZxLieqKqxNhIYbvlyUGZgOZEuDcu7O3mxSvSXloocB2ZCsPn78BOvL5ioBygIaVwmAMkM0PhhV+sQmoHu8adpa2fCwSoDovwRKKWwcNfRdiu/COQOx+9GjR3m/5CoUBqyKv/yhCBpDiJ28fmrmqoKkGqIla3yAZGyILVFCByEVAzIVaJOzktqEMdmWrBLAyv3krgFEyuyzvANyHH14kE3jJwA6q6ssuzJOJYAxy9Jy0VGaRsYU9Y0PhjFb41zHygWAbBOTNY6f8iBS1i/gcMwgdp+ENbW3y8lqSeaP1pQMGkxgMM3O0dw0GmBIpUQKjNlYvf1Aky0tFy2yuqx/EJCNgc9FNCWZJALzHm+fA2hoPKd+KGqkcwOMjkgiyZlRWFpiP/KV/z4F2fScVuYH3M/xWYijRfBepB1Ga+TJB4DLg/hJmGzlIJsfM/83NCzBLuSmJDMsT8RA65DGNHJHYf7iTI74KWVGFyVfBFSucXw6Wm4jP2GYHwPZDiO3wRY6EGYrQDbEJXhOnOfTyor0rrDbMpCN7SCQpNLKh2ImWyBJJfu2t6eUyTasEsCzpTE/EWQ7Mua6NDvOM9lGrS/crwhkG1YumgXZRH/+UCCb4lHQtEXyj9mFt2xvF4JsFlvz8YkzKDU6qNdpZhbtlLPaQLxtpBQ2nQEE3wiGsSmIs0wOpPp9yN85lAWtrsHUku4p0bVJZsjTt+N0c7c11tQaUK/f4UCGlxx7SvkQZM39eNmZDrTch7Ob+7SyCNZdBH/seqCgUu4U7w8Xjnu2W11CyzBeJEYX1qH5+3tugByKiLa3d1mgOK/xkrrJ+KycaWy2OSM6qavAazbJX/Z5TChnEq8rDhyuGg4IZZ+MXKfolrNg/L0sFg2G9/dpdmFewRz5aUWvLzImRsMHAy7vQSDESHRkwpe8SZkX6FBhrHu7B7S4BMDUXKj8myLR+sT8PLhvu9OjPpgsnJHAQTUFK6TuDeOxLKKBpgBJOOBnBlP5/fxihy0gCEL21sBo//t0vP4IC/HKeqNBC4tgQo7STJH3KdlRovpBk6amJziIDmNNXkbmFev8IPuLzIsI2lpxZeK+FND2IDYOQyiTQHkFGkOw/SQt4dP7sR+pEG9+/W5PtMqs8EKvD+0BDOlSABuxBtY2QHf2B/BBgT2nYRAfsBziDz03XZvI+uH+5oPCeAusj9c3A0fCbMWhenVZmX5BA8QB/h605UAah2+i/Z1dmpyaoLf+2VtoZ2ubzv9fF1BzeoLe95mv0buuvp42ptaorjpsVAHQFl+Yp/5nLV4sHB55uteipc4B7d/8dTp9ukdvufDX6MZv7tCVV15JH/inK+i2rT1aPe3utHba6bS4dgo1q5PUqoExB9baBANSaJsgQpBVmuy1aLbbosGJm+mh91ilV5z3swyuAW6BF8VfSYfSCLKhqUiV94MIzZruW0PBNnQtvfRvP0Ef++JXaWrtCE0vLtLDzv5BevCD17lJ6eev3aGrPvpJuvmWYzymPhh1gwnqVyaoj5JuFWXF5oj3Uus1aG6wT9N0QOe/7HnU7fTptX/6TurQHLUq0zSoTVJ3ICwa9Gad7NdZr+5lz3k6Pfx+R2mx0qe1mSpNQNsxMfUELw1MXgkOrGzYvIxYb3b9Z98W3hSAc9bNRFekuA2Fy5ypZ36GRJEH2eyXXGaqYXTqtm0/gah2tvV4HGWyRDLJGN9Vkv1rYXQQtpLwoXjnUS+xJt219dqiMVrSB/PDQSInQrAX4Z0IYxFf+W0pluQiiXZiZysI944ar30e+65dAcDRVXLUdX6+AK4YyFY8NykoJOUVbAcmtzE95awmz2AK75n36Qr7y0a9RasrS6zVKYd56y5adL9olymTbdSz2hyNbwcKfisIiUYnCEy9Jlu6IngM+pB2uMWLZk3bqiRCED8N/4r2gYPmzo4eqkPnuuL4kHd5vrn8HiCbrE0VOjdmme6/cZ4dw4wbH6QgW/Z+lvWGNpH36ya3YYL3RYzGrM1rokm7s6MSwDRtZX40mkzWi60v8wcnmAHu5DZS0Cj53uYHSUqss9ht2Eev8RDv35XE31IJkIJsuWg22LG+TxW85yQlN46Kz+jvEf2DJeIAfEo3Qe5giOtcQjWU19uHKHhi9r69tUezczPaAToLyniQJbpDSYjBDvggr1pc6fssdp9RdmVxMVsJMBQkUdkXlPQjjgaTzQO8/Cz6fAFYdPPru7MjEWJzWwZC2ufhOcsaH5SN10B+S1ZbRYg19PJxcNH8cvLFJSl946hhoJlpsll30RRky41Xy5ttvFIRAgZTbHyQsW2b30z5nDDZEGNat+GgFRbeh61jsXNLQmcbHwjwad17CyvFzG/eCSab2QGD7oj9hjSGsDHwO+KY/yA0PpDnGO6nbb4Bsg1rfFDE2sK1KciWMtLK7M8qAfb3DkRXe+R+EteO6Y77xlHD1kh4T9CC52otdJVU3fEx5wcgG3cXXZNESPqc6V7omcoeZKtwJZKw9Qu/3D4RmL9I4g7RtGU/oAxv+AKssZ09A1shSpPvTluEWuRBtuJkQtF6Q+0MVwKojx73fZpcmWna2p4w7H2K3xMfzUSSpaXyRjE5mSA5kxvIFspFi4Juzwxj5BhdJbe3hEqrh4VhQZAPornxQb3Bm7wcmIq3nhCUuzrr2zek9Ti6fAz4kBW/5O9xqAV4Iv/6QzW3Hl8wlN/XIMpn+GeUT6pSe9DjiV1dWacJjmhVfSGchPKZVduS9/brHCSi9a84HwXz7EYJXc/ALiCejPKD1sqjUCZbURSvEZiBK1s7CBInteV0ivBrQKSbsywWmSMsMAQH0ALgZxwBssmi1sB0Z0fYehMCPmUPjvEQZJNsYRnsAM8qHd3MlMutyK4DOAeQDeDTBLML5as0m6GgKQM6rQ6DbOjs5wFIYyPZY3v9A4CwuDeCfgF05Dn939io059hbhEEgfI7ORkBr/K/t+eococYANkAEwGy2TMWO0uxTYAcrKV00KTpmUmeH7HZaOPh3hlKmgBesAMEbJgfrK8UhCy6twchwT5hwJSDg/J3aadlrA/QuGEH8CUmxp1mllJQ2lwG9JuE8SIlAvZIQfA+GYKtk05bymDBuhNQOb5P0wizS61EE9/jWcFEssyU/Y2Nl/+GmYPJ16BCW9ubdNFrL6SnPvkp9LOP/2lmeKGM8rsDovPf/GG6oTFB9YlFbgrAWmX6NCnzMfpnDdCY5dGn6X6LajvH6bZPfpROv8fJdPO/f5VqM/N09C6n0ZHTu4OsxAAAIABJREFU7k61hWUu0WxVAKiJJlq7OkFdLUs13B0dfmBvs506TWzfSg+56zJd8LyfJOSasIUKDCElovZlwZWNOYA+7m+sfHQfAMyA6HVv/xDdtH1Av/KiZ9Btx4guv/KzdM3nr6MeTVO7N0G9AeYBumrSmZTXJg5D2qCAoNnGzLQ2LU9X6LGP+mF66uPvzXb8M+e+jKgySzS7SEtrR6k6iQ5EXWaxrUz16IU/90T6kR84harNBs1VOzQPYB2lGSUm6wEitvcBDhr77C8F5BLvZDuSfY7fHfi/KxMcfAMAl+SLrGtJMkhpK3/vAFY7GGP/AtCWYWObjejfs224zlDmMzFWZraqP7D7lbl5fAb8HljVWJuiTeRA34LOT2G9aCYW2o6L87McsNlzBntxnZD9dQC8UD7OAPj0jPpoYYLgy8YLr28aOHZAg++DP/A+OtwvAfhiPALnWKWD/Qa/j5lpYeXbOxmyDQbQnRngyyJw7e8n10bQQ94NkksCvO/u7NPc7HSsBPDdlB0T338uGMOwgVZdtEyZyalJq/h3wsyN9xdr5PKwrU22WSRCjInL86eNWPLjl+sg7wE7WEQJSsH85GInHb+UCaLLLDRts7pC2fHiOx2zTvruQZ0ds9l7yqiO11uTC/kL7GE7qmnLDYP4QJVf2fHdyu/Zt+9puWiQ23Dv0AEUXjYD12GdcCmSVgLg88oA6cDUUtBUGOAityF25w+qxeO2MkGAbGD0C1PLN8fKg3wMdmlCVTRtfSVAkceKz27vBuVhiL8sjvbAjByC1X+5kJ5ZZaESAI0PpINh0VeM4aItBCbb/HyQl8lfq3th0PDKVwLINVkQMvs5iJ1q7PesEgBgqx0axT/bg1kaScZp9g8mm4BsqAiR+DvTnIj9KvxZrPiRe0pFCErkfSVA4SS5H2JurfEB/IHEnykz3+w/ApD4CLyCY1taLlqdCFkQBrBCOaw8p30vnc0RC4veNOxWnpPRficaUTw/7b5UhKyvrhEqQsze0/t58QnZ/yLIJntR0cyY34sVFHyo7nQ4iSLnKasIiePLjlts2JjKJ7TxQQDZzH4cgCkjiSA/ZqHVajtNtkjOGPU+wbThhkHLy6ptrOtJoXkD43jmQqWN3D9bLurXbv6u0QeBwSTyO1wmiFxkiEGKR2tTzxIoWhECOzD5ndFM0fJKgNEArzDZQMwQ3CF2VfYmkTL3oqatdGe3Ci8/nwbu+n/N9jA/iCukEmA4E9JfzyBbp03rSMqHAcr1zJRLptiARKzN45uyNicmNEk5AqDjNw5/gEoALReVsRbvf3xrVwkAvwQWJTeK0cMbM92TcUbbUcLVABWGB0F3vAzo948q817lSgBgHScfPTK0Osy/T7n/BG05TTaOZ8cAMDMgG0r6Va6Ml1PJ4pTX5hMhi6EnAGv6efxKQTbT+pNqSJT0W/yE7qKdNl9SZnz8XjQTK9Q5lAmq6LgbZOb87j4PTgTIbqsBkE07GOqG60GS7PWykcFUYARc7lCrSVmWBRbG9GGjic6WnT+DDg3upmNiytGpmxOTfw2hNyARNe7YFFZX4YDcodZrMoTsh34Gyrz6xF0aQaWdnZ3RgDZufmWZeQxXNNmEJSEHpuwmmbWFbEZ1UzXZFqZneRcVVD3qanFArR2f7HPYAbW0XBQ092GL0pODlMZs6C6C6LBp6ofn4YaYOUb5EyjO2FDka/RmxKWJA3SVlCARDTDyHeeKVovTZKMBLc+h3MGAK9edNLkUi2QA7Z5Dl4tGm0XwjWyECd6XHxai/eA9QR8NLAk4PTmkemeZBqnZTR5BIjaiGe6SJkEd23ep9kq+XNTAUnG0GhCZ0w1CrMLMwOEPzBUEidIAI2Y77L5SHqHrTZ27gZDdtmRihx1wI9Ah88DBAa9NCdz50Og75iVBvwEQCGj3NPMyP58FW+31p4dGsU4c4LQrEmd7opdKkxCxOEnWIGr5X3jeC+hV/+sCOuuB9+PbYFWi6cAxIvrwv2/Tmz94FW1OrFKrtpDpJuoZtHa44/u5gyM2mCmUOzb36cTNN9D67CSXsPXRnbQKFliN2pD7r4HLpaWogJXgy9nZqx+p9LlscqbXpom943S0fTu95VXPo1PQ5Y9IS0/lzlZ4g6KE8mKsCDPBgu2ZwWrbIKLfes1f0be223TbdofatTnWokPDAjCluaxOM3Cir9WhQb/DbDSAZdVBk+526jo9/tzH0NkPWaLvfpfoI//8Sfrmt26mVn+CNk9s0e5NNxM1mkTTM3TqXY7Sg3/gDHr+zz+JzlwnmgGr+qBOU5UBzU9LAxX//s0n+WJYXoU4rPYGtLsPsFVANpRky1f2cJuCbMhQ7jfqrFvI3ZgDc1uYSHF96HrVz8U6AQMcAFSx5IGuK1dyyjamw0pBNmZqmy8IbB9Zy7xe9XNg7wK6G7Sahyu8T7HnBbcch2MD2XKMal2n9rzhOuh4tdu8jlnjszTyieMXZrXoq+3s73AwzAzLUTpT2i0Y8UGr2eGS/olJAUcMNA97hPlPDeQwr8LoH3DyBX5P/JxZQQz50xCXQdpKhctiuRuXgqLeP2dB+7gpSWdlogOAwwAhteO4vIPIdvZWaEArLoUQPPZN7t6rsRwDAe6EYkkGxC5gC+MZkRAHyIbKBT8/Bsz76220/LuKNPpAJYDpSoU1pu82+FGXMMTfoCsg5gbgZ0g2hkA6ymtwOlTH38X+BKkOZbqLxmIhBTIkgWx+8Gf1RksY4PA7XmZBAYHcZ3EiV6ohsDbBupP5cXuDB6QdOsAJTgC8BwcMKFt8Gd+2JHpTp2TjxfvAHGGfn8B61ioTG6NnB1k8j2oQAUnqtDA3k0lS+vtmxoDxK9MdSUqUhKESAD9Ok3c+Scl2zWtE1oUkxFAJkPWRhYkN1dbiQ2O9TrVqlaVpStn1OmC5H54WScoe7df3VKssiUSL0HNNysMfcMw2NUXTLIUTfWuYF4es2XrBv612l2PaZWWV2XhtLiSpLfMGm8G+gegM8dPOjvhLXwlQ9E6MKSPxFLSNG4T4CX5PjT2cuEIHch2v2+F4FMe5Oc0SrzEzzUxSH+9BHAWvByMt7B1gB0fnX0m+WCVAWjlgdmNMm25PNBpFN1MWLScJMDCbfy6NI75vGG+1yslN7s4+M5ubFtZU4pnkPswB9MR4pbvoPq0fEZ28oePNQIUQvN/k6hXuxuy+cvGh2YNej0M1KlhQ8ZCvJipeabZOoAEODa8ZVF3pHNn90n+9PSKugE+A7rjFY7ZHpXc0UgHsDuDK5sY2rXFpotSESfxeiGRm2OQGsi3OSxWKzG+ZJ1Hr5DOuVAIcWVvP7PEB4EuSYrhSMIA7WAkABjg02Q6k8YFPbnqQvGh+8V5wzsho2oZYsTgJYp9zAKyj1aK1xeXMxPj7+DljljNKDAtAtuGzaiu/wrgD3h0Dn+FMXZY+1sTIoEKdfo+JU6bJlto7j7Ogw3ssFxXd8VE24Oc7UwlgjXP43VtCwGxKsRcFmxFfggkpJC9jnccRx7NidtZwb+AOJrcR/LPau98z5Up3foHMwsZmkNvwmu62EwbfrElGO3NCQ1eSlAqyZYfljwmOQkk1pn9jcU1Ngc6YvWoY3RMPCZANDihklvRyr0WRFyUVUUiAbDMK6PALZYLDgAEt7ggSjCHWpO8fNKk/ECbbMHoxL2b3KNJ5ZYOOYGEC2Muh2AIaxe4kZuw13qitYxmuMxAxc25IGgzgszyTzboHcpDEmgAKdqQrTkELgGxTM9Ms3GtZRpsjcVQaommLdHPCnXaf9vZ3OcPEYVFBuYE5ukCHlbCeTmxhU5CuSEUoPwOXiVAsjBJMNjggA1e8U08zERYkSsZ5wIL3oGKbKCSPrWB+7F1aZt802eCAfBbWT6eBzGYLeCfoHiZaXOM2PoigF7LjCNakLNaH9EMaEVRrfNiExp7o/WjWQ99zTqPDvS85TEGTTbI9ReBlOr+WqYaGAA4LabmDzyyKE7XnE/sH2wgZuKUltB7Pdhct2xwErEeJc5N6HTggBAfmVL2Dw3/nM+0IDqCVYA1CRm3uPuBIg4Nh18r6ludMu0rmNxRb58bz6tPxY8fohS/4NfqTSy6me93znszJUXIltVDyShX69oDo997w9/QfnXlq1OZd0wNhv6A7Mc9IeHEARSV8g64Pz9BgwN1FUVpVVWAdLDUAaQMuB61IOWiGOq6ZagZN0dkTjLgOzXXq1P3u9fTml7+AHrhOBE89PUBALFpgthmF9VX2kjPZJRmvMdrA4rt+k+iFr7iENvor1KwtUptBtgmqoCFCH6NF9yiA4Og02gHURJVKh84+6/507k8+jE47lejbNxN9/FOfpltuP0HdAZo1THEwho57M4MuNbc26cavfY1o41Z6xjOeQL/+y4+nk9HoAGDFTp1maxVamAeLUpIRWVvw+58CX8hUQ+dld4sTITgRxP3PEjFFpY1gksQyQYDRFtCWTp8LLrn1uLIkPDPMytrLPgNzYVoS05MBdkieNRtM2OrDXg0/JDovo9IvYhfG/LVyUdF90n25IADPAm2iZRqDxOgPis7FdojDX3G5qAaJ0oJ+RLSvkQA+F8xoAGy+fDzhYMs+n+mcKGLKOPyddOSIslaK3kIWZuOZroq+hzSOmpFr0+EmJzlb+wA64KOZweRLMzQBko4ggGw4VG8eD91F+exsZZA8uYiX5DDtD70cmNZbomm7CBApHqrTcn67zt5LZ9Bn8ADSF5qjHM7Md9EZtEFxGMS+KTuAJZr8fpAF0AAiIUlZ36vT8gpkReKkSkYewH22MsDvyKg+ALgyi3VicgfWmVZ9b4aEpSAbwOhGoy5BtAfZGDiPlRXpu4E/QJwI4MCSlJlYxMbvDvFYXwBPsC7B2vOav5lrI6ISkuaYH1yP+ZlfAMtU48myA7X7Od417B3zCJAtw9BytpuuUwMPUMYkCefxQDYGpKAL2Wpx7D0pAnulbGN7dgPZkFTfOzB5mXLHgzODZ85j/L4SQNho8QufPwwEB6NonqUv+MnVdtWPqX80kI3RJHRfRWmZgvW8vxp5IDktGqse7w3PZ8kXrE3YbRrHWExtlQAeZMNTIZm/tIrkZnbfKwLdLf6QbrryXFMTkpSwro72N2Xzg3sCdF9fWZXOtJaU0EMud+TWxhAM74fEbIXPCpyY4nNY1heHpIgB2rouhd8yIICCS5BAUckf//e+csHuabwW+CAGsV3FTOE+q0ZvwCDKIbE+5+fEt+eSRbZIdAI8mAh/wIk0pwGeu6eC0DaBXI3U6bCPRrk7swSh4eUSL7anYw9DPGmgFUsF7Tdobh7PCZAt6r3anle2qyE+YCIJ9OP03O1jqOQxA1mm36/Q/sEBLUKXveA5U5DEXLbJScDWIT7PY/VJqpDEj+uNk0SapEQzQotl/P5XHjtJHAfN1iCF49ZK0fNZbIx3CtY56yWigk4OwrlbsS0bqFiTJEG/T7QDaayleTnjJszfovOKvU/EBrA57sqteyY3CSshBYSkDfSmUaWjjeRCzJYkbuUBYryI/wJTlPfNWVQfjPeF67BXc3f2NWGZei9rvoR3e2iq2hxpcirKbWT3Iv57HR5Lg7sqRfwYfiSCbPitkgZKwsUYn6JJ0QbHT7A9k+oY9rTxnbSoA5BtaZ4q++02NKL5y4MNEXTR0VcmpKvkAkC2qVDjnJZ5GR1RXJ2w4HCobjegKQIG03DqpT2AlQt5kM2DVbn76oU2bwf1FnV7EIVU3YKymUlqarnEYmN0C/o4TnX+qBne2+XspJRDjn5Omx84y53tXTpydD2CMqExQ2IJCppZGLCpej/z06JzZqBaEMwMoJ4DLTiT36X9gz1tbxzHOuoQjSCIO75yV0l0QSn+8p9jYUcq2Fp2rZ9bA9nwTqw7FpPJjTqtf5x+lt1/ty4OSDrXCdtK2ADZL9iTtXAeBrINXWBq79zxdXIyI9haan5mtyrci2txkB+n5tzWrJRy50G20fOLgBYdywCAI/CSrlb5o3U8NIrN4i9qwmRjkC12Fx1mP2bvKHfoG8rPF6RrJXtINfsxkC3T+GBEtxdxmJHmLhk4yXyWifeaH8S/rZ4ItprQuY01HFaTDenWW2+lX/ml59Cb3vQmus+97hVLm/VAywEgVeg2IvqbK79CH/r8DbRfW+TDLt4jg3vSBkGdsnV1FfCsi9JP7lIn7LT0i4+lXOaiGpMKUnM5kzIU+DCJkaF5Qr9Ls906TW/fRufcY41e+UuPopOQbe726W/e8TZ69jOfId3+jMmYgP42D/5fnqOwxiLQhlz4JhG98b2fpvd87HraGixSpzrNz4KSbtZbIysJbdDc7IB+/JHn0KN/4r6EmO5zX9qnT1/zRdppdqjDCZYas+BAz0YJDuZuqt9lXtxUt0Xtrdvpln+9hmr7t9PF/+9v0hMf/RBq7TZpukq0PAv9E+skGGcxrBlHq8fHIwMn4Mq6Czhiw5iYFIiflWpxha7cJTR3WzsS6Erjg4ODek7wPo0NDAgy1qM1PoiabP6olbUY/1kY736zySwJ02CKQaU7wbuPEF+ADnroxCRZv1F6P/45YZcGsqExUshsJ8mveMvYHAQlaT4Ta+Va/gnNLvEzmSdh1wJ0x+FNgkRfblXu4bn0oNcTO1gTAedsdtM2o5i0Yh+tlQBI2sQO0NlDIz+3HsA9aMGAlyZCEAzzakKCkcGxqPblkyjsF5SJdFzlNsAAj4G6luNW+uwnzN+L7ooIP1smFv493yjGlZNxMI/By3ux8jCUz/lKgDRpk3lH6seg8QkwAf6G31epjk70eyiHzJaLpux4DxX7bLnq5LHcBpKUU65kO9q62A+qKKIGHp6z2UZXSWFJ+MZPFoNJki+7ZnxFSHm5qM2Mjdv22yozprhzHbqzayfw7KEvux/I2sT/BrSJznVaisSprlBqOtzeUS6K61fmF3l+BMRx5XlFHf6wT/VVmw/i86E6Q7e0JDARu9QyTABBe7tjN46S9SU+qNPpim7m0aPK3IyMfPs7e9qAuyoIZuWi6DAq7xNDsncey5P9bNmhWrqzS2LU/IzEmjJXgpdGv4XrAJry2lxcCrIiHmMPGse6aD3oACabJClBILDoSEbmU0Q2VvsZ/uXSRK4EEHAlnY/0e4YNAQjuiaYtgFogAmnk4UGAeEgVTVv4S69pC1kSXxWQWqAlJQA+VScmmFWdgufiH7KJLQMP4A8AmnL3Vdmdwi0MhMxfK0aJewJkK0tO+fVm/80yC50+gytI3hUx2VIQyd6VABa70pgtgE8AU2WGJS0N+9OEnwPp4AswvyaF45/J9j1799Cmw0cIk23AzN8ykM0siaVW+pFBjvdvIBv2k3G/2Ac5kE1Assg+tHeZrlGzPYBI8NGmBY9n8/s6j0Pnh0HPvlbbDPoEkM3OfinoJSxTSzqY9rzFB/vMOsdbKASR7H1oUsJ0x+ErWX9+OlYC8Hu0cN6Sj6odb/s00sui/bwozxZMVte3DwrcxJvkD/LFYGRjbcpeZX8Ur7c5C8Skmpzl4Q+qQPkyX3laRvhE7PPtjjDOObkZn4/tOvXvehbgk021Rns721wRIsC5fGqOUuGe1z4PADiSor6KhgHkJCD2IDo/a7XCSUPYu+17RUx8tkPVDbdRbe+LLruU0+a15+wa+9d6AkAnGgA4E21GgWx4AjZqqjGzZxTIZuBPEciGzhnjgE+8ZnTTxaaA4AABWwqycRY9g4bqllPFptBgJptkGssBLzgRDpaZr1zhLihg7KE7FoyIO1UN+YoHhirt7e4HJlsZSFLE1mMm29bOoUE22CGLAXK9eh5k48UWLD6asQSJPdrf36Mja1LCG5yAPmsK0Ni4DWRbWZgXJtuIuYlLVYPETpuDxEGvWwh2+Y8zUAb2B5ANmn7TQPklghHfWjJe+x0OC/hioCCp4/YsBXs+uWdksnEb8BHdcLw7EyqtlIsKzX10Pb/sEdIdy4NsRezQdLptvFs76Pwr4uplzqDo2maryyCbaAwZeAmbzzPJ2AHpBgetKWgILC8D5RdH64GGHOiJdcQHONEUAcgm2moamJbYUQAQUGLBNHctF4U/sINp5toYZvrD/O4+dJ9Q7hAp1aNBSOmKBJqyHaqHdVgDyPDsZzyTLrroInro2WdLeZZKaJpfhL9qggJPRJ/5+jG69D0foUZ1hkGivb1dPkR1Wg3qdlrcUROb2MTUDNWmZ2kR2eCpGepWJllnrQuACs0LADix7pqw1kJwpE0xwrvUkkEOcvC/PkCpNi109qj/nevprf/rBfSgFaJrPnolveaCP6Bbbvo2Pf+859L5558f+ASBHl0AVFvww1091W+aACveBUpld9BxtEX0zN/4P7Q5WKEWmGzcOKFD0FxDaegpp6zRT//UY+ghZ8/T9h7RZ675Jn3pK/9GrQGeG6w/dEOdJIisc1dUPcCITl+HJvo9Btum+w2a79Vp59vX081fuobOOeve9Ae//et0+smrtDpdown4fGYMFoBQCbO3jQPc7jYzmAIb22kCeh+QjVUmeD+BwD4CRdsXYpIoeyzy+wmCNRxypXNdL+Nrc0Cb84VYY2B8iqh2yjaW+1njHinxi6WrB402+6HVUIpkTxMP1hxQ6I/N/wz6YE1tMCOWg68EIEmTYv45PciWBj+eie39vZSP9whC1egiF0DpZD/IX1/loAtJrdoUGh+Ijy7d/zJMNoCtfT6I4Z1IIGxHO7lxvB/PctifED/BDrirpLMDdmFFvk9tmgFegK2NprCNVcx91L5rmiLHGGRbkm6C/KW8H30B7Ct44NpMQf8KScpOH6VI2fipaLzeFjsDYVFmhM4TexH7kXkDyMc+BQDv/r4c5HmvjpUAqb3x925+uDv7zi6tra2KHTgh76L4wGAJzC2Y4wKyYd8seJ+pPWl80G53ufFPiJ9CCj0B1pJ3CztA99Wyxgfpug5+xZLV7bYeULL3SZMDPv6OchvS+GA8prvcebfe5Ph/WYHPkEAJpeeuDN09a7cnjQ8sOeX3Tf+M8bBsFIQqHzYrEzWuminSfcrMEd41N5cA6w4NMKw7e55hLsPLA5H4qU9SMrhrAGkuSZ3trVRvt1kbC+cF+/JgdvZz5N4CCkJuA5UAS+qj5WoB5BwBJgB98TqADlKKJCXrnpWWnsWNkS/+MsptTGoMkB9z1mANqGVNtmpFyt1d453EvDPfShytmmzr60GTjYGuApBXYoseg7qQbEEcjTMGYloBavN345iUGXJRroX1EncPaH1NkhJF12U+CSywgZwl+Yw7P89aXKPmJq7NmAixipD0Wg+y2Ts2OwDYCs1fAfZ8PKB7Cz+3JEkFGBJfDQAJsjawA6M7cAzmNAP9OOx+vlyUz9XJvGaTA3G9YDSwA9zbl4v6uQzgdQKApuWiKShbBNLic0MlwLRJ4QyzuPg7Y+FaIqTGyHbWFopwKwP2hECAfbOsEiDMLDOXDSwzIgnA88BOTYfsHlbeV5UrTnDPtRVhTQEoTAEouSzLt8f+DcYw1hPOU0OZv/rABglI/JQtF7W3HcBoF/+YZeJjwGTjtanavWXl43ClwsaVHQkMcH4nqitqyXhjGbIPTFjWdoJG0zuWRJqSzr9pmXsOdWe5GugMd6jZaNPSoiTvwnUsryUxmj+7RkypSlt7u+wPppCUMDkurvzLNthLy+sRs6H5JhOuoMmWtYGSoB81sZubrHHmmWxe28d/TgQtpOU0EHDpuJGADgWt63milYERSlCqUqLaN15gyVoTfzQ+yOY/BteG4ADoLlDaMcT15DPAltmLGTjTndMb4CWmoIkcUKz1+C6zJHLdpvT6/CFFNhWAczD0GatTHsHs4bllZkafQbb1VQVXXBkrP40Lwu17LM4Ismm5qB5QvFZLimTbHDe45XRXNTPGZ/r5IBEgWxFwVURXxyPgcAKHZS2nrdSrbIx2aER3LGy43JkGGaYy4d7kkIT5Adg6yZpsyGZkD2E2F8EWwgG3HGQrPYjpwRrvc2NrN7AkikC2IuYnPjcF2cROJXsmX9EfhAMZn8sn6MTGBi2GFvTZ95kebjxIi+BgoE1JyubHb5fiFhVk08wLMrGcQbHDWsGpMx7kiUF3JCOEJRHZDmUMSHO68Ac4FJ3C4EpebNPmdb/epGc/+9n0guc/l570xCdquS/n/tU76LEHWggoTyGiL379O/S833o5be41GSyv1Sp05MgR3gx4g5+e5DIxZGVvP7HBbISplXWaWztKq6feg5bvcjp1puepUZ2iVnWGmjhsTExquajm4FyQngZTXCra69Dkznfp+6cP6A3nP4uWGj36qR/5QTrY2eVS0snJGv3T5R+hu59xZoZ+bu8nHJKSFx42FXd4R9loU7XZXnLR39M1N5ygVnWafXqtsk9nPeA+dO65P0Gn3JXoWzcTXfWZ6+imW49zw4ZulfuECpNPy19NW05iB8k0mU1g7OgeOtlv0VyvQdONbbr5y9fS7k1fo9857xfpxc95Ck32iSYRzFiJBQA3K6+HRhyXoyM0qBJAtu29HRVTlvsUAR1+GtiXqJZECrLltq+ku58JtmKtQFw97pvF+7NYlx3iwJJAV6RsKXe6P/PqDvuFBBv1RpvavS6tqOaYByDF/rNf5i/7PQFXVtdWeA80f1kEcgTb0f3PM5jkuvgs5XMMcfUua45B7wfgiqxZmYNceb3e1Pbc3Z097vzLzVeGgGzpuQ6MBWjPlYJsbr+XgSiAqUlKdEz0IFvODlxFgY2V5TbqTZIkpfjk0C2xYL83j4N1ESsBkBBzzLfSuEtGBJCt1++OJbfhn6Hbh5yEdBc1H43fB/CxwH7k9wKygTUjXWaLQd10vvC+xQ6wNhVsLeiWl+6hlsQFyIZ4dkE7ngdQpGScMlZk8rsMAhxdF92nssy4/xjzB5gf6CjhMFUWXwa7C+zGKjUbLWq0rbvo8PjJ77cpyDZ+opsIsivwg4smtxFPQ6F+AAAgAElEQVQqKbITlPIesG9a/MSd60bE0TyvagecpKxNcrfPNDGaf//yE/aXLHi/y1pcOFSPk0SzvQP2Ax/N2nNjxPzmawCymdxGWJuZQRYn/cBU4rMNmpJoJYC/zI/d+yBLUprejwBsKQslflI8PEr8hOQLmCsRXCmOT+192Nxm5TbK979wZwW9Ot2edJVEeVh4qGLb9fEa9nMD2cBkS+3Ax7NBk9vZwd6esUyl8cFYSYkK8fwArBDBe/W1RU46SWrVQ1fJ2PGV3X/Btf5Q7xsfiE5eX7qLuvNYurbMZqHxyWcbNGdzBAL/+XZ7swMGdPp9QvfxaAfFsbsxq+Uz5LyJMkqchwCy+SRTeh8PWsja1EqA9SMO7MomN9O9VkBB0ebjREholFZu7+afMV6UbvpKgDLCQ3Z9yT0BPnHjA30n/vkyrzQwliXugCYbkqOxG3OJ8bgf4zm5EQpAtuUV7mQpX8XJXwMH7V/YAYBvAdlEj1tAOm99ESy16wB4odEHpLEAurO9jujCapI/AFsR58FnFjVOicx1Y3TLSU0SYjt0dP2I0+OO8UzK/jb/AwuVclGRRIq2lzLV88+J+KnRkIZB1gjF5KxC5aUDhW1+OBGypQ0watirzVLsfJz/N0gi1RvMZDu0JpuBbNOToNarAZQEa/8dIFtYLAnIdhhmz50B2YTeXGP0suiQUQSywRiBtCLYCyBbQZD4vQDZbOPkDFOnx5nYYSCbB6JSJhsy3BYk+ucqAnPMn9xZkA1ZItSrjwLZ2D1phv4ADTBoQEtzlvXTDHrJrlsGspVt1OkhEmWUsAOAbAgOZMHmN/lxQDabtzKQzQclKciWggDjgmzW8rwMZDMbAkPpxIkNWlyOduC3k8OAbJlXkfMn4sgYdOdMrNCbJ4NAfvn7tHeJcY0LsoXn0yBKStJieRgrKLjsjmWrXvLSl9HJR47S71/wCp4G2yZF9Sg+4e23H6ePXPlRev+HLqP99oAe9ohH0f3OehDd6/u+j049dYWzV9CBxya2tgaNhbjd7u716Ws33Eif/Jcv0Hsu+zDdcmKXls+4J931vg+k/vw61Wuz1ELjA2aHobwUJaXxraQgG5eK9lo0tXUz/cIjfoB+8Sfuzx1F3/uXf0W//8pXhOYtj3rUo+itb/sLTl6kXznavv5Bbl1wd2LRZ0PJ6GXX3k4X/+V7GWQ751GPpMc89l4EKaYvfHmbPvHZL9BWvUtd7YxqwBoDrRWfWfRgsB+ZB9t6NDlo01y3RQu9BrVu+xZ9+4ufobPufhK9+aI/pNPW52gCGjOsa6ej9o1ttCQP4ArKmHCQt/KwIiblKJCtNOD/nwKyNVssUmwgWxlYla71Xv9OgmxUZZa8gWwlRRrhtgauxK7cxSCbX89+/9vdOQggm38n5ms9s5mDT/UHsAPuKskNg2IgnB6EAgjGlQAM4zLoMApky9lPBUlKD7IZu8GYP8UHDgMbrVyUS3g983sIyAafgRb0hwHZbL4MZAOzx7SUJFAuPszHPey/B2QDoxEg2xwfFrRkN+flsrq9BrIZk60McC/4GJZZ+M8E2dJkoyWrfSXAKHa9jzs4fhoQLRmT7Q6AbMOSlKkfCZUACrJxTt0BycMYsVwJsKeATnJiL4t/xDZFbmN+BsnqYgmU4uuj3IZ1G84DdNk9yts7tJ/HAdn8+8BYAerhsGosU/NP5t/89/HafCVAkf/K7e8KKqeVAKNA5WpfZC7aPVQCbNJJa2jqNl5HQHsnHEczk20mB3zG9+H9n8SJOE8BDPKJkJTkUHaeQqUEwIppZbLZ+yw711iM2Wx0qNEGkURAtnR+yuwP7xOJEDB7+mhqMm0MunyS279f7I9gMAEwS9nGRX4ntQOAidDJm2DhzMhujme+NJkn49lVkG0hND4oB2n9eLFvQptP5DYskT9Eo1oHjPmBbhiAFU6IlTD680CkaFiiEgAJnzTuGuUPrBJAGODF5zfe/V1IDFuAtAMa2FklQOoPwv6exHtokMWg+6qccYuAfn/O9qqRsAPE4bBbY+F6DW0ASZnv5Q1wJQBANmt8UMTMz/rnyMTF+kLTjIWCai1/Xk0BTJB7ouyKgHq5xK3qKGYqARJJJE96Kb5fHKuBbMAPPHCewWOS92GgstiBgK1D470M6A52oWjagmXqmGzZRZVqsnFGHt1FtfX4qGyPGTE0M2B4piVRxtTKO3cRvDcmm4gBug23IEgcDrIVHcjyG+AdBdngDLjxQS0B2VzjgaINzEC2jCabgmwpKJca/HhMtjzzwYJEIOACsh2+XNSDbMOcunfuEhxIV8lR2SVz0JhXZGK3oCmiDqh4U8iPAvaQgmxlmWofyOC/LRO7sh5b0I/LXDGQDaj7sMCd7+lKtQB8WrnouPMjAUlksjFLooCpdViQDYw8vxkyZ0wBQ2EBVOnE8Q1aVnqzCXKnDMGiQ6NnsgUh74F9vr4JFZf3wv/IxG5sQVMELafBlhnObLUAiCnVew0WrrRSpPRdFq01XC8gG8pFtfNvEkAhb/TBD36Q3vkX76D3ve99IUjne6vmAMDIyy+/nC677DI6cmSNfvrxT6CH/+gjaGJ6mpmhfiPiwBTBwd4BrYNF6ZIZNhdY0fCr/3rDbXTp295JH7zyE3T0+8+iu9z3LGrMrDLY1p6YIS6+ZD2o2IVQaNby9CipnO02aOLYN+nSX382/eApNYI3QLnlTz/up+jGG24I2bQ/f/s76JGP+vHIzFSQU3ScOIRNFmD28M/irtwEoUIHRPTlTaLffu2f0vn/+yV0rE70ic/9B33hK9dzGWyHGWtSEgpQTg6KYnPiF/TtWW2C3dmhiHzw5f1CGkPgmdAUYbZTp9n2Nt30xU9R67vfojdfeAE97pwH0VSfmPnG12VKBEVTB8EBWBIof+JlGz6/GOSIIE0taT2eDUpTMNL7PeyZxmRDUDFsP7DrxB8MY7Il+7x7axgLMvI4wK1wwyA7FJWBmfFigGwbBUw2+4thh2Nmsg0B2YqSDGUgm79fUZLI5ntnV0C2spL+MF6zawe2GsgWfXv5/AR2oYJsqdxG2d7pk5RoGNQITDYpZbOgOX/YtDXCHBc6vnFcdfKUmZGAJCljxkD5MpAtG+hnmRqYW9gBQKQUZBvFELP4CQ0iPJNtVGwxislWtL5krSgzY1vKRWdnNDs+pBIgrk1hshWBbEWHd2PXciXAHQTZ4F8bzRY1O61QLjqKqWXPCf+fkdsYg1Vmz3pn46eySoBhoINnsqUgW2oPDN4ym6S4EiD9ex9PeEaIB9ky5cZBOF/WlSVvjclmmrYGspUy8xPtZ/HRBrLlG0eVvVvuvgq5jU6PqwhyAun6wKndl1UClIHfNm8WQ40LsnkQgZP5LLcxGmSLoIHsT5gfsI2npiPIxr7H+WP/br2/xBkD1SSwvRwbLanYMb9k/sCDbMNid5+EwXNmQbYIIoUxlpxXcS0kkaBh+cvPeQ5dfPGFnKyN8bd8gn9umeMq7R/UqTvoZUC2/HtPfbSAK1ub26LNp91pQuhUsj/Y+/Egm4Rf2fgnB5joBDADHKXcR8cD2TzzDvE3WGzjskzlltKkSM64q5lKpKJ4wvxdFlxZYJmFMsDL/IFfKwKytWmVteDLGfX+Gv6cBGSLwN7weA3jhdwGEiEMsqF0umjTTBou4k9MbsODbOYTQ3JV/avXlDRGYxnIVnR7m19LVrMMUyLfVDhs82cVYRdK46gou1J2L7sfzj+Io8FkS0G2YeM0O4CPlrLhbPw0fKwRZANj/b8OZGu2+UD+XwGywQgO9pssIG7orhhN0UHQ0QvvRLloKcjGK82Vd7i3Y86SMy++8cFhQbY5pbkXZmKLQTYI94pg63CQLXXaVi5q3UXHF+iX1uPINv5XgmzQZAOwYEy2w4Jsq0eicO+4IBsYL1iU44BsMbMp7MIIso3O+pkjMZBtnjv/OuFeR1cfD2STe+KdloFsPqgdB2TzzkgCNmTgYrloIcimG3eaaTCQbW0F+h4KsuGllByMAsiGgAT05gpxF6fDZKZGgWy333aczj33XPrABz5A97znGWGDgwjzxz5+Nb3zne9kev2znvUsOuecc7gzs2zO/jAcZ4kDtnabx8taXNae3nULEs2SCYIMULdC9KVv3Eovf82f0Oe/+R0684ceSZOnnEH71Tlq1aYZrOJuo0D8jImmwunQY5vvNmnwnevpvX/0K3TmDBH4nmhe/+lPfYp+/v/5uQDynXHGmfThyy+n2iS69YGbp+PnclBRnpOgwr40WDbtRAXL+f0T0XcGRE//1Qvo3g9/BH3j9l1qVBaoXZmlTm2K+igP5UYQ0NqxFZIAbHobX6YuA5C/r9gvoMOh3Vprgy5NopNqr0GL3X3auel6+vbnP0W/9JRz6ZW/cR4tVIkmeeMXsA3vwoLIFGQLqgUltvc/BWTLZ2IPA7JZlvHOg2x4JylAw/4Lh6kCkA2acfYKxwPZrGmLGEbq79Is8A66Y+kBbqg/SA51pskGJlsMvv/ng2zTNWVIjAGyYd4be8Xd2UeBbJak/K8A2Ww/QekcQJIjR9YZUB+lySb7pviTbdVkOzTI1urRXh2VAL6UO293nNJQWYMot7F16HJRLn9Csrqtgu5jNtYSQQUB2awSYFSC3Dz49yJJ+Z8OsrlDmNe0ncgJecsfpiCbHSpFk22WZpnJli1fki0le07wIBuSx9LUje+Q7IM2wMg8Nbtl4HNJZFdGldfburszIJuvBLBS7mEgm49NPcg2VONaH9cO5VYuOkrT1sq2ZP4EAEdSizsYKpNtXJAN4Mr+3sGhQTYMfUPLRcFkOwzIVm92+DAvTLYChs4QkG1j4zjt72zTz/zUufQHr3oVPe3pT0eqk/WkrItrCi7CrwBky55xy5lhqFARgDiCbABXahoTHhZkW+Ruuv89INtw8ol5L2GygeXFwv4uSTkuyDaspL/sPIUkJfyQNFzMnuGK4xj1GgqymdxGxEnK4zXbxzzIxtUYRTFpAi5jfR0WZLP3LSBbnZlsAD/HIYTIWIkbhHB3UUtWh4TPCJIXGI1bWzTjQLZRSWfx92klgPjoUQkqA91Nm4+r9grxFbO3uPYwP8ZkS0C2+Mf+vyLLQphs84vzlCkXLb4s/BSDhSZby4NshaBTnp46lMlWcF+/KRjIxlpcBZm7FDyyF9YxwdZDarLlQLYCmnt6aBgOskVnYQYqi1a+zAisre04KH9YJFyvXgyypdPq5ykGBzED970C2YZlNq3xgem8DFskIbOiTsUaHyzOQXun/CvaufyNMdnWj0jjg9SRFGXIeX60y+xhQbbAaGRRbUX5XaaojHllQBLKRQGyzUwBIinXHAtWpZtuI9P4YDSwF9dYwmQLE6LrGPMfnL0GTiUgW/lbiYdXXy6KrB+CxMxXiTaRsZ8QdAHXKgPZisaARwLIhgzKyetHxA7Ul5i9vvKVr6TTTz+dXnDeC7gc4sTxTXr3u99N7/rrv6ZHPvpR9Au/+PN05plnRn+oGmW+gYDpJ9i7BEsCmVi2PT5MxfmTD4qAU79aZY23FhG9/b1X0AUXv5lOetCP0Mq9HkgHtXlq1maow2WjGuRjB1AB2Gk0PejWqfmtL9IVl76Y7kpEUBGEBYGGd97znk9XXHGF3q1P57/89+hXnvvcoDIn0JpYZlg/iYD6gDNrUi4nT9KnfaoyyPbs37yYekfPpIPpVWpVZ5W9ho6hpkkiwTYfhEKKLV2pMiMWJIbyWPf3FrDgAI4RTIHV1msw2FbZPUY3fO5quttchd7xp6+le991naZUp421wXThZUG24i5D3obCoQj+AFoSlggZQ+9H/HSV98z9hmZi+wpSJZqkqX+OGTjRZPMgWxlb0/YVfFaWyTYeyIbr7ky5KAveZ5hsQ1112P9wgONyUSRCBtJlyjRbS0E21QoqA9mK/DqvOPWXHmQbGqxlyg9YCaSwcZT3x/hvX65jjOFsuYMe4gfQCS1n8qblogayjTpUm70jfrLGUePsJ+YDciBbgWarf06/n4AhCCYb2MYTdijKdNnLl+dgnYB5ie6QRSBbqSWpHWxt70jjKDDZ/NocUU7bLgHZ0vvZwcqDJOjoVloJkJathNJ1iaM77W6GwTTssGDxZRnINuqQUg6yDQOVs/HTKE3bNB7BoWgYk83izZikkv2QWVO+cZT6S8QgRfq7ttfafooGKsKSkIqZUYcwsXcBPg1kKz6E5atlzL97JtuoRjGS+JRDIxpV9TuixRXi0hEaiwy2OrmN7zXIVhwPV2kUyJbaYGD+4iCvWlzclTvRPUzfqV9fSFLWS0C2onOGbChiQ+OCbGa3ZkcGsqHJjFWSjGNDaNqwuXE7fegf3k+XXPhaevzPPIkuuvh1LIthNm7jE7uJ5+S0TDAjB6ADtPcyHGQbrvEZn7UaykUXOVmdB3RSO7Dvy5hsZf7Zv8+xmGyJ3wTIy2CrgWxp/DSkEo6rdDZjImQcUMb2Pw+y+eRK2XPa/BiTzYNs49gPg60oF+0T6+UfRm4jBdlkjMVJgpS5uY1KgElpHFUEsqXrzNuBgWyjQCubU/OXYJmiEoCrtUri4TSeAsEAlQBNVAK4REjReTobl6g/OIE4eommuZmXi7eG2s8IkC0ftOsmRqK5Yo0PRmUzPN2TW4+PBNmiGWaDgw0WrOOukhyxFJfnZF9IZLIBZEsXiT+mZSZ7UKUONiJ0F11b5ZbBoxZYGiRauWhaTlSUAbbnLGayBXMRH6vfpiAbHBAycHPIvJRGlPKLOFaU8Ha4KxKYbMOCitQeymjuw25tzwkmG8RppX1vFk0uOwDifgayra6ucJePw4BsqMkHoAFwZVgGNz26pyBbGgSVBRVcwru7R9MTk6LzMuah2oNsnGHScrSyQ1Hq9A4Lstn7usMgG8peTpxgdipnYm1Z+q5cI0C24Z1/C0D3giAx2N0IAfA7CrK1en0+yB9dX2dAyYNst912Gz3z6c+gj33sY7S9s0dveMMbGJQ677zz6Gef8mQujZ6enuRNIaxbBaEwbl+W6NcnRGIP9ussIp8B2az+lEElBc2qFe6y2avWqFEles1bPkBvesf/R3P3OotOe8BD6GBilnXPpPuorCXuwkl9mkZTgE6d2t++jq649CV0qgPZMN7/uOlmetzjHscZWvz97MI8ffSqq+jI0ZPjtCfBXNqlMIBsykzqDXq0X6nRLQOip730tTQ49QG0P7XGWnLQXrN5wYmiUhMdGXFerkQ052wkSAwAW8HfA+aw7qcQyUdp6HRPmiLMdXfp1uuuoa1vfoUufPlv0jOf+ONcPgpGm8mqgpkYy0UPB7JB+PkwotoWVNwRkM2EVzdGND7wU2hAQB5kG10uaoeMO9L4QGy+SnsHdxJkW18PGogWH6T7SfSXsm7uDMiGxgdHV5VlWrbxFYBshY2j9Pr84U+aP8Cm6802NZutbLnDIUA26c4u8dMokM2Wjq8EuCMgG+bHGkf5d1EWfFuSsqJyG4cB2aSr5HBN29xrciBbaBx1B0G2YZq/aZyAgzPsYGkhNo7KjK0IZOOXMsEgW7vVoaVlAVfYV46M+SKTTbqzR8bxOCCbVQL4xlHGNiq6tT2vb3wwjiabP1QfDmSL2jtFIFtZozQPsmEfPrG5ExpHHYaZgcZRo0E2zJSN05q6ZMtFR4Fsdvj1IBtsKMTChwTZTNN23PPUKCZbcTw8ujt73h843ac7CLJxUmK/Xshk+16CbP48dcdANnTA7dH2xm30khc+hx50//vR5VdcRVdd/WnqViRmC18FmlGHAdn8udHKRQGAhzNuif2kcQJkTKq1CVqYBZOtmDVl8YSPaVOQbdQau7MgG5+nPJPtDoBs0NMq02Qr832NRosb8WBtGsiGvx3VaA/d2cGaShtHDXPvdq7m7qKDyqE1bT3INsHNafCJo0E2zC3ip9rUZGx8kAy0bJ9vdkXTFvHBKDzH2w/IK6Zpy4QisMOHJBnt/r5c9I6AbFyttbx850C2He0uGluix0ypzBuy+YzNC8i2gPbGU4E5EF6KcwJCloiHnjpAtlabW8kHlD9FnvUlRbBDgoNjm5sKskk3wdQIikBB3H+PuyL1aUk7bhiQlAJs/n749HZfWk5zO3h0F9U/iEyJ7PxY0GqCrTV1QL4ThWVhPJPN08+LQDbfXYaDqRJhvth63LrhyERGp6rfhy4ocl4tA9lSsCld5EUgW9H9iq6DlgQCIQPZ/N/4YNGPgW2vb12RikG2IqceKOfccppoiTMv5faTjte3oEcQltL5884vBgco+ZwO7Y2zTsuPNeNETFME7Y0B8DLIFgHlsmDagkWAbFibDHg5JpuNM28/8ptsd9E4P8Ocu4y7Rsc2TjA9PlvuYEF8HLttBnwdU2mlXBQgmx3gcvZq/sBpAgBwOa6NDwRsLR+vz+pJSVq2XDTMS6ZleoHAdRcgmwi2Bv8zEBr/61//ej5Iolzpgx/4EINrT37yk6k2XeOSyq2dbZqeRgnKaLA12oJk4DBeAP2m2BZaaicvBnOLjQSNDg4qRP/w8a/R6/783fQfN91GS/e+Px299/2oMTHNQJsw2vASejQ1GHBn0ZmugGz/dOlL6VRo1hmTTX3IJa+7iC699NJQfvfUpz2DXnPha3OdRsOaTZhsuBfWDzJ1PX3/e0R0MxH97K++mibv8YO0N7lMnSrKWiWoZPZaV3Xk9DWXMdWkPbjzphkGW8TmbN/AX2JdAWir9bs0MWhz84d5MPpuvZFu/NzV9PTH/hi9+uUvofkqUU01eeC3vCbbOAxeXpuuu+g4bOMYuIuWROwuahpzw5NMeHzpXJftLlrma/3PI8g2fuMDD7JZV8lxuot60CsPso0uT81rsoFtLEm4Ih/r/Yvp/UzPTLHOy6hEms0RPte6iwrIFhmU5SXrkXU6DGQr8rc2t81m2yUpxeel+0F6yPVMNg+yjXuorkNuY9Cn+UVNUibsnqLDKsYwWtM2TZ7Ik3uQbQFt7wuScPzk+uCIu+QZRYvLy214aZBRh2ow2cbtzm4+GmsMTDawTCFYXgSypXGUva9SkK0MJAlJq4lDyW349ZXVZBOGeSgPy0moREvEMxSDbOXRgT33YUG2OLfDmWzej8c9U+ynqFy07HDr3+UwkK3UfjRp7UE29ge5pGpi785uh5eLpmViwqqGzR80WtTvxs6/4odiOWqxLyluHDWuP7DGUeNWApj9tVmTDZq2WhGSzE/RYdxY95HJJvHTMFDY2zuYK0iup40Pyq02lo8bk22GS3iHaP6G8628l5HlooU371O136abvvVV+vmnnUtveuMb6EUv+i16/2UfofWTz+Ru6mK/1dhtNJT7C4MJX15nOL8PyI09yAZB9s2tbQYhOREyRum5rRcG2VjwXspFy5Jafs/Ef2cbH4xfacP+skCTLX3O9H6pJpuVj+f8QaKVWKTJdpj4wINsRf6g6P1wzNZTLVPE/NVqjrRQ9LwW+d7R+CnLZIMdQIYmf171/kV+LyAbzn0gkhxmfjzINu78iO0JyMZMNm28WUbM8bER7Ic12dLu7MOcgasUZCLJ8rI0edT4suzSGLsnTLbtbpd/5w8xfRYdjxoEmFa0Vt/c2KaFRTwkDvLZr4oebgZx9w7ulDNwYLItQ7dAQiP3Z8knWYmOCN4DZEMgM13z5WFGb80fOOyQgda90nFjnh0BWnrzyyolRCjlnIXOt2h9dY0m0nr1ktmVe5I2PpiQ7qIoEAmRVgyKkyNhoLmju+iRI2hrK3pA8Sud6fgb3Bcg28wcRCFFi8u/y+xwIwiEv2JKdb3OAsVZ8VTjbti/2ftZ63ExPGWeJG1/tSKNn02y53LwQ8Zv3Nbj8q5kzMNaTsepiuP2991Be+NKhZY4cLdnsUNc9t/QChylBz0BW9fBktDn8OVjPkjNPqdoScABcctp1WcQGCAPmhlbAX8HBtPu/h53e6mxlpUPhmXsBh55pig+dWtrm/UHQeH19l5sRzIOzC+EOq0FfbSd8oO8XQeLNgc0Paks09z6SANMmQHYXa+HrkjS8VWeM29vqf1KC/pNWllbVUaj+ZEhwIPaHlq6V6uVIKptn10E7pqPgM2izTWYbCevC8gm7DMRFwWods0119DLX/5yeuITnkRowW6HfMwtuiKhwyyYbFAmrbJ2WXyP6XTJoRr05g7rJUJLAraHjkp+vMaAs88ykK1eJfrHf7mZ/vitf0s7jQEdu+04rd7v/rRy9zOpUZumThUlCKLSM9nv0ky/TbPdJlWOfZve9PLz6D4rRFCSAOwgttZn23jMox9Nx269jX/WG1RYf+4BZz0wA7QNA9nYZqjG98aTbBPRNzpEz/zNP6apuz+I9iYWo3ac+WeNhgYahY8LssEu+ZLcBpO1RWEaI8hFKNtlVt9C94Cm947R1z/7Mfr+9Vn6y0svobusopGIlCLt70q7c9u/RrNUpUzQmGzMaBzBQPEgGzLyWCtsB/qLUWxc87VYJ6C5w0cXgu7O+LwP3W822UezlgT/Ir+2UkAc90RXSYBIYBtP1iQhhrEOs3f+dGj0uXJRz9zMuRP9ge2hyBgjAIePhpJSEVPL39/PLUS1PchmvrXsnmLDVWp3ugQmWzzAlYOfNk4BtvOVAFXXYKPovuIPiBhka7U4fiqzn3zwLvEMOtcdvhKgykxajp8WRcPSDsM2zuIAt0pdlNe7SoCRoIO9U20cBSZbGciWTVJaLDccZCt9n47JNj2HSgBNHI/b+MCBbIUd0pIb+/2aG4i57uz8p2MwkYZVAqTPeWdBNrOnXdW0XYbsyohDhqwR+UpBtnEO8rb/eSZb8XURhPdrOsNkO0SjGGiVGpNt7pCge70tTDYT1R5p7wqyWSKkXJMtD87J/E5w44NBpxuSlOy7DgmyWbmonRnKSmr5nto46jByG3cOZMNdq7S9tUMzs9NZTbaSbHMRyGbJ6nFAgMM2PrDyUgMlUpBtnC7W5a8AACAASURBVCRcddCl6qBJ7/nrP6NP/PN76Tde/AJ6zev+D/3cL7yIHvG4p1KP0BhL5iL1D1YmiN/+V4JsnKyuQYtLz1NOP1n286wnsj2s00Z30W066Qj61x8eZEMXS6kIGXE2cfuJdBeNjQ8KQdrvMciGclHET8IyzYPumaO9wyMsfuLE+n8jyFaapMyQqKqc1LKu3OOsL4ufmt0u4yQWP6XvMx/HyAvl89TmNoNsrDte4t/TeE/OuAXd2YcFeg5kO378OMdPdwpk+8btx3hcdjDJwQAKNGFTwOQsou634AwTMxLJNKGcqdejXrtH0zOTbEDUDzKOclDzdT4VSDmaeQ5YnwGHBTtk4Dd88DRkwxaVMijQdQ+mjQ0XQeI06vl1SB4+8nNsY2DNg0GFn3N5aSnTkaTsnTBLQx0LwEQ4ILyQ9KAXznwmPq7PzPfs9+mg3qTFhTlmXWF+pGOfW4U6gPBzdWgHjTobHcpBuO8eWFeFg8Vn1nhOcBAFew5OCJ28Mn8PgfXABQCybR8mbwUHegAWcLIQPtQtIHPHIggL7wT3A3qOazE/uI9/9blhD2RucVTb2z2ghflZvqeN1wC8ME/6AwYSVEMHgSlsDoyFcFDQv0PQwGdeaFRx98wBVfWeGCfbwfJy0J3yPKcwBu26GTZ5BCT7+wyyCUuCcyM5e7Wx9xS4wd/h0AgRcBFTtiNadlbsOvuXy2kBtjLLdIEBcF4j+rnhmJusF5uzZkdANjgSth9Xzlhs81DVwj0jyAZ7xyHX2FYeaE8/A7aHDBxwoyU+wBXPj13nSyqlCcGWdEWCHyloZVI0ZtwTwGetJp3rfLmLx2JSW4RpQO8HGdWj6wDA7Z3IswIAAaCefgnQUeGxonvhzMx08F8pyB+12VDOWCForCETC5AN2nPZ3qPFyYlepUJdgBUVog9//jhd9GfvolZ1jk7s7FN78zid+aMPp97CKrU0UVEbdGiqV6dTV5foZx97Dn32ny6nJz/sB+jRZ92VYAVTDImFHp502Qc/SC998UvUf/TorIc8mN77vr/nxzZ/FL22vBezOyvTPKi36U/feCmd/bCH0v0f8Uj6yNfr9Oq/+gB1Vu9KBxNzWd04sUSZ1vCCksx+ebak2Gz1p/F4FgHaALT1OjTXP6D5xi7d/IVPUX/jO/SuN15MD7nf6dRv91ic+Oj6Kvtn2Lt9wRa8X7Z5wRxgfW/vAmydpampSarp8/ChCC2hbD8InxYBcICtsDGszdT2bFrSzrH4PHyCB9my68QC3Fi+JLeW7yPIhnKHYqDf/70lHjoKIsFmJ2uRAR7Wse7BXlMGv8Nr9I0PYsLHPGzy3oNOnjBIDWQzf5e/XzQjMxn8i6QWYgOA4JGNH00nx6zVJhx4J/Dv0pRELL04YRjHX1wJkD0spPcLtlVBwyBUAgjIxoApYgPYjvvKX29lglFuw8bL9qnXhmgN9lgVv4b5AROEGwYhSQnrCElKi87kA/z1DLYqyAb9VMRCaffD+H6y9odrAV5WKxO5RIgfr7+n2SxiGYCm3LlOExKjAUzVXAlaXBYnooQLCZGKMHChEMkl9hLr2KGxTJOt7JBgts7gytYWrSwscNxm4y18H8rKlGslSenlNjLvPxyCsvYuAHifNjexb6ISQN4xEj7yPMY8z75PKztHshpfSFJ6+7H5LXverNyGTzhH2/OHXg+WFVYCqMbrsEMYMxr3ZG16kIOxwdTene1ijlAJMMdgqzBbw1dg/RkjNf4K10FuQ2RXkKzG7+L6MPth+7X3oz4PdoCu41IJIE2chPEtT1iEJRkIyTrD3QRk88bg/jsDtkJug+3AdZUcAlrEdwIfLd3ZWXaF42XItqaQQXYQ+K10Fy1nsgV/oAkHW19Y20hSopOgrwSwvTa1g5h4lEoA2MH6usiuDAMBMD8D7JkDNFoi2jixSfNLi4TEMZdSDmKCM9p/tAWO9bS7aGx8gB7Cus70vfY4vRglQkBiqVCbaoMG/epzn0YPu/9d6JGPOIfe/f5/pPnVM+jXXvaH1KVZ1WXD7i97aqWqshcFjQ/K7Ma/lUzjA18uWmI/9mN+L4MBV1hM1CZpXjWuzY+wLymwBw+ybe/tiN60agKX4KVhJGbv2OMXZwVcCYxGYAhV3xzJ7bfa5IsrARp1WkccHYy5nPHpfRBYpqmm7Ygp4uqVg0aTzwzQ3LREY3qdXzV8LKsAIyEuF2WZqhr8gcaBenGZP8A6YSZbpcJg6zjgrvl9n6Sc5IFIbAE8AvZbrmUpnX8PxWTTpFaapCwDTcMcue7RANlmF6S7aMURD8reC39GtUaQK+OS/tVVIUhkWPkyz0Yqi4k8iQ9GMdn8+dT7y0zjg81WJ77zJFrE7XGYtgWEwyaL0oKx0Y+dT+KG5MxHwQoMFMbeafeYBcfgAFDIDFCn99APsgfFAQILbHV5WWvHYQfuHhYouEOOgWyYWCx66/BYzgfTmw6gwDOgbk8Oz4sLC3zQHPXFoJWugBTQYR9d5HjwM434cU8wdOoHTQUdNOwpQZ/Sz9ttHLDzAdAhXxY26Xe2aQ8iQxAAABYY3gvYVjw37n54nMhAM8AvgisAALDxAbSw8fj59ccHAzYrSufHwQhCw1V+jxroFYCmfn4Q/O/u7LP91NQe8bl874J58s4BgAW+QDHF31u3nqJNwV+HWdze2+bSVt681BRgu7Ioo9vLXMfU8aawPV25cQbgc/PNHX/4+WUudw92ucTZQDazv5z9OvvBOsE7kU66xhTVNaWgdRivowTxvQEWNRsMfEoAI3e0vw/SX2EhRDvAYYHbY4NFwkwtCRL5EKj3MQ6ngQT4vtdHjNhl0D0A4CFqsonOgiwS9AN0P6AVbl3vw6yszWeAaA1XYQfI3k4pMBzn1eZJfuKP9Phv/A8gAHwQs9HUZtlR8yFMgp7QAECHjW2q3mjQ1PSEZkHkMG5mwwoIeqAV+4pl+fBBzVad36cwGuP6jGXo8ccCsk1QvTZLV//bCXrNW95Nrco8l5Bu3PTvRNNTdJ+Hn0NtHLAg/F/t0aN+9KH08Ies0b99sU7v+6s/px+7z93o5S94Mq0hM8ogm3bI0uD3GU9/On3hmi9IwFqp0IUXX0JPesqTHcimzCXXBdVm9P3vfz+9+jUX03c3NujUe5xJf/PPH6HXvudauvxfb6b+6ik8btaLs+YMudxC6lHcHxQjHKVuO4Vs2NYZBO/RJFhtA3RcbdByZ5+Off3L9J0vf5Ze+4qX0ZN/8tHUOtih9cV5BsqqQM/UMdj7964o+s8K7ezhADenPlqA7NRe4mNEO8BhAcEBwBX2e9oxTxJVen89NNsDY7/GM25t7ghbZhJvUv42+pCoYcd7PPWoBqYh2NjKNl5j3UzpzGr+L/t8BpLIGgHrHMAe/AF3/nV7ZxbIzr4BfIdOurApFlPmANxDofFVpq4ewSxKso+sgW2sTLYE8DQQ0rk9Hi80vJAZBwBubA7v5/MGJEEXQDYEteL3osfImmGcGzwX5oYrAVRuA3tRjH+yYJu/r4FziGXwP2iK2D2Hmb3kU0xuQ0A21pYJsVPRPeOYuXRTmWxI/GVZ+d5Luu0XGoqVipPbiJUAxUBktEYAr5bENU1bmZ/yuYkaV8IyjZUAYj8x+LUIxP6Nnh9QwcauaNpKJUD+nj6IjmssywCP9mp2m/3XM+Thq02TDQd58/1Ze8vu9mb3JreBpHO0g+GRrcTDOCxsaHIK6cSiuDbOkySJ5Avl6vgykC0CSem8Zq/vdYXRyEAHXyS/N8Y6/xsOUJZYkIqH8koAmyU/v7Hiod3t8bW+EqB0I9BfGJiISgCcbWa4q6QCZSVMU3sfGCsqQuCjURGSrq8i25GYoUKwAxzgEF9OT5oUTn60/nCNXQPX4Xwy6AnI5oE9tiX19umhnK/lSoAt9geWCDH/nt7ZPkeeVeQ22EfPSym3ffn74S1nv69SSysBjq6th3ySHazT+fEgh/joHT7bcEUIYi8J+nPW6wFUqQSQ7uywA/Fd5d0EPTjHh2rtLopmCxwPO+a5PV/wAw4whWYmfDRA03IQKc4bzgM16lCvdYIe/SP3pT+75HdpaWmGrr3um3TZldfS2971YWrTLA0qk6EsXsggAtYxk+2gTj3qc5xovkv+Jr+++TkVbgTpZWdzW+anlm/qlrNCA0C5Kck+g0ALcxC8l72gDCzj+VJ75yqd3V06yl0lJRYuS4R4O0JciEoS2ABIC2he9ZXrvkyf/sQn6YUvfCH1EAppGbWMO/oSkdto0uraMtX6SeKvtFGa+CCR28DaRJVO1t7T+fHj3VcmG0A28+35tRg/wdZXtz8QmaqV5UOBbCazgJjQMxqH+T2LBkEkAb4CO4B8ih9nWSkmxot1ge6izGRDw6AR64vttS8gNkC27b1dlcLJdoT3Y04t2JhsANlErmycDqFaGeRANvZ3ff+sEWRL5bwwXlQCIP5G/MT2buXaiOGrEf/wCRJclwHZdpBqyH1Fo7KDj2mywbGXl4fFD7JDBjZ5OB8IR+NaxeRzmdjguByxDcEpjF3oepJJLA4uZbwWUGORWAYOHRd9t5ei8ELQW+wlAJ/QTXCTA3crFy2/r5VCyujBfAIAiaDNMijFxh4DWvwe2cnd3T0ue7FNAayWlB2RW9zIvCDb44JEWLLXg0s3QyC7mFcrF0UprsxPNljzhxL/bmAHxzcsOJgUl5YpL84eogw8wLh8uWgWLEgPVfF7ycTCDqCTJ8GBD9rNPrMHuehuQRfGPKIEpQjYlT3JgX3qpq1MEHaAv0lDWQ+Y2PzwgbUirCkcpBhMDKBMBL0s2IzBmlwHph8AHekumgBHBdiTD4aRqcZmC7YMHxqt3C6LVWUwSYyXg4N2K4CJwV70NZrjiYF5BNlwWECrapSo8ltRECBuddFibf5gPxwkDgaaeVEmYe75ZOCW2eVSw0GfkOUG4OUkYZ1fiHZjTCoNl9n24BRnkanWTBo7fzc/fj7td/AHYK4geGIwEaA6Mj3aRCAFzew6gGx7+/sMJIroOLxSPhxJgQNjmbaaHZpfgB8pBvr9+jQmW702Qx/96ga9+s1/R/XqEmdBp9q7dOzGr9GZP3Q2La4v0Cl3WacnPekR/L7e9taP0A3fvIWmum1aq9Xpr9/wMjqtRoQiXgnt4pj/7atfpSc84QloI8nraf3oyfTRj13F7zAXfCo4c92XvkQXXHABfem667jMpV2d5EYMf/Tnf0evv+xT1Fy9G7XmlrQxQ9K4QD161ucNP1DGVS//lQIf/v2aL4jvXzqPIoibHnRpulunhV6TOrfdSF//zFX01Mf+KP36L/8cnbQ4QxP9ritbEJDVwH+zfezFFvwhm8p7gtqdsHjF74D1ibVvoDHmFswTJCVg79g7AdB5kB9/I+cN4w9G/4SnwDPtbO/RgmqghjXtbIlB9MAa59ni/RP3hmYL9nhvr37mvbc2n4dn2Nra4UY6MvfRbv21EnTL/eyr3RHdvskJfqo8E1v3QjAOeM5M94+DvV1aWVoOTJCi/dYzm219NhttBsCRKPJ2UmRhcnCRJBwYD43mAXdyLpof+axkd9OYBnsR7AAsXMhXyMEnHuiLxs5ru9tlIAnXeoZzWXzA70fHu3Owz2t0slLlvcizLhkcVkYwxw0ABJVdjqQo/NzMrDC8ikuw3Yh1IWFl7B/sEoTyUZ5vX7l5zSSpAOZCa6rOBwyAnyzvMQpJBLjLMzig/b06La8I+9LWhr23kN0wwFjfJ+wCgCkOC0iK4e/T5Fb6TgTEHnA8iz0FBzG+p64nnkceQNTK8Az5sDY5WR3t3ZI2sjTibPkkLncX7XQCuMK5rCE4pE9Wwx8sLS8wAA5GUi75q+MVRn98ahNXlwZizg70Oa0SAP/iwG7+Bz7E5DbkaQR+ycyT7hzGfPfxE7MkmGWqvq0og+HsA+NusBYXNG3XqOqrQYoWlv1MyQBgnWOdsB2MZPPHncbi6KMra2EtD7ud7Q94VjBX4LsMbC26Lvp9YT0byIb5RTK2LC7NJm0EOOgjjoam7XI8T5WNVeJ2nf1BRVimVVQCZJn7FgeX/QuQDXaASgCuQBqxrM0/w47AAMfaBHPF9teiuNu7CcwPd5Xcq9P6WmSAl7sSA2VkJgGy2RnXz41/Ps90NJAWcXRksg0/pyKpBV88OWjRZ6/+AP3Zn7ySXv2K5zGzbWu/Rs9/6e/T1dfeTL3qCoEzTxWcfSVp4t8L9hNss9iLLMk0yvZ4P+n3aHsT56nxJJEMWOGzzb6AbIsqhTPu+wTIhr0a5ylL2gjAaUxB5/OczBCDK9Dimp0JINtfvOXP6ZKLLqR3vOMd9NAfebgAbdokKIJsosUFZhmSU4hmQJAoOtf6ObMYEUkJFrzXRIj9TZ5pn3H1XMotchsCspUz3eW3URJpwMkXY4BH5riuGQMPw2AVQ8B+u7/PPhuscw8I+r2+yC6EybarchuaTFVANQvu6xh078N3ANnER0sTgnRe4/cRD8Dcwg6sXFRsp2wDs6RNnCesTTwjMxoVZPNUC57P5EEZdPcgW2ikJmSQ9Pr4GSa3IUlK4E+ZhEbBHhFB5QH3BED8hOYZFd/4QF56NgTGhexsBzWCsDG0WjC5NrHh71M6t4I2/aowe7qhK5IZni4qq+nu6+YeKPLiVEDf5cxLYKBYltLMIPuSbC/2jQ9S1LMoI2FODIAONlzrjmVOJDWaKCQfD+oobRWUPwr3lhtBBNosE5sRVw/bp76PghbFeFaAbNBkC5oiwcjSo0zkM+A60eKq09qKMLWqeFEjCCK4Dk5aggPpjhVLbSKMIkPQz1Phc+RtwOxhTbalhVz5iT8mypzL9RhWbHwgpUhZx1V+8MZ4sxm4IlcTfxYOb0Dcuz1lSYhgqy9Xzn4KQCcpJxEHLSAbo/zTMxlAR67LgpA257iOgwPX+MBsb9ioeQPkd2JNSSw7PnxeLGiAhoCUIll2PHs3+CTE/Kn99wbojnWC9RJNm8/Gm4mH1WkbcwsftnuwnylFGnaWsgMrNhHuiqRNSXBo9IFkfo4iaIMZR4kzr01oSQxhqPqx4zphy+yoJps4Zj/eomw1xoJ1ApYNygRRllZuP9lN2uzgYL9Ba6tgrmS3jXSuZE1indRol4iu+PI2/cEb/44OaitcqjjX36fbb/46Tc/W6Lkv+GV6xKPvSf981Y30Dx+4gtq9CerRLLO31iZa9KvPPJee+vDTuWQUaoIhIaI2+3u/+7v0nr99t1pxlZ7//OfT7/zu+TmQ7dixY3TRha+h973vfeJTECBWa3SP+z+IXvoHf0zfbk/T6//+Kuqu343qtWlqV9GQIQXZ0s13HIDNrKCohC9rDynIZldir6gN0BChRzM90Wmb3DtOX//0lXSfkxfob954CZ20OMUgbyVXSpJYIYCOqrDKAJQZc9NANln7eRA1AMMtYTCB5s7r1QUkxd5W/A/vCye2+FAtDGefa80mDAyoU69K+03x0ShnS8HDIj9kLC2Ac8g4g5kBTTb2BWHtZ32sgUB2mIdUArLas7Mo1YogWwgSEyTarsM4oWGJQ2MAgQwskKAlABbYQwDSCcgnoMzkVI2TEgwiJQ+XBo2YelwPQBAsUw6e9NXZtdlXKV7GQBIMB8Elg2wTEzmQrYjxbn4E8QESMCyzgGdQoJHLZVxiI1o/z74yf/dEq1NBtvQdetBSdicFkdpSJik2K+CIAYLpWA3M6vJmgeTCjmrSZG27cAUryIF7A0TCMyGuMA3dUqBNbcKSL3ifYLrjHnyfxGbEICMobSAvgD3cz2w2ZweOzWRrhff5/iADgHPZWUlCxINWJkeCSglhEWU1isVs4xHH2w/eNRKyXC6TuI0o15Jfpfg4+CD4EWPC2N+nYw7ZfH0WHMTwflnDy2juCrZ5ANAqBEzeo6INXxBf2p7p2RGpxh+ASAPgoaEDsEvKjZV3kQFlFexzAZLIbtRoDwAvM7xkXtNoKzxD8nlg80tSVL7CmvayLTrplmTAv/B/WJuo7ECHPm9h6ZuwexuYCH+A8kvWYEpjEhsfkjDMqBISAOQkYANoHIXxliXh4r3F7+H8xn5vf5/9QZqkDH+v/jPMHK7TaiS8DzD9yuzcfL73Q71+hfbqB7SyMK/7iewLZTGfgRx2XpiYVH8wAvi0eDZU6ViSUsH6MuZ4Gu8BRIKPFi3T8i8P9uGezVaH9835uZkMmOheI38Ys1qRzGPJiTq99vdfQqtTu/S0x58NxU9q0Qq98GV/RJe8+QN01+97MOuyiV6cB6HEP8Bm4YcADqd2UARGev+OvRogkrHORVM9yvek+5/YrLDORZNNK6B0isruZ/fsdPvMTFw/IpUvHAOFSq+C7vC6dnG2wVgRR8/CTw8G9K63vp3+7p3v5CTH+y67jNbvcjJ1wA7VKTIfWm81eU8BfsD7iVbqhJjdVQFg/FyVAn+P8xTiJ2jaopQ7d17IjtfWNXyBJUKgyQbgU9ZKtorF3JbYhvDo8R5TTdus9eXjYXtOnKcwBi4XVSB2iOkG8NwqAUTTVqorhq1tdg3MzMcZdy8w2ZwbLrmteExcb7rjVgmQAa4yV2dB13zjzWJwLr/eRG6jo3IbMtYhmamw/cp7OQ6sg5m/IlOVjtcafGLuWFqCzzEAPg8UZFukyq52Fy17KSnIhuCSdZ/6PaF7JmCQBDNqhIrUAt3ttbvaelyWHTw3G2dJNzADvTzIJgtZyxeNfWSLXI8SNsmg6/X7ku0xIx9Nh6xyuYMH2QJAN0SY1haLZ7KNuo4drs4Pd67b2ZNuL5zxc8yyklSlzfsJOKC5OQbZ/MY6iqKK7qIi2AqQLdvogpd+AYGGtQsqVRFTZlHtCLLxay8xIvmoGjOYun1lNPLmVy6MbQEZ7pc2PpDyrmKGTxiC1oBnGh+4zEk6Vg7wAqMNgYxocaHcAToIFvQXPaM/woLejOtmp2ZoljOxoKaOWNQ8aOsqKZlYMGqGzWm0n/+fvTeNtu2qykX7mmvtteuzi3NOAghJQDAgUkopwuUC0VAID5siCIIFhVdRQLjiBSFIodQCIWCkiD4QEK4S5b6LRUAqEUGpa9AkkBCSc3ZdrL3q275ejNHHmHOuvU/g0d6Pt1uDk7PPmmvOOUYfffTx9a9/Xa4VmjvKHaAWxSfCMBRVtmDOYQ+ikN1uYGpZZonHg7PBODALNZdHXDcmgGwAW4XejDyy3CV8LrMF+z2cEEpb4cwtOz5xfFyXYumGYxk46Yok96wA2t11GJ+U5j6ZamyWhWc1O/AAeJ2d2+Zt69o3PuCkRI0dJBBI0eRNYX9fNATyTTPc23W3gs0ZyPb3n9uiF73xnbTbWuVZmx3sUNHfol981EPp/hf8CL36DR+gz331W9wiftRo86G4iQYIw226SfuA/uKVv0VnTxEhD4fVLQdWCfIRBDzggfdnEJnLHaam6e//8Qo677xz2Dj6/QO67LLL6OKLL6bO7l7QOjm2ukLP+N3fpYf8wqPp2jHRLz/nzbQ1fzPqLpygbjFFA9CuXRBZ5UZyQLX0+XA4qHZCvHfAOq18Ov+YXs/sHpTLogMpgLZRn2YHe7RwsE6nvvQpWupcT29//avo3JuepGYA2bz9paE5g63IxGopkmzy/uY1SS0wM7TxgWg0yr5pNmZ2UJW54+DglAreh3KHNDPonwCvjiQBH8L2O8xks6YktZpa+gXYExB0WZBYmfXLxlqGOoKeLKZMEiTa4ORBvh8z2+MtEWJNinzZnpWjAdTw4ICBbKLJNs2Z2Kpsc3l803JR6y5an6kuB4nwl4ifqrqzV1mtHDglE2uabADrWVfEAR5VpowZtRJeKXeQ5jQydp65nvvOGCRiLcTseL39yP3TxlFg9oDZJD+WKKx6S7lOEiGSpJTGUZOJbOyW9OsBOqD89+TJk8xgkm8rJw3DAV6Z9/gU6z5NKBcV95dqJ0qZoDQlEd1M+fEHzapDp4ErsAMwwKcRPzVUq0kXssWS6SFeEmm+EgCH6roET+5dYAdoWsYMr4ZIZlTJDuSzw3OilQD5oboEXjkpBGZj96V0E6VafKjWRmD5IYiBI2Wd4TnR+MK6SkrDIOZgJf7C+1D7PgZX+n1mQ0qDkHIlgDCHs7lSkBfPCjswVr6NfxXTxuwLYwDbw9rEoXoS27NqPnFPAdmEmZzbj7dx+zeAibA9jJlUzFTHwdF/joSZOEYFi7DyGWQrTUTV7ONNRccZPki0jQVky0EruxpzKN5ARikH2apLldN7i21JUh6JEPgEPC+vwwydy+2wDmSz0MuSWn5/4dyAamuDCQn/A4AkAWn1/gZCm2wRs6uRAO6PhG08p02udFpyySBmolFf4ovRDv3Cz9yL/vC5T6Jzz8aY9ajXWKJXXfJuuvv9f5EueNjjqd+YZjEHHlGTYNK1Dy1K/AjpRbXa9N88G9NHGDbtWGPciBBluDysUr5dZU0YGyRQcC0AZU4ShXgtBcFDt3e9kYHu44as6+XFY0EPMmHUOrQT15gmGH6N88L8LIDhMbWHY3rnm95C13zxKzRVNOi67U169Z+8kQbtKeppb0Tx85Isgs+0SgDWyQs8+rg/G9OddypjnW/vSeUd63Q7B2+mWvO83eFAwNZpX8WU5nzgy8PdXZIJTD9em2Aba9Iml6wPK0XvDyY35qQoWqztGJI2YZ2UoWL2s1yJM2J9bAHdq081fo+xtYZbdzoHITnlk1pJXJKtVbw3zvKYEzn7VVQtaHI23cPk2bA2Ie+ByqA6ANzuH/w3n+F61O/2mPFpvil+f/QgybPrvNicwN5LhAdOFjgFez5biD+IcmWzRwPZhNMgLWYhBgiUP9L17HX1YY0JhyA6B9lArdfKcGb+VLSMDTas9NgcZMtBuWD/jiqIl/RMNh8ImynZwoGR2uDiu3ojdGrcCDXDQdjxkO5PVhsNh2dCnbwp6HUAavIf245MuPf4CZQJ8lI/UrcgvCfE2cL6AgAAIABJREFUAOFEZrTBQwiis5sFrSwNTrtdBCRHB9nwXFL/DgYTmGwpyFYHPHCgYJumgmxcYqHChX7+/CMHwdaiyQsTTC3uXAcGkwqvlgbU/0IPcTuqJbHAWhIpU7Ou7hxfgypq7pJ2Ano/UbjX24/P+rIzUnvnwJ1BtvpuOD7zLMFD0zHZYAcj6UbpnLm8nmx2fEh1B41Ta5t8MGZ6s2qd4NO5vYesuo5P56DLZRbQYJLPez2bihFWJggO1gKyHeNN195nUuAf/MHeHm/urCGnm14cjzRsisBVwYd/AOAMQlqwXAFc+SETN17Q5jYOcIWWDUtNflVmPdXlS1uPe6Asf14IZ8q1wmuEP0AGDoGwdZWsWiN+vDTnxZvmoS3og1jemFCiBTBnp1HQ5Z/4Lr3y//5b2mku83PMjbbpt5/8OLrFD7XpFa+6jK7bHrFe26gQgG00GlCLujQ73GM224X3/BF62uN+ilD0B8lzZLwNaMPb/dlbL6MXvugFwWc+8AEX0Jve8mb64BUfoBe9+A/o6quvDkZTNKfosU94PP3mM55J7YV5OkVEF7/3U/S+T32NRiduSShvFRZbpM1PWtPmG+0gmnz2kENDA5PDpZl6lfs8z4GaHZd26YEHgTBYbTPDA1rq79CJ/gb98oPuSq99/rPokpf9Ed3x9rcL9VreTnk/AQCH8R0T+xGU2RjN3a/L3P8lAC9aj2tTkpC0Uc0VXwqQg7T4txtUVJu7Irk1Urpf8BUCduzvdag/GjKTzfxN/ryJHas/sO5YodyhRrg37oIRBAndRRVk43UWQAcDaOzz0T9IuYMkQhCA24+tbV6NrNcSmdHhkFHTgr60H4VstNy/gy6z2vjAZzVzUC7+XZ9b46dYCeASF85PV4Gm1vgAey6zSz27Sl+6ChSEJ4KAcwqyxfEU8Eju6JMjFj8hkSpd0mJS4rDxQZLS4ic5iFUnmAL8ZmAR6/2I3AYAnSw+ry3zwbNaktLiJzleVYfheeONtYrGB/n+yfYTdIlkwGOSErzfQwBBMIlG4nuwL7AWF2QW2vCuchz0SbHo1+IaYZkFZZlamWA+RhIXpB6UAYDQ+GCFpopmBbterrHr/Z+bu+jKXQRNNu93wnrLjbZosHYhyv1MboMbk1RL6Cb3xXviYGNlgrEzct2xSnZcHFu7gz4DtabFVTcvfpxMnQc+Ok+ECCBvIGg854T4i/V3JUmJ+fSMfx7POvYVJybAkjjN0hdynpq088X54XPG3i6DbHXlouk3SbwIqBJ2ILpP0Q6qxkjeT+PMBsA50sZRTdVkK9tY3dwGTTbXOMpfbdfl11u5KGInMDetzNjGyZIl3gYNXMGhOq8EqB9fJ67DDTCk8y+SEqWfUiweQRnIe3R7op9qwJWf1LBXMAEF0GWfvvGFj9PvP/3RdPHLn0kzdAozRL3GAr33/f9Opw9O0HNe+AbqN2dpNJJ0J9/egTKhlFtZ1XWl7pZysMQk9k0u5V5ZFRZlIgTPlut2hHR8wByHjwazrAok8SAr778KOgCM5jLBlRMx5veQno5tzqTCmRPg3NzMPM21WtQejOgtr/5juu6zX6IH/OT96G3v+Uu65089kH7tmb9D3ZZVdch9YQcAO6SkX1CM3F5yxrPJDwAA5/LxIsJPlQ3dDPzVWKPT70m1Fljnmliwe1aYD/8T7wCjEfs9bvLYKLTyRYHTqoODjVch8jsgQ8zMgGhjzevk2lhRFnEOa7aHe+7soZnlYmiUF561Arz3IBtIAAC7RJ4oHkST+asAxD3IZtr8fp1VMeks+oDfg8a+sC+rf+x68ye4FuQMZhvPzmhFiJd3Sc+b4f6WfNmVSgBLFB3mEwyk7XUHNILsDFjnu71e4t6DBpN2Z7RgBZsRC/cupSBbftMYhImTxvWdDhofDMTYTaMqD74yEEsUgcYckGDTnGJGjbCfZE7T4Fv+zXfHQuMD2YiqmGxVU4RnR1ekyS3o7Up9jpAxLWhne5daU012QMG+Kph6wZD5Pwru9Bm7Y9lRu8aK9NdykK8D2Sa3DsZ1KcgWmWs23znrxjPLwGST4CBlsvEUZAT9GKAWtLe/T0NlsqGphF9Q/vAlDlEycHgeYTBtcm39NHdRrQ/680OcB9n8iB7W1QQgG0ASDtwZsa5nP/kFxBoCFV2R0jkvs/7wnrFcVEA2f/DxhygfBNv3rq9t0cIiNEXSctG8/Ds+h7ip/c4BocOogWwAB/C+KB9mXKKADhEcd8x04f4A2bA2ocHkQbZJVmsgG2fHxwqy1TD2gh3a4BaiTbS+uaYgW5XCWXVNPp4JIBs600pGXt/H+ZM6f3CgNHdjsnnRXrlcHtADrvybosltrqdmpIOhsS8N7M5FX41JCfvBofpgr8PM1gC6lxytbjOFA9mKgv7yo9+mi9/xftoultg/zI/X6ZI//m/02tf8L/r6ldfSfmOOGs05YQ+IBDO1Gwe0ukD0oPvekz778Y/T4x9xIT34HrdgoA1cTGO0QXJ4PBzRhRdeSN/8xtdkXTQadKc73oU+/dnPJGUg97nvT9JzL3o+nXfr21CHiNaJ6J+/uUvPv/Rd1DjrltRpL6oWWzXAlmhLsPFn26oLNuVf01NKlXZGsH3eO+oPbTyvfCjkownNjnu0cLBLJwZr9LJffxStjnfoyY/5Bfrdpz+DHnTBA2Q/Mr0wvYmsXUlO5SCbj5kmgmwHPdo7AFsGnetq/E/Wgt4OVNa5znx00Ny0/bNk8NUgm9h7xXg5kFe03CQ+yEG2ktlmvwjCvY2mCPca87cmqcVjrftmfzCk9a0NOuvEiVJXLeuyhaSQHRnkWiRpGrSxucUBEBIhk/aTkJxS5v0BDgv7e6GbYC0L140PEiUWP0EqQZgHGtxlB3FvD+YvWeel11OGTgpa1YF7AG0wLzesIxGCcgc9yDtmfJ4QsXvDhnZ3OrwIJOM8mfnr95Qh66eu0YnjcoDLr51k7ziEFXyAE39Ztf9587Hxwb4AX4t7yk81sJeannbl3hQmW5DbsPHR+bM4JL6jgDoHPesqiS6zUg5Ul2gM9meg+9oaV3WEtZk8WHz2EHur/2M7GA15TgBaSRIu+j1v57ZOBGQDC1m6SkJbptxhTR4gPVrLWrFKABG8l7FlJpMXfa7Ym3oj6fx78jg0bSVJedj4cOSLfVMF72EHRxG4lrhfmnmBoYryJ2F4pXbrd4hgW0WTEywgEOAwBaYW2w/EsTO2qF9r5t/RjRkHOG4UY11/3RorJUO0SzGejM82y0vCQEEccUhJJNuDym2gSseLq9sUVJ7HNfmL8rDNTSkbTjtAI5mkK8eSEglpQc42XCbIXSXL4+rXatxnXSXAcYArNgPRxu268KcK5eMTsAOUxM5Ogz0nMTjiJr8W/Xtj/Ico3ez1WJPbVwLU2Z75SfaF1vjgmIBsPgbh67MOvuFBigYzwAH2S1OSvPTOjxdiij41R1269DUvoO3vfIp+5TEPoDatcywGkO0L39igN7/jY/Suyz9KPTSw4ghMQT9NjsM7Yh/CGZftACB+BcPZgB2JlmVPgN60yK5Ak027liaLQ0H/0JhE/QO0Xnd2NREieol5fJpGYfiElQlCdxxr84TTZPP+qzoegxQKnnVhdp7mp9o0PRzRW1/2arrhM1+mC+5zP4Lm6Ovf9lZ6yZvfQLe79z2o30ITMDQjjM1prDt7aT4rYEKJn6CXKI0PRPBe3iomaKLDA7hlPpiTU6jaG0qSMgDCJT211GEiBrLGB6wfx+XjmK9J+1gEXa1cVBrfCYgb16D8l8e7TEcQ9opECPzlFN8uzl4dWcLiS2scZZps+Rag3sT9urpxVExUZmQtd6U1gLLGUQDdrSt39X2jvWK1IVENHy3d2WUPm5TUkDUzuVxUxke8ivl4W2sYffgfrDWekzMB2RA8AWQTcVBxeDnyGIOomE1EtgcgG6P8NSVe+WAZyAbWFMplALIx0KOKgFUgmw8SwWRDmLCI7DiXQ06aDjWJ8ZjpzTgUncWthuu7X9gCiCBkU7oitQXlZ6BInzcPftJNQsGVnT09VEdy72RW0CEgG980spL86+cgmw+ADgPZBpqJPROQTRxUQZ39AxoMRbg3bzUcn0+cvgW3KPexjPzq6gq1kYnFfGbZ/KpMPu67vSOZWDDZ2NkEYcdqB2bP0euLxtCJkxIk1tlPblYJyDaLVsPpJ/JDRrSFWC4qjQ/OBGQraH1tQ0E2ZDMiE/IwkA1MNs7ELgmTLYBsCrLzr5QJAsFWaz+Kp8PazJlspXXsAkc7FB0FZONuqy4zz4cFBdm4m6AJdmc3LB/i5HsQHKAsg0H3Edo4a3ezCW4B3wWQzboiyTpJ7SbXwgk+iJpsP9NzCBJjB56q+Y8sKF0n3S6DbCurAFd0UygNbGT2oFx02Cxokxr053//DXrTez9Ee60VQtv4ufEGvfA5v04f+8gX6IMf/jh1myg/AN2aoRH64VudQw97yIPo/B8huuG7RB/6wCfpa5/5JF30G79E97jNEsEqEFYjzOOOo0T0sY9+hJ7wS48PoJptLtgLzj33XHru836fHvCgCwjFDOhNt0lE/3Z1j57zmrfQ8OR51JtfpV6jTX3tKFqV4asC2SqhMW8kOkZJMKXsibqMufkm0VTQg5WuWck4D2hWmWw/PNujVzz14XQWyoS2dujxj/lFeuTPPoKe8IQnJGLhmDLptCvgCoNsc/PUnp6q9Xu5/+JS5TME2bA28Q4AfE+fQhc5l5QoJbFygxJ72tNy0WOLwmQ7CsiGeUdyCgfVvAV91fJK96KCM9wFQLaFqGVq19XtgRhbFnDGQf7kSWZGp8xULZNS+JUPccoYhslsbugB7hCQLe4XWjalTLbjqwBX6kvA44HMknFNBiE9yIZnCiz6WvkLAd0BsiHoZ5mOCoCj5FcUZDu9LgLOzGjUmMD2QQsQ03hEJAEAsqH44UxANnwPklMbSE6trvCh3DTA8nuYvRuIGcDWwGSr3v+8Pck7S5JyZ2uHWecSj+qYAwzSQ3nd4Q9MyCqQDUkmDp7dxs9yGVpymMptVMtr+Gc1O4JH4XJR1bQtg7Tp/hKBNj0sgCXBzAMZn4labPoAYC5AToIrAVjnrAo0TTP6tu+DUY25Cd1FJxz8PKAEDSZokuIAVwWy+ef2+x+SU0hSoqSaNdIO0c8JNtxoih0ok60OnPPrxOwngCsOZAuadbanVDgyjg+6A+n8i66Sbn3Zxz3YL2Mq8Qhe6xQD4EhSCpsorBFXCuyBPv4IQMidXZ5D0Z6L54UqXxvXXcEgJPweVwKEpiST7UhiNqKd7X1qtgrWhfTVB575bzbjnwNx9Ma2aNrKT9n2ciCSv6dRMEg7PzutlQAViWkXW4bKF01Ww25h78JKj+/oSSTyNJEtanbAJf2uC735Kr6HJedCsirum73hgLWqeZosh6Kfs0Z4o4aw2NrjDv38w36CnvK4/0J3Pn+ZmuMdahRD6o/naLd/jB775D+iD/3rN6mYPs4lo1IpYaxoGZ+93X1GT9KukhkzJ7NffAdAIHQCBwAeK0LqKzv8vslEEiRCZgVkK89nrLQxe8C49vtDblomoHujXMlUozmOayERA2bY/NQ0zQ3H9OY/eiVtfPardOE978NP8MVv/Qe96yNX0F9e8X5qHT9G3Sa68EpJPxofrC4t84ILndKdgQbfwzWjAmzhnjec3qAVNCUxRmOWnMxBW/PTBrJBZoEbpeVSNtl82LIH7oD4yZKUk85/8hWRIQ9mPfYmnwgpn4dztrpoOxrb2Fdr4dstXmKXxjiI/MjuOqbN7T1el/MAvByIV6Xpb8+LcQXD2SoB5Lp836k5lwN3WN8IPQHMr5bPe977yDqxSgBgFiEhVtM5Ol4tfvp61WSb5n1T7N3GR8YjBQeNLcr7JhNJ5iPIFp1l1SKVvKIPEk2TzR4qOjn5TcxsFMyWGSjKb9MUjdSYabGkwx5ewBUB2Vh4lcUSpbtfsvnYpmSGoOWiVSBbPikImjjjqq2hOUjc3uLGB2cKsnEGbhodN1KQjZeE3jgvR7MgcXdnTw/VEAgod/tMTSfquaFclGmtKuDMY89OTG5ooKRdb5u8lKQhIw/9iriB1YFstsBgRFYuig6aeRAdnzMy/YTaLbRWOHgD2fwBKsxLlkH2TDZsmgay5U6uZH815aL2fBAt5+dyXySbifwCwYEIdUrLaRH29cd8XWwuk8HjHZhsU1mQmGZqSkGm6rxAnwgH1TxIjAfIvFxUvle6IoleIjuumqyoH2c4EQ+yxSCx/G6+3FhcjTbAyMpFvT+Q8VAXq6AdxqcOZJMxiYdjb/OwAysXBc1dScol+65bJ8YylQ59MdCze9qmVVUuipbTaD1eBbLZegvJBmPTKsg2OzczsVzUGo5gzfO9G00WT60rF60C9RBQ9FBuVTTote/5DL3ng5+lTnOJO+9Nj3fokRfen+5+x/PopS99JfWpxWyBe977HvSgn74nrRwn+vLXR/Thj3+STq3vEjWbNNrbo8Gpb9GTf+4h9H/d9zxuhACwjcX+oVdGDXrKE59MV1xxhepyEh9Un/rUp9KvPPHXqAl9DCLaVYDtnz5/ml7+Z39NjeO3oMH8MnWKNg2KKS5DkcBm8o8PwnnubIzZxpXhHL5C/KeJuNq6yf/MbYs/77ruYa4BsLXAHBnt0kpnjZ72qAvo/rdeJsArAB33tnfo8U/4FbrDHe5Az33uc0Vg2hjWXB6GZigNWldNtgRkqwO9QvZYuyKxXiJ89GQ2kfd/sm9mzN8JzDAeC/WXu8jAoRTJhP1rNEFzfwuQjbPj0BUtyqCDB8DiXiRBEA7GjWaLFuZsbcYYpA5EgOlAkw0++sSJExXjk8Yx/hBmIBtrcU1rUuJQI9SMfK/PGjGrKwqAHxp8yxdj1Vj8lJfwVt3aM8dZuPegR0sQkWcBoaPEBwKjY68GyDbbBMBbjgfSdaDPCh2c3YMzAtnseWEHsHcG2bh+zuIA+e7y4cTuWXDwDU0uKRc9M5CNmWxIiNUlJUobgyYpFWQzuQ3JX8u+lSbWlFlv1Rk1mrZVSRR8X5jPQ0G29EFD0gaHhf19ZqEsLaKLXDUzrApEghYXknBI2iCOrgQ6auxfQLYGHZtDsjqCymXQMv0CdOXmSgA9VAf2QKkCJa5TAXS0EqA9QzOzABcmsTniPdNKAGmEUuVzqu3dNG0jky1PqlbNK37XQZmgS1KmQFs5LWTvmIJskNuI8bIfZ3te/Dtip6r46fAdNFaE4LxgIJt/1rqxmgSyVZlMbn+Io9e3NukmJ04k9lPnbr29S5JymjvCp2eU8tV23uRugoHJ5kC2Orkfd3YUkG1Ty0WtlcfkjcHOS3zG1aZuntTB4zdGb3V7M5wlunT62q/QY3/2fnTZG36P5oo1ao3BHB4hpUddOkG/87xL6fdf/Ca63V3uR8PxrAJswgw2ORLsQ7AaaXww2V/6/QQ+ZGtdqnSsAiCvQArl6w5MxPig4opL+nmvjpVlk+bTQDaAwzjbiD+sWdcObDPG1cbGpoJsbZodjOjNL3kF7X3uG/SQe/wEtUZj6jaJ3vPPH6De8jy9+M1vpO5UQb2ioE4fIFuH8QNOrPNGrMkTY0R61qmenZkBriBbG5q2R2FGa1ILdsCdf5MkZb0NeZAN8cHSapoIqdtP5PeCy/C+icYHnKScXMXmcRmR2xB/ACab9yO5f/cgG8dP23tc0i8g2xGY7hpfdnt9bnwnZ9zyflICB108jD3MkpR19pP7H/YHTtP2sDiaTUTH1uInMCFRQXeYvZuvxLwcGWSzEia+caPgTp+guXO5A4w26zYUSqZcMAWXgpcEyAYQQH5S+qx8v1EaDaGNQaIH2fKe5VVADWde9g4YL0Gnz4lMNteyFoNk5aKWealfYHFTZCbGWJhsBrJZXf6woeV3h4BsAAGkPOyoQbSM2ca61o4ryGYH0rBpZtR1HOKFySYOiLs/nSHIhnLR1WOguad6P5M2XUaUFWSzjHzVorayJl8uiiAR2jKeyXYmIBtA1LApGAg5HiYAmz27LVIuF93aiJnYQDHNaa3yd7+JIWODBgRpJrYeZJOFbUy2epCNV06YT9se5bCQg2x1gVcOsmFTYJr74gIfipitlpX8RscTZ/jGgGzWOAMdnOrKRfPMb5yX7wVkk0wsSrlxsA7ZjGSzN021+I58kAfYurvDoDt+DttwQ5B4BiCbMSasPDpk4JYFAPf+sg5kGzSbtDYmuujSD9EHPncVdaDJ1iCaGuzRycUGveaPfpFe/fK30+3vene6zwPOp86Q6BP/fh198tOfo50+Ub8xS4PGFGdqIeg/3e0QbV5Ldz5nmZ72hEfQzeZFow2QBI5p111zA/30BRdQv9+lRz7ykfTsZz+bVk4ss/V0AUAR0Q0HRBe/7f300S9fSa2zbkW9mWXqNtHoAPdxzLHMcdRp2cSsfWQm41swJrIBSsmEidUeNle27kQY2oT4ZZ0ai609OKCl8S496LY3oyc+7G50NhFhF+MMOYDE3Q498UlPorPPPpte+tKXhqoOPJMwXwCyuURIUGBWf5CXb9aAbIcdNr9fIBvT3NGUhNvB1wfRZwqy1e0N2BekK/eNAdkgeA8GUxXIlt4xB9nAYJqfnaGZ9uQgMaw3K3u5sSAbmBkaJBrINgkE+H6CbAgSZwrRzcyTbn6U4gH3/wfZSowXyH7opsrgSndY2TjqUJCNk5TrtLKocfQhB7h42Gmy3EZ/NDgyyGb+7XsF2RBjQ6Df73+HgmyZ3MYPDmTbFk22MwLZED9taeOodmVCYxLIlmjaJj6zGmSzHV0qAZZVbuOoIBvONp0QPx22L5Tipw2wTKFpK8bsQeXcR3t/sIVuzM2UyTYp3rfDfBXINsnvHQay1dldHchmDLJcLqHu2SFLAxIAyqqPCl5ysjpU6cg6sX0j2o3FLCOaahzQu//8tfTZf7mcnvbkC2maNlDUxteNaJp6tEKvv+wKut1dH0yP/uVn0rAxx2WwXJ5WjGnMGYAmJ3sOA9k8WMxNCBpgNN44kA3Pt8WyKzcCZOtJHG0g22HyF2BE4XWBHyB5BybbYkvKRd/84pfTwee+SQ+9+71pekA0aI5ovTmii9/9dvr533oKXfhLj6ZOq6C9fp91LLH/hfu5hnCcjM3P5UoIgaataZkeFUTC+HBJ/w8AZLMzGeInEHQYZOPuoqIhWbeWI4glzFaAbNZd1ANcEYyTb8rBr82tXZqeabP+/FHHh3EHBdmOcp7iqfkeQDbb/0BasMZRZ+IvAbKBdc7NvI4QP8U5sZ4A2jiq3F00Y7K5l/Qg22EP6zN3e2g13B8EdNdK0iqtQZFERrFHI6a1Gshmmzxonzi8+Mm3F+Q/zwBkMyco5T3jIHgPkC1hsh3WXXTcJDBe0J2IdZ9G0iEFIBvvu/qyflHz71XwPoBsNJD3GhfMRmN2RM2iqQLZko+6AxwL5avQMZciOZBN7mdX6iHTgr+cVlk06fpTp2pBtnwTjPXKhYpqI0iMNHe7a76IvTNAkGjlDlVMNjlfx/I5+U75O8pFiQXvocUVxzK8b01HHWZmbK7zAS4EiHUGy0YnLDhfLgohyqNkRPlrxwKyQdwRQeJRM/my8TbKTDbVEMqFng14sAwcmGxcr640d4Y+jAXnNiQ7YAg0Im61qly07pBhQ4dN3rqLioZA+JdkPftATD4i/gDCtGCyhe5GNUwb+1Zca+UOhYJsJqZcx6owv2IgG9Y1ysdlnqpB8xAchsyoBAcz87NJuWjJhEqaWtJVsrt/QMvKMk02sQo/hBLuXrNJp8ZET/mDv6Qv39Dn5gZgILTGXZoe7dNFv/MrdP6tib5+NdHHP/NV+sw3r2LAq9uYomHRomGjrWpYKNceUGs4pJlxj8bbN1Bj+xT91D3vSD/3kPvQTY9J+Sigicv/+h/o/PN/hH7s9uextwC4hv99e4Po7z72WfrbD36Chour1Fw+SfuNGepzJ9EpGvlS32BYqecwQM1KODkRwGXkaPOA7p8k2VtuTjAU4VYaaEYXf0cAZcmcqMFgt7N9AqCiZEwlK2h0b/x7a9ynueEO3eGHVuhZv/gAugmSNvruEoSIZz846NJTfv03OLP3qtf8MScfQrk7wBVomS6AZdo+OkibZeCs/KSqG7e3KVmbFUy2Gt+Vg0hVINtRDkUpkw3lT/UMJj/TYGFKV0kPsk1ytLoMtUwwZ7KxGk5wQvEZ/H4SmGxzh4Ns4UlcJtaYbOInJjNt/KGRmWx8gKtPTtnz+yST+WgkOH2CwPYNcZzpc7DcBsTV17XLbHOyhqUPqjE+nsk2qXGGjY/ZSN8xGuGj434jn6zzuXxY+B6YbNDcNLax+cvEbnO/qfMJbT5jNB5pLjVeSEG2auYm3reKyY19cwWND2qSlPl6ExvyIJvIbUx6Pw8qW/yEUqQ6Jlu+4sxukZEXkG32ENAhBYlSTduyJludT4mVANMuSRltG2VzflyjL0k1bfPxKR2mA2NB4oN6kC0vZ4ojhXuDyZY3jkrHsvo8FZOUANnSclGOdrLDv09qiOB9QwS5Mz9r947rTIC+vBKAu+VVgO4+fqsD2Y50qNbxrWOyVc0H78kar3GzqomNo+qZykhSQiMNlS8BZNOBqRtXu3cJZDuEAW6VQaz7NBAAXOavDJpyMpBG1B7v0pMf/2D66fvemn7y7j9E040tKkY99uHQX+vRMv39h6+kL1/ZoZe+5u3Ua8wRuHAMkmm3bANX8HiQRCqfF+rHZzAc8dkG4EpksskA1c2LjU/UZFONxiPG330F2UCUqIq/69YnGOAMss3N0byCbG960cuo84X/oJ+5271pjhusjhhU+4/t03TxX7+T3nj5u+ms296atgd92u12aMlY57pfV0lQBH90I0E2q0jZQXMaBdlEokSrgmpCGltjKBdFfAC2MWQW6iuZ0i+C/ZkkUgTZZM0n71lROQGBpc8uAAAgAElEQVSQbU01LKdwbnE+8TASSxXI5n16aT4zJlsVyJZfYyCbjFErJCk5vj6E4ez3v+8HyFalaetnQpjGUQ6A4yeUi4J1flSQDZtCyMS2AR4cgcbNdeQNMpANVL/D6Ho+KDWQTYQ6tVw0ExFMjME1Ptje7TCT7TBNtnRTKUjElCHYCiqtq6k+BGQD4s5MtjbKRWdCTf6kQ5GBByx4b5psCrI1R2kwURUEIThY29jm7qJBuFeZWmAkeSaiB6EYUT4Y0G4H5aJRuFfdrAbDcX4FDDR4pSDf+KCu5jwKiwtog8yLdK47Oshm42OND6q6i4b5qwDZBFyJIBuDpnqBlZNxxqSitNLKHU5wuegh3cP08ACQ1jRFoMMFJltu73UgVAOMTw4O9liw9aggmwmLIjuOzr9WLloHOnqQDeNj3bFWVFMkmc8JIBs2eWY01pSLVu0pNp8AEjHm6Fxn85FvRjkYjfcEDZtBNtaS0MP0ETd5ZGLR+AAHKoZUUkyn1LrcZ2I9yOb1SKqDfdP9K1ib6LByUYCrvBlycWfUZIsgW7ZJV/ihftGkTlHQNQdEj3r6xbRVHKdeMc2B9RQaGwx36VYn23T9tVfR+l6Pfvgud6ft5ix1WnPUZ4CtKSCTdu7F3HBnzdGApkdDag/2aLB9AxX7m7TcHtO973QHut2tbkWLc7O0sDDH83JqY4O+cfW36BOf/zKt7fdpNLNKNL9Kg+l57iAKllwfDrnAvVzbgQqQjW0fAQo3rxcfDCFrdPoEoNYCCDgScA3/XYwGhCDhYHeLet0ODbsdGnT3qHdwQMN+n4bDPjUb0jAF78YZ0tGI2u0ZKtpT1JpqU2t6hqbaM9ScmqaZuTk+ADdHPbrtzU/Sbz72QXSzJnEjCDD5QsdV5Xxi3gC0PfW3nsZNRF7/+tdziQtYQzg0IlG0NL+g3UUjIFLld/z+ZzT35WPCaLRDkUB71T8eZGNR7axRTH5VDrKhXBTP5Zlsh4FsGM/hwJeLnjnINlW0aG5+NsYVRzjcQIOpCmTDOzZ1+6qTS4A2EdbmYUy2MF4aJB50e8zIRrko7ws3AmSbFCSWQbYm7XdUVPsHDLLB6MBgOlOQrapxVN2+5+3dGh/cmHJRgGzoMgu/JfOSlQtOAtnYDgB8Tv6JQT8SIX3HZDszkI27i06oBKhabzhsRibbDx5kg6+f/DMZZMv326OAbGBJRE1IAwEmg2xgyUPT9sxANisXnWctuDRmOxrIBv0mVuBk5+zPRvF6bz8AyYQlkXZnrxvjOpAtjxPt+hRkw17aSuQ2bgzIhu7sYBSdKcjmNdnq4icDcfhPfvgUZCufNw8H2QAqH1YJkCdzkcxHpU1gsh2hAQ8nJcBgUpDNl8EZKCblnIiyhnSwcy095H63pcve8Fxamt6mFkA2Pa+hoViflumb14zpD//4XfS+D36eerTIcgPSxAf2H8sE60E2AZ8s0vKgA864VqVzY0A27F+hud8R4+9uf0Q7O8oyrWgUUwuyoXwcJbwOZLv0D15CvS9/i37mrveihZ4kW3vNgvbaRB/48mfoX771DXrz+y7nv291uwyyxXVhdmOyI8roDI0eJQY/EyYbP7vaiYFsS9qd/caCbLm91/lLBtl2VdM2MNnODGQ7efxEqdzYGqHYGSdfJ99vkM3vD74i0vCT7xVkYyLJIkRvjlDaqpVlnsn2PYFsW4MDiXMyZxLptdaxU2juEHbkIJFln9IW8N5RBo2jMdF+F/XqfUIL+vFwIGWmmY5aDgowu2A4ZjHAcjecCHp4Iw7n5gJtwJGBOzrIZmAFdF5YTBkaTA6UKYEBSe240FoBsiFY4+CAiU2i0RO6M3L0p4s8lCdBW6bPYqamxYXPMMgGkLIQ5lAZNNEM3KaUi86yFpe5EjGkKpCNW5KjxXqnz53rPMjmg8x8UVvGBjvgDWvSFQmIe+6kc9DLFgkLdYLeDL0fFXCuQs7LmbTYXbQSZMs0PiJ2IuVfBrJFUUgZI2NsmQZbzqSDHUCA9ywHsslnssykDrm9C5gZyLzgoGAgmwX9EkDoIcDsJ7h/EepEBg7BAcbVNxXJg6bYT1HKqiUDFzXZ6piBdjubT4BscEBY1xaQ+OfNgz7eTxioEG2+GwOyAUgEzYKZbDWH1HJWAyDbiPV+vKZIIkztOq35oBR2wOUOU9K5Tlar6Bbmwr3+ffGu3ADDMdlQiphrQubXyN+l8cHMIZpsYfNXJi1AKIArKD8QJlssH88PKtL9tUUdatA2EX3wc9fRCy59L+03V6jPGc8mNYsxTfV3aXa4Q+unr6e9/oDucN/709bUIu01Z2iE8k3tPIVxChIA3Bwi6pJNjQc0NeoTHezRsNOhKQ77wCjmVCKNmy3q4VFn56mYnqchdNcabW7IgO/ne7AeUPVP4ru08Ymw0YaEe4NV1xoe0PSoT1PDLu2ePkXba9dTb3ebentbtHvqeqJRn8GP1aVjrDV58sRxthU+II7AUhuxrcNvoeQBpYanNzdofWuLNja32X9vbe/Swe4utWbmaHlpnh718J+he93pdnTHHz6Hbn3zs7hU1hpA8EHeeQR0nnzaM57JQPCf/smlND07oyyJDGSbUKaTg2xgNUKTDfttFfPA9u3IfIpMNgPZqtZYXaaxCmSrnTTHPADIZuBKosnmyzP8/ueu3dnZo+YRQTa/rgVkS8tFjaFrYEte9gf/fBQmW934eJBtUjlt2IfycgeUCbajBlPd2Mb3VJBtII0PzkTo3DRFuKukrr1JoGC0PekuCkk1KRM8PDC15+2OBGzNk5RHBdmwLnPdzLoxsqQN7CAB2SZo1uXxAUS1JUkpIFvdc/rYlsvDDgHZ8mf2h9xTa5NBtqr3zUG2EtNBu4HnSV1mMB1Bk636nih7ESbb4SBb2tk7784eD42TQSuvyYbOv2V7rY6/8PxIVm/v7kt8kGlYlg/xsTEb7glwBSLVHmSblFwwbSxjsiUgm4/zdGB9Tg/2A5AtiZ80qZ4zUuHf+dlVs9U02SRJeThpweJVD7JxV0mqZrJVxTIWP1WBbFXgSIwxJX6qAtmq4srk3o2CmzRYkvJMNJiwZx7aOKr0ACq7gmQ1d/6VWGUS8O795V6nm4FsNvGiS4nnb3EpX4+u+H/eRu975yvpec98HE2N16ho7FMTFU9jtJpBvHSMOqOb0GOfdBH9zRVfoPnV8yTaQidcnAy0oZII3uOMK/po4r/Sjs7+vGFJXDDutjdEbzo/v9mw1IFeOKdOtdrc+EAqC2Q91sXRck+sTQHZAICX2NgVzsfWHjNb0V10boEWmlNcLvrGi15E469eSw+7yz1pvk/UHOqZtlXQVrtBl/3d39DNf+LO9JTnPpvWewc0j3seAgZGmxU7AMgmWlzVGpb5OPFZ3cBW6GYqyFZ/3zQpYZUAxmSbVAmQrlEHsi3MaZKyAmTLxhjzIuWi21ytVecv/WUe/NrY3GHNzP+vlYuW/QoSYgfU72rjqKxxQX1soefq70e56Fa/5/1/dk/feaXgltPGlklbXFex2sRYEZ6BSguQjQXvFYc3AMGyFvGQpZkMdA8bS3mYBInS1hYHXHZ+SXttd/+iQcgG7GhXyfn5uUBPrR1Q1oPT9sbjMdM2zzpxMjqgCSPEwZe+Z8pkE/c8hk6Q65JYMgJ2QAMumcF7NjlAlOcREFMEudPxiYEGGCQAK2Zbbf6QMLTgzMGQKbdItoM0uq5InTJaTpdb2uYgjYGQ1nqc65RDB578+nI7Zga8FGSTclF2zXVTor8XG5KW05sBbD2sfNNsCl+CTQGHapQ7sN1wp3TpIpiOT3wU2RSiqLYfHwvEfUAeHDQf4Bq0vrnBmR5uNaz6TulxPH1tjCmeB51XAET61uP5AKX3j2uMu8gtHqNpCHWOq9l5/CzhICHXogU9NNmgEVNXuhk3IPkvZq6ETCzsQNuAHzKbtslbuah0rjucDcL3pCYNUT6+AW0+CHWKhR6FSSK6T7H1+GFs2vi+BR0MBsyWOetEtah2fiiLrkJo7rPzs6471mR7t/HBuqwC2fBcFnzgTwAGDJjj/UZEz/vjt9O/fP00HTRVPwcgFY1patSjGeowKPaV/7ia7vRTD6ONqWXaa81QvwEmm9hfeG/H7ORD/WhM6D4koBe+z0DKIY0KCQ5xIkdDhQFnXDVnq4CGNDdQf1ZhI8Zc43XGrLUhtcFOG/X1zy6Nd9do/dqrqLN2PW1/9xqabbfp3ne7M935treh297mVnTbW51L597iBCrDNfir7vi3tbXPjLLZWfDRNDhkmnf8X7dLdO2119N3vv0tuubbV9N3r/k2XfX1r9F3r72amdF3uP3t6K53vSvd7vzb0i1veS7NcXZfvFl/RPTM//7faWdriy554xuo0RQwOmGyKchWFZhOAtnE4DMbqigDsHJRdNWaYm2Zst2VDpCa9NneFybbEpegVNzPzZ9/VjB/Ye9IFFWBbCFoD3WvsTTIg2zJ2sS7Ze/7fQXZbkTjA4Bsu519OsE6L/XjcyjIhimZEPjze6oOHOtmngHIZuCTB9nySoAqV+3n03RepCv34SCb+OiCutirtzZjd/ZDBLn9Pbk7+9TUGYFs8O3Yv+DfUYrE4OoZgmySpJRS7qOBbAjce9Tp7LOmFs/UITFiHch2lLEV39SUxgehEiDd+1CuxOUqrjzJ9hPEzIc1Pqizh1gumjIa88/nr/99A9lKa+z/bZBNBK5LTMjSAAlI50E2jr8th56VieUg23BcMJMtdBedBLI5IOPGgGzGfpKKEPhoAdkq95PMvxvR3GuyeZs9CshWVQlwmP1gXXuQrS5m8+vV7H2i3EZNjGpJZ5ZEApNtSpjv30+QDV1F0eDg957xBLrtzUf04AfentrjbWo2oLEnfgvP0R8vUHd8Nl30sj+jJ/zmi+me93s4jYo2AabjEx4qD8bQg60D2TJBefWH1SAb3rD8nrUgmwreMwB+xiCbabId3V9WgWxveP4LqfH16+ihd74Hg2ztoTR6GzQbtD9V0HXjA3rFu95Kz3j5i+n8n7gXzayuEMglddJL/nxjzRZOM8iGrtxynqqzA0RXBo4yo3Fvn88pSwuQdoAjqYv5q0E2aRw1uRLAm3DCZMtAtknHMQ+ynVWhaVu1n0k5pJz/Njd2blQlADTZdvb3OH6adH6rjZ+OLQjJ6yiVlBqT/KBAthjLiG4mjkXoMtv4zvZ2fJ8EuAq8Xd28YUB7NDs7w0bQ4gB4QmSh3nlYELMHUFIEFgkOcyUIxjy5WkVATMdjpkICnGtpLXpiONn9hWEDxkTB9F0WA1TEHULrdT+M+46l02RvNGbntbx4jAW07WBr16bgnvxWghtxejjA4X+hXEVXpzdav9gZROoNOYBaWpb2z3hWPA/uJUVkdrjO36FB69tbnIlFkBieVYrBc2QuPCc+h4M8tx4P4uquhMtvtEGfS8YH9GcGOpaWqT3VVLaV8Qf8hcr70vcXB7RHAzggBXQsi1I1LzL00LQjQnCwsb5Fq8eXqShiyaddl9uTFYzgnttbuzTVbiqDSeY5/DQEbGO7ccACrke2Z2trU0W149gkQwsA1NmVOOhx0JKQUiTlnE1AWs2FIxNrIBvK4+rGxb5KquhBeCzoNDJwi/MMsk36sednuyWUiwrIBoAunw+/vHictPsi1thwDFFIMBpXdCNSZmt287wkDoCOgWxwQGLv8SKbHgGa5SBqh4w+7ECZbC3VKpzkgmTwZY48yJbfs268BGwVAFy0JOQduYxcl5jPFMrvbPM0TbY5mp1GCUr9rKTNWxqs8dLd7zCTTQIgBBGSnrCDICcFCvnXfqOg9/7jJ+hP3/lX1J1apJWzb0rn3vymdMtzbkHn3eLmdO5Nj9PZK0SdHtE97/uzdKeHP4p2Fm5GWygXRbMD7q6s60KBefNz8X3lvQxwbvLzjNBHhZMh0MqBTbCNYMwtncK+EXMg71+2MQPWBFybBsA2PKCZYYeme7u0cc1VtHnNlbT1navoXne7Iz3wJ+9D973X3Zkpc3JlmloNKQ3kp9fmwPC1MI98CeERIAUAhulsG3tROif4O9ITSkB2RjmmIQDwnV320Vf953/SV7/2Zfral79Cn//859mXnnPOOfTjd7073e7HfozOO+88evaznkW3ue359PRnPpMZXsfm5nhfkB/tBObY3FVMbmY0dnvcSh4jateK/eYalPKvtkalu6gkQlLbM+/oXs9mhhMhArJxcMC3TD8fDjWOiS2JEA+ypUGiHVj52zRQM4/KyZesu2jVSsmDXNgXM9m0q2SugVPFZAuaGZC+2Nqk+RnrLlpmxpefQZISmA/s1RYk1o6PfoEHkZIW9PlhXAHFBOTRMYZ4M/yQsI1r5qPifujeywd5HKrDvpkxqTNQRmwI2fE9ZvvmIFvyfI75ZavbQLbQOKomGM6TeHyoVpDNykVtDspz72y3CmSrMKC6pCEY4EjECoNpgr1nyak6kC0fH/8odsgFSwLyDDgsyFqO9/UyG+m1TQZ3EUfjAKc7f+36tGujtvEGM+ShyXaU8l97jy1jshnongH2cW7SQyNANpNd4Zg/s4OqcbLx2dja5nJ7O8hPAqP9+sI5w8pFqzSN/HhGPyT2Hpls0k0wVPJUOSO31ipBtspyUSMPiB9JQTbHbD2kPBHPmndnPwoQxGqmDLJt0glo2po/qAEB/IERr3vUxge5veeVAIfKbTjmL0C26bmZRNP2KOsLIFunc8AApq2tfIyqKiUwLx5kO3qSCeWiNUw2HRDYP7qKUn+D7n/v29Clr/htOnupR83GDv8+VtY0aTiepy4dpz971z/R8i3uSU/57RdQfzxNw4aAbJPKRcP4Z/uJ9wcoa8XYCpOtGmTLzT74gyOCbHkliTDZYuODSeWQHPYHprto2i7OLwYmmwfZFnsUkr44K6PT6E67oC/c8G3683/4X/S6v3oXnX3+rWhQEAGLwGeqzvC87wXCDAhFRwPZhKjBQS+v66ODbDLCNq7WcFGSlC5+qqh88rZsINtRKwGCHQDM1cYHZ588Gbqv2tjXuT0bo+83yGaadiHxnDUEg987SndRe26f1ALIhr3hxlQCWOODw8pF/VwKoQggm7KNr9vZqTz++T3RQCRkGkGp5k1zyOSF+h8HsuEQj+AAoANjYHpYjQ4hdYHWPh0LwoNsHtCQl5K66hCM8eFfNjM4WvzYAdc/Kh/89XN5WIWyJrwnQLZ8Q+B7Zie3AAiyvlWPu0pikTDIhtIyDYdQmmY//hosTrzn/s4uLSwKI4IzBMq4StF3P1UCemAy5+ZmCKFBADSGOi56usLhF4WdDJLpssbvoFkE0NQALRyAczJ/+PtYAD+AXqyDs3KCRuOBXltlQso0UnAG8wTgCnaAw6Y8r5+/GAZz5z7WZBJgz8CyY0sLfA2DHPkJuWSJMj5gpLUKUm2i6EJsfGHDQq41LS0BavE7bApgbkrGJv0JUDHPMc9aYB4C4EXQLuW08l4BZNXPh+9TcBeOGmXFB919Bk0Bsk18RwcWWjOB2dlp7gAl3juCJnWLFM8N0BPr069NKefW+UPZKrd3ViZS0zI3xAEtGIJwQHxXNOrIb+vAMPwb7okW6xjT6enpEls0w0CZFcNjU0iQCCAboDuAaOuQJWvG0Ozy22IN7u8f8KFmusVFjqzpxmWfOl5VQB8zk4YKgC8KAG7zZp8PjSW00YT4EymnNdDdv2fwVc7/+CfGs2JDAHAD2zM6vt05HshElwOBA/TOvvTNa6h9bJXGs7M0v9Cg6SYxAIXMerspf+Kz97jw8bT8Iz9OdO6P0XZribpNMM9aJZANtmusYX6+kdmjrJb4/jgwDFTzLIKMQS4geudQzBDHAODhkNrjEU2NezQ97NLssMvg2ne+/gU69fUv0i1OLtEv/dwj6Od+5sF01kqbhYxHqv911gkwVyRrKyU10Q8Fe1D7hWHCl2xub7Hdzc3MUUNZ0bgOn+cAwvYUZ4jMMlWw9aS2oCdmi6KTqdjd2ukN+uIXv0if/vRn6BOf+ARdddWVvD4+84XP836ytCgZuACS5A1lnIcRmyoYAO92e9zlime7ws3KY6qGHf+3gJ1rkHawznXq8+P1aXbVmj3gt7vKZANjz/xwyjhOPaGtaZRyewA8BQ7K3amMGY0nNpANfk/esy77mzJxAbLhQC7lDrxb6CEkBejFO3M2QliWsAMV1cZhPgKYZplV948g255nssniyAqHUx8kyRcRNobvErZxtp8Ef5AxdbQEpY/GUcckETJpfMT1y/0QD4DhbMzfeqA/vq9l8nd3pWOZyCzUz4d/C26oNBzS5sY2nfSlSIdcLzZUcFwhLFPoZka7DvOXgXpi+xC87xOedxIDvLwraHnYpnT+zeU2IvPcCsJjVQdGA+sSFRpIUkriwReOx7vZYVH+LJg1jIoQVBBAPzXxhckOk88J9jAB2bgihP1eCrzn72jjgz1+fX0jVIRMqiCw5xU7wh6/zxkLlA3HvS+1hyrANMiurB7nc4IHO3I35iM/rGKUF7KPZk02WddVP/57YHsGskm56FFZ7mJDBrK1pwXw4sZjiXGXmV/CZOtyUgygKdtpJetFAUge3GqQLe9+aOX/PA8OdAB7HUnK2J198nt6ENIqQnLQvQqkS0E2qQSYKpo0zw0wJvuD+LxSCYD9L29Kkgyt/4svr+emJAayqcSLfrbumWEHBrLJ2qybk3hTeVeZF9E2PkYzzGA6KpM7BdnEDuKeByCmMRoShD3+/V/+nl7z0mfQqy56Ik3TaS0V7YeMIPsImqbBeJU++m9X0wc+8R265C1/Q73GLA0bEOlQP0RNx2SThFiVnnJsfCbvi/EJIBsaH2j84H1s3VqTRMgO++g5ZbJNknuJzCf4aElWW3fROpDNg6j4b9g79s0lBdnagyH9yQv+kOhr19DD7nIvWugOqD3AWUDOJwDTOlNEu+2CLv/Xj9DVoy697t1/Qf0WUb8lZ0I7f/vktq0z24u4Oc3S4Uy2HGSD3AZLIukZ5bAyVQOtUrmNySBbuh9KuaiBbKUuqhUguiUzYAfoLpqDbHW2YM+KtYLu7Fibc4d0Zw+25BofgMlmeokBYzG5g7AhWtJG7ZaaEj8dkcl2FJAtn//UJwlhBnYgZcOH+wNvQwnIVl8uGoMKXGxlggj4p7k7lt/i6oNSOeC64KAySCwH7nAa0JJAOaSVi96YILGuXNQHBnzI0EMY0F0E4CdWIa4uwz6JhWKHDLg4HOAAVoApIUwkCb4ZpHDD5YEEjA8zmLjcQUT2/YEqBy3Ctfq8KKedQ7noVDthiVhQE69Pg0SmVHe7rJMXQC1joqCDoj1vAEnkPQba1nZlaYWF5AF0JGwuLlUVYITHTg+heE/pijQmlAkao0WutUNKNHMDQRnwGo1oe1sYjWCyCfBgNhMPJfZd8qccNPb2D1gKCuWbpnNmWnt4xFA6iu4gqoM2bjQZfGJGYxifPJR0uIQ+IzN2Gg2+DnaQHKr1EG8Dm4O8eGQ4PcwJd43C+kpAKxeoeSaLluqhPTbsLjDZgmai2XAMS0JoziCksExR2mpzmbPPdHfmzQnPJYwl6B7uMONFmhAIwwtYcgJEB0OS58dhCvdE8bd0YZSn8aBN4uwU1Ga+0xjzuaOtquPc8ZpxC8Xub+An/v3goEfNVoumtJNXeTb1ru5B8L7wQQhqrbTVVC8YSlMNjeT+jtmK6wAc2Pt5p+4ZXRjPBjcdQJJgxPYOOxBtojTsCAkKfV8AZygjANDGAcnurhzGmc01pALaagjNxkS9YoqedtHL6SsbfTp2x/vSdnuJusU0DYpJ7Mf00B/2QH2s6MvSPSBqYUXfbvPCQad2B0UHz/a4S/ODDs30d2jt61+i73z1s3T7c29GT3/Kr9Ld73R7bm4AlpuVVOAZcCAH+9IaIxjIxk/BGihyX9allP/i+Tro9oVpbGcm9U9lenx8bgsWsY/Nz0HTTzpHCzgnI8KV/QUCPbXz0Zi2trfp2PEVBtsWARyw5IHzcT5RULFJ9IYDOhj0Wd/R2HrJAVWZuHJ/AUGt9FcSYgvB/0qiQNdalqDwxRBYm/guYeGmDGVLxtgb8BlEQSvglXudXV6bJqptMYJ/Nb/3mV+BZmtRtGh6OvqDwBDLmq9YwxpmOWNf6OwJCAnAXBMzMtsYEwjZ6T6kIBaDT9w9s0PT7Rbbgk+AeN+T+yX4PCQIOCu6IEBHWNz5/LkvMvvb2hH9VLCJcnvDU8peGRMV+AqOD7pdToSEfcFuy58vr0+bT/gRxCRc/gTKqf4E/54FNvgm+CEen709/vQCA5+H/8g6a9DBYMiH6hOr0BX1yalqP8K2y++B/UTKRUU3U36S9ZIlJvgbCykXBWMdTHcGW3n7T+OSqjfA9ThkWOMoP9/sL2yTxjrj1WN7mCSK4A+kSZFUHqSBony2QPl8EMQvaNAYK8iGAxxANjviR1OSMUmfmGOZvQ4nNGB7+do0oN0zRM1+QiXAyhLHbGlVRzoveZwKcAWJKCTXsbk7ryimD7tyCWR+dtgsdPK2dujkiRPCYtMv9nGPvSEDBNpYC+/JiZD2LM3OIKli8WGVRbgxAsDb7dI2d2eX5EvVT108DZbEPA5wbaxNA00T67PV429KnYMDbnYDlmlqP/FjuSyJnBmaBG2+eJBPn9Z2LTsQ27hhtpAIwZhXVQKU39niRiQpIYWzSaury5yMtXhZpiaNp1muJuZaE5BN7lEPtMlSkOsBtkpzGshtyFym97Mn9qCyxImb2vkXYKvQ0t1+69ZHEq8WDU5O4X+sZarPWj7DZWdO+BaWdoAkkgPZ9PHifGhcoXQFLt2ksWt84O3APD/euU9t6tArX/Q0ao+uo0c//O7Upg3AtKzCJsx79CtHDNimIS3Tdzen6KnPvoQ+9KkrufnBsIFmVvID2gRsHeuG7SBbgz6eZptHHMjnEzDAVXd81UC2stXY+zgZoTkAACAASURBVLKeOPtn1TLNQLbcDnLw08pwU5AtlovG6NZAlQhm41pIkCBheGx2nham2jQ3GNMbn/ciGn/jWnronaHJNmSdNmsUyDbXJDpQfbZXv+dtdMHjH00//9+eRN0pYhDOs1jjm8fzMeJxNKuqAtkCaJlrzaqlRbkNSOFE35WfN/JGhDnI1hiO+dzKGur+vBce2CxbKu8aLImkCTE+E9p+rzboKh9sr8a+CbDsJmcpk82d5cM82u/4O8V+8I2yNssgmz+tiJ1Gv425gR3geQGyeX+Zs6tLiRtqcgWdJavrNOtsh/L+UyoBhnyWr6sEKK8AAdmYdb6yotp80e+V5tNiYcVQrFyUSWkGsh1mBDRuhuCAhXvVJ1Z1z/BhA5xGoLkvQqiz2kFXdUO01uMGsvmBqMoy2H0lA4dMbNreON0c3OGP/0GYITjYpI0PysFhGoiMNCAqOKsuLAnUq2tJkDlpRwPPxwebNAwPIJsBbNFJlhdJ2MSoQac210WTLSk9yGryk/IiCeBKXSXDodlDE5FCa5umsCSgJYHW46r/5TbVNOsds7vYFIBgp6VI3hbyUD4GBzEDt0ItUJsqM8cxSJBASv6+uSuabDjk+kVdXlQpiAV6s2lx8bcFey9fafE1/gSTEkEiBCFhB5PvqRsmn62kTBCBe+yKFO/lnUbidHXhnjq9RovLkh2XOag7GqVgG1pc93pdOr60HLT84kG26rAi7EMI6yMjj4CWD42B6VQeH5wox9BNKESrSw5wwpKwnzoQ2v4dq4kPCxsb2no8e8OaQ64dOLe3d6nFZcMCtgrTSYzez194ICsfH/Q5A3d8BQC4fB76ZBFI1KDLwEUcUvk9RdsRa3NaS7ktJ11XJm0AAGuyMUtCdJ8mgQB2jaivEV2/vsmgw3RLSloFbBhSq9GkboPokr94H138P/+Obnbvh9DW9Ap1mtM0QBlCLS25/nCcznQFyAbRZgcAmf8VEeAxTQ17ND3q0NywQ8O1a+k/PvXPdM7iFL3gWU+lB9z7TjSl744sMBhjrDUJzc2hBO4YH9hqOj5VoAOvGL499L/aCq7wumakqIZWqBsnGLxIvsBuhXLurqswdwv6bW4ARs9PC+gePZP5vmydGrA+BnuuxyAbWGUJyAb7w7lVL+XgXJuR8AEOCYKdfWZGA9gzH1Rnd/BZYFrDbtF8Bd8lzXsypjibfwQvDGRjhjNAtv2dAOzJ8wKWqDnt6rjh3rD3ZnOKWgDAfWAaLpUA3/9g/Q6GQ9o52Bdm61AOEYFxqx/GM/hrYR0AdfZ39zgpIaUZ9uH0Wb1PEnYqfJAA4PAjwX4yJ+a9rwDxckZEV2UByqLNBuBZvyM8gd7c/N6wP0iYvzE5JYcGA5XFqmSwYAcArnidDMVG8L4jANZYmRVO19juSPjgB1pu8p5ZxlH/bsAT5lH0Yxvso+2Am4My8FPpGpBjGgOYBweiX8kNp2QkLElXtZvZdfgT63r52EIA2RDL8TqcgBAaYAHg0wBBtkA+7MYfjAnWB68lZaKjvAdg6+ycahPpBSMdU+wR+EGyMZTem5wEKiXUj1hlR2ZCcq1rRANQBoeiwaivDZVyiY48TpRvNB+0s71Hi8eU8cLxmmcmpzPik5CIEwGytdEYgv1eBBPhjxlk80kyrTIYQDMK/pIZ4LY7JUs4md8IIjUITNGp1jTLkeTMTbtfyRw1docNGRhtYKs9XwngtzXHsjRIiM1SE/RvtnecxnXO5Undw7PnYxtBzIZ1xjG/NkqT+c5PVHZOkNHAbAGMRvIODQVgf3E5+r1UDnshWVQUHBsgnhK71XUSXq58zBVQTxJ4sAOMD5KNIBEE/1O6Xl5XroUUzh7H+/E94/tUj6+8I6pXcLZB0zL4Pak+gM6rJDui3afjA3/AbOPpGSEtcJdxfqJwTdV84p7wzwDZwGQTsLWsOe2jRzZprfS53oFs5jqqYlM75yBuwrMiNggsU31C+wySnY3xgKbHO/TQ+/8oPeeZj6Vb37xJbdqG2EcJZBtRm0bjBeo0TtCv/dar6E3v+Ec6+5w7BpDNmMoMrkASSe3AP6etJ79OzA5Yw3Jri+NoVBTlcbB5DhtoD5qmZ1z7RBlwtW81UAZsY2Gy4YxbNR9l38DnKWaybdDS3ALNt6ZodjCiS573Imp+8zp6yJ2gyRZBNntnAGmDoqDdNtF/drfote9+O73mHX9O59zp9lxO2m96K7L7yjoTawGjMYIrVUzuOK6SHOeqj6JRK7dRfjuHPzi5jZRl6jQ2+dEyYFjXD+JLnHGRLLKKtvL9fKWWRCiYky2tBIh+1s7s6Z8xiSv2jrUpuuPSjTkyv/M7R5IRxgzMVsY6OHaXnzpMiP8tVCcKozE2p7GZ0u+oSDsxEYIrASRJKZUAwmy158V+Yhr2BhibvTPIBrBVewLIs6a2jv1dqq3ML2nDRciuNKRxVGO7rvFBpvkCkIRp7suiJcGgg6Mi1gkpI9gJTLZjEWTLEe+woMMcSVck0LgTJpve02eCfdcLQ9zrQTa9QYX2AYtODoZBS4LLEnnJVYAWWXdR3BeOC0GidZX071gaHzUKBvagJcEZOAPZPLegwvlYpp4KZvolIFtdhil53oIOOsJkw3x6invcohV00qUgTtMolOt0fAlZUdGvkHOqLqaK++PfuTvW3h4fu5hhkdGbfVDrwxMWNh46wdYCrKl8fNL5se8yejOe00A26Oyxw4AMPKPz6THQnGe/B/bcNusWcFhkIKQ5BjctEnKJ48amAJQfWoB8YDhi2QLSFpyJ1Rb07Hg4iK1bKfIA8liqyba0yKWbzBSq8rJ8Qercdw860vhgaYkDt/xaZLLM2fHl2owDmiJweghkppoR0Km6bT4+CNgQ4EnnOnGWcauvsHc9KVkGDsEBMtzCHJJMT5nZqOOjmRcwIeG3MC88nxA0c3X/5fuLPVu5gwQHAljxYUPnxYe0vMY14zcqpDxsfn6B9WUYFTmkrMx8l5U7cPmTlTQmw5IG4Xy4lbiVECQCZJthlkRkL2GEEc597HPfoEc//Tn0ow99HK21V+mgOUs9lCEog8VnQOtMaNLvR8E/GwKUHs6xdsFMmx72aW64R4uDXfrOV/6NTn3p0/SsJz2BnvrERxGgVwTHImJuh4gY8HO5A3eAPh4ONvGZREA4t3NhtkoGDusSelyRiTYJlJZv7mgiRLpj1QcGPqhlq+ZM7BoDQayPxgcxnb/sOWVBq7AcctzdA2bMxODA3jIGCRb8yH0lAMLvTp06zfsmfF/OFs2zz5h7C1BLjQ90ffo5jz5JAQkNEtHwhUu1GnKY4u8sMVHsm2LTFgTfrRbKBKV8PBkfHpMyUmJlL+vw0eoP/CHDDrkAEwSsiIAf1ii6q4EpClvwjETzR2Ubd5psB50AIuUJN7vO47YCLDXYDjCX6HKcHqrj3aoORfudLg0HPW0chfXgy4PVfyZ+XcYLgCCEzn38JN+PJ7LgUuyGy6WZuSKwmZWLSiWAK8cPIKjcwx90YXso4YUWl+g+CThVxrDV3pQNamCZNI5q88Ga7YA7OcvYpHMr74Af7LexO/uqgHMjvJ/ZTAqchmfWJApASNgBBK69leF+PjKIaphy54PugPfNRYhNVwHJGbNEnlhkBMDwWpifDWuz6nBsFsFzwjbcYhASTLb5WWEslMckVYmwQzVXAuwIyMYAr85hwgCyOM/iHHXbaJAFkM1KW3PgIWIzqZ+HRiMzwIPMQmoH+T5j4w0mLphakNuQJG4KJuagkBwFhQEEzVaMEUCHkCDI0TiLYXSA4YqRXECVBezAJCj4Pbn6QA2wBqFDUh77kSVU7fnM/pgNmd3T7B0ahNAn5sJUZRp535w0P1OwHic6nBfwtZK00QiwhDoaJKXrhIOwJpfiIj7A/iqxk4yvySvkq8XkWkJXbk3ahNWlz+XXjsK9uj4FTMR7mtQLexz3vMxk1YUuUi3C7AfbeG4evsCAz7JEkFUgsY9QJjCu39+HjM6sgkhxfw97l5tP0emCjAjR5o4kKRmEVoZlnoTx0QLHTShTHA1VCkfAaAMTJf4XJv63v/lvdNEzH0N/8prfpRk6RS3aZYCtgcO0+gthsiEem2Ndthe/5n/SAx/2JLr/T/8C9RrzCnrKfgJWPkBhlmvRZw37j9l35jyxvvC8SMJBw1nmwkHCjh1v38Xvq3JBiElY7gfajlkSLs5Bmre05BRkdCyxzuXch5xtLGIGfrDYnqfpRoNmB2O69IUvoZmrTzuQDbq8FsMIsAJZo06roN1poo9940v0/s//O73lfX9Nw6VZ6iPRpCzNYIbq/1h+hauY9ml+HlI48r21uRr9AnsXsPIxvhZfxvWcfYOzP07Kw0er/rxVApSSRJkPMtwDSQmAbJwYdfuOJB19bBFBRI4PAHhBCx7+gPEcYWyHDds2bqddDvvBR5HUQuw0y7GMJKlz2Q08btFossyU4R+olECSQNYYe8bS2OZ2YYkiIy3A/nhdqXRUfEMO9EKwIH6WWJ/RQDaZS31egGP63r7c0Nv7DesCtqLxpkRK2Y/uEfbMIanFmmxD6QB9Y0A2obmnQEcuJGnaA98LyAbDW1OQraXGbgfjWNMtr+0FlTGwBrIdq2tBz6BQfAczgt5AhOtPHF91gEN0q2XBTBl0OFsPslXVnNtzhgBKpw0dNyLN3W9R+Yymf4d5YnyYLaOZxroa8Lz7FARbu70DWj5m4ur6HnqLMj3ayK8NFgddYXClFYHWCYKttpRQrx5BNhl7Dz4aGOPHhw9TqikSUX5vewY4ZCi/fsn2jjgg1pLgG1jQpJ/PBBZlLtGMAoGpZHtyUC9/TrmV6AHheZHtQdDFWlx6oC6tj3ytUsEsEji941yCcsj60usZi2sQra9tcb161dqstCInqo1s4/ICgqBx0uzDg9cp8ImYUBpggHXXbDo2kQalxqxgEXwF6gxsRSYD9HgEwzZ2h4Hu4VC9uUUnleYue4CuF58UcN2UjM6POUE2HqVIwlk120vtx0BLs4NcS4IBgAq9PD+/MicFH3CPzS8SmL8lZqubP/yngdiYS4CtONyYcG9sfODeN79eyxZuYL2fJT6kSOAW32/QaNLWkOjW934wnf/gx9DB6i1ovznPJaM4rEoGx/zZZN9T9691IBtr67D4rwBsC6N9mj1Yp//81w/R8nCX3vrqP6I73/qm1ByNqRU6LKfzKyCAZMe34aO1K5KNn/gZWeOBGW3jpEAt6PFYlwuhJC31t4FuHtBTOWpz2YtmYj1wDjq/AGcKOuTrWkW1IVbODHAtSQ/+NZxNHfit+4LQ3CUDF8uf8ueNNwxA2zjS3K0DdDyQT7peRLVDVyQeg+rPR39gHaBNk03Yxvn9yvZi49UglLoDZJsHG0QBgHx8cqCN9b9QJri9E0A2fw+vySdrOXZvQ6jEnesAss3EpiSWMCrZEx/gpCzIGh/k5Q45cOmfRcAOAVutO3sVQBL2PV2HBpLADsBkk+7sh2uyyffEJKVoigjjSNhHqbflv6n9srUDdNgRTbb5hVjubr7avt8/r/13dyjdmFdWlqhp2rRhDXqwLAXpsNsB8ALrd2ZmWgB2fQ/vl7w9mp9lO7BKAD2sZ4paFe5KLA17GOKnmfZUlI7gQ38KN3CpVejeAraVdGc3La78BnZAD3sfs3Ahak6sk7eCxlFIiGUAXZX/5XU9bnAlAGLixcWFiczxxI8r+LSxscVlgtYwqGyvfs3K2+B7rDs7AIscYKuy12AHfbED+Og6PcnSpIClrExIsDJyYC9d3/I3OwdashpjZNp8+edtXPyf+AxsD7IrkghRAFznO54zZaZkKiLzeU+TlFYuavesYspbCbOBB15U28Yoj2f4HVVGwsqqAQjCPrmEt6akOge2OX4ajl13doEnywkYVybtpC+s8y/WpgC1h/9gXAGAA0zkhJgyrr2WbrChwMYW3wSQDYxYEBbwP5lrYVb7tchjM5DfG4sUcXS302XdQz0dBhJABGn5G/lQbs3l8G9oJMfnKZxtGBxwzrjCafNBfozycWl8IOtExsfkLZosd9Gny974Errhyg/Tkx97AU0Xm9Qcg4kGcXNXBsu0BfD8p6lLq/SXf/sZ2m/clJ7+e6+gfrFA0F+2pA2SL41CWOeBBKCxadifGaCPvoxBEmW6A2TDuEWQzRjxcW5FygTfJt8I2wO4CzkJAU3Tn8joib/HGIEoISxTsVmLZ8LncxBbnxnPyzIdrVmabTSo3R/RpS/6Q5r71ho9+I53o/n+iKaHEWQz9hKf4VifraCdNtFlV/xvmv3hm9OzXvpiLiW1Rgjm5yxbxM0RAEIqyAYyQCXI5kEyO9+Mx9QdDXifwD7mWfkleMZdz+zxEdE25HeWlICilUG2V2P0jfBgY2ascwDgRaNFbVQxjYx0oP5RpyFYQEPkfux7EdOKxrWrmHFTygkelmgS2zCQrdPp8rqEpbIP0ht4iRD+BwZnGcnivyK+wBkX1RmypuOJK7yX82kcBjSF3LOh1SsGgKe+y5IK0twicBVZyxu640MlOwzT6gX1cR5Ih5+F/+FqpM1NSYxmfsc3UDQZJXk/GEyT5RLwMz3VjCBbOFPoAOegjDHZll1XJHFTFgzZzMjfky4onX0aD4YMAsjawaNUgyNhfrlbXRlkK5enumDMDEq7Y8E3RJCt+n4yuCN2XvipAtkAlNi/2/MZOGTjxiDb5jZNzUAUEk4vHZcqkMXMC+iuBYn1Lejl+wy8MMZMHcgW76cAYcZMrAPZ7P1K9oDMLnffk4w8gkRjsvlFFtxuYDnK/WEPpskmTLaMjabdcOT+oqkkwKkI3m+wlgSy47oJB3aZjEs+P/b8ANmY5m4NHmpANrFZ+WGgg8tFN6mqvbE9o/ypCLeOD54DC3N+Zo4PcGIHEaS14DbWjus9AbJ1e4SgDeAKrqtiP4b1Yc+qz7t2epMWliCqLeWioTtWxtSL18tz4wBnIBv+Htal07SSMRENMhsfgGyn1tdYyJQbPNSKW3t/IIxGAdlAc0dGXp8oF+gM9mrjI2WCOBSddfwE20HKkpH3yWv7Uy0JAdnKTMh4yPR7vdhBFGyV7Ik+Twa0hbniw7zoE0HnZW5xXjvXGVsvD0siSGggEkodep0udxc1QCc98vliFAfONIg1BLhcVMXVI3AA0e0mBxcP/7Vn0VWNVTp2u7vRbvMY7bcMZKsInUOqL0PfSgFnvg/E77KsEwNsoy7N9fdofv80ffVj/0A/epNFescbXksn5xrU4o2ec0EpIJ7YOpgrA2YinTh5PLB6PAicrxFbpwxGb25xcADBVk56ZftXHGd7fnkvgGxI3ERwRe1aGZVRTVcCfg5OFGyFvgcy+abRaM8qJUBOc0MTP/a8nskWQYdUizDJVKovAIUdAs6xu2j0P7aOzT+ALWQ/GJ9EsNWBbOmY+sYX8t2D4Yi7qPpyh6MIZPO+ubND7eaUaBCq0LlpweTzaozTKpBNbF39gDNXmQ/VCnVgKw7yAFdK5SAOpGV/F8oswR7osfxFEO6t81/ZfpKDbJJNxf9issevcQPdGfDa77DvOza/kAjBp0ykOEP2PVIJsKmZWOkyi0NZYD9ad1v3p8UknsmWJ1SDvWQLTQDwEScpZd/EB+I+H0CK0nWiiQuWDcpPrBLAfyzaeRrviR1YB2gntxEYSGkyjeeTv1gbH2iSUuxAnlf2kfjj17Psf2hKIpUAK3ooyn0Oz5/TxjHbRBFuANlc599Ja8V0jQQAB7iCstjMd4Vuv/H57T19/FQo6zw+b/TbVb5ka2ePDyU4FPn59EAH1iqX89uXgpXfF7bxWSeij66eTy1j0vJBHOKkKYlUAgSwIhvg3C9Y4wN0R5bSRGmQFUAVnXfzH/Ynyw+MwTrfcE1JJNYxJgjbrVVqhMSeahd2DhhcQaM00w1j+3F+Ibd7rBPcE5VBSKgyW8btcd7+vE+w6wA6WOMDuVc6h+X7yRoAuxBgIjeKUbkBb/O27/h41ZqPGciGeTlauZ+Mj+/OzqxEVB8MB1qFkEc18gSmkQ2QjcHWkAhR257YNEia3nX3D0L8ZD5I9mOZmyhPFNmfuO8Np09pJQBANt/QREDJ/EcSIQUz56RcFGeboTRn4w+PqNXo0dRonx79iPvSL//8PejHf/QktRs7VIz3NelvbGtrKgaW8RT1aJk+/ZVdesd7P05//p6PUJ8WaIjxoxZ7VSkXbTLjyhrJ2fPlIKuMq7yBVAIIgcBApPS9slJgHm/xUABMmcEU1qb5TDc+zNA3nV98FwgEaE4jeokGfMr6TBM+MdyU3w8bIruCxgfzRYtmRmN67f+4iJlsEWQbUQvomPvhtcJlo0R7UwXdUPToVe+4jJ540XPovz7y4dRtFtQHUzpkL41ZL0AQdOA4EcI+ujzvdu4zsErYxkRWCWCNo8J+EpjmFTgE2NhDNKdZp1U08wLwmbG3/XzaGOGbAAhxJUAxxWvF9C/zZI2/3nw3l4tCCgd2oPIeQcsUSSYWCrTztpJs9FdWLmpN3arvZ3Gn/In/R2WGEElUCkfnLD5feh4SuxXbO3XqlFZOpazzuE5TZr3YT4OZc8xkYy1TY27KfAU/nynGIBmG+AnAnoFsaaO99F5+fHFt56DH92I5CWOylUAV6/agh/QzBdmsUAnX+cYHMVPtF2fJd3Hw6UG2KaXrnRnI1qBjLDyeBnp+E0tAtrGUJm44JpvV9OcgTgqWCDcGmbscZMvHNXEEuqGkXZEk417XQjwc5nXTN5BtxjpVuXJaYSI5gAfAFTMvmtwVqdfvsnh4VRA9CWRDvTpqqrk0MTCX5M1+ECAbL2gWN7f3qwPZCtre2S2BbOxkQouZ1IHaRgyQbXt7SzNwZdZd3HDPFGTTQMKcC3sRLU20jmUrEPIWt2SPWbFCElDw1BoQd2RiUaggLXT4PWtatIfSxE41yBbKaXmx5MpKBQ1HkhWFs2TqeF2Zsr0nHKXqRoElAZYDsn45yBbAYd2K4x7coD664WyhTDC2Hvfjkm7X6WFKuiJN0TxEdDMWLn9HBurZ96JcFJvYyZUVNfCYBaoqWWempIJsAIZnF+Y4IOFykJB8sG93wbHagLBlutQ/6HEptwcvLXhOo4lUrwrafABXptBF1TETGXzAZk4Net1fXE6v+asP0Hk/cSFttJdprzVD6H2FDq6ln+8DyIaS1wCwDfdpfu80fe3Df0f3+7Fb0mtf+Pt0cqFJ07zwtOFKrc3KOmd9j81tBdk0w60PXh2289bKn1jbEgaTdEUqd66rA9n4sLAHkE3sIA+8PKhdBbJBg8n7SxvnhLngQDYOTCGq3YOodhRstevsHrnN2xoDyLa6BDuwT6SgYV5ePeb0SVMTIdBLhHBv9K/RLnIQS2wYGlWsxXXCAvfJkge85Hhamhy4z0xNS1IC8TmAR2Vb1R8+pUwQ6/r48VVqWSDsDsM8T1p+FPZrB7LFznVuD8iYsX494HlRJoh4ZjUT7q3tImZ6LY0WJyUik03HJ2OA+31X9qJCRbWHBDYk8sLJnNcwyHEtVwJsGMjWCvIINi58MHDJAh4rTaTs7nZ4CnCA48+XPUP4jV9zOMgjyXQWukpyuUrVAUUuTQAEakolwIyUi9YJIft910AkqwRAiWoaX5pTiNIAYd2ZP3CVAN7e697Xnnm/0+P4iRlMFczZcD3HXMIQx7UD7mS5FuU29AvrktW2TvMkZSmplYG1cd0UfPhfVzuwfYGBBg/y68DklQVILHAlwKwyGt18VoG8Fj+hEgCgqYFsXm4Dzzap8gV7fL42DwOhDGQDIC0M8MlxtLc/bHGn19FIx1cCWLJE71y5Tgva11KkpWOIoyU24HHRGDXalDE3RcoAqx9x9InlJWpxklI/WWF4KdAmbGN8m8htGKhacXg38+c/JVkNfyBaXKbRpEme5LNR/kTOcQ3a5KYkLW7CUy0vYytLEh0W6/TAaNyNXSVt3zxsPtFaCPvJ7Pwss6ZKmsT58zqQGYBOByAbdJ9UEiase/XvLJSPeSgstpU4ypKU6C7qQbUcgI7JHiEf7O8dSCKEy8cFYENiB0WoLerSd676PP3qYy6gP7v4v9NMY42mGvvUaHTVXlJQi0tgqU19OkYbByv0K7/xYvrQv15J4/aJ0GEU9o61iZ+QfKmr7ND5Z5vXSgAB2VYDE4njl4qqHlwjM9qUihlLUiqj0ZJXdn3aGCACb93ekKu1QndRZUYFsErXS0ySiXyBgWzLC8cEZBuM6LXPfT5NX+WZbAKy5TCoAW29VoO2WkRf37qeLrn83XTp5e+hm55/awbahsWIS0uDn2UAXEA2+BGu1qrCDzLSip2nAPJjvJbA1GI2mq1eeboA8gd7FcuMScoVBqAN+8tz2fE8V5bbQCVAOFAFjezoF0JcqsYM4Ama5SxTxRILk3Z5+TeOK7Q7uyUpOT4oBd4REDePwOBTvy/xU0mTTSzNbDQmgSU9hZHDvonyS1TpCEDrWXsVZxd8YwEAfJ+BZWbsQWdTtU6rWJd2fxjfACSvjVyTzTyJ/Bn8vQP+JVl9wGM1vzA7oVzUfRdvnE6T7UjlosEJNmnPdRed1JLbPz7rf7lyUQPZckeQOz8ZJHFAGIAcZAv3SJhTELYX5lQ1yAbDUgMoEWR188xANmO91DeGkCcRlB+ND/a0K1I5k5pOqw2s6O+srW/SwsIcAWRLmE/uoOoP5+jQiHEByHbAQaKCbDWn03x8B8xkEwdkjQ8mLc2wuYHJVlEuGiuy02DcB4kWHIjOi2j9HN4aWebFg2yV46i/jEi8bHhVINuk623scQTCoRGMKV8uWnetr0gHoxEOwQTvJ76nCyrwvAayMT01ZOAieJSPF2fHCXawnzLZwilP7T1jbNnzAmRD5mWFS1CEJZGATtopIgeicD0EwOEkrVw0B2rZ3TqjssMUxOdRggmWRNRLjM45Ef9mFmQs88pBNmSdOataw8jQvQAAIABJREFUA7bKhiIt6JGBO6Ei+wwAuEOCn1dfXot17TUEALKZjtskW8BcAlzpJiBbBMp9mXwYo2ALDbrh9A3MXGFAx60Tm2+AVF+4+nr6L49+Mt31EY+jtdkTtNea586jo4ZkH/luGbhWH8LX/IumjLlEdDygqdGQFkf7dKxzir7x8Svo7uedRa9/yUU03xrREneRGzLIxl07k4N5unkGDSYtRbJ1Wz7U+E0QxiBByRof4ARkS8dHP59Nji0HgGzQGMLYSuYsBR7qmMqwA+iKclckaKfwTcGUMEH0dPzsfrguZOC4W2z0j1WHW8+s5vKn08JkA8gm66s6CEn3XCkHwfcvzh9zeqT+U2lSwZ7XQLbl4ygXVbZAxTqxfdTWF96TM7Fgss3NlLReJ62VtBSpXF4flnbGLOSyIOuOpcxW3EdcTg4KOaaogmyYF8glyDXy+ejn4nz6LmaIn7hcFLqZxjZ2QFO+h8b5BGuqE4NEZnoCtJYrDHJLmeuqn6ogG7MLoVJWOvi75FR2aNgByFYQLcxb8x653peDxyQejwD7WwHZtuisVchtVIFsZX/BK2JcsHZTFcjmxzfaT1RC445lO4ifBGTD+Ph9p8pHB3+gDKa2Mn9D+XfJ8GL8h/cCyCZyG9ZNMGXM2fwlTIdKkC3Gez5+y/1JCWRDEi6Lg/ye6e3HQLZYCVAGwHP7sfmMIBuAzxhPhM9bRygdLw+ycbkos42FoZx4kQAqWZwhZTaYPYBsC7Nz1J5WVn6F/4rMcWUNa3fRerkNuY9Plkt8IIc4L7fBB+Nc6zUHs01uI4BsUnJlTNHc/vJ4BjMAQAfJO96rtTwZoM+kHzw/VwJQQ0C2moRUDpZGkE0aRyE9flgcbXEX9k3ET1Ugmz1rcvYItiDxkwjeQwLFsy+r4wazHzTaA8i2MD/HGmCHJXFlP5EfA9m48y/q8JIxMn+tfCqNEw0kCXIbYDC5iUiqmTJACuODzr84r4aOr7Yv0ICmxgf05tf9AV135SfoKY+/P02PN6hJANiE7aKRquodKxJGLerRAh3QWfSs511Cz3nRW+lH7/JfaUhTUHjj5JQv6bex9QzTKjviM26/TxtbwmCycr90/0njBV4nIX4yuQ2AraJpnf6U5xWJG4BsiJ+gcW26xmXZFRfn8nkcJcAkTLaFRZprCsj2uv/xPJr+9gZdeIcfD+WiLVTju93b/ptBxSZRt0W02y7on776Wfrw179El/3vy6mxtEjdYsyMNx93IT7gJKWCbF5Gwt41JFUTZnhDzriIn9BVsuKcantorNSSvRMgG+x99biAbJXVNtlI4+sRD+/s7NJ00WbWlAD9ypKvMIB4zLckpWnasjKrJDirfhwoGMFWNHlUfbQap8VAWEPXUqNJ+9qV26RwqgBMS1r5OeGYdm2N99u8IiQhErnnEF8icXQA2fhLZf8zsg3/6d7b/F7aEwByGxUVNnlySwkWhj9xtVatJlv+sBnIlju9PCiIm3wKsnFmAT8T2AridlKQLddkC1hAheF5kA1Ci3n5nPi1rIxA/94bSnvjVJMt3qSMRSmTRMsdpqelXLQOZPPXyznWg2wTGh+UMmmiseJBtmQosqyEOVGAbIByUe6ArpJnBrJBppO0u2gE2Xg6axaZbSF1jQ9S2cPosGOmSNmFG1Iuitpo+akHI31wAE0RgIHQYKorr+Hn14nhciotQUHQD9ZU1aE6f12z91AuqqLalWWxfm25gYOuA8RBgfLLWRzd0coWZ/Yr9iOgYA6ywb59UOzXWxgfatDegaD8yBAwcBUWlt88ZfPz4zoaRpCNy0Xdx3On5dcbEojWFSnNxJYNKH1zy8RakCj/mh6M0wMx2542PkAXnbzzrx9H20h9GbuBbJ7JVmJu6vz5Q5WxiVKhzmivvPeG0MpCLPnTGEwA2VAuKgy4Q0AS7pAjmg1r66cFXOEMnAS1ybxBMLdZ0F0vfBzN3fou1LzlHWi7tUDdYpaG3GW0esuqB9lsLWYgjgqhQvS3PerTbP+AloY7dM0nr6Cbzwzpr9/yOmoedKhdjGlRO/TFsXfvOxyFDpmsQYFGKMjAqSZbnn2T77Dro93GIHGTy9GE0ejHJ9pfBPjldxyo9YzJtiQMQbU86XoaGQzm72R+UaIr3RYRfFtyKmcqW5e+GFQIOAzAHSxnFqYNmd/UXnK/a/oeKFU2kM0aQVT5aB+U4/6s98MsCekKyPaTyNJk86zvD5AN5aLIjqOzYg5C+tXNWqiIA1XDEuurWbRE/0s1RerWh/0e/gigOxIaDB7oId6CJ56H0PFJ59H5g42NTS6vQHli2b/rwR9bJTV5Xdl8olyUhXvBMlVAOD2MlRMEts+fPrUWGkeVmJA1+ycfqvf3acylSDjIHya1oawIrQSAFhfbgXaBNHY0Do1e8NvWh9k7H+AKMNnAIonlVeXHjJ4B89njDtDCNja2VA5c5v7MEgDGZOOur7XyAyJdwM+ra/OgN6B9gGzHV6QjpEurm1/OQQd737xxVFVcEbZEA2uRGM0aR/ERpeJQ5f0BYi/4AykXXWL9r5zZk49vZBdKcorXJuQ2huJz4nymdmffUy23kR6Mc7/g9ycPsoX91gBZ7t4qDL24LsVfDgYjlk+RxlGxUczkOFFiaYC0EA6XMkGzd5nvqme1fR4yCwyAr6ywP6i7V/K8LDpOzPDCQR5gK9djKAPVQNK8rNvsZxfNKIZDWl5YCPIV3r5z/8pj0WhSj3WGYyUAuv/yXCuzyvs/bxPwB+wvG4UmKY/IGFZ/CZZp7CoZ97+q+1k8AmuB9iXALmgNmz6T7X25zcbxLYNslVUE+gW2nmXTFZANe4J0Zz9q/ARN28hkK5M6qkH+HGSDJltlAzHX4M2DAEm1VtiLpOFBm3boEQ+6Mz3t1x9Od7jVHE01NhEZcEMEHGdkn7JIFvOJPbZFA5qnLq3Qn77tH+gWt72AnvDkZ9OgMU34Rj7jbu1QsyV2EPaTCr3g4AtUXwvNOrY2BWSz0t+4ViIIyV2VrQxcy7lRCWDxkzx7xqzOjMFK5sE2RtyfgGyl9ezmhsc56mauLhyj2aIpTLbfez7NXLOuIBvR9BBMtmqQDY+DM4fosxFtTRf0zg+8n4pb3IQueuPraNAUEE5Yc/i0MI85SbmyRG1073H2GcYpA1ckBmwmIJv4SxtP+xapTvIgG997IPETwGgD2aq0n/1+AqsJIFuzxcnjoJwukyNLydmEyXDgPS1JKY2j1Edr1VKdP7B1An+JSqRZToTESff7gDcF85cA2eCjE73pxGYs3jTykiVCVAJFQbYYH9SfTPixComjI8gW/QjHBNi3M5BNxlgqKRFHcwMxnHH59ynJIq/cMx+2zZUAqAiZBLL5bpSMWLdYQwCGZ2Uvlah5BgYh5woEm1F+lL2EdlGp8Vl5mmVyEJDgGqO5A2RD8ITf+exgvgkaSILMCw7/AWRzC0X+s1w+A2NEd1GjuZcpid4aHP2bJ4S43CHS3KPR2qTJ1S4o1RVrdcqryyJ4jw006E0lGmIeq5duOFiYCL5N2DhsRpptCQEiP4RRTEXAuds94GDPDhn8Eb6fae5I90YZY7l2oAwmKUUqlwmG+3n74ZXXZOFevBcOnHFh5gCC30xNVFsCd9P7kXBLWqwn5VZJWaNcWwbZ7Am17Mm6jSbPKzovmE8pd6gpDzMg0w7ZfKhGkLjB5RUoE5xUz5/4Fi0PgyYb09wNNTcnHQJ8KTfgTArrkg1LIJvZt4xx7oRS+0N5hWXgyp/3wXhcLyyiOwKleo3Zl1NNYbLlICaClFiSJKAwNjAudygKWuBSbvlJ7UF1OfQK8TMNdpRgIsUgsdxhzQhYtr7xBrgeIJsFifn9UhDBnkhLeDU4MJp7OBQhO6NaT1IeovbUlHfE84LBZC2n/XsafTq/rwFc0PrpdlEmqECH7BaJufi/8Dujyw0ycOtSLhoF73XTYiBOaNfdoqCXvfFddNk/fIzOuc9DaL21RPutGRo0ROsj+NTSTeIvJDOfQuRmbfakoKC3GkOa7u/T0mCX9q78Iq198Z/po5e/i262Mk0dBO5FQ8WCJZMmkGDUQkmCmqJB/fGI7cC3HvePGW3YfGXaQlwYTNp6vELgPF8vnIkrGtTp9hmAOr66LOPDnXijXkfUeIlBggRu0mUWehDQyUv8s9HjNUBje9A1g9GAuHq/32M9N2YFqevC5s97hG9UYT6IfTQOcAKytaasKUlZ2JzXgT6DJV+21Ucvabko7L16fcRRx7/3tVwUIBtG3j9vbrgBZONtpcWAqXT+RZAoekgAt5jXPxL/lmoiyTeK4L1oy2CapKNpmqhBXGF+B39yIF0IG5sFrsEAT3xQvJ7zUWqTdn8rd0B3bfkxH5SWg8TyEwPsmtzxFWLcuOdoJLpEqT34kZKnwvOie9hoMGI2ZAIIZiUnvCJD8lKSlACREFdYd6yYTDCmr/zGg2x4YjDr8bOwOBtFjYOuTPTXAFmkxFQ1mIYDPhzf5PhZFTUkurdn/oznlwpmMCVJypL2UgQ/7XlxEEP8tLcjej/SjVLjAwei5yAi71dITmXd2avmQ7odiifCnygnOlBNNhNXj3aXxpUcxxXottvioB1x4qm105xIk86/VaU23g5U1J0ahFIkiI3DH4RulKr96N/PXw37YSbbuianVNPWeXL1K+4w6UB1aPYgjpa92uuclT/PtqnMMCQlEHuZP7D7sT9Rf2fjaWC47X8bW5scP6EsyI+r+IHqQxX+DXaw39llv8flgPoTY4L41jb/Np8o3UQTsKBlqnt7TLj4+Cf6I/joqMVlexfuk8aXtj4kXkMDDElSiuyKxE8yHtIF2fs7P59Y3yi7axK0uKRcVK4tn2fMlg3kH/SHtL4ldmD6QtG/236Sjq/NiYFs0vhAn9Udrr09eX+dN47C+0e9Ml8y7s9TWJstji8RPyFu8/c0O/D34UYlatuQ24BG2vHlFW0qkILK8qzpfNrfr1+Dpu2x0J3dAwjRnhTkV+PAt+N+8Ld4XiSZOEHOnLM+fe1zH6Hff8aj6JKXP4tmitPUpu1QzmygSHwe+VI+5NMs67J95JNX0oc+dT1d/ObLaUCzNCimuAgV66sopCIE9wxlyvp+vBZHAPLk/Gb7CSen0EBMQTa2u2wuc3+JYkz4eZyNkayOdpDuf9EOoowJxgfxLMAO0Uv067BqbmR+xPakKQlAtrlGPchm3UXzhA6PpeqzGdC2XozoVe95O/3sr/8aPfxXH0/dpoj7c9MDvScSYqjSAcgmgI5UugGYMdzDM+U5fsK+ubfPySvs1X4+YgJmFMtv+R0FdAPIhnMj5EiSclGLEd2o+XgM4yPd2Vuho6k9nyUBeQz0+Xx8YJpsJ1YBskliFHvU/+HuTaCly6oywR3z8Obpn/KfciJJNAUBUTJVEEwEtFREbEtxwLIVLVFxhqqlrZYKrd04twqCloVZIEODmokmqCgoyCCphWZC5j9n5j+8KV7Ei3gx3dvr28M555648d6PC7vWqlgL8n/vxb333HP22Wfvb+/9bewjxj5y9K0AkcRcZU0EQmrYm4HN5bjNAttGG4PhfhYIsUSSEITMo0YKgWzoS2AdsBUnuc5lXCHeYUGCMEh5PQkzbv8BZEO1FkA2rdayZpmofMQnzjz+14NsTHZXZuI5SaHcp3o3RnhBErurpJDa+CCO+HGyjl4X1si7MkGQq7MhphOZh9ZnnitcXIUyjAMx3FnplcpcDoqW5CF1eLDl2XBvtdq0uoqIPBxXMwxF6CaX0TqbgrDVd5WUmupQc+VdLyoBZYJWiuS7yNn14aEX4sRcFKFdkWbcoWC8EOhuZGPHoS3AnSgcGKYwDgYod0AHnmCY2e6AcLizkRYg55CD1YUlKlfguE2etLI59bCA0aAggICtRPMsB2776PR7c8YrfUR+4TQCZJPuWCgXZUXnLCclDRWkQTaaO/yggHapXC5KMwqUB2qHIpdQyZ1dMJN2yON+ArIhk40jC5ntK8MNu0fxz0rOOCLpTiv16hL18+/jJY3lj0EyhoFY/nuDPqP8i8vIYJLrJjpzMZCIec/O77X1LVpYACcbnEZcG8+nKU2ZL3Ov4cBJJFbLXoL15sM5MSfbyy8UO5wFUUALrIDCgxNvxI4ySJZdlzaL1EkmG9YCxoE41OFH3tvFZ32KIYMrmzsCspX0pJlalhFY1vgn9nStVpFOTNHz7PDM/FrhBy5FQgROOZgwt/J9i1erA6bblI9QJQyFcSCOvDcS5d181A1j4W42DICJ7MIYQTcc4fuR9tf75Yry/ZC5QkhzX+c14dJElss4Ugoy2CI99GiLnv0130Sf97XfTq0mSkaROo/W8XnGerCpdJIOAtmwbMVkSNV0RLPjNtVbj9O/vO9d9MZf/El63jPvoEpK1GEHruD5fpizT0A+px+gMLhE3Dg6pNwB6ylZpnnwIwwGlffAUcc8IfhSr1d1bwaaX9WR78Tl9w/eFeX1kiWxKPvZldTa/vb7UTWEric6QG/SPHeuK+WspzcL0B0NYQvujpQi27hHo4F0F7UPzqQw0JSVWZEt5jLdQBOCRUJwypRiVu7NsDadifkqcBt5yOB8c5b3Pox42x/5+0Q6waGrJHQ08yUWBeDJXxuTfz0XtCs3DCcYbWbtQ6PAEZ3cb96MRiR2pyOZbFhvxL3NCIZOw5mHsRnQzyTnSty7tdli/VNn4DOUIX+e2fuyjuLOkCl1+wMu515ekDXxRYvxShgoI92u4HIhSImsRA5SFsE6FPKKTKwO3xDniXQXFZANWgLXef2ffa50IJQ9jzVYBxfX8gLVi/KeZhPEo4VEc+aAEjijuxr2IdtPrIMc3C3yHxz7/rwl6o+xN1EuekhBmazb4+fL34/XuYiu3Nu8LzmTLYrAGygS2l+mLwHoCKk25AAAdNAJNGN2Z98a129st2h2rkm1kpybPnCcBdVsTg1s29tDkLLH65mVg+y5i7+F54Ure1mcF8NdSa4n10Pm2PSRBasBUuBMmezYafoneycEJbg8ehPnJmyZKIgSnK+2D8LzCdlzANlsb4ZOJmTGQCpvI8nV0o15h1aWREfbJ2/92Rk1MLwk9hN3lQzsJ7NXwut56NoACU/lRjEapGT7QD/TIBazU3CP9Y0t1rO1cmDLBAF92R8sBXpXOf9RETIc9iWBAGfehLypfuW1FPQSbztG9tzGBgdtoKc8qba3l2WfWVKB2k+FlNpMeI8gJcpFY/sgsE/0b2Z/I7twq7WpGUxyv4x+dffiJ/PfbY/t7HQY7Go0wC9rtmme1GbtI8gBQADYT7zOqvcsKGvLxHkcrLv8+5v9xOWiOu3musMflD3pg7u2zpCDfm9Ai4vzwfzEY/X7FPYaYhO4/urGJnd4rJezNpu/Ovt+9vtu18DWGbc3y4Uhlce79Lqf/xGi3U/Rt379XVwqWi52tRzZZMl2nN3NmCVrNKQ5urLToJf/8K/QX33kLI1LczQoNCgtVmh7p8UXMMimAKPZw4ztq78jd9WmCkUJVkMfHDq06s7MyZXM7h+Zd9HRkAEAbeLH7yN/zi9KuRKA7WjNNp6uD7L7y2hXFmdQLlqi5jClX/rhH6eVa126+0lPye0uGr+LyRiaIOB/KBt9uLdFv/7WN9Nrf//1dOvTn0qDsvyNATlKaX1jW7ONpXQztjL9mSdgoAGCCMTiPIOOlv2rDVRCPMA1bZOOuPjTmMtFxcc1kA16IQm6hdrZHupnzmjcAV8i7CcPgIfyausv14n84pUAtrZ2OrTK/pRWFwTNAOz7ts8k01bkCFhHKAehHWT6RifA+S8CtoodjSClBJg83znrm6yZkSnjNZANPm62YiXvbX1l0L8WZBNO20mQDU+zIE4IsnlAkCiTydYaDiLzKZuux1FK7sAjHENoWe5BNh/ljs1Ur8IQkRdHHiikOzjcvKgxbiBbUCMvIBtSKAF46QVWaqKjNmLBuOtma6dNxUqZjUQxHCEggkbDcJUYdRYywxN64zEbiYeXs8ZB+N14E5ty32IurgY1qhVVa1mYbdp1/ZHy/ajgsYGpx5xVSMcmOAskt6DfovnFOaoWsh034vGGph/+3WHjYEjzaAefGVgI6k2qXowH3fIQHa8EUdG858UwWqe3yxxY4FnIe5/waXY//HeQgri3RSuQA52X2JQNn29vgOcjawoKqBFEw8TMiXZz8HAoWXDLsHEQEDTG42Plo7+0NcP8bALl1xb07IwzZDT5xuERi9vsKSkksgvxnqFqP+h9r25u08LiHNUiwCt8S5OpEBZt7ynINiN7M/6E64DrMHdGFw/wgFF+5t6RT3hv/By/Nf6OElXIwQwD4PvlaMk92dCDw5nASNxmw13yU3y+mjcZ82JZRNAHXC5aq+obTBoRee/fU042yIE9bwIki+TJ5G9jG3yJMNjAgOJLauLrw5/xjN5AHPklBVcO2it2/ShF2YsSdXIKtJdzXkc98NFcuk9Ed//776Xu/ElavO3zqVVaoF4JpQgFBgkL2jiDQXfWzeEM20wFjTlUf9tYkcVWSUdUH+/R/KhF5z58Pz37826iX/3JVxCYI1gHKak2Ov9Oe0e3r1V48a4o6WcAXJsQTF6b3W8mt9D46zswDhrUtEYx+irT5NfedFe5JEI5wN9iLRLKv8kt9CWyJJD5G8u7rRHuA92Bb5jO7/b7NB6OODpu+iV811iPmdzxucBZpsu8Nw+SH3tHjB3dsWBMzXNWmd9/5tzk3Qvjxd6EcwwdHX5n2rll98NYO4GOtmfaPITPhV5mYEr1AUi1AQJw5kqkD6ZpFVuT7Z2O6GgQyE3RQbFpzU71YKR7E50+p+sukwt7HsbMXWZRJojMlQPOoHDuoS/H45Tmte19PN5Yx+OZ+B2oHRAdx/xI0ad8YrkJfzb93ganbalIsyoH1yNDeO6QUs5kW+MmBAfrdtPv+O92u0UNcJlWarye4V6K39HexZ/Vu7S8CB7B63umPXe9tS2VAJlzM8ep0vWyPYayYZRyT9pPk6eIrIeCK9pdVOwnL3t557usld+Du90+Z66b/TTdgrF1Fl3C5+aWZjBNDi/zm3C/Ydw7uwhSlqlZq/EbyEkgTzbdnJ0thJmKBJuWubisYVBmf+YPwuZ2u62BkIrwAZrsTbOH3JoM4cAJBUooB/b38Kn2njbH69sIUi5QtWDh1gMmSu0S6Gim29C9aWPNszFNx2NNMSbO0FkU+yl8x+w4vT1u/2p3AbIhODWTK+959gU78qCTQHdRZK4EdnT8fbM87Xl8LnQUZKuidFN0SJa1zI86vB/OasgBZ64EMhDKe945hmciWwYAUk3tJ/HasnaxjQVnu52bsJ8Ge31aUL5EmVs/j/HKhuO9uqVdufeRg9hew/12tbvoIrqLMngwpmo6oNp4m+6+6zZ6zau/lW45WqFyYYdK1FOQwGs4c8J98ALvU6VRoUF7tEbf82O/Sb/wa2+h07d/EQ1KTQJ7baurweq6rwjxWUV5VpG8+WCcUqulfvXBYp4JCm+2xX5CUIKbz7n0hPz1t/UB2MqJJOrjmk02TYZsxfA9lDgjCaBZLNHsMKHX/McfolPtMT33tjtodpBwuSgy7wTk9vqSn+1AI0ku4MZZlQK1q0X6+7MP0ds/9H5647vfQbPHj3JGm2SypbR5bZur9gC6W9klg0zaLCgtSiXZGEFIAJfYESjlRtY5ZzQKyGYr7OzYnPMX8jRCliCyztV+EsbsfA0fyp/zccFXV5dzE5/webYysdyKHY0EAvE3zcYMz5ysvanAla6JBCkF6wi/F+vb8G/9QZ/2uj06ND+v2XOWTpG/Px2GUCgKp+38PCeSGO9qXvYbj4f5YyUjNMSfDqJnsLlydGXTQDYdWMy1aTIXgWxwzbQ8Z6KLoOc0AtbGxHOL4JIQgfZRv/y8MEv5xOYCctqcE2eBMXEdZCiEJpSicIyLSwSvrKUV9lxXb6xoeRHRFXSLsUh1G0SdFVYIuN8ImwtZIupghgeICZdtbGTBQVmasPqJ94okPCRMoBFxbtQbgYHoj4/Q6I71mgEPM/Wmc8anGV02RntmZ69LzXozs7mm6U08B/FsM7wAsnHnw30+8fqw4dVpc/kTHyb7Xp3942A84DWq6KF5PZeaQ4Wo6PwceHDkmWaE5xlQdg3uD54zyEEZWQ1THqj+uwM2cU/8b7e3S3NqyMTrx92ZAoc4VGRYE1tLU0DxkRfKnz1fnrlHMw3hiwrlL1aAWaVNtL27S2gbHRpPoZMyba6H6ZgBcETuQjkP90Se/EOGAGDimfsZtHnO2WA85Mg1wPq8T+zihHPV2u1oNyXNJormyQzY+M4oj0YmG2eB6OG33/yE32n3ehnQ4XrlFoZXoyn6IG8/h3IX3hPvi/R64YvKykGe7gh/t9XpMD+MN/Ynr8fa4dlvftf76Jd/9210+5e+kFrlZeqW6o6XDaWQnA2TKVeHMxAewXJv5nZSDcT7k5sdJFRLhjQzatPg6iPMxfZn972Vluuyd/E9ZG7CgUNGx7RPbCzY3kZaPqgAwj0S3iPcr+G+393rUyM34jd9VW2fo5Mc9mae3suTJRsrgKuFoDQ6HPN+MjjC3hylWmaaHV8sT/ZXyI4ZXuhwNU3nTTtf+qMxR1ItgBKPb5qrAkBnp92WUjbVz+GYwtHHhjCCC7VyxQXS8IwQbIxXJry+0+tJxzv9kjlisb62c8PmZ3dvj7ObQ8nLO0twW7sW98Z77vX7DDrEzn84N+F47JkoxV1omg10PVrE9ldCo2HCxOP2ifVb/Dz8zGd1d5fmm3IuhOsR6gebs3BEyOBlOZiio+278f7E/IAWIn7m9ezv3mCPs2WyedGT+iuWSeiz3V6fZhoCJcYGf/4pI/PT3utxmQ1chWl7MX5HjAjXDgZDqmtAdb/VDJ0bjBXZDpifcKzT9mM4JgT+oJMdFcABImRnIb9nd5fm9JnOdQVeAAAgAElEQVT72WwT5+ZoxJlsVceFO/lQk3uzyXB/loPd3QwwvJ8OsL9hzCj3q9dqbKtOc9hMB5uOxc8IHtnezFuzvOly50mvy80W8P55DuM0GQJtBttPFaGQD58b2oehrnDnwm6HUJY/zX6K38HuAfsJgbCKNiqaZluG75v3zOvVQLgWFT7cXC3Qs/udXfY92Zuio82mDPWp7aVQr5m+RAbKTHN6QD7vvfE7yN6Q7T1vP8VnTvxzqC+RIQhZjoH+/cAD7E2AK40Kkh1QzEk0S136l7+7l37tZ76ffu2nv4vqdI3KhM6wfQ0V+RXwIJvfTej4Pk6rtFdcpde98X10+10vphe+9BXUoSYNqEi90VDPatB8ZGUvTweGdvROt0dzzQaPM/5MOwfxPYDKtjfDtcvbM3Z24r+QA5QK4szFx2TbdNG08ULGID8I+sHaWx4Tvea7XkFP6lfo7ptvp9n++ECQTd7Pn87IWOuVi9SpEd37Dx+if3z8Ar3+HW8lYlBWpHrz2ibrvV63Q8N+T/hbZ2aoCfAMfMfAFIpFGpeAKxRoQAn/vNPv07BAVGkgYC3vbfb2tP1i/maoo6dbxJM6EWBZpVgiNJIPn7HfOuId8d1Od49mm2IHmf4yeQivj/WXrWXeOPOeazY//IJRp0tHZ2e5GRpzwbm1iT0//z4AMP9ngmzGaWvloizbCuSFZ5dhV9b4gOnKNvtDKcbV8qvJDSfbAH/GSzKpKMpFU+FAMT6FPIUNjNLKnziDaQ5NCEQM5DDztNxcxu7K/eQItUw2IbwXFR0/06kkvq2m2RZg8EvrcWwO3lQFons/+EH6dGub9splGmLscCR1l1sEYW6moZwHltFhYuvVgBcFebrxlkH5IFtmpyUEtcZPwf/W20xELAoJR1KRuQLQyz6o+UULWSltlesFmLTacMkiAWiANrGdNuBDfFFnxDiiFM10fFma6g1EGBE4lKbJR93n6Pq4QQXmFCmfGDPSPq/3g/GjCyqeg7Rhk6kJedP18GnPKa8hgFo45I7jS9PEjYdhopGF3hgHJq5DdmLmmWF5MWfuWBq4IOBoi20ccjw72n3W1s+ItpkcFG6Bjgc/V6olmqnNcLYNjCEuN9L1t/RSu5+9P56PTDRwPwEYtDUByGHrburVl22hHApUjHJzRBZ6yqVjhIwZzrqg6s8iAYsLcywH7U6XxyrEmCVC91Am4IxKcK1cBsAlZBZlHYjoi9RJ+UjIsSK8hraHUgZfmMC7UOL5kfbMVipgJRlWKhNIRyIp2O3dtttb/LyckytUZRwpSxNq1KvswG1DDrRMB5HdeL/Y8c+GYCqlzYiOozSNec+0xJfLp5g/RcwFbBtRUQX5b5Ky3CGlWuRdy9Z0fxmPyoQ+SMe0NL+ge3NPyVhlbi0HxX7in22/JgVer/F4yPPUVeJNS2VnXRuUv6DcDGL2B7/2Jjr+1C+l4toTqFtCl9FSpgObX4GsSRuXi3kTRoiqy0lC9VGP5kfb9NCH/pxueeJx+rJnfxElBZjAHCficheMGaC9pJgbz6BymrCOVrXG/1A5n22wPpAN7ccVpmR7fauSmUqGgvCJVLnc1Bmd/AyRdJN3ty81Ojo3N8N6b28oHcFwnkEXWlmkpfLroDImL/bofHOOswFYbHiPmMxbCV/oUolULc7NE0iKu2gHrhFWxw3ljiXhiLIP3hFyBycDehN7VKZOShNcRqJewveTw5fPZiZV17LR8Dy197L3dOU7eh90BsWaFMsVLlfNKycM59SPN+VyYZRQIpACDjser3LshPrE1ht/hh5hfdBDeYa5GDpKLrGadIvTccJrBhAYz0MADp25GIzQ4FygcYJ/plRCZielHEmFvkNJksVgTd/kyV94P5R+oMEMzlwM2Yil858p5z2SxedmZpXLsqPlW3l6L3YbiarVCsss9N5wiH0n5XVCj5Atp7b1shb3eKbJAWcuB8hMVPogtqDqF5xBODdNTqe9W6j3DLhHKT/2J87q+Jl53Qv5XCykYj9BRw8Gop9Vl0h5mgjoNPsL4o8xd7kET8x9Oa/yoSgr08S5OeiPaLff89QGOS9rNqCZ2LBfcd7OzOBc8faTi7xH9qjtOzgjCGxibMjejOcnP39PSovLtSo/C3IAm9rZgu5d/cBlnrQ8uCB7k+2n9o7qEP/dPDlgO4gSmpudZ33ApdL7oXqZDQLbgzjwi1JRZJ/H+9Lrlay88/zMix0N+hXzPdztXaWMaH272vQL7gs54IQAHq/pVBl8Vn6EjgCysDg7zyDbTrfDdoX5MOFrCf2ByJXNBeYU2VbQQWw/abdpk1ezc6XkzygpYD9BRzepWCzzuQnajvAzsSbBs/EsALzQgfv5bbGexnvO1kUOtjuw2fy57M/97DjMX0E3ZW7gMxJuzfDe9nPoWlsSBfRQuVLi+cG5aTaisy3zKIMS+IfEGYmDvQH10JRCF9r2XzxefjYSOBIBycRPEZtP1ms6VGHviNdCcAnX73bbVEzGVB8OaHHcor99y2/Qs26dp5e+8MnUTLaonFpX0ezCcWsdbhgUgGzctKtGvcIyvfuD5+ltf3uWvvTbfoi2yws0LlapMjPPaxmvidC8BPdnblPVgwVw4M5KyXHAtWKNZETYs+9s8of3ReCX92YbcqAl0Lo/8vY5Sh5RGw26DKxHfzT0Nt0++IHf5ylzFs7UmpSAR67Xow++4b/Siw7fTHefvIXm+yk1Rt7ecICN49gWiXP7F2taKkgjhFKBOrUCveX+e+mhq1do9vAKXblyhbrtDg0HA+GJrddY7rFHmSt5NKRCpUwLa4dp8fBhmrvhEM0fO0yHbroRgkOlpUXGF670urRXLtKgVKQBV9AJDUh4LpruwfzCVsPehI6GPhEanUl8JbuHJLPYdDQyRtl+0r3B3ND6c2gN2b0h5+iKK3tK1pzJiJTuY78zvF6qMAAOf0psgyx+4BoCcF4zyivRoGJMRxo1WikU6UVf/MXUMJAt4tHN6DP9gUG2dZRyCyVSnMmW1dbBGYVMNs0ynWOaKvNUo8N6orGkNt7UTDYD2Sb8xWCvYAzWaA9VOpg/Btk+feWqQDdqsPjt5TUiKxslpkVqIS+iHsbhgWXDDl+DOyqNx6yAqjWAJGLgxYvOB5FGy+A0sJEMguItSeOGcRIWeBpHiDgOwpFkHyhWGEDgZIMSAsjWL5XpY+fP0Ts/9jFqw/gslmkE5aMkf9JdI+WSg52dbS6bcgdwATAKDlD/YZJlHq8SNcMgmUGpaIPTPlm0tJwyT1ht05cKY34/cHzwYatOGJ7IDpwzEqULhpXF2mIj0oyNyYcCT4HOvnYTkxEbGCjcbGCJRlQT9+8NUOChmyS4PjTaPBk3XkkINquVugAPwSc0ROxQMwWHTdGs1fn92PFTYstI1J0xL7xrYphAboYDacDAsse1lHLQi4LIOlSuRTQRgyvIYmt3e1SA8nBKxKedj4P2vXbuoOwXjhQDnUxsJcaOGVETLcU5XVmUaKVSYh4ugCvgsLOPGQjo6+ZaQBvAlIzYgQPQ2ul1ORbGq2bNFdTLYUiNiSjkvvgZz2SwFQ5Ou61gmcyPgQDGUcXADF8/JnS0OnZojY3+KxublJQMYpBGHjZevAK6iToDhxKO/sNwb87NCpgYHAhinEiMw8YLUAKzj25LNxw7QpVSlc6eu+CeiSFhro2hzR2y+v5Q0ocPH6bLVy97jpvAaJN9EcdeVNckCR1dW2Xj9NPnzinEo+CCteB28xlwO1FCp06c5P0M0N7WXsBt7EfOAaYkRfK+BAGcvMNon23Q6uoqndNnsvw6kC0wnlVAxFkd0c2nb+S5ffTxK5QgLT0gojZZsv1lkRX8DDnHeq+trTFvIu98Aw80nV4OWKJyWqDSmOjBj32S9roluvkZz6dd7jJa4wYIvHYZ52h/kM20DNYYpKToKNoc71K6foYu/sP76Sl330VpTbqniVGd0PFjN7BT/fCZR1zAg8ebohRFCetBDwBdq/KPQ/KG40fZGBqOABwEwY9wvAqqAaR21ycprS4vMnfhmXMX3PsZwOfAWVciq3dPxnTzjTdyiQUazcgMCmeY1+328MjrKSScpXVodY0ee+wxlnfw8TCnlgLw1gjKkkWgWyDvN918ms+xC5cuuvPE1oTLYxy/aDarHDpv0BtymSDKBQWgywpRpDF5PFj1k8dv4MAO5gfcrg5cUY47+9n0JDtFaUKHDh1imStUKqxPfGGP3kMb8Zj8mn7HtceOHGWahTPnztJIuc/MHhAATQJyITBTSRM6efIEXVm/Rt0egA7dJ67Zij+fZU/KG0vpfkpLs/NcqnXuwgXW0TJHUZAq6LSF9YAZefPpU6zXr6xvTDjyIRAVc0UKvpnSscNH6PLlyxmALj4DTYcw0D9O6JabbqLBSOTAQMgJ8DHIq2MtnhbYIO2ARH5+jto7UgacBwLwXlejnmcpSeimkyfYdnr43Hmh2pjQB37UrLeUK/Do0aN0+fLjE+8Xg1yhHjPgam11meZmF+jMmTOUlvz+cvsymigJhKR06tQp2t7cEpAW5g2fRSH3mHfCDEAxkATAHmT3wgXRBywdwb6OgQEp40no1pM3sn1w6fIVXpNYX4ZOnQCbRGU0QCgXKRmOWEdfXd+YADvYSHeBNXlhrCe65910+iS/15kL4ZpEYLLuM3m+ODhoCLG+tUn1WoP5/VgOnLoqStlXdH7ymqYpn9XQ0WfOnhe6FaVasaWwTGfoa7YP4DgVCqzbr1y7SnujoQ+g6P6SraBE+3Zms76WvQnC+sX5RTp7/hzvTZRweafbaRD9hzpxaUI3nYaO3qZr25uUoKol0+RB7aVMkMvft1IqsH3x6KOPCqeqAwDkuoxtq5U4+N0TbjzFzvfFxy5rqZnMkfcd5Dzg/jkIWqq9MdsQsB38qeYvCB9qPqgjeha5TUSnT52gUrFCj5w9K8+0boU5e9TsdegjsQs2MBC2E/KCAqGODfXlsZVDbF8+wmsiksWyYD5OcOwx+MRzBvvpOMseMs9Z5lRPcNfm6Hpcl6RoFiC+HgISy2srdPbceX5ePN5Qn9kzi8mIbr75ZqaiePyKt59MauL3szOYuxLzcxM6cuQIXX58XW2nwCOOclHsHbFPbj11ipLRgC5cOEcVGlFzuEdz7Ufpn9/9errnF3+ETjQ7VE+2uRGC9x38pHmQzWlGOZeoTN3iIj28NUPf/pO/QXe85PtovbpGe4UqHT11I5UqFXrk/Fka8NyKzcTzogFV0+vyB9nnN9xwA9siwk9uz7OcNgtKevvPQDvI39G1NQb7P332LK+HcZyG/kyopo3r68ZTpzh4stHacXbTNPA93OtYj2a1SodXDlHr7Fk6stujR+97L333E55Gzz12ihY+A5DNgVpqE6OraL9UpG6F6EP//Ekalwp0aG2N7UP4quieKx8JOkBFYp06/R5d3dqhSxtX6cLmOp1dv0xnrl6h2toaHXnSbXTo9tvoWppQu1KmTrlIPeANpSLjDRlbw+6epnTk0CrbMtC1yMadNp9Ofk0HUUo3HDnKXNPQB/AXwuDxhLxbwg4ldPL4CdbR4MuDLcv6GwknCtKG6+PPRAktrs0vsn15Br4N64Oywx/kZ9O3EhAto5JxNKSnHT1GX3LrzXT3kz6HZhzIJmeVnHXZj+0QeATMabs4HzQ+8N/NA9nkdyXa7SpdmfYEUGs4epCh8WYhaXfRqPHBvwpk2x6hXDT+hLEFMzxADrpBSyBsddwyAjDFh5DcTQaNJeHokCMDlCwGh7YbCWBgofLipgUaJmPa3GkLWTAc25xIiEXx2cVVAl2Y+LvI5CiXOGsBzgJAtmtUoNf80dvocXTsqlRoWJIOZmBMKo5GSM7lOn50quLqUz30GNwKCi7YP1IQjp1drpAHoFOnRrVG20D5cZBFWsQcMnYg+CBiCnmOnIz6I0bJncFm8xqk6RvIZuCeGLfE2UQoM7QPG6Vc7mWdQd1fuL4cDvZMs85OWn8wUmUZi7cc+FZkKR0TEyoDiIETXKpwJ1bnGAbvGoIC/K5QUojuVKU0FcaptMiVyPq0jzkmHEnoD9lAxZjxUA8aTbkaYG5KVK9VOGsBmVrSOcWcsRIxuIYSjGAM5vyByw/lbHjHTBTfunnFj2UQQzonIQKCzlgAn6BU3TEdlmMHICEMIXBYIUsUACRKfNDNN+MQWSQ21YyEQEHL/kt4n4AXyfad7Q1eGjwviFgwTAAH99Ah/v2ly5cJPAMYq3XHtFcUInYxxhFhxPeB0APQQxYBnBu+VsnOGYxUEAH3EONbnJNqOqaTJ45TuVhmkI27nyGSqEb35KEgSr2cpgqyXSHijj9F4Q5ToNucBHPOpfOjvAGU/NrSInf+fRTvGUQcLJrnCJ1hdRQS3iN47uHVVdZfXZZZL6vQBwyYcaljthum7FOiWrXChiln7HHppVzPxrbOI38XP+vBBqlcWlgUsBUNY9iSk8xh2dfWGEDeDcTYvB+LGJEYV4j+Qo5YDiwzwg49fLdAfOhVIP6bHbrvv7+bTt/5lZTOHKbd8gwNCjU1gBXoCqAsy95xZaPRgkmp6Iga6YAaoxad+dCf0+EjM/TFX/EsGpbHgVMgWWV4dwCKYoCDXF72Y8jVYWcM66J0zNdxtgIbBpPdUEUm+BCROdKgEAORlSLvzx74jRTQk1fw37f9Y84/5BagMsCj3mjggGDXnCPciyp0FpzDPfCOMIK4SySn9EtkGeeLrCdI6iUj2sYLw31hfhY+K2euiDMlmab6JfddHn1AeA/OL5SycXSUAXt/llmXKdvbYoSn0p0T+2RlmecLXRfBM8KZpjw1lonp59PGChFFgADBqQLOhfGI38fLH+wE5VJj/YkgAzHID4ccz6xXG3Tu0gXunGYdZi2owfpZS+VE10F+Ezp98iRdXV8n8EomaYnBQZtDb6Sa02BggmRagkh5ZWmVzl48rzo6AivUGcd8Qz9DH+AMu+X0ac50v3L1mgRQcs4vn2ksc+CdTmIH7vHHH3fXxeCV6Sxx4GRNAB5gTs9fush7JDwXDOg14nTRwTi3S+ws7LRA7D8nwZfgLDJ7yYPEwViTMZ0+fpz3ycPn4MhDAAIgks8Ob5TamDGv7KCyjp10ikVfmeTpLnM6mmhtdYUzoAC2yj7x9zD9Z1cL6CA21OnTp2hrc5NafN4CjJV9ZXrD1gD/xT5iuwvntQb+EAi5dOmSf+Y+IJtE0FN6wumbeD8/egUgm3cowvFl3pWfR1zqCd2OZ6JJTexoinPi8wAy8n7jKc6APHdBZDZ2ZuS7ej0jWXjPhOlWwKdcazS5ZCsELT2w4+Xf2aZpQieOHpNACIOt4gr55jje5ja9wkTWOOOPn6CrV69Sbzhw57tsBpFe170wsFE5i5Ik0L04v8RgImwDCwKH8uO6ObNuR74PMdja7rQInUJHxbJkh6H7LT/Y3k9/CkB/PrOKRZZdgA9eXwaymvm+35u3nj5B/cGALjwmcoC54es1+Gk60s5tVuicfSIgG94VHRvFHrYmB2GndrMepcthKUnoxhPHOWMYTrWAsrJXXDaJDpshdeWwhg4DyHblyjUqlnDO6pes4sUC8QH4ymAQBxBTOn7oCGflQw5kTbLy5yo1mKcLlR+yzxC0gezt9HpZnRBycHNQDcaN6C7Te8imheyev3hJAaeikvkrIKDvFu452B43nT7N2d+Xr13lEj7xJ2We8j4ShBM9j/flYO6VDdYhwt9tSSgG1sPG8fqnnIzpCadOEI0GdPH8I1RPB7Q47NLlj72Xnj7XpVd9x1fRTLJOtQRdYUdRozm1UaKxsX/DM1ikbnGOWqXj9HWvfA0dfs43U2/tVq46OHzyFBWr0NHn9T3DPo9e3u1frDMpoWPHjrGOHodAaxoVjsYVURwgT+jQ8hLb/I+cl+DUJMiW3V+QHcztzadOMrfaBmxhTvSw9Qi+r/qBJ1z1M+voSoWOrqzRzpnzdEN3jy7+8X30is95Bj3n0PEMyDYJxOevt+kR6yY6LBZpVJKzITx//d61br+Ci1gHUsjWoJTQqFyi3TShBx+9SJ+8cJ4+cu4RulZOafGJt9H87bdSd36WdqpV6pZL1C8DbJN1Yl2hMowA07X1darVGlLJFFRouLdwWVMyDqNlkSAlQDYEQuBBeGFy2fJjNLFSkB9R3nRMp0+cZGAP9jdDzBqEY5+koFVjNJaguPl/goTT8uwsd0I9c+Gi6h8pl8cediA8Z5XDbkqpiiz+wYDuPH6Cvu3LnkU31xsByBZb0mIb8Pyb30Ilurrhu7Nbw4TpK2zWv4BswJLQOErW1/y1IKhq6tDdMAbZylKFqQGw7AntzzU7G125KCgaWsMRn4/Oictpkc3OSEJ0bVM42dCC3jK4vIElo/OInYJsqfBBYOHgmFsL58nJ0YiRM44KNBqP6dqWdBMEyCbptNkrY6fcDAGkGEu5aIMNL3CyrYOH6KMfpf/34x+nVq1GPYBs7ISn1ATIlozo5NHDEmk269cemAO7O7NEyy9WVpe4xOfhM+cY2MOEW2wq/K8/FAR4OH36JLW325wlAQUUGoh+XcxAlQ1kZbe1apkPhUsXH9P0Znd3vY+0DDZgzwyoW07fKBG4xx8LDulwbnWjanc/+0u9UWXiwuWVNT48LTPHWtrmRSf4mcmYTp0+QeVCWdFviVRPB9nE6cW1a4dW6NrVDarUqpztl/34rpnye3WW2WBL6NjRw+xsPoI1Yd9WMxSdU+oNG5lXuQuMxGvrV6i3N5g0hLWVc9aZEuAU6wKHE806BOX3GRi8vXPkiZ35cUq33GQO3DqDtPaR/Rk6gT665iMbKSGLgB047nzJCCalav0YCGVjFkMmpVtOn+KStAsXH3VZEmy0KfE972kDaoK9tzAnWXPiXCN1POtUeQdAxsqZn3CqCcodIFtFs0jUpdCs0hiIFgBJjBw4JlC0dgjI2PT+hj0o8CaZUPY3KetoztTpytX1DIDEBZ+aCWgRbFY1kJ+EaHVtmUE27BVehwy7kQe+eJy6dzkaWwCvVYlTuXc6LQYhYUQjAh1HF8XIg/ygM56UPwFMxuEXZkK6na0gva2Ny0LRCDWcotFgIN0Z2SAGMC26joMDXL4MzrQCNYZE73zHvdQvLNKNT76LWuUFzmZDzFyMAJ/xyfKrB3jYTSizH5Mx1QCyjXep1lunR/7iHfSil76IaqszhMihtQDHHIcgG5aPwV1dP34nXdMQQML4kdmK4AAyHxlYjA1ULo3IOlX27swBVy5LmbwCJJYJYE45g+9B5hOMitmZGXaOUS5qoJPMRzbIxI4CA8b6/GTMOCwHQhBscuMS0Aqk5DHQISAAsQOGvYl9Br3F+kt1eaLcaewI4Bm6LrgnwBHoyZm5WaYRMDDR6RNXDifOipUPwnE4tLrC43ns6jW+blSAU+jP8jCoZv/Gf9HuHnQScOBGHHzRLqlqE4gTLkE5Bj3NcUkTOnroMDUaTXr4zBmJxAIPU1DZQKRwNTE/5SSlkyegozdoNyjdNNCaQX0F4OW/OIvFkQPR+FyjyUGJRx+/LCWUqr9sHvkal8mGfIICZxcePXKIdQEcY3YWgkxlF3ByIK+C4prphTHBfuLMX5f95M8HGZ+MG5Fz7FOYrogY4xhuoRwEwaOy7xTqMwsB1vuNgPlDhvtgKDxnyAQ32eFzzgH3PgYsNoK862y9xuBvu6clVxoEkTNMKgfkKFP51yBBo1njIFqQIiGnsh4i1i3T2Y1BOScyPrE3AQxDz7Lculdy3r+7H+sxBDcbNd6b2CviVCDgo7ov6A7P0IeeJQbSoe8Fg+59ycq3QIZ0LZTOxvzOCXSzAHMY8ixA9yTh7pKi0/K7x4e6kZ8Je2A8pmq9pqXcgUPkFHxAL6ElbFiT+dkZXsOdTpdPNnZwFXT3Z3QI0snebnIpd48bgSFoKOshDwsB23A/W6decBOXS1XaaG0R+MckACeUEqE+gb0gwJI4YejKDjnvj6FNU7YnbH75v0YgbuNnnSAZvCjrmZ2Zo0uPwSbxoB5fY/exILTeqzQe06lTJ1hXXt3aYNDdzhp+S92n5mSZToM/AtsEa2sAeAh2OYgrKicSEInoltMnWfbOP/q4jNXRuUQOXATScYlyt8sNcdDMKc9utvmFDmT7SUF3DlKWKnQWmWycXeMBtolMY4CMiWSHCXh0hQqlMsuuzUGcdZs5z9MhZ/QcXzvEdvTDZ+SZOI9ScFPp2QB7wukGPb8w3tMnj/O5AA4wH9TKtqlheWR9bfQdssdQbQOb7+x5OPJGk+PpchgUSEeu0gQSxiDbjQDZenyGcTZ2VOmSeb/gB1QCjJMhHUW28RVfCYCvcBBW6hYYZAfgVOSsuzFVkwE98eRxKoz26NyZT9Fo5xoVNx6nix+5n373p76HnrhSpFq6Q9VUGh7gesvZkfWaLKkWkE2J+gtz1Cmu0X/5/fvo470VWvq8Z1OnPENrJ2+mUhXAJwIhJu9BYMIOJOsG60A2gMmXncxlQejJ2ZHzSNIxD68sc1IIZ7pjvjTbPS9zW6rjpLIB1RlIALiKJAAA4Bn2sLxMVT/n9XKJjq0eovaZC3Sk26OL734P/eBT7qIvWTtKi3upcrLl34NlKwi42L9tv7F9q36hJFuE9DyiIeNPGAAaIMiN8tNCgYalonC9Vcv0ySuX6L2ffIA+eOEclU/eQMee9vmUri3RLme1FYTPDfMHe66Y0tqKBF3K1Sr1+0MXTA8DRaax5b+S+cuJEoePaCWABF+cjR1mWDsjWXJQcZIdP36Mqw/Et7FKrckKG9PXZk9B26zMzbFdgr3J+1r1Hv6N5yPIgcy9IWMgCTXGRHO9XXrpM++kL3/CE+hUvUaNsWTmxoCZ7Q4XB+DgYIHHimeCm1aCkPnZb+5ckj6/bE9Y400JnHvdF1ekhc+EjuRmn0toUqTN64xiKAZB1VaMQTbo+cLOcFgBTuIAACAASURBVBCY3Nl0vfCBGBc3PlhaYEPooBcU1SEHJAhQHd+LtmydpuhCBBcvia4/wsmm4FIk9BHm5qJ7OGyFE0kaHwBo2y4U6dPJmF79O79D1+p16pbKnIl1y/ETdMfhQ1QfjahZKVG/06VyueJKaDPWQQCSqNnAfzYDyhwcMxA9SDad8wdOIzLZ8kCnSZAtO3NMulqvZ/jc5LSzLLHAiA748FDXDAMMDpqpEVE8QeQ/J/0cGw0OHJ7JteNqIxadEWVOZ9YoxqYol7HhSlxmmi218u+UB5oCKAARPJxyidSHq54FHTPXs0NVZLAVWYLi/IqjZ0aiHfzeSeVEOXZMoHxiB1gMtqDcwQ3FjwP3r9XqfL0/3/188BiDgZrBj+w3EMxqrFcjAxKJDcuhQwkw0C4ZjlnWjddvWtRO1LOAl/gf+OMw3sEQ9Qze4Gc9pHyAouizIB/mFNlSXAIMOXKpO7orYHTroWU8igbsYV9CEiAHYkjIGxmgI2O0Q1MmWOSnzJF4vl5BB5tGGOcsvbo/M/NVgFEkGYbIgJL188+0/WtjcPtZHVWTA3FSTb7j7AWAt0GJrZY+YH6YK4jL7QwQnoSAfLQRBOcV3ltWKhdnxkzTnZDV4XDMsgv+qWl8Igx6czYQUWmc0vlzj9Ebf+vN9KQv/1ranTnC2WyjQsU1QZBenbGmtflTzkGLoyPTLOnTwmiXNh75BPUf/xd61Y/+RxoCYCtKlIvXEw5DqcQgIGSWZcC1Npfv2BqF74vroC9BdF4s+2zFaXPCa6qZKdzTEeXnAB+0ND92TsP7hHJSr/hrQrBi+nP9fhmNhB8NzzQjb2wcPAFnBjuRRXGweW9WJKvLyi9Z88VcNFHEGWMWfdl3Onq/uYn1PTc1KhSoP/S6PeMA6r5zRrUuEsYKp5FllzMTfOYAgBUDWVRq3J5mWWCCfeE9cSVpysnGe9pAeuc0APAQTjyUUXK0NAhK8JnJ8+Qz/GDZGCUGy8RY95npLXuv2Pi3zFFN/QAoAzBHwGvTTPEMeyNOviFyZ+emZfyG+iZP3s2QFI4U2R8h/557alDeLBtHgF7WByNpLmKZiI6HRzMT/cj9+QRbDWFUPus1u1LyUmzPB/ozksdSucDnQrFUUVk3UCcOGpkkyN8tMw5OBq63srqYPiCURdZjyA6rquyExM/WHVkfC1DEz7ePZMNJh10xZhDSjmX5O597AV2HrKXcCPYTOr5CR2ftp/13m+hoNJyq89p40D1rH3gwSJ4KABx7Cx/oA8+L5R10Hq8qrVB38lmtDaBc5YeBnlPKE00esS8523goPLHe5VR7Rx14BJG8E4bmDBV+ppx5nkMwtM+yesUDmMDDILOwheQ7QRQldm7MpgVFATjnRhJ8CW0JvoNwjMj2UNAdP3OAAXs5sKNNRzOIo8vpMzlM9kWfVCtlPqtHWhHBGV6goFGAwUmDyhPkmuVWzz2sKev94BVztYm+N4M7jtdTOyaG82Mlg3xWBBQrqjv7Q2kExnOaly2jD1do2elR7B8AkeNU2hz57DkD3TWbI6psAvDPtAYKctr5H2dU2/7nMescjccjqlZrIu/Kh4t5xQhsfu08TBOp3EGlDWeLogQOZ2dQ3jxpy0/uVXDasm8DfmzOthKIDjpR5n7M4Fp1PKJyYUTbVy/Ro488SOtnH6LHzn6Krl45Tzcsz9BNK7P0/LvuoBc841ZqpDvMxVZKB47zVdTKZIAw9G1knos0ogbtFRbpL/95nV73ro/Qt/zwz1O7PE/j6hwlxQqhWRH8W9FfoZ0u75e1o+TcAz0R9EI2hJqvu8wOYtsJlV+oLBpKhY+BVLn0CLZ3wCwH+0n9Pgd4B4E4bkiWa2ImRKMxzdTqVN/do0PdPt3zn3+Wvu+pd9Ezlg7T3MCDbJPvur8u9udBeDZMB+vsbrZXZQ/4LpYAHIfFAvOwAWzbrRTpSjKgv3rwk3Tvxz9Cq3fcTnd9/dfQzA3H+O8A26ArRggplUq0u9ejWkP8KR8kzHsHsS8w5whsoHEYrse5YmBXPFY5z8THA3Yj56b4uMbbZnoxtDEn7E09BZCdZhUlZmtgv8kcFGmvUqZ/fOQMXVjf4HVFEtPhNKWf+w/fQYvdHp1oNqiOIJmWPIRr7+TNHYmyTwBCclVjqcT2n33y5Ub+in2BjHM0jkJlSOzHTL22UJRKSgey6fkW8MfJEyRIDn0W+gWtdocrK2bAyQaQbT9RtD+C4yAE2SxycdC1Mch24HWB4gcAtLm1zSBbiYVjMr0vfL6AevKbVluI8tFxSjZDiXaLRbpIRK+//376qwsXqFOVsqgTy0v0HS94Ic2hg04ypg4mllsNA+K2xtCTyss/W4QemQogzDci+iwKHmci+dw2KBjwvAD1FGJ1yR5gg84iYKrws/Nd5Dp3oLsChGSNe1Y6LAA4GOT5/DMyNRIx9ipoyW1GesEbjPztIKUX1wv/RpE2tzdoeXnVjdOUGza9j6RNZpLgsMTzYYiH75V9vkZig/RuCOvm+gYtLC060CveHHbounILnTeAMjg0DeiJ4xLslDo+Mb9GGCd3NJ1FxxlVajDKpgq8z0DEWiIbKYxChHOTt052SCF7qdZsuKfExlesjOygACcN9slk5CNfSUPpQr4AZMMIYmAmjCobp5rjMDGeLsu8KbICWl5e1NI3/xwHQrJgWJzMk68OYegVKwzieWA3BK2CdF4H+iI5AjpoiyML00AyU3wuUq36ANmXACFtT8bSabtRrgvXu0jtdovm57HHTBfkgGSZcgS5HhxeaF3vDHnm9FPuGXaCheuS92MQ6cY6GEgSr14MutvPLAdpSttbOywH0n1Z5j4Ei+x+EplVgyKt0o+/6mfoYpvo6NOeTe0SuNnqNChKNts0kI3vbuvL5dJSKtoc79HCcJse+uCf0Utf+MX071/8Aua7ABch62LNsMM7muPIQEIIcLhMpGwkEo/Ed8E1hgPXdM9+55CYQiII0NGIxDrOEpWPvMM2NC7xTOzrJjdv4ae6Z4dGwURQJC3SZmuTM1vDAAGcjniv2s+SUSTZMygTxN6cJgdex8tJbRlZ1g7ezq+p8h5sJHzH6WjN8s7qu2z5no0JYC6CJxtb67w3eY0sE0kdyCzIEYLcCYMqAB1MVuW+k6CMi0jrmYw12VZda69h552VzTneu8ihzOpoOzf928anfWhsAkwEaJr5RJxz4d/YWU8SjuSvrhyi0RjOlpSl28fLn9dEPAsqByD1YLAsOIHy9nVmTMWCMxLt98zlxxmzut+CjGWef3H9aDwYihMWdReNgRHZBN5OgcFuhmk4FjefjjNM3pPfQYFmnH2N+oybF/w+pAMx+ZZsA6UvUD0KEnju/KYfN4ugh4CDjKkO7Bv7HrKtoEeM89E4xmy8gN4kk8Pvd7sWjipsCw5mBHZauK4OpNGVgzG+vY1zU85qs7PsnmI/hbTRfjeg0zDuzcCM0j/Y97PC6EFLyewDt/EmLS7j3FSgSUHYrN04ad0gqwIcsyDal6CNntMKrnr1kdUwbD+1WjS3MC8iEngZ+UEufz32JnT0tE/m+qApAL4PzjnszVC3mn6aBmThrToqBzYfrhx14nxQjk/VJwywjSAHTQX2LAiXHb1163ZncpryeQI7kecnhwTeQCEet8vgG9MIXbkLZQ6QIliTsSctUGrgp5MnyaRv7+5I46kJgM3Pf56N2e/tSQdoOxc0q3pC7gLuTJbkRPQ7MvolY9g4gdVeNj5kp4eUKy5JOZNfbDY580P7IGzixF/QcmwDTuHbAAQwsNWBePo8R/QfBKngt+114Yc1JAjNYB729pAz1lDpVKI+feqTD9CH//q99OEP/AWlgw7dccsJuuPGE3T7rSfplhuPUb005EBjLdmlGu1QJekToDIqCE0Cv4/+1yhE/Dxm3XEsY1Ko06AwR9vpAn3D97+Gfvo330pzx26jTlojKtWZQxc5/QhQmc50HImq8/CzBcLxHdhBbm4zOQvKmav2rIGaPMWwX0eS7MC6iMUy1HA+yOzfR/4Oex/rWapWnD3qbX9NWjAqDL3Y9mJ/t0vLcwtU2+3Tam9IP/vSl9GP3f3V9KTGPM0MiKqa7RvrmakK5Dr+kGcviWbOfkKdgn9bJhnAJoBo3QrAtjJdS4f03n/6OP35P/0D3XbXF9FLXv6dVFyap0G5yKBUoVqlre1t5rjOBgNMXrz/Hg8f2ZcIamTAeleObYGFsNmJBCnZpu12WQ5C/WNnktM/VhHDlDcyC4PegJrAVnQ/o7wUf0OGXr9Sok0q0r1/+wHaQ/AFze76Q3rG8RP0vCc+kWY6HVqplKk8RhaxvI07RyJWNrad+DtF7l4PnmuMG5ZQqOPz/EGsB/wXppYZE6EKT+yA7B4ze9vm1a6DjgFVC84TAJnsMyFzWPlrw3UI5QCPQIds3BcdjgudgYBs0zJfrhdk80rDKxGe9IKAT5bJNg1ks+f4eJ7wb8UgmyMOV3H34IVyISjvCLqGgTsO7WmF5LPM5IMbRPSxzU36+be9nbYrNRqVCtQYJ/Sdz38+3bIwT7PjIfU2NnhTixM6DVYxUEAd2bTASmS2KeCKNAsInPKAg8AfimK0mNLDYvpsGXFaQ6c/dJp1lh3IJt1jfFq8CG449qzxDmMPB5E4cN5oNcGxQ8gbcXI9IiubW+u0srwmbK5qdOWCXpFceQfOiIktQyrvPWV+eT6KReZcAZhoG98/z0AcGbmBbDZviKbiUGDnN+g2FkfxZMPqwa+GKThe0BWH0WrlOrH5iZWwReaw2SDvMcgWRqYNhMK9YkcJqDvkYH8QSUZhGxsj397KgmzTro+7jXIkPhmpA5cTxXFGiOds4OcWSlw+vrq4IKnNOUZ0qHjC90dEC+WiYW8O4WjJyivk10UqNUMnBtmyB04s736O4BizoedAOynLmtzdHmSz/dTp7NDs7HyuLpBsB7y/RIrkntDG0j11kYEgiUzJu0j00JzEWF55XTXrBV3Wws+0XcLnhnI1GbgCvitz9rxrlGNdQG8UKvTpM4/Sy3/g1XTb819Cg/mj1CnNcdmolYzGV1pXVQ+ygWIUkSmQ/nZotbdOD9z7Fvqvv/VLdPLwAhtj4frivZHZA4cRSUhW/i572HeujiNp/LdSicFW6IPQIc15O/2VzAD+30A2drzZiZcTZyLzIHBdZH4LnKmFcjjZfKIBstIy+TPmD071ypKCbFHm2bQxc4dfZDOiPXtlslG6B4GkyzQHQTSSja3oQDbIpGb82NyGz/TnqbwTQD0YMdwgJ+dje9r0oRgkWK8yc7ZiTcBtkwF/Neqafz9xwgBWhB/H2aS/DPWH+16xwA1JuCOq2k7OcGenLY4fepAwBtnC98H9s6Bd9j65IJuThMm3NOOXQbblNda3XlLk+zbb8Th4zRATA3E+0ugCHbnvvmZZKDAYzeemOXfB/uJy8sjZNlBmuCcZcEw5GX3CE9dsHXsflM5A9sArmQdc2/dM/9mtcR8ExND5LrSb7O/+vJ3ccdibMIYRpIzdIKEzn3wD0yso1UMDDDGAp9l6/vowGAP9ZfZTnp2WJ++wn7a2N1gf8Bh4XWJrIk+GBKjFfpUOuVl7Lr5CgqJqXxSLfFYDALdS9CyINGnf2D4HyFaroOIjm/USA1ahvWFBFHSeA52EC+ZkE/gnznvrKMwgW3Mmk1l/kD1kdiHsJ3YaxavhaTF7Kw9ks50NqpZVrInyRXImCXM8mo2a5wtoyf8I5xjOSt9MgDn/XEZtKIHyHcgl6+ilpVynjXWQNXHhQLDnYgSoB30rybvhfvBSYHowBEEFbF2nxYVlLgHN6tT99T03uapnnfE8+Q6DyQagwzmem8W+VtqasAO9VwAuE9LWrL2zy/IjAcPc3cS/tEwS+YbM72BPQDa+VzYXUq7RpM/wruAo22lt0crKEhW5lA18dEMqjnu08eg5uvfdb6H33/8uWp4r0jOf9rl05xfcQbecOkIVGlIp2aMygLQUjQ0GvFoIOCKDDQCbSIDzpjNBpCkv5349JmS015jS4w//9O/pHfd/lF7wDd9FX/qCr6fGwiEal5o0RKM0AOHK9ex8mVRoAjjohcwepJuUKtTaDIKUGb0XVOrovLlRo2ndbleSQaauSf7bQH/A9qrPiA0eZ77lXWXy0t7ZobXZBWoOxrTUHdD//pzn02u/9eV0vFBmupPqONvN/KD5/Gz+PdYpDOrqdgfghqaLo1KRdtHNtFqi9WRAf/LhD9CHzj5E3/Yjr6RnPO+5jqttA8F8DRzHYww1iM9+lmcNel2qVasOAA/XhsFp5S4OzzcL/CF7Dv6mrQf7chGAJfvF8BUBVvd295imwZpDMKekAou75Sr9/cUL9MD5C8xBh/VZ6Q/o2+9+Hh0rpFTt7NJSo8G8upZZFuv3MLXXQDb44waygeoo/Excr3+EG8TVS0mBavXKBMjmIGJdSKRBKCzJtvdud4+fyVQRYRdUZNZy6WjWurC1B+6AuUSH939zkA1GBcpFMSB0i5lGWHcQyAYeFVG+NgWxQTQFZKuLooVTOCyVqVsgukREP/u2d9CDrRb1wNGTJPTMk6fo6+68k+YHe9Rfv0arDLLp5g01cs5q2kbrYkFUAbkF0e9bOSWPJVgXO4jAmSGIsheeXCM1eD6u3W61aWl5gWjk58OAGwGVFFwyQ46zZ0RApLQMpb8+smKWsXEChOM1hwodX5GZ4dpCR2dgqED9u4oDh/cTI/H6VB2nFlt0fHE+AHQU1FDbYNr8QthhCDtTWx/MdCtc8qMuQ+JTt2U9BTmfn4PhHoBP8XqCtBxGkF6Pa2Hwg7Q1TwlMoGfuS2Kw9fqhkXjwHPGapCm1IAdssPloWTY6mmeUI/0fJOWJloBnUf7M9SrkBiLhANnaajHIJiCkjDUGReI3QOkYwN2SlqFYP9OwfFY3ulwa7jd0GwYAvrw8VX5MaRt3mMnsXrfPh4Lrn2qCqes3rV6D11MbPHDGo6UH23YL96PtN43m7rQ6tLg0z6Vp+8l7Zp4LKRPSjgZSxhQ2GOAh5+gfMzJhTCEatryyKMTDauTnlZva6yOLFkSpo6RE//m1v0L/+HiHTj79y6hVXqRuuc7cbCE/oK2nA9kQOedMWZSewhwc0dyoTcVLD9GlT/w13XfP7zIXCcogJQKkEVBCSSKytLL6x2fC6pOi9+W/F5ENskOL85IFsO9pG0082nmzMx62uLcbhN/1aJKIITKVe7vM6yfOceSURN/3dfQCdAB0ELlGJkQA6Fv2KDqOcn2jt/4BrKB8hekZfIcZvo3Tdzn6B0PZ2myxHBQ0Hd++n0TWLa8Gk+9KgGEwFJANkTvTjeF+9Jxadh6LC1MoljXTfV54/6zpRJDxF66TOWN4ZqeLaKHoWd+hdxIaCcs9Wf6Kkm2MgIZlyk2TB+4bF/CLtttw4MTxC9XMxEbNQRMYFKz5bOP95M/OX4gbAB0DV1z2dI59EA6IWYAArqAbMMqrcXDpNaEdETstNj+WVRY/L9Z3BrZZZgJsg1KpQEUNNWfkx82JP1Ms2GAd4VcWFoMM8clt6ox6tU8wXs5cYd7egHv3APuJMxULxDxlBrLZ+Z0JuTjiZm06ooFQnJsrSwusoxlYYXOjwBzEZj+Z/PPvubpAy39HYwagcj+xwtfuvLw3t7acHGRUzz76B88U+0nkwH3V5seqCHRtbH+Z/YQOj+hkyYTt2Jt5iFO4EXS8yDbO2E9a0m9268T+MVCLShwAnl8QsmmzMSeC+TnnGbIS52cXXLCa9Z3aF9OSAQyo3O1J5oF7nl045X3NPuAM8JVFLhvNaJ6c/R/qQ6NcQSYJay99n2x5fCAhtnepxBmfK6gECI71ifeM7AvoZgQp9wuETNVHefZTNP95tjvsCmRtMvWONveKZX5C/1iQpphysNFl7Ok6ms0TH5tYONXIBDkAZ51xhsbADoNHLisjPI/I0cuE4wy3lxMLtdl47dIxtbY3aQ37JOlRJdmjj3/4r+lP3/GHdObBj9Pdz3o6veC5d9INh2aonPY4q60IEI5GVILdzWAaEg8sDCGN7bKfyUBwvgLxv9WWYehZSv3CPH3qfIvedu8H6MP/dJ6+9hteRl/14m+mUmOJhtywCvCecOVhbrm4l3lMRE/yvqUSZ1VLANiOEx1Xzn60NcJ/0VBwdq6Zbz9FYh5eB5Cvs7srGeBRw4pp7897mFLa3WrR4dlFavaGdP/vvZn++g/eSj/7H76bFnoJNRLJUr5ef/Kguf5M/z7N7DMzjtcAyUbAH8rSyRRlpA9uXKY/vP9eWrr1Jnr5q3+MakfX6PHWNs0uL0qjoYCbOJZhK7c1F5qrXmqif2w9nV52nOCWgaz0DUqDYfZTqIPy5tLOE+ahReZvp+N8YwsiovIFzR02i0X67T/+E7rS22OQEaWiz735ZnrZc55Dc6MRlTq7tDIPm82ygsM3lEQhZwbrBEPvo1yUOdmsXDTPhg8SV3ApdiD8cZzvAOyNKkl0df5qc/DSGm9utRhfqSodyeTcSCdqDtGpLYmxwmdEkGYWZ9FB5aI8GL7B/uWiecg0Hna9IFv8uoyMIpNNOdmE6s6XJ7msCOfsZDPLrFwUBL5iAIIYskB7xQKtU4HuPXOW3vS+99JOpc4gydJgSN/7kq+nk+USja5eZWK/ChQwZ3oERkmOErKDP8yS4I5tAV+JA62C681h5Ey2thgH4ecgtB/Xb+5IOS1ANhYgrXOPr2XbXB01G69FYp3Byw+XrRt2UgyNeqQ3m5FojupB47R3ApeNGYnumhxjNND8vGa4BgYJZ0kYP5Q1MJgWfVaOHSggi2jhvjEIM4GkK08CnunLReUNQifPG1HCi2HdgMA7ZcYBy11AOhq+VwgqsZwoh5FLkUfH0RCIzNEIto4wNgA6oEFIijkOSu2mg3pK+JkILwkyipysmwbStbHx2fiZD6YII3GblpcW1KD1WWcZIY7kHa8BkI3Tb4sonTR0LswbzuZo8HviwqLInmVmMMfWAetvdfKYV2TLcH+FaEtPqFqn2CW7jvd1c+ZAjka7j2UQWClSKAMWQfLE0d7oMhAN8z0KIrG582m/VDm3JQsz2Rj/0nK9UIXJBg9OGBAhDxM6f7VF3/Zdr6Tbv/xraLh6I5eNDgoV17lKHuliP5o5pQ4Uk9GPqJYMaXa0Q1sP/A3dtlKnn3vV91E1ET6fUP4hQ+bAhZ1E3dfcBaLTmG5IAxT4mY1EZOiYfo4XccJ6F3nvcCR2jtOD3HMPsNBM/liGmpJxxVif2585OUUBZ6DPlhGQMQt+68CD9bC/4/zD3pRsGQkqACTDmpYcEbffP6AasDjcltIsAC3Ic5xiZ86CBMg25n0JgCVP/0Tnn8OqSwqyLc67PRbuhxAU5PkTdI8NUNN5IagRBk0m5V/mG++7o+W/ABN5X1uWRM7689mo72RNW1yQJQ76THGuIbfGRTmhN/yLuf1loCbEFDLLZzVvI7EtHHgaZsIFmxXzy9ynaEjAXJbRQHPeU3ap6MswKHG95zRHxwcDfl7ZvNhpFmkwCbiOqR2YbmMxN1thAkTXwAzWkrONNUhpjXrCoJ88KstDxeXsxQJ3D2/MzkgQtlCikeMo0qAs0yMY2GN7IuGGU3yGcSBEvDVel4gsPbTlWL9zkNIqASaDlHlBIzsXNrc3aXVxJZMNkl3X/BzFgTYUsZK9rD0SOQ0hZynKhje2OeADblIJdEdBgil2baijzZ43uzXkB7S5tXli8Ly1Q3PzMwqyCYfQftmCLD/ISmy3aUFBtgOzCzXby+wnyzI90L60YLeChmzTwn5CExkGIifL+cPzy9YXJXjQmeDs5LfTB0/ba3z+K31NSLcxdW8GZ5PtHQ5SFsvcWCkGnmJ7z0B+Blng+zCtiFB8WKmWbCuxB2BR8T8DuwK/z5Ru7hcgj+w9W09kG/O5pQF+54sE8xXawXgm7OiFuXkfCI/OI8yH7BvNVA9Mmv6elDW6NUN36OB6/1VpkMYaMxlRe/sqHV2apY998L30B69/HdWpTS+8+5n0ZXc+hRplNLRC8wKUj0oJqWQ+skWsWfWqbxjYAqDhx4exyJ4NaWfyMwizZwsaPAAkq9KoUKcR1WlYmKdzj7XonrffT5948BJ93Td9Nz3/a7+ZqAI+3bqAbVzVZd1VVe50j7H9NC8gW0b2eP2m2N8oxwZVwqwGKfexmxyICZuEwbKSVAIYZUvs3+h+NP2B61GNUaGU+htbVNju0K+8+v+gxXafvuU5z6Mbm0vUHCVUBc3YwQnIuUf1Z/WXUyoUDNiEpHDnz1KBBsWUuuUCtUop/elH/pY+8ND/oB987X+hhVPHqbG2wpxu1rXVBRV0fxrYFWxZoZap+qoX58+rLZQbmNAGS62dtpaPe6Sf7WLsf4BgBrsorsAJOgWibkcqCNi/0AZBvXKJOpUaPXDlCr35L99Pe+UyB94XhgP66W95Kd0+M0v1wZDS3Q4tzy+4ks9sPVE2k9KBxWnKtgyoHWoVCTJNwchc5iok2ejKUAogZfLgVcx2Hs8z/RB0Bl3Z+rYERtETgIPjcQanNYQKOIRhd+202lTgSsrGvz3IBhXW6e4yt8Z+mWyxwOM6vKQ5jZKu95mBbFU0PqhVtZ5flhKFGjulEj1MRD/1xt+jRxG9LxapMUro7qc8mZ53++00vnqZDs3MUSUZBcgnhCtYjsDoDEG2GeXsgaDHIJtsjCyoYIYFHHkD2fIPg+wMmcPpQLaxGAf2mXDkIiMZGwiglxkH4aEjpmwIeshdxcgSB3dlQdPccw8uM4ezY2ZS/pI0IggNxIxSF8TK4ZphRB5OtcWNGdRScmu9JLQVnNHQ7ftSpMwzA+eEIybqoNmxyA5cEIGLjbYQZNOTXNKxiz7zKS9yNgF6RfJgnGwwgDIG1BQnB+sMQw8gGztwCmR6QdC4YHB9qFSsaUEVnaKC7r3h+ptDbAAs3pEKRAPF5wAAIABJREFUZeFkW1yS7Ippnxx5Z3BXM9ky8+EmLHvIC1AkmTYMuvMzdX6ig978U9+dSUqOmRcECk9Bz/1wFTMy8Uo4HGEcoNNVJlw2LYSl84C9sr3T4rFyZzrH+2fSomUMMRcLMtlA2BuBbOH+zIhCEOnBnTE/q8srDCJNe8fw/WzZkOSDkoP/6zffRH/zybN0+s4XUqs0R91yg4E2XzaaBdlYV2gXxDJIxJM9Why26Nxf/yl9x1c/m77hq++mcuI7ApvRj/txRlCl6oAG56A5WYqPPzFlsTehg3DgWmRqEhPRXKpoEtooe2k2JW0cHyfz/r0mziJ1OtClqDmjHDEZgA1XTGa2mVPN4MqilQXZfvRPMZAeEbFwz0NupFxUopQukyabcJppGCEOHLJlthnoyDhSmReL3lf1KZ4HHS3git+H0/Sdkx/ObJXGSCGJsVuXaL84tUAFJvw1fpgY5MjKhMydcUOxjm4LfxPKBzJn3j7Pwxzt7rRpfsF4M/NBUptzTmvSD/Qic8gF5a3W2EH+a+VpXv743Bynog/AxTUWfcD3D8qZBHfM2gf4FQh4obfKWjY8LS5ll9v+xvyAiwsZzhztl84sGSM0lnUeFRpfaAbTtCCNjXtC7SvItqLybn93CScTF8gvMEdZkM3vT3kvfwesAc4g4b8p0rhUou3uLtVm5xwvDH7vglAoZ9bACsjL0ScM5WD4N7IkVhYW2Bkow1lmUuggqBo3GtH1glyimRJneTmDP9RXwXhVfwgIntLWFs7N5RznlmdC1ZLXJ/bqTLeBMGNZ7ScFRabpK/we88RcpteEP9XKbMKga3jua56bu2VPKwEkSE0cpMZ8G/m933MA0cSBQYZCOQXItk3LMwhOeaA/dIzysBqsGUC2xbksB+q06+KMWbOf8kA2b8cEhXua3WOB4wzFyhSgPZRHZJ1jf4KvTBduioRnfw36GuzNFfAMRxkZbk6nHOAGsoXNXvw+s1kNdiiARIhVqcggm2Q02vdiHa86VvWTAcqs8xqNTFnZBMCXo78g8xzQ0MqOjI4O3i8OjuC5HKRcnHfgnGW08RmgnZhVe2TOX1wLkI35Eq00EeBysATc4ZMzqqCLoQtGVEq69LG/+0t6+z2vp2HrMfqWlzyf7nzqrVShXSrTHmeuoRTUstWYJU4zYrk80wUg2VHNLQ/1wa3PNKPNYDxwX1VonFRpXEAQdIbOXGzRm+75E3p8a0Tf9f2vps992p3cLGHMoBy6NHuwzXRia3uHlhRkc+dQYH+HmfqhvQgbiDsmujMxa0f4JZXf87M5ew60UT2abdQDOzrkXvZBApxV0Bm1MbFf/r63v5Pe/ptvoH/3jGfS3Z/7VJrvp9QcJlSBXZ0oLnBdu+7f8Ev7gGzuqQroD1FCiuYAZaJ2tUAfv3iG/uC976HnfOOL6UXf+TLmcUOjMFBtmQ2Zl6RjWYpxsowc4VlbMvPmCrDhd9vgHUfVXqYU0iQiwCvUzkdACzK/y5UA87yWDDWnRN1qhVrVBr3xz95DD27vEJXKVBvs0dOOHqZXfuVX0THcdm+P0l6PlkEjoN1u8evJfaFJUzpw7i6KKqbFeW18J3+IgxMhoGggG7AV6A4D2aTDr7cPvA6xTs18Z8afNjhYvUQVlmH/iYPURh9jRwbsUuhn4EEuky1UzeGCOFU8JZNt2nWGuBrIhoVh7hTtLhpfN/lzDLJl1VaMYtr19pIoB+HuoiCe025CTNKHrLFSiR4nord+5KP09gceoF4ZhlJCK6UC/fCLX0Kl9Wt0ZGaWamOkAWukI4fYnJ2joEOKZbJxJHQCeIgjFt4ItyiuHWK54IwJm3txuX6zLRkd6PYhQKs6cVGtcGZN1ehnwnstd5gQGr3AIk6WEYPMMnbkQT6vz7R77y/wBY74cYYEiB7zLKxIB8KZQjQG37+2LpwiIcgmikSiUIH4i3LXLbHXlwwmVhvmv4QZhq67n9zDIj84HPiQZyLKyXTkPECTE8Xh+GkELsyyOeh9QYSOdFMbr2/GMP1gMPljkA3OwsoKESLyOgPhlWEExH6P6+H8cbZMpRw4+Fmn0wAip8DgLGh52PKiBzqmjdQUvu1NKRdFh5j9oniBY6sZsUx4r1xcYdpv3ns6/aMcCcwp0qw7mWWcMAY13I08dxP2JvM3NTUir41EQlAlBNNZ9vSZ1pSE5SfaK/hZmpyE2SwCCOIDB84B4AoC50WkQhBDItUbDLLB0REZ9c6eXB8ZRYisG7k6Sny6I3rxt38PnXj6c6l2/DbaKc/TXgllCMgYkfVSN1BnSxgi8LxKisYxPW568OC999AvvuoV9AWfdxtHfXlejL9Oy7HYka9JF8LQiZ4W1TeDA3uTS5E0/VvKlbO8RpOHqKzLjkbg4HRDd5h+c70T3X2sfNyfTF2Us3EmW175b8yrJDKE3Qh9iWiYZMjgfp7YnLs+ojQgMVJZL80xyJa3v0SGpQTADFr8e2tzWzmYsi3L4/VnCdF9gPGOhmMpRXJ1OLLaMXcXy4E6qPIF8OTBCNKGQSYdUawmxqYRKmXDva7llwHQf5D+knLRDs3MCci2n85kUF5BDtx3e6dNSwviwE1yl/onW/aFvK+UMsSRY+GYEaPN9E4ccYaOhsxyqXugC/K+H68zjD1sUml8YOyCwrkWO7ohZ5iUbkr2XAHgqRql4TjjZ9l4jC/RZ9plvzntPIEcMCfbvHDaGpyR930ZkLwD9gkHM+Jy0WiABrDBSUFwdFgs0aBcoavdPdro7dH5y4/SY5ubtNHeoXZvTzoXU0qNcpVmmnU27o8uLdOpw4fp5NohGmxv06GFOaqhPJ+BthFnUJj4my5i+4d/qUA/so1HI8kA1/f0wI42QoipQTRLnvUBmhBA8Trn/2CDiMtFkROCctFgbsN1Dfe3nUPgtN1cl0oAgO55tohfnyw42OsPqFpvsMMHfp3z7TZt9Qc0AtgWnd+4B+zo6jilm9fWaNzeodVmMwpW52kx+Z3Y59JgZgENpxwQJFn9uRkZ7nayLi7jCsAe6ED24Y6y+cEtYFfAfmL/xNnu0+0T624OkE3saCvXmgwMiY71tjmeC5CNy0VBtzFF53n7JGvfQu5At8HnZhSMDc9OP1/K1QyQbUNB97Ake8qSOPkB6L4rwWpH7xHYFdNWlE87BtnQEE6qdHC9O2+c7ePtTas8gD4IQTYGsnPs9/DZYXc/l8kWzG3GZmeNI2We1bRP3e3L9Du/+nP0qX/8G3rpS76Cnnvnk6le7FKJpCwUQJw0LgDvrlaoOH5MvFPRUTO4RjDB/pdAWjxTYYOTSfshb14xp8zXmqIsFB3gKzSmBg1onv7uow/R7/y3P6Ybb38GvfwV/4lmVk/QoFDjTvEh0IZ9AfuAG77oQwA6hvtrcr/Jyrd7EtTyZ1g2wB7aCWIfwMbCWKXZwix4kaeAebw+BVREENVHCVW6fXr9z/8Snf3wR+k7XvA1dOvyIe4myn9DZuI4oBWYrlb+VX+ZZMmctj76/tfJtesys4oJl1KCJ363SnSh26Y3/Ok76dAdT6KX/9RP0KBZo0GlxN1xEdzw9uxk8IaD1aDCiez9/V6c9yASAYxuI9hfdroAPIvjDKynURHSVt5x5mkv0BD+crVCD+606U333Uc74IhLiZb6fXrli19Mz1xdIeTwj1BC2u3SKviUuQplnwQN5enm7F+AbNeu8RmGwFbBNaSc/pYGsoGuDI+ZBfWTNc1S20kC1/KxIKRYLQayCTUWn5v8B5ED8xfiM8n48gCy4ZzmxA4rFz0QZCMpPeBsIpQt6EH0mYBs4KnKoxqXl9IXtUghIpRjIIlC6G5I4kHjjEG2pnKymVOMv/dKBWpRkR4ej+jH3vAG2kGb6EKZ6uMRfeOdd9KtczN0vNGkGgjaEQBigo4Y+ZTx4n7cTVQ7tizMKMEnD3S/aIWaSYoqw9EAyGYZFvs5mjZTDLLtaLfFyIk30bMDLQbRxnDq4BiXhdn4ICNGuJtSNq446qdG4gQgGCkbE0IcDv8akI3XrZQF2XgzcLTDdzvxW80QcJnf3t71cZy5TaPp1TBmW8wNEnGyuUNpcnPjXQFCXg/INglqymY3kM0A00knJwuSmPwBZHMOnEhmZoDZ9RWjhq8dSTQOWRKylhEIE5Q0GUgjJTooC0KGjoBsJrf7G8KyX9iBs0y2aD7tehmvRcNErUEOpoFsefslBAEkAtegIveQn2z0YZNlb+94DwKQzbfV1usDIyp2qvFsONUAhpnzTjOFpgHRIShoWRIhyBbv0fD7pojwTDbcV64fZLP3Ho7GXAJcLNbp7e/5C/rV33873XH319JOfY12yyhBQCYDOsx5kM2XWoPkl5jkdybp0lxvnf7H236X3v3f30CL8zU2ZO0TgoJ5IBtHmPFx3Ju+JCYLsrWZU8vKRQxkM0PN9HVo0HMad2eXAVOHIZn8qdx7s1czjZwTo5xRiMTmlihPB9mQsXB4eVXS7xVks27HYQOWeO8AXEHWk2WyuTnUshverQFwKk4Rw8+0DU62ZZDPa3ZOwCE3bY/i+uEADlwpANnkqQftLwPZkJlxUIAgdDgwVmSyAWSD3MfrYu88qS8FoAHIBqN/Gugelp+E+gAgGzfO4IzP688qwNiNgsD0ZbjyMdjGmlhtBM4At0BIyIOqLzltXVgO0pR1pmhCCwiFKl6NvxCM0PIwzmQ7gKg6nt+DQLbJ00/eUxp9bOeCbFl5NXoPleE0C7KFMmQ6g91iBtaK1C+VmE/3ardLH3vo0/TAw2doZzSmYVm/oxmvPCZucgInGGXWKWes1UYJzVZKdPPRo/Qln/8UOtqcpQY6Eo6HnCEBqhAELtncVpUk6yN6AQEx7mDIpdwBtcMU+8fkwED3NSW8n8wQzc5s+Gzm4iqUFGSbUnYuo3PnO2eRIDCqwSk4C3n70zrZ+3cUBwsgW6nRoH6pTO1ymX7rnW+nK/0BDUtG525cPzIHmLd6mtC/+6Jn0q0rK3SkXqdaMpBMU9fIK8uxZnuU1zktsN21OGeE9zL5GJ/C/ZkJ8kGqLMjmXaes/spkOmgwDPdw9hPGCJ2ggflJOZe5/UxBNgkGa0DDgWzrhIxPGF7T7afYCS1mOG2LCBy4gFrOaPV84Ex0gO6cySb6IC+Ynzc/uCtANuaMznhqLNV5qoB/Z4HunV0BTXmt9PvZPeVBNtvryIzhxlGLi5yNZvbT1IfpH2y/D9CwAw3PoueF2WvIsC9Tjz74vj+hN/36a+i5d34OffNL7qa5So8qKTLXelQoDIR3zZpQBGFLvAOOVT63tBIG989ko1s33ijY5M61Cbsja39PfV/uTs45OZzZliQzNCw0qT1s0Fve9Rf0Z3/1j/Sd3/cq+qLnfiUNC5LVNi6WudFToVTOBdm8fs7uT7GhZKWngWwOjp6wMwTgxf8MZHMlzEFw1AD68jilOnzT9W167Y/8BK2MCvRNX/4VtJpWaGaYUH1cIHyHs6AOjkscJC5T//7ZBtm8HWI4QkJoEgQQrV8m6lSKtFlK6U33vYuGq4v0ytf8DI3moHcl683Am0lQxzLrrVxUBO1g0FTsJwPZXGVHJqtMAh9xsAJjaO90pHN0mtC4WKQessmrNbrngx+kT1y6yOdFZTiiO+Zm6Cf+t2+kU0Q0kyaELsWjvb7LZJsKsqkcGS0Yzs08/MnZzzlgHYtHsUQ7nY4D2dge1oz+UHvFVTSYbwS1jOLjIJDNnWG633NBtknHIT9dbwUdiuDvRrE0j6+K3PqfZXPhw2mmB3VwUs4Z42Tb0AydsmsVK5FPe74HceS5pqS3dzpUq1TIg2z6d0QgK2XqUpEeJaLfuP9++rvzF6iL+uGU6GlHj9BXPPnJdLJRpeYQ3WH8AWg7MuMk2EGtSP18Q8rKcqo+ZF4ixWAHkZXMHGQMe60gx8fGjmYsQPFkwEp5kOOu0xbZggqnNEpSBjGR5h5HRWUOg2wmPrmAagmHjnVFYhm2BZgSjbM1YQNZM9nKVvobHIxh+VBYLsoLqmnui0gV1WsOUrAmB929PjVrYQRODJ2wHXi8Lry+VGQFxBHVoCzD7pv3fAEgBGRjvgOQKUed9mz9YhDN5GAwFKLhWH72+5mzJLRc1BxGM96zRLwmE16KhmMxCqoKtuaVq8QnETuNzM2HcsgFNjCwd1hqdOPHZdFhWUeeAzdpvAUqULMd8kC2/dZD7iAZSVyKNNukIuM9HDKbiALnvadF1q1c1K97nEvrtIPLYDIjkY1gJfkMk46zmXR+bTBelIuyHEye9rZrMvrOOFSsvF7AlfiNvI50f9O5RQYTIo7FcpUGaYVe9v0/Rp3qMq193l3UqUg22xAR0ZJlz4DjyP6N9xtTlQY0O9qlyuYl+tR7/4j+6l33UFHJgbPd7ERRA6woo+MP1uI6DCbes+ChwSHf6tAcIlPK7SHyHjrEfn3CW8Pgt7TxcHak2MNHc+GQZ/oSFoqeU8T2dF4pmTOmfWkrMlfWFq27qJwNPjvUsul81oU5myhDSkdoTlOdbCQgq59ZYNY/MMgQodwEwAuuKXEYQyLu3KnWBQDIhnI06OjwkzebDjDlg0Ay2eA0TmT28EjHnHnlM0B9kEk61xkfqQ+j7VfywDsYvJmddgZky4wpeIHwfGEjESVMXLIQObHxDQLFa7qNQba6lgkGkyl2gSfuxea1aLDwZgq/B/Mhuev8++atCwdulJMtLOkP58bkRc4pz10omWyWuSLZku4T2igsx5qlqjLtdLSJQQ4H6oQtE4Fs4blpI/POtV9/nlcD2ZrSuc6BJ9rYg4N0DK4JufLVUULvf+AT9PEzZ6iLbLZCmcsYUYrDzIdBlzd7Z8uGwU4HkIaGV+V0TPXRiJ564830ZU95Mh2GzTgaMggHMK6kwHgM5sDxxxwZ75MPUE1mP4X2FM4TrIkD2aZwCNp+NWcJ72+ctuDiik8fXtlgQdi+UHsEcoCAGDI3rXxczLnQYsyeFXZuonEUNRu0W67Rv2xuMI9xp1qlQbHE62FODu9slOImcITH9DkrK/TVX/iFdKJaoRlUhIDOBKdxtL/CbGKT4xCUsXeaZk+7UfPFRc5kqzaqvkxen5c7X1x5ILLmKgGiDInpdrzckZsUIXtPAfDYjrFMs5h+ZVxAxicyf9Hx9eAgZThtVi6KYIhwSoaZ3OGb+v2O/Y2fpAGGPNNkRETH7H3vuZn84L/WOCrkQMu1LoL5tqdjPblcNOMj5Ntf9p4uk21BGmDA7rdqmlDUJ/S9NSUZaLmo6hLm4uV5kvLQStKjfvsy/fJr/hNtXPok/eB3fj096ZZDVEo7UhqaSlkooGSx6q/DQMlMyHWCZVFQO99iy/utHxEK4MGZnhQbNE7B1zZDD57ZpF/+f+6ho7d+AX3vj/wkVeaO0ABcbcgqK1ZY3uc0QG7zGVYthSCoVSDge+3drq9I22dKLAhsGVOWqTzDQcrwGJKwJmQR/GrIUts8c57+zx/4UXrGiRvpRXc+i2YGKfOvVcBkAdsJOjluPHX9E/dZ/eZU8zzDseozm8NO0uxWI7DJHUhLtFsm2iqn9N/uv5euVBP68de9lmhxnvbKQouA6bZAYWjPhEFKx6HmNoZxhvvXdj4TfLjWDttBtr9C5IYtzAnFKf4UfJv5RdmbyCjvVCt0vj+gX3/3u6jDvmSR5oZD+p7nfjk9+8bTtEZE9XRM/W6PksGQuRbxDtMzwmS8AJLZX09JG2stZJK8pi2myZ/1BCgElZTW6Gs/QcijKxN7xio79GrHjYyMPph2Mt4syDYYpZzSqYCMtWr1x68YLKMkEULbpSWqoOQPLYGDDIXpA0Z30Q47LNL9yQ/UrhGXV3KqTZFioP3hWDpyrawwj4YDEMKHaUqhuxdH7kpcDoKMu1kuFcxGqkE+2C8QbVCRPry5Qb/yR2+jLSUu/ZzDR+hLbnsCfe7qMjXHQ059Nz6PUOjiwxczyB03jHtAlfI0m929AkckUsdL85mCbOstyfRD6qx9sNjuPmpExDX2WZDNX+vHq4euOzRlswJk43IHROBCMlGdkOngU4mRYRh54PvJA42yzoInOIYsoOwFIJs1Pogj3eFz3UGNSGxXI3DMtWKG/aS0ZqK7XFYkXBKcJWEduQKlcxDIBiUih5eAHQfJgaSBF6g76ElXyQP6bYT3hCO3uaVZEsp/Etfwx6CbzcBnCrKZ81Ig4RQxkE2M7M82yIad60v6oHU2W/lcXNNASHN0je9HSvYyCmSq6mKnmYrU7u5ypg2DFUEkNw8EMHAR8pMpF3Wg13RwzvQLcxz00Xmz6hynrHOSs1+VqPggkM0dsHoL+1lANulclxRr9C9nLtF3f/+r6AnPezGNlo5TtzRD/RJ6hwqhOrgwxPhEFpvwG9WSPjXHuzR47NPU+ueP0jt+79epUEAHrmzU3PY5wIpKYxKsyKyOA62804hxogRl1vgvM86bBy14PqPV5exUBVfi9WMDRr+Px4ZAG6Qm5PuZZnT7+dWcNdWXANnYWI3KVyxb0xlfCGQgoISECrhQI+FkE64oLrbRMzQ8PdUgUfBbnGrw/SxzcER0SXbE9u4uc1TffG8g3Uw5EBKUIzrXaxoaGoBscsbLTJpOmMyU9nQJXOJVb06E7TywMblFDWSDAwe7wnFN5WwvzjRQwl4oYswvn9UxyObI4r3pzIYwc0KK4QibZzTYozq4uMA/peeu6UU3UjW2xhacSmHQbjPYCkJsixyHMIfrBBe8LrYZ8+SlRSpzV0ltcBTsX8kQQYTcF4sK5qA8JrAPgoxkPjuYGjsoV1fBNSN+2B+I3AUgm7dZfNMGp3e1FDzMZAvlwIx3y1RFiYnoOwW2Uykngv2UyQSB/YLSUCrRXrlEu5UyPXDxIt334Y/QxjhhwG0I2w3NW5RDk8F4IyS28yPI5INc47Vg13FwYDSk5jClpQLRC57xdPr8UydoZjiiOvYeykeDQKvtvwRyMFId7UAKlvjs6eLkUewpCU4F5aKh4SoGg9vMBlaLHvMgG/amkTc7x9juE9hhBpIYyMb2k5Y0m0EyVY9pcKoz2COaneVqj3f+/YfpAxcfpXYNXE9lGodppwCO0bcQAbvhHi3tDellz38ePWlujmbRICIR6pXJrptZDY35sXJR05fRtEwoA9ZTbOIX1Y4W+yk0vP7/ANkkQ8J8DQ9W2fqJ4lZ5L5QZZOMGIZ8ByIb9yQ03in5vhhmCk3TgwYkGO3pbGkd9JiAbht3rSXd24QpGpDIKwpjYRucT/AXsa5SBh+s4LcjpQTbpTguZNdqVLCjo6SfiDceOfwCyQcbFhkfSxJC7nV/41D/QL/zkD9AXf8HN9O0v+QqaKXcEYCsAXBtK9RL8xn2SByZPpfA3//Ygm+lP2cvKu0YVSgpNGqZN6owa9MZ73kMfeuAC/ejP/N904tan0KjYpHGxShutDpeLRmpDdHJOEouV9QNkY07bKWXndr+40sK6R4MI3vS7gSxoXFBJiBrDhK4+9DD93Ct+iL7uC++iL73tDlceCgBO/HDNCP1fAGST9dNM90KRBiXi7qOtKtE9738fPdLdpp/67V+l8dwMDdCQkXlI3QyLXQKahf5ehm5D9plYFrG9b8/k73BzP89pK/oWJJ7Tk4SMjAi+MTLZcNYiQQnnw3s+8Ql676ceJHQZrY0TuqFUotd827cyF9sCAlvjlG3o0WDASSjXA7KZnvlsgWycpVzE+02nAhB9HZeLZnsCuMqOCGQzuyMDsrWG49QT9gpCzM6lAQO6SojWWFS0jO5j9qX9NQ1LEAxhHMDWFCC00y2rKA+IQDclAdmWFVzxD/OgSDYaZw4cspBgJArI5j8WoUPJQbtAnM32i/e8mT7V6XJd8W1Hj9BaqUQvuutOmhkOWFjKU0oxQ4GdBrIdOD0Krrhy0QPKOjxALbvt2vY2ra2sMuG9bRwY67HTEYNQBrLVq0qqzRxFYbvpbNmlGQeYPwbZFpb4eSZssRMWgjoSqS5JJluRpHtdYFvh7xM/q5PmGx+AW8bquFHK4b1vvj74WU4KQdyNo2NaVzbhWVHOLBhJmhaOjBA48jAOMiBbZERkmmEo7ADFtTgv6fETz50mEOqUWaOGOMNiGqiH22G9t7aVVFtLHSbmJ0IbbL8BZMOnUgozkyYHGYKEXIISgmwRiLK/zBekc11VOUWicU0DEQyEjEE2e9bkYaJGDgibcRDs9hxha95chuXC4T0NZOMuMQeUeIUZkgayLSyJzOYCTXmZrda5buBBNhvvJFChXCt6YGa4+aY2Ppg0/iCno7Fw2OB/XHKYVuiXfvv36b6PPEhPetYLabu0QL1Kkx1ZfB/ddooJjFHwGA2oAvJngGyjHm2f+yRVdy7Tb73uFzgSDFjj/yPvPcAlK6us4VW5bo4dydBkBAlNliwO0gQlKGFMgzpmGWfUmd80OjiOwyDqz+iIOREFEUGRHBRFgjYoQgNNQwOdbr51b1WdCt+z9n73OW+dqrr3gji/3/PX8/TT3fdW1Tnnjftde+21TIPOgBv2pzGCNCiwoFkHRJz5ZuPVyp+mx9UVyV7zZZpF/sExnxrBFT38GpvGgsmwzQ12q7tyUXMXDcdtvHw7CgLtkGtMNgVD4rBf9Hl7vwRevKdaDXWWrsncjDMPGo11bC/yjWIGKKpta3QIojTmXuPrk7lKxvUSWwVrek2XjHEg28DAkOhl+BlVS6K1Y2qFa7QdjMMg0YGeLQ862pKMLcz4QDUEovLi+DyXkMVpqNJVS9jGVhrm3Peq4njqCw5bWUdKywyCAPXyLLrp5uXAF7/fGmMNlmip3hjLdARks/WALoaExmJaU9E6qz1D4XomOGlMkk0nHSMooUwd52jFcWX9HrI9nNafb3zgNjq9RYIixhB2g8euzb8r5SrSaY6VyN3XAB3dXxWk89tYNJFYiuRpssXLjGuxTjFwkmcnJkIozyDzxMWfBF2YKZ9NZzCXJBJeAAAgAElEQVSVzUog/8tHH0UhkxXQjVphjOUMXPD3KQHTnC4Xy65tr9bQ1e374tQLZCpVdNSq6ApKOGTnXfDaA/ZHT7mMDjJJQ4Ao0i+k3EaFSVgpF23FJNLRzphK283JM3ju7D6IxHhF1kZLCFsC00Azlq/QOAoQELx5HWkEdcL1wMpFx1xyygPZfBAvLhNh2nfT5TKq3T3YlMngi1ddiRdSGRREXqU5gSGJiXodHdUKessBjt51N5y0157oKZWRr1WF5eaD73EQXVibBrL1+LIrLeIRT3tY9xS9n0JRwSA/Zpsj5Ap1UalRJaXcwmQzFnj7g5jN27jsijkGExhWMEH4Jw2glB6s09gyulkSIT7IFt2r9o4/X2yd4TiQPaGFtnFjGWb0baaPZu7s2j6RsLnFNvFyNKleQV2S1QRXmhnyxuxwTFg3DMP2cTI6BrKF+3XDZtBcLsrVRTQsnW6mz2icO/miiQNjmQrAJvIgqhmbqRdw18+uwne/egHe/ZZTccRBuyJTn0IGRVraOPaaYweGe3V0f83rWePoavf7qF9at1f7OLbx+6N9OD7fbWal1VlU6gryqCb7cce9j+KSb/8E57zzIzhq1RtRTnVjbGIGPWJep98TnuNCR8pYXOPOPZJwppmJi0fC53XlehGdJZID4PczFyXmY47JZuONSVoCaAKw/fFxfO4D/4gzDj8Kh+24mwBsZBQTgBPjnlYBRLvJ/Vf2cyl3lwkX4Su2H7t0pIBo/DOVSaCQS+L7d9yEDekq/vmL/4ViR040MQmy+VqYlvw146iwYig6Hof9q4ktrxGdfEqrJKW2tY57nW9uP3OxEUEkgmwBDQ8yWdG4v/jKKzHO/TCZQE+piDMOOQyn7bUnFqGuOIr4HpQQFEvoF4BX0JjYAHdrrkkF6d23Z7J5IJf/RU1MNtNkc2t7u6SL3o+W56rxgWqy0dfd7y/7fBy3kH0XSWGycZ/u7Mgj8ezouJ1q9DtMMN+LVnTh5QenQktu+3J7xmZFGr0nbqtc8PgSJybXyU3Mk/Ah9HZkOybDa9boqY0zjCCfxpl1A1+lcw1c4YTmJkQQSa8VhRS6mUMsZhm43f3EGty6Zo38vzOXRWZmVoKsxSwdCCrItnEklM3S0ZHNLa8jm9PNbwH0YgMEeZii0LkwmKSLXMAVfrdbYLzMIYNSycjPKHhAqMwOEAbuCPPG2AjuGSyopRYXM+Q+yBYPBnTARLNVhKPrwMTUJPq7+92YU2AuHDc2Gd3cCbGvRErGQcoZH3D8tMrcyzUd4yO8PmvHR5nV4jU1UGtnsS734SG2M865Tm4rjjR6szLaLOzAknJMNgYWOu1sXMpscMPRt2yXO0sQnKP1uBkmxBaRdou/m2908zImW7z8I/5RGX/sk2pdaL8MEmuVQOaDgWztLOXDQ0xFyx1ymfScm5gvKqsHuhRGR7dIuUNUstfu4fyfJ1CiJttLBNnGJiPB+/gaIuMwDtq54Ts/zb0F+OTKn5iJZXDA744X6vhMJFsyDbBhkGggmzGRwpYw0wPvfsNDLvV+WoBsrVq3AfykbgEdy6jJxqimwe1QM2btwFoTvKcxiayhSGOqXMfr3/IeDO/ySvTs9Ephs7FEiL/NVcsiGJyuljHU04Htlg5jcXcnOhMVPPPYI3jioXvx+Qv+VUGY0Mpen8DWPdO2spuaK3i2Z1eAN4npiUkB2RoA+nZRWAgwabmDlJkK6uYCBwaBojmn4IoygVWLk3+YaRWWKUuOKdBvk8e7nrfkRN1UT6CSoJugOr6G5Xot+sXWFrYv/4hrIq8d1JCj22e9opR+DlPv+sJQi7kx83HF+Ze6mfJ73fj5ncZE5KHDns/fq+QAJ9p8GlyFDDD3VM1LqJrTCMtUmO5D7p3Rumd7UAiwhku0rqqhWDnHCgFpgiY0BrGMugENDXO7EWRjObYuypEBgb8+yL/dgZE3aCCb6RnJOkpx91QapSSwYcsIFi0ZlmQVD/5rnn0OzzzzDI495GCgOIteltS6wJ/tG6QoQK2JnXAdkI1Cy5CrUEMAgmwsd8kQ1HbPI27NjpEvALdbs3hdxilifAAgl0ghS7dZuqp5DGnpVxkzNr80ZcB2pBGKGAbx+21fJeDhVQbI2AuBRY3krFxUKgIF9IoiPHHolHJL3Rcb1mHP+IDfE5XFGss56sT42iVMNgey8bMGsDEum8hk8ZNf/wb3rVuH6VwWRZaISmm0jgNtSwXM+G/TDI7iDGPiiyegMBNlhLp4l+/L1rR0tLdSxr5bbYNTDzsU/UEgjLZcvSol/+E6VFW5De5jjftO4+HXB6f5bzOOGhwYlnatUlA9yXuJg986zWX9YV8R1KO7qAMOHeHA2xLag2wcB9TiYvwUglyUD9HVuGlbsfWZY2oyKKPU0437NmzAVff8CqO5LGbopMn2ky9wSQXGmm7O5ms1YQLukMvj/SefhL7irJTgEsj079vmt63hBrJRbmOgx2l4LeBgrfuGriWWpIzKn1rtmtE+JPM1rsnmDmLKC20NtIWHOMquxLSNdT75B9oIpLFEnBgfjEdMNgMd7G4t1x6eIU3ihDIL1Iomm1yYrY0VBAsF2Wxe2t7R7nOWdCrMKsjG9dCYSHqvc4NskqxmuWinyQHop2zN0D0hYsZFa6eCbDSG4DyLkjZO7iWU32g0sBIwMdRLzGiJaC1AFnQ+n8W3v/I5PHDP9fjY+W/GiuUdSIPlobNIJipI1AliG1fHoA99PhsHf40gWwPjnPOgpueQWj2DAHlUEn148oUi/u0L38E+h6/CW979YWyZCtDZtwioU4ipeYxbXMuqMGNMsR0sqfViQTZjsjGOtriCYzBbrUmJ6OZHH8dn3/chnHX4MThkx13RGwDZckUMDgxgi3ja7ef0X+tv5gLZdBl2EgesskNNHEbH8wl87cZrkd5+Gd796U9iJpdGQF29lALfunqbVrAaR8nZ2JNDMparjlvGJ40gG7XVOp1xlHxfeNxvPA+ZJqaZaxFE6uzvR4lJkWwGtz2+Bj9/8CFhmlNmYVkQ4LNvfwd2ANAv8QLjhDqKsyVJFvXRmXTBIBvDwWTrctGXGWQLNeLq6ZcEslnrTk7NRCDbppmZhm3MFlA/cJKioBowRZc96hpJBkXLuOz9cSghChlY9lmWRdUH2aLNpAHj04HDYMQxG6ZnWBZEV1JdCpqPwm7DDHclDXQJshFJpNaUAC8+yOSuQV0J1g+PppO49KabMJFKId3ZiXqxiD0WL8F+22yLnqCqLqNzYCWSSU4k5Zo555ZnoEyTyWiLVYD3a0FteLCw9zl6OUETKSOKMd0IsonGUKWii6H6GIQBvJQdea5n8nmWa3IiSm27936yuNxzWojQKrOlIFuvfL7pZQKh3q9MRJ7vTZNZ5JzOpK+lFMfvw9h3Uug3m8HYlhFlrojttjxhw6X1Z/pZ/T79Pa9FlJ8Tm5u56Fh4bRge7P1ymkQC6WxOyhby+UgfLRyzHljRkN2Xa6suCDN37dpHywoasXQDRIPAGAQRcGmgaTg33eelD12QyCCIDJ16leUtEcvFmHpxxoqVj/Ee+R1WHtYcqkfNbNfTRZygwzS6qaHDEKRpoHjAq9dTfAZxxyIrw9N9MqZa44mt0S1XQHcG7J3KLoy/BByJMQ0FhCdAUqJ+jpZYyHv804//RbF+IQDJuUldP76sfQTL9da/kNEThmkaXNJswQ+gQ+DbYyz4l5eDRrUqLAnR+3GMhua8pR6PzKFU51ICul52hnppdhjw/463G7+Dzyiukim3gEh4msGd9/0On/jsF7DX8a8DOofkkMiSi6VdSRx9wF446BU7YKgTIJ+DQD8/PTIyg09/6mP4l499DDVU1cLdaP7GGoOul7InuIN8OL88rbOWwFvSAHAFsqVf3PyPr4/Rs+rheqZQRHePBfw1dW9K8cCeFjF1BjG8XwIZWWG3VARQYECo2mEMZvTQxOyeXc/at3EoqWOwHBYGB2Vu2kven4xc8yLNKRV1f+y5DbJv7rrNtuhM0Mqemnc86GvJoq5vPEDQwc1z32NDJBTw6h8ckIC7kkogSGbEyaqc0nWRwa2wD/l33bGg6yRqlaUskQLrsoq2OuSGgZq2gwGfypoykE2f1DRBBRf01mxL3BEYskRI1Jfa3qqho30bJvVi7tnMrEtJP1l/Ss1oBF6djonfP3zf1MSklMto/2mAW0qm8fjIFtzx2/vx3OgWvHbVa7HDsiW49fY78cjadfK9xx98CPbadmsMJ5IyRvgik4rAAwE6AmaWaeZ3lmtVYRmPTU3j2WefRWF0BMccfAi26esTAIXv5ecFVHV6YgbUFUoljE5OCFBGZ63qVAGvO/oo9DApQpBOCqASIkI/m6FOlmrAadmoAnzMxIqrZE3SUnpcrNdEXJqlknx2Zs85/mXtcQk+CoezEoCguz/GyVIkK4mgSdbpmvmxEc1TyNgjk1vXWQ9Ua1qxvfI5rl3T0+oAJutsUiQ9iumsOJWRwXb3Y4+Jg1kpnRFXUTtosNvTrvTTtNaYGOW8NbDN+kXaKMXDSlJ0cCrOPElMEZCQOZGvBugpV3Doziuwar/90esYbQS6beiz66s0SXCuki3nia3P0uYahxF82TI+gX4aoYiRlLETCPK7bmOKowY5mAiLzuHHCrLVZY1ud72G9cfFg3QXHRlRd9HQNbXFft24D+m4HA1KKPf347t33Y3VGzdjMqvrpIwxkU9wMZe3b8rBuVrFQLGEd53wauzc1Y0eltbSuCG2nih3LwLzTdN2oNs5/4Y3FR0qvQW/4UTAvZXxAV0wbUzGtvOmEWjxE+U2pCLEAdqy7jTs77bPGPNHyz6r1Zqs8WYg1mqI+3uYxd9IZrB5ZFPIZGuXH2rcTzTJQpCNGnB+Mr8tSOa+QNLSBN1Nky3UZ3RgkusXdVBuZpJbMt8Hmv17i64fjQdpe+7VHshmFUhqHOH61IunfZBtfFI1f+Paxn5bcT5IAtiE0h3IVgnKyDORC5IkSshUCvifiz6F9Y//Ep/68HkY6iQLfxKZZADUaW6g0hetQGd9znYn3FY9/nL8LB7xNZ58o4qPdig052YKtXoaQT2PcqoXo4UMPnPRt9G9dDe89b0fR/ei7ahOh1oiLSCPkjSsmilWyeQeKc5ka/ekPiijradgkCWrOV64VndUaph9bgM+8dZ34PRDIgZbniCbO59Kv8TL+xbs5tn6DtuF/y+6517ifYTrknfutHiJRgLUaZvOJjGSquJLP74cOx5xGN7wwfcIiFVWgUHFA0LjKDLAq8ozYnzoGP0mkdS8PsgBBlPTkwqysYkdNiD7rxtW8XbislFLUXOsgPxAv5hIbkmm8MVrr8XmWhXVZAodQQmn7LUXzjnoECylFn+NcjL6/XT95Vmjr7dH2XFN2YTGeWaj20C2gcF+t/81vi/+fNF+y3NYQfAjxZFqUi7ayqpacUj3vTGQTYyT+Ab3+/bJDB1BBrJ1dOaRmAioydYyOR9tb5JNrTsNJmqyRQBHywy+10lG/+YE7mLpnTeK59pYTIPCHLlMsLV5EjTDbiaamc3S+MAdjr21iM/LT1VTSSEIb0EdV973a9z4wP0Y3HFHQUy7SwHeedrpGKpSdFEPWnMFNgw6GCSSJWGgiNzrfLu8OwSQJUHwgC/TSpE+d5Op3feMSpmgK0nzDm4Nnef+YwGFLnqaic0yK9niMGVLfFQD7oCblCLKDEiaQCTpUK8/7Nk582sJBEEJqVRGDtV2SGzWMHGZUVcuImOTWhJbxjAwqBoCdvDS4IWHQcsUOuDXY0rYQZ6TxA58wtJwZZI29v2ASpsrKYe/Tk6SBWRTrb1VKH8SdNJt9eJBx5hO9nu7NtuTIJuKKUcZYgHNYpu8qso4Icx6XVwTe7t5sHGBi3e4scO8fz9WLhNUKrJY0wBD2ta9yX/kOHAhrI8aUKCdt9PaSMU2wXZgB68lrmw8KOhA0GnCK/sN7cZOHBCdC2ST77FDeOw5Zsss7UmHGVGCgvLeeOfG5ivvl5sCGaoKjlr7xjYDK5szrqVzUzKQrUF03Aax3HCki6RgvdMeI7BPwCsGsjGgt36S2RZitQoUyEG1u1sOC+0Bp0b3KBlHwgTyy7+UU8vN7Qtf/RbuXv0UDnzVUch25LHquKNx+CuG0ZcAuGJxhSVzgL3JEG3t+hdwwX98Hu9833vl4Cggv0sQcNzq4VjdoznWuS7IMxnwb2xq14fC6Ar1o1JIZzPCFs2Ke5i+oqAgWj+iOak6nbrJB+ju7UK5VJIgg4fvcjqDF2ZmcdO9v0YhrawSOk3vvHQZjthrd2GydKZSKBWLHggprRbqPPpguw/y80nJ0CE9nofyyKE2unGWFhFkEVH3bBrrJqbw49tuFybbAbvuioP33AO9FWpEVZAjgzsUqdZ1T4Mqx0uRg42Wunf2UglDhWknEil868orUevplkB3IJ3FvjvtiF2WLXXlcAIbolIh2zgFcz+15xKgy7W27IPhWm/svwQKsyVku7tdgY4y6OQgJWxGBe34M3esQ82xxyiuLuYO0u8KrDHAJmuLWVEpM3NAW0M71+sg85eHaj+oMuDMShz8ddbmCwV4+TlNHCgYWspm8Nu16/Cze38pgGRXTzf+9nWvw8aNG3HNTbfIOO5PJnHuqlXYOp8ToEvAuXQWX7/+JwK0KWCmJj9k1RAotXiDgSZZPlv19uJvV50siY1f/e4h/PHZZ6TvCfhyBSbTV7RL6jWI9CG7tAbkqlUcveceOOqV+wjoymcmwPbUpk245p57UEznBDDzVScrDLxN3sNNlEytgqFkGmeddho2bR7B9bf8ArMEniyukzXJ9YVjhjOmkrLKeg0dQRlvOeG1WETWvwFtxuKrJ+RQbeVh7Zgf9vMqk2YC1qhBFoNSLtJce+geSkfL+9evx1W/ulcAtlkasxD4cyAz9dJ4DwIW12roRA27bL0Vdly6HIv7+9EtrrVVFMpFbBobx9oXXsCa9c9jmpq/nNN0yRT3Np0//GaCRHSW7wsqeP3KlThwh+3RzT2gqtqTHIsKslEvsRGMtvFl4zE8pLBvOccTCWyemED30DACArOJBDaNj2PL5AQmCjMy/rs7OrF8cBEW9XRLgjdXqwrzMVEuS1ulU7pO+2eFVocMWaG4rdI4assWdR+32edu1L9fmye6B3E9SmJLUMF4Rx4XXn0NxnM50d9h+1v8FgrSS//rYCU3JhvU0BuUcOxOO+LEffdBX6kk7q1WIm3X8vdfi4uEyeaSuGrOICtHI4jeplKkGJR1LYm5oreL3S0mNrkNnwHu7x/h/boKGjOkoMwC1xsr4W2ZFAo/bGu+SjKEmrYLlNvgWCL5QDTZzJ19AZphlnygcRRjdzE+cOWicVBJx2vEvJMkeDIRyW2Ipu3CAmJZ61nZwZJ+Ono3VDFpv/qau+H4cxUhpskm7GYXA/v7ke0nDc3r4imCbB1ZdTxPB1P40gUfwfSGP+GT//Qm9GRmkEsUuMIgIeXcTC3oGJPruGdu7La/bpAtOr/oeExJulPdR2kbUU12olTvwlSlC//1lSuwodCBT//n15DoGEQlmUdFmFRRDGGyUf65k3OFfSl6023lSPxWi+RMDGSjESHXACYR8kEVyfFJfOLt78bh2+6A1+5zEPpK/LkHsBmw8TKCbM1H8uj8GN19M7uv5TnwzwTZmr6TILfIROj6W8gAz6OIz13+XZz94fOx93HHCMvN9Nn4LCRYcM+Qtccl0ozYYt/fDmQT46ierqakRCuQTeMYjeuYNMwPDmAqk8b9zzyDK355L0oZpTgMlMv43Nvehp3SGQxKQrcaxpMsOw8q5QY9XBl1LRhptsrIOlKLMdkkgRfJW7XBzWSdjYNs7YwPeL0oKdzIZGsFsrXKU9k9N4Bsk0FZjm3GXPL5NXJRQTdTArKZ1kaajSnf5gwT4puI933mzqcgW1f4OQ1oWr/kflheWAlAEInlTyq0OAedzLZiGQhJcb/gZtuZz2oJiisr8DdOvi8gKoskniiX8KmvfRWdO6+QoKc6NY3Xv+pI7L9smbhkMIgT2qq3wfiT1TTZzI3SQJE5gUSvAThRyLhqtfmFm6Q0WuMGt2WcWmVkSdRUp8Xd1FwbId8immzUKXCuSHHNKL+ddPI6xgLt4J0BRnTYaj7k+uCZHLIJsvEAl0xLdjysXYuteGHQZ+WZfCa5JjPyfc4RywMiHUrmCz3K9RgIe1Ra/17t9zKCXR/4wKYFewZY+J9tGrExqF+0uMj06+1ThlcsHmkFShszjEBHuVxx5aKNIgRRtzcGnXavdA/jPCHTQApeFZ0MO6bdOGSQyFfaA85bzUq9R30YY67IOCDA60Da+cBIW6RFlJa6MjEwJbpuFOT598LDAg0wyNgz0H0h1+R3sEzQtCQUBG+3+kRXtCAxLBN0hzB7Xn/8+AGflQ2LwPXQgMzNueaXP60J+nAcCADuDgv+72PDTUELYYOyRlhd5OQwJdiGD3q752rRYOxPKxdlGYq85EIqplss1fCmv3sXDj7sUHzso+djsAMg34RQMKHZSBFJQbbHn34al3ztG3j7e98rwYCVnETfq+VpBMBZnt900PLLsY3dUVOGkrQF3Xsmp9HNbFhsTwhZN55TqK2JCkLOoLeXICRZv8oE4sFx7WwJ37juJ5jM5OR+c0GAA3faAaesPFCEu9NkFwpLgpIHLhjl4crVP/G6xqyRe3TsKNFnmJxEn7umhCHeIsD+Dqg7lc6gkM5gXbGI791wA8bITGZWsFrG3su2wmmHHozBZFL0jhIEndjQksXXoIdzQ9Tv5IBApl8BHb3d4jZaTKXxxPgEvvvTn2Imo+Vt1Ew67aijsOfWywREtPJYX5PNWAI2/uw9vH1f81N1QhIYmS0i1dMjz0JhdHE6pXC9gKe6HlVqAXgQng0qAkDNlgKQsVCp1ESjj0BLeXoae227DfZbsSN6ygFytYqATP46zG5nmwvI5sSUrWyS7WBri66/VgKkewk/VyjM6n7r2o+3R9BlJpPD5Tf/Ak9u3iTteugee+DAA/bDLff8GmvWrEGmXhUnyhNW7i+gF8uMKTnx+R9ehglmmdNkBmhso8AwtdcUmMlQnoHZ+3KAYw5YiT322BM3/vo3+P26tdIv1BeTddtVCYRueHWymmrorFTRF5Rx7qoTsaSDbN6ash5HRnDZXfdgmmy2lB5lJY5wpVi6Rrj9gPO2WsGiJHDOaadj05bNuO7mW8Q90liO0nayLShLhG1GBpaI2lcrMh/OO/54LGcSk1lqMtMdM4ZJNB7EeJiSddbb/1oGpVZ+llSNRiYIipUAlWQahVQaz9Vr+MHtt2FzIo2CA9gMzEnWqZfGcqOKxGiv3H4H7L/zCvSygoEaMAKI6aGTYKWy/lKYrFTw4BNP4XdPPy1zjm3PAw3HsAAmSMjBgCWPi+sVvOGII7FVIonuqrFaa2oQ0+ByZyUAjRt+yNAG9XaSqKTT2DAzi9TQMFY/vQ4PPv4njJVKOncdSKUuncCSnm4ctPtu2HXpEmHWSdkqRZsJuHnrHvsrLmch8bJLaCSTaYlJJOHDklqPyW1yEpYksz7iGlLMZLA5Ucd965/Hz1b/AeM5sjXVVZT3KIYQBF2zOcyUAzFCsLNEugp0VQJsjSredcopWERx7qCs4uVS1quHWBmjLoFosQyTm12SaNRn0H8oIz2Kb9025bY1A8sIbgsD043/OCUj2vUjYy1+hTK1OpCOxaPtYhT7nnIQKPPZXTOMHuZI3hmIKUn5UPPXq1xw7SIzMFZ1wc8SZDPWufS9P+Rip2M/ecz9ieueJOFaxKbWztYPYf+IO3sRHTlNhNj1mhPT0f5snw1qdcyWiiED3D7vP1d8XdAucPJErNIJG9VYcurGan1jfW9vk/FUKqEzQ1OTSVz4r/+AxPTT+Oj7zkFPdhrZOo34aMjEWRdnxOg48/dy/V7/fREAMxe4Hd62G8nSn65/IgOQ1oBlO6ZM43dG//NBNv2p3aOp0mVQQ14cRov1PnzpGz/Bui01fPLzX0Wic1h+TlabxOg0VnGVU8ZkNnkeSaCwosgBny3vJzb2bTxJvJfPydpGrbXuUhWfe//5WFJJ4NxXHYfeMhM4aoKgrs6N7Hf/WvPF/e3ayZ/eIaAsSUAycwn5utaT9YlnXv1Jkkw/F0voctS6jDwcgxarxro3Hr9L7Mzx5qo3NJbX/hOGeTqByWwdD49swFduuBaf/ubX0L3D1phNM8GmslfUoezMNhqzxbWto/HkSAJufzB3dr98XJ/PJb0N72C8LEENGdd1jExNIzc0hLFUEl+//no8M1uUOJaJlMN23AnvPu5YYbF1oC4JInvNFEsol0vol3JRPec19mWcNKWJzEpNcQeysVmd6Mfgdr/xtpf5RgPDmYL8SkleVh2h/R2ffQayMVXEM5hpskVVVy6J7w0w2/P0erpFTU4UZE/IkaRDkK3dgLQP8e9qLSFU4yFqighdfQGAlyufY+CsD0mQrfEm2yGQPJzQjVJBNgrPebbuLRg3IUjowIDxyWlkc2l0ZZkZjYRp/YeVBSWZQiGRxCYA//OzG7EWVayfmERxZhY7DAxJMMmMXGfAzHok3BrvUB9k8xky0QBqHjy66OpkNZAt0jBpDtYaRqMb9Mpk46HaaI46u+0QFM9U6gavIBuDRGbgFNhrvJ6/yEt87gQQ+XkBD6jF5UZ3fJIo7uXoxt7B2A5wkrl2l4sWHcslua8NNdB4ojO9H83A+ZPKYWwNQ9hfSCl4L4KtTbXq+hFOKgVdIqYFf87+FFekTitfiRanhut7GXADkQRkc4Kt8fv1b9S/T9MgNMFW/xBrWWu5L0/rwz4vfTI6KYzGyH3HZoQ+TZwxaPdhmdi5yh1a3TPHrYFsMn5iq0i7IEE0BMoldNC5riXI1sxMDa9PEGl8Qsq8ItAq2gS1fRpXMwOhGEQbXdjvP/zdBNEAACAASURBVHt326CGzMTZSIurfWbINkuXvXPaRCx3kPHlSsuanllYnlHjydxkGZmwJPSwEB/v8fu3ccctY3x8UkpQ1EU12kTih4vGVgJoMiOBu2OO2mFGkhO1BB577El8++uX4qrvf11KQ8leI8BGwrqCbBqusvBwzTPP4guXXIJ3feADAhz4fSKlHQ6wJ3jJDJwcoJrWA5uf7k7dYFesRkE20VZr8YqXRvuHBnNFEpCNbZ2EiKg/WQrwP9ddh7Fch+wJXeUyDtppR5xCAXSyI6p1VGZmkO+IyscV9IlKGlsxMTmvhY1NEwJfB07iuoQcWGnRPpPO4blSEd/9xS+woRzIYZbfz4M9RWSPWbECx++3r4BsZsSjATFQSbAclAwTBQp4/wSj+/r7pSSOAvEPPbMe15HtlM2hVlNh8neecQaWZukExe/UJBZBfupmUpfNgk72Lw81abKGqrWwhE32DD4D+z2dxvOTk3hybAK//dOjckCfdXqP1BSrBDXZzzm2hbElwZruf24GS0/ymXk/vfUa3nrSKmyfz4ZM8laSDZOzBXR2d4EqY8UEsKlQQOfQcLibSS4/ZG1EMcvExJQwOoyNza5kySTb6vnpaXz32msEQFicTOBNbzwLs+UyLr/8SjEYeuUuu+CElStlj61QPDiTx2d+8ANM5LLSbwRLhPlOIf3ODvSQOUgGYSqNnZYtx/L+fizrUj3B6+79NR54+mkU+Tn2uRxeasinUwI08BA+2NWFge4ubD8whO36e7GI4CtNhFBHMZHEH7ZsxnfuuFscvjgGOD9E/8qVP3GcqL5bUsDYbKWCxajjvLPPxfObNuLKG2/AVKZDrs8kjej1EZXiAYPAaKIuoCnXEIJsfeUSPnjyydg2m0HelY3aoZcHtPHJMWU7xBjyrUA2f/pKeX1Pd8jqJOB99X334VfrnkYhm8csWaYeEEUNNZatDiUSOOWQQ7HH8uXorERmVTJe5JCkBYk1AkRsMynvzeKp0VFcfcft2FynQ5oCSAZ0se8JavWWS1i5zTY48+CDtWy0GkjfEszhuh6vBDDQKnwup4nIecLxVUglsXaqgJt/93v8aeNGmfuULRFrHGP9OpYan4+lNweu2BmrDjgQHax2qFfR4UAuXsPkEcKkrjtcc26aPhXbjOww6sQKU0fKr6JToA9eSbLAlTzPZLN4vlbHd2+7DY9NFzCTzYleIe9VhORrVfRmUjho5Urc+stfKYgo64bqswkoXJzBm449BvsODUlbEmiWY783GDzVCGFqGchmDEd/A/TlTCR+8wYQ1xZheWWzkXaqt7Fosthejcw4A9nia0w7Nrh9T6WqcghkljUAYk2C3h5U5EBv0ZvujBLr9vlWBzJjyBnIJnpsXvwUAm2xjVQO7Y6ZxffzOcUYwjHD40lgSdx4yXo79HNfIMgmwLIXr7Taf2WP5vmCye5kWkC2HB2AyVtzcZCN2zhAJn3qQIbpQkFivYow3RsVucJyYMf+l8+5yoQcKySCWWRrk7ji0v/ExrUP4IKPvA3d6UkHsM22KA/V/oncj+NP1joubQ+yxQNROw8Z097A41bnaO4BGr/Pt2Y2t3+b+JluwHWy9DMoJ7pRTAziS5deiyc3BfiXz3wJ9c7FCBI50eK1M6medpVpzE7h30yMkQFuMWvT+LEbMjDRSdrw81VWk2TUebKnXMMN3/w+Hrv5drzv9W/AohLXixrS1WToIhoH2V4KsGbLnIEndv7lbWppNNdJfWlb21nJwGT9LfuDQJsx7fXfdu6JA0Xt1WhsfIfnCLu2G7/RnHYVAqk6CgTacgn8fPWDuPu5p3DBt7+KcmeHAG2MX6dLJeRSWZUucAtkuNLFDGIkYhejJI3D1SiGa1CbJJHTjjYSiiSiUmmMFgqo9/fjj6NbcNvqRzDriFd9pQBnHXEk9h3sQy8lTqjF6dYpXqFYLssa3SPmGc0vv4/D860YZ9QlWU3yii9XNteYkLiHMi+looxX4gB1JrAaDGOi8vgQdNUeR1CtSuxOfIWfifq7Pfal10xgampa+oNt2wSyhYuGawIbnATZ7FA9F8hmA9aO+Jywk9PTQhc0kE0AUfdGfxFpRAQNZFOGDkE2HzYItSDCoCLacPmgFEhnKZKAbA2suWgR4vXEmCGVxngCuH/TRvzwt7/G01MFTMyWJNh/5wmvxc493ehmRt1jpEiGmk58btsOQTbnihRba5pGkw+w8JcRyDYn5ulNSdUYCkE2OVRHmRLbhJoXaV38GRxI1jZkJTbeYqsMtAAWDlwxkK2ZMdd6kefdcXJRi6uVK1K8gQx8bXJFaqCct5il3o94v6SnykB/ERR3HS9qYBBqxCygWwzsIDOD1uwKdDSDlw1jPrYXm/FBPNhrOV9ciWIcZGu0dG/dr3YPC2Wy2bdEm1Z7kK0V8On3p4JsVh62gIZ1GQluQHQXHaD98zz9GV7Pta/PZIsWy/bjx79flqj6rkiNoGXjeNfYiDpZKnQ+MKAgm4Gmc49YJwXqmGxcpOd7zrBf+E7RYGIiZNAd1qMgrVUywzYVHsKamGxeuY2YzNSB73/729hu+RL8/VveLCw2PRr6xxYF2dY+9wI+8/nP4wMf+bBqTclbVKDfXqFGh2icNYP8rdrJ5hfHgcxNanHJptE4hhoTG05IXjRgOKfVOINzRETlkwkB2dYGVfz3tddhJE+wgRm5Cg7aaQecfMBKYckwwVKenUFeyh30peC3gji+iUC0h2rZnW7ULOlXR0m+pKQwLAnI4Pmggu/f9AusJ8BGACqpumndQQm79ffjzUcfjYE6XZrI6nLls+7+Weq3bmIC40FNSrkIbFKgOAIsUlj9zLP4/VMEc7Qv++vAycceLaV/BM6EpUYAIlCQTRh67kWwiABbR7WOnRcNo6umJXp8ZvYpGWsU/n9magqPbN6Mnz/4AAoZ1bkzHTY5/5iGpAS0ZLkpgGMgm4FhArKVS9ilrw9vPf7VUior7lTukGwHR3bE5MwMcmTPJdN4fmYGl/74OgQdHejp75eMe3dnDl0dnbLeMKGkGlo1YWZw/BhrVEr1yWqsV4WV8/jjj2PHxcN49V6vwFCeoz0pTLZlw8PozufQm8zIvC5nkpjI5vGvP/wBxlj6nEpKvHLqq49HnjiVE/9n+06OjkgJY6biNNWyOVz361/hobVrhW3INfnEY47F1kuGkaNOpouTag4E7ZA+KKMrCDDAbD+UffeHzZvxrTvukXJKjin2y6sPOQxdmSxmpieR7+nCc2OjeGD1I6im00hXyliWSOC8s8/G81s24/Kf3oDpTIdo9xGcO+Hoo5AsluRgHCTr2DA+jntXP6JgQq2C/nIF569ahe2yaQeyKROSL8YHTDJRumChztq2F1Hzt7u3V8qbC6ks1s7O4pKf3ijtSrZZICxbojxVYZp1VitYmkziTX/zN1hUA4YyKWEXZsiUMo0Zr5wnTDBKKWRKmH+PbHgB1917LzYyGHdMOfJbRJ+tSs2gIvrLZbzvxFXYvqND2FnUpJNxE1RUZqFFksBf55QNmNLy13wHfnDbrfj9pk2YzmRkvHA2xw+rvFf2Y4YgexDg+D33xhG77IK+WgVdTmuuHTvarU7KKnNzjgxn7kWtEqoNezsPwwTLuIZkM/jD5CS++YubMJ7rwEwuh4oA1ipk3VkLsN+OO+LAA1bi0ssukzYtpmkAouOerM3uUhkHbrMVzjrwYAFnO1k65IA2AUXM3d3Jg4SabDHjAw8TbNoa7EDJtbYYUBdZDcTmO5Tbd5o7u1QCVOavIPBvgAkEA1sbATnbFxsTaPwsn5GVOloR4icM544ObP8TING0pr29SOdftDf5/arXVIdjAleyd8XaKH4mkXt138dktTDgYkQD/3rxzwvYRpMiOlKSebvAGNwqAWzfrHPflC9rjGdkD/Z084xpRM3YRHECN179DfzqF9/Hf3zs7zHUOYtcnTVLZLCVtbJpAUSReI/YMxpIGf2+NagWJbfbMZ8sfvQO7o5ZRe2o5ntsTdZolUSPMw017UrGdAcq6EYJ/fjC16/BxuksPv65S1HN9iOQkzaBNgJyjfGagrQFBWVctVB7Rp6LXN0kpDlbtURt45wkzdbd+yAu+egn8OE3/C22zXajp0x9WMfA9pL2Bi4zWSJrl5P9aAdzEK/Q53b9kWSCiONGE0bkqnEoVZMKrlCuQOcV4xH+zsgqdHSPXE3JvOWjMPmkpAI1jpHYjz9zJA0/Ya5BYkQCEEY/dT0FtGw3Huzn+jnmushmm0klMNaRwFd+dh0W7f8KnP7ev8d0hnq7KcwEJdEQb2K1uiDV1qUGAMvJOxRFRieLJNdkA8O8oeyvabKXOPmRsSBAta8PNz38CNZOjkkSjnHbinwebz7mWAwSvKO+r0i9RNJrknBlPCfnP392GcjdOONEd869b2xiQhhwDu5qYsqHQbm3ELLvCZZRk01iP6e9KuPKaUETwCM+5Y8pfVYlFDEZq0ZcrBaMqiTCpIhjIdrneb+lUllJEgT04ky2vzTI5rs++Yu4D85JG4VMtr8cyKadklKB3WRSbGgvueUmPLR5CzaXypLdP2S77XHqwQdigPRjCrY7e3mjD/uoP+nfzBY2DMw2GEIrkI3OdfMfqqNF9qWCbLwlMmV4n+0YTH8tIJtwZESwdRz9/b3hoXq+AMrmmVmPh44Oc8cxUZDyZ4Jsw33KkpiLIegHRXZbCwfZnNC3YwX5TDYfZGufadMr/n8FsuUzWVf6+9JBtlbAkbXjXw5kmzvIiUDI9P86yMZnHxnXTSHjss0WJLcCaXX8qTvk3CCbK3+rVHD+e96FL114IV6xyy4CAvj7JHuSINtzm7bgnz7+cXz0E59wekfKwGwA2RwALm6dLwJkUwDTA9ligXs75rAexJKYmI5ANmOBTWezeKYGfPFH12A014Egm0a2XMbKFSvw2oNWisM027NCzbE8gc9IjF8OwrUKOioEnrg/EHyKxjQzaTwsDA8MujLuZoBtY1DBd276BZ4rlVBMZVBJReWBO/f14WxS71kWR+0yMp3c4YhAHQ/pFMO98o678cfnn8esK+fSAFJF+Fl6R6YUWU4V0bCso4Oi6sJCqjZonjWMFxcg8plylTq6KmW8/4wzMZQmmKFaaexTvY8M1hcK+NPEuIAWdJxS90dGMgl3qNGssbS7c1ElsKXmLOoixrYjG4kH8sW1Gs57zWuwdVdXyJ6jJiIBENF6SyYwMTuDdHc3SqkMVj+3AZfdc7eUFfK5ZS4K09Axs7ygV2MMfWl5kJbdCturXkNPKol3nH46lpONxuSQBNMqKlwJAnSk6VeXQCmTFhDoUz/4ASZzeZTo+pcg448uoG5+CLiqTEBhALn2POOss3Dr6t/j4XVPC0jIF0EsAhim/cWf8bMZ7tUVFeXn/Zx36qkYJriYSuIPmzbjG3cpyMb7572ee8opGOjIY2JsHF39vVi7YSN+dsftqGcySAcVLEENbz/nHDy3eQuuvPFGTGVyAqxkqgHefs7ZSDDJmE1LP63duAHX336ntDeBX/bNh1adJCCbuEayZNSRowxk65eSNNe+3hIfBwHs/xwTU9MFKQGfYblzLo/rH3gQtz31tDD0iiyjZ9+wbes0AimhtxTgzccfh10HhpBmYiuTFRMPKy22QFoYNW5g8y8eXIJEWphxzxQK2IQEvnvTzdJ+ZLTxmaXdxWBC2WxHbb89TiarlaVvBFYoeM/yTVd+3YqJawkXY4YVMhmsHh/Hd2+5GWO5vFyLTWPsTQMqOW/FRY4mPfUaOoMqBotlvGPVidihM4dupxHsrzPN67sXeYgWlyZ85gTZBAlXjTpqBLI9rl39O9y55kllSXJ8Sdl2TRh9HIdvPO5YbLt8K1z1i5uxZtNGzGQ4B7TfBYirlDFcqeDDp52BxdVAxgtLxezu4iDNSwHZdC7rwdpAtoUktVqCbJ4pl6wNbuwqs8hpTIYjW51/DWQz9pYb9e5djfGNHx/QnV0OcDSzaIMaxONwPieND6hpK2CCUx/w+z+e5LRxyIoQHhqtEsB/PnukVqAZ50xheiYSDl/AfI6+T7UWydib6xWfPxwHBASHBgcU2AtB/MY1xb/fFA18CMDXZ3Dvzdfih5d+Dhd+8t1YNlBFDhNI18lgK0djzzNYmvPmvF9aWzbgAwKY6PotL3mTJph431wTTb6FvxEzLtt/5MEioE2P9j6rqBKJsftSRQ33buyr+Z9CgbYs/eGF0TZT68enL/oW+pa9Eu/5xwtQSnagnMg5hnlUjWSl52ZEGFZmuA5oZgDqE0ZjMYGgMIN+gkGj4/jHM87FW455LVYu2xa9pboYIJhbd6unEDqLB57Fp4sC9q4E3HVOLaUSHkGKP2dStQb+LNvVgXxnHh093cjk0kjQITqdVsCfE4nrPzMFXOyoWV0so16uoTg7i8JUAeXCLJJVyic44C2gcVzKA+C8clIPZNP1IwLxWveW23sEDnRVZwTaUklMZYFnakVc8L1L8c9f/TIW7b4rZjLAVKmEfEdnk+GT5UnnAtlEL7G7W8rkQ9CI2syOiRqCnO5muXfSIOr52VmMpJL42k9/KnqujIuYDPrgySfh4OVbixYbkyyCl0i/6ReQpSzuosJ0b+FrawPG/S0kJtEArzk9yX4xT+RLWir2/oY2lYSRaiLzJYZ5WpMXfS7WCVa6y8iNazsTIcPDw9Hn5P2N883aLSz5Zbno5BRSmQy6WjHZooWikd7ansnWmrlkh1ylqkdMNgXZ5l8UmkE2nTnxGnq/jWztZ7uPTUwpk42aP7HDYPwz6vCVwkgC+Pnap3D5r+7Bs0FVFpr+coD3nXE6tkFCspjMbjbZ1rvslIBs3c56fIFZG9skaG0rQswv4nPs3CYmm3u4eLlow/rP9aOiZZLzgWxx1tX8TLbGURuCiXXHZHOC9/M9ZwSgNINs83023OegTDYxlHCMk/no1+Gm/SJBNrGvT7IkJyEaQ+1AtnbboF23HcjW6nP+AaWxXDSaX/OBke1BtjaMRMee4zgQ4d6BfpfZmX+Dl35x5aIE2bQc5OUF2Vod4tjn01POhXABGe7G9UEdyxqZbLbQRuXe8aevISXgyl+OyRZj0Dm4iyAbWaZSktPCRKcpaHcBSSBlginVS4yRw6SfXBnb5vXr8ZlPfBw3/eQ6dGcjVpcWJ+nqPDpVwHnveS8+8e+fVSF2lyn05yX7RNymDGSbJxkh2kpya8qAovW4MNnaMFujcaBzwdgO1KAwJptmNJOYTmfwfDKFi664Cps7OlBiZq9SQVcqgcEsBe4rSJHhQPZyyoxiNIAg0MSM3cmHHoqdBgdFP4yHS9vjCLLJYWFgUEF3AlIiup4Ey7GeLRXxg5tvwQtBDbNJZpmrAqjwMLqifwBvOPJVWJJKoctcrl2SRwEh/Z6pTAaX3XkXHtmwUVh5Am5R44nABANditqDzql6KBPhYQeSsYAu5QVY/ji2sUJwSNllAT50xmlYJG6nCrLxFCGliCmWWRawdnYGV99+G2ZpAuA51frfqyYPSdTyeUzTkYoaMPWEHFPo6Er23rbZrDz7Dl3d0hZSfhmfu8kExmcKyPT0CGBx+yOP4qZH/iClhQQK6NAlw8rJRYTMHjdmxJmXY5PfzTZjqVw9gVyNgGIJx+y1J07YfTcJHo3tx/cwSOT6JeV/mRTWBRVc/JPrBZSg8QFbXcripERTD1/KeCTApiL2fM4zzz4H195+G54fHxUglM+njmqO3ZdQRiPXcIKaLPMke4jg0jtPOQXDPV0Csj6yaTO+dWfEZOP7s1UFavnsAtq4MmKk0kiXS1iWTOK8s98YgmwszaxRJ5Oga1BBVs4bdQHNGeAT9OErUytLwvEfVp2E7al564FssirSZEPcxxVkm2//CfcwJDA5My1mHdRi25zJ4OIrr8Lz6awwqAIXFycJsgWBsMvI7DrxlftIGWedsVcuowCbrQlNLBe3FjmXT/bfc1OTSC9djhseehB3/WkNJvNZBJmMHIR5MiCg11kuYTkTDGecgeEKmYQVJKqVGMim62akuRSxisiWJajH8XHZb+7Db557VkBNjhVm+lmW+qo998DOy7eWcurfPb4Gq595RtiN7H+CUn3U8dt1F5yw5+7oraqza5TwVfVM3ZUUXJbDvaVAUml3QFHjqMZ55B9Xdd1gf3M+jefyuOi6a7A+qEmpKBPRMrY5P4KylFK/9/TTkWEVyBNP4obf3IfpHMuYlAWTqtWR5+GrVMQbDjgQB227tZhJ0EBCXN68Nd/2Kq4lYnwQY7LF99c4qGilsdR7ZNz/54FskbxMdN1mZhp/F5fbaAV26nc0MtrqiTRGxrZgkLIrc4BsunZEd8H24TPGNW3bJ9G8liPINqpMtoVoxPrxpQ+y+X0xX7kW40QD2eZ8r41VYz45mYXBoXYgWzTflJVHpjP3iTK2PPsI/uV9Z+HTHz0Pu22TRx5TSIMAG1M6Al00CQ41t5/GDT5AED53yELifOAmQ4MqtX5iCkj/rQZKKe5qZBfz/2Snki+e1FJEznWCE5Rv0JWWTBnOHLvPKupJ/txK/3U9j17NLMkIFNZ3qbyMmaTocwu0QffERA6lRDcmS134yKe/hkOOfSNOOeddKKYov6AJG13TLBFVl7iL4ycyPmg9LxrnK6UTEqgVZjCczuHST/87ss9uxrlHHod+AmwB1xQ195E2l7OUPlsc5ImvA+H5kiuOY6hVk4xJqFlWQzldQTKfQe/iAfQO9iLR0wHQrEZpcVG21GhV8jgxN1MCbgJb8J5SQFABpouYHJ3E9JZJlKeLyFdTyFaU5UYnb5FbkP3PQDPrjwhkU1ZeJN7vP5sVR4uckUv+zaaTmMwBtzy2Gnc8+xT+7VtfQSGXxThLozu7PEDTW7WcLmvEdIzODfxe6pV1dnW5El23UjXKBof9wLnMeJ5SC8+WSrj90Ufxm7VPSrzJ+GTHzjw+c9Y5WEZpMImBnJQMS3JdR00XixI/cX230tvGPrUnj/6W56/X1bxnqF+kTKK1xEp4mzXWjABF4wO+WKKqfeLOBGJ6EmOgeuXqZMCprjYrKQUe99xHWzMRea9kgTLm5z7UkZtLky3U1NJOeblANtlc5wHZOJSlQyvUZKO19lDk4hbXOmix5LxYkI3X4uY1kUziKQCfvewHeJxWs0lmast4zX774ridd5bgNkvbdp/Oaqg5BfamptDfY9bjCwQP3OdfCshGlH58zGmyWbmoa492h2xblALnisSMWKtXnAmkGRntF4IrBJFkwM4DksRBNnFhWgC48nKBbNSgEF21lwCyETTt6lbH1/kOC/+3gmwBtXvEsSy+aLQD2SLjA46Dgf4+YZbM1z42xv5ckI1l4Jxj7cZ3GBS46cdDCl8Gsi0k+PbnA+/3pYFsCYzJ3Oz/C5WLtgfZyJqaa7zHs9583rlANhn/zjyGzIq7brkFT//pUfznZz8buopKuzsdoGK1jtefdTb+4wtfQFnKCfXwZ33Dv18MyGZlIPr5lxdko54ZgamNmSz+87IfYkuuC0WnPcNcNNlD6boydcLsswvRCWKQeURGx5uOORq7Lh4WUXvCcBTulX3FQLahIVRYMuHcTAnOPD05hR/edhs20caegvlJZkMDdFRrWNHfhzOPOhJD1Qr66f7Lks4KDXyiQIh7FgMcssYuv+MuPPICmSQUceedK+DBPUIBp7TqtblkLdlHUvIpwJV4vDX0jxxcnMEBgQAe9KlNev7pp8vh2phsnPgafCWxcWoa09kUHnjscVRZspXPSylCNptHOptFJpdHMptBsqMTla487nzod3jgT48JQ4ntS+CAbbmivxdnHX20gHlMbBHgM8F2MojCwIh6aDMzSPUok+3Hd92NB57bIEw2gk8E2YS5JI/GUg01hRBwlX3jtKeS1OJy+xg10fLMtAZlDFereP+pJ+nzVhQok3IJgn7ZPIppBU5+9dTTuPaBBzDjAFjGNwQixJk4nUWN/VGryFghM4rjhqyl4/7mBFx7681SsswgWBiDjklDnS62KYEv/jxbJgtIxxo1At9x6qkYIoMvHYFsU7msgGl8sb/4OZtrxhwkSEyQbamUizaCbEE6JaV8HBf8wxltZc1xkO1DJ52M7TKMj/SZbP2Pg2ztZSuicWxlZRPTBeT7+sRR9Pejo/jOrbdhvLNLHHeFQUVwGHVhdC6pVfCe152KZdQtDAJUqJ/qygT9/TqedBHY2elE0uuSYza3ZAk2sIrhRz/ChlRadAsDVyyVTiSQL5el/OVvjz4K+w4NCJMsWQlIY5KyPb1exNyIX5/9y1iSjMcv3nAD1paKmE7ntPy2GuCgXXfFSfvuL47GYgiTSuObN/5cynAIxKVqVfSXath70RDedMShGKhWBKSNg2zKfIi0Y/SWeLL3QLZEZEYhMV3DQUPjYK4fLGX94/gEvn7rLXLfwrAVb52EgL0E3A8hu++glcLQ3BQEuOSqqzCW7ZDkAct0BOyt10Tf8pWDg9J+Q2SBsryJ8WobkI0g7WCvi6PbhNEvB8hm+1FDuajMvxcHsvF7LH5aOMgWJSn5+XZMNotF7HtlzS+XkckSlI8OiAsB2ZhIEK3Ovr62IKQ/X14OkE1kV2aUyfZSQDYaa4nchoctKYgc7cbCcqpVkasXkSxP4J/e/QaceOSuOPnYfZDDODJ1OokSqCJgFfKXXdPq/9u1n77JL+9TUI2gQUJ3etTqjICzSCVzSKc6kEjx7xyS/COsGxeEeiWCdp4KNSMpX1EroVopoVqbRTUooVKdRULKHMug05Hcvzge+Ww3Xaetr+Jaez7IpntB9PxVcJ5yrevFhtEszv/kl/Dej16E3VcejYAlpUys1FUbzL5/YmpakpTGZItqGdqddzVplKmlkJyewQu/fxhf+edP4uPnnIel9TR6K0ys6VqgMYcmuwxka4jFY8xDPY8SrKywIA2VJFlrNVSSjyHGAQAAIABJREFUNSTyKfQuGUD3kgGgJ68dnDYNBhENdM/UCFoaoBiHGUKjA/YhwTbBPmn1S3pWFbMbRjH2wmagxP0zhXQtiXRVddz4WWt2lgDLulOzc3eck6dPbBCTifNzXS+nCHAlMZoHLrz2chx8+ik46qzTMVIrI9PZFa65reRsTEMuZNK5ZAznphjCtdDV9uN13r9VTjCp+9jUNG7+/e/xx80b5X5pUMUYeNWKnbGIPMmaGgiZ8ZAA0M4JtULn7h5ngulA41DD3XW4D92aLuSmkS1SESJ6lE5nNz6b5Z69QWPGm/xRgya3SSkIZVHBULmO+7kYT9TU+EDxJ5Pj0v6S98s/Yv+X2VnHxJQaH7RksrVeghZufOB/3sCyuCabW7bc4qY10nHiYCuQTRem6KEiVN/YCjo8FWSbRC6XDZls1u7NuKV2CoPuQiqF9QCuvv8BXP27hzCboRNKDYvTSZx/6uswWK1IUKlZbTdZYiCbsCQ8LS7LKtpCHmdS2eJF141Oop4LZfbwoOCDbC4zGLmKNG4eusBGi+V8IJu1V3zTfbEgW/g9zJAyOHCC9/M951wgm6+B4i/CDQuy65f/LZDNz8SSyTbUp1pcdlhdCIOO7y+RRUDh3tj4skW6XRAUZ7I1GU+02AP5XRS856E1Q8HsOXHh6BBhh6I4yNaKOWV9EoK2xmTjYXsBQaI/DlVTZFLdRZ1znV/e5rdx2B+OzUKaNzWaouCgceTEgyz/fhtBttbgY3SfuhZJucPLCLI1HxYb7194ZAk1p5kPZGs1TwxkSxmK429ULriRjVjKgGq45AtfwKuPOAKvP3lVA9DmvG1x3KqT8MWvflUckAToCEE2DThDTbYOp5npxl675wwPGUxYMSEypUw2DtrGAKExs+qD/LyuOH0yE8uglo6DDmQbzXfg37/3PWzOK8hGfIIBgojAUyxVgmoFWXSTJatHS0R54Hzzscdgt+EhScpo+ZzuQ0G9LszW/sFhLS9MpaS8c834BC6/9WaMup+ZWD7FwnddNIQ3HHkkeitl0YbrYmwYHjSi55M4L5WSEtE7Vq/G2pFROSBTd4slRQlqPpH5kE7jyU1bUKTAuoBsNWzV2YXBfB5pBqjCElTtPNOjUmFzVzJHkKeiIvN0JO1NKLOKc5DfJ/MukcSWyUl0DAzIPQUx9mKtrvohNBYgCPbT3/4W9695InS0JIjF7z9g262x6uCDMFhjhpsi9hT4pxi/Y+eEmXxlGYgmW1e3AFLjQYBnp2fF/GBLYRoThRk54JEdXKabKV0rGR/TBZSgYy4jbTIxOyvPzmsQXOIezxLBbTIZnHPEEdi6pxP5mgaMArIFVSTyeWGxbUqmcOn112N9UBWmIFk6Jx57HHbZejlmKlV86Yc/FJY817qlfb1428knytiZrddxzc9/hnUjY9KGNNbYe6cdccJhh8r4+vWjf8Kdv71fxgvn2xF77o5j99lbglmaHvA6fLHvqYNn5aLsbwJRw/kOYUTW+T46aNaqmCpXpG8yQdkD2TZJuSjLAVkuyn4d7OpE2hkrEPidpbM8hf7pokgxe5aLnrSqCWSzJJzPZFsoyMYvH5+ZQUdfHyYyWVz/8MO47fHHMUbGYJbMMh5YasjWIcyoI3bYVvQS2U90NKPzb2c2Lwkf2Xfd+uUzy/z9SQ5nADZNTqNryWKMp7L46QP34461T2MqZwL/utbkA+rQlXDMLrtg1V57CBuLTFf+oeC9xrN+POiBNMJi0xKbsXwOn7/mWnFMpdEJxxL13U5YeQCO3n4HKQXmOkAW2TW/uR/3P71WGJ987v5SFbv39+LvjjkaAwI8swS6vRGXzWnVlqFh0JjoxLbSxbIYhQwb3ivdlieyHfjxb+/HXc+sU62/REoOcSzVIchJ0PGcY4/FnovUlIzshu/dfDNWj45L+/F7+GL/ExgeLM3ig6efhm2pzVwuauk0D6ktNNnmAtna7Q/tmGzz7psujh5zBmJRGVy7yLLx51ElgB2a40FUfD9yZxWvEsDaqdUV/fMDfy9MwxjI1hh3tUmOuviAmrYvB8i2kKSq3Ds12WgcFdvn54vbzTCon1qmMZAt/lmWiTIRlqtP4esXfRKFzX/EP7/vDHTUx5DGFDncIcAWjQe/X7jPu7jE/TiM/1wJdcKYanWKy/NPVv7OpLuRynQim+lGMsWf8Q8PWmnV3pO4p5n1Iod0O8uK+L6y2pIE0RyQVq+XEFQKCCozKAcFJOolqqYCiQApaopxtxa0QauSBIx0jROXCbE2a6hMAo1eaIjQiQD9+O0fN+I/v3ItLvzaVega3gHlJBMBfI4IvLdKAJm7buXTv1sfHtiO/COmgSMT+Pib/g5nHvQqHLLVTlImqsk6rVCTsjsCUi5RNBeLzQA2aquxDLSaBmaTZaT6Mli83XKkB3uAHOvt6dgkegF6l86l2ICb+FiScS1swsY+axzvXDSY7Etr8CO6HHWgVEMwMo3N615AbaKEXC2DDPXaaqwccOersFzUyouVHRWOv6YbsohTWWSlZB3TuRQenRnDRT+6DBdfezmmO9JI9fRq1YgnVcKvmgt8j1eEhMCvRyoRgwRnfMGqj9lkAtO5LH76u9/j6ekpPLbhBWTrVWxVT+BTb3sbdkgk0VclfKvxWmS+pvHw9MyMkKf6e7sbzpshiBkrpw09AepwGpYDDmSz8mGLx11/eUzPBvwJSSHMKMkresVHseyX0oZJSaZSB64BZGuxcLHNReMxjDkAGm9mMllZ95o02VpNHQmkqwt3F5Vx6qZdK+MDDUr0Jdnhlwlk06kegWx0wyFdL6p5b9QQsvYykI26NXQZfXh8HBdccZW4hXH+MOg+51Wvwr7LlsmBioE/2Wz+RGXXkclGAEAWOw8ksSCG12sHss2WFk5z18VCr++7i8ok8dwu/Ulm17ZN5v8mkI203tEJHo57FqzJZs9JkK23qxsintqifC4+Z8JNmM4rdKrrcppRcwJQRsdWtN8H2eY7ZIRj0PXn/zbIxusxw/nXALLNBURahml8ckrAslYgmz+/2oFs8TIVa//42GgC2VjWGApca6Dc6mXj568VZIsfOsL1wJWLtgLZ/OekIH6dTqRBgA9/8IO45OKLsPP224WKJATZmHM9/qSTcPFX/1uYGC8nyCZjhFpcLwPIJgdtlp6mMhjr6MSFl18u5Wl0xhSBVAGa1EVPyv3cTsLMLEETYRg5Jtu5xx2H3YYXIV8pi86ZAK1ygANGJibRM7gIpVRCDqN/3LQRV99xJ8YFdBL/SwlC89Uq9l6+DKcefriwVTqKRaSrAfLOaVQDvehwwPsX5gnZDc4dUYTUKX0wOo7uoUE5pBPUu+h7l2GazLZEUu75dUcdhd23Xoa0gFfM/iaxfsMGJHI5cXDqTCZFU4N7Xa6q5aL800EdKldqKg6G4UaewsjEGHqYXHCOoaFeaTIFOR5kMsJSuv6X9+L+Z9dLWRnvh2AQwcQj99wTx+69p5RnUgdPROxr6qIZJRmiQyQDIhqaiLso5VMciEd2HxlB/G5LLIn8BEEEBop0Qp0uYKJWww133SlOWewv9rGxxQ7ZaUe8Zr8DMMj2lz5lyXRV2Wncf7NZjCcSuOLuu8R4YCqjYPGiTBpvO+NMMQaZqVZx8WWXiYMkQdolPd0479RTUCoWccOdd+CJDRsxQ6dIJOS65558Erbt7ZE2/dWfHsdt9z+IcjolpafH7LY7Xr33XugOytIHGjcxMZjGwyNb8M27f4mJjGqocVy+/cw3oi+dwARdeHu7sWbDZvzk5luQyGWQKgchyEZ30ctvvBHT2bwAsh31Gt5xztlIBVV0ZHg8BZ7atAU/uvmWBk22f+S9plOadHR7q8YlzeWic+27IUjrQLZsv4Js37zjTjw8MioATzmdFpCNYCPHRF95Fucdcyz2GOwX0JHjsUiX2bw6NUazpHHTjoNsPBcRGO5evARTNJAYGcE37rwT4640UphbUqpLXbYAew8N4m1HHSkgH6+ZoAD9PCAbDynVVBKlRArj+Twu+dnP8cRMQUq82X8sL991aBBvPvbVApwy3pxEAl/76Q3YMFuU+UsmKc0m9lu6BG88+GBZG9qBbBYbhm7zNFFBHQSRDGTzD1PSVu4gLCxbZwSzOZ3DxVf/CM8lgdlcXgBJYbxTa6c4i20BfOD0M9BXKcpeTGDw3iefwjUPPiTtR3BYGKoEEgN1pD1hn73x6p13EmBU15Bo/bB7EnAllqRsudHGfhgH2WzNWAjIxjWi2Z19IVf1NW3bgWyN32OHRi0XVbkNvuZisvlAm2iylUrIsjTa7QUvFmSbzziq4XouieLLbdiYma+FpO3r7SoBWn/aj58otzEfyBaWiVZn8fiDd+K///18fPlz/4jBjknkElNI1ouiFBsegZ1bIlddBST4Jw6yaTkn92V1YcwgUafRDcG1HJDMozMzgEyuG6lknkX+qBPlkdGu7C+nYtvgnC3nMaNIhaCeggWMKYQDQxAgaeWhBNzIXgtQI+AWTKNUHketWpCfJRCgjhISAiAZWKOn4IWAbHKPBM/raVTRJY6j373mHjz0xCQ+c9E3UUr3opKgkQlLXsneq4MgGytJIoF/n9/f2Kd+UrYzAG7+7g/xpxtuxrtPPg1Ds9zzNakl7Ltaa0MAAT2czEa4tknioCqsNeqtlVM1JLvTWLrT1kgM5ICOJJAWQUsBMjXR0poxVmV7i5g92VGt3+M/VQT8GWNYA6CEBLlpoFwTsA0jM9jw5HpUZ2jSQ61TGul4jDbf+GAekE17VHENFhbP5FIYy6XwzVt+iqGD9sFr3nIW0D+gVSMegqSgq/6gFe5AkI1l4JRTmo/UwYtTRoC6olvI+r72GuSXL8fTz6+XuPWN+++PU/fdH0upfUZzG2PGOdDL7p8SMQTZeru1dNNe7UA29rPIbsSMN+N91fT5OP7kQLbQRdXtZyF7rWk/UZBtYmJCykUjwZnWcHID8y5BkK3gykWzzSBbfOlTNHB+kK1VIGVIIsvu2FALcRe168uAqtS0XHRwOCyTaafJFh2KNdAj48VAtlafCYMxET3m4EyKq9tovY5nKlVcevutuH/9ejmg8BCwZ18/3nL8a5wBAk0RNPD3N4VWIJs9T1tE2U2CUIsrhkS338gUcWVmihazBh4sJKjgd8ZBtngA2o459XIy2RbCfNKN4P8HIJvLwJNt4TPZ5gpkwrHXFCS2KnfQb4qPQzI8CLI1l4u2D4J8Jlt/X684EcYZe83jydimCWGWdGR5DG1VbmyWynp9O6hzonENGZ+aDEG21nfYmDkmCMHX9PQMeoSibEzYVpxW3c7iQa0w2WIC/XEw29IKCwfZGu8zXPeY+2npLtr6/f7n+G9qsnE9EAdKByrHg2Zp9xhzLM5ka7WOWIDB72X2cXTTRlzwqY/juquuRnc2I1lUA9lef9ZZ+NRnL0A9z2woU2yNZQftmGzNfarPHQnr6nrAYC90F20xjprARLfOjk9PqLuaM4YgyDadzmIkl8fFV1+NZ2mEk85Iidbynh4csNNOyDkNpEq5hEyG49Y5XTmXPYJPr9h6Gwzn8irQ79Zwcy/dODGFrkVLMJ1O4VdPPImf3/cbFQhPaekrNbBYFrlyhx1x0oEHoqdWFp0mlvUxWMl6luP+c9m/taTPlUASWEqmsGVsDN1Di0Adj5FkChdediWmnDA+gauz/uZvsN3wgIJszDByz/ve9wSk4dgYTiex6vDDsfviJcKcItDAck4+n+le+UkdimqTLcO2jeaAAl18TpbDjiUTuPKOO/Ho5hEUyVCiFhGBrWoNJx10MPbfYTsp/SMb0K7XTgNVxi/7bmZW3M5srVCzB1dWbMElgQZWdiSTUk47nkziZw88gN8+uVYAMIb5DPYZLA4n6zj1sFdhj8VLxOiB/SD6V7Js1ERHp0QdlVwH7nzkYdzyyB8FCCqlc6LZd/Jhh2PPHbaXfpuqBPjS5VfI8/MQtayvF2859VRMj4/hll/fhyc3bhQmHd1bD9p1Fxx34EHi1skSH4Jstz/4gABfNKg4dvc98Oq995b2YR/w+dlXhXQGq7cok40gG5lqbNND994H3ek0Zsj06+jCxqkp/GHNGtQzKdVkM3fRTZsEZJtMZVDLZWUsHr5yJZI02aCuXqKOzVPT+N0TT8hxlKBQX4lMtpMFZOsSIFQTWNYHC9Fk89emcD8pTCM3MIjRbBYX/+QnWFeuOC0w/W4V0q9goFzER898A5ZUAhk7NGsozsyGlQDcJ5qBh8akiMSXNcZPk+hZshgFzpl0Gv9+1VUYybA8Ust1yS4R9ly5LEYP55+0SlhtGbrwknVOl8cQ/G4EjXQ3UW1EMifZP9f87ve4e60zEuC+K8zJKk4+9GDsteMKjE5O4qZf/hJPjI7LuBGziUqA/tkyTjpgPxyx/fboq7hSb2HaRkCiHqR0f4s0fZRVLYBFvzHZ/MNkVF6qZa10Fc3hvg2bcPnd90ipaMkxCUUyvaZGEEdvtz1OIpMwKMmeSlBtQ62O/7r2Wuk/JhP4fcKSr1TQXalip8483nOCxtBdlXroMmpxiZJCWoNs/h7Wat9vBbL5+1zrWCHS6GtnHNXuc/bzuKbtXMwR/YwxatLKzCBTywPZ7PPyTi9E8ZN+BNly2Yxj/Lj+jrkVtjpUWyWAL7fhP1/L67UA2eZisfnPPxfI1hxfNCaPbMzSGMJIC02JUCnrJbu1hFRpDO9/6yl4xxuPxKv22wa5+jjSmPFKLO1JNQ4VAMid/Rr72N2Hr7FW49qeQzrZg2xuAJksk/05Bd1aAGvKpHVl5J4upF3H2EZNelAhC8eNEQHcyFCrCpCWYHonEaBSmcRsaRTVyjQSybJjt1UUbKszLeLHS61HcNRPhB8JsmVQTvRgpjaAf77gUqw87hycePrfoZjIq+NogiYtGncJyNZSficCK2XuOf2rjgqQGpvA+087Bx86+XTs1jOMnnId2UD3f7+iJaxOcy6idnYPXcrFqIt7H/XWqijma1iyYmvkl/Q7cE3F3Wx8EWCTtSME6xzjOBTkd0yoBm0ud0Zw96DrSKRRL/3m4kdzOxW3UXMNZUaCVN5iFbMbx7HxyefQUWQilSWkKcfKj9bd+daYcNy4SjTGdIVMAmvLU7jgiu/ggu9/HfnttsFsKmJTtScseExXL1kdl9Hx92ddtbQigrHOLx9fg188vBo9y5biheeeQ0+ljC+84++xHRLoY1KqVkWiSvdO19buAdgPs7MlB7L1ePr6c5AW3GdbgWz+CS6+7kbrZVIMlXgE0bJYgqp1AUVbtZGdcTjeWC5qmmzULW6snNQbMwairdeGlxFk4zm+M5+bG2SL6G+8YF02haGB/oiu542OhYNs7c0LfLodv7pcqWF8XJFE6nHr4t5I94sPUG04B7Jlc+jgQ86h4+Z3BnVQJms1PB9U8IeZAi6++iqM85DImuNSCW8/6STs1tkp9HfJZDoUXK5Zb2SyLcRCnHdqh3UD2Rb6OdOYGZlUkI30XZ9Z0G4jtMXHQDYLEv9aQTZxwxG3DmoBdP/VMtmaNNn6+zUD47LEc7G0bBxIuWhFRbXnK6eVz7hVpjkT+5cE2ZRBQRo8M7EvBmQzp8G5QLaoHFxndjuQrf08aQzW2Ehsn6mpgoyf+UC2JuFqy8QuCGSLhK+pdsUFur0m28sPskn5uJgtDDRorvy5IJuK/0aHOctQMkB65MEH8cvbb8eX/+vC0G2UMcZ7P/gPeP05Z2Noq61Ek81ANhu3LwVkU8azBjMLBdlMo8TmCkFaH2RjLERZALqKfvnaa7G2qowrHmx3XbwY5x5zrIjgE3yokYGRM3DYze0QaKsJG02Ei0XbgaVXdSnffH56CplFS3EL2+qxx6UcK0iqgQIBL5ZJHrn7njhun73RW6aIrnP8rNItrdYg9NoEHnprgDKyUwKybRofR+fwsCSJnq9UcfE1PxadJSlLRR07DA0CpVlUZmbAbC5BgMlSWZlQqIuO0t+uWoUVvT3oLpeFZUMwkaCAFDq4INPWZwHAx7UUiffIPwqwpVEgAIckrrjtdqwZm5BsKBlabKd8oo4TDjsc+26zXATlCTjwOiyjo/YTAS7RMOMm7G1qFphPzSrIFgZZ7h9cn6zQgkAFDQ14L88VpnDt3ffgicIsprI0L1C3KTLndl2yFCcffiiGxWiC2nj6vKbHx8eu1mooM9DP0h0yhUc2bMIv7rsPm4qz2HW3PXDcoYcK84iv2TpwK4EyYasBuUQdxxxwgJyz6cD42LrncOd9v5GY6rRjjkGnlNVUxIzjiS2b8Ni6ZwXYokbcfouW4BVLFqOzygRfVeaTCNRnsgKyXXrHXaAmm4KkNTGmUIdhLQVmWTTHRS2VEOOApUngvLPOxfObN+KKG27AFEEROj5z7LE8mklEmlqIEL62HdFYaogZyLZdLoNOahB6IBs12ViS3duje3W7OCQeb0hJI00sBgYxls3i3664EpszaQFryEDUuaJulTvmO/CB156I/tKs9BGB2GKxqAGtixFFM0kOTm3K50TLp4YxMtmGF4uo/3gmhy/97EasLZaFIUhWqIFsIvQfVPD/vPFM9BdnVBOtCWRrND6wfd20/3hAebRQwKU/+znGxSBAD1pkKvbWE9hj5xX44+NrUKrVEGTUvZbl3ByLy5NJvP21J2JZMoEuGZfqPCocB7c0RzGGsW41/04gn3tRK5CN7WSmH5wL7OexXAe+f/c9eGjjRgHcCKDJfRLQCMoYDAK89cijsPfwkJR08+ASODfSb9x+Bx4ZGRNAXxmINIepi94cwTWCbCs6Oz0zEb15Gw+ijTwxgcH+SG7D9gwbS63PGrpHmfFBO0Mc/7zQKiGmyer2h77452kgxld7TTYD1QzkjcpFfZDN5ooPssky69b39iCbnonih734uchYCiQf/Dkg23yatn8JkM3kd+L9LgBNvYx8fQY/+vbFePqR2/Cp889Gvj6CTGJGWWwCXPmM1tbrgbaXaa9x9LiS0FoOiWQXOvKDyGWoD0fATUtFRZvNJRCb2rup0mF+lpR+R6jGpXckZWhOh83psgmwligq2FYcFWZbjc6p6QCgw6pot8Wfu/EOrZ8UaGQLpRHU8ygn+/DUCxV86FNfw0Vf/xF6l64Qx1EpAEwkJcnd39vjMdnse5vBXl6DfdRVruG6/74Um+9fjfOO5rpdRZ5abKSfN27rIZBhoJoSWRhTJcQZVMpDUzTjCZBb1IPBFVsBPWlurkCqipo8mM2xxmfWOLa10UD0zhYJCA9sk98K88z2tljyRiSCGFPQIMG5lE4G2PLYMwhGCshU0lTvE4IiJUUWUnYdX3Oozcbk4Hguge/cdTOyu2yDsz7yIUxnaLSkK5/Eyi3dcxtBNqkEENdNrc6wOJ8MOJ4nhGDFn6cSKKQy2JxO4yvXXC3x3ODSxdjy7DM4do89cd6hhwmLrYP6e8RGPMzFx3UaQDb+QsbpiwfZfEaav39YW0XrZQpTJHl5IJutl61BdvcNiZQw2cwT4MWBbEmw4ioE2SYCqpTM/WJDE5Rhpnqwvx8ZJzznfyrOjLDfcdMkw4sbeU/X/CLy2qn6CoIKRicnsHh4WDLBNpzDa8WFEJ1GDBc+BvziLsqa2Dme0GqGzfygUK1jQ6mEqe5OfO7yy/DobFEOBLmgCpaQnLZypdq4U5PDZ53V1RWJ1rQyUD2B2Tlb1zm7+cGBLAbxNTn+ELSnZRnAxKQD2aLFQ2uE9aohou+1Fb+fZYKSZaRTh8t86Iau8E6oMRJz/SFteMvoGIapa9SSieSuGytbZbAnz5jWDNxCQCR+E88JiTQBCzJQonJRa9P5wETTZJNyUecgF25eVtLrjyNHJ+cy+VLLRekssmhgIATZ5ptffj+Vaa6RVZDNBzeaA2nXT7KO16XcgU6WbokNMy/zXTugqDjLQJwtcvz9dg/2t8xPcVXmOBhpC7K1uq5lNgVkM9ff2NxsBhEsq5eQaxqTzdeWaTE1GlmmBNmmC+jt7pH2Ma08u8fWWfJohFJTpLujs+HEGL9mGAC68VOtE+inqyRl640JE83HVuPWys/5d61ah5iEmCB77CAVHw8GdvAwRZBtoWC9aS7MpcnWqi8NaCNg8+1LL8U+u+2Kc848UwAY9tgXvnwJtt55BXbbe29lFrnySZnTsnkn1V10Hq2WOMBn44PBgWSm5nUXjdZBfheZvzxs+ky22UwGI9k8vnrDDXh8tiSllwKyDQ7gbccdJ8wNHqrrxVkPZPOSPjxI1pm7diYCPMCTEZdSU4I1Y2O4bfUjeGzzFgFmBMiqUf+qIlnAEw85CAdtu0PInCKriqWJBOn50jXaJkr8kBC5riqLKyVlky9MTCC3aAkmM2k88MyzuPbee8XgwZidZIoxAJb9T8paaYyQFBCGzKo8dTOSCRy60844dPddsSjBkkanBcXPOpdS9qUwkaiXOK4sQfY1gQV5/lQWL5RLuPy227G+UBQdM9FDI9sIdazYdltp68QMgYsA/fkcth4cwm5bb41lXZ2hsD4DcnMzlf3NRQPTRQeyufaxe6H4mmSvyQRwjmoEpUYqVVx1x+14bHwSs8LQUQfEY165Pw7ZbTd0M8nhmIu8nhmsGFuJIFtAzT0pKUygmEljIgGsXrce49UqHn58TVimyn4u8x5SzhiG7ce4gMegJMtwEpghSJRMIUdzC6c9xPVcyn7ptlqvC9h7yt77oF9KV8mU5F6vYvoETgmy0V10PEdxeg3cmQQk+GXBLsstCbbwxXG3LJnG2845B+s3bcBVN9yA6VQOQZoMDwM9IlczHctkMzBLXY6YbNm0AKMUt7f5VE+lBGTr6e7SUhUHxrbfh3RkM3HDst30UD82p1K44IorBfgmIE2QjyACn4dg116D/Xj70ccIaMP2oB4TQTa6s4cghVvUeaiS8eLcUbUkS8cGW2d0YgI9QwTZEpgT1n2AAAAgAElEQVTI5fD1O27HwyNjMleopUeh6FyNDqOqK/axN5yJoUoF+XIFiaCEXCbdkEhrxaDVsvEEClktS//eLbdi9dgYptJ0/FVWDYFNJkqlj7iH8JhWVR3EvkoJ5xx5tJihDLC0WtwUTRdIR7dvy6KKQvo9InuWTmF0C0G2Xpm3wowx5pPbr4Qnk07J+vRcPYELr7kGY7ksZlI009D5ra6iJSxFHf902hkYZNIhKCPNcV6HaPXc/vRaXH//gxjPd6JEZqUwquvidkvW2/ErdsJrX7kP+thfdG12urUWkxEikBKdfmUwNQfC7UaStgJjTMZPC9kXLB6RJGVoIMae0vbUPd3WXZ078aNEtUazCrdGu4Sq7HGxsi1jLUUMm6TET3QXFeZluI+1Z9jr9bVcVJI9XhAR/TPaD6RN3Q0bm8cH2dq1ZENSzsXxk4XpBk1bto3EKy00XP24yspFaXyg63Zjws7ij/j50eQ2Fg0OKTDimFPhPSeYxqRTcxljzz+KD7/z9fh/L3g/th6qIYtxpGkWIKyuxh7jqhodrcITpfQ1gRw6AxJgq9aoj90j4Fo+249EvVPYbASj6tTZcky1uHZX1KamxTY3uNZc1umDbNFnTbBedgXRbGPcXgKSJZTL4yjObkENBY4O+ZmWj/I9alrlj8eWMVVdWhMB8ignhvDDH/8Gq9fN4GP/8TUUk31aNkopAK9c1ExTGuNnXc/44pomTtoTM/jgSWfgn848Fzvn+tBTJhNXS6R1LWbcFAerHCDm2LACriVrKKWrKGeqWLzLNsgtHwA6UkCqgrqw1yyp1Diy5bwSm7jRfInAb5ub4fgVPIEJBnUht5ePRRhaEX4f54Pot7o9n89VJqutjuILY9i8Zj2yQQr5ahrpCt/jlZC6ZHZYMUI3ZxcD2kiQWC2p+N1UNokng0l89gffwpdv/DHKfd0oMt5JaVLRZ0q22pf4e3EXdSBb9HxR0sOY2JVEGlPZFH7zwgu45q67UO3IY8nwEKbX/R/y3gNcruq8Gl7TZ25vqqjRJFEFsg0SAiMEiF5UwA42wcEV20ncEn92Pn7HSZxqHMdx4oaNTTPVooMaCERHSEKiSaKql1vnzr3TZ75nve/e55w5M3OvhJ0v+f9//PhB9945bZ9d3r3e9a61HX/1J9diFmVGjKOo2G55sJEqkC1flCSczE+WeW3cWEtWO89Be/TJvUw27uM5SmU+9Bkn2DlaeE/y/xA4dzEWoSYbjxPtQ8tMNOuffy4UeZFCUfYLnZ3UHVVNZlkZLOvR+4yC+bCfaNw2IJ4AMU38dWcycreKGHs7kvszF2oGaSIa3caNquLtPMZPefV3VE6WqWG6u5hyUUFN3B7vbOL5q6AX/wyAAEB/UkEkll/U21h7FzDLcxsYGJSHjMfdBdfbkN5NLl8UaZ8M/IfzBfTkcsg1N2Hl1q341VNPYjBCIXqgpZDH16+4EuNREg0ZUufty2R3cUS1zTMKmDRakGnAMoqZ8n5l88rqqlFANgn/WRYrbJkOsVT2TiRyjhFKTwma8sMAXzu76bQ1wDH9gpmoA0pzZ6ZRN9q1EUy3nE6zuxLE8RkPAWSzKDoHFbXnxHqcTmae+Xg0kI2bcXEV8ZpR+ABHp53Y/0z9P8MeltpIKZKjxVUvLKnMxArI1taBkgSz9Y/x/kUmT2qy0LFMQDY7XdQ73mxOgmzpIHp7yWhkMKCZAf+iVessvCbr42VBDBsBZzMP2PnAGxQJQ8UGVqYftLe2yPuodn/S+cOex/5XaMdkHVAr0Rck+ucfnUQNqCf3RZaEuhsphV4DCDt/2e97n1XHCctFNUjkps8CRF5Xpqr2MTfDBZpgkO0HVuPAP7a8QaJOtMoe6Oxsd/QAa72DynlIv0GAjf3QeSejmKHYzQJL9hi4C5NNxGRH73yW7VPIF4WhHLSAgOdm/e/R/knakcyD3h78+Pv/jG99/RuYfdxx0nfvffgR7Ovrw+kLFkgpY61yUY4vJl68bTnaePl9QDZuCLiBs0w2yfax5C4UQl+8AT9/9FG8mRoS5gZBqKNbWvGFhQvRmssgRtt20cLRTXUtkNV2ROsmSN2lbckk7npyDfYWiuLQR6CH70aYHaUyrph/Bo4ZMxYtZIuJk6mWArJtOR/wI25KI7xLO0ZYZkjgJRsOY/tgCgcKBaxc/7K4mKZYAseAwmzqxZxBSjUoHBx0gC9ej5tiAn0sE+Umf2wkgsvmnYYZY1jmYYA2D6BoAw+KxDa3tleUiG5L9uOux5/AgSJEg40OlmToyHMx0IZhxwkzx+jgFVUL7oSp03DeKaegg+wdltEX1YjCjl8CZMPZDBKNDSqibtYZ219l4xQyc5aU7UUwHAqiPxCUe3pv/z40NyRwyYKzMK2tQ1hSZBHGuKnzrBdWTN+OTYJsnKNZykljD+pRUZNt1cYNeOr1NwSkFTDTMkDN+iGFqWZhF40SgpHcYPOrfDYDPrM9yd7izwSRThw3AZ84/XS0CciZMyxVZR3ZclGCbGRKiRtluYSp7R2I09yjkJN5RLa3hhUh5gbBMC4691wc6OvH4888gzRBJdGm0SQECICEFAgcLBZEw47BPUtVnXLRSAQJ3pOPycakKkE2cSSukBmuOQPWANki+N6ddwjIRmCKII8XZDuhsx2fmX+WAdly4vHHNcXGT/Ke/MlBz6X1Hajzrh9k++WTa7CpuwdDkZgDstGUQspUM8O4/sqPo4tgZ47GBznRZPOPTT9IYZlsBAyTiUZs6unG3c8+h335IrJhPdplluiaxk0o+yP11xbPmyd6wBG6NAapEEWGnQKYot9k5gstqHDXQ1mvuUiSydbTW8Fkk82daBtpXCdJULLRYhE89dZbuG/jZjWdCBNoZB+1rqJZzDv8CCw+eTZapaxbNRMLoKFLCDvLwA/vvVcB0lhMWLL8MKKhltu0YBB/vmQJ2rNpAbRp3mBjB7uOycbGgGwHs4bpq1X5FCu3caggW38/k5TtktzQeM/PNHc3R95VNVfKq9yGx9W1FtPOdj87V9tKAOrkjQSyuYCIG58TZKOBGK9rFyI3/qhMwlTEJXRjHlBN23qadbU247z3WiDbqNUZhgUzUjKt6nqWmW2MowiylUSiwOMqzf2aANMUl0/jR//wDUxpGcbVi+Yhhm7EkFaArQabywuycWzIey4HESLozsWiJOkOBEItaGoYh2CQ+mNaLqrsNbP5MCWhbsxazYCqNdv5f+eCbH6NX3s+/W8VGCeuo6rLhmAa5fIQ0sP7kSsMAEEy+HL6t4CSQeq9K5mrDKmDiQ4y9Vg2OlTowp9++1/xiS/9DU487TxhsxUCUQHZpP8YLVfv+7Olk7K2G7ODeKGENbffja0PrcYXLliE1kwBDXljdiCBA5/DsQD3ztKGhQ1hsOUDRWQjRRQaAph07DSgIyHloWUCbHXANW23aoadzBbOIPYwTH2Ai6zIMkfqfEs8wrpJS4Rv99ceZpvTHwi0GTCGxgcohIAs1fvT2Pn6u4gMMWEVQqigCVeZy833K8gVpkW8IBuvQZAtEwb64iH85JH7cOKSizFv6aUYjgQlJmE/5frmB/ed+cBUhNQD2Zz5SioyAhK3Mb64ac0ToimMSBSTurowKRzGZxaehyNZ7ScxpWr8clW0bDrvfDmcziFXLKCNpmUfAGRra2+VeMaJo0ZwJ60FsqnxQbXRidyLp2JnJJDNaRtjeGB/FsMEJub8INs73T3SBl6Axo/8Sh8xIJKU7JlO6keHnYt5szgISuaFG4VQ2KC7vpnGC0Yxc6TZjSDKpQD6kspgkpcnjWAHTWVGxDYQ75XHZ9IGtAq5wq7e+5N7Nz1OBhLRfmb+OLlncwi0tWBfKIjv3X03Dhgh5YZSCQtnzsTsiRN1s2G0UbS3hGQz3tLahCJZYr79rZd5UglMBhGi21kup+wAvicKVPs2VX4wU2BOChfSur65GWUGOx5hfz9V1Ja2qtuNZlal3S3jzp9KssGaRZQ9IBsBCwoXSmbKv4/3n8d0Xk7gBHRC3MQbzZRai5D/Oe3iQPdVAh0MynRwmk9FLX31GdM5MsM4KCsB4er2dI+VPlQCcizdiqugtf9475WUOehm5FPDg2hJVAo72kHs3LadPD3aANxUk1cai0Uk0K5N9628T9kQST9Ii026A0SbTEYVGORx7uHfBGSjuLIB2WRzb0pQ7DzgTNRcrIUZwk8ISdlMkWqsb8Pbx21flI0us1F8HlnEAkhTOJrANTUEHOZEtTgnzymsLuYjOB8EggKWkcFUlUGq0Zl0wdMW4TgRN0q7MJpSqlp90JlEzfHcwKnukwZ3ox0jcVtJy+c6u9pRltJy/6Snv5AF2POxfY99IRJRALzePGv7lC5mAQTI1OkhyNbqbLzq3at3C8H3rWMzJHOP/3q2H9TKCPL7Az09SIRDuP6b38Rvb/oVOlpbse6VTXh45UosvuoqYalwo+ZtAgteMotm+8BISQlvEoDH8n16mWzOuDJRjt1s+tu2n6VIHR0oFVymDje/LN+6adUKvNo/IGVOBCIOb2jAly64QDSgYrkCymS0RQ1zxT6Nb5zJWhkOIRUK4/WeXtzyxBPok7I3l2VE8GpKQyOWnvlRTGlIoDmv2l8RA7BJ1p6aEWZjEeJmqqL1TGuYTiXvPxBGlvNAOCKGCg8+9zw2bt8uIv8Etwj8UDSX75bsKDoyMkkUjceF/dRboDum0QmxAJiUDZYQk81+EVeexRKxMQJ4WeF1vbYmyHqTg2hoaUU2HEUqEsWre/fg3rVPIsm1keAawULJDJs+LUwWD/Ak2UCiYqqDxQ08Ab6rFi7E1Hi8AmizfX8obRIh5kVbxqQCca77Itc9rnm8h3QoiN0DSby/dy9mHHkEmqJRKYeVUlhu+o1Tt7fv2DHBEkMFwKMSRGqwS62SGJa/8gqeYDlwKCJtwnmxlTpnjFmYkBNQRANfxwLeXEQKG8sUcQ5iIJsTJhvXbJbPnjR+PK46bR46KXifF4UcGe9iaiGabD246cmnREyfgA4B4i8vXSIOoz29B9DKhA916cygJ4DDPiDMqUBJ3jv/z2PZpRhrFWn609Agcd+23bvx2yeeQC4UBp38yOz86iWXYVokjAZuPEzswUchaCgJjSbqn1RrP9acj6Sk3zLZ2tETieJvb7sNfYm4ONEqk80tF53e1IwvLTxPmGU0paBTZTaj8Z4T03kMQvSa7jwro4fXlEqAfjR3dok2Xn8shv9YsRzbBodECy4n8xbLwMngKsj1vvPxq9CRzyBKo5hiXtnGNfqLrF0GZOCzSWkvGfmxBF7t7cHKza/h7d4+AVNFfkFMqyjyrGVULBE+ur0DS+fOwaR4Ag35LIJkf4V1ji4QEJDNLDc01JgpVrGX7fX5fSZ8WttanM2JJuGYgNINOMuJWZrLNvjV8hV4bVCBed4fzxMKhBHNZtCRy+DqcxbgxI52NDG2EkkMtmQYwxE+XxQ3rVyF1/qTUo5N0wcpGQ0ExZWU4NrV8xfg5M5ONOWzqndo2GwWZGPM39GqrpJ23vPGFpV9yDDdBSDwgGyOG7F5+1XrtuGrGV0um6x2knajJDWsDAXXTY5nGkdJLzPXce/XZeLLHsW4mYaCYU2IEWQzBhvehKT3GStAWzrVksFpNG3dTX3tTbo9j2JJlSCb93693/P+3pYbWwJBwCR+ao1j/zuy/c+CbLVjJx8z28Os5DuhU7q3EoDjUUgeZZaJZ9C763V864sfwy9u+Bq6GoYQBVkracOQGT3JqCWiNCsIoVyiNFAj4vEuJGKdlHA3ABu9ErkuWXqJ/+nrl7u53/SzJipBtRrbJjnUD645bWjK7MosISVrj4BbIC0g2/DQfpQDKQSDGbXpYW2ireCoAnKsS6PUzlD8AuVAAzLlNqxdvwO/+t3z+MEvlyEXbkMuEEMyNYSmVs4jhoXma2LbV7mGEGBrHM7izxd/HJ9fcCFmtU8QLTbGDg5IUnLL1b0gh50/WQKaDZaQiRQQaI1h/PHTgJaoigKHzH7E4yhp28zfF+1a5MjP1JCQ8mIIfNfEBZiAXHbfA7j55ltl3M087lhc88lPYNaJx0trhUyS3zG0sC+cCSanckodRkU3hRmjZA67N72DYDKPWCEsOm0HWzqqiRPtF9kQ2WwhvLTnPdyx8QX8yx03CbuNbDaCPdIWZv9erSGtMZu3XLTW+ORxwshnXBKL4Af3LcPuTAaIRjGlsxOXnvwhnDZxIiaL4UFBwDVJH3rYkwK1mJm8HshWMy7wRL1+TTZ/uWit4y3IJp4AplzUC7KNyMT1lYvaxLrVmauYn+0e3qkcVLkyh8nWn6eYl4++4vmZ8SEn5xxt3DnpdbQhyE2z0CEZxJrIzI4uo4HkAj5B2YyHQyE0NBjAwgQ5/uuyIYoO+yqg7g79g+gaQ2F/GXaVle5uGsF5Zhv09/UOoKExrqwgAYNq0GrsJsVs5gOhEIayOfQzmGlvwx4At2/cgCfeeAPZUFR0Yo5OxHH12QvQkitKpj9oMr+8Mw0uG0wQLRzHKqafZA99jHAm4QmysYSuFtjJ9rftWUn9DUqJKgXdvS6WXlDECybKoJfEAcXnVSCTG3nvdxw6Yw3QTeYJlgVQRL6R1Msa1HbfcXYDXabDXDYL7uPIZhvp4wWGLBpO91VSLy2rwJ9ndIIEH3tvWFxbKcpej4ZfyfizA082MfmME8x434sfuLIgG4NJPic3fs0GnPM/pwMo2D940HNhslGHRcp29Av12Ii2D1mQje+ksZEgpEtLtSCd8w5q1Ohz06hgqwt4SRuYdnSyMbY8gLEGAVpqOFHPpo77aq37lvPS9Y9sEZauFbUP+t+dgOx28XbKERQIJEuCwKdfW8Fl7rmipwKwiT6WBqYE2TjO2BNk0qwSpbUBu3tP0Wgc6UxGQFSxSzcfez1hfnj0DzjGpByypJvN9o5WB3SXfmKADMmWG2ts2XybdyDgN7WArF6FuabSm1X0lR+nf3jah8dxrm1pbnTKtGy/984JPF5OY+npTC6wBDCkOlleQLnWfOV9Z3yeoeQg2hobsX/ndtz0k5/glt/cLADjt//6r/Hlb3yjJsgma0ouJxl5L+Bt30kVsMiJi89q1hfZaLA8zJ+M8IFsPJ9k9ExSIjk8JICpZF2Nbhg3vwPRBG5/cg1e6e6RgCJWAKbEY/jTi1yQDSx3jxjA3qGruzX59t1k6aIZieBnDz6EtzJZCU7IOhI9tFIJ0zo68MkFZ2FMuSSsIKcMU9ZT7QsMyvJ5HR9RaSM7F3gKR01foPYbs8zc5NL56c7Vq/B234AAbGTl8XkKhmnBTTlZdJ+5fBG6yCIMAG/u2oPfrVkjQAtPye8IE5Jgi5S20pwgj7GBIL5w8cWYGKGrZF7K2fjRMtUg+jNpRFraRbtj7RtvYuWG9UjFIqJ3xb/LeiPlY6oXRvBJriNrKJ0/CVqFBOyxbUWQaWI0gs9ffAnGBNSpUMppTdmfAPYJTfgQSLJllmQmiL6YKYu1fZbn5f+7uW62qhC8smlYLEP6tz6THeqW6Wl/phguQbZoOCZtR5Zm2uhRLd/8KlZt3Sqacwxux7S34WMXnAdGPeQJs4SAGpYu+93M8ebvLPKhF97Ny5ahL5OT0gZqXp08bjw+edo8dAi4qcw/xht8r+xnrx5wQTbeE9llX1m8GF3xGLp7evDWrp3S/6xDJJ9F+FcGxCAwJsl0w0AIFUtoDQRw0vHHCUCyZc8+3Prkk2IGwHfXnHdBNl7LMvpl40W2Mdu2scmRzLDhpH8ttD8r6yyIvuFhhNvb0BeNiYD+9qIaH1hNNmt8MKZUwLevvBIdZEQX8tIeuUwW0bi+E75f9nf2I/ejP/Bd8z4FSBXjg160jB2DNELoTyTwvTvvxIFgGOlQRPoSW0XLJHOYHAzhG4suEwZdhIlj9i8bP1WwI+x7VdMDtj3HYTIaxcs7duLBF15Ab4DOwtRm1NJQ7XR8AyytLGFKczOuvehCdGVzaONcVyyiRLdhMvtCIbz57nvoGDMWHS3N0v62X1gGs40L2LacT0QvUUA2cynrRE/dPeNQPBSLih7dfz74oDDRMmRr2pRaIIyYGGaU8aUrWSqaE6adW+6pzMpkNIyn33oLD768XhxryeoVpp5hwrXmC/jIYRPxR6fOMS6jWu7rbIoprs5ESCv1r+zWsHInXyuUl3mIZda5gjpvcjKugVq5v7JJUd20sjqjS0oTTeLYt+P0/milGXhNzgU8RhJUnrXIfl/WT98aJf2dJmu9ZBe2yLLmX+/qgS68pl37vDGWXTd5nC0Xtu0k8Qj3bKBW0IAykXzXrDdGLSPUVgLYihB7PbsF4/FeYMP+nvMBGetiHDVKRYg9RmJ+lnKbd1IJYiv7mn0mVhrEj//hmziseRjXLJqDBHoQJMBWzjpyOfXmHAd0F4CNzqHUc2xComkcIuE2oNRomGvqGipAnPnos0taxPymFsjmAw+rQJ3fE2QzV5ZyOZaFUlnNlI+WSkmkUntQAg0H0/p7UzpaHZdX3qcCbTEUys3IBDrx9b+9EWdd/lnMu/AqZAON6BscRlOLlaXxMsLMqsa9alHHUFO+hK1PPYt7bvgxvr3kk2gji62gpeOSABN3YevKW/mmZG0NFFEMs0S0gGBHAmMJsDVHgBhjejLY3HJBZy3xxcfexLD2cQ9zrUbncPZVIm8SwLr1m3DDD/8N//KP/4Suri489czTuPHGG3H2/DPx2c9cK/t/MgWl//OZTExdvX3WRIowJ1k+OlDA/te3o9ibRaxA99EQgkWOUH2A6r2JWVM821hqsw2HA+iJh/CdW2/Edf/015gw+wQMk3ApLHl9VjuL2sDGu7eyIJvsE3zlc/4kEZlsv3x8Nbb0dKMUCmNSV6foo1579jmYBqCxVBKTSKmqs+SXij1WENTQ5V6jtZn62DKD1t2Z21lf7qOo8wGNYlTaaGRtfn1u1STl3MWLSUWbMROxGym7J/OOC0N/EOYiNdnoCSDlovaGPKCu3WPr9Wz1pw9kU002O0nU/i8fkuWFBNnGdHZ4aqjrf9+ZtMsqUs2yRGZGdaKtfZwtVdDJNohsPi/lol1dnZJdrWaS+Cm2NnsIMUzgZorAlU7SUltmAhr3Z+5e7CLIOuZ0Po8BlqC0tWMvgOV7duNXjy6XgIgi1UeFwvjSostdkE1QKwUpuYBJZsqUmrhAY/UA8Y5vC7I55Q4Vm/naZXe2e1J8XixmTbmMf96ojBVUBJm3bJX4IrL4HkzGR+/DuotSS0LZArWP9S6+drBKcEBR/0PQZLMZuH7RZNMS1dEWa+nwZjKy2k3+ScQ7OGybeRd5nkAycKMEBxZgkbJKociqFpfVrLMTl9seteFBOdbo/QgwbPqQtx29zyXv3zlVQMppWS7q7wc1sFKdeM2xuYJq1TETWw/Qswc4ACTj12BYWVO+INEBgcw/nJ89ZSls14a4ipXL3w2bUv5tb8yJaAyjz1hYE0y0kyWPczI0dbqw0w/E+MCUmXq+a5+5IvPlHTSBoOr9WDdUKQNjpqa2O417T0HZLDCIltOJo41L23dAX6PJaMEVCodnKSZN43hqcdViavo2ALbd+Kx09lPtuYDR37FLhr7windsADpuTsgEYT+Qcm67yMvC4c/AujOMvS4XsdbGRtnsvr5+PZ5cvQo//MEPsPjjf4R//uEPwaIGy2SzwQOvmTHsEy+b1jJtOW7ku57ydRlrJYgmFucS0ZKQOcj7cVZCnZmcEkINOgiyxakPEwrLvE8QaTgUwmAsjnuefAov790jm2uCbBPCIXzjskulXDSSzSFE9heZJF4Q2Fzau/HiWjEYieHf7r4Lu4ME8CgeHpYNNzf3neEIlp5+Oo5ua5UNtDLDjGO1AVD5nhiM8J1IHzBArDdgssnRbIBaShEpg7zl8dXYmUoiE4yo2D27aziCNDdaUJCP1/vTpUsRD5DBFMC9q1eJmyErGijCzjKAObNOwpq1T6M3m5VMJsEVOluePmUKzjvpBDRksoibLK64qEZj6M6kkWloxMp16/Hqnt1yT8y2cs3gdeNkUBXyOGL8OBw54TCMbWtBe3MLSvkcIvEEdnZ3Y8O2rdi6d69TvsigjdedO2Uqzjn+WAF4yOaS8kGy9DIZBKJhUDMkGwqgtwxseu1VHH/MsWgOBR3DBgUfFIDnNq0/NSTlYYVcxowV0cSoGCOVa4QBCckWKxaFOW4BnXQohIFYFE9uewtrd2xHSpJInFMDGNvUJHEDNfvKfE4CcMLG9mnQECRgxjhIPb1+5INaEsFnP66rAx/7yCloTg9Lok9ANmayg8qQfGMgid++8KLos3HT1Vgs4TMLF6IrHsfe5ADuXb5cwDie0zpkBY0Giowpz1rC/knAZnKiAR+/6CIpdX973wHc+dxz4hArIFs2hy+eey6mRA2TjcCV0bBikimdHqpggDtTeR3Wua4RQQzmcgg2N6I/GsONjz+OrakhYUTyvfJDkM26m1533kIcEY+hOV9EpECZhQKCplw2Gw4KSEbWoiZdXZYRASwx1jDMxeHhFCLNTfL97dks/v2xx9BHY46QMZEIlMWAoyWXx/SmJnx24bkCsonzb6kg5aIyzVQJnevaxjYn+E3JkRWbNuGpN1+XuYFzBIFA/s/Gn9IOQcjzELz86MyZuPhEmqHkxfygkM2gEIkgS7bZsvvRn07j3DPm4YTDj0BTjvp01gnXnbNtRQQTf5wvHRDfswaSbZah3mkshkdfew0r3ngNA+G4aKo5uS5hlhZx6vTpOP/DJ6OhqGYGGsvpJ0uwLhzC/nwO/3HnXUiHYwKyMSYSJmJR556uQgHfXLoUXSV9TnEsNv2HY0CMM5qajaC/P6J15SPsBtrGGFIJQLmNeMTIZXj3Gbr2CRAsSWvX7ZpAslyzxWX6VV/V+xuyXPRnJkLYBlLSb9csX4WHP6mu9eEGZGtvcZLyvoXDPtMAACAASURBVGW97i04mmw1vmFjKv9/pY8a51Y+p7c8TUafpwqmYjU1Y0erV5qNnlE1COBdg72hGN895wPrAG0TeLUAQm87qbtor7DOmXD0Gt9RYoDAct+uN/C/vrAIN97wlxiTGEC0PCCAUtCYD0n84M+tO78wrDQCbMU4AsEWNDVOQDhIw42EMNvI6gqK3oBlsCnoLsCpt3x15M5S56+VYI/XvVIPGJn55q4fBHkpnaIOpOUy+2NWALbB1C6U2SZBarVp6Wi1qqD/9gggRlFEDNlAG9ZvTeKff34f/vO2FUiH2tCXyqCJZdUClLnl6c4cb8CmSJGOzCX89Ft/jamlCC4+9mS0ZpXFxrXQq9XpX2fF6CBg3EMjBQTbExh34hFAIwMUJpoLmnA16/mhNL9/jFXs+WQcqLGbADTBIL79V9/B/LPOwjlnn2W2+ZrI/s7ffFcqRr75F38hMWFEntv9CLvXaMTbGF5BNlOinAvT0h17N72Dcn8G8XwY0YI6VWu8NwIpxPyJCT6y2ftiwP2bXkJfWwP++Pq/RCqmsa5qIdcH7XidVJpVOipTpQuZ/sPiN5LOlDgxiOFoFE9vfw8PPPssctEQJo4bh8H3tuPvvvB5zAiERJONa7SWjLpt4R2D1EjnPN1MY6TKS9Z8jewHEucWA+jv8YJs9uv1wGwXYCT+xDi6kbIiphrJP1+5+JAy/Aii5woF13hTNNnc+NDdl1WOU4tdWSZbnJpsA3lKlrobFXeLog8hPwcDKOTL6DOTnkx45hlrfl/+5j4kFzCyUBoaE667X73jiRIKVTMoCxh1Xoggq5OSzfZpZ3Xuz0NHFPYKM1MCssWRiDFDMTLqaZ+BHXM4l5NyjWhbK3YA+Ptly/Bmf7+UEySKecyZOBFXnn46WrIUSGYGQRduXsERbDVir3ZD6R8vvD8v+MHBSCOCkQRb/T1Q5ikKtooWF5l+WpLmB2Xc41xaPX9H0JT3bV2RDmai8oJsnS2qJeE8v29OqAKHQPZcFgkLVnhKEmtd2y76FmQb6NcgSIV7PUynOjdur89BTdH6QwESecqDdj+0Rgmm7cVV0oBsmok1A9O0j1/rw8kIekA2bsSsi9NIIJvcpzlvb19SRPal3MEH0so4ca5fOflZkC1sBEa9DLYKQMaCQXbjHiLIdgDtba21y39rgGV6H57MpmdSd+7Kx4TlcifBdEmFu+kSSuamdQm1I7uK+WTawGqyWXdRC3pKkODZ9Ll4ZSVaJxpy3MCYfsu2JUBG3TQ/ACY/iyMfjQsUdO/qaBdtPq+uU0WXJSNYSWXSr8kq4CLE92hLeCu+Xy8SN8LmBN3F+MAI3tpjRzhM2peGGwTYnAyUnZ9HifytyQwdpyLlAMKlApY//BB27NiFDRs34kc/+5lhybgbEzu+hoczApiK5oqn/FLXI8OmZCmVNI6Zv/gXUybPTaMmX7yfSpBNHJJC1JVQl8IDqUE0dXRIGRyDFLKfyLQaCofxyLPPY91770pAESuVMYYC31csQTtL1UWTLY0Ehc7N3GUzcXbNsSw7gnRD4Riee/sd3L9+HQYiMdUjI5M4AAFKmrI5Edo/e9aJaCupwDk3/6I9alikJTqasnyMuk/msWRYmbFVofUUTeC+Z5/GSzvelw0811B+dcbhh+OYE47HHQ8/IoEX11Fqv/3ZlVegKRrDzt5u3PrQwxiOKljAzfyFp5+O4484Cj3JJH7zyMPiuF2kTl0ujwmlIv78Y1egM68i/Hx2lsfS5fLNA/vx2Lp12JEcxHAkrBts8gBY/lYq48TDj8RpJ80SBp0yb+g8WEKajq9NzVLuSrbUs1u24LH1r0ib8RkJHozJ5/HnVyzFuDLF7wsOc3sok0a4sVEAoGQwgNtXrMTuA91oiUXEtfT48eMRJ7hlykDtXEimu2zgyB2u44LpZWvoXKiSB9wgkAGuABUdPtXa/lEy2d7ahkEBXrStCdBQ443VLQrO+ucX7btqvBSUUmX2E8YbFmSbNX4s/njuPLRbJptx/RJwNRLFKwe68Wu6i0YNyJbP4+uLr5A22Dc0iF8uW4ZkNI4iwT+yhowOFsc6AQaZc8w44TNTf/DwRAKfuvwy0dLaunsXbl7zlJTB8o0S9PnaJZdgWjxqQBIV7ZfnKAcwnFVAx2EFjRJcCBAcCGEgPYRgU7O4pN67bj2efvc9aVeCPbxPEdAvKZPu0uNPxPyZ09GazSHCUu58DqFYHD2ZYdzxyMPoLjHLzz4YVE1IJh1K3KMVccmZZ+JY9otSEZlUCtHGRgHzntq6FQ9u3oRkjOLfCsJYBhaZW6dNm6paZPkcAplhkT63IJt5ie4yRimGYFDYpAQ/H9+yFas3v4J+OtqGwyrXQRMKrtclBfsFrDaANs04GrM5XDz7Qzj1iCNFv6yQz4rr6NYDB3AnmaehiABUsw6fhgtP+hDaCWSzhFWMU4zxh1nYLMhm51FvUons0WEmA+Jx/PjRR7AjX5D5i+CmjS84L3G8snpDdAtNqTfHjhWvFwah9N2AgOQ5kVlRoJPzUbBYQGOpjLZcDotmnYgPTZqAhlzOBY4N053MJwI6Xqa7jUX8iUB3gx4UoMsaOcmLKNH0Qjfj/rXaOR/XF0oeGK3OEtn1VufVSmtYUpydlz1pHRHh5nWFdWykTExSpGJV8sXH4UgM3X29WoUi5eOVg8T+bIEi79+pc8d4xAJ83v1Eree0zCvGlYNDSWVyj5BXrzhHUNnt2UwejU0JlGhSU0Puxb8fdJ4mFEaukEXEgtFWp6rG9W1fExCLRiFD6ghPkM0mtpiQC5VyaChncMeN30d4aCs+d9UCNJa6EQYZK5VAUm2QjYxlZbBRa00BtsMQCrSgXIqLeyiTgrKGOtpaFmirn3QcZZrz/Xk0kE2jJPdTTSjxAm1qdMDvG622QFqAtqHhXSgWCT6mBXwjGGcll2rfr2HWliPIBlqRRie+/t2f4uJrvokPnXEJ+jJFRBs05udexi/LwbiccwWTlNFkCl8+73L8zac+jyllJkSgzHJTHq/rRWVHkMQVmezBAjKRIsptEUw48SigWQG2CoMDI5VzKO1eD/xxyAAClIdA0+BCqYTFVyzFLbfcIvGJvBHBB7XK7u//8Z9ljvru9f8b0WDI2bMpSKaMeIkRTAWRtpmeJEDwNhd0SkdD/QVhtIVKXKcIxNV63+6T2nZiooag2pvpAfxg2R3498eWYTBuqxc0a6PJCO1Lzhgz8j10+1R3dvN3szB4mcXKcqfcQQT7QiH89J470Q9gzITx6N2xA+efdBL++JQ5GMP1zDiTixiBT+efVxgyTLYWo8nmB9q8+1TFOBQPopwXmWzc40pCw2HImTm3or00uSLHWyZbMICmBjVKs3tH79hyYz3TDibWI/5EEpP0WY9Orz3WMV7wMPbYVsnkICKRmACYgaQB2dzowEtddylwxQJqgmz+Du4F3fhvBo8Dg4PiSCqZNAt42UZxqHd2E2XAMwOykckmD+mjMjpsiyoXi0MH2RjAqfEBBGTryRVQbG3GC/v244YH7kcqypp8bkBy+PTZ5+LYjnbZjEhtuQOiqO6FaAj4QDbbRrXAaTsIheZuXCUPZtKwIFtvD8XV2T7qmuHN2nrP44JWxg7ZBMUHC7K5CaAQDvR0i7A/PwcDXrEDF0tlKQ+TZzRizyMyp8zNW5CtfyApzq1eQdtabDS38+u/qCHQ0thUFwys6r8mWmDzkME0mvuhPd62L9396MI7ps2WO/ijidrhiLxPlr1Q4yZKHZ9KzcFafcL2Af7NcRfl5Q7CqMGejw4qoskmJeD6W2fCkXHhTvaKxlsDDJot9NYE2XieCmaY00jqdibGB/GY4zRVFQh5Jmg7UQs4SZF9I7yqoLIyM0cCkOzCMmgME6on2Mqsi7ed7STNzLF1Q/W/B78xhL0eHahYotPeSW0Za/ldGTTVY1NWCN7XDYbdDI4FXgg+WZCtEgiq8z68jEaPq23NvuYwypwR5jBb5TlbWmUOEmF6lHDDv/wAL29Yj1tvv90pRXOp+rr4SRDd2KRsOY/wa63rO/OXKX9iBo7loi7Xonqc8TcM2AhYcNPHTfeW3Xuwe6Af2/fuRW9qEIPpDP24kA2GUIhEMWRA5Egxj45SGf/rqqvQwnkgR02kHBoiCp5wwy9ZeQt+eQI+a3xAvaytAwNYtvZp7M7lRJNJS9AoIK+i9pOaGrDojDMwubERTQRkTDkg25LsHIKzypJwW8W+b6uVQZbSxv0HcMeaNcZBFKK5durxJ+L0D38Ivekh/PTeZVKyxvNQqP5zixajpbkBdz6yHNu7DwiDitpaE8MhfHbJEjRRwiAUwKrXX8OaTa9J+1GDippK155/Hma2tAj4xbKnoVAQmw/0YNnap9CDEnIhlkuybRQUGdfSioWnn4EJdGkypXoEAsgq4jezA33oaGimBYMw0ghK3PXMs9i4cyeGwnSVDKA1lxV9qrmHHSbsLoJm/KSyaQSaWzEQieCx9evx9NZtstEnGNCYy+HcE47DmSecYFw53fHHPivafKIpVWmq5O9/woYSp0Odkwm0MVnEUnui2SJoH40JyLZi6xakxBU4JFpvs2ccLe+UOmjZzLDD8LL93QIUIrRLFmsojHVvvoZBo+PIZzhpwjgPyMYSPb1D9muCbJt7unHTE2vFSZabUAK2X1u0FO0NcbzX24tbHn5I2GFkmZGNRDahAzqWteyU58qFKZpM19sijozFce2iRQJKEWS75cm1DshGJtvXL73UYbJFDDgsN1XW8gzRvzyIdchZw8oB9AwqAJ4Mh/Hc9h2498UXRcMsE42IgD7XJfafRC6DIyMRfP6yy9CVyyOezaOUzSAai4Esti179+H2x9cIQEcAlGAPt96EPsnUbAsCf3L+RZjY0ICh3m60dHVhMBTCzx94AG/lcsjEEsiaTRLBgVg2I+y1JaecgnmTJ4uWGFmtBCs1EWI1N91EAuc3cdeNxLAtNYhfPPqYlItyDiAzgO3P+HFsPIYFZ5yJ515+GTt6uoX1ViSDmaw9ug/n87hywdk4btxYYbKV4nHc/fjjeHX/ASmt5jxBvbbp8Tj++Pzz0UktpAojCpUoYDJWKgFMvOowFQygyznkzeQAfrFilTDaaNLCceSNWUX/TZgKKlzOud6yQ9XYRs+urrrcG3l0gailVSwjFgSas1nMbu/AVfPno7XAkl8tgdZ70nWTmymRMOC6Y2OOkfRJWW5eKoLl3CoRY8a0F4HyDWwvA9y6i8rm2MusN8dUML08AYvfnV3mCd/xGpK5khxyS8Gw0clTIzk3+aoXtMlFJ3TyMOdVky3iOHt6QS8/Q8x5ZJO8pAkdtUxtfOD9u4R3vr19gYCj0fzlZpxxomOaYJg6JiysWrb5nDyecb91Z3cYYJ713gU89RQKZHh1V91rMraIlNOI55P49NL5+IdvX42jJoYQLyVFi03LJ70baT9YYTXYYsJYCwSa0dQ0ESFYBlsYZe5NjTGI+1Ajgx4uIDba9yqbqSJ5VivwqfidMum8Hxur638V2BGgMUBDhCzK5UEMpfehWOh2gDYXiFRASdvfE0+KlACTgk3Il1ux6sV3cM/qLfjbf70FPbkgIg3c25h9jPmvXF/mQZ0b4vkiNj68Cuvvug9fvnAROtJlNOZMSaVTyebGT/bJCOjkQspiyzeWMWn2dKA1ohpsZOrRm0K0K/X6DinAkm4cPKESxKxuWj8DqpKdaec9gmkiaWKY3xb0LpaDAuhff/31mDJlEr78hesk3iFgrn3ctqmvP9h+T4daPozYhOaxc90WNUMwpaNe19HKe3efi7dEzGIoGpSS0b+77Vf42Hf+Ap3Hz5S1R2UWyMjTRIP9CNhn2LcE2fT51EjOxuje/ZswrY3D+GA8jA07duDFd99BrL0NKRoSFgr4yqWXYTzND6glbTTpvcQH2575Yl7aJxaJmXeowYzbSpXvhbp4MicAIhXE5Iu++0qSgyMHZh7SWd9IksjmQV1jkcbyVd5JItCWLJt3ZpNCHBaDxlXZOspKQtbDkPXu4XiPOhwCSA9ru0bCwUMD2Xr7egTQkWxCnUraeiBbNByWANNarwoF1wewyaBxmjsoaDFBtjG8pgHnvOe3g8wZcOZ18UGVyablooLDjpC50YmJJGQglc9jXyGPVFMT/vV392FDfx8yYQaeJbFQ/8w556KtmEeDZNNLjqsQwQPLZJNBZtgO/sFdi9XGF/VBQTbLZBP3HQHZNMPuBx7cIEGBCbpY8nOoIJstFyWTTQZHfVarNqvVfTLW4xZkOxhwzpnH6QqYVFcby/AaaVPuHQQDg6kKkE3F9+t3BnvNg2ay2UFtMgMWZBvb3q6TbVU5bZ2cn9HFYqBoNetGIRE57DQ/o1Ha3feIXoaavDdTHpDLFxCMhGUDUuujzsSeBY1ZDUG4FWTrIHvOZDa9DEM/yObtB2SfELyslVWq/8wKsnGibWhuMv3AloOMDiJJP2hh6aYvSBlhXrBghjAwZR6pZKDae/UG4Lb/cD6QjXyXAd3JTqsolzJuf7UyeSxHo1i0iGrrW/G3pxVa9Qqbsm8L8Ekmm2czVet4+67t/ZLJJo5ldcaz1y1YjzVadGZTRJBNlnRhb2r5mLigxaImo+TqFeiiGRCtFpp11Oqv/r7oB9kGh9NqfGA2w/4yCLUeZ/ldUFzvdmXzWP7CC9iyb4+U2VnmiLAvhGjhapcJe4yb11we84+biVOOOBLjI3EE0yk0k9HFd8MSQMNOsjoafGcWmJUymbCW8703MIB1772H57ZuQVrK9pTdIfpohSKaSgUsnP0hzJk+XR0uTdlXmbpPdBPkptvppyZLR7dmgiM0bYjG8LNHH8Xbg4PiBsj7On7sGCw6+xzZcA+Wy/j+HXeKSD5fMAOqay69HPv27cPK55+TQI3ADcGZS046CXNmzJANPgGfN1NJ/PqxFUiGqRdaQls2jSVzT8WcSVOkFJPHPrFhA1Zv2SplsQQ17Pm4cZ49cwbmfeQjKGWL2LH9PbkmNfw4j7c1NmDS2C5M6ujAYS1tCBuNRgFDB4dx06OPClDCD9lT86cfjUulfC4rAB0/A7ksCi0t2NKfxG+WLxewi9dvzBcxNgB8+rxzpPTRgpe2X1mhc8u2svO0Bb2c9vatF1w3eQx18oQFRhA3ROOMGB7btBnLt7mabF3Nzbj87AUCNHL2GOwfEGMkuaaJnxy9JgN2sc3veeQh9OXyEmMRUDxx3JgKkI3vl/2MTrIEJDd1HwDdRflvjiwe85XFS9Eaj+L9vj7c8ugjGIjEpc+NT8SFoUatO74ffnjNrd3duGfVSmGNhQsFHBmL4dOXK8i2bc9u3LpmrZh5ENQm8GdBNpb/8TsWcLYaKE3UhayxDvnHtXe97U8l0dTWjsFgCLsDQfzbXfegh0CYaINpSzFYpoA+ge9Fc+dizpSpAtoE6ABNswKySCMhPLllG1Zs2CjAViYWQV40yIBoAIhlcpgcj+ITF12EEnUzOzuxcfsOAYn7YjHkKNhP4WoL6mXSGJPN4KtXXIGJfH4y2fL6zKGwKSGzYLthwIncRDiMvngMv137NNbt3YdUlCXcQTkv55ZpzS248tyz0RyNSqnsbx9+ELsyeQXaTPKIBgjtgRCuOn8hWpsasWdgAHfJuIhJOSyZIQT9KGNy3eWXC8uO4L2sF7YTs6TIA7Ip00LnqkIghKEwy+WjWPbSOjz1/g4pZ82FQnKvNlNPEwL2RxH7Nll9je9crUhhTJCRx+QXmeemNFs34NpeYY7NXA4d6WH82ZLFmBQKiIFCRMxeKkE2ahqPSLnydiaCSEZuQ9axKq1Os2r51jdlUQbQI8zWNjUpMkYEdUKiihMxKep1F/XfrxPv+zKJgRCNDw6IvIzoo3k3Br4gSPTUDH7Cr1W4dVbpytaJ44y2tmo4e+Jo83UL8nndaXWVVzYjk9Wqo2SZI5XtWStus/ETHaCZVPV+RkuMMn5ispr7TSYpyULVUq8SYuUhbF77MO67+Qbc8J1rESsfQDSYRrBMoX+bZK4GUVyTgwhQSqBcbkRz6xTDYGsQZhu9exUksVphI4Mx7jPVut6IPahifqxONPtBIv/P5j04IJm9lrkP4z5K51FI6ehOlEr9HqDNMi9rX4ejvVAm+78FQ+V2XPvVH+Avv/dzNE6Yjob2CcLmEmjEc+Nail5GhEYxLBX9q+9iRjGG82aeKKWiiYJNRrhxuxPfirZrCYUQNdjKGI4WMHX2DKArzqygkXrSMtLaSXlLzvG/h8p432mlOq6j7t+97Rk0eAcldYoS3SqgEsJwOoVdu3Zh5pFHyQF6F/aa7nM6PcEBl7VsVIiX1Ok4kMaODduQyDLZyXm9HpvNfV9sB40/ghhIBHHHc0+idMxULP3z6yTxxyQpcQ2VDLD9pRKcVEPBmDpWc401mu0y9g0DT6cmTQIS0DtQLOL2xx8H2loxMDQkzObzZhyLhccegy6JaTU29lfvyNyVTcv4aohTu14TsZUfH8gmMbUaU4oUjlSzuc8gRm0esNUFXZVhLZVTacbRQdFm968L8pz2kj6QrVAoir667htdZMrP0LPX5GmsaefwUEb2bzEapVkmW03miaeCm0lrWy5K7W77fYcuV4Pe6GWyEWRzaYnezucdBN4S0IMD2RxLZdFbsxO/Cs8R1KsE2dzrVoF1FBImZb6Yx95iCa+nh/GDu+5Gf5yOMxAHuKsWLMBJXV2SXWS211uqxE1jMpkSJ1SxrneCj3oTrekoxjjhDwGyeTf79d6nvRsymCQzbJgVo31fOqNHk81bLipD0DSo0Kzlo78QvQAuBBZko3NmDXp8rVYaCWSzbCkbm/iBRXusBAek+ho2UfUkWn1lu1EeyXrcf5SfyVYNsvkRel/duikXVec6audo+40EtHnbh4xGF1wxmoM1wBn/fRNkC1BTQN5bjUXBd4C0jQ9ks+9/pHv1giQWZPM+n32W0Z43NTjkAdm8C1plxshbbsxv9bMkrbVVKb+jAe7OPKITcCavpiQHc5x30ygb+c52FUaWzP9IUgvaP6wxBP/tZzDVm0mcsUmQzdMPDuV+M3RLlnLR0e5T78I+SyAYkrIXClWbGU0DErN4yvLu2djoeiHhsjLZjEuxLFw1jDn8zyymGwRbh9X90M7BalNvAChDExf3xUgE76WGcfOKFegV90aWkFWe1as7wUCiIM6QZJvR3TGPxmIeJ005HHNmTMfktnYBwlhyadlAVmzcvgftlerKRABjTzKJ+Lix2LxrFx549jn0lZU5R6BPTQBYLlrAMRPG4ZK5p2FMKCggSCibQSRABg4DCQVmvEBejkFeNIytg4P46YoVSNHVMhhAc7mMq88+B0d2dAiQwk37399+B3qFqaSbhzNPmYuXXnxR2B+cnalzdkRLszj/dRGoK5cEPHq/VMCP710mIBLfeUs2g8s+8mF8dNo0B2R7YcsWPLB+g+jasc35aQwEce5Z8zFt8iS8tm0LnnthA9KFnBN+alks9VlKaAmHcdnpp2P6hPGIF/JgGWRPLI4bbrsN/RF18STI9uFJk/BHc+aimawlCb5K6M/lkW1twc2r1+DVnm5kIjEpiWzL5nHVgvmY1dVp1msyaXTNY9DZ35/UTbUET+6cYOc3Z9PrmYflb0XVyotGwiqjQUaZD2QjK4jjmP1CWGwcyxRBteU8Hgt5tpW4OQfDyAcCyAUDwiYjgEYQloz5k8f5ykWNJhsBZAI3m8T44GnRXSMIYkG2tkRMQLbfPPwQBmMNAgpOioWFqcj2JFDJts2EQ3jtQDfuWrVK+hPLe4+IxvCZxYsRKhbw1t49uOWJp4Q1R1C7MZfB1y+7DFMiEdHY8oNs4uTc2FAxyOrN7xXz5UA/Wjo6MUxdrngCN69ajVd6+zFIhpop+yRAHJV2KWB8MIDPX3IxxlH/bmgYTdQQI/hII5NIFMueeRYvUCMvSo01BV85FbHEMpEr4MixXTjr1DloamnGzffdh33ZrIj9s1SUTA32TzqLNuUymN3ZiT8+6yy05tJIUI/PgGze+EkYjwaU4AwyFAljVyiEG+68Ez3xhADQ3PSwT3Tk8/jsZZdiUjQq8wjnnV1Dg/j1Y4+h25TmqJaZMt66IjFcctEFWLV2rZR4UweQsS+fhSzPS084HvOnz5B3z/NXiPAHVLPVz2TjBo0gWyoaRnc4ih/ecw/2hMIYYiliWU0b7FIpRhGeN1prbXFLbvSLOvfrnYj7OpMTMtcU0JbL4sITT8Q5Rx8twGCU2rDCTAcG+vrR2dbuOoGbs3k311VJRBM/qSt35NBYlAAot8H5gOCjymUbjdoR2Ji8H8quSBztqQSwzVQLDLBrA0E2ym20UUSe7rksIXNazbSfWc9snFQRl8YTVd8fMT4w6yYrAcgy9euK+senN15jvxYWiSdJedCxRTmAWvGev43s+WwyT+fofomfJCYuB8TZWBJT5ST+6Vufx2knjMElZx6NWLlPSiGDUFMrmwC07abXUgYb2UMl0VxrUQZbqN0pER3NQVTXCl0/671bC7NYffF678TGRH7yR9XvrRarGXxOO/kYW275nLmi7LuKKAfzKAeGWaiH5OB21vZ4NNoMcltxkzaJp5p0JSSQDrTjpt+9hCTG4dJrvoKGjsNQEGaX2a974jZGdiwVbc4U8fnzL8P1S6/GUZFGNOaobanXswmmissGSigGisiHgeFIAV3HTUbssFaAr4oMNgOAyB5UDOY0DrRuwCP1/UP5mwVQ6r0fPZfGr9oPzD5tFCKP+97c4JO/U6CNi3AA+d1J7H/9PTTkoggXA4iI462qfdpkuptct/tx1WUbjAbwSt8e/PL5x/Evd92C4SgNp+iO6ssqmBuxzzcsmmzGMM80VMU8ZJOMZRvP8lohLHtpPbYPD+Gd/XvF7GBKOILrr/kUpgBoFzMpMp5dT02d94Bho8lGwN4dn7WBzESERgAAIABJREFUUPe9BZErqSdAe3ubVEV6mZv1AXttrcHBlOylRMPZKRetxzi1IK7XE4ByZXYlrEwyePuWG8uQjU2SV6MAe4cGsplN4wcF2Sh2riottUC2yoeW8gmaEAxquWg9JtvBgGyuJls1yCabQcm0ablEd7GEXeUSfrJyJdbvpngzg13gyEQDPnfRhaKLwkwmbeMr6JAIOULnsqm2m0zf5Oi+lP9/gGwWQWf7ktlC56cPCrKpoLsLPo0MWugk9EFANl2mRw4O/BO3C7JpQFtdLjpypssaH/xeIBuND6R5Dg5kkyAx98FANgFXurvR2dEuTWHdbestaP9dIJsNiCzIZrWDDmbhlQXdgGwNpmR8tONqgWwW2Pt/C8g22jNKmGEAQ/aDnv4+KReVRdOMz7pJmz8gyKZaizpa9aMsXQHNgqrJxM32zx94SFzztFSLrK0yIlDnSS7QzMrmRaSfmmDUxLJsYC135KaVoBfZy7OOOBxnnXwSxkSikrGjADPBCm7+bWmTbT8LtO0fGEDjmDHCGNmTzeL+tc/g7V66f4YcwI9gGJlh46MRLD3zTExtaUGMZUH8PTd6RZYieAVp6U6o7pIrX3sVj72xRVhzdF378FFHYv4RR2FiU6OsXQy46Na4s1BANkLGNgM4LQ+3Gm2t+TyuufACTIlG0SpAmTJxtgwP48aHHxbmDD80alh86imYO2WyAJDs77zuoxs24Pk3tyAfCkswc9m556KzswPPbtyAZze+IgLwTMBYvTlv6Mcy1JZ8EUvPPQfHjBsjOnl9kSh+cOut6KUeXUAZXQTZrpo7B010kiyTRRdEbz6HA+Ew/u3+BwTkY2DJoG9W1xgB2TrSGSnD5buW8jaCbOUS+vpNXEG3UNmQBDSj6XHrdcsA3XJSy2SLhK07rfYZL5ONTCCFRLXviJMqM8QyKJQJ5w0MlXlNRiVLDAm0qS4b3w2fe/b4cbh6zmkSe4ijuQEjDgVkS0bp7hfAhGgQn1+yVIHHgoJs6VAQb/T04s6VK2uDbLt3S7koGWKc58mc+popFyXY9fuAbHZ+FqHz5ABa2zrkHZKVt2H3Xtz2zHMYiMVk7NryxVC5iHhB2+bYznZ8fMECNAyn0Rpi+aRKZpDh2RMI4DcrV+LtZErOZ51rWXJK1iQ3fTOnTUWxWMbW3TukzJm6gLrRp+Mbx2ReQKyrTz8D1MYT4w2CkwIKuZUA7tzOjY0mSzg2NyUH8OtVq9ETjcs98V035LI4ddJkLD5tjjqHlksC1nK+eq2nB79dvVr6P7/PPs5z85p0Nk4XCo6WJAFPzkkTAgF85dJL0VVWbUfeN5npFpDnNf0gG9tdXEXFoTaGF/fuxV1PP4PeeEyAxqKnPJFzG4W9rWSLBcy8GX3ZMHqdNAXM5sbMunhqfG+TCgR5j2xswBcvuAjtYtqQk/v2gmxSFORsbkzStk48beMnC7IdSqUEx4CAbG0eYy0Dso10Ht5rIa9yG5qkrP7UAmOEPcd1s6dH3IZF182lvDlrmY4NbTenrQ1o1URDroq1b+RV2yanLMjmbhrNWXzt+ocE2bxMtipw1A8eGZCa792CbEJakMogdTLG8F58evFc3Pwf16MzOoAIkgiyPFJmUDeD6ibeVV+tXGIZfwwoNaGhcTKi0Q6UikRxyDP2GhzUaku7ubaMqcrvuCCXeV+GPHEwsZT3O35wxyYf7bpUD2STvuIBu+R7wvrS0lG6jBYxgFRyB8qBJALBYSCQq9GHLMjGF0PtSGqzteHtvSH8xfduxPd/+QAauo5AgcxRX/2LsJlRQkO+hH2btuKn3/x/8Dcf/xQ6syUkcqpLaucJp0SY+2iWpVMqIlTCcDSP6NhmdJw4DSC5MMz5XBNq3o84xtfQBjzU9vZ/321f12Cl9jkNZ81hxI18ZS/I5t0J8vdBYo8loosl9G1+H9l9KSQKEUTyBo50jDcU3uNHmXSG0R5ioiyI/bEAvvqLf8O/3ncnAmM7kQ4pyCZdwb5pzwCUtX9YQTYbr9vvadLaMzeYpAvXYCaPNvf0YeXmzdja1yNfokb9Z84/D+dOnarabKKBW1m2LbHikBoftBiQzWHY+Xqidzbl/ROf5T7DarJxPqgoja8zG3L9ZIIgFApL1Yw+vrs/9pPE7M+uJwCNN6tBtnpvW+f7oFNJGSM5o0qTzR7tq3EWJpsDsmmGbaSP16WDFGVqW4jg5ghudd4S0oMG2Tw3odOrV5PN4y5a52YlMBDx35DQLvcBeGnfPtxw//0SfDATR4ODq04/DbMnTpQgi+U8YanbLzmirxS8t26CpF36QQfvBtud/F1hxP9qJpt/00sqJJ895GOy+ZupkoWii744mnqMD3zLja+7G4aOAdli8cqyu5H6kJeplRxQmnu9MjgZOr44xw+yHcoEzKBEXDAT8YrD6oEHlSBbH7paFXyqNj6ofRe1QLbRsoXe9unp7ZPSzSqQzTfebEaEd1ENso3eQpbp8YcA2UZ7PhnNHoYk/0m9H7dctP79+sdbf3JQM/mmRKoes8J7xg8GsrlMLTtfHhzI5i5oB6fJVvnscq81mGyjPaf9u5fJ5iwBNcrO/S3ugmzs7/XLo/0CufWYbFaGwD+WvUE/5y2yZaxbnvd+2amFoSFmBhGs27cXd65di/5oQsqfGKRP7WrH3BkzMLmzA00xdRrtzRfw9Guv4pm33hLQhM5SfG9WZ45sEwJh1DNjYexHTzhByiqbDQAnrlnSt0wwbsppGeR0k0XS2SUsJQY+FMZ/YvOreOrV18WxqUD9I6Z5hLVSREu5iAtPORUnHTYZrUWKPBPsK0g5laPVEwgjTSOQeBS3r3kKLx1QdguPv5yssKZGTGhoVNZfOIyfr1iObYODspGXUrRSWdhgVvfpglkn4fSZxyA82I+mGFk/AQyFo1i7cwceeP55aUspF81k8Klzz8Hx7W1opFBrqSzMKwql37tiBYbyOZx3/vloSCSwayCJXz30kAEuyUTQ67WJKD7ZiGnZ5PNdK1snis8tWQQ6Xu/O5PCL3/3OlECSyZbF/BkzcMkJxwtAxLbmO+4u5LBx3wHcve5lJCN0M6S0QwGXn/oRzJk2TUwrCDxIgO+ZC1mKRE02t9xYs8XKFtE4gh/LuFOtQRqalIVZ4QfZKBr/6Cub8NjWbRiKxQS47WptwdLzFoq7KM+T7O9zyh28myUF/ghIhIWFdft9D6Cf7pV08syxXHQsrjlNjQ8SxZwpq4MI3/PdestFyRxvpkbKYleTjUw2gmxkcI6JRHDt0qVI0AyiUJT4hmWHW7t7sWzlCmQiIRkjZLJ9evFi0enbakC2VDgojBKCbF+95BJMjUWEUeYH2cgybTZMNu+mRdZDM587IL3RN6F2ExOqbW1twuij2+dANI6fPvIwtg0NIyUOvWqEIe+iXBZGGZl+x44di0tPPRXjojRiIAjJDUJAmGO78gXc9PDD2FtS0FhLaMiA4CaAJYq6WbNubMrEtwyyovS1wxMxfPHCi0AgmqAb+54F2VguKhslh6WsIBvblUYUL+zdizueeQa91HkLhRGkZl4ujwuPOQZnH3ecOBcTSOeGQZi34Rief/8d3PfCS3J8JqSGLU48SR0emSuUJclxwbF77tFHozmnACDbx5vk5bpAwILrn/MxzARuzlhufuvaZ7Fh3z65pgDxFOA25aFRMTogm0iTErqZrv+x7GUCbHxmukvTwZRtwtFFdmC8mBOduy9ecCGOamgUwJRzHD9kstEwiKWbB/uRcUuDlkJJNYbquN7713cbN34QTduRQbbKig7bYlwHvSCbNY6qBtnceEDHjSaQOEGRGdYUr4xLR2un0UC2useTDYMy/Jq2lX2+TkwrKCmNULRctFa858YnLpNfGKEliIEYk7jCViLQK66iOWxc+xBW3vl9fO9b1yIONTzQFIUC35WxgwJsWtoYQ7nUhFhsLBLxieoiWmLyyA+wVVZ0qG6TAXkdOSMXKrHl1zamrmSV1dMGc/s275dut5WfyuO4XqrcSCVJpR7jSljvplCQNYniLhoaRiG3H6n0bgQCKdFsY7tpBYCWj7vvSA0QCKTl0YLhwDj82f/+MS6/9q/woTMvQV44qWQOK0OV98+7E/Z1roQnbrsLO558Hn9y+jlop1lCviyJPfvx9gUZu6EyMqEChhoKmPrhY4C2CCnHKGnQ4+rNeSSIRuvzh/Z3C2bbfjjy0dRM072QiRbM+7Pl1K7+cPUc5u2fMpfSFIa/pJDlQAHb121BIhVArMCKAkqFuKxBv/YfQSHrMtqTCOD7j9yDC774acyYPw/DYZ1z9XrV8xF7NOcSAdk8bP7aT27WNZO8fncog9VvvI6XduwwOq4FzGxpxfVLl2ISgIYyXx/XC8P5M+01ZJhsBNksEFzrev5io1ogm62WqZzTXTCc51CQTZlsFmQbCYPS6kt9J6zyIqZDkE1TbyOvR/bY/7kgm88IgQOcmmx0Jh2RyeZp4WqQ7eDcRdkJCbINBYPiKHrr00/j0TfelNITlrNMjMfxpYsvUhZbkeURZRFxtZk7/S9BNi3Z44LgX1CcTWIV7ffQgwM7mfO/PX0q4GzBA9sc/sXG//P/F0E2GzDZNrAgm4BzBlw52Im3HshW73g/yEZjCMks+dxFNWDSs1QAQb5y0YMJEm0/EMH7XqXSavmch8n2XwSyUSyyu7dHgD1+RmOyOe/EwxA8VJCtWpOt/tv8nwGyqc6Ldf4dmcmmz8I++98BsqXpqEzDDdOko4Fz9l7ZD5TJ9t8LsnkZhCoIGxTQ5ZFXX8XqN7eIYyAFBcYm4vjskkVoyeUEfOF4EYemSATPbt2GhzesRzYcERCI/ZNMNmeDYwTOGTxwM394aysuPW0upohpAZ0kyd3gSsDaV2VlMMRQQKdLgDQGRGSoMIGzafcePPjMM+gngynMMjUF2siM46bzlKOOwgWzZ6O1RAYTy1NV64I3RmYwk0JkUP16xXJsSqak7C9WLOOKBQtElH5sU5NozZEFdNczz2Pjzh0YjjA4DAm4RI0UlvvNnjIZi+fOk3+XhlIis8DNMYX0b1r5ON7u7RUAgGBKVyaNr37s45gg2htsP5Z50BUzgv3JAcRZmk/gMBjE4xs3SdunIlpiM6G9DZfPPxNdDVoqsPNAN+59fDVSdG6lKH2pjIvmnoJjp0/H0xs34ZlNm5CJsHyxKOVlV8w7DadOmCDAiry3IPVB8njunffw0OtbRL+NgBFNKz4681gsPGmWlKKxFJbGAzZIorsa6fwd3Mg7TBmXccOkG8ig48aO4GqxALo9CnhjQLZoWJ+JYCRBWTE+EE22t6QvsU0aYzQ+mC7BJvVbM+khkM0vPEGzBlhQj8Ew2WtkW738xptIGQMM9oOTxo7F1fPmoS2fQ0MpL/chzHuWi/o02fg8zYWcgGydiTje6+vFzQ89JHp51CvjvVCYOGF0jvgM1nCB12b/JFA7NR7DZ5YsQaiQx1u7d+Pmp1zjAwI7tZhsdgI7FJDNziMcJ9xUM5ahfhrfrTDBevpx2+rV0s+ZQc9zTBnnVYrwx0oFNOSLmBgL45J5p+OIrk5jSFVCPhCWcvFtbIMVq5AKh6Qf2xIaJ3tfoWulDESemwBiWy6NTy44G7M6OmR8cGwSxOIczeNVk83zPg0Tx4Js63t6cMuaNeiLJpTJJtqHOZwxdSouO+UjaMllZGzbpDRLu+kE++jmzXjy9TcV9DKlobI2kIGLgABVrKg4uqkB155/PsbkcnJ/BAAJhDpuzCb5ws0Cy/2cT1lZbGyfPWXgB/feh14aM0S0D2pRF0u/2MY5zJ46Dc0EFIvUZFNnQW0//3ZIdYI4oofKEOONvYND8gzKRFQAkKAd+9HZRx6Fi06ehVaaCxUL0j79vX0CslmXz/qrfMXj/N4gm5SLGk22g4lNRk5S1gLZjGanh8lGkE3ATAeAqGzPKhAKof+rIJtNqvpBNhvv+ZNh3ncl905twlwW9SoB6oFsxNXEAENANt1PRct5xEpp/PyGb2FqSxIfu3A2YuhDGGlyJlXR20nK2juxRgdc0xMIBjvESTSAVtFlq81gqwTZdF4TO/oKiXbvszr9pUrzWYFl/0cMQzzEgNFAtionUav+5UG77bNXzEdkswlISJOirIBr6cweZPJ7EQgMsV4MpaC2nR9k09EdRi7QiGy5E7c/9BLeH2zGdX/5j8gGorSgcMsYBWQrIVQsozlXwI1/9bc4IhDD+UdTj41raFnnJZ8EjvwqWEY2WEQmmkfnsZMRndwGJIIoSamrsr9rfapKZA9moqj7nUqQza5L9b5u3T8JcrkgqdWccxmo9e69AhwVN2My14NAOogiy0Y3bxc2W6jAvZXVZ/P2JQPCBssoBMqyhvfHA7jlpTVoOP5oXHzdZ0U/jbHtSCAbiSSxhoSnHLLyif0kB87tjA23p1LYHwjgFytWIE3DJUqJ5HL45qLLccqYMegEXeEpW6A6nsIkpUnD0DCKpRJajbuoq8tfeV3vLCjrXqGSyeZWJ9Y+TqYeic9CwmSjrnFDY0ISlKNdswpkG+NWUo7Uxew98/je/kEBL31MttrlbPbA0ZhstRg+iuypuyg12dxy0dFHA49VkC1VAbL5j7T3ZxtVB4el61WDbN6JSDufZsQZWAwgiFdSg/jJIw9hWyqDQjgkWcdF8+ZhzqTDVMdENjpa7uGlx3Nr1d/fK0GiBdlqbar9m9cPkoGzbcBjLchmN/J2cvBnCvw/k+bu1WQb7Y3YZykFR2ayVW/OazPZai5Q5pd2srfnIohUj8lW775tcEANLy/I5l1IRgI9/CCbEwNV6aS540Ymg7Jm4Ma2d1YYH3iPr1xoXHo2M7F0rItyg1cDnPMvUPZdK8imgvdWo6oWyCu93bMojxwk1m5ZXVQ4dXKM9Ym7KD/1QLaq/l6nDNc/f9QMlgLqXJeQMjgDqVcFVXrffpCNGo1sn0Cxlg5FvWf9YOWi0sblANSxzAXZDkrzjvlYc4+iyXYQGXnpB/ymz/iAfcDb/iPNR36QrWqerVGmI2OJpUgD/WhvVrDVQBV1g1G/JltzgxFIr/OcNefLAJAdUpq7f5yw7clGsSDbg69sxpptKsrPcx3R2YFPXnAeWlimRffOsoIMBCuWb9iAp7ZulSBCwK58EX900cXY+PI6vLdrL/JSyqfBAsEXbo7bCnmce9IsnDl9prCDmJThXCyZQWEoqYAz1wUGu2S5WK02llluHxzEXU+swZ58HmkymUJaHsbzEzw4dlwXlp5xBjrLqg9HUIEirFJ+T8HbSBS3rHkc63v7kWa5aKmEE444AnOPmYlxrS0i+vrmrp1Y+8ab2JdOy7MyyOAml+YAJ44fhyUfPQPNRZbQljE0PIxQU6OUgD6xfgOefHMLMkbHraGYx8mdnfjEWfNF84xMGgKK3C4UQyH0p4bQ2NQkG+p0JIZ71q7FC3v2yLnYnuecOgdzjj7cEWZPB0NY9/a7WP7C86KHys/0yRNx/LHH4cGVK5AnqBUMIZ4vYFypgC8vXoTxJbpnqrA7n6WnmMf63Xtwz/qNAqTSXZKbc9G4O2wijjvsMExsa0VbohFxEb7VSKFPklMWZAsgl1eR2+TwEAZSQ+jtG8DAgQMo9vXi2qWLhb1FwJUMJjE+MKXHHHcE2QajMTz2ymas2rpVy1ZNxp3FuQJ8GFdGjknRtxIGlTKzLIvKutIKVMuy1xKBiDxOHjsGnzxjHtpzOXn/FmTLkm0YC1dosjG7S5Dtq4sUZNtBTbYHH0QyFkU+EpI1iXOnAjGm5IJJQgrWi5MjM+g5TIvH8SdLFklyauue3bhtjRdky+Nrl14sQK6XyabjPyh6iQdraGLXMNW0TaKtvVVMB9gm2UhEyiYfePFFPPve+wKicmzaEkTZn4lDLVltRQFTp48fi1lHHoWpEybI/CDs0WAQL2/fiUeefkZBtpBqrvk/qvHDsiYLAuWlLPryOaegLZtDQtikbKWylAny+xFTCeBlMFiNR84pb+dz+M8H7kcPXVJDUSlHprvr+EAA1y1ahDFlZeNZEwqyQgku0lX17rXPYMOuHUiHqP+nHH7Ob/b+CCB/7oKFmN7YhLYcDQ/oeKpsVy+Iy3VhoF9Foy0T1vbbZCyCp995D8s2bJS2JpPSKiexfJNzzthwEH+6dKkwV/k7dVeudOPzQkpiJsOxmc9h4549eOyFF9VMIRIUhidZQXyGRDaDKTz3osUYSyAmlxfuDEG2cZ2dOtZqJKXrxUEflMmmDHBjfODTaBwpLqkVP/njDn8c5nQ7Wy7abkG2kSNwtovyjWqDbLX2X94zHiqTzUsKYJ9L9Q8Ky5Sl9d54z8+k8seX1SBb7X2mu6fR+NKCbF2dHTImyTiNlLKIlQfxuY+dg7/7+hJMnxhGLDDIldAkULxbc1vrRjCCjqEJBErNaGqZimDAAGxl6ncqS6ge47bGNKFMRJ/hBNvLrylbrTHrBe9M2Z8pB3Yrw3ygvb86x4B4BOWkPwhqwCXdgC6+8kW9B22XAEtqA3Rg7UcqtR3Fcr+UkRJ8s2C5uDTKPMNjlM1WBOfRVrz27jD+9j8fwk9vexTpYAIFUK+caVmNWbQUnGBLAd9cejX+5KNnY1bzGDTl+HuytdweqRIJjIiLyIdKKIRLyLcEMeEjM4AmanoUUQpqmaif+TXySDm0v1ommn2GWnOLXaO8Z/b3l8qr1gBpjbKafq/y73ouw2bje0yVsW/dWwj05hAthRExJgj1mKA2hkjGg1j9/ht4oXsXvvbvNyAZIYNYrSb9Wun2mVguOhLIZp/LSyLhmrpncAihCePxs+XL8VZvn2j9MuaaM24s/vTii4TN1sTkojD1lPRRC2RzyjV9r60eyMbkC8uLHQOWOsfZYSPkJ1ZSjgKy+VNFtlxUmWwdivd4Ukq1mNy1QDbR8nbLRasnP/cgdaP0lovWQxIrJ/ZKkE02RaZue6ShYGl32XzRYbL5hVelk3hOYhtA5wgCQf1STlTLXdS7IAmYFwqK2PIBAL9d9wKee2873h1MydnHB4O4bslSjC24wZAbxBgNILn4/wyQbbSgxP79/y7IplKymUwG8USly5Cd1CreiVd7yCxof0iQrVaQ4O+PI4FslRNxJcjGshdqy4zp7EJZmC3aS0cG2XSckCVBkI3GB35NP3t/tYK23wdky9Ill+yPOpoiVe3iAdkIJoqmiLrWV338wKT8XA4glR6WciKvNtHBgmzJoZS4Sh4syGbvgSAbxZTLjhvl6Iux7EMPQZPNXktBtpDOlxRXd8rHay2+lfchrpj/BSBbvcyzvefRQDbbh/1gvS1F8oNs1p3Lq5ug59A24EaUgGlLoxFAHQFM9ALjFjyvB7LxGmSq2HLRte/vwH0vvSggG02c4oUy5h53DObOmIn2qJYVcdO+P5MTxk83he3J5imwfDGML175MdkAb31/O1a98AJ68nljja7Mq+Z8RqzLP3/hxRgbjZoNqAIZGkQaJhuFvM3EwW2Ksr/IMotgf6mEe9Y8ibf6BzBkRO/ZfuF8AU3FnBgSfGL+WRgXCiBOLSmyco0bJTfkD61/GavffU9YKfy96KyhjCg1lwp5KUPMUG9KWDyy5ZAN7ezDD8clp54iwRCfkQF1fzaN3clBPLP5Fbyzv0eylPw9r0nB+08tWIDjuzoEoLMC61LegxAGTSk3wS+CTg+tW4cn331XSk05JA5rb8eS+fPRkVATEQIK3YUyfvLb3wp7sBRSPbUSgcRASIAo3ldDPocFM2fgvFknKLgnQKNmafuLBewPAD+6/wH0x+KOMyMZfyx1ZHmvFxgQ58EQNwQK6pXKBWTzNGSgKL2WRuk8paLyZJJ96WNXiu4VSzW58ecOMGzYeQxeCYIMRWJYvnEzVm/d6oBBshnj2GcZMMvYLDNOgk7tDuynxSBFijUOYdtpWZ2WA7JccdbYcfjEGWegtZDzuKSqc24qGsLmAz34lXEXZbloS6GAry1ajK54Arv7+nDbffcjGdGyUNGyITDk7Fyq4z465x7W0IRPXrFEHMu37NmD3z6xVsAqhuyt+QK+cvGFmBaNSGBty0Wlex8iyObMmQio3Ea7Jm24yebzETg+EAzh18tX4J2hlPRxAm0c49LvhKURENCG74ssPHWSBZriMcQbGlAIR9CbL6I7k5FyUdFMc8q+zLAkwMaZie7eLNnOFzE1kcBnFi7EGI4nstjY7wxbJmfkNmqCbGY8sDS7NxHHj+79HbYXikhF4yiIY6mWoc6aNEmYsC3cnJLNFuBcFMRwMIT+SAxPb3kTqza8IiW8UpZVAbIVMPfII7B49ofQmU2LJk6MIJsxrvEmWPxJSqsVKZqVsRh+uXwFXhtMYZggtWDU2qaxfElMHz46/ShcctJsNOUziBIslvlHkwj+uITvU0DjUBAHcgVxV/33u++W+TfDOVhYuAQFCITnRZPuEwvmY3YHDUqyMt6TvX0Yy6SE0Wjzxlv++NZeX+baD1AuqmOUTukE3XWt9sYzf3iQzcQABmSjxlBlPFk7LnFALyNjkmiodGf/rwbZGH/T3MiCbOxfXkCx3vUljq5gsh0MyMY+SPHwfnWvl806DQ9y6N31Oq7/sz/CLT/6BhqwD+HykAHZ/AGoBdkIAsVRLjYiHh+HeGwCyiWKfRFgU4BopP7ljWHtlCkKcX79MxPVOOOhyvXV/9zuz8qEqnzv9UAcB+AT917OgS7NRM9hAPaA9mP3ow6dAQKS4TTyhQNIpXYCwaSYRqjNJZmAXpBNZ/QiYsijGalyJz5+3ffw41seQ7xjCnKBhPBqvSAb44REMoPrzr4Q3//iVzEhCzQVyggVjAasaRcBCMXduCgAG91EDzvxCAQOa0I5Zl1E1czKG/9pcqoWxFF73Iz2Wy/Ixu/aNqsLjpsTeufXymuM3L/1u7VBNsFG+LC5MMq7Uti16R005CICsimbrcbTBJUTyTls2gZQAAAgAElEQVR3IAq8ke3Hjx+9Dz984B4MRAMmnqgDspm55FBBNso5HEimEJ0wHi/u3oU71qzBcDQmc3dXLoPrr7kGx8fj6CDXkVrCHpAtNTQsY6elUZPrBwOy8XvcVxPTGR1kM/INkpRgLBX4vUC2vmQfxnZ2OSDbaP3JYle9/UkkEg3C4A0M5HO1Xl0FE0EWzkJJyoLchxztcrZcJohkKiWabI1G36qys9SefAg6EABQ44MO86JqX7NyE6aT5kggmwymktIopXyH+j2BAN7JpPHL1auxI5vFrr4+6TSXn3IqTjvyaKG2M4iRxaWGG1ktkG20FtJOpsEBXYro7lePueJfxOzkX4vJNtJ17XH+INFZHOr1BqN14Gey2ZFfcwLw3MhoRgL1ns8uKqOBbPWOp/GBn8nG23JBB7f/+Zk+pNLGG1Rg1l30TObIp6FgN//Mwgv63aFMNq+GnB90shOuBYaFycYNnAOyGR0OX3lR5f2oFpeWi5LJZrJWzsVqv1D753ogW92gybiLMjCtB7LVAxRrgWyj9Tv7dxnjgYAYWXhBNn9f9wfh9mdm8tk+/70g2+gzwv80kK0W+837TjgfsL+3NhuwdRTmnXdT7YBsxsHNH7RXlqIYRqwBIKxgq1/oWEIYw2YbDkexu1zGT5bdj71MpBAwotYQQQ9qqyUSwrjhmNsz0I+slOyFZaMtgvMsozztNMRKZeQ4rvN5rFy/Dq9vf18AAK4P3CxftfA8HNdO11Etn/S6jXJ9EbC1vd0J4MRSnRtRMvJCYSnnTAYjuP+5Z7B+5y4Mh2NyH/wQ8GgsZDEtGsMnzj4bkwgc8DolMrkgIMSmAwfwmyefkpJFgjQMuDSwMeuL2fgKeBMCwgVqOeVx+Uc/ihMnTcL2d97G3v5+7O4fwDv79yFVKor4vjCGyNqT0rQS5h45DYs+/GEB21jaRWDD7QthoeU3NjfIsTR1eK27B7954nEpf2PbkkQXLZQwtrVZHJ8D4QiGggG8tWOXo80m5gRmflbDiTymNjbh2gvOQyd1uKglVioK+M1S2GShiHxLMx5ctw5Pv/0WBiNRYdJZEIXvUvR0TDmLzJ3CWHJznbpR0Yyv/Yjley4v5XyfWHguTqAGXT6PcjEvCJBomRr3Lmp9ZcJx7Mxksb1Ywv5SUUo+d+zdJ2YHBEuPmzIZMyZMwITGBkc3i++D/Wg4GMCLW7fhjR07pOyW/SMaiWD65Ck4YdIkjA+HMaOpCc1ifJAXLT1uNvLhAIZC1GTrwU1rnlaQ1biLEmQbG4uKuPo7O3Y6emYCcHg3gIb5QNBStMSCdJXTjcysk04Wp91X3n4bDz3/gmilsc+zdPerl1wqTLY/NMjW2uaWNFIXkclPgrS7CgXcunwFduSySIXDomOYo5SS0ZpRJoUG9OJayzIV0z+lnQm8G10wPqfEXmajbIE6Oa5URlOhiEnhMD513rmYHAqLLp5oIhqGKo914icitjJ/Vc5PzKBT74zsOxqTLH99m4xPq0HI0vJ4qYjDGhvxkZkzMbGzA1F+fziN9w8cwIa33sf+bBqZCJ9TGSU6tyl3hMe3Fwu45uwFmNnWgrZMXspQrSGXMNbU11PiAzKRGAcJO8Q4HxOgfzdLpt2Dohkn+pAm0CHjU0CwTAbXUIOxrR2Nhs0pTF2jweRtR/m3mX+VyVZArq0Vv1m5Cq/19SMVof4kmTH61liKSmDtFHEN/oiUjHKTPtjTg852MphcuY3qlVNfoqv1WQKxP38cXS8esOfjbCNs7N5+tLe3mnjNldsYacWW/XA2j2AkXDdJWS8uJdJv5Ta8oJ53L1O99upqx7iUhAX5WJZSnbjdmZ997qJ+44N6z2njWsbflslWL6nqPYe9dw5BurNzs1nN7PJq7poxaeajogHZOskiEcZ5CbHyEF5ecz+eevBGfPdrVyBW3o8IhsX0oOb+g+6MnAnKjQiWO9DcPFlcRUWLrcy5sp7DYHVrWC1jbQ+r82a+ZwAtlQEQFXsnUeIHz+yZXZDGew8u1asWs86+Cy29I7jC/waRzmRkzxCRcnT23aLzZFYoX4lpaoQgoFooidTQLhQK+6VslOYIwpa049+rMQmWhib+D3XvAWXLVZwLf33ymRxuTnOvdCUkhEBgJCwJy0IEISSCJRAYk7OfbUywbHi23zN+tjHYBAPGYMBkJJIkJIIRGYSVACFhBRRukm6YOzmdmZPf+qp2de/u02dmwH5r/f9ZC65m5nT37r1r16766qsqVIJR/NV7voRzn/FynHnBpahmegRk4x6ivmBZh2K7jcX7D+C9v/8m/NWLX4UNFbUdTGbkvU3v0i7JtFAttNAYyWLLY/cC/Rk0c8peC9hRmkU2qNclpVqrxOn5FZ3fq+3Rtf+2HlCMd3H6190wWjVLF137Sd2+oTX99H0EaGtmgQVg/Of7gKkayvUscgTauCaJm3D9ubQMDC/lAxwutvDmf3kXPn7jdzBX1AZKag8nnx7pEh9ki/RlfF78/SxlOubn0bN5kwTAPnTttRJEYjmUgUYV5598Ml573m9jK2uzORa/1YRbXFqKgWzdUjdDvUV9wIBqi9kHro6uY7KtBrUavrNekC3Sk6aHII03Z+YWsIk12RLdtZOzGQVB1OZWkK2MnkIRwWxDQbbkpveRWm4idmCamZmStBe2q+5YMqfk/UNNlALTALzGB2uDDs4xQCDporPz89go3UXdBkscJp3PE1Un6R69PSXJiZWN2REpYM43tMguCygD+Nz3vosHqss4uryCqclpDOVy+MNLLxPj3ro2hUi3i3hbapi85+ycHNR+6uZaW88H2STKLky/NU5MA+cCYEYicGsZJJHg8L8EXLR0B2ck+uNMO7DCTebSRYcHh7SbnnfQJ/4zvKXJgRkHyeYFyTkKHXETMxbvdo0PVN1F87Mag8rYMjQuxeD2vpx2iLmXUcONtSRWKiiXeqLNsQaSyHnlESu1JIaZNuzGGXidaJ0VpTU4ohodsi5MR2Ltglwu9o6ryZDIH9OjxUgcjlLVUkA2M+B8EMxANtvT3ebT9IGkwNFIzmQxzRTVwaEO0LmbLJkcVCoVME2QboB9VpvacI97IFu3Qp1pRjXniCAbmWyc4/XsL46L92K6X61WE0bsmkCyk1eFCTIpTLa1tIE6jf8tTDanR1Y32iOGpTHZtNh1tL9Wi5DLenYB2ZLrYPNp+odBCQXZdH8l57YbuGf3NZAtea0ZopxHOrR0bH/+8GF88cc3YjFXEhaadOxjXU0eFcI4YyRQASUe6KVmE4PVFem2edLAgKYJtlqo8J7lEn76y3vww1tvk/399HPOxuP3nKhBGGtOQIdfzj6mO9KBm8ao09G+o6GMEoJlOWFgzeeK+ObPbpfacEw1ozFDx57stZGVKsaKRbzmWc+UtC3yy8irIRuO7/jJb30H905PC2ONhpVE1GicStHg+HlCpk5/vYZH796Di37rifjhjTfitgf3CauOwABTN01uyNYrN2p43K49eNbZv4mRJo0+Mk60+Hq4f5GRiGFfX1+YDst3uPLGG3HnEQKHdOCVLSQ63BnxZKM1aUxbtotLOWGqZG+jhT0Dfbj8ArL4sgKwEZgQB9E1uFiqNdHq7cF8oYBv//x2SYtl7atGkBUQUlgHnrkSpTd5haUlwq+plHq+KBBLOWCdkWc+4Uycs3u3PD9wzR4yTKvjXLki/QRJ7xkfx88OPYS7H3pIQEUavmRUcb776jVs6+3Biy65BH0sZM9XYN2qVhPXfvd7+OXEhBTm5/+Ylkw55Nr3NIFHbN2MJ5y4F6du2SJAG++XazdEjtnxk0y2T3z/hw5kg4BCb7z0OdiaL2BhZhrDA/1oBuzuGkWO5ax2YJsV7hYwKpuRoOOHP3sVqvmMgMBz9YYyGqVBRRPDKzW86TnPwfZcRoAdspvC8+FXZLJxo0gaNRtDuHRRLaQdgeVkChJ4PlKr4spvfwcPrSwLMC2po26ezYi3d5KCBl5KY0NwVmW/+Z9QhJlCS5e81cZIu43XPPNi7M7mMVJdjhpnrAqyiWYLu0FSosjUJFtsAgHef931ONZqo8KUTJcSzvVl2jbr5BG8tLpstElrWaaOE+hWZm5oxAvLn6lzWk9xc5DBy57+NAHh2fCiII0ZbD2UMZEE2eh4VDNMcc7jG3fdg2/dc7c0xrA1pl4js51dULe3W3jj856HkZUVNw96fkqh7i4fyj1Yq7NWQ31wADfu249rf/YzqZFJnUzglvtNWC+NOjY0aviTSy/FJscYXJyewoahtWzaNJCNwWrEgtVp9oA/bFeWG7OzbLqh6bR+TdvVTmze+9cB2YS55NW0/f8qyCZngLP35lzjKEY3/t+CbDrj1AezczPYQDu6rWX2i40lfPGjf49cZT9eedlZKGIKGVRXB9naZbTafegr7UKhsCFksQVMMhfhSMIWnSuuPl4EbFVWlnHbbT/F0SPjGN04gnPOPlsIJPQzxaSgheyApNVAtsgm6gTaVgPZ1BPO4+jxCbzvfe/Dz39xpzzvCY8/E6977auxbctm19BHvym63kA2OeBYm43dRmcwN78PmcyiAG8Z1GIgm9pqFII8Gu0CVoIRfPard2CqMYqX/I//heVMH1qBa6TETsvSib2FAzfeiuvf9c9487Ofj5HlNnqbUQ1zv84imxowVXSpUMfWM05AZkuv9KFo5oHZhUVcfe01AiA++YILcPLeEwU8NBwgXqNubbu6+zfWD7Ip+84iNGawaPq0QJ6ruu3pzzEWo9V4k+XhL1dyaB5bxLGfH0BPLYtiQ2u2dUqr2jcMHC0WgclygCs+/E94+9VXItgyIgHP/26Qjfp9am4ePZs2YTGbw3/s24erf/ITsV1YD3ek0cA7X/UqnJjJYJANelxNRY5zabEifl9/7+qND2y9hOn2/2OQrVwsItg3OSmiYducmHSSvirGGTKYX5iVug4U9MAxCsyAN4PGjDebJF5LpUQmG0Ek+/gCmfY8UUBisC1goM8tSAfJP9o6Wv+GqRBZ+XdpaRmlUkFqZij7LPFhC+JsANY1WSzk8FC9gau+913UBvqxQmN7uYZTt27DmWNjwmqw7nFmWth+ogGjDkkGBA96ekrx7ktuUyav83+ut5oCYhYKuXCjxqKsRG476MfaZYrvyWeqcxxPobV7GL3W/mVKYp3WSIa1ZaI1SVsb+52MN5AeNeIcC3DFA5cOnXPizDj2Z1rq1klah6aLsrh6lk6ESxlIU36+/aZARwvV5Zq8p++MKyOhU7MJU0SEOsD8wpI4fhr3UYNe/uSM+JijwaK3QVYpyiwMXF9BsciIoUU2tYhot484+G3t5EWnWo1u/bZEKMKdZnRhpzKdoyHpDs1m6pqkPdPuzX0SOvIuop6m8G2f+fNLAEm6cTk5tdbI1AP+Ho6Qeo0kxUC2xJT4+zkpt3TkFisLomT9uVz9gNIJ5F6jkmYaeAi0+h60N0m2F9SxBObmFjRS3dQ6RIJNus7C4QKJ0okDxzT2Go2GGO72PXknt3QRIOVaZdMpcussazKqdZ+iyHFcExgTI0wrJnDCAtBBILX5rIOOTXFSj/hyoTXZZsVZMH3QVVjdH+y+y2RrFHIdwHk3YNGmiSAb5X1oYDARIEiMlBE37h3XXY0g28LSoqQNC2MhoaCjQtCq05i+xOvFBWLr8eUqykw9dwC2fd+YDRJIoDNJB71QwJ1Hj+H6H9+EmWZbnFyt2xafHQJj+WYTPfUGnvKYR+O8R54q7CUD2chmQykvINSBY8dx9OhRnHPGY7QelCtUb/MVgoRkmbIbM5kZLorr6x/qKDrVBAvI/lrMl3DD7T/Dj+69XwAv6rLeVgub2m284PzzcdLwkLCHCAJxDepyXR4TrRauu/FG3HdsXJx7i7zze0N9vdi9ezcmxo/j2PFxDJdLOGPPCXj03r0Y7OvF+Nw8Pnb914RpwrmRlFKmW7YaGMxm8aQzzsCZe/cKUKTpqlr03d+zjKiSyUZda40nCNrNZLP4xi234PZ9B109LS08b2AogULeSM9oTQ+VNMkgi3NOPQ3nPvIUDLaaAnjRgMuyppM0llCwf6VRQ6ZURt0xAo9Wqrj9gQdw38MPY3JuXuaW7Cw5R1yqJDt5hmknIZPL3keNZTLg2PVxNJPFeY95FM7Ze7LU0qKhL0B9voCZ6grun5jA3UeO4Z7xY5hutaXDa9NYiK6b6mguj/Me9SiMjQxjbHjQNUJwwS7HZLt/fAJ3HjiI/zx0EBUBuzQlkuwsqTlWqwsz7cyxPThz74kYLZbknQg2/WJyAh//3g9Ezjl2gi1vfM6zsTWfw/L0FEblrFZZ5zWx/eScQeobAW1pCBeK+MS/34AHZmfEcGbzCQK+lKWeWgOjtRre+vznh91OI1Dn10kX1TOXOpOMWKakqX5WpJprxvmsBdrAYwrA9Tf9B35x+Kg0QmCzD7IBdY21U7zUf0mkM4bvTkfNbDIHIOh+9Bse1HDJ487AeXtPwsjKstMBZL8z5UonsjNdNJpf/pexaQlmEWy+a3I6bOBAwNkcH91HbCZAg8RSzCnh3MMMBGTQJnjv4OnoOjYiYdOHFnaVS3j5hU/B5gCxNG5bcEkXnZ9Xm402HJt1SKpoCe+97jocXKliiamslDnp0Kidh/tqNZy9fSsuZ0qrgGwNqZ+grJLkyeJOMKffyT3h/mgPDOJIu4X3fOkazJTyYB3GujQNCZAjINZqSsro5U84E2ft2oG+ag1L09PYxIL3jSggpmls2pkzrbap1G6SIGUgQcr1BNJMB3FTTLMRylDEZEumEaYFm0T/1hoIct3LbSSvs2dSi5HJxsL+ClqtdrJH9iq/ZsHqtYJ+MdvAyQ/rJa6WCRC7xoKGDOYLgWBY1v/XBdm62SJqI8oODc0vaYQyOx2BbGzU01rAO/7slXj6OXtw/uO3oYhplyqq7DH9RJ4s2gXpJhoEwxjqOwHtdi/akiZqLDYrJO+n7+l9LGWf/y0BGElZA7587Vfwuc9dhVNOORVjY2N46PBh3H///Xjrn/0pznjMaY5B7nwMvVNiXN1APS/os4rRxsAKbZfjk/N4/RvfgIsvvhiXXfY74j9+7brr8cUvXIW//7u/xSl7T1RvMKzR5j2XqaFk/2UWsbR8CPX6BIJgAe1gRXs7WOorQR1JU1dQr4oh/OCOaXzlu3fhf73rU1gKBtCivyQ12dh5moGpNm655qv45TXfwCsuuAijyy2UBWSLdIbYgSzYn22hlgeqfW1sP+tUYDCLZraFKlr4wz9+I3bt3o0tW7bgq1+7Hk9/6tPwype9FNnAB9pWmahf8U/x4BvnyjGTea44n49zz9OYPp7iH8IJdgCb2TAO1LTrw3GszpqM+bXsKMraJkttHL75XhTnyfpVNpuk/PKckz4ctli0H9tYymcw2RPgb6/6JF7xjrdh46NP6QDZfH1kJZwK5dKq5YnMz1YcSJ9Fm79v02ZUKItBBu+9+suYlqY/GfQ2anjuGY/Fcx//OGGzlV1tNs4p8QqWtOjr6VWb3s1PMmSTPF4sXZR1dHOr1GSz6e7GZAvYsFImoRu4qmVTRLfXm5iZm/svMNm0XFkwubISex9xHsOwpBqz4rC0mgKuDA4OIMuNLqlwKcWmEsLNa1lQmCAbAZYkECMKVrpPRIW4TOD5zKUlTfczI3y1vWNIM/9dXKygWMwLyCYdLhJGl9WlYLvyuVwO193xc3HEMn29aNUbKNVquPDMs8DmrTQuNNLY2QhXarjIvbMhyMYxWpQ/zTk2J1+PFYAgG+23fD4bc1ySAEUS4OE88T37+tRRNaFN+17ysCetnkwOM96S82rft3uFoEU2i3k6U729WlDTTxnyAKhOoyQj9Mt8saB0alfTpMMISYBYFAuyBpYWl6VwdSrTykW+9XCM3kSckOWqyE+jXlUj1tIpvSi+BrQ0bcDYDBxntVoVI1cO2tBBthoBxpCIH5pUwNwnBNnq9aqH2bj7mIFvTg+Nflc8mbXR+HyRjw4j1q7XP4hsyLtmkMmys+0cBgcG0HYADQ1hcQbd82xeQsXsponfIchGIEneNRFC88HIcCKEPJeX9zTgM5QXx3I1lqMvwzoGpoGvoFSI1+brGvGz8bsvVFdqKBaL4miLLgm0tlLykwTZlior6O/rU0dJNp7OYzjNXaiNVO6cIx9k0wsdUOwdExIs9EA2gu7cm2uBbHKIhbWgtI4WfyeMxi4FN33xMIdSde2KNJjJcx1WAYTt3W0/rNQbmnJgLGU3H6uBbOLwtdXol6Y2QQDi53qNAdpupA5Fk3QlUfcalOAhRLkT8o6vPxJcTvubyfHKSk26YMphSaAtFHB9nhkEVkB9gamFCHDjXXdj37EjODo1I/R2H1MlO2THxg049/TT8cgtm6Sou7CGKDPNlujpDDtYSkqmyh1TF2lcSpqalCqKVkbunVHQfcRYlO7PIWjtvsPTlAw0BdoKuOH2O3HL3XfJe4yWy3jBU56MHT1lDHCdmlqjhh++n3aHzAogcnSpgmMzM2Dtwo0jo9gwNIi+soLShw8flvHt2roVJVfvjEYbUxQ//c1v48GJybAxwtaBIZy+90Q85sQTMJQhY6kuDQvy4mRp+oZuI7eP2M2VjvxAX5jCZ2mjlXwOh2YW8LP778eBo0cwvbioaYk0Wp0TwPfpL5ewfXQUJ23fgdPGxtAfBOEacG38dD0D2apMYSuxc6wyAqtSey4nwMt8vYqphQXMLCxicWkZy40aqrWagNh1p0eoXij3xVxW7JPechG9hRIGesoY7etHfzYjnWQJ8rGzZLNRU5lh04rJKXzn9tul+yrXjCCQOWcEKbeODOFxJ5+MR+8ewxBZZ8fHsWVgQG0JZ+QRJNVGGMoinGu28Z8HDuDnDzyAo9OzwmTi4/jsUr2GrZkcfvuMR+NxJ50s87+cC3D38Ul86vvfE9YUnR12nfzjyy7D1nwWK0y96++PpQ/r+UHnQbv2memlDaCU4fSVW3+Cm/c/iCUCr1LoK0C+2UBfrYHHbd+Oy899oqT6SfMLd15JemImKzYbZS6NoZrU0yFYD90nZK4Y21jGJeCfBlwJADM9tlLI42cHDuHbP7kVM+0WVjIE2rR7pRrICrKF9w5rHllIIwKIqQMYbDXLjg0h2PiBwM/vXnABztjAWmEq+9acgO/FTADqrRz1WkJJmiqyBixk4i3mi/jZoYO49qZbBHRbyRDQ1Hkl60t1eGgUyC0JFYmstJroyeWxY8cO3Hdgv2O3sU6Pdj9mIIApoy986lMw3CQ7LEptJXjJcWoqtwarlWGXx30zc/jIt2+QdG5jwIoObzekRhybfbzw3HNlvQm4abc4d+6GnFRb0STIFmBhpQ709wrT9uPf+S7unZ6SPcIi2a12VmSS+5pyxO6tv/uUJ8tzViYnBWRjTbaIse6DUD4oEsXF/EwAp51SbQP7pQFeyipjuY1BV3Mvuv9qQBav9zMB1gK9fHlEkJPMoCgTYD0gmzIllwj88rztsBG7v65J/q8Lss3Okek39GuDbGtnAjj728AJyc6Y1vJErbrUMexpzuE1l5+Hd/zFq7B7Qw1FzAqTjVB89NFMJmGesTB/awC95R0o5rZKN1GCJFqLzf90gmxSN9bZJBqMzeCtf/6Xst5vfNOfYPvWbWrjBMCtP/kJ3vnOd+K9734Xdm3fIro9CqquF2TjeAz0S19HTQ/VoNGf/8Vf4cSTT8LLXvwiBdJc+vYD9/0Se8Z2opinn9UNZOOYSLJYRgtTmJs/gExmnl6zAyCUScz35swqyJZDHQPYP1XCG9/2r/i3L/0Iy9lBNALtMGogG0H/r3/kk1i5/W48/6zzMLjSRG9DAx+xQE/Qko6iTBUdPnkrSieMoFUCGrkA3/nBD3HN9dfj3e9+t+jWhdk5vO1tb8PYju148xv/SH15L1iy6iZf5x+7gWxynjPYIzhIFj+6+XZce/3XhTBy6qmn4jnPvhhbN44Ks1xsMjYWYmbGfwlk41xlgeUAy/dPYvbBcfTWCLLlpPSF2FxeuSIJIEq6aAbT5QAf+Po1OO+1L8WpFzxRbCELzIiEhWnAmmnBDBba0d1qgEvoie/kumZLpg0bR83NYnB0gzLd8znccPc9+M4vfiFNoArtJrY1GvibV78KYwAGWbFXMogIsmm66GBPn+AV0sk9PH2jxTLVpoBsIAxlpouydBg/ZLamXWd36AqyhWmfq4Ns3IuWSTk6Oqr2PfeD86mToGBEQrF0Ue0uKnqvsyabbfToX1lEq8m2YTSRftkdoZVDDAjTRXtdHYHOw0GjmbLsbQMP9ABjqqmkqHL2QkAnPRpAoWk752dqZkai6kWy59g23HxrGZMqqyqNDwCHAbzlwx/CbCaDsRP2oDozjcdu24XfOu00KSJMQ9JAPj/i5BuI2mxBDwXfqfaduPh+d2YAI3+uJtuvky46PeXylL30MBE+r7Og/3MIYNabUvBenKWU0zoNc1CnMYuJqUlxGqmEBftYx2nPLebXkljPdSFgxnTRhUVZT1nHVKQtYiDJdU6OyGQT9iXR9KizvceoSW4XXSWpCVitClBrj/MBQdtUWvckmm8pHi4FWwc9Q5+HgtYtCJWAp+zsdwS6+BE5cMaspTOYU2tzEqZaUvk7RmPILnRMj3BgHvjIcftAgBmJ7JYXA2clWhOBP8bcIkgijk8TApIIwCtlzxPz6PaqOUocizAM24EwW2kEWNFof1+kyZ3ua3WcasvaVdKoZAYahoFgdzOTf4mFS+toMj57nLL3rdOkcRv9zOvIWOD+LOULBiu4eeq8zu5qYCIPlN7estMHydPeQL4IrJN3aEdMNjr/BHdi8+N+iD9Lf8m5YM06iRIlagh0s8c5pxwvozZSC1AMMw8oWgWoMyBL9nWRgJeXyu0tiAGtfJaxTG1/Mc3C0mP99/RBVwlkuMof8p7ZnOxNYSyYYPqAj5duxth3ev8AACAASURBVAOazjcBH6bBTS1X0DsyguVqA/PLS+KwcFxc38HeXpSzTGNScC3P+l+yb1vIZfIiBw2+AWXRbURlyKYxXfVczOZyUsuUDB2+pxlffgt40Te8C1keQVsAM7KJbvn5HdK59fyzz8FoNiOF/DVdUp9nTEzrLsX3JHsPxaIYQQN9BFeUKaOAtELPXF52ATOnvpbN4uDMHPYdPYb+kSHs3L4NPbmcADu5Zh1FOsP8bwKKLC/AgE5CoIK8gqYlYf7qh2/LYvsEacg0k/9mKhzN+aWKgF3yvWZTzs0iQQs6+PJcsmmUTUfgQwC2xDNFbskgpBy4oANBKxrGTEElE8yK3LN+G79vrWg4VjI6bD00KKadYbMEGtilURiomgZDMIDftY6HDPxQpggasDHAjT+/A8fm59DXN4AT9+zGqWO7sXVoRFKI81JHrYUaGeDlnnh9WbKYHcCqIJdLFczkcHhmCj+5+y48sO9BFDM5nHX6o3D2Ix6BgQybMqjdwHThX46P46rvfFdAVn56mk38wWWXSeOOxuICBpnKJO/D9G5XONrtT+s2SZCac6bNBrK4dd8BfPWm/9DUW6Ytcw80Wjh1+3Y869wnYjSDWPAxPMNYg6kWge5pTPOYPrNC2AGwsFSRGonSPcwL3slWc2neZGFxf9C4p1t463334ta778V0rebSRzUdnO/CJQ2dJ1cyROsl0gnWAIs0m6CcZMhAVF1cbEE6X24I2njVhRdirKeM/prWUDN5ob7k/pH90OVDRqcwYAT8zQrzbt/sPL76oxtxtLIUG6/pb2pIjpG11bj/eLqefvJenPmYM0TGb7rjdvz8nl8KG4znogBtjbp0lD1j1y4854nnhkxXAf2tlun8Ivr6+4E2u/kRkM/ja7fcgpv2HxTQj+CqpHlKgFj3++Z8Fi+98EJsLxZjqaKi5/1opnt/yerwQPfFlWXkenvl/j9+YB++edttIOAuIJtjwwk7UkDNOl73/OdhUy6HyuSEgGykDnUw1pMGgtP7YpO0lc1mwamuC+P9wWTLL7cRC9qscRMGxGhHC9ia8rEAmP1Ja+JR90YgW9rzQmvKkRDC13bd2Qlia7B+fUibdRdNNo7qHHJkx/k2xuw8a7INhHaX6eIkg9zuZ+O1mmzagC76UKMoEG7AstqbZtfyjI2DbHUU6zN4wdMeh2s++X8wkJlArj0jKY4RyOYC32QCtV1HUWzAQP8Yghbt8ajZQYoYJaZC/d/I3s7i3nvvxUmnPCLye4TppcD+tdddhx/+8Id497veKSC1BR7Cwu7hMqmcqPqNbLvkdvK7jYqNKyxX6qosbvvpz/DhD38YH/zgB1HI63pJH3oBn5ItXYyZp6+n66ZNENhplGy2xcpDUpstk11CC3UpRCHdp126qIJsfPYAFttb8LxX/2989As3IujfjjrtIgey0aZgFsAX/+mDKO07gksf+5sYqrbR0wwEMOecS3AnaEkttlq+hcVCHWNnngqM5tEsap3Zd/zju3DaaafhoosulHIX1FkryzUc2PcATjv11DBAtZ79vd7vWAMEgoX+R2wGsSmyuOPuB/EHb/ozNIIcRjdtxqWXXoqpiaPYuXkTnnfJ08hxk7UH178jCKF3TXuOT0RQueTuyLHzDzBVxcFb70bfcgHlVk7JIC4zL5Qe2rhBG5Wcgmwf++43cNpzL8GZz3q6BKAYqBNbPeHq82eCbCQtdKvRGGXauMwf6QerTLah0VHZfawFy5ps//Llq6VsB+WQdVt/77zzcMmpp2BUgoRNKUGwuDQvfx8oK6va9oDvPSqkoHuZgUAD2aZnZzDK2saOVe+vU9Ketp8Z6GKAiY2qtPFmRLJQfaOf5PPTQDZfl3f3GlcB2Va7iA+sN5qaBsdClF6NqXCQTjh9ZzcE2ebnUSoUBDENW6+G3zd6pb6sHkAKHNCQmVsgyEYkMVT5sUlJHjFURPywIUAviwwzJ5YL5XUlESPM1WI7DuDqn/wUX/7ZTyX14OSxXWhNz+D3LngyNmWyUuCZBkdURyw+UxHQlgWFwEC2jGPM/Cog22qND5LKwu476ep/WR24ENTwQA4RougsU6e6pl0l02pxpW1GAy04v5b+JI7bOg/5DpBtvdeZkbjA1DJGYl26omM4hcBQcqIdA1MbH/QqSEv5Ms3kAQlSuNOBXhHSnxFnwRhX3ZhWycOR9yKrjF2jhJXmnmPGSNp9eA8xEhta5FPADmP2JNEjEwR3XyvcyzUhGG1yl0x77HbYrNTqAuq5DF7dW3Ko2xVOcBx7ldtL3pmd/WZnhdkqPlDS6bafPcNbDhkq5eWKABrGGowrS7dOEWbq9EIg6aLLi0sClqUZl/5UJUE21lyRTl487EP2qbyISUZC3SoTgvJCQ7pMkE0cwlCAUq9jZIbjpDFBI5Edy7SAc8cODt9LlXwEulm6KPdnx7wmnipz6t2caS/DZBtTpr0U826muEYr26iyO11Rwd31fkwOyGAioCOgbHiIpYPXodHKtGHWZOtjCod7d49t7L83rzEwQJjVDrD308dX259yDtHYQIDj83MYHB2VCJqChI4h6qJj3D80lCSFq+UYycKAZUSvgWxeNclaDAeVP51NlQPWlnH1O1KnOCOMVjJrFBTMYqleF5ZqMZtR0M8xoMRYDfW5OgNiCMt7ElTOYHZuToILnBdjTZGBLjqQhZF5/jLFCsqkYg0z6ci6omUWim1Nj5N5kP8p61l0vjd+GjyS5h60BGTrZYTSVIYrFUBowgrwEvyQMbodwb9VKosCrki7AteNis8zdmC3tSU4x73CM15AWClIrbaDGPMEOBjEkrdWo41ywPIDKxUF3TVQpKEM1Xu6RlKzz97Dq+lqgRDKgbEIa6ylFmSEMTc41C9yw7UiG4gMDIm6tppYJugurEIvXdVtNlk7uovSjEnXQ7qeZzOYmpsV/TNQKklqMu0R3p/X8LsztRr2zUwLkCkM2EYdp27eIumuDQZCSsUoyGiFo1OCVWQ9EYzkM49VqxhfWhI5pKeTy2axkc0XsjlJGS41WEvMBR/dPCmArkxlZVJoF8m1PuoAZDRrobdHmWwp19n3pE5ZJiuguTadyOGBw0dw4PgEDk2MC1NSU3siNgqlQc6pVhPDfQPYumkjdu05Abfde7dcV81ZqrSm6LI8CGue7chm8bzzz8MW1wiAxb0lVbutTONmnZBx+kftX5U/Am0EMOulMh5emMfxyoqkNB+eOo4VBnKcHuJeLeWy2DQ0jD2bt2Dv1u3oy2WRZddjvlG5hFt/cScW6nVx8PlOmmLNxgcNnL5rO7b192vjBzf1PN+Z8VCgLYyWyMxKLo9b7r4HkyzFIanJ1AeWAtWSIua7R0Zx8ugoNpJtXGett5Z8RXQAuxum1Ga2mcjlCqhUV5Ap5qX77lSziZvuulvYmnRS7UNmBue6p97Eo3btwM6RITRY/6u/F0ztESabBPuicgOqxFxwysoIhCU3IOVIunUhtKCcPd+cz0plRUF3nl8+M3oN4aX+WQ1kS15OkI2TSPlhcEqawaU8L2mVCDHd6QgGmCTo54Kgqw0xDEI6RgqbEBhzxXfuo3vEQTZb40XRl6w7pkBYCCKE5IVon6sdoMA4g5TUmUmQjfawXJECslnwjs7xsLBwCfrUsTz+AP7klU/HZz74l+hps7PoDLIZ6qCIiaa7PIeglUe71Y9SaTtKxS2SNioFv8LzXgeehKRsHnynXYP2ymgyoodRUGi6SHCsFeBVr3oV3vymN+DRp58qncfVBnD+bSrIxqfFQbBwX4R2ZpRJo35rFm/987/A+eefjwuf+hQX4Ivm3hoDmFFozw+DDeFXGXVhbbYl1FtTWFo8AGQW5XcQSymCH3yQbSnYjNde8R786d99AhvGzhCQjfU+CQuxqVFvo4nPveM9GBmfxbNOPxMDVaDMtG+vXI6BbJVCHe2RArb8xklAL1DPq+3z0pe9Am972//G7rGdjrEfZfakVSVb63xZ/9/jDFlZHQHZsmgEBfz9uz+Ar9zwPQTlPnzne9/Hxm1kM7bx8ff/Ex667y68/jWvQDHj7EcRbZ9hqaPoBuZFcsf/IpMtQNDMARXg6G2/RG66iWItgzw9WdomTnLERxHiZoDFbAuzpRw+9t2v4ZTfuRhn/c4zlNXv4kC+X2++0q8CslEiJEjQdk0IRjeIvcrzdz5fxvW33owf798nQSvaKawh/NcveYmkjPZJMyvNTBQmmysXpCeYUUk696NhSI1WK2x8wCCo8FUpVKGd0CXIQX+cPQHyefSUNHvKD8xHsuGTy3ROq/W6a7xJ/MmuS5LQ4tJFO4ZSNDs7J6Ce4E/zXbuL6sWmhAxk27BxVJW7M0aTAuwjg5bbyigID4VSmYBXNKH6AJ0c7WwSrylGut7cwpI4KPqSYrW5cemTkwikCg+BIAXZCO7ZMw3Ao1nUymYxiwAHAPzlRz+KY7KR2jh9507sKpZw4RlnSC22kpcOkbZZfZBN6YzD0uZaIqaek+uzoPz7iBD9iq3Hw+szASas4wYNII+9plGDzhpkMuUeyJZ1hpJPI5UZTDCtQjpkVrsiWeODJNiRgnUp7djSyoqldRkHNk4aljRiWLieTC0xSMz56WK/h2vC6Pg8U5wHxcnp5hib8vH/DQveM60xpTC7rUEMA5M6QYGjtQ6LoUel5DuJyTEYoCzpT00tmLpWTRH/mQJAsHHH1JTrLur2xdq+jciBD7Ilx2bghxlq1nXOB9mGBrUbnNiOKc9MRnIJbvsg22pgRWyfuO5YTHdgFNfkjrVa1ICIPzyUV0dzJshGwMtAtrS93KHLYiBbZ+3CrvqABqRrDCEgm+v0mNxT3a6nUco5p9yvZ35MHsIus64pSZiCugb5k2tEObAgyHqeaftTAB0CV/1ODoQp1WmsWIFzjV5rSlcIsqUUjfXH4O9L7SqpDoqAJK6hSfL7/twqm1EBr0mCkBtGlSHoQCaTXz1PjJkWTy1jQxIpkUCQjfrAHe5Jp433kD0pnaD0uQa2hiBVEsj0NrQCZWRc5QTcJWOKALikaTpgxN9rkpgg9FRlbOr/NOBDsFWMkaS+NKdOAChezzqCWQG/yDKlMSIgl6TdaMKIgFDunf06nJEe1JQ0gqZ6Art0ddZ4c+eS2AMZfabIj8gCU91nJBWJRml4zjvguZtekZWi3NY1EmvBl3DdQ72gQIeuk9ab4xzNTs+FAHhkR1gpAAPcIp0iTAHG+R2zNO+YcQQ6BMhj2gy7QAqAqTXtQllyASGp0Tg0FDu/wqV3/2FAkjpUWhuI70gjUQvzu9RkB3hq86aMdiV15xRBID4/325jfnZa6iUas6IzqODtFEmLAZrZADOVFRQHBiRdyOQ5aLWkVhfTowVwoXXo9L6wjTME9rNYrCxJ+rh/Vid1nW+r2D7RtGplgCfB/tAX56xmXRBWmB2BMCVXON/FogLUrTaY3rZUW5H0YH7Yea+/1IOhvj4U8srGbOSyODQ7g6/9+Mc4uLiM5XxBGGJcdcohGWI99RpOGRnBS570ZAw1mTLZlBTNRqMm+0rYxh6DNxl0k/PduvzSGc/mcWxmGr0jG9DMKnO1UqtjqbIs9ymXiugtFcM51vVWRqWwd0slx7qLmAkch645ASuX0s35ICDmQBBhcvcpiGQyQ1CWqaMcB2PCgou4GrsEngnkNtiMolzW+3ts4RAk8VPc3CJRDpj5Qvu9UCoq14isSgccs6SGfQiyGSidYzC7WUNVanX2iQ4xOQhtEWfXWjkCnwnFc5P2op8RkmaPyn73Oi9TIZBFaSCbAHshGNPdkOK9l2vKqCaTLX5uJoLx5qk4nUuQzZjutk9kTO57SZDNbs69wlQ1+lMSRFvjsPb3DeeQ4/WZK+Ep54FdsjbuZ9FHLVeGwtVEtpqYafaLfN/bv2JHs9RAgambEXNL9IZjrpl+4f3CesoOdB9g/d1WHflWHUfuvxUfeccb8MG/fz16MI58e16aHsQbVXAAymJjqujQwF4EGEbQLEFqtKXH/mIkBH19Y5zF2WaRLR/BPWTAUmN9/vNfxLFjR/CGP/4jB7LFazKbzZQ2b/a7CAwz8M0x4qF1KydmZvHKV78Gn7/ycy67gsGlKDvFfL4IckhmfRlIQAXRQJCtAsE8Fub3odmeATIVZDJ19V3cXCkGkEG13YtKZguu+JuP4VkvfgtOOP23UM0UQd5WNsiiIF3IG7jqH/4JJyy38YxTH4vBKpvlRCCb2ifKZFsuNtB/8hb07NkAlFrSLZv6+xkXPxPXXPNllApMideU16QPZWSa9TSuWG2+dZ29OQrxBZ1BWoMKsuXxmjdcgTvvP4BTz/gNfPHa6/W2GeCXd96B5138DFz+7Gfg9a99OfKckXbd1WqzlUiug/2cDg5xXBl2Ga0GqOybxMJ9x1Gu5pBjGqkDcE2eBEPQXgmYKWXx0e9+DSc96+k4+7nPlBqYCrK5mtEumMi0R8mgazXj+iAkN8Q3Sljr2GUG0XZnZplgCWRpZ3PYv7AgnbTJhOd69dabuORRj8SZO3dJN3uepzzDyLZksDEJqfn6z9YsrKPbbGLe1YLXmmzy9lHlcH9jm+4SrCNAZWlFfCmWm9JMDrMHna7i/TSMH5ZH492ZJUEdTfwgzKAj+OnOVSMv+z6uZU6ReEA9+yuDbASRDGSL6KzdRZjzoE7YgtQ0KktTgKSw6fVixPJw9hQxlfP8/CKYExsi4WuAbCZ4UzPzCrJJwXLNp5V1cbUwVoIsJgB88c5f4Oqbb8acpOgFePy2LbjgUY/Cib292p6+6efXd75rHGTT7qtyCCUisf8vQTYWJI3oyZ0Ogry2sxVMcdbqGoHzQTZRKm5v+YCAgqqO+eFAtg2Dw3oWJxzGbkaNsU9YS8K/LmSiGZPAm+Jw37BL4JwW1fYNktWUp11L2eMmCRleHRe5SJNLM7bxcPnYFKBYchH5dYBWkjrazkqK14ZhLeBsp/dawIV1lewGsiXXzwcSuT5T7PQpcqAvuNbzbBqqjslmQekksCb7yVdKTqHTmaIjT5CtuyMcTbbJk4BsjrHwq4zTKuNbTZFoPTvMUT37HEgsIASdagPZrNNNSmHspGjI4dVsy0FUcs7UajKnD1Zgm7FebTn964FsdHYkbWodcif7lrJH1sukk4OoxOXq8uDGW1mprhHhTtd91O9zC8pki+rnuAYiVr9AQHZrva4HHPUBGx8MDvSj3WDLeQe8JBiMyWi7OQVkXDFSFDGM44GBpDEth187kDRKaUaRSMMVWfSZeInXpRxIU5Iiu5LxcHeNGMJIddIot5814EPwQMSjC1MwLEPgmCKSTluvqY5mN1Q7U4QlGUXUbe0N7OP+kjpw0w64snR2x+ROypMBUBqBI3i5JPPaLS3f98XiekFBUzKR+LHyDJGhHi2sOFVMT3TgF+WHOposUb9jqc2XgHEufT1aFgXZpHGLgILJjdLJUJVIrAPZZmaUbdzBmEo6m04ujA9HkI3jKTrWmDBXhb2qaTAGCPM2IftShMuBrcMKskXr4APSzhAOUyiVfbfCsgUMFhIc5b72unmaUWfgoelUdYu0zpk0JXFpwgayka0lsmPFk41Ja53KWC+xtz9Ma9KaOrpP1RZzjHI37bbfJJhWXUEPGTopDGdbvxjIJsHVrOvKrQxwf5/Id52+lv3vAwAOVCOwli3SiSaoK4XIpEC1b8+I1vHSqQjOHV5YwEpPGZ/62jcx2WxgWRp/aCo2QUqyM/prNZyzZwwXP+EsSRsttptS41W60Dq2cchEdvrAb7WlTBgHgmdzOD49g8GhEa0FJ8AmweZIXnlf1l1ULWmF5jMSWCiVe5WxynBeeI1OCddcU8n5b7QftCkJG0C5Tulu3dWBNFJY5OyZziWou8TaO/0Dof0Uya3T125BDTAJ9yeZWgR0aD9ZXT0HHKv2tI+Nl3WdlGU7N+saxSQ6wsftBTsvIgGkfqZOYcOgaD30OWkYUjw45RofSCQ+ilavlY5JHa2ZB0lnuTvIRlkIcnlMTk5qM6Zwb3aCbJw7344UkG2pIvVlFbSKag+m2ibSRZt7Qf/KdFHa0QaYrgdk43UErRlYX4upHo7BTbiBbMZs7dAJrlGGb9+KLLW0BtPG0REEzZqAbHfd/HX8++f+EX/zZy9WJhsWYyCb2q5kPTIttB/Z7Cj6evZo8wOy2Ai+/RogWzJQrO9o57sC/tSjhx8+ire+9a34zKc+4fyx/z6Qjcxzrv11X/8Gfn7nHfjLt/xPF8SJ9rnvWa8NsnGqogYIyysPo1odR5CZk6YIRnrRTgjKvKyhD5VgE/7mfVfhnItei8c/6VLUgqIw2TjvBrL929vejj2VFi485TEYWoGwnv39R4CN/2NX0e1nnQRs7EG70EQj08L0YgUve/nLcfWXvygBvlwiAGv3kewjCQh0ssVS90GXX3bY1wmQjbXY2uzYjgJe+ro/wr0PHUW2dxDf+/4PMLp5i1jeH/3Qh/GPb/9b5Js1vOG1r8Dlv/MMkVe2rTK93AkGpoNspnsFZBOqehaYqOLwLfeht15AvsHzN1nfTl+uwq6s5Rw+9r2v48RLnoYnXHqx1EjTdNE4yCaZHCw34TIB/Mw7kffERkmCbBogYECV7EM2kGQ5hDy+fucdOLKyImnNDEbtKRbxoiedj+HlqpQcqFWXxcYj6G5ZQTHNmXiu2WvkdAmw19+jtcPFBuL+0g2tjXH8rB5n34BEkoYEQbK5eG3+qGa5K3vlZMTsUu5rCRwPDIg9G2IVdj54YJ49X0rbsBb8kpY1YpOFYL5ujQ+60e20M2Sj2dLuT6OsxdVZk8WXYV9h0lRgyqeliyZBtg7wwLsRqcacWIIHWgOC9QykrUZqxrOpG77k5DTro/RKmgXTfJjuQMGiAcUaNLMAHgbwPz/+CRxtt6UmBevPPO2UU3DeyXslVbRXUgPiRei7g0gEHaZcFzlnOLgigWn7OwQBHJONTpxERZ3xuqaicO3op6Rg63AYVRaDIuGEpd1rLZDNv8YcB41CuNpzXUC25LMiENLR4xMgW7fvJ43wRdcl1Heq0w+/uPEVgWzq3HNjp18XHwnPa0bBu4FskRxEylJ+185KDSaCbPLpAionu5sYyEYxJ0tiLeNObu0ALwXZKAdDzkm1GlGdK5/cbwayEWz1AU9zZux3ahZr5FSc5HWCbMn90g1k6wZC2xvwPlLAeamiIECXWmHJdRHwgCDbjHbHitLV19phugLs2tRoN9YNssVBdweySbqo6swk08F/P5UXTRsWgI206IRRmJzP8HoXpJgyRmMKyJb2fE0nyMAH2Uy2RJesAvKZPmDUZrCfhHDPmbGIvAONkrNNI4nXkW2lh7r7hpPD5HOTxjHHKxH5MPJvN0g4N+5HcVdbLWHdSdCGrcJYRNZtXwHYJKiZeGEDTV1X2pwUCUlh6rnhR+khrqaE05esYSngSgrI1gEkujGbHPhga7f1tzFFINuc1tCRszrSB2nXq95S0EtSmFzaVAreFOvQHJMTKMjWS0deQDYzeqwxUCTIep7oTPBrtCuEyZbCSozkphM043nOZjq5YqFDH/iRb7uHGZpkh7HoOANi2jDIgdTuheLwQTQCjjsC2eK1uGIJ4Z7wCoubb2og2ypy0HEWugCBnx4WbhRjyvuAk7uBaGpnfBoDPOo2rPId6dvO/cI1WZAyC/3uTLCaotHe6AZahME0B7KtpT84FjGkXVCCwKcxYULgPdlMxJsoSbFtt9BgmnEhYhtbjNsH2UQ/SRsFtWNoCx5jxHnjRukS+8Vv3YAKU3Vdd1iOnWwuNr0g0PaUMx+Hs09mKlgDbQLgmSCFwRSXl1A/uyY9TJe2gJiOTXVJmLYuSppgpunSSK9pTdte1SBdCn/bOSNAjtO9lIU5V9PWBy8NoNUxRowLX0fQySDIpmxsHWtSX4VazTEpTZ+EIJu3XrLnHQCsv9b3U6dOnWZrgBFv3LM6iL5WkDK5t3zdJV25p2gfuA7ZTsWbvZh2rf1upVqThindMmclzurV/gkBvGxOGc4uE6Cbveevhdl7BNlYd9W311Ybo86yBmcYpJTatCkNxvx7mP1NGeV1tJ+UbRwBJms+k4A9G20wI8jtTd83iZ3p7gdpHCXBas0IYfkdgmzFVhU/vuELuOvGz+JPX3cpetrHUWChfiiTLZJfKvOypIqWy9tRyBEIiaeKirx5WT7x9+jGPLJrTF96DDcPcCPQK4ExsWkikK1zrpIgS/pz6WtLgMmVn/jpHXeI3fPIU1ibzPZEnLiyHv9Gx8NDpA4Ei2i1p7CweBABGyAETBlVpj/tfU3VZrmNXlSCjXj/x7+BbadfhCc/5+WoBgVh3RMEpK5k4wOmi44en8MzH30mhpfjIBuDA61sG/VsG5VyAzueeBrQn0E71xQG9ZHJafzR61+Pq678LLLUcWDpDk8/uWBhN7B0LZlM/r3TxulclyZYfzWP33/zW3D7PftQzxSwZft2XHrZ83D0+Diu/uIX0GYtyFYd5UwL73vn3+KMR+5FtlV1nZj9pOROZqEG6bSutW8LC5hGNtsC8PCP/hM9yznkm1nNkvOYljoXGSwXAkwWM/jkD7+JsadfgHMvf7br6O77HXHrxme2iqy52tfJWouhPnBjnJnTzCDxp6X2bQZLuTz+c2YGn7nhBiyQtNQGBupVvOkFv4szhwZBj7i2uCRpo/29vdIgwmcox8+hsCKAhppaVnZlSEpc6br5ILaB3vEVpj3MM4yNN0sMxnp14Oyb0g/Ab+Dotrimiy6IvxDHgdyZHQbUdD1MJgUjmZpBTx/TRQvrA9k4mHqDFHymQzJdNOo+klT0vnErxhPTpmZnUS4WlSnh6iHZC9IBUGPDTVI4R9qNklFuPpMgG6OvLebMKD9Wj2ifZWN09ox2C+rv6UXJdbOURwSOnp/J4hiAf7/3PnzyRz/CQi4vTDcWYP2DZ16CKqnAygAAIABJREFULWhjYzYnNFc/yuQfzP7mlMhi2xW8d23AVzMufTEQR5XvRSMxm103yGYH7vTMbAfIpkZLd3UjzoKrydYtXTRahniXSjY+YLqoOY180FrP0u0QNT7o5mwm59fekfNTWVLnT+Rr1WfGaz0YyCYOnMjKagdsNGfrB9ncYaWSIrJMloTV4uo+1kiZC5uEcY9mU663Q3qtw9LYSxyBD7ZKwks3NMcTC84vu3VKTTZnJYbPlPS66EDwa2iI4ZVRptZqTDZxpi3aLoVbXU02j8m2lqz6MkFjeGmxIkai7cskaJBmlPIedDZpJPKdTEetvkcdCNACakwTKsQ724bMigQjzmSA+ixksjmQrduOTBqbMXBlLaao674jk0sm28y0vCcjU/J+bl27vauBbFpzpUfnhs7UGtfZuvBAEZCtT1O5w+dY/S+fiu9NgDDZGCUa7A+ZOd30a0xfuvk2UDBcS6+GiH7fnQ8eyMbfavHUkdBZiNJzDISPK05l3al+lqLaeabwpoNsuo6OGWuFWxMg21r60t6V9yJLK8mS6AaySeRZ3lpraLGQN0E2NcTjIFtaEMZnCPb0lt2amDERrUA38DMT5LWDYa+mCfoNgtLlPg6yjQ6NSjCse3AhHWRjSq04uR4bRKyJlPNPwRxtMz89PekY8gmjlw6Nk5+k/pVz05XJkEBI7Bnp4C7nXmtn6d7kuSnj88ZrDp+Cj5FNo8zoQBnVwmTTIIeuXygp4fSavg0N14DMTWUJ6r6W/9PnS/01GvXRfXw9pLVM3Z621OiUOQ11vKffw1pT67BDZMe4dVGnmnLA5hMR4O07xB363oHnLHovZRYM1PdeJm4jsqs6G5doKu74/Bx6R0elHu+Dx8YxsbSkHXalmLeeXwy+lhtN9LQbeMyeE8Betg2mv6yDbWz2nQWpWL+J4Ar3pqxjaEhq4y/5pASxffuJX0l2YxaN53SjBAykNqGx9BVkE9A0ZMY5LRmKrf6HzR+fx/tIvU02jvJAtrT9bEG5EFhoZyU1KF9WuWWtRdXvTnc6ZqrZGGZfSOc6MphGRmPdsenMhbaEjtQNw92XYGtTWS1SZsHAO4/tl/RVzL7k3qS+jNtsSX2TrsWSIFsaeGO6VdbHYSntICdg4vBAv3ubdIM9ac/wy9Jw6r8IsnXza+wtQ7KGCxKY/aT1ZVdxLrxp4tiTIJsT75jO0tWM19zTTICpsLsoQbYffu0zuP/WL+PNr74Eve0p5II4yCbzy6R6SRUdwtDgHmRaI2i3e4TFps314o2/Ole1O8im3+3293i1sLVrh60PZEvaE1HtRhu52RvuvSxI6cl9uuTyt6yxyEZObIAwh9m5/UAwgyBg6jpZbq6mtAhhTkC2ZYzig5/5FoZOOA8XXf5aVDNlAdmy7YyUEGAn0Wv++V8R3LMflz3+XAyvsBmCN8aghUa2hVq2iczmHow8dgzoI0jTFFbtsckp/PEb34DPffbTyFFvtOoOEDVDztlpKYzh7u/Z/S9RF9DkutrPWr+djL2/+Lt/wLd/fCvqQdExwzSAr7aGZrzl2jXs3DSKj3/wnzBYzkojp3gzik6QTa52KbG+TSEgWysrddmmfrofrYlllJokA1lhbD3IlUmZESbbdCmLj3z7ejz2hZfhjIuegmXWwJTzzMoLxHevgWziLwjtznW6doonqilupUi0Bq+BbKInxMYJsJwtYLqQw0e+9lXsq6zIc8v1Op4wthN/9NSnYTPfc2lJ5GSQLC/PX/C5BM5CiekI2t+TM2Q4Dzn2uJ4HYXfSlJ4AvAHXjs0z89kstPFmtyBBYv2ZZlurSRamgWyipxww2KnnLb1Y5ZPZK/SnCiUB2WoxjZnGKOEXCLJNzU5j04YN8iBDXbuJr7EmJGo8NxeCbBGTLQXRjd1MQTZOEJ0iIo3SRlYK06Q5OQ7VFOcmIyAbHb9CntRxLQwtRjKjepkM9gP46099CgcaTUF7Cag9fvcYnveEJyDPlCLWQJHCzzqoyBaxyJv+XowoSXPVyAvpzVr3KfoILpRw+vxXpYHYrrcE7DCjK7S9Opga0XO5wVNBNnZjszz9kBkSIdg8jBqNFnIsEOsq3vubOzT2HVNKjhbDbYQFoMXVdWKsLou7v7tRkpkSGok9URqJblBn3HnzEykuBWX4YU0ROnCh85Tw9joiEk5JzMzHI3CrgTK2nvIvwRU6N0Uq1M40L3UiI6q+gGTuZ2mAwXQQVyg4zeFLGy9ZU1S2BrIpUq+bt9v7Wbe4JKOxMxIRGY2+M0WQTSOx+nca5mqkR3IWCrobSAxkYyqSx9AJ7+1NtMxfyGzhWmqBa/+TJn/+enCj8RbWoXY1kC2UHy9dSAza4eEQOExbk/h4DGRzdQtcwXtVtJGTy0NImRcWJNCDlx8FdKzxQaRm/fnXKJanLRyTjdEaoUUnHNU0+VWSr35/gmmCw2x8EAcafPp3Uh/JvFaU3uzrO3FK0gnOYZiJQZSFhTkM9Domm7En/PqQLv0j1ECu9pOBbDJ/LoUuDSTl38NCy25N2WVWash10avJIIika7Fg6xydKW0QYo5E2v5KgklNaX7QRjbXuSYxOXWggelLgtFkFxq4EjrQCRubzzNAT8aDjNTeof7Rny3N1ponmOGkN7L0VQQ5kSce8lqTrfO80veN62ubH6bhko2maZTxc7bbfCmzNQLZkkEUO0+S86T6JhB2IVORjMGUBAVtfcSJyjpnzK2nD7J10yf+75OBEB90X00fWR6ogmwtYRvrJ32D+PIn6Qd05GeVXagplwnQwMl1h15izS6mX7ruvTKHLl3Z5lOfFa2n6R8+kyxBa4ChjBrXadai5q5Wof/uvJ6F8ple2D29Wa+w+bRC86ajpaB7THfFI+h+vcgOkM3VtbMxxc4GL11UB6BBwCa7uNJ+so+vZL0bhAAkz2vWMp2dwcAGLeDckA6jWamrqh/dW9L4o9lCkU6Uq4lHkI0ykEnYT0l7RsiZXuZFO5uTIKXJQagPWGvHA9mS56/ZTzTcYzLr3lOtEZ1w337SKdJ0UWUmMhNE9a1/9iSD4zaN8wuLkm5sNW19UFW/49kVcl6Y4ZCN0kW99HHfPvAlwuaNcz87Oy0gWzul7nNyfq08gzBxE+miMX3axZ6RvUImG0E2BsjlcIynS+l5GQqWiZ38W6tq46hktmjSPvT3l65JTs6ioYH+VPupG5OE77m4XBECgchyl+hZmv1GkGmhsqBMNq+Ol4pNl/3p9NLc3IIw/cS3EZKD7o3V7Ol0kM3OK3XmDXSVQu8S0NK/E2STzKCRYeRbNRSaNXz/+k9h/8+uxZte9Qz0EGTDAjIEgsKUQabFsuN4HwJswODALqDJc4U1O5klFLFNkuvRHTxLfjPujPtgpOmWZADW348d69I5EH1/J3DJ80DPkqx36iT96LhhkRQPXy0aW826jC5VjqDeOApklpQhKDVrJTETQZBHvd2D5cwGfOgz30bfrnNw8Qt+34FsBWGusyMymxzc8PFPY+aW2/F7Zz8JIysBig2/RnkTjWwTy/kG+naPoveR24CSkmcaaGF8egpXXHEFPvXxT7BYubCdzH/3p8q3RXR+VS6pPwz0ithFTK80eU2Cm6v/zHtb44OPffrz+MiVX9aOqu288808IoIAbWx2VMdlz3gq/uQPX4c82Wysp5vCOlQ5MTsiCs7a2aNpoTTOM6jcewwL+6dRbGRRaPD3Tg49kG2JIFs5i3d95Uo864o/xu6zHy9NjJguahk9vjxxviwjREE2LWngjhHVLy5jzgJOyTrDkrbpapRJA4RCHj95+CFc9eMbsUK92GpjuNbA373sJTipWEJ2eRnFeh3Dki2hdWu7fcxjEtZ5wzU+GNXuoh1lx2w+PHYZ9zvBPzY+KOSi7qI+NpP2bAlFst6rY7Kl9QSw67gXVQ9LSNTNn5aIoZ51TLZOkC1JguHF1aa2bZUc+TXSRf2BJ5lsvwrIRpBDQDZhslkLekVcSaENjz2r18EJ9kA2On5FoSmrsyC5w5kM2FH0G/v24xPf/Y7UYuMW6K/X8OpnPxsnlovIzs1joFCQQsOmpJLK0d/kirdkJE1QjQOi18o573YIhWN36aKsEcTDOjQCPaMglXngjIMpsomGmCbonKmQ7pl+ONh4aCRKeqrbdd3ez2r22N8ZiRWGzuBQ2IRCNkvCiEn+LLpC0h2IYGtNodWc3NjoWUyZ+diSA65HcPzjjCLKRSKReHZuQUCHbs9LzpJ0z3QGKDcZAajks6Tug7wvD+1ISYtbSuBzdgobhzZoanOXaL4/P+qEKpON68H6Hn68Qaj+SSPRH5QYidMYYvqTS73rcNpjhVwjs5F7jO8Y/373+eRjOV4qupnpOemml7b+HfMa0vOZ8jkvhY2Th6bd258zM+q53zlqkaEeGk2x0ine/PgmcbQ+HOvIqKuTlwJchSCFG5StL1ORmk01pH1GRHL95UB3h5JFYqZoJJK54moZ+Xs+xq5IpHaSySZ1uNYJsoWsM2Sl3s/w0IB2NPQ+kfyoXkrqr+VKFT0S6fHTzVdLd1D5JzWUYBlrxPj7Mk1eozpmeu28MNmcHHjFXGPzFBZS9vQ9GZgGsjmnSPe904GeIEkQJPQDMxoNG3W1Cx37Jilv/s8GlgnLlIXnpTZftD/s5nHjNZp4NhOQgvfDymCye6+lL/k9qTdGQyUGehtopkJjqxy5ugycZDA9RSbbUGjE+Osd00lemjihYukQ2lcWA9eNNhxzt/0pexSqo3ntes6DcI3J+Jyfk/OE+pL6S8dnoFE0Z/7z5b8lXbSJfJGOVTTn/nkZrouXZsL31CZF7DKrHTLXsx58QqOhkXUGQnS/p4Ou/v0U3FLZk7O6CxNbkkoCi7RaWjJrilSlW6fP5AnPY7FelHklH2d00x7xmUhKWXOORgKki2Yu2iuLCxUMGCjjfyEV9HeAL51m1kCpVrTxQey7cVA4Nt8CujNISeYKmSdR1S7Rk97adu4zRtYbcnbmw0BI53mZen6yLi8bQ0gdXbJulOXosxPs1Wm38ju8D1kqjZqmhenyR6DMqqCD1OLKYoKNo1gCxYuqJwutR+sbFWlmUxLaT/F57b4/IoXDQIiraSsX810sqBaB8KYj/Dkmk40yK0ZRir6U23l1w0LHiOU2wqYk3fdXXPYIkiiTbcPosD4zsXCr2dPaOIpdX7VmkZ3H/nzZeRDeVpqxqI7WmrYR60btO15tTODI7rRxmI5ONoOJhq1MkzAIR9mm0ARaVmR4YFBr78XOMQ87S5RP4HPZOKqvxwGmib3p/xg7410QbnFpCT29pQ5sLrJnTJ4MlNAzXln5I5IWJ81dutRQjTnpLg2fdrTWZIs2cnReObXlmGzqqlKonJ8xOogsmaTtGn7w1U/jgZu/hD993bNRaI2jKOmiGvTQD3VyAWj1IZfdgr7enUCzD20UEbS0QUm3c7rbNPp2mo1U7pNI17Y9YEwX08dJsGxVO94bRDeQLfp9N0ad1b6N7KXu+lNTQpkeSvbaSv0YKisPI5NZcCBbQxtryKTlUAt6sYKN+MCnbsDwSefj6c97DeoBmWwa3Mi32Em0iZuuvg73X3cDXnnBRRiutNDTsLqSupdquSaWCw1sPHUncnuG0S420Gw30WYALQR5tBS9dvvVHRT/KFcw/H7CJ0wL2ur6J0G15MrH/875Fn59UMD3bvoJ3vp/3olapqjvLKyvqCac1s9kAKOBYquOD733H/DoR+xBThj6ys7urCHXCdpGI6LWyAjI1jgwi4l7HkJPvYBcgww/Pd+l4RDZgezSXgwwWc7ibZ/9CP7g/f+IoUeciGouI8xs4Z86W9q3J8k2DgO5icaJuloKtPn6kr83faCNsXQdapkcKjzfchn887VfwfFGQ0hNbIZx8SNOwYueeC56WY6k0cQI00Vd8zF/BZIkL9MYjaZ75jpBNp/kJT0B8jmxSVYD9fxxUN608eaC2CShjeiDeBKAUzuQIHEECgLsCdAJsqUggf5FdfeSCrJp23udXSckiYKBoUHXlcnmVFYisy1SwxlxMlgcW5kHVtsgUeiQz080Q5COblMzUuDTQDYpJJ0NWCpTarH9xeeuxP7qCpazeekE87jt2/Dc834Lg9VlhnHRX9Si2mb0d8db9T04xSyurukOzCPPSNE7lmLlhz/7H/9+Eom1dAc7YxxwyO/ppoinMzEPmoItKSgUAml37hk8yfV0P5uSbtUb1BGhk2DjC1sMu8Em3ztgO3ZX90mAK2mn2312or9o4V6JxMohvfYndPOCQCLrjN5xTpMRo4hxoWCqPxpNF1UgyH/mqgePHKKBINmdIJvJfdSG3t5EIvKSLsp6Pxsk+itrv8qr+utbp5EYkGGYZb+eNWtuhO/pIrGSJmjpQOEzV4/UUMkKyBajl+s8pjNG+Y6C8DqWhIIk619PRtXZjVLTJJKfcLSe/IoB01IHSAuzF1d5XrQ+uh768zRTeKUmm+7WyIWNjyB8D9sv0oHHgWxedk/QcpHXRMTRZIB6UQ4iRn9dwe34HEfP9WebvyXIxg46BrKl6Q1/vvUNtcX81KQaw+IsJA4E+ZqnL22uKbMrlSqkKYldE9MXlqTgj9mcegeyCWja+T1ewcLeyXfn/pLuogMDoi+1VkKUXsz1lmtdgW9/veRAX6mip1RyeyQ5g5FE+vpHdbSmBSno3jmubltVWBKu8692u+q+P2LrlQmEuaIpqtFfeHXMgA/nO1xNrHggm623zaXpellSMXTM6FIdxLPI9F7aO6XJD6/TVKSyAzpW2Z/uT76OlmK4fe7axHnXba9L4wzWeh0adgXveUdbT9U1Crok5ov7RLo8tlAo5EJ9kHSKumk/TelXQMeX264muHufeqMqZ6aUdrB913HqxPe2yLU7NwX49EC2SK4jY1txGwV7uG9WViqSCZD+odNL5jrPI61ppWe43o9BSjKYTPaSZ7WdP1ERYH2KnLf9jDbHwfq0MXCvisHvdKE1z/C/u5p9oY6SpdczayGy8ZLnStp6cuytRiN2VptvaN/neWr6JBwXWaasizUyEpUf8Zio4fcElFKHyuaR4G42G6gN5dl3q562DMTkWK+FTLaEHKTsf3u+aQQNUqbLQdr56+s+7QYXsceTLnqnPlA9YiAbg8DJ7wizl7Zpor4Vn8u/WSaArq5+kvMTBl5otzlQhjqa+lLtxPgVq82vgGxk1OS7WyP+9Sr7bFjCchvOjmZjJGn05UBIB7KJ/Kacp34gJAyQe7aUPC88L6I5oD6QchsuXVRHTN6Q/lfMVrUay65JBvXsQO9AGMRN7slo3fU+tj7s5Ex/ihkhkT7oolbC9dKR6LnJvamdz+1dk/aa+Q+h7IqO1r1p7yhTwnn3dIs/Zv69jRxmhMk2gFyzgVKzipu/eSXu+uGVeMvrniM12YrBEtBmTTaLQLNQSh5gPbbSLhTzW4AWaxiSUeP0Y5pN5E1BN3Crc47dCiU6X0bfS0r86vOcJA7Q1lW9kn5dJCdRQyn/mz5RZvWsDa3LRpCt0Z7G/OKDyGTmEbAuW1BXEMsFHxroRwUb8f5PfwsbT3kqnnLZq1HNKuDEtWRHa4JsB2+6Dde/87244jkvwOhSC731TpBtoVDFzt84Gdjag3aefo+CReG4WfjfNX6RnREyHXVemNvAOeI1Bm7Z+4fNYkI5jaQrCmakz2sSBKU8UxbJZhufreDZL3wFauwkzv85m1sYmWZLSof0JvLtJh79iBPxoff8vXQblaw41qNz8mf4Cd8hzB5JAbmkbEEth/bhRRy54wB6VnLS/IDgjsyD8zmZartQBI6XM/jTD78Pb7/u82hsHEVN0kXjlrnpbdpWli2RtJtMeq2xQBIHIfOXwWrfbmCX6pVMBov5An6wbx++cdutWM7nkW82sWWlir957WuwpV5Hf72BDeygLannyZ0fX5d1g2yJ5dQyZDxT2HhzHsVcQZoxdXseQUthbjobJgmy+SQv/1E+KJgE2VjeSsoMhemiHWBZdCtxahqaarOJgI4D2cz5lW92Adk0HWQ+TBeVNAlvlN2QSwoXI2Fs26o5sbLTOg86Y+i4hggqeA5k6+91hpceXhV2xgTw/YOH8IEbvomFcg9qVMHNNl51ycXY09+H3nod7aVFceDW/2lL7QEp2Boa7nZ1kmsQvys3daPFCJzWZDNnNMZ06eIMUjyZkib10XyATSZBtwnn2ph/ob4m8r1clULBEoFzTLxwZI4RmGZU8PuTUlNkxFHrV98k4T3bPksiOjm6RZbMSBYE2YFs2s0ket56olJ04BihFGWwtr8g6tscOtaty0t3UceqcDVt+NyACLa3lPwGo7Ac6+TMJDaOjnawEk0pyrp4CtV+pjHCh4sceC/nv6c/L2EUh8+c1nTITsAzLn+R06TvVF9RkE1TFiWcqnV/pBsa38cxtPSkC+WTRhLntt+YSG4u0uY4uU7ahTBisul8JqKMPsgmr6DyTAeu1KPRfH8eo3nRFF5bHzkk2wqAU4+IkWg2WQpvOBq/MwkdSyJX4KGqH3OC/Z2cjMxqcXVtgCGMRhoNXqFPmU6XAhgawc5pIfCZY51Ir5ZCN10UzptjrkxKjcZBSH81L8okTLtw0pTxq+kA+j4E2ZQloW8ZixyaPpAJd7Ng+iWjHXiiIundRpr4fVtruQ0NanF1PwJuz1cGUGf3KPocKy691b9W5UHfMjQO2NmOaQfOyTYmmzhRCYM7TXZtbZQl0UbWSxte7U1tXTgOq8UVc/2STlvi/OX16sCRbexdKeCLA/lSHQbdo0xNZC2uaOfEzfhO8EJ/s1KhE9Yb7vUwPufJi39PnQPVGwToesK9mbK5khPmgCQB2Vy6aCowLI9QPWR7yNaFgZC81F1d/4cSPDc9hyEGDFO6k0UQVXRPM84bjZr8UuTAjT8qYdD9LKSDa8EpqX0iMWrv+12CYgKyuY6vHbLuGvnI+STXE2h1zaGMybYwi74BNhfRNBphCybq9dj72r/8u3XV8rvwmp7W/eUFWGPpdC2QcaXBNElsVBk0UNrTOb4O4vgkU4JBSrILpXrv2p3jOJWtVhNNlwlgY+vQ8R7oa/uH//KZ3CcG8sdAg1UccmYCyDnt0kX9hMJukijgTRDg+OSkAhbeJwzC2vyk6AdjcfvXJUGObvtHQbY4ezwMkNsNk+/LOsMLTDtn59+E8ZSmv0IWpt5QAnilbuBwMtNRzye/Jpuuf9x+Cfeme77ZyaJvG1FN21BG16EWqKPpNNJ+Ct3RtCBBynkRYxs7Zkk4nW6fMTCSBM0o37QPmAmQ/Mg7JubXP5sWKyy30dexJqvZ0nwGZY8suEKpJEG82Jp2O4/c4KJyG6o/UuVBHhLXgdQfBrLpmiTs0QRgx3kyUFnYxsMD0mik3KziF9//Cm655gP46zc8D73tCRSwgKBdd1kf1IHk7+eBZj/6+/YimyEoyKAPMx9UP0ZMprRZ1zqNqq86Bcd0WdQJWL/DeoFaddMHvP5rIFu3sHXaGMzm8c+TZDZad6CNIBuB0yrarMs2fx+CYE7rsiVAtjoGsBRsxts/ej32nHM5zrn4xVjOFtEIlMlGkK2n2UL1wYN490teg3e87LXYuNjAQL0t/rsFuKv5JhaKNez6zVOB4TxaRWNDRSCHpbMLY9Ix2ezdNX0zj3vvux/jExN47GNOxxBLXITdmBW8sbTR+EomLZ/4OsXPDV3PhuzrLBqZEl70utfj/oNH0URBgLfknlMyR1NISPl2HX/91jfhKb91NgqsLWfnmdhvKuUGskXP1d+H6aC0E+oZYKKBQ7f+En3VPIouXdRsTJZoI5C2UMjg4WIbr/+X9+Jfb/oepssFly5qjDfKqH7sedXqiugDGYv7G8/Cbvtb7iREEpcJEGY8KOOPQFsll8MxBPiXz38BcwEhygDD1Sqee9ZZuORRj8JIrYaNxTyKgulExRnSVHUSZBvdkCB5ddHv/10gG+0gI3kJO07KlUWfdYFsc64mW9JJNJfbKNcE2QjobPYaH4iCsUVz/yZ1k4JsCygXC1pDx+jYXSYnQgOVycYCvMrMsL84IUw8L97dAcpkcyAbr2ABvMVMBocAvP3zV+GexWXMF12qaLGAi55wlgBsJBe3ajXn2MRTVtKHHM0Ax0tKohVgjW3AFCdKa9fwUSrUWsDQ0Zotz9eL5PvPN4Ot4ur2JJHmjo1Co9uOL7Z4l+dmUGfkW3sferXyO50425RMl1qursRSW7ssZezXcn2zhUIxL4eubmpl4yUjb74SoOnFziC1Wh2BczZDtNm7Nqk67R71ek3kjkZ4qnGQACeNokw2mTjWLmWASlY/qmREwXmmk+0fOjnSDa5Uci3W47OTBBP0r6qIbE3lua5JQJoS950dXk1jnwa4gGUdvq06wPbxjTXpadbS6wXoDZ8ZgWySGutk0K5lfSzOD6Mg2VwubFyiT+p0NH0wkGlofL9SvugaPahxrQGzTqeTzEWpx8hOb9kcqs2aA1BUdpKgY8fPztDlmtjeNMN8LZCWeyrvKNZKGY/AVjJHkgeRvHuY3qH6q1ByKeDh/neOo4tE+UapHtAicbI3Gy0tC+0bdUmnysXbZXlFDnhoUg7ILjEdKc5POshm+yTTasuebri6NpE+cCZvTH/pinG8+ay+Z8D0OTFGHPPWNukqjmqz3kC5UJRi8gY4JnVJcs/yHODcsBCq7EZLB00BKXQIOn7ThxwrwcRmw65Pez8dhck7Z47pu/xI+rBzluk82acbU4cAGfcJmUjGzgv3otQQcSnljg2kTF3W9hDIxMkBiwKH2lsdwQToZe8nRXaz7IzcEKA2/CSYMgLyhEeXO1P5jEZDOoGzs7doplCIHOhskdhwfjSKW8znRQ74vnqNL5kek7sLG6S33CPnQtrzBNx0+ldnQTVvjvWzREfTELaadfrGEijx96snWPx9nUXZi3S+ojWMnUO+k+3AA6tf15Q0AAAgAElEQVQ1J/qSzqPr6CvPS8xlkuFPmaUc5Lg3U2qxxJ2qaH3ZSYypnjx3ZW9KVDqFGZRiX3Cc1HsRIBi9oc+UFtApwVtuNZqSRhJbE5+JlDY/Lp2a10RnewSy6X7Us5/y6+9P/lyrr0Q62s5WD9SPHEdL3YzkgHPKvel3zAx1Ryj7JgQ6v9wnXBOTg9XW3w96UmZ4XnNNa3JuerLulEYmcbiEuiSTER1NOfA/0XyozjJ9YqAor2d9G+roWtM6pEaARFz/RKwzOcOyWsSZ8kDGQ2gPrAYkub81G2o/mRykz6kGMeQ8ZE0idl3NZCUTgOnysflxL53M7PDnYqW+IkWq1Y5Otyp8UNIKi1NHh3a0q+TkA8ppdqYA95kMqit1FO2sFsWXZlG6UTqZ5HOpp81+inVrTZFvPVSUDUndTJtNylA4wDq5H8I58cBL6hnOi+1NkRavJEJoH9hQhQWn8kAdUq0rE63jvE3s56T+IqhsNi3Hq5kF0arFQBxPX7Ibt+xNphoLE48gXXxujawhadruvCYIWa0ty7mZrVfR26ph5p5bcOOn344P/9Vr0N8aR7lNkK3qgWzUrWSyDWBo4BFAewBolwHWz1pXrkVsS5qkyr9mh7GLIlNZ2+F8NSXwkyFYIGCqBnWTgQy7cxL8T5vD+HccWYK2ggQjBT7SLpCOMcrnM3Nh9edHoE7svOKbOZANmUXMLd6PdpvND5bk95Yu2kIO1WAA89mteMM7P4lHXvwabHvsk7CYK4cgW6EJ6cS8cXEZ//j8l+LD/+NNGFtqYqhq41Mbv5prYq5cw57ffCQwXEC70HD7NgJwtVZZtGMZhOFPLdYYCwr4wL9+Alddc63MweDAAF798pfiWRc9BflWE9mgiYxLRewOLrqU8i72qe4Q/QhjTjqMFvDBT1yJT33hGnlnAdmcXHG8ksFGH1VqirIJQgMn7tiMT/zL+1DOkM1G1qUGusIaw7ZPw8C/D7K5s5Mg23Qb+2++G4MrEchG+1Ds0WwgINtsOYeb54/jQzd/Hy9+zzsx0aMgW90FgsQ2d83/qLdC+0nqzsU9N9uhYSaBBdXdmvA88fUBX4N7g/JczeSwnMvjprvvwsGpKdGRvfUmdgbAX73ohdjabmJrroCi7Jk46Sq5A20NpPEmGc4CsmlN0dU+8XTRebFpy0VjskUWVJLkZfc0JpuBbHL+ylHU6d9G1+h/UT8yXTRkshnIlhywgWyK/rMmW9MV9h+VmiLJGkbhg5ziVUWhnTkYqeah0OOiWlr01+j3jvIptdTcy7tC4MvVKF1UjM0wzSK6Xtobe8a0Vvwnm2ha2BVkAtAwrSOD2SDAjUeP4v1f+QqmimUs57MiMnTc2AWj1Gri5LFdqFaWcXj8uIIOkacaTqCcleGm0GpAUqOl0cTGjRsxMTERM/Z0bjoRc4mttNo4YfduYZ3sO/SQE3bhRcmGlXbWzoiPlLc+k5E3Isrlnh4sLy2H41WnxKfxK2iiI1BgZde2reKMP3DgIMiUpJmkdqFt8vjutxz3bdu2YXziuBhdyWiJL0M0MkOH27X9Hh0ZwlB/H/YdPCCwks2vvqHL+w43kEuRRQsnjO2WDUY2Eo1EA35VAbrZdUatb2RQoRTyWWzatAmHHz4aUmv1is40B5sbHpR7d4+Jg/LQ0WPuULOikElY2d3N/bpcLonxxHQHMliSEe5OkE2d1Hy7jbGxMdlbD+4/KApLABsng5HRHmkXk0G+38T4cWF0UPnZM0xexHjxjH69TqM92zdtkRpn+/Y/5AyJOKMsOb9W821s505MTk5iaVnlLh7d84E9B2Zo/yjZN4MDfWA3wf0HD2o6mFtDW7sOEJGGbJv7ZI/Uczs6eRxBRsFo2x+dVKhIEdl+2Lp5C46Os68wgSBX0yEZofdQSBoue8fGRNYPOPkRg1Zk1e2m0OD2pD9oY6h/UJha/f190tnN9GhnwkyktPlolt0e27lD9Mm+AyoHMpvCLPTlXY0E/agRvWXLZhwZP+bqEiYM2RhTUPWsBTz4hM2jG4XpsO/AftFBUihVJioBQjmQQ4IDbWDPrp2ig2bmF9CmExfqK01fNDadgZ86XtVHPA82bdiIQw8/5J6nL+QbqXHnlvqyhb0n7kFlaUXW0oA9axCSnF8CCHROeV7Roak3atgwuhGTk9OhvtP9ETe6IoBNDZMTx3bJ2B48eAgtgnwSEDHdw38jEMp0JX/LANH0zBRKxbI49PY92TOudbt+P5InhjxyTWDHti1yblIfsJ6o7RPOsRlpAjEJs9zqRTWxfft2HD8+CTYFiHSrnuNRukIkH8KskjlqgzqaKbwH9h+S71MW3FuqpHnyQPmxLpAn7BkTeWfjDZmXFHk1WRWxCs9Pnp0ZbNu0GYePHQ07qVvQLP48lXVezL1JfVCrNvDQ4YdlTURnJj8x+VVZJtuuUlmWlD2eK/Z+sVQntx5uVWW81EF7du6Qc/nBgzyr1bCMVl/HZ/Jk78traRccn5yQzq9kVVuKZZIZ6g+f70gwZ8umTcIMe3D/PpGDtHPX7kdmHpeMhu2uHTslVZmdg2O2jJfeyOfReYu1tm+1MdjfJ6Uv9h1SOdC190bnzY+kUTqZ3Ltnt6SBH5uYdDYQ94pn+ySYsMZWE3ulDWzdvBlHx8dD/eOnC4aa0qVocT14DWWPOvrQQ4ed7rJ0NE2jNpPav572JNef2RnUexyz6HbnIPsgkNVfkr9RDgJg97Ydok/uP6j6Mpofs9cS0S4GioIAW7duxdHjxwR0SJtPf/192ePe3Di6QWza/fv1mQrqxPen7g8F6bg/ed3usZ2Yn53DDO2njO5pcULCSmH+U30nDygX89i4cQMOPXzYyUF8jykGbGVDlJnAk3nv7j2i7x4aP5qYH9OZ6SAW9V21uizvOjk1ETbWkKs8IChiZDh90AL27FYdvf/AoVAOYm+WAIVMB23YsAHTk5MCfDJ7xvRBpzKx32hWBOd215ZIRxNQpE6w/S8MtqzT861AU2tdUGVs2w7RB+zup9Z8sjtlfE3EX2pqWQUyC8m+PCj2kxes7gJ6yd508zO/sCSZKGp3JdhsqS8sK4xsJoPtW7bioSOH1f4hm8gVS4/rP9WBpi9pR3Nv7n9IdbRU1+K/3rXx+Vb5I1OPe5LNeyozU+hpVNE7exCH/v3fcO373oKh5jH0tOcck83t7DZBtiLa7UGMDDwC7VY/0C7+l0A2BbQU2CLYMjW3hK/f8C3cc+8D8g6/8bhH45kXPQ3lnDZIWQto+3VANrcjHYiRwfjUDL509XXYf/AAdu/ejRdefhlGB/qQ5ZySRRVj1EUyqzrKgh7e7wmysdFBdhELSw+g3ppCNqgAAX0JbdrTbDMVcAAz2e144Vveh+HfvBTLG09EJd+DWkbrxubZHKbexPalGg5ceTX+54XPwhN6hjFcaSBHXSRZSW1Ucg3Ml2o44YmnA/0ZtPIMGih5IbL34v6yYQnsWHnbnffi9Vf8JRrZAl78spfiLW95K+uH4OqrPoMnnft4FAlkUw85UMQHZHRv+hKbDpo4SE9ANOFaOfbcT+++H39wxVtRR1ka5QibXWywiIRhYAzTRslge9ufX4ELzz1TOo8K6zEFJIrkwvRvVI4o08gCMwEe/I87MVgtoFwnC56gnmPaZSBg2kQ5gy/tuwtfO3YQw089H8fLBSwTlMzF97npA56b9BcfPqw6OvTHHX6g9qkqFWZ+aB3GFkrlImrLVYyMDEuDSVs3S5/lGjWCHGrZADWW1ggCFOsNDFdX8IrzfhtPOmkvdmQzKDW1I+t6mh/4IJtWmFv9kwayGclLnxffB0mb6r8VZBtfWophggZY2aJLEXgadtC0oIGBqL6VMW/k/OtSu4PbfmGxIoBOsaCCI26j86TDtDSXnmYWnVAg6y2w29nQQF8I6skGMY8t7rmFs05FMscU1b4ycgTS2II3m8c4gA/9+zfxy4UFYbEtOwCRb5dvMKe8ga0bRkXwpufmJVKtTnX0fiJ4iXeloUhUmHXOCHwR4FMGlIviWAqTu1aWl8wFYSy0sGdsp0SnDhw6hHqW4EouLDwtRGSpyWbMAk2hYkt0pr9Nz0yKAU6n0zaJdZ+xGiKypnwRR1OlAT62das4cPcdOKCGgQO9QpDNzWYI2LnCv9u3b8WxieOo15R9wsYWsqZOijqdOFUapBLTgesf7MeBAwTZFOCMnOP4plEDkUvdwp7du7E4Ny/zKnnW3leToJX/M79ZyNFI3IgjR+iQey54gtnBceh66GF58gkniJF46MgRBToSQJAfSbXhUAmVSgUB2Vj/a3qGCshFoiwy7DupcqG+DUG2nbt2IBcA+w6qkei/azemjDpwo5icmBBWGdlPJp/+PCXHK8g8Wti2cbN0E3xwHwEdOepkPExv0o8PW6opyHnatXOnFAteNHA3LBKcVH6u1TJJXi7uM9DXi9GRERxwjqovA7bffCVK2WJNAx4KC4uLAvJyfNYxJ/7E+HjDtWk21cEZP+5AAM/ID1Pdozspvb2Fk/bsFmDmwENH5HnKBPCji/FurAJYtNtS0JjBhd6BfinwH759wslUVaBjVtlrYPeO7RJ1flAAL8dtc3LkIK8INJXIuEaDtmzZgmPj4woAyRijd7RDJ1pTS1dT42fzyIjUySPoLkA2jKFoMhAZPbovVX5O2LVdGmDMLFTEGGl3CTElXTOCKOVSAZs3jOIgQTbCCYwGSjobNVwUXBDWFRlSzZbo6BP3jGF5uYrDR8fBRixyyPNdV4kycbys3VWvrWDDhk2YIMgWAmOdTCQ7/yRRgMDe2C5JB2cghEaEyGwK28FYQTY/ArJNT6NYKEsBe91bnsOYAGlFV7OmR6uF7Vu3oVjM48H9B9BgRytvEpPRchsv5WfHjh04fvw4VursmRjXsbHdYemOziniu44ODAj4QIBXzv2EvlX5IQuODqMWJqZOIAjJIrHHqfOcLohq8SUd6nh9J9a22kqQ7YjuMe5t7W7qWBqsc2JMNjL9mg1p7EFHnmf1oSM0EhVk8wMwympRZiX3ls5ZG309JVQqKyHIZnsqdj44VRDNKwHeOk7YtVOydx88+LDIgQ/s6XeN6cx3tvdsYcumzTh2fFxANgbZOz+doIOAbC1g88YNEhUlAM5CwsjlHUvaA+hd0FI7lzKSDowRZJtRHS172tV4E/aOV/MzGdTgeg719AhATOfY5sWL00RGqutSKg4mg1NjY9I9+ujkpOqDjpSauH62IurKxGzKPI2Pj4dnbhRIiM+PsgrVfjph9xjazbqMtUmGMeeYNWrlkow0AiEzzxrE8Dm8jl0z5xYYce6XsiT+nuJ5GTkZPjNMn7tn2zaxaX954IDbI36R/M7VNWbqtu1bcOToUdQ7ykUYyK7XhvpHAsva1ZSgJ+vk7T94SFmUWbKpvXLy4WQpc5nrSH25e9eYdPCdmp0Te+3/MvcmYLZdRdnwe+bu03P3vTc3N3MCSYyEhECC5GPyCTIEDDNIUEBmEiACIcwyikhkkggfAnEIk37iEIRfRZQoigISDGMMZJ7v7blPn3mf73mrVu219jr7nO6L+v//+T7M7e6z9157rVq1qt56q4pgkDYxCAM1NmYfVOF7TgjItiQAJhEjNoeIWTomV8o41zWxIOUtd98dzY+eq3E6nDHkCOoxuEmQ7eDyvVGVT51jLxPeHuEzTzrueHmJn9xCm1blgI7ouN3G/UI7mgFD2sPU0Qoc2ntmkGX3fMcMSxIcvW+P2N833HSr0wd8tTA6n+0Qb/bTcUcdLQ0w6N/o3czesnIX+lw65ZZezn1N7gxT6wmy3XTrLal+t7cM96icQQRUye5xQQlmBt27fMidlz4oljtJlvni0vAO7D8Sd96lALgCT35uhtdE7WjKARmNt9yhdjT1kPozPqDmbU3Vn5wNBdm0nERzdQX1XgdLjbtx3affi3/4xLuw2LsD9cGq2Eupky4gGxurLWB+6r4YDJhSS5CNfudwDWVvC414e2dXkLFEefr6t76Dd77nt7FOX8tsq0Ef5zzgdLznbW/EVLWYAm2+3mtW/mKQLf/JZnMZi4pSw3TFMr513Q/w6+94dzqGAno4sG8PPvKBy7F/nmVCWJqkN7ZOdvhMtVc8yLbVuhmd7j0eZHPnPb/VLM5jpXIUHvPSd+I+T7kYq3PHolGeQLukrFyCbOwuemSjifW//iqeevSJeOpxP4O9zS6qAqjoewnIVu/ipIefBUz1kDCiGDQJDPWf7AFnc3eLZKxXcfkVH8Off/ErKExO49rvfg9FNqMaJNi85w68/zd+HZdc9CLUBr10LdTvjWc6BvGyfzeZSm1EaZxYQqtQxdN/5fm4Y7khNplkJwSNAewuKuM9lJI2zvyZk/Gx9/8mSknLNVNUxqNJu/m5+q4jQLbNCm78p2sx26qkIJv5eZ1SEa1yAffUq3j/v/4dbpibBM45E8tTk9gm4OVelXtWsYe+nCcnnXACmp0m7rjzbpEtHpimL1XHh+CcPwNZZ6zT6kojOZanMRvLmlHyfGFmiwQhJRBbRKXbx0y7iYcfexye/+hHC6ttVoi949lstmxZkI22Z75elzm0zCjHrmPwl5lTBAd3m0nJd2fjA89kU20XU2zCn+3flNcMk+32tbWM+NnChS2d1fEtYn1LC5YbPTsjlsHpF4JQHNp2U+s+lR1tkQI/CpSTHOiBGqo80AlYTE9qvnX4iTdNCiy4sW5YgU+ytNiqtljCDw8ewmf+8atYq9bQJIXeobS0VHg/siSOOrBfwJV7lumEUYX56bFnDIFsZCKVmdLYxp49ZEkckkKN6uwOf0TQJX1TneoTjj9OnIobb1XGggBraeMDD7KJIeIil3QyLBLPQ15ZEswZ1sNaomYucmBGtXQ1E4djgH1Li7Imd9xNg9Yd6ARWyPxwkU5Rdu4+XDr+myDixsYautatzdIc3TQZmSDN/nanSpnMlckaapMTwnwRB1XeNTiog+LnaQF/RpwXZsXw4juK0rN1c+PLHhrOsHBpyYzAkSbK7onqLOhAS1Z4NbXddQtJ+mRhgJlJTfdstDuOyeYKyKZKUFSj33ZuPkrlglwn6T1MfzJAxlk/WuBTmUk6NToerifTFWhENVrtAFzRt8tr6W6HUbVG2XMR2LCgbNA50Nd4c9wW1wiCCpMARqPZiphsxvRTCfa4skYemHrJFAsqUX01pbPrd4MaW2lRWl1nSf8tFzFRmZSi3NYimjcxdlC8v8hyYCcadqIkuMu6IurSZdlE4lRbN0rXUMXuxf1tjAUBcIw5ZGN2EWZT0NyPBBGOWFpEP0lw7/IK2Ku6J/6Bl1kZg6RjKL3dmFvTE5MSiZ2Yqov+k73Jd7RW2WGamkXwmGqTJDhw5H5US2XcfNut6LqOfQbYS2RV9FVgJEh6RiIg4p1kA0UAm0qQOv3ZDw9Aboo+jljag9npGfz4lpskaidjHREuMgdXWCTHHY3VtTWsbGzrSruaQjFzNw/kJci2Z88Sbr/9dgxYmJiHc0HT5mW+QleM70vwiYDO8SeIvJLJZmdTFgDwIJY1SuFY6UR12k2QuUCQzYV7gm6CfnYcN0Ud+QQ46bjjZN5/chsBcDefUfHmcG7tvGJxWNbimnAgWxqtTZ0qt7+DtVEWQIKjDxyJiWpN1kTcK1foVzeZW/+MPtJdQXCFQEWr20kj1/Z9z9bSdNGUjeeAtqW5GQXZyJJIU+XDN7MIoAOaHehOkI1FteXcFD0bg0ajjFplbB91xH7ccdedwXXWyMGax/g6IeKoJn3c9/gTxRC6lUw2uhcUEQnWecE1uSBjXA3HRBo7NLeUybayvpYa8Rr0MSPXj9/2iDiqRx+NUrmIG4QtU5RnjvqITeFqIxpDi4CPy1TOXhYAtmZKiWvVH+DII/YJyEYmm4GJBijH6dSqGxKwzPgxRx0tJT64LrmprW4Eyjx06+rkYG6qLmc9WaYWDMvVBwLmKHAiQMeJxzkm23Ka1iQzOgYAlyCKpP52cWD/ftx5NwNiYfkKn25sGozPkvnlM0/g3kzwEwYMBXR3skkggKxByW4IFqqgwPmiMNnWUa9Pg3WuMvs3YFrK8J2DqE7KAMcfOCDM8RtuuSX3PUP7VOypvkbfDxxQNnXHMdkMsIrTVjLXc34cy3RuesaDSGngRQE11ZcB8GpB3OM1E4CBY4XEd274okytRLqykSkvbFFXipzBkEz2SDhxwmQb4L7HaSbArXff7QDT/P0fM1dYVoaNPljTlnpTda2dX+F/Daxzpx2DscceJ/vtJ7cq8KkAeHY/Z4KwjunC84A2O+3hVkdT1jV+P7y5tZ6fyTtwzP59qNcm8J+3hM+0EauNYj+JTcuUMhRwzDHHSMYLU4fD83q4+6GNn8/Urp4Enqi7bhYmm614EAhO2To6Tr6FBClPPBFrmxu49+AyisWyBI3k/Mw55z1opumPfAqDPnfezSCeroO/zq+tD0o40P344xVku/0ulzGj8kd/QLZSsL5aO1r1Pf3MLde0jCDbRL+Lve1D+P7nPoTPvucSnDC1gXqyghJY68rJPEG2pI5SaQkzU/dxnUUrADuOjkwXHe2si7wz3Q4VfPdHP8Yll74e232CBxpko7z0mfo96OKZTzwfr3zp81EadLS0kWOuxjbX4YBswjqTFFuhC+CG2+7ES155KbbaffRoP0haNlmpPTz49NPwvne/DVUBlyhjlLvR72a7Spj+lCuy2coNNFq3oNW5C8VCQ+u0ubXm+UqQ7a5kH85/2Ttx1nNei3uqe4TJ1qXOTQpsf4Bqr4f99Au+cS1OWGng1Q99NPY1e5josfsoWd4JWiWCbH2c9LAzgGl2FWUAxNt9Km/ZM5xrQbCzW6zgZa9+A6790U0o1qbw7/9xndYUKwxw76034lEPezAufuGv4sKnXCDrQjaZeNQRyGb2SZay4RVZDLIRCO4VgG6hhis+eRU+/adfQLdYFWxBRjsE4qn+LEoThDb+4CMfwKnHHyWAJlNZ6WOqn+RIKga6WcDddcOVnUYm20YZN37tOwKy1fmzkHR07wrIVini7noFr/3TT6F27lnYOukYHJqsoeUaH8hec7uA11EfnHDi8Wh3OrjtzjtVX7o9Gep2I1LZvuROZ7mV1nZTszTWVp3fl9WVWbBf7Zipfg9nHbEfjz7jDDz8xBNQT1i3TgO1o5hphwuyxaAX9+p/BWTz3UVHg2waGNfO6vzw3Q+trIu/KY0PRqWLhmktvH23l2BtfUUiTEIfzhEqL6K6nGpsa0FbLgydHEsZy1g0wQ8+aloQ4KCx1RRjT6En/9A8obZr6fAzVc/SRUlGbRUL+Muv/gN+cM9BbFe4YdgxxAuGGO5IsGfPohgHm5sNrVM2gqHjlaUqMoI5BFVmpufEyFRAzB9gMchhhhudQEam6ECSfWcgWciWsemx9CvpbMZUSNLbWVumrPWttDW4Hoo0Ki06zN9nIk0D3Si8j6VJ2HhTo48k4QCoINBBfkmtPqk1mPquhphpr5yaSDLuoJ4En0fwSa53CsIbPepUicSETpK8pwJefEdzKgyRDuUoz1jggU5HlfMUKg9hHtIAd7vbwET+jvNG1gv/ze514VGV54RlHB0eiv2+MOisa6warPpRhyWMVHvnkWAZwR06x56GrAOU+XLglRimMt86MkmD62q+vz5jGBiO0xvtnnQUuCaNza10LmROXCQ/bWjiakYJx2hANsiURH1ZV0sUC53bQNHo71xrY/6edGNpJd1HrVxBfWJKmF4cKUEvi4LYesi9XOc/mb8BsLRnAa1mB5vOIVLAIlTP4Ur5vc3fci0I1lLhGl1cZdCu0e97JqbO5R520BkMsLy8qu8ZAGzys3tPBdmIwynoVp+cFkZHCIDLF9KabaON26WFOZkrGv7DTBB5SrrWYQ1zpvmRmaGP0Ro5UkJEIlguKiVGgUaXwg+BaOpnzk8IIvrvWGRfHTTVZwNMz9RF9gi42nWyzkHHJd13en2/r04Gv8P/UebZfCM0gsMUYtFbXCNXyJ0GodWC4HO5HvKVETVlbC+YsZD0tWOw1WQLna6sYeDe3DlV1bIW8O702ikT0nSm7aU8/UOdx3EqFKGFn/k9+5lzqCCtWw+ulzhxrMOlzTI6XbKGFdTn9ZJyk9Y8cw6ziXHCbpuaNi7rYeucNoTIMrEtcqlBBwW8+NwOnU2nbyRS6e6fuIPEfjZJZKMgnn9tV28z3f+6gGm3PqtBlwLpbj9Ms3xDs+nrOwZNO2J9JzqabNG5eXT7PWw1tjUw5+qKet2R7bxKChnXjDLXbnYEuGpsb2fA5PA80vVyqWGOObVXiqOzG+FqWoMks5GiH8QhLw7EFuHesjStfPslC4Qb2ErmL/emgg50uoI6mdFZaWco7bM9C4vYam7L2UeQLTxX5Tx3TnY4ZP6Of2PWAXUX0ylFL0blLlL7UMbi0pcHfbD7PJ+33mio7hrKcMjqW3s2n8lzk+ABzwWONa5XFAICBL7NeVpaXJDniMHvUrti0MqCDGZDcaZZB5AAZHWijl67I+fQMOhlIIcLTrmg4+LsLErlirCRQkasncnZGmvKUuZndpblA1RHDwPR+lvR35E9xfetT01KcOvQ8oqAu9Icwq2h2Wqx08h9QmeITUm2WxpoFLl253kK1kblD9J1KRSENcW5zZS+CMYna9V3AVnn0O5ZWhK9JzatMY1FUWYdfwPZTH+r7ulgdmpazvlUx8b2ZQp86uxzr2jjJ7X9CWnaeob2Vt5enZqZxub6hthBMp/C0A29jeCqgHnMb8zNzErQcHmFjA6tmaWfrNvo31N1EOWctrfWLxz+fnacBM7VaOR9mC1B2WWw2oNs9rzQzdQwkp4nWrqA6bB8btrMK56QCAUyfc+6bhwzdZisCfef1BR1MIx7rBB7wmcuzYtsqB6x84uEBq0JTetavMXwIAakvMJ2syHv2WtuodbvYXyYLNgAACAASURBVL67iq/+wXvxhuc+Gufcd0pANgJBBNpFflh7bTCJSmUvpiZPHAOy7QJ8cmmiZLBt9wt4wUWvwo9vI2O6jHMe+lC857feiyOPPho/uPZavPbXLsZdN/8Ef/CxD+M+x+xFiTbOyLpRWf0Xg24huGP7pl+ooI0qXnrJpfjeDTcp66hQxpve8lb80rOewZwD/PEfXomFiRIe9qDTJS3R0lb98saAcWowqI/m0kWb7VvRNJCNv3NMeDLpCLJ9944iLvvgZ/GYl/w6VsoLaJerMh7ag9Q1BG9mW21UbrwN1332z/C+Z78YexodTPUKkjJK/SY12WpdnPSw+wPM6C0T2NbxpGLg/EAGe01XEmRrF2t47osvxg23H0S7UMYFT3wy3vDmN6Hf6eINr30N/vVfviostg/91rvxwPudykpyKEkpjJ3XPE83hPPHs4W4wfdvvA0vfPlr0CnUNKtBzlJ/vprNKiU9BkyV7eI5T7kAF73wl2VtCPyNCqqkWS0xyLZawI1f/65nsrm0BgPZmuUC7iwBv/aJj+KC112Cgwt1rE4W0SJInKmTqwAwG58sLs5Lfc/1tU3PRhNVpOVcZN6lNrzqEPkTWWkVso1bYtPQxwk/qQ0c7efSgOnEXRw9PYMD9Tqe8tCHYsLZcQqy5dsFeSCbcLVGZE56z1flnUEaAdmqo3sCGLFC5M/5c2Rty/m1uYU9iwspA87e1WtbH2z+qUE2E3wWQqaiZITJDjUDSty6uE2SnSwKIKPFBHUYpfLgyKgQsAIf3NQ8EAiyLdLptOoyY8E93aQcwcrKagqy0dlosyMdBthCAR3Js9YJFdDDkbU5cTzyuv0uJkrqVI3amllzWO+xJaw77XyYf+TFR6d+r+c2XYXRXPeV+P7q0qqpaPfmd1lvZao+KWRo+04sCHnKoyvpFKwTMfxX/spWh//WyiY6FzxUG80GZianIy6G24QBpTK+81a7jSkWm97l/JjQ8/nNdhf1WiV9f45HNsQYzci/rTe3MO3GGr5qfH1oGvE96bzRmZuojO9cZ3Ou8KCOZ31rA7PTs5nYWSwPecNu97uizAjQ5X3C9Q3/zWdubm0KEyn+ZE2uLN2Vf2t0W6hWqsJ8MHkP5ylUQPZM2zvN9jbqtbqw78SRjtbD1idVPm7dt1pNTE1MOu7X8JvmrandmwBk3prkjdmez3WxfcK3DGXbZGyUGJHHSDmoFhmfz8ZD8yA92y/8G+vVzTh9EIKsfFa4v8M55t+6jHSVPAwzRsRV57r7cV0a7ZZE1sM9ZvooXA+fnKLXs7FIlazG6GHxuPPka7vdBEGSneYyvJbP3G62MDlZ0yLika61vcT34FhNJlQHJcJoZJRIP9nIpz0n1t38ebOxidmpGXleKGf2/Hi/2O+tYHSl7JjCwX6P1zOcB9lj29uYqdcz8xO7YvHz+eVmq41ypYhKyeuDvP1s8mM6iMxLYYBPTWXe0Z/X4tbEXEEZH51xdgRkEMI+oXymoGVmkypAQqZxnZ1JrTtxynINmLjupgag8LwmJZ+gfTlgL1lZCNffYigSzXelEcRmAJWgg2EeaGoggOwD18Rlc2NDas/FaSr+pZ2R5qwEs3kICFuwSIIDbiFDWyjeI+qUarBxZp4Aupv9MJUtKl+QBtkGfTQbdDYnHUCXc2DnKAgzimVuZ4fPhdC5C8E3gXsHuiYz7NgW1My0+QvnKA16yS+pK/va+MfJu9173PzoxtCIM9ckvUaagGRPAwF8XdqLvQMdLH6vXNPGP3K9SzdOU0QlyENnyAf+eA1LmTClX6Q9D/kM5lYTpKUiFVrNpoAyAszwmTtUiUlttkEie2x6anrsFXmrTPYAAfRSWU/ccGbis9d0vuyTfk/0e50y5M5g+77dIywOEd5XOsVOTObas6MkUc7APv/XRSXV0X4i4/Mu1p88Nynvee8Ui3p4lvPcZEyBeiQ8L+z+8bUBzCAdcck+Dz+7eX6v10WFncDdhaNsl/jZcv6xCU/VLK/s/NjYvBZ2vgIJA90m6hWe8RpgyvuEaxPanqzTySDnbrSI3Vvsb+dnxOfWTs/ntb1+D7WSa+gWwY9555moA2cfTE9OiG/DNMh5NHHF216GI0qH8EuPPR31wTIKaGu6o4CibHowiXJ5H6brJziQjemiXB1LF90d2GLMKQJIX/q7f8S73ncFuoUKpucWcM0/fw31We3cTbTx+u9+B099wuPw9Cc8Bq+56AUKpIwEdnYA2Zx+MoJH36VI/u1X/xVvf8/7pf4Z0xaf/cvPwdve8S639D2g18ZnP3YFHv/Ih6BqQE7Ge90FyFZsoNW5HdvtO1EqbGp3UQFZmD/A8koL+Mt//DG+e/cAb3jfVVjDFCGs1Ge1pNwplh/pAb942ll45zOegxNLdUx3EpTJ5mVjOIJs1RZOOvf+wHwJg4o1PApID27sYbqmgWwvuOgSfP/muzRd0xFhBESTdGrI/B+5OIcrP/oh7JmuSQOCYdBxxMYZ+eui1BRksKqFEp5/8avxnzffKQCjPjWcX0uN1awfgmynHr1fQFiCfsWEPETdSdm6vv7nUlAbpNgtu8YH38Nss4yJfglF93faY91yCa1SCf/24x/j7374Q3z46r9AexFYnQA2qkCTbLe05ZC+oOm2XlqPNfv72F+NfzYdvdtZNDu+JLXvEywS9OKsMbMnYLKl+oB71nWVFSCx19fu40uLDguKPQYbiS8pYFiQ7wmgXVTlee7+BHEtHd/QHrXpimh3mS66pd1FDS1KMyLiU8WDxNQdxJ/IZKNPVdhw3UVHTZYc5vKS2t1h354lZRu5zpjjJllLKTsmW12ZEta6Nu86m2AlSZSE0UOklBEq6y66Uy6uTqy+JJHWarmkDQTY4YZItBT5l2oynt4XCF2j05ZI2sL0TCqI4cGSd6iYwXPP8iEHQqrTuJtDWpywVlOMcNaKCYU579/hvDEZcXl1HUsL83KEhMZL3iFqThjvsb61LYg0gav4E19rhqVs6CQRY3jPPNmF4z/xXK1srEtkip3o4mtDZz5UVzykKeyswcTafKYghp3/fCT80OqqGO7Vkqq1+LmMo+n7eXOG3yEoQ3BlZnpq7EtmVasCkqzBpBtz+HnxzcI129zelkgsQVOVHXOGh4dga8K/2JoszM87yR5+y1F0+bXNTWEG1SsqB6NMkHRvOiej3e+h0djEwqyyTLWtgb5NnlyERi8LMBMAqFWycz7KYLO3ZypHq9MEU2biZ/DnEKiwvWd7k5FmRmLLwgAYBsFHLfJWsy3A8uykU9Duizb//C+fIbWQAsenPUhEX5JNYnJgf49X1WTAxrqx3ZCOcAaWhWMbZZTyO61+T/Ymm25wZsPxhLpEx6ufFBhe35RAyER1GEzMe779rtnri9O4yFqdwRft33kSbO9waGUNc/MzYHBhlMzYO4TjJ+AurOEp7xSN00X2PHIuV1ZX5DyhBoqBNg4/lkF7/kazJc779EQ2SGDXhM8P79EZQI2DBe5N/wnfx3Sa/ZXXc97WtxqyHuzAOkpHx+OVAEHSFyY2i0aHTlp4j/j5Jgsrm5vC8Jp0nZzz9kUsP7wX5YDAHgvm8xM77eE6el2i+nJ5bVXY3JWQlhk9OO/6RrstOjoMbMX7I15Tk/eVtXUszs1JDcxw3kfpAftao6mM6PqEBl92ep59h7K3uromZ3U4P6OeZ7/n/JDRQxmosfZM8AnPjlCGbEydXiLXzs8qqGzvEK+9AFfuvqb/V9c3hE1Elk78zHGyyPQT2m1zUyoH9vHPzM4Yf9L0fW2QxbOaYJiUFMlNa3TGbEAblTISbF7lAhoyF8aUt05/NKYlndhH5Sk7a1tbAkKS2Rtyl0Jwz1hIvK+xo7YbTdFbNScHHH9+cRA3A2687YS2TBOzMzP6jo6xOdxIx8+7pXeSgUQbmnabyFUAQI4DMQmsdBikrNf1lHbpWBySMZGksVh2qOIAbm0qG5tpaZn1dPW+WENT51vHayB8r9sXHc06OOF6pPLgxCBl3Qfrud7YEAclBH/jdK8sA4jZG5r5wms4P3ZtWmMox7iwRxLIN4BXPBYHxNu4M/IfHTQsW8Dnscu2fD+4Vidk+MEy7wOIbzM9M7VjpzyVETe/XBMy5CcnBUxMHcMMjdqfuiq7qrH5bzJbqd815dXeLLb6vLYQ5jTZICvrcm4amy7dLXIT/zxj0lrjGjrHEqyms+lLcbsHu+dKTStfT9Ma50g3wYV5qSlHv3FisI1rvvBH+MZXPo03XnQBJrGMIhquphj3QxWQdNG9mJkyJlseyDYcHg3xdfMhBdQpVXDxqzQ9kR0lzzn3Ibjqs59z86n1Y8nyO/t+p6GWtPEXn/0DTJVZC9Eyr/RZMWMts5nkhxg0UO5VUhQuFl74isvwg5/cIqmrTGH98BUfwWPPf4JjhnIMXXzl6s/j2MVpHLU4gwqBHGGi51v0fjzaKEUachQ3h0E26SRLUL+OVmEBH7jyKzjpQY/Fk37lEnSKUwoyWfdvl/pXTRJMdRJc/qrLcGCji8fd7yzMdQaSMkpZ6Zb62Jzo4LizTwEWqxjUXNODYKyCL7guuHqVpYvW8IrL3oR/+94NKcgWziUZhIV+F7VBH+c99MF4x5te49JGfVOKVM/ldoHV+YobRFhGG9NDyWb7/Je+gvd9+GMCepLdKCdo2rxRmcvahGKAStLBZKGHL//VX6BSiAHYrN9qpRuM+SxlhTpl4FAXt37zh5hqlVHrlUFmmGz5YgEddksvlvCnf/n/YGWth/33ORkPf+qTcN/zfg7JgSI2J4FWhWmliuVQm/DS7VZHCEUzDIxG9kHsH4T2AUdM+2lBagDqZ5z9bfPNe9JXqLAe28SEzpFrIDO0H4x+7MrWMFAk+sCRvIzZm3edNbcw5ruBbMzWEaa+GJN6XosXECim9KwfFMSO4ZlLX14/aSXG4e3rdL92AFaS144gW5oq6NBEps1xYg1k00NvNAiQCjJKUrNnsj4haXtG8R9V7yc1wAtFMQxoJC4JoOOMo122UGVOLDv7TQgrKDh0UmuPRbpV6MxYkfpxraZEyEkDV0HTEY0Kcsr1rC3WHwi4QkeekW6NfIcH7LBbY53xeNjSSOCikGOndVzcsroHx8/ntd1+X2j8LIirNdiMrq5zFRqH9jfW0GLx5Y31TakpMlUjeODHac8xlW/GiqUOkdHBWlp7FxajOckaE2mE3xkdYdowQR3WyPGwoBdedySlhgfTIprtNjrNjjjkNqd8XxNonSk7zHxsk2O499AhSXeolsuyJlnloemn6UeUpP7E7nNk+83NUAEZfTY7v/FOszVZFeBzTuQgLfAaaaHsoa5/tDTjqam60M1FLqPi6hELV9gNBCHX1zfB+k/W7U9klu+WU2g/VIksiMz14N70NZp82kyc1iVsBXYb7vRkvGxmwU8YeQnnxYxOYxjQuOQ+mZ6eFZBN5987Pv799PfediyIHJAlMTunDkpotA2Drp56zmcy1Yp7k3Iw/nlejji3mywaPuhhXliCZlB6pyJeD9EYrN3QT4T5y5Q2GuDpeouz4pkW0iJddIXr7gPI/iKTyJyi2AC079uzOIfs9EWnhqlITOnP6h7TX3nMGw1bWEr/ZI1OkV+P7PEZrocGK9rtrtTIW5yf0zRUd9zGRmX8M6/lmtCpppNiQZRhJgqNbxpIfn4IuJO9whp9Xj/rHvLzafpTfy8Ga5JIKtHCwjyqjqk1rFdDo8dfu9nYFoOaBZn5nqwpIw6cdV9K9bVJv86rnpurEoHTDo4yyjTdNm8/23i5lrWK0dyVeWydDi0EavNl+5TpQ2SAk4lEp4gswTy+b8xkMqCDYxWQrULWeXb/5Z0Tdoa1OgoeENAxppHXyu61IyRAzk7Wrzi4gnkCXkyP5Xjd9wwU4dXeydZ55XUN7k2mp0id2MCZkFQdRig1qyB0M8TITFwghPMTggc5SIWWXNDFpaHNeWVdNTLv0ju759nKx24Nn0k5oB20dw/3pgOKcoy8oCCUk2dNtZqs1SVNTMqLybngZClYyDjgw7OajWIk4GP2WtC92+yDeH54GlNHc14ZpDycDzvCt9ptWU8Lxsr6uZuk6Wdu/OZI0f45tLysZzXPhRxQJPPLAFRgPTW1n+rOaI/WPMeZ4nh4vgvAu7go5T6sCUP4vmYHCSBvTh/PhY0tYbGRiTvKNoznjXuz1esKoLNv0QWrne0Vdw8fqlJTLGBldV3AFTZD0TMgf1+lB6PbJ6227k0G4fQ6v+KxGIWuPsd70OwnAldShN/vB7mXAy79Qa021HazKefRrNhPO5AERa+pPHM/s5nX4sIe6cwZz23eXJse2dqkji5IAE8/SgYY9+E7dnt04DawRJZE5OjnXRviWesbW8IunJygA5e1J8P1kYoHae3jIjrCktgU2csSB7Jgi+yPhPfVHcT0p5WVNQHAa1UW+u85GyrfzRVA1RU0b2y31LeZJ+jOVGPLm3HnEW1O1+XXlwtK0OsPUgCcdbXVUdXU2hDESVVRem4URQ40WM0mBCxy7mc0lR1XfsLOU1nPpCDpsJRZAhW0a8vJNm674du49KKn4OO//UrUcC/KYGC6o6fcoIpkUEelGNdko80Xa0cbhwNHg3Hx+dIOoFjBHSubeOov/yramBAG2YGjjsE1X/snDcqLUk2wcs89OPecs6WT5Iff+3acfb9ThD2lNs3hgGwqs/ohqMRutWX88Obb8LyXvRqdQgUDAXVKeM1rXoOXXfwKte85qf0+Pv6h96Ha28JTz/8FVJMOytLc5PBBtlb7ThSMySZzwQL/U2hiCZf8+ifwqjd/CCef+Qj0CjVtPCV1rFUuOBS+d60HXPvlf8Cf/Nb7ccmTL8Rie4B6V1P8e6U+tmtdHHXmfYD9ExjUOM4RsuTEOqzJ9hvvvwJXf/kadEu1tDOv6SX6TZwL1voig+zdb30dHvGQB0oDGEnTDKyBIUDc6QxZhagLq6X2y1leLGGtOcBTL3weNto9bbISyJeQDlxDqPKgj6W5Kbzkeb+MX3zMeTmsughkc4VDbJ8UBiUU2kXg7m3cfu2NmGqXUO3Tl9X5lm7Rwias4AOXX4EzjjkDE9V5tIpFTJ18JB73ymdhcMwcVid72Cp30StTptSH6yV9yQSg/jIdJM3HUoBYJdHwLpsXXkt/gf6Ur8/s9JbY1Ya3hOeF7rNuV4OUxGVCXRAGUXwHWKfFXbkB1pO0JphSM1tKSujGtfNTf+d1jJxFrZYQe9Qfd7sr1ENOdotOt6leU9Cfvg3tYcNTaIPrx8l7aoa54Ixj/m8xQO6CU7tmsnW7TBfdiEA2rkBOVzfX2UhzyhVkq08qk80XqXRKL67RkM6PcxYaDSyx1gL9GRrM/EfwCXObPUCnhecIstFZkEVPHPIb5f7qgenQaxQzIJuquvgzrDTlPZOCtMamA0cHWUG27AYygQ0VqTryW+J01euT3hFzThwXXsdvi+gPh06vJwY40V06U3yeFmt1TMMU4OIh5eokSYFDdordQrlawTSLRo4xRswIppCJU90nS2JTigZ7p9G/a2iA+JnTinc8NAkc1GpVRbEFSNL3y0KQftb5Z4IrzSa7wTFtWNzlNHIaG4nepVRjj+xCGu66qfMPHBunvSsVaqOxLUX9Z6enXVdW7T4azq+upz+k+bxOksh7cn7IRhqWgewY1EnW2irscEaDSMGVfANx2LdiF5SesiQoB25DeN8rBh+9VPNe3NPcl0zjlfdJI59OwbnIbuh/Ut7NSGSXUH4sEp7j+6lKcoWEKXt04GZmZoP0RP+u/noHcaeHbEHS0Qiyzc0ZAD56jjLjRREHl5exOL+ggJcIswMxU6U5HEnkuAmuMNo+V592DoXrfinU97AOQ1iovSggGwEL6i7KgT6vr/W4mHrq6kMN1YQjg2lzQ1IEKQcWPclfT61xYhpMawhspKC7dpBzR4JzssWADZgM1HCUEBYAVyYb01dCfZOt5xjub17XbnccyEZj2OtSq1Ghezz2dKiDqKOXpcNfpcLInKslKc0PQhDS9JnuZ8oP9QFrAZKpnK2ck7e/bVQKii2vKthaK7kGEmNicLa3edfNhtYHmuaaSOF0nddR8q7zWlCQbXUVe/cQZLO18EZI3n7WWSyIM04DaGKCtUz5S3XiQuMwvN6cA8oBdYmAB6kjFcpBqAP8nAkDfG1NQbZyNfBwvb41rWDvLsZnkXuzLc1lFuZnBRSVoI8LhPin2Xv7u3DM9x5axoIEQph2FTIj/Nj8flZ55blJ4IDvKimGItNefymTgkaerwtm4JwA4NTRi4tSm8QAab1z9sTP6pFCBmQLi0sbcyO0Fmz0fMdutyeOqtW09XslhHG8XNg46FTzuonqhARDwvkJWSrhcxV0H2h3rEZDGbxhmnzEEgjPvzASq5kAGpwK113/nW8ZtTod2Z/zwZp4/R/vTz8L/AtrUArLtFRKnbbwvbLQmXeXFGRjR8IpZ3cJjK37M6rxGt7PdPSCs5/yItW2/vZfkz0WZVeQjWuS/17y3uZ8yl6AgGzU0QTZwhQmVeP+DMp03HbyLntTQDYydmjThXp1+PwyeaeOFgCcTHe3T8IVDVcyfk+em9xftJ/yq5Sp3tb3dI2sigUplcAUcrGfXMA5O09+7RVI0nvQ5lpZX8XCLIPVwwXFh6VOpYL6gDqPesecIp3R0SibXUcwkPqADRAkLukC1KF9O2pfr21sio5mTco4sJVtQuFBMtGXHbWj9yzORUBgEBRx9ZUtEMz/sivtKkG26WlxHMd9wiA7nUI2WZAgpTBbRVu6Q0Frnlrt03B3q7XNmrRKIOAzpXlT2pjNjyCGsbgmW6x5mSSO2eqhCHFkA8/aahDyeXxP+hmyJjzDJD2cZ24LpWQdj3jQ8fjk71yKpXoDlcJG2vxAQbZJlEt7MFsPGx/EINvYaUsBLnay/MuvXIPffN+H0SnWBNziG7z4ZS/FZZddxoGis93Ayy++CP/4918RUOeFz34aXvDsZ6DiUkbtSbutCebTBxVk6xSr+ORVf4xPfubzjjVF5Lkkts+nPvsZnHbaaZKy+v3r/gMvePYz8eD7n4p3vem1qPW7LpFz2F8d0qlseiBMtgaanVvQbt+FQqEh6aLS2GvAd5/FZncev/Tid+LL//KfmJg5gN6gmtY1t7Xn3uH/KglQ2Wziggecgzc/98U4tjCBqY42dOoXEzSrXRzxs8eheOwsBhO0i/Xc93pv2Jbj/HM+Pv1nX8CHP3GVNEFQviD3jNpzYh9JEJR4QRf7F6bxRx//XSzVK9Id3HSu7fHh+sMOC4hAtrC+qIyjUMbvfPRK/MkXviRykZZ3IElGmvIkuP/9TsP5v/DzOO8RD8WUlDpit9G4PlyIEbDZjzVWUd1HkA2dIvo3b+DuH9yKqU4JFSJrgkQRMJOdgdtvO4gvfu6LOPfAA1HtVKUT9Ealj/axM3jCm18GnL4HmAM6FaBbIlCYYKvdFN8xtaPFX9Bzc1iXudO3qP4mQTYjr1jQmHafz59R30R0OneNM1Rpj/AzKz6uJziFdpa3F8zqKAjQT3uY9iWHSJ1gTeTC78e+BvcQySAM5Av+5M6/8HlydrmW72ZPq+3eEzyIZZjGnSPx2cB7bGxoZhB9m92DbJ1EOtMwIi9K2ACLHUG2IlbXGIGLQDY3shhN9kdiUQqrU0kbyKarn918O4FskppoObjh9UEh1fAY3mq1xXCnkWiLN6SUwlQsx/RjMWIeRAqyOTJ1mqoQHD/yff+hUqHg8RtqHISbjt9zStIdPlKIUFdAkGgaXuIsSMqFWM+qbMzAs3l2/+X1dDzWNzZRYXFjV8/Gg7/x84M01EIJTTpwG14O4pa4o0waAVtXVzE1TZCtJt3hwo9nUbnnBekHZGY0t1uYX5iTfq+6Lg6Eid4vZWC6hhXGZBOQbWQypM6zbDBxzrTbpqSkzZBd6NOj0+CxDd7Yb4zSUQElCh6wQDZZEum85hTu5S3S+aJSlKLzRXEWxnVcSR8ta1wSZ4os0zRfPWg2EYNW6Zy7ca85kG2SckBDN8rLUEdVW9JzrKLEaCQ6tsxeich7psnQ/Mhi6TxQ9ji3VNBkbdJJGSU/aSF7V5eH8kNHodVti0M+qhVz/HyeRSQcHVxekdTNsqR1xKBudofb/pIoSKMpRdXngui41AqwwtEmf2HhaNbR6CpLgkUztfFIfnca268+ckyQbRNVgmxTk2n0d1Q6kYJmfRRK2lCEYNkRe/cqIBPIVxjn1mLufv9wTZZXCa7UBWSTOG7KttES+2kNiLSZi+qJNru9NhpYdGlwYQBBp8bra8+cUR3Evcm1rFRKKdMm7cbLZ7oIPNfU3oVjJeW830vEOPBJ/+45EXPTny9F9JMBDq0uy3nCvSlg45gURZF3Z2xtbBFkA2an62nAwzoKxRwCF1uTt+/1E5ED3ZsFz1B1chPLq7wrDQhXo6paqyi4khMgyIvE8nqm6HC8lD2tSO6cqJDWn1PonGvCgv48h2ppLSUz0oeDaTo/GvUnyEYQnOk9GtE2eXdBiFAO7N3dtQRXFucWpGtnmK4l90mDBs6ItjbzhbKw3MWBm5lOWTZmeGXkPXoez801pjvMqSPPEcYBmEwjDVFwKi8bmxoImZ7SGnsi39F+Mv0h+t3JY7PdE6daMwHUfhJdakZtjjyY/C3z3CQALo68twfk6eZY2Pli+pIMnU4P7LJOm4TOjelxkZu0ko7q52x3rCIOrbDMgoJsmZop1oQkUJlhcLPR7Dj7SevADen3qHurXUt5ZxMBMmLlXHCAstcHgR4Jn82zutEQ8J3AQ8YudcxPWw/dL77qLeWA70kGUyVtBJOd37iLr3U3ZyZAuVIK7CdvN5m+0n2sbyhgLwOGzn7a54JTMj+B/Hj7xb+k7THphDoxAbKNFV/Ta3WeLSjlxpH+XBwKUnpAzz8jxetS+5ROPm2ZFQeyKilMKAAAIABJREFUUQ7cWePO8/T9bPwOaGM0immJTPExByXdX6H8SNdEa2alTiMZ2QzCUUdLg6+UBZe1+8OgrM0P2QNkGjAQ4vHH4fUMA0USGBWncV3kQIMDQdtlt8ezQWCdN17Lci3cl3ym6T2bVdtnNt82X/QA2t1E9IH6U3EQw62tvLwHMSmLdKqFZSr1fnz6uNdXw+CEvm8RrWYbzU7L2U82SrV7QzBZHhvoI4734PKa6JGKixQJgyWQbymYIYKvz7fO1AxScl7oVCtYGK2j1V108qqBbs3S8SCbjoedO8lce/mLnoyHn7kXP3/uiahgDcVCU/e9A9lKxUXMSXfRWa3TNrB5yoNoA2Xi/qmpgQpwXf67n8CffenL6PLepaJ0XefnwDFHS7dWgltrq6soCnOqg4effQZ+8+1vxIRjTqkAD3e3HH6q/40yeYroBt00v/PDn4CgnwB9bnF4Dp35wLOEmv2da/8dpX4HRy5M4s8//YeSuloRXXcYIFtpC83tG9HuHUxBNtlbhTragzl84z/uwWe/+B38wR//HVCcQb9QDRhcfp8xm6HQAyZ7A7z1RS/DkYMKHnPKAzDTSVDtkyjTk7pssycuYfLUIzCYpAzmg2xhkIIts5iq+Y3rfohXvv6taaqmgWzhnPJ27DxLduGFT7sAL3/+r6TdRs2fM18muxb5IJsFo+W7UputhNvuXcGFv/oi9BwyygDRWWeejjPPOB3/68HnSIkQCXIOuuKfx3Xh/HlkchmDbPSbSsA20PzRvVi76V5M9soCsllQT5o3Dir4qz/9G3TvaeP0qRMx02JQtoRmaYBDU330j5vBeW+9CDhhXhpNYBpolwbY7G6jnfQwzTJM9P3IBXANTWxOjDFn60B5UB29qmW8dqgd7Xe72k8MiPFe1AepnhwdB3Had5BmBhnobkSBcftIz4UCmK1FzIHnptp6elVoP5v+E/uAmYnkx3a6abqo1I5LmcjDT5V7OhuR78z5YUMdwZ82WGzNKQKRn+B8CY2nbgZkG600YtofaZd0qlk8lSlp4uC5MUpNCjcwG7Z/ZlGiLgayGUKuxfDyc4DD8RqTLQXZRq2G61onXRMlT7kN1pOQ1E3rAhk4KSHIFz6vJykoZK5oumhqmLrDI4+FZ0a0TxPMB1d8pDBI46MQCLjCOnl7Ujzfg2zDYJkefipcjMBJTTaCK4GRl26uhBs+ADUFlClIJDY1DrgxxwJXHkQKQTZG/kbX5tNxW3cuHtYEWwl2LC6p0yiO16h8Y/cCdsjffe+9YrDVSpWUCZkqjIC1JTRZ62hZLMnzGImdmXUOXCQ/NoRwo3JuuwK2LouDS0bjKOam7RMasmYEcV4NZBPkfEQHlXivCDNjZQ1792kqEoEDj+h7o0e2eXqxMoMIsnE9pifrKLDFdsQU9c+ySJGyo1gfjXK7x6WLxjVTwiXSSLVob4mM0XiamZmTVDgWK5VPBELGepfyQyeeIJuyJLQjTRoBjZAOyhd1D8VEAPB7DwkYXa1omkNoEOapBtubja1t0Qzzku5AUCaPmeXv4EwFJP3CEMhm858HjujeVFYQHbhipYzp+qQc0FmnKNgfDkiWaNFA00WlJtsSWRLuMHFGL0GycG1jMJogLRlTdOIUZMvOShjMCOWv1e65VCSNyFOPqnPhugVbzSHW7mBjDxrVooMqArJxLekskP5tH4lGMqoWnQ02R4wucW9K3R47MEfoIQ9kkD2XiNOoIBvZxvocfnwhfm8smgzwN3Tg6F/MEFxxIGtmP8VC5EDsbq8vjX/oTInhZ+lV6fezetr0cz9R1lQKstnXbD0j0I36Swrxu3OB6WzUl7ETPwSCBuno4jRaLdOKS0lwYEz++itbzBw47s9ZaVI0pmZrFNwiiEk5IMhG0EJqRiVMgXIOdpSelp65KAm4wqZBc1LfKgsuSN+6SCcI4MGuUSyzQDkQ5q+xZaIEvRSE1q7dBNUlQrm5Jee71M0MnMrROkT/QvuJjLQ9ez3Ilq8HsucfdRhBNjrxTBOUfe0Yd6NAVtknLLfR6UgAT2va6vvF9lk4bp1b1UEMSjDAtKP9ZOetAwy3mx2wBpikDadjlR3mvjns6IrOjEA26RgYrP3QkW/BreJAzqG03Ea0L2K2n4F2kmozILNVGY0E2fR00k88V6Yj7O8EsQkGDgcpg7MgBFEFUBoIQ0eClGSyCQfD1luvS/VQqgxd11wUha3OM0Ej8qF+1z04pIICOWCN2bxMgDhAoDpW5YDyTjkgY6FmqTa7KNfCPUZwhTpaazTuroYz7QMyMEMdHQbERu0xk3cy2SgzGqTUfZKuZ06QU/7musjx/EtBtrygfPDwcH4sE4AZIaPsA0m/so7bkt5XEibb1haZbEzhVZAtdy0ciE75F/1eLCnwOc2AWM0B9Xp9eGSnIJmTQepTMtmYOmVByhBIsyBWXsBI2carIj9VqdHo7a68/eJluCidnzkvrG2cBeF8ORslBGhWi62JZmcwSMmMGZ2b0oAwSxt/8ccfxT//7ZW47OVPR22wgmJhy7FJCYJNojiYx/zsyQKyIWGGhtaZ1c94oI1MIu3YWkK3UMOLXvU6fPf6m9Ank80F4HWf2r71epXMqWP3zeL//OEnBeRigXtVJrE95QK9+Vn/qgdcDbL1TgGPf9qz0eyXpCac1pmKOYMq6+Wkj0qyjb/83FU4MDcpzzcGndlJw0wxyiOZbF2gtIVG48fo9pdRKDS18UGBgNIU2oO9+PCVf4WjTn4kXnjxW4BSHYnUIhv+CAA7AGp94Nt/83f4yFveidc/4/mYafUxyQwQ9KQuW/GIOpbOOh6oazAqTBmNGwKkmQHFMjY7CR73tAuxzTmRhmSireV/YSBFu3j2MFUGPvXxK3DsvqWg86qNexiUDvVw2uU5sC+VvV8EuYJ//oUvAsUyzjj9dBx77LEix5RinrfaZVfbxLE8ktZG1NXdSQ5FH7DkBbuMbgMr374J/XubqLFLa78o2TAkX/XLJbQ3E/z+R67EWftOx1HtBcy0qyglZXQLAzRqPWxM9JEcPYszLng46vc7Bjh1P3BEFY2khe1CF/U5BbzoHxhwnoKb0fIaaWFlmfpgXmy2/Awxk1Gtem72nAarqaMtEDJUGCF9osdXmBmkoDsbb8ocj+oJkGNfMjjFM1PZxmY/DdfPDPEcsWk7rMnWcBkh2lxNgpPOLgmZwqn+dEEC+uN1sZ/IZNslyMbIy8YG2TJaSyJ2wlIVFmh6WZCRIJveg4dGSPELJzYPZLPI8GjjwNV5cemijMRay1dBIi1Ny2rpEOVwAkZHX+p/MQVlRmsw7Sa9VRDTfgGHVunAKchGYrG8l4FslpIaDNwOa0kXdTR3dRbyN2HK7JCDk86CLwZo7+gPPTNS9YHS7t0Biawpw7phSnMfDbKl88J/8D2KRTQdg4mRWGXM5SupFDQJmEjGZJO0IB9qjLexHoU0Sl0utoFsC4tMd/CR31FghQzXHaYHXbporURgbzAEIvl0Nh7QPiV3u9FGr6+1+XYy9OR5wrqg4htIRF6aURwGyEYDQ5wFovwCHuQrnzzmJkG2tVV14FIlwpRtsj4GPOjVUFc5cJ+IycYi+1L7ypgjQZoL3027sPhIJOv9kHG1l8Bn5LyFP2ccXQeycZ/MT5HBFLALR4BsKSD6U4Nsmh69ekjTHaw7JOfJz48XwTjIsNXQotpiJArjI8vADIXXAB1+r9vzTDb+nHZHHrZJ0t/oAVfExqZLRZJGKOyMJDMaHNDZ/WEROUkXpSNP0D0GZawbUQSiSmS2WBAmG9NT2QH6cEC2drsndVfm5wh8skaPaiCTNwMlBfSm0cPiqwSzJYV3VWosSE02apIgWpQH6th9CbIpy1QdeZXrEXrIxJ1GK1ORXFMSMdwlpUC/sFuQjU6uPMulIeadQzoB6qQayHaEnJs6zqzecqCeu18IIkm6qDHZdgDZxAh1+lLSBA8TZDMZIshG8JJMttAp8vPkzyZdY2VCtJpdtDstzMwpyCZuURAkyIuLCLgCAjrLWJpXlqnOjzpcufrdgJdiSfQlo6oGsok94ebRnItMfQ4HOmRZEsNMO1s/XTAP3oUgG5stKJg8Rh+Y7DH629XGUSHIlq8KIpANJQFpeU7LWS2BIALZ2VppaSAufaaCbAQexGZzzNZQN8s+DGrSheABGV7jQTY/Tts/PD9Zk41nw4LYT+G+3B3IxmYd1AdxEG5IH6T1UxOJjlNeWC9R9UBoP/nnqn724C3tJ0sbpv0UAg2j7FsNPBawznIbO4BsMi9uD0gNLCmzoIGQPaIPdgeyGbueOtpAtqx+H+20WZCSzPwQZKOykGDGiPPIgpQE2eZZ2oHOQgZUzq5nGEjje25tsymJpovuhpWvul0bAoiOnlcm2856XV+AYIDZT2EmgAzZ6eM40K0BDbWj+Z5H7NVgtchtJkNneH7tfAszAcIgk02r7cvUjnGZL52Ot5+0hlMW/InlXYAL2hUFLUszPz3l7CeRstQ+CEGvcGk5XksXpR0U6oM8EfBBOJ1bSelnLVOCbFJbzTPhQ9KE3UvPIq2byTjWLDtdB8xkG6cPCOs78Pd8HgFaAuACskltcnY97qFY7GHj0I14yqPPxB9+9M2YLq2iXNgEIQ+xkZIa+v0ZLM2dCgz4ngwa/nQgW7tYw+Of/hwsb3WQSIdNzXJRfedBNtVzrBnXx8Sghb+5+k8wUy5IHTC1hDQgrDLuu5wae0blzeRY/2s14b7zo5vx0le9Hm2y2AgoyWT71Mg0eDHoo4wE1aSND7/3N3DO/e6LinTVtMYkfp/YE9L/EmQrsFbWFja2bkAfqwqyFRmIIPw2i1ayH89/+Ttx+f/+PE45/X+hWCTI5s7OyFeQ90kGqCYFVNs9PPPh5+HZ556H05eOwky/KPPCumyteh9HP+x+wDTro7PDaLYuW7Y2l57orIdGsPFll74F1/7gesfu8yCbl2ULwmvjgcc+8iF46+tehSplSMDHVFJzNaB/tpNz2q4OKLf14VpYqqh3Z9U/ZVqoKhJL/7T5H30OhgNJQbZeBdga4I6vfR8TDaCalKX+tbTrYy24UhXf/qdrcf3Xr8cD9v4M9jRqmO1NkO0h69MvDdAs97FZ62F9so+DUz2c+KgH4gEvfCqwWMJ2pY3KUh1dV4/LGuHEk2L6gOcZZ5YgG/1x7UI/nBk0lHljJZGiTIBYv8d2ogZGXdkV6S6qIJvpxzy7wObddAlBNmboaJfs0X6C+W+2x9R+akgGlKMNpPbeaD2rjLblQ2vinzBbcGy6aIjsEWRbX1fW1DiQzRYnVdJFTRPkC4Y12exQVsd9uDSzFHBudbDV1JpsFrlLQbZRkSmjcR9akwLpBHTyQJJcJ86BbFLnxRU6j431eHJ1IRVkE+NgSdPDLBKbpgvkbOUMyIaipFKOAtnskFZgks44KdVhxw2rQuL2tmPcGLU4mx7GOi+bjkKpXdJGOotu3MKEYcF7FleXxge6JsPOTFaJhE4j5YBpNgT35KAek6oVMm1oHDBdNAXZcsabVntw901BtkPLUoR5wrUQD9k8IRIdyiDnrLHVQjKgkUhnYTTansq7zc9A6/0QZKvwmRJNySPeuXky55ppwxtbKJRZVFtR/swhnKMcTH7oVFu9RFX2gdE2Kr3aRaqZys10BxbulTz8MUxRmyPOG1PStPOvtjIf5ZRIdJdskUS7VFHxq5E4kwXZco86dWgUlMljso26yDNy1cQZ4NBBGokLDmTbeT3tXTMgW8bJcIdmIIsWBeJfen12E1xVNpED2fIj1Xp4FxIt2Mn3JMhG5cxuOIfjZLABhqZyL7m6EMMtwkU63EBMd3EXhyCbrJmll42eYjGIW60umoyOz6sceGPS1X6L9btLP6b+Wl5mSpqCbHnyEzooofwwbdiDbPlrOaynNb1eiik7JtvumUhFOWzpiAu70K35OJBf9jzj7kxFYpkF6ktXLyR/Ss0IN+dF08fHpYuG9wn1JfUBuwLGQYnc5xqT29XqGwWy5V0r8mPp4w5kI+vFmCujzhVzfD3IRqd6TvRlntFlzzbHTX8uCriiaYJOXwaDTM93M6edXjMHjpFG7k2CrbvR7yZPIgelEqYnXLpDjn6N2UgCtnYSrG7EjaOGZ9XmJjVqHcg2NcnmNMNduS34Ee87KyNAkE3tp511nrf3NF10N0y2OOjDTADqoQUJTulZNEoOTMfKtxyTTYJTLl00/Ps4xhXlgI+ZZiBkFKPVjcazd7w+0Np8BQwc2zqPxWYrpbYX66eOZrKlwE6UkiIsUzaj2NzE0qLaT3H5k1giwjWR6PiU2tECsmVkL2t3hfqAQcq03IalG48oX5G+Z1BuQ+slaiOU3YzXQLZ+vycAuMlevh3kdrOzkSjPLLfx3wWyjTm+UsYe7eiw3IYxRcdda0EUywRgOZzMekagmU+jVH8hA7LlsDJi/WXM3Kz9lN+VO7Nv0rThgpzTDIRQR++kD0L50XRRBimVyTaSRRLsdwPMBGRjd/a66zY8ggkZg3oZkM0x2cQ3KrC/5iae+7RH4hmPPxvnnLEXVaxJaqA+voZkMI25qfuiVFgEBiy5YbXrfFqeZ9ZmV9kCVQRPVrd7eNzTfhkE22iXWYfJXLlIBigXeqglTfyfP/okjtkzJ2CS1dDMA9nsHBP9aOU5nILis1hz7Oov/yPe/YGPpPXYzOb3Y3DMQgIPSU/SI1//6ovwpEc9UsCl9PkRiOev1zkVkK24ibX16zEorsvP9LVZUL+DeXz3x01cceUX8Xuf/htMzx+NUpEMQQ2nqYI3+8WzgMsJUO0n+MKVV+GaT/8pXnT+UzDfIsONgFof29Uejj7nZGDvJFDuIylqeqv5rBo49KCI2PICNFdx5Wc+L7XqtLsnI7fKZEv1l8yjAm3lpIvqoI1PfPj9+NmTjpW00dB3lW+6ec9jrsnrkWXLWrOBp2yyouvncAzHsorZizGIauMcZuy56SSozOkgyLbcxe3/dr00PSj12XnbzXuBnV1LuPIDV+KUqRNxbPkILLSqmOpWPBeAdduKCVpsNlHpYbM2wMp0H9UzjsXPv/q5wDETwN4K2uUEvaL6aKI/on3qQTMGQpgRoj5uhkgyRmGaPx6W28gyW8eXFdGeALSfiD8F5cqiZ4Z2P//NdNr19Q0hD4zzp0L9Y/tSGoiN7AmQD5aaT7WyvI6p2RnHZOt2bFy5U2QXkfBGkG0nJlt8kzDdgfTmUQZtPAgD2Rotdq4jg8lAB/dyVhMpp3GCpL38FCCbRHuCWlx5RlAeyMZ3Nqeajo10F01rGrlNkzO7hrRKuqgD2SwNbhSdNDz8xoFs+jivsLhJQqbW2kZDCs8rhXJnA9yYaXQaxxuJWeFLn+lqshnIthN4EINsBFznWPQwqkmTKtWA6SN6woFXBw8tY1GcasaSC8JkC5mT4bKEoPJOIFssBykIeZggmzJ8KNxlLar9U4BsqZHISKyrdZdNGQ2OZAP8HBPAg2yagjKOKSrK191KanFts97P7hy41Gk8TJAtdDJYUyRMFyWrYxRQGxuJyxkmm6sXNeZ6e9fDAdnC+aE+kJS0PYsp6J5/BnlGiESRCgTZtgQMZOHMnfZJZn6E3swUXnYT1Aha3iE+DLKxtsxGhsk23pB2BzFBNnaVJACeA7KFjnGq31NjrOwaYGhE3iL1o/amBRdYaY4lBAZM5Q7TBMcctpQRUutp7MdMtnFOY6gPNraaUrpqt/USbe55bpKJFDLZYjkIUxzSdDaUhJVIkE3kYAcdHco7jQOCbPnpovFEWS0n/f3hgGwm7ymTjU1J5h3z101eDI6EQTIB2Qxcke6iO4Nsfo+xlumWnHGsISepv8GrpbI/xJB14MouQTbPpNWbG8g2xfT6HJBk2FhTp5rpYdJVco9GYqUGygibIPw9zXrKj4JsvnFUGiAamWavZRbMSDSmu53HeedDqEvoVLMmm3VnHxWEywPZtKbtnDtnDw9ks5psu7WfDGylk8OakqOAq3GgO9OGrXx2CHKKBZU6X7pYLvEB6xsNSZWhHORG8kesbcfV4jockM0YzhKsnnK1+aKath400P0c2088O6WmrUzE6CBcaE9RblkvUQtcHx7IxkyAfqI12Wx+/qdANmMe5DHZ8s9c/1vq2/+vQDZhmbpapvH+2h3INrrOcCrv/80gW02C1eP8hYA5aky2wwTZuDq0n5bXVlzjAwVutE4juWDb+MyVv43vf+uLuORF56OGVZQHTZceXAH6M6hPHodq5QggIYOOIFsIsOkeyPt4kK2CG+84iGe96GJperATyMZ9RaCPaaL/+4O/hTNPPiELsmVALgXG9OPAhQBkszGQsfU7V34Gn/r81eihhj4DAemg/fvYecLnE0B66XMvxPOf8aQgNXK4sZjexunmIhl3bPC1io3N/wSKW9r0QDJPJtDGAn7vqmuweMwD8fTnvBJT80eiViZ4SVZTFmSz4VF+2RxK7ND1bTzp7Ifi0mc9DyfW5lDvcjxddCoJZk89AlPH7wEmBhiU6Zs5ZrgwrCOQLSmgV2BHzSpuuOUePPclL0e3WE1Zhrkgm1uXUtLBLzzs5/CuN75G5iVuQLATyJZnR5utysCLL1uTn+UXEiZCucu7r9jehRIKvSLQKqB56wrWfnAXJjts3qB12qRBwaCMH37vBnz9r/8Z5+57IOaaE5hplzHRZ3E1jsnVTSTjDn10KwMB09arfdw13cP0g07AQy/7FeD4aanT1qr05XxTtna2dnzY2Om/A2SbsZpsQQ1HzksYLAznieemD1IqKD068OZZ6QRgtVwZa7KNJi2MAtmUSJLXeHM8yKblyhzItu5ANh/h01cLf+YhFjLZJCfW0SHzjJdwA6dFtWkkBp0sZR3DwrBuRlMlUlTmCmtJLM0vaP2KCASImUi8hYGChw6uisEfM9lyjai09kcRjbZrfOC6IsUHyiiQjTV0mAYXG4mxIs8DE2kccMmMWp9XIy2vAK+AbKusJaH1PZiaZWmh3liyifVNEUhnPFyQjffltstEYl0h4VwDPC7EjJLMz+z0lNTi2gk8CI09YbK1O2AqyXCNodBgCmdblT9BtkyaYFQDRSLTLk0tBCE3Gy2h1O+WyWaRTSt0zppslpKmGyr/UE8dG5QEZGPxb6btxUokdGbitSWrjEy2PXuWpBZAmOI0kqEYgGx04iU9LIdpY3ssVkJ5IFueER1HFqgPDofJFjp+ZDCRJeFrsg2vfQzsCHNloN2xFucsXdQr6PEpxwBBNn6s0Hkst6PYkNQHMbM11gX2czgGRvIJHmgq0u5ANmULlqVGI6M9QqmOavONkh+LGuaBbHkF3eP5FZCt2ZQi8mIyCoOWhlI2vTVlmrrDO0FZuwnOKaPRxhfr19BoMyYkgQOCbOx6t5MzHhqlli56OEw2OVNYi+u/CLIxvT5vf4V7xs4mOcMcyFaZsM51IxpnRELFeR4C2cYwlUPZ43MlJU0617HL7Ph0SDHTHVDdbHWlhiodedkTuwjcjAXZIvAonicDV/gsqZ8agcqj9hrnRxiNuwTZ4jTMkSBbDpinsqN6X+0npnIT0Bk2EvPk3uQgD2Qb/X6+xiftJ3Z5DJlso/aX2U5Wi8uYbAaypbpq1IOd7SU1bXsKrhwOU4tgK2uZHm6QkuMVsJXpomHdp5hJlL6AZ4xK46iVFU2vd5V9xs1PaF9urjekcxjPzp1AtnBfhyCbmAU7lNsw+RlV09aP17+XMfHMWaf9FINsqXM/kvmn6e4eZMumj+8kf3kg2xjRkT+JPgBTbVakkc5u00UNZMvWZBuvL+NgdaZxlKWL5g04Sh+P00XTS4aC//48NCZbLsg2orzMzkHK/AwSHY9onF0x2fL8uZDJtjPIlrXJUiZb2igmPrCyabIm70JaWFvRekgUaJehIuANmthYvgVPeswD8PEPXIbF6W1UBkwZpd1BgIGNe47C5MQBoM9ausq6Gv/x60P2S79QwbU/+gle+uo37Aiyif1VYB2uvqRr/s5vvQsPvt+pAuaMYpKlZQzIWIqYbNZ4gY0O3vLeD+Kvr/kX9Ara3ZS+t/orVi7AMbEdmESQ7WlPeAwuvegFuWBSdg60bmlRUkUb6HQPotm6FYPihuzEfqEs9dg22tN44SWX41Of/ycUJvdhZuEAymxKImP3fk2mNIwD+gm01boDfOTt78bd//49POcRj8FMp49Sv48+qW57a9h/5onAVAGDEmvAufvFtdpZr89lRTBltI0JPOclL8dPbr9LUkYTNrhwtppPn1ZwkXJRQR/lQRuf+fjv4vgD+1Bm91XHdtM50edaCqzZozZf/t0SwT78/OeDLaOYa/qMMPMnut7dW+qx9UpAY4B7rrsJg3taqPeYss90bUpVCehX8Hsf/DhOnD0W9ykejZlmGZPdMiqDgqSUZvwKB55JZ9dygs3JAe6e7uCox5+N017yROCYCnr1BN0y0Cu4FOPcerhqP9FONCbbrjIFnb9pTLYYZBt3nvBvPDdpPy3upf20c43PVF8G5TY8yMY5z9cHob9AO9pAtp3s2SwTlw2DMiAbGx+4wpmuiHEopGZ0sc6GFtVmlzSLhNlgQwAhPEw0G51IIo0RUvYsam9dK/zkGrqvhzs/rI9GZpkiifaMbE0b0b+yu3ynLjrWGomdVbpeXmc292CtPaGLJnUdWtpVkoXO+bHIn42TYwtZHmYYsJYEjUQpoutaj2sRRN+dU4zmoE5NbBxoRN5HHeT56YNDKqzOu9X7kQLOZrA5YQ6LvoYCLKmtYDMKTRPUwr3+mfF40/l16QPSuY41RSzdIScdRIxKGwcPBTaIZutxKXjviynb+4VGaB5IQjlg97q5udm0vsFQ97ehlGNNE6QcSJqgdJX0zs040IHz02i41uOuc53N4aj5sfftJJouaiBbKkM5IFsIIFHomYbLbi2aLrozu9AA5Xa3L5Qalq4OAAAgAElEQVRYdeDYZSmoH5BTUFefq/uMxiX3psiBA85Dwz8GoUzeqQ+0cC8Luo+OKsQglHXHYhrJqFTujLzaPi2QZZoPssXAdShXIcim3bGCpiQjNHsojxvbLdFZUotLHjR+XWwsxmwlk03SRXN0UPx4K8xOsJUg224YTOGhQJCNdfLEMI3WZBQAajpI00Wpo41t7KKcQe2VjD5y+40gGx35lG08oiZSCrIpv1ZqZ7Fe4uLsaJAtDwClERQy2XwXS53NIeaUm2QaRWocaMHWKuslykLng99ypKSyBwjozoi8NMDQFPAdP4MiOiyyL2UWWBdLjfG8j9WD4PhFDgplidzVhOZOlqlraGLvE9wkBIKEAd5ugw07lMm2s8ymRwyDEg5kq5N1Tn0wZn7COYpBtt3Iu+kS6uihdNERIFso78pkY5rgaJAtz2k0kE1Yptr3eGy5hFAO1jc1XXQmZrKNadxi6aJMG1b7aXQkNtZ9NKYNZNOC99mxxueYnQnU71bTNmx8sFuQLWayhedfOEbboxYw/WlANknFIXOF9hNTeIOatjuNl/t6Y2tTMgGmZ6Z8raldgmxS2iFissnpaA5G0K3dzy2wsd6QOmV5IFueDjK7QZwFV25D9dUI/RMEKbVpUDntzs5yG8N6Lwuy+T2tjMYwXVT1hatN9/8zkM2C1XvmdweyWTMlyjvPPpZeMLYx13BUuZbRIJvTBzvIT5guKp3rJqzjqyno7Lr688+B7qMyAf5HQDaRaDRbYXfR8QXHPcnC29FMF/1/DWRLtEHWomt8YLVdhZ3DrpFo4M2vfQH2z2zjaU84B9WCstkUZJtEsbgHc9PHYJDMYjBgA6lsOuHwGRyCbGwiVMW//scPcMkb3yYpiTsy2dgqYdBHbdDB5e94Cx72oDNQStooib83zCSLQTYP8lg91wI6hRpe/rq34Jvfu14bL0h2ju+OLPrD/U6YdIO+PPMXH/0IvOnVL0dl0B5ibGXfmyBbglKxI80jtpu3o9W9Eyg25fdksXUwhy/9/fdw7Q1NvP+jn8Pdq6zteATKRQW1QpBNLI1I+XG9WJtt/aY78Lzzn4hX/uLTcMrcPkwwtQA9bFe7OOHs04ClCgZVgmw6Xz5l1Eas68OryOhjU4rf+6PP4fc/93lh+XF9mOXgDTNXA1jqd2n5E6aMXvjk8/GKFz0P5YQccd99dSeQzcgYHAMzosyPH5lJ474Tv8cwc83Z2VbjV16fp1kZ6JaAlTZu+uYPMN2sCkONtUeLhTKSQRk/+Pb1+ObffwMP2n9/LG1OYi6ZQLGlKa1k1lkrHxbb4R3FXisC3UIf7eoAK/Uebpvu4rxXXYjJx58J7AW6lT66ZBQaoy20M92KG8jmfdxhXTLkX0cgG0kLO9nfoX0p5+bGGhYlIHYYIBu7Ma+tR5kA/9Mgm5XbYCZAGYW1Ltt98P+rGSCwkHEb3X8pGE1XS4KFzqUVraFN9t8cz4GvQvRZaO5SVNu3oB/6enA/E0RhMJElId2x8p2TaKiyCfnV5dUVKVpPkC3+hH4O37dPBSnUWIjDKF0lpZZE6Bpm7xIj1eyKxGcqS0KjE6IEXQeZkXRRpj9tmbNAkC3/ObwjC9NzmnSpCuikNdkWwUSb1LAKlpDzL5EW90dbE6LCTD+x7lh2rR9vtrW3Ib9sQc/xMjoejtXPqV3nwVJVjiyuviJ1UwiucL7z5scDonr3fqHgC7aSuWKg3igjKI1mMHdcO1VJFxSmiwbPTGsBRnKlICQLtmpXJI43fs9Y9MOfpdOnq/tULbHgahY0zdkmsp4EIek0Sue6yUmUXErRThE4ZZmy4H0AsmmfHYl4keEkymoI3NWRLK87kK3CBhi6x2JgWb/plLSbH7Y3bjR8vR//XsMRgvCgkaKZK75znX+e3SGODDnnoVCUvdnt9lznutg58eML76lzq0w2A9ky6TJ5te6C/UNwxUA2HaGtZ5aple49x+yh00jmpqaHeZBt2OnPdrkhCEkQm+wuykFooIWyEzOPCa50WUx5iyCbdhMM1y105gxkFblwNyLIxnQrFgi1Z3qAPctstvvyWjJMqaMJkui8O6MhHax3/tI5ckB/LsjmQJ2whmT43pyf7e0mBn1rfOAbocj7uC/HhVelY1iitSSoo6vF/PWzZ4XvHjPZJEzhHjQaa9P7s5sgg0zSXZRM0TEBn3D8NKipowmyWUr/uPVXY1s7/2pXyW2JNA7t5Zz5VaBEu2dyfghaTbIpiWMqy7q6h8fya+AKQbZmpy1s43h+7NphNprqPepogrSSLhrJj2/YYnKkA+F6MsrIQftapuEMue85xrw1YRAmWz9JO/+GNdl0fNl9Y0w9C0qw4L2CbFqbT06LoDt3OD8hOMeabBKkFNB9dLqoyYDJn4Fsk5MTKdhq7yLlDyKnxj/Tga1sSkLAIu5GK/hyXuMDnduYyRYDR/FM23MJsvV7ibDK0vkZw6S06wxcscZROzY+SPe6Mtlo5xi4kpsJEA3Y0gS5N0OQbViC/G8MZGNa/9ZmUwJ3eazzzD5Na4rqGcyGOHkgm98b3n4K9QHlYHltVbqyGcgW7stR4/aNDywQkt84Ko8pKvrg4LKmizo72s6RvCCD1UzkdTtlAuQxRTi/hwuyhaA7wVaCbAxWjwq+5IHuEpxa20gbR40D3cPzhe8Zl9vYKWPB1mmnchujg8C6N0kCyDSOSgVg+LzVPxXBhkG0FUk+2CkIF4KQu2OyDTN6OFc71WRL9Tu/HKSo0Z+y2sZSszY9cyVkD3KZrv/u1/Dai5+Jj77/DagXD7KardbMGlSB/jzm5o5DYcAGbWxfSTt42DaNY15iL0qn7iq++m/fxuve8R4Bu6hfwsYHBsqkZBGCVY7J9v7feBvOfcBpKA96Kcg2Tq+EfzP2qXQ3LVYkXfUndx5UtpbzeYwRr4E5B5YPtL1DKWnhMY98CN722l9DDR3nw3pbOeu3amfRYrGNAjawsXEz+oVDQKEltax6mEGrsIRfe/0H8Zq3fhRnnvtYHFxpYH5hr9bicmuWebe41uOgiEoCtDc28NdXfQ7/9OnP46InPwOz7QQV1wBh38lHoXLiAjBB3dd3nUb9XcNAjnVQZyrtjXcexIUvuAjd4gSSgtbMkw/P8ACsFnkZ8HldHH/kAj77+7+HUtIV4o7v+GnPi+xXN7/ZMiZejsJAcJhpJ7p7TDmaUUw3FjUSk4Ly2gK6N6/h3h/djnqnhHJCL5/vCfS7FXz8gx/HabMn4ZjiPiy0JjDZYzopZYD2mvOHcgSPKaG9UoJGNcFyvYd7FhI84bdfBZxxBLAAtKt9qeOWBdqsed7uMgEOF2TL84vCoRvIRtb5bvyT1H4SkI3lNibTcht5hINhe0YzQtJ00cB+ErEfsaGtYZDaTw5ku/Geg/J+oREd0hnNiEuKavSzG5wwuYTWqFfJ96VNq3+0551BnLDJiSnpPEewLIP+DtRQtEWRqCZfyNFF2XKaE5TfLFi9RAGRStotiUa7OEXrW5ieqaPKTRIiXCmQoGN1wHFqsrHzGJlsZHnxq9nG2OoQxx8F9orY3NJn8jt8T03jGk9T5pHBSCOfJem0UnfAkLQU8YDBdor0qxlAp3Fre0tSMwggha9pG5xjU+fOX8e53d7eVrZMxYqC5r1V+DvX3SVJBOxg2icPmBBMlPmMnBQdKwehNccm6zWUyyWURnqn2cOaBj+NIEblaTypHLDAkus+55YjVlq8C9XCxsamOI08FMK1tIbpAloOBpLaye8bCNlqdmR+p+rsTuRBynj9Q0Uqym/A2oXcJ3OuFpeuYQyypmCmA3d5iEttPgPZXAQsNAzCZwsoTnlHIvPD95S0YQFUh5H68HnhcSLtjScnMUUAXJgrBrRlC5Da9bY6bG9MGaJz7KNZweFj7dhl7XUvCOBbUJCNjCBJE3SDiY2dUPIM+KQeIcgmaYIuucS+F9YMcI/UQ4JykLCrpIIrZAoaE1cBJneoBu3U9Z76VkxNFMN9si708jSClZHfEPBjF96CNIZQlgTTHXRv2rNG6GcHoJewtrEuc8N0URvJ+PkhhbyANuVAQDYy2TRlL2tYZsdpABt/u+oYTEyBskjROCPBQAeCbI0m5YCgu8q5vaemUQzXEeFzWQWEzBWm/takDbgxmT3oOJSKK3u0IM9Len3MzZBtnAdiZ3WuvWcYCLFzIV4X7R7mmdr8mTK7uakdoKW4unRXs1X0DGx975Bx7EE2Mj4F5E9bufv3jeVBAEEUsLq+JqAnma2iWzPP9VcpyK/6i2MMW4/rmti4YmBapSuUAzL9zDjweyu8fvh9eT27FxLcS9nG6XoG8xkUR9azQvcYU9KEXVhW7R4HWgTICwxizg33pLSDTwYyXriu3DHTOCtDmhTYdWmCwgAvKvAZdhM0IyoErEyqqQ+08QHPhXCsOpfxHle9VxTgicxEgq0CQrpI9yjmpekgjpdMNknprzGFNz/VNASF1XYqgLYTA5VM5RapNNvC2XviICTUyT61TnUmUzezmQDhOMP5yYLRDIRoJoDszVTWvazG9zE5kL3JLrNuTezaPGM2fD7n1tIE00yAnG6N4R5TdpOlvaxKuqgGKUcwsp0dx+tsfnjeaiCEcpDNBBjaz+4XGhBTsFVAd6cr8+YkBvmlNp+cm1MOZFOJHCU/oZNhacOSEeKKgedlAshapINXvcCukgTZNCNk+JnmsGTTZQh8ZjMB4nGGIJuvEVqEZQKMS0WyIYZHMOWA9qUH2XiOqN0h+zTKdAjnR7py7wJky5qsqufTIKWwC0czo7NjBTptX9M2dBrTUyWnWZY4cNCyNNxf+ZkAzm4bCkLvDLLJ6kYLReY451AbH8yjxjTB3H2SD7Kx3A+vl86/OfMzKohCooM2jpoXu8sHCdS+LRYInDTw7Kc9Ck9+zAPx0AcekAYIhUIHhT7tiRnU60ehWt6PwWAKYF02Adqyn3Eg21f+5Zt442/8NjqF6kiQLb0+ANmuuPxdOPtnT5aC+3EB/KEBRL/Igmw1XPDsX8Xdqw30GCxnN0nnVzIxJwTZqC85RwTZzj/voXjrpZcIc8v7A/qgYZCNTQ+awGAZ65s3A8UN6fSZFAjRzeLff7iMj131t/j8X38LbUzh4PImFhaWxF8SHypmuueAbNzrzc0tTLS6ePEvPhnnn/VzOPfYkzHR7gCFPopzZew/+76aMlomyMb/5c+Ur5mnXUZfcdlb8M3rfqRMP6mNFpw1rlFLadBDORng2CP34NJXvAjnPOB0YbJpenH8yYJslDZvf3BQuu9N89o4CWzp5ObZWMNPGQWyaVdR1mNjqmgfd33jP1HcSFDr0mfm/uesV3HN3/wLbr/uVjxw788KwFZvl1DrFQVgU303GmSzYEinnGC7NsA9Ux1sn7aIR73zYuDEOgazQLvYQ7/sGyGYbbvbchvjQLZCWYOUoT44XJAtDnKPsk94LvxXQLa08cEuQDZ9B1dmwYFscm6utrOND2Lh5kamQPX6AznE5hdYFysLOogh62YpBFlMXNc3NwRAolFijLRRoIMKsDLgaLTzfzSe5DoabSXXvjh9XqA82ElDlBCwvpEF2WKhtp/D8n58Lh0UKng61bKQ1i3E7RP7fng/A9nYFZAgGw/6mHmX9zzbrDSCyESo1Qg65L0YJ0V/b6AQiiUZJztrEWQzBzf9+whtThCSn+1mG+VKUeiM4Sc+KsOf+W8aQQQ7GFHVd3IFFt24U/mxf7BQpesOudXcRr02waGnyiAhnTcYwPDztYtqp90TgG6I0eiek4LEkp6qbEauFWWWoEy6Xs7oGpXuJQqI0azeQMBeBQA8CMxISm4U1t2Xb0NnamF2zjEc9OViozL+mbW4KOuFcsGlNMYopKcoh/ez8a6tbri9KVIyhLXnGrUFSOodo/Ea1dFZFOZVZk384cX1UjBSgVoa/TI/JpwGugegiYHoNlY6RVJ/MAWfsiD70LHnFpc0ZTpwmjZl72nz68ZuwSwH8qXPXN/C7Ny0AB0hs9P0TQr2OdDTwg4EwOmIsvtqCshx3AEgKXNm29axSzhHBE2lOL/bIwEyk3nFNN3PgZAEsakrCToYOD4Oqjc9y6yi7VZDQOV0nwQK3XVc12cHv+ccbTWaqE1URPbCuRihRuR6Xtfu9NBPug4QJFidtY5Uz7sROrYVZUcCIRsbqtsZlOAsjXhJmx8LonBNTEfzcUOXhe8sQLSCT91e4tfEouOBW2n6WEB1eT9ep4cmZZ16fcKlBaXPVIRL51PKA/jRcH6ouygHBN35kUh78P28+dWoOUR3UdaVXejkPDXigufIfbX7M+WOTmNjq4mFRS10LmeKjTN+oFtH+/WhNWWy8Zkm05nro/c1Y5NgDvWX6lrPdDf4hvNpcGt4RrCQsYCt864bcxDQGLK03YC0NovWLuS5KPLuAPDUruD+lOLJ2Q/PP9bmW11Zx9LivAZC3PyE40uXiEE/F1DkuJmSxuDUtADgwdkVnHd5a0oGuIIrWv8rlekhcD+42q3N2toGJhiJrTEgps8MncNwSUx/0yYks5CANLtDksmdHyDgXlTT3UBarhmBTyu3Eeo3Ux2hCIc246bLBLByG/FcxE6t3W9cJkCOyKZbiGOlHFAkNBDiQJUxTHe9H/VBTwBMC4TE75m/N/UUIMhGRlleJkB4ncy5yKGer81uX/SBBqfcSKKjPrtVHaOATLbVFQErpMtsbB64e8ViSI203W5JkJIAuAQI5NwddaJYcE3/fs+ygmyhnRg+2+QgTU1yWy4E2eJ5HSUDHLvPBNDSDh7AtPHmgDmi9woSYEozAYL5iVVf+LMCn2EmAEcbNIYY0rfZ+RkC2XL0sy6NjtvWh41QtrcbIgfZ5w3LhF3D/1omAEE22gj5QaZhyRXmb7OFftd0dBZMSJ3iIOhi47VMAA+yhWBNDErYs3W9NtikaDDA3JQxW233uflI94AZbuphCci2toy9C7MoCTmDayIUH3eFcL1wzVeuxu9c/jp86F2vQK24hjIaLqAwiUplL6Ymj8UgmUYhYRkMcr1iuc/Kk5A8BH6p4ppvXItL3/4eYZF5Jlt2fVJZKrCLZR/VQRN/+LErcMox+4dANt0rsRxnn+9BpAo6hQoe+9RnYb3FLp8lDIravE7tV2WwhY3KWMyfdeCe+vhH4bUXvzgDsg2DOq52c6GLYnEbrc6daDaZKroldgRrsXUKi3jd2z+BZzzv1Xjck56PFmpYXlkTkI3BKdWi+hnyVtKGG7pk2wTZkgKu//q/4X2XvhGv+6XngkWOqmSzlXs45sz7APvqQLWDQZk2ugJgMR6hvytpyigq+Nu//2e8/fIPSMpojzadA3KlEdKgK+zC+dk6nvfMZ+JJj38sJiqUgj4j73JW2PeH1WksJ1lwjQxCpqdyJe644w4ce+BIYQVaerBPC833qE3/2pnLcVhGQTEpAc0CcLCJ26/9Meod1lkro5CwRh5w6M51XP3pq3Hm3tOxrz2DmXYF9X4Vpb76pnFAIW+dJP2VWQ+lBOuTPdw13cHxFzwYJ1z0ROBACcnkAK0SdZ3W7bPPfxVkW9vKZgLsVJvd1kUbH7DsijLZYh88j53GaxVkG04X9Y0q9M1iUNBqG/uMkN2Vb8oF2dbJX48+kR0tgs4aTDT6mYoUG3nZy7PpghKRd+miFomVRafCyaVTMhdca/YQ8LKi2qNAq3gT6kHE6PiyGIl5BsmoQ5e/TyOxLNw7pDqGDy9TBHlG4k6GkGmRDTESS5iamhxiztlcpULu0aQgXVRrsoXfSZ0N98tQycZ18vLfSn8bg2w0SLRg64Iaaw7BH2f08z5M+1xZ1qLadBZGgRTWvcsfRZou2pGabHPp/MSHRpru7NafqobyxXbw3oFzmyl0iiVNStOlRfKcU00nVSJw02SRDKdHh+nVIYhEMFq6Si4twZWByzq5OZvLlJgZiayN5R3cnM0Z/EoUJRlM61sS9eN1Yc0A+eoIj4jXLjuWRL1aTZ0w2d9R0ctwFFxyOo0EHrQZRQB05J2K7vkGeJHpR2CPxdXVYFBPk/tNsORovGH6OEE2ypDOz7DJ5B1J3SjSLYeMRsdsDVO5R8l9qE4JRvOedZe6KQo5Ai0MLNTaOQp20JGnvgxBNr5f3vSE4+A+IfBZKVZQrSnINg5g83u0IIYpnepRIFvsmVlwJgTZRs3PkJHmAAACVxIICRiftgbxuWBGhIFsBCwItoYg5NC1kdfIaynvBMEnJl3HuyG+ngeFJUjkdCaBbKZqaVdSrYcUBzXiSL4ykcg86ElwgCxckfdgIW3/h2NPnyls2o0UZGOb05SR6iaVToz9jmstKlVqzzUEZCML18zYAU070bve8jE3xxx63m9raxtz7OznjFULGKX6PBi/gZAGIqnMen8mL6iQRhLJmuIe62uaqq6J6lmJALthpvcIBCnUB3OzCy4o4UASbiXqoAAo4/sRTLMgHHUBf1dzjNiMznLvR58msy5St6WA9bVNzM274vxhECQ6tAma2jvwlmSHEWTThgCqg0QnuOcRmA1/5mRwvEz1YerB9JSyU/keMSs6GwO39WV69DZqExMolZWRboGC+IzP6uiCgK0EecmCG7af3P0NFHfj5v7iuHgWUUdbWrWed1TTWXMxfAeOn/YB9RBTnDN6K9rH6W3SwKjPBBgXpAz1p+0TpsEViwXZK8LokPPcRfLtNZ086jvo/2G5De4xyjvnNBzvsH3hVluCcAVsbmkghLZMnO1gR649S+1c7cTHTAkGUViT1NYyPKJtDf3aJuhzwMWiMOQJJEqaIGs0xjw2t1c4L6H9xLQX2k98T5YcCbMe0sBaBuzVO4gdzdIOArLpM9OPC/papobsdbcXhG3caAr7dGaGGQ8GfA6fuPaeZrf3XE1bK7ui5234RsP3MH3A84TAXBggH57P+FRy9hOZbOLAKVMqjxmfyo4bD59rmQC0n1I3XGRvGH4wQIQrx32i9hNt2hDUG2WVqNxa2RUG1n0pHKsp7a/N2uPKX9RMgI6wx2Nwzo/W7wJbE+nK7bqzswTKsF+U1VxhaREBW6EgW1Z1jNB2jpGcJC2srx7ERHWA7//HtbjhR9fhzttvRzLooT45jfuecgrOedCDcNQx+/CcZz4ej3rIyTjv4acLm62EHgqoIUmmsTB3H6nLVkhYl4211caDbJxBSxf9+ne+j19709tza7KF+sFSWSvoodxv4Ut//lksTDC9r59hsqms7xZkK0ma6iMe+0RJG2UTApHM9DzVf/BnCTRKdlkXlaSDi57/K3jO03fqLqqpomDTg+IWNrZuQi9ZA4ptFk9CF7P42rduxmeu/hb++Op/Rr80g86gguXV9bT8ju5rs1j0v3y/2O8Vv3qzgUpSwN7aBN51yaXo/vhWPOu8x6He7aFY6KKyt44jfvY4YKaAQcV3GeW1qU0fZM7RlkuKZTR7RVz43BfirpUt8THlw6BR0sepp5yEC85/LB71yIdhulpFmbV0KRtpto/agOMBNtvVcmNn/ZdljkjkufqvvohPfepTuPzy38T973cKyJojO88++WSOYL+7jD3v75WAXhnYTHDwupvQv3cbE/0yikwVHZSQDEr4/d+9CkcOlnCfmROw2JzARLuCap9sT4XXQpDNbCJtYsX/56bI2VYkkmxXEqxNdnDnXBePeusLUH74qcCSSxstswZeCIj7xgfMmMnLBBCd7R6koLFqcbUvt1AMmWxj6uHaWKXOcLcn55/UNt6BOW5zb8zfsHGUatDx54mBc8SfWDZKGeCWEeLmL4fKYtfx7iuu8UGFJJ0N1100VO3Gg/H/LaZdJVmYNo/enH+90ptZS0Lr/TgoSApAD0eZ/aTqorCoNg8igithYX9/8GbpzXK9GG2MxPoI3HA9omxDgRD3CCOxIvi7KoxNwVNwxYrs89pRKG38npImCFdLIkqDG33k+tbjaeMDN95w/VIjwwmFHpw02DbEKJ1yhc5HPcfbxrpJuCYcL4sehhG4cK7i51v6k9bicm1tZRLiw1lHEa6H1pJooSuRWF/3KTZh1CgKo4XaVdJqstWEbh2ms+mhYNf56/U9WTiczqcytXw6kR7S2Z/D8Vok1hSQ6nzb1Pn/tTk2lgQZe2n69NAJkDUSeK0Any5d1KfshSsapEO5ApRqTGTTHTLHyfDJk66NGImuFheL4WabdeRBQvreZiQS+KSTQefY5sfStWx+w8Pb5ofOCR1rAwHyorihvJos0XC3dFF1GvPlLlXOzhDit0gX5kE1OzmViaKG6Y12/IZKttfTWlzGkpBzKmqLLdcFYGa6Nzc3UKvUhP1rkbHh/anzrM7b/yXvPaBsuYqr4X37xskzL0pPOT9FFJCERBRJJJEEFgiTP4PJ0YBtkDEfGCywMAZsJBEMMsgIEw04YGw+m5wsokASCkhC4b03eebOzd/aVae6T5/uvnee8P+vf63/rgWjN3O7+/Q5depU7dpVpbtBmtNsOl00Ofj0UFAGU61GpzGbgpneb+pE8H2b1NGsmzlLw91YNmk3Lxy7pM+VlC3DVDaCFtn3zMqRyQ+BxHTdzNDJUEPPd8g5Bu7N+UUWU2bqpmMwefsz/L6NW+TA1eIiAF6Ujm3y5l/X7qpxwI6voROfPC+ZL+oK05fWMIh6OlO2IOf9DGyTWhJksjEQ4gOJwvDlqmWdSNPGTBedcLUk8kAHn8lt45eSBxvKOp+eZgpvATDMGmDBsc9rOT8CDLMpiTOqYxAzQDsEiDcm7YYGQlhOQkFBnTvVKclZYv/ms43JRgCc54kGCLLKzpcf0xa8nk6jdP4Vpl+69IU5Az6op+zLgRT2F1tmmk0abPfoeoTAke7MmDcrTC3KgIIrCgLIdQxMeHVGE/2lzhzZSwTZjKlMQEQCAaGgehMmADhB2vU1Aeeq8f3zQbY0gMk91pNnmG6PZShRzJn14fwwNGSZAMKk9pjVeetp8lnvWwsAACAASURBVMpLyWwlCGUpjfLM4HmGD5mPS3uLIBvn1tiXBJ90LAlIpfOsTD8fdGhtdIXJxoLseSzxEFRWIEjlj/YTgwv+e/nf97WnBAlcZgeDm6w7Z0EJP0gdO1YO1DULl84oHanORksyAWJnzgW5ZR6tXEsMtMrIZJ8tLq9iZmYqU96D47Xn++Mw4JxBEMqBBopU5PIcTpEqz3m2TACpGyYXqs2WgNjZexGI53XUP9I0Q8Do7PNsr6SYGQ60X3VM95g57u0tnQ0RqlisLFBEm4RyIIAX/Rp/E7rzPf6VYzNSxvg/jpdgtM5NoBg9pCIet5OD1ZV1TIyPo1zmXtX97OtqX36SazUjhCAby1CEp2usLwPgtl/WPbG2vIap6UT2ZE7yTD1v73GepRROqSQB1ZjFbRPifiY1KlnXjKBLC9d+7+v4yJV/iZ//+Fs47uhDcPghB+CAnaxvC2w0O/j1bXfhRz+5DocedgQec/7D8LEPX4H3/sXrMVFbRbW0IUGoAcYxPnYQ6pWdwmYjyFZU61VOAe51AtXsqjmo4gc/ux4ved0fCaPMmGTx0JnWJ6UwFFBhml6538ZhB8zi6r+9EvV+C1G/GzNrk1cOQbb0ZBiTjSDOxiDCQx/7JPSihrDrtCac+77PRJWaoFrIv9pr4Yr3XoaTjjkClT6v0vPeh911zwvkD5TX0OstYnn1ViBak1TNLhrYwBxe/vp34bVveh/OeODj0IvG0epGWFxeFtCdDTDyGO5mi4bMIAb9qiVgrjGOwcIynvWwx+AJZ52Lsw4/GvUBa4B1cOSpRwE7GhjUuc903KJzvXJSUjLD6q9FhMzK+IfPfhFXf+ZzmNmyFYceeihO3H0czr7vadh1wA6p3yczxwpUYvdoM6c8XZQOCLp1csFk3dmM2FWxvLqB73/vJzjs8CNx6JFH4uWvfDlW1vbiQ5e/D9Uy2WwqE2qT6HrpumX9DrEznB2hqaJ06MrAPRu47dobMdYqo9ZjHTYCbVV862vfxg3fvx5n7TgN080GJtraUZTvM/qdsrLG33TKCrTtmezg7gMjXPCOVwInb8dgFmhV++hEViZBMzVYbmNhYQlb2aTIZWYY6STY2t67a3CKPm66pm2alV90vYBsK2y4SDs6sddCQNenBZm/4Dfe9JnRQ4kktCs6WhJJQDYBNYLnUle4YFPCVFbvYN++RUxNT6NaKwDZwhflra31uIFsRel2/rV6RPoFW/XAFaMlB2TTY8yE0gr3bkjqneg+Dr+g+45daxG1e/YuCMuGdQss0hBHpP1kOk9ZCbiyro0PpqWrpIFs3JQOggjOQhsvC7YKyMZuOEy58qJ+ocIJ3zMG2Sa1q6T/MaAu67YoyLYowr5V5ycHFLTx+eg2DfCFpWXp9mptbQswFW8o+v6tdgdk3pHJZsrbnquUTRu/fl+BB/5fOa4lIbW43Hv64/PnxR7MsTKdVtMd6BTl1yEJQTdhpGVqSSSKLgvxOrlzD15d2xBXjukZin4Xf3yz3C+qLQVbM4W89T5545WaItUIE42EyWZPzQcV9a9k9iwKyMZaXPqOfuF3uzZFqWUNpyinpojVKItfN1nPeC3ZqUo6/7KYMsGVRMHH6+nVZhCxdLLAgqqs9zPrukruz3ryeQQtlAXgxlVQKN9nMpBVxkKUVuclH3S3aI0ZQWrQSN0ngmyuLlbi+qblJb2/uCaDuOC9UNfjAzZd2JpWo++oUm5pyNRcU5KwgHMsDzFTw4DlSJgrjBQNa3xQpA+s4D2Zvz4dO9yfyR7VAApT0rguCrZm62nlGRYGJu7Zt09Atpqww5K6ULI/Ar0sz3WRfAPZlAWXrosVgqxmqNHkoV7fu7ioHaBj8CCtr8JdngDgpLlr519/f+VpBV5jIE06Amd7U3aMu7Qg0OC6SsZduYcoaP95nCQaB2SSzM2lmb/6vez7+v7dntyabFnQyn9vXs+C9wqypVlwo+bHunJLc5qKpsDkgXvh84Qt01yTvTM5znISw9fRrie4K91FWS9xTiOxKm/5+t3YgfwrnU2C7pouqs5xsh/TwaEQ5LXu7Nu3bM2UoLB75IG8kh62aI2jCJKk68gU19ZSOaCRaHsz7w1pHCuTO8GlhC2zTzMBjC3jz09K3oJAAbuzCwAuYFB2fvz5iv/K1B82o3CNoyRN0IFseeviPz9JFy1JINdqveaB7LbOao+42nyLWjfTbxyVN09WQ4+BKV7PICWDIGwepYEtncdUhNAN3pwoSqg1jtKu3AmzvnC8DvizWqYEowlYxEa/mwyfyW/jNyBI7KeNjjA3NY2KdnS2wZltAgPrOe67pWHQjHZj9sskeM+1TAAuuNVEJshPkE1qFAtwSffMS6vXRXC8Cx2xpKn1tKatZC1IOeU06Omnn5vQml1PYLgcVTHW0PR6Yb1yQHnrYs4zn9ntgsCVlcIx2ZN140v5jeFiQ0xZuourltKvKbwZ3CmYZwFMCbB1u2LThvskXpdACA1sJZhMVr6BbIUBDe96rgPlR1mm3VyQLSPzThkxnZ9jJsg2MUlwjsC+AwW9mnep6921BrLxb5TZorHK2R+RfdRG1Gvisnf8Mb79X1/C0y98BO5/9kmYaBDIbjs7nNAvuytW0e6X8d3v/hh//8lPo1ICHvSAU/G0Jz8U0WBV620NqqiVt2F66hAMujPo98k25BmTDatY46AE5KriZ9ffhBeQdRXVlN1mqKL5gq5CFkEbgmyVQQdPfPR5+INXvEgALoItYffNUee+yPIgknTIdhd4yWvegNvv3IuFFTZ30XGngiuuORHty0N3HYBnPu2peMwjzpPnk2+VnBe+vZGkihJYW2vejVZ7DwZksTEQEDXw5X/7Eb7+g5vx5++7Gp3SjLDYWKeN6dECOhiTNTg3Q+a6ge7MBGBmTyMqY6wL3Pr9H+Htr3otXvuM52BHoyGsv8ZsFbvOOAoYp4Cx2rTWZssF2dw8Ua7J8uPacLeqL6rdRJn465en8gkzIX5hbP4YX5Ba79TpZRf0LGPvnkX86Nqf4qgjj8fhRxwr2AZB2Z/87Ed4+atfhDf+8WvwiPPuJ3JsuiANsomWS281r7a91GLrVYDVPvb8983o7WsJi63UpS9Swx033oF//uw/4T7bTsCB3S2YbjVQ65RQ6SmneX9BNtO5oncrAyzVOrh7qofotAPxgEueDxxYxXKjg40qU0YH4i9aEG5ldV3IDuRXyrnq3sqY7v57KyajR87GRktKdDAIZ4z8lB0VBA3V5mf6OLGZdUyzg7iz+eU88nAkVfPu9HJkEisjwHNagmIOdPb9Q8tE8u0wXkd/igFrbaTjZcEFwRN3eukZ5oBwdh+XUjgM+OQx2fhlf+/wRdkdi6k2ymDiA/Odg4grIbOgubzE16Ur0vgE6qwlUcReCg+VUuLIK6U6oUH6AmV0RIm7CRBH1HcAH2RLgyTFxjiBLB9kU+FxkSI3IZl0Ijfufr+EfQUgW3iApec20oL3ZLI5kC2PzpgFoxzIFnfHMgWTXhcD5xJarIIHPsiWi7DbpnE/jT6fBtmK2XqmrCj0w0C2orkx0MJAtqTej/9MP0KT3EnBIAPZNF20XlYWgF/DwH+2AVA2z/sDssl93KYOO9fpWuaP099nceHeSgUTYxpxToAbrXiSP1faGKIIZAuZmDHQ5sabpIuyZoWqCZX7cEOq3JgjWASyZQbpfmHPZSFdgitMWTAAvOiatB7Swr3tXlvS4Gx+stfaflVqPeWfINv8vgUBwDX1bnR+vT17aW3dgWwu3WFTzNY0yMZIbdF4w2iKGO6sYVltuOYrw+nNflBCQTZrfBCAVjmTnFzLtCCmck9Jen0CsiXNL/Kcec7tBhsfbGh3UT1Y3dwGBXAT/aVdiijv93gF70OwNQUIe7pI9snaGvr9gRR/tmeGr+eDnvq3pNC5sExLklRdeB7Z+qu8RwJepkG2nD3ijdP05YZjskmXWX9+CoQ+XhOUBaQdG2/ENQiHnZ0pfenR3I0haH/PCxaYG8t3ta5IRYXO/WH7smeND7S7qIJ5/rPC9AF/vJQDnvFaYygNmobj9Z9JORCQbWrcddQapkmcTROVxcFlo49UusOQS8VuF0ORkdhVAdlY8F6BFwW9bL3tnA2DWnnpDmGwMcT5YgY4MwHGxqS7aMjeHbaeZJEw9VzTHdLzaq8bM7nlJXT0+9P4ID1tESwTINyb4X70/815NbBVAHBpTqNzW/R+ftBG7CcGQsgOE+cvrfv8MfpnKoOUPP80E0Bznn2j3WdoSZFXqZmpNYEWF9n5V7uzpxpnxIz6LGOa62kg2465rV7n8WSvhDJgcsdvEBiOO0AHDVR8Jn/yvq6epAQprSnJKGa9nfH3LhPAmpmsrq7JMLQ7e9JIxjiaaeZ6MmLrxkw5YAqwzwZJ7Cizp/RnEgghS6ICso0t2Bims6X/rZkvtGWYCcB00TAtKHu9jVWf69dkC3WXnTs2bsqzyU/YOCoBk7NyY080fUAw2k8X9XVtbqzAZfdouqh2F1VeVDrAF+5lc3AtXTRsHJXnN9g727UEPkUOxhV0zz2vpWlAF5XBBt52yctx6y+/i9e98hmYbrRRGTDI2RHQjPOnjFLOfQX9PsGVGlqtEj7y0b/H9753G/7wdRfhuKMPRJXF/KkL+pOYnjgYlfJ2oD+GAdgAwbGSCnS+OsolrLW6+Jd//09847s/wA9+9BP5N5mhLOXA76glo3qqUupjolrG5X/1Lhx92EEK8AizscjfzPefOSQD2rqia6riQ/N8pY3GZkgsO0DQisEMMkXpzB+860Bs3zonwBr5XZEQWQZalsfsEsfIVZ+gi0HUQR+rmF++C/3SBjqDNn75y+tw/c134JOf+T5+/xWvwOOe8nzUpnehU6qj2y9jz8KynCfaSI6D9e6fp6ydR0F9QF3Ggvd11jju9PGRd/0lvvX5L+KFT3k6pslyRxuHn3IEagdMgi1J++WeIBt+ENpfsoQ0Q1tfm/iI/hammo4r7Kqt1xObUJzCL2uhTYA46cZaK6M3KOO6627ADTfcilNPPQOHH3KUsK4J9Mq4eGZGXbzmDa9Ctd7Fn7/1j1CmvPas12nxOvP5xpKmnol6ZXYcQOc3y7j7J7eg0amiQvZlp4yVxRau+tBVOHn6WBxS2Y6ZVgNjraoHsGVoGLbq8jM59wxd8NYtUrbzRm2A5UYXd051cORFD8SRzzof2FHGcr2NTqmHXoWApoLuLLdBPZIB2WyBguhYCLKx3nQqIOGUuN49HdQVD7pfEpBNyzclMHne7kqz67VRmgTDWCvflenQRlqJwPpMdw1KkPUPNFvrsr+EpewAXN9ns1IvDBLIdYIIl7CyvI4JCTj3Nw+ysSsSmTb7BbJJDrnrhjOhqUj7A7IxTZBROBYHzWO8xMrDgWFygLmlI8jGQq9aO8U3+IeBbERLtag2mWwqnL8dyBaCY7KxPE1h4Eo5qmCcNdlcTYIwJjYMZKNxIE68CEExyKbPTkA21shjV8n9Bdmo5LfMsWDr5kA2fW4+ky085+QV/PkR1pRfVHs0yGbvqa3H94n8VGOQTZVseB78T4NsZPoxM1Gf8/8tkE1HZHKgneuohFKRALcGISgnc1ui8slnsoXrGabSGMg2NzVd0II+fYdkr2wOZEvA//8ZkI3pYVSqNBLz9lee/HJ+fCabgWx22IXXyKHhuon5IBuZpvsjPwayKUtikyCbpLBGOSCb6hFzYPJBNmCj1RWQbaulcptROQJk4+gEbHVdJYeBMr6eN5CNam6S9X44zLw0XHeRLz/U60m6qNY5G1Z41Qchl1bWY5Bt2FkUr60DsdudrjRC2bmVtSSG6Es3b3Z+UV+mQbZi0MqXp2zB1uJnplKVnT4gGM0IZY3pT5s8/ygja01NFzWQLQzCFbG5+VZM6Zfi/NLoowDkD9ZTCnmvrQm7bFqCU8WgZzg/ZLLtW1gUW4Zpw5sB3TVww7ThNVTKVYyPaffx+LwNu6p54+V1afupuBtl2jbQICXBlclxdhd1gI44FGkjMauHWG7DWKazGQApPP8EzLHmPRIIYXdRtqAP7ad8/WxGPJ1BstKs8UG4v7J2jN6PmQDsmki2cZgJYPpRzi1v4AanScfXEplsE5ngrx/ZDuWAIBs7jynIloYn8lyWlD5YXEW9UfMCIXlaPRusZsF7K7ehMmv2ZVJgWslPSSaA6GFnP1l3Ubp5kt7mHpswCZJIvl6n9hPPa+6xzTLrNbkq7CopK+D0gj7YByJtj/D3K2sb8nQytUIQKA84V/mJ0On2pBkF96ZmAuhzkowO+7d7vu0zdpldXkZElum4ZoT4QG7xemqQkkHnbdu2xk45v+/viezq6vqEINsoprsxc5huzMYHW11GiOnHXJAsfke120RfTk3FtfmKAhE6ce4cZ0sAV24jlQkQyk/wogaasvzO3FzYjCK5fzYNU+1L7k1+VA6y8qNnUAfVQQc//M5X8ObXPxeXve01mBtbQxXLLEyirDR5D9V5ZBgRCKFuHERVdAcN9AbjuOZTn8f/+Y9f4F3vfBlmJgi0sDZbA9XyLKbGDsFgMInBoO51GU3zDv3z0IA2sqS6gwitXh833HgLfnH9Dbjplltx+2/ulPNZQMvJCew+9ig88YLH4OhDD5bnSqqzdLDcf5BNZ8ntfwl8KOhjtpjKiMdMk3RR9f9krgjAR1rKwAfZdGkdi41AU9TCWmsee/fdjs9/6TP4r2/8ArNzwEEH70B1fDtuv2sFP/vVXXjGc16K5/z+a9ErT2Dv/Apm5ra75mzZXZH3G45banFFkWSEkPVXZSp5q4tLXvQyNH99J5796AtQ7XUQjQ9wzKm7gakyBrWuvCYZbeGHgIbWgzS9yVRObz1dSmgxk0y/yzlieSmdW851TTuQb/Txtf/8Bm65+TY88hGPweGHHSPZWKUBwTVmppDhpvPJbqz/9B//hHe/58/w+c98HBM1SE24JFV3+Dxx70RCJysDywPc+r2fo74Wodatgk0QBq0Krrr877B1MIPjp4/A9EYNE1KHjfoxcgy2eweymcyTydcrD9CqDbBvrIPbZzp43CW/DzzwKGAb0KtBGiF0ywO0+z0sSgOMOVSVbqxprq7hns+M9xna3AkseZCXCeDPUIDPyTwzSLko3dk1EGKfcHeFpGUJTi0tCns37s7uZQ/Z961xT3xjlxHCIIEEF9yDpDiPNexz9fRsXxk4LsGXfVoaSzCvIiYbL/SNitBIHJUuSkabMNlikM21Hi9g9sTTRmUqDoqmCRJok05MNpsjmCR2iO3dsyBpEswd34wRbe9LBhM3cDpdtHiTmGHR60KM4bx0UVGJuS25lXFF8DINso1WXmKQMF10cVEicKOcah9Eso4bY2MNjNdcdHzUI53TSCabgWybBR10brUF/dS0dkUqYkLaMEy+SANOg2zDnTC73lWuyYBsqlmLowu2nmurm08XNdnhvFpNtiKQLXQ2fRCA9bT8dNG8wFDICOEplMdks3mwe4T7NQbZFpcEZBtzHQx9pl8os74+aLY6uemi4fr59HHVB8pkC0G2PCfc10F8T2GysSbb9IRjrihApMdj+pPIu9Yh2jd/75hsArIhwqR10x0iO4kchCCbpugUBPpk4D7IRlBmrEbmyuZANnPKKAchk23YtvbXM8tkKw5GJHsMaG50JGV0ixRT5id/f4b6XVLSWEx5LgFXhsm73NnJj6wJu0p6INtI9eXSRf2abKP0128Dstl6tro9KY69cyuLantpiQVyFD/TgWz18YYwmDav31kkljXZ1uUs2gx7zpfb+flFNQ6k0PlwXelfR5CNDgfTwBMmpJld+avD29MNokGydXYOlbLH2A3LQsROh4G/CrLxX6Ej7z8tL2gj6aLzi9i6bYsrHp/em3pNWv7tXFheXpXza6KuDQyGnSX+/IRBys2CAAausJt3XJvPgWHD93YaZCvSP2mgVTSRGLX3SE3bJEgZnie+DvD176qAbD3MsunGUFBZ72DyXlRuIwSRwrWNGeBsHDXJjvDDmQPJuNV+Yg1C2k8E2YaBMixvkoCQjOQryMZyG4Xs72CB+C6tdk/KbRBE8kG2orX09QHtJ+o8SXvJvGdaXv3zj2DrRrOFmVk2KXLgLFkbTId0B68/z+bEW5BSMwFcqRdLx8kZsO0RSRNcbaE/YNrw6HIbvixpA7EEAB8WBFEB0/fwMwG00cf+gWxJJoCCEMXdV91onT284OynBs/qIfrSB880SJkPsmWm1dgWDlClPcyatrH9VBhcd3fyQDamjnf6HckEGOW/2Thor9F+IsPZQLZRtoy/x1jzkGtDcCVvfhiAZHpdBS285H89GWeftA3nP+h41DGPElZRdvXGErDQ7q7Ak7YuYs20OnoYw3vf+yHcc88S3vaWV0qKqRSDH9QxM3kYohKzsMYljZTXaYOwxOrw0xIFfJF0ZmZGJSCXsfBT7CpXl5Gyys6V4rhLYxJ+0vooTKfMgkDpMhJ2F6niKUNVSVISlcdPcgKW98xQpljSh8BQd9DCv3z18/jox67GKffZhqdc+Ghs366Zan02jkADd+1r4X1XfhKNuaPxrvd9FHtXupid3SlAiQxiyCexn6JU2RXOU7WnQFu01sQLnvI0HD25FY8+51ywecSWA2ax89iDZan6pQ6xLak9bHMu+KXrGC81iSXgpKUmLO3T5DsDzmfKkLBsDlm7ZfRLZdx9zxL+8Qv/jFtvug3PvPjZ2L37BJGzEsEuYTGW02AeGUzoYX51L578O4/FlZe/G8cceVBQDy+RA59BJ+rL1WGTNNH1HhavuxMrdyyg0a2h3K8CnQq+8IkvoHvXBu6z43jMrtcx3imj3mG3UYH63AokAKPKhcp1IqfD10rmTnC+PtZqXewb72P+wCrOv/TlwIlbgRlgo6712Tb6XSwvLEkmQFR2vg3nNcZuEt1rEipzV46wEHdnd0HKvDp1pmLtp2t8oN3Zt2TY/L4IJlCfy2IqlQQjYQkmntfZclyJjerLK+/ZjOuOsxO4y0aiHUC5pTwGsm+lyvxMgGq1Mhxksy2dRGJZeE5fcpSSDkE2ov3Myy9KnysC2awWlxUuDNM1/ff0D/nfBmSjYE5JwfvRgIzMkbQeV5DNInCbjeRzA0tXSTLZxmkkamHGUZ8syGalavXKYUytBGQbkwLOmwIhf1uQja10yZK4FyAbwRWjuY9iOti83RuQzXeq7x3IRjkYSCqSgmzmNCZMtiLgyuSAkVg/XTSUg1EgW1i0/rcB2fJk0PaYD7LlsUjC9wzTRe8NyEbaLx046QYnRrTOa+hIc9w+A4/povcaZFttKs3darLdS5BtlPP3/wTIRsewiGpvut301955Fp+fQMPpA58RWKSLOO//UyBbYfkB7ySz8gMr62sJyLYfTnWayZa0ex/2fjY/xmSbGnM12UYo6P8/gGwpfSkgW9K5LmRm5AGoCrKxRuM+bJvbgnLk1S6k8clofN91hw1qPAqTbXVdgtc+c8XkOonrqvFJEEWdJk0bLgLZErBhNMgmaxxH/7IC4c9PUSZACCKFYIfVtE0x2cz4zO3Orn+UVG6PybYZx9jAlf0F2WyuqSdX1pv7BbIZSGIgG2v+8twsqtka2nvU/3Tko1JZMgFKQcpn8d4Oy2145Ui0+4baUVLc3Hm1zsUVZkYOyJZnd4XjtdrGW13ZlVEgUh7IltjR/t2LQTYGKVsb7Rhkk3HmMC/9c9TsJ+5NSw/LY7qH72dB7ubK/gUpbd8ayEb7iYxG6448WkdrsJr20/6AbBIY7STlNshAEb1jhe2LgITfAmTju5ABvtrMMtnC95Q1cfLI/9aatlpuQxuhDK/FnDi+kQRFrdwGdVde4N+e74O0VtOWIFvN1bAcZVvY9cur7PwbYWLc1RlO2U/qR5bRwqC1hAeceST+7vI3Yra+iEppGWU0vWCHA5ecsrFux2CttAEBkDq6pTE022N43RsuxYPufzye+qTHsX0AIlRQLc1hanIXBj2e3w1JN9UO3Qk4YSCbBh7InnLdPL1usTEml7N/pBxNrJNDZpG3ssKysrRg7/nB4pMNl9hvPmuLc6a2nQ/aEcgwlo9gi8H5YMAh6501O6t4z/veiZ/87L/x0pc+A8cevRMRU2wlNdfAxwbaqGOtN4E/f88nsOvIM/HCV1yCybldKJfJcE4zAXX4eedmhJXlVbAom4CtDj8wRtv6nffg+Y+/EOedcgbOPflE6TZ65PFHYGLHFFAn407TrA1o89lRCYjm4EU37ZsF2RSkLeO/f/JzXPOZL+Cb37kWFzzuyXj5778KkhArKahksLl35b53Hb75ploOqY9euYvffeZT8KpX/x7OOuOkTYJs2uggIrrVqaB55zLu/MnNqLUrqPbrqHQr+OKnvoylWxZw5vYTMdeawGS7gnq3gnKv5DCY/GA4U5r12EpOkDwdmmJvuk6g7Uof6/Ue7pzsYuPErXj4JS8EjpwSoK1dA9YHnTgjhCn9w84wS8lkmrUxGtNMtmLSTGg/LQuTjc1PkjTo0H5Kn0daZCzsLjosiJK4G2o/kZlPdr2wQ+OHJfhMaK/JnJeAPfsW45q2Q5lsdvDtD8iWfqi+JNMA0iBb0ZHp0+sdc6VNw30maF6Qz2AxAIB3Z7rovWGysTU7PzHIZkPNca59IRgFsuW9sRm1GZDN/7J7bgJqaj65dFMic4Wtx7drvZ88UDBMl7B00XkXgbs3IJt03LAaTJl5CZSsx0zcX5DNamqtNzfQ6rKottaS2ExqkBiJA2DP/N5Uuqhazvkgpr+eTHegYzIqEusbKuI0SiR2AdvnWFMkYWb4tfFseT38IBWJlW55jITlsB9DozZhsi1rAwzXojik3MYHYhDJCSOxeTXrzPi2/cV1YSFla3wwaj3S1+cz2fKMy/TvIsmtJ1OQ9X6KQOyU2yFhDa3Jtr8gm60N9YGCbCy4ORoApCnJAgAAIABJREFUtzmydNG4u6isZ1ILIs+ZNyOahZ/JXspjshUxIeksMF2PdGxLF/XZF0Ughx0KWZCtWEf78rtZkC2UeU0XnZdabpWKUd6LnxmDkChDQLZBXzpSFoOXxnhSGZBEilS6qIJsls6RF7zx9cG9AtmY7ML6X5tKF9V3953qYemimZmKG2GQWr8fTDbvOp7zfrro/gSZyGTrdjvSlGQzQTh7Vz9NkHVe8g22JEiRyJGCK6yhIsXDA7A1cRL1CtbcMpBN5IA12dgdaz/TRYXJVqlhotFIMYGKz3c1ujabCRAajXFN24lxYTBlgkwFadmU7BTI1md/PC3WbnNvzrsciWRuuBRUrZeYZrINY+H6e1vTRZXJpvfPpvpkz7BsuqhF6I09Vqy/VA6spm2m3EZhGm8xyCbzESxoKE+LS2kmm+9S+4GtML2VTDamixJky9tfhfrdywTIa+YVyp8PkoSZAH7N3yIbwwfZyGSrOiabOCji/GdXxLe/aT/RSmWZhWFB3HTQMILVtE0HKYecRTlMNtpPo0DlRLenQTap4eRs1jw5iEeyHyCb1W7ywTKCbM0NNiVh2ZWEtOCTF6zetI1D5zepaasgm3NSC/WA2+/MCAkaR22GWW81beWs3jKnINtmmH5uogiySbmNCdKSEuak6KCB6iSCbLdcfy1e8+Kn4v2XvhQN3I1KaUV+nz4VEzkgAKJpfkyQpLZgymgD7dIMfn37PvzJn/w1/vAPnoUTd+9Epd9BqV/F5PhO1CvbMRiMCZsNA2Y5hUBR2n9JmFEFHDHfl4jPUkvx9IrRp3yOdHqdvVXcuTsGEhP7xAdD8naD1dezbZkw5BJmnMhTqY9mew1v+tPXolpt4SUveSYmJqQauYBbA3RFHsvsVcqU3FINndIUFtYn8Ko/vAyvueS9uP95T0AUNVxdM71/so9DkM2lDXsgm8qzaxaBEqrdHu6+4Ra8+OkX40GnnIoHnH4aqlEPJ95nNyqzVaBCu7mbAdpS54joJYKtvleVtRv8azgfUsN9EOHbP/wRXv9Hb8H41DZcc/Xn0IgaKHM93ZoWNhhyIBvrsr3i1S/C05/+eJx79qmosEsuenEjQLNPhMnGFE8JdDCdl2BvBf2lNn7x/Z+i3qqg2q2i3KvjXz/zr9j3yztx+oEnYOf6BKY26gKwDWt0UKwpVaiS1UnmSThZjgkowG00QIeNEOod3DPZw9iZh+HM1z0LOGwcmNa00b3Li5jdMmONoZPHmpxbcxALQjp9ucy04ao2jvLPv9DuifUz1zNi05Y+DGQbZl+ar6lGjpYrk1qm41oSSc+v0eQDnm9iR0tzP5dJGVzrlxPwWfD/YyBbkWMdInthLYnNHn5xelibBVtnPNChOI3ptwfZIqy4gq2/Lcg26j3N0E2liwrKn9ASrT20v3F84ympJbFNuqiERpushd9twx3S/LWBbOLIj0hlM4EVZ6HdwWpzXWow5TthmwPZNv3MKJIOaT7IJq81pAaPGSO0P/bMW+MDpjsMB0kS+aHhvi4Km+Dw5tlzCchGoIMOXBhpCenLIgeyQ8saia2Wpcj1ZkE2yg+7RiXtjZXhtT8gW31cGY15kerMfpZmJuz823YgW37HV5PZ7PVB4wPRilnQ0z8q9V6bB9ksIplpfMDoeEU7vg4zMH0DfHVFC7ZOSk2RzcpPki7qg2zhnJixYYaeGLRsfLC8JAfCuBxEm298wGLKdOBI46azsBmQTY0ypqAspJhso4BT1V8RmhstSRdlLS5LTdT3yv/YHuv2IenjPMD2C2STxgfrmwbZbJx8R+sqKfPDvbkJkM2M1v2uyebmx2qyWeOD/WGu7C/IJtFr1gNk44PNpos648f0kDU+aEh9tNFMbpsfA9nIMt2vQIir+2S1uLJ704GlXlq4souUAc6/SpfZAkZj1njzunIXpItmJNc1BBC28dKKMEgyNdlyxN0PSrBxVFLTVvVzHhskNV7rAL2wCKaLKsimpnK8vwKGXzIMi8Q6IzGYn3BeEntE9YGBbOwCNkpfyrWuCPRKU7uLat2nYTUI0+VIuq47uy8H/pQWgWyZdFHpYKksFLNb5Kd3xui7qxwkNdn4hOQcEo6LF+TyQTafycYOo2Hqb5H+k3qJtJ8cyJbof2/VgsCaD7rvb7kNO/98kC0EIUNQLzmjtCabsKYKQLbQWfGDEgTZmDLHvbkZ+RneOKr4LLEUHa4nSyWQJeEz2QqOIa8UjtpPbHzAs9qClLFzXXgDV9N2cQmNiXGMOVZZaMvYHPlOI4OvEpxiV+65mTj9Kcw6yAPZ2HJVGgbFTLZ7C7IN35u+HPhMtirTw7zu9UXTY+cu/ak8kM3YYsZk+8W138Db3vRC/MVbnoca7mEFOQeypS1BZWcpUMHi89L1k6mNpXF0BuPol+cwt+0Q3HrzXXjlK1+Bv3736zA9PkC1T0+0jpmpQ1DClDRBIB8svwlCAs4YSE5GtbFy0nLfd4wxTStl0Kfd7eO7P7gWJ51yH0yOTSb2eGyUJ6CqrLG8k6Y7ms/GPUOQxrdRbK5tHHad/HT63QfZzLbTE0O6AKCLHv7yvZdifuFWvPwVz0G1zHIoTMttUyMCJQXZRBsKiMkEznF0sAX//q0b8bmv/Bwf/4d/B8oT0tVzGEhpetYYTGSmkpHtnwtc/+pAgbZ9t96GF150Mc7afTwectaZmKiXccKpxyIaG2BQZloma7SRWUYl6YFEAsTw38oys/kZJpsyJy4IT8noRlX81fuvxPd/cB0+/KGPo9orC/hl75f1p9yZx8YMBNrKPbzyVS/Ci17ybBx39CGSwCwgmzt7VM+qduHPcp912CLccfPtuOWXt+DnP/wpOkstTJTGMVWbxi2/ugPzt+zFfQ86CduaE9i2NoaZVg3VDoE5QoObCXtlT9A8kM23KIQvyRRc+vqVLpYbfdw92UPjfkfgfi+7GDhkEtw+C6uLmNw+Kzi1EjOMmZnUcdY59sG8EhbXVlCuVDL2UyHI5l7TB9mGnScGssl57XoCGMjG0g55mEqenFgmQAyyhaSXGFD3mHhxwCdgsi21W/Es5AmnGYpasJUHEVlTuvk35ai6CBzrZVhNEdkIBTvABzpYk43/4yFvhV7tMjMO4ta7HpWfv9u3dzHDZDNDUO8RpfK87XfL6w5cmaBytKnxEfEQ5NMOfMZkY7Sn4hVsDemzmX9HJSwuL0tXJGHLxIWfzbnwlbApP1XKdOBIhdy+fbtrVeyDFU7oXVFwo7+beV4EsiVbwgpDGmVZjYoNV5ONxrDvVMfLGSDZ8WEttSRYVJst6J3hPhRRdnRXlKSwuqaLqgMneiuLwiRDcJ3gDGRjuoO2oNfomVzvHAPZlF6XERoxzLm2gvfs5hWmYJqsyH1iSrfOT7vbkxb0kjbMltJxQfNYct1/uLVyxRNLqAjjhTncBFeEq5gzP6kWxQ40FSMxZjBZt7tRR4zrjrWwKGnKymjU+bGIqyH1NAr9yDXfk/nq3Jt+N8HhT9TnSaFzdhOcnomLq+t1aaAtabFsjKQI62tNdPpd58AF3/ceLmvqgQc0EhmJlQLXPKQd6zMx0LPPlwO7xEKdaiSS5m7jDJ0L3/jis/ghk40FNwm2Ko8q1HhhRMXmh0Vil1Gv1qWDITveqbw7pzHT2EQPNQE+O86BI4uy39V6O34x2NQCuf3lhsX54d60dFHbXz5DI72+er0Pspmxx/mI5V7qWLiOTU4XcbyMQlMOWPi5XE6MBjFYpAuWGp2WTibjcPuass6nD2OyxU6xM7riNMGFBQUhHcjGQ7fo3PPlY3F5DZVKWVhT0oXQY4Cl5NdjQSgA3pX13CFlFuj/dyUNKq4v4vY438+PjEkNyyU2JUlqsul8pJ0q0we0itSOK0uR8/X1ptDcc3W0B4L6gDIdBCvYWi9TXybAQ0YO4lo/mlKz7phs7HqXdBP0JSYE0lXeu6yXuMDGB7Ngxyk/oCH7zMmDVB9xNaS0C1gEAuBcBu0qmXSiVJ3unBZL+3MvyubnZFoxpd8A8HRh9iyzQeVAo58s4EyQjV3SaOjH81+k/NjZDwPpzk5QkPKuUez0/g/n1/QXQXfWEZyamELS8TVPXyUDMOeKKYJJ5187+ZMsALtC9oDNb1m7phFkk8YHMXsuXSsoqxd0PVfXm1rTdpIMpmxH0zDoJHtC9IHWmtImRUzPSeZHUoViK1xr9upHn0n7KYrKqYCYvxzmeMWAhzhl2mWWXUK14L3bf47NZylNBnT449ZnrklRY57Vcqpl9Kzbp/EZ7vSl09G0E00O/LH6tQDNNpGaY67xAVP6pcus52TKPAd2hkXWpaNpq4VOq6WZAO58ooMn99U2nJlPmC5aLZUVdMxJj1Z7niAD7VLuCW18QJBNmK2ZvZlmEui6aFc22k9SdoXp4xWma41gQjqmA88/K6rNNWF6+LBSCTE4EJXA4FQKZMvxbbKzpLLnZ4QYcCTdDd355TMxfRCSNdk0EyAB2YxB51sKoT3OmWbgmGx+n9magB1ZPSt7zNnR3S7tJ+vKnaNHvPPL9pfqaK3J1qiofTy8M2myN2k/8TPDc1M+riag6GUda6XUxm9+9VO89PmPxwcuexlqg3tQxYo0PTAfLAGDNcBC757gGlNECQKhtg3bdh2HsblDgDLrAFbx2av/Fh+94s/wnkvfiHp/TfZ4vTotjDZ2HUW/LueIMtqGfxRs88GxhMEl+8hqgpXKWFpt4oILn45KtYEjDjsSu485FofuOggHHXgAZrdOS7kT2tymj7gm7Na4tLyA39x1F+686w6cdvLxuP/Z9xX+tZ35OgdW7yo5p3yQLrSj3ahVx6KH62+6Hn90yWtw2WWXYGKSjDUyDZsO0Gyh7EA2psurPUL2M9NGp7Ex2I7nvezPcflHv4zDjz4NnZKmjOZqEJMj+lPsRrm0rAXvx10tU5fWb8EMA9oWf3M3fu+ii3HyYYfj4eeehbnZBo7bfQTK49xv9LU1dTR5z3zSjdZPSwdOilaYs9ArV7G20cPLXvZ6/Omb34GDdxwqTQ5ErzvmmTzVs0dkX7n6dv1SD8/7X8/AB95/KcbGStItN5WXJ4NWTwC9CF//6tfxt1f8rYB5B8ztwI7prZio1NFrDbA8v4Jbbr4dtU4Fu+eOwtH1g7B9dQzTTTLZIlQI0MU1+fyUUJ5hafvFwXw55b2KLXt9T6Ab9bFR7mGtMcDe8R56h0/hIS95BnDiQUClC2xvMPNasGq/t5/4I54SM+C3F/Wxb30F5WpZAiFi57uDPT7eM2VBdNU0E0DLlZm9ls/CVqwmD2QzJlvudcH5rVgH00UTJlve+eeDg75+18abM2qzsfGBoX/204TRN8AJrihLgsZBOmUvvN6/jjuC6aKMxDLqJ068ExAfbPMBMDGqSmU5hJKuSOnIS14EzgA6OnB0FrRzXVm6PBpI0HUFE9X21pHG0RF2v1hvyr9Jc5cOMUH/Jsm7F6NPc4wVuBlIGhsPXDo2UlMk3tH+MvC69PUUCRrflaiK8XGCK8lxKairAwvi59n1Yjw5BtM2MldCVadmlg8C6ZC0TTELXPN5ZLLJb73Lzai1zeHPz3q7g/X1VWyZVSNRnuE/Ogdk4314mO2TznVauFcML9elw39eci+dX87P+vqGgGwzM3Tg9GFF41U2lq5JbwApokuQrV6mwabrGYIksbzLeiqMZ+CKHAqusKmvpJNuKvZbHS9rss0v7sO2LQrohMZwqOhtjnl0Epzj3EiX2Z4lmCb6y6IiOu06+71SSeaG492yZTaWg9FGkI537+KSyAEbYAhTy32SuISTGqYox93nAMpBs7kmzrE6C/nGuqyVGNHmTDFNcC+2TM2gXjPjJseElcNdf6/Ge4TVdbIkOmKkWCFKf7z63WQ9ZJpiR56gOx04o2r7K5F9PvcI76Vg6wDT0l3Uyd4QcNgOGHZJk6YkW1hDgMlMCrRpSkCwZ+J9qcVHKQf1ujY+sPeMvPnIkyHKDwEdY8tIJFQ2QwgapOWVY2OHRu6TSQZCamxKImHMERFBlZ/1jTZaraayjb33kjPCnCe+sfnGDnTgVpRaXGSyReWkq5uwlDwQyw3XdxrZsYxrQZCtKKoVng80FgmASnMa14LeZ2qZI+6fXVx/1fEMhKwIOKYdoAmWDVx3K9WBidglIABlaIOg+wprNDKVO0dfBvtNDXbVl5QDnpn8H/WlALVx+QAXbvD0Lc+ddr8vTDbqzNnZaW1ZnrM1/f1NmRwQ7O+rvqQzTmfKf6/MPdxzJdodlcCUfjIFp50zRXlNrkkGYPrOzjMBvJYWVY84sNWuM1BNdIhzWrWymmgcYa5IvZ+JiYLzL1k/k2ee/3RqFhYIrhBsdfotNUdpN1fHrPqAclCvVzFZc+miQyKNsW7nudDtSffDrXNbVB+wP7z3sfVI5kefaSDb5Dg7VVXEUSR4URStt+t5LfemBimn5XlyTXg+e//235OgO8/bmNEYBwl0omy8MXDl9KUPso2yD/yzj2UWuDcJOhBcESfCnRkyE7EZ5eZN7CKno0UOKphgTTbOjeeAhLrSzgTOD4MSXE+RA/95ZL04G4LPENDEMcwEfCoBLLPAoDEZjTpWFQT9Uazfmx0WvF/VEiiREjD8vcVdbQwLGzv3p3RJW1gS+0nTBDkSV4Q50vMlDLHqeEpiR3fbWm5D9IjIn66OgWYhAyRMF61FlUKQzc4Yc37502eyKQipOi3WqW49Tb+a+dB2csB9QoxtmF3h7y+eJ+z8KyzTRj0+i9L7yZcGPb84P0wLYhr4VqaPu4wQ/9QMYSu7iwQlJBDCTAA2EJODU09zSzNzAVzfdpLGEC4TQO0nr8u1u87WM+mimNjDDE6pA6dy4DRY+hxKDqQ4CCdywMZRbBiUZ7MFqY8i+1IChSAb7egZPasFuyi290zuEvuJQUruzaRmmZM+Ba7QQW99Hg8951h89P2vx9z4MmoD6yza9boXctBMY6ygC4JrZFNNYechJ6Cx9SigMg2UCLDRpyGYsY7fu/ixmBlv4ZUvuBgVNKUW2tT4VjSq29Dv1lGK6hj0edaZ55W/2gRXRO+51w4L2BuLjT8XVjfwhKf8Lnqo4aTjTsLrXvsH2DY7h5tuuB6/uulG3HjzTdizZ4/oO7J+afMfeOCBOOSQQ/CLG3+JH37/23jahU/AC1/4XJQHbaCkQHMRyKZLnQ6C2PLztOScMW2O9vSLX/0yPPAhZ+O8884EoiaiUksANgKaBNz4P7BhREmDVirRNXQxiQ1sxzsv/zIe+PBn4oKnPg8dduJ04GJGz8Yd35W9xeAUMxbY5ZGdoNP164RkJ83MaoMSVu66B696/vNRa7XxlMc/Crt2zmH3cUeiUqVtxLRRpnTryBIgLfFPhs2HjTO2MVyAmiBBd1DFrb++G1dceRXecsnbUSmRpUyqVuLPmxww0McFYSC7jw72Lt6Nv3jXW/Hnb78EpcFGquwFZU47iJbxsx//DFe+70oM1vp45IMfiWMOPpzZsKj2GcQQoAK8d6lUwe2/uh1f/Yd/w07M4bQtx2J6rYbxVhV1suw8WUzPfdogMR/KT0PPOxPzfsdXZMfRdtTDaq2PxUYXe6YG2HHqUTj23FMxe9pxwJYJouTKWqEI0s+mWye/46JynriwEXoN4J7mMkp1Bdn490wjgpy0d+rp3wZk28cg5Zjrzu6A8kx5mKCMkjyzlQbZVLGn9UOe9uW1KZBtqdMV/MkMmjyDnEfARqcttS94+PmdFswp8K+PDT1xDGm4E2Rj5KWaaWmc+zzZ3SWss2CrtB5nLa5sHq0PlsTgikRFB9rmeoapSBqRF1yZf5N6ZvphfJCcC/tw+labLQETphzgFQqfKR77yb/zuh6Ng6VFBZ8oV8aWCm4QXi8H0fq6HF5jYhwkDEH9rrrlVtLSfy471zG1TFITvev03fy3UiVs78tnzC8toy5dJasZjo0+L9t1g3dZ7xBkW8e2GUbg9BNs65TK5wzzfzwmWBeLhl5dHLjkuvB54ZxbCgpTeO0oyUR8HRjjM4Y4c3dLLYktqAm7Jhmvn7ZlY7TncjzLrMkmtbhoPGU/2XdWuWr3+uIcC0MnFXHJvU18OPLaRWNJNAh4JRtasHnJLzdp0/W0dW71Olhe0jovOrOK5usnjPQk/+Yj9i4tiZM6RhaJJzPJPJfQDZwWXrcmjvw6tktNkZwaNnFk3d9vOpo9e5WxQAA8PcZkjrQwrPurK8jJznWSisQU3mCs6UNT54sfGhla/2ufyEFVCnVq8MXsUzs49ZZpeHxpdU0c+SkaieIsuAifez7vpn1mkvmWtKC+Ajos1JndmzRg9A3kKre2vAv3yeLyIhq1MUw2EtnzD8lwvLwT37PV6WGdgRAymDJde4rANt3ne9zeJLii+7HItdD7mNO51mpLbci5iYl4FjjjmadZjQYxanRNpKskOxhGkTg3Pks1ZDLG8i4OXBpkU/nT8RZ1mzUmG2uOSe1CB56ZoaZOkKZI0bnocJ3LCftyfnlVjGFdE91fiS7Oc291Xjd6Cq7smNOuXbZXlD3kHHPhqaQlmnKwtLwiANt4jRFjCwY5kCMG2e0+yYyvd1porrdkbsP9Fa4Lx6C1ynTu9ixQR89izNAnuUGynvZfcS07F/ZY22hJ+h3lQHkTykEQuS31c6RJ9UIXfUkbZnfRstRk0+cVOQ12DvJa25ust2GaRKVLmTXp+dZ/8brOoIf5fezKbXszLa850htfu7imjvykY/7GDwneMAahVGvIuSDdseZmZQxGIIqdt2Cl9Hqdo31LC5giyFZVkC1vPqUQtuwr1Sr82nqLAHgLc9NTgZWTjFrlkYwFBZNNpu+a1yBlPa4rmpYcW3/TXTa3K+tqP01OaMDQ5L1onrieHHOH6eOLixKkrLpzLgSO0qNOzr+ltRVEpYrUXaF9r9rFzh0Herj5Sc5Rso1ZwHkZTOUO90Wsb2PmqESL5CzkT9pPZKM0GKlOyavJbzJa3Qsq2evdrnZnl6CEnZuJ/sgDd2ig00lmHUHaTzU6MsICMJ6PSmxyFqlfYzNAoLXT0qYkmy99kU4XLQTZUs6J08EByMYgFQPf4siKfnVdAGXEafuA88vgC89N0dGxPkivfrK3VX7Ejl7VvTnhAseh7iuSH7OfNPsgre+S1cyen3JusnPdxAQmqqqjzd7y1yN9OjCJTO1ogl5bXVfu8LxN9o5+385b3mvvwj7MTk2jyg7QudOSPY841nz7KSuvesvkfTVdVIOUIntOblXjJJ5GOL/8Cxuh8EOQLZwf/fcA0aCLKpp48XOfiIecfiAeds5R0l20MmBDEwatOlIjTOxfpi8OGugMZlCdOhgHHHEGUN8GlHjW8Wx2AJvIZQfrC7fj/PPOwAWPvC+efuH5qAyawjLcOn0QStK+si7dRy1t1EqNyDt6IH++9KWbC0h6WlTBamuARz3uqRgbn8NVH/k4ts9s98DQtF3lp6MyWNUv9/HWt7wJxx55EJ5x8ZNRZgqnpB4W2WNp+z4By51+JAg0KKFTAr75gx/gvZe/H3/5/r/CgQftwNh0A6JsO+vYWLgDe35zPUr9fahhXUA37laVDoJs49jADnzg6m9g17EPxLNf+AfoRGNu74V7Q/WRnUU8kZdX1yVIOTnWiPEY/p12kJ367AQbMcDBs2i9hUvf/Cf4zr9/Fb/7xMfj5KOOwO5jDkW10kdUNnafsdr81UkHd/019Nc26xdxhpl6XMV/fO3buOXmu/GcZ78AJTbVIADGUbrOkhbgUrCP7LoOPv3ZT2DXQVtx7v1OFdDYspB43hBc+80td+LDH/gwbr3uJpz/gIfi9ONOQb1fli6rBBel/psjJHC9dGuU0Wr28Xfv/RiObhyKI8cPxpZmA/V2WYC5zQBnJl/53w31REJsSIJKJN715X/N8gDr9QGa9QE2yHKr9hFN1VGfGUd5rI5OqY/qxBiOOOEYbDtkF3qNCIudJhZLLexBE625Kk54yH3RHatgfKIqwcKql+rs6zL/+UUgW96eNG2kdoyGL0KQLW1fmhZK302yUFotTelnTTav3IbhFeHz7dkZkO3OlZW0lgxDPw4o6/YGEhWdmtS0KQPakshp8Eh3HU9KsiuIXJIuqhFV3ynV60JmEs0kMnQYlZe0IBcdtMiXRVIykaqoJJEXUsd5XbmsqoJ00FY5QtsAN2+4Nmn82ez2hQ494Vg2+YdYsCDOeGd72i1S+FmPqLzjJ7wfxZypd5wbsmzkHCnS6O73dl9eu7i6ipnJSTEuw48PyPl/k8NvbV2MRALOMv/Bvf3v+/ehyl/f2MCMpEkkn3DMpnb5LDOCyLYiQOI/LxyX/c0fD9ePNcDGWT/OXWDzW3TE83t8Lh0xA2XsPQxkUXAiCyaKc9xVMKWe+Gq57+vPjb2rvSf/VgxtJLez6+gU0ZHnucfrhjsZer0eVLqeZIua4Z5WNlnQ1Ma9uLEhKS9mItp47Wfe0c7fcd6YKmhAUCi3/vW2v0wOGNWanWLEUcGuvE/4fF7LKDdBNlJw/XHmOSb2O45T9snKqjZM8GKWNn8FQ1BHtdMVkI1MSJO9UNZN1uz39p4LBLzIthoiB74c21qutttoVGsC0tq+HrYeHKf9j0wSiRoP2c/h+/LaxdU1SbcK179obkw22zRlO12MVXWkRfITyoM4RSsr2M7UCfb7GgCVXtex/tLpV34QiNfRSaUxKWmCcnbkSam/e0gZKaHb6cmBS7C1IvUStf26gAsSIR8IM7TLmjmUNwGB9H9koIiO9oJ2fOowXc155bVLdKrjdBmd0VAv+PrSZHZ9o4WGC7yEQK3tN//NfV27sdESRke4v8Ln8lm+3O5bXcfsJGuDJnvTl19L3jI9Y7LOvUmWBIM29jf/PfNWiOMVMHF1GbOTCgiGes+XY/+/RR/0NLWYYL29Z7gepntsj9ocUQdRH9i8jtpfHBuvJahcr9c7lE+0AAAgAElEQVRkXw7T7f79wvPPeBN2/uTNk0kvr11eW8XkhI7VdKbpCv889M8D/p2ABW2ocE3y9r+/W0wfMKjF98yT8aL5avYg9lOjqt8IdWbe+tiaMAVzdlp10P6cfwSVCbIxeGdya/owzy4xGbZzgWdReH7ZXNv+CM8TAhZksRXNjz/HNhb+zs7NqUY9FZqx7+fNq8kPdbvUNHLz47+bjZfP4n8TaqhhIP9rN5votTtIUrlH6y0LOEhwKqjJlno358WR0SHv6Qa1sqYZIWSd08mmXm2XIqwL9KF7yebWbBV/b46yD/wx2F7YoI4ulyWDwNdBRWeY7Rc5iwL7yQ//hTam2U78/epGC7VGXebb5N3Xl3ZG+Pfge8uZ0mphhqm/uUFKvZ+9G8ej1bKoD1YwO5H4GcPez/RWrC/7/dh+GnZ22T1NdmlHS31i9wdf95mOzRtHs6eaXzJJcuwDffc+WPnrP7/ySVz1V5fgsje/BNOYR32witJgHWW0UXGZQwR8OphGbfJI7Dz6TKCyPQHYBmRW6Qg1SEcwpo0vfOpDePc7/hiPe/S5uPCCB0sqX5312Sa3owI2QSDIxkYIDGQnTZg2A7Kl5ZA1dZkeWcejnvB0nPeQR+F1r3yDdI8kSJOwGdW+Mean3kM1MLtUfvd7/4X1pT145MPORalEsGtYyrTOb5IemV4FYSOxjE2pghe/+rV441vfgt2nn66F7kXIRTKA7irQvBu33/BtlHp7Ue0T4GxLaagumYPlGaxiB97xwX/BWY98Js6/8HlooRb7duHah+cfM19oRytDPvGPzf715UmIUA4y/cdPfAp/8/a34wkPeQAefr/74tTjjsA4wR1Jx1SWY5rDa++U7EcLvBaBbAJMSjfzstSZI1PyIx/5JHbvPgXnnP0gAbuM0ea/p6WKbrRWcOm7/hRveuMfICr1pFQLLRKym5fnl/DxD38c3/mPb+JBZz0Q97/P2ZhADfVeJABbZaANILSLqWOrklQgg43QLVVw58334N8+9RWctfM+2Lo+jilpjqAlViTlssgJ1tvqfGe+E1pkqjFD5lvC+OpLxkK3GqFb7qONPlpRT/67V6Zu76NTBtplYL3K7qQlLNUGWGr0sW8caO4cw1Nf9XuYO/EQdBrAeE3PqMagj5qUX0mfScNANgk/Frxz2u9NQDaem42YUMR3T1tv4e1CkC2su5qnO/3zL8Vki0E2N+cDjxKiE6wqtNPtC8g2OaERiYJM7BRvRm4ZaUHSicYEypVsmoQtdWiwSvS321HDva7FZcUtMgaCoyv7rDkZLbMCHcg2LiBbGS2mNVWq+Pb1N2CRnSrKlWSc3Fh00lhfxRVOtA4UqqxT2yrF8dK5Sqab3bnKbA1Ng0M2rkWWk24ymjOdXCeUdS8NTZ/H65NUVBuBIOiuhhefy+v4rmTr9f0Ws7Gxk5e2oHfj/aU6C3NpBcA008F+pgsY+ukQFi1Rqnry/bSi9V0iykEJvV7fpdI6hSLOMd8j/VPPSX5H6fw2P6mDPZWeaPcjMOaPQtPzLC3Vh9P8QyCdPppcI6Nw1OZimMrWT8cgPArHdgrTL331HzvVcXTEsWiEcatppqRV5zmnqjTdi7qacEyNZTtle3Z2P4XHoM4tZVbu51Ia7Vt5DqQYfCkml6as5H1ipyRViNQdIi51SfdzIqO+oxc6G7pP3MEpIKQ+V7+XzJKl2qSvV8Ce9e7C95Mr45bq4XGtKYaWYqyclHLcfUxSe5zOYB1GZfXqGvA6/qT+MT0Sv5/Xwj1kzUgKVDw/ycym3qdgvPJ8glWUHzcvPBh1w+etqEYS+el1B4iYWh/Mq4xvyPwwRZAf6Qzp6zJPTpI9lMwvg4C9VhOT5RKO2b4dpx24CxNkl7tyAsLddevNNWXhYXuX1XUF2bTzb8FZZMicB/LzHZnCu2XrLBQK8hQ8o70R0I5KWBoAX7n2R1ivVtCOaDhrh1oF42gwqxPnS15WXnXeRRZ6PQHorFTAUHlwyyW1UKgDpD6VrqvJYSL3iXzIX11atp1n0l7dKcT81fflXR/MM5eFaakPhuovp39kbQhM9nuixykH/vjS+0v3i/8R+5KdL0uJ/MTp1TQyTT/J9xi+1es5H71BTzs48717fHYS76fulPPRPUxcLlc0W5x+WRPOrX4hbz31WtVRvJGmVmsQjh0e9dxMm2ehPSM1XJwTlMhBMc84vaIuQCX6gO/p9C/TVPolmQphCBno4lK/9RcqP2KEy1nK9WTUPfm+6avw/DM5oL7MZhroeZ8/X6q7lLRkdoW+URgMNV2oz1ZbhPNDeZf9JaZFev38/ebPk+qgkgRU/fW098tbX5MhXivBX88OkXXletOWdHvY9LvJBK/j2ClnRfJj400YEHrG8z3ZrdOfR3ufjPwYu0GuU/vJdJDaTfqxcdBuqPcHGO+2cfbu43BAvY5+cw29VgdzrimJSLWkHXvF3N19EkdBzzOCbEyv1zp5yQoE1l28g+h4cnxkrvDDQDdZNK1ShF/u2YOf3nUnVrlPo6qerW4/mx3NZ9qa6P7SgRXpW39EvE5kx92TPkrefNr9dG2T8iKUn7hMgqVXu3nJc0n5O+on0dGUAy8F3Owz1kQyOaH+sfGqTav2N99x2Hmi6+T8hojdUNtSw1kymUfMTzJu1V2iJ13tS5IdlElLYCltSSW2mK40/TB9z2Q94nvn2Ad6vdlPiM8x2XfCXvLqkqKLSr+Lsf46PvzOP8bx2yt45e8+FtODZdT6y6ihiVpfWVU9jKFf3Y5DT3w4UN1JCXNwDMFKH97kCLoAwZhBExc89sFY2ncbHv7Q0/G0Jz8a9X4bjaiC2XECbXX0peOoS9lLSVy8xVL/kYAXycoJk41jjBp47vNfhd+56Nl49MMeK7pa0gXd5LFOH0cqPz2HRWyxqIvrfvEjTE2WcPghOwAB2fTd7aNgkVuvGETJegpST7LURzeq4Ctf/w62H3oUzn3ko4Gooc6lfChAvP8G0F/GYPlG3HL9N9EYzKMasSYekyGraJWmsVDaiQtf/W48+3XvxOShJ6BZHmN5sby8hUCe1T4w/Rz7R14qNd/GziGeU5Y+Wu33cc8vf4nPXn4FDqxEeMETHoWHnHYStoxVUOm3hbCjeVK6s+JzxtVjM9+xOCTmawhNbWVogsDiu975HjzxiU/DMUefKIw21u5L6T1JXe3h/X9zGZ74pEfjoIO2aYYkbdtmB5//5OfwhWs+g/sefxoedvaDMVudQI2Zk10FcvmOSbkAZ9d45Rv4Vj36D/06PvCuD+KErcfg8P42bOmOodoaoNK1JiSJPEiNwSH60s6MUH8ntdx8mErlQ+RIfJu+ALacY/5Ofl+h9AxEDtqVEjYqwGKtj/kx4K5J4I5pYO6cE7DrvNOwtqWOxVoXvaiLsUEPR8zN4bRDd2GSZzD1bc5Ws/PITxcdBrLFt3AgdsxkmxjX+mixBi7yh9yuIJNNatquS5ApKUuTPlGy4JxebyCb2FCLXSHAZ5hkqU1N47vdSaWL5que7G8ZwZKuSFNTYpgWgXPhlZxydkXSdNEZV4sk/Uq2KX02nRlFTBedls51FWxEEe4G8ObLL8dtZOTVCLJpJMGMUHu+mI/Sonpzb5h6NguCsuOKd32GaZdz27SRmxTiTxSEp2CdQpHIiCeVNt74Xga4eO+hf/O5CFnjNxyezRGdJ3Fa3EOz8E+eGeIV0t8UpytncgxUjGtE6XOykRszC8JNoJsplR5K8ENQ+zTA6T/dAFcrzDhaGpySdEa5ZnQUC1GSbmUFl90hk2BnwSPde8eGFWukuN8x4UucVH999fLEWArfwJS6/j7FJHXzw9/32YpaUoZIpeb7FJmt6ftnn5t+nhmz2f2RNRZkvYOCnj57KTRQ0++tTglBGl1vlf8QwMwbb3p/JfPv64zEMFCDPjGaDHRz4MwQfaJGR8I58kF3P/3Enxkbb+IoJYdGKkXPz6NNLVH6jZMx6FMSUCJxItMrkzzP3lnH7a4fMP6qNSETSbRORDREIlQGPXEGH3Dssbjo7LMx2e4IfVzZzkLQT+1RlQNl5/CjtYnc3b2U5jhi6f4oZ4IA1pGk7M1Oa+FnP0WTY6VBs1Gu4K5BD//7o1dhuUb2MztP2YzIjnCOmCvEn0b1PUPPtX/3080E8HTdyFKgZzKzeevpO8NWXNzSaRXo9dPJw32e3q/Z76uTZUZo0ljFv499x71/iq+o90/OsM3ph81wfPW9E/kJzy+fCZAuPJ+nQxJ5TeucovEm+srfj1m7YMT1A01pYc0w2x96DwcOBudx3vqIvnHXJ41BQpPUOqtpOl58fzp4skJ2bqbPf927ur6hHaISEL5fWr6yNV/Twbm861V3p41c/6zUMfn6KZS/YD/GGkv1i81v3vjD8frvrPOc1PYxeTPd6O9DmwUPy3e/SvSf6CvpPqeUAoVbkzNCgT2rt5RfDkKgCgm8KHAafwJ7yOaTur/R62G63cKrLn46TmYqLJt5dbqYc0xua1wWagrTr6avteyKgmxai0uDf3FzJHcDnQNj5mhx8LXVprw3Uyk7URlLAP7pv3+Iv//6N7Faq6NTZgkXA399e47AW9AYISUv+frM5Ddel9j2Gr4/Q5nPyk+o8wL7Mi47IMaSyJ/PWjIZtJrQ8rzU1h0ur/4apa9L/pLWScP3q9rNBJFdPamUfeDvuXwnNNlTib4xecnbbzZmgntih3n6xr4vTb4GfYz1Whhr7sPP/+ufMbF6Bx5y6lF4yOnH4b7HHYpGv4mKNACp4+DD74PG1hOAEpsJMaOGTDRuLOMI29xwLnjetvDL63+OZz7rKYiqa9h91IF41QufhalyCVNRDTPjM4gGDWBQQyRgivMZSgkQGO6VIpBNAteo45I3vwvnnvtwPPJhj0E00HqGct+gplN6fYnsd/AfX/tnPPQh9xUmWVSirZOAbOFzzabNdJtkiQYHiixttPHGt78HV179GaA6AdBH5XvGtgt1UAcYLAP9vdhz83fQmr8eFaxIPbhOaQyr0VZ84bu34N1f+D5OeNTTsFSbQTOqo8u96vb/qPOi6HzR3xtBIAngMOWdXWEbvS6m1zaw99ofYO3H1+LRp56EB554HJ50/iNQsvkRcN8Ac5/5N3w/JOeikSQE7hNGW6tVwrsv+2s85zkvwAE7DtE58+BDAmyfuOZj2H38UTjt1BM0iNUD/s8/fxWfuPJjOHLnIXjU/R+KA6a2YKxXFlCMaZ5pcE1nLa88itTbLnNlGvjkp76E0kqE3Y3DMLtexXQrwng7Qo0gv6SO6vktH7fp/PPKvNPQJzVwzUB/T6s4e0AZbPJ3saF7MTtOAFayJMsQcG21Bqw0Stg7UcZvxvuYP2ACa0dswd7tddw90cfCWF9YbpzzyW4HD959LJ738PMwJ2w2rc/mq0az/KyBWNidPQ+Uk9d388lpMPyJLFxrFJMt7+CmzTvPuNbNNtNF17XxZk6n9CKAjSfA3r37pG6mgGxLnbaCbN5uz14cSVdJNj5g3QI5+EeCUF49m/l5zExOoVZnHq46YsOul01bKktnB6aLsg5F3kvGB6o/dutc52qKlMRxKuPXAC750IdwC8pYrVaFFmwHql+wW+tzKWvONzpCXzXPdxWhFpBOI3BiHBXULIiZYW7sVl3DdwD86/3n5Rl79nd7Xjx+9x62vnTJNBLqQADd4Rm0Lfu+bj7ceOOojDPCi9ZzlGEQgizh92PFXPRF9+CEaecMWVM0TimKYejZDVJ426NGxfNT0AI6g/zbhozXzzEd4u5kpu/yN0pqvoS5ZvLinFbvMjPk+dOOjDKLtcYHtlbus7lKOQrB44un0eQ9Du3GSlaVtx2CoRNlh4R3fQ5oX4j1xKCtDpSREn5STc9cUXb+PqYze3s+lL3Q8REn11iqriZMco3uvKSTcNH7pc6v1P3E+fFbijsgtGj/6pbTFxW/xYvYx32Xg5dKgaBBMft4Ta1TpddYJrP/gvn2dZw3pZmgS/b5BevN4tYSbAjkxe03MRKjkhgG1X4PU502HnH88XjeA+6P7YxgdrqokiHimBbh+HkMr280hTXAdHdjLPkqLFRpBrIxGs+DWps0pJk9vIbO4Gq1gtt6Pbzuig9ivl5Hs1IRQzK+J8cotavCQrs6ewnd3kEbzgkTp8ZafJNhJhORBoPk3HFMlT6pqamPOkAh/V+eohSn/JMm2Hj8vsp7Us7AB3mpJ2lU0WhLg1zBcEzv5TQBSYOu+dfZb33De3+us+uNSZc3n3lPjmvg8Ax0MjZshAmbSb/lpynkncPDnml/szSPvO+G6xMCP8NqrPC7ht3GTOfCl0scav/cELagx1iOLy9U4PqNfAfKf3hxuGe4hOzfX43tKszXAqaWf0df5ka/Q5r9pfs9KxfhiAngW8DAnyumrNt8+/sxHJ+9h9kr6bQnxyjwuumNd3vYstHEKy58Ck6ZnUZjfZ1RcintYMzLIgjFmI523rMOs5Zr0RGKCxrseQX5CS4kQAo7s3Gc9VoD7UoVS9UK/uknP8HV3/kuluoN0bV00mRPUZu6g9+YcKEzWCQFUhdMhha4XF6ARfdt+u9F/o69A78/an+b7pE96tS1Lw958mQOq50Hm5Ef/911j6vu4v018Dm6PlNov8q7+UJQZKhb0LhcRd+xyUbNS/5a6f4P50Saew4G0g220u1grN/CRHcNrbtuwcYdN2H517/A7GAdFz/qQXjk/c/BeLmO+5xyP5SqOwCwDmwdJSl2IoZFzGuPa7Q6Bg45cC969Ytx6923YWnpTtR7y/iT17wIh0yNYzKKMDs2h+qgikG/KkXnY6DNvYydxmHDg9TaSKoo37KGv//kF9Ht1fGMi54jNb1M5/u1QkXPxoJIB4Dpjx18/vOfxJOf9Ahhl0kg3TU+yJ/XdLdWI4mw2yX30vLGOr723R+iNLELFz7rBQpI8v1SQQ6OmsDUBjBYBJq34eaf/Cuq0Qr66GKjPIWbV8fwrD9+D3Y97CL0dx2Plco4Nso1x2TL7q/w3Aj9XT000kXvQtmQmoy9Phq0E1tt7GR69U234Lp//AKm11bwlPPPw4t+//lojFVc11GdffO/LWAY6su03s6CcJoNQ/+qivUW8P73XYGLn/5cHLDzYMElyEDsdFu46hMfxelnnIyTTjlRnvmD7/0AH3z/Fdg1uR0PPflMHLvjUNQ7A9S7WnNNa6+5xjyFDclMJiKxO1tlYLVaw1Vf/go6rRoOqhyArWt17FwuYVsrwmS7jzrTTrvDm+yltZ8FglT7+vMRr1vsnxjApvYlcex+WRsytaIBmlFfwLWlsZKkhd4xUcLenQ2sHrYN8zvHcM9kGXvGBlipM41UO5YyuD7dbuNhxx2D33vwA8GdzJRRaz4UyjmHYk3dkq7cxTUTQ39ZewKwUzr1RBH2lFA19DwxkI012ZTkVfTJ+igQkG161kC27oaCbPGiJ0KXIIlsZ9oTkG371i2pltyiKDyQLhmLDtqQRNY/IUXeItOh0s9ObCTpqWyvbQVbfUGxQ4ptiS3yGStCkOa+iJm5WZSrVayWSrgVwJs+8mH8qlTBen1MU7LQF5oii27rJAZOj4ts2tiKDv7QEA71h7/ofsQ9ewgnBq6lxuqCp8v5+3NFZhnTU/W+YQQ/z5RyUWumI4UHrW63AllK3ys99gQYCgWOEXgezhrJS3dFS5w7i1QX/dQhhXKekoeiIqXO+FSekd4/b738l96MsW3nQ2xwEGRx6VkmJ4kx4tbVG7D5LPYsiwSHUeJkXLq+cWF3Dy2zPWUpbSZ/eq3JxSgnJ5CVFBpn6+LWgYBlwODxI9nFMhSKViifHt07XuzkOzG9Po4WD6tVYc8q3gNZQU/WyT//RV5iPogWVTcQSe+R7JlRBmgyrf64bN8nApJEfIuVu/0l15h3DmYaVM2Z7wJQWfbbkL9ljbT8+RangFFGx4TslTX9kjNa7Xcx1eng/OOPwwvPOQdM/qhRFzNtzEByF5005iJrnmhNtr5z/vS5xUEblSkyPbvdHuYX2YxiWy6julUugT3NeFa8/PIrsG9sHK1qRcbLMfGsiGuDurkJa0OETpP924zsxElSll40hO2aXnkHakpUMalJkQIShnS9LZIi6/JpOktAXxlXkRs6Wh5lPYIiwZu7KvlWEegQ3sfYyEwyTD7FFlEMso3snpvcLWQ8jyo4HBr15gjbPs2wDkZMjr/GyfsGoIK7RwaE9WQirSeK13cz5192pbIrltYfxc/z52v/np2jwR07PZzjUfZmeCcfwODffGDUB70M1CusEUP2v8928h6k14yS9PTfQ53Mhgh0eOj89x1wNdbuYNv6Ol77OxfhjLlpNNbWYpBNYYicjxeZctac2Mgrq+vavZexY5dyrPrWpVHHVpWegqZH2LGTck+QrVkuY7newBd//GNc9f3vY2VsDC3HEmI6mNrg5jTZ3t0//RPOopzZZU0R58dvpGSzbrPga4tk/xRLjMmrfVfvr3fz91+4Vpy/ris7YPK0vyAbn5GWP13N4nNE3yMO4u+vInZXpy/Tlx1l66SvSdYzrzsy/0oAgmmj9X4H490mJrpNjLMo/503457rrkXzrtvxqAc9BK9+2StxxGEnoFxi6SLOZFV9A8fm0f+2BlUueIsefjO/B/d/1MNx/mMehltv+DHu+tWP8aaXPB9nHHMkJqMyZsemBWCLBuywroy2UAqGgWzcWQJXlaq4/sY78Im/+yzefMmlWjg/dqaT3WdB2JhdW+qi21vDN7/5bzjvwWeymiLKEkgv8sk0M4OBOcs44ZoQYOuXOlhqrmGtM8Ab/vQduPqzX0U0tlWAIy3GFtqffAar0K4BvX24/bp/R7t5t8jzno0IL3nr5ejvOhlTZzwUe6tT2KiMo83GUK7bcpH+i/0bO5/cPGQSADxhoU6lf2/7tN7rYqLTxc7VJtb/z9dx8Oo6nnLWWfjq5z6NxYW78JgLHo0LL74QE7OTWnpIBkM6CQOGyY395hHJvnOZBXEmifo6SbfYCnrdCNdc8wUcd+yJOO30M3HTrbfgs5//LC66+CJs37kNN91yM/76A1dgx5bteOOr/xCl+SZu/eaPML1BFt5AOqYKXmHvzvV0A8vbQ2p6RVK6pFkF5utVXHrNp3DAUcfjkNkjMLhzDdO3r2LnKrCl2cdUK0KjGzmWnIJIFrRwfUjjZ8eZCm5a4tiZy+CTraMaRbNIZFspg43j6kR9dCp9Af8Imq3VgIX6APsmI6ztnMDKQbNY2DGBOyZL2DNewsJECWuNClZLA7QqQL9aRdRpYabdwiOOOwYvvP/9sYPnRE+bINjH97+0Pn8Pyysr2LqFjfYMrwnY3YFu0+A6NJNygt3Za87u9/eTCoicZ/ofRhsCA0XW+EDq5nlORhjUF93vns9A1d497M4+g2qt7DPZ0oiuf/AoktgXkI3dn4SlVbDxk+5uCgj4IJvWMcmnBIa6nxRBviBTg8hkG1V4LnVQeiBbVKlIDQgy2d744Q/hV+Uqmiwq3uth59QUttVqiqISAPfeaRRzbURg1xNqXWhblLi1txtw2gnOggy24ZLnJYCWbAgJR1mh8KLrs+nAPtjn2VfaHjn3kyC9KosO9HGnUPF85I/PV30GfhX/zDvi0+zLza0X5ycLNCTvk02fTa+PjsOfr/DfaZCx+HAsYiYl8x+OMwHZOOWhPIRLlvw9H2QLn5++Pqltk6SPJSBdXtBzlDyM2i/2/Ox8Z10CZaCOAg3tjqZEk7VLy1lW2P396vRu/KU06F28vgWbyKtNtNnxF91p+O83tx/8Ocm/n60Hqfsm6/pfaSMt+7xEP9icdcslSd2/c2UFiy0mC/UxKSDb8XjROWcryCZOF4FMBzy6YZkTRU4IzyFuYzp/m+mWZ0YD64LsnV/Atm3bvEYxybknIFspwi0AXnbFlZhvjEm6KG227Y06JjFAVQBAT3uxnlQ+3pGaLzF8JBqVTu8cBdjEbFWvBot/TaGT5uvxIVFTA9k4WGPhcX+ETqn+Pf3e904ybUFNoNL72xzYjIvr1SoJn5uAgsXgml0Td/MM5yS8vzd/ed1G89ataH5C+Ri55kMmdpRTrn9Pd3eT3ZqZmlHgzmZX1+4z6n7Zvw+VpyHrPWxko+bHv3aUPI/6u+2JUetZpB/uDcgWvrs0FChHAmTdvbaGTlSR4MX2ZhNvuOjpOGNmAmMbTZRaXcxKYxtNy8l+kn2oZ77WQ9y3sBCniwp7ypWMSNKbkhRds6149erqmgQdxybHsVEqYw+AL/3s5/jIt7+NpXpd0rGqgx52jY2h3u9KEfDNBxyyo8+VvlRX4+T9itZrs/s0D2SzPbYZ+fNB5WHf34z8bVYGN7ub87+3f4Bn8T08JZRzPqldS2ebNdoGqPXbqPY7GOvxf0105/fg5h/9N359/Q0454wzBWw7+cRTUI6qrtOuVkv1U3M1s0fluYU+/vjt/xs/u/E63OfUk3Dnr2/Ej772T3jYfU/B8572JMw2qtJQolqqodzXlEo9B50P4wcsgvPDl/2+NFAYx0te+hr85V9ciWplXO7D/2ldUG8+43nQVNFvfPPfcfppx2Fyku9C0Ev1efIzxx6WLB2tr8cUxu6gi5XmGpaabbz/yqtwwGG78YdvuwyQFlMBwBZj2gIPOjbbEpbv+jluv/0G3Pqbu/Cnl/01xg87HUfd/3zM16exUhlDlzUVBYRRMGaUDtwf+UsFXWgT9vqYbHfR+M3d+MXHrsbbnvM8HIQKxrtd3Hrbzfj6976JX9x6I44+eTce/+QLcNo5pyOqRYJjdZlOyqB8L12vO+5kH7JyY8PDzTPLB/TJUCzj1tvvxA+v/SnqE1M476EPxZ6FRVzxkY9gYXkZb7zkLTji6N1sH4193/0xFn9wHaY3oCwzJdcVgqXqb+jzzN/ivLYqJSzVgTtKfbz2g5fjMc99Hsr1GUy0y9i6t88tQQoAACAASURBVIP+DXei/usFbG1GmNkoSfpoo19CrV9CZVAGK5AxTVtkL66BqLJk66WMVs3dMxaxBAXZCCwCOqUBOkwZjnpos+EBgbVKD6t1poYO0N02icGuOXQO2oKF6Qr2jQ2w0ACW6xFWK8BGrYT1SoS1Shl7NpqCxRBMn2538NCjj8Qz73tfbGlvoNbuyu/tYyCrMH8l2yfSLJQp2vxao1n2kQeK6bVpQ4eA18ramnRnVzJS+u9Ml+UcxExTBoedDLDZJzMpx8bJAHd3d0ESPwgt8hrX5NbdurTkMmY41iRddP9BNi5UeDClQTai+mVBEoXJJjV0/t8F2ZguuubSRclkuzGqYKNSxlinh2c89tE4cft2NPrcCFa2Uidzs05qHgjjK5QMIGH5/u5Lip5mQTJBTqWIZprJlq2ZkwZRwvEMH18+gCFHkhwUnnsR1BMYPT/p6nsqt2kQ0JxvmQJ/PnI0curv0tbb1TeQaJMeoimmV3C/lJngX+++FyL6MWgU1+gLwSr/38mAi9YzfKV85k0yP5l484j5L7p/UmNQlWisxDxdE4JKKv/5IKoeBOn9kQfYjZKPnCXO/5W3X+Ihu/1SDAh7t3Lzlreem7o+GFWsJXPqa4RrmgdGprVs9pWLwM9M5CRHHvznjZr/4SBrEhSw8RqwlKvPhtWgZMMTKdw/kIYza1EJ//jNb+E7N94kLz/eTYNsjGiRWZyqoejxPWjMrq6sDQHZzIhQ3WbnE/cBQbb5fQqySSqCA71EpmnU5IBsTGtiWuvvPeECHDUzgzE2liALOgAtwnnJn/9sBM0kIO8sTUew07ravp+v30MnWgvt5jttus81Qm/6x3+/9HOLzpO8+4fPS/7tg0CcAd/B13VJM0Py38df303rE69mYP54bCzptcrbW3nPHGUP+Ovtj79ofYYBuMPf2YHULiqePW90vUMGzmbnMRlvfhAnvE8R43Nz8msyYuf8qFEO+15g53pBwmQuPHvCBeXyz+vicYTrWaQfiuZp1Lrz/tKQJQI2ImAfgMs+ehVWylUBr7Y3W3jD056KM6anMN5sCpNtlo3AnCMT2lu5NYEGfQlKSOMDNrYxgE0UptsnrrFH8h5aJoYd1qlkJybGsRZFmEcJ//izn+PD3/mu1Lrk9TsnJ/GyJ12AKdaRE8dp/4NWIhlOF2fnLLmfgSC2jun18ddb3yRd47F4ne/tfh8lwfb3zerbUffLY9ptVn/6ARcLUox63ijdlA4xJh09dfK1zhRtAGW39dBgR9BeF/VuG52VBXzlC1/Ep6/5JA7Yth1/8OrX4Owzz0JdOrVaWyJ3/sdF8dk+YIDfLOzFeec/Atd87nMYH6+gPX8X/uZdf4abfvwdvOwFz8VJxx6J2fFJjJcbYEmWuPZpzMByacRDQDap6YU6Pv2ZL2PrloPxoAc+grx9lAjchZ+YqaYg2zXXfAgXPe2JKKMlaaJJDcl8y1EZt5oayrXpDLqYX1vB9b+6Ge+9/MNYb0f4+09/Cdt2HYVBqepSa71BeDaQ2husAdfE8sKvcemlf4YvfeU/8LxXvBYPvOBpWKtMYb06LoFSnuDUP/mf4SC+7dlROo7fo9apdZku2sEHXv8mHLJ3CRedfj/MtHpo9PSd2eFypdPCtb/8Kb517fewb2MR5zz8wTj7gefg+FOPR61OCpVmrtmZp/9t4Vd9C5NtYd95gyMEw6BAl+8cVbHW6uCqq6/Bj392Hf7wTZfg5DPOBqKq1rpZb+Our38Paz/8JeY2GJTV0jfmz4f7J9nfSbdZ6nTO7XqF3Tkr+PQPv4W75ybx8re/FRsMTvQq2NoEtq5FiG7Zgxu/9n1c/7XvA/vWMd5RYI/NFQjuVfoszaLF0ziX5ofrntbyIxyDMH5pFEcDdEsDqUPMRmDaMXSAdpWpoV3MHrYTO3cfjl2nHIfp3YcBWyew3AAWGhGW68psI8ONddqknlwUoV0BlgFc87X/xLW33SHPY83Qhx97LF7wgHNxAIAxKR+TlRsCfvw+Mxq1XNkWAcoE5CpwPBNtrhLNZmcsLdOo1YXpKIxs/1HmXLmflnmw0eoIyWtyatw9KqkXGMs9MwKlxqUeiVKTcaAN1qamZvTcXHY12fI2i/kR+pI9SdNRJpsCZdmDKumX5DMP9i6kQbZ4RB644j9fKIqOydbqdHLTRYsOVo1bJOmiPpPNQLZ2VJY0pWc96lE4dcc2oaIycpIgqboCvmPrO015DlaREZZ1tPMU03BmDucieX4yNp2zfJAto8tzg/z5IJsh66J/Vf0UMlf41zwwwY902lya05jeHzoGfz3zDNL03/1txLnRf1sE1t7d3zv2O723f304Uy5qFYNMyfwmBZvTz0/Jrux9jR5oZKngHHK/zpOb8D3S65x/vyJQxeYlBM2SNUkzLZO5S8ygfBBOv5k2Aq14sy83+r3i8Q2vgabjD/VpMXOT54nIU6xEs+Coz4QLjdhR6xXOzygju+j+w8C0cIX99/cP5USmE1Bk1PM2+76bXy/bLzoam39fX4m9MtDgxnKtgU9/4xv4xq9ulnK+E70uHnn88fj9c86Ww5as4rDTUJpVHSmTrVTC5PiEx3hz44ijvgE4ZCDb/LyCbFKTTQ16keMAZHvplR/EQr0hTOyxXg8vftxjsHt2FuOsGccudq7leBwIdouxqX/HQZUk7jZMTSR6OPv9oueFMhRyEeJ/e8EKzsVvfb+gfITObbbma9F47Lu+/A17/8xeGa5u47+GQZdkP2pwqCjok7dO4fulzgPT8558KGMj0Z9512/2/Tclb3nz7zuJnsW53/eTgvfZ8zQD4hSsS65ZkhFeT987QLZov+hcpu2V1HrGjUhUP4Tv67RYYdAu1rnBGAv3V0E5lf2dn7zv0xFj5871WhV3D6L/y953gFtVXG2/p5/bG01sCIolalAwKvYoIt1K0UTFAvaSzwZGTTTJp+Y3xSRfjIoiYsMSS6wYuyCaRGNUQAVRgYjUW08/53/Wmpm9Z8/e+5xzLyCY3PM8PNx7z96zZ69Zs2bNO+9aCzfPmoXmaIz92KZkEZBNsz/m+yi/ndZdSj9BBcQIZIvSZsGxIXcPqL1fCDpAto5gCGsA/EWCbK2xKDNLtq2sxOUnHIfadBIVuQJC2ibLTz7e4+Xsi2v+qh2Qdpl7/puHit76Uer5pj6XcP82mb11TRkNBKXvih26lWNfN9Yelb0eyQvtyCKRooFykwnAjf6XbPJsBm+88jLuv3cWsokkrrz8f/D9w49ARQWFkdL4EaigRkBU9s0ihyuvvRrb79QfI8eMFu0igwWvzMWtv/wFhnxnZ0w6fjT6990WNbEowhBFC4T/rIOBUj88UqeIHkfQkSjg6mt+gRtv/i1XMCWQzeqNxUwXwE8hkMU777yObfvWYbsdeiJUSMtBk9/LwnO6HEUoZg65ILHjC2hPZ7Bs1Vd46LHH8dY772PSaWfi3XcX4s577rfCRBXFhakJRCyRbhKHeVOhhFwWL770PK7+8RUYtN8+OO2sc9Bz235Ih+PIBGKgvbMA1+xCJ25LoIPbauFz+mPF1n/WV6mzJPt4No9IcxvOPOoY3HzqVOxQiKA6TUxHIRvCtgiYImAoGSpgRdtazFvyIT5dvQKfrfwcg/b7Lg456CB8b8gg1NYQm5fWEzrIzYriV7L4DAMwqlANj4/c/RJrDxEkc8CTz83F8y+9iksvvxL7H3IEEFH57agDBaAthXXvvI/1899HXUrlYyPQWIK+ck9oR2oYfiqHZAKpUJDZYh80r8bvnngIP79vFup26scFY0gXK9IFVGVCqMoA1ckAAh1Ax8cr8O9FS7D8g0+x5ouVQHsKsWyQgb5wnnLCSf0l+0/9kX1h+fFzCVyjcNAActEQardpQmPfXmjaoQ8ad9wG9TtvD9TFQSkQUxEgEc4jEaJCkgUkw0EG1mgM6J8aDwEWBtjvv++vL+Gdf69kn7omncGRAwfg3IMPYb+/ktPEuEE22q/QX6nwJkdSNhHIlvOIZLIPR+39qh1JWVNVzTnZ1JwxC2WpgjC6XrcnkqC0BxT2SQf/ImLQ1HaV218xAUMMslFVbrqPoje3SpBNbXoowXUxkM0LCTdBNgeT7a6Z+ITii0MRTqQ4+ZijsU+PHqjOpESVDiMmuEx/3XGZfmKrUOJSi5z+vWrMm9ng3yP9eu9NufNev/YtkMHYjeuFBbyBIdG++6TQdtv0HrhP1qRBc3klQqsFPVPkNyn2sbvtdNP8mB+dBSX08VE/iz65n0d/VTpQDJh16oz3iZV6ljN8s3h4qz7GxZkvtkR1eXgyVeVrkhNksYQMZpup7z4HDp7D6Ada0fjb4Ww2wF9q/PzmU7n6YHayFKhmPq/c/rlMtwfzyGlPvOdVqefZ39t6ZoKYYr7Zuutln2x9dM57/fkm/TwRDGN9rAJz3nwDbyxbxg4bMdmKgWzmmkYHDi1tbVx8wAmyyX7wf+ahgADRMrksnzA1NTUJkM0RkupksimQjVyxqmwGF44aid3ralGVyXD+CAGyqUqOIqcDPcVf/qW+F/23x6LU9WIisny40I7zerMj7kI7XtPPfB93Hkx1l/cmuJg8ZH+lMXAXqrHfX7xSqfc3+2+8v98iIQXs276jUJD9PmpgbFvm3T9/e1HqffzbK7ae6+u1bhGs8THlLTvovYyWGr8S+qEZ+mIgvT1TxewWQy175HNaWbo9U3/89EkdUspNsvXY8sbHsnukJxSqIkOlioEYuv0sZR86oz+i+hyF4kSwMhTCTbNmY00szsBBUzKBqyZO8GaylQDZhF0RIBtFoajqoqVANsseAWil6qLEZKupQkcgyOGiT32wEHe/vQCtkQj72jtWxHDlcSegIZVARU4cdFv2Rc5/2yba2i3mgzlexX83T+r87YuuH3Y5JG97p7+x8/mOkDdPJNmrv6Xsrf/8dFlD2zDwV6b/XHq/YK8v2kqjTdPi/Vf3qG6YYbHF7DvpmepvQTLRRD5AAaAL0EtmzuJ8uVm8u2ABZt97D5Z//jkuveQijBs9DjXVNZZXzgXpZKaujz9bgnMvvBh/uvtuGVhPz0sh07oBc2bfgacfewAjDz8UJ44bg749eqAiHEWQc2qJUDdhtCQ5wDNtEm24aYMfxeuv/x3Ll6/BhJNOFbwsirzh0FHRjDiIzyKRbMEjj8zG6aedJEI2BVfMCjFUueAseUqQi3ysVC6P1c0b8NATT+DpF17C0aOOxSmnnYk77pyFU045DfvsM0SGiYpkTTb0aB+q5Qt5vPnWfEz/8TT0G9AfZ5x9JrbdcUdmcOU5NJQKAVDSfzucjkLtOE+ypXy2PVch6ZYaGpkgvecvLQOiDaEDRK4KgHJMvvfCS3j6/+7EZaMnoDFBVekJcCWcSBRqor5RaCMBPcSoSvSsxXfHDUcy2YIF772DZ595Cq++9FfssnN/HHbQgRh64P7YfpteFuAmHkpjoY8vjQApWxivzf8bHnzscUyeei6+P2IUEI4DwbDc9hFTTA5VIo3EB0vw5Qvz0JDMIZotcK4xCtcU+ufOI63PEQKoCGBLRANYkWnH/5szCz+48kcYPPJoLsKl2IPEjhNMNSCWpVDRMOIZAt+IjFgAEjlgQyuSq5vRtnodOja0IdeRQSaZQjaTEcUPqchWJIx4ZQUiFXFUNlSjorEO0cYaoLYKqAwD0QBT8VIyD1ua/g/nJZhWAKWAIXCOtCAnlZoxGAKAqS5uCEiEwtgQr8SsF+diwVdfIxMMMMnp6N0GYupQwWQjViLZf31/S3JRv1O6stbWFmay6Qx8ZYFN+6zWDZpFlPKgrkpUF1VAmcncVvervN9U4ILwp0QqzYUPgnnnuHk9Tz2TAOuv1wgGeDTsyMkmbYdpraX/k0hl0dHR4crJ5mKUGTRyoloqJhujekWSOOqPJrXUQTZyHHyBIQPiUEy2+sYGMMgWFMmsr757Jj4LBJENh1CfSOG04cOwT6+eHB9Mcd8WyFYk/Mk2Gh6C0kAm9a15vRfYooyKuEedpDtPA8p14uzQG8nQ8PBdzU218Fe8Txr8T+7M/tlIslMyNiNKl4nOHDAl6XeyJjaUppPsxezzK5LgkbPOOhk35aWccGf7SnbO8WCeqFh7acOrbfLNkET3eztZk6VAHPreDSEUZ4o55pWhDy6n35CHa2zk/cG8TW/2Amm8Z4f3XqrYJlIZLmcOwfKZW/b9do/K2bSWP9/cbyra99cf53x3h9+W9709X73CXjvbf4sIbc0vuR5Y+qI9z2KLFAd5bYdQOHfJcBhrY3E8Mm8+XjNAtqmSyRYzmGy6/aGfqc2Wtg4XyKZGwVyPWDbyFNoJstnOoYTxjXDRO7EhFmdnoTqbxQUjj8EedXWcQy6WE0w262My0zzXD92+uk96vU7IlAMh0gk49cxBXDfTDbAjb9sjOx1BaeacsrGW/srH+jkVpvaL6+wCLfxrEeaec33RmL8G08oHe9EerzFPHPnU1KoqLzXDxz3022Ev1Zrj6o/zeaXnW6nrvb/3s7/m88xqeCqRL29aypa/epq9wnjqg0d7jn4WCx/3TLtv6IvGoFe+iQ0aOtd/8Vz/+WSvbyZTydu+2e9rSt7QLx/99AfRzOfR706fyz3fi39PGy7alLVGYlgZDOJ/770X62LE4gHnZLtiUnGQrdhB7qYC2SqrK5GQTLYnDZBth3gU0449AU3pJOLZLIe5CqkItoYomiPG111YybSnxX/3tpdufbd1yZvJZmqFa34qe1HiQpNJoXTB9LcdZt+R7qPUemL6497X+3fTrXuWfppHyqXsi0eeZ/P9yUyJTbXokf29nO9c1lBQKOyZI0IABegm/O5PFy3EA/fOxHt/+xumnHU2Tp44Hj0am1Q1H9YpYu0cecwITL/uevTbZTduUYSgZUBBgc1fr8TMO/+ABa++hJHfPxwnjBmNbZqaEKOq6PQcLZ2Bej7LxpFvjQAayuUVwZ133Y+99/we9htyEAJUUIE03HpfCmJN47Y/3orTTpuAGs7FRhx/Ybd1fRS+v/C7ORdjAVjT0oJHn/oLnpr7Mr475ACcec756NVnW2zY0IJLLrwEL74wF0FO6i/ZZ5J5xxXt+Ul5vPvee5h+zbVo6tkDk8+eggE778whg+J5IZF3Td5PIYVcNNCzcoE3E4kHrOT66ZxvrAMyXLgqk8ejt96Gtg8/waTBh6KBQ0UDCOdEQTJlJ2hcCWRrjgeBAdtiwFGHAnUxcALefA65VAKLPvwIr708F48+/DAC+TS+u8ceOGjogdhvv8FcSEuE3Qrbk0ym8c/3/4X7H5yDUceeiEmnnYZArBJcUYUZcEERYqk+ZL7SeWD5anw452k0JrKIZ0SeYS//xQbX8gxe5kIBpMJBtEWAz9qb8acnHsZB48fhxHPORkckzKGXFlgtWVWiYmkQYZJHXoSIcohqjsA98Te6hv7nMh7aQYbVb6lPBJKRDCn8lhhttLZQJdFsICfYgnQ7XaMwxSCXQ2AZUGExDbK1cvXRO1IO/HXROGa99Fe89dUqZAPi4JrCRc+V4aIxn1zMSkai8GYrGhsbhTbK6sqq0I56F3O/QGskVRetrazicHKOMitSIMy2t6LwZkc6JZlsggNqklwg21JHQEoGVHizvr7eG2TTDSn/LHVIB9nYyElEf0uDbKZQxZIswkUVyNYaDOJLHWSjks2pNM4YMRyDmpqYyUZxzIoSKIy8PXe8NuXmYmwuVi4n2AOA0+VrXy+MjXkSYH/vdxKreuBcXL1AG+/3MUA2+f7+oI9pUP1ANqdk3O05n+vH1LJb0UEvO8+Y04gpgMO+y1+ewvl2b5K8QRIvp8QbVHHeb+qUCYYqKLIckM0JavmBjj5OUimQzcpB414wlb4KWdnjvTlBNtPpMnMS+m5qLJaSmk9i5MqdD8WYE0XfV4bcBQoi/4Y7h2Lx+VBqk2aPgVu/9JaL9d9bh5UGOm2f+3nibv/5JL/X5K+cQwoXXR+vxINvvonXln6GdJiS1wommw6y0WmxWleKgWxU+ECtQ5bzbYVhqPFWJ5Nhg8mmn8B65WSzQTZir108agT2qK9DdZoo+OJeRT0X8vC2F36bBjUG/vO91PyyQW7v9cq837YHxeerALrc7+O830uHhM45GZLqd/9CO+Iec7017WO5IJsIvfHqnfNvfvbefadqz7m++Y2300baNkffNJry95a39zv42Qe1cVN32QCKPR7eLTrH2+3XuL/X+6vbVNG++1DKqZ/OdYkcZrVt1sdNty+dXW+8/JvS9rzUem/bR9FPUx/ssfaej7b0neNvrtNK3tZIOoZNX08o4oc2Xq3hMP4diuIXs2ZhbdwJsg2prUGFmZNNgiKlQDbaTNMGZaOYbFWV6AiJcNGnPlyEuxa8xUw2Wh0JZJt+7AloTBKTLcOhgEp2Vh4wrVCMKhojBOIHIpn6rtsj26cxQRy/9kr5Y+acKifPq6nP/DbauuVlH3QgWV9vzL+Xs56Uto66fJ1Xu9svz76YzzTlz3ZAHvYr+yKepdaGoFxvlUegrIYAfBjgIlCG0v4gi6+Wf4mH7r8PL82di4kTTsJZk8/CNr17iRxnCGIGzZWWDhw78WTOtSUUz74/XMjg358vwWMP3YfXXngeg/f+Ds44eSL677ADosEgM1uszT7n8/ZadKjyb5hDR++79xH06rkdjh42ytJdYs2k0u24c8YfMWbMcPTbsTfx7TkXm/pw4ncCm/ntAlxBmMhKy7/6Cvc++DBeeettHHjE93HipB9ih/678qEg6fK9M2Zg0N7fxbhRo2XIrLZ+c4mDAj746ENc+9PrEYlFGVwbuOvuopiBTP5OcuLKkjnh69jzTt8b2HbRS69sm+69fqr12jxE5+Hg8QSqMjncdf1NqFvXjrHfGYyGZB6xrMh1FuCCBiI5PifqDwIb4kHE9xqIvofuD9RGgYjWRw5JpIPXHFYv/wJ/e2s+nnnmabyz4G3sNKA/dv3OHth9z+8gkUji6aefxt57DcLlV16BeG0DOBEw/xMydn2oaRq65g589ucXkFv+NaqzlCNN6IdK5i+AMkGmIXuhcrBRxc72aAB/++wTPPTyC5hwwbk4cuLxaA+J4jYEGNnzT4wBRXSw7kt2JJ+pEcuNSoDIAgGhvPzZC4Og8eUIPgHg5Wj/QlWZKSojJEKsGZCVzzFTIClNsAsKavZWRnJ1hEPYEKvCrJf/ivn/XsVMNjqsPnJXBbLlEc0VmMkWlAu1muXqfb1ANk99k39UoJcFslXXIEaVTT2L/mgVm61GBchGFUYp7NNReNPnUMG2TIQ/rUd9vWSyqZxsxEzhwdfokvSCatHwA9lci4zxkpuKyeZXMEE3beolRS6JZgmyRdAaBJYDmM5MtjCywQDq0wmcPvwY7CvDRUUVEP2kRBp929o5XtW12JRRDUuflt4QhofalNGu15JotS/v5xxhciHhpxjMNbeT4aXCXm9QHrhmtmbeZW6M/JgdplOh2u2SbE3QhQESBcqUcrq95NOZv4n29bLS9LufXpQC4ezvnaCbLR/azCgpmRsGN7DSmTdhdTLAO33p9drUu5dmL6dZSsMxLp3tmff1rue75pl2BRUAKTF/rKutdlSS2+Iz3do0+dgZNS/tzaj3+/g61+YpspGrxWUH+F29NLM8uVv9MEA2OukikG1tLIo5xGRb8iVXT6qgwgd77IqpBxyIbZBHVObGVIuhXUhHPJ9OGVW4aFVVRcmqVjb93wmy8fmsXDA4DNdV+MAJsl0ycgSHi9Zk0pw3TjkzflIxwbVS89zDZXOc2Vv3c65Ht6Uw9VnkhLSvc33v0XG1bRHz2QmWFHelhb6wPD1YZGp9KjYTuH0jVEOOuKeI/eUlLzfnsyMvk7/10R/m3V/v9c5LvtZ6KyvLFRsPv/VR/d3VFw+/wG8N9JKVqUGuayz9ET0w7Y/fs8z5b60/Ln+j2Oi6h9wGIZySKPbOdKWfn+YAmCTT1dEjQ76O8fXI8eU1fuVvRYWVN6/nNo1DA53Jw6wDAtkiMSwPBhlkW1dBFQQFk+3KkydicE21BNlEdVHKZ6UzG33tF414Z0A245DBChetquTKpxQu+pePFmPGW/PRFo0inMtjh4oYph0nQDY6bGGQTfNXdd13zDq5Hjv6bq5r2pdec8dVPVnPkeUxvn5zyHd+ukBAu0PF2tIhq2L2x2890fXda27o4KWuX85M4JrwHLnDnO/g1z+1DpSy95621tyvyIu8ra5TeznXlmS5MNcon8OG9Wvx2CNz8OSfH8NRhx2OC8+fiv79++OfH3yIW//4J1z1k58hS/nOLL9f2DpithFYFypkkWhrwdy//AVPPDIH8UAOp5x0Aobu/z00sv9B+eEoCkr0RUVqWdUP2Y4SxBLFRws/wfx5f0PfbbdHbW0tli1bhq9Xr8Skk8ejV88GBLjogJgDAoARo0zAGlUsbUtn8fZ77+Hehx7G2pYExp54EoaPGYPKugYrTxr1IZtI4YcTJuDNV1/hZO/gfGuc3ILbXfTJp7jmp9cjmUnjrKnnYPe99mYQj3RH+UJifbA1iEEWEIPfW3vVWudnp00/03e9ZCFKT0QWDKjI5jHnt7ehY+ESTBp8MBcUIOAqkhe5l6lvJDEdZKvfb2807j8IqIlIkI1PRYUsGGRT/7ORRaa9A48//Rdc/dPr8N1Bg3DccSfgtttuw6yZ92DHHbYT7EOWgfhffRR7UQBdcsHpyAJLV+DdZ15EbTrHbDYGBJm9KA5RBCNRhFpyiGg4gBWtzXhm/utYsn41Lvv59ei/794y15kA17zWEyd70t7Fc05D6qcKcy7G3lIAGjHuQsTOKyArCwQwS43DXYWMqXyCKAxQGsFg4JNzsgmQ7Z6XXsSCVauRDsBgsuURY7ads+AZh26GJKtQMtlE4QN38Uwz0sIPZCObQEA7g5zMPNV+Jtam5b8GkUglkUgn0FBL+EcfQAAAIABJREFUIJuSgJrn4n9d/ooFT6xET5BNrxakjK8C2UghEqkUEokEGuvrRUpJ40WFqpofO/GcX3VRr0VeGZj2RIKrO5BBYiXVwwK0G00B54hGu269A2RTTLalROENh1CX6sDk4cdwTrZaYrJlVQlxtdUQ/1s5wAzj0lmQzTRNpVVUvuAmBNnE+8gnlwuyeYIPwgTTx9eoeg2s9jdz0dx0IJscN8+wFHenvEABtvMezBR9YejsCafbSRB/KbX5Vj02n22CkM7vVaJo+33Fc9TT7Ks7+x7W4mKAau6ZX9wM+29zPdzMzQGymc5jGSBbsfljjW+Zm3n1lp0B2exZV0SPTSNsgGyu+WrYAVsfxRuVbae0LjGoaoBstL50REJYXxHHg2+8ideXLneAbOcccCD6dBJkq64UrI1ixCUTZFu3YQN6NjWJIIhOgGyXypxszGTLCZCt2GdTgGxC/oadKLLp0cfLHGfT/vgDL+IbL5DN0b4cX6t/PptcfTYX0yeld4rNwL2QxWO85FwSONoEIJt3f723e37y5fWWQDbjfUptGkv6Cx4gkC4nU+5+uup7nQHuWOMjG/Lr3zcGsnmAMU79tG2X45BH28AJe64fOGqrko98/f0np4R99cFnIHznZ1kgWwTLg2EOF/VnsmXRWEWFYroGskU45MwJojtexQdk08NFqbrojLcWMMgWyRcYZJt+/IloSHTYIJt8hmW/NH2zQGvN77T6UARkc8xjH71R1ep1YFx/P1vf3TPGa40sBxT2UoXS9rK436jruj5HrXb9DtnMwzjVOR8/yRwfdbkJ4vn5D372w8//0OeHYtWY8lMei1qbFVhG7JhUexuefepxzLn/fuy+x644YP+heOm11/CLX91qgWy0lunjTO2EuHJglplrBLh9/OG/8ObLf8Vbr72CxupKTBp/AvbaY3eeWyrPa1Cy6iw2Pm/mQyCKUJ4CUvMFNG9oQWVVBeJxmSeKQkSZZaeALgK9gmhNJPGvxYvx+JNPY8kXK7D/YYdj6OHfxx57D+JKlwzAaRWQiTf3xKOPIJLP4qLzLuBducg+G8AnS5fg+htuwLrmFpx9zrnYc9A+HHYq9vki3M/c71oggtQPrjEsmU+O9caYV2YVTa/5bNprYY9tgI1+J7AongX+9fJrePTXf8CPjp2AninK05YTIJtkstG1nGw/FMD6WABNB+yDuiF7CSZbmBxSATKaABndl85mMOehR/D4U0/ilMmTsfe++zAG9/lnS/HLm27kCrYTx0/A4EH7oKlHA4Ikbz1/uwVgyTIbyTzQlkTbR59i8fwFiBOTLCeKVBBoRQBWS2s71rU0Y317K9Z2tGLZ6lX4aMUyjJ40CeNOPRmoruLQUQLgTICN5M8MNgIXJTCmh03a+u+2MCpMWf2vX8GVarX3Mu2f+F5522Kc/OYiuzsGyEZMtre++toXZIsw8KOxOGUHqB3FZCsHZGOeocwpnVXhotU1iEejDLwLz0AxY+l3OeutIk4C4CYmG4FsjXX1PCktkJRAR49waV8mW3OGSmK4wyMtGyvLu1IBAsrJZoNs3t6CCZbQ5F69dg3qa+sQ40ocNv3XOcAFOXkVMh1AW0cCuVwONTVUelybkkTXo22SVAiBtBIKKe7N5nNYvXYdGhp7IBAOwBkuKplsqRROHz4Mg3tSTrYUoqT/Ct0udlJZJujl40v5/rkkyORy+rxBE52J6HCKfE4g/BhsfpsAf1DG546Nllfx7Ui5mxU/58UfZBNDZW6WvcJpnMaocyCfb//NRUs9xPV3L1dK61GZ8rdL3EtJ6U6XpTv+m5DS+m68qUe/tNZdIV+dDX+0nD75Q7lgkanffvru9/dS+uiSk+nc+sxTvV3hSHf6SaWHaCOu0MeOmlHhHxxyIDeyBLKti8fw0Jvz8PpnXyAVkoUP9tgV5x5wIHrL6qJ8Mqxybcg+qZw85DK2tLdaOdmsaWGB/uIvylljB5L/EkY2m4UC2Yis72RBU6nxIJoRwDIAF912B9bH48gFg0xt15lsCmQz33kjxLcRtzo3XaU3aeJRW5f2bMTrd9/aLYH/Ignoq73IQRREezSK5QiJnGwVlbzx6pVMWky2WHs7Irkc6iqrEaQDKy1Zud8mifMw5SkiZDUXignLjbwpaitUT2401UaDmGy0YafCByonmw6yUWqWfpVxTBt3vAgXzWYR5qpxpQfTAZqWvnyjrihtJ50+kcn0sdlA5XogG9Xd/7qb3aCiU86CcZ5jf4E28Pl0CnPnPo9f/vIWHHzoIbju+l8gR2wdGS7nZlyJ/aoIDRVVTgmyItbl8mVLMf+NV/DR+//E+lVfY9eB/TH0e/thYP9+6FFfh1CAQDvnftfODSghQc3/I5BrfWsLPlv2BRb8/e/4YNEnqKipwx6DBuHAoYdi+50HMEhH7CAC1ggeIHBMySBMz8pm8IPxJ+LpJx5HjwZixwWw9IvPccPPbsTyr1bhrClnY9/v7S9DTxWjSnlsW5H6yIgK8vvi+QIibUmcM+5EnHrIERjcpx9q0qLqKOUeowNTuk5nsjUM2RsNBwwCauMoRGSEp2QeCX80gEwmi4ceewQzZ83GKaeeikO+fzh7kcK3F+NDZKJPFy3G3Gefxd/efgfNLetx4Pf2x3cG7oa+ffuybaRcbhXxOOf8YtArk0OgI430hma89NSzWPbxx0ins2hpacH6lmY0t7Wirq4Bjb16okefXmjo0ws7DhyIA486HNH6es4rR2OcCxGDsVSxv87ZFWWtNrfvSvtJBRiXGy5KIJuzGJnQRxoPiqRsb2/jwgdeBC9TcxXIlqN8oOvWoba6umi4qLrfXn4Eky2ZTqO+tlasS8S0Cwqg1isvoQ2yEea1zs7Jti5N6RO9w8XURpIElkim0ZFKorG+VjLZBD3SDarZTjwPfzCItWvXMhuNCh+IwBw300aBFwycUZwwRHUH2hjV1NSIfGn0ktoq7JwM9oDQScHadRtQ19iAYDiAtoAofHDN3TOxJBDijVNDKsXVRSlc1AWybQFbs7WBbH4icCX+KyWrMkEe/2a6QTaSjWVKOwuylRof63sBhqhcOI7wgTJANr9R4r87Qo+cIB4TkaV16gbZvMK4DXsqF52tEWTT9VTPscLVyyWTzQmyBVGZzeLoPXYFMdkIZItTPjYZjqmrrhNko+qi4Oqi9sdJIReLs9A1QfEPcaVqVV2UTnx53ZPf08+pUADNcq248PY70RyLc5LWbwPIZnIOS20OS31fttnovrBbAt0S+MYk4AWytUUiWBEwmWwpXD5hPIbUVyPe3o5wNov6Kqq2KEJ9irJ/+W306qJ1CAfp2MP+6OCc9bMC2jikv503IyaT7a4Fbzuqi1o52RhkkyFXRfjT/oe839gQOB4kDiclkOIRxipAts5thLfMm3w7n2qCbCbTVEJZzDLjDFMEkjFjhvaI61Dfs4cNsElfVfgOQh5OVpzyxUQbtCcldptK0N+8djUWLfwQSz9ejDVffYVCJoNoOIhwOIhoOAbKIRuriPO8yGQokXsbMpkUUtkMOFVYMICGpp7oP3AgBu6+Jxp69kI+SJ4K1U8NoMBhrTYgqBhoBCLy++VzmPfqX/H3+fNx6y234MvlX+LGm2/Cok+X4Owp5+F7Qw8CRXlR4n6LMSdDUre60df2OeGcANQ+eu1N/N/063Dh+EnoX9mIqnSBiwoQ241AFWZOkQ8XDSC6+wBsf8RQAbJRhUxZ+Z3ETAUNHn70Edx510wcd9IJGDFmDILRmCYT+xBbgKoCYAkHgY6Odqz4cjlWfrEcX638N/+eTiSRTKaQTCYQDodRFYujuqIStRVVqIpFURGLo6qqhgtL9OzVC029eiJIYyBDQImtxiy8YBDEvKKfFRhrMQt9B2jrtC3lgmznHTwUvUE59gqcp5ODUmV4s3plklM6lUNrRxuaCDiWY0JjTqGrXkU4bJAtjDXr1qKhpobHxi8nm/UsS84CZEun04xdWelh/Bi/ViSnyGOnQLZYKITAJ6tWiS20D4WDXkIkvwtyuGh1ZVwi+8aRk1XaV/1dWClCZJubm2XyODIG0lAVZKwv7ZbkR8XICgp/iBlpBLLF43GAJpMs46x310T5OKY8AKxvbUNtXR0PQnskjLUVVfj5ffdjKSgGOoj6dAanDzsKQ3r2RI0WLlqKybLpv5e0Syk2d/vqeyG5TjsZDpDLXvA73c7GWuESjJ2N3vRtNJinXtC7Jy6ml84FKcZ81Cat29naxA6YSrovnQW7dd01dxplvx6UHI+y5S2ZNqTfMolxeapUsgeezbhPNsVlm2sp2hThlfqLlH7r0leUJ1/lMHZRPn7hVMq+a4mMywHZKCdbLwbZyHEtIKhVQdLHVDDZ2nhhrSGQTTt0ET+6R5rvZ5Ata4FsYtmhVc2uisQgG4LMZLv4dv+cbDEKUfBhXGz69UEI1I/J6Zdo21m9TdcIFY7hPknvjN50X9stgW4JbDkJ0Oy1c7JF8GUghBtnz7bCRZuSKVw1YQIG11WhoqMDgUwGjRJkUzl2hD8p7YGMDNEPe0VuY3EiHw9TuBt505LhYby6zgCgNkyQjXOyffgRFMimwkWvopxsqQQqMwJkUx/d3um2dnPYV9OWd44p5+1ZeK7SZfmJW06n/hOebMtdgp8S+FVgm5d+Kbah17jrYLLtRUt2m/RpRWVTUQxQ5YTjBO4EfjFgkOfJms3mODSRPkQ4CUXCghUjc8LaBBNiAQm2mgBZRCVLtbdVLCvWPIvxRVz9PC48ZypOGDcWH7z7LuedO33KWTjosO87wDkx75Xfp+8NtrwGeO1HKIqNmIOVmTxefewpzP7NrZh46HDsN2BXUL42siUUOkofStzfFg2io7Ea+x4/GqivBiqCXFRz1Zo1eOChB/HE089g9JixGDluDEKRiKgmSmG38uBVxIipjyiswcOp2adQXpW6IO1RFezlPVphGetAg0MRVYQFoWhqPy9yvzNgKtmUCnzzGg0XqLzlh8yzB50F2eKq8KSsfss6ygU/hGwy6bwLZCv16nRvLhDi4j311dWIREKOHM5mPjt+ptWoE2Sj3H8M3NEPMhyV/rdBUFkgi3N320w2Btk2ZEW4qN9HJF8sICVzstGCy+WOpRD82GzSxLEjsI5YZdU1iESpDHMeYSpFKysJuZ8rlC6AMDPZKCcbhYsKyq5AlMVHnMmJH21KHVfIKOSxvrkVNfV1QCjI1Y2+AHDdzFn4jNHuEGqTKZwx/GgM7tFDgmwiR48X+GQa3033u/cC7dhUSifIrzpbKUVjA++R2LcUyFbqe9dzS4Eu33KQjRMl6kyvTp9QbmJAzRwAi7Ujc1TJPEB68lJxixtkc/+1jHCyUuOtGSs2SlYOp5IaKy/YeDDJH1ostw+lr/u2g2yl39Dnik0Ish212y44a+hBaEqlEeEqc2J9caQaJbtP5dKDIU5bEAwGmZ4vSOn2xwbapBPDeTDo1DDIqQfa2hOoqa5EOBiw80nwAVEBmWAIbbEoluXz+J8Zd2NDLM7Vuqi6qB0umi2Zk23TrQ/ivfzbk0w9D1qKkIOXA90NsnVZ57tv7JbAViIBJ8gmCh/oOdmakglcNWESg2zxRBLBdIYLH3DFOcXi1ZJh62CC8v04IoSri9YjSvbSY6egEkzTIQZvimR1wpaWVgTDIcQrK5EMBrnwwdNadVELZDv+ODQmU74gmxK3nT+TNjM2+724fSxlP+3BdOTnZD/P/s4fdPM/unN5e2X7S1uJgn1Lu+EE2bw8W5FSiPaw+rfl7Hf0TbkJwliJ76WvK/RHAGzkxxR09NqQrVI1cQkx1gIo5EWiefqZV3KVG8/MgyX1ithcSxYvwlmnn4odt90OU6ZMweFHfh8ULse5u3j/ooAdUcRAOBdbL8im5h31kNhLlNIplslh2fsf4tZrrkddIYgDdt8bew7YGTWUb4vzlBXQHiygNRbB7oceiKrtemHee+/igQcfRDKXwYnjT8KgIUOAYJhxBgFwSRlQyCkoMb7mUBFgRvqSF/nKKFyQc6xyInyhQcQLVONrMs8oD5toT9/PiMgKrurpCBcWQ1IqzxlfI/GQzUUe2NjpXy7Idu7BQ9EHQIxwIaPwgZxB7PcnExm0JdoFk43zJBaFrYRqS5KXANlqGGRTLFYv9pv1PB6DENoTHRz9QuGiXiCbc6wJhbPn7ddr1nNV7mg4hEBzRoSL+n1YWIGASAKXSPCplh1nrsJtnHerySEAugDT9epqamVONi0kTW0gWIlFNxRySUy2dg4XzaCupkYaqpwI7+GTg5B4KZVHTSoxPTvLVZHWo66BwkVDHC6qCh98FggiEwqiLpW2QDYRLiri7dXHXCQ3x++21MRzS1ND7Tssp8Anwb8JUZiJWK1FRYEuFrIuTyqVLHydAyER0Y4tNwEGlgaUzDXHcmq66Iz4QTKWgyRPfJwVNnVQ1edE0lXNz+9J5mJVHMwqF0LydxrKbUHoTOmrxRW+Ca6NBLjF39b9PPfz1YLvZHIqDffTDz952Brn0nzZ5KYZj7IXH1OPS+p16REq+9lb4EK31GV1Zpo/9KVPuCjl4jlyt10wZehBvNkK5wXIRmXHReoMGdZJzGdZep5o3BS+RPRvRYQOsMKITZ74qPEWPeMz5nyeF04KM2VwjtMPiBtoRUmFgmiNRhhkm3bvfRJkoxLyaVwycpSsLqpAtuLw9eZYL3QNdrTvR2GXp6cKcBMUeqdcNh/HcwsoYfcjuyXwXyQBsquZYBBe4aIEsl0+/iQMrq9DrL0DoUwGdRXOaszK9pn5ZfiQW+adoRxRlK4lGgyKZNtGYmyLcSYKGFohUO3tHVwZLlZRgVQkgjUAnvpwIe5ZsIDDRZ0gG1UXzSHCMXO2v2LaO+Ej24cEvvbQwwMtxx6bq4bn80398okU0S9jH9RkWG9l4Ma3fdqUA5LxOi912yZriDcv+34uYuAEYUQDIv8afVx7Gfm9LmO94Jlj3yfXbDULqMVSoIsIXQVm3zMTTY31GDlyhBWOSInqxTuLwiVKp4u1+U3qgi137x0FMW1VInsCEsN5IJIDwukM5r34El55+nn86+9/Q10szkQeggWaEwmsam9Fda+e6D/oOzjgsEMxZP/vobK2RgCX5P0RdlBOqKwiL0i7x7iDZqNYFxR2IcM/VWECx8GFqTcM6BUom5Y4nJDfKzajnkJHH7dy9fSbHEOvZ5ULsk2VIFuFAtmo+IexxtA7q3BRyslGwKVVVEQ+XM1IHcyi+8hLF+GitYhEKF2ZYKHqhdl4zsp5xsAn7w4CjHdRKHd9TS2f76v9gghntVcHJrRqLDgRLrrBzsmmQDarkwZzih8aDCCVyqAjmURDXZ3WUbd4TcSO0hKuXrcW9bWEJEasnE+WmQpKBSNkmBZ2VcwAIX7JbI6YbDXuZHce1YQEQBdkkG2dVV00hPagzMl210wsCdog25nDRU42ES4qQbbObo5LXV/ieyt3UVdnRRmJ0qnpbwZkUyeM/1kgm+7c+cNVnQfZyjmF+E8H2fw2+TrIpp8qFwPZxGK0lYJsbMkNWrljzm8ZkG1TLdobA7IN22NXULgonWhFC3lwAlQqQc4HKuIkkZdFckaCAc5looeLCv2wlzn7kMd2UMlVo9QD65s3cPJUlXpAseUUyNYcAOfvvPBPd6ClopIdIT+Qje2qVatIavJGrgclC9f4te+zfljhXVtZoYyuLnfd93VLoFsCQgKlQLZLjjsWe1ZVoyrRwTnZKjknjS09fXOvb/TYmkogYW3zBk71IgqPiQNyV5iNtlgTI5gO5VPJDALhEIfEJcNBbIhW4MWPP8Z9f/+7BbJtXxnDtOOIyaaBbFvKfpaqulnW9yX8Xv0wpBtk26TTuBw/hveXisVpbFSL3a82/Z7sF6uQiABf1JGe2DP4M8WoaqlX8nRbKDoM5y0qBchwVVMjZ7l6H7s6ufBPypHTJh2YEo2VC7KpPSwzuAoCaKMCWRRGSrZp9YqVaN3QjEwhg+qaGjT07o1IdRUygQKnrKLn8CGtdFQdR6SEoPgxo0pEYNljLuRLfiZFWYCrWOqjKX5WttOvIIo5PqZfvbWNn9/wlguyTZEgWxWlibEOWSRYreX4TKYzaG9vZ1a1TvIqpl6KIEZMtpoqUfhArpyStCUP8NVBu8KeSF/yQEcqzTkTCX/ifHEum+HcwQsmJUVSBrB69Ro00j4jFCQmm6wu6nPSQkgy3cggW0cHU+DUYqteUI9WsYM5ZXxrIIxVa1ajoa4W0WiUlU+giJLJIhtxIZGBMAs1nSO6XrU1CQiRd6LwzpN5zlORz2H9+vWMJAYiEQeTbSklFwzaTDYC2SixNVWMo0lb7OOVu2FjDZJXuK1SBPG/Cd54P7HLidBLMGzMSb2lJ7n/8zsLUriZVLqknWeqvGQWHWrRL2cYg3WPBq44e6n6oLM7izO8zE6UHo/OysXvNUu049Ijn+stWRQHJcvh3hUbkFKtb+y8Vff7PccJBrp1p7Oj4sfsc4EyXX4x7x6V28+ugmyq8IEC2SJ5Atm4VIErD4ZwlERONrvwgQpjsldAE2TLI8fgqw2yNYlqY1oBHronSQm7g7K66J/uQHO8wgoXvXjUCOxRW4vqjGSyqXWLNp0yvMgcoy4PxWa5UbdN3TXvNouIuxvtlsA3KAEdZFseFIUP1sUquAeU54zCRfetpZxsCQSzWTRUCQavmd/R8uPVpkayKjK5PNZtEGEvlOKFbLyfD6xKKSgbuKGljQG2SgoXDQBfc042wWRrCYcRLQAKZGtIJVCRySPKG12xVS3X7/2m/XX7eQJQsxhqvqBZCeDtG9SX/8ZHuf2XrnmGXvmbnPK0x1lnJXEYtYtdbxce0cNA3e2JfYfyL/h7zc9W+2DFOhU+jfgQ0O1iBEnCDDdTOtruG1WXcvxMFZJOIAux2ggYo9x3IgRe5sySeIUIjxUYBOdc096dZEOgpOTEyvcUh7mmzPyE4EcCcPnpsk1T3rpVcIzvNyr1zfewckG2yQcdgPpkB+LpHKLa4Y4+32iciDhFRQgqqHCISh3m032LoS3KKDCOVFVRKcBPFKTv730z31sIUNAw0pkMMtkU3xt2lQqSkZdGqhbCn0gbW1tbudAJrZtlgWx0WzKVZWZZQ2O9QGM1QMp4Diu24hXoTDaOTxUFRzmGWSm0up6NgzISVF20owO5PFUXreJyyCKPm9NI2omfBfJPCpstEJNtHRrqG0ElQdoCISwH8OO7Z+JTGrBwGA2pNCYfPRz79JKFD8oA2XTjtDVsqPSJ+02BbJtvWpbX8qYD2dRipFcQsvvQNZDNrkojWpKteIJsNsAm9MoJFttVXIvLZasB2VzdLAWy0Q3iGmcYm2pIftfpXG7i/q65UuXpoH6VNzCrQ4QbB16pZ21JkK1zjEsl//LCRQlkG7b7QJxzoMjNEM3lBJPNwwlUIBuVQKecahT2qcJErTExwF51SEROVyYnCh/06NHDUdFWzdRUKIRWCCbbRbLwQY5ysmUzuGjkCOxRV2cdyFiMEL9Qzc6r0ua9w8ohYlQQ7mZUbF65d7feLYHNJAGTyfaL2W6QbUhtFWId7ZyTjSqs2SwAsfHkfEPW5lJYenVgSDks167fwOyBCCVw9tqYB0VRNH2NoJ9bWhOcqqWyMm6BbM8uXIy75893MNmuPO44UJGGeI5YKVQYrZzVpnyB+gGK5bfgc6WWk6kYYGFGkGz0c7sb6JQENhXIpj/UC4wRAJDOXrI9Qy+QjX1+I9ea8xkyxyHnlPXOh8htdAIY0n1JkSdu60HaSkPRTk9bAf460KhSRyn75Qj3VoUjZI40vj8g8qz5fYrJlsAbndmoy9MPgNPHi4tlMPNJAEFbG+jZqUnmcXG5INtZBw9FUybF1WPpcN380JjSOGZyOY6krK0mn7/4EQzrgSzESWNBkS+V8QqEQsQ2Fc/Qtck1D+S96UwOuXwG8WjMYnLb/bNBNl1PaL9A/W1tbUdtdaU4mGqROdn0xJ/6i6rXViBbfUPxcFHzXqrusGbNGsFkkyAbB3VZua6cYtVBNhUuWltNpccl0iw57rzhkjHQogVB1ROop2Cy1dU3ct6etgCwAsC0mTOxNBBGJhhAfTKNySOGYx/JZItmM0wJpKIJhHgqpbcmk8zf4zylEIbKnOid+l0P7/eY7+ZE10EVHjPa5HGicBPq9J4mSrlUu8oQWe8hm/EF7XyYb7bSihbdGYuKT1tG87X4dutqYxOrwompKqAJpIjnFv+Ud2LifQrkSRcv8jjH2Mn8gerkk/XfoG+T4SWjKz5lgjMqvFtWB/Prjq43us4S0q4MmXkvO+AWhdYpEz4T0PIM6HLn++Q8tXNAGfPc0jPNbGnt2f0tZ8REG/pp1aZyInS5eYYbeM2HYvRznwES5eXJllCVo9Kf0uCqtIoW5drpkJmbD85TwNeKgVG6rjuOxU7czFGywuDLyMk2XIaLbkMgm0cCVDZzMlcJ9aG5tZU3fXTC5HBONFuhSnizSQ2SMxVgkI3CnwhkC2p5QMX7BpEMBNBmgmxBIJ5O4tIx47BbbQ3q6DAmmxGnp1xxSiS2JbmVZ/c7e33x9aW0pthXiBNfW7v+0xy7zsii+9puCXybJUD2VlUXbYlGsCIgmGxr44LJRjnZrpw4CQpkC2dzqGMmm2Bf+Vcftrch5EdTbmNO4BykDYqwHbpfQ60xa0b6LcqnaW7pQDASRlVlHAkAa4nJtnARZs6bj/ZYDOFcnplsBLI1pFJcJZBCv7RyZtaaXp5d3Ug/3MeP99cRQSPwt6nl+y3fZj38b++71x5EMTHL8ePcoLK5k/KSsN/Rrr5vUPfZfK1y+rM1jKc3SGXPJ5fM6aBQ8/2839O+v3PMsSJkAU1Yaj9nRpb4Hfb/p1uHckE2MyebEKk9ggLTCSKZTjPpqrG+nseamYxFqRSymqtHTQCVl81P17kQRiEgawJbSGuMAAAgAElEQVQQyauGQTbbX1YAm1PTVF8JQ6J0ZYoBXhRk0zEfiolNdCShQDY9t4NvZ2UJVRtki0gnX4BsLE4DGzKZbPlcFtXV1VQkVGyi5WaLEcNgAGlCoyU+yQs8J8cG1m5oRn19HQ9DB8BMtp/Mmo3PiekWCKE2ncGpI47Bd3tSuGiay4fTwOmJVdWAUx/d7+veVjoVpLzvvZ4n2rHv1ze/lqMDEZNO/6hMNMWo64UbvMZEgFgCRFTorcsgKTCI5KyV01Xt2YnxnebDXBoKMtGmiRIzOONz+uJp/HyYIkp/TBCy1ELiGBWNYWaDCk6kszRNvLxliUFhCoOTM9WkibuNrvgLVVLRZahfx+/uUyXIq99ef/Mz9upav+/dIJvzSq6+w3NTnO7p42Quol4nRuWCbH73bioAwQSzXOCWizkl9KHc56v+U44OBbKZoCdJ1tTrckE2XTv9TtjKcTpKPW9jQbZzVE62ToBsFIrE4KA6bHA4PbJyFB26UB7OANBBBXFaW1Ff38jpa0WmNzleANLEwJBrxf/MuAstkRjyoQDiuQzOHzkKA+vrOT8bJegmTrZ7/ukj5WX/zVEsdb3ucJSznnhbP3rHMNHk80Aon+U1Q4GqvrlIyjNr3Vd1S6BbAltAAmQNFMhGhQRUuKgOsl01cQIG19Yg3t6OUC7H4aLMmKdk4r4MVrIhFFRKuY3FYTXnluHk/VqkCVVrDlDhhRCyWpCnsljNySRCoQjikRCSEmSbu/gTzJo3D4lImG3RtpWVuOzE47gImUjXInxY56GFYgeVY/86ay/9r1fy0SNldP+e1w5OOC98cK6MRwm5ZZqDjU13sQVUqvuRXZCAC/BxFVwq3qjcBeuei+MG94ruB9vYOzTnE79dIJvuozr9aPHeNigp7JTf27l9XXF/uRFCtgy7BrKp/Z05+qX2p11Qwa3ylnJBNrO6qI5vqJ045dFLJbNoT7Sjsb7BYmPLYw5+f7uQgT0PBOglCm8Si1svfGAKzUxXRv0nvCudy6KuppojZhThRAd0Wae0xsyaABwuqphs5kOtGynGGUHOyWaDbP6AjpmTzclkUyCbWy9UgmYlZAozVeGiisnGwgwEkEGAF/f2ALBBgmj6Qk99SGTSiEWiFshGJ2m/euBBrMwVuCJTZTaDk0eOwO49mlBJmxBJQVSMRcWEsIZMvpgCBU3mX2d/V+2W3LxqI6g/m5Qqmssjlssils2iKptjoFABY14x4A4nQYKV6uTR/3rliDiXg3KReBuskaeggslpMd30baYXYKIvHQ6QyKh2qSpf8ftojCgn+Ccq5SrQSoGOgqEkQEWVq0lPYapf77/EuUEmMV4yp4JRxdUEJa0chQxshuzS2gzi5F3MQNUnPQ8Dg1pF6M/6CPoxDVkfJWvTC9yx+m0kAqZe6kAlXaf6YwJs1sm0ptv6mBUD3ZQ+uPXVDk+0rjESWupWx36Gc9z85qOShbVI64ZVVTs2quoWBw9FA+Y1LhC1BKW/GAhabIF3ja0XmO2odCX7q4+ZzEUmnB/dugj3RyX+LVZdVOVkUyBbjMOGaDWQ98tFzEo/EAgyk42o39WeIJt2CgbaCAaRoKqhlMuNNnvJBELxuATYRAVT9cnItYQq4f3kntloD1Fl1ACi2SymjjsW/etqEOe1QoBU+hphHhp1dj3o7PXm2Drvtw+xhJtBYbhirYhn0ohTcQk6bKFvyiiF7l6tu//SLYFuCWwJCSg7S/aHQK4UpUOJEJMtiP+99z4Hk80PZNNzIvu9gz/IJhgCGSpuEAyy/90OIEWHGXIdoP8z0s+jVNPEZCPb+9ZnyzDnjTfQEQxyjps+lVU477ixoNgYqhpIkSSWH6BvJGRKCfampMHurL0sdX1xe2ofsqsDdwWwRfJZVORyqMxkEZHhrtbBj6PRcj3mLaFV395nlpKqfoBYzJ/daPDDL7e1z9+ZLSMrHZYjfb/3KOn/GfskAghUZEA5z93c1/j526X2xaX65Q/WFbkzoPtN8jpdfhIL8WpB3484D639NdTv0LvUu30bvu8qyKZHWpQDshWTBa1hRMayQTaR8sDJ61IzXwNhecyD6EgmkM4SyFaFYF5UD9bXH4sgpjEpKf+fKrxJTLYIFT74JkC21WvXoLFWlFD1Y1t5gWyUsC5fyDFdT91HgidmQiIYwoKlS/HHJ55EeySCbCDI4Bl9mDWkSTJDoUDhCDrCYSRiMXYAGJzK5fh/ClGik7Vy2SebUsl9mTG+3o+oh0cl0KnvlC9o8tix2K2pB28G/UA2FQOucn9Z4VRGGWMFjrCzQ6d0MnafFEoveVxqcdO7z20y4078lSoEqpSxql9+i5zuVHqJxI9pJM45xEfPHyjewV5u7fcQk8gpn6AMNbPjuJWOqHchlF0ATCKHggKJdTDOZitSb8Q3KtSMsxQaVScVo0n0Xkxss9w0gTMsOw5ZU/H9/uGywmzYrLhi5aupPULg1Qa8GPhpzTejRLUejqiPbVcXz1KLpgq3VAxKpStmOLf5dxMeMvtH706ys5if0mliVqJkhPIzZGlvL0euHHuhxlNda4LFfm2UdLKMGxXI7LrPA2Tjcc+LMHyls3pzpuMntFV8tgaQjRa8TCCEtmAQD73+Bp595222/ynKccIJTvVZKhLkpkMBXifaIjGkQmGeexTGRMVx4jligdE/n7ViS+Q30514YwzVHKS1gvpek87g0lN/gKZICJFcwWK0laOf3dd0S6BbAlteAt8kyEY52ajwgZPJJjYu5GtTJebrZ8zAFx0dSAbDyMrOcY42BhFEOpN8MIREIIBEJIaOaBipQIh9QfJfK8n/zmYQ2UL+d5dGVIYrxfI5xLNZ7Nm3L35w9NGoyNLaQL6AOIRxfjrjMXepV/+VN5Xyt5SPUspP2lQgm13NWw5HUZDNuTdRvnQ5vpYTGnD7/ZZnY4BsNpPL6ftsKeXp6n6gVH9L7Rfs+zUN8gPZyIbJG8x2VTte6VfEeKr9nju0UH+HLYE9lJLhxnxfLsh23sFD0RvgnJzKdqrnWlGNASCR8mayFesjRzVSujKLySbWHeenOMhGxdKoJgDd5zxUl0xKPv23ATgG9gp5rJHhokVBNr0jzAxLpZFKplFXXysybnnkD9PvUR3KIMgv2VRXx/nR3CCbhEOkMbDp2SGuCpHzANkoQXVLIIg3Pv8cv3/mWayLRpEMRpCjmFKDvkerHTkFxGjIBMO8iaK8XpRcm2neipWQcyYy3BgF26h7SyTSpk0vhf7QqRmxQPrFo7h4wgQ0JJKoyKrKrXYCfpInsy4ksEPyv+P227Fy+QoMHrwPRh57rJXoVhh3jQmSzeGmX/ycX2fUmNHYe9/Bej0lIWsN4NEXB4suK5//5WdLcf/se/mesceOw+577W0BR6oNPfwqJHOM6aAX67OsPPj111/jxRdfxEkTxiMUDiObyWDu3Lk4cOhQ1DbUW8YtxHk+gDlz5mDw4MHot/MuRi4/MVoc3og83n3nbbzw3LN8zfnnX4jaxiZR9lt+39Haglt/+1uW6eGHH46hhxyMLJXjJl6IxpJTwGLz+rWoa2xwbOjbW1qRaKPzX+bPSXXRgzFYkhYzrEef3kAghKxWPYhvyheQTnTgiccfxzEjRljvbVOoBT2a+ko689ILczFv3hvYc889Me6EE6X8nYstE7DzxCNl9E6EPwQCWLhwIZZ8thQjR47kR1MYyeuvv44xY8dKdF+0Q/rV3NyM5559FsOHD0dtY4ODuajmhmIeWnPFCB+3w5LFFaUWTbcT5XS/HN9ri6m/cyXuV+PIECURf+T8FPZPf4YGnvKibMrVtgpez1T6p5iP6n6/RVpRlgncE3NCyUkwNU15WJszI1RbD1en+7jykqP6kp81cz7B/bxNxWRT1bXETCF5qJxsIlxUMmSNbooFlmx+COsCwF2vvYYXPloIyl+UDIfVyDruonWBwkMpbDQTjiInQ+dpDkQoZ1BAVKBmh8hgcpqA3UatAZ252cuJV3kaaY0DMfEIJExin222welHHYmaTKobZOuMjLuv7ZbAViYBsrfFwkV7Jign2wTsW1fDhQ+iMiebn700X483CwyyrZUgm8j6yww3StMSDGIVgEv+eBtWhcJIhKNISf+bDwUVX8Dyv8N8EE7+twI+aFMVluHrIaY7O6MQNlbkZpbiEluWsh9HfiL1nfxvSjsz4dDDcOD226Eyl5Ehr26gzfZfvDfdZT+8+0JfCTgZRM7LTP9kc4E7ftXe/Z/n56kJv8a6T08YYh3mlYIYt35l8WJzFfcsne/UmXEsJq3y2vECJsuDZ8trv/R4bap2Sj9p467YWJDNGYIpQLaOjnY0NTRYDNBSWejdIJs/yctr/SMmmwDZanzT0rjvo7z+6CLIlswglU6irk4UPigFsrGBYAq5E2SjRd6XrsfhSUppQ2htawPBF+IlbaNDINsGBPHalytwy3PPYkNFFRIEtBCzRDKl1IJt/0/5oQrWCRsziGQ1GC7tKkPkAvkCM62+yf+FpOyoYD1PnQrBU4PJiVZzRFEvoCadxMg998SI7+6NhkwaFeksv5PYJLtNlaK4nzn5dCxZ/DFGjx2Dy666EsTGIjqk+cmmkhh2xBH858unTWOgjTauPIEcSfrtsDdrM6/NEgJe3nvnbVx68cXc1jXXXYvvDx9hMbTs5+oGi4pPCD1TJ4Mrly/H228twLx587BgwQJegE4/4wxMPvMMTDnrbCz66CMMHzECV19zrQO6WvTBv3DOlKkCOLvkUpwwfoIDaFN9Jjbjk4/Owa9v+RV//8BDD2Gb7ba3dIb6smHt1zh27FiedGedPRU/mHwaO7s6M4wYZtl0Cnf86Y/488OP4vobfopDDj2MgTKS2z0zZ+LuO263YrwFoKSKbZjIOjDkgANw+fSr0dizl+WgKrk8cO8s3HbbbaiurcUjj/0Z0coKC2AkuUq8ncMx/vC7WzHnwQdw1FFH4Zqf3iDGkk+d6cC5gEBQ5G0ieeezGXy8aBHeWbAAr738Kj5ZuoT7f+sffo9ttumNUyZNQiqVwtXXXIOjjxlhyZv6NWvmXbjzzjuZ6XXHzHvQb5cBjmwKCvB1nr+JUchT1eEgsceEHPxOkPSTH9WeV845puRrCf3NZzJw5rme2MxGPsWgkGJiKuol1BWgr+W44dBjBmtCjtBdc3Y5NV0wo/713j9RU1uB/v37IxcgIIg+bviQ/6z1Q59zzkWYACrhWgh7ILRBHHTQuNtly618cMbKVRyEtEdoU4Js+omWfvLaOZBNMC6SwQBWBwKY8eY8PLvwI6yPVSAdi3GJbtoKMRNU5kvksZMs6Bzn57QVg0Bqx2hQSCvlW8jn5XohGLrf5LpBz7PSlMuKSKLHzrL28UyGy6SfctihGLrdtqjhvHLdTLaNcyO77+6WwJaTwDcNsoUlI0NEkoQ4VJSKiV1w+x34dySG9mgcmUiYfWwTzKK/IRjktZ1/lh9ah8iEiSJFtg9ppZOQxWm6alf1dthfLcM+Wwe+WqEzFSKq1gNanyj8nqJIemWzuGLSyeiTzaA6m+GDScr3KfZHXuyVbpBtc8yaUuDDfxTIxku8F+CzOSS7edssBrKJGeTj/8pulRp3y9bIH/z82dLtdB1g4+HyiQbprHQ3VTudfW5nr99YkE14sfaHCm+2J2Xhg07gT04mWydBtkQS2VymSyDburWy8AGFizbL6qJm4jf9dxrYZCKDRDqJBgNk0+Eh4d8LxodaYLxANvrWat86dZcnWWryIMSlV2nRq6mlxHMKZKMcOyE0A3h1+Qr8v+ee5zwUBLJR1VC1mOpKYedjEKAC903mOvICsfRFVTHyNs//OlhZ/qkEhf/UpNOoTybxoxOOR//KOGrSIvxVAVLKwSB5EGtI5B/LcejT2ZMnWyDbpdOusoCbJ554AuvWrMWAAQNw2GGHIZfJYNhhh7MoCWQbMWY0CsEQO0qiCqLTnVLPoOsZBJKsGQbZFryDH116CbdFINsRw4eLUEwaCt4sah8tfPLteW/iwQfux7LFn6CtpdWu+hoEdtplFxx7/PEYO3YsXnjuOfz8hhs4V9M9987Cdv36c4NUFv6Siy7CP/72dzT07ImZ99+PytoaZuSpsVf5laifTz3yCH79q1skyDYHvbffVuqM0NmWNWswbsxodgzPnjIVEyefziCbYjrx4hfIo6O5GZdceAGWfvwJwuEQbrz5Zgw5YH/u01NPPYUnHn2MNVEARFoi4kAemWQCn3/+Jc+lbAgYd8IJDA4GwhEBoNIGnxhj69bj5PEnoSPRjinnnINjRo7Eu//8Jw474vsIBCnDiZAthRATyPb73/wajz78IIYdMxxXX/tTBhoorENkXQzwmN0362688corWLb0U2RSaSvZcSAYwZAD98ekU07BPvvsg5/95Kf469wX0KdvX8y+/34EIlEem/bmDZg4/iSeu0MPPgQ33HQTcpQ1WcJmIiQX+Hrlv3HdNT/GyFEjmB0Xi8YZEBIgrq0LJsjmlTtQjJ8N3jM4qxZVk8etLXgCYFRVaJwqqIC7JZ8sxPv/eA9BdrptcKuQF8xFeymwO036sPc++2LAbrsx0MYnrCaUpzlJ9KxwDjjj1B9iydKPUVvfgLvumc2gqs1sE/2zrIRRSZPBUQ6BFHNSgEdiZFWia2FDBXio9JSubU8kQMxQOoHpt9MABt2VE2dVhzUZtoaTt7Eg21RZ+CDmKHwg+68NjS+TzWCWqXwMxK74GsAdb87DM4sWYUOsAh3hiKVnJCe9HLvaSDHgRkU78rad8AKFxbpgV8suf51Q0Lpg/JV/nwD/bOq6hGIdTFCxrnBIFgKoSCXRN5vFladMQq9MGtU5yh+UR7C8Q1jnxOj+rVsC3RLYKiRA56IUtkmh7SInm11dVGeymYUPiuVk0z06wWRrZiZbWC5vAmQLIhUMcTGxC+6YgS8jUbRF40hRlIjhyjFoxeuJ+ILXW0clT3kgEBB+pfnpql30IgGUY2fV8/X77cJnwmBSzlDKHVqbSeGQ7XfAxEMORmMyxQVylH9Dh1pqbRALsty/aOlCtgol+q/rRHHQpvPi6Gx7xY5by3i67odpOXNd4YYufetsP8voy6a8xC+nnfUMiQ9YYJV0Xlz3mdepBkxnpzx5lAtqlW6t9BVe4uzaXZtyYLrW1qYA2ejJakUgkC2R7EA9VReVIJs3qUL0V60bVORSL3xQqjikdgTEOdkUk418ZW5TOs1+64sKF/UE2ZQoTaUSTI8gkskUM1fq6mqthUQXvw3K2WrBlRYo2fTatQzORcNhCZIYCm/mpOJnCpCNPrVV1VYSHLqTmGzrAby2QoJsFZW8caIwHw6Pk/l21OZW5RaS4ndUeewqhdwEJbumivbia1YzMploanvNG6dcDvWpDPaoq8P5o0ehPpXgfBBRrnDklC37NzLsjxQsXMjh7Mmn41Niso0Zg0unTbdAtsmnnYolS5Zg2LBhuO6665BNZ3D0EYfz/VdMm44RY8YwVKAmEMmVgJpcLoNURwIhzlGVsyrXqWoc9P8H/3gP0668nMV0+bSrcMgR35f5zrSE+cqRozxIoShisRhWf/0VJp54IkCFHeh7QuUAXH/jjTjosMNs6CKbxQ8nTcSKFSswZtxY/M+V0/i6d995Bz+6+CIGDX587TU4YsQxAliSJ7M6U45CwR5/5BH85le/5nsfePgh9NluW5k6XIxAy5q1GDd2NDP/zph6Nk5hkE0BxEEJQArAasPaNZh65hlY8/UqxCurcNudd2CHfjty25TXCdksbr/tT/h48UJc8aMrsP0O22LdmtW44oorsHjxJ4jGKnDx5Zdh2OiRVp85R1g+h1fm/hXzXnsVL82di5133hl3zLgTN958E5569lnsNGAA7rprJkIRAbQxtJwv4De/ugV/fvQRjB49GpdNvxqUv4wABj248PlnnsaNP/sZh1GTvPP5PGKVVXhgzsOoa2pi0IhA2+XLluEHJ58ixuJnN+CwI49kPbn993/A/fffj4pYHPfcdy+atu1rsR/pWsVOvGb6NLz+6ivMvOzRowcmTjgZY48/HtGKSuRkbkW6vhQOIIDKAn73699g4b/et3VdmmcCQFj/ZbVT1V40GsXx48czIKmAPTe7LI9HHnwA/3frrVoeLifTkBcCWaxC2U5iUJ170cU46eSTbZCNTyO0J2ggFeld+5r1OHb0KLZzPXv3xkOPPSnlIMIl9afyz1rYKgPr2Tw62tqRTafZbtLP9H9bh/i/vZX+1sqhvK3NLVxieu36tWybW9vbGZsbPOR7uOV3vxW6RtV0mNllODPWQuF0FrsGsoW4AM3Re+wKHWQjpoCeg1Nfm2gtanUUPhD9s+ylTOxLWkHjQCDbagB/emMenl28COsrqtEWFoctpP+qOi+xDwVoKmwYtxkke+o8/HGGg5R/MOJeHzat+6TgXhUyQzpBwHo0V0B1KoEjd+qHCUOHoi7ZgSrOf+GVN6jLq1j3jd0S6JbANyyBUiDbFZMmYEgthYu2IpQtWNVFywXZRHVRAbJZ1UUDeWQDYQtkO++OGVgRjaE1EkMyHBL5djXGt54zVvnfvGaqQkkKcJN+aqlNrZlUY3OJ3Mu/lzAh21QKFa1PpXD2sCOxb8+eHDaqH3Lz4TZCdnoJrRCQstGbq+/d7RaTwKZddztfRXYTgmwyfFv4P8Y7d4Ns0i9UctnEIJsB7pXWqtJXeGlt1+7a8hagHJBt2MCBOOeQoegDKspFe2IRZm8fIG8akI32OPW1NYgSSaXEjnJjQTbCGSgn21qZky1MTLblGzYUxZlINflfPo9MJoOKiriV40sfSg/CiARkArwpqqmqRpDo2g4GmbmtJcCFQjoBYoqksxl+Lm3YxUewQjgnWzSG1774Ar/960tYW1GBRCjCJ2xqAe+MmnkldlebK9poqaTnok2TOUAQZ4BIYhYzyuvZvgknfZh8+iJPoWoc8kW5soJBxNMpNCUyOO57++GoXQZwQmtKIkvVRVWJdsVEUYwcpuYTcALgrNNPYybbqLFj8D9XCZCNZHv6qafhsyWf4Oijj8aPr/0JM9mOPPwwVvorpl2FIfvtjyf/8hTaOjrQe5ttODSzpq4eb7zxGqZfcSWPrb6E6Pk/iGnDydAlSCfYX7SnJXK9llievw9g2PARDIrRexMLramuHh0tLbj4/PNYP/505wwM3GMPbm/pp5/i7wsWYP4br+PDDz/kcMh+/XfhE9S/PPE4VnzxOerrGzHx5B8gWluNUeOOtZhef33heXy1crksx17A4g8/wJuvv8F9Gn/KJFTV1jiKFSQT7bhv1j28+d5v/+9hr30GSQZWAI09euGYUaOt01zayH780Yc475xzkc1nMXD33XD7HXdy22RQ1ny1CtdO/zEWf7QQsWgYJ554Il547hmsWbcOfftuhxv+90b0G7gLM+X4BFiGO7y9YAGmXXIpgpTTJBzG7bf9HzpSSZx/wQUMGJ1/4YUYO+ZYfPrpp4L5JnOIPHD/bLz52qs4+LDDMXHSKQxCMJuwEMCuu++GcCSCXDqFf/ztHey8Qz88+8xfcM9dM1BZU4u/PP8CjwvJe94bb2Dlss8ZgKLT7mNGjkZdQz2j/nfPuAvZXBp7f2dPHHTYodhxl4EYfMCBFmOMdSKXx0P334ennngc/1653Ao9r61vxOSp52D0seOskFcvkM2Z+04ULbnysstBrEcR9mo7HcRGEuHTQt2sg/YCAa0BnP+jS3D8SeMFoKVViRGOSx4PP/QA/vjb38kwWtGI2ggouyBAfY3JFgSDbCdOmuDIzebIPSjtIM0J6v+LTwtwk/R99LHH4dIrr7LBW5+QVsGFymPxhx/ivLOm+CfkJ32jSw2QT4VGMtAaCKLvttvjvocf8iy0UcqebhTItvvuOPvA/dEXADHZeLGVOTJZrMR0pTD+AOUhEusJFeagnGwqrNjrUIJyB1EeoFUB4PY35zPItjZWycm3CUQUuYNsvVABoSqPoSpIousbf0e6InA4O5xXhenTHMkLpiCxagnEo99pXeN3kafPplPMbF6jkIn3OiL7q63aelgUs/I43ygQzuYQL2SZ8Xzu8KMxqKmJCzhUMn1YFk3R8rfpz/Nz7vQNohNiVCfIEvQ0qimb71JqM11K3wzplwTj/dsr5cZ6f+/ff/dMEM8udVxg9LDkyb5SXNmuK3xIGx3jELOccXbnFvJuz9IHZnPq4T3O99lU412qHVv64icz7UC5m2KvUVSHGwwQbQXhWjbIRtVFw7hx9myskb4yM9lOnojBNdUWyNZYXc3RDDz3zfyu2nApO5jJZbF2/QY0NTUiojHUVOExYrKdf+cMLI/GZKEYG1RyeoJes09ImO2iRwVt8jR0poIqLEU+LEVT8D1aehlr8yRTcrj0xG8++fzdBNksd7WQFzkusxlsFwzh6onj0ZBKoSqT9jzkLteO+dvHjQRlfDrg16oeRcDj00UWQtntlAAr7Pkre2yAR+r17P2n1CuDbGDaMz87YsmF/UNht71BUaeFsKuLFwdzSq025fbTNawlIg381kunvbQPVK0CDiXWcfN9XDmEy+yX6l8p+162XnV14nXft0kkUA7IdtQuu+CcQw/CNhrIptJdWfogf/BishXrqIPJtmYNGupqOw2ytSc6eH/LhTdljnL9mY59KEe0CP+efPA1a9cx6y4SDiGwqr29JMhGm+t0Os0gW1UVJZsm41va+tKUJeYLMSmqKio5bM59n8kMUQmzQ0hl0rxBiUdjMvRQGDwdZLv1pZddIBsJwuxdqcnLwtOcD2Y4yXxghrsonDe5SRNMIJKtAIsopszLafBLiGklMCeHoUjstgBKAMJiK1NJ9EqmccWkSdg+AM4NEdVCRfVqlWQEqeVVK/+NRx+8n9t4ae4LaFm7Hv13HoC9hwzBNttuh/EnnoDTTvshln66BEcPPwrXXPsTDhccdpSovUgAACAASURBVMThLIdtt98BX65cIcJxZdWO2fffh+367Yj5b87DVVdcYYFsKiyNgUGZDJ+ZWzJZLwNGQoqWaFlmFNoogZwjhw3HtT+5jvtOOkMgwQf/eh8XnDOV77ntzhnYdbfdGXh68skncMtNN0oAhfRJhQWTQAXIQjn4soU8mvpsg4f//GcLxLns4kvxt3cWiDuomiqFUamSBLyp15cnMQaqT6zfKg8gQthlj91w24yZjjK/1Oadd96Od955B1dNn4Z+/frh3ytXINHSxrn16OLZ98xiVprQnzx22XVXnH/BJYhXVXLFLgIWmnr3RGNDD77k7QXzcf20HyOdSGDgzv3xhz/8AWeffTY+++Jz7DVoH/z2d7/nQgVTp06VOe2IySbkQH2nOUU5wwSbR4zSw39+HD1795LvJlgwd824wwLZnnn+Bb6Orv/x9Ol485WXrcqzzGikXGoUFikZW8rIHTNmHC6bPl3krZPzS4SyUdKrPObOfQ6z770XXy77nNs4+fTJOHPqFFc1VRoTdT8DtbKtAIXCFgK4b9a9+GTxQsMpVFqm2E4ibPONV9/gvQaFRd45+170G7CzL8jGtWjz4Opndii6l+0TiqJYZ4Itqefqs90RK4xaAnkExv78mmvx0otzWXdv/tUt2PfAoQ5Gn6oKqt8rRi6PlV9+iR+Mn8jsJDu3n221aExioSAzQ9vbW/kaAmPD0QgG7bsPtt9xR/Tpsw16btMXhx5xOBfysLen5a25GwOyDdttN0wZegBXGaIKyREJAAkTIeSq3pvmAhU+iEXCfPjiBtlsvJOupQTdX1NOtnlv4ZlFi7E2Fu8UyEaFZvQNKYNsPNAiEbhYC+y8kZS7iBZmdY8I1xYAG0lVOO4yp6Vic8h2ymE4mOuYM/TK3gkziy2f483fdqEApo+fgMZ0GhWZFGKS+i5srtBlrzBsL1hI9dG9WdgyIFt52lnsqlLbnq6AbO7Dw06DbHItKJl7xxeM20iQzSWyby/I5tTjUuMt57R8fy8G8dYKspnholdMnITBdVVc+IAA97qqKnEQo6cLkEAVg4YWgCHWrQyHi25gJluED6oE8JUJh7hC6JcULqqBbIkw+cBCYm6QTfgadqSFP8gWDBTEYZlsSaSDcMJedEBmHXYp+8m2VjDpeL1Q/oiaS9JuO1S7DJBNHFRKU1mgiqI51KdTOHLXXXHC4MGoS6U4ksQ65N54o6TlcOoG2UicVgKQEiCbSttiRvSUC151FWQTuW7twli2ChhgXKnjFkMfy9q36vqtHuxzCOB1eGDLt2sgm25fNxZk4ymqz1tjLnWDbJvAuHwDTZQDshGTbeohQ/lwnXJcmtVFOZJG4kyJZAbJVMIOF+Wc+sUxKJUyZk0ZIJuF2ViHT0HoIJu7loC3EDkFEQpYu2YdGhoawEw2lZPNT+5i01g6XNR9v1hUi4WLshDp1F/bbKjFMVcIcnXRQiGPWjqB05weyv2wngofyHDRNXGRZ0cVPiimQ/ZSbZgbpncLxhgxx0LEGuM85zkrKbxI0GozEmjDlGOwgoyrXViBFIOSYqtrO3Ma5GdUqWeUT402TkRN369nD0wedhQakhlUZtPWAq8bKOUW07B//MFHOPfsMxk8oc04gVbc/0AQew7aG3/8w//h9NN+iM8IZDv6KFx25VWY+9zz+NXNN7E4uQ6mFB7dR+G89z54P7bdsR82bNiAJZ98KsFFUTEzUBCAzrKlS/CH397K35122mnYe999bIYO7+W1I1K5ANFzmpp6cgL4jxctxNKPP+Zwx6+Wf4n77p3N/Tn19NPQq09fBMMhZlARyEafgw8/TDBeONyN8k8Jdt/iRYuwatUqNPbu4wDZbvjp9Xj/vX8gSGyTQh6ZRAfaWptBsFxjj54oUMUsdXKap+qCwOrVq/gku4pOiasqJbASws4Dd8HPb75FhExIRgn1KZNJMaslLBlW1xJI9fKrIn+eTLDLTCPWI7XQRUShDvoXDODCSy/F8eNPtKqc/vPv/8C0/7kM6VQC2/Tqze9WWV2LO2fdgz59+mDhBx/inKlTJOvUBpl0NqHKn0KG4aE/P4aevbfh6qMb1qxBpBDAm6++wr/HKipxwSWX8ntS248/9mf+jpzv7+z1XQkgiJVR6Hoe78x/C4l0CseMGcv5/FR4Ls91mYDf2ngW8njlry9hziOP4v/9+jccnqrAKjWXFUjLTFeWi32ySc6Nkp/SJpvdQyflAhiha5YsXoQzzziD5fid7+6F3/7pNiucVUBUytDkhD2Q1Vm5+lkgz4cGAqwUwA/9Lj4KZBC/qYISisEq9NHWdZUrkUDdQjaDE0aNRGtLC+JV1XjymWcQiFaIeULhj7RhUNQpzXkSDL0cEh1tuO+ue1BTVYmqqmrU1tbyv7qaWtTUVKOxtg7rvl6Fyy+/nPWExn3c8Sdg8plnMgNRQuEWEMQ52Sz4Sr6PTylyJa6ugmxVuSyO2Hln/GDwYM5rE80LkI3GlGRk5+lRLMIAkuk0ouGQKDwgxW9vwuyCBQTspoMBLnZwz4IFeOWLL7EuVoF2FS5Km7Jii0WR7xStndmkZGeyQopUIIHmNOuATLbNQD0xRuXhgr1WCDmrPujMjdLOtQ+oJQEzmr/xTJbzBh21+0CcMGhf3hhSSBPZ/9L52OwR1dcUf5Cta4Lcap3mLoaD2Ix1yRztNONJA7Nk+gu2mZ2sZluuXP3AUsZeuUqy8+NkPghb37WPob9qHhvFbnx9Jx9wpBiEZs4pHb7o6lt07d03zV0mk+0Xs2ZhfUUlN0629KoJEzCorgrxRDvCmSwaq2sleMWDq4I2tUSftjUkiCuTz2H1+nVoampikE3Ji2xqKhAUINuMGVgRiXFkCR1+i7XP/qinmG9s6acqOGZdIBiR5KdyUYR8TuSLlblciQXPBxd8gEXMOeHDFoIiTEfZWNWcveIa4J+P/pg6YvkR8rA4HAigMp1Ez44Uzhs3FrvXVHMkSUTmO+7syG70fNKAUfFsCV66FjbvmeF8vg2y+IH7CkRR874ze5vOysbzep8wSOXX+umZxXQ0c8lauUy7ZgFsfSkO3nt9W86hWimZ+T61k8zNzsrNq1/6mlNKL9y22K5GzzZETtxS7ZSST/f3W0YC5YBsR+22K8456ED0kREslOvSsiuy28qMmYUPTL0wmcfKDtJBuwLZIpGIyH+uiYTBNXmIon4W+hdER4fNZDNBexfTWaWVYewhzyBbPTHAGWTLJvk9zNwz+uJICt9B1UVTKabdqcRz+oLq95IKZGusr+PQNtVZArIUK4qfbwiVIK+W9jbeglRXU+EDGVIYLMjCB0EufPDL559H10E2ETZDm2kVSkmLeiiXQyxf4IVTbEhEJTYhJ3vDRAs6AXvkdGSDVHghyMUXGISy2FqlHQ4vA6eH3wpGnUB7Y/kMGpIpnH7Iwdh/+x1Qq22cRLJzm5Wg3HVigq38/HPc9rtbEcrl8dH7/2QmVY/evbDjgJ2x04D+OP/c8zCZmWyfoHfv3uhIpjh3k2KK1DU0cTXSnXbaCdf+9CdAIIz7HnoQfXbYQTDwLBBBsGtIn2jD+frLL+PHV09jx+k3v7sVgwYPYVYTgXD24aRi/bgZiHfdcTtm3XUXIhBsNp0+TvdH45W4+OKL8cub/pc33S+//poAJ6iaFbPSBNh3489/hmeeecYC2Wh8RAiCKBZBIA4h6Y9TddH/dwsDIpSHrPd22zPIIca+gOa1a3DcmLH8+5lTzsYPT6fqogy5WNU6CaRwGgGhO4rBdd3VV+ONl19CY1099tprL54Hq1d+xeGdBLIdcsghQCDCf3/1zVcZsLngR5fiuJPGCwc2IJhmC958HdMoTJdoWQjiup/egB0H7MTg5EcEsk2Zytc++5enObTuogsuxAcffIDjjz8eF1x0IRZ/+gnOOXsKssRke+Jx9OjVB+dOPRsfffAB52QLUgVCBrXIkQ3zeFHfQoEgXn/1Zey///64+Ve/lmw/ee7MIckBnHjsOKxas1qAbNOv4kqO9Lnn7pks21GjRnEuNudmUDCsRAir7SWSdAmMeu3VV9HW3o5jRo20mG4Uzi1EosZI0fs19yMgQGUa31/85HrMfeE5lum111+PQ4cNY0abAu1EyLPIYUeAHukP6RHlodNBEDVnnaGEdK0zxyD1jvUhEEKWwwZtE8+hooU8Pnz3PVxy7rmsH4cNG4Zrbvg5spxk0w6/sRivlOdFa0dtPsiGcVVYKVB6Cukg1Sj9YtkyXHjeuQyGx+KVHIZNYLRabqhP8+cvwJ/uuB033XwzGno0MbCsAEXxriYTwWm1ugqycU42GS66DYAIzUMCguSBBkLisIIZmDKUvLW1hdcSlUZA3yxTr6SlZhYo2edVCHDhg+cWf8wgW0dEsDj1cNFSrohiM5C94FBMuSZEchlEmTWW5+IVnOtMbsioTdJnGn/qR4bYtKEgMqEgh7HSekF9pXHWT+0Uq9dabzw75wQpiP3B+inJaQSyVWTSaEwlcOFx47B7RSVq02kuBMNrmcHQ8x5NIc3NCbIJh0ZbIzuJem42Z9wDZCtnG2b1p0SYjb++OWeS6/3KDCPdJCCbfugjO7zRoID14t8syOalY8W3xaUswpb/3gTZiMm2Ll7BHSOQ7eJjx+G7tVWIt7cimgMqImFe09may3XIAYjxZkMcIgsvrsCsYTqwoTQjJC9aEygMPxWOYU1FHJfcJUC21lgc6bCqwWyn/3DvC9xy4wMwmSOSnkP2n31dPgwWxbrMHJLUR2VDyZ5SyQFi2JEtzXB2gQDU2iGeuPEgG/UhSvuRZAp7xGO46LgTUJcWoaJUjKxUUm0vjdno+aSF48mRFf5QV0G2kvbFWdjuGwdBioBs9ig7Jc3rl4899g/zLG9+dxVk22zrlur2RoJsal32k5spnXLXGz+pinlAhzpqXRBXfuP6Vd6wd19VQgLlgmxTJMhWST4+E11UCgFBeFL7jkQqjUSCmGx1Vgk99b0eOWfvUwhLCLDvTTnZiHBA0S9Cp2ShQVUYzkH6EPtP8qUpLVYul0ddjSJ5qQKFio5BvrHzUIPXpXwB69YJJhuRawItGQGy6aF7Sn7WCbsLZJPhXqVUjZLAAVi9bi10kM3JXTIMosrPFQgzkw2FPKqqqgRww6dVQDIctqqL/vL5Z7EmXsVMNtq0uMA6hYgbJ64KVFTAB4XQ0IaJKgRRUtPKTA4D+vTEgG23Q98ePVBXVSnCVgs5tCaSWNvcgmVfrcLCz5dhXSqDjkiY+5AMhTnZdo6ZCx60+SL0dOe66HQB6f1VLojeuQx+POEU9CpkZS4IWWxAnj6zRI3qhSJPD4EzOUw540x8umghxowZg8uuEgUC/vH2Avz8J9djQ/M6VjBl7NQJ0eXTp2PU6LH41/vv4dzzzkO+EMRDjzyM3ttvjyxDP7K/nD8pB2L+0PMoRPX3v/stAwhz5sxBr77bMjuMwAx700KundiMqs0vb2rzBTzx2MN4+oknGPRp39CC/8/ee0BHVXVtwE8mmRRSCITelC6IqICA9CrSpfdeQ5MO0qSDdBSVXgQUUKogRZBqfVUUKS8d6S0hpM5Mpvxr73POvXcmMymo7//963fWYgHJzJ17T9ln72c/+9mPHtzj+yv8XFEEBgfBHBTC3SkXzJvLINs3p04JEI+CW6kRR981zwvIpgT2adMJkM2JPV98jsWLFvGYEMiWp1AhtyYJT2MeMchG49mnX1907U2ND4jW6ie0Qvi7hYaUwH/0pyTHlkBcYrKdPHYUlV+tiCXviyYLuz7ficWLFzPIdurUKbgQwCye2jWrc6A+dMQotGrXVpSbkf6NE0iIi0GPzl3xNC4WbzZ8EwnJSfj2228xe84cROXMyeWitA4OHDjAQHX7Nm1x//59BsfeW7QAFy9eRL8+ffmeiclGzMCZM6fj+uXLPN6P7z1AUgL18QWKlniBv/vVihXw4N59nDx2HK9VrYL5ixe6gWw0gzSWrVu24AyCEWT78/oN9OzeHS5yogMCWPuvXYcOKFqqBA2XgVGmszkY5HYBMffvoW/v3ohPTMCc+fNRqerr7iWlSlvKKUqOjcALzS856ndv3kTPzl25nK9I0aJYs2kTO+K0DvSyIAEudmzT2lD+7G6j3IA1WY4s4F8y6/o3U8ad9sbnO7ez809sNvViWJbXnRMfLVmKHVu38K8mT5+B2g3fAAiUkwCn0TorpqNq5KCvcalnSWCbBFrI6U9NSUK/Pr1w6/otLg+dv3gxs0npILFYLPh002bUqVULwcHBzDR9rUoVzJr7Hjc0EbfrnmH0FZg+G8hmYhbuG2XLoH/V18Egm9MpmGxyQugejCAP7W2SH6DDKzQkyKsjJu7bhFQ/Sn4QyEbdRX+U5aKBsASZta7GogOrIcnkI4OqmGvE1TA7qGRIdHOmsyLM6UDpAgVQPH9B5MuZE9lDwxBoJjDUjqdJyXj09Cn+fPAQ52/exBOHHckBAbD4m2E1nBWCZk4BjG4vvIG6GR25KmAlsDLcakXpkGAMa90KuVJSEJpqB/XwY8eVQEJZmu9+TTGT3ktf/r4Ms77DM3oi3TtRI+Pp0NM7/roz7r6C0wNgjOsxc3evv8szuPL8Hs/fq+/yDiQbvj1N8JnVOxPvz2rwlyFQJfXg+H2sc+QOVWYWREw7buI6eh/pZ3te46fSm9esjstfv5uMr0AgG5XDJwSacQ8Bbt1FoywpGNO+AypGhiMwKQFmuwthwUGiJMfgaBr9FQb6VcMgmVyKi3/KJToiPBHeDINs/oG45++HoZLJRh1OqVxUs1/S/0yT8U/DdBNJbLJXKolMtjU01YmcgQEoW6QwnsubF7kisyM8JJh9PJvVjviUJNx69AhX793F5Xt3kRwQhBR/3a46CHhjfWedKZzxiKZd/2pN0HOQD0E2P0eqBW+VK4c3yr3ESe4QhwAC07NBGe4THzfny17ofqXuuxgvkdnvS/M+t/hEdiI3zH1mxvDvfE/G+877k3qeL5kFw3zduy8QKeP7S380vNl7Ps8yqWma0dmXWfuq7jKr57Kbzq+bMfU8sXyNg8c3ZgjyGu9UWaS/c8X9e62/YwQyA7LVK1USA2pWRy6SBLPTOSCS6ybqskPxNKhySJCaSKqM4hXSRxOSY4oGJkg0WpAgZbyUXBH51U+ePBGJIn9RTWR8P3OkmWgj0vj8f3loUXdRh92FiOykZcpUIiFbYGQzeXwfjR1JHjPIllMSy7ICstFDElhGL1EkqWesPCdGPSTd/sPHMYjKEcnsAxYudWvh7Q65acAe/DWQjZls8vinyUuhxgcAjnkw2byBbNp9GZw7EYRSDb2oAw52OhCSKgCr5yMjUa/Cq6hYrChI8p7ygmYuAxIwEt0tAYf0xwIgGcB9qxXHf/sdJ8+eQ5yfH4NtKQGC2UYOidtBnwkNCHHP+uGhmBHBDioVtaLG88+h6+vVubtRiCPV/YBPp4yC2EAEnvTr1QtXLv6XQTYSfZ86dSpuXb2qiaObg4LQ4I1G/HtiQ9G6GvPOBDRt3gxnfjuNwYMHE5SCbTu3I1e+/AJMlKAW65/RQnaIzN6yBfOxe/sXvC7NQYFaJ0fj4UDXp+XdvFVrDHl7uKG0UIAQAhx04cOlS7BdghFt2rXDkBEjGJTbs2cPl4uSA7Zz35fS8dbdOxrJD5YsxqFDhzQmG5cWy3byQo8NPDZ7vtiOxYsWgLSYtnyxDbkLF+LvYODM5UL8Y2KyNefn6du/Hzr16glydkWArFBtJ65dvoa7d24J1FyyoEoWL47CBQti8sSJ+PboUW4GUqxEUZ7tmEexuHf7Dgch5V95GXAF8Gb/4/fTfO1hI0ahZfu2okyC2TQuTBg7Bj9+9y1KFC2G5ctXYsuWLVizZg0KFy6MCRMmIDo6mj9LIBuBEo0aNOS9lz17duw9uB/nz59H/779+Jrbdu5GVL48ovunbFPfs3Nn3Lxxje9v9nsL8XqN6vzeiRMn4sTxo6hYsSKmzpipMYfEuhVqLL26d8Ojx4/RWJaL0udOnjyJFR9+hNs3bzIQpxyAqjWqY+CwoShQ5DlmfOnAkSindabaMHzQIL5fWmtDRwxHq3YdNLaV0faosdb03yQLjuZ2zNvDWX+P7nDGnDmoVqeOYBrJpSJKOF28duvWqO4WkHg60KqcSmVTjOXU2v1IkO3ot6fgNJndYH4aI9b/cznRsXVrPLp/D0HBwdi+7ysEhYZQb0gxmmoZk5Hn0moBemkZWPllRldTAHgiKFi3agU2rlvL9mTEyFFo3lYCtbLrc5+ePRCVIwevm88++wwfr1iB+YsWM4Aq1nPmgtm/ArI1KlMG/V93p40roJAPPEPjAxoPYleY/f2YnanmxXiKqIw+2V4KQrm7qATZngQHaZpswm4phrJ4Am9Oszj8BQAY5LQjJNWB8FQbSufNj3qVKuLFAvlApyK156FZYzaGnBdiclPXa/pDanh/Pk3A0dOn8cOlS0hSiZmAAFCrcbJJWWHXeXOGjMEglYe2Kl8eb7xYlrtRUwJJMUJUybORMWq8Xpad7Sx6ZpkNAtVl1f14A9iMZ0kWb8Pw9syBbD6DqkwHB2nZ5nQTngCizmQXJdHGUDo9Rt3fHfRlNJ4ZzmNWQTYfX/hPg2yZGbf0QLiMxumf+H16IFsuqwXj2nfUNdmcTmQPCeUuoSJg8P1ioM0lNGwpWCDGOYNzEoQjO2UxmcCND1atxp2gYG58QCCbknNQSV5vTDb1M9GMi/xvF7JR4sJmRZjDjmrlyqLuyxVQIFswQqUPbrSpqqjIKv1vsqu///knjvxyGtdiYpFoDoTFHACLyR82f1FhIDyTzL2M80z/5moIp4t17UjeIIctBePbtsNz5gCE2W0IsouueP9bkE1ZDfFsvsu603/mrIBs3r4ncyP67O/KeF/6Btm829UMLZbXm/2/DLKld/49C8iWpXn2SJpog5eBTII+Cx7zkelz9Nnm8dlX4r+fzMoIZBZk61alMnJaUhhkI9+Uq1Zk1SKfNzLJTvE44U8h2YK8nl/GjqTG+2SQLf4psoeFix6L8uyTBVDCdnI8pX+KyC1M+nE4WDIhJMisfU6LKw3v12SX+IwUyBhVDUXkiBQyB/GpNu9nj+yCpspFqFyUmh9EhkdwBJcRNZp+T+ASgWyPYmIZZCMQhG7BjQniy6mSIBuhi1q5KJdhOmEzEZPNLw3IJoATRYHwjqQLwEow8agVd7DDjvBUKwoFBKBT/fqoUDA/qCCWADYC12he6ErqasrZ5xI60tuSYFsSgMfESPr+Bxz54w/EBQYhySzYCqqEVBze7gd+RoeIul8aNy7/saSgT6M3USkqFwNunloQ7hkbWerDbXFNHNQbQbZmzZsjevAQvPXWW0i1pEhdKycaNnoDE9+dzuhxAyor86PuohO4xI86Tw4fPpyZbDu+3I0cufNwWZYxoyyCfMEeenvAQC5Ppedm58ikcqVST4mFxP0ZQu3UrRv6Rg8RjDat7FVsPmdyCtq/9RaSnsZpTsXUWbNQu159fLlbgGxqwwiPSs4Ydz0T9E56DqXJJoTpxWyK9SCZbNs/x6JFC/j9xGTLV6ig6MIJwcx7GhODt5o346/o228AuvQiJpsHA8/lwJIFSxhcNOZRCZzs1KkTJk0QIBvfpmS+uRx2jVnCc+iS1FZC803AsOHEZGvP6//KpYs4dvgIPtu0kee0ZcuWCA/Pziy1w4cPsaFq1bIlg4/kYBLIduP6TQwcOFDLkK3buAkWm5VBNnLWt+7czeXDylm8cPo3DBsUzXNIr+DwSKxZvw75CuTHxInvMMgmDJvsymloRsABIbFYTUBjYktOGM/MLDZQAH7+6Ud8sWUrfvjhewFemvywdtNGFC5azE1ThOct1YZ3J0/Gt8dP8FgRIDfrvfeYGUaGnJkRmq3SGS2qK7DQd3Hi0J4vMW/ObH6WKlWrYfYiYg2a4CQn3KM0lZiYy99/X4DqTF92b2ZC13x47x6XzNL6Kf9qBZQqXYZ5bMrgqrmltTFk6Ntcbmtcn8xbcjhw5cI5DOzbh7+ndt06eHfOXNF4QM7/w3t3sWH9enTv0YP18KhhhfHlLeAWAB5gTU5Ch5YtWGOwWMlSWPvJJ1xio/TxaHyPHv4a7777LgPnrdu2w0cff4wOnTtxEwzhbHm3o55m+6+AbMRkG1DVHWSj8kcaZ12TTQRJNOcEshETMiQkRJMf8BTuFs0dqEmOHx7BhBXffc9MNtJno+6iVCItrucOshmbxtAzUjdnf4edy0HJ/kbYLCgeHo7ub7yJUsSuADgQVIkYFUAq5geBbCooVGcFJYgeuFzYcvgIfrhxA/GBwUgiFrSZ2Kuq66kPJ9LTqdWcWWHL6PupCQ6x1qjRwTvt26Kwvz93FSUWhtrfqrw/bfdF48yKaxrPLfFbXbtH60KmeRFpV4LnZ9zWjoczrgcz7tcxyifQ57PKXPO1ijNTAmq8X6/rxXDeGBtjGIHKzIKWvoI5b26Sz3nhNz9r8KK+yXPEZLmdD6anZxfArDyH+/ga710Xys/IT/I2Pln6WTrJyayukSx97194syoXTQgIwF2TmZls1F2UzivqLmpsfGB2OBEZQhUhwhq5p7bdb0JLUjgdeBz7hEE2eXrxtcnPTvaTIJuXxgfCf9H9L7Ff3RllKnHKSQurFbnsdtQoVQpta9dCFMA+OPGUAw0+uLpLwSkQf8gHpwQGJbuJc//Hg8fYfPgwbqZYEB9o5goTG8suSIaCx30ps6V4Eb4alBHIFuJwcnKlXI5IDG7cGDmsFBzS2SDZwc8ylz7jFV8gQvqWxPuufZYb+x+BGJkGVZ7lGTL+jGZXPMqJPc+XrNqfrI7e35G8EU+btW/O2rv18fynxyMj/zKrz5nxSvj3HX/nCGQGZKtfuhT616jGDc9CZAWLWMEy3pJlm3RaWSw2IVcWEe7V+VPkMuMzqTkjZAAAIABJREFUqEZ9VFEVGZEdpMkmyBFSBsiQdvFkd1PMn0CVlE4ns+conuJQl3SWJRvcW8KXvtPudOBJ7FNRLhrglz7Ixr4jC28LTTYNZKMMVAZergLZ6HAjJhuXi5r8+XO6KLnePUI7QLXOQCYkJiTxgHiCbFYTMdlMOHb7HkS5qKHxgYfRNmbStACIad8uhKXakD3VhqrFi6FH3dqgsDLSEDRxkC3/GA8vOtjpRaAojQ05YYqpQKyJS4nJ+HDnDtyxpbJWBbHaiFUhGDNZB9nIISE6fZjViudMwJiOnUGZSm9aEJ4gm3IamLlHRYhOJ/r37InLksk2dvw72L59O4oULIAVH33MumD132iIyVOnMchWv3ZdLk8kkK1Zs2b44btvWUCdmGz7Dx9CYGiYpmlFQJnQQBMsHQLu3nqzMeyWFFSoVBk1a9ciyIgDd2K70QDGxT7B+g1r2SnrHx2N9j26Cy0quQFUSd2BXbuxaO5cTRuPxjw4PByr1q7Dr7/+igVz53Epr1HzSs6SnC2h95UzTx58sWs3gyFU451qs3DAJspFga/27cHyD5fxPK1cu4Y7LooxpefyQ3xsLLp37sTX7NqjO9p17CTKRaVmldnszwybNatW49BX+zkD/PDhfdasIyCjY2cdZKtQoQLmLZjP19qzayfef/99/q4jR46IdeIyoX69OgwEGUG2Ht264tbV6xorRYFajPrLMQgODOT9SiWKB78+hM8+3Yr169Zwpple3Xr1RfXq1bkrKX3nZ1wuSgV7onR22sRJOHnkiAA4iUjrZ0bpsmWwbPlHmDp1Cpe7qkOdDZfWbVG8n0SJSYz4jeZNMe4d6i4q1j3ZBd5TLuDPP6/jk/XrkS0sDCPGjNLYgMymIwAv1YY5M2bg6NeH+bOFihTGh6tWIVt4hOi8yZ1dHRrIpsp0uZxWes90/zevXMWgPn1gt9oQGBKM9Rs3IVeBQhwsCDaTu91W61fMqgAHjS+65qlvjmLKpAn84xFjRqN5qzaaLWC7yZ0bVVMUvdstZ034uqJ0eOWyD7Dl0008HtNmzUbN+vUYAKLX+T/OYvjQIbDbbHjhhRfw0fKVMJkDtewO2yDDjRnZe8TG++nUKUwcO5qvPXjEcLRu34GfWWkOCG0CB0aNGIlXK1RCt27d9MyRFO33FED25Vw9O8hmxxtlS2OgBNkIzCJbR12BPbNTniBbNtYf0rt9cmm7YiV6Adn2X7yEmMBg1mTTBLI9ykXd51kmY+x2hNvtyG6zoFmFCmhesQKLtdJZoQJBdU4YP6+HQ5QZE+EtgW7EwKCAkJIyv9y7jzX79uNBgD+SzEGwkF4bB4WKE+oR4qcDsomufA4Q45nEuMtHRSG6UUPksFrTBINCj1IUqXquI/0Z9KSVUV5BE8TXNC2M+ycLIJuXbLc7yGYQFJBbMKvOvXqW/yXIxqeFp8C2vJGMAJvMglPu57x6SuPV/xmQjW2bl+5v6YFsWQNE9QZLYhzTB/fcDPNf+U86IJvv/fFXvvCvf9ZTk23upk0MstGLQbZOHVAxgspFE5ktFiGZv+QjKE02dVZ5+k1kGVIddsQ9eYqoXDlFAykJbNEZkmLyF0w2D5AtTZLbkMRQpyj7swRaUal9qhX5TH4Y2KwZXoqKQg6AWcEErlHiQtlVlVpSvjfHSiIFILR3ACQSgwDAQwBbT32Lb86fR5yMDagpAwNthoZJxlNdixO8rQOXC2aYOMlCtrR91aqoW+x5ZLdYECgrLbK2xg1z/0wgW3oW231dZWRvfK/CZ4Vfsriu/wXZeMD+XpAt87P+V2bZ2znga/b/yvfQNdN+/q9eMYvr9N+3Z2kEMgOyUeMDpclGIJtofJD2RevMkmJlkC17ZITXBKsRZFPrUmAzovEBSR5QszThU6T/KOpziclJcFFiJTyMY2Kv98ZxnpDo4X0sGwY9efIUkTmzw5+ksTyZbCo41RgZkiKugWwRVBMrA2Wnizv9eHupAMkIspn9SRJdLxflB5aCzRr4pDFTVHdRBbLpzpYoFyWQTW98QBo3NhLJThM0yeBefg9JswZS0GRLRaTVgnaVq6DZKy8hl+Fwp6mgzB09mfFQF6XAKs+nqy+prBoFT1RCGgPgLoBF277AhcREPA0kKn0Ai16z1hGbDPdx8DXtNF60+MhJym61oFHpUmhZsQKyW0k7juReRVdMT6deu54BcFAlZFQuSl0WjZpstIiou+jVq1fR8I03MGnqNAZpGtSpy3OmQLZvvj7EzBeYzDh66gQcpDWlMdlEG2vRSIA6TH7HHTDJqZsydRrqvdFQK4cS3UeByxcusC4YOXmjxo3Dmy1bMpOHgkDWDSInymZFz46dubsolfPR69WKr+Gn07+gRJmyWLp0KQMRFy/8F/Hx8cibJxeef/55dOjQgTuEdO7SBR06dRbheIA/wrNHcoC5YN587N2zSysLVGU5SkiRNpsRGKXv9RTgpWCdnF06JWnPVK9dC7OYMUVMPVGO3LJpE6aPCpCtCzPZTh79BsWeL4ou3bry8/zyn5+w/8A+7nQyadIUjSE2e+Z0BsqGjhrJTDZaN3NmzcRP332PvLmikC93Hvz0w4/cYbVVq1aoUbc2N26o8lol7Ny+nT9LDR969+7NnSULFsyPO3fuIFfu/Jg2bRoGDR7IgIPqLkpzdev6DfTt0o1BIAqoCeTOV/A5XLh0ER27dkbX7t3hSLXy9/r7m1G8aDHEPn6IUaNG8bPMXbAQJcqWYbA0wGxGSBh1CxUC9qIjpqLnUnpA7APNjnAZN2BNTMCUSZPwy48/8TWJWfX+Rx8hd4GCbhpqbNjkdYUBFTuWQSwXEPfoIYYNjMbD27f5fZWrv4658xdwV2CtZFh2OeZ7k80wGGBn+rKo4xcageLaxAbduXUbli0hNhwwZ957qFyjlmDWGZ9F6rRxd1BDd1FueMCPnipKRR/cR2h4BHZ+uQem4CAtECB9goljx+D7E6f4e7t074a+A6O1rLwC+N1sh9zv1BiDykTXr1zFz/3xmtUo9WI5D/058YzcIMQkGlvQy7uLlr5T86wgGwVajcqWZiYbQbzcQICaTkiGqTqHjOcJ7fHAADMYZPNRriDad6dlsqnGB55d6NKsI0M3ZzorSONoQNMmeL1QQeSWTGcRzoqTi5nohrHTmBHyHFG/V+wLOitSZFB4NdWG9z7bhlsOp2BfBBCjjTrmpe1+6umMGx1dsuEEtHEwaLGi7etVUb9osTTNcTzZeuoZ1Nwb91NmQa309OOMWk/KGeH9pbrzyjOb969azATaKwYpsZ29sEnF/YqVRzod4nvSfynA3AgqeAsW0ntuBidl93DP++JrsbSA9BwkyzZNubm2VrLWUCTt07nvPJ4HrreQyTwtaSk+6dvBlO9X+4k0RQmQl/ZVA4zl7/XyCvEe9yYp+l2qsmQ17hnNj8/Z8wzG1ZowUoe9fNhzfnxdn5I1Yt7EulPdwf8vh3LeGh/EyMYHRpAtKDGRdS4jtfL6tEw2T79fA9ni4ri7qAayyUoSq58C2dbhdmAg4impFxDA51+6L5eLtdeo7DLcakGJkGCM6dwJRQBmsBG4RokLZVPV1fhvmdRWABvZVMHLEy9iCpNdpfJRSmAcuXQZ648fw9OQUCT4+/P9KQaz8R7TAwtUJQndV7DFgnypFozr0gWFnE6E2Z694YHPdegRTmn7NaP1ngFIrL5PaSIqBjLZKbXuhT3V4xvPe3wmjVAPu+3tuZ/luhmYeUMiMf0d7MvOqyQUOZFsu5x+bA+JJCCSU1rRs/Q/1bh5dp33uFPNfor7ytAeGuZVnVni+8VLzSc1/kpz/slY2uuYezCSPZNQvu5LTxzKq6ZZd4Zz2+0J3b8h/eRehrP77xv+j49AZkA2YrJF16jGCetghwTZvPjztNpTLEaQTVafGMbAmJBX5wN9zth4k/AneqXnJWrnjZ+JmWzkV5Ksk7fPeSZpFAkg1eHAkydxyJkzJ0wEwGUEsokPGphsBpDNVx0s3ZCmyeYy4WHMY+Qi8VTqLprGrKjtLDchGTUWL/87QTbhVChGWDabFTktyWhXpSpalX+JJ5no6ao8VBk/cpNpkuiPCqBE4aD4o96vADl10FPwFAtwpm/2ti9wKTkJT82BrNXGBTvEcPHKunLfOcIOirLWULvIor3dvDlKh4chwp7KYKE4hH2DbAzCKSF+Cdj169UTVy5eQosWLTB0+Aj8cvo0qlWuwsLn169dYZBtggTZ3qhTl68/fsJEHPn6MG5cv4rHMU8QmSMntu/dowEVYhYFQCI0jFyY8e4UHP36a6oUxK69+xAWGcmAHL/TKY6p0999j9GjRvJBNeu9uahau458DyF3Du5Q+uX2HVi6YD6CTAFw2m08FwsXL8GEKe+izEsvMRuMmHEjhw/HL//5mcHD8ePGsLA+daPs238AuvXq5dbenb57/nvzvIJsSmdLHGKCUaIOVtIIoyBGOT/MOuJgmLKpLgGyvTdHMruE4WjRrAnin8RhEJeLdmFNs1OSCSbYZwJMFK69PHxlGSYf6xJkIyYSZ6HJibx/n0GG7BFhaNa4CXeCHTt+HOo1bMANDYL9/RE9YAAHoX369MHqtWt43FevXs1gn9WSinr16uGbo4f5Pdz4IG9+Bi0mjR+PH44dR6B/AOwOG7KFRWDytOkYNWY0+g2ORpcuXeBKtfPnCemfPn068uXNLRotAPhoxUqUKv+yGG8KNrlbqBKdVN6BCIp5rMmBpKBO0oRv3/gT0yZPxrUrV/k9ufLkxuIPPmDNNjcNNS8MNJG7IBDLhMS4JxgxdCiuXbrC60iwy/xYi23ytGkwBQXz/CqWHd0Z2R21pzwdDw40ZBexuVOn4fChr9np2rx1G/LxvRk7JeoqSsKJ190T+g2BYL//8jNGDhnKY9C05VsMMmtlLbxHXEh4Eote3brhacwT+PmbsPSj5Sj78kuatmEaZ8gAsn20ZAl2bNnK9nvDZ5+i4PNF0wCU4i6Vw6ffI33G05kUM5c5CE5jlZHYOYPQJmaQxQYHYeu33+Hk9ZvcIEaBbEYm218D2cTz6CCbv9Bkk+WiRpCN59vN5ErAhkt5KbHhRKjdihxWC4Y1a4aq+fMxtd14VijQjL5VnRV0bmisDQnAGcueNEYIAJIZoPu7AWDa+g24TWzZwCAQ84JZhx736AtkE8GgYAFmI3aIzYaxnTu7BYNcKuqry5ralqw/KfeKtwy7BMWpxN/bS4Eaxr2jVoxiOgt758/7nn/nA2QTnk3a9SYAATHPeoMe99WZaXDFI9hQz+Qt+MpSMCjvW9lzrQRCfoHRGgj7kP6+8gViib1r+Gw6zBA1/sZ5SxM0eUyqkR0rzkN50vMcuFtI+o23QNBznaQXWHJ3Z25wpe9MnkuV7kxH6ydL8+PtOY3gpGFdZDRGXjfC/+CHmQHZKhGTTYJsxGQTGfn/LcimVa5IH5yailFXTtI0m9y1MwoBXEWSzaM0lOwpAWeq5F7ZWvblDdqXND/GpLiqKrkH4MDlK9h4/BjigrIhITCQO4+SZEJ6+9w4dSpuoMZoBApWzZ8XPerWZV88NJU0Ln3v3WddAursFQC1LJ2SIBtr1JKf7XkSZwJkE8lMWe4k7beS1TAy1jUmiCF5+azPoj6XWXv8V78n7bxmDLIxC0Y+q9EuC9BKJEs0mR+Nmam+yf36vr5NXV+B+XT+0c8yAtkoacwJaF92zwtoxzZYntO+Pud5vmUFZFOnr9v5rBqdSIa8Po8e8T3/QpzaWpLt75r0f6/zf2YEMguyDZIgW5AE2TTw1ZBsILufYkmF1WZhPXFeP9I9MGqpCf9EHwJOwLhMWuNNRfJiz0V+3vP9uv3Q8ScBsnmXWFBeip5UN3G5aIwE2QK8gWya6RDgvdStAZJSbFw+GMkgW/pooHajhoeMyi47LWhwlQwgPDRxGNSTpVbUXZT+rcpF6brEVKMAJM6DyUYAFjNTDOUMHMKT00aHFZUDOuwIdYgDvv5zRdCvfj0OmoiiTtkzOqjVQU6HO4FlREEnvQc6uOmwp2vS+8ghIC0eGn76rNJuo8+RWSFGG2XTrgN4d+163PIPQLw5iIVYOXjykeExZtVU4ERaOhG2VJQIDcGIli2Q02ZBiF20OdcOMV8JRBl0iy6NLgQ4XCCx82uXryAyMgKJEiHeu/crDB/2Nq5eu6yBbEKTrQ4zyt6ZOAE7d+7Ef89fYKCiarXqmL1ggRvowYZTapvFPXyI9m3bwG634fXqNTFr/jw3MEMw3oAje/dh9qyZDAR88PFHKPvyqwyy0aFGQWP8k1iQAH9ibCwa1KuPb745zEDI8rVr8ce588yOUy3m27ZujYf377H2WNeuXdGoUSNuntGrX39069XHDcCgcbtx9QoePnhgKLtkOI27F4aGhAnwTJYDc7ko37OLgaXkhESEZY/gTpa8maWAfmRUTpR8obSm4UbluS2aNUV8bBwGDRGabASyEZONGhS0aPUWT+G5M3/gxLGj/GxDhgzRgsePlr3P/x4ycgR3F1XrY+qECThx7Dg3OPjwg2VIjI/D2LFjsXrdWsQ+eowpkyZi1owZIhQN8Eeq04W69ephxowZWLRoCXZ8sV1jHdJ4b92xi0G2n38QoCetl7q16+Do8WPIFh6Grw4eYk2v7j178p68f/MmOncUZbPr1q1j1qMA2Zz4cMVKlC7/MuySAWY8lJVgv1bGbACuKMD6as8efLD0fVgtyQyUFC1eDHMXLEBUvvyigYiaD6MWm8ziaQwxOBHz4D7GjhyJG9euM7DwSrlXmMFH1GFyWl59rSJmzp2DwNBwAxPT9xnFwZ/snJqakoy2LVoiKTEeOXLlxo49u4VwvQQN6fqUWRQMNp1OrBwZpVc4f84cfLVnN7Pnln74IV56tQLbXCXEqRz8H7/9FhNGjeWbK1jsOaxev14AhP6iSYRmA+T3cdDhdGLzunUak23anNmoUae2Vi7KQJTL5ZOB4nskvLuRnj/NLMhG3Tndy0VlpzZDooYPRadsCsCNDwSTjTXZfLipniDbym+FJltscAiSjOWi2oPqQLoAQR2c2MiVYkW7qpXR5qVyfFaQzVdMC5ofFQjSGUF/SG+N2BT0ot/Te4nxRtptdGaoc0bCy/x5xbz4PSEBMz7bwveYEBCIVP8ALSnhy7xrwALZdmJpy7OieoH86FqnNnJarAbGc1omU7pMNSP4RQwfDkTEnahMv9YtUjrZjKfKTL+4N/F+ArKZnSwZ3GwHDCCbp4aTZie0+VUZcsUtF2OsMdkM56m3gC7t+hTntFFjTe1Vfj4vWoze9gQBV/6cTBDng/ZMvjeQ2288QUljV2/j8/F+Uqxdf0pACduixlfB5CxbIBu4KBBMJDgki1h5lRpjTSRBjC9+i49yVx3Q84RRZXMg5b/J+VWzpAWpMumiObeGdeMZdKUHmqW1QmmDXeUdGUED+rdI74mEoLgP91DXcx2w/ZEDlFFQnMlp/1ve9neAbJ7BhhoTn0w27i5qAkm2UBI52lAuSkwxIRqtvzR/VtonAVZZkd9mxeQe3fBCoJkZbMqu0ifp82QXyYcm20h2lf5NvjX9jqwI2VH6Q3ZV/duog0mfp5L8+wA+/eFH7D53AXFBQcwSJh9c2T2f4IVmw0WSm4JA0mDrWasmqhQqyP44+eC0fHwB5JmdZLFf5UnmwVwSnfTUSzRXUEk7r0x2H1+qAZ2KmeVlfxvXts/17pE8yKj0SpwVuqat0d4J+yuBeU6yGnZiJstINSskn0cPmj32tALNM0gyUWKf7KGyw2qd+E6SeC+fN06D0Y4Z+9intTwibaR8M2YSOx08RmTDFXuax9RjHrVGWAp00+yVO3ymn/c+LJkE5zgJJueD5kytQ3UGsdyP9g7v57BxDNRdKJ/Ytz11/41P/yST6yOze/Df9/29I/CsIJtnUlVZPwLZUmwW5PAA2XzdtTrHqNYvJkbIlRlBNs/PpfWvTeByUQ1/ct8vusekg8jqGnanC09iBZPNPz2QTd2EAq0Sk61ckpY1kI3KpyCYbDlzsCYbZ9M5Uy5uM013N/nFaZls4hdGkO34nbuYd+CAuyabYfQUuijKF4FguwCrng/ww+yuXZiiTgAbKfuQSVHMNQLX6HAnfYdf/ryBn87/FzfvPcDT5ESusc2bIwfKPPc8ar3yMgqFhLCGhDrs6TsVk4FYCpRNO3HnLj746gCIyk8d5ewUPHk4I56TLgA2Uf5Dmb8IqwXNXy2PpmVe4PKfYLtL0ydjo5sByHbm11+YEUbsGWJVKeeK2DdUqrZh3XqMHzuOQbYGDRti4jTSZLOjXp26DC6MHT+ejfyf168jNDQUDRs3Zr0yxSxSplF1TJw7fToOHTjIB8R7Cxeg0uvVhY6WPOTI6SYg54uNm/DxRx/y+zYy26aYCCyJnu1yYtb0aTh84ACiwrNj6pRJXJJI97xizTqULPOCZB458eTRY7R+qyVff+niJahUqRIz2Uh3rWfffujauw+DNp7VJbpGmFgjCU/j0Ld3L0RE5kCrNm3QpFlT0UZYOuXUnfLDpUuRlJCI6TNn4KWXysOuupGQjJqGpovnY5CtSRPExz3VNNkUk426cy56fylP/Y7t27F00WL+94lT3/F40AavU6O6V5Ctb/fuzPRatGgRpr07FUkJTxlk++W30zh88BAaNWyAw4cO8Wj7BwfDHByENes2IG/+fHwvvbp152dItabwmBDIFh4Rid7du+He3Tuo9Xp1lCpdgpsdhIZFYN/BgzpTy+nCkf37MXvmLAQGBuLAoYO4fPGSG8j2gmSyKadKOYQ60CSOcF7jLiduXLmKxQsXcPdadlz9/PB6jZp4Z/JkhIRHyEYHvnlUnFGWDMqLF85hyoQJePSA1FmcKFeuPBYsWsjPTUDyvXv3OBgu+1I5zF20BCFhOtDmGdgpB1iUuDqZcbhhzRpsWL2K56p1h44Y/PbbOqNTJQ0UyCbZdkaAjdmJSSlo07IFkhITkS9/fnz2+XY4Jair9rPQLaTW1i5MHjcOp06dYn2+zj16otcAUebrzdGm76LyoNM//ohRb7/NtuGFsmXwwccfwy/ILDQPnWSHqXmE7ioZAX7fR+7/10A20fgg0yCbn4vHjljC1J3ztRw5MLJlczwnzwrVZZrGh4I+svEErD0B8P3FC/jt8jVcv3+P6e1BgWbky5kTLxV9HrVfrYjcJj9N81Mx28heqC7VdFZs/u03bP/lV8RRgwaZOMqo4yiDWn5+bGtIQoC6TvepWweV8ufjrqKq4YG3c8KXE0trVDAfZHLBI3NI96TK6hQo4763lf6i0HSlxh+sREhgjxSO5fuRBxcDG4aXMUPpCZqp//O4sM5Sxq/MgGwZXYWfl/eNOyilkkuazyQTAemxN9TzCrZK2pcK6ozz477X3UFHb6PAYvMKMDMG7+QPMUNGsjSobNfA9BV34x4OKiBBfI7mKu2IGteL/kSGRKCYcPFdMpmgdaFUwKzBHmnj6cGoMY63Gh/FlFYVAm4BuzxPaN2JEFb3lzi0V2CvYRo894Xn9TJaK/+L3/8dIJuv+1QgW2xcHHIby0WzCLKp69P5TM0XQhypyGlNQe/q1dH0hdJcRaKajNF7aUVSkoLsKvnf92w2HD/9G87f+BMP455woj8sWyiK5s+HV0qVxGvFi7NNJT+ekhiejDayy7cATN36OS6mpOCJORBWcwCftaKLqrfdJ+6a/RCng3XXstlSUcgETGjfDrkdDv4/6Tr/VYDN02ZSfOPNnir2rsOZyg2t3mzUBEHZSIYjEyWHxkn2AFE859/IO/K0X8xUleCOsbojs2vdHWwSn1JMZgKJFIDIQI6hfNvX9Y37WATVsrkan006G9vt817AGXUd1czPeK54T9iIyiEFxhvPn/QTA4JJztd0Cl45gU5u557sUqtAM3oOYS/dLbxn3KyeQdgtZeV08Mt4NvHa9sKcFmCaSmKJ51P3R9f3/D8BgOosZJ6PlFBwW26GxK9hxpm4weNgYJVKjrRI0imReQWO+opvM7v4/n3f/3QEsgayCY18qu7xBrLRmia5Mqv1WUA2P8TExD4zyEYkhoiwsDT7xRvIxjuPfF2HB8j2NNUm9qXS8PBklsnGB2mYbFJXibpFGl/6XhDHB4Fsj2JjuLuov7+/3g1OfshXN1AFstHbCNTRhOVIZ8fkjzg/sCbbggMH8ShEBiR+pCvkiTiKQN7s8kOojZgJKRjUpDEaFMrPBzwBbFT2qbJnilVwLj4ea7/ci5tJSSANOLspQOpzAWYS53bakc3uQI0XSqNTnTpMeVeMOKUVQc4CBWCU8Zu1ew9+i41DfBB1khMi/Ea7odENDeNvLP+JSrZgVMf2KGY2ISLVDrPDARp6zRn0kaGh8SAHh0GR6dM11pbZHIwqVatyk4MaNWog2ByIXj174OqVS5LJNpXBpbNnzvBMFShUSNPmOP3Lr7h79x6DXNS1kMAzpbNlctnx3YkTmDR+HLuzpV8si+WrVyPVw6ByQZfTgWULFmLn9i/Y2B44/DXM2UQjBaVpduTrg5gxdSoG9O6LyhVexaDoaB635avXolTZF2VWz4kvNn+Gjz7+EMHBgfjyyy8REhLKIFtSQjyXi3bp1Qs2u0OsQQb7FOCmdxe1JScxKHH27BkWre/UrSv6DooW9HzJvPty5w68v3AxHPZU7lZCoF+TFs1F8wPVwUrm5Lg82eFEy2ZNWZNt0KBB6NS5K7PPvj12Aq9WqoiFHwiQbdcX27F4sQDZCExZ+sH7OPfHWVw4f5bBwZFjx6LZW60YebUkp6DFG43gSLVjx44d6Nmzpway2exOLF44H/lyReHRo0e8zma89x78g4JQqWoVbaue/e133Lt1C+/NnsXjuU0y2d6bNwd79+zB2pWr8P2332Hd+jUMsu09RCCbnGfS6Bs5kjXZKlepivmLFuLCubMY2F+Ui35FwQ1qAAAgAElEQVS8YjlKlSsPa6oNQUFBkh0qympZP5DKbbns0oWb129g84ZPuBTZ5SS4ElxW3i96ENp37iy7Lepi2CLD6L7HuWmFU5Qp7/xiKz784H1uv0yvVyq9htlz5yA4G+XKgUcPHnAJ6b3bf/L/y75UHvMXL9EYbTr7QzgBRgeM9uP3x48zS9BhtyM4JBSfbPkMUXnziWYFDJK5dyJVwJXndY7uP4CZM6bxOLRv3x6NmjbDo5jHePj4MWvnPX74kEHCxw8f4f7d2zzXGhARGIA1Gzdx+acbu88Q+tJ4wGFH7y5dcOsGFSMClatWwZiJ7yBnLlIVE2OqQGHlxLE9kQ6QWizewDffmVPxqb/OZDO6+7r8AO0FwWTzl91FxTmjOZ3qXJHsKWN30f0XdCabkPwXGp6stSK76DL7jLtz2lg8fE6PrigbFKyVM7GzKZkWZNuJKfHT7Vv45OBhPHI6YCGNSn8CL8U6oLMi0JGKUIcLjStWQKvXKmlNE4jhZmTDEfOZZurdjRtx1WViLU8blTdJhrbbcxqCQz0YBMJtNuQ3uTCxQ0fkspFup42ZGFpXUenU6k620kp0P7nV75Vrz8wuF5CSlIjvvvsO+/YfwOChw/Bc8WKSjeDeIISSLWNGjsD1q1dRqXJljJ84RWPlMduZqsQ1Vru7rqIniOIJbhkZSgpo1kqePcpnNIPn0VWQ/R0OaEXQQ8xT8dKbZ2ifNZYXSHCJM/0yIHHYrIh5+Ij1QEuVecGNGeurIYAC0Sio0fV99G/UmXzintRLJKr0l1tQbAicRFAu2Z8GkIqTBvDjsd+25TNs/ewzfv4Nmz9FttBQuFTTIQMTjdbCpfPnkBD/VJyDzKZxDw5hCsBrr1XhJj/Xr4umPGK9ins1+m/5ChVG/sKFtMBRJBNEoxN+WgmeUiBKZ4V6RsWoUOtHlRmL4Fo/z43jo39GhnDyO9Tdq8/pyQYPe+IluMtcMsJtmv6R/+ggWxDu+Jm4uyglcumZcyUnc+ODzJaLGm9QPTI1PoiNi/cA2agxix+sJtFdNCMmG8+97HZNDVkibCkoExKEmR06sM9Mpffkgys7SBUjBK7Rtbd/+x2OnPmDmcepJBVCzQuk/iL5VdkcDuQJCkCvpk3wSq7cbKMJsCP/m/6oahQqx/8hLh7zt32O+yHBSAoMgl3KRKhn9Vynan3QOg62p3JyvnbxYuhc9TVOeIfYRROxzDC5fE2+sHPC/3z08CFy585tSLSJdUi///U/P2P1ipWYO3smzp07x5UQdeo1wLQZ07VEm/qOzCQcNKar08XNoMhH8+ZHMIAidWjVXta7jXtPtvl6Vk/GrnofPR/p+eaOyqNVhAgAXj6JDxBUnRHUQf3PGzd4HnJG5UZUvjzuDaiUpIjH9YwVFar6Zv++vTh79ixatWmLoiVLaYlu96SK0JuO7heN+/fvY+SY0ahWu6ZbUsLN/pD9coqkBn3PZxs28HeUf+VVtOvUEX7+lHwStlpAYuL6E8aOx7UrV1C8ZEn2X8U55z2hRJ+0WVJw49oV/o7InDmQJx81bPOdgPKWdBJ3IXxz+pdKhpCtN75fW7cSEFRyMG7fZ2A88vgqySLSOWbFWakhJzeeWn++ZRH+ERP670X/oRF4FpCN9c497keRvJ4VZCOu8SNmskWmy2RLe/4JJpsRZDPemy8GOK1j0mR7amSyPU218zmjDgvWz/FgRtE+SEqxuJeLGpwPEeCo4FcJ+QoHi6hzMU8ISczBLDC1QdX7BZotS0Q1YyOy5PGJiRyoCCRR3Be9l0AvylCduHUbCw8eyhBkYxabA3w4lgsyY3KnDnheCq0SwEYvopdT9uwBgG9v3sTyrw4gNjCQmWcs6MqdAuXBRzppTjsCbanc0rtkaBgmdOqIAgByyvIgeqeivNMh//3TBMzZuhWPQkKRaDbDQWWjhiXlDWSjRRdELWStNrycIwcGNGnE5T8kGuvvEG3DfTER9EPXwSBb3MPH6Ni2DV6rWJG1tGrWqstlgDoI4MSg/v1x4ewfeK1yZQYejI40Gz+TCI6WLVuGLVu2cinf2k82ytJXwTy7fOEchg8bAmtyCvxMAfhw1UqULPsigyWqLEUAbKK8iUCtn3/6EVG582D77t2wUUDJmSjV/c6Frw/uR61qNXDjyhUMGUhAjomBOwbZXC48fRLDulUEZL3ZpAmXttLYNHnzTQ1k69ajJ5c+zpg+C8VKlsDHK1fwISICDsCalIiJY8fj9K+/8NBRad27VMbqT8CtcniErh+xASePn4CkRIJkgU5dOqP/oEHsIOldNAWT48fjJzBl8kQ4bKnImzcvFi5eipUrV+LkseMGkM2PgcbFCxfxGBHIRgw1AtDICQkLi8DytWtQoFARBgVO/+dnjB72NnLljMLu3bvRhJhyCXEYN24cSpUugz69emtBDt0PAWTBEREaoKLYYxfPnUN0v778DFt37kLuvPnhdNpx4Kuv0LxpM6xfvRrr165DaHgYX0OBjT/9+D1GjxzBn5syfToaNGiAi2fPY0D/fvyz5cuXs1bee/Pn4dixY2jctCmih7zNrBg/VyqsKRacOnkCh/btx88//SDLz4X2XbnyL2H02LEoUqyYaBJC+85g3VQ5FGX41MFPAf2NS1ewaOF8nD/zm2YvGzVughHjx8IcSECf2rvAg3t38Xb0ADy6f49/XqHSa5i1cAECgkM4uygYOjpXg65PnU4//eQTfLJ2jQbIDB1BzSg6iFJheTO+nFz6dYDLD4sXvIdb169zd9j4uFgNOCMmhl62pX872z0CgsgwEyDgAn/Xq5WrYP7SJbITr140Sc4Mg3Fyf/337B8MKtosBPk7ERgcglp16qBatep48cUXuaEErXGj1p3nufu/BtlEabs7yKbZMz8TgxlB5kAG1NNopRg0zOiZjCAblYs+CRLlokaQTV2blhnZpCDuIpeKmoUKYkTD+sxiI1kAdVZQ8EYAGzW42f7bb/jihx8RZ6bgjVjKQrZAOOakNehgmYJsdiczkKvky4fBLZrzWUFJGdVBj84KkiZgHaErV/HRsWOIyxaKFBOVN8nA3wvzm89q7b7t/B11S5ZAx8qvIcJiY827AGaOKdBDD97Ec6cNlpRmIH2Gyqv/vH4NZ8+cxbk/zuD307/BZk/lfVLmpXL4cPkKje0mwBFdMqBfr964fPEiXq9eHXOo2Qg7/aLsOubeAwzo09swW+IEVHcjznvReMSznFH8xg8FChXEshUrNVDGCEbpjYDSgrXGTD//W5ae05zRmaD8DGPTDfc9YeJzUIy9k7tN37zxJ4O+lCgy6ioqZoNgnEhgW7K2CGCj9aYATG0dqkYppMmY+BRPn4o/Dx/HonqtmvALMGtlVnYK4LRmMqLrOzcykeU+Ckg3zjODHi4nNqxbx8kUGt+9Bw4gLCJSdmvUS7MZBIATb0cPAiVm3MBZOddsn01mnDhxgs+sRYsWcMMfNY78DxpmsqsuF7r07ok+/QdIZrtgnfg7XBgyKJqlQcget+nQUfQql8wZNYuiC7gTg/oNwM1bN5CvQCGsWrtG05r0ZJKIsRFsYLL7FOA+vH+fkzD58uXDa1WqIHuOnCIRxMLmak+kbbZhfJ6/Aq542tdn/b8RZCMtR+oumh7IFhkSKnsc68GMcuN10FHcDfvudiPIJuwZ+UKUMCWQjZp7GUE2izlAsF0MD8RLg5PcLmSz2ZDbloxhTZuhfr68XH5PiQYl00IVJFTieYeahn2xE2efxOKp2YwUMyW5zQIAZrkpsqlUwmnnJi/ZbSnoXa8eGpR+gRMYlE5T1yRbTdeklNqCnXvw09M49uu5FJ+SIR73azwL6AwK8PNDNpsFUVYb+r35Jl7JEYnwVCsnT2lNeQPIMzOfxqTb9SuX0bt7D5QsXQqdu3dD3XoNxBzIPXTm9K8YPXwESpYsiQ8+eJ+TmJ9v24GR48Zw4tXdP0r/243AHiXUR48cxRUWDRq9qQFt2hi4nPjz6jVmvAYGhaBgkcIGVc+sgWzqmsYUAe1L0s1t37o1ChYshLbt26Nxs+ZuFS9a8sTjsbjJj8uJc2d+x6CBA3ke2nfugughg7V9rJjW9FEF+mvl+DKJoCoU7CnJ6NShIyemW7YifdzxcMpmZvpXC+tA1+rcth0TDd6dMR116jdIo3WrfUbK9ahu8t07dsLNmzdRvHRprF63Xvuckk8QzdKcGCDPTiIyrFy9RvqYwj552jj66e1r19C1S2eOZ95q3QbDR43W7Ks3n1RF68Z5oe+eOfVd1ncuUao0BgwcJBNG7uqb6h6nTX0X//nhR/gF+GPP3v3pfp+y23GxMTh75nfcuXMXNpsVuXPnQYVKlZAnX343G5weCzwz++vf9/y/OwJZAdnywolgh6jMMwJZxgSIEWRTjTfTe0KtJ4AE2aKy++oJ4P0qZNn/NpDtcYo1Ta7OKQNYPWPsx+1TmaodJlhl/sYiB10oQOuyqB6SgCQCP0iwLoC1tgRarrxxFdDqYJGul0B6WvT7bFpXJPExEsyO8zPh1O17WHBwv1YumuqR5aXhIyeYMvnUvSKnJQXRNWugaakSfMBT1ksZGwpBiUnwc3w8Zn+6BTFBwUgICECqOZDZBOr+OOblzByxFOwIlqWcr0blxOg2rbUSVCULTYc8ZeaIoTBz6+f43WLF00DqhOrv1rnScxI4cCIWhN2GnDYbOld9HbWKFmU9OaEFkU4WzdhVRhp5ZiEkJiGMstWGkkZ2KeWBNXXSBJz85giCAswYO+EdFCtRkplfxPQgdJaMuzUpGbNnz8TNm7dRrVZNzJw7lx3zAJc/vvv2JGZOnYrkZAoXTeg/KBodunWVwJM4XkV5pui6abdY8VbzZkhKTsarFSthwfvvc4DKgIVRq4UPHuDC779jyMCBfB0C2cqUKYMnT55gzJgxuPTfCzAHBWH95o0oUKAAP1OTNxsjOf4pOnbsiCFDhrGm3IKFixCVJzc+372bwUG4XHgS8xiTxo7FhXPneb0R42vGnDkwB4d46cYoDtk/r17BmBEjEPPoMTshderVx8R334U/aWW5XDzWKz5chr27dnHgwyAJZW3DQ1grrma16uy05C9UWAKFcaKM0eTCCy+8wEEVHfhUYp03fwFmYnFZqh8YjPvyix1o9MYbmDJlMpo2bcrvJ5CtbsOG+GzzJkSGh2HZ0vd57BlkCwtnQEaVaFKHzEvnz6N/3z7sOG/ZsQO58uaTnaZoPv2wfvUqrF+3lgMfKhel7z575g9MGD+Ov69YiRJYtW4dr4/LF/6LAX36sLOzcNF8VK7yOsZPeIcDr0ZNm2LcxEm87s7+8TsDqzT3KpCmcaFDtlefvnijSWOR3aPSHlkOSWCvN00ImitLQgKWLlmCr/ftkwGgk5lwQ98eiRatW7HovgpuBTtSrMG7f97A4AED2KGg53q9Zk1MmzMLCDBLTTQJbDjsOPHNEaxbsQp3b1PhibCKbduLMlEBsIn3enNmVLkpBb0UHEwcPwY/nDjBLFQV0nFgz3pVup0J8DdzZjt//vwoWKgACuQviIIF8uPjj5bh/oMH7OzOnDcPVWtRV1P3sgDlwJPDRWwbKsGdPmUKYh8/1oJkuh/WkzIHIHtUFBZ9sAz5ixTxWXrnWZ7geTSlzYzqZS/pNT5QmmzUXZQCpCAKoGR2n8fDo5iOOFlP4uMQEhSE4ODgdMt1yJbYTO6NDxTI5o1JzKVB8EO2VAvyJFswvn17VIuM0IJBEWYKMIwYbEev38DKQwcZuEsMDIaFQXYycrKURLIuRNk4EEaaptYU1ClRHIPq1ePnJfCOAkK6rmJxUEA4bPU63DabmXWREsAX9WjSoM8A/Zb0OalUNIclGdHNmuGl7NmZfWGW4+lbuNl9JmlN3rp2A9MmTsbj+/eQnEIdlkQjEV7jFOT6m/DKqxXQoHEj1G/0BmtYEuuWXuUrvML2gtY3gWxXLgmQbfb8xdw1mjEzhwOP797npI9UtNSYlcomKIF2VQJkTHQwxOYyoeBzhbFh6xb380LqxXoH2XQehgJJki3JiI2NRWzsEzx8+BD3HjzAKxUqolTZMm6lLIpxogUl8sCmfP/M6TNwZP9B/tWOPbuQIzf1KvdjkOL+w4e4ffcOKlSuIstmxdqgFlAPbt/GwnnvwY/OVoeDgXBy7FKSLUhJTubO2FQuLhhbor9j1z690KtvPzfmCc1MQkwMhg8ZzHaSZ4rZqNRdy4XmLVugXYdOuHTpEm7cuMZnL73n5PFjOHn0GIOkY8e9w8kIOntpb9SpWx/+gQQBi6BvRPQg/PHbaT5b6zcgEECshyuXL+L7737kNUG2fvvOHXw+0RnfrVs3Bkb43HcCGzZsYECva88e6Nl/gJQAEH5MclwcmjZ+k8+PZm+9hVFj35GJTWIki6SDst10thND9/qNa3iueHGs2/iJXjqvoUVCQ9DfDyCpjFUfL8eFM2fZAVVzzyw3fxN69OqF7r17a2x7jTnnUabKAa4HM8+7i/6/+amxXPQ2/Blko6oOsvtuTLakeAQ5/BGRjTQs2ftLwxjwrGSh/SZAtqfIHZVTA5PoHCA/W+8uuga3A4OQaA6CANnoNFOnAc2mk4Fks93JvmsJODG7R3dOclOSgcrmaUgVGHYTwLJ9X+HHu/cRFxQIa0AgrGxXZTJeDi0Dd5RIcqQignxkixXDW7dG9TyC0abAO0pekKYb2euTd+5j/v4D7NunmAOQGpA+yCYapYkuosX9AzCyfTtEWS0IpSoGlnFIb57dT0RPLS59LTsxa9o0HDl4gC82e958VK1Rg/+ts79c2LtrN+bPn4+OXbugd7++6N2nPypWqoTBw4d7PbM9GbR68kLs55vXrmHYkKGIj4vjzwvN1rqGhDLNmx/q1arBLPqihn3GjH3FQMriUjcmUcgPW79iOTZ9sp6vFz14MNp1oXiBLYa8sntySFlwlYi7cOY3DBkYzXuaKh/6Dx3qxiRW+1WcJ7qPpoGcsAvbtGoVS+YQC2zTxs346uAB2B0uNGvVkhm+GimEQTYH2rduxRUH02fP5XHTGdWe3yPsG93vxXPnEd1PJKKjhw5Fu06dNQkWdV7RmNCfgb17c0xTskxZrFizRlR0SCYnrw2ZfFDMYtJI7tKhA48a+b3DR4/VGifpiQPjCLhPHO1RAo2bN27EPvErlSpjyftLtecyNu5SsiwTx43Dd6dOcdx1kM4RmajQy0rFHHK8dOUax0M/fH8K/myDhW0gu0Nz1OKtlhg6YgT85BmkvGOjvTUCg/+X7HAWt8D/L96eNZBNdBclv8SosWwE2SwpeuMDAfLKfeZJqDcAKVy6ySBbLNx7AmQ8BZ4gm9iX7o0VvF2F40HqLmpksl17HCMKC9xuzl2EkoJcOnDpw4HkeDmJAeTZqlcg7KpboroBMj7EPCCQjQy/cnCESLBeCqDYbH4uHWSz2UWJVJDZLD8nhLptAf7cge27W3ex8vtvfYJsIotGpZ0uLv/Jm5yCZQP6opiBcUb3SQexKut8Z/NmXLamcqmOURNHPQ8F/+ycSeNBQtMUPOWypKDT69XQ4aUXQcVYdMiTUSAXkRhydMh/ceYPrP/5F8QEB3FZkYsyp5IlZVxQnNmWZUtU7pM71YbJHbsgn0uUMRFoqDM91J0ZTJAHyCbmVzIYpFaBMaNDIBCVlh34cg8Wzpkru1y6LyHPIIf+P3DQIHTo0oXLtz7+YBn27/uKNwrNZeu2bdloGksoac7nzJ6Oa5cusdMWHxuDx48esVPWtSfpTPXjg8FTeJmcZcqEnj8jQDa6XQLZzp8/z6L7pDFHn5kwaSKDNBzIOYEe3briJgnfu5wIDAgClT/QeqpQ+TXMX/o+Hwq///Yrd7J8GhPL1yUGG7GzTOZAQyAjxtboINDB8ejeXQbaKDNFr/IVKrCTROXNI4cN5U6nFBqVL/cShg0bxl046b2sS0Qgb3g4soWGc2MCAtPo5XCJe1Tla9RkgUKsFGsqKlSujHenTcWaNWvY6Ro5fATq1auLxo0bIzE+HmPGjUOTFi34Pv97VpRvksNCAFk20jXjteYEaZbt2vI5Hj24zwAMzeW2PV/K4FCBrhAg29o1fJ9btn3OY71rx3a2A9nCwvDhihV4rijtJiDuUQxat2jOTjwRbwictaWm8rUHDB6MDl268njTAT2gX18G5ehVpEgRXivNWrSAv5nKFvRyIU+nyNv/iWU2cwYFufsZkilXrhx3WS3yfHEOHhW7xmXoeqSyan+c/hWjhg1n25b/+SJYsGQR6wyKxgMSFIYLSxcuwO7Pt4vGB2YzBkQPRLsOHeXa9q6Lxo6Q1FTjv6UG4dpVy7Fx3XpEReZA3jy5mUmWJ08e5M2TD7kpu583L+vmifbPJExhyP36ObFv927MmzePw6TmrVpj+FjKWLoLlRvLqhSoaklKxO6dO3jd3LtDxTgSRCTGAoD9h48gKCzMLVNqzJj+MyCbPwND1PhAgWxml4MDGJ0poj+/ABP9GOANCgpEtmCyst71Rei9zGSTINtK2V00PZBNBVXZrRYUcwKze3ZHCQPjjNYvBYPEor4MYOLK1bhtDhDdQAMCRYJAdUGUAvTM0iF2pNPFyRHqVkpnxdgWzVE9fwFmPpOWkAo0ic1BUO6SYydw5PoNPAkikI0YHL5BNr5vpwsRNhuKBQZgZLt2iCLGc6qNfy4cBAWSCY00X0wcuhbtjw6tWuHRvfuchzAHmOCy0SoBatdvgJGjR3GnaDEfwM8//4xRbw/n/bdy/VqUKlUK/i4/9OvVi7Uaq9aojtnzFsEu0B/2NR7fuYOObdvyfbR4qznKli0nNJLkfM6bPYftZN0G9VHpNQKo5PnlcmLnjh24fOEyCj5fBOu3CZCNSgvv37mL23/egM1i4ZJ6ak4Tn5TAIGBKUhI3wUlISEBi/FPExyXgafwTJKekuGnD0Prq1a8vuvfqrdl/Oj+uXroMKgulBi92/pMKi8UCa0oil9WfOnacGyCUKV+OEwQPHjzCo8cxsLsccJpM2H/oa4REhGnsdRrjh3fuoEPbNnxmKqdRnbrkB1E5PStHEaPFz5+fMzJfXmzespUTQKJMR2SAnz56hLYtWkhWsGC+si2Fi9kxA6Kj8f6yZficykMNTVwUM40SBaJZiGBjf/nVfoRHUhpSBEkjBxKT7TSzr+fOnSvskp8T+/fuw5IlxHr3x8mTJ/HFjs+xZPFinuN9B/bzOcr+jN2JRm82ZKZg11690bv/QGk/BVPu8rnzGNhXBKCUvGjdobNbUwLln3JCEE706SY0SYuWLI61n2zQ7pv9SLL7DiBACoevWbEcm9dt4H1INxMaGoKUJIvo8C65lMNGj0bLNm2E/yG7N3o60XrSOR0NXG+e9z/0s/RAtpwpyRjfsQMqRoQjKDERQU4/nyCbcMWVJIOwDzTKJK9BCfKoqCgGK0UuPbMgm9yv3ESGNHccbJPavlgGXau8xqWilGAgTjGtctKlpCqSr67ewOojh/E4KBiJQYGwMJtdSHGIkhu9jFAALS5QooY6fxaFH+b37onCAOskU0MEejcl0InNRonuwavX4V5gIJIDyQeXjE1pf+nyRmafuO9URKRa0eKFF9H4lfKItNkQyiw2UUni++UbZBMAmyAA3Lh0EX179mCAg/RtCUQz9IAW+8/PD9nDI3Drzm281bYtCj5XBIlJKawlq2yw5314gnpcnkf3DCfOnzmDCWPHaAlGKj2dOG0qJxhVd3UF9jSsXRuOVBueL1GSG1+J/UGaWaLNhLHxUmaWuQZuuZyIefgAPTq0h9ViQa5cufDp1m0wh1A1gVh/4qU0PVW5pA7c0D1e+O00hgwayPauQ+fO6DdsKJ8zesWDiMLdZ0P8n2zfgzu3WWP3+NdH2KaTf122bFl069YdyTYrWrdph2GjRuhxq4wD2rRozizv9xYsROVq1TT5H2PFjrp/ljJxOTF/1ixQSWpgYDBX7YRy4zS9CR7dqWAOuzCgVy9cungRpV8oy1Us1BGX/Xdp87XGYVqjucdo07Ilf75x8xYYPWGiJmHiXo7qngzmvS6rHijR0bJxY75tWmfDRo7SyvCV/SWbSfEinVlTJkzkZm2U7DzwzVFtDAgMZPBMMjHp/Qf2fom5M2fwuNMKyhYcilSrDS4HeVRivtp0aIfoEcMFKYNkN2Qsydue7b5+7xn5o5lZi/++558bgcyCbNGqu6iTzom/DrKpJ9KYbD66i2b05ApkozXMSWMf3d+N1xHHgegu6gayxdn1clEj7VgdIMqIp6RYOBgNDw/TdIq83ajxGvT7VJeLM8XGclG1aehv8X5jSkiYQ3L2yDkmJ5+ETmWIwJuRSoCewIQTd4Qm2+NgXSTak6pOB0uIk0p1UlEuLBSz27Rithm5j0aaOkmkH7pyBcu+OYqY4Gx8CFtlGZhir/H9Gra6aqhA5ZtUmlPYnool/frwIa/EXOnxKJMWS4BOSgrGbN7MJaMWfyoDUnw3I2NDZBlpUoWGRSoq58/PQtZU7hrsyEwWLfMZVz5sZL28K9WG+XNm4TA1LJAGUhcQNQT7ANOJSbQ/NCI7A0KrVi7H5o2bYPbzQ78B/dG5azdDGR1llUW30A/fX4zPt27RjCY7+SZ/rNu4EYWLFXdjjqkgn76ZwBSihism28rVq1kbiMoZqUyHAr+GjZtounm0ybZs/hQrPvzAbb0S6ERgXMMmzVhTYdjQwXhw5w4HSHSwUoAF2dWPSlaVE+HZFVNlp2IfP8LwYcO4XIjKlyZMeRcvliuHr77ci3lzZ6Np4yYYPXYM67clJCVh0/r12Lt3L4NiIpejAkuxm3RNQQmCyBbetO6I6dWjTy8OKF1SQ4paBDdp2hiJTxOYydakRUsOHihrRiAb7a99Bw9w8wDhQDlx9/ZNdGvXUeij+fkhMmdObP9yr2S6CbCcMlsCZBNMtj1792L48OE489tv/JwzZlF+rqMAACAASURBVM1G8dIlRdcjbtDhh1FvD8OvP/0k2UXCaSenae369ShQuIgAr+DkkrO9e75kRl/lypW1AJqDPLnM0k0SS8OjVmRqsgWTJ01AnVq10bR5M9bcE2VfvgEwBbR9uXsPrl69ioGDomEOCdZ0LFh8lR1conbY8d7sObh35xZGjBqFosVLuOuHpGOxPdeNLSkJgWYz6wPwHvPo7JfWb3ffd/ZUK6ZMmoy27dsx+ECFe8bgTzE+PEFh1eCDfn7n9i388evvuH37Nu7cvQ+rPZV1+5QDp9h3npbZm7OqHWryH3pxXmaYbAJka1C6NHpVrcpM40BnKohl6a5JpQ8wARbUzIS6iwYESJaMYfyN5xaXNfkHIDY4COtOnsLXV69p5aJUCkLBG4232kvEqgh0OhBpsaDJ889jQN3ami2ns4ISJhQMUsJkzU8/Y8/vZxgESyK2s79eKu5+XshyTpcfzA47Al3i+q8EB2Jy584oKANC1XiH2GxUMvrV7bv48KBo6pMSFARqJK0y/HoWV4x2gMuBYLuTGzU0fbEsmr5cHtmt1FVUSAUIB1W8N+2+cg8/FIvw7OlfkZyYhEIF8qNIwQJ4s35DPv87du2GAYOjhQalHPdf/vMfLl+n9bNCgmwBLhP69OppANkWyPIsob31+N5dLhMiGzhlyiTUb/Smth/oynWq1eD3DRo2FO07duJnV88xiZz748dRsMhz+GTLFmarklO/acN6rF6+XCufVKCAALmlC8TjIZhRLPyvBfC6rXizWTOMmzBRgmwC8G3/VmvuWMx8MsMm5T50hswq3ScHQy4RjJKEADEbSVbhueIlYPcTYtGkAWdNTMS4saMREhSMsOAQDlaItZ89LBwRoWEICgjAurWrOYlFfk/xUqUwizot58kr1i4/lgj2qZt3Ow6ygDat30LePPmxbds2PI6NYW1RAtk2f/YZDu7bJwIdJ7hcnRJdNBqFihZleQfaX7Q3li1fgdBwgn+FL0JMNgLZBLuGdoICPcWqIvbxsZMn8MX27RJkE2OsdDxpXdHnqHEL6aP27jdIgIAmAZQcP3gY06dO5WvNX7gYFV+vpvlaRtY+220/cBB68cJ/8XzJ4lj3yUYJsglgXYFEws904tzvZzBv7nvo3LkjqtesgcjsEUhJTMbWzZvxyfp1/IzEFv9s+3bZwMYYpCsfTbdsYtln5oRK52D4G36lQDaquLhrMmuabHTpKEsKxnfohIrZQxGYlIhACbKJ9UsMEik8Ls9IsVfUc5lAb6HIgCoFcuUiJptc9yYCxFycJKayziFr1uCO2chkU+WiMklFjWRIv9Rh5+TC5JYt8XquKGYHkxYbvYtsHrGDKVU5ZsNGXHU6OHFh4dJ7XdDec8gYH3DaEeKiJLq4fo8qr6FV+Ze1TtD0Hro+2W26/pyDh/Dtvfvi+gFUTeKevFA+p6qAyeawIdJixZhWrVA8JATh3PDAWEkin9OnfRV3raysTjIQUgIjBkfjj99+d9cjNJ5nhn9H5cqDOQsWoVip0iKxYGBxeGpZGb0GLlUkX8/pwjeHDuC9ObMY4KBXnQYNMWHKFAbDFSNfsewIAG1YswbrzxZVIJtk7vta/Z4Mo7TgFrGiBcA4fdJknPzma76vXLnyiHJUgxC+evQ8BfJzMr9wUdL/FCA4l5Y5HfgvVbcMiobJ6YcOnTsxyEY2WNMHk5U87gWP7CWxXzd86BCc/fVXBnvr1KyFGbNnYdTo0fjhh58QlSs3NmzajAv//S/OnT2rBdpkET7d9AksyUl4s3lz5MtfULKU/ZAjdx40a04lryKu4rGkoPvBQ2Zu01hSUvydSZNFQtNDmkSccQJku3jxIkq9UBYr16xh9qhIQBuANglY0VhYE5LQ5I03eG/Xa9AQE2fMlFIi4rDS1rUEynXKgBgZkpS4dO4sovsI+Zi3R41CyzZt0zB3VeMiAtmmTnkXxw5/jcCQYHz9zVFO1qr9pFWhyHM3PiYG/fv0RsdOHVCvdh3kyZOX1+CBr/Zh0YKFXHFhDgzGjq/2ITCMZIxUxK9WgQFiM5JI/gY7+u8l/v4RyArIlp/9bgGyqXNVJb947crGB1ReHBkRIeJWecvGpIh6CuV/89UMIBtVOKmkYnqf5++U5aLeQDZ1faNWoy47IEC2x7FPODlF8bkfNT5wPwaE+fTMbFHjA3Kys4cLfTQ9mNHfLwZEZcqFs0OabASyqcYH4tppP2+cZgHs+WsgWzg3PlC0YaHJ9hQmHL99B/MPCpCNDmTSrvEE2ehwIQZBDqsVTcuUwqCqVTlwIg6ECmyIxUYOw+xt2/BzUgrrWtj8TG7X0yfF/digw4I6Yyih7BENG6BB0ee5LbkSdFWtyCmTNmD1GtyhVuLmoHRBNmJukd4E3XePunXxer68DLhRQJUZwVXPw84XvZY7vUkRY6Fd4kBifALu3r7NmX+n0yE7qpmYnUTZNlo81AhBaGbJTJELOHb0CJe4EZtIB0xEeMfdg+DEmV//gwP7v4IzlcpPnYiIiECd+vVQ/uUKQtPMi6iyyn7dvfkn1q1Zzffbr98A1lT59NNNqFOnDgpQ2SWxEulgM2jU3Lx+DXdu3WKDTqVxBQsXZi05JXjsSLXi4P4DiMqRE9Vr1mIWAh2QxkOInSQDE0Q5TQy0wYXHjx7g2DfH8VbrVvCXbexJUPbw11+zthkHQ5oFcHDmiMaXykHJcFAZttOu1rduNvg5OEYTmZ2SZUojZy4qhlB3IFgAC+cvQEpSMpo2b4GXK1bg3967dZvHir6bS4GCg+TB5YTJ4eIyJSpRIgC7cfNmeL54CTcni57rxNFjOH7iG2QLCsaoMWOZkbpr1y6069AeIaHZGGBThyHrljlS8d8L5/GEGBzkWAeHoGTp0siZO48bK8TImqV7FdpHvgGx9I4Ajq8JFJQLnK/FVHqxLj2dQcXiUWvKs6OUp7OqBFvJEWQHQ+uO51tU1ni/RmuhO9oiABUv9+DNE2TVrqVpiOjvV3taOGvqnSr41Z/c3cEXa0Yrp5MMBrHm9Zfn3blfPe24enOmFSPVd7moANkavvAC+lWripy2VDeQzZsuh0q+kCYbsaq1bKm8Qe1cgh9STeBgkEC2tSdO4tCVq+6abHJfyiUjEhupdkTZLEJWoGQJkAMg+DwiWCNWMjHNhq5Zj1smYrGZNaaZsQuo8RBn1rNszBFoMjHrIl9SPKb16I5XsoXyWSF4AYJVSIyOPxzAhDVrcC9bMJKCgmEnfRil6SUvLpwNIYdAbA7q2jemTRsUDQpkrdAgO7HYxBrzNZ/GdSj2hGCaUQBD5ULMb3I50bBWLd7T7bt1w4BBgyXgJ26EQba3h7GNW7l+PUqULgV/px/6kq7MpYvMZJslNdm4EY8TeHT3Djq1acufJ5CtIWkCyTGgchIqpxcg29to37GDLHATrK3Jkybh6NGjKPRcEXyyZRuDbFT+vHvnLiyaN9ctqUKmk86Y8LAw5MweiRzZIzhRQHqv/Oxmf9SoWRMVX6vMZxqxSHNE5eLOfYr5Swyo3t264sblq8zUpaQO/SFQLCw0hAGxW9evMSARFhGBnr17ITJnHi49IqZqrnz5YGJdSDDIJNYsbThiOVJnWFGHoJj+9NyJCQkYN2YMzp35g+3j69WrYfKM6QjMFqqX8EjAiz4e//ChZDIAK1d8jBfLvoQevXriypUr6NKtK/pFR/PoMqOFz3ngk/VrsW7VSg70vjxwgBNmZEiEPqNoCiL0ICFAttO/I0/eXKhe/XXNfl2/egVnqDmSyZ9Btu07dmDxokU8d61atdJWHvkVu3bt4LPVE2Qj6Y0vPt3CbHj6zk82fYrCxUvg4qVLWCe7OAumn0h80Ho8e/o0khISEBIaipcqVICDmA9+fqz1VrREcTfmIyUBXXYHJ7q43NlF4LMfszH69erJZbQ0Mru+2ouwHFEe5Wae9tT3TkrvnPonfqdAtqTAQKhy0cdB2RjMzGW1YXS7tqicIwIB8U+58VdYoFlj8Kj7MXb3Uz8TEi7USReIT0hA9ogIXqeq8oQbH/gH4r6/HwavXs0gWxKVy7tpsomgWLFsQ0iT1paCj/r2YXYwdQRVjV+IvUv6lt/ee4DZX+7Bo+BsnLigZHp6DF51v5xkcLqQIyUZ5QICMK1bV65WCSEZE5DOomAgE397wx9nsfU/PyOOGiD4B3A5tSbVIH1hShgSABPsdHKVSunwMIxo3gw5rULjkvTYxDmjn+O0d30BTzSeGuilMYudzCxfOn8+B4xko8ieCK1QWS0jg0lifJE/Q3tyw6dbULCoaHjEVTXSmaLv1stLxcgoIMnfZII9xYqPPvwAOz//XOvoTLqHg4YNE0ll7nSpr1Ly5yjZ1aBWTQaGihUviTUbP4HdL0DT6TKuaaP2pEhQioup+EKNlNLzUs3RVBkWp4H4PBbrxnArQoDfPwBbd+5Azjz52V4pTbbzp09j2KBBPB8dick2dDCXqFMcIF6e4LgOftEZ9+N33+Ldd96By2plreqq1athxsyZ7B8tXLwIFatUYY3hzzZu0p6F7Ac9h0iSCp1ATqqYwFprq0hrTZ3R0sZ/sHAhdm3/gu3i8lUrsXzFKjcWotFHo9136dw5WJKTWeaFSkYVw3jMxIl8RhmTmUqOgkC2lMQElHvpZSxVWqUuiiHkeeNy8BlOQYWJEncq8SSlib47cRxTxo3lZ5k1fx6q1qjJTNa5c2d7EGsE8/rSxQuIffCAS+6rVq8hSBV+fmjRug031dPnQPgVqdRxPVgo23K5qGThUSXR0W8O8/n4warVKF3+Rd657vvpX5DtnzhD/qlrZhZk61+jGvvYRIQSIJvYs0Z7QnGm1WrjKoLICOGNG5PpbC+8sIrpHghPiImJQWRkdq0iUnVV9/bsZPvJrtJnieRFLyKZ6Pbe/VMKDFR/s2apw8m+oMYAj9dAtrRfqe6bjK87yOZF00F+3Igs0r/pIR8zyJZDlsTJz3p2+/L4PLmfzGQzqe6i3kE21V3UCLKpQJoenBg5BFZFpVjRu04ttClejNkDCgCjw5cO+CsARn30Me6GhiM+JIQZeCSMSgPOk+pxf2q0+DucAsij7GHTos+hf726TIfPJrOuFJyRI3EdwOit23CetFeIocBBO7svbi8ymoEuIMxqRX6nA+907oI8qTat/CddPTbtSll0BpV2m2S18TN7dBk03qSxzTX9nL+NOoSpTn3cIt2YT6MMNCFosouYoQxOCUwbu9Moh4GcCyVyr3e+0b6Rf6eLVbt/n9oY7qXQ+mfVOjFCBgzwcsc52S3PoA1nPLL1q+jMCPqZLzDTyNjkYVBd3uTNuZzpZ8y1smKj92EolRP0WL0LpyoP0MdW6ilR0Qx9t6Gbogj+DKw9Rc/2QpE1Xk+VYKqcE4+36o7L1F/pgPC4SLBVLqL/h723ALOq/L7H151uukGkWwRBOpRQUUHp7m4MQpASRSlRurtB6VCREFRUSqVRlJSeYXrmxv9Z+z3vOefemQH0+/nG7/l7n4cHmLn33HPe2O/ea6+9treR1KY1PbPn+7O061qBA9YhrMfad/1pgXM1d4Y9EaBQab6l6ZhnfLX3qsoIuPO5L3uXY7I4H/JoD+VE2Mpj5OAhgGg+r3XRjNad/Wute1DC6Bqg0mxlu5Od3qFlX/O+9/xPQTba5hfKlJRyUR62tKVMMHCvMzj2yhYZh6Y0PggORlgIC4LUrvS9XzlgHQ5ppELQaoGtXDQhiJp/BpPNxnDid5MpTEbE+NebonLWzKC6Fsua+KINp77m0ehovLtuI26FsokCg0G1d9MD2ejQcsuKLaWOkAMITU5GzsREtKtWReQFqM1GFh3HkOcRWc88jwbNno8bkWGIC+Z5pIIsAezNck8VxDLJw1LRUlGRGPhKI0nMhDidCJLvtPfjtTmqPuvRDgD/cvwEvvvmoME4UMDWpnVrZT4oxFyuQkVzP7/44oui6/OGDWQrXryE7MfuZLJRk61WTUyY9JF5/wTEb1+9apaLtmzVHE+Vr2DeEU+O0SNGyrw2euVVCXwYCIugv8MjiZVTp84I80GDbAwM7t65gyt//iHl+myWxMBVHCSRD/DA4fJgyqQPsWPbVrn/YiVKYeSYd1Gg0JOiXyblKdTojHmAzFmymeWKtK1MmvD8IoOSLwJvsh8Nhs+KJYuxaP4CePw8+HwLddlyK3aDwVZl4yiy5gJDw0ymlT7jBCx101qqEDv6zh28NfgNYdjy1bR5M/QbMthsUCLzT7BfNMfUuoq5edME2ebOnY2yZZ+SrtMXL55H+/YE2fqaXoxq9uPBisVLsWjhfHmO7bv3IDxTpALZbDqWBL04bm/07ScgW5VnK2Hq1KkKmHC4sXXz55g0ZbIE6ge/OYxNmzbh42lTJJgkEEoJANkbzhTUqVNHknLtOncxykUtJtuiGbOxZtVqAdl27NqD0ExR+JHg7eAhoktHsIQvxfRQ616/GNBS+5eao1M+/QQVKj8rwa+2b+oGDOaW7B31eWFjvPOONOfhVTdu3YzMOXL5JNn+ph/1OEfYf+g99nLRa44A0WQjyMZ9w9LMwa+/hoqZIhDMbszwQ6jReEzspenf2BwKQ75F2VwHXC423khAVGS4yeKhjSOrJiUgELdDgjF48SJcD2LTF1+QzQAzhL2ruh4/4XRiZtdOKGR0FdWJBbaPYiXJ0sOHsfHsOdwND0e8g80OVNLcsnfWwMl5z+7ABuue38GmL7nj4jCldw+UcvhJKb4Ofgi0CUP4r5v4ZMcOSbwkSIm/YhMZ8K3JkpBGDU4XMiUloEmlZ/BC8RKiKUcWm6xFrif+sYFc+u7s98txNjaAkfxVa+/q73+IHm5yYoLIcaxYtRpZsmWTM0u/CGTEx9zHy40aSTlkznx5sGrTZ8a4eHfT9fUvdLKEINa1P//EB+Pfw9nTZxRoHhiAQW++hZebNDGSzVaCU7PY6R8ShHqhTu2HgmyPuzvs3SVj7txG144d8eBeNAKD/NGg4YvyyOJ/GIPHfZ4QH4sDX+8TO5w1V25s2LLZLOfWINuZEycwoE8fSbK2bNMavQb0V7INNl/YK6Vp6z6t7cCRbw5hzDsjgFQymz3C4GzeohUGDh4kXuL8uXOxatkKREaFo0iRImJXTp88KX8XK1ESwWGhuHXjL9y4eRtFS5cUDTXtr/Msu3bpT3Rt30FKI9lsavK0qXjhxUbGNHuTVPhDu33j6S0Ng4wy/sUrl6Ng0cJW8sKwhdR8pd7b2VO/InOmrNi8c4fJfCfb8+TRE9izZ5eU9A95eyieb9DQq6kBfZ8dWzbj4w8nyn3NXbREwL0bN66hRYsWCtS0yTlohrx4w4ZmqOh5IgBvDR+Olxs3MapSuLaUf61oFtyJKinGxAv3wvzZs7F21UrZyx/PmYsyFct7gWyP45f+h0zqv5f5D43A3wHZhNXspsamcab7OPP8aVJSMpJTCbJlErtrl7LJqG6fn+MfdhdVjQ+8Ogmk+6Sa0c20yIN43XiTmozpv8z3G0xwoluqXDRGJH8oneSIS1FMNrODve1a+oDj7xITyGRLRabISC+6nu9XZwSyZZfuonTvjIH8myAbDwt9P2Sysdhu/1VVLkrmGfXTNJPNAtncCPLzRwhr/pMSMejlV/BC7pwSzCk1HxXU8ID/PiYa761Zj5s84INCxGkTSrbxPju24cuWk0DH6UGWlERUDg3BqFYtpSSV7cn5OV1mRLr6mJ078f3te8KAoCaEdE/0GURmkHiYs+SnXpEiaF6lCjJL+U+q6VxmFARbl3rc408/oE/ewATBfDNBuuuWVS5kZwdpCEKzLrzuU4A8O8iqsuUq2EjLPFIbSTnLVjdJi4WjwRT9PlnHxuPYAQU5wAWss81iOutPsZTUIWC+HgKy6fekV17nWyZojq7tkJdSH/Oe0gKE9sNFvovZMjt4Y+ND0emT0icjo8mrqSBDfbO5v32eRzJyhnC+ktdWY6SAK6McSe7R0mzRmTu7M2mWoxlDbGk4eBTb0fhebRz/5uq0TUj6n0wz3lxXNiBJLmCjmUvm2chAqud41B1pDUo1Z3aASi7t+3nbPPE+pHGDbf68DomHgrPeTpgJphn34AtWpp/RsWV+dLbeGFH7rtfz6Xtv9u2Q0Sj9M5DNTxhYBNl6VqlqND6wtBlkjO171hB/v/8gBqHB7C5KK67Hx/ck8gMZFwwIad/n2UC2xOBAKb+0n3lcr3Q0aWNzJMVjaoeOKBccJOLchAm4kwiysVP0nvPnMfPAIWFQxweqbqIm+OxzXmjbrpxUghtuhJItl5yE+gULYki9utJpNNhIyJDJRs03sp6HLV6OC/5+iJGkjy/Ipuwoz56wVMXUfv3ZymhYtIicFXRYREg2TZfWtJCu1vBT6xjYuHYNZn/6ifl5XVrN36tySP5RmeaxY8dKe/Q3GZB4PFiwZJl0yXsckI1MNqXNShaIsYLMRj06qeaj0el2svpSghjvclEdsmvw3GJo63LO6VOmYOtnm2Tvskxq+KhRCAoJNktRuf7HjRmPX079imVLVyAsItR05rQWGDUy2QSKoBv/pp4Q9d4uXbiISRM/EPtc57m60kTm9p17uHGTwddNKdscO2ECaj9fzwBKdfdsAzjSDVku/4G3Bg8y9PAc6DdgEJq3bmlpjoktt5Ipmi3E7uHU5GEgNG/uXJQp+xQ6deqA3y5eFJAtPikZ0fepTKVeDP0vXbqES79dkGesXfd5YXqrOVaslmer18ALLzUUJhtBtl+OnUCAvwOZsmQ27XliUrxq0BAQiAMHDhjdRVXjA2ZytQg+1ykzylw7HTp3QadevVUQKMxGD6ZM+EBpugb6Ye+Bg3IPFy5ckIYFqtxN6rqVGYcbv5+7gOh7d0R0u3yFpyUQ5T7s2bc/ChUraoJsaf0BFSwywHOzoVTz5sIoD4+MwrZdu+A2pCKsBM2jzgVfu/M/939fkG3iihXiC/PFhO+I1m1RMSoMgXGxCIEDkWyKYLIfTVhdJW3kDLJ5oh4HUlxuS5PN8FKZ0GTyOcmhmGH2clEmG+yJBj1XTECzCqN0aAg+atlcQDaGLVyD/EaCbOxU+tFnn+NQdAzuhYcjkTrQ6ZQOmh6cAbKpe2dixoGIpETkTkzCW683wXPUO/Xhi7PM/1BsHCasW4u7oaGICwiCi2w5iyNpALCqG2p4SoqM49B2baRRg9ZDFpkYoxGMTirqdZY22aXGmWC4x+WUpH9c7AMM6NlbJEa4fyd8MBG1qH0m2QAlIUL7yT2zb88XGD9ujOy3Vu3aoMeAgWY5pEpyatBCvDxTloXj5HamCnNt4dw5cBnlodlz5cS7499DqfJPGUBUWka+8v2Ull7D2nXgcqagcJHiWLRimcyJ1YXXm49v9xu4zjRTyg6wsUv7oH79cOaXX+Ws6Tuwv8gB6HHTLDju92/278foUe/Imnr5NaU/q89ajj/HRzdD478zZ86Mpi1boUmL5giLoAaxt76v8oPVTElljcHaJhPyy+3b8dGEDyQeYWnsOyNH4tKfl9GwYUNhsq1esRwVK1bEJ59+Klps1L/k66Np01C1alUsnDcfy1auQJGSpTBv8UKq96p5p55l/wE4efQned6yFcpjytSPMX7Ce8qW2c5nPX5cASd/Ooa4B9HS8bn8M5UEZKMvM2DwIGTNlUM0MNW57VIseY8bC2bNwvqVK+W68xYtRmSmKJF52b17N+7epOdCbNiDilUqY+qnM0z2Ir+X63318mVYNGe2vG/d55uRI1ce3Iu+i/ffm2BjsqlEEOfnyh9/Ssdm7oFKVasZTDY/NG3ZEpVZ7i8JQds5Z6wJHVtwL7Dzep9ePXDm11Py+U3btiEqe3ZJgukEld2iPjru/Z+zv/9+U8Yj8LggW4cqz4pMTHCqSxLQJiHGNtHcsalOj2iBh4YEmQSVjIA2Darzb/rTJGsx6Sp+hAaKdU8BG1/Sfj3eP/07vli9J7bCT8WAfHkl8IxhsLwT2niVPGFS2JERk83OYnsYyOYLQvn+n1kBMtnSgGy+86ODcMMI+jLZ6OipTeuWclENsqUpFxVUXQW9QqN1+CEsOVkOy2FNX0fdrFlUMGd8P1lmZDrsvX4D07dvx19hYYgPDlVBGGnKUg7plQtRg6yDApZvwoEQjwOZE+NRwuPGxC6dxZHQ3Us1yMYj9cOv9uLAtWuG5oQlaK2dB9XOnsGeUwKnvg0b4Kls2cRJsWtBZMSu8XUJrUNfsRg0MGWBAmogHuZKckFRRJh/W06rAimoD0bHQO8J6zrqX5ammzHgZhClfs/5pOOmF69ZlumzPuwbwCpxVXcjn5dDzRoVq3OjAWTZBeS9rm1zgozns3+X7/PooN4cV98igTTfY4EzakAUvu4L+vk+t31+04bFaY2bCaoZnS7TMwLpmcS0DC71zXr87Eblce5Df4e+f8kSC1jiDa6L0ynj7buSfa+Q/remt14z2hPpZcIzPh60ITXKAbT2kA1YU0bWDpCm3UFqt6mX7/fr8aDRlv1jrgsFpPq+7CCyBpwzuv/HXTcZ7Xf7ekivXPNR3+trH3QZBf9OCFSlm+sOf4tvLl2WLtGhqarxQZ9qijYe4HKKw+fLHNaMBDJU7kWr7qJks/m2A7AHYaqsyU+AMTvIRiabMF8ku6p13VRQQZAtZ2I8ZnXvjuIOVdakzwqWihKw23D8BJYdPSGd/JLY4IPpKvNlOfFW6TKZo8p+0oEOd7qRLTkFVXJmxbuvvCysZ3ujHIJsZD2PXrUGvzpdwqxOYXBr6AdpUFiVibDxTgqypyRhaOs2KOhwSDc8aXggrGSdNFDAjOXU++4ztedpxw8fPICd27YagvxuJMbGgU1CuB7y5MuHAoWfhIsAtsOBNm3aSAnK2wbINn/xUhQvSSYbHloueu8qRf8VyOYf7A8/f6OMxHDg2biA30fgh8wLfd5y/Ahw8bHyGt1FVQfhtvgSNgAAIABJREFUAK9yJ/V06nl4Ph/c8wXGjR4jJ3fN2rUw/oMPhBnGMWHjhhmfTBdB/5j799Gzd280a9YCg4awmQMwcsRw/PDtd/BzuyVLKWedWdpgNIoxwAtdNibMXaP8SRhtDofoyzWXgNJaLxbjBKJ5Nnr4CMTG3BctyJatWwiQGB0Ti7CIcJQoVRolS5WRklOuX/2MXAcE2Zo3piabC506dZKuxGxUww547Tp2wBdf7pV/+wYppp03NbmUrg7vt2nLFsLm4Gd0uWhAoJ+wAxk86RefjwlUMvh27tyJubPnmMlUO8hM2RAy/dp36ozOvY2SY6N8ePw7I3Fg335EZorAtl27FdBn2F6uY9k7JovNg7HvjsL+vV8ja47s+HwzGS5KX8tLj8lurAy/Q3wZloq6XZg2aRK2bdks72rWqg36DRpsMJus+UmbYsz45Pif/s3DQLYciYliD0STLZYgGxAVpjT2hDlpO2fM5IqZGFLPn+p04V5MtIjS63Jdvpdal0wQE2QbsGgxrgQGSXdRX5BNABOHB2EuNyKTU1ApS2aMa/wKChogGyFdJrl1Cf7olatwgs0WQsORDI/RHdF7BiwBaqtpgRJiZ+VHCnImJKJ3g3poUqig6LLpmaQVpO3+ISUVo5cvw92QCMQFUBeZbEp2/rYqVnQ3VLKDK2bPhq4vNESO5CSpiCE4y2DNt1tl2rn39hy5drlPndTKGzoUx3/8SfYIhfVbt22DYOq9ZckCF+eGTQWkpBliD745yM6Nfpg9fx6Kl3tK9j9LqPgyoVKCNVLarbSPz506hWlTJuHiufOq/N/Y3z369UObDh2QygoQQ9/M995NEERANpaLpqBQkeJYbIJsdgEC9WnfHWPJDRnyQGQtwYEPxo7GV198KZ+hHZ7w4YdK6N4AXGV9SrMMSNfVL/d8Ib+bMvNTlK9UWQA+njuKBQWcPnECA3tTk01dn8SIsKhMaNWmNV5v0QIhEaq83leORD2jAosIsq1asgSL589DSEgYRo4ciXfHjpHzZ+nSpdi9Zw9WrlyJChUq4NOZs/Dzz/zO3nJfvfr3Rdu2bTF/3kIsW7Fc2NELFy8SuSPa1i2bNuHTKVNEooWxJEG2GbPnSEGsSQaR8mwL4Oa+EBb4WUOTbfFC2XOqiZwv65C+hQLZLl+8iG4dOsj6zJYjO27dvWNWYunnJ/OOzHI29lG6nlbZ5oI5s7F2+Qp5rm17dss4mvG8AWqrUl71nQvnz8XqpUvlnKMmW0BIqNJqZQktKxHS8e312tKNNdatWIZ5c+bKd7I8lWWquvmMrAnTofNONv9P29p/v+/vjcDjgmwsF83mShVNYVZz6LhV2yt+K2c+KdkpfiblOey6uHZNczspRZ8a/JuVL1ERkQKSUc+Vvhu/x/5+n/ySrHI7yMbPaQ11uUcbM16PjAbZaMP/NsjGi6hyUcVkExNr7L70mF5idI12p/9bIBtBC25kDbJlT07C2681wXPZsnqBbDzkCbJ9/ddNTNu6FTdCQ5EQEgqny6C7y7NaQZ8+DFRsrAAmljMEezwiaF3KANnoSHCkOHl8rxZe/eDLr/DNjRuICQySAE1rTth5XFrjrWCgP0a0aC7tyQm62buKZgQo+IZ7fwdk4yIRPQ6fMi19iHrBHSYYaoBpxkKwwIWMwnjrUJaF7iPQlSHIprEI83vU3Wg2kln+YKx4i1llMBu0wWfwaQCG3u6BvazK0rfIyLQ8PsjmcwWfMkL9Wz1udl2NfwJqpfcZX7DkYUwl+/14Gw/1v8f5rO96sYNMlv6fCv7/kyCb/l7f+/67IJvsbAMEtLuP2q5pXTbvwlHv9W7/X7rf7wM6+oKQadddRjv+4e/MaA357s7Hv3r6OyLt9R6n8YHFZOtlMNnYeEA0J21fYzItZAIskI1MNl/QyBtkY2mTP246gLmHv8Xu8xdwj6VNgZbgtQ42aS8IWNHOEmSb2b0riholR5r1rEG2TSd/xpIfj5kgG51CXcLve1a4SIEXEM4AChwOkRagflq1XDkx6uVGXiAbzyPyjQiyvbtyNU653GlANuPkEUeX4xWRmoxnc2ZH5/r1kYO6QakpRqmnBarZu3N6z6D3zEupioy/YsJxLlYuXSYBCF8lS5fGJ7NnIyA4xNSdYRdlpcnmhwVLlhhMNqB7V9VdtHrNGpgwaYoZNNPk371+Ha2bUpPNgzFj30W9hi+IMyVlKHCjdrUachb1HTQALVtZTAfyvkeMGIFD+w8JyLZ8/TqkCGuVnfFUeaaZsDECKRdLc5u3xP07d5A9Zw5pshOayQogrl+7hs4dO6F8uTKY+vHHmDx5MrZv34mNn20SgGHMu6NwYO/XMh76ZTplxj4OCwpDeFgY7t27I1ataNHieKriM8iSLSsyZ8+ObLlyokix4ojMktVLc0mV3bix78uv8OGECXCnJHsxZYWNoRndDqBE8ZIY+s5IFCqum6+o4P3Brdto2vg1rw7uYq8dEJAtJDRcnE1ZO15UfOXLHTr4Da5du4bwyAg0eqWxMCfKVXxa9PS4ujXIVqlqJUybNk3Krb2Y4T5sXPkOMhSNDUlNNJaL8tWhcyd06tVXNFgJbtBPG/Hmm/jh+yPIkSs71n7+uQSpAlKa80l/Tq0NPu9H703A7l07EBlFBtpuYa2qEjHFgBCWhz0xYib3AFdyEiaOG4+DX++T+ylRqiSmzpiFkPAwqSywB7z/T4NsbVqhUlQkgthd1OMRkE03OxINQMM3Nc8eL5vrJ0HN/egY0dnVLEKubSYVkh3+ArL1W7gIV4NU44MUQ49WV5xom0idy0ypTjydKQrvv9ZYQDbCfYTVyTTQmshjV6/B8eRURIeFqq6ips+XtvuurG0mWA3zxW68bEqQKykBfeo3wCuFnhCQTfNbdcXKkeQUjFmxHHeCw4WFzGfhOtN7gl+pu6GykUyH6tVR7YkCyJKaghBpJGNJE9gTaemfwkbCxdhzKQnxUp7845Hv5fvY9GnU6HfRp08f3I+JQd/+/aQ8XvsxN2/cQJvmzWQPFC9VGnMWLVIABHUdjY2lWGIE/tR9UYt30YIF+PqLLwXglMoR2e8KnOnRtz9adWwvoA3/n17FCZ9LAzcCsqWy8UFRLFyxzGxm5iucr+yKaq6wfPly1KtXT5pdqZcb/i4Ppk36SLqj8/Vk4UKYMWeOADlav0yuIQCaB8nxcWj+2mtIjI1Hthw5sPqzzyTZYjVnUHbg9ImTGNint9yvIhGwOkiNT1TWzOjYtYuUxQaycz2TurZmc7pc9Ndjx/HmwAFAairGjBmH+g0bCEP7q6++Qq1atVDgyYJYsWIFKj7zDD6ZMRPbt27BFKOsstbzdTFhwgQvkG0Ry0UB6X7cr0dPAVZFac/hj9JPP41PZ88W+0kt5l27dwgTLkcuDQmrke3VpatonrG76Lwli1VlldHQQda+tnFm6Tvw27lzeGvIYDy4T1ELS76CzPL69Ruibv36yJk7N1xSFm41iNEA8KfTpmLLho3y2a8PfSOsXunsKzqemmVk6XSuWLIES+gXUNNz1x6EZY56KMCm17WMu8uDebNmYv1qxbxj45mZc+ciS07vcv1/Qba0luX/hZ88LsjWu2Z11QRHJCG8k5f6ObkGKLfB/eKryZbeWOg1wz1Il40M+ixZsiBQ5BKsKiTfz3pVKMEh5aJ8RUWwJ0DGo24lqRQEzURstJSLZoYffZxHabLpG84IZNNfbR7Yxg+8Qbb7yJ45s1e5qMZWfMtUTQadjyZbxuWiu3A3JByJ/oFI9deZTCO7zM3s5ycaOCwX7f/iS2iUL4+AbIpUr8Ssqcn2U2wcxq1ahethYUgICYNLvFsXAs2adwtY1BlqHnj8wxfZF5mTElA1UySGN2smzRWo5cPf0pEgyEYm2+ht2/DTvRglmG0rF+WBSMPJbEyQ0ynMtYblyuD1cmWQJTkRIU7WLKtDU7/SY5r4BsumAKfvItHaWTxsjUlQQJXLCgKEGmmIEPpkPs0NYDq0RlmnblChOydqXTcyDIXRxNI59WkN6NmZcGkcvgwZaNY1FPqtntwLsxMnX7vM3mBgRsDLQ6HBDACyh210381pR88FGzez9Na8et+bZqDobzHeR0fCyO57GQdbkGm/L3uwon6ur+M9b2pibNCMOf4Ph2FMh1gHNg/R8/NdO17f+Yj59h1rKvJJsJdB+Xl6zDBZJ8aFrCd9OChsyxnbcq7WetNlCHru0muUYRv1NEvmUd+u98vjMhTTW5Pe60EHyX8Hys34qv8VkI1Mtt5Vq4ldZgdOO5ON32gH2Xh4MyAhk41dGXXRup3ppD6jzgINsvky2VLlosYYkHEh5aIu6YKXIzEek9u1QfnQcGGyMSDk21kuSghl76VL+PirfaqrNR1/EWImIMV7V0Lx2g4pyQE/ozuYCgBCUlMFZGtUsiT61qjuVS7KYJBMtt/ZaW/hIvweFIzYkFCkCpPNYlDrUlGKc0clJaFDrRqo+cQTwn4OJuPCCOy0/bECVu85tObNsJ9GsKa60bmQHBuLNs2aITH2gcmGqFqnDt77YCI8lH8gE+yHH1WQ4vBXIFvxkhLg6e6i6YFst65cQ9uWLRTINm4snmvQwGAoqCCjdo3qVuODVq3hZMDo5ydsslHvjMCB/fuRv0BBrNiwHqkcbI9ipengz2oi4Mbe3bsEVOFYDHhziDAcpD+gwaDgs7IT9ezZszHhg/dRqnRp3L17HyVLFpfBuvjbeSm3CXT4ITg4CGEhIVKqzPXHBgjsCBoUIHlYdO7YHr///jsKPlEIi5YvhSM4SDEpjG6juiuoaj6g9O7YcXrRgvlewHJAYCAKFSqCnLlzSUb1zKnT0oiI+5+stk/mzEHhosWMvUEm2220aPK6MNmeyF8AwaEhuHz5MpKTE9G2Q0f07NPXZNYKE1y5m4rtB2DUsGGi15OvwBNYtW69VZ5KANMDDO7L7qI/o9KzlUUQnIP98fRp+OP3S6aQurWyFDuC89GiTWtUrV4NzFrWrV1Lvovlop179jYBOI7/2wMG4thPR5GnYAGsXLdGQDYdUFsBpWJs8M/0Dz8CO0MHhQTii6/3SaMqj4A8BnMznXNEax19OP49fLlrt9zjc/WeFw2h4IhIWRNacuFR9vP/wu+9mWx+mLhilVkuSibbsLat8UxkBAKoYcku4gbIxvPdt5LB8gmUHRCblZqK+zHRArJxrJSf4TJBNjaA6W8D2RSTTVVLiIsnmoF+pj9bMigQU1u3MstFGVQJ08BoPDZty1bsv3MX0eERSDZ2gz8rRZgsdykw2fSCjE6LyQFqz/vDH2Ep1LpMwKjWLVAjU2azoQzvhT44y0X334/Gh5s+k3GKM0r9vTBnSbaoRjI5XC6MbNMKeVxORCU7fbqKqjsx7adv0sy2QLgno2/fxcjhI3Dx1Cn5DZvDfPrpp1izZg2WLVsqZbyMN9iAZfjw4ciTK7cIzu/csUNYuyPHjUW9l14SpqWdxaY0N9344/xFbFi3Dl998YWAYhrkfu65OihWrBgWzVVNsAiytezQzgDL0i8V5f0x0cJ9xnJRgq2FixBkWyF71rcxmALllB35avcuvPfee2j44osYNXqMNJZISUzCpAkf4MDer+TZyT6l8H/2PLm8OmAqIEd9L8se58yaLWuuS48eaN+1q5fOmi75PnXypLDKmKxo3LgxcuTOhdVr1iA+NkG+i3uEzc769++PqjWVOL9uaHPv1m3s3r4V2zZtQgxLxkNDUaJECUQ/eCAl5LGxLGQGqlSpIt1GK1Z6Bp/MnIGJEydi19at8rvITJmxedtWLF68GMuWL0fxkqWwYNEi8VF69eiJW1evSRlclqhMuBt9H2UqVMSns+cgJTUVnbt0xOU//kDp0qUxa84c+AUoSJj2uXfXbjhPJpuh8abLdO12R4NjrtQULJk3D+vWrJY9R5JERGQmNHjpRTR5/TU8UbiwVM6IoLvRqM6bTa3iVwKHBEE55vsOH1JMRyPpYMUxar3Rx9mwahXmzpope33Tlm3InDOnySa2S7Nwl1iMaVp2B1YsXoQlCxaIBSj3dHmMHTdBOrNKIxL5zgw84ofss/8LNvnfe1Aj8LggW5+a1cXvD3EZ8ib28k1jMHktO8gmNs+nssg+7sqeq/VDu0+QLXvWLHIWyf5Kp0WN9jFM/InfGc+0uu4J4P05b0DO0v5UjQ9ciLkXLXIZ/MpHgmxqwNIy2eTQtT2ZL2hmgmxuB+7cZ7nofzPIFhAgAZVC+w2Ksq3xAdlg7atWRZvSJQ3mgNKf0kLTDGremjMPV6nVQCabodETzi5DLmax3AJyieGm0K6UIgWoDkUOVZrKAKdF2dJoX61qmhbinC6CbENWrcZ5p0t036g7IdlcEcc2yIZuj3Q1IsjWtk5t1M2fR8RXg9MB2dLb0OlBIQ9l0sgE60/RFPqWwXnTdNOAKQZYZqd56vvy+l4f5pumW6Z5hgyArEczqNKCbBbwwWfwBtns+mPm/YpTaHEK5ZmMQynNxjTGLKOSujRMtzQgpfdM2bvnqoPWMlb2/6cpV30Iwp7+vVnAnt7b6vqGNp4x/3o+TfAiTdDiDc4Iu8u4htf925gI2kmX3/sayX96eGpNP5+yS3O9ZADapQ+yKSDYm+moV4fvzlI/t+yewZg0bI9dI85afd7cN/vafxjIZu4tL32y9NmWGYEpaW2F9zc+DlCbnr3xHR2L+fH4TDY7yGZnsilQXu1HXS7KQywmJgYhQcECdHiDbPbW3gpkS3Z4cNsvAPMPf4edFNUODgE12ZgZtrOwOY90NINcKciVnIwRL7+E6jlziR0nk43v5VnBHPGZxCS8sWwF7jAhExAg50Gw24lQo8yf9ltnflNpUf0CkBgQIOVU1FVhSSyTPj3r10OjwoVNZjVnRCd9zvE8mjcf10PDERcSkg7IppySYJdbtDsHN34VJcLDkDUlSRgX/xRkk+Y0tg54WufF32VoEUrpox9eadoUQ95+W0ZGM9l4jsxfqkA2zovuLqpBNhXgGHouF39Hlw7t5fMMWqrXrq2YK9SSc3jwXI1ashepSdaidWsLkIELo94ZiUP7DyDvEwWwbN16OEXcyRtkU+L+HCMnJoweg317vpTrUxA6MktmuERTTjGe6AeQ3TR9+nS0btMGeQvkl6BE2QHVqEddSwVAd27dwtmzZ6WDFMsk2WghT648KFigAE7/+jPeeOMNkS/o0rM72nbtonRXGeSIk8cdoq6VlBAv7LVv9n1t+FJulC9fAa3btBMwi3pjYjv8HEiMT8S8ObOlQx3XYsmy5TB7/ny5Ju9Na7KR0TFv/hwR2NaND9qy22Kx4rh9977xvGrXqjNG7Znd27ZJo4VMWbKibccOcPsFoESZsihTrrQJsv184qQBsn0sO7JPr544/espL6fV3FNG1+I3hw3Fq00aC8hWp1Zt+b5OXboKyCaAowDcbrzVfwCOHz2mQLa1a1UwTNaJV1mupUM46+Pp2LhhnYzF/kOH4fQPkPdLklCMhc/5apSYXfvzEjq0aQ1/j590Exw9frwEkloo/T+TcniYpfzP/S4tyLZStMa40AVka90Kz2SKRGBsrIBsmUJVqY3b4zTL5K278eHsOfylm1v0gxhhc4pWq5sMGBdSA6jJpphsdpAtMcDQCOO8Gjaba4wyJ+GpqciXnIR53bt7NT7g+8gXYCnnmh9+xNpfT+FWYJB8B1+h1OFxuRCW6kQgGVvGAiPQk+Lnj7gAf2luQz86PNWF3PHxmNqvj3QwpZ4mr8Ino+1m44Mtl69gzpdf4p6h46ybK+hxUKWKCmQrGhGBNxq/KrY6ypmKoFTF8LUnTh8JstE/cXvA8vf3x43HdwcPoWSJYpj6yXRERmaSr/36qy/w6bRpiI1mekUFdW1btcaipUsEMGEyYemqNfCQgc1nNW5WzoukRLw9ZDBOHT8pc6v9Hgr0DxgwAJUqVcTO7Tsw6YOJsi969O2H1u3bpyk99DrHddfjdEA21SjCnszQgBywb++X+GD8eKQ4nQIYbdmxXcAeapiNGjoc586eFsB2+sxZyJf/CaV5LdeyNIAZR8VF30enNm1FD5Bd7Ndu3IiILNkl0WJPSvO9BNkG9Okt64LSBX36DxCQjN1AN2zYIECx/gaWSfYf/AZy580j6/P+vTto+sqrSlZICFqqkYUeX2oxcQ8Ynp5osk2b/jGaNm2Ke3duG82y/DF56hTpsLyU5aIE2ZYsRnR0DHr37o3rly+jd4/uOHbkRxw7fhJlK1YQkI3ztH3HVnw0caKc1Z26dEHX7t3NsSDIdu7MWQHZyGAk81CBT9ZY0W4mPojBiGHD8OuJk/KcYRGRaNGqlfwJi4gw5lk8VVMqSJXKaZkMdQ6QvTn1ow8FZOO5Ryab7jJtrg2bJiYlGDav34BPpk+TZ1m5bgPyFCyoylrlcKG+k2WD9b8YZyTFxaLZq42RkpSEcuXKYRr1XynR5NWs4l+Q7T93UvzPX+mfgGzSXdRHc1yRcB1IiE9GspOND6K8egJkRNbi2hPb4oGUTefI4t0TQHw60WC3Amh7vCHAnhfIlrbZpy8mocE91fhAgWyED0yQLQ3RycbX4M3yIV1up4i5aa0THfxkNIWSQXJBEHxfkM33M9QSEIaYHmRHgGQSdHfRR2uyUV9B6XjYQTYaohCXEoZuUKgQBtepJU0JGDjRzBDpJABGh+HT7btw4NZfiAkOBpkO+TNlRt9XG0mglc1gv2kdCTLTLsXGY9qatYinQ+Dxk+5Do5q9hmdz5pADXoIzjxvJDAwBsFdY7/kLcIu6b/6BQq/nGFn3qwIQgnnsxlQhd070qvc8siYmqdbhPkw2+xhawXX6xkm6EtK4+oBNGQX39mDdt+xCvjc98MIIoLRGmv1z+t/6ug+jbfKeTC0vG2PLi/mly/mM35tOEgVNpeTV6QXk+Ja2ZLhmbUww+ybyvX8NfOjnSFs6Y4GT9jbmjy4L9L4z+7wq4NrGeDMAITpiGhz0fa70g4b0ACMFstlr3L2v5aMtZwBlfLbHDUzSBf0yBNfS/z5r3NPOoHIeDNDaKO0yHVKt+Wjsg4zWvdwj2RCPAFG9nFKb/prYRBuA+DDwTLk+3i9zfn32l/066QLOPutCaRRaL/MzXvvp4VqMf+do9n1Oe2MJ0YjOSJPN6UQDarIZ3UU1yCblTBJQqJNJr0wefuJ8B4cKkwgOMlfsMCbfrSB0Om3J/g7cZhnjt99jx5mzKrgyNNmE/2rMFfcWzwoGhAyqOleuhNfLlVVdoo150vpBPCveWr4SvzvdiA3yFyegXIGCaFmrhjCYyX7jOcFYn38YRH5/6QpWf7EHsUFB4tBmT4rHlH79JODk2aJ4UCoYpHzBD0lJGLNiJW6F8X5D4OQ+szHZ+JQMDngmsKveSyVKoskzT4uILLvi6bKmNEw/n4PeF1TW4Bw//8f5c+jdrSs8KSkKYHI4pAvo0Z9PyNj2HzhAmEpksrFc1ATZpPGBpclWo1ZNvPfRZFOImmP9848/4o2B1PvyoFLlisiWlWLOqlyAINsXu/dI9psaN9SAszMVfz5+DDdv3k4XZLOfTSpgdqJXly64ePY8smbPhg3btkq5jMehyku1fWDQoOyHXvWWVdNBCEux2Dzhpx+PqK+xaYiQS8PxKVGsCK5duYyEhCRpBvDh9GnS7VL8Ej8V8lM/6K+rVzByxAj8cfE3YYKxnIH6Z/XqNVBC7EawIqU60kFUJfJGvP02vv/usCQBFy9fhsLFi8uY3b/NxgevyV3NnztPgWxdOuL3C+dBkO37Iz9KIwF141ZJrewtt0fYFnx+frcK5P3RrnNHdOvVUwCWQX36gCBb5SrPYsq0aXKM9e7TC2d+OYW+/XpLBzo9Jvy7+Wuv4170A7wx3ALZ6tZmuagbHTt3Queefb2YbEMHD5Z1lCtPbqzZtMkEAcxGSUYiSJpwOCAi39RJ4p7Y89Ve+IeHGVUFxvlvyH2Q2cZ54fno53Jh+5bNmPrRR7IzN2zaiOx58hp+Z1pWjzyPPZNsL7X9p0mhv2NUH/Fe2lUCTLFBgbgBMtkMkA1AjoQkL5At1KEaH0gyL10mmzfIpplsGmSTpLqwE90yzol+ulx0Ca4GUZMtCEnUThQf09unpcxJhCsV2eLjMbNbdxT3d4jNU1qXHikNJbx0LCYGo9auxT36xw5/aRLQ4aVGeCqb0lFmIzF7exP61At378avV68i0T9IfORKWTPjrWZNxQ6zuQLfzxOCEtZk3i348SdsPnUK0YEhohHqrXOp7LUuF2UFyaBGjaRrM8tdWeav7amuPMmIKa/9PEnli5Ygl74L2zZvQYMGDQRII5Cs9dIe3L0lGoHfHjxgiGioMj0mij6YNBlVatX2AoIliSfz6Mb0KZOxbdPnMpp58uUVwKbhiy8oDSIPsHP7dkx9//3HBtnsjDJvJtsy1dnU1iiK5ftkPG/euAkzPv7YtKHd+vQRBq1OLLDxAssoX3vtNeTOk8dLW0z7QUwQcOw/GD8OX+zZLc/TsXs3dOrWXbGBWWljMFX1PZ75+QT69+4l9pEgG7uLciXzXLlx7TpmzPgU3x46JGc75yIwNARvDB2Khi++JOM87t13ERESijxZc0gTm7VrVYfjzz7bjCtXruDMmTO4eeMvbN68WUC2Jk1exZgxY8SeVK5cGd//8AOeeeYZsbdLVq5E0RIlBWQju/3q1avYtG493h4yBIP698PxYydRjuWic2YZDQFcGDJgAE4cO4bAwEAsXroMTzzJYmpVLkpQsniZspi7cKEx7spGcS2ROUjh8KGDFQOYLzLtho4ahRy5ciuOsq28VJl9ZfflfLGdAVwjHPePJ0/C9s8+F39m7zcHzW7W2tdQbFYGIRSp98OOrVswaeKH8j0Ll63Ak8WLG/fpXZKnEllq/fMJjrJr9MDB8rOpn6hu0GofKi9S5cu9owo7YUOnqv5HtNKoAAAgAElEQVSDpvTfS/2HR+CfgGzSqMt33o2zhI03U1x/t/GmH1xuT7okL9/H9cW/eP9smEA/LDKc5aIKZLMn5tO/BplsTmky9dggm2Lz+EsHKXZ3+Hsgm/WQ2bJkRoCfv5SR6EBZ36RsQrefoIoaZPNtfODPTLBQST1I8PNLp/FBWpBNGwcGTlEpThQjXb2N6vzJHJKmq7MMiCWj3968hQ83b8H94GApP2Bb8GoF8qNbvboSbPEzOhjioc3P7Pvtd2zY8wWcHn/kjwjD+E7tRMCbpaLqvR4kwiFU9e/v3sH4z7YIAyKJIJt/2hblfEo6JcyksUvc8OZN8WRQkOhN2BsfpJlgU7/i8TMA8k4jmPftWunLfjMNWzrOpRhsA1K2yjXTAjnpgTES1Nk6EVl3r75RM+tUeYN1TXtDBbsj/Kgukb5Aj/nZNFptGVsd7+9L+z61ZwxwQLoYWUENNehU9t44UNL5GvsBqOdBv98sj7R9Tr9fzj9bEwn9rPpgNoHLdARJdZcqzdxTwa4VYag5UuXD9tejQKRH2u6HgGzqs0a5sg+LS4MBvCVfoCA95lh6sKK+N68n0mXUuiOo8Sb7GuWPMrqe/VrCUPUB+/hZPS/pQp0+46Hn9pHj7JsBcntrJunr+ILn6d3fI+csnTf8V0C2+qWKo281RRsPNtq68zwQ86TtmgG3WUw2Va6XFmRTM/C4IJte4cJ8crvE9jIhUydPDgx88QXRD2Jwp+0fQTDa8vWnTmPNoW9xP0SVAzLAa1S5ElqUKytJGdp/ag7xcwTZWGa66dsf8MXJ41LSVy3/E+jT+BXzrOBZxIQPzxV22ttw4SKWfHNQQMGkoCCkGuvIbLhjgGzM/rHxQT43pDwsV2oKwlOTJTMvKRydHTQye+lpS/iCwgEeD5zJSejfsycunjuL6pUr48RPR5HiTEXb9h2R5ErFuvUbhT2ybsN6CWYImPHFclHd+KBrp864cP4catSshQmTFcgm6x9u7Nu5B++PHy+BoqxNGyjM8aE4vfxOggL+UetBhRlqh+d9oiCWrVvrxWQzlybtrgGydW3fHn/+dknEoDdu3SIlV7pRgu9+1b6JBCNk/IgwtgP3bt8SsC76zj25r0yZM6Nw0SIIDg4VZ4xNBW7fvCWC5SbbhuWlkRFYs2EjIjIz7abs2S/HT2DksKFIeMD2TQ48+2wljBo1Srp2/vTTMZw+exaJycnImz8/atauY/hcClQ98s0hDB/2tqxvssSoN8TX/dv30LRJY+Fnzps3D2VLK5DtonQXbYu/bt6WoFEcxXQSSTcuX0VC3AP4BwbiyWLFBGR7qfErePX117yYbATZJk+dKrLevXv1xKlffkXd2jXxVIWnbTlhYPH8BUhMTMSbI0bglcaN4XY68VyduhKkEbzr2kOBbGIj3S6MHj5cdOEioiKxbddOYdIJCO4Bjh/9Edu3bsOFC+eRHJ+AyIgwpCQm4K/rN6QsZfP2bQjPlt1kbUgplI9fQxCV37N4wXwsX7oEkZFR2L57lw24SN+iZ3jW//8AZON+J2uYTDYNsnHtk42bHsgmTDZjlStBdbJZXAh2sxzIiSyJCXj7hYaoV6AAchogGNcrWcUszLsGYMz6DTj14AHigoJlnWZ2uzC0fTuUCQxEdiPRrbuSEmSjrfx4xUpcT0iEf2oq+r/cCNULPSnXpyQM1zu5SEykX+b1N2/F8ZgHItdi10Q2k79GgwKeA0ya1yv0JFpUexaZk1KV1qUA3rbSoYfJW4hUiQLZLF/AG8ykvyra0UyUwoUtGzbgk48VO4hgd/U6dfHeRLLQfLp6miAbEBcTjQnjxuPlF18CNcL8yOg0kmm0GXu2bcfk9yeK3SKTrVWH9nJfdhF9bTf1LvAuF1XdRXXjA+l1Zri4idQvnT4dO7duU36NA2jfsRMIsrE80WkmPX1BE++KCvV9kO7PTGTwlS9/ASlRDaSgPre0m2xglQyWbt3UZDt5XJhsArK1a4se/QYou2L4WQR2vjt8CB9PniIloP7BQZg7f4Ewe7XkApsT5MuVF8EBARg8ZKDY6NXr1uMUS3tdbukCu2rVKhQvXhzR0apjdK0ateX7+vXrI/daolhxnLtwEUVKlRLmGRMqMue0YW4XhvTrjxPHjqNMBWqyEWRTI/37+XPo2rmzPE/NWrUx4aOJ8vPenbvi3PkzKFqqNOYZWnwCXBg+Jcfrix3bMWnC+3LO1ahZG+MmfgBPQKAXuOa92ry9d7tvyfU3b8YMbFhFkNG78QGf4eL5C9iyaSNOnfoV8bGxCA8JlrLPPy/9LvjAjHnzUPKpp4ymBQoqEeIBG9tIAkuVQzNO3ENm5QT1nFt27UJUpkxKGoCSCukkubQfqH2Xf0G2dBzw/2M/+rsgWzA12cgkzQBke5RcmfL5rZcGxCj7xUpKjT+lVyrq+1m13hTIxjXMhMh/CWSLSU2Re9Nr247Uafob90ecAbKpxgdGZxZxRDXTQD2g9aAq4+F0e8CuUnxIllbom+V7fXXcvD7vCEB07AMEkAYeHm5kIlTQxe6i0fCTLp1Tdu9R2jgBgQaKbpgV4/ATKjDLeFKdyJmUhCldOsiBrZlpfG7NUOAhP3HLVhy/fQtxgWES1rFs87VnK6Nl+TISBJLVoLNjPLjv0VDsO4Bvjx5Hh2ZNUbPQE8JkkADL0CWhA0H2w4rvf8Cm06dxLzRMujOJiKlvVtnMpHmQKTUFL5cphZefegpZUihonWo0YWDI4Z15t4Knh4NsCuChAfRmuvgCYIoNpkp3ZK4MLkl6QvV2MEGb8bRgl9FdT1gE6oq+L12+wp9r6rC5Kczusz7CzY9pXB6WkVaOviVMrhayyhSqlzrYhVrKYFULUcvf3hi4L+PNPBiM6wmYKY6VcjJMDRmf5zADX9v71cZT2Uu5RbvItxlUGMCETaNMMyHSdvyxsTUMRo8J6pnaTMYI2Loa2WfvUSw2C1Ay7tlo6e07bQT0NJPicaaUq0fWsmlxDKdNa/9pxqYB6ksWPh29Oi9tCkNzRn+/99RadHtl/wwQyOgyqrvFmkxcn/Xt6+xwDZggKBmgxjrz3V8ZgWu+4LR9zEzQVbPy9Ho2Dg91/4+auceZBes9/xRkYzJBuotWrSbgFDXZGF5L6Ybcv3rp84mBAQXcgwICRQ/L99DUZ4qpyebvwE34Yf7hI1Iuyu6mZLJReFgxw6zrCzPMA7CrXJ7EREzu2Q0ljbIj2nNhZtsaE7y3YiUupqQggXpcZJSlpqJvoxdQM38+eRbdXZrnCxVieFbM+XwzLl26hBE9uqNQZKScFbqxAt9HQI7B4Ae7duHIzduICQ5EcmAgXFy/PmtKsy7IXMuSlIx2dWqjRv7cZidqu0h3hpxFsqukJE+tPK3x88lHU7D1s8/g7+/A0iVL0KNzV0myte7QToTr27TrgErPPovh77yDYz/9iDcHqU6cBNmKFi8pgJBZLlqjZhqQbdHMOVi7ahX9c9SpW9coWlTnDAPzA199LfNPgX+WS1lBsBunfv4Ft2/dNbuLepeLqvnUIDzLRYcOHoJj3/8gP1+1YT1yFcgHDyiibQ86rP3IPWw59GwEASyYORPrVq2Sa3Tv2QNt2rWDI4hdAK1EREJcnGin/fTDEXz99df469Zt1Kn3PMa+N8EMNvmNCTGx6Ne7D65c+l3YF/379hGg8p133sFvv5FtphicfH5q/owbNw5PV6osZ/GlC+fQpVNncQJ79+2Llu3byT2pclECYh4pFy1Xugw6sfHEhQto1749evTpK/Zvw5rV0uDgjbfeNlkNHKuRw4fh8MFvkCd/PqzdsFGACRXUKf0darLZmWx+Hgd69ewhz6s6qtrso9HBkwmbIcOG4ZXGTeBxOaXxAddX+85d0NXQZOMe5FqZzEYGO3fBP9APX+8/CJfhnywxQDG7byDBMZkcxqt6nToCHuR/kl1vVYdBDcfq97A8lEH5nds3cff2LRFCL1ysqFoD6ZSXmhfPAEx7ZNLj75nPf/RuVS4K0Ra75giwmGzplov6I5OU15Pil5Emm+WT09bYQTauAWWI3SKPQoCKPm0fU5MtBInSrVd3sLf2MoMn3RjsxScKoNfzzwnTzEp0q0Q0k9bf372Lj9ZtwP3QMDj9/eHvTEH+oECMb99ePkOo2q6nzPL9m8kpmLRgAbJERmF4pw7Iakty0LIxiU6m3B8A+s5dgNsR4YgLCJTyfTsoKKtGd5ykrlVqKvK4UjCsTVvRZTO7NhtsQL7ftzLESsfoKU27Uuyer5YV4PdSf27hnNlYvUKJwWfNmQPzly5DZNZsXmWi3MfaXxIgw2hUwL/NRiOGbAX3FnXHphDU8ALZKHOg9reaWus++S87yMbuogTZlqxYLl1J5fvIRj5xApMnfogrVyiEo+xFr3790KodQTzNiFXj4Ovta+BRl+Pz+b/Ztw/jxrwLt9OFgIAgaRAgwI3RBMPOwLJAthMY0IfdRSFdWrsPHGg0UlDPpliEbsTHxGLGJ5+g4rOV0fAFstjUy5WUiIbP1ZO4auqkyXh76Jvyc2qvDeo/ANmzZkOjF17EylXLVXUNwU54sGDhYpQqVQqDBg3AsaNH5YzgUWAH2fRcEMB6o78C2cpVqIBPZs009UA5e2NHjcTBvfvEHi9ZuRyFChUyQTaWn85dvDgNk43XJPv36JEjEldv2rJFmuq4uKZtnRB9/U7dFEbPhwbteL3lixdh2YKF8vxrP9uEnLnzyr93bt8qLEvOiz4xWQFAH43ri7a/9FPl0XvgAJQoV86UbNIzb0/i0f7H3L+Lm9duCmOueIkS8ATwbnyZxDrJqp4gveSgOYn//uP/3Aj8PZDNjWC3arLlQxw3WdGPAtl8ATaxR8R2mCA18CeSvDIC2fQA2s8DDbJFhIU/8nP6+7iO0zDZYlJZeJBxwMXB4m/tTDbtwFplOr6ft1gIqS437kXfR9bMWQQwU4DMQ7rHGcaa72C5KCnPEWHUklAsGjpFyX7+uA8/HHwMkE1rLIQ6lWZa6/Ll0PaZCl70c12mQ7YBSzrHLl6M624/JPsFIMitmhAMfOUlVH8iv5lN46Ay4GLwxNLR70/8gkpPl5MDXpei6vfwgL8IYMSSZfjDzx8xQcFS2srDQ2sOiSERAXelUUIWXURyMp7088ObrVpJ17hwZ7KUB9l1IezMlLTHmW1ejFJObbB+v3ARBQsWhH+QQdq3lc7YQbOY+/fE+eY8vPTKy3LI6CyFxaBS2T3TABt6ffz9mbNn5TDSz/fXX38hKioKwWGhqn20CL4q4O/C+bNywAQGBUlQYt69T32/egaLHabfpxlN1PXRzod1V96lH6bRNpxoU0PL2G2WUbfGUIODwqMwsy6GlhnLJHwBUxuTSV9PGGPcByYzz3JK099FbqNdsL+pDcRxPn36NEqVKW0a1+tXbyBnzpzwYwbYRuf38ziF8k7xW7/AIPmdvQOfnhc7u1R1GAQu/3lJNHf4qlylKrLnyGGKQ+v3Py5U460kkvZMUKUo6ucPu6YGo7RzKvdPvcM//5TnD6Emje/LFjSLMfR4RE/p8pVrIrpqB9qYbaMp5uuHI98JQ6VIkWJSDpCeIdeMSpaLqdJGYz69QE/vp9f3LkLbRrZPP7lv1y69r/Q9Pnps1AjanRILBxDJWmN0Hnfm0g5nej/5ZyCbP8KcqQKy6cYHUi5qMLDs9Gw61QKK+fnj7v37IlIcHBgkzOj0XgpkcyDF4cBtPwfm2UA2arK5uK18QDbaIIZd4SkpyJqYgP4vvIiXnlCAGW26zqDS5vOsOBUTi4lr1+C+P/VAAxDodiJbajJGduqIsmHhksghOMfn0LIEBNrOnDuLZ0uUFBCO1lczqpm0YdBIfdB+8+bjThg74AWIrABBwTTL2kjkUIMtMjUZ5bNnR68G9ZA1JUWSSmSkKdBMQ2hpd5c3q1Ktm22ff4bpkybL51gGOHjgANSrU1f0bajXRcDmyNGjKF22jACdx44dw9A33hSbO2fBQhQtWlSc725dukrHM63Jph5BJYgG9+6DX07+jCLFimLh0iUSwCi7LuoxqFu9ulyvz4CBaNm6lQJ8GFx6PBg1cgT27zuIAgWfSMNkswcVvBbvY/3qVZj/6Uy5fpVqVTFh0kfwCwgyy1fN/a9tunQMVwL6kqSDB4P69BUGWr58+YS9p0AoG9NSl5cb5yDPJ5YSkTGRJXs289zUDRluXb8hGmSvvvyS2Hd2YiVbICIiTLTCIiKisG/fPty4cQMRERFYsWYNsmbNikP7v8bIkSOFPTByzGg837Ch3KfWZOOpWbxIUZmXcxcvICkpScq2evTpjS+//BITxo6TOXjllcZ4e9gwCr7J50cPHY6D3+wXraSV69eJTpnKvj4EZOvdE2d+/QW9evXC69Ip1lhfHg/atmglovmDh49A49eaGEw2C2Tr0qu3waZRXQLnfzoD69euE+b6lu3bEJUlOy6eP48eXbrImqhTpxZeffVVYfVR42nn5q04cuQ7+UY574JD0albV7Rq1wEgo8rwU/h75a8qkE1xInlWK5D9cUE2X+b5f48VfTxbq9+VFmTzbnwwtE0rPMPuoqLJ5o/I0BABch4Gsulra5CNAu45qcn2D0E2skEDoapCIpISRZdtUo/uoplG+6gTDLSPTDAQuNtw5Ai2nvgZCUFBkoQOdabi6SxZMLhFc2kSYy/Hp+/Nz527fh2ZIqNQMDLC7FzKOeIuZpKbjLftZ85i4bffG3ps/gq4MB5Y2wDVcVKBbboLdMtq1VC3UCFEJieJXrIkLwwvJX2QLa2dtc+sXjvaD5BrOVPx8eTJUoLHV2BQCKbPnIES5Z4yu0raT+w0561XUlU1M5O1TiZbBiCbCNubiWRvkI3jwKCX5aIE2YoULoYlK5bJvrp89TKWLVqML/d8Yco4hBPgHDUS1WvXlfvlCClQSpsFqzJCJzzFwhCQhwebN240GXz0o94e9g5ebvKarZupuo79vCIQePqkBbK1atcGPQb0N8vGJU7xUwk7YUYbpcwa/OI8X7pwHt06dULWqMx4f/x7GDCwn3zP1h3b0a1zF9y5dRvVqlXDke8OizA/iR+vNWuOPgMGyPvYuKBn1y7ImTUbrl+/jsIlS3qBYjKO8OCNPv1x4vgxL5BNMwJ/+flnjBs1Gi1bNBPmMMvTenbuIvGQ7iprZzJypjg3ndq0wdU//pCytM+2UgZBMcGEyedmkwMFuMm4GQvd142wg2xkEX4yWbEIZ82bhzLlyoqf3LxpU9EsLV++PFq0ai3fR/3AA1/vw5e7dsr76bXRljZp0Vz8gyAjvjNtlWmHFWPRTupJLymiYVmdtP4XZPt7Z8P/9rsfF2TrK91FKemlAFu7l2vZ5rQ9AayKOfWkvsl4/bP/EyBbdKpLIyTpzgsDFb4oAkdmE50cM8DVkbHvDjB2sjQIcCkmGx3EAIppGLmfNEGgrRuhMEvZQjVOg2xUV7CGklk0UsUPXL2BKXt2PZTJxoOGxpSUdR7yBd0ufNC1s3nIM8hR8J2ilN8m0JaUiKlr1uGvlFQR1KXgajanC+906YQSoSGSTWMpqDIuKoDi3+SG6aCJv9NdRamxs+vyNcz6Yg/uBYeKhoZkkdge2dCB0eMhZZfUSPFAmGts2NCp3vOomosMhWQESVcylwG8KDquGhoL2PQqqzQYKxqcIHgSFxuDNi1aIiAgAKNGj8Uzz1a2qONmq3tRmcGZ07+iZ/duEuAc/u57BQx66aCpwEyyGhLNeXDtyhV8d/hb7Ny5Exd//02c+VdfbYLJkydj27YtErj1GzjIpslCyvsDNG/6GoKDg9G9dx85YKWJhQFcWZkwgbisZ/Ypk7MABmM8NNNIO90ZgGoWYKjGc++eL/DzieNCMWf3u7CwCJvOgcFk8mO7XgMcteUDTRaEBh59QB516FlPJMCXyRRTwCNLpgRYdnHEeVA7hAFDfQmO659XLuO99z9A7dq1hemwb+9edO/eXVgCHDdthG7duI42rVohKnNm9B84CM81qJ8mANHrR689yfjfuI7+vXuLk8FXoSKFMX3mTCl7YpmYb87hUZANn1aNcVpzo5mEsp/MFJv6h9YS1MZJt13nGCfGx+HHIz9gx44dOHLkBwnCSOHni0LDtFkJCfHSXebenTsSnLFkiuNIoIa2bd7CRShRmiCw6qa2d89uuW6rFi0wfOhQHD58GK1bt0b//gOwZNlSUAw3V65c+Pzzz0WknS+ddPAFCXl9in7Xf/ElE8jj/f/0/RHkyJYdefLmR1A4wWb1dL5ONJ/xq507kZAQh6jMWVC3fj2vudNjou5B7UMBCLnmjVNHGKmq8MpYv5px8nAw037tx/n3PwXZ2FimYalS6Fn1WdVdVIIY68DVhyfXvwTFcOBedAzCQ0PEVmhGXtrDmUxhh2gWcQXrxgcsv0wPZNNcXa3hyWYCT0VFYXzT10QqgCWjgWQXGc1yNNB27PYdzPnsM9wxupaxcUKB4GCM7dgJef39hK3BQJLng9YG4njynOB5ofjEHmFTx8EhJVNrjh7D+pM/ezGeNZ/YmjUFnfG5gygM7nRKx9KhTZvhyaBARDldSl7AxCC9d6hmrCpbpJp9yLXdHuzYtgVTJ36EXDlySpkMx/r5OrWly1yb9h3Qs29fq4uYsTj8zfJeS5zeDrK9P3mqCULH3o8WwWmPy43mbVtLwOL26PIap8z/czVriL/Rf9BgcexFk0fsIDBq+Ah8c+Ag8hUsgOVrvctFTZDNKBflfMY/iEHHlq3wIDpG7GLZCuVF/6xIiRJiywi4CDxuY+vqYI6OH/+QDXf0yPfIkiUb1m/cgMBQCjWLqJ+SvzCSJjLexhmjurmpQMeXQcBzWM2fKkfq3LatzNXM2bNQrnx58UriHsSgc/uOcgaRPdexY0cMoQbP8eNiB9Z8thHZc+WS88JsfMAncTkN/Tf1TG2FyabKmhjIb9uyRe65a9eu6NStm/ycINuhQ4eQO39erF7P7qKqcYjuJKeZbM9WrSLlonz16dVLQLb69evj2SrVTDPB5/jk46mIS0zAG8NGiA1U5aI2JlvvPsqXMLq3f7Z2HWZ98qmwT+YvWogSJctg4/oNUopG4HHHrt0mIMh7Wjx3PlYsWy6fD44IQ3xCitxvs1ZtMGDwILETKq5WyTjls7oxf85s/HbhvIxv7/79ULBoYbP7qz059Z+1jo9jQf/+e7wbH5DJtsLsLpotKRHD2fggKhKBcbEgh42abNKh8yFMNmWN1IlCJpsG2cTHM9Y2y0WZ6FZMtgW4GhSMuMBQqHJRy6+RMTR8H3+XG5Eu5c92rFkTzUoUF8CMtlEnGQhcExCjvV556BC+/vkXSTLwFZXqQq2SJdDt+eeQw6go0WWj3Eoss+eL19NVJDwveE0mNi6xVHTlKpxLdeJBSIiw2Ow6UPZgXjElVcMGJi9KZorEoJdfliR9iCtVzijdCELP2qNAV3tSWNlcXXLpxo0rlzHxvXE49euvauQDg8S3q1KrlgmwUajelPRIw65U3Rv1Wtcesk4ypMdkU/6mlfyzgzHKn9EgWy14Up2S/O7Xrx+2bt+JA9/sh8fwfTjfZZ8uj2EjRyJv/gI2QNCX+W947YZdVixrNx7cu4dpU6bgm/375Nk5Zz379kPb9p1MVqr95LIqLRTbToNsPLekXNQA2VipY6+MYAwoa9sG+hH82rlZaTRWfLoCenTrIl1I+dq2YxemTJmCg/u/lkqq+Ng4lK9UEd379JVzwz9QRYB8hiuXLonfuGL5cq/yTlp3el181rf6DcTxY0dRlppss2fZupyqc8CdkirxGP1j3qtosp05ixKlS2PO4oVmubAko9wkYfjhjQH9cfLHH2TuP5wyFc9Wr56GReZbKaXH2BoLQzPQAxz55huMHPqWPNe748aJXf/uu+8w7O235Dm3bduByGykkTD55MGu7dsw6f335f9h4ZnwIDFefOqqNWvhfcpDGGxsO/mAc7Zp40b88O1h+VyzVi3l7BDtPomnDNKCDzio99m/f/+/MQL/DGRTZfhWNYq1Z6nJ5nSlmnJlWk7Gt1GCaY+NpLzzMctF9eeslL0fYuOtclGC2va9k94s6HMzDZPt8p17quDTBnULwm4ctRpkc6a6xekNDgm0QDbjm+zvNyQOzRtiBp60O2ZjJasgJV7KnxdH1va9kqlmFtmP+k9+SExKgn+AQ0QhrWDBg6QAf8QGBuPQlWuYsf9rb5BNnsXW2cSjmCmBHodoKtD5aFHlWbQqV1aCOq2do9kGuqyHujsb9x/Ad6d+ldLK0BQn8oUGYWyPHsjh5zDZapptYQWDyj3j/5llIxhIMvXwlWvxu9OJWHa3M8RDJevA0ff3E5BKWW0jWDa6MmVKTkXlvHnQtW4d0YjgIR9EGoaesnRBNv7WACl0Rxgp4VAipbNmfCqCnMxILF+5Cvdj45A3fz6DZq1vwyOi4Gd//QW9e/ZEQEAg9h7Y73M4qIn847ffcejAfvx+8SLOnj6N2zdvqhIkmUs/PF+/Pt4dMwYb168Xyjbnk458jlxUzlDaHQvmzMWalasEeJy3aCGKlihtAS6mU5Ie18v6mQaJOPoOjy6HVcwik3Ju6MBIuaaNfSfjaVCgudGnT5mKzZ99Jgf1smXLUER0aiyAgiKsoiEo2hZqHNS69uD8mdPwOF2yX1KSEpCUlIiEOAI+CUhMiseDmDgRb6feye3bd9C5ezdUq1nLKAlQwSQPWl7n+8OHJCi4cOasAXip5yETg8HLoCFvYMmiRVixeKmwF1Zv2iDaPmoFODDlww+xfetW0dpZunKldACyl42ml1W9f/sWBvfvj2t/XrFALo8fipUqgckff4zwTJmFgaWDUm1wMgLa9LhI5tJY3wywCb5zTHjfmTNnlXUhTpAxtryuPfPG52Eb+LOnT+HcqVM4/euvYPtyvvz9g1C7Th2cO39WyqHodj0JS1oAACAASURBVLLpiClUbBhduSaFoXPlRsEihdHgpZcFeORoUYeqXcsWiL53D1s+/xwfTfzABNlatWojjBp2bGrXrh1mzZhh7EEFKti73MieNjodd+vVC+2M8i7Oa2p8PF5o0FDs4PPP1cfoCeO9gnv7fNA5a9n0ddz66yaKlShuCOoqQX+14lSHZO0U8x5+OvK9AK4cG+5DOi158uRBjRo10bZdB4RnjlJ6ZV6lcukdGX/vZ/8UZCOTrUHJkuhZvarRZdMDBmT6mcwg2UjPuP38JLvKNRMabDm6Fs/M2qPsdEW2ApMcC779DrvOnJMgNDEoQJhsoltjPqZhL0UTk93wVAfQN15+ETXz5jW7RTPk465nEM+kDBlt11KdWL7nC5z5k5beLY0Hns6WDYPbtUVWh8PUBuJXEWiTJW784bdyBfMPO+yRST1i4RJcCwpCrGiDGuCPyaPznhcGOxStD051IktqCl4oURxNnqkoASG7nfoxeeVj5/S+UqwxO/dL/ZvrbtWyFXiqbFmUr1BBbFG9OnXgSnWKnk/Pvn3gdqjMtTrtLEddA0fUhCM76wI13ajJNmmSYi4Ls2w15s6cJd815VNL+FhsFoM7jxt1q9eQtd13wAA0b9NK7LcKWDwY/c5IHNx/wALZBCA0ukkZw2MJg6vnOfHDD9I0IDU5RWwQ/RJqx1V45hkULV4cufPmRdbsOZAzr/c5qFm9Wzaux6fTPpaxJIO4a/ceqPBMRemip17eSROZa0N4Oj0Giip1VyATg+wOLVrK/0ePHYOGDRsKKMeSsHmzZ2HV8hUoUqyEgPuHDh8U21vvpZfwzujRJqhBzbhmTZrIs9arV0/sqUreAJWerSJzIC9nKoYMGoSTx4/LzM2aMxvlyz0l3f8IsuUpkA8r168XkI5rXMrYhMnn3fiAtqdPr944Q92idF46//rW0GFGd1EndOMDJoLIZNPAKdcXA7wRw4bKeAwf+Q5eavQq9u/fj7HvjJSffThpMmrUqCH3nJyYiD49e+DP3y8hIlMUFi9ZgpFjxuLPK1ewYMlS5MqdO83ZpEG2NwcOwNGjP8nuY9lWuYrUklMMXwtke1TK6O/Zxv+udz8KZGN30Uo+IJskYyQhYwfDrDu0M7uSU1OlNJ9+ogYpOBe0qRmBbNxXVhWBTgCT5+IQ0IqJ4vxuN6Z06WxqI5N7rgEzJhvoM9NmH7t6Feu/2ot7cbHy/ZmcLrSpXQMvPFPJSHqoXUd7rNIfOmmhnkdrsdGX3/77H1j01V7cDQtBnH8gXP6GJpmxb31BNtWATHU1zZKSiMGNG6N4RDjCU1MQ5KSkgQJu9StDkC2dpK4G2BLjYrFp3VqsWbVSNAZpE0LCIzDu/QmoVFUBJpoR5lWGmgHIJvIjhnyPTvyxXH73dkOTDW706Ke6iz4MZNNnAAPLBnVqASlOLyaUZoKxc2iXHt3RpFkzw14ov0fiH8NHsZLe3ozSxLgYYa+tW7VSaR9x7gKCMOTtt/DSq6+m0aDjPemEoTq3FBB6+uQxKRfludKiTVv0GjTAsCtqRrQOsX1+rLFxY/yoUTiwdy86tu+AKlUrWyDb9p2SzJ4za7ZIGtCXr1CxEqbMnJGmKYuf24kl8xZg+fKlKFqyFObbyjt1UvhNQ5NNg2yMSsX/MLvRK/1CngE843p16YZz586hODXeFi/2YvTpZ/9yxw58+N44YfP7+wWifsMGqF67FgoXLiw6iiFhFDcy9oJ0Cn6AB9HRuHPvHi5fv4pGrzRGYHCIGc9fvvQ7urRrI//v0KWLJO0vXrwgmnF8jkGDhuD1Vi3VuKam4p1hQ/HDd99L/EON1hkzZ+Hgd4cxc+486Uwtkb6NBKFtMMtyyZbnfL41fBhebtzEy15r62tPBP532dB/r/vfMwKPC7L1qam1mC1Ntv+LIJuWEbA0A9OOW4Yg2934RNEkVAbJ+qB2kpThBpKSUuQQoOAhe1CJJpgBWIgBNDSPzGsY/3AyWxEXi8jwCMmWG3wKOeT1Yaw7yAm91xQK95dSByL7ZCxI63Hj9piFehAUjIN/XsG0vXtV4CSabN7id/J2O2jl9EjJJcWhJ3bphMJ+/pIVI9CmgieLfUYKumiuedz4+fQZ3LxyDakx0ShfoABeqF7NzMDpEbOOeRV2kMXG0h+hvx87jg3HTyImJEz05Nh63DIkxr/sBycdbAKDPOSdKVL+M6xFCzwR4I/I1BQEOy2BQPtBb59278yUAu5ibt/F/ds30bdnD2EljB8/HkWKFUf7jh1RvGRJEVJm628dvPMzbJHdv29vhISE4YuvvhKtFNUxyOoCc+PqNQEneOhJf1fqYLkdaNGqpWjGZJUW8Gw3niSsqru37+D1Fs0xaAh1fBy4e/s22rVqLfPdtHkz9H/jDVPEWFOLtWOijLZHWmuTqRQbGycAVmzsAzyIjUZsdAzu3buD+/djhbnEP9dv3RJtnMFvve1Fn1bXtgGWxgByre3b8yXGs7TG4UTfvn1RqvRTuHnrtpQP3rh1U0oNh44cgRx58npdkyBm3Vo1JbjldewBrtpe9qBW8TqjsmbBohUrkSlbdrkW30GnkiwBBhM8dOV6xmR36twZTVq0QKYsWeU74h7EonXzFuKsdGU3pi5d5DpX/ryMzu3biZZS567d0Ll7d9FT0fRsneFnhlS6B3rcQj8f+tZbuHmdnBpg5KjRwvxaTQDUARQoUAAfTJqEfAWfzKDcyjtA0Yw8Xt+ZkiwOzVdf7MbPJ35BUlKCyQTx9w9E4UJFUKV6NSkvyp6bbdaV/oVVXuvG++PGStZQRDKNzHrdunUxcPCb4ljs2r1TmG0hQcEijJ85KgL79n4ta+WZypXQq28f5M2XDyxvoBPL9WynGq9YtAhLFy5Ej27dcebsKRNk4+e3btuBUaPfRakyZXDmzFmlGwYP/rj0mwTCfHXp3k10jWghmaAoUrwEChYuZAIMf164gK4dO8p+6NGrN9p06mTTELG00rSwcJtmr0t3K5bmzZ4/X+ZPGF2mE6sdTjc+mT4dn29YL+tF2wW7pmHOvLnlGpmz5/DqVPafOGb/KcjGUqD6pUqiZ7WqyEH2AMt13U6jy6R3iaQKOCDrnIxCzrE6Q1j+JSeYAV2pJ+J5kOIXgLt+Diw4/C12nzsvTGJ2lWMwqEE2xVrSh6DqzBniInsiGexrOa5TBxQ2ypt8mcpMyvCceECQLDEBv549h9s3/oIjJhq1n3oa1cqUEtaaPaT1PSvIwmBgybNi+hdf49urV6X5jr37ndcc+XSSZSmMlhfI7/DgrdatkDuFDRBUR2oB9LSOo7Fu9P+t+7IlK6QTo9oVsn7cHrxQp66cGQzQCLK5/APNzq/63rjmbt+4KokyT1IK+vfth7t3b6NGrdp4jx0d/fyRHB+Htq1bSzdMdpJctYkNFBhiqztRzowbz1evIWu4zyBVLkqwOMDPDw5XKt4kq+yn4yhQsCCWkskmH/UB2WwDJiWzlCM4ewYfTpiAP39jQa7F/FCMDod05lu9YaMBQFsjI8xxpwuj3xmB7w8dMvcW1+ATTzyBLNmyIjREBTRkwyYkJyEmPgEfTZmMzDlyZFj+roFkrre+PXvi7K+nZJ4or0AphwB/f/xx4TecPXvWTOZwmZYqVxaTpk1DaGS4Wf7N8Xyt8asCzM2ZPxdlSpc1zyUrEaSSAbdu3kD3rt3QsnkztGvTFiFBAXhj0GD89NNPyJW/gCTACKKqciY1H2SynTx5UgC7adM/lvn45vAhRN+jGIb3y77Wn36qvIxRfEwMXmlEuQk3OnTpis49e6mSVEMe4+6Nm5JQoJf3erNmGPTmmzKWPTp1wp+X/pB9zlLdzJmjcPnyZcQ9iJfno4/Rb9AgJKY6cemPP1C8eElD+Nv7pNUB3pCBA3D86FGZkxkE2SpUtDF6eOdqH8i/jGStN8NNPasGp/834bi/A7IFOxyICqHsivZ30lps9WTq99wTBNliYmMNkM06U1L8HEj285Nunf0WLMS14BDEBQYbTDars6i6jooNCEr5u5wIdqYia0oSXipWHJ1r1RQ2m2b76ooS2kNtV2kXL928JdqCD27fRkhiIjq+1hg5wsKFsaZTqaqnKe2VOvH4P/rw1HmjFtvwxctwXeIGpcWmu4qmd/bppJnuNk1gsEGRomhatRIyJyV7dW9O7/N6/VijyY64uuOi8sUJyvCsTkqIN6tSChZ6EmMnTECBQmRXqjnIaH3Z5T3s0iiWHeUgSBGfDWQDevTri1Yd2pmgsiUfoda+zJfIhahuxvVrK5DNnkQMCguRZib0M8MzRclZSp+SZAQ7QCLzoTur6nJ6uLFy6RKsW7ECyfHx8l1MShYo+CRGjR6DYmVKGUlAPxMwtD+fBUqp+7ODbC3btkPPgf2lMYf9flWOyQJ/NchGYPP1V16WqodZn84QTsCAAf3EF9i2fYfY8ZTEJOzeswurVqyUpApBNuV7qfJzaYwDN+bPnoPVq1agcImSArJRG006QxtMaF+QTdtX/TzxMdFwpyRLc8CkuDj069NXKjCKlSmNuQsXScLD7a/WtqpaUM8/bdJH2L55s5cEk2ZhO/wCRK+N/j9BQv1dKvniwBrqk+YjT1/J33icqWjUsAFSkhJFHmbKNMVYfnOIYnHzlT1nLkn2MD7g/THhU61GTYkJ2Bjt19On5HzyXbu8PuMXxkeTJ03Cjs1b5XpvjRiGVwxQVYNy6a/5DGHsjLbgvz//XxyB/wrIpm/bSvj883LRRzU+sNsJOa+ML/dtfMC9/qhXhiDbgxRqsqVtVW4+qBF7xMarTEumcF26+aivFD4RUt0uYR5IuSitmKkX5J1JS9MV0Q3EMIPl74/w8DA5pMRQeMhkCxAh04MsF929B7dDDZDNEPL0ujPdLdDjJ3Xs1FTInJKIcuFheLN5CykFojYEXWSL+6RcDTLRKJpKwIyDxEOddHT+IYeC75cQT0oSrWBdMxOYjfv2zl1M2bBJ9HUesEucn78EymL3SY3VX2oD2cTxdDjMVuKZU5LxarmyeKlcWbCMiUwJXR72SJDNoF86nG6hF5/9+RfRWKhZqxYmTpyIgQMH4ujxY8iWIxeWr1wpTB09MwQ8Tx79CYMGDhQdtR07dyqQzQiKVKmrW+517coVCHb4ISoyHB++/4Ec4lM/noZnqlQRtiIzon9dvYLNmz7Dnj170OjlV1WGm+VRq1bj4Nd7hZ0y4cOPEBYViSKlSsphe+L4UcyfO0+CNnYri0+IE62+1FRVIKDBXd6Dd4mHgnM5L5y/ytWqYtLUaSY7joHpwgXz8NuFiyLKnJycjJSkZPmbmfK46AdIeEAXT20u4Sv58ThVa4FA46RpU1GpenUz2OS98OBr9OILSIqJlZvTIJuUdfkHIDIyHM6UVMTFJZhMg9r162PYyHcRGBpmA9k4gm6s/P/Yuw7wqKqtu6alJySE3gQpShURpUhRuvQWOkiREnqRIkpvgiAiIL1Ix4KCIL1ZQOydIhZqAggJ6clkZv5v73POnTs3M0kQfL++x/j5hWRm7j33lH3OXnvttdeuF2vO6cDrixZxW0h0tWz58vzZuLhbIH2fzRvexKkTJ9G6fQdmQtB7q1Ysx5dfnEJ4eDhmzpoD/9BQlCxXlg8JKpKtgEbSavn0+DHMmTUbyUl0PAXGPD8Obdq15X9TRG/Lli38PEEhwRg1diwaNGksUnJ8VqpSrExRUY9YdZcu/CE3W52mnqwGp2yAxWblNKZuvZ7ldC5F/ae2/v7beaaaly9dBuPHjOY1RMAZpbFRGuGpkydE+rJk6VAwYMUby3Dz1g1UqlKFRbjVAZainFS1kQ4J1Ee3/ryBy7/9xn3ZoW077HzvfXz55ec8T8l5O/XlFxg2chTy5MkDfz+qbCnGd9PGN7F62TL++7u7dsHKjDwBsolKhhRQsPAB48TxY5j0wgvcpzNmzUKdpxroKioJyyVAETGXenbtiksX/0CFipWxfOUKEDtL6HNo3ElRBdbpwPvvvIvXX12AwgULonaNWihapDCDwocO7ud0bAIsGz3TnBkwxmplOVvz7D9xNyBbg4fK4dnHH+dUIj8qfMCpJILxzOuNU76EJhfNN7IDAQEBkgnk3hrdjodwaKjv7RYb4v39se7kSRy7cFED2RTw4I3JxgdnJzHS7MwefrJ4UQxp3JgdQkobVSlOBOyJFFaxV9D/Km2JgDX6HO2WSlrAEzJ0B3VUitSeM79g1Ucf48/AQKHFJjXoPFI+sqTHi7lC8gKUMkoMth5P1UXNQoVB+4afUwD27kIXniNlBNlEWpLi9oh+pHlI2jwEenTtSemi0RoTQs8UoHtQpTcKzIh7CrZlqzZtMHqCmPPEoiYmGzkCI0aNQtuoTh7V0JRT0qBWHV4H0SOGIapzZxw+fBgzpk2DOdMudDtcZjxcsSKWrl4tgmsau1PMU2/zke2C3Y6Tn36K/Xv34tuvv2bAVtn3atUfw4LXF2cF2RRrPNOOD3ftxLYtWxB7WQQhvL1o3ZON3XtgPwJCQ306yqKdQv+SmGizZkznKq5KM0zuOiJ9goMx4Zw6G9W1Cyz+BHK6WZsEilKQil4UlBTaDWLtcJBCKzgjbHJaUjKux8agT8+e4izBVWgtKFmmNNZs3ACnWYCoajxYk+6773g/n//qqx5BMG99oGzYpBdfwNenvkBGeho7e7R+o4cNRceu3bVgnQgoONGmVQsG7Uo+WArrN4kiEzevxWLWjBk8Vuqso/BwYudNmjYVfoFB2rX4mXX6sqptyrH++OgRxMRcYUe6UePGyFuQFBfdttQNsjm1ggj/LpCNLI4TkWnpICZbtbBg2JITEQihyaZlkngZNH3/kt2ldNH4hETkZyab21LSHkSFuygokBuQjfZgng8EspnMCE5PRWRyMqJbtkTdYkW5EijZVRWMUMFuYrUpm0r/pjGkzxDzTekeu8/g7kI5Sr6F0kSpjQt37sKpm7cQHxCEFBNgt9IK8/Q/jN3BzCpZCCeUCuE4HRjbtSsKZaZzQQRKGTWR0o6h6rl+vol55WmPlP/z+ScnMGEcpeEJEkG3bt35vGP1F1qR2QFs6h4KTNGn4+nDOdR+MzKxd/duzJ/5skzFjEbXnt11bHjVD54gG4EilNq3cf06bH5zAxzpGXy+adm2DQfCw/Pm1VXzVZbM3Yt6FhKvPWJusV/j4uwYAu3pmgFBAZwZ0Ll7d1j9Atw6iSoTRwMnxbU1+RgJMv30PVUXjea/U+GDASOGCdazIXOBzrv6fqI2EbhGmmKff3YSc2bNwo/f/4BhQwYz++2DPXsQFk5BbCdWLFvOxSiqPlYNry5ZogVFyWYtWfQajh06jESSH3E4UKFKZSxesRwOExUBEfsujQNVFyX2sGCyLXNnwEj9zyMH9rNeJq8zGVCnOVr36acxdfZsz+wDlvSR7HGnA19+dhJvbdvGvppTuPPipQsSqD+p/YD2qMXLlqPiI1U0Bq8I9vTnqqqUIrtr927QWZxIDFT4gDIktEtLDeUKlSpj+uxZzAIXfpGyv57rS88s/+rzUyBNcOqfJ2rUQMnSZUSwXYjJSXtsXJH3QTZv++w/9W93ArJxJWgv1UX1gFdyahoHefOEEiVKSlTJh9fNeIOmmxkOp0urLmosvOmt73yBbHx2zPYkJ87z9NzUzvi42xycomOpKUFWF/V1Q3GgofxUPciWtQqE9++bkelw4mZ8HPLljYBF6qronQ19B2mGgJ1ud+GD4JAgAabwAhRU9XgTcFTTZAsW1UUNIJtK5RTi+pRu4oSFUoGcGRyRqlG0CIY0a4bCUkyVjif6VB6lo0ObNr2Uho6Ku3tjJxBzz24ys7bEmaRUTN6yCZdtfoiz2pBq8xNiqww2ylRRZQ8NE0a/yVMBhAdtFoyOikK+9DQEZ0pdCKb+yW08m1Li9NzXL19lgc7U2wk8Wd566y2OTM+YNZ0P13NfWYCatWsz0+x6bKwGVBATyZlJRxywDoEQC6eZY2aBS0rl4fd4M3GBKMe9WBfLjFcWvopqT9RgA3r88BFMmfSSTDuQ8Ri6lowwsVYIR9LMsAUHY8/Bg8x8oA1w7JgxoPQjwVhRFT2lCy5/Z7BITiY+ZJvMCAoORtHiJVCgUGGULV8B3Qm0kZsAHSAmvjAeJz76WHfwdLPalJOoYokEgOXJG4GIvPkQkT8/ChYqgmatWqDUg2W0ayq23Tdff8lzPTDQH0EBAQgKCkSe4BAEBfjj/JmzGD16NKeKkiPWq28fPNv/uSz0fXFAEqLT1K+kPTE0ejA7lyvWrtZANkprpPLk4vNCf0tPaWWxZwZmgLyFCmHbe+8LhoJTJCsxwzHuJlYsXoL9+0jE1MnaEBNemIQmTZtpoCR9btuWzVi+VAiI0+vJenUxZNgIFCxaFBRVJwddJWhqGmEuJ/bs3IlFpMnksLMhKpA/EpHhETh3jrRxgC7deyA1LQOnTp3iVE91EGjZti1GjxurixzSVCJWn4OZbE/Vr8tpuQOiB7G49w8//YTogf3F3JUpnApsE/ZDOFPqJ7WZALely5ajcuVHmPV38bfzWl/SDGNghx1VKxwuJ7fl5ZdfxvxX5nLbad7RIcSensr9FhIWxmm//JxFimLpqpUekc8dW7dg6WICS81Yv2EDSjxYBsmpKZwSSq3TqoYxyAZMmvACrly+iNJlyuGlKZO5n8nJKVS0GGxBARqThfr7xtVYfP/dd2jcsAGIGajmbsylS+jTqycDyAHBQdh98CBcnO7nO1J+p5v3XwXZuPBB+fLoX6sGp4sSI4sALuXUacxo2SCaX5RqrU8X9QTXxX5FL3266OqTn2HP6TMMslG6qLG6qPt5xSoi4IOKMARmZnJQpmWlSuhS4wneKxTQplKcaK4Z9woG1SUj1WpE1+Q+Q98hy0oppyeuxmDBe+8jJiiUQcF0KoyjE+ZWl/DYL2UlXXpaC8zwz8xEaIYdjxTIh0GNGjAD2t/ugB+zPo2ROJUe5ztCp9Ywadc0rCs02ai66MDBg7V1xLqiNF70n9OJJYsX4Z1t27T0Mv/AQCxcvBgPVajIXfzr+XMM5FOgZPPWLTCRtg0HbcSL2b9OF9q1aMXr7rmBAxjkpuqbXaM66tjBJowYMxqtO3bUWJm8p2YzcQXAIFjilGZLTtHlixe4uAD9X7BwEdaTUfbBfSmxLgnIVkEJCs6cPX2aWVVxN2/x89D1yAZY/WwICsuDsS9MQCaxutnOijnpzVXg8SOdJ5MJ58+dxbdff4XY2GvIyEhnNm7BgoU4XbxCpUowW0kZUDkzno6MsnE59YN4FhczJ5o3acTOrnpRmlCf/gM8+pTaNmzIIPzwrWCyEcOBWWiSaaMALLqGB4Pe5cSbawUzWNnS4NBQrkBboFgJj3QiusfeD3ezc1e1alXW/lT2ldbj5T8usPNHjGK6BrH9SpQslUVnMrtnd7dTnD9UW3OOUd+pNfz7P0/PQntXhsUsqotabJi9YQNu+btBtuFtWqNiSBACkhIRZDLDnwsuybQ7Q3EovZA0n5EkOEtMNgqw2lSQg4MXZqRbbbgR4I+xGzfgio002dxMNrWStdUonX11pqXU9jwOB/JlZmB0+w6oEh7Gtp8KwVBGibKrdB295jH9Tu9zEIQZV+7AuHKAaH8gGJ6CHbSjrjhyFPt/Oc+BeGojAWwCpvdcicpXUOdpVSiD2kLayBS86Fy7NuqXLMFp+dZMWQDBmwOjG34jlKeYSLS/vLV9O2d1kOZrXiqOImUc9HPYCFZlYYop5qEBNFQMMrL733zxOXa88x63qnGzpqj39FO5AvGUXYqNieGiLFQAgGwbO5NKy9Kwt2W3lrgvqAiByYzDe/eyPm77qI4ICycuI70lzqnkL+R4HXl2vfzHrwyC0atOvbpo0rIlrwutWT79IqFjp/Yb+vx333yN4UOJyebCB3s+5EwR6sfly5djy4aNeKx6dSxYvEgC+oLFtmvne3h13ivaeaVfdDSfRZWUiig8JEC2b775BpUfqYrFbyzzeJ/aTpIBXTt30bJW6MweEBSIuQsXomKVR7TP64uWKXsmCrqIc+ivv5zlfr0dF8/ZPQ4HETnMvC+RbQ0JDkNwWCjyFciPB8uV5XuoF/ksnx7/iG1stWrVuNCZKqJA527KqPjx++/ZdwkKCkKp0qW5MIMChdV1cjt2+rPdv9EG//1W/t97h9yCbANlumiQLGolKt17vjh7JSUVmU4HwkKoJoDUxPTSPXoMgL6X6RQ1ASIjwpmwRS/1GRWk0F9GKVhT+xOSkkWF92CBP2X/kuCw2QK7PRPx8SSzECHq2mUHstFFBToHJCelMZWf0j5VhDWn23JEygEG2fJHRHC6qNF8em87mz5RXdRiYuPgTneh6qI2BtmOXY7BK/rCBxw9cC9XbeNUh1wp6k9pmKStQJH+xwsVwsAWzVlzh5SsKEKmRKnVBmlESr34TFpXEMiRTkUbiP2z50Ps/+MCrgUF4ra/P1IpxUYWPHAYDjlGJ0qBBMSPIy05Ynn0adwA1QsUQB57BgLsIo0jdyCbOMRf/PU8hg8ezELQZESZgp90G23bdcCoMWP5GTq178AOPzMYdEwsAWlJgIKBNguiBw9GVI8eSEy8jaT427xBEFvt+dGj+BAz/qWJqPRIVY4MnT9zGlMmT+Y2h4WFu8E62XMEElEkntgSBGjtPUypqWb8/ut5zHv5ZZ53NNnpwMf/h4RyZC08TygzhBYtfI1ZO7TdUMXIvv0HoErVqjBrwtOUHiZ1ECQ748C+/fj913OwWawIDvRndgw570EBAhT75KOPseu997mP3925C3nz5+ODkKJb8/apNJPkACqgTa0RSncmw0F98/3X3+CFCeOQmpTMmmpjJ0xAoxbPCJFm2U6avcqhS7wdx6Ao9c0vZ85i2uQp3Fuz5szFA6VLsUrRF19+jgUSZKN+ESAovcRao4NAamoy0jPtLa/c1gAAIABJREFUyF+oMLa+9x4cZhOsLgszt957913seOstpCWl8GGADMO0mTNQucpjOmdOMLYI9KGKmzOnTWVmIrXbYrXimVatEdW1K4qUKKZFSBUT69ihQ5g+eQp/P0+eUAweOgxNGzfC21u3YNmyZdzOjVu3oVjJkjznDuzbi4ULXmW2EvXzxKlTWWtCRZ4TE4hWn8FATMe27eB0ZrIgeNuOnVmo8pOPjvN4KSF21oDato1Fz8uUK4unGjQSDA1YGECkA1mTZs2QP19BzJk9E9evXub+TrydgN9//VWkuvjZUKFSFf4eAYkkQk6MHRFREVaCU0fNLpHiQIdEkxmFixVnfSMCxkiyna67+o2l2LqRysGbOVoaEp6XtZAmTiA9Iqa38vgrNh6DpxyVFcAdtZkE/ZesWInyVSppiUvuNCBZ/ICNtxg3em/s8GGcDkbzY+e+fQjKEyF043QMhZzseXbv/zWQzczsK6ouOrBmLa3wgU2X7sqPIVOOxH5kwq3b8VrhA40Z7UWnRqSLWlhIe8WJk/jwzFnEUbpoTiCbYkGSPpjDiRBKcUpPRaMKFdH1yVoa84KOpyyyrXPZRE1KN8uZwQXScJNsPGXnZYhA02KbtmETvk9KRmxQMFefTreaGMhgfT9dEmyW/VID2kzwc7gQ5BB7xYSOUXjAZkVwhp3Z2wJQV5VGhX3g/BhZRdPX2Cqm1YG9HzKIVKosHawFy5hexI4U1XiFFMTVixdw+qefObWTbCkBQ6FULEWn0ePMzEBszHUUKV7Ms7KvZIULXRrRIvW8dIf9e/cxG4YchgfLlEap0mU1Vqdqf06HdQ+nl4stCRBdVRQm4JmXocFpdcPR7gIjrMzH61/ZATd4o9aqssfZgWxyNMRaVRqqhgFR/aCCRAokMDJlsjjhPg6HqoLipx8dR0pSEuthFixcGMRM4IIOOhCK5s0XJ0+Iw2r+fKj+RE3NSdenb3G/KQ0qOd+uXbmMb7/+hm0aOWa0J4dF5PUA+BX4qdfSNWo6MdvN5NKq7KpAkkdl6BxAVtXP+q7Nab7cjU38O7+bBWQzWTF700YG2SizIl96BsZ17oRqeUJgTUhEkNnMTDY6i/BZmgENhn95lZl1Hq8AUFzs1CQkJSFPeBgsusgdgWypZguumoHha9ZkA7KJlaTGVYaWOUAWmOlEaKaoxjy4dSs8USA/Z5QQRKhnqak+VHZVv36FbZUBNflBGk8KihPIdvr2bUxcvwExgQG4GRCERM4kESzT3IBsPF9cTtaSy2PPRPnwMAx75hmEp6UhiFIx7ZlaUQ3f9tPzHY6LS7BfAJtK09c7A1N927i/amB2NiCbvLq0K+JKvphGvtov2urp8XgDR7wFD7xdUwFDovCLrNAs55v2TDptOeM1jKClArEo+MyscikZlBuQzW3lpZzOrTh8dlII8jds1IQlKeh17uxZ/Hb+V5YjqV6jpkiN5bFz4vatOBAzy2axoFChQniI7KcsDqfaruwnpVdSkJ4kUbzZN8o4oCwXuhb5O1TdM5j3TuFNCE06zxf3J7H9CEwjmQeP/UPsR9zPsgAM+y9ckEdVfvW8ohFM8AyaiHsrvzq3jMu/0w7ev/Y/swdyC7INqFMbkfZM+Dsyoc79HunhdP41mZGSngHCTIKDRD1qd11oOSe9nHPYTycSSWICwsPyaN/RZJJ0Zk0/7+l92kMIbCbMis6xVLNTZcqo7+sLQLpJHFS8w8G663kjKFDo/P8H2VRVTAUWqcN7VpBNGDVOFyJtBZhx7PIVLV2UmWy6yL/PTUMKZiqWQgjp7gQHYVDrVigdGAiqnUJMBTKv+qiakjdm0FFenDdM+W82dvI9YidQmilR1ads2YqfU5JF2XCKpGmgjGQYSSvmHmT3dkXXo4idn92OsAw7qnMBhLrMUAjKyGSgwfhyG0X3dUREihw/F879+D1GDh3Ogvz0Ir0oquZFoA8Z907tOyL22lV0iuqC2jWfYE2qHTveQXhYBCZNmczfmT5rJm7eus0gW+ce3bB9+3a8sWgxzLIcN7HfxGjRpmdmR3HapMmYMWMGbxj79u9HUAil0bhLfBMIteT1xXhr+1YEBoUwyMbVxyRdXDiJ6qpi66ADQPyfNzA4OhqxV67yxtF/UDS69OjO6WWqd4gxdfTocfQfOEAK9lN/SMYKR1kdWnVWsYCILQVc+uMCenbtwpvX8DGj0KJ1K9z48xau3biO2NhYXI6NxUMVK6B6zVoMWGh0dInGs2YDM69c+OTYMUyfMhmODDuCQkM4fbNq9eo8ZzV9KJnmoiKIlM66ed16yRLU6yoJ0IbSDIYNG8ZVW8nxPPbRcV11ISWI78LLs2Zi354Pka9QQWx9/z0GKqjwBaWAOumgSI4yVd8NDWJAm/4nMEnsqEoxUbHDnAyw3U5K1tKTOAJrMqH7s73w3MBBkinn4nSkvj16MC2f9JcWLlqEIsWKcf8uX7IY27dt47nxwd59CM6TR6Q1OZz48vPPMXbUaJ5BpBmx9e23tUPJyOHD8P2XX/Lc188HmmfNnnkGTZs2FYUP5BjQAWft2rVczKBSpUpo0qy5YDC4zMwyKVLyARY/Z1CSNUyAm9evYezIkbjwO9UkEweVWk/WZf2I8IhIng/1n6zN9+/X/zk0b97cYxnOnTsXpz77AoWKF8XGtz1BtvkzZ2Dvnt2w+vnj0LGjxJnSQDZxoFVsSkrXEAxRFmrnLcKMTIvQ0xAgWxVtnakGsOMhD8Z84JJrcnC/vjh9+jScFisOHDkCk79/rqLZud3C7xZkGyRBNrLLovKY+4lU2gUfFk1m3IonkC2QNdmM3CWORMnxJWeK9HcYZPv0lADZAvyRbLN4FNfg63phNijWElWmDrCnsw2unD8SA1q34tRR2itU4RyaN2yj5B6gqQDIFhr3CtVfxCEi6YPfMh2YtGYtLthsrMeWZrExS8VXAE0fQFIHX1oTJMpNTIvmFcqjZdVHpbyAXTKw9GmjuR1Zd0ojfUNV/1UglFtrSB12BCisXsI3N+qluQ//yqKrg5WYu3pWspCIoFrXRl0MfTXQ3D+N+5P6SKbeedPvqnonQ7/GuM9dtC5FQQaxI/lmSGVdH+Jq+ntpDpMOZDYyOfX95U6P9s6Qy65PmKnNe6tg5/F1ZZqa/ntqpPQRYo92Z8OkF+Mo7ZmsHu8znUj2hkpr9cbYUEx37nt5Lvi3gmR/Zb7qv6NANjo/kM7YFZOoLspMNpNTAO2dO+OxPMFcXTTIbEGwv79HJoEAmGmBqlGWYyU1KtPtGUKTLV8Ep6epFzGEqXgXJUwP8QKyCXstPu+Nk8TFTZwu+GU6QNWlw+xpaF3tMbSs9igHMIjXRPIt6vyt7Ju6v972KZBNwPyi/IFKF6VCMnvOnsPaI4dxLTBYVBWldB72Ewwr0jCPtXM9M6tF9ebw9HSMbtsaZYMDEUIsYYdIpRe2wHNEvdkNrf2yQqRbk9oNguhtjNE26Nedz+sb5AQomMiVTVXQQqVS5yIDxmjv1O93sua8sUWMQBldV0hBZEdf8L5ixHmd/A0VHBGf8wn6+Xhu9W39OAogTJxF1PxnEE/6CMZxFyCY6Gjj2ClQkQEzyf4mB17ZcP39jfbYo2+yab9gn9I5Vu+hynWoG39jTxptu7H9xnmgzpeC8X3/db8HsvZAbkG23jVrIm9aKvwdTk7B9/aiNZNhF7qC/n4CifFMkXcXntOfiXituUzsr4aTfyl1eNk+aNFbofWvDzKpeBLtf7SmueqvZt8lhUVngFXghN0tCV7fjhcMcNYhzA2TjRqVlPz3MNmygmzCRCqQzWI1cwSUQA9iqQmQzYwEWO4YZNMEISXoRE6Jv9OOYEkHb1ClClrXqqFF1BRTgSnqutFXU0FR2cmhIlBOMeBoGMh5ItHVX5wuTHtzPS6YRLGGDKuV05gUeJR1s/TcHshsE0MhWBZAmNgpCsUtVoRkpHOEzffmrg79ou1k5OlwQxN54fz52Pneuzx5SM9q7759qPfU0+jdqyeiOnbEjdhrGDN2PNq0aYN1a1Zh3bo1MJv8cOjQIdgCbegY1ZmBjMFDhmYB2aiaEd2PIKxMYnD4ANkCQkJ5s1LHO2rfEtLr2b4VAYHBAmSTIu/ubVM6cMRIpPlgt2PIwAE4e+YM9ycJpzZo1kxudGYuP12tWlUQY23evPl4ftxYtG7Thi/37Vdf4xyJ18OBzIw0pKfbuZhCano6MjMymHqdlpjMmnDE4KANkdIFFZtPsdlIHyd62HCtCpRyEN1aZ07s2rEDi15dwGyn/Pnz45VXF6BkqdIMlogqT26dNzUfiHm4auVKbH5zHR/kKF1WaPXI1W6ywRbgz9WQqNQ4UWEJZCOWk96FJfCS0rP279mN/AULY9v7O3hcbv15E3169mKtrkoVK3AloWNHjmLXrl1uZod2YCN9GvcKIGCsZcuWePrpp7Fy5Wqc/eUcAoKCsWbdWhQqXkIcclxOzJw6FUcOHGQm2Io1a5herlb3rCnTWCuM9HT2Hz6s6RRSyhSlg0558UUcP3qM+2bpiuUoX7kyz6rRJFz9xRcMslEamzoQkFFv1qI57JmZOHjggM7Rl4ckuX41HSOX0DVr/MwzeGHSS5qT/PVnnzEoGffnTfiTLlZGBhd7uHTlKkLzRODFKZNQ4/En8FQdIcz+TIvmHJkkOyYOH07Wrjtz+lwWkI3aO3ncWHx8/BhrWLz3wQc8/kS/J3FvAbAR4EspFVbWfFmxdAlO//gT8hUsgJemTuPxpe88WLZMtnpPCqilefjjt19j+OBo7oHKjz6G19544x9S+MDNZDOCbGoTVM6QnsatB9mUE6dnPPFmysAvgWwm3ICZQba9Z87i1h2AbGozp7kcQOlWGRmgoEyEw4mW1aujSdUq7BAS+4L2Cton9GAbf1/+ryQH6G+0V9DnlYVWAt3fxSdg9va3cCPAj6tn0z7HaXleTh7K0dQHVWjdUFki0hCiVfh8ly7In5HOrG1i5NHaypo2mv0RUe2ZCgBSzEdNG0dbV8pKi/XGzruSRZCrnvtDFiIyXk/fCv1e6zILm+d28hUQIIIa9+qQb3TKtMi/jqGsbyM7rjpmgfH7/J6Ore7ejd27mbJdHteV4BGl3/LzedHg8zZiPp1Kw4f14yneUj2Yfeq46n9xABXf4T7SFqo319nz3KSawt9WwRspF6G+rTT+9FFjDXjV9bc35z37mfzf9a4HyGa1croog2wBIv2LHJcJqrpoYiKo8EGewECR8mwAMxRQpZ8PLlhZky0hIV5oy2hOupnPr1T4gILIg+8AZNNrSwqGtgt+TidnaoRn2FEyMBBRDZ5ClcKFOdCtzt9K/9jNuxMtpfO3+hvZXWIV02cVbEiKugQEbj1xEh/8dBo3qOiBXwCzmxXjSZsV2YBsZP8p+MMFEMqVQbvq1Tl9lLSRVUDoTkA2uqfeHuiZ2qo9PL7SxqjP61erHnz3uLfRXkiwU29P1Lrln5oSdfbrI7f2xddVjE6x8XM5vZ/l8wY8TjD29dbM07r5HGcVxJc/3VZQ/stQHda934gecRdAkWCWZEar+6mgvSq8QPsfXcMYPOHMBR1452Er9Q/vA2TT7KEC8AzsQ1/jp/7uZuK4b6bmpdHWMvNb2pB7tf/+d1nn+0+TW5BNpYsGOujsLP1bORlVEIKyJVJSSNPVjhDWjCe75eW8oSaxB+HJyQz8vOGRsBAdTaFLIhLvXoe6BamY3JQZRa/QUEpRpfOOO79Bb6/064PlChyULir2TdYjvS012ZTN8nRW/v500SzGU/6BBikxIQkayOYSMQLqC2InxEsm2yv7DrJQdIrV4slk0+lAsKCiPKyLSoV0/jeBigGQlH2A08VVj4IzSew6A4+XK4vaFSujVP4IZioQeEYbuOojFSljxprDgdiLF/FYqVJaBI4+S8aHqs5RNO2b+DjMoeIHNn8k+gdw+/mwahD11PcFPT85ROREqqhf3kw72laujCYVKzBbgbQtPFkfWRe3ipAokO38zz9jyKCBzKgaP3YcV0YbP/EFZkVt27YNgwcO4uqZY8dNQOvWrTF1yiQcPXQQcFmxYsUKlK9Ukau9Xb16FQOIyda9Gx/G7KlpMDud2P/BTryxZCkvgV69+6JD1648ZkSpnszpomBB6EBmsomXAqZIz4dYcQGBgdh35ChrZxC4IwTxxcwUm6kA2TavW4e1q1by5tRvwEB0f/ZZUWnOZcZPP/6I6IGDEBXVASOHD8eIESNw5tw5bN3+Fovcr162ggXrhfaTe6vQ7916nTe6J0MgMgoakTcSkQULoUHTxujYpbPGtBJRL1mhyeXEssWL8dbWLQxy0n2qVKmCm3HxuP7nLfgHBqB0mbKsk9GoWVOZzkpaN+I5M9PTYE9L5Ta+vWUzNq1bx5vbkGHD0LRFa3ZiCfgkfTBmsh07xkwlIVjt7lcG2T7ci8hCBbBVarLRc37+2SkuxlDtsarch7//+hsDrMRso+9/+/WX2LZlK7d78IgRKF6ipAAETSYGCylli570kxMn2OEiIWplP+JvXEen9u0ZoOwQFYWhI0eKPiI9NbMJwwZG44fvv0XxkqWwYcsWDVBVfXfi8DFMeulFHvMhI4ajfRfS/jNzkQqaZ+d//BGDBw3kuVO3fn1MmTGbtSdmzpiGAwf2oVL5CujTpw9/Z968ebhxLRZPVK+OTl268TMsXLgQl2KuorEsBGC3OzBj2hR8RCwvF7ik+x+/nWcmZ6euXfDwQxUwfeYMBlo3bdqEnt26GsR15SFLziXSvNMz2Wj90GF97Ihh+OqLz1FEVvEjIIjSs/i5yR5wCpoqfECabOPw6Ucfo2Dhotj+zjuwUxdSNJ4OcwRi6BgG6pAp1hNpxgC//PQjxo4Zxemv1D+vLXkDlao++o8D2VS6KFcXlSmyNPbugJPoXwIZ4+PjJJPN5qm9oq+6ySAb7RUCZFv5qUgXZUaxn5VZsjIm5WE0ldyABt6RlqeJ0hedMDucCHA5EEAMDNIVMgE1yj+EWhUroURYKINtquIdBV5UihPtF8RsTkpJQeqtOJQvVlQrtkPrkN4nXjFpCB3+4wJWHjiAWwFBSKa0UU5p9s1o09JOpPOsCjYQk+XZhg1Qq1BBhKZncHCFqxTz2iYBesG100f+vB0N9YcJoyMkDhfKYkobKiUZjMwC47XdoI0naKacFiOzQbs3gXS0d8tw490c8o1AobDQ4uWTKcIpttSHniCb8fkUw89b+/ROtdGB8fW7up928JRaker3Oz3W60ImmsA/7680ppwaIc5JqkeMR9oc+90XOKizVxqQqQMTsnuO/3VgTd83epAt0WbDJdLV3bwZf/qLdJr8qakY360LqoWGwC8xEQFmM8ICqPCBBNtJk88rcUgwR2GysbNALAByFlRaOc0Nqt6YYbKI6qKr1+CyX1ZNNnF+dTPZ+OxuGGdl50mH099uRwA5UZkZKBwSjKceeRTVypVDXouZwTalg6ylqkk9Swpmk1ZU0YhwFAoIACXoqBR+VbU5hqo2f7gXn8XEIJ7kAqxWEYzU21UjyKbmKUlPUJDTBQRnpKOoy4HxXbuioD2T2WyierOeee19Bis76wYnPGEPbyCIHug3gnh6G6W/o7fPqTO23r7dib3QgHkKmEu2SW7XorKjKuVUsaxysh/KruW4P8k0LmNKa07P5xt0Ei3zLhegdidjyCSnu2Vl1ql9m/ZjfTBGk/9R+5CuKqrar7lvZIqt13lhWGd68I5ZN16KSXBhQd1jqM/Q331JitwpMJpzL93/xH9LD+QWZIuWmmwBDrcOs5tZ7T6LpSSnsiZwWJ5Q3ou4kFwW/MRNL1F4m90lQLaIiLywyWJQjKuQfddlaYk7CaugbBZJJdA9QrVin0px3F3IxcP28hoyIYMKH0iQjaV/sgPZlINDN/27NNmMk8p9TwGyWW0WzoklB9UXyCaqi/oG2ZhlIjdRjwOupA1ypMolS4xzmfFMFrwmp4k272L5IhEeHAx/Pz9Ob0tOS8ethNu4HBOD2ylJsDlciKpXH40fqaylENFwEQhHzhNt8gcuXMTaQ4dYeJuEat2Ude/bjaIqk1YMMRSoehwVQCjtZ8Xojh05UhlCecwOt46LtwWqxKspfY7KRA/s0xc3Yq7i0UeqMghBk2HR4te5HDOBaqdOncS1azcwZrwA2fr07IHffjvPE3DokOEMOER17sRMtkFDh6BTj558W5q4lFM9qG9vnD19RrDZrH7MmiFtgaNU+GDySwwmlCz9IKdruV9CM4gWA1Wi9Q8KxIeHjsjqRVKgW6a20Hfo0JORlIKObdsiNSmRiw+sXr8eLptN6skI0OLlOXOw78M9WLlyJYNQs1+ei5cmTULJkiXx4Qe78f47b/PC87NahB6b1GRT2myEYOcJCcWmDRtx68/rKFOuHObMn488eSMBix/rEbHwt0yzoYXNvBPSM0lLxezp0/HxsaNCr0sK7/MGropHqI3UBFSr/jhmzJmNgOAQ1nQQjqSIOlscmXi2c2cWR6WXX0AQ3li5CqXKlMHO99/D/PnzuP9Kly6trRG1+dLfr1/7k/UN83Phg/c04VY2KxK05DGUgtjsiDtcOHRgH2ZNm8qg2opVq/FQRSrNLUygxjhQTplOo8kKE/a89x4WvDKP2/vm5k0oXopEqkXZc3L2WzZphqTkBNSt3wDTXp4NByTwTAmULuDK77+jVzcqoAG07dgBw0eP5nar7782bz4+eO8dLXo555VXUbt2bUyfMRWH9u9DmTJl0LFjR563q1atws0b1xngbNmyNT8DpZASmEzVNl+c9BIXAiDG5taNmzDh+ec57fTD3Xtw6fIFPProo3iiRm0cO34cp8+dwcD+/VG/zpPcdw0aN0L16tW19BMyszt27MD5M+e9gmzDBvbHTz98j9JlHsKaDes1cJGdEimurjTlaJ7PmDQZR48cYi2PHbt2sd2wEwVZFrPQmF66SK7S0fris5OYPGEC7Olp8Avwx4SJL6F+4yYM7md60fe4mw3eeGhlUFqmbZImHdngFJuFmWTbPz2Bj3+/yMEGLnyg02QjkI1TgdXakD8pvZuuJ0C2eIQEBMDf/16DbDLVVNQSlju8Ak/d4DkFPUhDgpjEAeQcuhwIcZrxQL5IFM6Xl/VUCLymQ2hCchLvFX/ExCI9LQV+mU4M6tIZjxcswA6hcIkFIEfMi6sAtn3+BT748SePtFHe/L0MkEdKC80LpwsBDmJd2PFowQLo37CBYF3YqWqr0GMSAQMvkcBsJ0BOsXDhnCtmE4FoesDK6AwYQTZ1wHEzA7w3hq7P95HOR07OWk5zWovkG9IP3dihZwVBb6wT7/uu91Qan+Cdj4Yyi8sjBUh88F48t2KU8QUlqOAO6Mp5ryuYweC9ZGrkOH9yAbLlNDbZvZ9bJ/9u7vFP/q4RZLtslumiVKHc5WKQbWyXTng8TxisCQkItFg0kI1TK6UxyQq0qXR7wWSjdNF8eUkAXthEztKwCJCNmWwGkE3ZKQUi6L/H7xmYofQrBSCJxeBHYFYmpWE6EOhwsW2N8PNDyUIFkC8sD0KDgikbjvVlSZT62s2buBx7jc/HhUKC8Xzv3igq002J2UZtJaCN0/EBzH3rbZxNTUeivx/SKIfBQoEWnR2UgXlqp0p3pb1Y6QES4y4iLR3d6tRB3RLF2MZSW32ljGpbiNLD8mAA5Qyyad/XaZIa56Q3RpQve3Qv7MadrgnjeHvbRfRr+U7X9Z3aU9V+X+1wS914OtwkKeNm/fkG2bJrv0fASmaGaFrjemBMbzsNhRtyZFhLhpkRnMwu6JPdfFHv3e1+c6fz5v7n/909cEcgm8vFRCc6V3O2IlchFhuFss/JKalwOKm6aBhLXLCN1oFsWUhict1kwok/mckWzhiASv9WchkO8uJ18gZaUN9kYS03OnvpawLoC+OI/UwGiQljkvsbEUtuxt1GgXz5xL6ZU3VRtTEaQTY1BYzBMD0Tjv6dU+GDLJsG/8GdLqqBbEKrlR9Kr8n2yv79XDmIigpQhM33K6thZKeWU1GkdpGsSkibpp/MESY9BhVxE4cM4ewpsIHuRw5XqN2O4Z064fG8EVxAQaUN0RDEA4gFsP2rb9h54rRRErWm/yXfwbhZKOdJlbe3UrWZDCFq3a9pIzyWNxKhfCAhXQhPvS6egIpRI1kx61euxJb167m6qqcAtnvbIfFjclyTklKYyfbkk0+ibRuq8iaQ4ypVH8HiN5YiqlMnXL0ai4FDBjPIRv1odojS3IP79xNpfBQpNZsQWagQ1q57E1999RWmTJrspld7TByZfiIPPH5BlC56RDI4qL8V20HoL9B4HN17ALOmTePGjx0/Di1at2MAQmkGkVOXGB+HLp2j0L59e/QfQEL1orIrL2IpMi1ASE8dIG1ucy6Ck4sfLHxlHvfojLlzUat+fThMBKeJ64nkNAGK0W9/xsZi8oSJOHf2tDYdCxYojHpP1Ue5CuVRpEgRmnb4+eef8daWLbhxg1SjgIZNm+LFKVO1YgqsvOYEvjzxCSaOHqWJgROzpXDxElizbh32H9zPhQ9UkQOVzuOpiyQ0SPIVKoTtVPhAHXSdLk5jTU9O1ujfikVFznpszBX88N033LaatesgJCKPZkjcTBVKXwRGjXme03xprGg+zps5kwFOioLv2LWTU2OFshIVx7iMbh07cd/2HRiNbr17aSXP6Znp0B1/7RqDqPRq0aY1xowfzyAbfT8tKQmdW7dDWjLBEsLhzF+wEDZv3sz6dAcOHND6XTmpFP0QBxSLFHynVGYwyPbC5JdYvp2udCMmFoULFuSZOHHCC/jk4+Po3qMHBkUPFaCq1NhTINvgYUPRrl07zv0nB5TGYcqUKTj5yUnWk1OabMRko/kxdMBzOP3TjyhT9mEG2QRbU9g88RJzXVTrpX6cJaruhYRhz/79PMeZrSlXkttuULozfq6wAAAgAElEQVSqQxZNcMKenIouHTsgIT4O4eFhWLDodZQqW1ZWMBN1tfT3y8Zw5uqtuwLZypfHIFldlNL3BTtXHnJlO+lvotCIKHxAIBtpsmmgjMGeZEkXPXESe0+7mWzu6qJe+sFXSgYzKsj4O2DhYiZifdJPYorRIUHsFaL9vEewxIFkK8LEOkSRLiem9u6NElYz7xVCXlmy3WSK09LDR/DF5atIpBQni0UrKGLUEtLGX9Pyg4e8wPioKDxAQsosLuvwTDn3MrK5nhV3oOnD+1E2rG3vE0wExtgeEbAm0YC/6lTlNIl9ReVzcz+9o+uLceKLYWJsl9Fppn1Fz/jK6Tn+yvvGe6prsO00pB2p99zzJPsZw8EAYr/I1GH1fQ3E0KeeyoANzxeVnuiFlUHvKycyN+PjrU/+6vf+Sv/+Hd/xBNn8cclk0phs1Of5UlIwrmtnVA8LZZAt2GJhm6myI7RxlHbWXUhCncWsSLfbOTgnQDYxJrQmubqoWYBs0XcIsnnrCzLdVto/OUNByEBYHOR0UeGZTN7zKXBH+6caeyUuT8E+srmBjkw8WqgwhrdswbpuKn2fphEl/dwC8AeAyZu38lmcNC9ZD5f1InUQgga06Wa4DHiS/SRgrVJkBIY0bcoabRSMV2w2/bzVPyeNBzHgBaPIswf0TC81pxXz6F4AGyILJOt9BWDum6WU05zN9T5huFBuvvf/xZBStkrPDjbadrWPuf/udrL5+9Je3qksg76AiyqWxnPdCErnch/NLfia0zjr3+f5mcWO38kV7n/2f6UHcguyDa5TGwUlyGah4h16x1XiLbSuEpOS4XQ5PEA2Dxsrf8mCPzlduBkXh8iIPLDKKvYiiVCcq7yeDfiPVF000QNkU9/zOH/IC6gAFD233eHA7bg4zvZi1l1OIJtarN5ANq9sc12r/xrIppwrUV303oJs1DjvW5d4FvEejTM5UwRsUZSMERGttKyUOaa0QXIC6IBgJ+abHQVcwOQ+vZBPUtZVNI1ShajaKG3u6z4+gW8vXxG6EKzHJQ81BmOq0kV542aZe3LQMnmTr1m0KHrXf5JFrQMyycFzU9aNTpdKeTx+8CBmTJokCjqYTVzkgPTHChQowLpShw8eYTZXTMwVrqoxbtwEpKSkYMmSJQgKCuCcaDKwW7duxojRoxAb8ycGDolGVPfu7EQSMPLiuLH47KPjXJWUXkWLP4A/rlzCk3XqYeSo0ZzCmZGWRjUC4G8lUj+l7S1gZkrNJ+tw2iT1idlqQ92nntbKVutHjFk6LicWv7IAO9/dwYtl67btKFC8eJZKc9QMep7ChQsLgE03YRkUo9RDroh3Ebt37cJPP/zIRQ1o8VH1UqomVPKB4px6uGLZG4iNvY6wfHmxesMG5InMr6XcqcMVzZWfvvuW9cRu3yJFPjDINHDQYDRp2gwgIXOqkKaq8bmAhNtxGDpoEC5duMhg3fotm1H8wdKicicdLl1ODB8UjZ+++UpqkJlRpERx/HE5Bs1atECvZ3vi7NmzIq3UYoHVKhhRc6bPZD2xpxs2QJ2nnua22gIDUatOXS1NhOZGi2ZNkZJAZUR0pY35QE0OuQA1xeFBVVVVC1yJmYv0ol179iM0b7gAelxOPD98JL756ksuNrBk+TIJSgrW5Z6dO7FgrmC5zX99Eao9UUOk73FEQYBLF375BX179eLPdOrWFYOGDuV5Ru+/s2ULVixeLFJwTU4ULV4cFy9fQe/evTmNmUC2GjVqYOrUqTyWA57rj5grl9CgUSOMGTOGrzNsyFCc+/1XBtkmvPQSF664cuUSHOnpLFZJzKmX58xiPbSuPbqjafMWmuUomD8SLRo3FTZBMhkVW9YNbptRqFhxD5CNnn1I/374+ccfNJBN6Q4KZo88sMn0E2L8Ebi78/33YbH64fDxY8g0E2NXbAKCUSjGQ1U5VMxVWu9U1ZXm9xwChuvSuIs0UwGwSYaojqlyNweAvwtkUwwbxYyjQhFkL4ICcwbZyInKMEtNNi/VRVUVRfHc0srkAB65TYhiOJA6hEloXrJWhJPnhUqjJExXv/FT8CYwIx1l/f0xsmtnZj6THAFdl9JGif1MloM4q6s+/BC/307MGWTTxJ/FkxDYR/sCaQi1qlgBLas+Iiri2UUQQOhLeDK03Kvaozd8TwkV+CAGqqFSNs9HH4cYb3/XO5fqhkoAnwM8ZKgUGODDabybuavaS8+hF6Omv2cJfsl+U88hbKP7sMbldHT9kROYYxwHDiRK9hr3iywYkF2f3s2z+wLY1P3UuUdrl2JZywNqbsB6Yx+57ZVu3cmH8AUK+HrGnPr3Xn/vbvr6Xn43OyYb3UeBbI+FhcKWkCCriwbymYIqcisgwVNrzx2ZF5psmawXml9qsuUEsikZFBHRFzuCnsnmy+bo/QjhY4mUVgG8uYPgym6JC1sE+M5MOAf87A4EZ6ShRaVKaFOzhlaQht4nm5om0/HPOoFF27Yh1UwpowpkyzoPxViJPVkw/8Q5m0C18PRUjG3XDqUDA1g2QAQvZEDAu9+Wbfo52x0fYPbdzhlf6yM3YFd296bv03jeabECb2n2eluaU3pobvvjToE6fSDDCLLpr6WB/yyrLQrHeNozmZGgE1nPTZuNVZI1hpvBLzRey9tz6sEw1bdqfvnqX28AI+9/hnOCNp+Ulp2P+Z6bZ77/mf/eHrgTkK0wsZiJLKQD2bT1KIPsSckpGpPNG4aThcmmtJAlyJYvPII12XLCrNS5RxVMMFstzGQzFt1SI6c/21OGEO0WHJy6fZvxAw5OKZDNG31c0d8oykUgGy18SoVhpN0HCqifNnqQLV94OIMAygklpgwvYg25FGZfiKNS9Tcz60EY00VVxTgCrai6qJ7JlmmyekaldDpqegFtfc6vNxuhNlXucKlP5VZk81wYHCWitCHSlci0MzMhnMAOWdGHmGouixUZZiDV5s8RtXh7JjvLIm0w+xdNNkolpv6iTZ404/Jl2DExqhOKWUwsak0TVHOelPGnHGemXAqnLz0xETGXLqFQvkjkj8iLV+e/gvfffx+PPf4EXl30Gq5duYZ8+fOia+dOuHbtGlet3Lp1O7OsKD30hx9+wJkzZ9C0cSP8+OOPuBRzHYOGDmaQjV7nfj6NQX0Fi43df5cZ41+aiLkLXkVoWB5s2LyJRQuJfUaaWXVq18XceXMQ1b4dYq7fQFSnLhg8cgSzokSJdckWZIjYrPFuBAjjxLQXJuLjo8d5vA8cOQpLYJAH6OWtVxVYJwAlETHdu3MXXp03F06HjJKqA6JTRPEVkEpMPY78mYGHKlTEK4uXgIo3sIPlMnObdrz9FlYueR2ZGZSkYEaTJk0Y1AkKCeaHySRAg6uP8AyTxzgnTn76KSY+P44PYs8NjkbXnj0kNw746uQJjB89ipky6pA7cfIUTJ89FwWKFMaGTRvhb/PD+DGj8dnJk2jeogUmTpyIZo0aIzU1FX36D0CPvn20Sq2kKScOBQRXmPDm2nVcaZYAHX2Ulf598Y/f8OnHH/Hnm7RogbyR+QX6z7qGiqEjVnTP3v04zVeoWTgxZshwfPv1V6hcubIGsjHTy+HAhHHj8dmJEwgICsKuDz+Exc9fK6zAFVldwJG9ezFzxnS+98jnx6B1+/bcZ9TW7lGd4EhNRVpyCjJdmejV+1m8veM9VKpYBWF5QnBo/wEULFgQtWrVYvDp0KEDSE68jRIlS6Jq1arc/mPHPsKt+AQ0ak6FD0TV3F69euDCb78IFhlVn5VCl+xImiwMUNFrzpxZeGncBLaDD5Ypi0JFi/AcoEM/RduJoXjrVnwWJhs926gh0fjum69RtNgD2PzWNk4XVfRouvzlyxfx+6/nufBGRGgYjh48wLp71IaDx4/C5B+gA9mysnMJdCTnZN2KFdi4bj0CAvyx7/BBTodlsWceP0plVNvNvYiXZ9UcudN00QE1a4GgcEoXpbRzTs8gtqikWCjGWqbJwinlwUGBrCOpKYlIjQX35icYf8RujoUJq06cwIdnzuGWXwBrspGdYYdeJ/ysolHebIdxExd7g3hp2o2SeeWW4xbvK+AAkqVBYt8hGXaEWy0IMZtllWgRvKE5ZrdYkeJnQ5zDiQSHExks2Koq4vmSFxB3ohex62ivoAIIpaxmjOnUCQXSMnivYF02yapgRz2HfdxXRFw/8/SOnOa8+RSMln0m+87X7NOnkwrwXY2K2266n9jbiP29f/Oy8viGfxX08dVaozN8r6+f617KAXxW7VTX06cK81rJ6aBjaEjOIEDOn8j1s/0LP6hANkrdJPkRVV00LiiYbXze1BSt8IElMQEhZgtCAwM1NpgvEFwL+sIKu12kixLIxoWmGFTxzWTLCWTzald12mecOKCzqcLG6vXO9JPI7S6ZnCRVYuKMkmAKdgf48ZlYOUYuiwl2kwVpVisSrFb8mZaGDLNN7L1asEDc2MNpkr8rf4C1kV0uhKan4ZmHyqF19Woi0O1w8PmM+khvpbJLlzf2RXazWb+29GfYO7F//9urJevMy9IfulRhEYBUDDXP7/q2v3faw7n9vNzv5MTMbSGc3Jq0/7f9JLcNvP+5f2UP3AnIVghOBGaK4LBek9CNj5hBIBvRAwh/cpMRsu8aPk9LkI0wD5bd8Cm04UnlIe8/MTEJZlV4U2aouAsAelpi8gGUDBTLLMQnIF9+UTAoV0w2cvCS6SGZ4ROsRadySgGhhmY4newU5YvIC4ukmuofVI+U6+PBqroo5dEGBhHNXXSoELO2sM7CR1euYP6+/fiTxKyttGnmBLIpMi91kARyPLZF3balOUz6bdP7oCpggBwbmzOTnSZi41D1JHdqqUnQ7C1CdFVLO83FEqJ+JpaU0AJyIk9GOqKqVkXD8g8jzJ6OQKocR4w7yayhS9L9xUscUsjxOvnxR1i86DU0qF8P6SnJDLJVe/wJ1KxZE5ve3ICBAwdi45vrGWSj4gBxcbdh8rOy0DsBBzNmzABVvSSwNNNhwsChlC4qQLbBAwbg9A8/oWqlivjhh++4f19Z+Bo+OXkSTzdqjMpVqvAEHxI9CD989y06duyEkSNHIqpje8TGxqJj5y4YMmIEH3wIDFBzS+k6qS1JgWzzps/A/r37+PmomEGBEg94Bdm8OXGKDffHr7+if6/eLKYfEhzMVVMrPlKFq9mmp6QxwHjp8kUGGM/+dBrp6emCbWWzYs3GTShWspTmVF3+/QIG9O6NzPQU+FlteP7559GiRQsGJDds2IDvvvseScnJyJs/Hxo0aojeffvyfeiVkZKC5o0b8TM3a9UGY14Yz/Mj056Ogc/2xuXffpP9+gM7xSvXrcHbO3Yyw4v07QiA7d2tGy5euIA+z/VD3959GGRLTktFn34D0KNfHzhNVm0u6ucFzZPU5BTsevttHDx0gCuVEruR5gxVZZ01Q6TkLlu1GuUrVuB/E8Nx0ID+qPVkHTRv3RqFixfjdE960eGEwMvZk6fh0IH9jObveP99LeL55/XriOrQjvAG1GvQAFNnzuI1zULbFL2mJ3c6MGH0GJw6+RlIz2v9ho14oHQZvv66VSuxcd06dGjTGh/s3AWHKxMDogcjJvY6mrdsgXfeehsHD+zTKqRq2nQaI084wgTgEHuOQLaJL03mv02dPAmxVy6KdMVMJ349e47vGeAfhOKlHuR0UQLohgyJxqghw3juDR85ClFRUYIdxvotTrzwwgv4+ONPDUw2SnU14cWxY3Dy008QnjcS7+/eDbsseHDl0mXMnTUT33//ncYqpPWiCmbQprXqzTdR6qGHmOXIVXs96mnJ5U7puk5g944d+PTjj5lJOf7FiXJtyNRrTefDF1SQC6Nk+MhdMdkqPASqLlpQgmxCk023iTHILjTeCBr+M+4WwoKCsoJs1CbFDKb1Q/o9ZhOuky6fBNniA4KQZDVzhV0qBKFAPP6qD90z9R7Pb8Nze4+MufcX/cc5nZxsuayqR6w28azKvSRmBunlueAkcW6T1VD4wPd46dNXaMMne096d6TH1rdRIzyRvwAz2yj9itYYrYvcjL4xXUY9z/86yOZrhdxrp+U+yOarp3PrpN65Lfs3fCMryGbGnI2bcStQnCkIZBvXWWiy2ZISEWwyy3RRt5SIt+dU9o3TXiTIxumiBFrxnuPwmS5qBNnYwVDpwD46NWvwQgUB3bacvqoYbvRvUcdMyLao98QZV1QB5TRTWb1UfZ7tKjGbLcTmpr1BpeAr9riy7cKyGfcCcZ53wmYyITA9FQ+4XBjbtRMi7U6EykC3nu1AV3Hr1uYMMntb5+rsch9ku/cr8u8C2XLSFHU/SW7t132Q7d6P/v0r/t09kBuQrXG5chhUtzZyBtmApOQ0D5AtN4w0N8gWj/wREX8ZZAsODJJyTOSDZPV01B6UBWQjJhudtW/bM7ONMapDY6IE2UKDg7Qc/xxBNqpE5BAgW968orqD0vkw0lY9wDbe4UzMZLP42RAsy5KrDTPdYmads+OXYzB//15Nk00UE8j+5d7UPTtLv6l6PygbY7XcGg0Mou8LBgxt5zpTKhFO4aAJJpQC2PTVRY3312uS0HcZfHABVImJaPHlbH4YGdUREempHL1TTCe3ppNor3D3hHbQ21u3YPmSJWjSsAFCgwI1kK1502aYOX0G6tSpjd/On0fMtWt8zKAKdB27dMLQ4cM5BYYE3385c5oPGw6XBYOHDkHn7t2xc+dOvDpvHjtus2dOx0uUfucyY97CBXj0iZowWS0MBDkddrRo2hSpqcmYMGEiWrZsiY4d2jGop0A2Bx1+eBRleqJkWnCVDqkJQv38zqYtWLH0DaZr9+j1LJ4bNEgD6BQwxx1giMATCEQHJrrGuhUrsWn9mwwaL122HBUfeUQ43yaRAmVRYvRwIjU5GSc++RQf7tvLumr9nhsAJ1WJlXAtARvHjx3BogXzQdU8KU2SWGCTXngRTlcm94eaV/Sz3MMP44033oCfnx9SkpLwTJPG3NxW7Tsyc4vSFwnwJEaSn8WMqS++yFpfNH9WrlmL0g+VB6kAU/ppenIKWjZpApfTiZlzZqNevafwTMOGDLL1fW4guvftDafLAqcsYayf39R/zgw7+nTvjpjLV1D/qXqYOXs2d9vBA/sxY/pUbtfyVavxcIWKoEtQIYH169fzs89dsABP1K7JCc3iugJke2uTmGvUt2vXv8mMLyLwzZs9C3v27OF0klcWLkT1mrUEy05XhOTER8fx0rjxvLZKlS2NtRs2MKBEacytWzaHMyMDWzZuQO+evXic+kcPZrAvLE8EEm7fgp1SPjl9TwDMQ4cORuzVq6hfvz6GjRgl9RTNDJhZKOUjT7hkDlKaigCsv/38S4weMZLb7+cXgK1vv8sAqZhTLtQnlpzJhBIlSjBrjg0ssU7hwi+//IL4W7dRuEQxbHjnbdYRc7gEgPjy1Ck4uP8ALDY/HD56lMcwKSkJfXr0wo3r13gjoKINVHTjxvVYxFy8LFMSzIDVhhbt2qB/dDQCgsN4PI1MJPXMHlWHKcVUpuP+1Uh4TpvyXwXZSEy6aYUKGKhpsqnCB1JIn7UP3QwHAtluxscxyEZrRzlEzHblDwowjjdYj3RRwWSLo+pyNj9mlyltQvFsOR16vW2u2bEAs+4X7lRimWpK7FGZiuSGvITzyBqGktWb055mHBsGZ4lZLTWEHitcCP2fasBpTpTuZCXAWQNa7w2TMaf5ca/ev9cg1t20yxcAeTfX/Ld9N6dV415Xxif7d827f9q4KJDNbjIhyc8PVyw2zN6wATflWTkyLRXju0hNtsQEhFqsCCbmLxsTXWEX+WAi00NPxbIgLSMjiyYbgWwOi0WnybZKVhcN5OC3nn3AW6UOZNMzUr0xg3WnZkN3e7aXzbzuPCW3ZFF1XoJryq4qvVNOh3NRdXixN+gri3oyZWUQzmB0qXAYy0iYzAjISOdzd/f69fBkUX0BBLc2cm7nyz/JnuW2zfc/p+sBXVBPzUNxRhRrSWNkZ+m07C2nLwa5uoyvb9+fT/dn5z+hB+4UZPN3ZGWy6U2wL5DNmIGpfUcyUwWTLWeQLSuD2c1kUyBb9v0qkAAmlmXaEXc7AQUiJch2PSWFr6/PNVe/qwVLjlx6OinGOBHkH0CZnFlexu+LrVwUPiAnMk8YpZmSfo14HP3nBfAmL6pYTE4zV2az2SyCsUA6N5IJR2ywBKsZH1+Owbz9e3FTFj74e0A2b+CaeHwFKuifx4OBwZ8SDhW7/Dr0jQ8KPqpjZNn0udoGMXxc8DNZEJCWhsiMNPRv/gweyRvOpcRFAQR1SBLC2+rYpEA2Ysrs270b/fv1xa2bN0S66GOPY8KECejSoQMzqyj/+MaNm2jbMQoXr17GjHkvw2rz4/G6fPEC3t68GV99+SVirl5D9JDBDLKtXb8O61etQf16dTGw/wD06t6Dn/yV1xaias2a3E/Uts8/+wzjRo/i94h9VqxYMU4X9QDZZOVNTk0wi+IC3E+yQIRi5sXFxKArMYgyHQxMjBk/Ds1atgSlBiidGDV/9aCbpqOX6cKCl+dg366doIIPh44chZMitXxPMV48lrI4hsd8VYc0WWmT+plTC11ASnIyQoICue+pfbGXr+Lxxx7FyNHPM0Ps5MmTmDlzJi/EwYMHo0u3rvj4OIFxE3h+DB87Dq3bt2Og77VXF+D9d95Bm1YtQEDo0OjBDAysIpCtfHnByIKLq2nOmjKNGYbvfbCbK6k0bdSQ00X79h+Ann36iBRcnm9KaF/MXzYLThdIw2vaFJE2uXzlSlSsWBEH9u3DrOnTGDxasXoNHq5QATdv3EDXrl2RlpaGxk2b4oUpggVG0JpIiyM9MyDm4gX06NKFD710ranTZuD48eNYsngR92+Zhytg5dp1/B2GVCWIevzwIbw8exbSU0lFBZg5j/TE6mggCKWauuwZeG3+fNSvV4dBNmKyde3xLPffyU8/Zs03wdQRDNCvvvqCtQBJiLJMuYdFcQyKhJuB5m3bsh6gAFaFyDKJL/Na2btXq8JWu95TmD1nDt+DbFH9OnV8iu6r9c6abO9sZ+aqSilevWQxtm7ews+z84NdyBMZid27PsD8l1+GzWLFqjWrGWRTNmX1yuUMttLnqd3kHEQWLIjJM2aifJUqWcqus4YenLhK1TtTU/n94g+U5KIUqiiInmd1r1zdvwqycXXR8uU1kM3mkqk30hn0qP5GfWAycdCGgj0EsmlOo74KlwTaaM7bzRZcA7BSr8kmQTbPdP2c4AIfIJsHiK93VH3tG26HUc/OYItDYKymC2biYIOwfXf2Ug6mkheITM/AhKjOKG41I9SezmwPM5d8Vbt0zte/s0/nfL2/+ol/ihORkxP0V5/v3/a9nOeF73Xwb3vWf1J7FchGZ94EP3e6qALZOF20axcufGBJuI0wq02CbG7mlv55jAVVKMinQDYKkBNoLwLjTp8gW6pVVIxX5yfew3IC2XymIYt5o87CWRlx7nnleV4W9pUrs1MhLNUayXwTcjSCNa8vyJHF/5GSJ6KPxFlQ2WtRvTkdVfJFYlCTpshL52+7HX6yiryWzpQLkfp/ij37J83tf1Vb7oNs/6rhut/Y/0wP3BnIRgFhCgxLTWMvGSP/SZBN7V8JiUmwyHRRpS3qu/eyAdkuxcVle4ZnHSoJshFAQRXd3IVV3VWevN2cbut0ESKYiNAQQWOXZJosH9fwIbnbEWMhLT0dVptZaLnpWim0Ffxw4soVvPHxcXe6qBcmm++Imdik3Zu34biopYt6HhJ9dRY5SLSBq5di5rGIJgFG8j3lNNHnvYlQZkVUxRWV40Q/AzIdCM9IR60HSqBXnScRlpaGwEyiyKtytDp6ukwfIyZbt05RuHr5EubPm4uTJ04wyFb98cexcOFCtGndGvE3STFOUCKfHz8BLdu2ZWaXOoARYELckU4dO3B1UQWyEai1bMlSNH+mKWwmM3pKnbZXX1uIR2o8IdrvcGDYkGj8+P0PeKj8w1i5ei3/vZME2aI6d2HG3M9nTmPFipUo/kApDB0+DCbpEOvFSIWemgkbVq/G+tWrtbnxyKNVGaCq/sTjCAvLw+wdqnAqDjJuoXgac5sDeGvzJqxcspj7NnrwUHTu3k1jkGjVDSU7S7DoBETMUVA5sWiOc9t04rXM9EtLRZMGDZhRNXvOTNSt95QGqr6xdDG2b9mKhx56CDNmz2L9O0qZtdps2PzuDkTkj9SEvhfMn4dnu/fAzWvXMHTwEO6z5atXcx9SOgLpvw3o2we///obatSqyRp49GresCGndfYbMBC9evfBqS8+x9bt21G6dFkeNwIg+LBJh1H6abejS6coxMZeRaNGjTB16nROF5093Z0uWqFSRWYpHj16GBGR+fHmxg0ICQ9nRhgxG/WHYkrZeGnCeJw8/lFWMMpixuJlK1ChUhUxuZ2Z+P7b7/DWtq3MFlTXadu+PYY/P0Zq9AmmEqUtgyqJVSyP+nXrweGwI3rIUHTp0YPB1be3b8WS1xdrGnMKeOZ0Q6m3p2i9BFgOHz0a7aI6CKahZKL9du4cBvTtB5czE88++yynSzsyXWjZujWGjx7F4M7nJ06yuOWatauYIfdoterc7p9/+gFHjx5F3379EZY3Lyo/Xo1ZbGz7XMDOt9/C668u5N+XvLEUlapWZdBtxdKliMgTjvd37YTZYhUL2OnClMkv4djhIwwEN2/VEjsoRdZkwujxE9CibVtmmwrhdcHaU6nQ0f3648zPP/M8XbFqNesIKj2+ewWs6Y343YJs/SWTzY/WNhXPkFUVFWCurq9AtpCgYPj52TT+GT2ogqPU2rSbSeNMgGyrdCBbsk0WnfHQ7MyyJXn8wbiPaL/rSnjzvJXfyonOrt8P2DrJtGHSbRQppSItSr2M+47P9mh7hUifIjYbyQu0rfwImlSuiPCMVN4/FNMx107eHVYTdbfcOwxj/OWTBScAACAASURBVKuxHb7blTOsk/1I5u7d/8xdctcWZQ/p551qm+X+Dnf2SV/j46vf7tXf76yV/72fViCbXpNt9qaNuOVPuqgiXVQPsoXa/BBsI3upXAiLOH9S9WPJDBPzTOwOdNYhkC0pKZklB8gBohcBU3YLVRc1c3XRIavdTLacQLZsR8NgX1RmhxtkE9/W21f1b6VpqreRAmgTci0UXDTaS56/fP5R73juitr9dcLv6gxO2SRBzGZLx9gOHVAywJ8LkgWQBoZWIM3zepoXoVVz9Xw/13b4b57S/6l23Kv7/KfttL6gR3ZDoYL5qmDP3Q7b/aDO3fbg/e//J3vg7kA22pPcQRZqtyq8SbruOQNe7ie155LJlvWcLaqLEvZE5KOc7ulVk02fLqo2Mm8/eWOlh0xO4XYEBwe5HZtcjJqmyZY30ifA5u0yFI+KT7jNDm1QQIDOHSJNNjNrshGTbf4+YrL5I8XihwyLcPR9vbw5KoaKsfKr7g3Q6Cy5r+Fp3tWm7NaJ8MZ8UL3pbqF2fY3+btjsNTCOeO6i4iMxEaiqUb7MDEzo1AlFzGZmsxFzgQ5NrIWhnUZEBO7qbxfQs3tX+JnN2L17F1YuXyELH1THa6+9jnnz5vH4HD50CIlJSXh+wkQ0b92KASX1TOSYkS5c16iOiIm5hoFDBqNTtx4eYs+Xfv+NQSE6Di1Y+Coeq1EDLpcTyxa/jre2befPzpozF7Xr1ePCDJ0pXTQmFu06dMTo0aPxySefYOz48bDYbDh8/KMsOmvu9EwnH6Louu9s2yaeVx4Y6dBVrMQDKFSsGMLzRWLEmOfhL7VKVO/SsyTHxaFvjx6Iu/kng3Cly5Zh1lTZsuWQL28ks/pIt4m0SYi5lZicjFJlyiJv/gIeIJsaTTXiDAI6ge6dO3GxidKlHkS//s+hXLlyzMz8/NQpzJ05myOt/oEBSEolUUdg4JChiOrZ3c3Ekwc8auvP337PVUiJRrp69WqUrfAwHI5MvDLvZezdvYcd80WLl6JStUe5L1o1boKU5ET07tOP7/3Bnj2YNWcOp22/98EuSW0V7BkqM0wO+XvvvoPklEQ0a9YMBfIXwv79epBtLWuynfn5J2zdvg2tWrVBterVNVBSpECripUCNLh14zqGDngO12Nj3OlpZhNGjxvLAO7txCQseGUevv3yKyTcuqVVPKM50rFTJ0SPGC6YhRIkFWCmEDSm9Oin6tXl3wcMGoiuPXuKlNLE24i7eQusEMfFK5wYM2o0bsRew5P1nsTA6MGaQCWBbMQkCwkL1dJFr1+9ihFDhuJ67DU8/DCBwauwdetWLFv6Bg9z/sKFMXnyZDxcpizGjBnNen2BwUFY9+YGZtz27f0sbv15E9Ueq455C+YD/lTUQWjAEaD5zeen8PzIkXytYSNGclERqg47oHcfHjcCiFu2boWwsDCcPn0aa1ethMPhQLXHHseixa9j9769+OqbbzF+4ouaLpti1CqQjdJSB/V9ToJsJqxYtQoPVajswWTLhem+o4/cDcjWsFw59KxeHZH2dARI7Uli5NGLQEQGPzl9UoREKG04KCBQMhJEM81S00+PQlAqFTmElCK69pNPcfj3P3DT3w/JFiuzZPUglv5hfe8TuYcnswPZ2FQZonVuUN/NNHFXWLqjoeAP0/WJUUoOYUhGGkrbbBjVUcgLBDkzQXpwgp8hnjZH8OY+yHbng/Bf/I37INv/7+AaQbbLZivmbCSQLZhP7JFp6ZwuWi0sGLaE2wix2liTje20xrjyLNShxlT9TLdnsqMhmGySVetygexqmgTZhq5ehat+/kiw+ct0UV/Mxez0LBVLLGufCv01t1yA0TYbqx8aP6+XZNFfXaWRir1DvaO3797hG7KrdAamtHtiszUtXx6tqj2KiHQ7/81dKO0+yJbdCvlfANnEvup7PdyJBbkPst1Jb93/7P93D+QGZGv4UDlE1yFNNip4JrAFccI3gmxmJCeJwgcEsrmzA3N4SpcZdqeT5WXy5Y3gVH9vUgnezv7UfiKHmSwWhOQCZNN2EKVlSoUPFMhG1UX1h351+NdHkug4ThEtcnJZk02jnWX/kCyeKjXZ8ueNFBuQqnip+6pR242+R11NGzylUAUHEntOME3I0aINPslkwvFLV7Bg315msqVaCWQTro2eru7WmfBM11QDRRuse5PNylPzDbJ5xsYUM03DtqRVJM0s8TLG0jz/qkeq9K3gKB0x9PigId4hB4kqKRFDoX316njq4XIIT7cza0HdST9G1JuH9u7Hy3NmoWqlyli8+HUseGW+YLJVr46FixZpjlan9m0Re/0axox/AS3atGWQg0uMu5z48INdDMYsXfw6klPTNJCNUyqly0YgW69u3bjNCxYsQMHChfH666/j1MlPeewbNm6KF6dOZn066profn1w9szPyBMajvLly+NqTAwuXr6CIiVKYOPWbQyyERjiDbKkIgw0dl9/+TnWrVmLH7//Tjc3BeBjCwzAviOHpVKYFH6XGncE0l38/TdMnzwFf5w/73My81C6hJ7egtcX49Hqj3Gk15vLTWmtxMIhkO2Lkyfw4vjxcNgp1Vo6sgSCcgRVVCWla1r9bOg3cAA6dSMmnZslpxpEINvpb77HsOho/hOlFBIISQzE77/9msGCjh06YdioUZwCSYfoHh2jcO1KDCLzRaB0mTK4dOkSrsTEonzlSnhj+QoeL0o/pbRhUUWTor3CwKkXpZsKdiMQmb8wbP5+OrdcjAjrWpnNMFv9uIIssaUUGEapl3F/3sD6tWvw4/c/okiRIujUpTOqVK2qCUiOHT0KX352SluDpcuV5XlV/YkafG06tioWowBbhCG2OoCn69aFyeFEdHQ0M9n2fLgPcbf+5Gi9Shelft62fQtux8UzyPl0w6c0kI3Glfq7QuVKeKRKVezdswfLli5FUkICgkJCsXzlChR/4AF+zi0bNrIWXdGiRTB37lzMmjYdp8+egdlqxZy5c/F4rdr8ud/OnUX0wEGwp6WjYZPGmDh1Mq8h6m9aQ8kJt9Gy2TP82UaNm2LS1Cnc52tXrsTGN0kfMOs0tNisWLh4MSpVqcJzmqBDUfjA/eI5JdN5aL4MHTQYZ0+fZuBx2fKVKFP+Ia6QqtKuFQPTG5vW50LI5o2/CrKRJhuli/avXROR9kwBsvFaEexf1U66vgLZaPML9A+Av9UmpQuIQSBtv85gE+uNAzJWG1Yd/wQHfjmPW/7+XLmTLCWV6aaKsMb9QhM3lRVLxR5BtsYXj9lgy3PoQLXfqtQlYRtU+8VzW9jme94v+7vr5oL8J4FsBLgG2u2ISE1Bn2eeQdX8kV6FunMac6NTlNUF9fyLmJ2qOIebIZMjmOejIf9pxoJqxt9933vlbOY0fr7ez3lc/+qVjd/7u3vyXrXz33Gd3IBsYzp2QNWIUNji4xBqtsLPbNFYsor9Jc5unqdTFXzIdDqYDU/6oKIAD8f4kG4CMmwBuG41YziBbDZ/JPgRyEatUqdUPbggbYHUylT3E+AZBYWF3nB2L++nZ9/f0PhpOiZa1k/7Pt1nd16n/ZXO4KSFXIyChl26okBGOge+RZV2985M50QV/KL7q3eEuydeityQm5n3d68iX/bobu3UPxUkMj5Xzs95lyOgglVqsI0gnE7LLfv54dmOnJ7j7xrX3MzZ+5/53+uBvwqyaan2knSk5q2oCeBEmALZpNyJuwqwJ/NN9bib5CUKH6iMHw38NqxHjR1tMnNlbYvVhBAqfGDQMM7CjJZBfmpvut2OhIREZoCzL0ogm88DmEyFI1wxISmVmU6UpqNHA7OHkACqq3DrdjwKUIUiHcCmNdKQbsMpl2ahq0WFD/xtNgQGKsFWQWPPMJuQZDLj2B8XsUhWFyWqeoZZiK+LaBZpT4nWyVi9qE4n0UxymIgNQ1WI6ABh1MfJeVkYnApDeo+7+pF+W9Vvs553yPp5b4dUASrRRk7tDk5PR5mQEAzp0IGjaoGkTyaZb/qNng8xMCExPg7xcXEo9UAJvDrfDbK9+tprmuYVgWykkTZ6wni0at1W6KLxIciJrp2imJlFQAeNz+Tp07lyqIoK0mcItOrVozsfLAhk23/wADOi6PeGDRvihUmTGFQSLXJymtz2zZt04IIAmVp16ICRY54XOlRSsU9h3AJQEMCbSh0lYOnShd/xxalTzC66eukKrl6LRUT+fFi/iYTzuXSEYPqpecisKEKKnCCx/WNHDnM1UHp+pfWkCjAQs5JAn3UbNqJk2dIa24znl5yz4vAoxoi+T+mBBLps27IVX576HPG3iX8pXpR2XbLUg3iiVk20adeW28mApoS6tCpFpGfnBM58+60GshGTbc26dfjkhEitbNWqFcaMHQdYhVNL939l5kzs37NH3k0ccqlfqdJo337PsdHo2K49i+srUMpD+Fh+021MskbkGO6igzOtN6sfjhw/poE/elafEOOXRpDAE5ZEE1c++9PPrAVX64laaNjoaVSpWk1bpwwoMXtJgGb8ovRnGslMoEG9ulwFlKridnu2J/r06YPz537Jovuo/67biIp5Rffo3qsnBg4YhDVr1uDNdetYu41Yf5ySS/NUcoGJxUcFMGbNmok/r9+AzeaHydOnoU59Au7E89EB/OjBA5g2ZTqn3vQdMBA9ej/LdkvMCSd69ejJY1Snfj30G9Cfv0dr58vPP8f7O3bg3JkzSEpMZueGAEDS7StXoSKnt6gKp5ksFygdJA1gE/aF14aM/qsiKwQoMVhPV5DBipxtXO4/8VdBNr0mWwEZ0bKxoyLubTyc0/q4desWwoJD4Odv055XL7CunBZar8RuJph49UcnsP/0z7gVEIBkWicmm6x4K1OKdCAXFaqgflP3psCCzSm04oRT6O6XnA/lue3Duzy8G26jnFZVACE0045qxYqg59NPIyQjHf40f6gidS5fOYMxvkA2nt1aGtp9kM2zw3M7f+7t7PA9f/+u++RcWCSXE/H+x8R+IQNclC6aaLVy4YOXN27BTX/K+gCo8MHoDu0ZZPO7Ha+BbGILVcFut9yLPkisQDaHy8m6rsTopzOnCvhmACDJlviAQIxeuQIxNn8k2mz8N7dpFEFtdxqNOCuoaytGmLCtMvvCa9jy7xlwFdjXzoR8PvHOZDOSAGgXpX080J6J0PQMdG/YEDWKFkGw3c5nPiPIxn1uICbcB9n+nnG906vmBE5lvd5dWsj7INudDtH9z/8LeyC3INtAHZONzv3CVnqeT1QmJe0/ISHBsqCdJ6jm1V9wmZDhcrCGc2REXpjNVBNAvNTn6adK7dYDbHRPCuardFHP72Wl15DWucCtwHrribcFyMblLnMC2ZSjk5SYylEsBbKpbsgpLSZHkE09tPypf9DEBCp8YEMAg2xC0JRAOCq/nWKx4MSFi1j4/ge4RRUa/fyRxsLggulhBgEWQqOMBaTNVjitVmRazDARuOZwIBRAkMvFUSnWqCF3Xj6QL2dAc/oUsqmBhJ4Tw6SEpSmFkcXS5aQgkS7dIGv3M3zeuK74+7p72ZyielyIPR29WrZA6fAI/l1pzLnbT8wiclrdjisxrZYvW4p9+/bhkUcewdRppLslQK+B/Z/D9evXMWjIUDRu1pRBH+G0O/HawgU49emn8Lf5ofKjj2LEqNGw+FOlPiHsTt+PufQHhg0dwk2dMm0apxhSVcw6tZ9Ei1YtmU3jrmfrZBH7/fv24uKvvyMjIwNWqw0FihRG67ZtYAsM0qVlel9U+smvSqjr5yTNJwUCGh12NQ4KFPs/9r4D3NKqOvs932n33F6mMsPMMMDQpEoUa1QiINgQjV3s2GMXNfmTmESTaIwaxYaAgAVLAhGNwSQSVIrRKNIZhgGmlzu3n3NP/593rb2+b5/vnHPvnUaJ5zyPDjNf23vttVd59yoy6Fpdup9OjI1hbHIcVaIZQUL4MNfdi+UrD5UUUtbZahWVaeumAKDSjePhvVMTk5J2mkqlMDQ0JLcKkOTGaNFxwi/O4LOxrb/jDnz0wx+WZwheLlm2DH/25/8PZ599Np71R6drSqLwvK5XKT+Dn/zox9i0+UGUSkWh64pDD8VzX/h8JNNZMX5//rOfoTRbaJH+bbE2MsKGVO0GvuRpgwgW3V/POP1ZAkQayMF7dX08kC0mMIxG1l3RwCpbq7g4479rF99AmmawJturX/1qnHfeebj22msxOjraMp1d94MD3d0YtIMucPzxx0tNNa7Rddddh9NOO00ALhl5CMpHZvHG++/Dly76Il7z2vNx3ONOECCaDgmfJyBKinzxC19CkErguc97AZavXOGaQmi6K6PcmFrKnzUjYFSmkSauMJQ/GusAzqV3m+HQVvDpXG/Y+2v7BbIdexQuOO1JYdh4PBogGo02PhCQrZc12dj4wNGtRbo9oxTZdGIiEeCK62/AtbfeirFcF/KpjMSbCoAfpkHpfiY/VNi1NZUOnUSpa4a6RNkJ7/GbMRBwPn3R7v64/K/H9EN8JeZzCuLX+V2WEcjVqhioVPH2Pz4Pw6kUMlU9OOn8OhToUOCxSQGahGVmdaTT2II0PnHllU3dRf100Z4s00XNDmw8i1dnQ+lgf86WypiamcYwU208WUG5WgqSGAXwvou+hE21OqYzXZhNsdals8HFCNBaaNLMJZVGVezvBFh3MlNPSDZGf8KKXvPIK5JH7Q5Z4nJ2b+Vh0/128Ors6/nksdo2SsNMrSbA2nHLl+Hlpz8bjMqOovMaaRl3HPf1sOGxyamdUXco0KHA/2UKNMthrf5J/zCfSmIs043Lf/qfuGnbDpSDBHpKJTzrqHV41R+cKiVMsuUqQpDNHQJZAAfpVqloNlg6nXK2d1S32I+CtuANpTWb2yUwMTGBwb7+sJSWXBG3VuW44GPOF3Teqjw9WyoKyEZ/ndf9XgTxtTT4jj5FpVZDYbqA/oFeOZg6+CBbtYY94xPtI9ncaJvC75AUJJGOVLbLc6ZIcBZlDZIYSwBXXn8Dvnr1NWJoFFNp1FMBILXZktoZ0jpEptJYdPjhmJG0HyrHCl5xztk4amQIbMnQJRzRWKOi3aZoB9bY/T7IYEbLXEq21f1Ni+ihuwa8MJqNdSC6qmV0VSrS3SgKt3RK3oFBoQHjwDCL3LOTRSKxWnBbDZ2IwdV9tu6Z7Nckc3L0rbhoGinwKU0WJEQiilxy77KNoGluBEENbFTjipFO/IaPgPt0jncMjRspcWDBNk/8T6OrmXMsfCuRcaGBp1d0E7JYfvRmHY+mQxJk03ogrQNB/fHMZ1A1ztMDqRJRVJxflyTMWXfji9OJ3w7TO8IUUGvaYO/XiLdo3o5f2uzH+P6MR7gZv5B6cX5Wqukv7tYbGGn7JM73rUA20pMnxn70adhoJPaCOSBCvdOiw8LnHJjFveSi7fQ2t95ufxg/15Ia6amxggasRoPw6eLTwfjSj3OdC6h5tMMh+wayBeiuVHBGDGSLajP4aYZOaScC7N4zJiAbwf6Qfy1S0jspJh/SISwESWwH8JlvfRvX3HILitkuVJJpcO0gTSZkhR0/AMjl0LtipaZy0xmsFPGW5z0fhw32gdBoykXRWjbngZD3e6sf5r4/kr+clKSN1iuiK5jixALdSR7ItI1hj+/Czt87FOhQ4NFGgfYgW1ST7dT+HukuyppsfZmuMJnT01CqBmPyUzJGSiVMTs9EIJuTrXJ4kUhKNsndU9P4s899HnftHkU5k0GZHUYpVxPO/uYzclCVxPKjjsJUrSTOF8tpHNLTjQte+DwMsgSKk6lOJTcYCnEHLr4OD4/89VNAVc8zCo9AGxvJ9JYrEu1sYGQ7+TzfXB5tPNYZT4cCHQp0KDAfBdqBbPR/CLKNZ3saQLbecllAtjc/9clYzANsNm6kXSoaqiZOJDMRmcnEHyOq6Wd1d+dCkE38qZgNa92kdbwByvWagGxD/QOQagaSecbvsMZ9FFTlz8/CHWYKeQHZiEEZyGb3NQUyOPykzNCuahX5mVn09TPrE/sOss0VwWYD4fxZk23PONNFR1qmizZWKYiKoxLEYbpoKpuWxgd+dwdGqjFCocD25QBuWn8fPvHli7GrXESBp2WSNsfKPhJUD1DxpzJYdvTRmHaJg/2zJZx/1lk4ccki9JRLAlBJNIk5024SYZZai7ay/sIozhn99vfv9qaokUJjsWy+X9JcqdjB1Ne6pP/4XTgbxud1M/UZxK/NFGeceKIrC+T77xdALJZ6xgLlUYelRtCSEU/cNHGjSAA3AbtIwShibX+ABYs7iv/ZTli0iv6RTqtztPmIF93du3drqkZIzzZdp1RUqFEn9ydJ86rlRIddU+Obv/EkuDGSzAAhEQAxIbWvJ8MivFp0zF2IURnnx/kEegNN2gii+QCECPRt/prRpxX/xfkkzv/xcGTOv917WiWntJr73LU5FkKtg3/PgQPZtAlHO1CXEX27JZKtNwTZJCXJ9qkPsrkueSwvUOBzAL770//GZf9yNWaCALPJJCpSYoAHBBIKCrB+Xm83BteskXqAdJr6KhW8/Tln4ejhAXSXK0hVK2IMqAa1wwLXty/+d0f6/dUH8z4vkXx+JEgkRwlEUldwLuYIzrc/Dj7HdL7QoUCHAvtDAQPZZlJpWOOD0S7tLmqNDwxk60+l0eNAtvjBmjzQBmRjXRrtLkrHxzU/kFTVAKVEgHyQwGgd+MRXL8YNt92GfCqFEm1wV6dXDqoklD+N1ccfhwlmotRZU7iGVd05vP/F56K/VBKgimmj0a/dsZwTuwfY3p5Xvrb4Hn0SHvZZQzAfYIvi3uOWmZvjPjeS2R+O6TzboUCHAh0KHHgK7AvIxsYH8XRRiSiTpmdmz6oe0JpsUbqo4QTt/Fc+Qy+CdUUtXTTlgiYES3JBQVaTNGwyJniGfpO6j1FsuVxOG6+FNZKjTJaolABRDNWPrMk2MaGND8RF2Nd00f0B2RqfjaAc399vB7LJRFnAOwHpcsRW4ux7umF8Ah/77OewfvcuzKbSctJWoqJPMmQwYJwhVhxzDKYSCUkVHSwW8YazzsSJi0aknhlPpBhB8Uj8WkX+2DjmAikMKBAbhqjsnEVenXHimIVsFNa7igFj4be990VM1gi9tQIA5F6HDtbCQv+66vy7H3llm6QdwPdIrIf/zYWARAdijKzJZ/TR90VGpjZKiOjXeLXx674w8AGguSLJ/DfEgdWF/j1et2Qh/Ot/1x9ffD+0fXfYFCQCZw3SMnoaCGJOBPlPQUsDIQikWrKqF7HmCdVW3xcwmc5Gm2L4sr8cAL2QfTm3S7GwCNsDwYf7+o4DAbItZ0SD63QreJdX59L+e06QLV7vRDScpjAxrWqsWMaeeh0bdu7AX3/hIuzKz8qhTJl1J4OEOoZUsAN9GFi1GtVkQkoJUD+865yzccxAP/rKRWSrXo3AhlLWqtob9+++UnRvn2sHS/I9WntS7pjjIGZvv9i5v0OBDgUeOQrMDbIVpLvoqf19EslGkK0342obt5KTc4Bsi0dGYofcaoGIXE0mUEQAVpu98kc/wpU//LFELhSTWpqFBUzEaQmSOOyEEzBRqwhA11WtYHVXFz543rkYni0gV61odzlngifcAW5zT9JHjt6tviyRF7STXcaA2RUdkO3RtU6d0XQo0KHAwaPAvoJsrbqL0t+S2vzuR/BqOl9saHzQ1IjA01/qP2pGkjXeZHdR1qT2g7VCH9Xlsfjfbe4uGo1G3Ar3V8mUEl9R/0W+WS5j3G98MOEaH7QCzaL6aEC8Jls7kC0e+aWRbFG6aLv0NB9UkPHWkxLml+7KhJFsUpzV6yJnQBsdqFkAo7U6Pv6lL+Hnt9+BUjorJ2pliVYIgEwaK44+WiLfeGImINuZZ+CkRUMYKFeQrfBU6kCCbHGnp5nBLUpNTJamT0fPWwHZ+Bv8NWhVWFWdfKbO6gfEGAi/o2aA8oaXXuSdsDUU9HeRVAz00EYIDLdkTS59b9PY7NTTA/X0Swv7tQNWFvb0wu8y9Hm+yA4DEfxorYWAJ/GR7MszsqlbRIm1mmW7+5pBkFgk3cJJ1nDnQtez3ev3FlwNhbkPghFAcMX/W6Wj+t9uBxqKgAx51uXot5EHrdYwTl8R2C4yVrZfqDDcdoz9fR/J/6h5bH9AtjOPOQoXPElrsjWBbI5yPCeyxjUN6aKhwvFX3ovVlMYZbFqSwFS5jKlyCenePmzJF/Cxz3wWd23dJkBbkXqCKaTUFX09GFxzGCpUG9Ua+oqzePc55+DYwT6pgSk1PL0amqpdHQUehREKUTOcvZHAjxrW6gykQ4EOBVpQoCFdNJHCJ664oqkmWzuQLXDyq+ZqQMYtuChddBqL2LTM1b5sOAh36fjMKikhwDSA62+/A5/82iUYrValfAuBtloiJckNh590IsbqdQHnspUyVucy+NC552JRadalC/ldRuMexoG0zQ8cO9ko4/a3b4fNdYh+4EbSeVOHAh0KdCjwyFDgQIFscYTA3js1MxsD2Rrn6WsLKxHEjEe/u2iSzefmQSAizCsAewIE6SR6ckxRbfQs2+Fl1JstQba5otKkVFliP0C2WHdR674Y1gILaRW5aUrYABPjkyHIJsk4dHo9Z0ZApIAOlNaIKCQgneS+fs0P8N2f/AfyQUqKsZZSSdQyWaw49hgJVyfItqhUxuvPeDZOWjwskQrZqnbtfLh/Pii5L99WcMilLMVSQhUkSzkQbA44hI5hCycxDrLJ+ARUY3F9NpAg/eeuSdZQc0pqmbUA5FoASAsFlfaFZv4z80Wq2TjmizTal3EsdI4LuW8u8K4VABUHt/Zl/AfCZd9XkM0fL/fAvoBsrXbEfPzQjk7z8UcHZAuQTyexpyuLq35xI3628SEUk1qTba9ANiSxe8xvfODXFWyRbuRkC1M/C8UiCuUKcoMDKABy4PKpSy7F9b/+DfKpNKRDNWu09fdjaO1aVCQNv4YBRrKdYxVF1wAAIABJREFU/RwcN9CPnkpRDmRSmlvqQttVX+nvkYpkizjTjAx/PPGTv33d753nOhToUODRQYG9AdkGUxl0s1GMNVRaIMg2NTODkaGhhsZjWsNWY8y0HAKjBjSrZIIdw3ftxv/7x89i8/Q0ZpMpVBnZlghwxAknYaxelQ7kbHqwpiuDD5/3IgwV8gKyaU3h2O8xgFD5NjhHvxB77dHBQZ1RdCjQoUCHAvtPgUcTyGazoTapVIHR8bGwJ8CCQTbXEyCZSTWUK5sPrxFgr1LGxBQbBg0LphSmi4aFvB3iFrXeVkU6OV1AMhF1FzVgzsdYtLOn/kwJx7uLLniSiUAi2diFrytWk01cmrrrGupCC2sBI9aSmE0A4wB+9POb8dXvfk9OzqbTSZS6slhx3HGYYl2aeh1Ds2WJZDtl0TD6y0WkWbrNaxyw/2z38LwhHpYeKniXpmmRf3ONRiLTAq2v5v9aGQvRZlKnknXUWkWyzTd7e4/mYC8c3NxXEGS+8Txar8fn2w7M2SvDjrnpByg1uiHNcwHpyq3o7ANt7aDgOL8cSD7YFzv+QH7/0cp7ezOu/YlkY+ODt7juovOli/IwJd5dVAVRVCeBUbZRlHANNSlKmpRuQTPFIvqGhoT9iwlgCsC3r7sOl1x9rTTPoa7A4BAGV6+RCGjW2SHI9t6zz8bR/X3oq5aRLpeR9HPe94ZQB/nedny5t2D2QR5m5/UdCnQosJ8UWCjIFkyMYyid9UA2vypr4yDoJPBHOcLGB3GQrWnI4QEp6yQDxSCJGQHaRvGFb3wDv7pvPQrpDArJJI44+fHYXa3KwThrsq32QLZchfUiaQdGFoAeHDITY3/j5feT0HvxuC9/Gw4+YxHOHfthL4jaubVDgQ4FHtUU2FeQ7S1PfTJYJibrynWxHlv8EIcTZyQb0aW+np6WKZ/xWB/DohYKsjVFcrueAJlsuiX+FF+MCC/bC5DNXqKnVYF0GeLk+3q6207SB9ns+WK1jvHxcSweGXYdGqKi1q24Rier+bR8jiAbC8+1yqUV3yrM32WNiATKSWCqWsOuQhnbZvL42D99DhunJjGZyWLVySdiwhUqHSlW8Lozno1TF4+gtzSLTFn6Zbqul1HBezU52hslB5vzFxIXweiwpoYHMaUudahcJJkof8eVdEjt3+NzaRUdFYEd2lVxXw0gf1POVXMrPq+DZZzsFUi1F4veEqh067WQb8bBpfkipvyh+etn3zrQ9DsgoN8c3UdDOUQAn2BwmA3fuAhz0Xmu5dpfeth35/r+vqYI7wWbPeK3PhpANhLB0jh9kE30CQIB2YqzJfQO9Au96BSyeDfTnH529z34+Je+jF2JBCqDA+g/7EiUkoE0wyHI9p5zzsax/X2uSQ67yOkxU2IvDggOziJFGoL/tRCQ7bHjsh4cinXe2qHA/wUKzAeyXehqsgUTezCQyaEnnXHloPcNZLO081a0ExvSpeUzom3L5BSC/j5c/N3v4/vXX49CNotDTz4Ju+sJVNmxrVIVkO3CF7mabGU2vKkjOV/djkfhwvnyNA6yWe1W1oKVX1g7SP/6GJzuo3AFOkPqUKBDgUeSAvsKsmlNthqytViQk9Tej+qc+SCbZTXGazb7828FsjGQCPVqy9r17UC2dMY1PmDTxjnKB7E2p37TQLY8hocHpTFOYoKhZnP9Ao00MpCttzsnUU/xSBjpfujC2/RPVSqlSgSyhYAJC5waAQ1wcKPQZ9nGFRibZCRbVJNNh6kRV/q8f+qlRasryQRmymWMzRSQGxrAjnIFf/6Fi3DLpoew7KSTMME+rrU6hhnJdtaZOGVkSIpZM5JNQvvC3Nt4jFijGzlXoXobp/45VxUon/DzJZS1h1f8oIpQac9TG2jBYE2b9yz4+Xl2/r6CHAfq+4+kYBKby+2Zxm6gzcZXu/nOR794lNh89z/S9Dhw339kOcSXHvsSKWd0WCh/HDi67dub9hdku8BFstmJll9WIKqxwK52Gsk20NeLTCodpj+ZEqNSE6kbq4FA5Vcozkp0xsDAgOgQSmbWYGOZgQISuHt0D/7fF76AB5hSevgRKKZSCOpsfFDGu89+jjQ+6K2UkK1WowLdofbcd/m9MH0xHz9bBIorHdCgT72UWisLsG/L3HmqQ4EOBR4lFPAbH2xKJPG3V16JPblukW2LCwV88OUvxePZ+MBAtmxWGp+IFW0RaO7PqBGQTo6l/CWSLT8dpovOBbJJfV6p0ZaQCOCdPCAfGMRsAPz4ll/i09/6ltjf2xlRHATI1OuaLnqugmzdTMFviGSbL/2+XfXVdvb2QuTnfMcPvlaPxwYbU+g7rNNzmKb/KKzV+Shh484wOhToUOAxToF9Admete5IvP1pT8FS1NBVTyCoVBF4pw5RfTTNpCTk0y6SLU4+A+CIP+2ZGA/TRcPSWu4BP2PT3qGBW5pJSZCtu7tb/ADVi85aj5W4ao5ky2NoaEDKyiTGK61BNh80Y+zZ9HRegK2enpzEBfA3V/tUcXTA7g7aQpUdiuxUx2khHa17SfQuBdgYUq6RbBkJ15NILJloo3KLFlefqwZAoVzC9EwBPcNDEro+CuAfr74Gt42PY3cqJZ8cKpbxhjPOwCmLhx3IVkeqoYX43Fw/n8p++PaMGjch84T5uo0nZ01MuNAYtA7I9vAt5RyRKO0GMR9o1ioVc39An4eVGHN8bP79N/8d+zOX+d7eAdm0UQGdLyn/U5+jJttxR+OCJ56GpS5sPGDouGiZaqjUnGoTJ84H2eKRtK0LoGo0dqFQkKKk/f39EhHJpieUktQZ5URSarRtA/DxK6/E3aUqCmmCbEBvuT3IFirmpqOq+Thkf7iv8Vndz/FDodj7/YY2cv+B+37nTR0KdCjw8FNgrkg2H2QLxsbQ39Ul6aJMf1f7Ww+qQ3MxFmHlg2xsfCBdiVtMMTzwdiAbn6M83TU6hu7BQSCdlDptv96+E5f/9Ke4p1hEPpmSWpeH5bIxkE0BwPkt7/nAsPneMcf1uL07JzhmBxsmT71Df/dcB2Tbj7XoPNqhQIcCjwkK7AvIdvpR6/D2pz5Z7X42Ewu7NDsV5WbOd+8PyMaabMsWLXJvc4fQMaqym2kY+OUab05OTgrI5mdSNpRD856hn0DMiqVpmmqy3bdzlzwXr63m12ijM1IsVyWCLZ1MiIMiL3W1vOJc4EcRCIEmJzHQpyk6/HEy9n5295YufC5CjQMVGyABzM7OIpPJIBUEMWjN3ZDw0iTdKlPBV2o15GeL6OrtQyWZxFQmjR3pFP76ym9gUx2ogCCbdhc9ZdEiaXyQqbKzEUu48hcpS5uLjjd+enUQlX2breWPx5zYuXbhQly9vQFd4ptpIe9/TEiJ37NBdtbt92zBD/J09zeS7U1hJBuQrlfhmt6JHvAjdakpRqXxQR+y6ZTrjNxqcnr4QKhOnw8wnc97IBsfZWMY7cBMncA0p90AHgDwvou/hulMVp7tLZXw7rPPkUi2vnJJOqBKsw1PTzT3fzn4O8y0FefG7qvRr5VearzjILND5/UdCnQocJApQJCtFASYSaexGUn83Te+gd3ZLvlqA8g2MY7+jNZkM5DNotKaIq7ktF5lZ7FYFJlpjQ98+12akHkn+3aNhxkmo7v7BxBk0tJkhocXP777Hlx2483IpzNIV6tYncvhwy96gYtkY7pos/3dTMJ5DhMOMs3910fyN/ZRv5HYwziezqc6FOhQoEOBR4IC+wqyvU3SRRVkk0hmO9TwdMuBANmWjowIWVhDXv70ieRFpYW+Rj2J8alJpNOpsLuo9Rloet57F3VnuVrB2MQkRhhYRiBuVNJF6zo3FrF3f1LL8pyfSpMfnpkuAMkAPbms1KEJDJlp8SfBHwuf4wenpqYwNDCoSlnQP15vfZxOBS1dQ/nNmRkB2TJM21kI53DMQQLFcgl51t7p75N24TRCNgH4i69fgY1IiEM1WC61AdmaATb7dCPQ9sgBbA2kmCf950C7eh2QbSGMuPB79sZk3BswdOEj6NzZocD+U2BfQbaeahV/dPSReNOTnoyRckWULaMcqH0kbNuLZdOaYwnRJ91dOdENGt0cNT2IALloRHYYQaeRp0x9Pb2ePqGOY31JSLfTyXQaDxJk++rFmMh0STReT7kZZBMQ0DMI2jRZ3n/CzvGG1iBbO70UPz46qEPrvLxDgQ4FDjIFDGTjIfI2pCRdtAFke9nLcfJAD4LJcQymc+jOpOXQISqJ0jhAdSKi6CzpxlwoYHBwUDNJXJOrsLRFrBYwfQX+KIFGx8bQ09eHVCaN2USAnQCuvetuXHbTzdJgJl0D1uRy+NC5z99LkO0gE3UvXt/ykLuTFroXFOzc2qFAhwL/FyiwryCb1mQDug4wyGY0Zbooy44tGmaH7GaQLUxJjUWy0baenJxCJpNecHdR61/AbBnrLir6lumiURqmgmrqtLg/E0lxdKYmpwVkY+MDiQ4Qqlr6ZuOfPu5WqlQl7XPRopHQsfG/18xgCurRzeJzXV1Z5LLZsGmC3R8v6q4AXkIj4EolzMzk0T88JKlKUwjwEIA/u+wybEykpIX4wOwMXn/Wc5oi2eLjmS8d75HYIH5kh0XXtTOc2o2vVRrhIzGXzjcjCrQC0fYGhGtFywMNsv6+rdejcf8/GtdgX0G27kpFQLbXPuFJ4mxp2DhVnIuUcKdMtg8IsvHwhSCbdkRWUKndIUwEOSXkhIkKULtVayHTqHFFgNkggelMGpsSCXzkym/OD7LtQ3r3wVi7fQHfO3LhYKxE550dCjx8FIini3788sulJhtl2nAhjw++9GU4eaAXifE9GMwoyKYwGvNG7MDbGrjouJnuadkSbBRjIBuvWZMXBdwSDSnnoifrrvhzAti1Zzf6+geQTivItosg251347Kbb8RMOoNUDVjVlcOFEslWBPVAytWLe/gouP9famcfNDud+q35au/u/4g6b+hQoEOBDgUeXgrsD8i2FHXkqnWJ+vJrps1Zky0sbzB3sJPfeDOs41+rS01S1XdOLsci5xRkYyRb2kWyGT0b002jqivR4VSlEkWyCcg2US7JfRY+53/UXku1PDU1jSDFSLZu16HIlHI0SH/Q5vYUS2UJu1uySMP1FKCjKnfPN9Uu0CssPMeCdWy0kGVXJNfaVdBCRtKFnSd00kmCZ1JTLZBItqmZPAaHhySSbToRSCTbn152Ke5DCrVkEoPFPF535ln7DbLtrTI9UPdHW0gXd39ANqH3w7snO1+LUaCdsba/znC75zvg0cJYcF8AjIW9+f/WXfsDsj37mHV4y5P0RIsRDoxkY9UAq5mm8k0BMavJxnRRhnKrTnE6yCv2bzVFNRpOShAhP6s12Qb6+kKAzcA7RlZLJFsC2AjgT75yMcazc0WymVJ1SjfeaOAR+nucqw6WXPm/xb2d2XQo8NijQLuabAayvesFL8SxPVmkxscwlO12qaJ1SZNvqI8s8lUzSJhmYiAb5W9+ZhY9PT1SH9MH5ppkrrPoWUUzkQwwPjWB/oFBKQVTSmUxkcni3++9B9/+319jmiVgBGTL4sIXnSeHK7lKBemGxgfmHzTLdtUHD8/1+eRpB2R77O2bzog7FOhQ4MBSYF9ANjY+eMvTniJ2f451mF1DzLrXAVTLDwDT0zNi//f29mhplIbOZq3RCz5brtakvMzikUVIhjmifN6ljTocyaeGfZMgG7NlstlsqC9V77Qux2I0KJbLgpcxXVSwrkkHsrUluSto2g5km2uppJ1puSLhegTZ/AHKwZd1FqXzxBQhf8KJlBS47iHIxq5IDmSz74VRCO5UjV6UAYTFciUC2ep1zCSTGsl26SXYkMigHCSkJtvrztKabOwumq0wBfbAwU2PFhBjweNoG+a+vzDPgd3Mvy9vawYtdOYLBUMf66vWDoy29Y8Xbj/Y842/fz6w/PeFT22e+wqydZVKOOtxx8C6izJsXLs8mxPF6Gp1qjTCOcCePWPo6+tFNs3IDD1g8AtM81G/foI919j4QHcTn+N1Rnew6x1BNqaLvuMrF2OMNdmCAD1e4wOryWY149qt84LlbpsX7PXze5mm1Nwd+/eNYzvz7VDgsU0Bv7vo5kQan7jySox2ZcWOHpkt4ENMF+3rlnTRgRQbH6S1VIuzIhp1qKV6ajMYSlCJZMsXJV1Uuj2HFrYnb0OLJGDLUlRqWuqFzc66e3s1ki2VkuZj195+Fy795U2YSWWRqtebQDb+294eFh8s+fvY5ozO6DsU6FCgQ4GHjwL7ArI988gj8KanPxUjpRK6KjWpxRz/MVGFJcAKxVm5xMxG6i2Lpp5rhsyGrNZrmJ7KY6CfPQEs68Wr5R+L6HZegbx2Oj+DTCotQJtoRNGdcxvstaR25Z4tlNDX36PPLRRkm5yaRtJFsknxOC/Vpu13PZCNhecUGGtReM6F6lnqDt9XR1LSRbtzXQKyWWtXOW1zwJrUbnMfN6eKi10qVTA5PY3hRYukCYKBbH96yddwf5BGOUgKyPbas87A40OQjXXionDF/WXPvXaS9vKDC00jXPA4OiDbXq7Awb29Fci2UICNIzvYoNPBnX3z2xtTpJu7Ix7s+XZAtrlXvCW/ugLQ83UXPePYowRkW25dhgi0ubQlRlCIdnPv4inT7j1jGOhTB04ANlEYbgRenTTVI/rjczOFAhjK3dvbi5R1yGY5BNdVuphMYCZI4n4A7wwj2RKPKZAtBM/m2aAdkO3hlmCd73UocGApQLlaTQQSGbaJNdmk8YE6BAqyvRSn9vch8BofhO1PXNSAjSiRSKqcZBSBaxRTKJZQKBQxMNCHVKDpobyuv0aJz+etlrI0PhgdRd9AP1KZDAqJhDSUufaOO3HJLb/ETCrdFmTz62uqoe+snnlqD8cpu2C798AuSedtHQp0KNChwO8dBRYKst24dTsqyQC95TKeccTheOPTnyaRzE0gm+fwMTp6tlhGkITUSDOQzbCglsR2pQvY7ZM1nOMgm2BR7uA+/rzzKCTzhVmUqVQKCWnKECWH2jPhGNx4rfHm7Mwsevu6FfOaLmm6aEP0nfdVK+bGmmxBMoHebqJzNoy5eYnPsibb2MQElo5oC1WeiPlgWpNydP9gIFuuuwtdmayepDHSvVUf8ZgzRSRxamZG00XriEWypVBOBhiaLeF1zzkTp4yMSCRbV5UdT+uo1isaUVdLaN0JV+w1JKr7fthZrh5IbaBq1dX3iae/MunJLxAbaFh+GHkR/r0RQvFBND9lLWLmyMiR616HDOWF1ulM0TxYzygCPRnJoekCMaMmPt7QxNL7NBXLYz7XHVaLDEaFy63GX2g4OaPJCpvb9y2aMeEqiXOTSHqw1w9E7wnUOXb32ffiG8+nl9JIjUQ679rC3tJtW8M0TKvgO63IeNSNy6Utp9KoVplKYYypdAnHQckQpjdwvDqGcP09wFieYzfFOtM5dH1YZ7AhwhM1SaOLrsdQeeNPtyTzgkMEMWRfqpEs/+0iSuP7VK4HyajVsQOldb/osxxbvF6LcqPxS/wsQPdPrcZ2JJw/jy6YTq50M5rw/bofHZ/OAyMq3TjeRnpH42veH0p3l64efpvtjxV899fB1imkVegE1Nx8HB+EbKHjJ7ghaY+O7kaNaryItB1iuOfD/RlSRSWExR+EcjHmjMyVLsj6ZspjHFvSyVcXx2DXQn7S7+n7okiGUBc6eanD03GZbKAzyPXMp5PY05XFd268CTfc/6DUQOuuVnFmC5CN/BJ2mvYi0wiW7RodxWB/v5wy+R0+Q9I0/AdXnNFqgdQXKlUq6OvrC7vs2WEREknMBlpagOmi7/ryxRjr6pJyA20bH3Bc7E7qy78Y/akpdT/MB5G3lj+t1s/XJ/51+XfrwOD4jLOPy0/dj7rPyXcqT1KOF1QuNuw9kV/N+0XlZ0x+xEBOgp+6Z61reGN6bXzNbF/58t74U/WJylqdE9V0oz1h8lznGN1XDeWoWwc3zpCWHr0ieR2NztY50heNI+f8giCS+zbmiI6N6x/J/xhfsA18rRbJ95g9EadPu4hak5dN/OH2tQ+qmFySnRuuXyM/NtsYuq6U27K+Tl9F0U4mCZx+agJ1ogZXSm/P4uGaevrIaBjyG6NPZc9xDK5BimVCxOyXuL0U7Z1G+dxkPxt/OAlLXuK62N6w92pdSE3BDHXVnOmMag/afovry3brSfr49ouslQPZpthdNEjhE1dcgdGuXFiTzQfZBl13UZFDpK/tZ0fceOQvaauND2YxPMBINqnW1lrEmq509otFG7PxWDKTwmwiKZFsP7jjTlx68y+l8YFFsn34vBdjcDaPXKkMjUueXz5E/KL2QnzthIZOH8X5NswFCPkxbo+Y/WZ2V+OcfX5Se8jZTAJARraYNYEIedfJfyt7YG+Nv8+CEJoIPQ/YaPuZ8tHkl/Br0s3P239mQ6le0vtpP8i/15x/Epbj0ZHE7Y9m/6RRPzSNP1yP+Pq2Px717U/aTWrjuMh248VQFkQ+UKO9HJPTMftYaNWiu2CzP22WlupH/7o9LzrJ5EGbndJKn/vft7HTtVF7t9G+iOS/2sdRz/C4fT2fPdGa76NhO3vPbIpQ/zu/x9nnvj+k4zG573Sh5w82kiSmX7y9E8pY1wDR+Nl/3vwi2f+e/9GK7D597bDWuDqSv5FdIOto9pDjl3pV7fqIX1Q+RPvNvxYF61AONPJSI//Sv1V+ivNXfP3a8x/HFPKV+W7hvojLM6NQuxRLvd4sU/0dr/pD9b6TezH9bR2qqQvyqSQmunpx2X/+BDft2IkK0z7LZZx+1Dpc4BofWLpoxD2aYaI7PoHp6bzshZ6ebiQ5OKdvW28zsW7lGL0knT7HsWh4pCFdNDSTW74gkLI0ExMTyGUzroazf2NEuwb5LZk2kHJlM1MzGB4eVlrOBbJFUQDA1GQ+jGQ7+CCblIuTSLb9Bdm4QDNBIClAmi6qINtwsYzzz3y2RLL1V0rIlJkuylB327SNoIltLgOFjAmjDRx3QhqNIlPAcdAnet/8TO8zdeCMUBtvHFxq5RQZm6jhYaCKhVBaIUB3UunSqGQDhyBXJJgZaUIHKz7q0PgUkywC33yngg6L1Lh1ArjVpjawr51TI9X9nNK1530jx5+rXveViudoOTq0cnp8YR8EKQk9jRuBvjHVKl87cj4anUzfaA95yAGaqqwiMKmRd9oboSHg4Z4n+JdyiqHZqPOERqzlvPCHh5s2ji+OcjeOx98fvjHni+g5lW0Lp1IlbSOYOFesnu/U0wj2Qc2400UlKU5mSO9odKqADSSNOF2Vq3OqLOXdKTXf0RZ4xxldET3bG5W21+KOXMv9EcJYc5/2tzPqOAoCLLwuY7RtH0/LD5fbH3czyNa4v9T4E5DN1VZjB08q2/GuLK76xY244YGHUAoCqcVDkO0tpz0pbOWd5BjIw+5QxU//NJBtqK9fI9mcBPIjmuN60w6KDGRjTTYDvfgdWU+pyZYQkI2RbH8yD8gm60meDKLmCRZNF8qhwAOuPZCtwegLB2tGWgy0czKhFX82GFeOAAZE0FkyfdGKf2w/mhManV5FoJXP5wpoRIcUIT+3cv5aAB2WlhuF7Jt8i1bLl19xI4/7UPdcJG8MZAtlfagTIvkVph23ANka1oH6wdNHTUZcDHRpJY8aHaJGJ8acERur6W+bT7N9oHeajov0eSN32xyMP3wa+vKkndMYFSCI9neD/CS9Pb0Ufd2cBwOrHP96fB4a4G3kq8+/DfRI1MTZFz3YxmmN2y8+VeQAjfaRAw4INvD9jT/n7DhZHu5nO8hxesEO+exQq8mu8Bx0u2ZOuB4CNh4S2npG9ltcWrlDLqfvIn3arDdagWxsfEBeYiTbhS97KR7vItnagWytZKWuSwB2Y54hyDY4gIDNaFoccpuzYoc8KmuBXaPj6O9nJFsKs0FSGh8QZLvkplsww5pski6aw4fPexGGigUB2fhvpo/l0LQ5cCCkZ7NT6u8X/1AgPkNPj8tBcCSj9U67HtnzvhPvy0vl72bQxejnf9lqUcfBqZBnvEO6Zo5YSERf3P+IHO+4/G+wk/1DkRbRggZC+PrHDjjkkK7hEE5Bz1CW+cAJQTIB/XR2Le3LGOAV7jV3CKh0dfI/BrKZzdSSdu4f4/olPk7/Ove7Rbjr46of5JBeCsZ6JS0aGihFB8GiP2NlkFrZY/6YfX9Sx9e4CeL0bjpoDdcwLs+jQwBdv2Z5KPQN18zxE/mbm9zeG+oClf9xkM1fszn9uwXk2thekzE1yYLI//P3p9Ev7gv6vogdgPn+KR1S4yE5UKNAi+k9fww+yKf8HNP3FszhfO3QDonxb3QoGJPv4aF1ozwy+ejbHz6dWsmTRn1ud8SCf2J7JAyScfwb+bmN/l4rftQxqv71Qbav/+d/4cYd2xRkq1Zw+pFHwrqLZl1Ntmb5qwObdDXZ2HjTt93jdn/EJoohEWQjjrR4ZNitrx7KtPIvQt51mZQsc2Ygm5WHieSP0zfh5jX5q403WUOOIJuMYq500UcGZHODdSBbtrtLu4u2UfLhHB0oxIWlcTCdL0gkG1kiDrJVUkkMFixdlJFsJaSrAMto++HwClzZyaM7uXURS+ZwxME2caxTSdRY400MxGpDJEEkyBs3lQgsORkzr7ZRSPonpSYkfCFs47DICXI4G8XypFkQ+NhJq0QW0KAM91w8giH6voEurcC2SMg2zid+khcJhcgot/GLIneRb60R9EgN2QYLNzedL9cIg+9rMno8pRAKIB8J9xxhG48J7UbHp3m9VOnbWxuv+yCoKi8/Ii06fY07RZGQjJkLgc7TwMfQ6LFikdIV2KtzKJs3DoGqYorW0b/uIhuTgXwngtLiwlhjFQycMOVk77UxEJRUAyM66Q2FmLw8Ti/ndFvkpEWUOSHv7zNVjq3Xw4zCdteVX7kfDIRQZ8s3IkNF7Z16xiMJbN3sT663OnMLogk5AAAgAElEQVRmzERK1+il89eim6SP/s1J2RiIGDnlEb3D52Os0bzu0Q1+5J6dvJvRoiCMowcp4PGMD8LIHHlyZeNviNTwT8pouEVKWL+XVGgkkUA+lcJ4NourbiTI9oCAbOwqx3RRA9kytSpSXHMB2WqoOb6WOTrnj5FscZCtBUl0P8j/K98X8rOoVMsSyeYrar0vaAuydZeKeM85z8UxA/0S9Zxh9E7cIYkXUnURrCKTWkRbNPNnZNRyPGGkEferRfLJSbmdHOqMG+VPtJ/bgS6hsenYTvatF/nRfIgQyTcfZAtBqAZ9Rf5vBM/s/SYPKQ90n9ihQ/R+kTt+ZLIL528CfWTjNEfw+vozlBeecd4oa2POtCef/f0aj0CUk+kwGqwOnnCHRrmwmnBuyI6mj6L1aDTGDZhr0t/OFomD9M36Rj8V14uR8Wv7MTICjb9a6suQp/w5OGfPTo8b5mj7P4pgVp5XOtkvMto18i20U9wN5oy2kp++NAv/26E6jNSJnGVGiNu+iNE55qQJH4ay2neSIvllILPqB4IxLvrdi0Rvpf8j/dq4P+15XS+T5s7mc/I1br80RUS5yBaxF5MJVJCARbJ9/MorsCerkWwjMzP40CteJiBbYnwMA9ku9GYykdybJ72eM2ZNNqbYDw8OevZ3o82gQijQQxUnq0iTEGRLJVFKpbDDi2SbSqUkao0g24fOfSEWlcrIVIra+KBFJohPL+4vtRfnt8fihwKN+79R3hro4OtdX6dEa0ebhnrOgUYx+2au/dno+BtooyVvWA7HBxPiTm3E9+ZXxCODY066s2v1AEnL+9je0gMwB4o7kNnGZn6I7V3fvjFd5q+HyXc5RPG+YTLSt8cUdOL+j+y36GCC44kgyEZQwq6J4HfyzvY57VOlha5L62AFX1e2BHB9fe0yrvx5Roc8po/dd8IMizhYayvm20cK3Bh4p2B8NF7TX+bfmYSIg7z6714ksfOdjAZCc1nt5qAAW4/5/JHoemtQJV6dqmEezr73+T287pX98PdXXH/F3++DYLqWzfa18q75sZGvE4JnDVGBrezzyC8L7WY7UKeMk4g5Fykay/RoZc+ZjjH7Kpmkj6AZOxF/GxXaybNGPRYeyrnIOgW1nS8jVpX6a63sK+On1t/Xq+G+pY3mAjSM34Tulo3oRe6Gdr4HChu+QJ0ww0Y43X0gyHbz1q2SLtpTKePZRx2FtzzFHa5b4wNv/5q9z++2AtlkvLFDkQaZDTY+qGCPgGwjjibmWzhqxGJGQswLSeklEIJsbTNRIjvSxstMSo73EQXZfELE/9uQXYtk80G2uZ6jojeBHwfZpoNAGh+ENdmSAQaKJbz+zDNwyuIR9BWp4BVwqnvcr8mEUScKHsNwi4SbltcFFXWCFAGYk2vJtLwmRbxl4HoPa2io0+oUQ+wd8eu0Z5kPbJuHY1BjJkIAkgwtlverGhUxIPfpN/mvdFxN6Mk3XM0jHb/Wo/PTAXgPQyYpqBm1psXFdfPyPTVxniMOTcp7FJTUzcjwbhqBanzzesM3Ekkw15r0kjG6k8ukr3RIT9ftSnyveg0p+aZHb++6rJe3HkZvMaYtLNe7h4KgLqCSB07Ns6Zcz4Y1d2g9x2m05gvTlu7pQvF9WjXNI6F8YafBwjduTWXNkoEY0+KYMPXOnaIx1N+cl/iaCr3dSatwH+caBCgTrA6C5vVwtFZAxIWqC71dZE09kPWqOcGrNGDbZc9IcPNQBtD9ZGtuJ8ZMv2vifzH5lK943XfAOD9+i4CLzIN0paESHmHUhVZR92Glo78/yLukhy6Qpf8q+MN3yXW+w+0X+VKg/CmGELuxyTeik0XSm+/iPca7tpeU73QMHC+VbUBgze0xUUqyP9ktU4cV7Q/9u41NVbKuOdczlEfibEQh1UZvkTcORCadha+c0dV6n+tcbRlVXqmxET7Ptjwmr6pVlQfu5I/RFEIvF15vMlPFqJNH3KPJJKYZyZbJ4ru/+Dl+sXE+kM0iJxqNoXaRbI5MTX/4+oSRbHGQjYaTOA8OZJtIaNTzu770VYznck3pogPVMoIKVyVykmT9ZL9GDRpEDvPdSZf+bZntXpSX7Kekfj/FdMO4LhG6arc/k38MlQ9VlNM3IiN0BzW9Q/aCBxb735BU0mRKedhOTikfuP4sfyCykWvHtFLjU9WJIUjAlxPocPs3GkPEx75O5F7j3bYffV0i8i/BQhEJBOQvO3iirjC9atc5Ps8gEz4X4MGNk/R285A9jwAVGtkOFEwSyHUn5GJYOn1Vozxwez4QsLfRiJI1tdN+Jx9tr/AdNk6Tj7pukeFP+SlOr+1rZ2PYfjG50XDd6WiRf9S9yQikiuSKXA3XywAP0pGcIfrZRWyafBS+ckAT7QP7yTy8LpORHePuSSRR5p4J1JUzGe2XAqG+orIS+Ur5GdoHLk25Vgt1iQo8rnujLeXLR1/fGOhKDhB6WTSx4yt13N01z87hXueayraq10KQSviunkCKsrpabWiy1WyvkS8jJ8aum83Xzj4wfUR7invd+Ip7kLZUaDM6ekZ6VfnF9C6JTXpTDnDe5SAAQautqQw+fvnlArLxhsWFAj74skaQrTuTCfW1gFTx1O7wUEJl94JBtljUMUXCzt1jGBgYkBo6hSDAdoJsd96Nr990s5cumsOFLzoXQ4U8umpVsZX5rPCl2OPNtlZoJ4XykvSIynW0sq8l68I5t63sZ6GngbMt7DVJlRX968ZnTj5lY6BjNHst2mMKboksabCDNHVebWvaKsqPwjehXDXb25XHocyTLN86RW2or3zZzj1ufoLaD2p/h/YFR0E7p+qAYrFPVF7p/tNxtrIfRH5KUCa/EclEWSv3Dq6XzSP0h5ydI9/w/R2zL5xty4j6aphRUkOakLYECOgBqJhePMT05FWaeyKMsqHPo4Lf7uH+ietJ2WMt9Aft4TJ1R4NPpOsRldGhPah2XfN66X4RHSi2qe520oo8Y/KqYR+7hLaW9rOjlU9vvoOZNMwI8O1nrpfpF9rY9Lf0625h6xWRFT4txOawdFSRN1UwUkf8Z+GbyH4WLEvkt/O53Jr7/ozxTYPv5yKQI/nfbFeKfnABEspXqsOMr/z1MLtUqR/ZlXw/38H9K/rDgWC0u43/5Tr3h3ARJycWj8yTNgP/DK97/oz4wEbGmt5j42jwpeP+vGAGakdUEzVUqfOrCo437vMID/D1h8kamyfnIWaEHEKqjSn2kYskVYtK7US1rzjO1vrc9H2EGehBf8hXThyYPySwndQ30zGQcj4dhIDOvvJthtDfYofqFMvE5HDFT6/HzVu3S+NJgmynr1uHt7l0UYtk8206/4BcQTag35Uri+yjyD4LDRgTaYB0FyXItmR4xMlih4nYIdcCQbaw9nP8IzH7kGvGdFGOd9HQsJZZaI5kazQqnfzFxFQeqVQSPblcVGy66YON/8B5sCbb+OSkTFKMm9hJQ+yAMXwBnSlJF81pd1FzskPfOrwzAlx0rFpLIt8iku1Pv3Yp7k8mJV20f7aIN5x1pnQXZX4wmZJCrJpMyTv4dwIMaRrzDP2sB8IcfFYcbFFINWTpdGoLDFGcpWQKFQOOqnVkRADQYazLJignEyiL450UpZgSB1876tl1Bbh4OphAoloBFYq2N4eMoco5OGOfY6SBnBGnAxKKWQkClHidRrAYEBVkucmdQKGLyGg+MUjo4KGOTLkqkXw0vPjvJfcdQcnrNWQc0mxpYJVUSoCfeiLt5lEJ52Hj5Dj4P/44Rip4dhChcChTIbCWnTiBgYyBc80454iiohIkJNqFApMbO8XnxWnQdBIi4mWmcZKeNF5lvSrRegTQeThAhAIhnIejBdfD6E3hxeuyHloUIaK3U+KpekXmYqeuAn6lkig6I8HWI13RtCsBEgmSJVJhTYl0vaZ8xU5cHF8AVMg3Ts2QX9KuyyLnyn8n3yktGXEUX49A+MqfR5qpohTKrBdHIyJQepM3BfTkdZuHAwR4nUa7OfXpekXGKaqvDuG7kjjUCnoJ/wt/6XqUgrqsiaxH3e0hx9vkPc6zRPDKrbk/DxoCNLZ0f+lqKu86vnEOZjWlvG/GtOxTx/8+39n1oFYWvmakasj/7IKWSIUKVOZR0T0o70gCJSppOd3UeTKd3PYHeZP0NCXMeZBO3Kf2DdKxTIPYyYpUrSLrka3ROOQ3gnAf85t8lmuSccBCwz6X/UMlr+tBeUSlaPuDIFlQVcWaZuSqGC51oVORhoTMQ6MNjK+4n8ibJo/q9SRjNZCmsVMtI+0AOrteS6REuTOKi/TmXPgTeZOE8L/yldbWIb1NHhUpN9MZOdGayGbwzzf8DDff/6DwokWyWXfRbBjJ1qw87aRII9lc44N2OihWQ8yvyWbpor5+NZBtMhHggTkaH/RWStJqXPlYQU7lY+ieIk1kz6se0L1QQ4ZOYaWi0dLkP97n9qPKR5WRXH86D9xHlHsVnn46MFvlghr/tv5FVw+La8O1SwuwRInB8SVQTKmMbbcfWYdOxphIivOf5H5xoIjob0bLOCeEcsT4mOvLH78h+sbV/hHecHKFTkI5UVc+pfwMyKOUz5TT0X6UcYre5XYjDesiV4Kq6kTKDd1v/KLKFfKxyWDZjy6qh7zeIFcom2S/OhnqdEVW9pvubdPtvr5Kyn6mjNTIKzpxNJYr7jCEa2DrIfLPfaNI+SjzoLxIgJGZYrA6WpFOeiCiOs/obbqA86TcEDnPwxq5Rw8JSAsZo7MPqKtVpzbaByIfk0nRX0m3n7JS6pLOLGUfaeHSKU2Oe/aB2DE8BKDcSJh8jeRjxFca/UqDX+SXAwpY/66SUvlJTvT1KkEu4X9eMyeGepl2iNMVHCf5v2E9uL9qZbFzyFch39GZo5PE6yL/qk4GK8AgfEXZJwcdVWSsezH1aqDRq6JX64HYYuQrjlHoLTwTtw+Uf/kt4TvyZ1JlAX/yfq6Jak03B+4D5W/TV9xjphO5P+w6+T9jdqfYBwRVyRNKS9NHtOdIVz47lc5gc5DE315xJca6uyhAMFJgumgbkM2ryaac2eiQ8V+idFGNZIs7GZYmauJXgWa1HTnP3bvG0Dc4gHQ6hXwyKSDbtXcpyCaND2rAqlwXLnzRC6QJGUE27hmxc2TFkqr7a86upPajTmtnB3n2HO1rq4UkPEHequohs/GV2YRiH5D/PH1ldhAPGRIV8gP1cpQuyzXnPSprdE2Nr6J9rnYpaWLyirKfulvta7XHzJYyu9R0u8qBKEUxW1ObzWyUkuM78qiBDL49R/0ifkKgLX44h1Siii4hc6XBfhB/p+bkasx+MPuZfgBttFRFdRztB66HynatyUgrnPaB7Q/KAbF9aedTGiYSSFdJb91j4geILCA9NbLf1x9S8SqpgQ0lZkZodVXnd0W2FmWB+QEKpJdV7sb8MlsP0qKrqvaclryJ28+0a+tIlCtICUBI/ZZAmTogqWCk2kEOfHK+n/EN+V/1eUX4jpHO4icEAdgjMZFMhXJAdJDYvnqYZXan8RX9GdpiKruDyJ4LdH9wPQT4cb5EyDeUeXWA/grLb0iQBQEAobWzbcn3XBnqGVf7mroh1FFOXpHvqD/MN1QdQn9GIw/F7nCymzJXbJtkWmWi43+xr5lGKDJL+T+0nyo1ZB2PisXt/OTIn6Fcdnyn+JXIXdEvgeqg0A9wfjL5NtSD5CuxbThX1Q+q4yif03KYSFvD7GuL9DT7uk496GS++QnkXfJ/OA9nl6h/6PkB1B9J8q4ievSpaJ+nKur7qewnbyhIbH4y7UB+U2wO55e10h+kdS2VUn/f2U/UHymhtwJvsj/EBxWE3vnJkf1k8sjWQ/1o3aM+LdRf9/a5s5/M9lHbxO1jZ1fQdsknExjLdSvItn2H8DAxlz9aEMimuigOspntHseD/L/zv9uBbG3dBneB3MCabOmuDLq7uhaEeRkoSJBt2tVkWxDIpqB6gImp6RBkk/OLduiYN3reMlupYnJyUsL1JOpmH0E2U/LNIJt+UB0wHasVbB0YGpSvWSTbh79yMR7MZARgIsj2yj98Op6yYgX6qmU5ud+8cye2T06IQKTRt6ivD4ctXaogAmkwW8BdmzeL8qN4YR+nk448XBSsKtckbt24ETMV5rHT8Kth3YqVGM51awWzBPDg6G7s2DMmhhM39uL+XqxZukycVs5hrFTAPQ9tlusUrNl6DSesWycgGX8UHrffvxF5GiU8fa1XcfghK7C4m7nKanQ9tHsXto5PiJHIk+7FfT04nN/gqWk9gYnSLO568CFRYBQW3NgnrztC5iHCIwjwu/vvx0y1IgqI81+3fAWGWXRQTlM4j1Fs2zMucW5UfCO9vVi7nPOg0qpjqlzB3Q88JJubP27ak49aJ8qP3ygmAtx5/wbkKTSdI7Fm+XIs6+kVHqHQ2bxrNzaN75H1oMOyqLcbRyxbrsozSGBytoQ7H3oIFVfogQb2yUcfGa4H53H7Aw9gulRSQVqr4rCly7C4b0CMaBpzW8ZGsXV0TIQZ6beoOyf0pAPHeU5WSrjzgQcbvnHCEYcj53Y5v3HXgw9iokxaKUi3ZtkSLOnpV0MkALbtGcOm0T3iLJKPh7u7cdSKlTIe8tV0tYzbNz4Q8hXX48TDD0eXO0WSb2zahMlSUYwjPrd2yWIsHRiQ9aXg2zo+js27doXzGO7K4siVh4ZgyHSthjs2bBDeJ19lanUcf/hadDsjjTS856FNGC8VhS7k/1VLl2JZf6/Qiry9Y3wcG3fvFj7mGgzlcli3cqUYsVzDfLWK2+6/X/iKRpk/D9KW/37Hgw/KPMhXVMyrlyzC0oEh5U2ux8QENu3aiWoiJUbbYCaNdYeuUoc6SGCmXsVt6zeEfMVvHHf4Yehzwp37477NmzBWIK1oXJaxaslSrOgfEuOIY98xPoEHdu4Sg5vrwVSaYw89VAx6gg2Feg23klYhQFzB8WvXoscpQtL7ns1bMVEouDUFVg8PY9kQ56GngFunJvDQjh1uTWtgTZx1q1eJcUf6T6OO2++7X+Yhe7BSxbFr16AvSfesJsp7w5bNGC3MgrVP0jXgkJEhHDrIeej+2Dk5jo3bd8qa08lkOtCxq1eJUUV6U5n9Zv16RysCJDUcu2Y1+tIKmHEe67dtxdh0QRQxeenQkSGsWDTinMg6tk9P44FtnIc2RuhPpeQdPuj/m3vuFTCH/J+tVnDs2rUyD36DzsD923dge2EGM+kUptJZ3LplM27dsk3kU65clnTRZpDNnL92kWx7D7Ll83mUq1XEQbZQOSYTIMgmjQ9cd1FGf/aWZvHOM87C8YuG0VMsCh3Wb9mKPYW88CwNuNWLF2Hp4KCsP0+st09O4sGdO0IjcCCbxtGHrhb5yF8ewO333SfyXOUjhI97Hc+VkynhY64/f9QlKxcvxkopQq7O7K6pCdy/bYfoCtK6P5PCsatWy9oRVCuijl9tuEeAOhaOprF8/GGHoSet95O/7926FXvyMxICRmP90JFhLB8eEieB0mnn9DQ27uDpY1IKx/ankjiK61/RE3rK8d/dcw+KBAMTdWSrNRxz2GoMpBmPoCDvfZu3OD7WA59DhkewcniRyBXSftf0JDZs535UHuxLJ3Hc6jWh3q2kEvj13XfrwVIiKXLjcauVj1XvBtiwbRtGp6dlLxCoWD28CIeMDKtzQVrNzGDDtq0KLqGKwWQaRx+2JtQV3G+/vXe9rIfI8UpV5tGfSYtxXA1SeGDrVuycnhFniOvB/b5mZJGrPhpgND+N9Vu3geOl09OTTAm9NXqEIEEC/7tev0HhRCP22NUr0ZdlhBH1UQIbd+3E7olJZx9U5RuHLlrs7IMEducL2LBli+h5Ssy+IIVjDz8MXU6P8t23rr9PnTGnj9atWomhTE7lXxBg4/Zt2DE17QBiYNlgP9YsWhyux55CAfdu2SpgH8eVSyZxAufhIjTkGxs2YNal/ZLfjl65EoO5bokSoIzduGMHdk3qepDXlvX3hXYO98ee2Vms37wp3B+0kI6jLeUiEbgev7tvA2Zd0hP1KvXZolxO1pcg3QM7d2DHOGnF9QCWDPRhzZIl4TzGi0XcvWlzKOe7kMBJhx8uQBx/lL2/vX8DZmiTICmHeOtWHIKR7t7wsOT+XTuxc2JC9B/DP2Qey5YKX3GeE8Ui7n1osxwGUlLl6jWceMS6hm/csXEjpitqN/G5I1YegqFcj9g0JdSwddcoNk9MqL4C7bU+rF3i7M4EMD47i7sf2qzAKZ3aeh0nr1snMoM2xWQmi59ufADfvvFGTOToENSxaHYWH3qp1mRLjI9iINuNMJLNb3zQpibX3oJs8UwNA9lYk60QKMh21a9+je/97rYQZFueSuIv/pg12YpiH7KG7K0b1oeHiaTVCYcfhpzjIe7/e7ZsUb2bCMQxP3TRMJb0D0rmAPlq69QkNu3ciTL3VwKg3F23arWA9tS7lNhmP6jtq/qqV+xYOt7AfVs2Y89sUeyNoFr15K4Cr9vH9+DBnbtD3u7LZsV+oGznPqdt/rv7NgqAROYXG2X1avSmMyIrKHfv2bINY4U8iw7KoYjJK7MJt01P4cHtlLvKVwOpDI5as0r2B/lkFgn87t57RZYoeFWTefTQzuUBWpDCfVu2YvdM3oG7dbEfVg0TMFWAgvpj/bbtEsnO/dOTTuO4NdQfaj/w3f97770N9sNxh61Bb0r1B9fgvu3bsHt6WiLZKc9WDg+J3DU/QfTHth1iz5j9cPRhuh78iY1yz92gvjM/4eg1q0R/mI6ibN/l5sH9sXxoAKuGF4uu4Gsoryh3LZukJ5XE8Yetln0i0Z4I8Jv77pe1tfU4dtUq9LmGeiJ3d+zA7qkpZ0vVcMjgEFYupo7iYXtS9KDoD6ef+4MEjj18rRya8huc3613mx2UkOCLdatWYTCrTfu45g9s34EdU5MaVFCrYenQEFYt0m9wTffkTe5qpkkumcAJa9fKvfzxHbTnqHPtoHzdyhUY6qL0VN7csGM7dk7SutSoq0MGB3DoksWig8jPuwp53Ld5ayR3A+DYtYeL/pD1SCZw+/oNKEh0k8or0R+ch7MZHtxBmTgloCHXfPHAANYuXYI0r9droNylD8vDV/6yiQROXnu47o+6k7v33YcigT37xspDMcSmLWwJxoPOnU7uyt6vYUlvHw6jf8nDIucn3/fQFuX/OtCFGo4/Uv1L9ZOTuG3D/WLLmx48YsVKjDBIiLI/UcemXbuxbYLroQd61B9rly0T/8r85Hs2bxEAiw3RyE/099P07wVkS+J39PflUFNpceQhSzHcq421OI+Hdu/E9rEJ9eerNSzt68XqQ5aJ7CYANlmaxT0PbhL+J29zH5+07kjx9/kN8uydG+/HZFl9Xh6irj1kGYa71S+jTbF5dDe2jI0L/xPOG+npET+Z8yDvTpaLuPPBh0LeJYB8yrp1eoDI9UgkcPsDD4ncYqAD7asjltNP7lXbJwFs3rNH/GTyP7+7tLsbhx2ivrj4yaUy7tr4oJQG4D6njj3p6KMF1JwNAozlunDRtdfid5PTcg9BtqeuWoX3nP5MqcXc5R1+Kdfozw7WiT/xkLe/u1t0YDuQLf7swQbZOL6mw/o4yDZR1u6i8UFbuKmLXBWQjadSRPV8kC0EvWKRA0IgniSWCbJNSeE5+Q4dgBgRW32fgohhfoxky2VV4EpUpnu2VSFgG2s7kO29F30R23p6xFgZKs7iJU88Dec+7jgMKGiMH/7kOvz3b24NQYY/OOEEvPQ5Z4mA4niotL74zW+owoAa0R97z3skeoRGdTmVxt98/gsYnc3L5Kms3nDei8WYJ4hAIfmD/7oe//0/vwwdoyceeyxecs458g5+Y8PO7fji5Zdjlid57GyXAP78fe8X51UAgCDApy76ojgN/FFwvfq8F+GUtUdIqCwj6X50/fX4z//5H9kcqWodpxx3DF55zjm66YIkHty1E5+77OsirPkNAnl/84H3C/DCH0+FPvmVL2H75JScSnCjvO5F5+L4tUfIPCg8/u1nN+C/br5FNihpcepRx+Clz3uezEO+MTqKf/raJdJBkL/uWhUfu/BC5CjsCb4GSXz2q18VUIUbm0b0K174Apy67ijhEY7hul/cgOtuvEXmQZDh+HVH4NUveL4qT9n4Y/jUVy9GlV0G5TQc+JsPvR9ZJ8x5OvbpSy7GltFRjU6s1fDy552DU445VoQ1AbCf3HQjrvvZLxREQB0nrF6D81/yknA9tk2M4x++/GUUk2lRprlqGX/5gQ/KuvCUhif+X7j0UmwcHZOtn6mVZT1PO/Zx8j0KpZ/ecgt+eMPPnRNJMGUt3nDeS0TIcVzbxsbwqYsvDvmKgvYv3vsecTbtdPefvn65OLtM72JEzMvOeg5OO+EEEXLkq+t/+Uv88KfXyzuoXI9btQqve+lLw3nsmp7B3110ERhpwV+uWsFH/+TdYoSKoA1S+NLll+O+HTtEWfPk6Nwzz8CTTzxeFQZSuOFXv8I1/3W9zEOA15WH4oKXv8w5ssDozAw+8YWLUEkpraig/+yd7wy/wX130Te/ifu2blNDo1rBC08/HU895ZRQKd3w2//F1f/+EwEG6ISsW74cb37Vq4T/qZT2lEr46898RpSSGpcVfPCd78CSXI/wTSER4JJvfxv3bt6ikcy1Cp7/7NPxjFNOVaUUADf/9lZ8T76hCvzw5cvwjle9RqKwyLuTpRL+8rOfBaOE+A2eWn7kbe/AcHeXRETwtObi73xXgWpJha7j+c94Bp5+6qnCm+TXm+64Dd//0Y9DBX3Y4sV4x/mvRbZWUuVaBT726U8L6MnIJa75e9/6FhzS0y/pnozAuOw73xFQUvZxuYZznvkMPOsPTlVwNpnCL2+/Hd/98Y9R5B5FAqsWjeBPXvdaPSlmV2XU8NFPfqrBSH7/m9+EFUODTnkGuOSf/xl3btgYGkxnPeVJOHtE7GEAACAASURBVP0pT1YnMgB+ddfduOoHP0AxkRLQ+NDhQbznjW+UtZPQaKbh/93fopjKyLwylRLefcGbsWqA8l738ZXXXI3/Wb8e05k0plIZ5FatxH1jk3IS2FOp4uzjj8Ub/+AJ2vhAIqG08YGvaE32t0sXtUMfS7n2n1VdFEBAtloZA719LgVZDR1N3wtQSgUCst01W8QHvn4lJrq6BDgaKJfxvnOegycuW4Z+Z4x+5dtX4d6HNoUOzPOf+Uw89dTHS/QTHZhf3Ppb/Mu/Xxc632uXLME7zj8fmYry8US1KutPR5/r311P4r1vuQDL+vqEblz/S6+6Sg4R+Enux7Of8Uyc/sQnyPpTBnP9v/Nv/yY8Rrm8evESvOu154frP1Wr4M/+8R/lZJogG3nsAxe8WUAVbg7Kja99//sCvtNJIh+f8/Sn4hmnPVHewXncfOft+O61PxL5yL2yZtEivOP1r5f9KE5rEOAv/v7vURBwmCBrWdb/0P4BOQUtJ9O4/Hvfw2/vf0BpxW6yT3sqnv2kJ4uTRFnz67vuwjf+9VpUUzRU61gxMoT3v/FNSDoeKySAj37y7ySagUtFffXe179e7iPAyflfcfU1uHX9veqU1uo468mn4cynPR3pSkUcJzqLV159tegjOqErBwfwvgsuEPkhjlgyjT/920+g4Jw9Rta87XWvxdrFix2tUvjWNdfgV/feK3ueEVXPPO0JOOcPn+4OOoDbNmzAZd//vsguAh0EZD54wVvVPkgkZZwf/dSnkHeVTegQvOM1r8bqZUvEySW9v/HDH+JXt92GOtvG12t4xqmPx3Of9SxZO/LwbQ8+gEuv+o4ekNWBxT3deP/b3oZuF/VHWn3s0/+AmZqeYqerJbzt/PNxxNLloV793o9+hJvvuCPUq097/Cl4wbOeKcY16XfnAw/g0u9+V+Qf5Qrl3kfe/k6J9BLnOxXgz//x05gsMz4xKWN788tfjiMOXalRtskUvvfjf8PNt97mQM86nnbSSXjhGWcILci7d25+CJd+66rQ2RtOp/Ghd/+Js3MSYh98/HOfxXipHNoHb3rlK3DMCn6DOi+Fq6+7Dr/47a0iR1JV4Eknn4gXPfuPnOEfYP3mLfjyt66S6A3+eEDw1+99j/AEfzwY+Kt/+jzGZwvhoc+bXvLHAiLrwVKAq//zP/Dz//21gGyENZ/8uGNx3nOeE8pH6rKvXHGl2AccV18igY994AOyz/mjQ/GJz38Ou+TQR/Xqa158Ho4/bK3TRwGu/a//wPX/87/C/wRcTj32OLziuc9z9gFEX1505TcEIBbdnajjr973AYm2oW4YDwJ85LKv4/5KGaPZnAJ1jGR7xStwcm+PgGyDXT3IpdMKwLvSInEZ6YlcjWSbLWFmNt8QydbukNt/F/f5jl17wENu+gwGsn3pJ/+B/9i0WdJFCbKMFIu46E2vxyJGrtbqmMwX8Nef+6zoRO4XyoqPvOPtGMxlZZ8zIuSL3/om1m/aInuQjtwLnvUsPOXxp6gNkkzh57/9Da6+7ifiAHO9Dlu6BG89/3zhK+p2HiL+FWUi7T1G5laq+MDb34alPWo/UF/Rfrj7oU3CV9TnZz/rGWI/mA3/y9/dJnq3zMOPBLB66VK86zXUu2rPTZXL+Mt//IzITEkPrtVw4VvegiX9vQpOJZP4yne+E9kP1Rqe94dPwzOf+CR5B/nu5ttvw3d/+CMwY4Tsu2bRErz9dTaPBCbrdfzl338yBKc4j/e/7a1YTv1BPyCRxJX//M+4lYeeYj/XcObTn4oznnRaaM/96s478e0f/jCUmTxgee8b3yB0pz4tBMBH5Bsa6Uy7k9dpPwiQlwjw9WuuwW0iE9XuPONJT8Szn/ZUObyg/fDre+/FN6+5RiLdCVSsGBjAu9/8ZolcpN4rp9P46Cc+IfqOCiJdK+Odb3wD1jDVSnyqpMjd/7lnvdqltRr+8LQn4LlP/0M9CEoAt65fjyuu/lcBNcn7S/r7cOEFb3E2itq2F/7dJ+U69Tnf8a7XnI/Vy5aKjuI8rvzXH+A3d96pdme1jtOfcCqe88xnhevBb1B/iP1cq2N5Tw8+8Pa3i98i+9zpwRmXhsj9/9bzX4Mjli1TeZVM4apr/xW/vPOecD2efuof4PnPfEYor+64fyO+9v3vhevB4IgL3/ZW8cs0CjOFP/2HTyPvgjro+731la/AEYdQtqu8uurf/x03/+42see4Hn948ol43umny/7iety5aRMu+da3w8jB4a6c2M/s7khbl/rj45/5DMZKFYm0on6k3D36kBVuHmn8y3X/hpt+e7v6hgBOO/lEvPiPzlBwKkjg3gcfwleu+rbIK/IuD6r+/F3vdlkWjI4P8LHPfU4OKAxwfNMfv1QOoSVCOEjin3+ictfAqaedeCJedNZZoUy8d+t2fPmKK0VW8DeQTOKj73mPRsQCKCST+PvPf14O9wQ4qlbx+pe9FMevXhPqjx/850/w01//RsbMNX/C447Dy597jshgSsmN23fgC1deIbKCa0gA+6/f/z6RGfyRrz7+xS9gN1MZGZleq+P8F5+Lx62lbFe/7Nrrf4r//uWvQkD+CccehZec/TyJUCfnEBT90uX6Df56UcNfvP8D6HZ+MvfFP3zxi9jKwz3a17UqXvWic3HSEUeK3UGw8Mc33ICf3PwrkSvkCYJ057/gheL7kL4MuvnspZeFtij19d9+6EMS5SgHoQjwD1+9GNsmJpzMq+HVz3s+Tj7qqNAv+/GNP8d//OImWTvqxscfvhavPPe8UOZtHt2Dz3zta3LYyl9XuYK/+vCFEgFM+bEVwEe/+jU8mE6jGCQlXfQPli7Fhec8pwXIRsqo0vZBNta06+Mhmwey+TpL/7sxE7MdyBbHkfzSCfJNF8mW7Yq6i3KPtSqxwK+a/yHRpnOBbI3BaX4LVWBKQLY0urqyDTVZokk2Fu6zvOpSpSKRbIuk04IV/GtGIuMKnqQK00W70hLO3O5n4JqRmLUkZvOzouQphNkxjjXZPnrJpXggpWHcQ4UC3v+SF+O0oUEsdkszVa7KCSuFEY3ewVwXhlM0I3WxGVOwZWoqNAwZybaitwdcdv7ocG6dzsspgKa1VLCstw/dkvOtYbQUXuPFgryD3+AJASMQ+A5u3ek6sGN60jk1QBdPPPr70OPGWACwY2oGs2HKagVLenvRLwaxjnGiXMVooaCATK2K/mwGSzJpuc5vcHxbpqYFLKDBRUNiRV+vnAyKwuA3ZgrICxqvINuy7l70JgOJ3uP1yWodu/PTLny0hsF0l4ApfAfXjpEaBOkskk3m0dcLnrlwJQkRjuYLYISVnWYs7unBAOnS8I28nFTzpIHzWOTmwW+QFtump2U8PImm8lzZ3wPCwPwG12NHvoACT9cF9OQYlJa8TlpwHqOzM5LORFoNpzMYZIioWy+Oc/vUJMqJtGwwhgsfMtAn15Un6hjN5zHFcG+eRPAUubu7YR6c486ZKOppgPNIp4WWnAfXbDP5yq0HjbKV/X0N67FrdhYz1ZrUVGPq2fLeHuGrhnlwPYK0RBMMBEmMdHcJLThPmcfklBgJfIYnbcv7++W6rfnoTAGT7mSCYyBf9dKYpUIhb1Zr2FGY0TUnX2W6sDibkXnwG7o/CJ5oihuNgxX9ffINW9MdsyVMVcpywsJ3LO3OCV/ZN/h9Ki0LAx9MpjCUy4b0ngSwc3IyVEpUKkv6+tHv1pR8x1PoaUYWShpyFcPdOQwGBO2Ud2fqjNDJa+psvYbeVBpLu7qE3jaPTZOTSkuXknWooxXnwQihXZxHVU+8yFdLenrQE0DewX0+Ua9hdCYvIDSFMyOUGCVJ3iPfTKKO7bLmeprHk6sl/f1ynd/gPMaKJYxXnJNZTyhfJaP1yNeBbTM8UVRadgcpLOvOyXrwx3dsFVppOgfXlPucER2kBdd0Z7GEKTqyLkV+cXcX+pJJeYesudCK49ROnj2JhDj2xv/cg+SrWQIgTC2rVLGcDQLcwQ15Yk+pjNFyCVPpFCbSWVxz08347/X3iWxhuujzTj4Brz35FFG2knogabdWBkDnEgfZBvv7kUlp1F+srEKDmjCdxvlP5/MSLTHQ19MQiS33BEz5JsgGSRd911cvxXg6IzU6+8uz+JtXvgrH5bow5MbC9Z8pV7WeR70Gyq7eQKObuf6TtRp2E9Rz60+ajuS6vPVXucL15497ZVl/v9CV+5N0HSuVMV4qOfnIKNtu9Lv1l29Uqtg5mw/XvyeZxtJcl7f+NWyinHeF6rk2Kwd0z9t+3MX1L1uEbB2Le3LCq7b+U+R1T1fY+vMdphPJxzyt5C9LJ4d7QSSy7rfR4izGi2q0k1Y6j6Tsec5julbH9pl8GOnLw6tlOeVjcgHl+KaJSVTTKUlLJ9izsk/lvO3H3cWy8rFEX9WwONeLvmQi3I9TtTp25mcEOOJIZT/mcqH8I5/umJ5Gwa0HQeTl/QPhfuQYxopl7CmXZM/TSB7O5TBIYNDRYqYObJ+e0oijWh3diQBLe3QeXGWZh6evaOSq3o329O5yBRNFjdShfTDSnUVvMiXjJC3oXDOqwtJLcvU6FveS3vqjnN85xXkwPVfTu+h0cj+SVuSryVIFY8Wi6tVaFSNdPTIPW3POY9vUpAPyasglAizr6WmYx7ZCHgWpm6dy5RAn50kLrul4uYqJUkkitTiP4a4u9KaT4TymZJxTqksYiZAAllCnebKLUYOUYWYfUHebXKFsmixXZR6MvKbhP9TVheG0ynmzQbZMzWiaDA3/RB0re7rF1jL7YWt+BrMS5ZEUp30ZaUmbx8m/sXJV7DXuY1mPrgz6Pd1Ne23nzBRKfCJRQ66q0W5zzWNJXx96nYPKeYi95uxOi6xekk7L/pBMDNSxbWraRYirXl3Z1xvuj92Mii1X8WeXXoJRRmokEliUz+Ojr3wVTuzJaSTbvCBb3H7fe5DNZK1E2e7aHYJsBOJ3IYFr7rwLl998i+iBbBVYm83gUy//YxzqskIoK7ZOT4nekUNRRpEJX6m+4v6h3J0ol8R+UL0byatQ7k7PoOoiwrnPKXc1/oG0jNkPzr4mX5EClAOj+VnkCby7lKeRnm6xH4y31X6gXOXe18P2ZV0qd0M7aFJtGEkXrVZh9gPfwXnuYnFs0bsaLbokp7K9vf5IYSSXlX0ufoKzS2lrif1QqWEx/QRnE3Ie44UixgVc1KwC2kH9zg7iO8x+MN1P+4H2mPkB89kPMg+nPzTjhTpK7QezgyivdnFNXWqt2UHmM82gjh0TTn8ECZkHI4rMDpqtU5YURX+YbGcmiK2HyDzKKxdhrPscWJ7rFlqazNs8NR1G/XE9CEaSJyiXS6iLXzZZLIW+xkhXFwbSageJjhK+UfuZByjMt6G8MlqRN2kHFbzMHfE13HrwOuXuqGSjaDop5dWQJ68ou2mvUX9Q1nQFqj8kldLJ7i3T9FU0zZj64xDxA9Rn4r4ZZXmm2XyoP4a60hhMZ0LbVuUubduUgJiMMlvSqzLR/DIeyOe9b5jcNVoyKpf+pda/q2GwqxsjKdXnHIP4ZU62c9dlgwCHdPt+ch1bZ/ISZWb7/JD+fhmDvYNyd2x2Vmx0lbtd6Hf6g+tBfc5AE/EvqWuBUA9yn5OWu2dmRJ8ToCSwRD1ocpfrQbkr+sPVPBzoymJRWpuyqJ9Mf0b1B21f8sLKXtWDth7UHyX6fs4mWErb2Pn7ZdQxWa1KhKL5+4OZjPjJZtuIvqaf7NKlu+qVkDeVtznPfMN6mF9mOmqqWscOgokOTKefvDij+oO04mH7ds7DRQTTvj6U5VY8329nfhYzLjKUabPLexS3sPWYqFXFnuVBR6JaEz95OJsOe9TKPCamUGKABaoN/iXlyGYAX/jxv+O/t23DbCqFnnIFZxx9NC548mkHFGRrqN09R7rowwKyjQxpcNi2qSmNZPMQNgGtHHIlkQFBAoV8EclUAllJA2n/o4K3H5md6TksON3fSzXmED9XiNEHx+wZKRzq/jI1M41MJiP/S8ZDFNw9VshYi0tqhFOxXEapUEJPf5+kvMxk09iMBP7y8suxQdDIJIZm8/jwy1+BJ/b1CMhmfWlEwbtNxH+jgDMHjxuPisWVo5FneF0L9kYK1sbPfzPAR8J53fNkfAszlHpR7h2cktQfcO/iM/Hr/DbHaAXRuRa8xza+Pc97hN7u3TZOjoHvoJCRJg7uuo2T1zk2Xrf/5j18P79jBqw9b5gz58Br5nDYGFvRiuOK04I0tHnwOsfAd/B/fAev83+mOPm8AVRGb389Wn2DYzNa23qT1nOth9HK5iH1prz14r/zeeMbfx6KiEfrxXuN3roeygXxb8Tn4a+58SbXS1MTlQ5GK9vGrcbJNYvPQ4DvFu+wediaStFX9x1bc1sPkwf+PERsePvD1pSKy8Zg62F85c/T1nQu/jdacK4GLMX3h71b6qG4b9t68Ru2x2z/cJyt9oftH5+vbI/5+8NoYbS2NW+/z5UHWq0X38/38GfzMIed/8br5F9/HnyPrWmcb3w5YTLN9rFPS1tzvlfqa8TkEdfdFHT8G3HeNXkkwCONLwDfvuUW/OiOe1BKJdFVLuOck4/H6055PJZwHaXGniuU7povaLK+gpGE1Hbv3o0BgkWZjBaDFaY3jjFNEmkpe26mkEelUpF0Ub/wvnYI0VokBrK98yuXYCKTFZBtoDSLT57/GhyTyYDxeWZ4tJKP/vpLvQyPx+Jyw2SsrW9cDxjtOb24fOQzXHv+z9clrfh4PhnM6+3kuMnHueZhfGiyzXg5LoP5Dp+PTSb43+C/tZJ/vuyy68rnNOm0xp3J4Fb7sZ0c96EFk6GtxtBOX3GutpcMELQ9H5d/5oBLBIzbp63sA9PRpttJM95va2460a7H+cp0r/GNvx5xGWt6lQ5O3Ebx7QNf/rWS8zYPW1M6+aaj283D9kcr/rdxmow1/jd6+/rI+J/3GPBq11vxjdEyzhO+PuI9cVq14ivj3bnsA389/DXjf5uM9eW4zcNsLV6zd/j2nIE+owDWA/jAl7+CHbkuSakmyPaRV70KJ/XkgLExKe3ASDappSp7Ri2F0AaPdUtulS7K++c/0NAakKOje9A30B9Gsu0C8G/r1+PiG36G6UxG0sqPzOXwdy99CdZ4drLqIya7KUhv62m8Sb7ybVvf7rT9YXLT1tN0oun2+P4w3ezbQcabtk/tHb49N5/90E7uxvmO37U92kp/cNzt7DnTQSlphqH3mZ1jcqLVODkP0837az+00h8+78btB19exeVqfJ5m28Z1qek52z+ca9wPMPs4bs+ZXOaf/J/Z8PYN/pvxne1Rf58zSZWJvzaPuA1u+sPsLf+6+RomBwxAs3mYTdDKfm4lr/xx8rrvz3Ac5rcZX8V17UL9S46T8zCZ6K+57yfH9xj/3koPtpPLPr1tTVvJXd9P9veHrbnvO8bXw+wSkwP7u49NXvl6jv9Nepkvb98weWU6yB8n7+d6tdLnvq/h2/G+/miFKcT9tnb2VRxTMH1v+8PGSbrz34yvOI9W/G/7mGtHAG4TgC//109x3QMPIu9AtjOPOxoXnHaa2P1MF+W8GCBiP2siQx3VmC7abO+30ktC/0oVYxOTWLZokWuy4Rr5hV9p/A/znxnJxiAvbbzpZ1L6FqM+639b6h4yoGBmBiNDDmTbOjkp720HslEZSw2AQgmpdIC0CwEVeliXLW+c/Df7ibHIlJJ8Hn09xJAVZNNAyahLZ8M0WTRXam5BnsuxnhlPn113Dv/9QuoYdTlWAnvl2TKy3TkxJqYzKezO5fBXV1yJ+123jJHZAj768pfhif19ssjmhKvSopPHVDELWtQ/jaFthgaumZvDofhCVJ0Ovdv6SZlSFAOURVmlkGD0Hek4J//TxbRv+IahgTdGNzO8TMCZcWvXxZC2QUvrenVWfbdUGFx+WufA74lqzpONgXfQsfHBEpmDdDCLwDkTynzelEb4DitU6wwqdZiUXv+fvasAk6PK1qdlejyZKA6LLJ4EggTWcLddWFxCEtwDwd1Z3JbgENzdd7EEW3YXWBYP7pDMZHx6enq63/efc0/VrdtVLRHIY1Pv20emq+rW1SP/Ma4DY+7bgrq0I/c5r4T5ls1c5Tuinbv3tQ/BQyGjtgUifk6qnvPCaB8UiLDHivd0nPZ865zpuz7p0DHy7mVRUtfTfkb3o6yGrIc73zqX+g1v3ZHw1OxdPddSMchfG3xVyzz7Kx9UjLQSjX9f+oA+SZVXWQ/eqSa/grv/7fvah7BxmCrzyDEr4K5VmQsdF+xe2Ig93zoHun+V+SvyoCTRDid014tBJe8bkovKnm98Wdv3C6P758feV8J0cMZMRSAzefpM2FzjN97/pmoc9reOQ+dK95N/TmXPgr4iDMkbpx9Qb/aNv7dteqSsIWrv2v3U82GPM2o+lV5pAQiliX25fuqOJ9htfMrLL9MjH0xni1ZNNkNbrT6Kxo5egy1aCrLp/uLKwGZuFCyb0TyT4MkGz2odtw+06S8yAmHUQisAsokn2wD2YAxceSTftzzZALJVI4UsMch24V570SrVKfZkU+9PqdpqqrJZe0jpo9J6fEdrMXN1K0NvbDqtlcx8Fh7c55hPqS4bpI+2gUAVQn/tgvtQ1kbeZyGQQ0z8/SH9NLTazJmyDZs+2vwqayQ7d59qW94+NudL6by7j30aK3RJ+aZZxYIzrzwFc60cVumbzjcXDjJ3ZS0KaaiVgCLkGwBwkWhf8g2yPGMmV+lFGH3Tfsg8eYzXa1+FYV0PmRP/zCulw3PlrIfyK7xXjMbqvrPPvIzP38O6Z8NoJOZK5SCVH/A+wsBs+gm5Bl7EyisUMNF9Y9NHe1/puvE4jHxi8/bgyfbXw6at3r4x/F+NkUpjbX7A37b2v7Zjf0f7VyBjmPOhaxUmP4Sth01DVQ6x95XKGHyWzdbRM6r7xp9H2Y8A2T4hoomTJ9P3dfXs5Tikp5tO2mNPGoEUBwDZ4MmWkpQYoshwoJyBsnxKKPK1JNxPp9PUnU5TUxPCA2Uvq/yNvmt/fHoj0S8YD4rTDIC3MVcXTRC87Z6e/jFdM3UqdVWlOMxuhdpqunDnnWkphMAaHqv0zKdFsudi7C0iOehsyu3RPKlTFZD5dJ7s/eHKa0qPdM31tPrVy4Ue6lrpuF25FNUZWUZBBVKcZWt/KO/2aQ3WTSmTzJ4t59v8gyucG0BH9rD0UP23bWO7jKGQ3ujet+fB02fmgvwQpLsiyyh/QXimrc/oPVd21Z57fYQKaMneSkukCqS/JmHyMdqy5WdxvpCZ0z2r/Efe99dCTob5H9/y51vWXHYfTpK/Z8LlUm1Velycf9jrKTtIeLTNP7SNIC0y8jdPoFZU9geqc8VyqeH3ygfsfefKc0wGLEUJfVHDg80b9PzIuknPmScbfQB91f2va+vK166Oi34pHXDprqsHu3RX5TquLmoZOb01NXOrfVB+x+O35Cs8j7Zt/qH8Wk6sTI59P4q2i64v9ME956on4Fs2/7HlM3u9SvEPr4Kq6rCGHisQqD3XftjnRykHnx/TX+HVIjsF5Vn3DAblVTXCY37gBfoNQLa/P0tPfvkV84P6XJY2W2Vl2nfMGFooIieb9Ed4CkA2P1wUcxkEy6ytquyIT3Y6m+MCBsOHFtYEUMcs7wWLeoJeCMhWTbXI3eilK/MldPs95Qt4L5MRkG3QoEGSnsHOyWZPssI+yjQRLppMJqm2toarofCuCVyFH2drGMIfOgrDRfVVj2mb5PX6PSiOs2bNorq6WqpJIUQ1CAR67ysl8IghcelxN1wUSOrJU8STDdVCBvd0eyAbPNmgOGGiICDiNEBAt4UtnUQ5nJgdWVb7GSgcvPhGaFaCoBvAY+DOzKnioz876l9Rz0F9R/unhNj+RFA4FdXQLynvH26nW/ynWjyVufnz7gM2OIKqPNptCJHzFdEwIVmVJCHEhUdFDrbPdNzx6ly5a4XnlPnr+/puWD/c+bLXTL9hC7l2m/Z9LaBtj8Vez1LfFqbkz6cKWUFCoCWp/V91rDZTU4Jq7zsPtPA8noJzHt5X+dUU4Tb73/eYsveEfT6YUVhgHpeKNgKNflWZtN2Gu4f9OUM/hHn6AlP43nP3sn5Px+/vf5kdd+/pPOh6qNBjC9nST2lJMsAYjyvzcR80Ldy/OkYfIgjSG72v/XXpkY5Pz6cKcjJXMk96fmWEvnAazib8GSu1R8PPsbyvQoCOS8Fu/N1OMXYbv+nFqfT49E+56lxNro82WmkF2nXUajQ4k+HcIXFU1LKonoQl+MIu+AkUOP6e2dy8fvjDuGaoRzX4iwAPcQbY+nN9XK0aj6pgyUJ4XEC2zqpq+iKfp5PuvIPaUzUGZOuhi8buTSunqhhkg0KoYKr6Mdn0Uc+brg36Gff65c+z0jZdHZ3XKFruzru9vmH7Q9sP41clv2FAbluB0p4X2x86duV9+o5PI6N5hX2e9Ly577vfdmm7za90P/rtSkXdsPNe/DzadMfn77bS6q+q8Myw86j8EHtGxxFG/4rxf6V9NtUu97yWLyP4QIbMlr9mthwUHKOvk9n8xqVvLt8sxv/9+RJ5K0p+UNoWLV8E51v3RZh8EHbGwtbDVk5khoL0z94PNr+y1919xv7b7of7faYnRgkEjwGABZANOYe/bahlkG1wd5pO3nNPGolCCK2zTE42Sa7t8wefT9jfVhrKIFtvmgYNahIvAOshJbW2cZ53gKmoPrMZ1UUbWWdAKDk82Z4ynmwA2eDJtnxdNV208860pAWy2WdVzqk/r2Hyc5T8IGvin0OW7c3fUeup+1lpQdR62PfxDZUdwmRGVx7z6YzuGZEfXHon50JSkMh6+3tYxxXFP2yaqeermD4j58HWZ8qTH8LmSfdm2N625We7j2HvFDsbUc/rOdPzHXaGVF5z59sdSxQvnhN5zacDvoHb7aO9Xv44feVrQAAAIABJREFU/fUI27th+mUYHXNpls5xKX7u8jlXH9J+urzYX49C/hE1DsYDTDRcOfJRGL9XOsHOOmxAkt0dtqauvqJzYsv5eoZtemSfY91vxebT11eEMinN8Mcoq+jJTc482OfB3v++jOfvAtVHwvi98nPd/1G8RccU5OXS97Czo/0DmMf94/6jUrR4skHuV5BNPNkytPmqq5QBsknqgCDIFl34wEal2DnMgGwLmcKb4AJsVDT4Vc4r/CO7Q99XkK22ttrTF+z59NZD3/dqEpQA2eyPINcGOmkXPkgmE1SPnA9W8QJPuIgsfOAjibxwxoPAJQx2IQP1WFCQrdYoRfZGU+YOMM62EOFdu/ABe9IlEvSFBbIR8jx1d9EJu+xM6w4cIGFKASuRAgg225Wvw/rHd83EmLz+/uJ4/xLLgt7nuTUHR4idbG9xig8KqHzfUcrs+WJiZu0mFoBMThw5zHnOXaOWNTmU0oLg0mJz4G8gdNdjsdZMGo9EXX/P68lwSt/SZ1R4po1B65ynaFtMnFcrMA/+qrr9sOdJRlC4HjpeWDp5HoOYkSekeBs5ZLzufDtNiHBm2kf4mNsP7YMtsro99Rw8UQrerJV93uTfxkvFAqYCRMPaW14f2DNUKtGoQGavt+4zKX5utyaClQs+6WronaC/IwAuv40wTzj3G5HPOOfHPtsa9i0bVvax9FO+rgBZ1P7lPpj9j/UK7H/jjgwial/aT7Hui9XcDn3350Pe0jXXNkrNRan33Xbc9oVGcC13OWfeGfL9AmU9lW0q3Ob5DfMnXPBD910xesPP+IS+gF649Caw900FSbZGGWZ709Rp9OhHH1E6WU2pbC9tudpIGrfmWjQMOULy/VI6nE17WGlOnOctFdjrrLZWamhooCpT/IJ5SljuAUNrxNs5Tj3Ie5Tro4a6ep4/hNfYaREYZEsmmVcccd31DLJhPwzO9NGFe+5FK9dIuCigN3ja2Xvdo6+Wd7fHsEPOs3tOdH3DaI97JuVZuezzGEbHw868/X7kPlaNSL9heIXfT3+fcR+s+cc/bYGW+8nt+SKbZJGxObfQMXes3jjNLY/DOIRe+UoBvzIN5s25x/5hz3jHoGOvlXfWzAxLEw79jODPhevhz1Ngrl3659LxCH5Wznn1lClrL7Il1sxZgL5avFnnPmxvuvPljjOPM+vwtWL8O4q+uXJO1H5w14v5hMX/w+7zKloHzJ0HWeXgCRR5T+4E90UQxBHPDyMLeWYobztH0k9eT64sb4wEZj1c+dhbd683CJHOc0Va9WSzQbamzm46ZuedadX6Okq1zqKGVA2lMHiT4JzBKSs1izdC6xxn+rPU19fHxcfUi1H7G+CNnHfSB9jwTHtHF9U21LM3Um9VFYfeP/H+ezTl1dfYkw0gG3uy7SKebDByQwb39l7I+RKe58MQQsMNpfH4k5w3eNLIghm5UOmAfsO778gHHr2QV1Umc9fDpVWRdNvQTdlXkvhA+gcRxQcuWYbn3E9y2TKlrk24fOzvMXv/+uczKA8U29+zIz94tMbIWzZZtuXZMPlbZRjUDkBBKR43y3q+BOHRCWu9CrUAX0BhndXMZXBmivMXT48wfL0cea1Axjeenno2/PkMys12v8La0ImA5Cb72983+q7KYzY98+8J8xan1KC+IvvC0lSi9FhL3guje7bsHZxnc/4cOlqMf3D7jrztr4fZF2ZXKJ+300MVe9/rW4i+4fKgMP3Slm18PcQCY1RmsXRpma/gOVZjsyt/F9A7o8t5a+nQKz1fdvsACgHa4b++EceSEI0nZ9i+U+rga+4sIXmQvi+RGR2AaZbBEmxZ16TqYtAPRe8MXUa4LPIAIk3M1caTzQbZ9hkzxip4pnvT6mkcXsExrgkAT7aGOins40Y0+hKn5HgXI1Cc0tkse6QtNGw4Y09iLPI0yIBxTOiuX4sgWHhTzmEBTbHnwIwZ+BOiMOHJxny23VQXLXhbCT27G8a5QigqBbkgW9h79gbJ9OWorbODhg428akhHRWmI8ojOBvjlHnjyYbEj9XwZNP4PeeLeSlnLAKTJFKEBS7d00sDTOGDjnicY4JPvfk2+sRUkxna00Mn7L4rrdPY4IFsstEM+GXa9SdWmaOlCFgcxQ2dtTeBDT55W98IO76wEmSGOic6Wluokd9UmDDz5k2L30+7T+77hZtUGvDm0gPuCvslm1GJSGHYods/+dtfp8K+iCArYCEqyPljKphHw138fkrZdO174X4MCl22ohH9jt2KGb+JS/ZlN1eskjkp/NVvyx2L/RUogTom6WMQBJI5kVkXa5wDznooiFQJgpAZbM+sl1E2/TUIt2NFCanBPtskWAVaAB7M3Yt+P/p++PkqXFcdj1FsXHRVwVz/AMkewew5TMcVAHQv2mcB/7b3LbfhrYlRwCL74As1hedYOxg8Z/4ZkP4GlLzAJgvf39oq9pXsWelj1Fj9aTIM1GtA92Vw/PYcyb/lBXsKUD0MWi3+DycczBZ0eMpLL9MjH35I3ckUh4tuvdoo2nsNCRdFdU4UP4DRBftdbFZS1RC9R1U5zcmWQgVGVvBseLtwp2D8eKKrq5tyOYSLSn5QfU/0wxgXk2mLEYNsh117PbVVI79RjprSvXTRXmNpFQtkw2xynjg+twmzRsawYXWh+JkXfhN23v31C54xl1/47UftwSCf0H3lnW+rr+H0Iuw8GqHfpcVGQZJzZs6nP5BQemCPU8YWFGTC+unu1SBN8vervSEVfLbnK/wsRp/D4JoIffMvv9/2eZUSx4Vnp3DcZr6sdBtRtKLYnirc/cF1sI0m2g7vCfDdQAqBwnWwHEW9satRQowh/nz4ffT3t7/3/H3v0zmfD1lGfEvOKQRNbJ7o8svCdQnz7cBTDihjZCB/fVQ28ccXTcPlLY0VkL+E4rryVil5rHBvuT4v8BIQkK2FiD42nmzf1Uu4KAp7HbvLrjRqQD3FZzXTwGQNVXPRI8tIYwHn0nEf6MB69mb7OIclQDY7dUQxWVd3DZSiuoZ6TmWgINtT771HN70GkA2FDwCy1RaAbDJXYsgOm2cFy+31Du47y+gUKp8XrjfTK4d3++tlQDoHnLXPGdNNi855/2QvB5fv+t+X6TdKoSPP2cZRm54W7Es9FlHGeot3MnzljSOczobJ5sXkh9K0KFx/cOmUR4uMZ4gaYSLpmaMjKO/StYzao6VpqsrPqoNE+XkVpydR9EjGiW8Umjt1DsL4cNQ8BHlS4VMuTS5Fu4p9x51TPBs1Hn8sCogUyif+u76+Uvj9qP0jcnG0HqMtldJf+w2FtvlPUObxZX2fB9hSmegUSieCGmBgTW25KCLVVtnrgyIF+imT7sHXP4PysPRf5CKf1vk+zcKlRNIuXOPwfR7Fz1QekDq/pgiYCRdFdemnvvqac7LVZXppixGr0jgF2fr7xciizj1mfhi0i0nhTYBsiGzkKBSXZlsgvI4eI0pn+6i1tZ0WGjrMC3jld80CKijvzTvCnFGFmPIMztXUICebn5k/6tTzxCJcG0YlC2Rj8LgskA1eCK0oQlBFDTWlSqj6xwTjQOI5uPoNG4RAG3TEX+ywA83oMktZSQkXrZdw0aBHjbUZNGErADYeZ5wH2dOdpsamgVyet9OAbKfcfAu71XPOClRf2nUXWntgIyt3nFzYAHW8EUNAtkoEJV007x1mxL4Hmn3fVi6ilAq3PQVcCucwXnBQ7IPjEnKbKdkEm5XXgNLjgD6OUFFIHLDVhfgI0wgXwvUbYcI2f8IW/Mw3g3MXTcTl8dLgZRjz8Oc1CLJBYQo8r8H2xdA1a5Hs+Q8ySF/okfGFHWdLkfMs6+ZYeQqvEZRBLAxQGhSEbPYge8W+dF/ZIFtw3/rt2++xYsEeItpeEJT290ehEqvthAkX7ny5fwPI8feq8QrQfG7q8SWb3KM/wml8kDLsfNhji9of8rsAYPJvKAbB9XDPZ+E5VquQ0kV33oLzWWB6CdnfTGYNCKjOJepgbVuhguvuCAfW+Q5TQFzhTS2nmA97jMzEjGdgZ8wH2eDJ1pWoYpBt29Gr09jVV+fcDNW5fq7GBpduHoeC70w/xQb1Y/NMGsRJtZGQVPaTD+oYYc5jokapicU5TwI8ORobG/33dI9wdVGitlhcqos6INvFe42lVWtS1GQ82fzwUGHpsi8tJaYI3dL1kW0ZPE+BuQsRxArPkS5UKaHf3ZfB522hQ/ql+zJoxPGU3JgEPPC+DzqyyXp4IR8yvjBwV+bB22jmHwrKyFth59umF+79AtAk4MmigLXpkTVGv81w+maDfzw2TQbruRIElVaPfuv4HCU9mg5Egar+aY3i5/6R1THI2jFdNTelGz7w6rWqSp/DR7z7EUam/nyWPXDsMO0wfgO8nWfd83YrruTbSprskyDIphvHk1E8OdCfJ/lXKSW/OMjmtxHklf76ce8C50UOgHhcaYRGsfNl91j5SXAUvtLkK0sCssHvGuGin8H79qrJBJAN1SIHp9N04h570si6aqLWFhpSUyeFD7w5ceikQ2tAZxEqCll68MAmIiuHpe8poB4DYhRR2Qi9nTmzmXO5JaqS1GPCRZ/+aDpdO21aSZAt4GnjLqeznnoW/DMRXE/93aab8pvxpHVA7UJ5Qzrg8vUw+Z53giePyInzwz3tLGTWfjZGFpc/2/tWebl+U+QkA/56dCUI5vnfFfmk8IqgV+bBcuUHmxYV6gCF5y9SnjM8BEYtOT4Csip9lzUwHvxFQVHzvgtiRfLj4H7x+bEvdwXH5T9fKAP5/DzMSB5Gjzw+acmxxfWR4Eq68jv0JZ4nSw4NeBh7cqEvZ4aNQ7/inp8gbbeNYoVOKLJmhfKNtqH6idB3ea6QL5pzxJGftg5ZGf9w1yN4PvDlQqcG7o/yygjQv5CXBo0DYfqejjdMBiil73j3TVSL5Xhs5q9Q//J4ZGDrmPUyv7n4iv9oIe0o1Bl9WdFzUoLh2QHZrn32OXriiy89kA3hon8eOYKG9Kapuq+f8Redm6QxXPdj/uMxymT6GGRLcHVfP/0KZ3zknLAqH0iOatUIwAuRk23QgIHMLXU0NkjH3NXoy1pIE8119fQwwMbnB2lsuDqr6htG57Onx4BsiJ7s7e6luro69tAtC2TDwGe1+SAbHxxHOQ+h4jzJArJ10LBBCLTxN23Y8zzBRUA2TaYd9S1+34BsXT1pLiEOl+zOWIJjgk+2QLZh6TQdv/NONGZgIyt3dkWPqL65hyP4XClhTp72hd3ynnf7Yh/CcGLsgBjeIQofVSmCHqIjBBqKIiKcXNcBi8K+Vap9l9jbHy/WnjtaTxYp+GDUOoSDQVHKUeHsll7fMGWpoN+uhbXUelr3K5lvT1iNar/MhSr1WKn7xc6ec4A8ghxkIpVZHu2cgZE0KaCA+EKWLYDY8+firbba7N8z7ThgaXEag7vOvioxoX6waDgIY+d8CZwtZzLsMQX2rbNf7O4wbTAhSZBxO2KSm+GWl1+hhz/4gHoSKQ4X3Wb11Wj8GmswHU7l+ikJgTOUyMcpF4vRjJZmAdkQLup6Pjn9yWl4bSxOXZ3dlM2LJ5uEmBqB1PCNTDxG7QZkO9SAbJjvgb29pCDbQCIuF89MOqSPpehp2XRijg9KyZNkHghXtkp/vgz6FjJHwt+DYXth+y7KZlHAb8JALKtBd9/iVpjSpEJ2+LhtkMPxHHdeCEJkhXvEbT8gNHPnpPNR+6jUuqhq71ulC8Nyrc8UGuQiQKli61FsPkvR1IL5KEJPQkmC+3wJZS2oTFnrWjZfLbbv/fa0r5FKVsQe5bWPoC3u+AtBtmsYZINheUh3D52w5+40qg7VRVtoSK2AbKLz+mc+lIbhkXiCenp6qKc3wwqKZPE1ILXjOQFghNPLGK8DAKIzmlsMyJbwCh88M/1jupoLHxT3ZCu+zsXl20LQvTgdLAApihgYQvmjC04WgJXyVtT5QX9tEMTeNwwyaV45i1cFzq87PHf/W/s6lKbMofzg9temXfieG/5ZfDX8u5GKvNNAJF2KOM/R+kr4C/7zQfDCHYfKUWEhh6H7Jqp/JehQOfNXCIQF5zUcyC+nZd/pQePuI/lUiIFQvlBCPzXTzOYDY1iNPj++0cz1DCw2B2HrEbWPCo+Xz+HDQWV9w4wTxgfl6WHykBdZJNEQxdssXCPvHW/eymwjhMmovB6gLxphZYGQnkE7lPb55wT/Qk629hBPNs3JNl4LH+RyVGW8PGWbCFDMsxiPUVtbO8v74slW6OlsG3p5HFr4qD9P7e3tNGjwQCliZfagpkPz6BXC900yLQGpY/xebXUNpVIpz3kkmIPUz5Ki34fmguqiPV1pGjgQ2kKuNMjGnYgRtbZ3zV64aLafOjo6aIgB2YDshTE2j1ibf3DiuVlt7MlWXZUSRDAnSayjLl7eeILDRQGyNQ0eREBCOwzIdsqUm+mTPEKO4oRwUa4uWiHIFv310koHz6VHRF0LSnnHvBKQbXYObQFRmW2iX2o+okGGcsh9KSXEbePnBtlKrUWk8vUTgGzFQBNvHktpd+bBUqBVmc0UPeSagy74UHlgaYDBWnFJxU6fB6BZIbuR7uERwII/j8oEi4NszOiM5baoEqvJEcOSczC98S0vHkOxw2gizncpsMCl1zp/rlKgjAvMB1WGALIhXPTRDyRcVEG2cSZc1AbZkNeBk9dKahFTOS5BP8ycQUObmjipdimQTccBfuKCbPCWU8EC69mb8EG2Q665jtqN17YNssGTDb7cUSBbObSr8JlC5bzQY3H2Wi79VjTIFgwfdFuKOG+W8BYGFpQ6/6XuF4zHES7L3bd+O8WFfjn7aDXCQ1wlaEuQtvvoCqTzHmTT865AXXjuOxUWXaFe6YVr2S9POpFIBdu4FsUPoow6pUC3UvKJq0RHK8kVGiMdua3QOyj8PIT1x/YsZDrvDGp2QDZ43x4x+Vr6tq7OA9lO3GsPGlVbQ7mWZhpaV091qRRRziivxnPGo+MF4FCcenrTDLINbhoo74USE59+sDNBXvJPzWhu9UC23nhCCh989CFdM+1lA7IRFz5AddFfWTnZSoMmxeXKSBClCCEsVyEPyA5lyMWu0lpp30KVXue7peidfZ5CZdA5lB9K8ZeK6bnVoOvFxvKL88HS+6VUD839iI6WC7JV2i/tVdl0tXg3IwdZuOb++Smlk4QfdzPSCHnTpidM2wpSqITTXTV4+nJPaf1Q1kZkpwI+5oDNURNU6f709gMTaS9ZdEjzpUE2v/94PSo8vgLQjM9HZc+7RL1wPoLrYO/b8P1j7S8HZJv87LP09BdfsSebDbIhkrA2l+NoQvbUFiCHP4XK2rik8KbUBJD0MdGBm56nNQCvbB97sg0dOsQC2MSTOOgZLCOHwUgKVyU5XBTeaDUpNU4VoyUybg5RzfRRT08vDRzYKFukVLiovJinto7uApCtmGeZEkR4snW0d9IQk5ONENapVhnnvzpIMGooRbNaWqm+AYOsFnc9KFpxjZl3EtKaw9yfy3FFU4BsA5oGoinqiiU4F9CJN91In8WSDLIhXPSk3XblcFHPk82Evkg/oibUbDqT5M5FNssk6TYrMf8uGu1b0GyUR1WljLxUfysVeku1N9fvW27glVoBeJ3LJMZzvd9Og6X6EcrEy5XG53Xni7VfQukueLVMrjff78ufc85/hm+7SrMKTaVAtur+DG21+igaP1pysvkgW84D1pjlMsgW5/CoGc3NNGRgOMimQ/fOC8JPOJQpQZ2dnXzeUTTBLd4DS2g6TgWebGC5g3oz7MmmOdmqTaJZ9Rayp9vyWjdMW+7OOZ8IX9SSQqy64HsJpQuV1ADI7uRZmx2aKj1VI5KuRLgQ6Y6qzOM/13d41Hd/jv7YwndY7p65PvgKGizFp8ptqlKltFJltNx+/H9+LjxctJEVk6E9acuTbSYNrqmjOqMsYC7jOWPT14n1qqzJjMDmD5CtO52mwU1NAXoZNmfsdWVohw2yJVNJSsdQATVOT1ogWypHUvhg551paa0uGhLK5tFz00/OccOOCqWMuOWtrJ92RcOnCo1S5bTkyePmYX+/zp1+ltMHWTfDb8p94Sd6rgBsjuhnufSl2DhnBzT9iaZhnn+m3Pmblx1hecIl8CVAuXnZnwVtz/sZ8JbbzpVYBGRrRHXRVVah8esUFj7wDJOm28CCgCElqxJUV0a6MlU5wcNQ+AAeacOGDPa8uIs6VCj2k09Qc+ss9pzTwptRIbX2VrfTlSFdAhdvKwWysctejKi9rYtzstXV1DDD1TKopTzLUPiAPdkskK3YkmuHbZANnmwA2RJIhO3NUJB5qdcH3geSaIeLAmRDMutTp9xMH+diXk62k3ffjdYe0EBDjSWNbb5ooFg8i5VlAY/PufA375gwEzvH0l7pcZvvwYwSlrhS450fmBJvuxJgn32QA155c74BS03RnN1fALLN2fz9P3k7DGSDGQeWNVC4ME82VJlDTjYXZEuAv1g5gDAFcwKyoUgI+AlANuRLGNDQ4BXSsfkNPNk6SHKyabgolDn2ZNtzrFddtNZUcQotIuEoDz+90hPhUeP1S41cYXVmS9Oh8rdjEGQrFyz66edLRjQ/gWzCD8SIWO68lb8uc/ZkKT5VbusLQLZyZyr6OQXZUF30Uy8nWzjINqS2nmqrkkxHmZ6WCbIhJxvCXmyjhNsjD6Q34Y2oBtfSMovfS1QlqDeOvHFxemr6R3T11JeoO1VFyWyOVqyr8TzZ6k1e5CjvmkJ74tySm13PmiDIVukqsfoQWkCkMiN6pd/V538u+lmqvz8lyFaOPF2qvz/b/TlcwLlFn+d4/KqXaUMLQLY5ntL5uYHZBdkmrDOGFqIc1fRLTvyoyJT2ju6yQTabFgJ/au1op+GDi6crU4cxTx+gBNcEqKlXkC0ihY35WECPMDUBALJxmgUXZLPPODOMCJBNrfhqwbG92nwkkcgG2VhojKguyt4Gxl1P/hunluZZVNdYTzWIiWXFS/MN++E1vrCm7xOHi8LNHTnZoFSh8MGXXF30Fvo4n2eQbRiqi5rCB8NN+XCoHWGu+9JvuVywoxQIVen9AgHG/BD2/UC/yozn9oWVUspYcLzzO5YztwjQz8mkZst9e24NfG61M4dCQqn9X6qbUetnMwE+NyGVQEu1veB+9AzMKcg2YbTkZEua6qKqDCrNZX5jwLpyPNlsRqv8pAPVRSlHDXX1lDTJTNUjAsabvniC2hVku+Zaaq9BdVFikO2isXvTyqkqGmJysrGlFlYqrX5qnNErpfdz63l7ZWwlr1DpC65hgfLzU3v2zmV6MSdn1PXoW0AjCmfz5+SPc7K2v8R3XZDtyL9Opm8aygHZfPnZpZO+nCmebJClWVnIB5UMpc9q9LaVDMjcANkQSYIQn554goszPDX9Q7p26svUmUwQPNkUZIMnG+q3obqc0PuoivWlV7Fceuq25MrXUfJ2VCGNoHwcMr/zmK7OL2S02PzPTfl2fhlv6R1Z3hM/N12tdD7L7e/cXPPyZnLBUz/HDPzcIFvY/sVvLsjmVq+PwnvyFYJsqqe4nmxzDLKp9xg+4CKBstDirgdPtqHGk60UyMYlYNkDIkEtLS0eyBYzuSQCVXcUBPSS8kmyPAHZeiVclOLUFSMG2U6Zcgt9wq7mkpPthN13pzUb60hBNsQEl7qiFtNeLB/IUqGhEKQr9rzbh2LtAVoME0qKgQ3y7QUgW9hal8s8Su2T/9n7lXLrEhNVaXMLQLafZ+fNDsiGnGwaLqogG8JF4cnGYUGOh9Hsgmyg91AR27u7vHBRZHPL51GZyJ8veFzAkw1ez4dfex211kD1IxqQydCFe+1FK6dSBHuYFj6wZ7pc+q/MeG4+r3mvbD4RJjyo75ptIFsAsvmr6O1hp+Lgz3Oi5s+vLuCP88+6lA+y+YUPxEO4OMgmPFdzsvXSoCKebGKIl3yFSBYNetqfJ2pubmYjNyrCZQzI9uT06XTdtGmSizOXo1/X1tJFO+9IS2m4qDW1UUbdOZW/lf66qxgFskU9j9/tPgZzdMJb2K6EODc9hMP3X6Vy0rzaxaVAzrn13fllvHNtPPMYhC3Vz0rm8385HLfUPP6v3p/nIFtnF+dgjgoXnR9ANuEVcUpneqmn2xin4MnW1pfh/oUxGWGg4j3W1tpJ1dUpL1zUe94quRxkSMirRpwfTUE2/o5jEXOVDv4mJyRPMsjW0FhPqVSSix4E8x6ggIHpX9yUV+ecPQKywc19wECAbOQl3D7tFoBs8t7QdA8dt9tutGZDfWh1UVvBC5ufMCbtbTQzn/bf5Txvz1/Y9932tV9g8AoQuh6G7ndtAsnve8Hz6s7uJ7KVd38aN/dfCnFy17ykB2Ap7ubmnCv1/E88kRWP9yfun36uYNrms3n8maZlrn12TkC2rVcbRRPWWEOMHfMAZIPnMqocdXT3+DnZeOQmdBL8g/KUoTh1kBhkALK1VyPJqoBsf9l7L1qlKkkofFBDRG6wZTn0uhh/mNP3dSG1HRfEUyUQ/WaKXqbn81zbIPN5Q6Xo2P93crEAHJvPN+BsdK/8cNEWLnxQk0S4aFC+03prKgbauc560r2U7uulpgEDPLldn2faydXfIE+D2oi8j3OCxNEzW5rZAw4V4dJEhJDWpz/+hK6bCpCtiqpy/bR8XS1dsNOOtLhV+MClY1HTMrfoZbnthz2nNBb/TVCexHBj8lH9j4bH/VR08qf6zmwcywWvzM0ZWLDQc3M251lb8wxkMzmV2yNAtmLbA/fKDRd19cRKPdl8J7NQkC3LxUtF9C78L1upYjFqbW2j6upqqqupZobrP1+4bnhHVBiAbH2cCwfJUxMmRIuBNi5tCxs8ADJ4r0H894sKxChOM1qaqaGhnmqrq0ycqHxXwLUYZeJxZuAZTaVmWujL5xlkq0X+OAOyfUtE59x2O33FFrc4NWV6adJuu9KImho3dQ5iAAAgAElEQVT2Tqhy4KRSIFsp9/Jod/PwfV7J94SpywrAxR59h+Kn7va4X6w0uN2DBSDb3KU7pZS1gq+VYiJuzrlSz8/d4ZRsreLxlmxx3jywAGSbN/PqMSctYuP/wNWXiuVkU082gGzj15BwUQXZNBzJXjf8Gx5pCBcFP4ECpzwjzDOMFb44UTaWoN5YnNrSGeqLxai6usozHYCj4Dm8Dz6CCqjgFcdefxN1pVJsYBqQzdKZY8fSMnEiFOWGf5uCVu6++in/LmXE0aVAX8Ej8D/AhvgvZq6kAWDebpn5qvVSdGw+I7sVz90CkK3iKZvvXyha+CDdQyfssQeNqqslmiUgW20irBqzyOouyAYZOd3TSz2ZdMCTjeV1QzhAS3vjceplYE0osf6vpbONBjYMZDqJ+y1ENPWzz+mmF1+inmSCQbZl6+votB22p0WM/FpOJIkNwuHfldDbMCN1FA115XF3M6gMjj5D7oZ3M/jCz0lT54fQvJ+KTv5U35nviUBEB+eHvTBX5m7BQs+VaZzXjcwzkM10/P81yNbS2yemF1P3FOCW/p2TxDN8q621g0G2mtoUxfKo9IlyZYUsiqsMWaympy/DINuQQYNQpNZMmfW+V29V2mNhMI7wHhJPtoYGzsnGP4Ol5mPUFydm7s3ZPvpwxkzqra5hBYmVuniMAba+vn6qr68Xb7pEjDqT1XTDgw/SzJxY4Or7+minjTeilYctRNXZLCVzkvONYvB5APc2LF+rGGnJ2Biy+iA81nh4hdyX90vfl3wWAiza/mKl2se0J/JE1f1Zqsv20dJDBtOweIIVKIBvXMaXlyZHxOBl8XBVW1hxhZh5fTjnm/bnsIDC3BpHpTxldpWnct8r97mKx1/pQJ0PzLN+VTyQBS8w/ZhDkG2cAdmqOCcbEnMbMgxDDLMGY7jJExtfBnO+Hwtks1iRshQAbKgknUZ16Z4e+njmTOqJJSlV32C8pXNcEQ88I0ExysZi1JNIUEuun65+6BFKJ4V21mT7adxmm9HSTU1U099PyVxW6L9TkS+wE0x/NT2C5wHi8gsmzqYCqv67TP4hhD2CH5nOgA9U5fOUyvZTQ18frbjQMBrgKYSS+yhKIP/FCOrz4IjOIfmK7FFhu3MrwXv4J+fVOKIG+FN/bx4s/XzTZBjI9m1DPdM8zjlsQLbYrJk0tLaBapKgcqUvrBGDbOk0pTMZx5NN7sF7rTsep/dmNlNLf46yVSnKxlGfLM+ebO2dHSx/J5MpyuTzlK6qon99+ik98+bblEnEOSXAwjU1dPB227IsXpWFJxgiWJTwq/xcSh4vdd9tr3L53ZXHQVOhKyTzWartz9EAytOKg4dQo2O8kIgcmfEoo3zp1Sjvif/v8lBkmo+fOYyyvNmf/576/74f5r8ZXdCjYjMw10A2T0AwDlf80Ti1d5RfXVT7iabmlSdbmByjfBOpynpNuCjnbf7k+x8DSBkOp1sxFEpLT3cvVdVUU9JgcHZi6gDYlo9577P7eCzGJVQHNoIFyQXBPvC+3kCHYjEuVgCgra2jgyvB4TdVBvBoXzxO3VVJ+tfnX9BtL7xIHVVVlAYwh75pQvN83OtHFh5viST1JhLUm0BIaZ5qcnmq7u+numyWUv2SAwgMHgCiXMIW8wZIjBnznft3ZbY0btG0G2S70j687MzXvWRBhbY6AGwABRv6sjSgt5vOO+JwWqIqxdY0eCkwbzdpwheAbGUSx5wAvLHEzxseW6kSMjv5ESp5p5Jny5xpeazSgVqNz7M+VTSABQ/bMzAnIBuqi44bLeGi1bkcg0IKspkieJ4dSPP9NHkgm9Bt8BO1FWm/oGxm4zEuZjDl+efouXfeo85kivoS8J6OsabEPIqrGiWYX2TgIZ2som5UxYslmJ+AP9T1ZdioARAwnrMTcxf3pWDDkPHAC+4YNzxfPcmLt+cenGL8SL9d3Z+jxkwfLRQnOv/QQ7h4A7wuFniz+bmSPBGkzIIoc0C+ihKOBSDbArpa7gyUDbK1tNDQhnqqTsQL7OJhoJsqC93pNGWzWTZ0c55MGLEBosXiXCRmVozo2Kuuoh9yec6zlkmApor87suxYujog/wdT1BPqoqyMQHZAPzXZvuoDikCslpZrjL6V6n8PTvyO3QYNfLAZw+UGv2vyWapsa+PNhoxgiZstBF7OcMsw6YZ1SMWgGxlbedSIBtrZGXS5rI++At/aAHI9gtf4PlseHMCsi0MebQ/J9VFC0A28ZzuaFeQTfIkl2ssmlcgW9j0R4JsbX0IFzV6b0jPOZwmFvM92RC6yZ5SMiE24ZN8Dj5Igb8y2SyDZSh8INqGn9XB7qitVOk34ckGcC4ej1MylmAGr4pQZ1WSpn3xJV3x5JM0q7qWATRY0nxsyu8HmLwqXPBuwIDj+TxV5XKUzAnDFCYKz69Cy5eAAkHPNGW6Xg6LCM+1vBlYzNMWg+3LfcylgnoyK3ieYTfTn3xOEqnCM4Jd1LP91NTbS2OGD6bDt9+BFjMu60mzmlzVgsO1/Mv3cCvOsGwLnAoLwXx4ssntkNQor4ewsNVyPCTmNyZRTp+L0T2bCM2uwMB90IZK5PyoZD0qode2CBxmqbXbcvtQ7hyW5VlTppZb0Af19DRkOopYl9vXSubul/xsJSDbjS9Opcc/mk49VdVc+GCzEavQ2LXH0KB0mmpy/VSVjzGQxWTXCNcavpON5TnHJ3tJoEKouVxoHFSVQ0UTSWpPVdGNL0yj5z6aTm1VKUonAKgpBOW3wEm7Y8R8BEqkrSim+vPCJygroaIR9Lwk/yjoseE5ZXg+G8ZgmHW4pzT4CYONACoBHeaJFdnBvb201YgRtPfvfsNgpno9hwoLv5B8bd6edLwhQs92CD0Je64UXShmACiLrlVIJFx67PHpuVS8odR4XXpfireVItul7lc4Pb/oxwVkI5pJMfqMiCZOvpq+q28k/I6cwyfuuSeNrK2hfEszDamHJ1tS5HYLrCgMRhHP4f58jIuH9fVlaGDjAEJsieyFBIfcI5LkR+SuvPoa+iGepM7qasrEJepFc7XZkw/5GzQXUSg5lmOJErk8JfOQwY2RxCvGVV4kSDF6WK58HuWNjPdZaTKF2Gz5P9/fT9X5PDVk+2hIupeORwG1QU2cdgayOd4Up4B+L5LENSoyP/Md3eb6Pq3kHFVyxme3o/Y3KqGrc9K3OXm30nFW+q1i+k2xtir9jo5jdt+b03mweXAlIGkUX7PHY/etkrYrHVNRva5MT8ufav7n5tgqaWtugGxJOLpojn9NAWZqArS3dVJ1VRWnK2MZwxTbdPvoVrvuzfRTe1cnDRsk+BPSY/FaOC/CxxvOV944YkmaOauFGuvrKJVC9Gawunao3Gw8wBFJ2d3VQ4PwTTiOtWeybNR3vQC0EWRNg8LS3m7CRWuqRcmw0Rt+2A9rsNvr0Zxsprpo+LvBnBDCpBPUPKuFPdkwubiQCg6HqTsRo/ZYjF78+hu69Jmnqbm6ltLJJFvIMMliefKnAWMA28M9uLNLY/3i8p1ImGejEv+HbzW3hHnRgxgeWSvd8DzlTLdKeLIpOFjbl6EhPd108EYb0kbLLktAg2uNGztkKMVgtPIcf8sLI5VvhREmbEBeP92GjlBWYGe07pdipKWIVQCwLZN4VdJmJURjXjzLa6EgaIVWOW9uI8JaZ5eZ6TgrYQKVPOu2Pzt7JPSdSqTIsHBG07FyLCLzYi/80tqsBGS7aeo0euzDj6g7VU012QxtMmIV2nvttWlwupctWlC6AA4xV1E6YJgugDN4RjfC+GJNYhjIBi82hCa1JJJ008uv0vOffEwtqRrqq6njQghgquwBhxQHJo8omLyEPAXDKJNMFI1BhPnLnO6cyvhNuftFupWneH+e4rEYh2DV9aRpeE8XnbLH7jS6oUFy3xlD05wKp3MDOJoT2jW7CknBe7NJT8LoWxRvDVvD2aGHdjulQDb1Pqp0nYspgbzDZgOItWlEsdPDwHq5G/5/+DkXZDviqskMsiGUc2hPDx23+660WkM95We1UlNNjfFkE5DNj9iQCWRQyEy65lWDspDN9tGAAQNYXuZ1z8XYOxjy9vcUo8Ovu4G+qaqi7lQNpU0UAOTsGOdy9k6HpJ1hLzj1HhX6l4zhyyaSxMuOWWpRS++Q8uVzV5GRTke/L8YWeDUPTGdouXiMTh+7Fy1DRFDjMCqAbJK3WkJrWZY2gFqBkbIMD63ZoXGhSm+ErO7O9uyc7VIrVor2VfJ+uTRzbvCmSvoVoMsl6GMp+lrpd8tds3LnZE7bq7T/BXvQZ6yReqo+Mjs87uce35zOz/z2/uyAbFusuiqNG7M2Yxc1xpPNy8uv54c9oyUasqqqiupra0sCXtoX0F678KaPCRnabMC2AO5gaDbehZMXjPm11Sl2DtPUL2F7VZ0A8F5BuGhnJgO+yUylIEyUPygVhNra2p3CBwByhHEyM3G+LB+Nk4Js8GTTPGG4pwdD39VOCmMKgmzIyYZB6j24nbfEiF786mu66OmnqLm2lnoSyAlhe26ZHD6OtGb300ZD/cSvs7d93fdd0DLqfs4gty5Tl7/jjLyKMmg87fI5qkOoaCZDi/Rm6Ir99qFfEXlV7/BWuICqMc5SSc8Lv7XAHrWsMRjnw2xlTwhyeCTjCc6VxDppBJB07bXXUvNM2EGJ9thzLC2++OJz4Aqeo1tuuYX6+3L83Y033YQWWQSpdCu7Wltb6frrr+c9usQSS9BOu+wsDXgn1t9/PMeK1XqgqPme42GWzfRRoipZOL5cnmbMmEHTXnqRfvf739Pw4Qv7CdgzGbrt1im0yiqr0CqrjuRwjUqvr774ku655x5+DYj6+H0mFG2imI4JYpPvNyC6Whr07GvuKQAVOQkpwVXf2EA1NTWwf0fsJQXlI7rl0RWpHKxes553UcTessHITCZDTz/9NG255ZYUT4onLPJDvv322/S73/1OlleJeS5PL730Ei233HK08MIL+yh1pRP/P/p8JSDbzdNeYpCtqyrFIBvCRceOXoOZLcJF4TauIBusBbr+EopENHPmTEK4aIpzsuFSJc0cWXMmkVagL5Zgj4vrX32VnnjvfWqtrqXuZJI9QBBK72JlSo9z5kYsrsB43Chesm8Fy/IVyTAjlf1bFL2wveW4SYeeFPvbU4oN/+aZ4Pdz7AkIr+ZUvp8G9qZplWQVnbrH7rQ0+cUbigIdZYIo4u1hh88WPwC20cebxzLPjCsYlysoF2u+mNFI34sCAQPKnnm4FDhUrnIVNdZy31d5ybe2mZGW8oC25YciWIb2Q2mol283qn22Ussk2d52nowA+c68a7cd+myZ++WX/pgdLvopPNkskA052Q7/0/a0SmM9xVHps6aGOJrTyC6QLzHPKvOrX6+kazEyeC7H1UVrUyh2ZmhrPk99CeSuTFFrXS1NunkKfZeqoS6AbEmJtmCawIud89u30rdIUwKu8b/U8MjSgluIwewZ3ou4r5cv33vvm37zHouQz2QP+l4Jrt6ixpZgOhtfVsHryVw/1ff306CeNO02ejXacfRojiSBlKY5kSmHYm6YD5E7dN/7/9Yvl05PYtMfN8fb7O7xcGiRa8aKF7QxOtn0rFxwK6xPc4NWB+ixN32lKO7szlD4ewV02Xms3N4UzEcxAbyMIZTkC2qc946P01NLv7ZptD3n7u+zw/+K8mIbBHb46RxOT+hnw/bk3Nyn9kfnVbtlbI2f5JHZAdk2X2UVGr/OGImsMHJ/4Ixzfn/eddTW0U6pVBXVV6PEYxH92xotaH06m2WAbujgIcb44T+gzmDuBAn+FKOW1lkMssHJy9NHHOwK79pOZXgvnemldHcvNTUh+3GeYgDZ7I9EAW2z2jqppqaa6lJw1yt0nQs7BPitwF3PdgnnD1secKYjQAN5kBwu2sAIJixDslETHO7TGiN6nkG2Z6i5BopTFXst8KB5EVQBspSiEDBQlvDnu1xmp+7r6q7u9QyKJwMWxMUO4PWx4a+WoiM33IAWNeE/8E5wx+IfbiR8xdfYzuY1GwZ1iDWu8nk58MAD6YP33qczzzxTQIwQgRv92XTTTenj6R+yEHLX3ffS2muvbQ0zGM5QemVyNGrUKOpoQ11AojvvvovGjBlT+jXniS+++ILWX399Fs7Qn7vuukv6n8vTlClTaK211qJvvvmGLrjggsCbNnP79a9/TRP23YdGjx5NfX19dOWVV9Jdd9xJN954IwNm9nzcefsddOKJJ3I4wm677UZnnX2up3w8eP8DdNSkibzfhw9bmF6cNpUBqyimwHvYAZ1eeell2mOPPbivSy21FD3//PMB4DO0rYg1HzFiBHV1yPy64RXIZYW29H8iWMborLPOot322N0/j9asHXfccfTQg/dLcwasCwPd5WUOVLGKphBV19bQf/7zn9A17urqotdee41eeO55euyxx6itrY0OO+wwOnziEXT11VfTX//6V07o/Pjjj9MKK6zgtdHZ3sF7FqGI66yzDl186SW00ELw+VlwlTMDniKgDxvEvlh1URtkQ042gGwI4UdONgZVjdJkM0PIgjNaZnJ10SQShIZ6VUsnkIsTYZ/fE9F1r7xCT77/AbUYXgFlKozXlQr3FMoZTItQzvzMq2dsvmvzEnhbwP2+pj9Dg3t7aOzoNWnH1VbjORZlsDgw5gIdHr1QMMQCRUqNrZiAaSuQTMMsYCdcOZ273LoS4b3oOMoEG998800C/bv88ssD9Mc/Nv4q8nxY820DwsU807iflhIKY869d4vBZYONNqSVVlrJW7IopTGWyxMMT5lsnwcSFFtnNdqBNg8ciOxUwQv09d///jf94Q9/4LynLr948fkXaMiQIbTyyisH8qJW6oFXai/+ku5HVxeNmcIHe9KI+mrKtcyioQ11VJOEHM1MlQuXxRMxygFRc8JSVLrvTvf4nmyWkt4H5SWeoK+J6NAb4MlWTZ1V1ZwXOW/QKYBszNPVKGeMcS5IFqZLKN8X4u4DcT699umvB8oV6BWVr7RNP8OoDMI/EVaEXM7Ihzysp5sumTCOlk8mOVQU6p+UypFIGe6+KTwWPN++MVJ+j9Nzzz1HX3/9NXto/+lPfyraeRv7xjmCcfMf//gHy8FQCt3ru+++I/xv9dVXN33ynRFcgzragpyqkSxR+kRJWTSCT8A78vXXX6ff//733JdZs2axERk6nj1HKg+CZnz++efU1NREG220kXid53IE4zVPc8hC4RmEeBW7Zgf0iHqn1L7hfpYwWvX2pOnee+/lLi+z3LL0m9/8pqIN7PJr9+UfvvuennnmGU69tPvuuxfoZjCi33fffdTXn6X11luPFlsMsDHRhx9+SMsuuywlEgl68sknWT5ec801aZlllqHp06fT8ssv733KldP5RhnyQpQuwuenyCyUmtNy1h9tvPHGG/Tuf9/hOdlzzz1LOnxU8t1Knq1oweezh2cHZNt0pZVor3XXoUHpbqrOitxfcJkc/z29aXaiqUokAhEsiFoUChq8VHfIwFCUTlNjvTiqiJdxkG5gjdRIKAAb6HaSOjo7qbYOdQjwzeB7BUYcU0sAHty9fRnqy/RTXV0dxTlctC8IsmlX1bMNw8aHW1o7GGQTJFHYsK0Yh625gmwd3V00tKmJHwE2GeY1pzkPwJRLgWzIv4akqy98/Q1d+NTTAZBN+isJXgNCqXHf9vtZ2oIkzxqQToUEr6Jcue+XPg1qXbOf9OUeeLNB+UB4a47d6xsyaRre2UmTtv8T/WHYMA7/UQZfyBTFosal1yXDhCeOcN4i66PqFwJBAW9AoCggchFayZWXX0EXX3wx5+6AMLT33nvTCSecQMkqiaH2rxxtsskm9MnHHzPjufue+xjUmn1ilKPlf/1ryvVl+buPPPo4rbrqqqUn3TzRm+6m/v5++uqrr2iLLbbgvTl6rTUZWANDeuOf/2LCiwvCAJhMlOAPj8OLL7mEhaTLLr2ULrvsMm6vYeAAuvPOO2mllVem7q4ubqu7o5OZGYQOFBSZOnWqJyD9+U/b00cffcTPXX75lbT+hhvyvwG0wSML19dffkXvvvuuFOsIAaqmf/AhXXrppfzskOHD6IwzzgifE+zreIxGjhzJHoAA05TZDx06lLbeditikK2zM/TcujRAz/ZZZ55Du+6+W8hc5eiYo4+mB+69r6A/Nujh0gj7b1Q5fv+DD8z7cfr000/pwgsv5Dn74vNPeT09z1CKc7gLhNiXX36ZDj/8cN5rW261Of31qqu8Plx+2WV0xaWXsdcog6x3i8Cz4CpvBuYUZBvPIFuOUjmT+4yLt/g52ZDABqQHnGdGczNXq04aEL9QEBMlDOkDUFl6BsXpmldeoSc+EJAtnaqmDIQ/0NWQap82qOfzEPEktumyOzN8LySnp5DMuccv3O8GLXLCrwCyVeX6qTbTQwtnMnTZ3uNohWQVhzTVWLQ9iu7uucdu7PGJS+kdA+g58X7B+cJZCaOFq44YQbfddoeHl33wwQd05x23RdMf647yD/TrpJNOolQ1sseFKSk5euKJJ+iUk0/m+zdPmeLQ/eB8K9tylUr9/b1336Wxe+7FtAGg/Nhxe8t3Td94L4YoSiVBulyeYMBZbPFF2Niy8cYbM2/E9eijj9LApsHcbldnOxt5dL5VaVK6Z9M/hDMvtdTS9MCDD5Y0EKKdd955h7bbZltu+y8XnE9//vOfA+tqLwzLT5AWcsTK2KuvvirjDqlUxb8bWEHXbYstt2RDhrvfr7j8UrrkkktY0b//gQfY04mF2zixEPy73/6WjaqnnnoqjcX85CR8UT2jcP4XAG7BIxRa+MCEi8KT7cQ9dqeR9bVeTrZaNlZrKKOJjAihS0rzunoAsmVNaL5vjoWHMCo2A2Q72IBs7aCpiGAwdFrlAt8T1w2PD//bxvuC8nvQk83PuVYefyr/Ka1mrW8Yum/+hHGipi9Lg3p7aWRjA53x5+1pCWO4SBmvfUOwAvpRT3cne9XrxeeMPcaEe91www303nvvEWSu448/3s8BbXUc8wE5DaCHztOstlbabLPNaOaPM+jggw+mo46eFBxqLs9yOIzG8NC/+957OFKj4Mrl6YgjjmBwZc2116L1N9hAaITzoKsGe/cNP73u2ms5IiRhvFDw32wuR8sutzRtuOGGdMUVV7AMDcAHgODYsWO5X1dNvobla5uegi5ssvGGbNzGdeihh9LEiZPowQceoKOOOsrrmdAIW5Mh+vCD6QLcGRlh6ovP0yOPPMLv7LLLLrTmWmKILwVO+cP39/9TTz7JY6ytq6PjjjtBDANF0r8U121yLK8ecvDB9Lennhbvx2SCrp58Lc9XmKMCz8XBhzD/cy/3W+9/+AEDjq+/9g8eN/QHgGMF/c3l2fgCfQRj23DjjTjq4zfrjqGll16aHn74YXGO+PhjOvvss3mfjBs3jg7Y/yA6+thjvG48cN/9AV1D+QLkBkrEWc/Zaaed6Pvvv5e5d3LR/v4P6/MecefdXydjWHUMAwUW07iJrNG8vVbECrdt8bNzzzmHbrj2Om4CuoR6ixajGfY+/fvf/07nn38+g9z77rsvA4/iyfu/U6xjdkG2cb9ZlwZl0lTTn2eQTdfZxm9w8lCEByAbolfCJGkb9LLPtIJsDXVifFCPbfsZXiczACwbF96kBHV1d1N1TVUByBZmYkd7As7FGajO9Gaptra2cpCttraGaqvhOl46CRwTsLI82cxWxmGz3MEB8SDxXNOARp5czXGAaVJPthe+/o4ufOpJmlFbS+mEeLIxmBRm3YgA2dxwHG/CTcU6YTQ5IQYewOaHCiGUlsdapoE97HvFQLZ83FRi5RCqHNXEE9TY1UXLZvvovAnjaCmAKKaqKPekQBgV+wIUIgBssP/0ElEPqrTC28MwUrwLkA2QGGxAAO1gWxLAzboitIr21jY65ZRT6LFHHuKHQbDGjx9PJ550SgAEgqK66Sab0KfTP+bf77z7XraMyAnwv+QdthK5yzK9PbTiiit6ANBL016hRRcXK0w511577s5hgnrZYbsA6xYZvhA9++yzfHuHHXag++8XD6ywK1mdotf/+U8GdfqzWdpnn31o2gsv8qNDFxpODzzwgBem6OosXtiGmV8fvDJhEQy4XU5bb7sNt3fHbbezEhrLC4jqeuVo+6LIyPrblw1C4ZnLr7yCttlmG/rum2/ZioY2Mf5HHnuYRo4YwaAgLihdqVpx2cVlg2zHHHMMPfvM3/j3M846hz30CoWEIMgGxg5Pu7Ax2P3t6eyiF198kXAebJANzAxCym9/+1v68ccfAyEoEFiPOHISj0stvJtvuil98skn1E/99MILL9CSSy3F1tQN/7AeC3/xqiQLL8sut/wCpa6cA2SemR2QDRXpUPgA4aIuyObtX8sTQkG2mS0tNGTgALauhpNdYYPwVgPI9gPF6VqEi37wETWnaqg7hXBRY813QLGo8EwfNAgaXRRY0+qmUqHanzhtT3OCumV/or5Xbnhp4RIJb0Yutuq+DA3o66HRTU10+nbb0+JGGaw2VrliisEft9uGvUX1fEfNtPt90CEogg89/KgHskGhOmD/fQvoD9MsI2Sz5zQbC0RZwr3//ve/VN8Al/uwK0cPPfggHXnkkXwTtHU146khTxeKYmEeB+oV8v6779FWW23FQh48zfY/4ADJYVpm7kx4VyANQnVVivYeP47fA4h2xmmns0fYtdddTfD0hpc16CQ8ogE6DRo8lHvb3jaLVlttNW+gNv22aa3S+SWXWpq9k+3+eWfQ9mQjYmPMdtsI3zj3L3+hP++0o2eE1Pfd8wulSEE29GuvseIVrfvBP59i9Dn37DM5jHvzrbakKy2QDe3i943W+wN1d3fTOX85j+DNt9nmW7KRCekw7rrzTjrp+BO4nQGDmkQ5zscZTECag4023rgkmFgBqfrFPAqQLYuIDyL6mIiOvGoyfVvfSHh4VMAAACAASURBVLlEjIZ29dAJe+5Oo+pqiZqbaWiDFj4wnmHGMOeJc678jdwyPT1cuAzyTKw/Kzwa30wkKBNL0FdEdNANN9DXqWrqqCoE2ezgTr86px+5IgshoBaHj6rs43XKrxqtBpcCzziTzgYteLTWyYEcZjSJpq9K33WbGKWes0Sz3z7VZzI0tLubxv9hPfrTCiYfsh0qaoJhuU/GO+Obr79kL07vN6fqKNpmgNKkR/DAB2e3nnLaqQLSq2dhLEbHHnMM3X/vvew5MfWll6hJi8wR0Zeff8HAPsBSgCRXX3NNqHsQ0ovgPOLiyIpzzhaJMcqw4P5uQLZLL7qIIzjcC/IW5FcYQ2HQxlzA+DLj+x/o1yuuQDfdOIUWWQwxOf513nnn0bXXTGb5lUy6ktPPPJtB32OPPTbwLMAcyIG92T7epy7IhnbQHi5ENGy62Rb+WpQFhvgg21+vvJIuuugifv/pp/5Gv15hed9jq0Lq0tfXS0dOnMiRFaCpkG0BdCWqqnmuILuGAW3HH3sc6yUePTbfBUBg84SXXnmZQbZ/vPoa7brrrgGQzeUXCrLBGLT+hhswkPngA/cxv0LI+G233UaffP4ZG6EefuBBlrfPPPtcphPQS+DBrBE6APMR0QP6jnA9Bfb+/dabzGe//+ZbBlcXXhRSCdGHH71PiEJZf4ONGHDGGP75z3/Scccd4+ifJrLFHOAA/TJzoHQKMsEA41X9/nvv0QEHHCC5tSzjKuYc/BmAIuZj0SWCqYu0fQDAYaAmPom9eO899/B5mfrii7TEkksuANkM/gN8oZ2IAJNPfvZZevqLrzhdS2NfhhAuuvc6YwjJnWqscFGPDxh+gzlube/gfYzCBzaQ7GKtygcUpNOcbIMHD/YANvuIemmzAj9yllCa2dLMwL8dLuoZ/hyvO95zOXEQg9ddb7qPzwO31GY82VxlJcyTrRKQTTcnwkVdTzYdjwq49t/+vxOSeG6ADFInE4w7k0hyuCg82S54+mmaCe8ED2QLp3I6PtcS4z6N5zB2eI2hyABicTl0yXJHZ2aeR8XSGPXHTUEFE+liL3IxeqtCg/tMAVgHomDyAnH4T66fCx7ssMKKtPdvf+OF/7ihorbQDPaAzQ5grYOIhbJPZzbTe59/QT+0tvLmaKyto8WHD6XRyy9Pg2OS4w3YL0A3gG9RGKJrObn5xpvYkgHvJxDlu++5k26++WaP8GNuf/jhB2b6mNehwxfyXLuVQZx77rn0299LzqxSSs4P339L6647hnPWQUCB90U95zAr4TlihJS999qDQTYbLMJ3ocxAuOxsA4kgtlbtPWE8HXPUJD7kBx16CE2cOJGm3DiFLTuYY3jC/XXyVZ5yCcL9x223Y+sI3oEFBy7ZAetZXNB7CG/yu4Jqpv+WpxqDbNtsx/2xQbYwEE33lTsu/d1WkvDdy6643APZEDYJ8G7lEavSI48+SiNWXZUAcuFCzjJ7TWxwECEJYJS4IAwpyBY85wqySfjS8cefSBP2308mnD02JTePv69EuPl4+nQWEvFtENv33pdwY73uvPsOQohsExj9bbfzzwj7vO2Ou/jfEARgcfrb00+zQLPEEovR+H33oaZBg9gN/m9PPsXPrbvuurTTrrvQ6qNHc67Akvuo2CH/H7o3RyDbqJE0Yc01aXg+z1XbkJMN9JcZl1X4ANMJcAyebEObBlEiEeJpa825DbJd88qr9DjCRatrqSeVZOUU+y1MaWO6oxZWQ/fDPDJsXsF55NiUBZAtGIQPxisVrpE0XPhFmHAwZ9vF9wwBz4JVsK4vTYPTPTRhgw3oT8suK8JMCXqufUDINYRP9BPnetHFEGhKDHTDKxcXPCSWWBxmHqIfvvuGPWFhdEJoz5h11/GGA5Bt/333E+B+xMpC70GvjULAZiAzIT98+x19++23TMsBstXVN3I7eBdgzY/f/yB0Mpajqc+/wN7T7EF88cWEcH29YH2HkH73XffSuX85LzSEUZ6VNBSffvIJe1iDLh582KHsYYGL+4gwuHyegXp4E0OZg2cvwjA/++wzeuuttzg0/csvv+T3Tz3jdNpzr73ozTfeoB2335Hf3We//ZgnwtMEhhpOH2DxNxipAGYlYnlWdtdc258/HRPo/EMP3EcfTP+IllpyaXruBYBsItFcPXlyAZ/V98BrOa9mPs88rbquNtQrecjQofToY495OfZ23203evWVf/CYo/KC6q5rbWmm/nyONttyiwDIhnAvKDezZvzItBX3YYzD+sOzZMmlFmcQoGXGTFkNQ9IB8mEPnH/BRex558oZc3ZWfhlvK8jWTESfICfbX6+i7xsGcHGBoT1pD2TLNc+kYfUNJJ5sMBhrvjDw2aBk58vHRlno62NQAwZec1ooF08Q8iLDk+3A669jkK2zqpZ6jJd9mIwdZlyOWgWbrlZB/jVezXweLUM3Gy5QFc7QVIxbryj5Wu+DJvP58woUBHvjeiyDPsVz/ZSiGA1Mp2nhjg66+OADuOABYHIYpDUSROgTjDh+GBIAZtDBArpvxnPT9Tewx+ngYUM5jYh3eXxIfll15Ag2Ct59p8g1oIM/fvc9e+njGvObdWnRRQWsQj/ef/99/h9AvN+vvx57yqn8yZ5rLOMALHqKDj7gQD5/AJD+tP32nGqjrbWVZToAP/AsA+1T8C2RTNKoUauzR5eCcW2zWumcc85hr1zQu1tuvpE9eAcNHcJ9vO/ue+T8m+uPO2xPJ598Ml14wcUMAq1s6OKLL7zARnq4BgDsgc4AfQJ84MEHH6RUIsXjUE4Lugkvqb/85S/8zPsfBj3ZrrziMuYRuMC/xqxTXjgmjD5o79RTTmEjAeg7jE/w6MLvW2+9LSWQs8nLH0UE/SWZ8sNf7Z3FQKoJT8OYDj7kQA5XxLX99tuzYR5yc1vLLKZ/+0zYj44++miqQvJ1+8rladq0afT2W/KuXkon6xobaNz48fTWm28ygARAE+uCPiOHNeQqeDT+6lfI6C3XKiusSD2ZXlmvwYPpj3/8Iy27zDK04Xrr829wdsmg4MfAgdTR2sYRPq+89jrzwMeffIL5L9LjQC7AyYRXMgyhANhuvfVW/oYNssFTT723YaD68puv2YMS38IFWWP8uHHsPY/LdSSwx+07LeDLArhjXrnCIxG9+e832ElCqyTjt2KGfZffgPf/95136Ifvv/fAWv0+wE44IcDJYusttgw6NOTjvH8XX1K8R3+pfGx2PNm08IHmZAO+oVGSSkNFF4zRrLZ2lkNQhEBoaDANWOAMGLwCj6Wz/ew8MXTwYIv2+vK5zf1YT+VzLP+DzMQgW3WKcxyLiSn6Ei+4GPX2Zphe4pxwmGkpkE03d+usDqquE082TqxcAq0qBbK5DlFec2A6nE/NVHdobAyAbBhITyLB6Oi8ANmgoEDBq832U1Uuy+FLWmJcF1YqmCIcKUE9ySRxgu14grLxwgIQRdYk9JYLsqnygWpxCP+py2ZpeHc3nbvrzrRa4wD2YkNATVgONZ3TjPFeayOiz3t76eFpU+nbdC/1JqpMRdYYK7ZV2X6qyWdpzK9/TeutuAKHFiG7SrmKmVDCPAsTADgg0F98yYXs/quWOt/yokUzJFzRV7iIPQI22mRjbq4UyPbmG/9i4qlCOawNK6y4YkEujMAhtCz9f3/2Gfru62/4QKmbMsCVcftM4PBBKJq4rrn+OhY6ALLhAsh25FFH0T57T2CPKBxbtpBtvlmgRtZ/3nyLmSZc+cFAVRjS/gBABQB06EEHmp/inNNOLTzqPYn5gdAybLgouwDZIIxBuIBlaN8D9uffAeJB2YPHBCxJcFl1L3hypbu6+edfLbMc1TXU05JLLslEAZ5s8AoDM1KQzfZkg8Ctl8v0erslvAQXe7Ih90MwzRLTDggND3K4aI4mTjpawnFtYVKtubKh+P9//tlnzPShaCrIFtwf8hzCvrbdamv+N+bg9jvv5n8j3wmspz706idlxn17f2bzOS/sdwHIVrB9Qn+oBGTTwgfwZKvJ9dFWo0bS+DXWkKqXxqIFGsyrb4AY0GWuDh2L048zZxqQDasWBLTsziFcFEm64ckGkO2JDz6kWdW11FWVYNCL6aPxnnbDj/C37VkVBNnEW4zD93Ogyzmmyykku4ZxxvZ8hjEmTpSJJwlpDtKJJGWQgTzUrlbeXNtP+cYjy+MC1e9yRI29aVoo3U0X7r8fIfugejwXeCeHfBbrCYDkhOOO53Cdl1+ZxoD07bfdxh60uOCpteqqoyjT20vrrL0mC7T7H3iwXzTGtMuebPsJfUKhF1bsDPHw5tVon1dcImH2ajCxQbbrrruOzj37HDFKaCl2kwPS9dSFsgUhP92TYU/ZW267NTxMyuyfr74UTw7INawIBYB+Gciko4+mgw46iGnscZOO5t/0OZWHoMQ+9OgjtPAii1A+l6M1VluDLfnxZJJDtuCtATBSFV3lhx1t7QyyYe9ASRm/z36hAvkhBx3ARoElllqa+Y4KYhecfz5NnjzZW0nXk9k27OhDLMdYng+Dhwyhf/3rX14bDLK9+iqtMXot2m+//UI3p9LTU046kX6Y8SODaAjD15xcCGWb/uFHPC6Mf5/99+P52HvseDrl1FNp4sTDOBQJ/T3kkENo2223pVtuv41um3ILp1l49bXXAzzM7u8vVWEplwrYIJtd+AC/D0v30ol77UEj4XU+q4WG1tVTTTJpjHkmhYhl1PN5KaorC31CTjZ4sinIpsAVDAUA2eCdsP9119I31TUMsiFcVM9hFNBWyriAb2g+SVTwFDnc1jd8vg0aDrm7NyG0VQ0YatQrrqJIxEu5IBv6BHoPj4sh6V5ab/hQmrjVFmy4gK+tGrm9c+Z4quma6jkX8N7qYb8xKrkFw4xcBK8mztUWjzFIf7SRQzWSgXllkWgaO0JD1xog9yqrrso04CqT7gX07G9/+xstu9xybHR99513uOuQr8NAicefeIpWXGklzwj/0APiXQxvVHgEX3LRBQxOHX/SiTRhn32ovzfD4a0AZgDyTLntVn7+zTf+w8YZeOdCVkNoI8C9ddZdm8E15DiGnI8iVvAIXnmFlQmFrfycTL4cgPF88NHHgXDRyy69mNOnYAzgWygoVt4l7Y5efXXWBVy91y5swWsAGfS996gGHqQRfBVODQBJwaM621u5TzvvtivnMYZBBwblcXuNZeMWpAkYtgFE/n498YQUxkN02qmn0u23TmEnCf/8ym2kiPnH66/TNltvLWllzAX5WZ/fb//9eY3AbzpmtXI4M2TfNdZYgw0i+P6D993P4Bp0D9CBF6ZNZV7wwrPPSURIPsaebUccOZG/YINsXlctHmODbDwMqygIaAfy7l1/ww38KoDWCXuP42e23nprGrbwQkVBKqzNv//9JoOgmJF/v+mDbG+98SaDmOBD8GgEIAiwut5EysG7GmAggBzwIDVMIS8zvs9zMHKkZ+z35tNUp3f5q3cW83F66JGH2bvfvX5J/Gt2QDYtfKAFzyBLM7zlFtSMx6h5VjvVVddQbY2kn3Kfc+mbOSJcXbSto4OGD4b0CzyBBbzAUgRkCu94JWhGSzM1ooBfKsW0P/Sy+srfjIFvphlo80C2UjnZ8CI2TKUgmzfIIp5sYZ3W4SvIBiQxlUK4qDzN7ngWyIacbMFw0fC5iPpVJ5jBHBwmDrPJ0oBML62+1JK0UHU1Jzq1/aIw3blYjAG2/373PX3Z2Uk9yWrKgIAlYtTPVRYljEKVQA9UtAoyBHJOuMqiE6uezMcolc3SwEwvrVCVpAt2242WJCJAHth2Ln/V7wHySMPdkoimd3bSHS88T63JKuqOJymbTLBHh9jbcuyJAUCxOpOmQX19dPCftuOiCkjqCruMC+TZm7O9s40JVCoZzMF20003seWEv4B5iedZaes3iUtBxGBZ99rKx5nZ/OZ36wY8u6LAticff4KtQep5ed6557OS54K40btCDs/Xn0vhA1wAp+B1BgaECwzn1tvvFOHmGMkFceghhzNwNnq1kWzhaxjQxJ4TanFSCxhmDcyZXUeN4AVF5q47xdsKvwG8e+5vf+e/ASCBoegFoQcJ+ifsI54get1x+610yokn8dkESHX66aez9XTLTTdjZgHmB2Vw9JpryLmxchLAM+CtN0SZuuue+zgHh17fffu1gGx58kC2USNHUlc7IFqiDz74iJIgdG58KxEdfvAh7CWGS8JFkWBVWsZ6cPhVnuiYYyYxyBZkMnGOhXdz/yjz0nA1CB2YI+Sa0Plobm6mf/zjVT4DAExhscMF4WTiRFmvYQsPY4+IAmKs1VGdsNuLLr40PAFx+RvLm9P/hX9UArJNeelleuT9D6inqppS2V7aZvXVLJCtn5UsN1w0kRMPsCyqi7a0eCBblEWLQ+TxfCJO31PMA9laa+oYZIMiyZ4PITnZSq2Xelok+rNUk8tTQ18f/WH55agR/CMHXiHhqqAB+RiUvxilk0n616ef0/f9OaluikqpxptCz4f93XI9P2CEYVCIvyc5fkDDoQw2pdO03kLD6PAtt+BQUXgnw9tC6XhRIS8P3byFfvPbddgqd+TESXTIoYfS7bffwgI/3mWQbcQoQh6WYyaJ8eH8Cy+k7f+8g3fmMVd2uOiLU18qALu4H4zG5+mKyy5hkA0CNzw7vHDRXJ7DSM4650xuWylhmHCF+/fecz+HJZ573tn8PArI3HHXnWK5BzBnJlsVciSGBp2XtfMvTQeBXyZNmkQHHXIge0yM30s83VCNFnQIntRQYO6+935abbQkGIfB6aADDhAPllieQaMbb7qJ85IBprUreKsnG74PY8Caa0oxIFsJwd+PPPIQe1EAZINCqgYqzBW8FdgACsHP0rjhGXj5peLF8eeddvHTM+gcmMmAQcbnPTnabddd6fVXX/MMGzzvjlCpMwUeiMsNF0UY7h7wzGiTBOfwqkDOmgcffpRzt13518v5PawjQjruvvtuptOz2ts4f+bhR0g4sHctoL/eVLiebAgX/Y5zsgU92fItzezJBpAtSllQ+UkbBz0BOJLN9UtONvX4MgVlfE82CRdF4QMAXTgPGunB+8XKaxhcSP8v3VNquID3Wl02Q4tW19DoJRZnAwZ7iSnQA0kiFqNMLE7NuX765yefUju+n6piusHGGEu4ZjDNyq1czNNOe+V7MssvAvzBmNJHg3u66ZjNNqMNl1ycDRf1BL1BDlERnIvva1g45hsgFkIlcSH8DqAFgKYJEybwOeMw8xuu5/vw9Np+hx34A8g9i0IhXl/DikdZ3tKg95gvpiVYH8MvAFrBKIDr2KOOlFQoiTjTEeRS5nDxV0wqFeN5HE8YmmTkpieffipQwAVtX3LRxXyu1XAJ+fXhRx9noAIXijTssdsuwq8M6DNk2ELsaYYIFnjDITz93bf/y7Ie5kL3yLvvf8htwNjAIJsxhmiEjAJKrifbRReeT5Ov/CuDVohoQHEB9yrGDw856GAG/QBqgv6jP8OGDaPlV1ox0AzoLqcNsFKq6AMAdR55+EGCTvT1F19678H4ftBBh/DfWt0c3onwNEThAcwR+jZitVG8NwBSVqVSdPppp9GtN0+h7bbbjnkyLsjfMC7BIxKpa7bbalsG2TbYYD3mFygug5BIAFH7778/HXPs8cz3Zn7/ndcfnJ+11hzD3me/XXddNoocf/yxbIB58pmn2dD023V+y4XVllx6Sfb63nOvvbmf0GsA2uECWIv1g6HmhGNFlwJPhlMAeBLGsvteku/6sIMPobfffYc22GADugGebLmY8Nm99+L7rKeYtEIasle4gESXXHg+8xWMAZ5sTYMEXIGzA4PUsRzvc0Sq/HmHHeitN9/mcT759BP8XxgK8d5/336b5xVeoZxOyOjzCJGFp6fKXfffcy/rtUhzsPnmm/td8nK4i/FIomKs254n1rzL1VswP/Pwh9kF2SasM4aN69U5MVi7hXBYb4wRtbV2cii1gGyF6cqKgWztnZ00bJDWBCg+CR7+RCaSsqGOvyuRjdF5iLVVOAFAFkr3oLpoE6MrJQsfcLhOHO56Ul20XE82fJTd9Xqz1NnTHSh8UGyYLsjW2FhvqovKW3MbZLP7Ismi89SYydBiuSyduPdYLi+LsEk9CmCiAK6QOQbedP+eMZOufeQxTqjdU5ViSwATfi1F7rgY2lVPywHZRHHKU1UsTrW9vTQ03UM7r7UW7TFyBANgdZabevAQy4YAiIYQUVgdr3v8Cfo+HqOOqirqi6fYAw994K2tlrf+fmr/7gdKts2idZdakg7fcnMOScV37JBUmyFBCdtjj904fOaMM87ivGOcR8FWEsQXk4mc5mTD/TvvuZvW0uqiJuEgv2iU31IJJC+64EImqqocbfvH7bkyZDmyOJgBciJgTeHu+9RTEjIIQgvvMowLBBQ5yhZZbAm2fpz3F/GkOOTgw5joKxPYaZfdBNwxeeU0t5CCrfZ8MVg3Kag8RHmGglnAw+Kmm2/xlhdtIZG4C7LBgrbd1ttw/xZbYil2t/b7Y/J55vKsxCjIBqVwjbVMTjyAVBbIhpxsDz32KOdk6+xsZyJTVWMAUZPw2gu3w7nIZimflZxKyNWw667IyWbOrek95hqebPfde3fAe8wLk7WqifH+sYQozeHEOdk+1MIHRK+88grtvtsuRtkNUhc9b6effiqdfNqpPIZVRo6g0047TfZnTgQ47B+E4z4/VXLoLQDZKuPIlYJsj37wIWlOtq1XGxUNspluwJMNe6Evl68IZPMLH4gnW0uqhnqqq1gJE49kA6o4YTk6ehtUsJVBzo+Zy1FDb4ZWHNRER267tRc25FWYM40gTB8Q9TPvvEv3/evfohBanhfKK90Zt3MJRa0Gu7Cz8iQwNDwOUvkc1fVlmVccvcXm9IfFF6VhFh8L83ouaN8Q0EmTJnK+s8UWXYLDU26/41bJBRmLcbjfqquMZO8CKGYI0fzbs38XpcA67wCZDtpvX55vF2TzQCQLZIPHgYaLAmTjvZUnFvZntszwwESEaZx7loBoV06+KqDsob+gE088+Rhb2pOJFF197TVsSLGroCnIBg8TJC4GHYASA69ZO2ccvgFwaOllf8WhS/ffdx8DdostvAjtv/++NHNmCx14yMF01CQ/CTTeufqqyXTh+eezYAh+XF1dxcDRhAn7ilxj+K4dLipzogmejXHKM7DIfmWQDZ5sllYvZ9DMvAWyvfvef5kv4Dr3LxfQjjvuGFzukCrg6O8D999PX33+mdBJUy3SftEF3PBJKNRbbrWV9J8l5Dz99z//oV122Yn5KdYEHuNV1bXsPX7a6aewUeuTj6azB4vmJFpk8cUYnKyprQ96s5fD2CsjXf9vn46uLloEZDMh7e6gXSXFBtkGNDQGjMXqySbhoj7IJuGihSBbFH3j3xmFA3GHqIKICgGyBqV7aZcNNqANll6KjQMw8jJ983zbiZAldhaA/bvuoY8zGequrqV0LM8gIxuObUA4ssqpzIQbQWKDbFqsTaqKZmixTIau2GccLW0iPVDwQI2A5YNsOZYfF15MckABzAZdQVgawqdxAZD+23OSD9gG2XDOuzu7vLxgtmyJthBBcvgRR9ArL7/MZ2zppZaiVUaMYE/X++6/h4GWe+4N5hbeY5eduSo7AJipL77EciPC4Pv7stQ4oJ7q6xoZJAfIhqs/m+f+DV/YT/eitLx5xkzaZqstJEeuoVu2sYJBM5N7E23hzD/0yGOBcP8nn3qcDjnwoIJIlmkvv8o8xi2gh/0LQ8M990gakpNOOY3D/zVM7/xzzmbwC/1ANImb/809D5484yTMn/HDdwxK4Tps4hF02OGHe6/2snKdYd2BZeGYGM21Sj3CdrfbdmsOuQWfhuEdBna5jL4Ul2qxup/ASxGGmOlJMz8CjwWQVlNb64FsiELRyrHIdweQSD3ZFGR78MH7GWRaa621OK0NUhrAI/DoY45jY1lHeyuddvIpzFsRtrvBRptwPw/cf382+kyb9iKDBs2ts9io/9nHnzHotukWm7IccONNU5i3Qi8JhDsbw4yGfGJPQV4AyIZLvalR0A/80QbZIG+MGysgnIJskQCbmUUPTHVANniyAVTO5bMszyD/HLzzsI8xjssuv4RBNnjrY/7gsQ/gErrsLbfeGuB/ymfBH4+ddDTPGTw10T48LocNH17gqQ+AFedSgWYNdIbm8Uu45hRkq+nPcTSdAmhq9AmAbDUpqrUKb9rzVgnI5hqU7HbCQLaaVLVHb6KKffn9lTQLAZDNDRd1ZRgdJLvr1dUWgGzFZB4F2brSPTTEK+setBTbFmUdLA4SiCEYxEALZGMiHk/MVU82HwXo5zw2YKRwB992pRVoz3XHsHICbzEVxtFfwAgA2uAdBlJx7HU30DepGmqvqaVMLOcx+eDhCbqnlz5YOHx+WBJyQTT09tAiXT103n4TaKV4nAHAasFArUtzZ8Q4fxFCRWcg58JHH9Nz06dTW6qauquSXo4gXl94VeSIsrE8zZjRTH1dXVTX10+De3vo0v33oWXiMVOVzipRbr6ITyMH2403Xu9VSoIF7OSTTmUGE+aRgdxan30ynYkTCh+sNUas9lGMDr/bRMkWKvYeuydbPDTMZ/giC9Mrr77qWR68/VWQqDBPK624Igv+zOIc86brqAUlA9WNrrxSLO+HHHIYuxvffrvkGrjn/vto9BrwGjNEUxPT6uJYf4PITzpqIjNaeFuB2LsXvP3gGeeCbCrIwJNNrVewJJ162mmcQPWRB6WC0vh99vES7WrbItzk6YwzTqOPP0aACdFJp55Eyyy7LK200ipsmVOQDX1DvxD6BFdngGy4VlhhJf6vhuf6/c4x4+xskwIJANncwgcCBuS5uiiUVLSxxtprefmJtC3kN5o1E5lmiPOI2HkjEFYKb0G1luEZgGx77La7l81O2lE6I+sBUA0WPux1CEm3336XY3bOUxRgyAAAIABJREFU0cQjjuDQJczThRdJldgFV3kzMLsgG3uyrbE6jVt9NIP5Gi6qOQr1WGq4qHiyzWKjjRQ+kHUO41scTmTCRa9+GdVFPyT1ZPMLEZjxVeDRBpqS6hdlcGC6m8ZvuCFts8zSTI/VU0xFJ/AJUBgYOj7NE026/npqrq2j7kQVF2UQoI+JsJyrMjw/wlaEFUoWzvNU099PAzJ9tFhfhi7fZzwXx0HYP4wkCgCWUgb1G9OmviD5yfJxPhvvvP0W0x30G8J1S3MrJ+LG+sPYseXWAFiCl4Js+PWJp5/iymRuYm+dr8mT/0pXXXUV838ufNAopdcLrjxx4YNJRx7Bt+574CEufNDT0yml3pH3zYBDqJa86KKL0+9+F52Hp683wwARcgDBwn7SiadEVnbz+5KjSy+URN+DBw/lpOMIE7L3Iqra6fxA2YIijbUaNXJ1euChBwMg22gufJBjJXhAE/zHLU9L81F4OMCjQjzZXqA8J6wSzzzISx99+H7BVKG66YnHHc9rtN+BB3hhsXZ4GUJFASLiAv/+8osvAnnblD8qcOHyR/wte1A8ZpAuAiFuuOB5t+12W7OFd9eddmZPgpr6OgZtu7rTNGhgE733ztu005939OSF6264iRWuUkpV+Ob43/h1boJs7oz9pCAb50YjLq5QG09QQzpNw7u66LwD92Mgy/XA5ZxLRITsr5ASHn77HbrtX/9i2t4TR95LkX3LqRIYtVNcT1dEktT2Zbiq6KbLLU2H/eH37B2MVCqaLascmtrZ0cYAvoJPeq4QmgfPwapEkpb8leS5tM/nscccTxtvsomk38jnCUAWqqBruKgtEyOs7tXXXqOddtyRAQSEXp5z7rl09lln0Y3XXc9FuP7xuh8Wjm9tscnGHAExYpTQJSY9ZRZ9kTlEmp8884QzTzudZWOAcpAdYYCxw+fwNGg0wvJuuO4a/k5j40A6fOJEpj0wPmT7M0zn9puwD6ctAA0FqPXGm//hqpZqXHLT0KjXG5RhrpK50Sbcu3POOJ1zfYGvvPHWmwwYVXzl8vTc35/hcEmMBx5X66+/IYfvH3XkEaJLmLBf9EM8KvP0+eefsyaHaJ4rL7+CQZ6DDj6Ahg8fzmPBpfqLeMCjEqes84DGJnrqmadp8lVXclXmO+64i+VyGFPOO/dcuuNWrdotHtW87+G5PXw4Pff887TdVhIuev9DD7I8O2bNMQyynXbmaezJduxx4nX2z9dfo5133pn7gX113IkncHob5MoEP0K0CC70CQU2sFd1jPh9uz9uz4V84MkGkA3PAXQCeAa6//K0l2iDjTZkXfGSyy9jz03IAcsu/2t+9sXnnufwvA032JiuM96b0OvGGU+2e+42nmyhBiF/JdXpAk4atiebphXC+JDTD7oKIpHgUAH9AQ4SCEuGR9q/33iD9hs/gQtLbLzZpnTNtdcW5GaGUQ6hrS0zf2SjInineJLHGci87oYbeP//953/cLs4F/CA22LLrSs8VxXv0p/lhTkD2XJcXRQGFjtCgWVjYwCBkxfysdkgmw2WlQbZRJ4qll6G97eZPS28OaChnotZKag/xyCbgzPIoTKAV2trGx+uGk7omPOrdJhO2QzGbydO3bAwdXfTkKZBWs/NUoDDlQp4q2l1h4Gcky0hHAdleaG0JBLsGfDi19+Qhot2J6s4J0PYGIrtOoAniVicLdiJbB81ZPtpaE8PnbXrzrR6Yz2DbKkckUb2gCDI4sfYkvY9EV37wlR6/NPPaVZdLSHTVX/ChGDascVOotXSJ0FANrbu9fdTbYxoYE8PrdlQT8ftsD2HioqFzySGdSzdEJIAsCGI4//Yuw4wKaqlWzOzO7N5ySiCTxQUQYKCAgZUTAgiSAZFiYoBFRMKiIEgQcBEDioqAipgFlCUaM4BUQQDOYfdnTzzf+fcvj09PbMJ9D313/6+hQ09HW7frlt16tQpXOPj7yyTLVGRwx43NSwgwq0XPlAcg2hIsG+PHPb6BPpvGRKVct58uar2ydLn/HNJ6VTtBNQI64IbPHcICz70wIOyaDF0ttTWplUbGXr//Uoo1Sb0jYV0y++/cr8nJ0+V+g1VvToXdQgeO4QZPS1aqSa/FjqMIf/IGjRqWJ+ZI+tLpoVNNTCqFwfrmGORanXZZaScY8PnwZRAoIINLxO632SmaW0FJ2v6J05UgcPNNw9ksLBjxzbVIvvzzySLemXq+l5asJDHszoqYMKdd955XGTvMZhsABwJRtm2Tz75RAWbSZhs2PW5uc8QOMJ8hEAsqNvMgBqdzMEGGXjbbXHnx74xLSMVbmt6+uNPPMVSoR3bt5K5B+eFTDYTZMNsj8jatR+yLNgKSup5hPLa4rqL4jnefdddZEkAZEMGqF9/S+dB434gao7twREPyzXQbNMbgjibbgmeGYRNMfIrVrwr8+bNU+VZWVkyZsw4Ph84CsxkOVQ58PhxE+Ky17AsWGh1J9lCmWwJT6rsF/r9YpCth8Mi/szyesNegv2AclEw2fJT3ZIWinUXrRqNMmhBRksJdKsySNoG4/0PRRx0xipVKM/W2iUF2ayabOguqjsul369UKVBSMZAUqCyL1/G33ADNc+wjANkw1dUi/Ui6ANTFiXpIjJ80WL55tBh2Z/qFj+THYkgm7J3pd9gizUTpKLXL5fVriW3tDiXwaDuGq2PWlhAGJfBj4oEQ35myc84vYncd999ZMACZIN9RAb8j1//YKfM8hUrxjov2xxhK8gWA2fUc7VC4VYmVmlANnyu6rHHMbDzB8AbFOqeQVj5phtvKZa1oC4kSkcZwR3WpxEjVcl5MvBW/SEqfq9Pmjc9k+vfbYPulIG33mpqUKo5i4YtG9iwBRtkE2Bj4IwDxIPd1hkyMNkAsoEBjQRC3/5Kw86e/bllwI1kXANkW7HiA1ax8BqjUZZBoYurTsTwGoyOrShn5W0aD97UPDT8EjbtmTKF+2Cd+3XjL1y/sD/saKrTxfsEywLME91hWgeHSF7wfAYzuGnz5gRdd+/dw/H8ZeNPBDERoCLQAoMDgtA33zRQDucdJCsb80lvp9arz7Lhmied+K8MSkr/did+AozMoDgINCFldnsh5aJofFAlK7vIclH70WEf870F9N9KWi56pEw2ki+hCQz7b5S5tzimitx2eSuzIzJsKjwW7Kp031QCGYnuDZGo3DFzNmVjsKao5IXyVJMl8Us79kjwpDigcRmQyt58Gdyho5xfsRyTKoiGSqJxqc/57vKlZFzpTftRmPvQKcvNzmF3YrvG5Cknn0pwRNsLgGwI5uHPIQkChhPKAaHTCL91zUcfGiDbJwbINpYgGxosIJn64cefxvlRzZudxQTAeS0uiGugUtKxAhMKfuz675T+F3wugC145zVbib6wjTH+/NxnjK6NqhYFnwGT6upruvM4m37eyPgR5Y8o3Tv5lFMlP/+wgDUGO6S7zmNfsI7AFkKZLcASMLW09trDw+9Xgv/ilB9+XE8ftrQb7OqokQ/LM7PnsKz2iy+/JDgIn/H6/n3jDmdl4mzaDDYwIDah/eR3ulJHxz3hiNQ6CSWsTunfv78MHqrKKzXoBn9WMYFVPLJ500ZZsWKF2RRAr6QA2XTMgeQ0dKWLA9lwX2PHjCbTT8/HwUPuk3HjxsnJJ9UiUAp7jeeA0kmMO5hgYOY1aXoWiQJXtruKTHBdLopjoqw5NdUtHdu3l2+++lqemjJZLmvTWnZs3y4XnNeCrK+XFy9i6WaXDh3lsy+/MLuL4h7/TJBt3drVZOAh5oBuN2InxFjYrr32Wq6ZYLLlVihPQAzNHmD7MHcBjrW/qqM5rtgXmoiI46zyEpA72LfvAI91bosW9EcAsunngcTTPEMjurRz7+++/9GCbB5D+74okA0NCDKPmMlWcpBNJb1dsmf/PrGDbNbEh/WZ6Pddl4v6fUqTjeWiB4PgBsRvVuq07tSxf/8BA2Rzx0onC4kE9OfxWZ8BslUAyGZ0jMPZCmu9qq8EQdne/WCygWLpEqdxUNyk3+UkTXzVlu3y6NK32V30SEE23TocnYPSI0qLrXZqqoy/ujuBLABL8SpjypzhC4ETruOjPXtkxKLXZFdamhS4U8XPehyDM1BihoQGjxKZfu5wWDLDYWpBDDivhVx+Si2CXhBchSthmG/TKOMbxHgBh8r2Ibh79PU3ZG96uuSlpFI7jhKDhpB4UCKyY+8+AmwoG0VX1fQoQL18aZqZJfd17STojYKxUA5FrGsSimBwFbgGgBvDh93PhW7ei89zcYejzqWiOIFI4+phBHFdyLpMnDTJssjEwkIdCMIIg8lmBXzg7KMcZszY8UXapZhmmtoNXXiQ2dm7C7w/IZUf2gmgamNDuREyIHeDgeZwEGRDecvi1xbTqKIef+q0aWa3rvNbnCvb/sDIx7Z2Ha6SCY9O4nGgYaSDSvW/iz+bT1+XNzgcZKRZy0VxxGlTJ3MRxHiBYYeFFE6Wbl2Ma1dZMjsd2WD+GMw+aEZhe/zJp6RtW2glbJFzzzmHxyWT7bU3pEHD01hOqwFmllfaui+qu4x1DHx45MgEJpseCZSLvvLyQj43OEYAvazMCNwHWCzYwHQjPR9US1f8veB6unbrQeeLYxgV6XF1N5Y96OCvc7euMmbsWNny+1aj8UHs/bJmJUyQ1hivCZMmFspkswexRU60/yd/NMEZfb9FgGxz166TV39YLwVujwmy9T6jMZlsELlGsMW1IgnYFIyqrj8VyxtMNkMryAymLN3nwGSDdtBuNj4Ak+0ns/FBApPNuG478zaO0cAkgENS0FiAjGevtDi2itxyeSuuFWCL8W0y2MWACJHEAZAGNttOEXnl51/k6ZUrZa87TfI8bjbLwcJcnCB4cdMI1wngJDUqkgnwLy9fhnbrJmeXz1GMZ/PajCRJAkshBncBFNu29Q8C7QgKYMPhMGADMwJOKt5XBAPsKBqJsAszAhu9HV/jBIJcCAqtIJueJ/p918yoBCaxONkpOisn1mhFHVtd58svvSSPTZgoO3YghRTb7I0IypWrIC8uWCC1Tzk5LuhOGM9IlCDXgcMHWE6PrpbWIJ2P1SLgjD8uX7ZMbrxBJQjee3+l/Id6b/FHhr6QLuVBRhv6l3DmATxZA71dO7eT/YVxQPe9Htcox9/a+AZjdfvAWylQbdVk46hEIgz2bri+n7oA2GdH4Q2qtO3TzmGry1rLFDROMK4//+ABBk3YoEWHYBlaqWDFgeEALSLVbU+Dd+q5HFO1Gu05Ag7se2HL83kfmEv2LDCYfQBscVww9BBIdurURRa9ukRC/oCkpnmkd59+nGc4Xtz4F/dC/D/4+5GDbLE10A6+mubbDrLpqnpHhMlsr9Fd9OajLBfV59Ps4MxwiH7uoMsukYtq1GCSG7ACExeKtGkC30GDzQZ1q4cXLZEvDx2Sg540KXCh9MzQ8TJOUBzYZu82GvObIkxko5FMjtcrJ0tERvW6VgCHwCLib8r/Ltl27+C7WdJoZ17oxgL6KHamaJu27Qg6a5Btz+6dZBxhg71Cl2f4PR9/uJbliWs//kg6d+pEFhiZbKPGyKhRo+Tp2TNNkE3Jt6gznt5IASmXXnY5y0o1MJDwziUpXdL7wOccNUL5fa+8tEDJrRjHV7bMAOKNm9RjAP3jn3/ZTPYVgPlDeYelUQNle0i3IENLnRi2AAnTaZOnMOFd/T8nsLwfxwdQieQ8yhHBkoNt0ZqeDwwdIi+88AJBNmjfOQxfslCbYiT77YnDK9u2IZCIJACTAg6H7N61S77+9hvaKDDkkJRAAhDdlnEvJ9ZED1qDUBINU9NMd2PF+bV9hF3HBnBMa/WZwx11yoknnih3D1ZyBG++/gb9fs1ktK+n2AdJdzAkERtgX5Tpn3RCTYJmi1971dRkw74tzjuHesa8ToeDNhzxgwb1sO5iPYakCvxtJIIwn7bt3EHAqtHpjXlcND4YRk22CPXkoM0MMGvjTz+yAdHpjc8kY/L7b1WjiwtaXiz3DrmP6xbm6oUtL6b2Kq5Bx3e4puKZbMpATRg/kXPIzmRb+s5b7J6LDdeOZBcburhSCcrWrVtHvv9xPa8JRAgAbfBttm/fyn0eenCESYZ4ZdFLLBPFhjUKmmsA8MDA7Nj+KoKL1vcY9932inbUojvFpuFXMqvx99/rSEG2Ps2ayjGCRl3QM8Z9ajKNumcrk80Ksun3iTbCaIpmHyV8Fo0PDuXlS2Wjy2xhTDYrlFUYyFbcU2ACyGBuBq0g29b9B+KgMrs2Abu3OB2Sn+eTVLdL3CnI3Wh+QSJYZgXY8H04JGwLnGN0WzGZUAbooi8coA8NHoIO/tIlhw4fluysjDitJRiTQEqqHHKnyqrf/pDHV7x7VCAbNbOiYYqaQsAaJZLQPOvRoL4cp4MTxd7lFjGiIQRPITSEEJHf4IjOfV5+FYccdKeKjy3FY93r1GwprvY6EWTTgZMnHJXcYFAqFeTLUwP6s204FnjdVVRNuPjyOIBsfofSrdiEsqFly2WP2y0+d5r4yAhU2T4AbDv37pNDXh/FuDEZMGk90YiU9/qkYapLHr7maoJsmqcVA/YUwwzPTjsar7/6GheDevXrSqOGDeNANjMQtwQrdmdCAzkaZEumBcPhjEblzkF3yGtLFnF4EbCAlozjIYu2ZvU6qVQFLlphWwxsmjN7NgErZFbswZ565iJPPP4UWW+agYZyURjXrj26UswTm8544PuiQDbFZFNC4fXqnWpoPCiASndL2rR5I4MmUJGTgWzjx42R6VNUN7kGp9WXb777VmkV4T1yKHFZ1Ro8ft4hkMG9btqkykUH3Xk3M1ENGp0uxx5b1QTZMA5ksgFka9BACoxy0VgQGz9f7c+ppCCb+f5btNesT8weNNszCdAW0YKoYIi0vvwyftzqxEJQt0njsxJANvVaGnbHFFVWZd34jLWswz6LNNBWupKKIqbjP/xPpQHZdOMDDbK1boTuok1MkA0BlYNlF/FZHARCwWiUIBuSNqmGo6w7xMXNG6w9DqcEnKq76Iy16+TtDT/JvjQPEzIUxnY5Wc5h/xztqS2BpLLw6pfowpwVUppnd7ZuJRccV416bCxsND4H5gNANthZNPRA8gKMExQU3DVtuuxKz5SDaWlMhFgbIBzxNNBNeyIRyfZ55RRxMBjU5VZKTxPeiOoSlzhvDZmBiJAZsXaNKsEv1HoawRNLRgwNGaujf8H5Leksa5Dtxv79eE6WVlaulJSdhPOhWQvKO9G4hY0PbOWiPl8By7rZTECX4IuwQ905Lc5jIhBaQK8veZXHYvlG06ZsemC/ZwSVEERGIBINh8nIg0B/67ZXCJi99kDTDrKhXGfWjGkUD//IKL+ysmyxP0A2BCzYcO/Jymnxtx++/5ZM4riyITJDVSdIvelnYgfZOPXArvN7Vdxs+BvTpjxlds3mvHY4uD6/MP9FBhn6nlzOVElJTTWDbjBTTjcCXfscAMgGhjPG2Qqy8VjiYtB1LUuMoypBU1Agx1apqsbZ6WDQ/zM0GQsKGNjgmqpWqsz7r3XKyXLSSSfJnbcPYkkP5sHDI0eQqW2uFVaw84hfmH/+B0sKsoX37Jaq2TlksqnkhTWRm+iXqsDGKXkFMSYb2FwqgffngmzartLntGiePWFoniGRTHaz8bhACdCvA9K7qNRA8uLVjZtl5gfvy770DMlLRQMEoxTf+FxxIBsThGhiYtg83L9mU8N2pgdDUsHnlS6n1ZWeTc/iWgV/GOX5JQHZwIpB1/cD+/dSy8wOsj0+cRI10ACQwQ4BVILvd+/d9/A9ABgB0KhchfIEAqwgG2/ReN8BSsUz2T4jM2zUyEcILMyZNSNmr5KAbJe1as0KCjwXgGQo68R1FObn2EGqHdu28/z1653KChMwnfA+W5cSPotwhE1OsCGpcG2vPmQOuVJTqGe2euUq/m382EcIWoDFd+nlraRu3boEX0aPGEmwZ8r0aWwggQ1yBo888gjBRuiDoTxUkx3uv+9eQYULQDYyywrBRXFugIQ9unWn8D3AOH3te3bvlmZNz+S607tvf6U9pv2CJGWMyp9XVT+x00XIOmRzGgNgU0nreHtEAgTWVZdKvuP5IlnzymIV72iQ7awmZ/DZAOwCQ3HPnj0E13DvVpDNvn7g+CwXvec+Nia49poe5vWguyieIbTfEB9rNrQ+hk6M4WccBz9rcHbhvBcNKRcFsjU5qxnBWxMMRDxiSf7geby/8gOW2yJeueDCi0yQDZrSJS8XLRpke3n+i2YjO5BAkDhEszjc3/Dhw8SR4lLzzxX7HyDqvHnPy3PPvSAXtbyE5cfojg45iUgwxMTjM8/NZdfRt958k8fTJA2MDUgVmEuN0bDBDHQTySL//JXIUnlhWZsxpVHFAZoN4Nup770nS3/7g42/soMBSdZd1Aqy6VcC7xDKRZMx2ZKViZp+gjjFHwwcFciWm51F8LTQ7qKWh2cF2QKBoJTLzlFMtp35+byX2OIS/8jZ8c/hkMN5XvGkpVIzQJsdq4G1f14z4IKBiPiCAck2uq2YJstw9k1QLxoD2XBOLF+H8/IkKzNdgWyGqQtHhZpsee40Wbtli0xa8S4ZWl7XEZaLAkM0Fniw2KoWeGXsgH6CptQsFdU0deOJw6ZqujomEIpT0JdlzmdfyKKvvpb96RnixUKBeEaL4NvKJTne1vpfy9+tpZW6/Cc9EJIKgYCcc+wxcvfllxLwQiMCzbBLtl7AAQuIg0y236NRmfjGm7InLU3R6Z2q3TlKRLfv3St5Pp/JqMBYYEKlR6PMKDZJ88jQ7t1I29cgm2JrFMaIEHYPPe64Y1lelJ+vynfg2CGD8dN6JVifkZVDzRV0kyQ4pDPiRokysnRWx9puiOBkoKwRxg7bI+PG0glBBhz2DBoOwx94ICYomuCYR2QDynaGDZMvP/vcPLwVxNEvMObfpMefjAPZbrrlVgZ2m3/9RS69VJVpVq12rHywcjUdE+jQBHx+2bD+ezIBENADtAGTzVouCs0xlOcgODFZHpGIfPX1F6TtY0PjAwiLWh2dB4YPkxfmKj0406hY7nHj5t/YHfCZZ+dwsZs6RWlfYLKzq87nAODiu4vi/CgXVd1FnWSyLX59icC50AGtGUgb12t2ZzQuQo8Zni+61dkEAwk7aE02q2NhB88SA/wYY4JAsOGkxEA2pan2xquvxZVL4bgIvLEfWDihoJ8LqdOhOl1NnzrZZMOgm1Nu+Yp0jMCwq3niiaXIUf8blsojv4fSgGxPr1otb2z4yWCyhaR1wwbSq8kZUoXgflTQtZNBHZ6xxbixo1wkQn2QiuUBsqnQK1n6AusPSuJDLhfL5Wet+1DeWv8jQTY0qAHIphrUJNtUqX7cu4WwjckWXSoalOrhsDzR5zpqnlE3yCgrwueMqm2uWwhrYaWgywbWxeNvvS0rd+4kq86Xgi6oTKfE9CCs60UJmdA4AhJF6SGlpdmt/mnS/cwmTBTBbhO4LPLx6qSDQ+655x75/DNVSqE3/T6iZBCOPMYOQY7WPoPRpX1B9zoRadbsbAY82ACI3XzD9XwvP1i1xhSjTricSKy7KN5barJlIczGpq7v+v79WRaJoAPlnT9v3MDjLl70qjQ8HZpmevcou7O98doS/uKLr74hwxobgsfRj4xUQZexflivBRnsO+66R9q2u9IUKk4cuojcfNNNsuztd6gpiWSElRmi9//xh/VyRevW/HHy1KlyaavLkgasb77xmtx2y0BFQXfGuunpIAZlmNZxqHHCf1TjAy2YbblA7hmJyvz582XYEFV2ZPXV8H2DRmeQqY2AXQGD+k1QbxO0o5BcwToA0AyZfsgBbNz0K5ls1asdwyC5cuWqFBjfsuV3mTlzpmpusXKl1Dj+BB4HwMGuHTvlxBOON7uvjRkzRsLhqDhcLpkxcxr9AOjbANylBESjRjLyoZFkinj9ftWkxhbEJiHUJD6if/lvStJdtH5GuoT37paqWTmSYYBsGJZE0MmWNCPI5jXLRZUotdqgeVbgdDJwOlomG7uJg8UgDtF+7iUnnSADDc0zJJLBztVb2GA2acVisNn2iMgvANqnzZBtGRmSB21kwNM60W1JQrMLs8W+UtuLzrghPK9eHlXeB3sfFTaSyYROnM8nY665WupnplMaQCW5Swaybfn9D1MjF+9fCvqCsHJBnTehq7HxgOxB5LD7H2CZOfzfZmeCyRZhsvfkk+tQGwxfBNnWrpVuXbtSxsSqyYZyUTMpYAHZzjqzMe06m2w9/TTBKWgqzpwxTZo2bSpzn3uh5G8TqiDq1SOIPuT+IQSr7BsaZKFCAQ0mhg2/X67r3dssXwXQddutt0i62yPbt26Tjz/9hIAQtHrLV6xMRtrFLVuSgQSfHyAdxuH0Jo2Z8AZQ+cabb8fJzZhMNoewXN9tlF3abeM7b7+pmGYi/P+uuwcb9jMs8198Ue4fMpQ/P/fCi9L8HKXxCXBGN3orEow0ykQJ/hlabfgcGhegsgaMXpe4yGhuebGSGPj4kw8JLGZn5fK56iQN1guwmsEWB8Ps0latGZ+8u2wZ91+7drVcePFFctmll8vO3bvkj99+J4MSjQvBasMMR/IH5+rft6+8//57ijEYdfA66jeox4qbuU+rGKRnr+vozz8751mSGTp0aM/5Au3QatWPI9MZ8c3CebHuoignPXD4kOmPI3H98oKF9K0xt9h93enic7q6W3ejXPRCBY6Kk+uIHWQrTqOzME22SePRdfRJycjOIZMcMRjldkJhgomIDZ5/fi61VadNmyY/b/pFunXvTjB40uOPSb++10t2bo6889bblDkAAIp52LBRfcaQC1+ERI1D0qAL6fWyqzwqcsBis65dMT9ZM7aKI9+U/LX7X+55dEy2WHdRawKoMJBN66Pp+4XPYbeTmgamQDZ0Fz2yctGSgmyxa3VKgc8ncSBbYeWiuuyMRsjhEJRxjTBAAAAgAElEQVSL4iWDJptuKaxv0p71t5eLYtLpclF8xro/M+HUFUNAFVtNY5psOZKaCmBPbfi9z+UkgwzlouOWvn1UIBuz+uGQZESjUs7nkybZWTK4YweBiwi2mA5OGLQZzokqtgSFWSG1u0TkW39Q7n/6GdmRkSH5HizyImHdYOsIQDbNYkNQl+nzS1VfgdzSurVcWr0as2g6u1dY4ISRxDUA4kKQOfGtt2W7K4UMQDA58Lcdew/IIZ+X16nZFDhfSigs6eEgy6Ha1jxBrr+oJctT0WXVGqwlo1oDXEJmacSIh0hjt9Lu+/frJ++/q7olXXNtL8N5jsovGzfKvt37yDhQ86140dX7hyn6N14udCJDdksZu/kqoEhxyZIlS6Re3fpJBayhEYMST90NU8/lrj26K2FuaP6teJ8UZmyPPRHPZNMgGy7g2p49Zd3qNQRfX35lsZze+Awl5OtwyGeffizdOncxS2AhqI/FCy3TNWuP96yDVPOligX51u6iesyv79ObRlwzqqwGFkZn0y+/0rmBJgC2++4dSqq9FWTDfqRhn3Wm+XHd+MAVcfI9z8hKV3KIxqtpxnqamWkpz8NBrGWXOpOHRRP6IbxPG8gGPYS27ROdsP59+lLTgADnpEly/PEnGGXaitmh533tk+uQnr/hxx9YJqDBQOyDjOHvW7fQ+Xh27vOkgetyDXdqGjWk7ht8t6ArK6515ZrVclx1FP6R8qH++1+uXP+gc5cGZJuzcpW8+dPPJsh2UZ1TpMfpp5MpAJDNGQLIpiYcMAcAOgqsUmvRvgMHpAKFi1WJMOedbawIbDkREKbIXrdb5n7yiXzw2+8xJpvRJs1ksmEem2zjRJBNL+yI9dODQbJ8Lz/lZLnl3HPY5VkHg3g/sC7ot1c3QsDvYItRjL5iy1aZ+M7b1BBCVi/kcJFVrN4P21YCkI3JGNjtcEgygwEGg2N7XiOnpXkEDeytwaClaidhxHh+Y/G2swj1xb1odN3CfbK7qG7aYqMkW5mtdpDtuBqqnb3OiFsDkycnTWRZFGwpQLasbFWmihFFthhixdj/4YdG8r2/407V+OCVRUvMskw9cawg0xtvvSN16tThnwAWvbxwPr+Hvkz16tUJvCE5hPmkYEKnVKtenQ71le3bJWX+3TpwoLz1+hv8PMDDBJAtEpXnnn2WGW5si1991dQftT/mB4cNpUAyEgAoyYHtjUs8RCHJIDJjxjQCV9X/c3yhIBsaYDz5+BMcRwTvYCpjXcYGQAwgJYIpBAAoral7Wj2bOp6w25wG2TSTQQdhWEfAoIDmUW5ueZavTpo0gaDemc2ayovzMbZqPmOtA+O8xblns9EBWD+Xt2nNkuPm557DgIfjFlFlxffedw+D5zq168jrb75pMjl0eZcetzKQDb6n6h4PhixBJlOTzUFd4SE9rxYNslXJzpF0Jsjhf8d8i1h5fMyCKh1mR5wmmxVkCzocrNaAGMbNs2fL1lSP5KV65Eg02QCyQQOYfq7fK1W9Prmvc0c5t3x5+rna38TzxlUr+MsoHzV8cjAlcC1PvrNU3tu+Uw6QIexkIhnvED5rBdPsIJuyuxpki1WEEGSDjEw4IrnBgNRN88jorl0oDYDEBZLcVv8gmT+s5ysYrdDJ1bZOg2oaZIOgPuRHkAhA0lW/+0teWUTWzfE1TyA7C0wzgF4aZMN9dejYkY1dUJaHCoakINvo0apcdNZs1Xnyo0/j7NVFLS+gQD8AbgjsY5TBhNr0y88shXvo4ZFqCbAyVYpglJ5Wt574Cgqo+WtlPunxiCVRnQaTrVec39/2itaUWzml9slsAHbRJRfL8uXL2fVy1uzZ8smHH5IhxxJXal4qrchRYx6hXhg07KzgxlNPPi5gC2JdwXFOOrF2QpwB4ATnBTiEa8Z+J55UW11yNEztLvj5Wbk58tnnXzIBg88gSYBtxIgRCc3GTDtvGiw1v6ZMnkygCeO9aPFiNi3C/cB/hW7l4PuGyu7du+XC88/jmN839H5FOjCSDW+//hrBMpT0I4n86MTHCHrNmTVLVIfRzwiyzZwJNp/ImlWref3lcnIYd71sgExg6VzQooUcf3x1Mo0DoQiZZBdedAFJCG1aXc7rXfDyS2RkdenQmYyzkSMflqkzpssfv2+Vx598wmQTsvHBvfdx/JB06Xu9RW+Zmp2KtIPnpea4k8mwNStXEWQzu4vaQbaFC1mNYtqrQppyFAay3TrwZnnr9dekbv0GlDXS8Yieh6FQgGAprgfzyOrOnHFmE4LMvO6I0prDu4J5N3IUmv7NITEFz6djx86UmcH6ClC4Xv3T7Eu9mk5JNMaT7vgP+eXRgGyQM0mPRCSFlQmx5gf4Sa1FTjl48BCfS0aah+sXkh/Y7JVw2t4rZrKSKwNzuFKFCiomtyXPrcNrBcpwFaiYAdvfkwoGeOyzaj2JNcO0+uxgQGuQDbacWNGhYCDBr7ceRN+k1mRDhwd7eY49EI0dUDU+IMiWW85sfGC/UZ4vqgaFE9BY5MFYKJeTLampLlNrCgOOxgdYWN/fulXGvbP0qEA2ZN5TIfRvlP/ceG4LaWNongFUwiVpWvqPv2ySk06qKeg1oRlu+Bt02bDIPzjvRfnWH5aD6UYrcTxSsCVsTDXcI8egmKAOEwlZvFyfT/4T8MnY/v2oBYHASQuuxktHx6YMxhTXBjANIODr63+UlZs3y760dDnocsn2fQfkYMBPkDAUjZiZGMXqi7JVeWVvgYztebWclpnBzF2arZNpMqfivnvvMWngyJw0ObMpF4kD+/bL2c2aSSDgo7F6Z9m7rHkHyIFMAgRE4VTXqFGDC0nhi3lEvv76a+nYoQOzDHipEMT0vPZa2bZ1q1zS8iIGTPg8sisA2twsVbaF4ZEoyzunTp5snEvN2inTZnDhgxOEzItuCQ6QDVl2aLJhu3ngbTLojjuYkRoy9F6Ce7gWaPkocFFtn33yqUBzAscDfRggG7IoANmwIZuEhSWW0VSf27BhPTP5ABisIJs+bquLLyIzEH/HQolyHDhp2ugAZIPDhVIBjEVGmls+WL2KlHJcH5hsSUG2rdvIZIOAOo2YKaQaz+zR12HPxCaAcCJkjJzVrKm5uCpNNtUkwwT/LFlVLGS33nKTEsR1pignDOVHhSBeuL8e3bvKpx99bI47rgPOKOYTvm4ZqFqt97ymh3y0dp3qMvXFF6TJA2TD/gBqq9dQnb3KttKNQGlAtmSND6yabAjowGzQIK0OrHBFoUhU9uzby46E1OrUs9RkIhh7Rx0SJMjmkl0OiZWLetKlINWlkgqWxjR2ZkdsPdIZR6VvBduf4fdJlYJ8Gdq1uzQtl80EBAIuXAuYFbC5X//8s5xSq7ZkonzdWEegy4Z1C/ICN8+cI9vdbjmU6qT8gQITFTPPmsEriVYbWJ3QFE0LhaV8MCCnpqfJqC6dzWAQawWD6yIeaeGghUWGICry/PPPkj0A5i1BtgaJnZHtp7FqspHJVl2BbNxsDCWAbAhGYdeoyWYB2fr17SsfvLeCrKfpM2fTtgNkwzwByKbLMjkXo0IAacJEpc25etVaJk/CkSCZZ1gj4BQPv/9BxcaLRpmUgFaMaduMkh2wqlFif0JNFN8a60g0TBDrqcefYKClBZyt937wwAG5ss0VBO8ys3OZLUdnZD5jS4CKazmveTMyNFFeo8uo1NjEGIa4p1tuGqAaH4DJ9v77Me1X45jQkBl8zz2ydu1aztemzc8h47pr544875hxqnHPvfcouQKsHQNvv40JGIyDBlnBZEMAh2NA4xRsCwBiO3btIZONzRn69pWV779HRiFAPIzD8/PmS7Ozm5vD8NikCQQNe3TtRhAO44fyHDQ/yMjO4jN+d/kK+ejjddKhXXuBht7YsWNl2PDhXKuSsQNLZ5n+vXtrkA2tmgCh3jFlumzPyGLSFCDboI6dpG52hsie3VIxM52+JO1JRAEf+gsjFEtjxAp2gqEI3xetHUgAOhKRSEqK+Fwpsjs9TQbNUSBbvjuNIBvAefi7SBqq46otIcgwfk8GrqF5luXNMzTPelMSpbwFTINdRWnojz9vlDq1a7GSQ5eQoloDyYtVW7bJuLfelj0ZGaxsCUIOwKLhVuRM0BqixgXroApjlh70SyWfX65p1ly61DuVSRXdVbSkSTidDJ385FMsgzfffyOJ8vUXXxJUAZEByUBcN8YapXzosglNp2SabLq8nGQF42IAsq1b+xH9TrO7qAGyzZ6jNNkIsllsb5fOHbkvWG6ffPqpBHxBglUoV8f14B3ORWJLZ2kiDsZ1h/PzqKVm3/r360MmG3wsXM9x1aubcyHo8/Nc0B477rgacnXPnnLJZZfGJTKGDlHlndWPrcZyWSUqv09mzEbH0Ivk182bZfDgwWywBnBLayyDxfb03Geldq1T4mzHe+8uo90CmDvoLtVwhfNSJ/SjIuPGjpVp01XzlyvbteM6pO391i2/U6wfIB1AUPjx2L788nOjEkVJtFSucox6tnrCW8bYavM3/vQzQRqML8pzkfAHyIbnycYH9w0laWDBiy/w/Xt76fI4BvjbhiZbh84dqDFnTYJjHQSY2vKSi2XG9Fl8zmtWr1QgW3YOkyNoCHbvENVBFFphl7W6hNcRCiqQ7YKWF3IdQjyHLT0tkwzHdWvWCOawOy2VMlBYU5ctXy7p6YiWhZpsWBsQVyPBMn36dP4e14f1ih1YoXnd9Cw+U8TAIGVAK5Ag2wUXyaw5SpNNM9nwPa6liZGoT/oeG5N/0oTxXPfxo7W7aMsLz5ffN/8q7Tt0YjyBGI/vpAEC6+S8buBjPquok3I0C19+KeG0IAGc2eQMvqcKiH5YNv6EyibFQkQSH4QLzrN/ucTBkYJsvZo1lWPZXFJpMXPNsCwWSHhqkhc6t4OJSSYw4lLKF6j9SYg2mohZSV5glMF+QsOZmwnyFr4amPjTfg2ypRLU0zZcnzMuWWOQxRAvF/i8EgyEJTcHAjKFgGz69FZnf+/+Q5KRkS4ZboQTsYC7OMfd5w9Jvs8rFQ3h5EKRxLggCZfmYhc5O8gGo4dyUQQrH2zZKuOXLiUj4EjLRQEmpEbCkh0IyTF+n0zu35c6NsifYyHFGGBx3xeNyvxXl8jZZzaVWsdVY9MBuMsAstAAAboQr323XmZ++JHszchgSSYWed09zl5OGx88xTMnNIsNyK47GpXyBflyxUknSf8LWrBsE+cuTgtCZ/4AoqETK3p5TnvrHdnqcsrmw/my1+czuoxqNNghjkhE0NYCTkV5f1AaV64o97Zvy5IjmFCGB3oBSaJBAI0WaJHBkEKcFA5CSqoqan1m1mzSkDF3QBMH3RoO9MCbBpDiDucexgwi1c4U7T4lvgjQzGnfrp388StCVZHjjq/BjJPbo87z+GOPsaOO3kCnnjZzhjidMb0ZZfXgCCpdiNUrV8rSpW+rd9BG39dZOJSLAmSzarLdDpANwE3PnvLh2tV8yZ98YrK0aXuFeX4ryIYMx3iDyXbnXYNoGBDAQbjVDrL98MN3BOOwqNtBNlxHg7qnkqEFxh7AwtNOrauOYziVm39R3VuRFQNzASAfKN8PPPigWS5qBdn0IpB/OE9lZox3fMeOXVwM3W5VXomsADJUerv19juUZkc0TCcIgC0cNasGIZwSzV7BCIMdspjZUpEh9w2Tvv2VWLc14/nqkkUMDrGd2aSpLHhpYVKrCLv88ssvyeB77uJ4Qm8IenMaZINjSicQjSXCEWlyRiNmPytWrkqn6MorWpeBbIWvNyX+y5GAbAUpbvGEVXfRxMYH6tTWclH8DJANYET58uVYLoqgTtnSGNdZfUaVYfohTOxwyHRDkw0lmvkGyGYN/JKBbOr8xloH3U4j0aAEsIWaZ2A1IAGhO99hLcDX+BnTpV+vPlLNnWoGhDpZgzKrJ1atlmUbf5EDnlTJd6VK1NDx1O+AzuKVBGTjGhZ1SEYgIOV9BdLznHOke906SuPOwrjQTkKykpYSgWwi8vxzz6rynKizxCAbu172U93XRo8Zp+yDZYuxaURee30JS77x/oLJlpGZbYLz6Aa9cYNiID81ZRrL6R8e8SCP9NrrbzJIAWiEchbYXYD5e/ftZpCHoBMbuqWinAZZawQYAPkxHggYsS7lHTpAthcAt4dHjTRLyRHogGl2RmOD9RsNswxfZ/rLVazAMltIGMAeAjwCA/eXn1QipHevvjLs/vuTIp3PzHnavA90NUViRJcfkVdnNMbBmnXLjTfEQDZLuSjsMuw2GuLg/rGBiYL1CABYu7Zt+DuAbEiyQL8ICS7dXbtaDcXau6JtO3Yo/O3XTVyvYVMxLhhXMEryvX4TZANz4qp2bcmAwIZgCeukNXhHuQ+CpQfvH05gDe/ls88+Kzfc0F8K/D555tln2UQoP+8Qz3XKKadS6uHK9u2ZuS4Jq73ERupftiNANmiP6e6it02eJjsys02QbXD3HtIwJ0MiaBSTniZup2pQ5bDpUJqG1jA2Oq3g9QUkEg2RKWMGiZGoBJ0qMbDd5ZCBs2bJNjRxOVImmy5zDwfJZO56Wn25+qwzGXipbvYqcQEgbev+g/Ly669Jv549pbwjVs2B2Y5SfHg8t86eI1tT3HI41cNkvK4mKfbR20A2LZuCpEoWGHb5efLogAHsIn0kXUW17b1pwI18v/R4armUcCDIYB22SDfbsvpDV7S5UsY/+qhpP7QmG0CjAQMGyIm1a5EJClaptnfQgwK7DeWieJfBZDNBNkNDUo/LXXcOor+JDUnsrMwclhLu2o2GJAqQhd0GswO2c/++g/SjunTrSlA8cYvII6NH01dUXRVfNHfRABF+8eKCl8gqsr/n0ARFcDxz2nSWgMKPx/mvvrYnxw/6logzzm1+rqxbt06cTpUwwO/AcL578H3KjhqxREH+Ydqx/EOHqdkMEAv+MuY2/EXYJNhEgC4oX1y6bJmxTim/YuK4sQShsC6BCdWs+Tn8/aJFL9Nuwn/Ac7j4ksv4ecgqwSajuzKSEAD/4rZIlGW/H6xcQXs8dsx4Mo7hRwNk63f9ADIXvfmH+dy69rgmbu3QY9ixS0euUd9+9TUZj83OOZsyL7Omz2AyatrM2YrJZoBsOZlZLC8GyIYxnTFrlixdvkwa1K/H8wEcIJOtZUvp26ePrHj/XSapt/yxTerWqcN51LljJ6IaGO/n5r3AOO6MM5qwugsltRpkw/rIxE0kIlOefIrrod7Q2AEAHBok4fOdO7SXz7/6Uqjl+vScBJAN8w7MwcI2XQnkK8gztbk1yIa4VGvpPTRiFJNruiGflrsZO/oRxoJo3oT5pTckE8Euz8hSIKLe4C/99uuvAvAO7zLliYYPZ/JRr6mYZ9ycDr4runlUsbboH7hDSUC2Ke++K8t+3yLe1FTJCvjlsrp1pVfzZlIJuEMoyCSQS1cQGQCarl45dDCPCQj0BcD6pRjZsYGy4isKJFNbIBQi2I+kfKFSZcaxaG+NzwJ/AoiakZkm6Z40k1hmZ+Vaf8b3wFvgf+E9ysnN4rU6DhpMtoQgw5ZR/1+AbAimcnLBZEs1UUsMnwLZnATZHn1HgWxH0l2UZTbRiGSEgpLr91Pz7L5Wrah5BsgGrzS01fIdIr9HIjL6scflzIanyVUXXWJ2PUJwhUUeQBYo+7dMnym7Kb6qW4kbgWIRrDXrO6WfgysCdBfshJBU9nrlgU7t5cwKFXheZPFKogWh2GxRKTAcsW/3H5AJi5fIlmhE8lM9EoA2kcvQJTK65qUGA+ywWsMh8nDfPqbekB4P0iQtTlosYIuQUfbM00/TQN444GYGOTrF0vrSy0izBY0WxlWj/XjG+P7gfriKQlo0MuR2hgMQaEzePn17yScfqoAJ25xn5kqLC843fw76A6Tr/vhDrE36Za0vl4kTHhOPoQsYZyyjURl02+3y+quLGdjg+rBpwWmdKXz8yclxmmw9e15H4ee8vENkDfAzToe88fpbcmq9uuYpPv3kI+natSuHgSDbpIlkcXFsLOWVOC/GLca3M5hkDqXJhu6i2jFDJrT9FW34M4Si4RBg9a990kkSioZ4H79sRNtwkU8//4wZTYDbMPIof8XPhTHZjJsnmHpw/35p0+ZyLhDNzj6XQq8wdAgk4QxgQ1coOEOzZ85kkJeVm8VW4CzTpXC3pofHRl13F+XzHjKMToXO/mlnC+ParGlTGkhsb7291Cz3AlUb2nHI2KW606ix0b1bFy6c0PtBORi0hFB+jGwo51IkSmcMzDVsra+4ktlZBJ/ovoT3BOVM6I4Xt5gnAZP5rIvQJLTOr/8v3x8NyHZFo4bSG2K7RkYLTLYYW9qqFeSUMJhs+1V3UXTwstLL9VirtdcA2VxOMnlnrP1Y3vpxg+xP8xBks3cXTbb+KTugNrw/qaGIpEtEKnr90r1hfene+AzaYyWArYJByBhsKciXkZOnSrvWreWyenUJwgHswqa7jK7Zf1DGLFxI1sVhMNmYkLGUbJkTJ14ryT6fnI4os2xIyGT7fXJMgVfGDehvBoNYw3C3unzdej/qWMVpgliYVA6HvPD8XHlg2P1MChwJk02/O1bmhfV35v1FnQpky8o0QbahQ4bIgnkv8t2DlhiCmGBElY9/8eXXDIKgIYS/I/jEhqAIQuIdO3Xhz2A8QLsR1w6bDEo/gggEKliLsD+c5V7X9WFnONg8lH0gUJw7dy59EX29OM+Ihx9kgBYTxlXjqZ0vHA+M6gXzX5Kccrr0NZbZBpgFcIolDZUqycpVa5SWpblFyHxBoIkgfOaMGWR2oBT+vRUrzOeHcigkW3RAjEDq9kHohO2S77/9jskE/I0gW5fOPPoXn30uN908QHbu3Mm/YR2eOm0G9Y/eXa463elkidujSqOgYYf1GWW7WMfBLEHQDSYAQLEu3btRW63mibUIXJ7R6HQGvtDGQ8c/aNUAHAVrp/YptaR27dpkEM974QX+r7fKlarKoEGDpHPXLgxyyrbEEbCCbFjtB02eKluzsplcAJNt6LXXSP30NAnv2yOVM7IkHQLOhu+o53DsqLYkRdQlhwvy+WyVlqG2qsJmMn6Hk/qSA4+2XBRlfuEoy9zh547v2UNOS88gi41p02hUfEiUQNvx409k2cqVMuSOO+T4FJfR3VNJtsAHR/Ji8pq18s5PP1PvsiBFleEnZ7Mlt6sa8IdtQGwAbeJcAPDly8k97a5kbIC3WLOTSzMvrWwW7T+gLBvvTa+e1xLEPv6EE+W99/FeFy2ZokE2XCdAn7OaNZOnnnhCJjw2iRUia9d9FLNBFNB3yAPDh5ONCjvzsQGyaTs1a8ZMU0MTwFjLiy+izbnrrjtk8+bN4ixEg7dzly4GyOZkmffvv/6mbFA0zEqLuwbfQ3sM26k1McE8gw4ybNiESUZC3BEh+HVKnbrcv1/f3rJx40+ydet2/gz7iuNmZeXQVuJ3qABBEhlgGp4xKk9GjxjNZC/KVHEfF118qVmpAibWwxS7BxSimPL2+e9OS+O1WiVU4Feef87ZAj1SO4MY9wuwzh9Q2tPWTR8f9u78C1ryT0sWLWZZJ64BiZh0TypBOOyrNUyReL/44ks5nh98sIJaZ9hwj6fVb8i1SJeLduiMTtjjpUeXrgRUv/n+O5IbbujXn7YV8QGSICghhc01daajIpWrVpF1H32i/ONomMxF2GqAbABqwcIG+QHgKzTeQIIAuw/JaWzY//obB8htt90mzZudQ/mehfPnGY0PFFi79N3lbBiw/ocNvOcuXTvRD0cpMMBkJMyw3vbr3Ue++vabOCYbwK4+va/juchUMnwVNb9UXIH1nCS2qGrOoeMSXamCRiGakYdjzJrzjPyxdYtqEGcw2fA/qmbQMCM7I5Pxg44DqRkJ/82dxjjOvrVp3YrlxdgN8RUSffBNsOV5C+hTwLcAyArGX/H+Vmksyt9n35KAbNbGBwDZLqlTR7o3aUy9eXdINZ/Um5WZCTab3xdkJ1d2GyYBMT6uNP13M1GkfoMOv/BDMtKUtr/VN+TyQk3O+MQTewI4UqgnmJut/E97YsoqX8bjGPMR14rPA2jNSAM4VwzIpi5CgUQA2bIyoMn232OywRjlloMmmwLZeD2O5CCbz5UqAUsnmJJMPyyiCE5QGolOcbe1uUIuqXYMy3+0FgQWcNDxV23fJrPmL5Dy6eky5IYBcrwjJigNuAFdPLHIj3z9Tfl49x455EkTrzuFuhlcuONANprMpJeoWGwKpU2DgxMKyAkSlYnXXkPAC+4O3HzV0jwRwLAfVDdAAFQBgdjXvvtWFnywWvI8bvGnpEqIYpcQYnVSiy0jEpKamZlyT4/uDHrBOYDLDzcXX3aQDefDJESZCha9gF8Jy6/8YLVUg7aZIyKfIpvWuQv3O/a4GiwbAXADpBgLImi1a1ap7EF6ZjZpxfbOoPv27KXz/+Xnn5q3eF2f3nL/cMVksG6/btos7a+6UvIOgu+oru+0Bo2oHYCyF+uGMYQmwJuvKoFsZOKRCcJ1g3a8+OVX+HuUi2IBGnz3nfwZ3UURXB0+fNB8DsgmLl32rkl793t98siYUVy08UzRXhxBCRZrZP+si72dyabnBxYQLLojRykRcWxYtEaPGsHvO3bsqDKcEYfUOvFEiRqNJFAuig1zD5lMtOjGIlGpcmWW2qI8AcdG8AeHIgaWqnmFpg3I+Hzx2Sf8G1pv47lhoUY5qRVkAxB204ABBBvh3CBIRKOFFuefn8jciETJ+Fj08kKeHyAbGCU4H7pvgXXxy+ZNcmJN1ZJ+3nPP8z7QOfCZZ5/jtSycv0CG3HsPjS4Ez9EW+6svP6dTBZ0K0N8BssHxhAMKJyISCrPs6esvP+d5p02dwaBSg2y6XPTLL75mww44gGhYcf6FFyTML45rGciW8B5xEdO/1cwAQ30CNGrYSJTV63JRzWQDyNancWPaXdDGk4FsSrkTFeJKK6FC+XK0M/DEpq4AACAASURBVIW35C49yGYvaWKxHhx8dv8C4zkWDE647hqp60kzGM8RQeGq1r9856svZdHKtXJi9epyb8f2ZD6AFQ2b7Y+KHHSo8q4hc56WzS6XHHR7JOByUV8pbgw5lkWDbOyMDbsZVpqizSuWlzuvbEuGHYJBQkKQA7Ad24CgSuD0WcpFRf4UkA3vmqb3J325eM0KZIt1F41wzUCzAZR7Y9PlUWAEQBAczjqYdnpdBAMXDnOnzgCVYuOIZM2woUNZbqolB/T1wNbCrnvSkMpS7zmAeug9audZ/55AYSQkk596ioAT7CBmJDsDIkh3pzJAQmY/t5wS3rVuAK06d+rAshYkRqDR0659B5PFpu4jKmvWrCFbGpt2JrHWQpuI3dH5iEMMOJGAGDtunFk6i/sGSHdl2zYKZBs7nswJbe8PHdwvDzzwANm80GLKyMomM/zbr7+R6scdKzWq/4fabcdVP5bsvh++/Y7lvggeUKGADaAaAsLXFi/hM8GxoeEEBjNsNRI748aMpsYbZiLG97zzWxhDEfODNm/aRKAUZUZgJiDZ8dIrL/NzZVviCNiZbHeYIBvKRX3UZGuIxgd7dkqVnPJsfBANh1TQYBzOBN3hnxpNSzifHE7JzyvgXM7KyowrywfIhg71W8Qht8yaLVvcR6bJpis24OeWC4Tk1HSPPNKlE20XeCMqhRKVPHEQ0Js0d65s3X9AuiB5UbuW2ZgMx4GfjmqSdQcPyiMLFsrO9AyWsEI/rrQgmyoVFXGHVQIe2sQDL7xAWp10Is+pGHYla3hQmI+u/QcwYX777TfTHoIpi+7KVn8s2dy3gmywT/gCiw3sUPi4aMClg0q8b0gG6Gupcfzx8v77KxV4BQqYiHz+6Wf0j7CBkXXPvUrwH08AIMKPP2wgGF/gxSouLGEEaFa3Xj3D1jhV+f7tSk7F5UCaOrai2sfBLO+yNMxBI501az/k52EXtR4ywDewj1G+3rjR6XL3vYPlrkF38LpwTr0OgMmX5skg6IOuxqja4JMy7CiOO3XKFJbdokEa5zk6fELzNeqUevXr0y+ndqcluQpGFrpfIhmLEs6+/VB5oWUDRNb/8INMnTaZdhp2UG+w7xhfgGwtzle6bW3bXMHjmJul06b+nXpu+g2NadrhPvv1v4H+KRof3HrrrVzbIGXAJheffMI5AGYd7HTjs84kcGv1VVEq3Kh+AyaUEc/88ONPosgHEalrgGxISoF5hrXk7LPPlSeeekoeuH+ovPH2WwQ3qhx7jOzesdN8vrjePr37MSFlBdm+/OZrrkkA5fBc4Pf36nOd7N61i/ewYsUKJuxROgwmJ+ZL6zZt2Q0bxwQDutd1Pfn91T16mlrZGCdratAaSaP7J0BG+A+YP+UrVmCyBpUxAA7Hj5sg11zbM8aCsmlKm8/FpjkNRj3WUeuGcd29e6cg+ffee+/Fleza/Rsw8b7+5psS+FvJ3va//+9KC7LlhIJksl3XrCn9/vSISmoQXLPUgSJuwKuA9wpxJRISZLKBlGKobdrV0RTeouy+L+CnX1axfAUDrI8/fmEji0QVSV45OeLGummCugaLziI1g2u0lqsC1EO1WU5OtgIEk2myxU0kI1Dfv++QZGTGQLaSaBGw1LLYclGr4o5Vu8FldC8ByKY02WgUHaq7qGKy/SGPvrOcTLbSgmyaxeYOhyU3EJQafr+Mub4vy4CQReNzsjAPnvzgA/lw/XouvHde21POzMlh8KTLhGCysci/8etvMn35ctnlyZCCdI+E0EGIJXxGhtsYXHtAZxpYuKFGjTEW+Ao+v1zVsIH0bXIGtSAAcWo9Nj54HEh3MbU8OOvz0dpsANoAGO4IR2TJeyvk+99/Z+MDBJJuV4ocUy5XLmx8ujQ/pQ513+BMUNC7BJo+d991B8EybMhYPzbpCZbXvPraYtny2+80RmozVJQwJhbGgbkwOYRtj2OgUkRWr1pFMU1k8PV23vkXyoxZM01mgf1l+fjDj0jhDfpjGSaAMrcOvJ00bc1qs4NsA28bpLQRJMIMjqYO2xsfAGT79PPP5cOPFIut1kknc3EA4INt+dJlMmrEQ9RJ084OzpWa6mHmrW37tqSHw2iwRTBadUdUaRAWZwR/+B7ll3hh8/K9zPShDPfqq6+Wjz5U5x039lHp2LkT54Fqla4YZr9s+jXeUaOopEJwr2zblouwtVzUHD+DMTjg+n50GnBcAJ7onlflmKqyc8c20u51JhDd5iBKja6dACupowZAISWFmUWUH/G9DUcI0G3f+geDSQBouD+UKSFbvnObKjnChuvq1rmb3H77rYrCHgxy3x49r+HijLKjl+Yv4H5fffmNyRDBuP304wa2e4eTRxHueQvYxvmeu++kxh02jNPyZaoBR8errmJGERkxZDqxkOL6ME8nPf44OwxiK87ptc+//28/m4uQvvEjBNlSomFJRdmMEejYyxhDFpCNTDZ7YwDLz+iC59dMNnQXBZMNDAd3CruLJg++bE8OxzO630HzLNsfkPqZGfJIl44s3ddl9Lp7KIrYJyyYL+v3HmAThydvvpHsB7DdYEvxdqK0CWDjvE8/l5e+/Vr2pKHLKBIeOiAofnXVehAAGTFmWYGIVPL75JaWF8ilNWvScYH9TkiMHEFDD2uA9Pzc55Qmm8MRx2QrfD0Tgja3o3OmiLz6+uty7HHVLMz0+PEGUI7uXnj+cJJ1mQaPbzg6333zLd9TMGgRfDVt3kycDqd8+8038v3672hT0SgFQVmyEhN9P1hPEFxu27Gd5T2w3WTpGmOULEDWAYtujELbgKYWXi+DBXQRBDBQvdpx7HZqBeaS2QQ4cqNHjhJ01KMwuiuRWQjmRsP6DcxgCfc8fsKjZBLEXjfF9MZaYr9nDbJh37FGuWjMnqkQxecLMHAutGw4Klw3YCsB+H33verWesedd3Oc8Y6A+YIyLoDg0LBRrD91/LzDhxVYFrWDbImjguB5+DAl9N3uKsXiKNsSR8AKsqGKYpDZ+ECkss8v913TgyBbZO8uqZpdTjxISoARxHfJmGe2IDP2HjslL79AQtGw5GarYEHN9QjLRSGH8gc6MB4lyAb2QlZQ+bnXnNNMup9ax9S4xHXCXqLGYX0kKg9MnizBVLfUO+44ubttG8qY6ASw1kYGo2/Y3Gflx1BU8jKzxQewx9JlVI8iNDc5DMb9myXrxnxFJYnWJj7G65WpN/Qzm6HhLUHSwroV+t4UMnG1bUEVBcsUkUDPyZEJkyayzK+oDZ/ds2cXk6+4CiQSoTk5depUrodgseK91BtA/E4dlCYj/D8ARX369IuFqNEofTAAddBfA6hu2kDGQSUDFAGKAKDhPLEsCFyrtLakcVHW0WNcjTLcKlVk9hzVzfK95e8yyEVTFjCBYdN4TZGo7Ni1U46pUpWVE6NGQ48tSlH8FxfMZ+KNjNtIyLCDdnsaEWhlwq8HQw++JRLPjU9vIg0aNSySuADZg3POac5g39rYR48zrgOJIAACENKHvw7mHcpHNawNeQOcN86ftJElrOuOfQ1C4wtUogBkQ0K5U+euBNkeeOB+JkpmzZqjGgBFovSTwSaE34614rTTTqMeH54NOnxinXx50StmF1aAi0h2I4m/afNGju9LC1+h1AuSJY+MHSO9r+sl/W+4XqBxh+ODCIP5Mn/BS1K1StWEclGUzT0z91kCuNTYtGxgWIN1iQqfP7b8xvVnytTp9PmxgQmHe8MYIBGEeWCOh45nDExAj+fChfNV8kyc9CPwTuEZQ5IB5AYk4FHBov3Gwt5bU1PSpeJUaM6BKV7YtnvnLrX+b9kiBw4dZLzjSk1h6TJ8ANxnixYqsaTme3zyssgX/h/wx9KCbNnBgFx+2mnSu+lZpiabSq7jZjUmBJaZEi46cOAg3zvdE4D2Wzcrs/5v4VwTK/JrkA2ojrZLAK5dpo6j6dMZ46zOqZL5CmTTTHqLTFqcfVOdqM0qrIIC+nMAVnnOwkA2E5kzJvG+vQclKztTPKkgSsc6QBS5GJQYZKP1NyegOqZLdu3eLeXK5xJkY9nenwSyabYYFnh3OCAV/AFpW6uW9G1xrhk4YVgBnEELAoHTbbNmyz6Jsm748oaNpPdZTUwBVFy5dgbAULh7xizZmpYuBzwe1ViAt6Yqgu0ZRPv44eUzy38CAalckC8jeveSMzxugnpgLZiV6cak1A/XGuiY5zFOiumBciZATgDbEOjhe1wfdsH9AsBD0Igv5PE1Y84umm03/Oh21rFDezMIAJiBckEs/sOHDbHcYoQaIhwNpwoo+b3lwhH4wjl//4NVgszWI6NHkqGk98FnzrvgfBpj6CnYNz3G2O+jdR/KDQP6S8HhPBPoQiadQqOtVdccO8hWWEt1K8gGg37jzQNZ5ojMHl7+nGxDWNHpYBnp2c2bMuuD42PxAPCDDH0MZNRaO8kDaitdVhlmpxKw7tqVIBeYC9iQ+YMBx6J6Ui2oCapt02alWae3Pr16c8GFJhGuT7/fS159PY4pgJbpyD6t//5bfhQUaNCta50CEdwoQTbqDkVVKTLAPJUNjUg4FFKswDffVNlyh0OeeHIyWSDortXkjDNo2Arb9LzCHGjTuq08+dRT8uLzcxnU62flTE1RLdOh31P3VHnzrXfiDrf++x8Uk00iBNmQ+YMzsOWP3/gsMLeQKW7Q8HR+rn/ffvL+ewDc7MxSJwEBOHllAFuhj8z8w38LZAuGhQxYMNlKArIhINyBxgfrPpS3129g45fSgGzRaEjQk4/d7wIBqeAtkOvOO0861zmZ9l83wMHbiJKmDRKVIVOmyAF3unjCYbnxogvlslq1yAjW1gp2F8mO73x+Gfzcc7IrLZ3yAmCzAbxR3baLHnNTdDUaloywClSrBXzyZD8VDMKlsDeqUXZEbcXDeLHzW+19OBgyNUdg1zQoVBTIxiMZTrEZzBbSHcw8q5kUUFeacN2W48W/n6VzXpMBaUWNvB1kYzm8GUIV/57Y99DHSyaUbd0XrGhsZPW7VGmM1Z/Q+yZ7vjhHwO9V9s+dpjQ0zfGPHy8Mq7UHjfV5AEiE84jgEeWjDtp9SxBLB02teea8iKpyXmxelP5HVfe2onRX+Xl9I7Zy/dI+r9I/kX/OJzTIhgoFgEu3J+kuqkG2Y3LKK0023Vm0WJDNJXn5+eQhI1CkuDS5A2EmA3wuFxMFNx4FyMZKEqNz5zFen4y9oZ+gz61V4xI+6w4Iqn+3XhauXUuALysckCcHDKCd010+MYvBsUKqbv5nn8uLX38t+zIypMCZwi6jdvuUzA/XYBDuFcLa6UFoXPrl/BrV5e5LLmZsUFTDg2TvY3GzCYE/gBnEVRUqVbS9m4mfNn2kSMjUQkT5ZzgYMYPCnHLZJgiE/fG1Y9t2voflKuQqkMiW9DftRwmqYwp7B+N+n2Cfk1fuJN5hjCHGJgtJ5Dr0eWCP9u7ZRf+6UmWb5lmhIEZh15FcNiHxXmP2smhbZFuHjAmoZWiSzgs8K70+WxI9XK9Ne62u0+8rkD1790pmZraRyInJOgAcQHkcn7Mx0e0+rDe/QCAkbz02ykoBDiGR70l3SygYNDW1uYQbzDx1iQAyI3Lo4EEpVx7ehrqugrx8gqMAQNjEzmBaFzq/IP+xZ4/4/AUEOz0eVdbHNb+IuWiumwl+RCHrv56P+pgaXE+aQHfSX1HrmL7yQuaHzZcq9prNJGfp/JTi7Mj/+u9HCrL1aXqWSqqw8YGS87DaZlYLSFT2HTgsmelpJv6kqkuSdxfl3DHmo9fvk3yvVyqVUyBbrK2P+snuL4FwpHwr1RMgOztL0tyJzT753hhHNFAMdTxUWnr91IIDyEa4rqRMtj37DkpO1l8BsukrtWWWcJMmyJYqTjTjZPeIoy8X1SAbGh5khAJSqaBAHu7USc6qUJ4LvFZEgVuLwOnjvXtlxCuLJc/tZgcM6EGM73kNGQq6fBPQAYoTUTI69b0Vsuy3LbIvHa3EHRJw8Yw2kC2+DAjoqWpNq0pYweYoF/BLA49bhnXvxmYMgHEAsOlP0sHXGcZijA1200AbHBd8aYBNTxjYEw2s6f+tk8k6Sa33g6D3weEPkCkEfTTQo7Exg35FW9HirkCFj61WjeBZ9Wo11P/Vq/MLXWpQXrJ12x904gHOQIB625atzGhv/vUXTn58f//w4WSElWT7+ecNctONN8rmjcj1ijz48EjSha0b6OVvLFGabJqmjbJLLCKasaU12e66W4nx33LzrUqYvxDNrpuNhg5oFQ6GG7JEyFiifTacKvPpWzLJmvGG41tBNhpuZwq1zk49pQ4zlV9/8yUzU6++9oaxKEXkxJo1zYXJzmRDuQCYWnrxwv9wnqHNoYWN8TuwD0GZx2KJzCJKXU8+BZ2a1Ijt2LGNmhAwctg2/rLZItItzOABfFz5wQfMXKGrJ0udIlHp0qmTfPL5J3H7I+gCjRvsDHwh4wZNO2THcN9gqEycMEGmPPUEz6fHCEDc6NGjpVv3q+OepQbZMOeQ6R0ydCgzf36fj87Y5CnTzJbr+KC1G5I+EM4BbbZVa1YzM5o0mC0rF40b9z8LZIMOJWwgMlUqO6RluNWCGLKAbLFyUSzDdqawKhdFULbTITLdArJ5AdQil5is85yNGYcl3hmJSobDJZler1QtyJMJN94gtS1dnnGFSMggGHxlw0/y3KpVcjjVLanhiLQ4pqrc1uZyrhVayBt2FwEhSqCGLFgo670+gnIIXLVQN9YDJrM4+Sz3Z4kWNRtbM54vOL6GDLr4IgaDAPQAAIIdqwHv+AdmeBjJfcciTOtf6xwWBhKVFugu3Ak3bi15DBTnOOn1VQNaei08MqCnhONmAxeTPQgT6LMECEcCnlqPXVTgrO2uXjtK+yySncf6fNS542EQvQ7bz3VkY18ST+Gft09RIFvFggJqsulyUYBsYLIpkC1WPWINVOKfQCLIpu0xQCsw2Y4WZEuJQo8tLOX9Xjm7QkWWuWvgDH6ubniA8wx/ZbF8t/+AhFJckhHwyx2XXiYXnnC8mbyA76qTF+sDfrnrmbmqZNTQRtbrg/0p64oVc+03Kkl0F+nK3gK5q307Ob9KFZNhp6VkOBdhMSwZi5K+h4WBfoW970W9cyUB9+z2sKTXGffuGgwcdd+6E7Y6kpX5pu1kSd+okly/PpbpZ9j9r0JuyO6XlCa5lPRZ2H5Z0uP9GeNf2HjGjd+RPFgNaNnmsv18vIcjYMKXdB7ErS+Wyhv1+ZijYl8D4n8u2Tqb7BjWeZxsrSv6vLG7LGw+F+uTlGag/mb7lhZk0+WifY1y0TRIVuGZW0gY+pgsF91/WNIz0ky5smLfu6iTeBHKRfMKCkyQrdDGm8Z46nNGok5qP6PkE4lNxiSWfWjvbA2EmGOEzILXK5FgmCAb4LoiQTbrTQJkgzZD+p/OZNNXHgPZVE2tS3bu2S0VyoHJ9ueDbIoOHpacoF9qOkQeu/YaakEgECJXLyqS51BlPc+sXiOv/rRR8jnYcAr8MvbqHlI/M5OMAYByGCuw3kBt/3DXLhm15A3VkCE1RYLQhDIo67EHVTjIBu2f9FBIKvi90rtpM7nqtLrUR8O1WfurlAZko9Ew3CtthhK5OzFWGyaHlRIfy2LEjJgK/ZSYIBwwaCKAWlyvHvKRAFxC8unHnxCsOebYKpKZhTvQm8oWmCBVJEqa8r79e1jOaWamIqh73y2D772bABvad9uNrn0Bjrc/EZbRTJo4kdTPm2+5NcE8gT6/9B1V5gjh1Dp16zKwBViIzqfYRjw8ihoGDzyoWFV9+/SndoUVZLM6AGh4AOYaNOOQUdJ0cZ/XS6o6qN2glYNZBmaW3QBbA2NQ5V0pbmpNVDAQ+fkL5hGs6tK1u7qfaJhtqfX21dffmpknHBv3B80EHBfvEzTHQDdvfva55rn1Z3FdLzz3PCneVY/FzIttO3dup5aZnscQHI91wsN+EZZxvfnGG9KOHeIMyDqixG+XLnubQq/6C63WKYirjZYBWioFLpU9x/bxR+v4+e+/+dbUOhp4K55lPErw84aflLaII0KhVugWoYT1xXnz2KXp+P/E2H48cCRKYfNPP/uYgrrYkBnGuKJTaWFOxb95wUx4QUrwiz8bZHNG4pMuKhhySigckb0H9kulclZNtsJANpGg03XUIBsW/7RIVCp4fXJ25QpyR9sruFbohge6wzTKpx5askS+3n9Q8lwp1HA71psn428cYIJybKZjBJBgXbz0w3p5bt1a2ePJFK/HQw0hpeMZD7IBjDbZa8bzAOMZSZ/MgE8QDN7Z7kppWbUqdYOQgsDftUpeQpB2hM54jPFZOnTO6qAWme017q1YJ8o2J+23U+z7afPF7dhWwvH0+UoBrpfW+dfrqDJ8iSNgH0PsdjTBrXUIk41XMjAvNgzF68EWZTYSz5fojZQBakUbXivItglMtslTZHtmtkScaHwQ02SzlosCZCNbwIHOzOgor+RMyBjQLESy0FPkcF6ehCUiOVlZys8LR5j9C7tc4nM4E8pF0c0TmqxWDeLCKjfw+xQmuVVjr1tbXiiXnliT1Rq6jx+axEDhalNUZOD0mbIn3SNhZ4pkBAPSslo1uaXVpWQTI9FtBeXA4b//5Vfkm7x8OejxMHmh/W9zRHXyxmD0aQaDqiSJkgWc7fPKCaGQPNK3j5xkSaroyo5k87Mws5oQoBsXEoEOkaXhTTK7V5y91Gxa2oMipkyc/ShpGagFMeC9RZWvCm63bmx1NHaIgWkh5aiF3XdSu1TMelbccldSW6OvV/vzJV2n7PaObHUbA7qk1xBnt43x042NiqKqJ7XxfKbqHztgnGwqlXR+l8BljNsl4bgmE1IlCUveMKBkIJv9+or1F0p4Q0XNsyN5viU87f98t9KCbCgXbVWvngBkqyJhSY86xRUGkKXksrTOovrfKQf2HzxikA2gV8VcVWlGXlxRDEljJMFkAyMzK1d1tU3h+xHbrECqeb1k3TlKArJZ6LD6hEbjg8zMjEJBNnt5m353tSZbhZwctahbyrKszB39vUIDFci2a+8eKZ+bIykpqlxH/01rsq3esk3GvvNO0ZpsWPS5KBgUVOM7BCekg/v90qlRI+l9RiOz/AeLKM61Hws8OiDOflp+c7pYZoTj5Hrz5eqGjaT7mU2YSdMirWAzoMsoFvlBTz8nvzsdcsidKr4UVeMb3wBBDa5J5zVmKRBTMOyyoRVQUCBP3XC9nGgs8KCqmxo7xrMpqZE3nWPb6xgjKKs/lHbx+J+/3X/2BRSWhvizz1N2vCMbgbLnc2Tj9hd/6mhAtjbUnGzCRAJsHxc07WRpO4dgyOmQYCjMDFOVChVU10Ej85UIijhZpg+Qjd1FP/xI3vrhR5aLJmOymTrDlnFSunARdnnOCEZUMHjJRXLxCf8hkAW7D/uLYBB2H61Gbpw2TfamZ1EjNDUSknIF+TKwzeXSqkYN3p9mIgOYA0v6JxG5a+p02ZmRKYfS0yUgUaXNlgRkUwbaYPbBKTFYz+UCXqkZDMnYvn24ViDxg0SRWpPVyBwN+4hHKQW49BdPtX/U4ePMVZntSnh2xQW//6iH/V++WDuT7bbJU2RHVpZEnC6pWOCNa3wQz2SLMcLtl2wm1sXFZJkJshlhAZjFmsmGpMLNM2fLVrdHDrk9okA2w6+1Hdj09R2KnQvbxK6iIb9U9fpk2vWqzF1rV8IvzRcHdY7f/HGDzFy9WvZ50iWSkiKegF9q+HwyfsD1/Az0g2FXcYmoPoFy76INP8uza9fIXnea5LvdBNkgb8EYwmhmo62jujZcuArykFTxoGzO55V2J58svc89Ow7Ms4Js1ts8Whv7X54+ZacrG4GyEfhfj4BhcHUc/l+zIX/ywns0IFtVdJiOIOkCIEstNEgG6c7QkHCCJhvKRXXjzZLgHrgmXyBI0MsKshX1yK3rHxsf5ComG66nqGZd+m+4ZjDnomGDyQYGXLJyUe0LalALN7l//wF2R0xzo9On4egnocyZC5fBPMj3+8kkAiNNi9oVNkDmDRpBBrSjALK53SlmWSTKaUBVV40Ptsqj7yxVjDEIRyfRXogFJXrxV8EJWAZZfr9U8flkVJ9e0ig1hYFTrBRTdeNct3efjFu4QPakZbIleIrTIVk+n9R3pchDva6laB8cA8U7UJR1LPIzP/5UXvvue9mX5pECdyrZCyp7YdCsde2vMRha6BsP0xMKSW4wIGdVqixD21xO1gSydWAnEH/8L9B2/9e2p+z8ZSNQNgL/nBE4UpAtLRKU1g3qE2RT3UVVuagu0zZ9AYPJpZlslcuXV/o1hQgqk/XmdEjA6SSYhXLRohofJAXZjHLN9FBYcgJBOSYQkCf797EIYCsICzYf53j7xw0ydeVKOZCWIX6HU9zRqOQEvXJu9epyd6tWBNl0ogQgG4A5lIxOfO11Wbt3vxxMTxevAxqeBo+Y2hBhVTarVyYbyKbLra6qfbL0Pudss8lCitE4ojjps5LOsDKQraQjFb9fnC9bBrKVgWxHNo2Sfip5uWimAtm8BTK0Z09pkJ4m0X27pUpWrqVcVB3OmuTWJ7CDbLrxAeRa6NtbQDZUedyUBGQzA65kV22AbGDZosw91++XC044Xu66sKWpeQbADFpweeKkfZzwyiL5dN8BahyHnS7xhAJS1euVW65oIxfWqM5Et27OBT8bSZUN0EaePl12pmdJXloakxcYFzDWeO/GtZn3i251DhXkIdjTDLuHu3SWJjnZlmR6jIEEm6jXDXsjhD/xMZcdqmwEykbg3zoCZSCbAGRLC6PyIhnIZm18kCbp7C5aip4AfwLI5k5JjSOHJZuKRYJsB4OhhDVRl6Xg/7AhPkmQLT1DPB433X0TcbV0+TAXatDPjW4L+V4fhZIBluktXn4jkd6J82IYd7FctLx4UlWRJBY10NEBskHVamURIFss+IqVteg6WgRx6BQHzbP66R4Z1rUrdWD40AAAIABJREFUGQC5lm6hWKwBss1evUbe+u47OeB2i9+lOtxAE+LYAr880LeP1MlK5+eUY6C0eRBwfVbglQfnPic7MzOlwGMs8km6HFmZCewq6ohKeiAk5Xw+ueGSi6Xt8cfR+UDRHdgJJUFw/632qOy+ykagbAT+niNwpCCbO+SXtqc3kj6NG7NUyGMw2bhoocuuTfA3BrJVECdL6mKabWpkDAFggSabK06TDSDbPncaGckArZA80ppvSvcMm6HtZrDYrALYF9U8QW678AICWdA804kVyAQgsJu0aJF8vHuPHEx1S8iRQrAwMxiQyqGgPHHzjeyGpxvK4FxoPoM1ZtnmX+XJd1cY8gJOCaWkCm6d12Pvnmo8flVuBU2joFTy+WVkt65yekY6GRcZEO6OlwpKmDSlTWSWgWzJ37vixrG4v/893+b//lUVO7/KBjLhoZQUZNPlomkpKczIW8vtCitjRLmMlcmmAxvYzaBD2KTFrsmmmWyxZHl8l0n68JCURnOrUEQyA36pFPDKnVe1l5YVKzPJopm+sG9IQvwSCsvgyZNlV3qWHHamSDTFKZ5wiL57i5o1WTKKdYPMXaMBGbSRwbKb+OZbsnr3HjngyRC/E8mLWAOEwv1og7kcCErtVLdM6NbF1ENGCSkCm78ToFb2Wvz3bVXZGctG4K8YgX9yOenRMtnsIJseXzDDsO1jd1EryKaZZYXLlsSYbD6pmAuUxtrVtWh/TpeLgslmB9nic6Waeecki9tksoUikp2DhkERcezx+ZQvrxFVy+qj4a+owyGHD+VTW8qdCiYWNLjiNTk0qGa9dHzeHwxSy0rpOqiNZaNRQy2GJ1ZC1zorxNJKcbJbTm65bHaR07EW9vG7HHJQXLJqa4zJ5nXFM9mSgWxqkEXc4bCkB4NSMeCTvs3Plivr1iHLIDMi4nKq4Ea3BB88ZapsCfglP9VDVgTuIS0UknJ+v7Q/52y5qnkzU5sHx4ZYK3Qk0O3pgefnyQ+hEMuAfA5H0lbiyUC2jGBYcr1+ueGSlibIBgaElcn2X6OV/hXWpOyYZSNQNgL/qhE4WpCtV+PGZAWnRMNs+gKtvHgbp9aHYDjC7qKVylcQF7sbGuuHOZoxTSCAbAGXkyVH09euk3d+/InlonkpaP/tSgDZVBCoVikmPFCO6XBIpt8nVQq8cs9VHaRF5QqmADZWQiRj0K15VzQqd40bLwfT0uRwSoqI0yXRcEjSoyI5Ab/ccuWVcnbtWgTZVCsNlDY52CwH8gI3z5gtOzwou0o1yq7iNemgyWbdEkC2rt2lUaaHIBuUL7WsQGGTrLTBWbEgyL9qNpf8Zoobx+L+XvIz/bv3LHZ+lQ1kwgQoDmQbck1i4wMAXGiGUpxdoIBzXoFFk0112wOUBaat1+lkxYa1u2iJQDaHTg6EJTfgl+OjYRnTq7fUYpl7VMAZgHmErUcSYuk338pzy5ezHNWXksJrQHIBLLjKUZGJg25jebzpGxvayEh6vPvrb/LYu+/JXqMKBSCbbnYTp68TVwqvQLbMQERqpbpkfLcu1GODok8ZyPbvtkFld1c2AmUjcGQj8FeAbDrpjbUgBrKhklKBZYo9VgzI5g9Jvg/lokcOsulyURUfGBiWJd5Q8UISkE03Pti0Zy8/pzXVrGgbFySDEn0or0CyMzLJtNL7K2aZ/lktW1qTQV9DKBKWYDDIzn5q19j+SmwVqg84f2zZIyIYdVDgukKFcqA0mB3ScE6/y0m2wIfbd8q0NatlL8psXKlkLejNSgfXzDzFZAuz4UF2QAmuTr6hn7mIgi2m2Qla3wGAGYIoMNQQUDG4MfR4EDDpFuL6zLrLKEStX/nmW3n2009lb7pHvCkpEnIgvIoJWFMbgh0tlQODoNERCUtaKCo5gYA0yM2REVe1NctFNSXeHmwd2WtR9qmyESgbgbIR+HNG4EhBNk84IFc0aigA2chIMHTGwAJTm9Ji00F4IKJAtsrlwGQDWKbWkxg7OvY5BIN+p1NpsllANpT9c3F2OSVsBJwswze6A6n1TXV6hlYEgsGTQkEZ3aeXqQGkbbHuLIo1Aow2tM6ARht+z4SOwV7DEg8NN6sNx5qCz4F18eQHK+XdTZtlvyddvO4Urn86IIw1PNCrkzo2r4/d+fzS+sSa0r/Febw+LQSuGuMY45HQFax0jQv+nFmSeJSSZm+LBWH+qgs8wuOWYUJHOHDGx+zjZ2Vf8X3/s+qgj+4y/6efLinIBiYbNNnc8C8NJpvuDk7xepbpxJof0EsHyJafz79BJibGAXNKwOkQn9MpW5EcmPW0bEt1yyFWeihNNjPgSjY6jlg5ZgWfV9rXPVWubdac7GBtH5U+kUMlrKNRyXc4WJIP/9tYEVh2j/3hf+P7mNZlVAKCJLxKdA+cOUu2epD4cEsgBV2lEaEhBWGvoImVICEJ7wmFpbK/QIa3by/NKlYwNTh14zFyqCMRW9On//50KLMzf/6YW22NaWfKBvrPH+iyI5Z4BP7u/s9fB7KphMve/QclIyND0j0aZCt+6Mhk+5NBtsSzxjPZgO/kewskDCabBtkOBMOqNSQ0CWzLoy7bJJK4b59kZWWJJxXloliU8W9iRsxeLev1+8hky82FJpvGJosYICO4QPEOhOfKlSvH7g4aoAOrDoETwK/3t2yTCUvfKRRksy/2Gv1MDwWlXCAozSpXliFtLucCr7uK0sHgnTnIZsMXgiEGYEbgpIE2LNUImqiyZuikYX+Ir6LL6M+RsNw+a5bsTM9kZ1I4IRhLEs5tF6f1MXCNFIQNhqgXN7ZnD6mf5pEKRrCmnQx9nX8n6nrx075sj7IRKBuBf+MIHA3Idkm9U6XPmU0l1+cTdyRETRy2iiFxQmlYYsNqgy90gc3OzKJuWyLIpvYl683hkKDLKfvTMmTW6tXy7sZNZLJpkC2Krs8WjR7r6qSaCigQC4znjnVOlZ7NzyJTDIEd7L4G5hD8we4jKMT3ilunEjZ6rQDYpgNBXB/sfFicDB53iMjK3XtlwuLFsgtrRZqHwWDY0uwHTO/YKKjjAgiEtihY1cf6vPLoDf3lZEsXPLYP503Fym5jqay/D8jG8SgGNPm7O5n2d7osJjs6K1cGshU/fiUB2U7LSBfnvr1SKStbabIxIaGtU/Jz6Hz34fx8+uzw+60bQDZoTiI5MDAJyKZ8U8MO2zu5IckdjUgWk9wFMrJHd2mUlUUQC0wxKACQn2x0mNPJbdhX7X8r+6nsKeywtcQU++AzsKsAASe9/4Gs+PU32edxS74rhbps9OVN9ppeX2KyA65wWNIiESYvLq5eTW665GKzm7ROkmht5OLsVvFP8ej2KLMzRzd+hX06Yb0pG+i/ZqDLjlqiEfi7+z9HB7JBJkYlX5RQmLF26P8tIFuGGxa4ZLJZiCIKAgHxer0l6gkQt24Z3UV144PCdeDikzVI3hcU2EA2pcmmyjVN/RfLY2eHB9TE7tvPxTbW+CCWVY+fJbGyT/y+wOcnyBavyZY4kLFjqM+Ho2KCbO4Ul4EDRlji43Oh86dLVhvlonvS0tnNDaVBio0Qq711OlKUtg+YYhKVFIdTMv1esthuuvQyafUf1fUNLDatq2aEJaajoIM7+8PVJTlmtyEjuEKwBVYDnJCHXl0in+8/QIYCWomHIK7KFukqgxiNqO9jIJui02eERcp7C6RDnZPlunOaWcqAVEETu4AW0Yq2RG9u2U5lI1A2AmUj8CeMwNGAbJfVryf9zmoq5YJ+cYfVYqtBNtVlU4Ew0AfFlwbZwL7WbHF70kKDbAgI0Xxm1qq1svznX2R/eobkp0IAWzHFdBmmqc1mJEAAsrGrKDTPCgpkTPfu0jA7k6VJeq3QIBvWB6w7OhC0BoPWgDAO1opGhUGyw8mEDDqTDp7ztGx2pcrhNI8hLxArX7U3ZtCNcrBWZIdCUjE/X/q1bCnta9W0NFhQIFt8IBjTrCups/InTI9CD3GkzmNZzPNXPpWyY/8TRqAokK281yv3du8m9bOzxLF3t1TMyJZU0q/gf8YqR7RtsDZB0NUoBT4v7QdkYqwbKkagT7zd5ZBbZ8+WrakeyUtN4++gmWzNH1uZqjoxkBYOs+HBKZ5UGde9O5PcurGX9Tza79b21fo3Mu8siQztg+PsSE4AaEPyYs3evTL2lUWyOz1DDqNxAuy0YYh5z8bNMv4hY1o13vEIGpx55VhvgYxn8sJBIBAxAr7+LiCbfZ4mEgv+CTO59Nf4/8X+m+ujvmHq0JZ1+y79jCn7xF85AkcKsvVp1pT+KkA2ND5QWBQSQTEcSTHZ0HgzQ9INff7Ee0lMGuNzXn8MZFOfMZL3pnhZcukEoEW79u4hboVyUbMixDixHQjUWs6gn+WByRaOSna2YoA7DgYDHB+1AMbKPfX3/KPTJbv27CH9Td+k/SSFndTr84svGJByRjZMdfD5P/beAzyK6nsfP7ubShoJgQAiiqhI74IVpSO9S+9VpDcLYsNOBxEBsXcUlS5VkKYUsQAqForUhBKSzfbf85577+zd2d0UxI/+/9/M8yhJdnbmzp1bznnPe97jP/A7V92UkXoFknk9Fjp3PoMRSDDZWLBVAmh2m7/wwYtr11JuIBucKPVsYA9E+ogZE2Uddpo+eBCLmoIlhmpHEIvGoRhsqpXKaTL/i891oE28QsFmUJv8Z0d+o1c3bWRdiMuR0I0TIKBxhNDawSYfSzaKz86msi47PT9IpLRyO3mTF+Kr+U21+ScnV+G1C3ugsAcKe+BKQTZUF21ZvVpAuijWaKyBSgOI9wcZiHC6PYYmmxUCQ2rTM3Z5PV0UlagtdIastMhUXdSDuIs0WNloNa4kKpaq4jio8nxzVBS90K2rxnjGFizunZsjqPZVdWnlCCrnEIxpIS9gYdbF2zt20rJDhyk9OoqcrDEKNrXgl+t7hgIU1b6G6qdgs1WOj6FpnTsZFUahU2Rug14YIviz//04RgBMvduC3P3/ipNVkD4pPPf/Vg+EAtn+KlKEfLYIAsg2rlNHqhxfhJlsKbHxFClXOdZTZnKr32HXwTawaLHmomAZjqgoZK/4U/ahbZZji6AzMdE0/o3XDZDNbovwF5JRa492D6SoYl0t4nRSao6dut9aj3pUrcxanIDxhNqzmNmqzpwC2FRAg3FCozyNet8+QoEaodDJSfJsgyN4gZTRyUtfp99tNroUHUN2K5FHY81aEHpHf2ggG4LX0Shw5nBQsZws6nn77dSpUiUuXIM1VbCYQwUw/v3xVwiy/fvv4Gq3QIxPedVCkO1qd2/h9a5CD1wpyNZXA9kiJbuY7VJ5QZFNScSFN+PiNJKXudF+kM2v7U+UI5lsyUlFNckDSSozLhEItCGwDxrYuXPnKCkpkaIjseILcE5d2xzUB8imMj+ZycYgWwLjVgEgm7hnIP1NaYidy8jgL8VE+NN3QhnpihHASCRo20ASHQ5KSdSF58Q2GVBCXIFsiISxOKuVzsI4UCAbnCL8HegkNkwi2nz8JL24djWDbNkR/sIHfg0bwWhjI95r4QeO9fkoOTuL7it7LQ1t3MhgiCGdBwecHmzQYKPhZ31zDweyqciWAtxUNA2V434honGvvEqnYouwKDYqM3lkymjIsW3xks0rAM8Ep4tSHVk0rElTuu+6sgLx1UA2RCWZX194FPZAYQ8U9sC/2ANXCrLpmmxY31D0AJst1mrhbPkPbH5G4YOUZLIZoqe6SIG/8AGcQTDZTjPItp1WHfqZGcVgsjFXTukHqQqevLlbee3FGXFOJ6U47NStXj3qVqUy7xW6/g9aqFJEFYvN/Ar0/UMESIQzCZMA/4FHboccAxHty7xMj7z3PlcZzUKFUmjGBYk4BN5Blxcobs+iaT26UvW4BGZdqAqo+j4Npgb/zrpE//5RECbblQSV8vud/J7HY1IyyMN9p6DXki9E/CNfSdhrq1cWINZe8PcY6voFaXfB75j7N0KNg7zak9fnV7uN/7Xr5SddtGqRWPJmnKO0xCSpyYZ1Jxim0p0G5dhAWwZ9HA8tZmPcWVj7OMdKXF30AYPJBt1hmYqpZZIopjDGNafgoxCMI4dKZtuZIXaLhShVqw6qghZYVwWvwW+Hq1brrcc5il2m1lU0FTY89DHRxnd37qIPf/yJLsTGUbbNwsELVeDG/0796fg64w5FaypGR9Gz999P18k1FXtAXoVlzGPFPL71sZvXepLbuPv/erDhnwYFr8YaEepd6e+kIPtAQfa7gqw3BVnPr0afFKRt4c69knZcyXeuRluv5BoFndf5ebb8nKPbKFfS7iv5Tl4gG4rkLNi4kdb+eYyybDaKdzqoaZXK1KNuHc7Yi/bA7gdOE7giMNHYamF9UOj6R8jik0FtNKd6yPoAbo+PnK4c3sM4BKMky3SQyHQxJRyQmXWZ2XPwM/ISV1GFPNFep9sF6X+Kjo5mP+J/ArIhXbRoAUA2PLPX5wfZIm1Cky03kE1PF9X7TFUZRZpohMdLsS4Hp4o+1q4N3Va8hKF1BkgQDg1EqyFGjQ0a2mpKY0d3ltT10fEAvfAfdHpENE6wzODKQHwVDIXZa9fR5hOnKD0mmpwRNnIa4qshhrNFIKZg1sW4PZTsclKtpCRubxlN1NrKYrVszRQehT1Q2AOFPfCv9sDVAtmUNoNat9lg0J7M7SEuiFM8OVkTnQ4E2cR3rJyKCR3Ms6guun07rT54iDLAKFbVRTnnCA6Xxwj4WMlGVo+Pgb4EZw6VyMqiF4cNplso0BlEm8DzQLAH+4XaK8ztVcuz2iugbgQnDXuFUJcQ10ElPVQZnfTu+/Sz08nV9ByREeQ2gWxmxjgKEdk80I7zUrEcO7W66QYacNfdBuuOhbpRxEEDJMVd8zIb/r3hlJshmV8jU299QZ0k8z2u5J4FcSzY8DPKp5ur6gZeSTdm8cm/rQn1d0dJXn2b1+d/9/6hvm8eL6qf8xpH/0RbcrtmfkC26gDZ0s9QCVn4wNC6NF3YyCSRQW7IslzOhugJsYMCe1Qdqroog2yLl9DxKKSL5gKysVSLCHLHkI+K5uRQvYQEmtShHa9TCL8jyK2yQFQRGfyrgt1qXTWbuwC7lP2NoALWViVkA12280T0XbadJr/9ngxeRJCDGdD+Ug7B66HYT1AAIc7tZH9hascOVDclhYrls3rzlYyFgoA16vr/RZAtv0BSwLonHyicO5OfdUAHNULN2St5J7l9Jz9tymt9udptyut6V3sNy6sP8vo8r/aG28cL8r38nlsQoLIg+7v53Pz0SX7O+V/2TV59mBfIBhxkwYYNDLJlR0RQgstJTSpXor7161Nxj4ti3NAXVouAnzLGgXBUms7MZJAtClmNWrp0ULtMBTSdLg85nHbWcPbJwL1u+er9rEhfCmS7dDmTihSJpQgr5MrM4YDAO+sgG+oQIIIfGxvNoKHlkkwXNTdWTxcFg8DMZMsPtqOYbE6Hi5ISEwxdNV4A5Q1VVVNs6nxITQeAbFz4IDmJFMiGj71WwWRD4YMtJ07Q9NVrefNUIJvajI3nkaAVttRYVBV1OOl6r49m9evDkSlRiU1w1LChAxg7mpNDcz5aRllRURy1g4aDAvlUxI/ZDojMebx0c7FiNKhpYwbsdG03AHVw8LaeOEkvrFrN7bRHRlIOJx2ruJvOHPQ7i7h+JDSBnA5Ky7bT9H59qWJ0ZMA98hr4hZ8X9kBhDxT2wP+iB/4OyNayZnXqX6s2M3WjpACqGWRTQQ4zyGYwMDQ2mtoDFMjG1UU1kE0VPjCqd+ralj4BsKGqaLLTTvWSEmlCu7ZGhWdRXU4EZLAH7T51hj7YsJGLKbhtNi5YYE7thGMLdjLSOm+/sRy1vrUeO2uqmjUCMnAIEe1774cf6d2dO7lYA/Yf3CegYp96Tsn8tlh9DApCQyjRbqdrXHZ6YeAguomI9ePggLIuhLQR/i4oc6VGOqe8ygCUGo/5NSRDnvcf8C5DGuXKTjRNOuV4sonDwK48roKuqu5chkoBzGv+5/c9FOQ6+b1mnv1ges9X+tpzAzDUO8nr+fTP8wskFOSaBT23oCBbjKwumpvtrvoXNn9mFmAuUV0Utq6xBlttZLdaeb0aZgbZzOuTxUY+r5uDzyjSEoeCAtlZNPzuu6jlzTcFVO2E/Y0gN1i972zdRnuPHiVXZCTb4Lzq+uvc8O+wkSN8HiridtOAFs2pQnIK28eKLYxrASY8iuDF+x/SoRwnXYiK4CqjCF4EvHcjk0a8Bew/RuGbHDs1u/46GtLwXiPQDVAwPz5Qvt/plQ7sEDcwj03z2pNXm0KtJ3l953/1eZCrG2L9zGs9/KeeL79rHo/lPNZ98+dXg/GX1z3/6Xd4Ne9/Na9lfu78XPtqrP/5uU+4dxJujv9d++5Kx8CVgGzNK1cmpItCLgCFZkThAxzIRvFDYXq6aFRUpF+vOeQcCkwbzXI4KCcnh/R0US5iIDXx1fPid6UmKrAokS6amJhAMVFRQZpswf3kTxcF6w4yKCJdlAoCsp2nhIR4iomQ+an5eBtgEyhNtmSUM2WA0l/FR22UoluvHGRL19JFlWir8dJxP6+PqfKxjhxKyXFQu8pVaWD9ukb6DwwA8MKwIcMh++K7A/Tejp10PjKCq9PBWfNH/mX7GQQTDAJUIZozYhhvwCoqh/tjkwdDAaLWo157g44jzTVKVhm1CvFtf3quv0PV5o1NHo4Zqtt1qliJetSvy7oQAhi8ypt8Pt5n4SmFPVDYA4U9EKoHrgRkQ0pkjNtJBQLZvD5KPw8mWwoz2UKBbGLtx7ptIYfNymv6q9t30OqDhwOqi/KeY/VTyPEt1ubEuutyUqrLQQ80uJualS9PaVr6JXYAMNdOE9ErGzbTxl9+oUyuHq2JtQLaQtormGbsDPoozu2ishYLPTFwADM4imrFdrBXQF7gkM9HExYupDNF4ulyTCyznrH/BOxnbKX790v0QYSXKN7louI5WTS4UWNqVe563t+M6numSNzVMMbyYyTq48IMsuU2k3K7Nn+mXNwCeLowfDBm9KMgoGFezpn+rOZmBRnFshG5Ah5XAYDLzUjXx0B+3uU/tfKJEKf/yPXd56PfCtLOggIQ6tr/Zn+pNhQEZCupmGwqmi8XFGUvG88lfwD3jJ0Fi48S4uLYyfCDbFZyWG2ciqmDbDmREVw4gM1aXWsY66DXQzFIPXW5OGg8f+ggukHasmCf4QDIBmYwWA9jX3mVTtuE9htANr/TpexvpPAIIAwpne2q16AutwmHrQiYcyiUI68JMPCdH3+id3fsZr1LBC9Q0A2anMb714S20Ra4XGDeqQIIJbMu0cxhw+lGjdGc34T7fI0V5WDqOqEFBGLC7cu8XchrhVv389XGXCbW3/1+fudsfkA2/Xlzs1WudP9R1+dxkkdV7Pw+V37OM6+T+fpOPvaQ/9W7y097C3pOftqe3z0+P9cqaPvyGmP5HUNBoOvflIu4ms/B88G/Mfq1PmUmoFrTzUw2gGz9JMimVxc1LsVGgbDXznHhTWiyCc6zImeF55cJWxyFNwGyFUsuKrU3Qxc60PtD7F+i8EHRxATWJGWMCIUq5YnmjBLVTvgcASAbkKVwTDZskio9E81CddECgWzy+0ASIaAKkE1tXrkOPPlhKCZbcLroCXppzVpSIBuqiwYf4oVEEYRMoQWRTY/37kW1Y2M4iqa02KCNk2kRUa8XPl5Gey5mUiYEqCE+rb1s/foCBPNSUYedRjRqRE3Kl2NnDEYDvqIYCkyV1IS3syKsLE7rzYWCKMS3QVn3UZLTQde73fTcgL5smIAFAYYCO5gFcDKu9sQqvF5hDxT2QGEPKKPTzNARqZgQ0RaFuZVGzhvbvqYvDh1m3bFgkE1Ud1PVM3UwCcudOwBk0zSsgl6DlbV3nFarTBf1g2xBmmzad7mynAfOINKEsumVIYOY8YzgiVrX4QziWZDeOXrREjqBiqCRqG4dwWl/en091gQFCEY+Q/B7Sq8eVCsunvcKxYjAXoHUJjiuz336Ke26mEkXwdCGiDecTFPVbKMqKgN5FsGU87opyZFD1RIT6IkO7QPYd8oh/LuGpD0rmy5dgtlElJqaSjZztaf8Oosm7Y08Z5F0iA2nBt+Hg/N39z+DuiN/yIfGKfeh+p6y9vJ8gMAT/KBboKse6v3kCTjKqGw40CyUgV5w5zCccSrAZFXt3BAGzsv59PoZn+aoMtuJ6F9N5DuovSHGWQFfQa5skr87Twralis5/++AbOHu53dabJR5+TIvMwDZDI1Mi5fclggDZBuO9S8qmi5EQwolNMimbFnInxTNyaYG15ah8U2acKABKZ4IGOO+CHIj0LDj9Gl6fvkXdD4mhnJsNnJxsbDA9E5Me84kkSDbjbYIeqJPby4QhiC0KKIg5F5wzZ/IR5NeWUynihShS2AIW2ycoaICMoFOln//4XXbnkPFnQ7qc9cd1LlChYBCDQVefrw+dvoA+KNqXWR0FK+nWFdR4C0ltViuwE1ehDeM2/Pnz5MPEgLR0RSXAIGC4CIXeV3nSsZjfr5zNeZVwDXkOoC/2e12KlIEI0oTKM9lHYJAuer3pGSEvAIP+K2ZF8VeVxQasLZcYFXVDjkgPJBoQJqZvKQ5yMJ62jjysd/gNJfLQRcvXuTrFU3W23LlQaPc3pc5oITxZKzBYfZdtM/psDPztUgcNLD4AQPWWf+785LL6aRIBk3EeYGHly5dRF6Z0LaKjhHv1X/4M8AKMqYKur+a+8gwF5iWY4T6+LQAMM/jpYyMDO4zjMmYIoEVmnPre/VZyLZ6REGwkMWiroY9lJ+GhTjnSkG2AfXrsR0cTiZGBVcUyIYiBFw80+vjgKkRJAnZJkHysjsdXCVU+BThQTbj3UqQDUy25JSiPO/V/me8G/lDQHAQmI/FKkE2HyXFJ4gCOQUB2fClKDaqdQ2cMG/l74JsZKH0cxmcLsrVRUMWPhAgmzm2nhsUAAAgAElEQVRd1DwZGayS6TSVoyLosW73c1VRxSTA+dDFAU0dhQrGL3iVzhaJo8sxMeQgL3nDLNSgN8Z4fSzkek/JNBrRoplRjlxUOhLXRcro9szL9Mz7H3KRhsvRMg1Ij6RJhh8rujF4JlKMIAaIakwl7Fn0QIsW1PTaazitCktOfiNpVzhvCr9W2AOFPVDYA/nqAcMo81sIUu/s6oNscCJSU5KFoSHvFxzRCgbZVh06HLrwgXJCZMGFWK+XdYPuLnstjW14L6/pSgYA9wOLDY7b7vR0evKTT3lNt0dEkQOMZ2k0K4PU63UzCAaSO9hxqGzdsWZ16lmrJjOf1ToOkE0xqdccOULzNm+h9NhYclgjyGkLLyiOx0ebWF7A5aI4r5vBwRd69KSqcbGGvIBRlOcKq3mq1/rqKwvpueee419XrlxJFStXMm23eTgPPmLjukuXLkGGad++fen1119nwwlMFBwwiRYtWkSpJRASIzp69CidPHlSGEwSXFJpZPq/eqPi4+OpcuXKAe00DFivj2bMmMEOTJkyZWjQkMF5jve33nqLdny9nfdoHPzEqhgCEXXu3Jk+/ugjbp8KpAU44xYLvfzyy/I+Vjp16hT9+Scg2/wfcNBr1aqV5xeCDHVVLCmPokkXLlygw4cPa9cPNE6N5zFVR69Vpzbba/rBhrC8H/pk1qxZtHnjJvH+5IXuu+8+2rNnD50+fZrPVQZ0565dqFv37jzGAU589913fGmzUL8u52HWQMa7xxi4ksPsbPqXt9y1867kXgX9zj8Lslkp83JWEMiGGemy+kE2xWSDhqQC2cScEIXNoADNaZ0WK1frTHXk0MhW91GjtDSjkBfWJgQusP6BdfYaB2F+pcz4OMomnyxUIKpB89ogK53ydclL8bCPs+0MstWKieZCCgq4w9xEWj+ySV76/DPanXGRAUGXTBk1F0DwF25T66qXot1uKup0UqWYaHr2/q4cvABlICofdcdCzb86deqwAz5y5EgaNWY0vfTSS/TyvPl044030pdffhkEvPzwww/cl2oN02ProRzx2jVrMdDWunVrmj17dqB8gebL6Nf55ZdfeG3FUaNGDSpWDKH8/B0FATnyd8Xcz1LriQ68Y61q0aIFxcbG0pAhQ7hvzYC/uZ1Y9+fNmUvly5enL9evDwrYbNy4kQb2H8Bjbu3atXTzLRWMdSyohT5iUOirr76ij5Z9zN95/c03aPfOXTRv3jy65ZZb6NFHHzW+9v13B7id7du3p779+1Hx4mJ/C3V4XG4a/sBQMTaIqG3btrxnWZiVnX9t1d27d9Peb/dQlWpVqU6t2gUCfpYsWkyffPIJDRw4kNscChycNGkSffTh+zR48GCaOGmSZI2Hbl/W5Ut06623UsWKFenBBx+kBvc0NAU9vFT+hhv4b7ALHpv6hKlrAgs06h8CHIHNgKNu3brUuHHjfA27ACA0zP7I5wRUJw596VN/naTbbruN5y36ZciwoQEnXumcaXRvQ/r999+pbNmytG7dOnrsscfYfpg/fz7FYY8rMOqfr67J86S/A7KVJB8Htm0crDNV+pRVO0Mx2UIF5/SGok32HBeDbCmJicZ+lNvD+EFUG6eLGnJlQe0SV4Ftr/s+kCG4fPkym4ZIF80dZJPGo0ISM9LBZFMgW+6IIN9dgmzZ9hxyuF3MZFPgUeBog+CZ6lh/ZTifz0Lp6RmUxCCbqPgmovlWvybb8ZM0fY3QOtM12fj26iY+D5f3jvEQFXVkU+9b61K7ShU5GgWsHRu8qih6iohWHPmDlmzazGlFWVHYwkW6TqhDRNJ8TFdPs2fR80OGGFo4KpKmGAooJf7EO+/TLx4PZUZFkRP2h9XmL3luMlZxv8AIYA7dWjyVHmnd0tCFAJut8CjsgcIeKOyBf7sHribIBnaC2YlHahBSm1xeEalPTSnGBWb8QIe/Opzc/gwmG9I6F329ixhki4nm6qIBKZgyCokNE8yFWIeDijlyaFTbNtQwNZUZz1hrsaZjp4JSEZzBt7bvoM8OHaYLsTGUbY1gxhnvPaYUDYbIoPPmclNRr5eutxK90KM7p/7D9RcCDEJeAHFzOIQPLllCZ2JiWCTWyfuEeCrlFOppsgw4eS3MiovyOKmYw0ntb65Ave+oz/eAQ4i2i6BMwSLAuuGJnxctfJVekCDbFytX0i2VKubKvJg65TH69NNPjeGJHhoxciR99NFH4m8WLx05coS8HqKnnnqK3nzzTfFnn4fg+MGx3rZtG5W+BlAn0TNPT6PFixfLConiEhgXSkNW/avPBzg4K1etEdcNCph56c477qBTJ/6iilUq0xcrVsl+ls0LmlhemjBhAi37+GPjEwbTNPASzhSeRT/MTIbffodFII7FixbRM888E3Qn9Qd9PCnDsmjRorR3374gJ8u4jzSAPB4P7d+/n3799VdmzCTGx9M1115LtWrUoCIwyk0MQfV9gGADBgzQbLPA5hnpGtpYx3vYt38/JSUlsd10YP931LtXL9HniMBbLewc3HPPPeww4u8wZAE4dO/Rg53806dO8fxJP3OWgc9hD46gcePG8c1/++03atyoEf+sEwhze/+41vLly6la9Zph3r98Lq+Px+H333/P7QGImZaWRlWrVqVSpWAtmo58MlDCvtSr8ME/ArLBFmdb1EoQfiarlZkpETLNFM1G+qY5XRQgm9sWQR62poNBNgS543Ny6Bq3i57r35eD3ADDFPiPbyHIDaj54SVL6WhEJGXGxJKDQbbAdHmx9sEn8FKExUIxqALtdFLnOrWpe9UqVEKu11hXVfACtv2GP4/Syxs20rnoKHJFRpGLq0vnDlLABkc2iSqA8FTXLlQrMZHbrgIkBfJrvT7SQbbRo0fT9OnTacH8uVTuRgH2pJ87Rwe++4F27NhBGzet53F5ww030KrVqyk6WjBijh39w2AUm4dS7x49ee7cdU8DGj9+fMA6hfmA7itRogT/p0CaadPEuoo5+f777zMAciWHef0Jd40zZ86Qy+Wia65FqCnvw+v2MLij1u9AxSYhjA7wAQfmK0ArPRVarZsAqPr178/nzZo5k+bNnmP0+59//EFbt241GoP955033+LfR4wYQalpJYx9Bvdo1Lgx7d2zh/vr8E8H6cdDB3kfQGAF91u6dCmdPXOGQRasJ5s3b6ZSpUvz+jZo4EACiJdarARt2LSRfWv2b00MKa/HRQ9NnETLli0z1i/ovnbo0IGef/55strA7AkxAhXTW2VLWSw0Yfx4+nTZMrYAtm/bRiWvuYbvhyMcCxoBD4AG9zZowHYX9r56t91GNWqJ9VQdSBOfOHEi74sADydNnizWAVSMDNG+5Z8uo3Gjx/Ce8N5779Gt9QQg5T+8dEO5cgbINvXxJ02DJDwj6djRo9SgQQM+v3fv3vT4EyaATgPKDnz3HR07doywT4LZiGdFul/WpUwusIW9AHsU5sOUxx7Tnlf2m/LbTazr0ydP0e316/MzTZw8mQYPHRLY/gIyGdW8atOqNf34449UtkwZWrJkCd1///38XqpWr04I/pmZq3nPrKtzxtUG2bC2c0p/LiCbaHl4sFWBbDmu0JmUak3QwTqeg7xG2vjdJxVNFDUBZIqqWV5B9R4CP5iXaHPWZVTltlB8fJH/HsimokgM0PksdC5dMdn82jtKzJoLH2ggW3ZEpOHk8OSWT69o5dFukXb5XN+eDFJBFFoROBXIBu2eGavX0f7TZ5lSzgKp0psJZkoocVQfC68mO+w0tFVLuq1EGqdzMrtAtgO6bNjkVx08RMv37KMLNhs7gN48QDY8AjR9otxeSnCKKkczBvShChGRfI8rKSV+daZU4VUKe6CwBwp7QDeyhGGpb7Z5pYtmR0RRtMesyebhFKCCgGx6yo+KhInqopommwTZMmKiKVsD2QIAMRQ9sBAzh9N8Pnq0Z3dOz8deIaRQxX8Awk4S0dNvvkm/+yyUGR3D67kL6QNhqkQCaOPq1h4n64JO69eXroMDq0kWgPUMlhz2igVbt9HOo39KkA3SDaJHzCCbqoyK6oCc6uolZlZf63DQC4MHcPoUxMBFWiqbLPKl5S8Crow79aaXLHzVYLIpkA2fhTT0iWjCuPHsIOh3mzx5MlWoWJEOHjzIIA4i/Zczs2nFihUE1ganxfg8fB8YNQDZSpUuw/e4EpAN0fIVK1fzIwQ7Ez5q3Ohe+uPIH1T+5pto7RrBJAmfTuVlsGfXzp30+JRHqVrNWjRmzBhmbyGCDyALDivYEXPmzKGdO3ey03H33XfT9u3baf6cufxMANnU2API9ty0ZwKcQuGg+NlSyhBU4FLRYin07Z49YZkMDnsOLVy4kN544w02wsEM1N8lnL6WLVvS+IkTqWTpUv5orLznhi/X06BBg/IE2VSf4tp4LgB6iUlIriZmpnXp3JlTO9SzlLmuLI8H5TTCqcX77dmzJ3Xu0oV27tjB312/dh3t3buXHhj5II0ZO5b/pkA29AWuqY68QFYwMKrXEKy/UON09cpVNHfuXDp06JCYYya9GzAGAVbUr19f3PJfTMvR9xyAbIicpxPREeiYvbyATsbFsV1ZzJ5ND/fsSaq6qFmTLdzexTZ4LiAbeh2glwLZhi5ZQscioyg7MoaLFLh9SNBEH8k8C8lki/QRxTkd1OKWitSlbi0GwlRaJ05XwegDmZdp+gcfsgRMYOEXrIHYF6RT5eMQi9B683op3uGim+Pj6OFO7fnasI0Vmw3BC5WK//Drb1BGVBQ5bAiKiBUx18MiAukxbjcVy3FQ83JlafC9Da+8AEIIkA1MNoBsSItLKJpEZ8+eDdDcRPvALnv22Wepwi2COdyvb2/asmVLUNPN2etmpxDjH4DC4CFD6OGHHzbWj8cff5xZxDjAkLn55ptz7xf5qdvtZhYuAAqAEwApLl/KZNALayH+xfoDhxWF7PBs+A+pmGAYvbpYMI7yOsDmuummm0K8rWARc31dMF+3f//+9OiUKfxnBbJhrV67YT2tXLGCWVVGwFCuhUzwMAXObrvzDnrr7bfpxPHjvLar9Qj93ahRI3r4kUeoXLly5PV4OKhw/Phx3h+w92Fd69KxE7dh5uy5zDjU9xyePpCkuJRJY0ePpE2bNvG57dq1IzCM8Tvuc/vtt9Oc2fM4xdh8ZJxL5/VXByWxhuGdAFx9+umn+SuYTSqAB2AK+4K+Rh79409m4AGUQ/+PGjWKHnjgAapYuTK98dabzHgU66WXQbzlyz5hQHL0uLGS8RV6fnXv0pm++eYbKn1tGR7HBvPVeBABsuFgJtuUxw32HADajz/6wGCy4xz9/WDMYe/DgbW7YcOGAd0D1vT18tpTHn2UwSmkBOIauc0fnHfHnXeKfvN6GXz76YeDxrUVkx79d/H8eRor960OnTrxXssyIqg2qYGJ1ggbjx91hGO4qT2pZ/ceDL6nFS9OO3btokM//UTdunWj4mlptGDBAipX/obQqaR5TbC/+fmVgmwD69ejEuRlEpTOZFMgG/YR9JvOZFP6oKLJuYFs/nRRMNnEvMpdk009B+TKVLpofkA2f6FQK13OEiBbAkA2rBsXZXXRcGk3YI55fD7WZEtMTKRolS5q9KomPs1PoRRphKZblj2HIxYQkBMpHtLgMqr5hH5obKdIF1U5saozfRYb5VitvGluPX6CXly7ltN1FMhmNo7xOwtPe9xUIiqSutx9N9PLoz1ufzULdpCgyWajt9Z/SZejhBaEw4p0JMEi0Dd3ntS84SOiKjR84lxOuiWtON1brQpFO13MnhNmACJ/FsqMiKTfL1yg1Xv3MuvOheg3e22q57EYyb7gPhT9ik9Z+83jopQcO3WrWo261a1jMPGiTBXb/uZcKfx6YQ8U9kBhDxS4B66EyaZAtlY1qlO/2v7qonDIkGbE24lMuWOZBKylHi9dOH+RUoulSGPFv38E6iMEgmyLduyklQcPUUZ0LNnBUPZZOIqq62LqTlv5osnUrHZtSnDkULTXw6n7vKVbiBw2Cx3PzqEV27dTZlQM2VFZ1GBbCKPSD/aJ7wlWMqqW+ijO6aQ7ypejmteVpUiPj6IQOfNZyGuzkAN7ZmQU7Tl2nHb+fJhyOHjkT6sLEBTX3pJKGcV+lOB0cUBmaLPGdN91ZTktCwElxRoJ9XKD9s3ArAjx7F4vvfaqSBd1e4lWr16dJ5NtwvixDKjAMEdKz8Yv13Nk/+jxv5gBADCNo/8WYpANhilYV2y0eL0cHdz29dd0TWnJZHvmKWZcFE9Noy+++EJEHWXVwYDqgxYvG/twNBTIFhoI9FLbNm3op+8PUIlSpenrbTtMqTChmH9e2rF9OzscGWfPcUrKO++/x9FuOJLon04duzDTYOmSRfwc0559nlOZxowdxeP2yK+/S7DGy6ktz0ybxuk127/eabDL1PhXBjZKyT/+2KO0Zs0aMoNsumN47M+jNHhgf2bAcP/gPxlpNzsRcOrBHqxatYYaqHz+po3rOTUIx8cff8xMQj3yq+YnPgdjY9ErC/ke+/cdoMSiSXwNpCZ17dyR2Wtgo6G/ypS9nkHVDu3ayDElrJ6evbozW0c5f2C+4Rg+YiSNgcNGxEwVAKI4Zkyfxek4OIz3jmeUTsz6DevYOUSbMf5q1KwdOOxl2vLESePpi+WfGZ+pvkZRFB4vWtViXK//gEFBDneBF8ur9IXQIFusBNly8gWy6VF87ku55mI9ysy6zOC+XvgA66bHZuXqotCPHL5kCR2PiqasiGhy2GzkNfpLVQSVmpReohiXmxpWrUSVSqSx5mWk10NWybiBRlp2ZATt/PUX2vfnUbrMhWRwPXkd1WeqcJr0H8AgsHk8FO3xcFGFrg3uolSblQvN4D+8TzDv4DPYo6Np+e7ddOxSJrkBCCLsIP0VBCnEQu0H8cTgQiYMUYyPKN5hp1I5dnpp8BACBAVoQ1UyNfynMILkGelnOc0PYAzS3bGugb1UqkQaNW3alOYtEOnjCtApXaYs1a5dm+rffhuzckqlYRX3Uzj79+tHWzZuMtKqwzEswg21gYMGBYBsUx59mN555x0G9xAYKFEyLQBs0q+jr6Nnz5yievXqGR8rADyAHaL1ib5O3VK5ksEwzmtK4HurVq1i0oF4L1LrSy5os2fM5H3juuuuY0aVUUhPA5HwtRuuL8dp52NHj2bA6tKlCxwgSSt1DaferV6zkhlml85foKYtmrPPiwPMWoBb+P3ee++lylWrU78B/XmNACiZlBjP6yWARk4PHDqcvzfywQc48HDy+AkGxfDOwZY9ceIEC6o3aHgvgyR3NxDrmvIBEWzAc/x1DLOMqHW7tpxWDFAT6+iGdV/yGIIuKgDS+1q2DujCzZs2EADF8JKhYrwb89VnpT379lJycjKDGgjGYd+6v2tX2vvNtwxCIWAzYcIkHr+NmzXmPR0sYTUewNT748hvDGxVqyn3EyIOQsXFi37EATugZbOm/PO4iRNo2HDRV/xaFfPN66ObypcnyG306d9PgGw4rBYOxLVp3TLgeYOfM/D51OcYF9hvGzURKaQvPP8svfLKK/wzngMMcfQB0tsxntDH+Psdd97N+5YaD8AxPvvsMxozenSu7eDK8BpAa2baJyQWZQmEObNn8r9mdpUZdPt+/3ciaGaz0V133cX3RnAI4x5BwsefeCpswDOgoVf5lysF2aDJVoI8FOuxBKWL8l6M6tSWwMIHHCiWgGjYdU9mUipNNpUuikrXvEZ5REDcaw0E6XMD2dQY0YOVevCT3zVZ6XJ2Fk9jSFQwyHbB7eTr6hoXxoCHzSLpeudlumhkZISRqqFo2/r3DTaa/B5ANofLSUUTk0QUnY0g3NIk2GhivHp8xAZrcnJRimJBVaHtgw5HFA1Mtq9OCE223EE2QF1CIDXK7aY4j5srgkbKikc8sZHNYLFydCs7wsYVjWBIiDLfge1U2h9qMUSKEaJp2OQB3EHcNQoly73ivjhwbVQptdtsrN3jtIkImngp6pAgm1mbDc6R10OxZKWEnCwq7/bQswP6Md0eDAtVPe4qz5nCyxX2QGEPFPZAvnugICDbm19vp88PHiIzyAb2WJRXgFFqI1VBCLGZWcjh8bBxXLxYigxiBINsitmmCh+o6qIiXbQIM9nCgmxSAiDG4+bKzljTUUVa3xPdkCyIiKCcCARioJnmZ0QoeQWxN0r5A8lIxt4HVgT2hziXh4p4PGQBgAdtHx+xELfYh1BVD06muDYK7xg6UyFkBYTtKTZQZna4PVzxumbRJJravi2zLpAyquQFQqU3hWduySeXzKHFr77C4JHHZxGabBUrBoBcHA3WKngqkA0ABZwLABowrKtJUAdpwGAPZFy8QG+//bbBIkJ/9OzTm3/fum1bEMiWVqIUR3TN6Y7+AeulHt278zl5gWzDhw+nNUjFioikH346pBVz8LIBi/SMjh07B84Fn4edjQeGDuModaOmTahTp05sACP1s2uXbnz+2tUrOa2jd+++HKwMB7I9+8wzAnz7DcnCgUx8/cbjRo1k4z4UyIbzEOVv37YdnTmFhGbiKH7Ja0pz3+J47bXXyO1wMlD57bffsg2C1KqNGzYbmi46yIafwTQoe51gFfgngkeAhD4fOx+zps8QTDYJsmGs79u3jzp3bM+sPrD7kNoCkO3VV1+l9LNI4iZatuxTdtS69+pObdq0YQcY/fDm0tdp3Yb19MCIkQzQ4W9gsjVqeA//vPS1N6jBPfeE1aBZueJzHlc4wGQLAtm8PmaWbFy/js9BG7t27Wqk7fYfOJiaNWtGny5fxulMcDhxvPPu++ws/xcOgGxgzyLN0s9k84Nsj/TqRdViY8ibfobAZItmwCp3PWXdHgXIhrmMdFHO5+ZDaF3mF2QDTA5LGOBSDIA2j5NiPV6KcDvZJgfDEj2LdQ9p8Tm8rkbwGggmsrK/jXaZQDZukVqzvT4q4nJyUMSKILpcNJGN4rHapH0fSc4IG6eKsmSAXAyDqlRroBsCLAhQxDsdzBDs3+Ae6nDzTUKwW2MicyAoDMh29vQZurVeHUNPToHecTGxDIbMfXk+s4IWvryAWWTxiUKInwFki4Vat2zFDKQHR41gVhtAtq82bWaAC3Mac08HtszOuvpd6bqZQbZHJk2kDz74IHAOhxjk5ufzuJ3McFJAi2ID4XeAFZjPYLmpA/MMwQgA79defx01bxEIluQ1r/bt/ZZZcCXTSvOcnDHzJf7KpvUb+F6lS5em6khlNEgc4ooAOJs0acIFIXbt2kU9unWT/eURzjZZmVFbslQJBu8Bqk2dOpV69evL3583azbr28Fx3rr9a4pPEIEE/AdmIK4AUBQsKjDGBg8aSmApVbj5Rv5cHZgHOkiJ9/bEE09Qr97iPnv2fMOgz4b16/naAJExPh6e8qhByAA77smpj4v9EoFCr5dq16pLQ4cPYxYdrr9t6xbCvqbAJYB/fD2bjYM9mFe8ommg8lfbtjLIxEA75Dm8XsK+tHTxEl4HkOa8e/e3DOytXLOS9eewNptBJFxWBz/Q38VLCJAY5w4dPIQ2fLmW29G7X1/eD9TBzFKvrA7sAfVFBlqRHm610vLPP2NwcsjggYGMMC3VDPf44w+hLxifFM/zit8xZ0jYWMrhtjtu579lXrrA4wnvNTpG1Dk+d/YsIeX6559/5ucACPrEk08zGOsf/4EgWygwU+8Ds7yBel6AbABhBw7oZzAWxZomzjCDSP7rBDO4mIm/bn1eU+gf+fxKQTbFZEPwOcIbyDQTAZ/wTLZQ0iD+gSTWdh1k47EkMRkr8Bmwei3+ucnjU15AL7zJNQE0uYRQHRjAZDODbH+mp2vDM/jrXquYjPbLdioSF2NAThhsEZox7Qef5DUQmbcQuT0+crkdFBuNAayRszV1WmPRkTudANMsvGBh8PMmrYkc220RlBUVQ18dO0pzN22UAtGo7iYo5WI2K3BMMMJsXJHCQ5FY5LxCp81PNRQIOZwnp0WAX/oGrANtynny95QA0xBN46gWV8aDo6gx06QRgaiccJpM0Tm927XIKT+G10KRFitFII0JVY5ysmhUy1bUqHRJZrMBZFMV6vyXQR8EaxT9I7Or8KKFPVDYA//ne6AgIJuqLgqQDemTLapXo/516rDTAkALARBm8SJgpQNMKCTj9oNsurHKG6gEtsTL8Bc+UCDb6oOHWWvTHh3JRBkV5NCNRCUvwI4V9jgG/fwVncTegO9amSHBaf8BqJXQMzIC7preKJ8GA1Iy2tg51ES8ETXFPoT9ASlfhiOojS6zU6gz0MXPglmd4ER6Uxa92Kc3VY6OYtaFkEcQe7AqHKAPXL0ftmzaTE88OdX4WDHLsCerqlnXXHMNp5fo6Xr4AoxYRH5h1E6aKNJFH3tEgGyfLBfgx9x5s3lPx3XZALYQG+yI1gdEb33C+SldBupyRM8+8zRHouFkIf0yfHW2/IFsGDLz5s7m1CE4QGgfQKfln33C4A90eWDmbPt6B5UsKdkkqFb4449sFANoBBAH1ty7775LF9IzOK2rafP7+PP169YwMwLPBPANACN+/u33Pw0mJp7HDLKpjjdHsgGyoV3JqcUC00UlCNqjZzcGFuFMoS/btmnP6TBTHxcpUgDTrr/+egbHxo0dS599JvTyxowfRw+MGGHYDRs3fGkw2fAc112PxOkQh49o7pw5NHvm9CAHHUy2Lp06BIJs15Wl6tWr08rPV8qLCXsN6aLQaTt5GmWiMEqF8TviwVE0FiCbkS56L4+ZJUvfELo7IbTR0Gcrv1hBo0eOZKaGAtmE8yiOpa8t5nGKdw5w7YmnpjFA2eCuO/jzhx99jJ1bXB+MyVEj0TdENWvWFKmuKh0ydK/8T/5qZrKNmf8ynYqP57UjJTuLALKpdNG0hKIUg2qHMpNECTYb4LopswTBAhZwtlgYZOMUHWmDuxCIpvBMNl6jtGAAAy+ogCzBMPyr7GS/lQj2DusAACAASURBVAxQjchjA3NXVAXllcoEqgUGpTGMPXxtrKUYF0iXR6BBaejgRSiGAdjGQgsZ641VsJhVoRqzF6SC3Spl0OOjIh4v6y9XKRJL07p05oI40NQE0KasbXMAQ13WkZPDTF14C2AeZV++xKBPi5atedw9/+w0HjNg7WCdYbaFBAb++usvBp3xHG+/8x6DvP379WGNL6QwA+Rat1Y412atMjUQ8d1HHnmECwLgGDRwCD2EdFHZ4Iljx/A8wXmHD/3CVU/ze2B+oIIitBgB0oBQkZqSQl9//TUNHjyQHA4Hg4YA2lu2vk9cFuMjVLQnTPqXWgdr1qjGcgI9evTg9MmunQKDH2ovFiwYf2GkiRMm09ChQ/l9g7yxa+d2fh/rVq9h7cVHpkzljCu3M4fBRqR0VqlShXr06sPNnTNrBgdVbr2tPmvDYWyC0Ya1GM8Fhp0OjADMAbPt9dcWk8vroXZtO1C1GtUNuwA+Metw+qwMsvXs3Yv3jcWLFgaApfB/oQup9kkF8uA5Dxw4QPbLWQH2R5OmTWWqpBwJXh+vq8OGDOLnwN47CmmMmKTmit3aCzf2HR8xy/q1xQIIw32RVly/3u28900YN4bf/T2NGvJ+fDHjPPcbgC2MT4CXYEYWTyvBz7V3zzccjMLzACBucG8jIT9h8nsDQSupz+XzsWYqrm/Ymwao7aML589zABZswXp16vI5CNQJTTYBquggsXlvxe8njh2nXr160bE/hb7fxMkPczEkHUTWf4aNw9fR1g98f+eu7VyoZPmnnxtBSPP9mTFoFeAh9miWz5BBEH0sqaAx7vH9d/s46Idrte/UkaIiBTCIA+xTsBzzc+QZVM3PRfTxon7WWHu4B9ZxyKucgATKhg209s9jLIGS4HJSiypVqH+9WykNNiuDbIEBoFAgW2x0NAd8Qi4dpjbj+3aHk+wOFD4QEha5pYvyeivHU3iQLXcNOOybmVlZPJyZyQYm5Fm7PSTIphwcPDbm46WLlxlki0Q5U4UuS7Ff8/vggSxBNofTTR6vi4rEgIvlR/GNSYI2Y+OX//JElv+ZQTZemzldJ4IuRUbSlqPHaNb6L9lxUoUPQoFsYnXwkcXqYxpoYEf7hxs6GK8PfxGGgp4zEwha+Z0o6VD5PBx1MHDHgIgWIh5oAtI2wKLIBdfUFxtJibZZpd6OC9pvDro1tRg92rqlUQIdQJvSDArOUQ4/KAo4jwpPL+yBwh4o7IGQPVAQkG3pV1tp5c+/MJMNIFvzalWpf926lArWmEcw2cDuUuu9uiEzHnw+Dr4kJSRSBJwl+aHh5EhgDn9GSr7LFkEZVgst+noHrT78M6VHx1C2TBfVmcSq/WrzxlouQCCznIFITwSmAeZZ8Fou00UNJ5NL5xhRaFYIQNAHe4XSWYODKN0jL54IDqAEAbkPdGPGxLzQQTbRYR5Cum0Rj4+S7TnUofIt1Kv+rbxXqEI/DCTmMY5XrfyCgSN1mCO1HAWEkag1TqVGIBLfrLlwphSTrWGDe+jkmdN08KfDHOkvWTqNfvzhB05RqlurNnXs0plFp2GoQ6MEziMbpV4LNW/enGLjIDMOg1+ki5YoXpKNd8X00I1nEYoPBNlU4YNQjw3jtuV9zflZrrnmWnam4Lwz6CnZiA8/9KjQKAPQ9+yztEhG32Ego70QWB47ajRr3uBzgECIhKMdZa8pww41jP9Zc+cEMNZwfQWy4dq/HfnDeKagtnp9NG7MqJBMNgxIMM769RdOIRzqAQMHMvuTNZ9ensd//+ngYYpBxB6C1pcuUf36t7ITjNStL1asMNJ1gkC2suUCAC04F1YECxWTbYZglOzdL9JFcSBVt2vHDpSSksLPD+cVmmwvvvginTx+kqZMmUKpqSnsdIH18sILL9BNFSoy6yS2iOBd3nTzLVS5ShW+D9JFmzYUaVVLXl9KDRo0FDaaGWjzEa1esYLHr8/qCwLZAB7ddeft7KyDtaLS5MC869S5AztN8+ct4HFnsYn53LtXDwZ7cbAmTsnSecygf/7j/Bc+OEclE5MoUgI3AMz8R7BmkrChUfjgMjPNVGVWzAkcnH5psbHjhHTRE5HRdDnSny6qg2wGo0reEOsp7Flx+BcPtf66pG1shOPzANmUvatYZAhGY11l/4UdPsUCFnY92/dS/J9bIAPegX0im6cBbfAaELyId7soNTubnr6/M9VKTNKqN6Mynh/UUf0b5MxKTbaL59MZ8Bg5eiz99NNP1LZ1S8GKCiFEr/oQqWo7du5mBtDJE39RVnYmAxwAKVZ8sUowleSegufBzqPWafyL88C2wnkpyak8L9XcGTvyQV5XLBE2+vUIeJFIxxTvyBzMymtk4/p/HvmNmanZ2Zc5aPHOex9wOrh/wwinhRfaX1HrO0A2rLFmkA2pjJUqVTIq0KLpYBU3a9qUn3fSxIcMkE2032tosqFd69ZvZObqkV8OB4AxKu1U8r4MQAvjE+sGAA+AbEy00Fx/fA/7BUA2MNmmz5xNbdq1NfrSkZNNFSpUIJs1kkHXXn16s1Zds6aNyW63M9CD3/FOcJj3X1Vpt9E991LZctdzW/CesIajSq2CW505Dn4ugEZY9xHM2P/9Ab7v/d27CT04zAuPh2UIwI6DlijYajgwos9nZNCdt9fnKo3Yl8H8urbMdRzkGD92NF177bW0aetX1KJ5c/rl0GFCMQ+kQEP7DP3ATLa0ErzPtG51nyEHAZBtytQnGCwMBbI99NBDvA9D/65167bcnqbNWjCQqx+QRZg8aQLvN9xXWF88QoKiFwofPP44M6LCHWpsHT54iPr06cP9HmElToetf/udrHlXvtwNzEwMdZhBNrAJf//jCIOw0MzjfpRaiGgbfkZw0gxki/UqHDaAvZbo1QXzeZ/Es4FJWOYa1DoWJKGCHP9VkE2MOXEIHEasE+nnL1BcXBGKjQT4nzsbW/UD5miWI4fHXXJSkpTfCpYn08FWAexZyOMVYDyqiwYy2QoAsiXI4JTSZDO/IN605EPisqj0qTTZ1IakI7PBL1jQ9S7nCE225PhEhq/MA0nkYONO/pgWOhbaO1gkkS4KYE/dC90LKjk02b46fpJeWrua00UNkE1RrE1jVR+CYsESCLQqFc8bbyghVEMINvchHHx9cQ/9UPndclaE1fZQTVdaI2w0yJTUOJeb0nLsNKN/f7olwkowZ/PS2ynI5Cs8t7AHCnugsAcK2gNXCrLFeD3UqMLN1KtuXUrKukyxYDx4hFaPiixh3bSxdIFgOMM5BsjG0X5NAN2seaBAtvSoKHpj507a/MdR4sIHUVGcLuoGO0NVBJULuNLRhIcBo9kwoLTgh3DWZKGHMLYNa2qaRVYVW0QyO3QAT11GVSaDUcjtMwoeBL4R/23FHqOEg+GmgYUHhxCFfq5zuei5gf0IZjdMU8V65urXJjFn/Q5gZ8HAR/cwoAJtUp+PI6kAGWDkdercmYoXg8x44NG2fTtDOFuBbMYZPitNemgyDRkyiCZOmMB6X9AWgZMEoxtpOtCiGTx8mPyK1N6R/aCYbEgZUZpc5ggxG2peH2ucIA31looVaeXK1aGdRa+PHaUe3boyc0c/brjpRnYU7m3YkKpWrc5jBf0OcG/8uDEMDt3f+X42xtq0aWVcH+DRH8eOctWyHt17sfD1sOFDWLsHtkdSSjLt2bvfuJUA2YQQNRyXcO8F3wUgCOZL0ZRUTvc0jGuvj4YNG0Zfrl3N6aFbNm8Vaa8+Dzs9Kz77nFNMv/l2r2gnG3c+6tu7J4NHUVEx9OPBgwaopEA23LNOvVtlipFosupv5fhB+PyPP/7gdu/77ntR+MDiB9n0PgXItnnLFtq3dy917NhRpANv3crVZlF8oFzZ62jDhg1EhkPjd8aRLqpANrAZ8DzKfjOPQYwjgBcYp3q6KO6HMTd54iS+N1g4YBzgZzBbRo8ZyT9/smw5p+Wp/n3j9deYcYIDTA6/hlJBV8qrd74ZZBuz4BX6qwiYbBaj8AFYV770DEpLSqJoAIY8l8XB9i80b4wKhFK/j+ea0GTDiIdzw+9drhdYV1W66AgDZIthu1xpPBkFWnT2CF9FMM7UYbbBCdfQwwpyzczNhVQ+hZo36vrmeWSwnKROEj+TDDf4HTt/Sq1yuPg6XLnZSzE+NyXbs6n1DeVp4D0NOJsEqfhqXTW7yEHtliDbhYxzLOiOudWseXPavWsXM4NO/3VSMKrcKINDZLNFkjUygtMgu3TtSlWqVAtaxwAOA3Tj92jxsrg+GE7QxurTb4CRElutWjVO09T7Xu0vI4YOYZAlJq4I/fDjjxJk00gR8ktBTD1TeqwaS317ClAabUd16SqVqxkalGLsmatOmp3fEOCvz0e1alanzAsXqVvPQCZbZEx0yPXdaUcpIaLxEwWTTQVlMA5nz5pFc2fNpjJlytCzLzzP6xACLDiO/fEnp7ujf5DeCs02MQn87eSKo8XTmD31269HuBozWo11Y/rMmczsq1e3NgNY7Tp2oFo16xhp5163k5588kkGoThdtE9vvjzY3njXxZJTeK3H2sp//24fp5GiPWAdl7/hJv472ORgukGk/dffjlD9eqI4i6oaOnPGS5zOr2wZc/ohKtsieIEACMAljF/ooo4YMVLuEx5m9IKVhvEEgKdFixY8RocOGsypnui/zV99RVUqVWJAA6DeiFEjee8EU49BtuLFmTn8xtIlxv6Bfn33/Q95jf3zj9/4mjfeVEGONC+Vv+EGHtPmwgf+1YMoK/MyF9A4e/okr/UxsbEMUqpxijRctW7LPFj968Y+uHXbFhoxbDhr6ukH+ht22HVlrqVHHptCTZo2F/3rE2nG4mfMEwHAQfML8hQep8u/rmp7Jp9jtTDoi+IjqqFIdcYeGMpmVPstGJf2rCwaO3Y0Pyvss6rV/Np3gQ+W+2//FZCtX71bqaTGZFOtRn8yJiNfJAofJCTEU0xEpMFeFuNcTkv5r79wjwDoshwOHpOq8AGz4DSGq/F9jcmtQLYz6eeoWHLRAJAt6H5GN8vsRAsxkw2/scwCAMFQhQ/0hVQvoYqHjEb1ERj/6qHMD6ndVBU+gFhjUgJE4PChWKQC72Ea93CoPBY6dz6diiUnk82GyJQA7RTIdpGriwpNtrOxwYUPzEMseJMORjQ5ehP0Rdle3D/MuNWjdYazGeDABG8guTk4ZpANtwUdOdKNKhxuLoDQo3oNur9OLU6xAmU9OGW0IFOu8NzCHijsgcIeuPIeKAjIpqeLQvOsVc0a1LtWDRbojzJSikRbNFUB/j3H7WaQLTWlmD9yrGjXpiggg2xWKyFddLEqfBATTfZIAbIFMNnCMMS4DQy4ieqJug6EuW1677GDFvAHk7an9pkw2GCkCQdURKkDd6zcnTchVSw2ViE0HuUhinO5WF5gePPm1PzaMqJ/dYdQ7lG57UVKU4mDYF4fQZNNVf1cwZpslcVtVQNNEVUFsgEQgxH/y89HCBHqNm1bcaQXBhBSGxEtRIQc4BgANKVZhOeC44HIL45pTz/JGmfqvShDV38v/DePACjxzgCyrVq1Jnhwe320YP58mjlzJgss40CUHOBZh86d6OYKFTQAAiNAQKfsSOKdMQJpIbfTSaNHj+TnOHXqFEfUcV8AlZzOYbUQmIFwYqHB1KptG06nVQccFYBscITMTpA6Rwcm8FxJycUYZDOcRq+PUxkzL55nnZspjyF6jzHkZTbHkZ9/4VSnd95FVTbB7McPk2RhCrzf/QcOUHwiIAOklYp0UbwPAFmKYaPao2sL6c5GKCYbnE2w/T5b8QU7+QDZhg8bxv2BvgTDAu8eB/pApSDj90enTGXWCg5RXVSkiyrnJxzLRk+3MYNs48aMpc+XL6drrr1WVGiUBRPA+Ju/YB4zob4/8COzhFRK1do1q1jjCAfGS5u27QvM8AkegH/vL2aQbRSniyayllmq3U4j27elSkXiyHf2DJVITOQUTawSDGzJ9UUFl1Wwwgo5E2YHWvmdYEzjPwBsqkItg2wRUXQuNoYmvPWmZLL5QTZzuqgxZqSGn2DEycISpkBE0JqqpZ3mzdVQMin6v4F9bKSgmrQtA0E2kVZkOFSy3ei/GFSNc2ZTmWw7vTRkMF1PROD8YF3lwIXplepc65xsO1dUHDEcznwmn4l5hfmAypaBQaNAxgTWhabNmlH58n79M7UGAhhKiIvn8WqLtFLtWrU4bQ8sJVSvNCQGtKqGqpkqiIR0wrXrv2RG6Z69e4M1s+UXjH7S9g5e/zXAASn29zVtwn/r2r0bPT1tWlC1VLW/+edveJBN35/q1KjOoJYZZMPvSLPVzwXY8sp8UVBCgWwKNEfBBoBcq1es5O+Uu7E8a9sB6EGbnnhsKqe7Ym1CgZ7YOLEu6iBbqVKlqIj8+7SnnuZ9Se3yE1D8YMgQqnBTeQbZDIaiBHUBJfNar6WL4r6nT59mUEo3ZXDN77//jhncOABg3VDuxoD1B6MVTL6byt9oaGXiOt173G/sYQhidenShQGv8WPGMjCn2OfqPVSqXJlZdF27dmMm9uNTpwjtUxLanXgWkF9wJMbFc2AKTDYEisD8xYEx9OY7b7NWqQLZoDuG/lCMQJxXt349eu/dD2j6zBn0yoL5DNatWb2OomORAukH2fr168f7mRrv+pq/7KOPOSiH6740cwa1bdeOAcOHJk/m83MF2WSgCSzAJx9/LEA7DzZIWulSXAAD9qY65i9YSM1a4DllcNPIShPr2aGDP1KrFjIlOpfl/cmnn6Hu3bsbQRxIcIBlGi4wy/1Vty6NHzuWtU3B0H755ZcLrGlozHvTfM6lqfn6yFj3CpAu2rxyZepfvx4VJx8V8QrdfHUwyCaDIQisg+SFTAAU3gzJOtZaKchJnDdJWc4c3scQlFcITujv+zMVAc65vSj2mcH2YFQE9j/cIHCNEriPf1cS+BQxUIs1JTEeyAyR5ZKsLhoO2VQg21lmsuEhA0G23N4Arpmd4+CKKInxYpEyhOeQPqntmv7IFwoc+MjjJkq/kBEEssEAcEZEkALZzNVFeSKaOpzvq6Xv8O8BKLTK1TZHTyBc7QfZDBFWWc2M76U9g2GAG/cPBeThQ/0+Zvph8IuUqwsbSdjkE+12utHnoWf69SHEpbDJm6scBb+XwrTRfK0WhScV9kBhDxS4BwoCsoUqfNCndm1mBUShSA2EhENENLD5GZpsKcU0hnygU6XWZC44Y7XRKSJatH0HofABmGxmkE2cD40Y7Oqyqql05FVknjWMJHCmmiaMZPGbXz5AdJ3efmOPsNiYkSwO8x7gZ1CgHXqwRn8Z5sIK+mcGowspoxYrxThcVNTlpNopyTSlbWsugIBtHyasaLqeChQ+Tccwan1EixcuECAbWUXhg8qVch0r5sIHiL4+PGkyR+nxM9qASDycGaSNwCCCsQ0HBo4J7AJonSmQTaWLAqxCiikDaZJpIvZJf1XItWvXstOCtByVLmo8i9fH1eTefftN/lpcYgKNHDWKunfvGcDaCvdwH7z/LjMdDIFtJKJZLFw5jauEeX3cPqsFO3OgcwYnpnKVatJO8dJiqckGgKlH716BAXc1FmRDtm/dxmATNNngsCttsEsXLgrmlcXL6Utd7+/O7bl4IYPTcdGXYHKMn/CQJmlBNGKYYLCgajtAQZXC4meyeal9+47cPyEr21q8/N4O7NvP9ty+/QeYwYFDpYtC7PypZ6axgDTSjMCG6H5/F373xUumMfB25uQpOn78OAOsGA8KZEU1T+W8IS2oSeOGfG2k5IDFwVUGtervqir70T9+43QaFOgAyFazdi3Rg14fde7cmfbt+YYr+y1ZvNRwdACufvvNLmZhQuPKz3oh+mTZR5zmjPuBUdKkWdP/HMgGJtvJ2HjyWiwciH2oR0+qFh9DlozzVCwuniJ5nYN+kASLNdtV11RWjGE4CwBYIfUCJjEDcj4fV1LOtlrppM1GDy5eSieiouhyZJRRXVSBbFirjHXRWGtC27depLAqEEhjKOv2tbhWuDRDfrlaRow/MyZwDqu/+5kH5vVaPx/PL4peQMaAKNJqodicHEq1X6aB9zakNjeW5+AFuH5ypovpblxEPO++PfsZ4PBJMXf1MRhSmK/9BwjhewUOK81MRWcAQ3D+/PnU4r5WAes2CipwdU+Ll4X5W7dpR7Vr1iKkoyJt8N7GjQyQBetBw0aN2Fk3+lEywVGNeP2mjZwmuBvrSph+RuEAMDnxLMzUCEpT8zIr+enHn+D7vvn2u3T7nULnMD9HXgyb2tWFJlu3Hr2EJlvnjnzZ5i3v4/RXPeii2EH4HCDbkGFD+XMwVlH1Uw9cIAAB1hiYhDySTIiu1eQ/Yv/DOtC0eTNOX73zjtsoO1NjQlsjmDEL8EkvfPDTDweYLReflCjem89K3Xp0F/qSRLRh/TpOM/W3TWmJeQIYU/4qvv5exfo0/IEHeY3748/fqFP7DgxIgh361JNi/UVVU4y3dWtWiXFqsbAmXfuOnalDhw50/Q3ljD5EO++47XYeWyr7C+MiNa0Es6kBuoExDJAN4wGsOHVgb2WmnoUYNLTaIlnLLseexWPs54OHDJBt97ff0P1dhbZe7159Ob0TN7yRq4t6BZNtqmARm8fH9BcFUw8p1GAus5yUw05VKlfmwBnSS0X1UNO6IatLPzb1UQbl+No+H7Vo3pL7HwErFXz5/PPP6aFJEzggWKxEcQZfbRFRgpGnHljagdD6fOYpwUp/ccZ0KpqUYlwb+5fSXpw9d74AIa2Cc3jpYianVyOrD0MP/QsWpi0q0tBohJbpQxMfojvuwHzy0uRHHqaBg4aEnVa5BU/zMxcLck5BQTYUkQHI1u+2+pSCopEuFwcqmEalwCsZCMd7gFxZdEwk40+57QDiCuhWEbBE0U0A5/FFwCoT9i5La8kGhwqUi9WeeO7AlrFZkMehgT6yY7idJogH98zOsZPP56W4WOwKFj/IFq5DQ4FsRuW3PN4CnsNud5DT7TLSe5QTo0caxeTxI4n4HTmxOpPNZongxcqHymtWiOlZafPxE6RANpUuaox5rW0K2eT7ADSTgst684UzZWIbSJFY/3m5v14dYRcDXBgl+iGCyHhaILX6GzIZBQrcQ+RDXiOCUJacqIgjh9Ky7TS6bSu6p2RJZrPBccImHz7aZ75XQaZQ4bmFPVDYA4U9EL4HCgKy6Uy2GK+L7oMmmyx8gMpwzLiQqZJgnOmHy+2j9AvnKU1WjDIzo/XVFs6gw0p0jmy0cPt2WnXoEJ2PjjXSRdmQ5spi+tov10mtClgAW0bq+RiAltG4wP3LCMgAtOP7BEbDFGgXYM2DhaaBRqGZ08GBIPNbYX0YZrN5CPICxXOyaWb/AXRzhJULIMRgH1GpsAHsBuGk6saZ2r/U8y5ZKJlsGsiWmzEXqrooDFgGqOQBIxoOEiL17LDceSen6OD9oPocQBocaIMC2UqVSKOvd+0MGpB+hoQvoLqoWZNt/bovubokIuCVqlahRYsXs7NhBPvymOxjRosCBCrdLJSmDNoLkEfYNwKEQ18tfPVVatq0eRDIhs+P/PZbrnceP3oM31evLoprAmRjx8Di5bQcpKni+HTZRxzpB8j29lsmh9dHdM9ddzC4BWcfzgMMWjg2KHwxYGA/dq42bN5E10GTLcwxb/4co7ooQDaki+KpdZDtyWlPs5NXPDWNoqOj6a/jovpbjdq1OJ322127Ob0M0Wo4OXj3AN/AGFOHqi4KZhVYI6guqr9vcZ6YH6u/EAU24AyjUIEOsgFM+27fHrrrngb02pLX2TEDyxJsS6T76MwJdW8wOt588012ivMDLv8v9gow2QDCoFQEZLpHv7yAThVJYIAy2W6nh3v2oupx0eRNP0clEpMpBnMdTlyoAIbOQJAZI5cuZzJzMz4+ztDIxHM5WBfZRseJ6AENZLNziq+oqCzmkR9k8/eHv4iM2V5W8ijmvgv8u8lG155FzS9oL0PLUUdRdOaUYm/lxkQOfn/QIMRs91GUy0VJDgdVi4+jpzp1ZL3LRK16M69V2gXU/ES6nUUGcfAxi7JPfZJB6nbt2/DacM9dd7MsDzNNwYqw5wgBeQ1k09u2fdvX1LNXd/4Tj8tKVQyQDX8LZCp5mRnKBT2UryPvM7B/X9q4ZTOlFBMMWf/+JWUR5PjAuoD5UTQxkV546SVq3LSJqau89BwE/BcKofwNm7bQdeXA98tdnkC/iJkFrgecwGQzg2z4vESpkkYgBr+r9EiASuiDCeMncfVNjBFdgxP3ZU22jRuoTevWDLIh/R/fwTqF9QgHCv+BGYfxDVF/BCWgLdng3nvoxedfoFdenmeAUwCd/jx2gtP3J0yYQGPGjGFJAgBRPx/6iT7+9BNOvfwYBVRMPueeb3ezpifaD3KKxRYpgiXn0zm4gvNR6CIuEaAB8TlggeMc1qlrL0DHsWNG0eefLucx9cL0l6hjxy708bKP6bFHp3AVVsUo48DQr7/4g0Em0PSVlxcwmIbzJ04YxxkA2CdOnDrJ7Xlo4iT+HAfWULApUU0WgTLsKwpkQ3VRpKWezzhHs2bNIgSLkCr9/nsf8noBO2H5sk+4X1evXk03V7iR3wvaj/EWDmR7/bWlRjoomF1IZX3jzaX09BNPEviDTZo04/3W3M/Hjx7jwjh7vwNrkzioByZz6VJluJ2Yg1WqVeWgD445s2fSnJmz+HlQbfrWercFgGxqvnfq2J5tGzz/lq++CphnYE0P6Cc0U9965z0hdyFBNgH98Izl//fr1ZvTl6GViowB4/BaqGrlymS3ZxnrR7gCFv91kK1ZpUrU49a6rDMf7UJgGHuTCEJzOjkJBj3Gx+XMbK4JoNjUSnuSWddBIWv/6uv2ehhki4mCxqv/XIuIBMnsyMDRgWuCPXfh0mVKSojjPdAoPKLYbD5/EQ2Ws5ErvgL2sNUiMIz7GEw2fZHjRkumWV7ppXP+IgAAIABJREFUoup7ZtCMOwpMtuwcwoOCycabu6mKiPq+ed8HyJZxPp2pp5HQklBVH1CW1WaTINsxmr52PZ2JiTE02URkU8R/9Pxc/31kTq7GVFCDkSmKKoQRpp3mfsrf736AS/UrIiOB0YhQ7Db/1fklS12MIm5RAOHO0qVofPNmRgEEvR5QaLDN3478OhP5e77Cswp7oLAH/i/3wJWCbNEeJ7WsWZ3616ot0hk1kI33ELmQCfo3EUA26GyVkFHrUNWC1F4CJhucQTihC7d9TasPi+qiOVHR5Db2t2DjP8A4MZjM4u3qEWY2iYx9InQARt/X9DVZ7AMAE4O/J/5ujqabI7H+9FAzjR3tAsgW4UVFPA+l5DioI9JA6tdhtiDYbKECMrozozO99XG9+JWF9Pzzz3NK2apVq4KYbDooh+/BMAfIMeXhRzjtUwk569eEk4BDperg3nAucMyZN5c1XlR7psnCByXT0mjHToBs/n4JeG8+D6djIIp+yy23GEw2dd+BA/rR5g0bKSIqho1ZCDPndfCzSVDy+wP7mZHgcrgJke6vt25hof3yhqaMuNrnyz9hjbHat9blSHVS0RQGw0qUUPcThQ9QwQ2smV+P/C6eVQvZ60UGUPgA94Ou27cs9Cyf3+tjbTGHPYvZcE88/hTfH4LqcPASi6Yw84112nhiEX355RoaNngIOzJIj33xhekGM2XTho2sMYSDq4tKR5m/atLymzdnLs146QVmTIQD2cCe4DQX03cBCAE0Y6FqrtQm00WJWKtvydLXjPb+/ttv1KSRKHyw+LXXGZwLJ/isQDY4bRh/NWrVlK/XSyMffJBWfbGCteu2AVhECuiMGSz4jXegnCg1HpA20qjhPezcQzCeGYRWs6ZUXqPn6n+eW+GD1GyAbD2oWlwsg2wlE5IpCm3mJJrQGRZqyClm78XMTIqwWmV1UV7t+CEQvLBbZeGDxUvor8houhQVTQEgm1f0T3g7NNCpNAu7890kw9gMuug9Gep7itGmywGY2xG8vub9fhSbJ9LroQSk4tvtNK1HN6oRF68VQBB6WH5tT8l2tlpowfyXqU6dOswoPX8hnSt9jh49jg589x2DbLj+s88+zw66micALqCRhZ5nJlvLwFQ0pNmBGYo5dPDgjxQRGU21atbkNDcEDSqBMav5Mvff3501rMwHNCbB+LRYI5iNq9Zk83k9ut/P6YNoH+sZhtCIAyAxe8ZMfv+qCrBihYZy/BXoefrsGW5zuAPn1a1ZQ6SLSiZb5y4CVJo9ay4zUI3gl8XL8xWVg/E3VV1UpaC9/947XDkarDsEcb5ct4HX9k8+EYxVvIspj0+lPn0Fw7BP794cBChV8hpRAEUGI479eZSZti4HADgRCEKFR2hTgkEVGR1BDe6+m04cPUaPPvoo/XDwJ8GsrVVHVCmWa7E+UfCcs2ZO53XoxZdmcKr9hrXraNgQoSkH5lXtunV5Xe/dszsz+gYOHspAkVoPvW4PM9YAEkKT862336CpU0W1cKSVggkMDUzAxmBec3ETE8CGdnz4/gd83t133k4ffvghfx/FE7CPg4m3fr2oaosDgNSc+fNE8EouJjrIJs7yUu9evRhkU+miuO/xY3/yeu52ebnwzey5swxNNhQjmPr4k0ZXcT/Le54+fZIaNWzIwB7uCXalStfD3tKpYxd6/sUXjHej2rpvz162DxxOO7MIUSgI7LvdO3Yacy+5WHGaPXcOV/MF+AkGNA4w9tp36CTao+1nANc6dmjHfx8+bASNnzjB6BuA5njfEyaO47+tWrmG7ZJw1bH79+7FTGzMX8wzXXsVQaL9e7+lWnXr0IcffeS/B/+UF8/LdPpV+rWgTDZUF1XporCEor1eimSMR88cFPY/bM3z50XVWKSLhrJ3dSa26gNcKTtHpIsiKODvGUiq6Exm8bvY91AwRkDQ6efOU0pyEq+tnHyqFVULvJ9gxol0UYsx/hCc4rGq0kXNIJkZZFPpohCeE5cKPMKBbIjEgIFWMJDNSh6ZE5ucUpSryKn7MVJos9EFstKWY0dp+pr1dDY6huxRkZwa5MfIPPwzA2f8pOLlGYAaZCckcCUo9OIOXJEH7DGTcxVMW/c/vx5pE+f5r+eTYcNwRUP8TqSMeMvvq6ujvQpJVYtLlNdN8U4PpWZfprnDhtANFgsla5E0pkOGnTyyH+SQC3/eVZp9hZcp7IHCHvj/fQ9cCciWFRlFANla1QgE2UQpb7lOBYBsVnK5PWxkpxYTqSFhiwtYvKSDbIu/Fky2jOhYyrLZyGuzkoulh0IbJaoAAZstFh8XYtDXdUSuhM6KOYEh8FWb2RL+fSAwrKQ0krymjSL0/qDkDwRrRLRL3FftRdjbALRFk5eScpx0vdtN0wb1oxtMBRDyGpgKNOO9B+mir74q00WJQbYKFW8JkF5Q11OgGEA2pM2UTivJTADW00tN5X5noWWfj68HB2HcuHGsE4OI/32tBLMD10ekXF3vaanJpoNsQcCNZJF379aNixQokE1nzrRp3ZJ++v4HSi1Rknbu2sVBvNwcQb2fuKtVxNUjihWcPHGMjfYnpz1rBARxmgK5ICiOyqmJSdipNdvB52EG3/PTnmEGUiiQTbxY4ayr6qKieIKmneQVAtHbvtrMUfi33n2HDfmFC+bz14ePGMnOujLW9+75hhktWZcyuZ8/+Ww5VavqF/rfuH4Da7LhMzBpdJBNt01gacyfO5dmzXiJ58N+WfgAw3Lv3r3UuVMHiomMYjFvMARgKDPTxGbjsdC0RXNmuAH0gvBzamoJdmIw+6GHUrV6NTmwiQCyNW3ckL+fH5ANoCcMZgiv6yAbGGlPPiYcTjDskHYK4AMMD4hWY1yrNFSwWuA07t8nKtc9OGIUM1PUWMlr/vyTnyuQLR16dZLJdjIujtc9AEAP9+zpB9kSkyjKaiUrOjYggByYJu4H2qxcxRnzFI6r0mHG5wpk+wvjatES+isqmi5GRJEj0uqv7iiF7Q12mVcUFgtIB5IalOLPwZWKMbbCsc3UehfKb8FkUX4AGAn6gVRZcfj/brbfzbZ6IJPOR5FepY3soFY330R9777LSMWHM6bSkcSzK4kscV9cG0BbxvlzAmQbM45Bjo5t28h2Be5Ham0LB7LBqResYMlg7dnb0GRr2aY1g0+s2GlcNpCprPpm/rw5PO9AMvjgow85pdTMNPx8+WdcGAQHAJGlr78e0qn/avMW6t9XCPkjVf/td99nskSAD2V6Ly/Pm8/prmATtTb6InD2oC/MTDaAbCIo4X8uEQwJBJIhNA9NMD+oIaqLAlhnkO3LjZR56RI1btKQ9yXFXEFKORhHAKxw6Iw4/A5mGCpyVq5YgZlbmDOTJk2iAYOG8Nw5l36GWdm4HkCzD5d9zAy2WgpkC2M+KNCz/I03czr/5vUbaCgCIhrIptZ7sMBRHbUo+lhVg5UMRZyPPfXuu+7gdEcArABrEXxCRWz4uvgZFTR1W0iNO6Rj4vz7mjflduDAeggdUQBz0GQD4w8BsgdGPkijRo/mIMZXmzbzZ9gTdu/eTWCyicPLmm87TCAb/j50yBDo0vP169xaO7DwQZh0UXwP++rDDz3EQCbWETXOcG+Ac+inoMMHoGsl7f5mJ1e5BpCH60CGAixDpHb+dfoUJSYU5f3v2z27uV04EBRr1LipcUn0FQeqOnSgA9/t471t46YtnEZrHF4fg64vvPgc/2nXzm8EAzBEVVBoVvbv3YdBtoqVq3J6M85DHwNLmTl9Bi1ZtJAlNvYd+I4OHRYSFdC4LV26zL8iY/B3QDaMDIBsNrapBLbEIJgEvvA+M9LPU0JiPEVGBlZ4DS0rIzXZLIIJDJAtOQlcYzH+AmUHzDIpsKmt5PGh2Kef5BUOvzGPK6BHmdlCkw0gG+C6sEw29WVzumh+QTbFlMrKtguQLUGKwOURRVMopALZUpKLikinrOahg2xbj52gl1atoozYIpQdGUEuWwRvKHrki7FRBbap0t1SyBoLn9Ayg5MCTR6d6SV6IBiEMqOgpo1A/qq+l7sLJkA/cR8/sGd+cYySalV8eJN3ualoTjZ1q12TOtSpY+hC4L4CZJOOV4hoYm6RweDVqPAvhT1Q2AOFPZB7D1wNkK001mOfhwVQDZBNBQPkhquDbMwWCMuMtpLHQhx4OWshWrRtO609fJDORcUQwD2Ig8Nw8eBebPDLyJYsQqBrsmB/ACuMwTZofgWJ3kotMMWe1jVAQ1MtgjrTD5KZN315qmK8hXtec5U3j2DDQYcpzunkaoMPtLyPGpe9lhA5RKhMVRjl/ccsis1prsG7H5hsqvCBSk8S7543Ke07oj9DVRcFSFGzVnVh5EthfR3Mw/eUJhccr1atWhnaYypdFIwHwWQz948KpIl0UQWyrZDVRQVA5uN0mi+Wf8Zf7t6rJw0eNFQwSKT2lBl7zUhPp4jISEpMRI3WwOP5Z5+jRQsXcBrRrm/2GEAnNM5a3SfEoOF0oeBDKKMaINtzTz9lgGzifZi4/XJAKpAtqLooEa1dvYaGDx3sZ3PweLRxu8A4APi2b/8edvaQcspaQT4rOxjMcuB0QvFsANnAZLNZfCJd9HqR8hV0eC2siQOQTWmy4T4YT0gXBciGQ02Da8pey2DawH79jeqf+jWVAD/aXb9+fXr3/ffkx14G2Zo0bMS/+0E2cw6EeP9rVqwU6aJadVH17gHSN7jjdmY/qEOBQeq60GeCc7PktUVC14iI07Q+Xf65KIjwHzgAsrnJQhkSZBs7fwH9FRdHXouVUnJy6OFePahqkViE5KlkWJBNPIi5F+FoZF66TBBjSwgDskG9asSri+hkdAyDbGCysYML/8hElsOfhS3uZ7AhUMHrPacG+dkAai3gAHOYIIiuhcjzRa2PpvXWYDZp70swp6QMtlpPTeurwXSQ3/OvhHAGvVxpNNHpolJuBz0zeDDdaCGCEiH2CqyravqqdZXZqFYAQR4G2c5nZEiQbQyni3Zo05bv1KhpE56naj9FlVCAG0g753Q4xWSTVZEB4ivmHthnWC/BmII4vQLZQrI9VVVu6eSDmQsGEQ5UIV26dCklpwg9KayXH3/0CV/X6cphxtIXK1bxfFCHsf9jD/D6jOACnh8AW8+eveneRo2oYqUKFMkpeH4wEXOtdav7GJRBHwHUadY8WDxegWyYj7xmDx7MgAffWxYU8E9oMQDVcGjUpBkzY8OCbOvXs9A51sa1a9ZQhMXK78V/eCkxOYW2bd1uFETBZ5A3QFBo5IgHeX3PyrzIINugIaI69uw5AshLik9gsAk6Wss+EemiYDY9+8wzVO768px2i+CTOn795TA1bSqAHKyvCFQokAeFGLIdOQwewR5ZsGABNWnWLGD9VunGeF6ARP379eG+WPTaEq6WffLEKQbXcKAKaFS0YDibqwKD8Q0m8wNDh/F9wLJHe0Y+IMBWHACTpj37PK/XVpuNwcodX2+VhWKstGPXLkotIVJKsa+BCbdz29cBTDZ8BjCE0zMxNqHJdn05Xr+VJluAX28u2uT1MciZfvY0yyMAJAOzGimbrN2p7DvZZj0463I6GQxG/yxcvIhZflmX7dSkSRM6dfov1pDFHETxBltkNNsUycXk3JDXU1XP8SuCRtOeEWCaPn4mT5rEbECAYz/+9FOA3el/X2IlVumi0IADMPrjDwfp0M+HGQiHiH+/Pr2E9MTihQwGTZ78MAeIdFkMc/DR1KCr+uuVgmwD6tejNL26qCzcpb8v7EU6yMbvzqg6HWwv8ziR/sLlnBwGJ4smykzKEAQx1RF6gAn7lwLZbBFC9iAcA1z/Plc0lYUPAEJzcEox2UL1uLipoNHlVfjATL++2iCbekAwDMBky7La6Ks/j9Hs1WspPTqKsiMiRQlxbOUAlpCOCcANldrE9CYPNn8JnEV5EJFyU7RHOHWI+vMiI8E8P4MguGfEwi02CXO6kKIc5iaEHXp0mzV9xFlKW8Bf8lo4T9E+D8U7nHS91UpPDRvCjhPIiWysiLcm03OFeaC7S4Ug21VdXwovVtgD/+d74H8Jsql00fyAbB6blc6RhZZs2UJfHvqFzkVHUVZkJLM9RABJVPlSaZsixcgiPsffYb573RTrcVK0GyCb2iuCmXYqBZR3B00o2SyiHGqw+BkZYUA2k2ZHXgNO3R/7ZozbTUWdDqqZVoImde5MMHeNangmcA7XRRXFrV9tNm6hG2tuh5N1YBAlhrEYYYsSTg60ReS1sL/cfvud9OorC2n8hLGcHgNHBEYr+hxpPRfOp3OaC54bjiGYTtCwQdQdjLC2HYQWF4AvROojo6A6SoYmG35GBF0drJak7i+F8GFcwbmF8amDbNgLf/zhAHXp2Imj+7yPk5VFbpE2yqkzPg8b/ekZGeywOh0OBhe7dO0W0PW45+6du6hHt67sHINRwA6Fj2jqY4/RO2+9wU7ZV9u2MzPLsCs0ABOO4gvPTOP2I32VUxG1YKQyGnFjj8vBz6SDbPr7GTpkEK1fu44NeLfPS9FRsaxfBjYfjPULFzMMEA7ndOl8P7M0OJBpAtnAZAPIBscnUNtJ6wKflcE6r9vJ5+zfd4ASZNRYMdlQ9Q86cThiYmM5/aZdq9ac7tSiVUt2osA2Q4GLtNTiDCZg5sXGxTGDDqLWeEPQAGrSuDEDs+gnBlAM7VrRJqMvPF42rmH/cbpozdrCDpRj5OOPPqDJkyfztRQQA6bLhEkPcXu2btki9BHl9dF/S157jUqVgsP23zjyC7J5M85R6QTJZDOjX/JRgkA2sjErxxJhpfgiRYKYbE6rjU4T0UgUW4iM4nTRHFuEYWP7QRSxngFcwz080h7HvEcl6RiXk6I9Yk3V10/z94N7XLeXrVp6WuhUWPP3hVyLmPniCHU9v6SLWE9lKhM0L/8fe9cBHlW1ddeUTHohFBGwi1QFRAH7sxfAihSlKvrrQ8X6FBURlWLDCkqVIlIUlWpvFAUrKgICYgELkIT0OuX/1j733LlzM5NMAkibw5cvZOaWc889ba+99tp+IMlbIbIt/S88Hxc1byYgG6EKgSs0Y06Pc5NB55dw8fy8PAkrJPNHMdlUmNkzzz8nWoQs7H87/tkmDCzOT9ZwUV+FFz27dxPDPzU1GU2bNhNQ2zoXUNuS/VkLuPO3zN3MdlnhVQkQTCaNX5wSqz5XmSTjEuIl/JxzPMMqs7dny9NTW3LkyJHo2evaKhkzW/74DX2uuVaAD92+Mj+7IGDSbYPvMLMG8/svV32B/n36osxbIaGqEydNEVDM7vxp2+Z4FObli5YjZQTMYpddMMattp9UXl0Io5UgJ8EezWSj9teHH31kXip3505hYlFz7a+//jLqwH2CU+bR+4c8iNPOON2sG8G5zIw6oDB9QaEC2f7vxpsF3Lrx/wZKmzMs/54h9+F/99yD1994Ay2aNxeGNwFNzuezZs+VejE7tZZVouODaxdBsDXf/yAgHtuQ82Ojw5oIg664oBj333+/aEjxu7r166l10QKiUpfurDNPl5B8MqApW0Bgj+sV701nQ3bODnnWuvUaiI4c253z50nt28k8MH7cS7I+c93/4IP30K93P2FirVmzRtboT5cul/VDUVyATevXiT4ax5UVZJNw0b59sWL5cgk3fW2WSjqg+7uaLAIie8D+xzFKTTZqCYpdX3kikE+YAISJjia8PE6eg+dR23PI/feHjO8g6SV0nujYoYMkcWjd5gQJMa6TUVdCib9apcaDLnZnGccS9wWTJo6XNiMjf/GSJUhPrxOyzvp9FQKacg0joPeOwQrU8w41Ygl6btj0Mwiw/v33NrX+aCew0b+HP/qI7I9O6dQBOTuycOQxR4r0xMqVX0o24WefeyHkvhGaa7d/vKsgW4IvIM4LazZmVpLX5Z4pOysXKempSKDupwBxdrkBjccYj2aAbMUlCmRLN7KmRwOUqS7oVCBbpiJ5cd/Pon8HnUWhTcnPCbKxD8s+sjommxVk256VjfT0tErZRSOFiWok0cpki16TLRguqplsbBzpdPChAi6UuNz4cXs2Hpg0ETmeeBSRri5hQMw2Rj0IbrpVyCiBOR9p73XSUS7stQASvRVodWhDNPEkIMnvg5OdubJTNDiHW0Z3tNRBdXIko0l9GwnM0y8zCOYFN5D8Lo7aJd5SpFZ4ccVZZ+HI9HTQ5KAXTYeLyqJmLPL2yak6ht1uH4WxC8ZaINYCB2wL7A6QTWuyKSabMT8av/V6UuZT4aKVNNnCML244FU4HCh0OvH2N99iynvvIzsxHsVuD3xOt7ADrHo12hBEXBxcKakyN7sCXCvK0b7xoagX50ailwYhHRh6PTKcGFWsHfqlR5YcMLJ3EfAzjb0IGm9m+KzRPoZTqLJRqs4XtnbAK0AbdYQGdL0UmY7IIBvfI8MIKXBtbFuM6isjUxum4bXkgt371FNOFyOA2i3ffPetGAr0dOvCsAoNsql1UIFkWpBZHxfcLD8o39NjTOZXOIKg1M3ILkpjUINu1KDRIJv5LgIBrP72Owx7eKgYCtEUhrMOuuUWMU7JbLMWk4FlaHXxb97fHBcOI8zBMP6YBfCZZ56RS6hwUZWRTL9/tkMIOGu0j94kUhtMBMoNI1k7zmjQvTJ5ihh43PBff8NApf0CSJjjgvlvyf+PPOooMQYvvJCGUOWis4vqb1wmiBkZxNAgW1qGyi66ZcsWeTYaY4MGDQoxmC/rfImAbKEM0mBWXX3fhKQU/PjTGjmXBsp5hiabWWNj3FtHiwLNDAFlC8gm/czicKRW3tw5swR0uPKKbriE2d4cwOKFizD41kFyC2YBJNjILG4EHOQaNl25aPrOnjgmXLjoP0nJCDhdqFNaLOGiZLIRZGucloE4SfjlDamKXZvX9OYbIBu9+ASJxZNv6M6QIex1urDTAQydPBk/7MjGTk8CSui84NXp7DYnO6MfO1xIyshAGbWsAirkkoHTnY44DMkV5Ygj89ZmQqv9vuEij2J+5a3D7Zura/vqwkXDnU+QjbIttCOOJXBxyimm1mVYuZYA8Pjo0Xj9jTnCmOL8edc994gYPxlTOlxUSAGcB43olYA50Rkg2yVdUF5ahv/dfacKI2PI8yOP4OLOXQUc/nHN9/KZDnfktZQTSUf0qOubWUTNdVNlNKTmGllAGnzWz863Q/CGmR979AqjrVhpHQIK8wsEGCQ7jAwvXRf+fubZ52X+D45jYDGzfg6+RY5LSkwRBpVdK/PEdm1MZqmVpUgwzQQkLMxsvQboufS/gwaJ5lqvnj1Fe457CQ16ENT64vPPzeeX+dvpEDCPQBPDCfUcctEFFwvY5aBeOIs/IIBZYVG+yB788ccfAqLxGgTxFsxfJOPoqaefMJwIxpMb7U92FOt/yqkdTWIFn4+gFn/r51NRWepv3Z7WdiBYJ1lLLYXHzZk1W9jKFd4yJbNhgHA6MY8AFw4H2rRtKw4Pzsu//fabhHYyjJ7nM5SWhZp0TBBANjSZ1WSyCchm6NTxPt+sWokNGzbA61eyAQxHNRpKrmkF2axAau9re8nxAa8SrOfz6rBq+zhU87Dar3z6ySdKhsCYQ666ugceGznCTIYRbgxrdim/45zP9dHrKzcPte4xiCf07ttX2Jxa15RhxQMHXifjl1sPgiozX5utsmMLu9KB3r17CfhNgJNOO/YnOhxHjQ7qxMm+ZtQoYWXaQaBjjzkObdq1lWQm7du3x7HHNZX3NP7lcaKNqwvnk0dHjJBMtXuj7D6QTdU+KFcWBmSrVg4rGGq6u0G2Sn3QVhfaEPmFhZJYTDKaclxVx2Qj/Y0lEsgW7qb8rCYgW+X1szLIpsNFaRSJ1o4zDvkAvvrzTzwy7mVsLS5FeVwcvNSMczK81Ah90Cue24WGzZoh31sBjwNIKy3F3b17o3mcWxZ7ep8iSQZWtb5HQtaj6ejW69qvo/9mndR2MbRwy86QH/p4GbzAnxAStqbTGqfFQLZo3kjsmFgLxFqgNi1QW5AtwRsp8YGqhekMMDxTpV6vaDkxu6isM2a2H2P2toX8a/0gBny9vepLvDB3LnIdTnhdHvjI3iFIwR+xRIS6BiQmI/Www+QjAn6p5aUYMaAfyGFhrjE6M4K8BlXPqtaBcOuH/Xj79azvQAMD4dYL+3lWEEH/n8dwbeBaQd+aXivC1ZnvkaERzL4lm1Za1jQkfIa7SDOHjI26NkSsTHZ+1qTx4QKsRcp8ZQ1PIrMjId4IwTOub70ew0V7XdNbmoSJDyZPmiReeIoV6+O0Rh41hWTT7lAJBTZt2iQg05J33jObNNQYC+Dn9esFsCKIQyYdteP4DGRU0DDi5plsOjIrTmzfXjR2yHbQBlxV48V8DhsITJCNoR8sBKIYBst6Pz76SaNDBbMwqnHglO/nzH5NGS1hQLaQfmjRptEMAD4fBb/pUT+JLBYpOkxaGXO6fPTRBxIuyoyKDL+pm6nCfewgKNvg448/xvvvv28y2TTIVlW7dOl8sYSLNjm0CY444oiwYsY835OQhElTJgdBNoaLOvxiWNE41mEj+l56PPz04/eYPvNV+ZhMSjLZQuaTYG8IaQf+wf4xetQIYaaQ/Rcv4JpiYpng/z4AtGkmG+HeX5hRULKLJgMuNzJKikyQDdnbcWh6pmRvUyAUf4z3btPmNR3r1JYpKIAG2UTLzXAKc2vNcPsiak4xJG7WHLz9xRcoS0hEOSVbuP+m3WAwl1R4hROHtW6F3PIKAc7IXDg6NQkPXH4ZKHWvWjhYeIodztUhpyH93NbJrPtmxbyKXOzzaVX7cWvf4f+5/+YP51XOXJxXOb9qxaBKc6s/IKDL/+69WypEmIR/k1lFI/2Ky5UGJdmu1qQD7Itk0rIQsGK25aztO3DvPXeJZlPnzp3x3IsvyDggKDHztRkCkjBUXRLJGFp4QQ1R1R5kFUvWRQvIxs9Liorxxry5AnARKCLYwcydHU6G63YXAAAgAElEQVTuJGFwDRsxdU64EoFM4A8IuMAwdTL2qMu4fccO3HPPvSb4b14tQFH5JzB+/Hg8MvwxSZRiD3Vt1/YEWf8ZAijj3ygaaNLzrfW3Bi55aOcuXXDFFVfg6m7dFPgBCKPu0ccek3nirjvvlLmGIfZcv3r07CmJAlgYRvrIo48KGPnS2JdVAgnNBPQHZL7IL8yT+ZJ9nwkpCLxxHWrQQLXb2rU/CshCtovMtwGnZNOePmMGtv3zD049rZMJskbDgLe+CV6PzDCCbJUcAf6AJOqZv+AtYT+S3cZQV2qgkSnMzI1c41q2aiUgpHU08jz2C4ZRkrEuIFujw/DWm2/inrvuACUAPv1smcmgYgKBma9Ol6pxH7B0+TJLNZUmWySQ7emnnpB+rt8fgV2Cec2aq3egS/D5/JgxYwYeGjpU7t+6dWthiFo108L1Vr12m2uePyB7hdlzXpN+yjHHcdjk0EY4vm0bdOl8qYClJqhqXHT69KkCclMj9uXx49G6tdIQlfoFgEcfGy6h19b9DMN9T+4QdDiyDhzLZBCecEJrtG3TBm3btpX+lJyitMSE2GPRb6uoKJNkHExCIgy6ho3xwQcfIMkQ248wSPeYg2hXQLaGDBc1mWyq5naQbUd2LtLSmPiAGTsr5wQIPq+xthn2QgmZbF5vJbmySCQj/XkkJpu9Xc09tuHE8DqcEvYeArLlVZDbFblokG3bjixkZKRX+5DBi6kls6BEabJlCHWORVOu1V8mk0C0boIx4aGJDwTHV4PYSE7gc7hQ5nSiiB7TklIMf2Es1mzZKgkQSGX3EennYq87pjsOTVq1RB5DRP0B8fTdd00vtE9KBCPhQ1UCVN2si7puIfvCHwmYq8TEMC4QrrGDW57K78FaB+smT4eFEhwk2MYfU4dN2koxA+x066redey7WAvEWiDWArVpgT0Fspl1MRbN8govduYrkK0qZrSsLRKeBHi5Vjic+Ku4BL/k5WLUSy9jS16+ykjtdMJPsI0mHtcKF0XMUpBOkM3pEO2dzIpSjOrXD8e5nGaCGZMtHGKyVt9ykXjN9nB+65X0+mBdeyKtO+FqwGvzeD4lWdxxWsGmivVBwDMj6Y5meoSEOpqUF8Z5CV08bCikro99LSIVXwTmmRzgsstEEF8bSrJmiS5LZRhw48afQQ2fhIQkMU6CxwVbVt+LYBRZI7y21btvr0ulDXcVr5FGr+wNmG7eCNFRvxW4Z44D3ba257DeWxPN+Tzc4LPQkLEWe13J/mJIEQ0AJlww29f4TyVnWsR3bIQ7R0iARLDxu+9Xyxg77bTTjJBNxdiw14/1/2XzRnn+M04/S7EHNMMuwv357tkHWjZvIR56Ga/6WDE+jfsYzB5em2FNmk1CA0SEo+3FaO/t2/7GDz/+KHViGBbDd6ouoSNzf9g7EWSrMDTZgiBbKgJOJzJLyGTT2UW3o1FGXVCx2M70CoIsof2Bu0lJfOByISk5MSRhAt8M54IKhwulTifyAMxbvgwT5sxDvsuFcrdb6uXXempuAm4OHNOuLbIryuXcBK8PTRM9GHV1d1AenI4LtYcNAmNyH+OlhQYHRXaI63ccbu8e6f3b999V7cet1+A91Jyq7Acjb6/0XWHhGTps+pxt27ZJZmACB+zzDIdjIWjz5hsq0yQBmCDrR2l+zZw5U74jOE6Rfin+AD777DOZA82MwZbKkdHKuc9bXgEfjVJLZjzqntFxwPD4akuEedicd8zxbe8/6gh5D1qzU/5fdVZe2ooE3wmWyPk2XdAZM6YZCUpaqfnfKOZ41fW1/7Y9KLMnE4gkaEgnjgY2CVBSzoDvJpztRHCMDLgT27YL1UADMGXKFJEfIGObjiPqYDJBhBU0ZT15DTo8+I7oxKG2HUPS+B1ZYyxK+VX1fitTzbSfDfvO+lg8n2zbiDqGIW1gvC9bZpGwaxggwKbOLkqwlf2HYcRkvNPh1b1nD/PqZIYT/OEx55xzDhoccohKyCD//MLA3PrHnyIRcenlXY3z1AjnNem0cTmcsm5z7WlyuCWBgO09soWKioswa+ar0tbHHqsyzIYrIXN6JJQlTH+KlLBDj2/uMzguOZ7s64ZuC45Xjnuy4Fu0CgUMqx2D9joZf7P/sK24jhLwDbse2i9u02KM9t7VHbe7QTZzXBtrTSSQzf4azchKQ+YsEsgW6XlqCrLp62hQUDHZimQtkIRBxGKqAtlU51K+y+1ZBNkykOB2C5JYfVGaNoVG4gMKP2p1NKuPKjRcUnvX1AKVtTNHRDPjXE6ZdFQIgJFqNeCAlxniHACTJ9PX88y0V/Hel1+iNE5lGq2gAUUtCIJtbjeOaN0auX6vaLEx+9IDvXqhU2pyiBB0OIUG1QqqRHpy6/ehBlDl0WxdxC2mgXF9NUFEMqLCGWk81jT6jDAJmaYjTDbVv7vYEbEWiLVArAWib4HagGwM24z3edGZ2UXbt5PkLR6/T7QZrFR9cS5Ux2QLU1VtDJL5TKfM9vx8IC0FOV4/Rrw4Ft/9sllCR8tc1GCjCUrqmhNIT0XmYUcIyOb2VaBuWQme6tsXLT0ekD+nw/Kt60EkI7C69URX2+6U0Z9Hs95Y14twzh2rc4ZmK11WVTLvTP0gVYuQTb5VFyX0wjV26liZYFWtVdbjtFPOaYQv6vN0eCCdSyyRQJJIgFol4M14AUEjUbVY8Hy7u6x62LM6MG9XgB37LqP6a1UNsqks68FeEo6ZE3IPm26IALM12X+E2fxb37vuh9HPSNG6Q+0jrfr3GH0d9uyRkUA2P5k4pcwuqkG2LDTKqCMbf8UCsOxAbQxLHT6qQTYHZVZSkizgXLDf0AHPcHw6uwuZMW/zZox8eQKyyspFn61cGG90YiiX8NFt2yHXp8JVE/1eNEvw4MnuPUAFMuoJE2TTURtGWgJTprqmIFuklrfOx9GAeNXN39rZzUwPTkcw4LW6sV5pjorQ/yOOod1sLIfkrKlVtw0PsmnA0S6bY1s61NxqYYpqtnFwftdODdVD9Dxf06qGgHGycNrn9apWRsv8b6K/oceHW9NCHStB4EzXvaq52t6P7OtcVWtd1dev7FTgvaID6CytHqEfWtcPDbDJe9MWtKbpWcKhQ95llP07uO5p5ndo9smI/aMakM16XrT7lCr7Yo2fp/LVwvUTflaj9xZlPWo8roKdzVz32cSc7Rlx+CeAlz76CO/9vgXFbjdSK8pxUatWYOKDcEw2PR/Ib4czYk6AaEA2r8+HVIPht6uabJHaxQ6yccljuKiAbNuLi8ORq8xrieHhdCAvtwApqUlwMw146Ggw/gq/OSkuLZNOwNS4anasfDtzITG8HIxD9/mVFyctPUVQbZkPOQ1bYGUR4+VizvS2Toe8zNc/+gRT3nwLJS4mQnCh3OWEz+0G3B4c0aqVgGwJfh/qFRfjwV490DEtVUA2JQRd2Utbo41iTXvmbjheb4QjLQ2m8WsLHzXHhH5maftghapeasJU3B8QCnK5twJHHXWUeYB1EGiP1i2DBgkVnWXkqMfFa6U2PBIUExKGU337+yVmv6S4WDzoFFS108hVZcJzSMxFzL5oSoUC+O+gm8TTSI/vY489huYtWxiXU3p3WujT7NaV2Bd+rFu3Dlt+3yqeyPz8Qlx3nUopTY/ZiFEjQfrwvNffkDCYm26+WbwSeTvzxeND3Qoi4lZWR7jJlkKz1EAirZmaADyeHjdelxoR8YlKT0aX+W+9LZ7Orpd1MbIaBcdv9Qbabui4sUscUC1QE5Bt+orPsWDdepTExcPjrUCXtm3Q3wDZVCpvHdYUFD41NdkqVLhog3p1xeli1/GxN6qMbzKbKSKdm4e41CT44+LFKBw3aw4WrvgCRW6XrBVeVxxooCIjTUA2ag/RIVOvVIFsx8d7wJxSCUYOLs69evzvLy9TeZNjJdYCsRbY31ugKpAtkyBbn2vRNikRvuwsHJquNNm0g1zPAVbPP9tDgdiSNis0XNTQoAwBPqkZFWAGZ2q0uSWqZHN+AR5+/nls3LZdHBjKEU7tSyeantgWORU+2cIn+fxoFh+Hp3p2B4OFaR2IZIvyqOw3r6a6/fd+8yCxisZaINYCsRaoZQvsKpPN4/VLiKUGwYQJLM7eqhNvRsRKw4SLhkS+2JxLvJcVa/D5HWIf2xMfhGse7YRWTn2lyeZyKE02Adm27Nyp6hlBgZ8gG7/KzytEalqyYdQw3tgk1gWzs1kVRA1Yo7y8QkCTeHecoZUSDLPQC7Ys6zbwjMKpeYUFyEhLUZ50n0KqtbChflhJbCDhoQGUuN0ocrnxxbp1GD9rDnIqyuWzUlJxPUk4gpoQBshWv7gYD/TqgU5pqaIJobOt1bKP7bXTqgPkQ7woFqiJ59EnZD1fs+GiYTvYHzg/Nw/dunXD5t9+xU033YRbb73VzP6mPVRSFzhw/vnnqBTLgGTVEQ0B44KaOaCvHw3IRlCpqJBmMzD39XkSHlIZKKrs6WBKalJuSeU1PWbaA8/PnAFMmDBBNpsE2Zh1RqWDDhaTXm0M0pM7dsTJHTuoIRUIYOjQB/DazJnwuDyildGgYUOV1cnhl7j7N+e9Ldo8L419Qc4Z+Tgz2PXAff8bIvRsAmwUuLykC1O1BwsBaNLqKZi6bNkyfPft1/Ll0Ucdi4WLF8m9mHWIIAQFPW+97TZTUIYaGWef9R/RaHC6HUJzP/PM/+y1Phy78f7fAjUB2aYtX4GF638WI4yZ5bq0aYP+J7URJhsFsamDppkMwWVBMaorfD7k7cwVkM3KKw5nlwXDHHmuA9l5uUhISoQ7IREMyqBTZtEXq/DSrNnIhwOlcW7RFHKmpaPOUQTZnHB5y1G/rBRj+vTF8QkeZNi0d/b/Nxd7glgLxFpgf2wBnfiAumi/ArhdNNlS4XU6UK+ETLY+aJMcD392Dg6VxAcKwLIDbWqzYkSIMEhNNmEqu2hI4gNbHIfesymNNqfItHAXtsMXwOjx4/H5unUoc7lR5nKi3OHEce3bI9tXIS6KhAovWiYl4KkeV+NIQ5ONe/CYA2B/7ImxOsdaINYCB3ML7ArIJpqckmGa+ECQga5BK7brjuwcCUtmJKVk7DQauzqQjYkPaOOnpaaEystUYnCHvr2agGz6TDvIJuGidE4Fw0XtTDS12Iq543Aga0cOMuqkIc7Fh6ycBSyYUlXdUp0LFBUVS+hnaLioCiXQMec83sFMb+o/0oReXwA5ebmoWyddUEFdO7sxpTYEDqGkUweilOleS8vxR24enpgwET/v2IGiuDiUehJw5AnHI8cfgCfgwyFFhXjwmp77PcgW7cBm2/J9aAonaZz80fR8LeSqf0tWOoV4GQKdxnu16ARY7/38c8/g2WefNT9q1fJ4jJ84QeLupT/4lI4NywUXnofNGzcJODt7zusiJF3r4g/g2GOPBfxeuR4Frps1b179Zs0fEMYbs+1I/Qy+vNXDG6Rqsw1cIdmLdH1D9RKAW267Hbfffrv5OCtXfS4plylAS52HyVNfkeclWHxCu7Z48835ePqpp0yQbdTjT0qb9eujUqQ3b94Ss+fOVYKWDM0oLcZFF12ErVu2SH00uKHpqsc2bSag3eGHN8EZp5+O4oJCyZC2bOkK0ThgoVDo8GHD4Hf40aJlSyxcuBBOp6koUuOwr1q/u9iJB0wL1ARkm/LZUizZuElANmbrPLvZcejb8SSQfcGMbW7qe/l8SqfEoNfq6/sCARQXFgXXkzC6XbpRdVCUzHvMMlpcDE+CB063qBOhwulGcZwL3//6G56cPAXbyspQ5I5DID0D6UcdJXpucV4f6pWV4ul+vXF8fEIMZDtgemzsQWItsH+3QDiQ7e/kVGHtEmQb0qcPjk+KR4AgmzDZZKejpEW07mGlJgiCbHRycw5OSUpU2UUtc7FpWHBjx6yCcMp+0utyIT8A/FNUgkUrlmHmgkUojHOhzO3B0Se2Q7bfJwxharK1SEzC0927xUC2/bsbxmofa4FYCxzkLbC7QLbKYeXKIt+RsxNpaSnVgmxBDrRyGhUZIJs9JwATOmmbX5F/VBFCkIP4E0SurG6dDFkDtZapJgzx2JBkX/p8I/EBr2GCbMwuqhja2pNlNVEU/Y1GSlbWTmRkpMHtdolKW2XmgDPkMz6gMOAKiwQMqGMY+EFwQsUS29XHNDjHh2SGj8y6BNmccEVgkFsFPVVqcQeyi0rgZUpxtwsjJ0zC0rU/Ic8TjyPbnYhsBETMukFJ0QHBZItmbGuArQIQBgeTFBcDILzE/3sDAXgcDjMDHan7WoiW0IsZ5c5o3QggG1G0OXPmSIpvin/SM3rLLbfg+hsGKiaYRTCZ2WW2/E7fK/D8i+MkRbEwFckiCwB169cLCi1X84A0uMlkcwR8ArKtXPUV6jdoEBXIxnTMGmQzB5hxP50CfeHC+ZJtjv307LPPNkIr7WKk6iTe//zzLhTxai3QTMYawcfvvv5GBE6vv/EGyT5E0I1/Dxs2XLJMzZ/PtNnAdQNvlEE+feoU+T1ixChhv7FtmN2mUaOGGDJkCObMnh3SMglxHsycPQvtTtQsvgCeevJJvDx2nFzn4UcekyxKFF2lGGn2jm2iv/D2wgWSUag6Qdpo+lnsmIO3BWoCsr2ydBkWb9iomGzl5bi4TVv073gi6nl9JsgWToOHQBmZbEUFhaiTlq6CNaOgPhCYE42hokK4PR54PORM0MHgQIXbhVK3C7/nFWDEuJfxw19/wp9ZFynHHCOanmTVUd/ICrIxXJTrUfUs24O3P8SePNYCsRbYsy0QCWRjwoE6JcW4p3sPHJ+SDHfuTmQmJErSE+7gOG9poM0ql6FC69WenI5uirBzj0DBbqffSDxmYfrL0zmD+3jOs7x3KRzYWVoGV510LPthDZ6dNh07vF4ceVJ77GDChIAfCf4AmifGY0z3HjGQbc92k9jVYy0Qa4FYC+zRFqgNyHZx69bo37EDmHdXy8RoPEd+G1Y87ersbIJsaYiPI85kdZ/rfOLB39omEJJXSYkw2TT+pHAr6/mVm4WYl9cfUOGiRk6A4HnqeKvZYWV0c+1kdtEgyAY4CsvLmfU+BJXTt9X0Ny6e2dm5ArJ53NR1sN4ovNYVj6DPLL+4WKWmZnZRAi0OY7EOJ65sZA5lRSt8KnV1ZmYd0aIWT5ol24ypDUHxNpcyyZjkgEBbbmEhAnHxcCYmSEjQK0uWYMr7H6Fx+/bYwcxqAYJsDBc9kJhsETTHjC5FgI3AWi4BU58fK9auxbotW1BC+n7AAXfAgQbpqTipWTO0PLShZNFj8mAdRhvkOUUYq0af+H71agwYMEDYViNHjsSYZ57Ciy++GCJkbr+Ctf85A068PGECzrvg/KgmhT9+/1XAL4JWvM53q3+ILmuSeXU/Vq1caWa602CBZqjNmzdPQDZen8+UWb9eiHHN4/gz7KHhpsFfXlqGFi2bhYq322K+I+ue6b6s3qdVM2XosIekbZnN7dOPP5GMNtf17ysgdnxSIn5auxZMfsf6jBzxKP749TfJPsPJicAfwYXNv/8mIaZ8noYNG+Ksc86WLE2XdNZZflTDVBeGHNXLiR100LRATUC2qcuWY9HPG4xwUW+IJhvDRUkb5xxtah0I+K6cQGUVXtHqrF830+LUqZweIIROTjmBgHLaJCYnIcFDF4IqXC8IptH5kA3gienT8emGTfAce6yAb2TVZZaW4mlqshnhoqLJ5vdJ/WorwHzQdIzYg8ZaINYCe6QFogXZXDtzBGSTOdWYV3WFrLtGZeAoA4QgW0lpOVxuBzzuOJmTZV+gJ1bDaWrNOEw7gY6Qcn8A+aWliE/PkFDRn7dtw6MTJyH+iCOw3c2Mzg7E+3xonuDB0z17xkC2PdI7YheNtUCsBWIt8O+0QG1AtkuOPx79O5wsmvgKZAviUIolFoyuzBKQLQXxHiPxZlALRoFDlr/9FgYYQTZmLE5LUVFcpuanTdrM2kpcAf3+ALKNxJs6D0HYKErjRG3/cN20gmyibkqQzVxwbawA9YUybrZnZUt20XimTSBQpmNajRhagiMsOmmILMiSXrcM3oAf6RKfSpRMLesMl2PFrMfrc4gk+rx+ZOfuRL3MOmAmcGu2OV1f62eSBEGMJgrPFYjYdXxqqrC1qFnx7s8bMXflF/jHIXdWiQ+u6XUAhYtWBtmsDDYCbDkAvt76J9775hsJi2IWVhqZPNPlB9yBABK95Tg8PQ3dzjgD9QEzPMqul1EJJDLh3AC2bNmCww4/XEJNx4wZgxfHPh/s4GHGfOi1agayrVr5OZhSWlM3573xFtq1P9G8SzDkU/U3U0PNTLEOTJo0CSNHjAh7jr2vhfRv43r09m76RTHzWAjKtWrZXOpkvSePCxEOtrWFqpsahAzl1JOC3DPgxLBhw9BvgEqaoJzSATRreoxMIhpk0wPqpBPbIjeXkGqwyBjRdTaYONQyJHA39KGHQ46NgWxhOmrso4gtUBOQjZpsBNmKXHFI8Fegc5sTMKB9e9HGJMgmPDOCWFaw15JdVINswYzTQc+Slc4tlRVZAkWrpvxAUlISyPpUkfB+CXUSBrTDhQKuc9R1XPUlFqz9CYXUEQ3ABNlaJ3jE+aCYbGp8xkC22KCItUCsBfZGC1QVLsrQ+wd6Vw4X1VqXur561xiMFGFEgQLZuI92u91ISkhQzN3QvGPmI5v2CufSACT5VW5+IdLr1w3JLjfpvffxxd//oMzpgsfnRYvkRDzZvXsMZNsbnSd2z1gLxFog1gK7qQUigWwk9xQY2UXHffgh3v9jK0ri4pBcVooLWrRAjxPbIbO8FPEVPllj7FiAjhbJyy9EamoynAbSpbEfkR0zSGLmmmbIIvBvRr7QPrY61vm5xp80jmeVfVKyWi4By5jsk5GUpo6pflCnItew0LkUjLxxoLS8DC6HG3FxDDMFHAwXtbezNlQ0yEbtNIJspM4JyBaFQKliwQEFRaXScATZ1HnGsh5wmoCH9f46zJQgmwoXJcjmtMTEWh9HnSkN5FcJGviTK1oSbsQnJynQDcDvAB6e8Sp+NW5fn5oVB4QmW9UMNqFMGgDbyj+2YMl336MgPl5CaamfQQCUgCT7LjsEY4/jy0rh/ecfDOnbB8e6XYZhqXJOBbP5Bd8jwZ4NG9dLds+jjj7aDAHme//oo4/kR96TAbIuWbIEBbk7xUA9+7xzUb8ezetg6d23D1q2bBnyWSXQx/hg3ry5uOeee6TuBIweuH+ohKhGCuXSqaV1ggUep0C2R+Ua1E/r3r27Cf4OHDgQOTsI0wKjRo1CMyO7aP7OXPTv31+OY8z2xk2bjPqq/kk2m7XwPldeeSXWr10j42HhwsUSLmotvNfy5Uvlo6HDhgt4qEFpgmyuODd8FV7Jcqo/n/XqTDOFM+uuw1rvvPN2MBkFxwPDPaiZEjLOfBVCo2X9YyCbfQaM/V3TFqgJyKazizJc1OMtQ9f27TCg3YlCG3f7vBLWpJnLCks2iOMOF0q9oUy2qlJyB2ncThNkY5br+ARPJWkDAm3FTq4VDvwGYPDEiTJPctRklJbh6b790DLBA6ZbIMjGTEixEmuBWAvEWmBvtUB1mmxMfHBCstJka5iaDg8NA/HOhWH+Gk5yMtnEyR2AGBkE2ajJRjkPbeBUel7ZfwuFXs4l2zivIB916taX/UWJA9gG4P1Nv2DK0s+Ewezx+9EsMR5P9YiFi+6t/hO7b6wFYi0Qa4Hd0QK1YbIxXLRfxw6oF/AhwWskPrBGfAUcYtOz5OYViKa420WpA2o2Kwe5LuEcQFzliktLJdIrJSlJ9vJWeQSeq5nYxDV0jgCRPQg4ReYqjcAe8SfDJjGZ2xaHE68pDn8mAAookg01zuPj48KDbHYwQ6U4CEh2B4JsHtLKLNkdIr0gK8jGY9KSkuRQbRQRFAsHhOiH8DJcNDcHmZmZCkk0NgahmGFQG0vFvKoHzc3PhysuDglJSVL3YqcLWwA8OG06fmHjOF3CZCPIdkpaqtAVw2UXjRzStzu65e66RvVhonkAfvP6MHHJO9jhiUd+nBsVrjgE6HkUlTXNnoIALzlbtyKptATNU1IwvFdPMJ8mIVKPHKmTlhui+3Dhn7//xuVXXCoxzANvuAGDBw9GfHwisTfuu6QE29KP889j4oMNArLNmvM6TmbiAx0+HEHIPBLI9sgjwzB16lQTmT7r7HMxacrkiCBbOIbW5ImTMGrEo1LPI488Un7Yndg/V674XDTm+P927dpJEgE+i6+8QnTXpNsJk01lSzW1zQJAXm4uCosJcSqA8c0338SzY56Sv3v37itZWBlewev9tnkz+vbtK2PrsMMOw/RXXxPwToNpjRofJsdRj+qEE04wP7eyOWWwO9247bbbMO2VKcjNz0NKSgpW//BDEPg03se0yZMErOP7v+666/Dg0GEhbRZjsu2u8XlwXKcmIJsZLuqJR3xFGTq3a4PrTmwv2UU9fnq0/CZzOeg4Ykpvh4BsXPzIcFZAXGWDUcah0exmvRxO7MzLR1JCvIDOLs0YNVK/iHHociAfTgHZbp04Ebkejyye6WWVQTZ6wmIw28HRt2NPGWuBfbEFCLJ5mTXZkl3UmviAIFvb5Hj4srNwaFom4pzKeWHPzqYc/8oJp8JFlSefiQ88bpfo40qYaTWNoJ3yislWgEzJAA2UOJ3YAeC9DRsxfulSFHviEO8DmiUn4Knu3XFELLvovti9YnWKtUCsBWItEFUL1BZkG9CxgxkuGmdgANawTKXR70B2drahycZw0aiqpEheRrhoMPGBQfaxXcLKZON51GRjuGhmRh3EuULzDVR1dyIk+UXUZHMhOTlRgXPhmGy8CBlNKgRTUccJsqlwUcrgWxZcY3FW6RGCYW6K9wQUFpWKIW8PFzW1pgwwQyOMuv34kGSy1a2TKeGi1S3w1JgiaMQ43jymHne5RX+HtSp0OrGV7KCp07HR0G7TTLaqQLboXvGJAusAACAASURBVOXePcoaDimbIx0SaWQPZWIDhkDNW/0jvvzzL+TGx4knke+WWagEKSY4CSfK/F789c8/cFSUI7EiIILfD/fohnZ16giDgwkRRBcPPjjhMlHhxx9/HBPGv2Q2RIsWLTBh/CQ0btw4iDbrxAfOAC44/3z8smGjgDp2kE1CDzQyF6FpzWeGA1dddTm+//Y70zubmJKKr7/+GvEJCtS1FwF/rYw8fwCTJ082QTZ7+LKmlerr6O+tYaAutxubNm2udK97770Xr8+Zqz63hH9GA95q5lmA8uwOh4SjEswjwCAgmzEG7WHUPI8g24xpr0i4aGpqugGyqdA5iZwLBKBBNj4PGXkMF7W2ewxk27vjen+7e01ANoaLLlz/M4riPEjwllcDsinjT3uqCLLl5eXhkLp1LfIDWsjU2mqGsWiEWhNEy92Zh8SkBCXkbYR7ypwpxqUC2QoMkO2WiRORF0/tNj8ySiuEydYqwYNMYx40s13vby9qH6xvuPkwmjky0qNUd2513+8rTbS72yXsemjTCq3NMbVpz9qcs6+8l32lHtEy2fxZO9Aova4JsoV1TIQB2RiW7/K4kWwB2SLZN8HQfqeEi+YxOU1dzpYBlDhdAgS+s2EjJixbhqI4t4BsxyXF4+kePWIg2y52qH1hLO0LdbA2496uz968f03vvaePj7Z72+tR03pFe5+qjtuVe+7Kubuj7nvzGrUB2S5q1QrXdeoozvUEn2Ky2R1ACmRzIisrW7TW4+OUJpuWN7Db62YbGPIyGmRLT02p5GAKhw2IPeAI5gSom1EHLrcC2aqKmlF2hEBqoYkPogXZSIHLytmJTKYBd4cH2cywNpNZoIILC4tU4oPUFKXJ5jCyEVnTn2rjnsdVBtkyBFywg2zW8/mA+u9wIFuR0ynhosMsIFuD0lLc16tHlUy2vdlpo723HWTTRiN/E2CjoPc/FPResARZHg/yPR6UEox0OhWIKmCbE2U+P/7a9o/8JpMk0RdAndJSXNikMW6+6Hw0MthshvIehEBpZJzi+3tz3utgtk5mpGJhls0uXbqgrIK14NhRemjsJ08++SSythH6A2767y2SNVM/h+rkwBFHHIGTTjopMiMtEEBhfgGoPUb2ncOAt6nkNG7cOFx0cefwTEmjYU1hdJ8ff/zxB4oLGVQcqinIvwcOuA47dtAPCxBMZLhoJRDQ4cAxxzRFQkJCyGuLBLJVtRnQiLodzNu4abNithE0LiyUyejLVatw4/UDzcsx7LVDp1MlbLdTh5MEjIiLTxQtt5Di8OML6mItWiTAdCxcNNrRFjsuUgvUBmST7KK+vQ+y6QWyzOVCvgPCZKsKZJPEB+JsOHjYbPvTBnJv1rU2967NObtzJtrT99/d19/d19udbflvXisakK1Ncjz8ZLJx786sovQ9GA6/kLoSZGOoqPEhDY38vALEedwhTLbagGzUYKPgBkG28TGQ7d/sIv/qvRiWRVvt3yiR5gDr5wfjPFHbZw5nR9rf474Agu2JvlXbNvs3+/ueeO7dec3agmzXd+ooWswE2ZhkzLo2WdciypWlp6chgTrJhN2ML7WdHI5sQhyhqNhIfJCaIo+rgTL7+botTPzJB8kJULdOhtjdVqc8j410vt/QcjOzi/KeeWE02VRlVNHhojnZOwVJ1CCbHGOEukV+WaEgmzrOEIy2nMQHM+/HDUAgmEK1bt06Rrioro/6bU+hqjW2GAoq2R1cbiQkJcrdwoFsBwqTTd6RplnyfVjalfAW4ZjffD48u+QdZMcnCHuEIBsRV7+Lot8KYNu6fTvK/T4jCUJAPI11ykrQNj4Ow6/tJSGjzDaqzlQp4DUkKkoffj/WrVsnIY9NmjTBzBmv4owzzkBuHtMtKKFBayGdUtU7mEXQikpfftmVkjTBGnet+qMS/GeZ/9bbuPvO2yv1wzPP/g8mT5kaHmSzee63/f0PTjnllKBwod6AEglnlkMbN7UScm54gMe+NA4XX3yx+Yh+v1eYmIUFBSK86PA7ZAPiM8LTOEiZrZQAIVmf06ZNk3azfi+P6nQIaNbkMAZVGGNAniGAO26/HQvfnm9+Xq9ePSxc/A7q16+P9u3aCMhmLyYYYlyDoHQMZIs8g8W+ia4FdgVk69K2jSQ+CBcuqsOYtBOlzNBkq6ezi4YzGG1V1ky1nTm5SEpODGGy6esKk9cCst06gUy2OPFqaU22kOyiMmqr41dH13b7+lG13YSGzld7t62qeoZdfb5o39+uGCn/Vh2jfRa976iOdR7t9aJ9vmiPi/a++/NxNQHZGmXUATPERwTZ9N7CbBBGhOTL3qOqcFEr490aLkomG6VeAo6AJDqIgWz7c0+L1X1vt8DenPf25L33d1B0T7bN3u5zNbl/bUE2O5PNNLdNh08w8aYG2aKRK3P6FYmI2UW9zC6qmWwW+16ez5RHCH1arw9iv9fJDAXZIkV4mSQvQ2bB7XBLuKhE/lUFsulFk/6t7KwcZNRJR5yLS3V4HZxKBr3DiaLCYjNcVH0fBNkkMwTZa9SSciiNNj9BCANkk8QHmYrJppFD+0PaF3nxwIkmm8cE2RguSk22hw7AcFG7IRMOZPulvBzPvfc+chIUyMa06gz4JcBS4lcAW5nPZ4r9s60T/EB6SRHaeTwY3rsXDgPAJLg6BbzK0aoANykG8LVp0yY0aNAA6alpaNu2LfILctX7NSoWzO6pWFnsD1aQUINYBNmeGvN0Jc+YCcgGgGuvuQZfrvxczidAxaymetNPsKlFq9DkCeGMvh3btuOyrl3NrquzekqiAYcDO3ZsE+FEFm4anXHs/6owHNNbRpAMeJHsuUsuDtGe4+f33H033njjDbignldfPxiGGur5C80qqsLgvv32W2TUUfomumzf9jdOP/10+CvU/XXpeMppePXVV4XhFw5ksx6r29oOssn7MEJ2965pHPJosT/24RbY50E2uGTRtINs0qQGtbwyyBYvrNqDGWTbU5vIcNfd3ffaHdeL5hr/xrPUZOj/24BiNG0kwyxCaGo0n0d7j5q00/5+7B4B2UwjxC37aLdHgWx2T75uu3D777KKChREANkmLluGgli46P7e9fb5+u+t+WJ/Bo2sdtg+/4L3YAV3V9+prj131332YFNEfeldA9n8SPAFzAzWoWy2YE6AjIx0xBv4U3V2qQbZCouL4fP7kZ6imGzWRILWv+0MbTvIpjVJowXZ4pxxSEpKUIkP8ryl6jyDkaNb1WEYHvxbJz7gQ3rcKiY2hHkm4EuocKoyXJwoLioRkM2e+CDcIq1BN36nhOd2op4NZAsCfMb9jAtp8Ib3pCab283EB4nwOwIocrgs4aJOYQcx8QHDRU9NT4uY+CDqHraPHag7AplslN3/E8CTCxYhywDZSplV1BkKsKkkCA7pFG6/H4mBADJKinBqegbuu+pyCRdNkehoh4BOcU5XMFmBwWrUzfDOO+8IS4tC/+XlKlyU8OkHH3yAzz7+RP5u1ORw/Pe//43YckcefRQ6duyoWGphstmuXfMTLu3SxQRt577xJm688Ubk5qhMoEyAMHnKFAv91EZj9wfw448/AgaApvuV1kLTGoM33HCDhIuyHswuelyL5orhBgeGDx+O1atXy/3+97//oeOpp+CQhg1xyCGHmOOBmU/nzZtX6TnJkNOTcOiXKrGIyZgLOPHt6u9ED9FaHh42FNOnTw+Cl0a2E9Z/yJAhOPfcc7F161ZJqMBN8mFHHibg27uLl8hlhjz4AM4880z5f1p6Og455NCIRtA+1r1j1dkHW2BPgWySt8fIfMwxUR2TLZIThiM2LMhmWeesINvg8ZOQG+8RkC2ttBRj+vWHZrJRmzKmyRYZNInUPaMBU6rq2ntrU2q/b7T1sBtcsg5Wozca7vmjvV8008LuvNa+eL9o6nSgHLM7QLZK82UVIJtdosXejrwWIyMqLCAbYw+439RMthjIdqD0vtDn+DfmlX/jHgfm24n8VPtim5p7ySj0Qg+297WvPm9tQTYVLqpANrepk6zCQSvnBIgeZNPtVEj8KeBHejIpQpWZa3awTj+HzwfkWJhs0Sb+0QmDiI8kMaOpgGyVwkVDwQiVljSArJwcCRdNcCsmG0E1hqyFAwpEvF6MficKDE02Cs9Rl0sVKxNOgQrKbDF+Ox0o96pwO7KH3JSLEBBPgXsadNFXs96PV6AXjXG0THzAuhe4XJL4QGmyKZCtblERHuh9DTqlphxwIBtbmG1DjhPDRakoNu6DjyVsNM8Th5I4D4r8PmzZnoUShohSXNCh3ruAbD4vkr0+MKS25wmt0atTBwnlSjKzixopa3VGUIvxsGLFCvTu3RtXXHEFRowYIQCPmjQDuOrKK7H6m2/F0Ljrnntx8803y4aMYBxDfJnl0tTn070/HKPKH0D/vn2xfPlyBAI+nHjiiXh93luixTbmqSfkOXwBB1544QV0ubSzcX/NnNNdMAAmaKgoKzPrp3qm0Q4R2JqRYsDlXAck6cDg22+H36t6J5+LOnX2xYwgHsNpVbgoMHfuXMkqqrOTktEm58AlAsJsF4kNdzpFQ+78886RtuP74nHJiUk4vs0J+GLVV5JtlQDaK6+8ghGPqqypo58cjW+++Qavz54jf78w9iUV3mpQDM2sqJZZfF9cgPfVReZgr9eeBNlkbTQme4JsTP5R18guatcXihZkC3qmguudZBd1qOyiCmRLkGx7OrsoEx/UsSSAUbpsB1fZXZ76quaWaL8Ld9yenLNq8uw1AeZ2R513xzWi6ck1vY/eHwYZ7NGPmJreK5r6H0jHRAOynZAcj0B2liQ+cDv8lcJFI82X3I8zXNQVFyeJD8hkixZkY+KDwnwVLhoKsv2MictWxJhsB1IntD1LTebImjTDwToXVNee1vm1Ju1Z02O550pNNYCKmp5cy+P3tXcebk0n25e4yMFedgVkawg/4qMC2TIk23U0gBffB+tUVFQiJLHUZCPxgS08tDqQLbNuHZUTIMrs2pVBtgAcuV4DDdC9hIiVUTSgwErmZOciPSMVbmGyMfzPQNLC9K4gZOZAYXGRSnyQnGLkG7XPyiYiZ6aQ4329fp8JsjFsT99PZ5nTv3k16/24OcgXJpsbCcmJKo0rIEy2h6fPwCbJQuoSJtuQa3ru94kP7M1vnQh8RvIDehE/+WMrFv3wA3YmJiCHiSC2Z6M44IeXDDZ55Sokl4yzRJ8f6aXlaFBWjBduulGyP5FHFe9HpUyv9olnQP+++Oyzz4QZSQZXu/YnShU3b/oFF5x3nrwtj8eD5Z+vlN8XXXwB/vrrL7n3tFdn4LRTz6ikwxb6jH689eabuOfOu+RjgmnMDnrOueeipLgY5559FrZvV0kVUjPSMX/BAhx++OEW7onZu3HeueeiorRCPtCwL5+Hg4pZPVmnv//+2wwXpdaZ22MkN3D4kZWVhfKSUgHAMjLrCaDI0Mtrr70WrVo0U9c1hpO0bRgNwyoNSmrnWYDMhx56CP37XSdg5NJPP5brayHHhMRkPPfcc1i7fgMG3XqLgBIPP/wwXp0+VY6bNXeOgJmRQLYgN+dgXy5iz1+bFthVkK2/ockW71dZhnR4kkoxECzlFV7kFRagngbZbBqfptEYJlsehUyTk5OQ4PHIomkt9uyi4UC2lmZ2UTp7mPrl4APZqlpvouk333//PcjuZXnqqaeMTMlVn/lvbLZ5j/Hjx8vc361bNwMggDgyyMD+8MMP8fTTT1eawyMx07Zt2yZp5yljkJZGNdOal88//xyHHnqoJAGqiaD4v9Fe0T4NpRImTJgghy9cuFD0ECMVe71/+OEHFBcXi0dYZdSOFWsL7A6QzbxehMQH9uyiVb0Bzr0yj0YMF42BbHu6B3NPyv00x9KRRx75rwIAZWVlVY7v3fXsdExTqoUaxPtC4RqxefNmqQqBZdoJe7JwbeHzs/AdVzWnVlcPc99msMa0vUFQbfbs2bIWct1bsmQJPv300z3Wn3Q9uGay/7INGzYktePfK9b1RxMjaNPZC+vI98zoJUr50K4i0LYvrbv/XqupO+1ekC1Ye50TYEd2jkRzRQLZtJ1gzQBqB9l41eozhKp763BRO8jmMBI4hstqKuufockWZLIF4Ni0fbu0j4BYYbIrSgM6gLzcAnlIgg9kpAU3ffZoVt1A6noVPmZ+dMDtdBksJXW8vp++pzU7BJlmBPY40LlB1eFC0khktRGsYH4ETgxOeyoFJ0pKSwVkE/0spwPFnjhsj0/A8OnT8Qtv73ILk+1AAdkiDW4+KoM1CTIyZHTKR5/g57JSrM/ZiUKHUxIgkN7vE6agAw6/Hx6yosrLUbesDJe0aonrTz9VmH5JADzVGJU//fQTuna5RN5v02Ob4b333jMBs8dHjASzX5J5dvnll+OpMc/Kcc89/4yAQ3z/NCgWv/Me0jLCewb4nBs3rMeVV16J0qJiOb/TqadLGKRoiAUCWLxkIQbfcqs5Sg8/6kjMff111KvHp6hciguL8MvGjZV5awbi/X8DbxAwjUXCRZu3NPpdQMJFf/hOhYu+OO5lCZFl4WajRUsFsuli7d9VJQyxvkt7hlGCbM2OayEgHplwJ598Mr775lt4/RVITEzGDz+tARzGOPMHJLvr+rVrZLys/vEHPPbYYybI9vyL43BJ585B4Ue+/1qEMoVt1NiHB10L7C6QLY6h6JzXjWVF+3y0U6WsQjHZMjPrBEM2bYCZrBMWkI2GH2ExMqMJshHcF4DMOE99D1Q4XSgwsoveOmES8uIJqAeZbFaQjWHzB0N20fXr1+Pjjz8WvUuWRo0a4ayzzhLQwzpXceOvszBb57emTZuKEaCPXbVqFXr27CnX4iaekgDhCiUJuIH97rvvTKOR6wMZumQg62L35PM8yhUsXbpUNKVY386dOwvb2Vrsa2ZRURE6deokfYuyA/fff7/UmQ4jOk74fzpzGIZvvXekOZMs4kceeUQO/eSTT8QYClcird3U06SmKQs3+nzmNm3aoF27dujQoQMOqd9A1tZI59PRRJDu559/lvficjiFKX3++eejWfPmUaHDfKdffvml1OGoo45C69atzUf49ddfwTazFrZFy5Ytg2z0QACTJkzEiFEjRWbip3Vr5Vmqaz/9TFxPWf9jjz1WgE57OZiNGrZFbUA2zqNhDY0wTgnRNva4hckWtSe/SpDNml3Uj+OSEvF0jx7ixOVMW93+8qBaVCOJ/1TTCLNmzTLnrpdfDu5J93TbzZkzBy+++KI4KjgH7MlCsJ4RI5wH779vCNq0U/Pk3ipcG7X0CqN4HjWiR/ZUfYYOHapsHkBsrOOOO67aOTXauuj1lGv+9ddfj/79+0s7U9rn1ltvxV13KXLDnihffPEFevXqJesHASxGOv2bxbqeMBHd448/jgsuuECemWsnyz///IOuXbvKD+2rHj164NRTT5XEdZGKXBcOlJeVySGehHgV1eeMntX9b7ZDbe61ayAbEB8xu6hVky0D8cR0/BS2Ci2RQLbC4hKT5MUzaguyaad/tSCbyJUVipwW9Z95niO7rETaJ2iUhFaexoffH0BengK8XC768FWT2sECNUC1kL0yXEqMjpWUwBsG43600WR2bDOUVIF6fl8A+UWFSE1NEQH6SEaXtbY+gy1EiqDL7YY73iMduSjOjT8dDgw3Eh8c0Ew2o0F0WC3ZbCUU6Sebzx/A0ClT8CccKIzzoMTtEpBNkxIJsHkqKpBRXoZ2mXVxV7crJEw0HQF44JDsVMGssyq7aDDDnh83DByITz78SNhbwx9+FH369ZXa0PN0ximdZLNPAPXtt9/G8a3bqO985WIE/bJho/zd45peGDFyZFjm2e+//YZe3XuYTDVu2OcvXIyjjz0mpNMOvvU2LFm0wGSBHXH0UWIgHXnUUSHXZd9b/e13uKrbFaa2GS9k9+5YP9M3soeNvvjSOFwk2UWdwnzjIqWBaF5Pt9O27X/jmWeeQfZ2BvGyaEYNw68dOPeC88V75HLGmc+kgQYupjQaucFYvHARpk6bAoKAbF+CbD/+9JM5cW/4eR0uuZCgn1OMs3nz38SQ++4zQTaCgv/5z39El+6YY46RkFQ9pq2NaRqxMnbJOq3NFBw750BvAbvBK/1G9BQD0sMJcjF0nWH7U5ctx6KfN6DY7UGCvwIXHt8KA07ugLoVXngMkM2pPUaWzMlswzK/V9gtTKyi/Wc2tUWzqUPZzg4BUOITEyRjnouVsmQOVkw2N4rdTvwB4LYwIJsOF00Qf9WBkV1Ued+s87gxK/m9YqzNnaPCy+1z4FXdussmVM9xo0eNUIwlre1qOCk+/OBjAcseG/GIzKvMtExwhnMdGUp0hvHz0Y8/KeHrdMLwuysuvxxkvYUrffr0wfBHHgudP/0Oue511/fHV199Vek0Amf3DRki4fjsl+Y6ZtzvmTFjRF6AIfkExXQ254DfiwsvvBBM6NO8eXMsXLREhQ9U45AY/vBDsvH2xCVg7dq1cLjs5wTn/XDP+N4774qR4XCGl+Q45sijcHGXzrjzLsUKDBY/fvnlF1xw/vkhLGirk+fOO+/Ef28dbMzlwf1a6PzvF9mHz1eskEsP6H89hj70kDn/X3tNT9Aospbk5GT8uGaNMKjffust+aqitAwl5WWyvqakp5lr61tvLxDgke1ItvimjT8bncwYzQ4/HnzwQQF3GzdujJEjRqtzRQqWILxa10yHnLF/1M7ZwoI8Ge/5eYXymwB7Tk4OsrK3yz6E9/zzzz9x/wNDQ7KC70/zdDQgW2uGi+aocFGPyLzwCSsnLrNrKnOGyy3Ih8cTh6SEBOtUWam/qblfyXFweJHJll9oCRe1ZBedsGyZ7MdpVB2cIFuw7X2UPsgvEmcA+yjZSeyndOrmZG2Xfe6Wv/4Ex9WEiZOlffNzC5CdrfaOnBvsWtrvvf+OzMssBPmZHEsd7DLZbVrnWD627D/l/dVYB8uP1+fOxX333SfnJiYky/zZoOEhcls6nMeMGYPr+g8QrWINLIS7TzT39vsqBODgnMp5ePbM2ajP6xrrjdPhlsgVNc0rPedwz1mbZ9V7YbmevrAzgC1//CGOJ5be1/Y1nSvygSnHwjHCVcdZizYOMoX4voYNGyZ6zCzvvvs+mjULdeiHbVuzHfTwjbz+8Pzy0jKZ/39Y86PI8hBMItBEKRoWOvfJNOZaTFu7KrvAWp+QNrRE9nBF/ufvv3HqaZ3k+j269xJSgwlEaXxAA1MWEHrDhg344L33MXDgQNnfmTaL9fqV1uvg89vbiyy2c8/5j6wRDJHl86emBIkfBFFfmToZzz77LPLyC2V8XnHllUY/0+2r7N6FC97GggULhIzB8c0+wAirE1q1xkWdL8EVV3ZDQoIRHRXB9gxe0UIZ28fssNqCbNbsom7u+S37HYOOJYSr7VnZqFOnjsFkiwyW2SlfArL5gdSU5JB5IFx9dTvzOzLZGPnCiBmVeDN0zdT7KSsRRuwdIydAnEtrsvmDmmyRQDYBvABkZe1EHckuqjZBFvskpA8IyCYRoAq8yS9WjKO0xGTzpPDnhg56r88vC07dekqPSlKPG4u47YYmSMT7sS0YTuR2e5CYlCSAT6ETYjgpTTYg4HKgXlHpAcNks7ZHOI0NBkTyLZCPta6wGGPfnIetxaUoiYsz9NjUWkAWSbLPi7NbtsQ1Z5wOLpMME6VRSZDIGh5lv8/q774Rhhmvk5Sags+/WCWTD42qBW/Px//uvlOqeWiTxuAmf2dOnkw63PTSmFr/01q1KDodMim1ah0aHvL1V6vE6NiZlW0+7uNPPQkae/ZCY+uqKy/Hpp83mAsaJzYyzy7tenmIB2H92nW4+547zePMLLbGZoMTuNZNIysuJVH1KXsZcv/9OO2008KAg+rIdT+txYwZM/DmW29IMohI4aO8NkOMaNRwMyGUeIvHgwsC6/PCc8/jjjvuQItmTaWNPQlJIJOQx/oqvOhzbS+DheDEw488gt59r8X9Q4Zg7qzZUp+xY19CsxYtcM4558jfXCwffmR4JePRXLD0KrqPTe6V30Tsk73RArsCsp3bohn6ndwBGcUlwmhw+Xwq05CxMdJzDccGRUw5vtNSqA8SBCA00GbfOhLw5nUI8vE8JsPhoikgm1xB/YffE2QriouTteKBmTOFyUZNtnDZRZn45EAYCnaQTb/HqVOnyHxJdvDRRx8tjhCGxcyfP182nzTaaDxRe5OFIBtZDNSQZNGJY97/8GOsXLkSDw69Xz6nJ1Da3ebFfXrMs8a11Pu47957RaeSLDhu7gvz8sXo1HPv1GkzhD2gQbmAD7KuzF/wlrxvAjhkXjHEhQYsC+t7+RVX2RLp+LFxwwZc1qWrzMvdenTH6NGj5flU8WPJ4sW45ZZb5Lp33H6XCse3bdpDHDMB4PoB/YQF16LV8RImqRol2GP++mur9MemTUMNJD12/eUVkrhm06+bsHHjRqxZswZff/01yC7T3tTzLrwAL788UWX5NgwKap9yPTjh+OMFjK5bty4aNzxU2k4S+FBQGAHo7Ns8Xt6H4cnRzzVz5gwMffBBcyqpCmTjOawT1/vvf1pjvrtw7G0mweL4e+/9D4WhxnYjK2PYQ8a9bCCtWQEb04r7S7J2Op7SSbJ3P/n4EygpKTHlSTR4EDA6DB218ja1MW4IK//v3iG46aabwk6Z0Rj9YU/8lz6MBLL5nU7UZWKva67F8amJCGRl49A6dYQhTAe53WEt49Jinag9v0M02Wgs0JnpNoBltonVaSh9x6L4wtFLTTadXZTNXuxwggIe727ciElLD16QjfvjvNwc0enlnCQhaUb/tM4nai1T8yA/Jzj93eof5O9JEyZj5MjHgqCSMS5ME1AnrrD1Qc304DzCcco5QFYww8lQK7kQfwDPPPu0OCd0XZ94/ClcddVV5lxHRtLrr78uckH8P4GbqoC2qoYO+928N+bKdYJzPyYVzQAAIABJREFUi2otH9O2ifPEJaxlAv0tW7cygTaJjbKAwbUdopzTOV/RHlKORL/MO18sV84IJnSjM0bNqQF07HQyBt5wg+V2uxdke//9D0G2eHUl+L7VWrF48UJZx084oa2wo+l4ZH9k6OOUKVPQqUNHnHv+eWJT9OvXT55Rh8HSWdHlks6yFpFh/cQTT6BVq1YmsGmvSziQLbheGWxsceL70bpFSwFmm7dsDSadoyPk9y1/4M8tW8XumTVntnqPxu6rsKgQl196mYTrUlaBAPPJHTuEsKl13wytV2SQcdyLY01t75M7dZTIK4LZus4kG3362cdCdmjchFJEVhBU3YXj7Pbbb8evmzdJfblf1HtRXQ+x9RofjnEvvxTCEq/yXdaS4Vpd/9jV73cHyEaZmNBwT4UhUVc/OyRc1DI/WipuB9isOQHSUpIjO5iMa+j3y7my3K/wJ5UTQJG8wrHgxLaQeqs+QNIS53Y6a1OSkhQDPL/CyC5q077RHYcVZdm2IweZmRkCslVHHVeENdVABYXKa52cwhuqp6mesueEzx9A1s4c1BfRd2r0hO8G9ocMCrZ6VHZRit9RLB7A0KmvCMjGcFGCbAdidtFwY5BsNsrrk9GWB2AngB+2/Illq1fj7505MvgpnN+0cSN0Pv00kNNEgW8mvSWfigy2SNn0tJHT/eqrxQhg+b//+z/ce999Ep44ZfLkSoCSnQFpfbPchJ951lmYNm2GfFxWUiqL+ISXx5naaPx80G234o47CdyF57H88/efEpa09Xe+eVV47TNOP0uyb7ZoFUppD3o/AqCHkd6ZivJyCWfS+gcMOz3pxJOlX0s/Ng2bYNgO24OF3kmGOq1auRIfffSRGEqykQo4xXC8Y/BgYbTRcGV59vnnQXr/2nVr5G/p7y6nULUZxtTh5E6ykKWmW/R9/AE0a3qMGFXxSYn4ae1a5GRn4+6775Ysrrxfo8Oa4IMPP5R7PjJ8OGZMnSbtyI0QWXEvvDAWAYcDgwYNUlTwA4jCHH7GiH26J1qgtiCbx1uGLie2xYAT2wtrNs6vwP6gDzpYW4670vIKFBQVol5mJhzGWJOxaKw3QSNaZSVl0Ubjzp15SE5ONMJFQ41NrnMMn9f6nZrJphMfjOnTz8wuqphsamGtlXGyJ17ALl7T6v3lpTRTicwEMpY0Y+jvP/+ShC3+gBeXXXYZxjzznNz58dEjMWn8BJzUsYMwkC699FL5/KMPPxG9ki1/bpXN5rq1a/DAAw/IdyNHjkSLlioEkewDeip1IfuNcyiZGGS70eh89plnZC3gdfQao1E3srcYCklwr3mrlnhz3tsSlvHb5l+FqVRRViJz4WdLl4cAZPl5O8U59Nsvm4Wp/+HHnyKzXt2Q1uScPqB/fyz/bKmc+/LECTj3vAtsLR70dBbk5+PC884XYOuUU07BjTffJEBl4yZNpL+QDfDkE6NFfoPMOCUQH1rmzZkr7XPOeecJeMhQWRbq1dCzvvTTT3H2uefiqm7dTEaauoJaDwlQ0ngikCXjwBnAqJEjMXnCRPn+jrvvwqBbblHMCpsMBO9x4QXnobig0GyrftcNUEw24/q6fzCUlkyK+++9T4FsP/4k4CB1a9hWC95+U56XCYVYJ4ZqsxzXvBniyZACxGh96MGh8jnHm4YirXs+a7ZtdVww3JjA7x233xbSgJH2i7wO10K+D4K3XbpeJmE/+2Oxg2yDx47DPylpIMhWp6QYgy+/Aq1SkuD95280SM0Q5wX33jT4whU9h0siLARQVFIioaIsYmTIfkc5LexyL2JEGuwhzSZMTk2VsVrqdiPPE48PNm3ErG++FSabx+sTJtuYnj0P6HBRc14NQOaCHdv+jqqrsY3JcGEfbdi4EV4eP1HGDsOvOS9oJ0bAYKiJjE+QOKV0hQN0IYXuj3/8aY0wiCUqYRc0RQkWUheZERusqysuXpwYF3e+xJwzOP/16tldABDdP7if5r63YcPGqh2MrlgtoO2noZ2NC88/FwylpxazOl/Nu/a54pZBt+GOu+4MwziumkFsfzlW8IDfvUbnw9ChYe1R7qt1u5sOQqcD11xzDR59jNE5u164FhFAnKGZbO99EDZc1G4uB5nbCmQbeP0AeXdsd9ptmXXry3p79n/OFHvH6YqTEH3KBFivxessXrwYd991h7CUpbicYj/cNngwXK64SutJuKfemZ0j+4o/tvwmQNqff2yRdYMyBMqGcoaQGXTSlTU//aT6r9Gvly9dJvcuKqBlqzSwGeJ63733q7XGZs9Uh1Ft/mWjcijqZ7MxPbXNR7IIo6OOaxaUrlAVCIhTkYx6gpYsjBT6ffPvYne1atVC9ie0CQni+H2Q/dH8hQsEJNxfS21Btv6dOsq+P9HQYrYTsMKBbNY2CkfY0lMDR3phcbH08YyUFPltdxCFa2+eX+HzIydXgWx00NHpH6mEOpmUc0qDbCJUo0E2ZyC0U+sLEtUjeyArh0y2OvA4g1k+q+wQNpAtJZkDo3qAjcfwecp8ARnsBNnE+2a7mZ2uJ+eJZ8FlZEVSIBtLgdMpYUpDp0/DBi48DifqF5fhgV490TE99YDKLhppEhEKJMM3CDoaWUfJbqNmm+A5hi4GgTW+KbacAteCXoNwYUWcEJctW4Z+ffvK5E2PCP9ucMghwnq44/bbzQWJE2A477YnMQGHNWqMjZt/Md6hA/PnLxTdH2ouULtHIrON0DFtIKgJL4KWWMAnnhbqCpAlp0tKWoZ4wO0gW7B7+QUcfHXGDAGv+KP7pNI/UF6qiAMu4BNPDEOMmAXU2m858C679AoBs2g0tWjWTLwznAw46XKSfWPeXDEk/9qyVdqTwKAG51jvDp1CNYyaHXO0CbJR845eeSLpkiU23oPXZs0y9YgmT5qEUY+NCKFT68XqmeeeE+ZcDGTbX5e5vVvvmoBs05avwML1P0u4aDzDxdu1EZCNMALDRYU2bgHIzLVIQpGUJhtp3Ka3X45V61JQw82WJRsOcdqkpKQgwRNXiYktYU6GJtuvlnDRSCCb29x6RgpW3bvvo6Z3t4NsZALTSXDUkcfI3GSGivsDMp/k5uXIZvT5F8bKrZ4cNRITJ05Ex1NPESOQoei85rvvvG8CRGzjb77+UsI6WOgxP7HdSUG5goT4kNCJ0GdQjDPOqyxM/vLg0KEqXCoQkDmTxhvXiaeeGYPLL79KGXD+gCRaeGve67IBf2PeW+Z8SEORXnqGvXC+pJPjvAsuqqR1xufYsf0fXNq5i4RyEfSjpmiXS7tKXX777Te8+MJzEqZJg1LPv3pPIuuU0yHOkueefxHLln2Gu8RBBHTu0kUcHdbCNeHsM84UpsExTZuKxpyE5Rrh1yEbS9OIqMZ4DPiwbt06eQZu9vtff50Yi0HGXrAGfXv3wefLl+KSSy4RwWuWSCAb2eVkM9xx22Axfr766huUlnNXocr0qVMkrIbGPo0PHRrDvsD9mccdp9Y3MxzIGPg+P/r07i2GGAGx9z/+SF1QITkhxjmfa+ar0wUk5Q+NlvqZdYXFx9BhJtgQR2JaqrBgrr76agH4WLKycioJqFdr8Nd0cO2h46sKF80sLcEDvfugVVI8kJODQzMyEWd44/UeLOi5V4lchNUbUH2VQBnBDBqqCQnxkuZF9oLhkjdpVrDsrZUOs7CNMxgHAQHZGH/w3s8bMHH5cgHZEvwONE30HPCabFaQjeBIXv5O6Z8ZqWliTzFSgeA050wtnn/iySfJnHVyhw4yLsrKmVCAwBiQk5Ut+1ozq7aN+fn1qi8VAxnA/UMfxCmdGF0RLM1aNDcSe6nPasPG/nz5Ctx7z10yP7E/ZNTNxNgXXxKHsH3/WFFeKvPq2OdfUHtdB4QRtfSz5WoM2irAsHwCO9wrhxR/ANf174+lSz+Vj++5d4i6H0F5g0nLca5D2GfNeV00iyuBLDVk7tlBtnffXYJJEyeae2jrWNJMJTopdmzbriQC3C7MnDkTJ50cXntUP2O4/ZMG6mwNIeGiM6epcFFqWPOdsoQwxmxzjrWZedypHU4WZnP9hofgi5UrTSbzqzOmyfW5rnbrfrWw1MLZlFu3/I6h9z8gtp6AF06HRMNQxsHqtNF1YkSQVTuO4aZ09Mt8YiSZMyZ4o+YKJI5LUEx2/jDC5/Y77hDgw7T7/AF5juHDhuLdd981gbmLLrwEY8eOlXdgL6yLZv9Z25hM9iuvuExCkVkYKmp3SBCIZB9m3bieHdKwUcjlybjjvii/IFfWIo5rrqNNj24qjKy+/Xrj4eHDUVpSIs5GOgNZh/POOw8TJikH2P5Yaguy9e3UEZnlpYj3Ki1mXagRz7/8DgWMFRQVyd49LoJMh91e4JIke/qychXGHh8vYFnw+up7698yhgwWt99PghjlylKJIZsMcKtGtD7eHMMSMQOJIOD8RWeesPPyKsrlyXS4KCetkEESCWSLQOu3A355RcXSiVKTFV0vyGJTK7P5oMb1hJmGAMoq/LLIK5CN5NCgpzjE82qrB0FBlXrcANkCTuS7lPD/g0a4qN8JYbINvfYadEhLOaBANvsA1Uwz7bHWrDYCbvxREJJa6zgdEVjj8kYGmwbYwi/EoZv62a/Nkgnl8iuvMDUJfv/9d5zzn7Nls8tMMY2aNEbjQxsJg0r/cOKsW7+ebCY46X63+hthbHGypjHHiW/w4MF4790lMmmNGvm4eMui3QgXFxfi4WHDJNMpN/gzps9URlZExpZfwlVvHzzYXEjZPsc2bSoio04nWyhYItXj26+/Qffu3WVzz2e89PLLJGEBwTU5JwBhAGgmG71KRx5NzTjA7/Xhw/ffF5r90uXL5RitKSQMf8vmSINsCUkpEnZLDwoXPm7eaHh27HSqWVluijpfchHyd1KhT3s6IVoZ9FpJiu4Yk21/XOP2ep13BWTr0rYNrmvfXsLTPX6fWmyNBde6wRMad5jsoiEbSJnMqD1kBN0YISJ0FTDMgQu1J16BbJwbnWKwG2uOy4UCOPEbgFvGT0R+ArNTq8QHZLJRk42cIzLZ3LUyT/b6a4q6AqNGPiagGY2IyVNfwVlnni3nLl/6qXiKudHkJvG661UozJOjRosm26mndpJ14Oyz1fH04s94bWal+4qckBGSL7iJPyDAz4NDh6n1KIyGClnRIx9VjIDxk8bjXMlWzcxHAVw/cICwd/n3x59+isPpFTY2wxTlvn/IvXLe0IcelvqTUXfboFsEICM427t3X2GMaWaIrrCpERJw4ptvvsGgm//PNBYZ+sTrUQz5rDOV9pFpdPH5jPvTANHgBLV7Xpk6VUC2twzdMtbv5A5Ki4ZtsmLFCvS79ho5Z8yzz8vaob8zAbYI+ph2gyj4tx+LFy0ykwLdO+QBCcex62xyHacWX2ZGhqx3HTueLPcOB7Kt+nwFbr55kIBs1EFNSkkWY4HOtSDDM7hv004jeRY4BRRlKA7XyB9WK/095Wlm8YuA+OrVq9GgQQOMe3mC6YnmddyeOBx//PE2h5HhaJX+E8CXq1bJmktH2WFNjhAdIzqyZPNdWixMhPETJknmWN5jfyvRaLK1So4HsnMqhYtqZpra7RvzJVlBhnOcbbQzL08MhaQEZmNWTgx7UWPYpeZT9ndhG5dLSKRmaJa6XCpcdMNGUJOt0O0SkO24pPgDHmQL317GJs4IN+Te7uMPPpRDB1x/g4w/bQftzMkSpuXA628Uh7GwJvTc6A8IG4Zh+l99vUrJhrjcooHJOfWll17ChRepRGTRlKqBHj/ycnMlHE9LjvCaDDcc+9JLypFSxd7xpx/XSMg9mUq8Ro9eKvmNWfwq0V2XrpeIhMmwh1XSGDUpAE8/MVqeh4WOlrEvTwgB6AI+lQgsNydL9r4rv/zarI8wzPR6bXr5beCLRRNcblLFs4Q4pGzn/bxhnax5eTmKWRXJeU3NSPVsTjz//PNYtHiBhL03aqwE9j/++EOZ+yh5QPF963xqBdkIWF53w0ABuBKEdVoZVAoB3wIBWfPOP/s/cp+ul12BZ55TSehYyspKcMbpp5vOJDK/tc1ivg5j3eaYnzb9FVnvCRQvWrQIhzZqEhLhw7WZIbb/d9MNIpej17m8nflo166NOKx4/cObNBIgjf1Daao65fhTKMFjJPjh/fU6Wml/4A/IekoWPctb898OAfV03b///juxy5ikg8x3a7tqiQoe26d3Pwx/9JGg84cRYDt3ov1J7WTN4XtZuGhRaHsHgEE33SjrptuTIDZnq+NbCwPzpPbtpO4kWGgGOcfrpV07i/OLYc4E7eofsv+tQ8YQNfqz1h5Udioxhnwj8eJLH32E937fgmK3G6kV5bioVStc2+FkZJaVmCCbiSoYwJDJqi4qkj5mtb75HuzH6/csQKgDgh/wuASPSr5l6jhbEDY7+UfuaQHZnIykNKBmq9NE/m/s7bw8QeYNpzAYCbKxb1cG2QyATTqzUVtrCtU6dTLgcRKCCRoxpkfFPN4cr0qTrbB6kE0mAQbg6DTCbByvlckWHcgm4IPDhdz8PLg98aAIIiexApcS3DZBNjLZSkpwf88e6JSRdkCDbFZhfb4ZHZvP/kGAzYrmcnpmOIDbCBG29oPgWzW7sfEfQ2MgAPFsxcV7QjzDBIycbptXSipibP8tixn1c4gan3HmmSGTFyejyZMmSAhSw0MNmnnlCkX4RHX+Tz7+WDo9w0XVYIjkw/PLc4wcMUIO4yaTnrUePXsazxUlc8UfMDfvJ7RpU9llGADuvOMOMdj4DsgqCNnoG83DjQ2NLi60LmZWUSuNigEPBHDLoJvFSEmITxKjhZ5SGsdki2RI+FVoffPyduLrr74STTwWAmvMjiMAm9ZXiWUZjbp3xQ5ULVATkG36is+xYN16k8mmQbYGgQDiA0Z2Uc1MNpZFpXkQBNnqG6GFlaUHQsF/DTIwHDQneydSUpNVynvy9PU6Z7AzylxOFDhcIJON2UUJsvnhM0E2ZhdlIGGSseAGk74cOL1Av0eyvLhxX/vjGmE+dO56mWwcFs5/S4y5die1l01wArVWATwxcpSAbKZGmgGSEoiiJ9+uYxkunM8KsvGaDB+hiHZRQaE4Xz56nxkmnZKB7NGRjxohT2p+u+i8cyU5Ac0pZqQkCKM34tzk9+/XR/4mKEhwcMrkicLqZaHzhh5qFjHHrGwdrXFkgLaJ8XHCEKZBSABHhwExfJI6cC2bNReQiZ56OpU+XbZUnIVkUBHMYfsSrOOczbBbsp75e9r0V80x9MzTYzD2heekHt98930lcX+zt9m0OhUrwFgijN/6b5+XXvorRCuGbf/BR5/IuqbDxrigcN278PwLBCAh++zSrl1x7DFHybtjWKg9XJQgm15faHAlp6ZI9tVIIJu0rw4PM0A2hhxT76d1y1ZSY71aCQBuhLwJOGfdqADimKMxFmLwWoZheVmJAH4MReL7XbhgMZowQ5xDsSCZ0ILG/jnnni9GPQ3d/a1EChf1ORyox/1t7z4Il/iAc2a4SBD9/GKKUMBZQLY4cU5ax2vQycfdpNZo1tAoHeTlwmQjyMbZmCAb9YDf2fAzxi9bYSQ+wEEDslXlEJ47ZxbuvfdeYcxc06c3HhlOvTUHvlj5hWg6zZg+VfZzixe9I/MH5xRd6DSiHhXnSXvYpBVkCyElROjkkcYRD68oK8ecubMkHFQ5aFX4MIfkyNFPoHuPHqGAV7jkCQaIRgc25027LhtBMoKNH32ssghzPqRUAMf+K5OnYMSjip1HWYExzz2L1+fOk3BQ0SwG8Nknn8ocRSZz3wH98dAwdTwLmUmUOVAVN0gkBpgcWVtcPR/nDmHM2eZTvf/Wn/M6BMXo7CEYw8iwx0aONDNpW+0NAjwTxr8kCc6GPjhM9va/bN4oTo8h9yuQ6J577hLQjSCayvAcVJ2VcNFXpoY4osgmZAZQgkO0wcz62t4F153XXp2Jhx96UObiUaOfkKQGweIXpt7oEcqZRdD3gaEPhrXX1Dl+fPfttwJmdOxER5Gqp+7zW//YIhEytEv4LNTqFpaiH9i2bTsaNKhnPIfat82dPVtAZl7nueeeQ+euXUNsVHmFYewTfb8N63+WCKLzLiCAFlqyd2Th0su6yDpH1vXKVauQkqLkd8Y8/aQAbyyMoJoz9w21T9TFHxC5g/uG/E8+IaPu1lsHh9Tlj99IKqHtCtx+590CKvO9U9euaxcFdj/19NMiT6FTTZE5OPyhYbK+jRs3DhddwuR5qkRLJKn0oHvhg9oy2Zj4gLCiDhe1V50ca45YApV10tPhEemQ4PxjPZ7sN2k340PR4y8ukr2W1nCuZL1bYz0tmdIq/AHkGJpsmsmm72uvozU8VbPuiDUwYZDo2OcbTLbQE7kIq/BRa7hoRkY64l1KH4VMA3b26hZrxWRzIk1E4CTSOthvrXQ9Q0BOGqkSyBYuXJTXYaiIsbg7jcnTANni4hNUqlwiqU5nKJPtAALZrJ5q1bBVg0CymFomKatvUjqEbYCbA112XruWdjiaxd4OCgb7ZahwaVWbgnBzjD5ef1fVRG09P9xEF/KZ8QK0+HR1E+SuTpy1PT/SeTVtx70wf8duuR+0wK6CbAMMJlu8vwJu6v5YKNF6Q8LfZeUVknVag2wyXxgMDFkEzQFobPYMkERANs1k85CZYWg/GZttXocgW6HDJUy2/4ZhsrVI8MiGgEw2da8DI/mBrLm2zThBjoDfj4eHPoTXXntNbV6MY6h1+chjI+HkZtlo8CdGjhBjkOHt0jZGdlhmf5ascnpdMUTSS4sLzZBSene797xGNr5kQ+l1gmGq1I7R+wz2CYacDBv+MDqceopxRfWeGf6yLWsHXG4P1q9fHwLQUHPm6m5XynW6Xd1DwBUynahRRpYxN8HcQMvqaaPia1BIJ6qhrhvDXKkj9sCDD0qCJWvbEbyh9lLWtu0i8v2wkQX1408+xA3XXS9hNZq5Rm3QObNV2zJ8SoNAg27+L957Z7GwvT9bvkwAPergkKlHAJF/02BhaC6dKXKezbixrpv8/+OjRwvjhXWlJ//x0U+qQyzZ2vr26YMVny+T9zJ50ity7DHHKnZ1OJCNoVnBrFtO8TTzs+Ky0pCsh7zO6m+/lcRF1ExkP2lzwv+zdx3QUhRLtHb35ZxAxfTNZBBQEFERlSBmJScFESSIEQRFEMWIoF8kZzAjggERJAuIOQdA/SZAwsv5vd3951Z3z/bMzr7EI0+fo8DuzkxPTU91961bt87nwA5SxpA6U6eeSHmy02PD8dZCGWmpNcXm0xosk+sUgAKwL5455B+6de9pjGGIez9w3/0MrGXn5vC4Y3FrNUYrXWExYO1D+beKMNkaorroflFdNIwZviKbRI1n9b5CgJ/XRBKEUCBbODPZALKpnFCkLWtreCnXYQQ7XB4qLC6i3Jw8TofE8twKsikmG9JFj3VNtrLGAzZ/YMACJDu51qmcls8be7eLcrNzmGlz8iknMYMLjFkEB8D2Ec1Hzz7zDE2fIthd994/nFPgJk54hvV/0V6aNpXatutgYv/om2F+34yJNiDIz/7ML9Ke3l76Fs2cNl0AeRIkRx+hWYXxMv7Jp6lTl862wEdZ925dd458cDj7RTSAHG+8+RYHxZ+fJAsr+N2cZgv2KeYLaHlB03LsmHF03fXXU89uXZgJBH/NWSFnnCXN5Gc/8MZrrxh9VMwVK4PF2l9837DR+cyQUvsFfR+hf7Zs6RJ66MGRHDTB5089IwtASB+rzxG4T9wv7Lhl81ZmgD0y5mEG9D7Z+hmD2q0uvoj1N3FvCHiEYrKh4BkzZ1Dwhvw8n+F+O7TvaPbv6uZ8fpZI2LRxPdvq401b6KRatUy8/IK8fLr4ouYMsqNgHPxsRKSQXgren4WSKfDRnn//pW6duzBzTjHfwcjkZvXbknTx6SebOYiGAOawe+6mIXcPo/379nGVaQRM8Ccyozp1VkzIsmUS1FoC5IIe3bsb0kG33zGQK+IiiIoqppDSQQOJA89bX7Oo+0aQ6quvv+a1xYYNH3PVa/Vc8SfWBeMfH8fP/9Otn7O2K/6OwkfD7hrCv31ryVJDrgLn3aru10808uGHqN/t0j6HciKphmsdCMimy8RY2dIoJAC7AWTD+67wJxF0D5CEeN1mFEcSNwQcKSdPaLKh8AH7O+6ozKI0CqFILIk/F7UEoMlmLXwgygEFmmWpKFNNReED+C5DzzQYZLMyAXRNNjDZAoKZtsK0lk5k5RXwQCsPZFOHKcMVl/qkJlsyHy8WB4FmXNsCsgUWB1Gkyvnmezz0FyrGyXRRyL/WLDw2qotWFmQzfK1WmY/tK/MQGX9DlEp+ryYSYztZFREHDV0OdXhgEgrttKV3Fi+QZErYgWXW73mRblk4hzqu0v7GSh0IcYKQIJf8fUi7lPe9dXNc3u8t35dnx0rbwznguLRAdYJsLJ2rqlBifCOU5PWINK/iEq4eXdMQi68ayKY2jYpBzef2uCjXJdJFjzeQzTpoCwvzuRrx0qVLeUMOQAQMNrCO8KxbXdqaI82JyUJ3SVUXbdq0KTMwbu3Vmz9HuiM0UKzNW1LEYAv8MJi0DRqdz3+2bHWxAbIh7QkFFbAZ/et/f7AeEfqA8TB91kwjXRT90UE2XE/372A8de/ciTchnTt1pSeffsq0uczJyqaCwjy+r1cWLmItF7TV69ZyZUVmwPW5ldM66tSvJ9NEFOioMfD9ftq8aSMzAAEyLnh5EV3cSkS21WIafwdAd1HLVrx5gTA42qiRD4sqdC6iLp060xefbeWiBaggisIBhVJ2Q4EiCiSJio1hpiA2g/bNx7IDwx94gO8DIsx4prExgrmsNjtvvPY6bzri4mNo5cqVrDUDe4DJhnbrbbfRIzaFD3p07cKaaePHP8lg1aT/vsDpaqrKrOrTrn/+YYYbQDZUpD3pxJP5z7POPpt/kpcvKsBiHuT1iM/PDB+Ai8w6+AxsjkBzu8KeGPTBAAAgAElEQVSEvpsdI91P1L9/XwYtoCkGholiXKr57t6772FGwSWXiedzNDaAbKXkYr2zHUR0/9RptDMmjlN0ahQWMpMNIBul72eQzcPaR2ah+OCCEkrGRTDZFMjGhV58Ukhfr2CJ9bcKZIgBxSBbXm4+a3VhJXm8M9nU2LLOkZD3uPEGUSBm2F33cLVCQ0PK5+fN+YcrP6Bnnn2WYmKglqw3H3Xt0oWgwYY0SWiQoa1csZwZTWhPPvO0BkaIY4OXq8HrbfRz65ZPmFlVkCfeSzRILQwZJgqMgOkEXwSwvnNXnQll7qXdulcHquDPkeIHRh8amGlguyn/A9kCAGsJ8UnMnAb4ASbXqg8/YP8E5jGYZp9/+gkf37ZDe5rCaaWSbOATINubr79qYihXZN2Ld6NR4yZccTPUfgEM6HFjH6WlSxYbv4GPhS5o/XoNhTFkuqNiSCN7BSAatMQeuH8EB2OaXdCE7+e1199keRg1L0x6/nkuMBQKZFu8ZCkXwpk5fSqzR9X73PKiVqzNd9Y5wr+qtmf3v3TxxReT31tC9Rs1pKXL3mWmkImV7ycaN2Y0p9ejPT3hWbr5FjFPVRRk++vP/7Eswx+//c59ApvtBbCFZQf1tGeAEtAyA5D7w3ffCEYZqlXHx1GJT6w51H4fwRakai57B6magf5Yq2Pr9wwNQwTrEEzDecCQnDNvAQcJd+76m9N7//zjDx57L7/ymm211nVrVzMDGq19hw40Zco080CH/73/flry1pssSbB23Qb+Hs/0icfH0+w5M5nB9/0PP5kYctCohUYo+sUgW9/+QZqwQRc6Aj+oKsjWr0VzlomJ8vpEaiUDXRLskkAZ/My+vemUigrZ0DmU94/3CZU90VjuSlYMZ7vL9z9XgmzxEmQzdJzlOYL2LeqapUT7MzNY+xmgaiCYaDa+cd9csMkjtExz8phxx2tHBPMNTTZ1UXUDxr8FyLZ3/36mf9uBbNZUEHGTogFkQ0uMlUiiUZoawIfQw2ERQ4UuGkw2H2VkZVJaajJTqRXIJoynIYqaJpuiuWdmZ1OESheV1UWxcRozbwFhuY/CB2n5+TSqRze6KOHYKHwQPGnYg1XWSVaf8Hiwaiy3UMDQgb7jpmiQ0SH56lQRxDvQPlX5eBuQzXR/FUy9tKLih8oMVelrlW3lHHjMWqAyIBsKH7z3yzbK84Rz4QOki4LJhipDEZLJBg0EMTZFZMntDxdanZLJlpaUJDbjQTpBahOpmNjC5Hq6KDbeYtIMsKFx7uKwMMp1Ef2GTc/0WZQRFWXSZFPpopjJ7IrAHCsPF3a/7967GYxBdBDpG4h+Y0M0Z+4sFpIH071lq1a0YNFCfk4Aw4QmW0saP348XdFaaLKhCigYVPoaQemxiXRApQrq5g0c0jBE0xjZkp30JhgAI0fw9Ro2bsIRZ0XVv77j1ZwWhOuICmSBTSnSrAbe3o+/GzhgED0wYnjwpkle4+67hvDm9rQz/kNr160zNgVXtmnNejEtL2lFCxchtVPqrFnWS7DbsiVvM8AAEA1V2tA+3rieevcWwOObixdT0yYXUGlJCTVq3IAZI0hbxGYS99a+fXvavu1n03DCRhqapeecey5LDGxYv55ZLKV+VCwD8CcKFFgbtExRfQ1AJeQIkAajqpip4BM2Iaqa6ONPyhQnMDwBsp1zJh/bt++tzKZRz6W7ZI6AnVa/Tl0aOnQoM9muv/FmBhFR+RfPFwtk2402EYOsV6oqrT4/pxyB8Yb+gGEDcBD6onhff962I0g/rqz37corLmch+TPPOof1Ru3WNQdrfXOo/IAOsv0KNtOU6bQrNpb0dFHFZDs5KU0D2USmCprIVtHlYRQ7wM1BboBsiMgbzF/TzSkGgPSx8r1FuigYBKJasAOymUymLfTeXrKE7rtf+LsZM2dzqnUwmBNYx7OLkhUsMXeBmbN18xYG45evWMnv25xZM1gjC+8dwKuqMmOQXo6qzEjBB+MKaYgA78AmmT9/Pj326Bhml0IjWQfZKvxO+b0M4sJv4B3HfePcr7z6OmsVq4bPoW1Vt25dql27tmGfpUveZrAtNzvTAM9QdG3Fyo/o9DP+w4ercQ25le2/bDP5IQV4lfeuptWsYao+rNbLYCxj/gErOn0vkqFF05nPHa7pyABfrZOR4htIo8Tvnp84iZlPg4cO4WJlABbBgK5RI5X69e3LrOWE5CTa8smn7P90u+K+X54/j6/3wYereE5I37uXnn32WXp9sWADouG4D1asFBVCZTB+2tSXaMLTzxjMssD4UOweMa/9/NMPdE0HkeLYuGkTLhhk1+xAW2hhDh00mNlHsAd0SGfOmM0SDvxc/H564fmJHAQBMw1ApQoaqTlJvQeq8JvyV/BHGAdLlor+qOdovDfG++Xl+eKH779nBjUKyaEv0OPG+I2JFUEmHIdxCP1PPAe8S9YG+YSrO7RjEBBAGYoBnWMtgOcnGjiwP+uxNWrUiMFLOSKo/ZVX8XuEz996e5kpMPT2ksXMzMT9I0B17TXXH5W62NUFsukgmMJzMCYYf0pKYpCNn1t5L658//MKCnn9Eh8r1oPW/YJ1383j00XklSAbagJgjIQC2XTQWRHEQAKI8ERUDGQTHQiAbGkpKRSmMdnKuk91wdycAnbGYLKZbzKAVuIaFQfZzAZWTASd5i4EW6M40ul1EeWp6qJgsnHFRhdrso3s3vWYB9lCVt+UD88KsinHU4ExfEA/MUDBYxBkUxNJZWx5uEG2amP2HdCocA4+Wi1QWZBNry4KkK1f06ZUQ2qyhflLeUbgBRcza0X0yi5dtMIgG3l40RefEMeLTwWyQcOTr0MeThfNcRFrsgFky4wMgGzP9e5DCmRjeeGjJKWsKuMJabUXNBOR9ctbX0Gz58wxClFgNTjozjtp1YpVXC0LKTo1TzyBmWx2IBs2fEghRIovItJIc8SCEkARqmZikQKQ6Mwzz2YWQoerlVC3jTC1G4y15rRnzx4Kj4xmZpmKiA8bPIhZT1hI4886tesZANycWbPpiScfF2DgMxNYC8dYoKsFG/pUUkLNL2jK4EKnrl3oqaeeMqpvNmnYgDJzslkX9PkXXhDgrya9gPGJinKXtmrJTAShCzTGAOOQTnSPBBBXr1nDVVvROne+mdMLru54LW84cU5stv/3O2ATwezARu7yNm3Mj9Lvp5HDR9DriwWD5fMvvjKE5tUPP/xgBQ29azDbGmlEYLydeprYgKqG66lNG/6eUkNo5CB9EG1/+l7+Mzo6koHLmbPmUOPGjQkadHiu2JgAZAMLByDb6DGP8qZ51z9/8bP2SG08VGVVlf/ApEhOSWENpvr1Bdtj3py5rPmUn5sru6YLWRCnX8H2eHfLFCWXz/OqK9twtdcTap5EW7YKlovuo4z1RwWDYFV5jw72MQcCsukgtgIj1BpEANcCZIuIiuJ00WCQLRDMwK/BUBQBcDdrsimQze/yc9Vmpck2c+MmygkPo0ivj86NiT6uCh/w+NO2h28tXkwPDL9PgA7/ncxsnyDQQAaRQCswyxP4aMpLL9HEZyfwMKvfsDGD50gzV1U84b86d+lWxWHoo62ffCKKsPTpQ6mpNY05QIFscBFPPfmMAbLZrQFCrSvB+EWhGfhyNPgKMHbr1K1vvKv4izpeB1/4Mz9xtelrO3bg+8Vng4YOoXvuvV8cL+9aaacF5CcMQRzxOxXbt9ltm4pMyPMhNRNBmJkzpjFwYjCs5Hrg9DPP4KIBedlZ3KewyCj26/3vGEgAAZUfykzPYF8GtpZutw+Wv8dBEZx3+MgH6Y4Bd5rsgX8ofw37f7hiFZ1z3rkyd85Pn3/xKVemRdE5keKPwIhopcUldNklF3MQwx0exs+2Rk2ENvkNlv1Q+tk+1uSEJivaug0f0ymnqVRl+yGF8784+QXBBPf6eC5GyjPS8iOjxP5f3f/YMaOZmaianhUHIAsBPbR77r+P5y4UrkGqNMaJLs8ZNL7kc/T7SxnEBKCoistdeFELmjZ9OqfllsV80+8OY6t/v9tp3fo1/DHYbPZVuX00YvhwDgyBbQlwFIPwu6+/ZCkC9BNMt4GDh5oAjP63C8Y17v+jtSLNucJAtf1jOCyfHhjI5qMor588fBIxrwTeUgiMCZBNpItWEmTLK+DjKwOy8bviFUy2agHZrOmiqKbGN4lIpnxcYLKlp2dyZEqBbEqTLfCSiON0YVu8DKFANp3ap48KBc5VNF1Uj5AzddDtEYKtEVEUEW0G2fTCB8cak005L6vTKWsxaYfiiknJK6pJSUBVj3QG8pll2vBRvEg9lN7IhvB2SC5/uK57SG7OucgRY4EDBdn06qJhvgBT2bRYDqXJZhfZMvQZZISWPKzJBpANi11rZEqBbNku4nTRYdPnUGZkhMFkO55ANiXUizn6li6d6amnnzbAIvj/MY88wmmViDIvW/ouNWjUkEG2WdNnUEJCHEfOv/nmOx6bKz9aw+Da4CF38uIRi9CaJ5xAuTk5rL2DBsZF39tuD1QRk4VdzIPbx9pdFzRpSgUFeRSbkEjffPutsVh+deECQtU1XOO+4Q/QnQMHi8NdPhbaVgDP6jXruEBB0OLcJ/o2csQDfA6kk1wmK7BhoV377LN4bYMN55ixAUYXr1cYXvBLjSShe7ZqzSo68ywAaWJROGniBK72jKAg7BsVIzRuoOEDpoh6f/An0jVnTJvOG42Zs2fxxiKo+fz07NNP09QZQpMJ2jrQcFPnefP1N2jkqBEcxYWdZ82cI0TC1Zyuikz5vZwm+tbrb5gW90jDQrNq6IIJB1YdQDawaHBNpEUA0ALI9s13PzB4OurB4Ry5nzVnHuuTbN7yMadFoUH/rtkFzfnv6O+KFSto8KCBIi05KZFTWjFmwESD9pNqqTVr8IYV6T2KIRjKAQ66cwCfFw3g3Q033CyupzQDj4F1SzDINpV2xcZXgMmmWU2me7Kf1bQtwfzNzMiiCICrGshmXU/omswqKA+2cU6+1GRzQDbD2NY5EgVQoBWJ1rx5c2aAQlPSrtnNrwB8UNBFVGMUTbGEUSX51VdfpeYXiarFquCZ2rwW5hcQtCpTUpOobj0UHQlosoV6p8SJ/MwEenzcWPb/iskWtO+wnEQFw3bt3MnBi/eWvWMwXcFSA5MPviTUvSsdadV/FOYBS1oUBRAMJWidKftV17pXBVJwXTBiH7j/XoN5heuefOrpHCwYM/oh7geKV4CZ9Mwzz7D9VUPQB4w8+H1bEMXnp++++466de/CzGak4IMxFdBCE2dSQZFF8+byfLTyw4/o7HPPMc1n8J3z58/larTh4Uq830eLFi5kjVW0a667gbXeDJBRFvsxnqPPz0L8zz37NP8egN+AgQMD6wDIeWip+hs3rKPHxj7KPluMNzcDUtARNFKgFfiJOW7FhwxWArhDMYtTTz6FQeJTatXigM2KFYKZvfWzLwxtM31sMAOe1wkyGMcTsXjqeK/GjX2E51nVbrjpFnriqSdFkCZEsz4XPAcUlkNBPjQEA99a/Lah9W7+vY/mzp1Lj40bx88I94Zx3at7Dw5EQrsVVc9PPvUUeXUfvffuu3T3UJF+XadeAz6mrABSyI4fAV9UHWS7kE4gvwGyKT+h8CGcV4BsGUEgmz2GZGb+5gFkw7oiLlboselSBzZ2U/cBkA2abKlp9kw2u3kQ7yOyJLNycszpogDZrJEs02AGdc7vogxUd0hOJo9HT90M/FKhkLhIICLmpuzcPHamcTGgnIvfc70IG40sgGTqpQ+AbBAPFEKc4ljRrJN7QAhPVkXSQLZct5v+lOmikAT1uz2cLvpgty7UMvHYri4aBLJpiJkdyCYclaweGwJkE+eUiPIxsFg9FD6quib9yvb1cF23sv10fn90W6CyIJtKF43ylVDHRg0pALL5uEy3yytHrlumm1mYbNBK0EVMg+jjVpDN5ab9+9IpITE+BMjmpiKPhxTIdte0mZQVFW0C2epFRRBUhlD4APPdscr+xOKCS877/JSYksybl7POPpcH6D9//8lpi/v37OVF/meff8kMqmeefpIFsnX6PL7/aNUa3jRg8wDNmPNq12aQBc/LBLL168/nV5vB1R99xBpASN8AIx3MLmjArf1oFV+3TZsradbs2cY8lJG+j1pd1JJBK0SqAe7g/NDiQeQZx0Av7s3FS2xftN07d3FaUGb6PgIbYdVHa4zniwppqBqGMf7AgyNMmw0epX4/7fl3F1epLMovootRLXShSOfhedLnpy6dbubF/5lnn8sgmnUxreZp1TmMbYB7KsXG1Gk/0c6//uLn8O++f1kQ/MuvvhHrI5eLpkx+iQXQ0QBMobIpqk9zV+WLAsCtRYsWHFBDxVFsfvl46G6BKCKjl0MGDeTPcW83d+5EzVu05MUu0kU/3SIYYqpBHw6aM0gzvveeYbxGu/qa65jJoINsADObNhMV+3DfYG6sXP4+P5+Fr7xMEbKq2yOjRzOYq+5L6dFhDD377HOszROqbVi/ljWB0MCMuO3WfgzysXC8W4r8hzz66PiiSiAb9iCyuAHbNRTIRh7BZKsEyMbPUwZCQoFsgeqixx+TzTqqAKIjTVsBEwDaoNHVpFlT2wFoB874vCWE6slIlYe/QKADIEt0bDz7G1X8TZSFEzlDuF73rt04fXzX7n+4Cu+TTz5jm4MVdE0JsiFdFA3VRe0KH6jgg2Lf/fzzjzRv7lxOsURauJo78U4CiNGZTmW9fegPwEGAXagiiYagyWuvvcbBGyMtU56kImll+vWs62X937ArGLIoSIC9MPxWzx69mRnW+lJRCbVH71706LhxfMrPP/uM2UvoJ2tu3i4CScrv6Sy9VR+u5N/m5mXzfAc7wc9ZC9khaAKtNaSLKiabFWQT96OBDX4/5WRn8nPOgK4p+bnacr369U1BB9Ne0efnIjtXt2/L9xXQIg2AWt7SUmZhQQ7i6y8/N1iYCJRAq69du3bB85wytjUTQGrw4uuJEybQlCmTuZ+Yr5s1a2YaEgL4ZNVwcpNg3vlKvaxNBzb95s2bOTiEfiOA9cijYyvN6ARwPfz+B7jABq4HNh3G2Em1Tgla94l3xM+FGS67VKwTUJwB7xez7f1+uunGW1hmA8BgZkYGzZw1ne0Gxh/uc+GCl1krTwckj45ZSPTyYIJsIHntS8/kdUdEmNuQDqsYyFbIum0JUq6soiBbSamf578DAdlioqIZ63JllZQKaTRZktmq5IV/4yYz9qezYwlHRTGjSoOZzmsI1knPhmNzc/N4UCLKqeC3UGWT+eWRTqi41EvpmelUIzWNPBqQY3es6j+Oxd5MlB6P5spVPg8RpDtR+GD0/AX0K+5TgmzHRrqotVCFGPSBySVUIQH5coC1xvYNrkpqG3HRnHd1OIEgENByUluQ0HyDB9SN8q5f3skrDWJV+oDyeuB871jg8FugMiDbgk2bCemiuiabDrJBAFUxzQxhU6R1uogKi0sIGhkA2cQ8ZKGXa0xsffIHM2NfejolJSQwsyagyYZfiZlJgGyi8MGwGTMpMyKSr5lcVEQTevei+lFRBJn/YxVk04Geu4cNpXffXca2QZAMkXU0bNCw0EeDZs9LUgBYpYuCjQBNMdUG3TmEI9Hvv/8us5AASCFNCABIgwYNeO5hJpsE2dRxKt2Pn6G2IMfvEY1e8tZSqlOvrmkzAfbXU08/waeAjqt+P+6wCGaqNTq/oUzzxC/EuX/b8SsN6N9fVEEj4jST1m0uM+7ho1WraGB/UfXrxZemUoeOKqU1UIAH1cNQJQ6pzdggARzD5uqUWicziPXwqAf5Xvv1H0AjHxpV5gur3++XX37O9g/zeBikxAYP7A0wQQBeQooDm7NBg0WqKRb77dq2pV+3iQqDhuaWBXS+qHlLegVMi6BdaGC9gOesCh+AafjQ6IcDm+PuPXgzAyBTbYKwoQeghwbBci5s4XMx8yUszM0gF/qjM9nwW4yHZW8t5jE26YUXmQm5e+ffzMSADg42LAtffpULL3z62Sf8roKhAWYJ68tZWBXKuGNGP0ILF80XfkIyNTA+UYURG3IwTmoa6VKH34dWtgfVArJpFw0Ex/FiCJANLMXIKK0ac4hOBpgHZaeLHm8gm/4u262n8X5DWw3BAdXAXAVrBoAwQO2rjRT6gPHxbmJMK6Dmh++/ZSYvgDV8NnTIMLrnvnsNH6gHhIYNG0YnnliT9cKys7I4pQ/VhOs3aBDkD6zXwT0smCc02dCeeBopqSh8ELx/wPeLF79Bc+fMYbBBb2AvPT5+PLWShWGsw0ppdULOQTXoqk2ZOpn1y9AP/HfGmWdzGvxJJ6JGodj4aDyCoNFqv6ep+JsHIAfzBAIc0VGCjfzXn3/S5Zddwn/v3rM3jQPIJvex8NlgpEHcHs24vgSVfvjxOxb6h5YXGphrs2bNEoCLDYEBdgHItmjefBPIpnyc9XmpawKUVAUcAH5NeWmalFqQ2rfSzqbpwOfnIgGYcwBOsDTECSfxWH107CPMFIaP0FM923XoyNW/ATDZNZ1RqWxhfV5gYT84cjjbCkU/hLyD/fiCPVA9GqwwBP4CzU2XXHIJPfrYY3Tq6adVOCD6zddfMoMPc4uyHeaLefMXmpiWdqASfv/I6IeYkQqbsJ4cedgWXB18/Xp6f/m79MmmzUYVWhCYUOAHrMyjlcXGdlKG19Zq+AxFeLIRnCWiqatX04d//EX5YWEUX1JM7evVI1H4oOx0UQGyZVByMjTZAiQvnWil+qCPX1w/L6+Q+xYv5cqqC2Szjm01/4FkhpoAkWERFBMdJUC2XTk5JkKTX77YakgjcQcvRk5ONlcYC5OrMgV26TntvJDRADZ0pEBOHtGRUdwvK9CGYcify+NwvAD2cM0cSoyPF8JzIfygEE8Wt4Dj0H9swiLDozgiWuryU35EOKEA9RgHZLOxojnioZy1aUIwHVU2aBfiMYX8uDyQywHZKmtR5/eOBQ69BSoLsr3z08+UHxbBhQ/AZLutWTMufBDu81E4QDYGSaDLIQofqCBQYWkp+3eIoKo5QQFt7LMsGiuYOzB/IX2B00Xj4ykyPFxoDIElp1W7KvGEUSa56A8iGjpjJmVJRk1iURFNtIBsQn2osnHyQ/9cKnpFY8ErF0mFBXkMaiDFRQer1PwAfSwUOFACwq+9+jJvfgCcjRylg0gqDcnPjIUzzziDq6ph4c6gFIJfo0fTbX1vN7qKNKj69eoYYJ66JvoBthM2k/UbNLK9teefn0gvTZ5saLqAmZWclkrPPD2B2ViQw+B1CsbD/v00d/YcBtVwTbQhQ4Yw6INVMrRtIDT+7bff0m/bUb+R6COkm54pKm6qhqBer57dGUxre1V7mjZtGs2ZN5fFlAEA8WbY7Wdwd8WHqxhEqmi77bY+Il0F74S21lHHA6wcLat+Kq2idu2upF+3/co6WfxOKMYSvx/is8qCbLfe1k9WFxVXRsU0pONgHHTp2jVocw7hdKQLdbqlC23auJH+/vtP3qRh4/HGm29SM8lkw6YQ50HaHBguACnR9DRV1rcbPZbf7enTp7LA99Bhd9Pddw0r14wvL1rAaVHQY1RAGw4CeI+qo0lJ4KYenQ0gG/SFoXcGHcm7p5SfLioKiClek/mxlQ2yBYtG61YrC2QrcHu4AuqKbdtp+saNlMeabETnxkQeV5ps9qPMRz/9+CNvtOE/9PUuxiuCDyg8YycDA8F4pEID7P51h6iojPepdevWnH4JWQS79TXSrbt06SSrVhLdfNNNNHjQUPaPQUwrxTDSGFiVAdlWfvgBC8/DD6OBGY0CCj169hTVgUPu7Mz7DFTFbNu2LWXnBAodgJn17ISJzOTVgfayQDb2h9Wpp+oPgGywf7cevejRx8aVD+r4/ByEadvuSoPZBy2vFydP4TkuVMOaCJpsCxcs4GugsMG5555rkhvAsdbx8uori9gPYswAQDrl1NPF3OD3ivWVZIRhvtPB2weHj2CNOfQTTO/omDj+Xk/Hx7+bNGrM+mktLxZgY8j+yy/MynhmP4QgUtcuApQcNHgwB5Gs4yTwDH28fnhZAltYzqFwxv33DWdt08oAV2DuXXdtR9ZwU/6sc+fObG9VnVqNH7XOtK4BS4oL+V3molFEVLdeA2bgn3XGmbzOeHy8YDnifahx4gk8rzGIblcl+yialg4MZCOK9PkojH1EsCabGWTzGPqgFQHZcnILeLzGxcZUIl3UTSWl3jKZbNZHUybItjM7W9hHjhpsR/QGkA0DOicvl9M3kMqjL7rt0HYcD5AMrbC4mBeH4Z4wji4beZ/qIn5xfix7VTfQA8GCy6X42NgQIJt8GFK4mgE2Tjd1UV5BAUWFRxFBJM/totwwD+2LjqVxCwNMttS8vGOquqj1oZuQU1NVjVBwpThDuUSrcn9wgJ7Bcv5QlzMWD+oHlXRSlQb3DvC2DtfhB/txHa77cq57ZFmgMiDbvI0fc3VRgGxIF726cUO6tUlTQuwzwuenMKRjclqToFeDraPS2ApLSzj4giI8LjnH6B5NX5qrv4upzWWAbCivjSY28uL/+E2x28OsZwbZZs6irEih35FUCJCtD9WPijCYbMcayKYWj9b5HKkwYEf8u2s3z+MocoBNQKhItZ6mos5pHan9+/enNatXyXnfw4ynK6660vQzCGKjmif+BPgCFj02E0jbCNVXdQIcg4U6wK9aJ51AF7VsSVFRMUHrFmweevboRtu2beMN6f0PPED9+w8wGGFtrxJVwRQ4A3Dso9WrbZnfGP/QImvcsBFHvGfPncMRdhWMRArr+CefoI4dO9q+uFbNJPUjLNDxn98rNj9IfURkHamet3TuRHXqgs1n3qRgI1VaqlZR4kw6wIR/434BOJfXAEzj3sBoilHRYO2gwDwq129yHWlkHLj91PzCCw2WAbSiNm76WOjHaf3+6quvGDzbunWLAFf9fs5+uOmmm7sNYGYAACAASURBVGjUQw/JDbl4a7//8QeqV0fet14NPUTVMYyfNR+tZjDix5++p7/+/puKikoYZDuaW7kgW68eVB8aUOn7CNVFI+Dp5EbGusnV7SCKzXgoPQtMtiiKjow0Ldut2jZmEJeCCh8AZAMQCJBthgOymYeclib32RefMwCCVDWkx8N/PTrucerVq1fwulwed3XH9vTzz6ISMd7PAQMHMagFQN8OTMJnr7zyCgv3A7zY9ssOlgNA2l9cgvAHdnO5Pi+gQMG4sY/yb6Fz1RUgu2oWUA4fg/WVl5PLepYQgY+GHwHjrAywCz5ABRXUtcEiQ1ABvgOMWYA+ZbXqBNPKOtdff/xJl156KftYsHXHPf6YZEsHgnAmho123wsXzmfmW8+evenuu+8WgKFN0/fcDLLNX8C/WrHyQwGyyWPKCvshkISAhg7i6fvEUH2068/vv/7G4BAA3V59elPLFhdVGiiyHZ8otrNvH114gQAaO1x9jSikIBv6a63sjqDdFW1asy5fn1v7cp9UC4VPBN2TNMTbS9/mAkXNmjRlcBvntEvxNSrThxiAWFsgvZjlCeQ7hXno0ktb8fi9+cZb6IabbuQ5LlQfbcdcRR50mW/FwfmyOkA2ZLAEZabIwpsBJlsAZCvvTtAnHWTD74MKpcmgnjG+5EsAkA3zn7XwgRXY0/vAY1Mx2cLD9eqi5nRRY3BKqwH+Qpl4LLYEXS9A37WmbupVP3hguVyUnZ3DgygBJVRD5InanafIK5BEbKas6aLiOoHtlFpAKiabKHwQzYUPuPiCi1iT7RGNyQaQ7aGe3alFfJzY3HGKybHTjKikocVgoFFlT0zlOeuD/ZJXEWSzqwQU6kYrAhKXB8IdLSPlYD+uo8UOTj8PrgUqA7LNXreePtjxq8Fka1P7XOrZpCklIjjiJwoHzb5UgArs6bXVH1eLzsvj4EtZ4QJ8Z4SLGIB3MTiHQJGqVcqTrkwjw1xV7HZTblgY/eVy0ahXXqWsiChOkwDIhsIH0GRDkmo01yLV68QdXNserrObnqnN5sm+X8HMaGVntdhcvHgxvf/eOwycNDm/GQtHh4rkhvLDAR8uBofCWoL9nUVOQQKzamxlZuynSZMmUa/evVn/LVCN20eTX3yR9X8AbIFl0Lt3b6pdp4687RCjT9oJ8xEi4qg4ig1jrVNO5vOEaqFANox1gIYel5vHLsBG7rumlyoWj+aGbuBnoTZd1TW/VQRkgwg42DoAAbBpYqBRPjBr/1DUAvcbER7ONndbbCYqWAZErtVztJvnTOOXV8CQI7GAgUexpmzodFGitMICGtWzpwlkQ/CCGbwyxT7k+sjFika8/o6JiRbVmDWJGB5vjKypiqKBM4mU/mLKy8unpJRk9sGFbjeDbB8GgWyoLtqJwKkBpwlr8GOHG6yGqWCyhn7xA+QCHQhH2ndxURG53GGCkWZdl0s/s3TZEk5PR4o+QI/EEMxM9S6o9xXMJgitp6XWJKSPQterog2Bl13/7GQg6bT/nM7p3EbT/J+6b4A7URFSgF/ZQjOJtW9mO5hth4AICqOU5Uvt7qM6ATfr+ZE++eP3QmQ/rWYNBlYUGKRWCaFHgI+ZYmlp5vRKq3/W/w0GXPq+/Wz/uvXricI52vhQAGVZz9OwuXVcVXQQ+PyiaE+0yFA7kKY/G74Pv5+WL3+PzvjPfzgdGAEe1ULtZ4oK81keysiVKwPALQ+8QmANzDN9ng2+PxGgrUjTr1dcXCiLLwQXGqnQGD1CN3RVBdn6tmjOGSxgsllBNnFON8uVCZANcmViZS8Y2dLHynlDBe0Cf7opK0/IlcUrJhvPbFrTQDaFX3HAXTLZyq8uGkhPx3W9LjezRaMiInh9y/OtufBBYNAoSjmQuRKvlystKE02K9pofQHEv0WaT1ZOLjtEvfCBtv3hX5rzaMVxRSWlHMlJS0sVIobyKXKQzTSyA4mtItUUObHQZIvi8uMCZHOzJtuYeQsISiXIm61RUEDHhiZbRV5z5zeOBRwLOBY4eBawLtp4Q8tpeYIbjaktl4jT9ud/vIk12RSTrUOjBtSnaTOq6fdShFfQxkUhnUD6p+o50kURIYSMQGC20hc8sqiOpkElKiUi4JPNG33WZONZJMBkw/eFbg/lhXs4IDNs+kzKiY7htLKkokJ6rndvqisLHxwvINvBGy3OmR0LOBY4UAvoIBtq+t390hTaHRdHPreHkgvy6f5OnahubDSFZWZQanQcoWozVs960Jp9rFFpVgBCahuSV5DP4IgCNHTtJQ5bsP6VWL2rc0CeBYL+xUWlFB0nNsfFERG0PzycVvz4I83/ZDPlesJlumg0Teza+ZgG2Q70GTvHOxZwLOBY4Ei3wIGAbExy8no5yKKaLkcm8KdMgT+5PRzhCRCzfCY5GSUrg4I+jD9JkC3BYOErLMkMkOrAPkJHJV4fB5msIJsV4xTsNVFASOBPLsrKyabIcAGyYZ/hyi4plMeJi4pIoZhmFf0Nk+Z+CbJFyAiqAsbs8mKFocRFc7IFyBYrS9YHA2wi0uz2u6VIr+hHcUkpZWRnUc20VCMH126gGZFNyVsAKJiRlcUAG24SZ89zuzkFyAHZjvRX1emfYwHHAkejBQ4EZIMm261Nm3JEK8LvZ002kdYkmkmTrbiEBd+TExMkQ8A6aUoZAV3o3e0iv89N+zMzmJ4fFRFuaIOCuSQ0SdxU6HZRjkvoG901A+miKHFAlFhcSBN7OSDb0TgunT47FjhWLWDPZIvlaHpaQSEN796V6sXFUFhGOqXGxDPIxuxGyeY0/KsUkQ+wesUaPDc/jzcLYFLJFX3AGbObRQglECLHHODzuKi4tJRKCksMkK0wLIxBtlW//EJzN39MBRFRFFHqp3Njjn0m27E69pz7cizgWMCxgDGHBCYTg7mLtXN5hQ/6cOEDP0WWmkE2dTpMM6U+H2WkZzFjlhXAmKomAkKC4WmWOBPHChmYnLw8Ireb4qNjjDU/vmUwTi/SoDG9gH6hUnNGFjIpU8ljqJwJQE8dr/Ym+vVE9mY2RYRHUXQUGOB+VBct5t2MTr1TmxpxEjdHpvYzkphEVpAt1DAD+GUF2axaDnbHKoogQDZmstUAyGbOpVV0QOvxChRMz8ykqKhoprKaQLb582g7g3kOk81xD44FHAs4FqguC1QVZEPhg2saN6J+TZvSCbLwgU4b57kJO0OfAMMKi4optyCfUpOTZDTLQv+23BBXJ0VgyO9h8fO4RK3wgfytmqsKXW7KdbuM6qIZSMNwEXHhg159HCZbdQ0W5zyOBRwLHLAFgkG26bQ7JpaD1SmFhTSqZy+qHxtJlLGfaiWmclEZwQIIbErsUpSw5lfporHRUZyOJppg/oqUU2wfvEQuTyCtX7KWC4uLqCCvgNNFcX5Ubd4j00Wnb9hABZERDsh2wE/fOYFjAccCjgWODAuUx2Tbieqia9ZwddE8ZDYWF1Hb+vXoloYNKKW4mCKKS0VwXa3JNXY11u+ZGdmUlJTEEgXAgxTQFpiVxD4hMLOJ/UJRiZe1HSPAgEOeo9vN8h2itrzAvRim09Mp3S5C1VeAZQkJcYL5zUH/QP9UAVBcA/UHPAD18HdcE2nUYYIBzrxwO5BNXB3iswDKAiBbSkoyhbsCTLeyHq9imGXLdFEw2SoOsoHJ5gsC2QIVjOy1G3SQLTo6hlBSHi1HMdkkyOZ3eygtP99JFz0y3k+nF44FHAsc5RaoKsiGwgdgsgFkq+H3UyQmLE0AVZlF0bGtIFuQkKnFjmpaxDQIkC0xKYHTRcnnJbfUh1GBnSIPmGxuZrINmzGT0iMieOIGyAZNNqSLQn0G/LbjQZPtKB+STvcdCxzTFggufKBANhelsCabBWTze43ABK/v0STjVw+y88cuN6VnZpEC2aw6bvCdqhgNAhkul9AbxKajoKiICgoKeVPkd/mpyO2hvU510WN6LDo351jAscDxa4HyQLZ/ALKtXs0gW35YGMWXFDPIdmtzockW7SNy+7yGARXWgw+gyQYmW2JSvFy7+ygMBS81SC2g0StDQX4Xg17Z+aK6KJhsivHGUjF+oZbIRZYs2s+sp+v1M/6UlJTAIJuu44w+uW2qLovglJ+yc3MpMjzc0KFkTbZQQ0OBViontiyQLajqgsxRPRCQLZAuSuSR0TcYTmey6Tmyqr/IpY20AdlGz59Hv6JfDsh2/HoD584dCzgWqHYLVBVkiygtomvPb0x9JZMtwudlX68Lm6rNICa//OIiThdNhQB8BRjOgcnNQ/v276eExHiR/lQBkA1MNjQFsjWQmmwA2fjaR7FoerUPAOeEjgUcCxxSC9hVF90dE08+VwBkqxcbSS7FZJMgm9JbRmcDQQopF6MF1zMzsig6RjDZmL2m3Z1dlTXFGkbl1jwJskF9psDlov3kog+2bafpTnXRQzpGnIs5FnAs4FjgYFugKiBb+3r16FaZLhrj87MWMzdknvj8IhXU7eJ00f370ykFRTA9bqnRL8heKn1TzUdWjbTsXFn4ICZWSzH1kps8pmrzAXQPLDYypYtynSnNgEIPLjhFVYBsxOAc5swYLsRBovBBRUG21NQUEjS54BQdO5AN5wWqx5psqkKIiqCFuKgyUkmxT9Nkq16QzUkXPdivnHN+xwKOBY4nC1QVZFPpolaQTRfZDgWyuRH9kpOdNfiibK+DbGCyxSfGc3UnlxY1C8Vkc0C242kEO/fqWODoskBFQLZAumgyRWATA6BNY/BWFGRzyyC3qfiBy0VemULDGyJo5HC6TABkU0w2VBd1QLaja3w5vXUs4FjAsUBFLFBVkE1VF41GsTMvQLOAprIC0ALVRZMo3OMKqizKQBbr+ou0T7We56KXOXnkd7tIFT5A1Wbeq8ibCmj6B+7SrrpogMkt4DY1bxokL6kPp2oCREdGck0AxspCpYsGFz7IpMMJsuGmdAqh3YMvN13UqS5akffF+Y1jAccCjgUqZYEDAdmQLnp7s2acLhpOPtYOgq8X/l5FjEDydksmWwGlJQlNNh1k0zusR47EBjCM00UVk01tGnGMDrJlu9xCk236LMqQk6TOZEsiohiHyVapseH82LGAY4Hqt4AdyLYrNp58breQQ5Hpoq7MdDoxPpEiTczfQMEx9Exp0hjp9S43gckWGRNF0ZHhmj8O3IdekU0/rrCwkPILi4x00QK3hwCyfbh9B0GTLS88jDXZzouNoue6dHGqi1b/0HDO6FjAsYBjgUNmgaqCbP1aiHTRSK9PMNk0EpZalweBbACu/G6t8IHUaDPNY6ImAEA2VEuIVyQvG4KYmWUmjisu9Zqqi1rlEqzyCmQEmVB4M5uiI0V1UWaAlweyYRtT6hOFDwTIJrqkU8fx71DpojlKk+0AmWxVAdlA2WNDu930JxGNdkC2Q/bSORdyLOBY4PixwIGAbCh8oJhsYX5vGSAb0kVLqaCggFITE1knweUXOg4m4VJpdtPk6Qqjffv2McgGTTYoOqgWCmTLRHVRl8+ULgqQjTXZnHTR42dwO3fqWOAItABANuSUQO8MOpL3TJ1G/0THkt8jNYd79KT6cVHkTt9PtZKSeRNjXkcjmCEi88wAkBsF/BuqkxkZGRQVGx0Esungmm4WFeSG8LNKFwWTTYFsK7ZtpxkbN1JuWDhF+ZzqokfgkHK65FjAsYBjgUpboCogW7u6den2i1rQieSjSC8FgWxiHnKzJtu+9IxA4U0uflA+yIbjc2S6aFxsjADlfKW2Mi+B3YCYD0tKvZSelUE1UlP59+WBbNAohVyCYLJZQLZAuqhdjqkQRhUgWxbnxKK6qKDbKWaZ6JQVZNMLH6CiA98ki6lZKxup25OaEFI8FemimTnZVCM1JUgPQr+e3y1zd2WBVtwkNNmiYmI5LQggW54E2R6et4C2wRBuD9UoKHAKH1T6VXIOcCzgWMCxQLAFKgOyLdi0md756WfKD4sgpItCk+22Jk24uig02cJ82Dr6WFgbvlppcOLPwiIBsiUnJZrnE7lZtAp6K/q5tfCBHZOtJMxDmUQGk80B2ZyR7ljAscCRagE7JtvOmDgG2VLz8ujh3n2ofkwEUfp+OikxicIRGNDW4CawTPpP3V8GQDahyYaNhBKYDkrnV0AduYmri+YXUkKyKHxQ4IYmm5tWbPuFpm/cRHnhqC7qpdpxsTSh8y3HNZPNrrqrEfyRFfbKG39lnSPUsRU9pqK/s7vOgRxb3j0fzd+rd+hI0HS1rS5cwXF3sJ+BM34OtoWr7/xVAdmgySaYbMEgWyD10wZks6SH2t6FrAkAkA0tPi623MKbelC+xOtjHCktLU2kfDILPHRT/YUUWUZWFiFdNDoySuxjzJpsokS3KtVt6KN5/RzVAsgW5pYlvMu4oJ4Tm5WTy8yBOKbOmUE2Riq1FzpAOUfpVR+XUAXIpm4Svy/rRq3ponZMNoBs5AlzqotW3/vlnMmxgGOB49wClQHZ5n+8id79+RcDZAOT7bamTZk2DpANpbxF5R9EncwgW0FhCSEdqTyQze1zk8+NWj+iKZANTLbI8AjWJuL5RItAFbs9lO0SINtd02ZSdnQM+cjLTLaJ2LBGRZDDZDuwge4snA/Mfs7RjgWUBawg27CXptDuuAQjXRTVRRvERjLIBiabqNpsBtqUD/RLKjBANvhcZO4okA3raM5gQYBartet2mz4XOjhVAxkQ3rQuTHR9FyXTscNyHa4fN+BXvdAj3feWMcCB9MCJgzhCAEID+b9HonnPjQgWzJFuAU+pWuwlQeyYY1vR/KyO05hXqWl1QiyZZWUagCeGWRDJ7wu4uoO6enplJaSSmFul6DbqUoQRk81hhojYUItB4UPFMiG9B6xcQL9TlUzst6qqBgBkC0rJ5vSUlJsKjsEmweLBxzndbkYgYyOjqaIqEjw7SjXTZwuOnb+QoPJxpoV3bvSRQnxVBObOyISRcid5ljAsYBjAccClbFAZUA2K5NNTxeN8EGbwWsKpliZbADZkhITBEgmCx/YVbvD9zrItjd9PyUlxFNEmCdwfhnxAqxX7HGbQLasqGgjXdQB2SozGpzfOhZwLHCwLWAF2ZAuCiYbNNlS8vLooV69qSFXF01nJpvHB38p5V6kY0QQgdfzcnNqBMjJZQLZUPHZYLGZqioHNDOFvxUgm54uWqhpsk1dv57yIyJZg+d4A9kOxnhwALCDYdVDd07n+VWPrR07Vo8dq3qW6gDZEARSVTv1wgSBdFEzyKb3VV3fWtBATxfV9wvW36tzIciEOQwgW7pksgGpUtW1g68jjlQ1DLwuN2XJdFGDyZZeLKqLAgBT1Rz0zqOcaYm3lLKzcik5ORkacjIxU55cTrgC5FIgnTAV66Hl5snqokgXFbQ7nozZoLJcK9+E/BxAmd/PwB5KoQJkE/0zNwWqqU/Vv4FxZmRlUkyUBNncbsohor+gyTZ/Af1GLgKsWLOwkB7s1oVaJiY4IFtV3yznOMcCjgUcC2iMZH2y5WpzrBskYk+5RPQ3ES3cvIWW/fiTwWS7unFD6te0GaeLRvp8zLhQ6Zw6hRuzQH5xMaeLpqh0URshU2PClH/BPOQjjyh8kAAmm8egf2NC5XnP76Iij5tyJJOtrMIHjiZb+UO+MmlQoX7rLJzLt7Pzi+PXAqEKHyDQXKOwkEb26BkA2RJSCECZFWRT6aGhQLbouBiWXcGxegukjuqFaeBG3RRSk+2XbTR940YNZIt0Ch9Yhm91+bzyzlPe98fvW3V47tyHYk/M0jl8zQiUHoFssIqO1yMpFffwPclDf+UDAdlOIB9FeYnX/XYgm6oJAPxJZ7LpdxkKZMvKy+MgklFdVAblQ4JsErcqKvEyWJaWlsp0MZUuWj7I5mGSV0yUqC7KmNf2f/fwcdC/UU0XkQauh06mZ2ZTSmJSSOYAMwkk0mVUKkKVhqJSITSNNFMXNk8B01hfHJf0MQKgc1FmdjYlJSSIKnLm3ZZpFKGMOLgJKNWKTVNuQT7FREZxVQn0JScinPZFRdMTr7xKO7iChYs12Ub16EYt4uMckO3Qv5POFR0LOBY4hixQGSabShcV2jxF1PH8xtSvSVP2wwDZwhBU0eYjPfhTUBQA2ZT5VIAmlDkVw3nvnv2UlJxA4R4PeRQbw+8yRL+LwzwckPkD6aIzZlFmRCTPWdbqog7IZm/pii6Ej6Fh79yKY4HDZoGyQLY0rG9ldVEPmGwmkM1nYa5h6a4yS0SgHMxepIvqIJuK1vN+Qd61dVmug2yJiYnk8rgo3+WmdCL6YNt2Btng98FkOyc6giZ27XpcpIseat94OAIXh/oeD9uLVw0XLgtUO1x2PFzXrYo5KxPEq8r5nWMqZ4HqAtn0zBQlP1ARkC2otzJDJTM3l0leqC5qJ1dmHIf5j1lsghwmQLYsqpkmSF5CZkH8JuQ+Q8rSpGdlUmx0FEFmgUG2zBKvEGrAmS30MAWWFZeWUGZGNqWkJpHH5RZMNr+LAIpxgMtyvA7SZWXnUnh4OEVHRWnsBETU0OHAdfFvn19Q13HK4tJSys3N5TLgBshm7acG6gmRbAGyQcsNKGJYZAQBgMsND6N/iGjMgkX0Ky5J5BQ+qNw75PzasYBjAccCoScYU7oRU9s4mGHHZJuzfgMt375DbraKqW39etT3wuaUUlhEkaguiqCKBNl0gA3zQklJKWE+UiW5lXiwzoRWkyL+FCw2ocmWlZtDcTFRPOm6FJNabhfxuxKPh/LCw1la4O4ZsyhHarIlFRbRc737UANHk63Sb8DRtHCv9M05BzgWOIwW0EE26EgOmzKVdsXGs2SKDrK5MjJF4QMf8kWx3A+WhVG3IdbfYl2+PzODYmKiebOAaspKq9n6J+u4yU0NfqUCIYnJULA0VxedvmEDFURGCZAtMpye63Z8gGyHcZg4l3YscMRawFkfHLGPplIdqyrI1pcLH8jguqx+jQvrhQ8UyJaSkkzhzMQSmmxltqqAbLxf0OTKsjINkI1JXhUB2RBQyswyg2xCky30pIsJV2iyZVBqqtRkC5qkLQUTpAVMmmyR0QZVPdRkjc/FpspNRSWlDJalpgpNNrGJsvZTRt00fJDTRTOwOIihyOgoKvH7KM/tMdJFAbKhAoRTXbS8Uep871jAsYBjgYpZoDJMtrkbNtL727YzyBblK6G2detQvwtbUHJhIYV7S8nNKaPiulaQrbTUyyAbCunozQqyqe/QLwWy5eTkUGxcNKdlAGQDmw3SBOI6LiokYpDtb7ebRsxfyEw2zPb2IBu0SStmG+dXFbOAs+CumJ2cXzkWgAVCMdmgyZZcAM3hHlQvLprCMrOpRmwMp3xCFoZBNhkkt2rEMHtA+jWsv6FtjCA5B7ol+GYNqmPv4VaMYLAAior4v7iEBD5XoSeM9hHRh9t20KwNSBcNZ5DtvOhImtC1y3HBZDvcI7a6fWtFmHLVfc3DbcOqXN+xQVWsZn+MY8vqs2V1n+lAQDZksESzFrOWLmowq11U6vVywMcOZAuVvsmzlYsIhTcRVI+LkUw2mS5qZWLr/zZqAjCTLZVxJ5VJGfp6ar8CkA1MNhGcYkDQXF00IBStFyZQSGJaSjIz2XQksSI3qQofiG4Iup2+P+FMU12kWhY+CFQXxSQujivreuJ7FYGLkYUPiHLdbgbZHpm3gLZzqXG3ocnmFD6o7tfNOZ9jAccCx5sFKgOy6emiUaXF1PH8RnRbE1FdFGwLri4KgjWYcNqmDza1Sxfl+SSEnIDaMCL4snf/PkIKU0RYmEnjU81IrMkm00WHTp9J2bLwgQOyhR7NeO5Lly6lkpISatWqFd13333Us2dP6tixY8iD9u7dS9999x21adPGVF1cHbB48WLauXMnnXXWWaHPo543QFK3LMRk9+fx9iI693vcWECBbPuJ6DewbyWTDSBban4+Dbv5ZqoTHUNhWRmUGhVDHsByXqhTBlbfKutELxyjajLn5udzsDoQ5BZayvDLIQvNgBHs9VJJURFFRqNwDFG+201ZkVG0evuv9OoXnwfSRSPDaWL3bsclyPb+++9zMbnzzjuPLrzwQtsxy7bGsyojmINsnz/++IPq1asXdI6ffvqJ8vPz+RpxcXHV/l78+++/9Mgjj9DIkSPpP//5T7Wfv0InxMZc+X1ZwIOjX2peqNBJDs6Pfv/9d8Jc17hxY9Y1RMOz+vLLL/nvLVu2pBNOOIF/U6NGjap1Qm2eq3Y0rVmzhhB8BIEG8/fhaNDYXb9+PTVp0oTtoLIT0JcNGzawzeLj4+mGG26wXS/wvl/6pXfffZcz4C699FI6+eSTy1i4aKCDEyw94MdeVZDtVslkC4Bs6EpA2x8esMTnZeJUSkqKKLzJ2qJaUTNJslI3IZIyBcgWlC4q8adQNwy5A5UxwzUBWJNNJ3mVMaQ4a8ZtFN6MZpCNdJDNXCXIStfLSM+k1DSwynB7FaDrSSMASQTIFhuNwgcs/sYXVufXu2ysmyXIhpcfwJ74vX0urAG6qSpxLqL9ksnG1UVRfMElmGyPzJ9H2/E7t4eOt+qigZdAWDyYhSFBTLkrhRaRaFKrQzI+Ag7QPF5Mz9FIxcJ1zB6sosKU+u/KzL+XF9aWjaZ+W/tl7U/Il80i/hkE7lZQHNR6nD4h6H8v1y52J7LpfHVEe6pyjlDdM85Vwf4bjlK7N6QcCr/jtCPVAtUFsoUufCAmTR1k42I9fq/wZyEMIzQWWLqU9u0TIFt4uADZRNqU+N5a+GDojJmUFRnJ13RANmFc5aPE/CEsjs969OhBX33xJb333ns0cOBA1rJYt24db9Ax0Wekp9Mvv/xCX3zxBX388cf06aefktsVRthonlv7PNOTw/luueUW+urLz+mqq66i6TNmie99fvrqq69o8kv/FbOSYjr6hUyEWk+4/WKR5PJ7+XO0U045hR4d97jovyrUVMZ4kTcmxlUIumIod/b5p5/RE088QTt3/U333nsvde7SllHDAQAAIABJREFUTRpPplDLPoV6jxVo+cT4x/gnL02ZFnITrs5h669lBwcNGsAbGBd56NtvvyV3mKihXkl3fKS6neO6X1aQ7d6XptLO2HgqdZeXLhowmwpCuPyyJIJLMn+hw5yeTnFxsRQZHmFbeEz4TvMjwLtXUFRExYVFlJCUSD6XnwpdHslk204zNE22c6Mijvl0Uf3dxPxTVAC+NFHffrfS9u3bqUuXLjRkyBBORfrzzz/p3vvulv5CrLvhzRQQWqdOHZozd77hd+Gbnnt2Ar300kt00UUX0fz58yksItzwN3cPG0bvvreMTjrpJNqwcZOtsL7duhP9GDigP/vN2/reTi1atAj4QT9RTnY2zZ07l2688Ubq1bsHX2/psndp48aN9NuvoDGYGwfLtD1BWd+3uuQyBp6uaNM6qL/GGkNbewf8vvWsbnpw1Cjq1ad3OT5CVM2Ff2RgTjXNT+vXVV+rewq9n/DRuHHjaP68ecxo2fLJp5SQkEDvvbuMhg0bxtecPn06AQjF8xs7Zhx169HdsPOmTRspfT/gc9HQPxyTmpZMzz//fKCbnJkVAJmML/xuevnllylcgntYINnNfx2vbs99ABC45O23bUoMms2nnuOkiRMoLy+Pzqtdlzp16iTAYNFRUws9zwT281gT9O7Vi49buWo1nX322cY57ho6mNcVp512Gq1bvz50/6S8yCWXXEL//PMPzZw5k6644go+z5IlS2j0mIeN7uEelIa7kpm6Y8CdNHToUP7N//73P5r84gs8R7Zs2YpuuvnmCu8+KrxP1ORQKronLWcgH9avqwKyXVW7NvW+qAUlFxVRVCmC62Itz01OLBjbCPrk5uRTXCyyUFhoTPwEBdJsioUwRCeZ1UUlxfxOiTmMy5zxcbzmtzRRZVtoNHu9XsoryGdw1yRXZoB0geN1/4YAF94LXA/7DH4lAky2Qw+yoQO6ftvBANlwjRy3h6vaPWwDsrVIiOeqdogziOXnsdnKX1QfPJBNX2iUCyZJ81uFQe02EvrG3qB7Sl0/P9IhKpHPZT2/tZ/l289+3JR3nHUCD9nn8k5UzcO2okCbFVyxgh0mkK0S0UUrMcmB2Kr5AVfz6aoTZANtXAmgBsaBmNQKZeGDZFQX5cW7PciGoIwSTuUJmTy0h5lsCRTJ6U/WoI2bijweypbVRcsG2bzk8aOQz7E9Knfv3s3gGBhlaWlpUshVVATX/davv/5K7du2o0cffZQ3ZhMnTqT//ve/9Oyzz9LHmzaw7IOV+RIfl0gPPPAA3XjzTQy24XyIPp944okmkG3a9JnCzj4/ffjhh3TnoAG2RZACCx21+AlsTrFo/3DlR2K86PsARmAl8Kb5JkTWsSFGNVr8CTtg4X755ZfbAl76XLFj23Zq27YtBxP79+9PQwbfRTt376J//vqb/vrrL2rXoT3fo7Xpm9A3XnudRj04nH/y8quvU4uWF5l+Hmou5AWdxXEOGNifVq5cyZt4PCdelJYD9FWza3BOd5AsEApk87lclFKoFz7IpJMSkshDXkN2RYk4W/0r+0re2ARAtqiICG1cSd6vqVACjlKFE4jyCwupqKiYAxp+l9BkA1ywYtsvNH3jJoPJdm5MNE3o0onAgULyP9bgx7JH7dOnD21Yt579EIIArH8nb9jvc9Fjjz1Gj0gwAMEC0XxynvNTkwua0RtvvmWMpl+376Crr76aWcQA6pDW2/SCZgy4wQ+AIbdv/x667rrr6PlJ/w353lv9iQA9BHg2g8GKq0wg27q1a9m3XXPNNTT0rsE0evRomjjpBXr44Ydp9UcrTaNd+WVxDYw2t7E5tgPeRjw4ijp06ECtL7uEz6PmDWhr6/MtwJGy5183jR4zhmBzZraouVoWvjP8viR9FBeWGD4fDD0wqU+sdZLw5bKFAgrtiAQ+Xyld1KIFnxMMrTcXL+GzbFi/lm677Tb+O+ZJsNoWLVrE/nnkQ6Po9ttv57527nQzff755wFbyvHw8OhR9MRjjwd5FH0fzV/63Qyeccoa7l2NM3mkes9gZ4CqF198MS1EP4LgdPOllA0uvKApz48A2T744IOgqE35+4fA+mvsmDG0aP4CXjus2/Cx8bxwjmF3DWGQ7fTTT6e169YJwEBbf4Cp2blzZ8M/AbguLi7mc8H/oAGgW77ifTaBKvCoPzOcctDgoXT//ffz7xEE7NqlE/8d4NuIBx+slF8y7ekk09IkJ+/3MzMLYwMsRqwPMObwDpdvt4M0mRzgaasCsrWtU4f6tLyIUouKWT4gFMjm9fsYZIuPizGBbDzMbcB7PVeyoKiQ1zwKZMO6PxTIxueDkoLbRcAfcvPzmAFsD7KxdzJZDZIzuDbGJK7n8Yjvg9JF1VHlMtnUJBCi2oIyus5k4wuWQderCsim3yXjlC4isO6iYkW6KFqO222AbNsQG5JMtoe6daVjFmQrB5QRgxMTuBVaLJuhZjDcjEWAxWsHu3/5STWVpzbuywoKBpgVajMlJhv7yVjfGAUWAPh5MDhnBgnF4ijoBSvXDLLjxgYn2M5VdbCVPa4ivw/JTNPuU59MKsv4qKpPP8RYY1W7edwdd6AgW1+ZLhohtRmsIJuif5tANh1QKGceAsjGTLakBKkxpNjYiJPBNwFkc1G2y00sIj59FmVERbEQqmKy1YuKINQaiiIvhcnI8tEPtAX8qCk67/PT66+/zqlAYqXgY2Yaqna7JBsKi1lUD4f+EhhsvEhVC2A/0axZs5jVxYfLTSW5w2j27NnUouXFFBkZzsDTpZe24kXsvHnz6JJLWwcx2Xhs+YlBtiGDBvIiqUuXbhSLKKPLRVu3bqXvv/2ao46du3Y33r21a9fSjl+30Vlnn00rJcj2/fff0ltvvUUF+fmUn5PLqSUAAcGaR2EMsPBwP6Z1hZxD7rnnHhp6l2Sa+Pw0YcIEysxKNzSoCgsLKS87h/uDpm981Hpq6rQZvHFT46Zxowa8oNMbNs0lhUX8m4hoUahD99lg+D03UbAZ7hx4B3399dfCxloanzofFvPqfmqeJMA9da6mzZrRiy++dNz5qmPlhisCsjWMjSQufKCBbKHW4DrghjAHM9niYznVzRqUsAPDGLN2uQnvQVFhMcUnKZDNRenkpg80kA1+/rzo4wtkAwPp++++4eH3+dZP2ecAADjnnHM4zQggG4IZL774Ik196UVmkM1dMJ/uHnoXrVixgkH+mXPmMWAye9YMmvbSFMrIyKL69evTnUPupDvvvJPBFfhcpIjefPPNzIS7/MorqPmFZqA+PjGBWXTWBt8ABtQjox/irwBsAOCwrnffWvwGM7DeWrKUkpORbeSjp59+mgEKHhva/oALYxBxwKYgN4/P27BxE978shwEGCkSxujZuxddf/31VFpcwuChr7TU8G2DBw+mjz/ewHaYNGkSB3HQ11NPPZWQJqgaNslRkTHsN+Hb8ZuCwjxmmORmCV+P/5TfxzjHxtjaYLeZs+bYzgWBD4PnT3wHsPGOO+5guzz55NPURc5LYGjjucA+Tz31FHXu0oUeHDGCXn/zDd7QI30TY2DwoIHs1/f9u4fnB+xnwYQbcucQTtFFw/yzefPHzNTCXAPQ7vtvvuV5FM/rB4Bs0K61Y7rJG2jW9HzK3J9O11x/nWDIaftBfV+kP38AQhe1ECnO3Xv04nFbVJjP6yvYEfNNYUExlZaWCkADzDGPh4N1Rlqs3Af5Sr3UksHIPQwYt7u6g+iZHD9z581mILJmahqNHjvGNA8ixbVB/UbUoEEDHufG85fsdnUe2Fmlwm7auJ7XNLDX22+/bfQnLj6R7Yu+btmyhXr2EAz0+x8YQYMGDbKdMuz2UW+88Rr98/ffhEAdxhfGG9YV6s+s9Az+XO0/8d6rBqZ5XEK87bWO9A+rArK1q1uXbr+oBZOckMEiNNnQAISJfTj8g6oJoKeLhrJHgFktRkR2rsikROomNJiDg+uBM6l6ACpd1L4mQPCVjb2PTBfNyMqimChRXZQzZqyabOoUOshW4i2lzIwsmS4qDKE020KVNNVBNkRYYqKixXEHFWQTjAUsLB2QTT7JkKFBSZOuBMgWGF4M95pGG1L67DecoUG7yjoOHswGLdkeZDMcLbNXxOZM9csMlslxbLBR7PsZDCSF+F255jaDbIEJLGDHioBfPP9UMFVVn3QqCwbwgllL0zQiBjbpVmX1pzpBMe6Ddv3K2qGy4835fcUtcKhAtoLCIt7EMZPNArjb9TYQuHHTvr37KSk5kSfdgPyA0H/AMh8gW67LzfpGCmTDhJ9QXEQTe/UhHWTzyPSSyr5XFbfoofplCP/s89Pjjz9Oc+aITYa+iOVlEBYUKFDhDmd/hMUz9FNQbEisk/y8mIT2GqLK772zlDdGnohw+uXn7Qar4u+//2aQze/zcbqTFWQDk01twgCyDb5zAJ9+9dr1cvNHvFmZOX0qb7bWbdwkru/3E0CxZe+8bQLZVq5cwZsftw0gpe4rlOWhNTfusfHy/ERXtGlDv//vV9PPFfNCfaiAttSkZDrplJMZpLvyyiuNOemsM/9jbER4fST9m87809MR8Jv27dvTlKnT+RKK8aCnz9oxK9RnOvAn2AuvHKqB5lynmi1QEZCtQWwkuTPS6aSEFAoD0M1UTh3UNb//AaDNwyBbrATZQmki67dkB7JhFVHocdE+Btm203SZLno8gmwA8N9ZhpQ8oulTpjJDFqwzvM+1TjmNwSO0fv360YZ1a+jWfn3poYcfpttuvZU2rlvPmlQTJr1AO3ftZKaXrwQAlJuDBgMGDaA9e/ZQvboNWCPzoYceojfeeMPw2/pmHr7gzDPPpFWrPwoakfC148Y+Sgvnz2XQ4ctvvpTAS2CdCrBq8ZuvM1gEcEI6fPO5LNSqn37+gcEz9BlanDMkeBVIV5aHa0Ea3O/3335rnBfsMD09zG79p1Inv/n6O+4/mELNmzfnc2AOC7VmtH4OG5193rm0/IMPQ6alme/bvI7v2bULA45RsVG0ZctWthOu8ecfv/P9+7zEYA/mIoBRY8aMoTsGDjDmNKVdftXlbQjabhgLD48eTZvWf8zsPLQpU6bQxo3r6bXXXiMw/WbMmEFfff4Fp6EaIJucj9X6XZ8bAIbVr30e9+uyNpdz8EuBbAF7BK8PMM/37d2L1wDPPD2Bbu50Cz069hFasGCBnHqxC/cE7fSxnujWrZuY4yTItn71Gh7vIG/06Xubsd4w9pdlyEtdcMEF9Oorr9MPP/xgPFswLPHMwapseuEFvE8FWPvMM8/wfe7ZvZOZe2GREZwiq9r8BYsoCkFVv5/Tnm/t04v//vj4J1kOw+TnrFJC8t/4fbeunYUchjUVx7JvU3O6/l4uX76catetU82zxKE5XVVAtvb16lG/Fs0ZZIuCVqgk/nCPfTrI5qX9GZm2hQ/wUz07QcxBAU02kLwE/hQpsAA5Km0ej2EoHF9S7KPMnGyqkZpiOi5gzcB7wedCVVImeXm48EEAZLMpfKBOEgSyZWayOCK2I3a4jTUdxA5kM0/wNkweeXFV3aEimmxBkzx5uBJFbGwshUcKsUkw2aDJNvo4ThcN9apVBwhS1sTF488urUqh1pbUFbvJgF+kSgJLwfd74MyxivRBt6cV1NPtYLV7ZZ4Dn1cdcACpPzpopewVSLstj45vtrCdk62Ie8dGHXYpiwnnaLJVxJKH9zfVBbKBNo7JNojJxpOpmwCyYXGYlJggK96J91qs6QVgZp0TxDcuTm9ISkqygGzi10Eg24yZlCGFSxlk692L6kZGMZMtRrvKsZTeZPVvWJxCn2TXrl20b89e3nSXlBbxRufH777nNE+1l4I+D9JF4+Lkpsvv5zSS4hKhQbR65Sr+N1gGzz33HH8WEx1HderVJeio4HkjAt/qkktY4+WrL79kTTaAbGoO+fCDFQbItuDlRVSrVi3+DpuLN197ndMwF77ysvAnPj899sR4Wr1aaLyodNEvv/ycbr31VkpMSOB0ksSEZBbUhdYNou1IW4EeB+4Li/DefW5jpgiAQizC9fb8xEn0755d/DnWG2D6IQ0W9po2fQr/9IUXXuBNdHiYYNUXFhfwn1FRGEUkbKItLgH+gcEwe8Zs/nzQ0EEELSZ9UQjNoqZNL+Djl7/3Pm/WVQskmYlPlr/3jmS6uXnjjZQGsQgltl97xRww3Znzj6PBAnaFD3bHxJOeLlo+yGa+UyMoQQJkU0w2qyZyYL2vghQ4j2Am6Uw2AbJ5aC+niwZANvj54y1dFOnaV11xJRs8MEuJ+evyK66imbNmUVFhITW/4ALKysmhadOmUbsObenaa66hn77/gcGV0WPHMTMJvvCuu+4ib0kRg0kIaIAJ9c57y3l+u+LyyxlcSEhKYj+ngiT79qVTTl4es+cQtMDz2rZtG/26YxuDORCZ37B2HbOScJ7UmjVY063tVe3Zb+L7Xr160d59/3LK6IMjBeNNNbHV1HIT/X4qzM+nG264jnbs2MF+FSDNKSefZqQxGmsHfY3v87PmGxjKmLMhYo9rgxUExvIZp53OfhZzOpiWYO5hvP618x/2m19/8x3fd0mJl84++0yKjowS/j4pXvj71FRKS06hd99dxrZDMTx81qN7LwJ4A4Yh5pMwsDh1lXV1oyEmfshXbN68mfr06Mm/7NG7Fz06bpxBay4qyDOKVMCON9x0CyHQ9NfffzCru9bJpxIYe7yW8fvpqjZXCJCt7+0CZNu0gQsLsYacBA4x3wFkM83fMl2Us7kwH9o4NJz3qstb8zd4zszAdnmMucZu3Y1rgBk49uGH+FkufnMJNWnWlJ6b8AwzG415yO3mIBz65gNT0eWiJ598kjp17mrqSe/u3Zg5lpSawkE9rCHQcJ3SomJmluPvuBYCecx+ZMUKF8/P0CydOOE5Wr92LV9rx7ZfCDpceH4YJwCxAGTeM0zorVnTjlVnvv3uB6M4CNiEt/cTKb0TnpvE47C8YKratw4ZfCfLM+DaeC/B8sS4Qt+Ryvr1F4J17nf7OY27bbsOdMYZZ/D4xjF6q8h+0+axHpaPqgKydahfn/o2v9AEsql1vzWTsiyQzXrDDLpphQ9U4c3gAJP5yEBAXoBszGRLA8gmmLihAqjGWThd1GWqLsrHVpjJVgWQDQ48OzuXnSCc3KEC2fZlQLA1rkIg2/FWXVQHsfSF+6HeLIImjM0MmgdC5FLAMBTIVpbnKM8Z4fuSEpF+g/RYvHTlNbuJH1Ro9TlK29s5Xt3Z4BqmFCx50VDgm47Il9c/MEW4hQDZkMrFzefn96CsSaIi40DYsEQ8L4+H/8PzU88Q0YLyJiK7e7KCbOr5K9vxhHSMa7WU+6yPgh9UBWTLD4ugSK+oLtqvSVNBGy8TZBOFD5CKFAyylc0wrSjIZqSLaiBbYlERPdfn2ATZKuI7+b2W/qbUW8zA0dSpU3kRjYUkFs8drr5ajFLFcPb7qVGjRpSTmyXclHQyPoNF4+ZNDDSGoMWG5QnEtC+59FKZLhoA2ZQPXblCMNnUpkK9FgpUw7/VIloP+iFNBYLKwj+ZUzORloBWkJ/L193208+8oEfq652DBhlyCtgYAgQEewCgGqLl2ZlZ5CcvgwrwtwB/83ILeOM3ctQIPm/Dhg15Ab1r57+s6/bv3t00efJkuuaa6yxvdaBfa1avpjv6IdWIaPa82XTZZZfZVCqS23QjxUKcrriwkDVssKCPiIqiz7Zu4cg6tvXbduwgl9IJqYYgzVHglo7pLiqQbR8R/S6ri4YC2WolpJDHlslmNpEdyAZ9GWsGSkVANoAaXPhAA9lmbtxIOeHw+wJke65Lp+OmuihIAwDH4IdemDSJdb8uueRiuvbaa+nEWqdwtclFCxbQ2LFjuTLrZ599RjFx0XR+48aUk5lFI0aNpP63DzCqaaK4zID+/Yw1GNg6Lk84Fzp57513+MG+B3ZM7doCVff76a4hQ2j58hVUu25d9hNwf/BRebnZhp9mYMTn44CImh+gEde6dWuaOXs2a4pt2LiO7wOVoM9v0swYRKZgMf7h89Ed/fvTmjWCNQffCsbUy4te5bTWmiecYJ/OKEG27775irp27UqPjx9Pt/frR2vWrxMFcaZOo/GPP85zBtJZV69dS68sWkQPjxGplF99/a3QBCRsmEspPNwj9p/aTvnhhx6iV14Bk9dHrVu3YaZ1YhLCaER///kXp2OOeng01aiRFgxSKRxRKwjHYJCvlG684QYOQqENu/ceDtL89ec/DKL9/ef/aNWqVca+QDGZVIGLho3OZybi/v17af++fXRHv9sZhLv+xps5bXHX7n+od+/ePM+OGDGCvvnqCwZ1YFcEUaDDBmYjQDj8vSyQ7YP3l9PQwXcazwX9Ouvsc00BHTuNZaTpTn9pMl9z6yefUc0TT6Dff9vBTEoARdh74z/ss8QQ8LE8A76LT0gSywS/n778/Avq0ulm/ncA5JNjzk/04PDhPL7UuMF9nn3OOSaHhfkbhSSWv/OumN9BERQJhwLgIzenMY8c8QB//vSEZ41KuEgxVuw7HWRjxvyAO/j+Jr84hTp0vLrcvQ3uB/95S4sDxSa0nm7etIn69u3L8hoA3CZPeZHB3PI08I6WCexwgGx2xTMDjkgEfLJl4c2Y6AD+ZM0M0G2s7qO4xMcp5SmpyRUG2QSLzn0AIJueLooce6sml2U0iAuWBbIFDx8dSSySN1nh6qJyM+51eWh/RjrFx9qAbPMWEJI7oMmGEucju3elYx1kC8WYEo4IeycRbVBl3RG9QKtsNUdRkwoTWjFHleCca9asSZ9s/czWT9xz91307tJlnHv938mTqWPHjobgpSkaRj6uSMeilXqVIqsmoN/Nk1lisnDiqsHBQ0BUCVnWqV2PGRgGOOXzs55DTGyUqEYTlD5rnIlqn3ceb6bQUC0IjIJQrTywEFpAFzRrwgwHgIygCiNiWF4zQCgl/GrDSy4tKeFIJeyFrzdv/UQsZlTT0i6DNejEc8zOyuIFDNgZ/e+4g5klrCVBJIR0X3iBq/G8/957/Nmiha9Qy4svpo0b1/HirXefPjJiZ6bRqy5g+kNaNxYUr776KtOyIdSbkbGfFz5r16yhBQsXUkyMufQ8hFAB8N104y28KFXV8sqzm/P9wbXAgYBs1zRuRH2bCpAtwuelMERAZXdNzFCuXCfAjKQEwZiybv5C+Tt7kC3AfFNMNqsmG66RWFRIz/XuzemiUJ9RTLZDHZg4GE+wPAat9XtEv7t370579+ymZs2a0aSJL9BJJwtGman5/CyMDT+HBgFupXuDKDM2CfCf0JEBkw2bjDnzgzXZrIUPVLoozinGnNIUlYxGyRFRzA0slHUmW8AFijtTc8oD999LS99aYmgjde/Zg7978803adc/O3luQPoSUnoAwI17dAyDbqECC8otq/MrPwuQceSoUcwCQcNG85133jFFSgHaIYKPlpSUQuEsXi1BOL+bxo8fT22uFJXT9Pbn//6gnt27Mphn7Rc2GwDeMNc47diwgB3Itis2nryuQHVRxWSrKMjG75UsFANmUHyc1GRT4LRcd+nvl/FOWTTZdJANQCDSRQGy5YVFULjv+ADZ9M0n0jfz84TuI9hAYIudWutkXicDtAeog9Q5+Ml+/QcwA2bP3t2cQgd/MnXGdLrqynYGyAYG2o3XX8sgf/fuPQkalLt372R/B0AH6ZlPPPWMwVyFDxk88E5msDVodD5rUmEdDH/+yZZNzNaF5qZinAHUSUlOo2XLltEPUkvutTcWM6h11RWXU3ZeLov6L37rLZOWMftlP5HXV0LD77ufj9eb8olgL/33hcm8bgxqfsFk+/qbLxmwQbo9bFRQXMRBDtgGdoQgOgL0YOViroFGJpoBsoXIgFmy+C267/572E+279CBtSmxrvz+2+94/YrnADAPqaacfqkBjnpfjfW4ZIvNmjmdnhr/hOF/h91zHwekwGBTTd/HKJANRBTMi/UbNmCm98wZ01gGQV/e432CXh+DbES8bwETGoEfAKLYQ2CvhPkBjQsfSMa0mi/BahMMNT899eSTNHuGkGNAn0Y+/BD17SfmpVANv0Wa6+LXXmUQasf232zX4KGIBMZ5/V66+YYb6ZtvhEZhSo00+vSzz4xxtGn9OiMtFt8z4DV5Ml3d4Rr+My8/h4YPH877NYBs7y9bykw6sOHA7Ma6AnbBWAbIBkASDeMEtkb/wFRC1hvu/dtvvmc2OjAL2PHuIYM5YDd71ly6/Io2gW5XOqPKx+O2Xdu2lJmZSWmpNWnxkrf4WStfa3o3yrT+kftlVUA2u3RROyYbCh+AyZacnEThLhRO8TKTsawAsepPdm4eg70sV+ZDVVGZOaVMacERdJAtwGTT9hll1CKwgmyc+eDzVoLJdghANjXoKpMuat6EucnrItqfkWGAbFia5rnd9AcRjTmOQTY1pmAP2Ax4P0cZ5J9C+tv8X6iiAdZXHSKPL7+8kHUeEBW7kBF64k3Uls1bDUBLTb74DvRdTBLYfMBpdgDIBgfmEXTgwAbWx5EHD2jCWiURVX3JYEb43bwYad1G6FoY75DfzyBbl8638EdWkG3Txo+ZBg+GBqoaPf7YE5SSlmrjzXx03rnnGmyuT7Z8akTh7FyfimzYlRjG7/ft/VdUqgOtFX388gteOJTXAEyBTm6nR6VP3ls3bzFOhc0wtJD4/bJOEpJWC9FciINCGwHA5PXXXUc//vgjT0CIjOEzBbJh8Tbp+eeDQDYsuNq1v4oXeGivvPoqtWjRkv8OYARaCNjoQUNhy+aPCUKfSvT7lFNP58nthRcmsWA6nv99991Hg4fcZdwHFg1Xd2jHfYoMi6QVK1fS6WegNpnTDrcFqhNk8/h9xuLSDmQrKCqilGoE2VRYQa8uGtBkEyDbhF69qGF0JAHCh7rosVKJujyQTc3JnDEjwfl/d++mt99+iwZA28wj/Irubxng4RWHODvH4T5+AAAgAElEQVQCE5de1ooj3WjYRNx4gwDsAQhxuqjfyyLfdppsikmHSPaggYLhhQg3GGKYsbC4XrRIVCd7XVbfAwiA1JPlH66wBdn0PsOvXNuhPX/U/upraPIUkfaC+5303EQ+P8A2BAT++udvnmcmTZzA85ZqzNaPjub/sBlKTkhkJgrOUa9ePerUqQtHsE+odQKdedZZzABEw+IfBSZgXxXoMr/LEs7QQDbebFzTMeiV792zF0HYGYtKVFzDJhQ+FQ2bOWw4nKDE4faU1Xf9ioJsrvT9VCsxNYQmW3B/ygXZXAH/rEtvqU2GXbooqosuP45BNrzf8HP//P2nyeAAUeAX4LvAnEBKKdbRby97l9/hH3/6nn1IVHgEbfl0KzOtkD2wf+8+LlwAZhTWx+PGCVbX2rWred0N/7hu4wZ65eXXaNCQwdShnfBv8J/wo02aXSj8jsfNkgApyUL4feKzExiciI6L5TRz+Hf46NatBBA2YuRDHHT976TnGPABEAHwsGmzC03APphxAD/WrV7Dx8EnQXsMDcxnsPU4YO0OY/0s1hnjeSNQ7RnMYoBsaFjvM1MIFXLlBlukDgYYvfy5/P7Lr74xfKx1hOO6l1zcisGPk04+kZllKpj7ztJl3G+wtTCO4fvhQ5NTBcMtVMPY/+H77+nmm24gb7HI+EB/ALIBZPzt9x3M3P7Pqadx2iuAIICrL02dzs9eFQRQGnWhQDb4fqSZWhveQytDJwhk0w4CmAHg59dt243j6taty+nGobJj1P4L4OuqD5ZTXGICff3Vt1WqVv3G66/SyOEjjDHDTDbJuN696x+68brreb2APqEQxPqPN9KAAQOo9WVtGBTGc8ZzumvYPZLJtox11wBU4ziMMewj8D7pIBveFa64SsTpxf/uQyI70Xff/mCAbAh63TfsLgb2XkF17xYtDsBp+3isL1ywgMfvvPkLxXpHSigZxCKW4TKn9ZaXZXAAnar2Q6sKst3Ommw+ivQSuX0+csuNrTVddF96BqWmpjDIJsRfym52IBuIQz5GPgS+wO+LmsDk+krtBYpLSrV00YqDbIRK2hkZFBsdLQofgMSUVVLM5xUIogA4mMcke8kicN5SSs/M4pv0yC8CTDYRYbUyD5Q+AwomANGLlpU+VbqG/nv1d6Z3wsm6XVRY7OVJp6JMNkW7xMIDiHGsZLLpINvY+QuZyeZF/v0xy2QLrXWHbzDN4U/UT8Nww5+cb4yJEOla8k+PX2wkMW2p0tt4zsZmWtJjXW437d2zh1o0F8AaJqWhg6ApQFTjRAmyuVy0bdtPDJqoyAwo0HhOeOaYZKC7wLoC5Kb7hz9ArS+9TL5FPs5ZB3Ktyi/jC6+sPmJEVMnNNPTz6tTmajt4WcHmuvKqdrzZAZMN16p9Xl16b/n7hpNTmyWcG+/bCTVPYudcr359cX3jbfYxkw06AWiffPIppdWsaS6PrQlg6kwC3Wbq8z/+9xsL3aqJ8edftosIi7zrUNpoqOwDp89EaMOzVc5nqmvyxCyrJE6Y+BzddNNNxokElbsTRw2QbvDo4/9n7zrApCi27p2ZndmcWJIBE5KRaAAMKEqSqE9FFMyJKFlARIKCAVBRJIgSRARUBMlJf8kZRFCyiiJxcw4z/X/nVld3T8/MzuyyIGHq+95z2e1QXV1d4dxzzxnJWkm4Z5v2AmTr2aMHLV0kmGxfffU1rV69mqZN+5zbsXu3ntSnTx8tzSkx8TTbhANskww7nIdjMYlCq4Hty8nFYB/EddEn1q3fKLQSXApPsmtWreD7vdK1u+ZmWLSnDx59PlqguCCboyCX2tSt48ZkKwxky8nLp8zsHEpQ7dk9mGzqZCnnJ/mJYFo+k5hEpeLMxgc82zLYn2O1UrrVormLpoSHc//ndNGnnqZbwhwMsoWRQiFs2XXp5zFzoEVxkY0XL4bCUT9iQBwLXV/BAmPgQ2xyzMOmQp999hmNfkdE1zF+gDEwdeoXdPe999Lx48d40Yniy12U/+hSeLPTvYdw+lq3doMKsgnjg6lTJrHxwU8/r1PHZBf17tWLNziSycbDuVzcagEbF5//+eQpPBb9sGgJM6JlycvJZTfQB1u35MV8aKgwcGIXtewcsjtszPbFxg1jM9oJmye4uuH+P3y/gBfvq1f/SGXLl3djRHBwZft21tzRgiZEHKT49JPxPNc+2qEj1a9fn98FCn4HBi+e1Vjg7ob3ZHFZ6KVXXhFRfiJ68fln2bEOTAeYUERGCXAvEHD1fIwTwWuWXAtgrVsArUlDuqhkspXKyaYhT3Ymf5psGkhhTqOGG3NyEsVGR5EjxO7FsMw97VruHTDOIgiSl5evghwKZdusdJYstPzAEfps/c9aumil8DAa9/hjV0y6KATqU5NTGATD/5C5IJk1u3duZ02s2XPmMaCPMQSgPgKdWBdiTYR1H8aBWbNm0ZtDh7h1JPNaEAw2fPcrVy3na61e8xNFRUbRi889w4y3Bo3u4usY3aBxQTDUMB61atuGPho/XrtHlYo3M7j3cpdu1P+1AXT65Ckeh8BWQzrnqNHvqmOri/bv3089undnUB/rS6xzK1xzDbP3nIrCvweDCeu95JREPg+A4ogRIyjEHqpdxwi4yfnhreEjuE5jPhhH7R96yPfHJDfPJjkVZMn8uHoNvfTi8zyWDhs+0o0xhd8B8MvISGNDARg/m7U4jTc1jqNw2F65YhkHS+S82LtvfzYGSEiIZwF2lLdGjqTpn3/B7/W3/Qe9glQIPiP1sFWLlnT06GF66tnnaPDgwbRj+y5uN8lshpEE1tR4XGZiqZXDdIG5xY3JZqj4oYP7GWRD26NeEhic9923VK9+fbc0Rnewx8Vpj2t//IlTPEE2YAkCVbZAd3fU5yvcw8ysbtb0fhH0USssQTZk0KA/QbYB5eNPJ9AfR/+icWPeYzCZ2WeJiXTjzRX5O4kvVZqD/csWifRoM4MO8x6niw54jf82+r13NXMJrCe+/PJLPk+CbPgesH8c0Kc3t+k3387n9pBBRvO+TjapcV1hPAbvsG7duuxkfkud2jT/+4VuaxBzu5Tc7HBhr1RckA3GB+VVkA3uokaDLTbXslgp3+mkJBPIFggBCHVKy0hXmWyRmlyZfwaclSTIVprBdR3UM46zxgATfs/4hQqyRUVEeIJs+isxCUdbiPIKCvghgbazMYgKyOkLQ/OEi6uJnNjk1DS+GWjI+koS6abunUCCCtywcHrLz2f6b0J8KWG2wMd7A/SsGlCB++EIFmyNimYtKjDb4BgHbg2YbIdUSnuZnBwa2LEDNYiJFmlKlxE7wSwAjonFSRZCfAUy1DCrxv+Sc/PpTGoqFbicFBUaTuXiYwjJeUiHwv/QJgDe2IbW9M1qmyuITR46RM2bPcAgGBziMElh8MBCYsOmLXwmIlIAceQEZB4MGWDlfauVxn34AT3Urr02aN500w0E0K9y5crMHuDOrdI2P/7oA1VbwsYgGwAZtia3uDhd6aPxn2ggG+5ZrXpNTheVQBM26Vjc9OzWnReVDnsYRwSxWQLzSluEkItp0kqBQMKHDBnKi0hmAqqNg80YWAyBlH1797AWBwrqDLoy38swSXq7DqJrmBwARJgjV/J4LIbkJgu/g3ORZE6YrynByvq33cqTNKdAqZVYMH8+HT/+N2/ybqh4E0dH8Y6RDvxA82ZsK3/00GG+ZPv2D3Pkb8WKZay98ESnp7SNOdKsbrr5Rurfrx+z4rDJRjtiUGK9pJUrDYwYF40eNYo35liEzJj+JVP2AZTivWLsQaR30ZJlIiJ1DsYPgbyn4DGBtUBRQLaZGzbSD7/vJ2iySZDt2fr1qbyaLmoFxZpjLfr3IGphpcxcYXwAppD8q4djkCpnoEUJLVZyKsSLMwmySStvHkpUO59cm5UyLMQgW8/JUymJ+5dCcTkCZNPdRVWQLbCmuaiP8gnquxQWcIbI8h0NG3D6BSLxvhaF5vcv54tTJ04ySGXWZgsPj+RFcnRctFeQbfeuHezCOXnKVNF+LoU3Pa8PGcSL5Reef0nb/KCe2KRijOv01DPieIuLx5UDBw4Ike+Vq93qLucvBJAQGd+6cRNFREcRtFncsFOXCNrFlRLjujm9fsvmjcx62LlTMC5kwVoJm+i9vwh3vDr1buU0eNbIUYvbYg9BHpeL2R6oM9LAUN4e/a6Yz9S5wVcENzUlierXqctrJ2zGeCMGna6e3Xl+xJwJDafrrr9RPIdeCZ/v9KLuuMHKUWFMNoBsr3fqTDUjQilEdRe1YRXI46rQD5LMVHNTivWMlcAeiIuJ9moUY9Q2FP1YCKZDkyaLNQoFyKZYFMq22gjpoisOHKHJ63+mTHsIMxcqR4TS2A4drgiQDd82SAPmfY8cA94Z9RYzwq66poKQM1GLeY0H92YAb2BMoWANBIAf6zJkLGDNhGyHQa+/wePPA02b8HvuP2AgdXn5FXr6mc60Ye06uufeJsLJUaZBkoV279pFjzzcnscKmC40a95cq8fNFSvy+MTB0359eTxGZsOu3Ts0WRjUY8qUScxwg2wMCmQ9EMR47513eF0NkA3sIjwXGF2oD6+ziRhExHiP8bbJfTLIrvdOrGu1NPwQmwaomNuIx2/FyuveJzt3clsno2+DnfzJxx/x7zEvYH4wjslguMXFxahphb5NuYzjKD4ZnIf3AhYWzHhyC/KpT+9+1L0nRPfF3hXvAvPe4AGvcTuvXvUj3XRzRR+pby52sP7r6BF65nlhfKBreInrfTVjJj8nrnX0DygzGgqzAnXOvXHLPXjQazR3zhw+GOmlbwwWBhYN74Lj9KxCtMJcrMm37qf/o9LlytLmzduEpp7Txf0Q85uvfQmuL9cPv+zeyWAdjB2wrwDIhn6PvSMYeBhNAHDChRbB9sceeVg7F+QN7CPY+Mhi4/62ccM63lMAWETBO4XBBdoF7qCvdu/B5xuBEWNT7f31Nw6WoX+gPgP79eXA1HfzF1CdunXd9r/Gebt///68H0EKL4OcBo0+XP/woQO8/kG/faVbV+rXX6StyuLP+M39hV68/zo3kE1oMQNkw7oNbYV3hf2hBNmSOV00nuw2EMD8M9nkt+kNZCu0FdWAO0A2ZAKU4ay2wEA2CQqCyeYGsv2TklI4H8ZqYxAGgr6RUeFktVrERC0tqnzVWEUeMnNyWXQSaLnkyclTjAt21uVUQTL81+l08aYdHVdOTDZ1hek+UblvxJxWYnAuLDSCU+RcVhdl2B100mqjYTNm0hHFyh9aAhYhHR+/TEE2DOYCDMIgJCOe6QAgQWs+dYrW7dlHp7OzyGmzcYe2FLjIYVGo+rVX03116zLwiG0F/NQQf2FGG4+mnq6TAKlgXYyPA9EG0M9RQBGHDTZSYq4qfw2DVCgA7f788yhvelEwSMWWgtqR2PD26tWLI3eygMkGUOmWW26h739YqLKjBBg85PVBNHv2LKaTG0E2DHYiGqeDbDi+arVqagqNOF8OihA6xaCPFKOGdzYiaMaBBSH7KJ4NxzJFXR1IzQM2QKfKVYQFsy+0nH+vEP20ZpWmyxMaEU779v4eEMimNYriokkTJrjpXciBCceABi4L2tcSoroRSYaqonBEZ/Jnn2tAFTQ+WjRv6vWL9uWs4u33xkkWdFy8F2gIQYMkJSmZFy/33ncP3weA3bLly/lnfLdw0srJzOIFCyZX/A8FwDmiWCgAMkuVKk3devSg9g8XEs30+iTBX56PFigKyDZj/QZatP8Ag2wwPoAm2zMqyAatHtZkQ8ooM5uF3bv89gCyYV4oFR2rBW3MwR5p4S2fk+cThehsUiLFx8aSw2B8IucdTD55IVaCEhakBXpMmUqpoWGs4SBBtuphDsKUCy6Tt8DD+WjX831N86JQjl15udl03z2N6cyZRCpVujQtXPQDg2yFFa0P8BwhNvHPPP00rVu3jjeBMmoO0B5M4IYNG9I7773HxgcIAwHgv6dxY7F527lTA9l4DHYpNH78eBr/4Ti1CnIcFsEGc5FjkKbJtlyITXtq67hYa23v7l8prlQpTtsvdPxWA054NrB9H+/4mCY8DsYDmAMYpxRXgfscoAiXs4GDxRwoCyLdGB/h0obNJ9pBBiFwTA81HcZXMEHTL3UpPGeeOnGcx8fevXvzmIkNCBbyAN/g4lbuKvEOsT4Q7WZiMJ7vDhe8fom1gFfjg6gYzlaQIFuNiFBypCRT+eh4kiCbcdPgAbJrQUOAbGCyRfPaHZteLbCqPYFLCzDKoCdANozPOXl5KshGDLJhpQd30Slr11KWw052J1GVyDAa89iVwWTD+hLjnKatqAIOYJ6KYnTJ9t1FhrzxJgc+1q9dx6DATRVvYHAKwWuky910082c3vlg69Y81r30woucYVCufBn+/pGNsGPHDmrZrCVNmDhRD1IqTho4cCADfQBHIWgPQA8F67Jat9TgnwcPGkLPv/gCjx1IyUNaIwo0isEK+nTCx/xvaA1jvf/Mc89yv3n7rRHM3mIdLwbZxL4Daa94ngMHf2fAcOrn05ih7A1kw3U1ww2T9ia3oGEawD4C4BOkYIwFdcHvv5ol0vfWb9jEYGRhjCJva3nz7+S3AU28cmXLUo2q1TSQrVuP7m7sJbDD27duxfUdN/ZDH2tY0R8Ash09epSDJgie/Hv8JAegJeMHARnsv1B/OJnKgrloIO+31H2O+gc0EeaZli2acUCnQcM7mWH4yP8eol27dvFRMIBo2867oyaeE4y91cuXUXRcLO1WNdVg1gOd0euuv54BMKzP/RWs8fEeMK+XK12G1xe7f93DzyLfM/YnYELefms9Bj0AxiHN+frrbnQPsLsU3gv17f0q3xaEDATlYuIT6Jfdu+l/D7Xj3yMbBuAcngPBuRWrV/H8CJANWIOZyWZOF5UBOJwPrVbIYOD8Bnc0EiYapqD/rp3bNZkdAHJdunYvtFl87Rv9teV//fdzAdnY8IzX/cAYdMKWDNowkw16dqUSCBgQ1uwegXVD/8aPkqGdmp7GOERkuHBzNxtfye9Dz9wUGZ0A2ZLTUqmsKh2lBeXNGm5Y68K0EUErNcjkAbKdyswsFGQDhucVZJMPZRSjN4AWcvYFyBYSYvUKspkHP9kE3kA23mSp8Vd9UyVGVS0lCBgQmGsZGRQeFsnAAkC29BA7JYaGMch22CXQ7NK5OZc9yIa2UMjGKaGQ3cRCZ9GO7bTr+AnKtIdSni2EAEoK020X2ZxOinC5KBaiow0bUNX4ON5URhbCaEP7A/kf0F9PBZXvFe8M0QApWGl83/369GI6PAo2Ai3btFb/bGJSKgqDcADZkMazYPEi8c4ZxHXR0DfeYD04gGxI8wQrDHRjDNQPtmlNH334MW3dLtJFUapUrcpiodrkIyMPoHsiUqaCUQDZkJsvi1/7XiwiDSBboYOeS6HZs2bS0KHCCQnlx/9bS9fdcL3Wn32li+rXddHwN4bywkZuXgEAyoVGXjY4iyIiwGmo6uCPzS6YQChgpyGSJicGpCnhuUX7ik0xolN79+7lSQ/XkalUeiq7wosAKdRd7uqr3AwcALLB9Qg231KnCa5ad90ttNo0kE0VIq1Xu47PpjOCd1ikDRk6lJ5+1n0RVWi7B/943lqgKCDbtLXraMnBQxrIBnfRp9ldVCGHOtnie+d+aEhjxG+yc/JZ/LhUTLRYiGnyBdJpV2U7q1qDuAYbvGD8S0ykuJgYdS4yfkn8pRCYbAhEIETwqgFkQ7rouM5PE0A2kMel8YE469IuvjYQ8+fNVcWCheZZ85YtA2KN6kCbk7XXPp0g9M3uv/c+TlPChv2HJYupXet2NPebbzjazOmiFpcbyLZzxw6OABuZbN27dqXly5fyJrBq1erqpt/F6ZUnTpxgZhs0QeU4gc3EmaREjmqvXCHc7eRYpz+3i6BHuXKpSEOfv2AB1a7rewzSWG4uhd3elq9YyptDiFvDBdRiDeF55MS///CmBULUEBrPzsrlSP3Nld3d0bp2eZnnDYyTvNFT052Nm0kEl7p3705NmzXz6HC89lHnsKWLl9CrPYRUg/m92uyhzIDRjQ88ZSWgrQpNuWC5NFrAmC56FDq3n04kY7qoxmRLTaNy0TFsNiAkbdQArNfHFBkoekZIFIU5HFomiWD+6sU9PUys3cBkgxN5VEw0rzuyycprzxUqyJbtCKMQp5OZbGM6dCCoqgLOQebEpT6e+uo5//5znM29jCAbD0eKldsqK0sYxIC9AfAMay2eX0z7KzDSwLz9cNwHDE7c16Qxj6sYL5ByKXTW7LRj104G2xct/IGD1rfUqsHMNTBuMA48+vCj9O7772tmYzCywTiM9R7YRG8OE2mZKNDR5UwVi4WNbtq0a8s/I3iybetmDpbcdnsD/l2/vr2Zifv+e2Opxi162v1bI4czyIb+cAhpglbVgMWl8NrxpZdfYDmZ2+9oKMYvl9BvwzjG4Enfvvzv1/r1p5dfeUXbRL87+m1e96Os+nGN5hzJexpTmqIcE7EfGTvmPQYm33lvDD3ymNgb+CsYv+vUqcMgoDk4pf9bfB3VKlX2CrLxO3Y6qX7tWsxsfLLz0zTirZEM1KAfSL0wfIEIkrRv147dRcGMBngNkJPJCmDrS/MzQ8WlIyxnx/z6q0cQxZlfwMzonbu2c/vM+gq6yQ0IYBA08PAcmF/h+o21ubcC458F337D75JTgq1Wem3AAGboQX/0h0Vw+gxMtRZyPdj/AWSDJiv6ML6Tb+bM5VsDZIPp0LChQzi9GSAbGNnhJkO07MwsatKkCZ05dUKrcvVbatLXs+fSoSOH6eGH2vE3AodcGbhHv/71t338zEgXZVkaq+jXz6oMSPQPpPt6FJfCoOecuXCnJRo75gM26jCDbP/8/ZcA18ESbNiQ29sboHupgmuyXUoKZOM8RnXM42tabSKT0gCysSmjSiIyg1f6/CTmsZS0NF5zRsH4gIunzAF+awTZWCItz0WpGbpcmTHzxdgXjEEqCbIhOBUdGcnfMrPuUvML1OO8pXyKTQ4eEnQ9aCfJdFEz7dmzF3qmi+qcM+/3wjXEBO+eLspQkdd0UYNzoSr8KF3k8MF4pIvOmE6HmMlmpTLZ2TT4yY50R3TUZZguKt4Gmgwpopi+ITm9bPce2vrP35TqCKVcWwgVgJWlLqi4PyNlFtbdGemU/c9x6vpQO7rnqqsIMQksgjAt6rnpevdGuszETz9llhf6CCIUUj8toUw5RvKvLl/WbXBBtAPC9yiIrtWodYuYuFSk+KabK9Gddzbk30mQDRH+iGiJSIt3n5uVzQsD9Bkjkw2RHmayffgxbdsh3EVxLaSLIn2GPyyLhWZOn8GT5v0P3OfGkEO0D5ObLOjvmFxcBYIGD6HZKFW8Wi40McgjVTKQgsjetKmfa4caJ3u3dCWfF3PRm0OH0lczv+Tn4ugTBnkLEdxFq1aqrG20Nm/ezNRufLy7t+/gyRTFDLJ5vZXipBYtWtDhAwf5z7BQl+6A+Hd+bi5rc8AVFO9/6fKVrIGkFRXcO3LoMG9m8V4QQZNsRywmr73+Op4AsWllHTewhaIiOU0Vmh7yXeE5jxw6RADpFIuFQcogyBZIbzv/x5wLyNakamXqWLsOxeVkiXEGi0ewpQ3VlmnZBS4B/EaGik2I3PKZj9X+rahp6BbiiTohXjBmmcHGQLL8r5XyQmyUabfT3wBwZ8+mtLBwFkr1BbJdThtC46YBC/43Xx/Crr8oSLu8SX7TKqsQzDLeAKpuTQh6yD6A32MOwKYtPzePXe4qVazIoJvNbqf9Bw/Qr7/soVp1avMGC6k1KJgHbrjhOo3JBnc3BtkwIDrz2SgGGw/IDrw3RjLavGiyqT0DbK4FC+fzeLRy1RqfbAWpwYLTkIqCsbRBgzsFeKVFV8yMLxe1btWKN6yo19dz5vm8PoIaOA7aLFpxKQTm8IMtmvGvoDGJeRIgF8C5Ht26eGywcZ+Ro96mivwu3JnYaHO8N2x6sdE+8c9xHo+3bIEBjpWFzsFS8WDEuRTW3UNbYcME/U1s3s1g4PkfQYJ3KGoLGEE2aA33nvApnYiKIZfVSqWyszhdFEy2kJRUKhcbywxhPcbv427qYgZBNHxr2HCHhNi0sVhj/no5XSbVZOWINVm0Kp0BrUvIi6+E8cH69ZQRYudgSpXwyxdkMzMEvbU2B6FdBcxSWvvT/2mHVKtWjWbNnkOxcXGsUmzelOO8Ht270vIlSxkQg0QL3svod99hlhaCUGCEgQEEIAdpmQDqUcAQw9oLDK+hb76pjSMjRwyjGV9M43U0xvubZQqlogiNqn59OIC7dMlyqlq9mk/tYJergMehkBA5P4vHkiAbM9kAstkkCCPHVXfQX84lCKC0avkgZWSm8VAMthFAobsb38cBGhioAbRiwxppRGNiExkBDIVcbFDQtk0bvh72iWM//IDuf+ABtf0FQ9rc5hIMAgsK4+s110p3SClhpI/HOLdapZspz1nA42r3HkgXdZ8/ur38CgdfEsomENbnJ0+cZuZ2g4a3C1LCgw/yezOXkW+NYhCTi0uhQwd+ZykVFBgiCMkdpBGHc3DbMOHwfAaADgAWjsM9Pv7kU+1ZYUAxe9ZX/G8wHxHAv6miCAoZwV4wGD+fPIlBNgBS11x7LbVp/SD99ute1tf+as7XBCMzY8GeBIYEV1/jriX64Qdjeb4pU7ocM/Kgawpw4tZ6ItAlQbbf9+9j8A314H1C3/5u7+jVnt1pyQ+CgIGCfpKelUl33N6Q05s7PPoY/14yAOU7lmQByESgL+D3yLhpAFIAEd13f1Oa+vnnHuD46lWr6JUXX+J2RKYVNA/NgLhsN7zXI4cP8t+ffuY5ZoyG2tXvw9BXL2WgrTggW8uaNem5O25n/EUy2cz9XXgCODX8SVidGEA2TYNZnKlrjHqCbLzGtUrpMRXLUG9o9AjwBNmEvJkxwKQdb0EugUhP5/WB6hIAACAASURBVPtbBAM8JiqKAyVuIJtGv/MQjobwnLvxgbyheChRjJUUv9FBtnBHKIWFOtSPQtdV44dWUz2MD4CHZOODTGiyxYvUHB95uHqjSoDOwpoE+MhCHHbejGdAXwvaVCrIBn2ysqomW6PYGCp7WWiyeUamEa8EyIYU0d0paTT757WUFB5G2SEOcsLtRxFi/7yHwf9bLSzonPzvSYpy5tO1ikLjXnie4OEGuWSpJiPeta4x8PRTT3HEHu6SoOiCqosJDIKrGzdvpVGjRtEXU8VGivuMl0lMo3qrnfWRxzrQe++9o4FsutC/S2VriU6tDWymdFE3kG3bNuoomWzVarDxAQqYdH17C1AH2hWYPBJKlfHYiHB9FeINSEFeDtdpy5ZtbHxgjOTKjY5RJNzXwIn0WqZ5q5vVh/73KL0/dozasupAYh5x3P6tg2z4NadjG5hs+TmCrYaCScvIPGMND4uFrrvxBlqz5v88wsdr167liYa/YovCTIvVK1byv2F6wJEZ9T3t3L6dN+NIP8L7R2RObtgRkW2uuvbBGr1t27Y8yaEtMTTJhYxsIywQka6LUrVGdVq8ZAkzFvF3HljxDTNz8SvufTg+CLIV2kku2B+LArJ5pIvWq0NP1a3Hmmx2UmnjJpAN18c7z2C9nzzNXdTvplFVVIANOOYFRPch8s9RblXXUM5IrMmmOlH3nPwZg2wAkYwg2+WWLmrsIMaxavyHH9H4Dz/kP6PN7m7cmMX28TMzYxWFwHw6feYknTx1ig4ePMzGJvL7xXkQ3h444DVOz/9m7lx6f+xYnpOxSfAWzRV1cXEQAEw2I8i2/ueftNQfIXot3Emx0YDmz2eTJ9I111Wgn9euF9d2KbzBWfjD937dRcEgwHhs1FWrXKkqp19WrnIzlb/qKqpdu66mtynaSaE+APEWLOBxF4t+1Btznq82dR++FU7f6vxkR/71ilVrWJ+Sf16xgrp1eZl/RmQfhgXQqUGxh4VyGz/WQZxnBEe5Xuq8fOrfEywIjWfC3D7+o0+EBqhZw9KlMAMA7Bhs2CdPnsz3X7REBKKC5eJtAYBs+WTh9R1Atr4TJ9HxiCgNZOvzv0eoWkQYOdJSKT40jGyKU5tHIffCayeEERTkO+jgAq9jLFYGaCKiwnm8ZF1kI6tKLnwMDmnoZzgG+wUE0kLZOEahPIeDUuwOWn5gP83cvI012exOJ1UJD6exjz92WTLZAgHZEMQdNHAAbdiwgdupefPmvM7CWu3aa66jkSNHMjvWk31LbDR29tRp1oNEGhpew3tj3qdZX88WIH3PXjz+mUud2rfwexXOjEits9Lhg4cY7Ac49kCzFsxcRkFQW45BWOchqAyGHAAykRzFFnmmW3juQ3DAqBHDmUkXKMgmL4o2WrJoMbsmI0MJY6FYC4j+Ko34PlNBRX8avTgTNe7bpw8t+G6+Ng9VqlqFx8HqNW7hTAxIqSQkYLYXY+zHH42nj8Z/wD8jyAymlxjrvT9vlco38zfQq3dvHofNINviHxZRr5492S0VeqdIf8T8ERpm54AMJAxAQmDArlo1rhvAmlq16+pzp0L05ZfTafhQgKVEh//UNdnM2qH5eTns4vrdvG/42LJXled5OS5ePCMK5vPHHnmUgy5gygFgf3/MOL6vca0ujTfQFjNmzuT9wIsvPEc/rV6j7e1iSyWwhhYKAmnIIpAGRMa53wyyMfsoKZnTQ3F9gGwI1u0/8BsHv37++Weeb2fMnMXrDZR3R79Dk6dMpKjwCO6z6N+YI98bO4blRqAFiHRttPMNN17H4KLdamPmHXTzoDHX8sHWmjEF9/lH/yf03RQrywh16vwEswnhCgtm5ZSJk/j9oj8DdAWTU/YV/Nf4jGDevfD8s/x9YSeDNVTzps046HbtdRU4TVYSEy5VoK04IFuLGjUIxgcSZLNpZlRqEFwlAGE+SU2G8WYCs089yFrArGQapyH7BV9menoGB4miwmEKIr9Vd08AqXyGtgdIhv4FgzX0o1KlgD/heOFqyu9YTVmVP+sDIDAvCwengD+BAc59IU11FzWNlAySSCF6PCRcQhNKCxMCpqoaHsp8rhx+URkYHwBkg7soz8fSil49yW3iljRBFWTDoCrdRQMRu5MC1hCwj46OUkE2iFlbGGQbamCylc4Ck+0JahgTeWmDbN5QTnXeA8AGqOUkEc3atI1+SUmhNIedcu12NoNh4AUCgxYrFVgslJ6dRafOnObUzLACJ5XOyaau995DzSpX4TYCh0yquPAtVLFmDBaZ6am8SIfgKoNs5NKMDwCyTf1cBdnUfmOx6uK76ANaeoxa90ceBcj2HvcSnI/Nw5yvZrPrJI5/7kUh7MwdnR/DxpNUcmISp4vakC4K44OPPuJID0A2fERVwWRT3UXBrJjwiXBQklbq7Cxa6xZ3O3H1PtWqViWAV7gO7NQxyYp76wsNkcbq/jtZR1lfRHXq1qnF2mOyxCeUoc1btwg9noDSJlxMs17w/fdqI+gGIPjFn0eFIQGDadddR1Y1sqiDIU7+/bQvZojztc2Xizp27Ehbt2wR4JaZj2v+2A3/Nkdyyl9zNWteoCB1q1fPV7lf4B0imorjoZuI/oJ0KUR0paZCtZo1aNHixWpasErntVho+NAhHGFDugHSRZ965ulCahT804VqgaKAbEbjA7MmW4giQDYJxvKEpoqR4lmgyQaQLTY6hvUZJADuSQPXnxzLaslwjosTmmxGIx3xyVop12qjNIunJpsE2YzGB2KyvxyKunBQH8WiRtyxKIb5zD/HjwlAUnUPMz6xWZNSpEOISLjcVADYxGIb4yzG2xC7nRlc5nEyPTWN0yldSgF9+OGHDPIjXXTS5M94gO/wyMOsJRQWFkGbt27lVDQuCtE7o0czGw4g4P+t/ZnT29PTUmjMmDG0e/du7+6i2vOKH7AR6N+3H61eI4IJcv0jn3fR4qWcCmNcBCNNHlo2EOqWBQtozAsMNuTn81iHRdvGTWI8Nc4VCGg1vvse3oBEhDk4FQl/BzAmU/pXrfmJN3wTJ03gTYbNaue0mdvuuF27pwDXLPTv8eO0bsNaWvvzz/TjqtW8CQDw0erBNjxXiDEeC1JdEDstJZVq167NKWHQLmH9pVq1BNsEWiNBY5mL9iM3g2x91HRRxWajuKxMGvTEk1QjIpzsqSlUOiKcsInhgDVHucBCdX80rX8y+1cF2SLCuB/o5mP6Oebz8ReMJhif8/MLKDwSK0aFcuwhlBTioCW//UYzNm1VjQ9cVDkinMZ0ePSyBNk8Og3nEil0NvE0a0GBLYb/4RtFgZHL4CGv04L53zPTJTcvm8cCbL6RSVC7Vl3+GZqKANwhsI+1IvTWkAKH8Qrj3YHDh+iPP4/xGo7T1y0WlvNIPHuax9Ru3UQ6+Tuj32MAHwXC8Fs2beBjlyxbwRlArR5swetDyI4cO/YPv1dop8FlXhZ/859xvPME2YTTps+itldWdgYzuo798SeP66tWreKxCSAb9zelQIxTipW1tlq3bcXBXDgti/u7py3yZeHKm5dLQ15/naVuzAXnvTVyFLeLcfwbNmwYzZwxjQ+HBAHOjY6O85rjDJAN3wGCLwJkcy8FefkMEiWeOcXsZQRY9uzbS3Xr1Kfvvp9P36vremSJ8HyiCDkapAajyLX2kaOHtOAQmOCa6Z1i5fmk45OP04H9+znNFgAlzgNjCy621WsKnT1jAYj0+GMd6NjfQlcb7YX+N+j1IVTh2grch7GfkvI7Xbp2ZZD35IkTnNKLwBHXz5DKKt8D2PArV69SbyfWHR9+INKeAWBt2bqV9v36G8/Zb74hWHjIjMIaAmxFBPNhbIR5NSIyjDOXAE5inYB5Cy6iuBY0CaFbl5icxH0YfaFvn160Zs0aTm0FiBwdFcX7VQBfAOQ6dRZmfbJs27aFnujYUdNb9bUPGj7ybXqi05MeQUPzXL/ohwXMLEzPEGnhGinJZWHDEgB+XC7R+bY4IFuzatXo2UYNqbTLRWEuheWq5DvQ8CeVyZaVnkXRMZH8rQtPAEOOp2rEKb8LncZFlJqWQY7QEAoPxVzk0rJXdMjMvFcX8yK+3bSMDGbLirnPXShBnu8eLBbnSpKXlvIfKMiWnJRCpcskBASyiY9TMNlSU4S7qC+QzfiByxclmWxGkM2qavR4jAomKqtLtR5H2h6i5ijpVish8W/I5QiysSMHdqJqy6gIDf6DxMZsIjpORO8vXExnQkMpMyyMcmBeAWCNpxsrOa1WysjNo+OnT3IU1OpyUaizgMVz7y1bmnq3aUtXExG2NehcPL2p7C50RqR+/vzTGp60Gze+jypVqUIWxckIPVwg8R6TkgUzCpOhiKDquiBI/8FHg34CqjFKQumyvGnSi4vq1qlDackpnFO/45fd4nKam4uYTLdt2aq6UBK1atOmUJANx+/YvpXpx4gKoiAlFACQNxca0OblZrNl61asAWTGOB9o2pwHfTNTw3gcJqInn3hcA7AEgm7jSN+9Te4LCGRLTDzDEVBtWjCA3pg4JFiFZ0JENCpGGAhoRQW7G99zn3AeNYBsPXv2ZCYJj/kmkA2THSjdsngTjZULAIBsiPi5FcVJEz+ZwBtuFLQzJsT7mzRlwfB6dWrx76NiY3jxiP5ijBzs3bObLealJhuEdYPlv2+BooBsRiYb3EVhfPD8rbdyRAspTXYeW0TEmRfFHDkS/SArR4BscL1DkUQKsxCqmf6tuKyszyXdReV8onVvaD9YLZRKFtZkMxofXIkgG9oWkbx5c7/mxSk2dgCiMP4hTUQugvCtY67FYhjpjKNGj1Y7o3t6DNzc8M3bHQ6vIBs2HUhpwuZSFpHSNJzTaZ7o2IF/3bnT04ItJ8crlckGkA2pKmvXr2O3tKmfTRb9w2LhdPYvZ812D4aoNzFvFLdu2cRsbIytSHmV5Zc9e71KAUBzBZtbbJihmSOLcZGNdJI1P+rpYMavdc/uX3gT9vc/IjVItitA3F59+1DXbsIVDRokYIsnJ6VSm7Zttflem/8U4sj7ox0eUY9XeBP+3LMvCA0f2V4GQyQxACvMGESqKtKNMBZjI4dovaiQv630fz/2XKk18MZk+1dlsiVkZdHgTp2pWkQo2VNTqXxMNI+rbHrAg55JakU1HtM7sIXd1vFth9plUMJ/S2OMzszOZpCNpTOswvgAqyuki05Zt44y7Q4KLSCqHAl30UevCHfRvJxcTof/de8vbo0IKRSAalg3ygKm74jhb2qABf9eEbrWS5YtZWBgyuSJPD5j7AFIjgJW2/8eEcCZsSBwDHkSDpaoRIb53y1gEAYFaXwffjSOrz98xFsMckDDim/LAL6NAaz5CxZSmbJC0L6oowLSRdnNFIwrThctHGT7ZPzHzKrNzIJKql4wPoaEOqjJfQ8wkJhfkMvaydDcBBNLLlgBDH36KVIhvYNsksUOg52ZM2cyQwrBErQP2nfmjFlCK9Qw/mHt+9KLz/P4iHZB0KN9e5VRbWgQDuZXqaQy2fq6gWzavOBSOKjUo2c3wchDINBCNOC1QWws4MGEdCn8rvFMbkWSVtT3agRvwFweO+593pf9ohoUQPvs8+nTWDbHvEeR18X6Hsw0gJqoB8Ddud98S/Fx8bzvQwAIRhgAiG+/4w6eL9XOwgAX+g8kXbCex/sC+zo6IpquqVCBHmgmjdW8g2xPduzE/d6c1ok9yqJFi2jNTz8TwE6QdSBDAY1ApKwCbMa6AO+MQbbPp7KWG9YOkKA5eeI4MzABxGGuQ4HEEb4ZADdfTJuhaaeJh3ExoDvwtdeYmWQEf7D+ubpceXpj2JvUtFkL8T14MV+S7SneuUKnT52i2V9/ze/9yGFBgsB3DS23sePGqfIURf2yTB/7f/TPooBs2dBIy8ulplWrUod6dalUXp7qLqpnx8nvEN8fM9JS0ik2LlrLatL2pSbdMhZE4HlOtGN2Th5nXtjYsFAH8fD9u4uWibER3z7uiZ+h5ybln4RcmXEzLMk07vfD/JeemUlR4VFivEV6akZeHp9pBhXkQ4DlJJlsANkCEYCT1WHqZ0oagxHhoWFemWzGPmEG2RAFTogHOCBsXb0Xna4rohQ2bXFgBNn+JqI3TJpsg554nBrGRF/STDZf9FJgb/kwgQCLKC+PPlmxms6EhlFWqJ1ymb0GoMtKLpuN0nKy6J9TZ9gEAW6k2ICGKwrretzisNGwJzvxQghYMHhW6F5uTA416oT348zPVwUzXYKVpSjMPIqJj9MmbDEq6V0cufYSZPt2vjBDKFOurEbX5s7vzOfoETZ56PjQWzMOYgAa4W5z9nQiTyqgkT/Yui2zIrD5AJMNfbyqmi5qpLljQkC6EBhwSJsBM89Xf5OLFG8gHOrji6avVdalsJYYjA/c+r6iUNMWzQVzI4CydfMWrq+cjIz18cY8kX83Phd+t3jRUreIlhye9vyyS5gZGNxUeOBJTGEhXckcglgpt4l6AwwqKCE2B2tnmDdpeI+glyOdiccJVWj1h8VC0Lx+3doacOrmFqWyQIyC4EgXBZOtsAkugKYMHlICLVBckE0y2Z6rD+MD0owPPEAzFWST6aLxsTFuLkO+HkGCdKTY6HTiWZ5PMC4ZgzbiGCuDbGkWqzA+mDyVkgGie0kXBbSO8c+b03IJNOVFdwn5bgEigXGWk5fLaUJgPCDgISN23uYi+TswqZCugY0cmGxuY7f6D+l8h+8ZgBsizlJkGinsSAvFhghRb1lwLKL+WBAD6BsxYgQvxhEo4HmkTBm+r3Sr9jVfemt0bDaQroTIJFJmCitgpYEpgAAAmGloK9QNgSOAbEhR8XVvbFYgHYDNNTbjCWVKU4Pb76AK1wvdn6KU1q1bM2MFGyzMZbi3v7J//35OH8N7QdQf7G9srIrSVv7uEfx7ybeAWZMNTLaTETAbEJpsANlqRApNtqtiYzh46i0jRM75+vobzCAL92PMyXaHANmMzm/enkaOowA78gqcvE5TLAplWy2USFZadgWDbGgvMFQhOo8xCeMRvlWAAh4BWXWtA5ADABIAIHybWHfhOzUWrNEkyAYQBgCC+bsFCAEAnVkgFgvddtttzAqSoJtxLMbvcE2wprAuxriGQCqAAJn+V5yejECvG8im1gXX8jbOoA4ASQBwIHiCtT/Gptvq38omWixSbygI5CP9Eal7CI4A+AEwGGhBHRBchwYcxn0EHqRAvvk+aGMwAsGY81VQX4zrAHi8MdnkeXDURsZOTlY2G+7AoRL7ZW8FaYeYB83vTR4r9yby35hDAUQB7ELKI1jW773zLs8vss19rZ0xfwGAwrwKLU+zsziIFZgjZN/z2RDGwcULfiQNPJjJtmULTZo0if+Hdw2TNbDHAQaDzS0L+tKxY8fYbEju8eXf8F1JJhvmbPQLHI92E1qrIq1T9jt8F8AZQLTAOzcXtAPOxfeH42KiotnQo+EdDXj9U9yCsRVrBXxjIJO46bUW96L/4XlFAdmyQkIoOj+PkC76XIM7GH8Jd7mYaW0uQAm8p4saw+g4Smqi6T/jp9T0dF6fRjrC9HHGouuyYX2PomuqiZ0tgkRwJkW6qK4PbYTl1CCVQTaBAT41XTQ6MoYcjhBSQBYAyOYNMPANsqFKUuJUbxIz8i7/jXRRDBoRDnXgMKWLmhtV2/Dk5rNwYZFBNhaeS6bo6FhOTQGYAybb5Qqy+fqu0I7SVfRwfh6NX76KksMiKMNu47SoAiyZbDbKzM2hf06fpgKLTZggWGBwoFCYkyguO5PqOEJo2JNP0LUqkw1/Q+HIi+JivQ6Uv/74kwfk1StXilx2A04Ml5rfD6pinSYLXFl/rb+pWiF9+/fjgU9OAv8e/5sXJsa0UvOkMv/778mZ72KQDUw6aXwAd9EnHvMNsmHCyUhPpeiYGEpNSXEb8PCcki0g62oGtIx/lyCbeeEg/52VkUl3NmxI6emp/GwY9JE+gAUQjgHzr1qN6l5fqzEKhhSACUgB8mL9juMWL9SdUaH14VDt2NF+eE9YPKEA3DLSxuV3+5ianmUE2XA83LBEEQMOp5Sr0U4xWonfR0fFiuiZiQmxbOliXqCYQcxadeqxu+D99zV2e3ZcHxFbmVaBRT9rhShWdj987HHBcAmW/7YFSgpkC3WKybYwkA3pAvHR0X6DNmgRbeNIvkE2cZyVcm3uIFtKqA6yjX1KdxcNv8JANmPPKi7wgui3BJ6YOStHEWz81Sgw3ivYAgDikLpoHne99XB5rjwW/8Y1sLjGdaALeSUU+V6wEYAeSHEK3pHublecKwTPuZAtAJAN+sLIEYAaUy+fIFsyXRUTT1ZosmF6LmQNbhwvGWSLjRZ6r4VkkshnFudaiY0PDCBbrhV1FCDbZMlkc4p00SuFySbbCOARwI6iFgCXclw0ngvmBTbqKEhtku7Acm2M/2JcxTE4FuOh1I3EmGHUD/ZVp+KO+cbrgSUmHeiNgInWd7SMFB2JwfGsrR2iOpEG2GhgusvAT4CneD2ssKCIsU7G4+TPWJ+jvaEjVRg4ieNRX7SPWc8zkLp7u7e387B+9tWOhQWpCzsvkPr5OwZyBXjP6IcIqGHullqAfK5wpvK4DNrWKGcg2wEu47gGQDvjXIZvAN+Pufj6vbFfBoP4/t6igeNlkMTAW0MyfJqaTTdxzRpa8dffZAbZoMUcpq77zRqHnLpZUEApKalUplSCtp00uoFyN9GMB1yqDILYp4KNxiBbKPRB9bWmt/MlXob/5uYXMDidkIB0UeEJ4F7cmeDybyxLAwZ4pDA+4FRTY7qoTrLT0xaw+XBnsuFyniCb1im1mohKJKemFBFkE2lBeblCzyS+lEhz8zXJ65t1COIL51AWnouOcUsXvVxBNvPwY8R3kS4KKAVT8Ls/LKazYWGU4XBQts3O7ZSWm0vHz5xiVhu3HbqTBZpIyJF2UUJ2Ft2TUIr6tGvLIBtiRyBfCw6cAJ/gJgRqNuivZuAEgyAi6hj04OhpBsVwPqi34v2KjiMtqPv2G6DpR+D3cE1DFNCs3YZ+IUAvKy1btozSUjPUdFHdXdQdZKvGES+zEOnpk6dYIBNONIhmyYLNPgRDt2wUWgNwMcIx/A242auL/o4JtbBJ9bMpk1hjDuAdImWwHYeoaXpKKp8P16Qvpk9TU2p1N1ceSCwWAkjHmmQGEFMzNVDrgwlo7Hvva8/QvXt3iojWI3+IAMn7IcIFW2zQ7ytVqayBEkg3RSTVXFz5BWq6pnhviNh52wyHR0YLXQkDyIZ6tWzRjI4cPKSl+YXCiCM7m9NlwUKB7gcitzt2buMFY5vW7RhM27R5A98PLJUaNWEN7+7m5FHR4C8uaAuUFMgG1zl2F5Uio+pTaOmi2Tm8aYiTLr6mDaN5fJDjo0uxMjMD84k7k01EvgIB2aDJBilfCbJdmsT+C9otfN7MWxBCjnFFqWFJbACLcj9vx14MdTjXZwief+m1QGEgW7zKZKseGUqOlGQqHx1PNvqvQDYbA4FXIshmBP+NPcxXELakeuHFPib5apeSev7zdZ2itmtRjw+k3sW9ZmF9zt81L9X3JdvzXOvvr30Ke2/ncm4g/eFiOKa4TDZpfACQDet+cwAIuASAXvYESJAgm2/8CW1hzIhMSctgAwKQvLgPqLq03tbuRia3BNnKJJTi5vVtvGlsfStjKezKDZAt1C7OkyCbmYmmCc+RlfIK8llbTaSL4qJFA9mwWQ5zeDc+MHcQ6Raam1c8kA3VS0xOCYJsKooMlRgYH3yxYQP9lpZJaaFhlG13UDI02M6cpnyrTBUGQCnALrvLSVEFToKux0t3N6A21aprxgdS4YD1ktRccwiEbtywQaRQGUq5cuVow8aNtH3bNmZrAUwBwMUabBArVUE1pHTivtj8du3RnT+SRo3uYlq7BLJmf/UlvfHGG3wcjhEin0SvvPgCp9kgogta/Il/T7mDbOM/oa1bt2pMNjj1LPECso0bM5ats2+9/TbWpZHRxszMdLrt1ltZABbl67nfsOj09u1bWR8BUTmkLZpBO28DX+KZs+xiypEbhejlrl2o/4ABNOGTT+iDMapGGVmZPv6/R1VtHROdHmDgHXfcQSHI6FAjPL6YqMbBXTp/yXppoKYKdI4b+yG7W23fKbTYzKkh8j2kJiW7pSwgfctbkcK0+BuYcgAev5k7jwYOGsDPjnEEYDpYjohWnjx9llMjADwOHjyY5sydzZf9fv5C1lHYvGWjYPotXsw0crN70sUw0VzJdShJkI2ZbAZNNjHJqZpsBpCN5yimZuilOCCbmHPAZBPGBzJd1MxkMxofiDOuHJjN10LR3wLS39/lmwvkOCOYfyGjy1rf9uKKXdxv3rzoD+T5C7uXt/PP9ZrFfbbgeRemBQIF2UJTU6hcVFyxQTZHiN1vqiiv5fixvTHZJMh2gCavX0eZIQ7W4BFMtg5XhCZbID3iQn3DgY4LhR0X6DW8PXdxzi3OOYG0ua9jjPe70Pc21ymQ+wdyTHGuey5tGMi5/tq5OM9lvO/5OP9crxlIu1xqx5Q0yGbEn9yNN4V5k7+Vt6xPSlo6MxplJqWWHuqlgY3gXG6+k5lsZVSHYTPJy7jPMGZES7mymKhIZrK5gWxGC1QxVQqGEDYgRQHZtEWzyjQBk02AbJiodZRRNpLVJdhTAigQFre84XED2QrTZNNbS6SaEp1NSqHoK4zJpnc6XaMO1gJgsyWCCXY2keZt2kRnwiLptMtJx84mswZRgY3YcQV6fygAysLy8ygmJ48qOPPpo5eeI9gPQGbcDtFRga4JGi+vrBRO85v06URmrbV/qC1rFaATMsi2aQsfBlYUdHKO/XmU9SHeHK67FEH8FRpqSCv+dd/vGvtJ9AbBmBv4Wn+2n0Y/AZPrzkYQJVWoxQP3C7chi5U1Lw4dPMIgG/oU6vORB8hWhZYsXe7mbgfG5J2NGvBHFREexemuYRHhXG8If0OYLM+LKQAAIABJREFUFqVq1aq0dNkKZro1faAJ07yRaw2tifvub+JnXHRR91e6sNYFSlhEFIOCAJ+QRoU0SWkoEBYZQd/M+46qVq/modcBgO7tkW/x84kPXaSZKiYa4fxvhGsSNqPQA5I6D/g3gM6sLAEa3t+0KQOK0HeDhgqANj5PFYmU4JwE2eRtGGy3qmxGLyOeHCRxLQjv1qtXjzU2oG8E2rYzL5/rVrlyVerVpw/rZzBDTVGoY4cOBHcflJ2/7KYuXbpoTMKFi5awJoK3Yt64+nkhwT+XYAuUFMjmzfhA9EcBskGTDZGtuKgor+miPJ9gJlHBN39MNjln4DvKU91FfYFs1cMcBMN7aLJdKSBbcReUF/o8X125uPU410/D3wZVjs3G+/jbcJxrnYLnX14t4A1kOxEZzeZV0vigZiSMD/yDbPqmRrQRNgsyXVSCbMY53RzMEOeI9QjSRQvynRQZIzTZIE8imGxBkM3cA83fvHFc8AXu/1djmq+xKtCvqijrs6I+Y1GP97V+NKbZBvpcJXmcrzmgsLkhkGc3t32g5/gKZgVyfkm2i6/vJpB6eDsm0N8V1k/O5/NdatcuLsgGTTZjuqgkd/gD2WT7+ALbJJiWkipBNiEbEijIlpNXwJIjpUuByeaJP/ma/zSQLTKKQhnzMjDZzgfIJowPigKySTc5qyldtDggG7QkHOSE25HVSvDuevNyND5Qe5s3kA0dHyAbzA/AZpu/dTttPHGSfktKoswQO+XaQqiAFW1xtoW1kOwuF0Xm51Pp7Bx6qWVzanZDBSFIroJsYFvygG0A2VjLxe5g0ARuP2AnwaCg7FXladPGLQzG/LJrN7sB5eVkMVA2aODr9OJLLzGoApANoG5oRDjt2ytANjOz8u67GtGJf44T2ay0Z88eCgsXdr53NbiDTp78l0E2iFPu//0g9e7dm0EopGEOGjzExGRzB9nQfACBRo96i1vyiY6d6K233+Y8TTznI/97iHbt2sU/Q3i7w+NP8M+TJk5gYVB8NxDchrtcXCkkk3kpLoWmTPqUGWoo2vO/+KIGKK5etYJeefEl7eSyZcvTnHnz2IKa3RVN7jVHDh9k1z+pkeYypM0hLXPMu+JeKEgXNQrFIl00NTWdE/IWLVnM4qJwmUP7IfVXhSm0uhqfyAiyyRx2X0w6qdcGq22Aa3BuxXNAOBYgIH6uVKUap/nKkp2ZyYBcfn4uXXfjDfTjTz9RpyefpM0bNvIhhYFsl9rEdDnV92IH2ZwuQeNGumiIlRUlxaSrBma8gWwwPsAEC3dRqckmQTa4DV1INtWl3FfkAh/PYGwzX5tIb88ayGK6JM87H+0dyDMEckxJ1u1C368k636lX6uoIFsIAmccdjfryxjlYUSrlhTIhivl2HSQ7bN16ygd7qJBJpvP7nuxfJMXsh4X8l7nMm6URD3P5zWKem3z8UU9/1zasqTOLYln+K+f+1xAv5Jqx3O5zrmBbC7WgDemi/oG2dwFsgoF2RQrpaSlUmhoeJGZbCUDsoHJppAlNV+4ixrdFcS/1cmWhefyCQYGZUt7potqOm6aILpgk/FEDZAtOZXCI8KYyWYsejqaLiAHwALnSE02b8YHZvBFb3LpLgEmWxLFRkeTDYwZi+WyBtnMH4axffAzllPZsMBVgbY3p02nP/LyKTU0lLJtNiqwEllDbET5AmALL3BSbF4uPVK/HrW/TTj+MYtN1WPzuJ8phSY/L4dBNnwkZcqX00A2nAfr4p49VMtqm43mzJ1L9eve6hVk4/6jgnm/7tlD7dq2ZpZdzVp1aMGCBRo4Vb1yJWaUOcIi6LfffvMQ2sd1CksXhasPHJ6Sks+yUClYbnC2Aeh05MgRat70fq5HXKnSnPLqCAvlJoBLZvs2ben3339n0AxmC++8+66heQTDDNbN06dNo7eGjxDnWYjdcsBUs9mNgq4uGjxoEM37WrXDVvXdJn02herfeqvGWJOb1AXzv6e+ffsK6WODNpwcrL0i7YZ3JQexRTA+qFGDWaZ4fhYnN45jFhdrYAEUgzsPWH/mgvvj+WE9Xros4hLq96/eD21ms1nYenvu3G/o23nfULs2rfigSlWr0DKV3Yd/z5g+na24UZ599ll6Y+hQdsnbqmriwagBrDyAmnA3qlWntptg7H89WZ7LRHUpn1tSIBs02fyli0LjMSYykscYc7qor/HQF8gm2dO+3EWNINstYQ6CQii7iwZBNjHHl0AKZUlcoyjfTkksys1j3LncvyjnBo8NtoBsgcJANmiyvQ530YhQkumiRpDN2/qAv2c5d3thsvlreY3Jli3YxmCyXekg24Ue2wp7R0UJavh71yX5d19t9F+33X99f/P8WhL1CfQagR5Xkv2gONc613oW9/zinlecZ7wUzikuyAZNtvIE3AGBHl2TzQyyJcH4gE0IxDESr/LVNv7TRWWQXeBGxixL4E/uIJtvTwB5f1lfF9nobLLQZAvldFEG2QrcoUFTrYXTQj6lpqYxY4fdEtycFtRKGkA5CbLhUmgcpIuGq3a3ZpcG8XBWTaOJHS7hjJkvNNlKxcUxy0k0qrRndf8vM31UjSf8BYwFpL6FOFQmm8VKx8Bkmz6TDjHQYaUy2dk06InHqWFMNOuNgakl9cYuhU7tsZlUNzvmzo6Uy3yyUD5MKFSXj5krV9HWo39Qps1K+RaFReetLoXCXAqVDw2lTi2a063ly1JpFWCTbeMvDxp1MoJsYLJtVNNF5YQxaOAAtoSuVasWM8FurliZKlas6MFkM04w/fv3p+++nceb6gEDB9NLYMDBOSQlhW6tV4d/vu6Gm+jHH3/0CrJt27KVOnYQ7qJmTbYJH39CY8eOZbCqUaNG9NXsOczoOnXiJH095ytauWw5g1gVK1aimrVq8T3ByjqbeJoST59hUAoF1164cCHdUquW+mqsDP69NXI4zZo1SwACFmLxRhgCXFtBt6QWJ7ioID+f2X67tgtdNBTo1EG7rVvXHgSTADm4793zqwAbvUSlAZbNnDadz0e6J67py2XvpZe7UJmyZd1y3PkeCrFN9qLFC7n+Z06e4nvDoQgghwT2oKGGNsHxsNNu3bottWnXju68807dJUgVm0R9Nm7czDp29zRqyPWrXK2qBrIdPHCAHnnkEabpoiC1tnKVKmyGsGnjRmZHfr9wEZ09e5aef/55Pmbg4EFaf7gUv9vLpc4lDbJJDQQtaGDQZEP/i46K9OsuatRYcBYQf7dmJhuPMxwQQrqou7uomclWK8xB8MWE8UGIX1WIy+XNiuf4rxaVxvuWVB3OxzXNb7u4dS3ued56W3GvVdzzLq8ef/E/zYUC2YriLopxNDtLB9nc00WD7qKB9Kpz+f6Keq634/1dw9/fA3nGohxzoe8XSN0Kq1Og88t/+VxFuTeORblQzP2i1C2Qd1WcYwJ9h8W5dmHrqYvh2YvzTOcLZANWo7mLFhlks1JKahprsoWHCU8APV3UE2TT9wIA2YRDfWk1O82fu7YGslmsdDYpWRgfAGQDXnY2O9cryIYPitO9LMRRqfQ0OH3GMjInuWe80fZknqv6auJc6FwBZEM6IQpAOmNH4gcni4YkAhRAuiCQxOxsAbLxPY1ImkTU1P9KwX5ZX3Z3iIkhmz2U6wIx6384XXQWHVHBjssNZCvsw4A2m2S0Ab4Aqy2JiLbs3Ud/nTrJnbhMTBzVqVyFbkiIY+YaNpORBvBRAmwuwDaKQjaLd1ttAEucLkouocm2eQu/XXk+NMUggF+mbAJlpqWzCcCYMWN4AIcW2d5f3dloBw/up9atWnEfBOC0ft1G+vPPP+nEyeN0+MBBQuoj0kYb3NmIvpw1S+1hRIrLxcwp1ANssx1bt7FzKVhqi5csYU22M2fOUJP7GlNWFjxYibXl7ml8Hwv7L/phgcEtVYK6uvupWaMMbXLv/U1o6ufT+Frbt22h119/nY4eOsz/Rj8E8Dv7qzk+NMXEh4TvBemR0LDDh4vrot4Vrr2exo8fT7Xr1vG54UUabUF+LmupdHnpZb4evqctW7cabNvFm5ATpvFbxLvYsG49bdu2jbZu3siGErKg/g0aNKCuXbvSU089pbUNNPdGjx5Ni39Y4NYFkZ5a77Zb6db6t7M2XoXrr9P+fvz4cWp8ZyN+DgmyLfz+BzaQSEtP4eMee/RxwQy0uBhEW71qFd8TdQCzbseOHdymH3w4ntq1a1eceSF4Tgm2QFFAtpkbNtIPv++nLBbAzqM2devQM/XqsTaD3ekkjCyY1HgO0uzbBcs5U2VJxIElATciNe3T6KosHkvOUsLS2+W00JmkRJ40MY5oBj5qGjakVAGypVqEtMCrk6eSt3RRBB5Cr0CQrQS7SvBSwRYItkAJtIAvkE2x2ahUZiYN7tSZjJpsYLJhzIT+rXFeN1aFM1OwrkdE/uxZiomF7Iqdx2N/RQYrMrKyyOl08XrHCLItP3SYJq1dS1mOUHIUOFXjg0eDxgf+Gjb492ALBFsg2AIXcQsUB2RrXr06vdCwATPZQk3pogzsWizklO6iRiabyjzj5lAzKCWxS5eBEet/ryCbgQlnDOLz5Sxiv+AOsulyZTr65T4fciYYu5faOJMSngChbBikkOXo2US+j9zQ42czaOVUFMpMy6ToGLAHVFK4ga4mjzdP3CxUnZVFEWFhZLPITY8A2QCaeUNtAQqAfeWy2hj8iA4P4w0R09vVxQFDHur9sSBgYE4t+HVyairFxsaL1FNoktntdDY0jN6d9w0dJXE8QLaBHTtQo9iYy4LJ5u/7QzsUqP+DThtgJXCw8DNAOKSDQoFI/g8bXcCieGtGBhtANrGFdef9yXdpBNnKlitHmzZvFVUzpRW9Pnggp0bKKAkOKX/N1bRu/UaNJQWtt0cfeZj27dvHl4Cj6LvvjqG3Ro6k6V9M1Y7D+wQQM2jwYA1kQ51btmxJB/b/pvY3AZA1bdaMJk+ezMd999131L9fH742gEGkLQJ8A9g2csQw8ZxqWpisJ/o6AKRrrrmGKlSowMYFMGRAQT2WLV1BVapVJcnYkwh3mTJlCE6cVapW9/Gq9I82PT2der36Kv30008aA+7uuxqzdpxdZYSaL4L6QYvuh4Xf859YdcpCvEDe8+uvjKqLYkjPlt+M+m7Aymvbug0bSYA9Kt9p7Xp12XzggaZN6eSJE8z4k8915PAfbJyxa9d2BjzXrFzF70V+l9dcXYGWrVjupgkHkA0ae+R0UZXq1Zip9uaQNwVcYnFR7Tp16KsvZ1NEFGBeF4OwcGA1u9fi+Vav+YnTjYPlv22BooBsM9ZvoEX7D2ggW6u6temZevXpKoxDLhfZMce4BFuShw5mKrsbH8RERenBHo8NoC4dgPPRr1wuRWiyxceR3SbGLo7RaLbeRHk2G7N9GWSbMpXSYPtt0TXZjO6iVxqT7b/tXcG7B1sg2ALmFpAgG4ytEMrr8+lEMhofDHqyE1WPDKWwtHQqEx3DYytGPrD2jUUGDHXmL6zLLXQ68SzFx8SSI9SuBTSMa0HjeTLdBkw2I8iGgHmWxcLGBysO6ky2MKeFKkU4aGyHIMgW7NnBFgi2QLAFLuUWKA7I1qJGDRLposRZdFYXQt36PhjXNIJsZrkyQfLS9wi8pte0lsV+ATJnYLJFhhqYbIWAbNh/4r65eU5KzRDuouwQKvfKPl6Slm5qtdGZxEQBstlDxLkpBSJd1KjDZE6/hCZbemo6p7qJ5E6RvmlMC5XkMmMd0FxwF4WGUnhoGG+K5EYagu3Gc4w/45Gyc/I4FS8uPsbAntNfgLy/EaTBvaHBxq5IMTGcLlrgUigrxCaYbJdxumggH6jkfQBswzIL/+UNKJFgj6j/BfqKTSRvVYuouZOfK5hs6Kxgsmkgm6mCc7+eQ4MGDdLSHZHi2KdPH+rRs5cby2rp0sXMlAJ1EzpcMASYPXs2DXl9kLiiYuUURqROVq9Zw+0uuD7uIwuApukzZzAbSpbNmzfTgAEDmHUGZ030J4B6o0aNYvbX1eWvYudL+b+rrrma3Tj14qKWLVrQ2VNn6ZnnnmOWV3QseIDETLqZM6axAcP7742l+AQ4lfgpzM4Rm/8pU6bQuHHjqGbNmpyyKR1PfdG2AQ6OGDZcAx8AjkMn7bVBAz2MJOQ9zNfCs7dv357i42IYpGzf7mGqW7+eVukTKsgmBzMG2WwqqKEodOzPvzhtFv8D4/DrufPottuhKaeXfwGy3XkX/6JK1UoMbnbv1o1dT9u2e4jeHj2KIsOFGwwKXFeff+4ZobkntR8tLnaRHf2ObvBwqVKt/XWJS+HvRQHZpq9bT4sPHFRBtgJqWr0aPdvgdorLziR7gZNdjJm9bNUtOOTcAdYt0kUxn+h+dqYWMkxMGiNbUSg9M4MiIyM54MPguRFvViyUY7VRRmgIHSMr9ftiOqU5HG4gm1GTLQiyXQq9MljHYAtcvi1gZLIdIaJen35KpyJj2F1UarJVjwglR2oalVNBNrSGbivlvW2EZIuFziSepbiYWLLbQwwBDc9z3PcLFg6OO52KYLJBE9hGdEYF2aasW0eZMD4oIKocGRoE2S7f7hl8smALBFvgCmmBcwXZYIRjc7pUNpWukcYyLgUFlAImW5nSQuPMC+hllrICSmUG2XjugzwWrqG9F4EpAY+SBn4SZMvITKeEeOEuagT/jEQVjQmn7kYACiYlJVNsdBQTXLiugWqypaUBZIPwHEoAwnPqUySmCnfRCIcQjOdzwVDQLAklcObOPsjOzWMr8PjYWMGmkmwFaFBpJguerByAbGeTBMiGh3RZLZROFvpbBdkOKoqmyTb4yY6XjSZbUb5lpvWrabNofeEtioIkASY+SoitKJcVV3C66Ouvv2bwDO/9oYcf8XqN0ydPseYWjgPSXLlyZapbrx4zycTHoCeoAmwFYFO1alX+++nTp2nTxvWcNhjqCGc3ymuvq+BxH4Ay27du4/QwAGO3N7jDTSRfnoDrAwg2FjN4614n45EuBn9uuqGiuAbrj+ll187t/FzeGGReG0YF2dRGoD+OHqWEMqV5weq7DuJKAMDWrFrN4ATYo5WqVNFSU42Dgb+XCqYZwEULE37cvzHoJEJTzqqi8k882dn75RSis4lnKSGhtDsVEizKzEz65ptvGGRHCnrbtm0JrMVdu3dTgwaNDLxU46kuSktJ53RaFLzP6Ngoj/oFgTZ/b/f8/L04IBs2W2EFBdS8Zg167o7bqFR+LjmcLnYZMvY6gMWyQKsTIFtEWLga8PHyPEaWtcvFDFbUT4JsVjgpY5wzpk05FcoLsVO6w876nf2nzdBAtvjcXBrz1NNU02h8YEiBPz8tGrxqsAWCLRBsAd8tYGay9Z44kU5GRGsgW/+OHalGeBiFp6dTQngEhWBmdYr1t1ymmOdLqYkMLnxKaqrIXsHxppnWaIzmvhqy8FwOkC0iEkx0ouyQEEqyES3ff4CmbthEWQ47p4tWCQ+nMY8HmWzBPh5sgWALBFvgUm6B4oJsz0kmm5PIxhiPLgGD9gBohX2+0RNAx5/ctfl1FpvYt2IuS0xN5X05mGy8fzZkvTDGYNhbaO1vsVFObh57AkDD2Yg9MbnLZJSgvzcrk7yQMSNBNr5nmuou6u0FS40F6GHBwKB06QQd8PLDcJJIotH4AJsbdnMzIInMNABNkHUgpDOplQCyZWdnU6k4sIYA6nns1b32SQjlga4XA5o7mGyksLvocSIaMn06HUTjW21UOivrsjI+8PWBaosogDfqykqBlbvFJtpbU8QTV/A0NzALBLqDokUdGLyBPYUBI+bjiwIWee3Taq63Rv+UhhFaf9afz1u9fN5fgmOyjdWbezOLMF7X17MHDBaZ7qs9s+F9y98FfM1CXqoEHzUQ1EuDiGNUMN1LemqgfabQflFEhmWg9wweV7wWKArIJjXZBMiWRw/WqUXP1b9VaLKp6aJyYtPxMvCnocmWzSBbXBQAVomTmfWCdIiO5xdSmNFsTBc1M7cxI+dZrZRqVdNFocnmCOXIV1xeEGQrXq8InhVsgWALnK8WwNqWGWdEBCabMV0UTLY+/3uEakZGkCMtleKRSeJyapILYPGaA4maJAZX2EapaWkUFR3BQTswCPB3z7C2/nT4O+qT7ywgZ4HCwVPE0uFin+QIoTWHDtFX23ZSpj2EwFyoHBZGYzs+FtRkO18dJHjdYAsEWyDYAhegBYoLsj2jgmzhEmQzLsxVug8yKVNT0ql0GZC8LAL0gtyYJANZwG7T/UHFj0IuCZmU7AkQCqdPQG/u+AXjSsCeDGCb0GTL5+y5UqXiDXOensFpztyU3gK4ZyLcRaOgZSoY4H5BNlQLD5liYLLhIa2misn3aLReRWVTkgWSCHcHAeJ4Cqh6akIQZeXkU04OQLY4bmppOe6rvxjdHQCyxUXHks1hZ+HVDKuNmWxDZkynQ0AiryCQzdheYiMsPwer6FgqY8wIBhk7nDxeLq/09+d9ueUPGPF2P8866rUpcZDNB/il17twENGjPhLsAaiFtlSrfq5goAaMFQLW8Z/M4J4fJ6BAgbbCwD/+jtXvX7O08EATpaabrt0XKGgZaB0vwNwRvEWALVAckE0aH0CT7bl69akctBlgqoJvyiV0g4yBF/w7I8sdZPNlfCAtvqWbkNNlYWvthPg4kS7KTDajuYKVcm02yrAQ/UlEPSZPpRROSXVpIFv1MAeBPB6mMn69AegBNlfwsGALBFsg2ALn1ALejA9ORsVwNB0g25DOT1H1cAfZ1XRRMAWM2saF3Vymi4IxLjUsbXKtqBOLtUvIYAjOy8zOYpCN00WtRNkWolNEtPLQIZq6dh1lhNgpXCGqEh5K73cIgmzn1AmCJwdbINgCwRb4j1vAH8j2LxFN/PFHWvHX35Rps1FUXi5Bk63jrfUJmSJhBS4KcTq1JEWgC9hTIF2Utf3Ts1jXW2ZQmfEgjTRjoFgD8EI2JGTDHCHC7MwMsslmEyCdoGsDAXA6ibJzcigqspCMGVVqi+dF4H6qn0FGViZFRIjgFGS4PEA2c46pL5BNPpR8WC37U621lhObnMw3DAMrQLVQ9U3TE4ginjc7F+6iWQGDbPqGTDDZ4thdFCAbUabVxilAQ1iTDSCb5bJnsnkwjjw+Qk/2h2AYqm9WgkUB2jcb111gxwnWoveibcgN6LHGjNLAKjPYVTjDrKhjjD8QzBtooAFLWiqruGtRQCF/9/X3HP7fq3t9fB6vtjPeFYrRbZT/beoH3urlFTQzMcyM93d7717AXX/Pbvy7ZGEW1s+Kcr3gsefWAkUB2czGB63r1Kbn6tensopCoQr0IIF/qeLcWjBHgPppWVnMfAaTjedTyAcUUuT3VuAkZrIlSHdRk8Aq5jkJsh1V3UUBsgGkk+miQZDt3PpI8OxgCwRboORawJe7qNRkG9K5E1UPD6NQgGxRMZyOI/JFPMdM41yOjQ2OhLsoQDYh4Ix6i8AZAuwe0X81C8VFVsriQIhCUZC4sLgo22ql0wDZYHyguouCyQaQbczjHYJMtpLrEsErBVsg2ALBFrjgLeAPZEMm4cQ1axhkywoJoej8PAbZwGRLcOaTIx9azCABqXJRzFQTqmLIXMnIyGIJMOTfMYONsST9MT0yU9RZLj0zkzMaQ0JsjEkI6TH9PM2VVP0BpCzI08CqACBbdJTQBkeSqLfztEqAXWe1kFMhlqUBew5a8WzmYE4XLSrI5uttFgayiU28KG6Tu7wYHIly8ksMZEuXTLZpM+iQ1caMI+ku2jAm+rJzF3Vnokm1NdG4ZsE/HfgQAKdVqoEHCLJ5bK7Vdxgoy8MDBNKYWe6MOyMDr7gjiLe+5jedU96sELCxpEE2v2xAN826wlvD57XU5jWDbNrVzhENlPeVqeBmg4VzvLxXI4fi9ovgeefeAkUB2dyND/JIgmxIF0U0C5ps8NLggIvs6y6LCJioTLaY6KKBbGCyAWQrBSabjb13OXXKyRYwmEKtlGO1UprVItxFVSabdBcdF9RkO/dOErxCsAWCLVBiLWDUZENgoNenE+nfiCjWIS6Vk01DOnViTTZ7agpdFRNPVsiEqGCZtv42rdfkvAx1XriLQq6FNwsmB2cjk8AoGG12F8UYnhtiY5Bt+cFDJI0P4CZ3c5idxj3+eBBkK7EeEbxQsAWCLRBsgQvfAsUF2aDJVpaIwuF8LffY2sUE0JaLdNHUdCpdGumi7mBXYU+K/QLkymAYGOZw8KE2LyxsY8BIgm6cLpqVSaXikC7q/Z7S8EeDCFTDIKSLgsXtwLwJQNCfJptksqWmZ7DxgdndgYEyw5PqaToCaUxOSqGISDxkqNdUUQm0yevwAxfCZCtscy5Si6x0miNwcYxgQo8n3WrldNE3rvB00fP56Z0raGKum2/wTood+gGXAgT7AmGGGft4wOBhgPfXPtAiHi+/m0DBK2/vpyjgoPl+5nN9tqM/MO98dsrgtS9YCxQFZPPFZEO6aKjTqTIuRNW1uQU7OaslcJBNNceR6aJgsiUnJ1NcPNKfPPmPANnAZEtT00WDINsF6zrBGwVbINgCxWgB70y2SHJZbZSQnUWDVZAtND2NykbGUogE2Zj9610WQ463LsVKicgIifcOsnFej8YiFmsyuf6GYDQwuYho6GYqlGOz0VkiWnbwEH0Gd9EQB2tvVo6Au+iVxWTztU4yr8/SU9PYQCIiKpJZEcZ1nkHlxdBrXORyOsliBQ/cIMsj3Kv04kvDVz3CXA+tvlrMWwTjfTnc+1qX+lrf++r2ga7LDQ+m/uguYxPovgT7RGRvsJyT8fkKaS9zZgbrW6saT0X5nM3P6rV9zQ9iyERx6xvF2Ee41ZWjmvray0NGSGbxmPuAr3Yy1dv4rP76ka9+60aWMGfOeDy/lK3Rcu/ciT3++rKf9jT2gcK+CVwGpm34ppH2iG+68OJiwX+7TYBDmp66PElR+HoIFkP7MjRMMK68YEiUkff4AAAgAElEQVTqeFCUHln0Y88FZENwPdQlDM+E6aLsfyJVFO0g5MrgCeDuLuqtpqIu4tykFKHJFu4I01y1WfJKmmda8OXrRYBswhMALtkJcfFMfROeAO4McMOnorU98CfhCRBDoXa7eB5/IBtOgqNberoQgRNIICopBlrzS/UKsiFdFMJzXmjqxkbSroXNVHYuwfWxVFyM6CSq8UFRQLYQh50bM91GGsh2mGzsLlo2J4dee/yxK9JdtOifkP8z/A2Yvv7u9zzTrUUfcp9IwZZC/rO3vuQPFAt0Mvc3WXuATn4GZ3OL+ru+/zcgBybxX/Nzl9T1fdXDH8jmQqqKmmYS6LMEj7t0WqCkQTbMM0aGBLv6FIXJ5g1kS0miuLg4Cgmxemh8FhVkCykkHf7SeWvBmgZbINgCl2oLFAVkKxcZS7Zigmx2G0Y7U4qpD5ANazMwAACyRUVH8lk5NgslkZWWHjhAU9ZvYOMDu5OuWJBt2rRp9N1339ELL7xADz30kNb9jJu21/oPYAf25198gQYPHmyQ88DhYjWH9RTM4Tau30Dzv/+Wjh07Rt9+9z0dOnSIPp3wMTO2x388QTv35MmT1K5NW2rVqhU989yzdN1117mvmb1oNIP9PWXKFN5/1a9fnx5o1jSgz0VbD0sDLvW//tb78uJyPSmfM6CbmvYGq1aton379vGpr7zSlcLCVMDCy8XkVtscfvv5p/+jvXv3UpkyZeiue+6mq6++2mtViru+DrQ95EYbQN6mTZvo6OEjzMzv2bMnr4s8gDYf4JFs11mzZjGIDuCic+fO+jP5Adnknl+CkajD1Cmf8f3RP+5v+oB7+zDyrpvueWs8f3uwdT+vpd07d/Lbff755ykqJtpnd+DbGcDOzZs30u+//06RkZH04IMPUmRktK4nbZL98Vo39ZeFZTyh/hMmTCD0t5dffpnv4610796dlixZQr169aJXX3210C6dlHSW7mzUiGrXqsvHN2jUUJPSQh8FNlKjWnVSyEndunWjvv0G8PUuNZDt+QZ3CC1mp2CyGecZCZZ58wTA+/DGptbGDxVkS1FBtjAH9JX161tdAi9wWaWxozhTMtkgV8YgWzw8AXCvwmVpZNtLkA1yZXa7nU0aLKmqu6jXTmSwUDWCbGgIoxabGdEz3hDGB9BkC3Xght41dCRdzyWBO2ay5bNoXXxcDN8rEHdRXB6Wr2eTEik2OpYYZCNyY7JJkO1KcRcNbHIq/lHy3WOgef/d92jLli00e/ZsCg1HpxZRoT/++INCrDYxqVu9R8IO7j/AA35CmdJFqgyuf+rUKUpJSaKqVat6AHCyDt6iDIVN5LjmmTNnqHr16gzgeZtEC5sgAfz9+++/TBsFqu0vymF8aCyWcHyFChW0X8u6Ij/98OHDVK5cOYqPj/doKznJwBABg7E+AZtQeEXoqhhLeno6HT9+nN8Tvllfk052TjaFh4bx+fm5eTyYyEiLPCcrQ4g/yt9v37qNFwQTJ06k2rVr++wHRXr5wYMvmha4UCBbRqbQZPOXLmpebDCTLSWJvxmbzeIDZLNQmsXKxgf+mGxBkO2i6XrBigRb4IpsAU+QbTKdiAz3ymTzBNnUTYXacub0Uclki1fTReXmx1+QW4Js2BFH+gDZ0tld9MoA2cwAQmZ6BjVu3JiSks9Sv3796M4776TadeoI5oVBkmTga/1p3rx59OJLr9DAgQPd1moHDx6k6dOn0++/76N9e/eSMy9fAAdWC418axRdf/311LnTE/y77+YvoDp8faI33xhKX375JTlCQ2jV6h+9ri+NxmSK00XH//2b7rnnHr5Wp06daNjwkXwtj/WsS6Fff/2V/v77b9ZQysrOIKwnszMyKS0zg1KTkulMUiLr/N1+++30xtBh3r9Zl0IAA8uXB79FZ/CwHiD0jWQwXUbgrKocjtZ2+sw/eNAgmjNnDmFfuWPHLt5f+Cq++nW/vr1p/vz5fBqA0br16pkuUZjfroEVZ5bBkXrUajAQ7E88d8VKN3uu6U3MOgA5a1at4CAkAMCIyEg+B/0nMzObASVm0PD6XtbPff3fvFkzBmOrVKlCy5Yv9/9MilMzyTMe/PexY3TfPY35V08+1ZmGjxjh/1qFjNY62Km/x9GjRtHnUz7j/g2AsWw5wDLSHRmMWn0fo/2kgntD3hjM+1GU3bt3U3SMAE3cmaHuzMyAgU/1OZAhcW/ju7m/Dx06lOrVq0e1sMcxFYBhy5Ysp969e1OPV3uKZ5DHIACivi/cf87XX9Hrr7/OJKGFCxfSLbVraVfD3/NycqlGtWr8nrt0N4Bsfph5hTT9Of1Jfw69LfG7AjD4iMiXJpsZZJOVMGqu+QLZ3CpsYKaJdhVBeR1kE54AGvvadLx8F8UF2dyNN5MoLgbponYGDT1ANuNgg59BPc/Nz6OMND1dFKheYCAb7ExTKTIyisIZ1RMPaRZZNzYWfxsqyAaXolLxsUUG2U6fPUPxsfG8+cdHm2ET7qIyXZRsIZSQmUkDO3agRrExl50m2zl9LUU8WYJsG9at54jIRx99RG3atNHprYpC7dq1YwHdmTNn+gSbKt54EwHp7923T8A1kIsSLELmzZtDR44cIatKl5eDsDdwa/Xq1TR16lQaMWIEVa5c2Sv9/Z133qFJkybRb7/9pgFOZjC5sMEYIF2DBg3oxRdfpEGDBhUJZGvfvj0Dc2gvt29DEQuQhg0b0rBhw+iZZ55xG3hllGnXzp2E6A+3gfSxsCjaIg6LrnvvbeLRzkuXLqWuXbsSolxY/BnbDtTk9evX07fffku/7ttLSxcvoeXLl9PkiZNo5cqVFB4ZwccDAAGo2vrBVjR69Ghq/7AaqXUpHIXCxI6IjwRhA37ZwQMv6hYoaZDNQzNIZbKdE8iWnEzxpaDJ5g6yyYhZrs03yDb2qafpljAHYYkGd9EgyHZRd8dg5YItcNm3QEmCbGgsZqeorYakncSzSVRckM0bk23JwQP02boNdKWCbH/99RcDXWvXrqWbK93Em21svGvWrEmffzGd2VJy592vnwB3unfryWti41oMgEyDBrdTZkaGtg/Dxv7NEcOpRk2xGe/46CO0Zfs2erBVG/r444/p+N//UJMmTajAmUcDBgygV7p04+MQSAaYZ14nc4BWUSg9I5XXwSh169alB+5v5iY43rJlS7rxxhvZ5R4AA9aO2OOZ3f/k+sAJNonFQjNmzqK77rrL474IztaoUYNTvAC0xSeU4kC11GgtKBAMk+ysXD53wQ+LmJmuA5Q6ODNi+HAGI1E2btqiA3dqHzem3cqzzpw+zexA/h4Uol69ezI4g+dZvHgxp0DLY3HPG264yWOcwRo9NTWV8J4yMjI4rS8jLZ1BGLQn/gYGGADHM6cF8IjfgXn4+4H9ImgNckh6Ov3zzz8MWoK5BGAFdQPYt3L5Uj4GrKmc/DwGNxHUv/qqa2np8mUkNax37tzN6224MhpJBXjnbASVkECPPvqoqk8rFZqJnnyyM1177bV0+vRpXvMDLODzVSMqzkohosy0dA6cSybbvfc3cdtPof8B9C2syL4BsAqsSVEEKIh7bN68mfbs2s3/7vT0U24EAIApYHndc/c94iynk78vKVL/yYTxtHPnTk6pRD0BWkktLexBsJcyl6KAbNjPDH9zGG3ctJ6/46effprBc3yPYKzGxMaKT1pRqGuXLrRi+Srx/b3yihsxQbwbYCMivbt961YMoFaqUo1BUGbnaSZgpIFsiuLkfXOvPv3Igo/kPyrnBrK5KNRFarqopzFBcUE2NEVyqkgXlcab/kA2fleqXJmRycaMtELaVgPZyMbBBDeQza/xgdVG2bm5BJeGhHiIwAnqnG+QTdLvRGcWIFskhdslVVf/ePiB1IrDsQgdzQiyYUDR0kWlo4SKzPti3klNtvhYMNmgyeaLyZZNg57oSA1jIoMgWwl8mC2aNefBDwsDN/qyS6G27QGyRasgmxhEFi6YTzfddBPdUktE2SredIMA2fr08z7o6R3F9HcXDRo4kObOncsgm9Sk8DZw8qBtsdCOHTvotQH9eGJ6fchQBgfNi4x33xlFkydPpn17f2cASRbjAOwtTVUe988xEQHs2etVpgb7Y7JlpKfSvffeS7O/mkOvvfYaxcXH8CBN6qDL34ai0OlTJ6hRo0b05tDh9DRANk0XRY9YAUAc9fbbvCgyMnpw/p5ffqGnnnqK3hw2gvUBCgry1MiXlQCyde/WhaOdd951D+3Zs4fmzZnL/wXlGs97R8MG1KFDB57cMQE3ufc+pjN36dZVPLpLYaAOE+OPP/5IcaUE244ZjUeOUtOmTXmSebnLKyXQ64KXuFhaoKRANocLxgfuugxqx+KorAfIJhvA5DKqLYTVicJZIDTZSiXEMzNV0r/176NwTbYgyHax9LRgPYItEGwBtECh6aJZ2TS4U2eqEeEgaLIVli7qxvrFOKoId1GAbELDUk8XxaaW11HeHEr5L3q6aES0YNjIdNErEWTT1o1OFz3++OO0Y9s2nn9mzJjG67x/TvxL999/P68RFyxYwOtE7K3+7//+jw4dPcKbdfxPAiSv9urDmk7r167j9dhbI4bR0aNH6YnOnWjESLDMrAx2bd+8icB4q3/7bQyk/HH4CAc4cZ2mLZpT8xYPcqrqvr17RFDcSzEDZZI8JtfRuNbkKVN5TYfy/vvv04T/Z+86wKOovu/d3fQCodt/dkVA6ehfwU4RBASldxSlKAIWehEQG6LSRDqKgr0CYqUXQRALUm0IgoSWZFN39/+d8+bNzk52k02CDXb8/IBk6ps379137rnnTJ3Mv7ucTilVKknKlynP592zZxcBhDyfV679v/oyZdpUSjdYtQFxvi1btkirVq1MUEjHzX6AQa890UedMmXadLnttsZB7/+ZZ56RaVOm8ndIrF940UVEbezsQuu/u3XtTJCGz+jNrz0HNpUVrNq1ey/BMf/mFSTJEWdb1wr2trTeMGN7g5H35YpVquLH6+M99+rVS+1qAS6xv65SAciCtvFAT87hkLjYBBIDdMXQywvmMSEf9FmCsJ7wjjEeLF78BhmH3237Vpq3aOa/XRsDKNRz4V7wrmfOmiO33OIvIbW3vbUdkJy/+eYbVXmpsQU7vz4H2gzX6d2njzxklEueOH6UzE3rcXbQjPK+PpHylSrK+g1fqSsVQNG1Hm/9OwDfO1o2Z0kygFGQIu6//36Cps1btOC6ctnSpeazfLb8E5Z0165XV6pVq2bqgj386CPUj9cbQN3WLZrz2UaMGkPgzhxHjNLg7Cy3VK5cmc+B9daAQQ8rEM4kVRQmlBT0kyn2D4sLssH44AzoyhkgW/4qSacUBLJZcaiAmzfA1JAgW5Anta4ZdLlomTIphiOpWpOEvJ7RhWAYFBRkC5hkbRdH+SUeUpWLllUOEF4PbbytfVMfprNheNkYBI8cO2qCbBpdBspuHajsz4tj3Vk5RO8xEHPK11Q//ZEbB+nr6T9ZLmpYj8fExDIQyXA66Rg3ct5cQbmoz+mS8u4IyFbsL8p24Nq1a6VTh44yadIkAmqcEzSF16uYbKVSkgneaPpy1SqVpUOHDjJ02Ajuf8kF5zOrB0TeFHk0JgEKHx45qvqbZezQfeLxxx8npRbADkA2a9/S7CoMgigV0/flzkiThx9+WD797AuCSxdhAjYpyCJPPTnBD7IlJJiZhHDbbMf2H6Vx48YyZuxjQUE8+3l+2rubwdYXn68gaFU6JVll4RwumTlzpiBgUNkjr+Tk5IjLGc3JHTX5+DkmC7AF8dVpkG3vTz/lu92qVaowczVy1Bi2965dO5jpwntBO/Ttc59isl3XgKy5Rx56mIM5gsMDBw/KmjVr/AO5T0hpBpgGGjeyXJu++ornBxMQYJz1feFmenTrLjt27BD0GXuJabhtG9nv39cCJxNkcyFrZGpw+sFjJFDSjHLRlCTDXdScePKLklrHCyvI5nIgRLVpMYhLclzOkMYHEZDt39fnIncUaYHTuQWKArJVTEomU8APjgUaH5hrgCAgm9VdtCCQTa0HFMjm8YkkJUVANt0/UXoJZv/c2bMZr9WtW5vxapny5WTp0qWsEhg4cGA+BpgV2MIcu/GrzQTNcD6cp3mz25gABcgGMAVxIZK1v/72s3kuKwNGx7h397pPhgwbKnt272S1hX3Ti0lcE8AAJRpKlZKyFcoHxNcoT0XVAzYwtnJystR6zxB2P3LoT8a/O3ZspxZ2u7YdZOzYseKKVgYNGmTzGfIlKO9CjPnrLz9RBgaJXCSDcX3E8GtXrTSYZk5JTC4tTzz1ZIAGlo5DUMG06NXXZPjQYbzKwoUL5Zr/+z91Sawv3W4CmQCArAAHQLZVq1YRlCKYBakYYx0CFp59CwayoWLjyy++CGgnOJmTURMXRwYZb8PhIEvv2gb1yQYEc6xhoyYKfPT62D+wRsKWEBdDEgP+R5wPViRYchUqlGMZb4UzzpQzzzxTzj3rXDn/wgvN2PrTTz5mst4OVgGIA3sO96TLia19DesDlJLu3rWDQJ/Zh7TWrbHuQDv9/PPP/D37R9myLGPVzJ5xYx+X/7tO9Q/d93S72tsS641BAx8024b7+YQSNuiD2KD7hvelgUn8CbD4zrva8h6sIFtBJAicq8IZlchw5JqwAJAt30vXPdfrlZEjhrFvoW+iHTdt2sT3gG/6gw8+kBEj1Po2GFgIfAQbS36NsRL/xlp6/drVbM+72raXOXPmBJA0uKbyechwpJQW1oUuxX785LNPC2UOhnqekvy8ZCCb3/igMJBNewKYNhbGha19V3U0RfL6J0E29Akk8x3Hc/MwvgXdNOeMINuJDClbLiWfzar9WGstLbC/wxaQzWXJIoTsuMYvwJ7Lzs4ygQO/9WogJVJfT/+Ja/6ZelgJXLti+MGnO0XwiQ6fN1/2+ND+LqmQmSlDO7aXq5OTIky2knxdooCWNxa/zixUYnISS3RNAVGfx18uaoBsGBirVb1COnbsKEOGDufVAbKBydbghpsIxu3Zu4uTf7PbW8g333wjd7Roqe5SM1Z8Tg5ROpNjD0YcEuiqBFYXaNYAdvTgiz8RoICeDmYb/q4ngsMHD5FKX7lqFXOAw3136txV2rRpk4+ZZs+WrFm9ksHFU08/LXfeeaepuWFltFmPWb1qBRlmo0eM5qAamxDLDEbtOvU4oWAgxpZ24hjLXFs0v0Pq169vsgabNWtmTj4A2SaMf1wIslm+bZynatUrCIKNHqlAtp27/SAbJgaAbJrJZnYLr08eGvigrN2wXtauWc9rnjh2nO8H2iLI6FSsWJEDPiZcgNyYDOMSE2Te/JcD2g/9BOW9EPWtVbt2foeGEvbFyOH/TAuUFGTrXqsWBVDhOheNoNagZ1uZZuh3ANlwrdKGDonVjUg/uT0UxnEaZCunbcCNnc3sVQRk+2c6TuSqkRaItECxWiA4yJYsXqdDyoHJ1rmjVImPI5MtEGQL7dBuLxcN5S7qXzT6wTrFggltfHC6Mtk4NyoKlTzx+DgmTTUTadaceaxMWLbkQ4JssQnxTLZuWLuOwvSITcuXLy9frFzBPrJh/VdcyPft19sIhxWbR8fBSOx++8P3rNK48cYbpf51Si9LbxOffpIA09339pIhQ4eKBrfMudNgESG+A+BVpnQyKyJwDcSzo6DJFkJX2R4D79v3q3Tp3JkxITaWyd3bJ+B4xOCMiY2kfCiB+QP797EMD8ATtlo168gLL7wgZ5x1pmqHICL2qFi5685WjEvBGuzZ6x6y1MAYhMQJSBzPvzAlgMkHViB08xyoGjl0SHr1upvnb9ikMUv8fIbLuW6vK6/0a2Xpe9i4cSOBNIAkAMTwZ8XyFVg+2r7tXay4wWkAxg0c8JDEJSj3WKw/YqNjTMYd2saTZ2gek2SCdlJXnjB2HJPpAN0WLHxFjqUeYbnor/v28/2OHT9O7RhYymKiPZ3bd2Bbnn/RhfLJp58qVhUNCsySoaBjkiYwHD92hCBd6aRkqY04XoTrl5GjHzMAPmNcsGjn2ftHqEGP+5mgl5clpE9NeIK7r1i9Ss4+55wgh/qTsSizhVEWwed2bbjeGzp8JJP+/sofIYCq9exM9pzdjTfUTRo/x72OGDZcXn3tFTYd5IoAuuGbwRpn5MjhZJ5ChxF9D67BAONgwLB67Rqmeq0g26qVX0r3Ll0Z46K8u0q1qyjB5HL4lBGYAXL6URAjWexw8Tk///ILOf/88wPWXKG+j0IerUi/Li7IpjXZgruLglSjjDdP0F0UJC/cVujSTQ3uapAt1SgXTYgJT5ONn0wxykX1p2Zlspkg2y+pqf72Ceq24RCPzytZmTkSnxArYAH4ZeBDvwc0A2423e0meh+N4zhQKAquPbuiz4Quw0WRRzF2EhKU1S3YDWrLX3fsz16ocSItI12SEkuRgovrpEW75HBsrIycv4AgGzIqANmGdGgXcRct0qcUfGdkg5ITk+Ttd99he2uQrVGjRpKRfoJgVZTDyQzcNdfWlyeffkpMJtuQ4XzPVSpfxn4CV1kMSukZJ2TQoEHSp+/9HMxNjTEzg+LgZDV58vMc3GvWqR2QOcJkaJ14AboClLIHCLrvTJ82hdkhPSB9u/Ub2b5zB6nrZIwZ2axbGzbm4Kf7b7DJHed4543XGVQgmHl08OCg/dbamrNmzhAw8pzGIOo1wEQIzeL5+BEb5aLQERg5wq/JZi3PxT4A6R4fN1727N3rt+M2yk2vvLIqQb9gIJu9XBSDNoMgn8gjDw0UBA8rVq3hfSCIAJ283tV15JJLLjEfRQ9yX63fIL/t/12++357wHv4ee9PbD+82779+kVAtpPw/f0bTlESkK1pjaukR81aAkUaTLZgS5su1oaAqX7GE247yIYpxV5eqheR6k/agHu8LBetUK6sMX9hHvH/Hjtlu5yS5pCgxgdgslWJi5GyhiYbMtN/LyH/3/CWI/cQaYFIC/xbWqBAkC3TLUM7dQoA2ejexrEyDJDN5yTIo0E2xSwOZAvnKyc0xlrtLgr9KqzyUS56WJyydOcumbFqFd1FTxfjA7OvUAfHJ8ePppL5lZ2ZJfXq1ZM8r08qnXmm3Hzj9QTZzjr3HFm5apU0a9xEfvzxR5pFQfescdPbGHfZQTbEi2ruVcs4gGwoX/tl328Epfr0RoylAD5sdWrV4DwIwAkgm309hZgaGsIwqsIW7XKQMYMNwvaIR60xbyi2EO69e9ducvDQAYIZKGnDc5cvV1EuuOhC/kzHtPyT+FH+ORXPhuu3aN7MTIKjJK//AwMUy4yTsF/LyvptevM8cnXd2oxVoe+Gcx04dNDcBYYIDRrckE/7WGkW+eS7bdukZcvm3H/gww9Jn759leW5BWQko8pgvBU0LuBeAPJs2fwV2++Jp5+S1kbyHZphqBZp3ux2Jsrff/99PheS7D5vHtdHudBjy8kmMAiwDkCSNrwIeGZxUn8M2m7YcCzcP/XmgyY6TBxef4PrneSU0kyWm+slh1eSkpOlSxe/3rP1/OgfSJJv+koxwKKdLrN/QC9NG2OYZcA2g4qC2gjtCAAUYCFBaGOtB1B5xedf8FD0W6zlNNiHn7Vp21bKl68Y8B3gPUFLbvAjD/GVvfXmOzSt+Oyz5WSYgQWItnRnZvL+0SbQjgPoWtTtj/0H5IYG15FsUL/+9VyvAhyHad7w4UNpyPfR0qVyff36ZOUNGzJUatWqI3e0biXggsAwJCExWTIz3NK0SSOTtQeQHJVd+J4BslHPEJV4Pp948/Jk+HAQVLwE0xs2VuPDbc2akkmqv1FrO4Vaqxb1eYPtX1KQTbuLWrX4+BkWE2TTxgdHDHfRcEA2jkMhQLaiuYv6jQ84Nh12Z1pANmuFvGpKPCQ+1KysHElKSqBAIoEyTdPTdtLGvzWzTU/H0HIjyOZyBcJjhtuKWUMMhpnBdPM5HJKTkysoE0w09LB0ySjuB5v9+upekdEROZGeJgnxSRAGYGfLiI2WP1wuGTFvvuxFqOBwCtxFh3XqEGGylfALgxgnJgiwux5/YoICnwzBSmSaUDuOwS4+JpYZo4suuYyaBVdWvYIZO1Ck4QCEiR+DHECpFi1bCsoaEST07tMvaJYKF1mK8sZ+vTlJXndtAyPTYyD7QdwzMeD8+MN2BjODHhogt1BLwgBtTfcfpbkATTZkULQmW7hZGN2czzwxgYKxV9aoLm+/805AMBPsXGCQIWiASC3oz8iAoVz0s0+/YFZSG4YcP5Euzz07SRo3aUiQS32kKtho3ryllCtbRmbPmiXjHx9LsNKcXA33KgjLYvIeNWak9Ovbl6WbzGQZ5aJWTbZnn31WprygNDbw/WHTFGcM8OPGjWNZaJt2bf29CN+x+GTo4CHy3gfvc4KwDvgI1NFfAMxOnoIJ7Z8T6yxh148cbmmBooBsc1eukg937JTM6FiJ9eRJkyurSbc6taScJ1fivADYNMim5h/rBsdpXAsZXGSbVd+03oian0x1Wx/Ge5E8r4flLPiuoqjJ5hCcWudusA9BNqeTrOeBL82VozHRgqC0dHa2AGS7Ii5G4E+GtA+uGQHZIp9ApAUiLfBPtUBB5aJl3RkyrHNnuSIhVmJRVpaQRIYwg34Om37mBxOjXs0G8qokt89JcALjZUyUS5XvG8Oqft4A0I0xiBoR0zMyyJBKSIYZkkim0ymHRGTZzl3y0ukKshnx5T09u8sXX3whNa6qTg2zJk1v4zoHQAcYbhpkq3LFFSyLRKIaBgkAz7BBFgRx3Z8HD3E+a9WyOefDs887V2bPni2lS5VhEvX3335hfI3SUWuVB0pWyWTr2UuGAmSzuHPi57fechNlQgCgopRQmwDg2hpkw0sNOff5RNauWSP39e4l7rT0gE9D3wc0x4YNHUEtN6uGVEBcbOFU4OeHD/3JxCy0f4OJ1ef7Br0+3jvaG4wtsw18CoS6/sYb2LYwX16Mj+wAACAASURBVChfoQKfB4DhmNEjVUzhE7YDdNFwfZiYXXSpP5mMfaCV16Jlq7A+/4WvLJBRw1E66KT+3v39+7Pt9+7eIw0bNiRLDiAkqnvGjx8v7du3Z7lmbl62eX62j6VCR33BqqEqVarEapIKlc6Us889h0ApADsAchDkDwaQ6/bWhAHdRjDg2LBxE89rvhMvnEsz5JZbb2IZLzb0j2y3uj+QAliJY7jPFtYo/urMQOD+ztataVQAnMEKEOnzWfuIvl8YUlxRpZrtkl559JFHyCZDO3y77XuJjo0RkCnw3QXbwAD7/AvFGLVeD38PBVB5Pbks1wXzFIxUlIc2bdqUBJ/u3bvzm4S53ocfvi+XX34F+9idd9wpHTu2J4ED+5HJlpAsw4YOlcWvLTSvDfBs5uy57Cco60bZ/v/Ou4D/znJnEsTDugwVSdBkC5BSCkqYKuytFP/3JQHZ4CMc61HJdSvIhnEGkDDGx6PHT0iFCuXFyXHUr4+m16NWhiL7rZHwST16TJVZg8lmlNnq71t1cPUVeRxKdkmDbFk5Ho6TZVOUBJM9oRTgSWAkOdQ1nfJnqg1kO5GjykX1BGoFvdTNOuhekp7ulrJloY9moXKGeCdWoO3IkaOcFOJiVM0wUX/jAwrVcZUmG1D7zEBNNp4hCJPNcv/Qgjh8JJX6W9An0OWicBcdHmGyFf8rCnGkZiYxa9bHoIIHLEC90rJFC0lJLiXz5s+nxhj0JzD54ePBAIhMHTTV+j5wvwwYOJB95KILL6RmGkC2YAMsvoY5s2fLuPGPURPs/P9dqJxvRGXdtEuLfcA8eOAPBhfQY2jXvg0NADDpQgNBdS81uGtNNjCxMJkUxlyzN0/n9u2UTpnLyTLapGTlMhOszyMDUrtWDU6Mbdu1kztatlQg2/z5MqD/QAZl5iDiUJkMMDsx6SG7Qctuh0sWLXpdKle+jBP3d99voxvSihUrOKloLRU8J/Tnql5ZRfr26UMx3OUWTTYryIZs5M4fd/B6kyY+TSD0sXGP8xkAiAIMnPCk0l6zvyNku5CRs4Jsah+v3HzTTXw+O/h40jtn5IR/WwuEAtm8Piza8F06BCE3xuHZX66QZXv2SnpUtMTl5cnNl18mnWvXlJQst8ThE8zziMuIoOxaC5AuwLVAxVaLRRvQZoBqVk0Zigo7XJJ67CjLXzD/QEtET3osc4ItepRL0mOi5TdxyehXF8ux2JgIyPa39aDIhSItEGmBorSAHWQbMP1F2Z+QINAlLp8F44NOUjk+TuIy0giyYRGjo2eOnTYRdx2XI/7OEyGTrUzpFC7uoKAVbNGr2cA65YDTqrjEIYlI8jm8Jsi2/DQG2Xbv3EXNNGgtYatQrjwX3KlHlT4XSgoBmgFkQyUCgBds0LiCfAfkQND+ANkApmDamztnjowfO0YxWxyqXG/M6LEE1vb9qko09aZdPfW/77n7XsabVl1cmJY9NGgA47uJEydKy5Z3yBuLFqn9goBs+ZLFPpFFr71GoMHnyTWvjbkaTDI835Hjx3h+MPAmT50qjW9rEjwuthcuWeJzzvpGuB4KS9j69RayAPfv+1UxgBwOgnNt27RngldrYPnBHiET6dJLlDZzMOF8eywC2ZUnn3omrE/2lhuuFwj7n3HGWbJi1SqJMtbDiMfRL6CD/NlnnzFe1jpxSPLDDRbrE61zl5iQzPUI4mfE7g8PGsB45qlnnpaWd7Ym085a2ZKZnSXt2iA+Dyyx++3nX8i4wvoEIJx1Q8UR3G4DNq+PcjsPPzKIP0YCHmSJNxe/SWZbOCCbtb/4QRkFbugNJnbQi0PlE/bH/1h3wGUV28UXX0wZGrMsUITllP/L5/LqlfrXXUfmGN77wlcX8fjPP/tEli1bxqoq6OEBm0ClEtairqgo6dzZbzKg+pm602DrNryrsY+NZoUP7gfgJPoQ7hd9BecHYw4gG8gIWC/hPGefda5Mfn5SAMgGMgX6Kxhr+rpwap09a66Mn/C4zJk9kxVD77/3ocTExZIJS+MD8Urvfn1loDY+KOB+w+qoxdypuCCbMj7wa7Kpy6u+amWyHT9+gmXzYGITg9L3aTPiYNupL9gw3lQgG0g+CkILZGQ7vU4FwDtQf6c2AGWZ2TkE6TXI5teIzp9c16Qi/OlxuCiXBLwjJhZrFK840nNyVJk5yyiNi1jsvHHBrJwcGh+gYyqQrWA7U+vNHraAbKr/hD7Wf5wyPoDgJVxCdfYtFM3d+pB50IE7fJggW1RUtHioyebk4m7k/HmyCxk3w/hgaEcw2RIimmzF/LBw2DdbtnLwgE4YEP38YvZeadG8OYOIKVOmyB0tW5saDQgGMJnjXV140fl0ZoG7KOi7mOwwud99z73GZ6c/EJ1F88qI4cNZ/66+DCN8NMos9YD+zrvvy1VXXZXvCV96cQaFaIeNGM7JAkKS1g33On/+fFm1cg0nOYcx6yKThH8nlUr2Z3lsZwcNuU6N6gxOj6enyVNPPUVhTj14WgdsPNWRo0fkqScmMFOHAAr3k1K6NAVLc/O8hjCrP+rgs/m80q1LFzqZfLQEdt428NmYvJd9vETWb9jg/7iNzKV2Ad21Z6dpfBBKkw3276BDIyhExgTaeSgBRrnDwEEPUnjWzLAZ7T/p2ecZNHz3g2Ky+Scrn7S64w5O8J99/nmEyVaCb+/fdGhRmGzzVq2WD37cIe6YWInNzZZmNatL15q1ONnG+LwU6Ea5KOYLr6Vb4wuA/ACulZyYGNDjVZLIXwZl1wb1eIXMDOqKOhz8HwY+mN8UA9on2S6XpInQJOeBl2bJibh4at2Uyc6WZ7p0lapxMQI/tDiB8kKkXPTf1P8i9xJpgdOtBQCyId5NFRFYHD04bbocSExUIFtmlvS/o5VcEhctiZluKRXlMsdULkGMYNus5jJBC8X8xZLj2Il0JiUwlur9bcRif0zD0RgLFiXzgqQGwBWPeCQnJkaOxMTJJzt2yMKvNkpmbIxE53rl0oRYmdi2rfyPY6oI/PVOFXawFZBE/HPoj4NkQ+mKAF2JU6HSGfLHoUNSqUI5xlSo7ACLiYlRQ6IEbqGIr/FewDDCYh5aXZDd+P1XrGwUkwjtP+PFmUys/nn4oErGikN2795NgCc6LpaO9yiTBDMOTBprMhqx+NTJUxhvIsGKpHV2tt/FEK6k06bPMBkfasGqtrycXBk1apS8tsjPxME1eva4h/pUujz0/Q/epT4a1nZ4jtVr1rGfmDVUPqcAaAFAgcQ9AIUibQaT7p6ePZVhgggZawAwLr+icj6wxAr8YN2BNQz7uyjBfejKYR9UpKAiS1eNYB+0/929ekpOdjZL/C6mbEp+EsiBAwek/jVX8zHABhzz2GOmFh7OjVgYJYx471gzmOsELmy9cmDf7wS4AOqkuTMIGpx15jkEXWbPnMGyz5SUsvLhkiUU3beuwawgkfl3n8jABx+Qdz94n6Wh27Zt4/3oLQBQMhflPq7Vpk+dzPXP99t3sH/k5GSyHBLjg7V/WN9ZMHCt0O8cxhOA6p1Oeeftt+XhgQrce/3Nt6VGrZoqwWphYdpBsH2//sa+jvaDkdwD/QeE3Y00nqDfA/u5ESNar4PSWTA/7RvWcIcOHmb/Tv3zTzISwSqdPl053aI9RoweJWPGjGGZLt4rwDiso/HMeL8/79krDW68QebMnicrVq1k6TW23r17k3ySbbQ77gdMNivI9leWhYZqxOKAbI2uuEJ6XnM18Zd4QybG7IPGCT0Oh+R68uT4sTQpX66MQNcfa1frmtJ+T8oYQs1jMN5UTLYY8xidTOI8SI6neffq/VCTzQDZSqcEVG7qz8RpLsfV8bo/IjlFkK1UaYmOjlKmnQDZrDcZICBvqYlNT8+QcmVSDPaAha4X4mtRKKTIkdTjRItjoqP4kJq2ql0x7I4t+jiUp8L8AJM8G6MATTZ9/0QSyWQ7ImXhShoVxQUUSoB+h0B/BGQLe6AJd8fNX22ikD70xGBRng9ksxkfPDZ6LGm1oEzT+GAYdCFELr7oAoI3ANkAUl1R+TKWI3bo2Fl1fMsNqS7nJeMLHRqlqnaQDRRxMMk++fRz0zk04Jm8PmYgatetw4xAbk5WcNDMAt7xw/Y6mGl6aZZf58DeVh8vXSa9+9wr48Y8JmMfH0+Qb9HiN4Ke3z+g+2nTANkO/vEHJ9xBDz3C9vK7IapJHEw2BA6Hjx5hFgw5aiL9TsNywusjs/CrTRtIW/YaGCK+SZyvVo2abO8du34sFGR75qmnObkim5bnFVKgwYZD0Gg1ouCNWYwpkHHTIJvZRj4P3xeo+NAeiZSLhvul/bv3KwrINn/1Gnl/+48BIFt3A2TTxgd6EqOEgGWO0cYHpSxuTDp5E9hClmDX6ZCcPA9ZAxRPdTgtGp/q/MiPZbsckibKiRog2/FYLP28QUG2qFNmOfjv7leRu4u0QKQFgreAlckG3lJ/G8g2pGMnuTw+VuLS06RcYqJEUV/VEJo3BlWwfH1gB/iQ50dcrzL70GHG4h/JUeowM1AJXIxwutcJNON8ODYj0814DBrOiGqyoqIk1eWSZT/ulLlrVkt6lEvifU65OC5anm3X7pQD2ewAmwpXfXSrr1BOOdzDtR1NtmLFKrq2//bLT1w8I4YDIAXRfV2uefbZZxPwwbZ2o2KyvbrwZWoyafDzzHPOlN9/P0BDrEnPPSdPPvk4k5w333AjwSHIkJSvVJEJ18D78xuEIak8ZtRoXgf7o+ztlYULyEzDdW5ueKu8NHO2Ot5iVAA5k4EP9GfFBsA+sNbAdDrrrLPkp72/0AztqmpXSnRMDOPDKZMn8/fYXln4GuNRDbK9/eY7BNfQRgAUHnrk4SJ9/jBsQJnd8aNHJSYuTiZNmiQNGzfKt3rQ5KkAAEjT44yuPgmg49TJvJc169dJxUqwZgqUl5k1+yWylJCA/uqrr6RceUAGgduWzV/LXa3v4A8fHTpE7unVyzxPKKaUSqSLfLx8qTx4/wNkWrEb6VjIsi5RfcApl15+uby2eBG/WatEC36Le0MFEeJunPebLZtl1949ZG/t3LkzdBxOxr+66Px582TMY6PYFyZPnc4KpPkL5hIsws+wLnrxpVkBTDp7W+gRpCCQDYDl8mUfC0wowOQD+LzqS1XG+fLC1+Saaw2X2AJ6xtzZc+hii/4GgLJGTWXOUNgW7P7yMTaNk+Cdvzh9Kvs71qxKI01k86YtBLXByBs1YoTg+wW7V7m5xpIhdeY5xjftcxrlogmU7kF5MJiNWzd/LdffdCOZbFhT97mvNxl4WBPiu65YqTzBTQ2yYZ34T27FAdkaV6kiXa+uJ+U9uRKbhwQ7gFXDbtOQJmC5qCdP3BlZUqp0krjwa0OujN+OAbSaU5Pxb9MTID2dIH48iDKW75vgmjZdMRrOWoGZlZ3Hb65UcmLQuc96Pc24ZMJenGTrlk5OlCgnxlafOE7kBoJs+kVpZhv0y8Bkc6fBXbRMAMhW0Eu1g2yxMdGmmGE4xwFkc2dlSdmUUtw9mAVusA+YTDaUi5YGkw0gmxBkY7novLmyG8KBZLK5I8YHJ+Gr/P7b76R58+aciLt16xYku+Dl78HMWvDyy2bG5Mqq1Zi5GTp8mFEeej5Bo/4PDiStvEb1KxUl+Y7WQe8SVs3IkHXu0o2DkrkZtPKnDE21jZu+lrLloaSkNnPA9MFxME9c0U4OXvjgfMZHN33KVNm5ZzeziXCotR6H/gT9A+2ok//mvNKta1dOavgf2T0M8mqgrxm83BmlatmZHDyhXwcXGmSL0D6//rJP6UIYIqBeQ2vO6VU0az/71EnXKbBN1eaVVs1byHfbfzDt1PHsyJjgXXXv0aPQclGcJT3tuDS4VrHYkF1s2epO3iNKURH4Hfjjd04el192BVmF0EB45x1lgAEadpVqVQMp1wboikHzE5SpambdSeiLkVP8cy1QFJANTDZosmVEx5hMNoBsZxnuok5ktQxY3b+sU8GtNj4olYhSJBWI2vVGzG/dnDydpvFB2bJlKObMbBg/bKdyHBaf5LicckIcCmSbMUuOxcaRHReMyRYB2f65vha5cqQFIi2Akk5GBXLYwmRDuagX8a1RLnp5XKwkZrhVuSj2Rvk+GVJW9/X8RjFIVqNcFGVpsUiQG1UowdvdELE3Vs7QYcZ6BuAKtixDk235rt0yY+XK09P4wOuT119/XaZOfp7aW3BZx5wD5tR7H35AfV3EeTpZjIXh1KlTpde9dwesfdZt+Iqg2Q03NpDjR46arwMJ630H9gsqCEqllJaOHZRcCRKsIDlMfcEOsim9ausGYO/GGxqYOmxJ8QnUJWI06RAmR594MlDPCn0J4BrkUcAcu7ZBfcaXY0aOIjClNxgeoKwPpXvYH6ATzolySyTpsaHU7rprr5HDBw/JhRdfSnZXbDwSXf7NDoLYAZBFry1UWnMiBL/uatMuaKmf/bhgYBfMw+bMmsVzbdy0iaW7LLG2MPg2b9pIDTy0JSpPrr8hP7MJOtDNblOaem3at5PHJ0wIuQ4w34lPJNPtZnthPYTYG+8SrKjs3BwyI1EuiiQ6QClsYE5BXxkgmwYDQR5Ash1rCzNGMxiOBAecPmnV6k5q9AG0sWrkmXGUwahk/7j+BvYPMHSQdMd6guQZn8idbe6SCegflpg+FEAVbBzBvrNn+UFL9juUuLO8WB0BHbx77rtXbjXKqUMl6eEqu2XTZilXoRI1+RwuJ9cwQwY/Iueee660vrMNWX/5+pP/oflc0D5Eu2qg0Z5bnTtnFt/7tVdfw7UP7gcuvG+9845c83/1DAKDSkbgu534zCS+D5SF4nmR3LW6i2LdBl06gGwoF4WDLK69a+dOsk9xTLv27WX0qFF8X9jAZPu3g2z7RWT655/Lx7/8JhkulyTlZAtAtg51akuZ7EyJzfUJEuxmIseStEHCJyM9U5JLJRJk8/ow6wXX8tYgnQbZMH5Z9Zv16wUXxGq+wnehFgRqvPM5CZwiUaSYrep9mZs182+MjwDYcA7tyqy+C584jhsgmx1ZPhkgG24t1SgXBcjGiVozXYJ9ZRZ3B3+5qGayhTjANgBbQTZXtKLennA6BRXdIwwmm7iipFxGRgRkK7xJC93jwO/7GTSAFQVDgWDlolaQ7bffficlvlqVqtKhQweCbNguuvB8nuPqa64VWG8/O/FpMqZuvOmWoPfw+uLXqAUwb/7LihZsDo5KsGHo4EcY1Oza8xMnDv1BmfsZQc+KVV8ymNGb+0Sa1KpVi1m7Kfi51yGrVq1ito0uo8aHEoqS+83Wr0nDR/CEDA8oxdDXQBD12iLoAgQODvhwwca76cbrme0ABRw1/XCnmTtvnuzasZt6BIdTDzHLCZCNz+LzEIQEwEXasTgp4gqqPzefR6pVq0a24GBDU2Pfb4pCjTJZaL8VpsmG0zw3aaK89spCuabe1fL11i2y/NPPaWCBieWcc8+Vxx4bJSgzXbd2A+8HZbZ4ZraPxXLc/4KUVgLo7osXL46AbIV+Yf+NHYoCsi1Ys1be+2E7mWxxeTmi3UWpzYAA0KMc8FSmyhD7NbRG0jPckufz0jqeSm+FzCk62ZPrEX5X5csqyrlV00F/0ygXPVGAu2i1SLnof6MzRu4y0gKnQQsUZHxQLtNN44PKsTESn5YmFZOSqclmNyvward2o730MgIjMAScUb2CuMdhJPX077Hw5SLdbGc/0EZNNp8Q3EEI4HYCCHTQ+EC5i8ZQ6PrShHiZ2PauU47JFrTreX2Mj6ZNeYGLZSR20X4w+oLhAdoKgEVMdBzBJsTCDw4YIP3796PmcFaGkklYu34jk5hPPzmB8SBAUMRbiDdHjhktTkcUmR+1albn+Z555hmCMFOef8Fksqn7yx+HImZbv24Nyzl1Gap+FiweUbbarXvPgMfTC89lSz8iqIeEN5Lt61YrmZWratYgq+ePA4cI/kALGfH9vfeo84D5dEtDGJAJk8Tt7mzN2HHIsBHSo2dPJb5mS8RaQS57Wz/91BMyffp0/nj58uVy8SWXhZR1sR9rB4QACk6e9Bx3W4ZzXXyxMufDegIRhE/kp592sxQQ25NPPklQz76hlBaurnAERXw+7+UFUrfO1QXHvj6RrzdvJoCHDQn/1q1b+49hYKPiI5T2oqQS65aGjTRrT73fGS9O431pptmllS8ncPrFp5+xzNR8v+Kk7MujQwYThMrXNgawuHbtWhn8yKPUurNvIBR07tYjoOZbtylKlpGER0kuNJyxvrFu2A/Mr9ub3cYf4/dYVzpdLtm6ZYtsXLc+YH88B8Dca66+Nl87ankbAlIdOrEiCn1ozZo10rlTB5Jvvtr0NYFLrKUAdhv1P7wGmjYvN5fMNFQlYa0DQkew9Qw02WBQ16RhI/n4449JIoGJyYxZM3h+vHN8BwCgAf4CzOzZs6ds2rie6z2AbCgXjTcMHgGy4T1/o5lss2crUNfhkE4dO7K8t1evXgJjlFOBydbt6noCfmic12sY81heM9jVTgdB5bQTGVLO8AQI+E6thgKa4WYrFwUYHMuS9CCQrOV4SCF4DCANxDKAyXCyBVAW0p7PArZRZoEs5IOspIwxSr/zMdnsyC6YbNBYSA/BZAtJ/zQcDwGyobOhXJSC04b2lV1EUjetXhQVF2TT5aIpKWWUuKTPISecSnBbg2wRJlu+8bHYP/B5vHQ5QeAAarZpb210DNB9Acpop6qffv6VkwLo4wEg2wUXMrCAUCeDjsR4Cv6Xr1ApIHOE62HAaXJbIyLG0HSwA2hYeN/TqyczZps2b7ZQs7WbuVqcgw5fvmIFDpLaAn3RKws5uC58bbHUu/pq2fL11xz0EDggyNCiovnosV4fMyUtWt7OoOeLL1eS8YYBYcijg2Xx66+RvtzJIqxpHSwmPD6OdOs6detSk61MSgpBNgwLCErat2/LAKZDh07qXfk8FLpFtjlQk02BE3t3/0T3JtL+b2/GQ5D5atTwFgJhtzVtSpBt565dAeWioCWj/PTa+tcR3IPmADQNdv24QzZs2CCr1qxjOQgGLlynU8f2fB+vvPwqg8jJUxXIlg/UNHpYXm42J4dWre+iVl1kOzVaoCggG8pFocmGxZYG2XS5aCxYbB6vOLUArNE8DmM+AcgGiQEw2QoC2ayFTfhmA0E2pcTAz8hcKDolJyoqLJAt4i56avTZyFNEWuC/3AIFgmxuGB90livioyUB7qKJSdS6pMCzdmV2KnHxgMWuA/CaS8mu/JnK6hXqRHnyjBgptBu4it2dAiYb9oqHIROYbC4X2XZLd+6SF1euVDIBpxvIJl65++675fPPPqOTJJznsU1+YSq1iLHUx5oICWgwna655lqCm2AxARyA+zw2GB8AWOvRrbvcdMMN8s47bzGeBsg2etxYJoWRXB485BHGYEh+Ip5DHIgy0/Ub18nUKVOkVHIKyyrPOS8/oILrQNMKZXpDHn2Ymm4QyIfW29nnnKfmTT0vG/Mol69eH8vdwLYCqIPy2JsbNZSM9HRpdMutLFWEzjIARhgTOKNcBA3LVSjPs6GCo0cXJQ8DCZcHBjzICgk8L9go2HI9OUxK/3nokALvDh4kk4dcE59P3nh9EZPvuH79G66Xx8aMU6CR3wnJz0rCCb0Ogk7aCMH6LSxZskQe6NObPwKLbNgo5TxqBfmmPPe8PPfcc3x3KLet3+CGgN/r8yFZDaCTxzsdTMRjXVT9qpoEH63EGCaovT7Zvn27NG2mjCEAzACkcTgVccRv1KbehF1TTd9jz+49uI66rXFDRRowGKwPDxok7777NmMplPXu//0PngfMHbwjvU4Jur73+uTA77+xpBmALPqH0xklX65cKWedc7a1Cfl3rCMA4AFci4uNlgULFsjrb7zFfmJuXh8NPsaMGsX22Lh5o0QZwMgH778vAx7oz13xfWgTBLIr72pHsE2zZrEuAiA5Y5oCWl9d9LrUqVeX670XXnhBJj03kYD2x8s+kTPPRu2E2rSmlteLcc4h69au5fpKPF7u/+riRVzn6vbTx3Vo35ZMub739ZZp06bx3eJb69/vfrOUHs8J0BgkCKyPj6YekbWrV3JdhfYnky1RkYnygWxGuSh+g/JFpV8opvEBxvP/ApMNxe7TP/uMTDZ3VJQk5+aQyQbjA63JxvnJaAP1pzIvyM7NpScAmKTaE8DfcTDT+JnY2jBBH3v42DFlGmK0G5jcelNrFjC6gSnAUBAazYZ0THa2CbLhCqGZ3OoeuY5A4skBT4A/qcmmgb0CQTb1yE4iiScDZFO0O/WQhYFs2Vl5kpmTJSmkvirb8cLEEnG/KgOXKgTZEBw4nCbINnLBfNnpRYmdUypkZkaYbP6eWvy/eX3MtgDwIt3dyDql/nlYhg0bJmvWriJij0mSYqut7yIrrOoVVQiyaU22rl27SosWLQh8Af0vXSpJYuD6yc/K8u4NBhqCCJy/593QN7CUgRpPckfL5pw8P16+3JyAreyzlV+uEFxz5uxZzERpkK1Z4yb8YD5a+rFG5DiJYoBGhqwRrNRtBiGqQ/vIKINGASaee+/rY94XAqWGt95M1tmC+a9I3avrBXzoHOQtrjIQwER5Ld1YDQwd53zzzdflpZfU/aKnd+ncWQ6npgqCAT9Gr4LoVxYsZKnqug3rSXdGwAVr7NatWnKSq9+ggcyaOVP2HzhA8BDHf/TRR3J/3378/XUN6pOZuOLLzxn8wH583cYNsmb1OvMdA+mHKyoyNw/2H0hh1CnTpppMtmBsv2+3beV7HvPYONKqI9up0QJFBdlYLuqKlliPn8mGjFaMxyPRlhJQM8izgGy4VjKc6+gyFGgBb06gxl9YUi2+kCAbdyMrw0HjgwAmW7wyPiidnS0Tu3QVzWSLgGynRp+NPEWkBf7LLVCYJpsG2RIzMqR8AjTZFMjGMdGuR2OUhJHZJi7G0amHj0iZsinUlsEoihjFupi3t50VxCVjAQAAIABJREFUZEP2H4tTLDrAZDsiDlliA9kuS0yQp9vcKeefgsYH9rbJy8thqVt6WhqTnFgY4z0sW7qccSiMD7Z9/52cfc45rJywci4AojVpohhKGwx3UXd6BkG41ne0IBgDQf3Hxo6VbVu/ZVyVln6csTRAPMSuiGEBVm3YuE7q168vfx5KVXIsrZRWmHUDuAZNLMS7f+zfx7UaAEKAPOT80C1cbf751wBffR4aYqUe+lOuvPJKlkfC2OyV+QvIdLNuOOfgocMD4kmUq6JcFJtauKqyZg3tKoMH/wYgBs8PkAf35c5IY7L60AEFGoEphLLAs885k2QP7AOmIGJxJP4hUI94GnGrfUN826D+tXLkz8M8Duyp6jVqsF+7MzLku2+2ESDBllKurKxavVri4xPzMaPwexhVgEQAtlPA5nPyvWBNZL0HGjf5fNK8RTMynbCdf/75cs3/XSfnnXeeJMYn8PcZ7jTJcLulVq06dJXVm14zPTZ6DEkE0IgCmHv+hRcTpHrqiScoxwTDOcT9U6dM5/v2eHMJSixdtpyAVjCQDaWqn3z6MYGs/fv3s38Ec6vV9wJAGX0YJAyMIePHjRNXVAzBUHPz+tjvYeaGfTp17cJSWZTsAbzau2s3nxf7fPPdt1yPwPQN5dU4b4s7WvJUeP9gwJ04ekwuuPgianKzn/qEYPPIUUo3DdraeL7SZVK4Nko/kUbQcMmyj9i+2F5fvFiGPqrusXTZMqy8uejiS83yY9wbZI3wJ9oCZaBoC7zjnt26s9/j3QFkM9eTBiCz7evNJG9g/2+/+04SDZAN8SbW0yaTzQKyme/W55Mjh1OlTp06HM+tIJudjZmvU/9FP8hHOtGMQFQSwkSkAJAt0F3Ub4zJecoHPeVcOZ6WzioUZXpgcRe1gd7+/u93F01MTJD4aKPCS2u+GTta+7f+uzI+yDXcRWF15seflLka+pM/2aRxMgXQKeMDGHZqQ5cgIJs62Oq5kJ2bFwCyoSM4xdB0MAc9v7ObdmDBeaxMtmClPRywLdk0zWTLysyVnNxsSSpVSjk0FBFkK1u6jDhRLup0yAmHg+WiwwxNtgjIdnK/NNCqn5/0HDNuZ5x1Jk8OWjBKJDHhYrLHRAYhV72hXBRGCSgXDQbGfPn5F8yEvTBlshL0N2rYd+/axSwQREhRphgTE6jZoM8PYX9QfAGiWc+vJ587W7UmMPjJZ5+q3xv07DZ33kmGVas2fi04r8cjbVq3kb0//0zWl868qWupj+65SZMYzCCAITNOZ5yMYAHaDQAVUZePyexaZDW4meGD+qfPR5eZUqVLMzOmfw/KOY6HkQCe+3//O5cgWzAmG07TulUrZj7e/+Aj47Q+gqC97ulJrYuq1QIdV1HLvnTJEunXty8zStde10DgirR161Zp0qixPDTwQVn/1UZZvWaN8dgOPudjY0dzUrnk0ssJsk2d8oIC2ZxOWblihWRm5bBcVr+D6dOmMNP02edfygUXXHByO2LkbP9YC9gnd47pDMaVSgKmznRkNSGgaxgfZEaD0ZAjzapfJT1q1SJtHAwHa1lTaJAtsdBSUX5OhgGPZrJBky0K5iAWh2wzmQR3UYdy6us/Y5YchZuYeE2Q7cq4GIHXdcRdNH9Sw9rxAvqC10dwX3//5lyv4waHi+N0vjnA66Ow8lXVq8kTTz7JcRDJilUrv5SmzcDMDc6omT9vjrz00kssk+9jMBzC/SiCBai6/+3ds4tJhyFDhinDF8uGoL7NXa2l/4MPFiporecLXYCQDyS22z0az0kHK6ujrdfHcfZ/F5zPZKJ2yNKet4UlJPO1iZFF/uPgfpZZffH5Ci5u4hLiA+dPn4+LjWefmSjvvv+ecrOjoZXKtGe5M4M3tw5OobbIsUFrgzm4qHO6VIbeugEICsWIDvednsr7FVYuOrRTJ7kiNl4SMgGyxRNkKywpodsLTLYjqUcDQDYtIROqTTXIRp0mcfK9eh2+ACabLheN8Xrlsvh4eabtXacFyPbLTz8T/MrNzpbXXnuNQBDmRYAGYP+89867HF/OPleDbKqVR48cxQoCiKJj27jpK8bD3Lw+ua1pY5PJBgYQqkDwHUKbF7q5lc44Q1579VUmpAGV6vEXjBvoBFevUSsgiQ3GFPS7uN4y1mYAA6BvxsogY8sPsvnnhI8+/FCxdDzKbcu+xsO/0RY0VEApskUbDmPamNGjKdJv3YJpcrM8y+cjw+5//4NHrdpgxPDoI4+QYaS3UJreOAfWKYsgXcLZXj2Zfv7169axPM+dhuhFkUPQhmhLtal+Pu3FF+X/rrs26FrG+hxo8+lTp1HUX81ggLWV2+t0g91o3f/gwYMEx6DvzPvSVwUIR9MSpRWFRDl0lq1rabQrGH9YL8GhVN+/9fyPj39C2nVozx+hXBdAIN61BuzM5KkBwoMZh/Jl3ovx3gAK4RgwE/NtXh+T9mDToewSQAT6OQBDmN9ZN1yrT+97uZ5wGGCKvg6gf7jETp82g2v6w4f+lN59+9BUjoYDxvz17rvvyoABA3hvAIV73K3KkjGPoD/C2APzlzaSsF8fTp4aZMPvMM8BFMf50MdwbwRPnA5+dz26d2U5KPZp1qwZ90O8k1KmjCx85RWCgZdeeqksWe4HV2Fw8u2WrWQAoj/9sH27xMbGG/Oov1xUabLNNV66WmdiXYexwJPjIcML10OJL/ootv8ayNbTKBdFBYuen9S3CmavMhIAyHbieJqUK1/W1GDWRpjYJ9iG49DXYIIJUBwgW6i5TzWc2p8jgEMEngAo8U1OSSYJ1q/9rK4XbC6kJpv4KLNQNqW0RLvAOvUGMT4wLmYH2TLS3ZxwNd3ORPIKANlws5iodbloMJAtVGCbmaVANiXiGD7IpstFy5RKERcmBadD0hwOQQW5tVwUmmxDO7aXa0olk64InDPIEBH0BUZ+GNgCmDBuuelmeeSRR+Te3orWrjNGyLZZB2R9ZP1rr+Og9fLCV/JNTOgTM2coAcxt333LSQx9ADX73bt142LrrbffNur6839kyMTVrV2HA49mylnvGJNEjx495KknnpQ27doyg4FBG+DahnXr5OGHB8mxtBPUcOLvDh+W337+RY4cOSa3t2hB9yY926Wnn+Ag//577zFzB92BRLJs7PfllSUffWROLFiQ4f40SAjgWk9acE21g2xoE2SgEKBhcoqNifKXi370kYXG7JWNGzYQwITtu0n7BrsNmZwRwziZli1XwQY+KpDt/n6KyQaQTW+49sMDHlTlouvW8sffbNlGY4Zbbr1JXpg8mc+rQTaUpeK9Y5LbsnUbmXY60LqtSSOCrW+/817kMzqFWqCoIBvKRd1R0OYpGGRTLDOUd6vvKc2ttGmSkwoH2ayZqTyvg5lr5S4K2QJ/xswKslmZbHaQzarJdjobHyDDj82aNAnVlXOzc8yyEOtiSxu5IDDB/KF/Zy64vD5mamvVrqFKqxwuBeqPGcVFx4MDBuWbN1599RUZPmwYM9kssTKs7YPNP+F+euwbPp/MmvUSHbQ/+eQzavNYx0YE0V27dJLhI0aQ6WN9TusCEovXwYOVC5h/PzXua40rLXyu22fI0OFMutgZBWATAOxrdWdr6i6ZmWTjxuwgW7A4C8Y1mFNQdgUDI7ht79q9gwuSenWvIRMaz2YXstYuhCtXr2Iplk5ccYHT/8HgC00DVINmFO/FqRaH+P/VV1+lFmuwZFu47+l03O8vBdmM8dLKZAsHZEMckJahQLZ4OkD7xO1yyRGjXFSBbFES4xW5LD5Wnmnb9rQA2TQI8Mf+/Vy8IemMZTMW9WDUaJANgBuAN/0tjBoxkklPbHApxDdn/U6aNG7IRTfKRaHJBYABcTUE0y8yximUaTZr2lSOpeItKKAI2r+QGYmKiglgXuFaAGywVoMuFmJNAILBdNE4roZgkkOoHWDGN998w3kXiQCUJSJGRpkkx1Cb8YL1Gz6SmirffvstATOwzsAWAuge5XBKckppqViuvJQpX466wHjeYGA87gHzANoHawKcB+V/KH1NjIuXhOQkrk2hXdzJqKqAyLrTYVXowho2lXE34l+AVRlZmTweDpHX1L1G7mzThrIzhc0zVgBs985dHG9/2rOLhhXQSu7QsWPIYQwgG+aP77/7jmW3IAiAkYd2xfoIY/WNN92Ur/wbfeXE8ePsQ9DDQ+IcINGFF15Iw4nGTZoGXBPtDNAo1Fj8ygLVP7ChfwBMRV8OqVXtVWZrqF5BuXJ0bAzdTN977z3K6dg3nzePmoMAiPfu3S2+PJ9UOKMSrwEAOAZglLHhO8Kz8N2bpYZCkAv9H/Oi1jqzxhVYP0JKCH0L7Yj3Aq08YA3NW7Yw1pvGRbw+utxCiw5AGkgUnL8pOQ3E1cM2RR/XIBvkfcqULesH2SpfLkuWLjXvGyDju++8w39ffMklSsuNfQ7/KZANMkUo5541e67xLhTIBgAa86/Tp2oCkQQDE/GfJiwUl8mmQDavxHolCMiG2SOqRCAb3gtANpr3FBQkGLiXZqppkK10aVXGSyY3H9IPsumxlD/1qXHV43OSYalBNh6n3UXNCdRiDWwtF03LcFMElSCbAyRciKFqR4b8d6+RRCvIZh2UdWbBmrj1OyWKWEG2/AsiP6JvBp/GYkwhiUelXEpZcUQpoXq4i4JBMXzeAtkDlpXDKeUzMwmyXZ2cFAHZCup8Yf4OWl4Y3L5cuaLAQVqfDuKZ0I644ML/cfDVkyQmUmQZQLPF5Lns44/573lz5hPEAXiDbB1snK0TwaaNX3HgxO9xHx8tXcJMPDJE1gUcJiYwJKjntno17xUT1MsLoH/m31DeiqAAmXr9JwIGZGQwCVxVvSYHxzGjR3KQbdioCWnLWjtCn8m+uEEAhWxR2oljcv4FF8jzz0+WqtWqcSGnnsebT5PNel8///yzrF+7jpg5av8RaLz/wQfmx48SWQz22VluZpxi4xK4OMWG+/7l572y9ZtvAkpoMQFj4YyJZMUXX9I9tFYdZXmtA4OHBwxkkPHp559zkEf5Ad7P4jcWGTR8YxE8egyDssSkeAY4tWrX5XvAhkm+Z49uZCje2lC5LUW2U6MFSgKy3V6junSvWZNMthivR1weD0EH9j+jD/LfPqekZ2ayTyYlJgQw2ewghBV0wBygQbYK5coqurmFGa3nuZwolxwTobto/xlz5GgcUi9+JtupCLKFynzi5xg36tappZIZRtnOgf37OH6ipAyBsNZgwdiF0pmvvtos3bt3NRduGmQDkwLAv197xssxZPbsuQTZMN6D2QDdSlwP7wcgW83aNTheaFBq3NgxMmfOHGrtYGGJSMDnU2Mh9Fbu6dVLhg4dTrYAGLMt72hO4WNonpQky9u40a2cK957/8PAD9br44K1a7fOBNlCMezQj8BAhg4m9GnARrH2UasRBy6QeuRPBs/jxk8gg9l+719+8RkTRWPHPc7f25mCWn4g/+hiJH+8PhXMb93MY7FoxUK0T78HWL5GtrZRXghXQbixQVMH8dWCefMFZUgACOwg28AHB3DhxVIjMD4cSnD6rXff4jyblAwuqApasYjGXILEVARkK/o8EAxk+yMhUaA5XCbLLWSyxcVKgttfLho2ky0CsoX1QnR8FA5ArJJFwiQxYl8wazp06sj4adeOnYyPUL4G8EPHrD989z3LLJHQQFxV8YxKAXEvzoMkcNWqVQnUID4F+G5PgAA82bNrN8EqVFMAPAfgYd8QPyIZiwU+xrVQmwkY2YAy60LWOmYFiw9CtVmB4zTGJEjS6D8tNxjW+G493nrvFgkY6zPnW5jrjEIB9xFWx9E72Z4jKOnEXBuog6xgHcdSy3Pwd5Z/U6PKdnyR7s+2M8qUkRS5/vrrzf7Bazr9yaWAhJkxyUGXD1p8eV4P12QokS18g5UkXCb8b+FkPkvh11d7AJxFxRCASd3+9jbHN4j1FTZoueEbAylkzarVZJXe0bqV+U1jnfr1ps1cK97aqCHlfBjnGgYMOM8f+w+Q7dekqTKC0BtKo8HcBCSHNqx/fQOuT4PdV7jPdzL2O5kgG+4HTDWyRiWqQLmykOOTwWQLG2SzVL3gujmZiskGkC2cKkqNn+XC7DM1BMhm3qwNZAPCCqeFjAy3lEH9Mgt/gOr5LaADFjRm6aem6ykmm9UGXH8y1oyvHizwEaEONys7h4YLpfiQinVgD0p1KRCPBX0WSKL4JPXwUdHlol6DyQbjg5EGyAYH0gpZ2TK4fRv5v9KlIiDbSfjKIJSKxQOoxxDOtA/+9kugBh5lPd99v43aaQC/sAEkQ3bmjDPOYObiiipVGIxMGP8Egw2UpjILZnMc+uC99+WBBx4wJ5wrqlYhWITBzjoAYdGHDMeFF19ES3L0QSzwdu7YTrAP2RX8n0wGZeC2//ffTYbYDTfeTDBv4ID+rMVv01ZRrsPZwI4bPWoEtRRmzpwt0TGgsupNgWx2TTbNqMC9Nm92u6mtAq22Xvfeay7uMLAj+4jzoyQVi1OUa4KajEUiykUHDhpkaqvg+bFYQ3CGDWW2r7y6MF+7gaGAzBuAOyzqMOFgUVwqRQt2OpnNGTvmMbpZeX15nERgLY1yMIB4WJxffNEFMnvOnAIWo+G0YGSff1sLlARka3rVldKzdm0/yIZssjHY6zFfM33SMrL46IWBbPzmjUbyGx8ckQrlyhFk0+dH/0fJCea5bCZkXATZ7n9xthyLjxVktlKyAjXZUC56qjPZdCAPQxa4Q+vycpS9YxEIwBOW9TVr12IrY1x6//33ZfDgoULzY6O0RYNsZNUCFDPHbS9dz1588SWWPWJsAQgHxgC0WLCIsoJsGrzyenIpQn1g/0GCUPv3/yHDhg2RtetWy0MPPSR9evczF2EozRk+YijHdWhAYmFgX9iFs6j59pttckeL28kM7tCpS+Dc4/Vxwdq5S0cZAWMcC5Mt8FoKZMNc8fZbb0mNmjWDf8JGpnHbt1s5D2iQzb7zSzOmk+n95lvvcHzF4hkMZCwIMJ9mZWYwSPR4VQbc5XRyIa41TNG+GKfdmekcy7ds2iztO3WUeXMXcLFuzdRfdNFF0qfv/TJo0KCQIBuSRGAnAGTDn2CH6G3hyy/LiNEjmKSBkRE2xJBIUoElgEVbvasDk2b/tvHt33g/RQHZKsQn5ncXtTyUnQnpKSbIhnE0dLnoDpmxas0pxWSzAh4FAW3mOGNh3LD59Xho/DwfI8icxIy/GPuHCzbYk09+wfySARfhgGz2b0bf88ksAy8KeBf0G7Y1UDBGcNhtbYBZ4ewfzj7hjDn5nt92UJFlAwq7qL3/6v1t6zHzNCXsv4Xdzsn4fTgxQLGvo9vL3j62n4fznTKmNfAVQ8LbHD9OVn8q7nOWFGSL80jA/HQyQDY8S+pRzWQrpFzUDrK5cyWbngAAg/1VL6Hap0CQ7Xhujh69gx7vcSgL1Yz0TClbprTp7qDcGNShVmcUrTmig+I/jyqQLc6wM2WAZR/J7Fd2OiTdnUkGU0opg65nOUa7rua/trJgTUVNbOkUarKBtZbuFJaLjgLIBpqlyyHl3DA+QLloYgRkK+6XZTsOQA1ozQC7NLildwk1CNizMtb9wlkQ6fMDiENwhz8B1BWWKQkKCtiyQvZ7xzH6OH+2xoQBitiKWpMmf5Eyae0Q27Rke6zthDJW/JvWxEGo3eEMuNYgyZ3pppYOKNP4Vs3nNv6CiRptCyAUlsbhBEn29wrwD4sp6BHgHJHt1GqBooBsC9aslfd+2C5WTbbuWpMNTLYgIJsOMNIzsgiUAGRTmyFEavxLgzvWPqwcirxy/PgxKQ+HIqfFbMz45jGN5lC/0yk/A2R7aZYcj407rUC2UMHmhAkTWOKjgRMw2PAOoLWJDYwk6DxCyBg/t7Kq4CYM4d+xj42nTpp/EemTJ594Qqa/+BLLFTeu38Dy84WvvUomhp3JZtWuRPkOmHVgwi169TWOhV06dZAGN95A8M+6bf/xe2plAoQCePfEk08rt7mwM/xe6Xdfb7KxUP60a89PpqaYOomTzK0G119H7Rvz+oaMBsAjpSnqMEE2gH8QQbf2Ub0Y0mPrN1u2skx07PhxbDf7NnTIo7Jo0SLZ+s23LHPB+Iz3kxAXz/KIpOQEjufQOsOcmJuTJdWrV5eJzz5nfDY67FN/rluzntcBexHZcWyc47x5BOH63d+fIBvaGvsgmRKUyTagvwLZrqxuzJU+eXnBArLYoJEELVW9fbxsGZ0WAaxGQLaizwcnE2SzXh09oiQg24n0dHHZNNlQqLhkxw55afUaSYuOkliPyKUJp0+5aDgxWUFjkrm4DlJiGe65i97D8h9R0H2cjPP/VecoaP2B3xVH+/FktUVBa5GT+W5P5rmK+p6CPWM47E9zjtTgUgElxvZ7Ku7zFve4orZJwJhrYRvq61vvIx8IZ4lf/on7zdfW/hflj/9EBNSZgowPdLmoBtn88byK64vLZFPHOukJwHLRmOiCNZwt5aJkshkgG9bgiuSlDVeCa8AVWC56yO3m+9PAlxkEG8wwxWTLlpzsPCmVnGh4PSomGx/EiA4DPF9QTmrUDB9PS+NDuhxO41j1NvBvLTKpr+8/F5hsuQTZkpMSzOM0W42BvHF/1peNewDIBjp26eRS4nA5CbJlRLnobqFBNo9TpHxmVgRkK8moEOaxhQ0AVrBHdSg1nIQzABd27jBv0bhs8OuGWnj67y//xxfefYX+aENdM9xgoPB79rdMsMFbDVDWfegpVZTm9GdcCpgUw2unIl02svM/1AJFAdnsxgdNa1wl3WvWErgMRfs8Eg32DYVvjZJR6F9wvHfKifQM/jzZANmsltzq0ZWlN+cnh5csNXG6JCfPQ5YPjA9Qwob+DB1EdYhyF81xuQTwNplsQUC2K+JipNxpZHxgfafQI0MZOoAc69iMElEw2MCo1fqb1i6YC5Dt0kulyhXVKChMAX9DywTaLHv2/kyQDSXwYMiGA7Lp99ytWze5/NLLeN5nnnqKDMWcPC/drJHkAciEPoCySOwDcPDlV17NlwDS9xtsPNrx4w/StHETlsb0uOduefQRxdI2hfshm0GDD9WX4FrG5zM0yBa8vNDUcdFMtoJANn0vGmQb9/h4tot969a1M+URALLp9wG2cHysYQRkKn07zcSQ0v1USR1oukGDVGuQHD6USi0o6NnpkjSAch07tBMw2fr2e8AE2VDiGbJcdEB/MhYrVVQGSGgHML7BgAaLT8sp4J6h3QlALsJkK96gXRSQzXQXDSMrHwpkK+wuVWUJxuhAkA2uzakGyPbiasVk0yDbxLZtBZL16LUoXixalFHYHf27fl9SUOZkABUBpXxBmqcosWOo1g32nMU5b1GPKU48WdR3UpxrFNRO4axz/speXNTnDzVXFtQuJe23Bc3P4bRNOKSAYOcpybsOAMhOQrmufZ1WknsLp82Kuk9JmGx0FzUMz6wgmzKHcharXJSxmAGyQXsxPvofBNl+OXqM7WPGZDaaGTA81FFnZeZIUmK8QvWw4LFNh6rKQTF9jOiKf5xIy2BWFaAafqf/1043LNdhTKqCb9bhouwzz0fmTGycahzcn//cgV1AO77wDhyqhlqzgDwOkfSoaDkUGy9PLXpd9sDNhZpsANnaRowPivo1FWP/cAYEBmhGTXrQBbvNpSgUyy0UaBRqEOU64CRnB8N53mI0Y4kOKck9hTo2nHOGs0+JHixy8L+iBYoCss1duUo+3LGTTLbo3Cy5vVYN6VqzlmBZHu3zigsTruWb1L7V+DPdANlgy815y/70Bs3ZwYwNykDVDgDZjh47IeXKlyHAxvnOmOs0Fy4LDGqHgyDbAzaQ7ZnOXaRKfOwpDbIVFiiD0QagDeLV2FAiijJ9AGy67MmvBabeDFhU+D00ImGAUrNGbWqNaHDH6Yxi2ahmspHVVK8ejw1WLmpnynPON7SO8PcfvtsmzVo0l2cnPict7mhp9o585RUBUUrwTwjn7dC+LcscIVEAkO7Y0ROmCxXmjSGPDqWWEkA2MObq1K1rnEw9f5kyZUw5ALNc9M23WOIZIHlg5Fy8AEEcDtm29Rsy2UKBbDCQQXz08XLDHVs/gmUC1I6kbCNjbtW7/f7bPhpI6Hs4/OdBgRECBJRpNuVwyXXXXScDHnwgAGTD8TQ+GD1SvlyxQs477/wA4wPIJwBIg2af+j69vE+UrsYmxCvGCEFWFd/h56FAtsjcUfDQHg7IdnlcrCS5M6RsQqJE8zvJz/zFVTS4pbsPmGyHjx6hDnOUE9G6P41uZQvr79g07AizXPR0BNmKMlEXFWAK99xFiY/DPWdx9itqTKn3L+pxhd1bUc8X7pgUrOy0oHsp7LyF/b6w5wzn94XN/0UFBE/2+UI9Q2F9I5xnL84+QZ+vBB/Y3/GOi/Oc4RxzskA2Nc+oiF+dU4FsSK6XL1vGCNkLL9/0u4sqJhtANjXPBdDBAh5NJYnUj7IyCysXDUKuoeGz3/gAslfEy47lepQap7UG03JpPA6YbO6MLEu5aGCzq/WMQTewFfCkHjkmyaUSJSZKPaS5uNH7W/6EGyvcQRH44XoIwnCsA3TeIPvjvunDYCzIaOkMTbbUVAa3yKwTZHM4BZpsYLLtNJgNMD4Y0qFdBGQL5wv6i/cheGq8w8IymchKWEuS7LdWgjHuL35K2zdjgtHhsfaKcnPFGayLc0ywezpZ5ynK80b2/edboCgg25wVK+WjnbsIssV5c+XmypdJ51q1JSXLLXFen0TTMttIutgeTduWx8XEBCRdOD8E2xw+Tqs+mCZkZHDCxURLW24mddSI4XOgXNQp6THR8hts0ecuMMtFS2dny8ROCmQrC1dN8YG/dEqzLtAmANHANEIZoba1ByAGbUW4euF3Qx4dzPb75bdfKZjdsmXzANdnvSD/9ZefqIk2beqLPN6f1VNgFEA2COsDcKEmm4jUrVtXatSqTuOgXvwYAAAgAElEQVQDkBuh2wYQD30tPj6R5fI//rjTANlU0PP7b7/Ik888LZ07dZXadeuYYsNgRiImuK5BfaPcU/WXUPMNrgHNucGPPkxGHExePl6+3ALreulOduP1N7F8Hm6ZuO+XX3mFcxm4kuxXRp/EdWh80LsPQUW6dhrMH5OZT21A9RwQKYdbN8pFUUZrX+Bcd+011C194823A3/HBKj6duwLPXVBg0loaMJoZmG/++6V5cuXy+BhQ6Xn3Xebz4lyUSuTDafQLq8rV66Uc879Xz6QjeWiVa8yntwr0GRDuei6jRukQkV4uasN5aIRTbago1ZYPwwFsnlcLsqhDO3cUQCyJbgzpXxCPDVv0CsV0KYYv8E2sNHyvD5qrEKHOdrlMhc3oY5Tw6/q82CyORxOw6XPJ1kul/xpuIu+ZLiLnk4gmx0E+CdjpOLEx4zPgwjsFxV0CatTF2OnYPdXjNOU+BArY6okINtf3T+s5y8qyFjiRgrzBMG+GWsfPJltFC5IFxZoSKTGMOewPOvJvF81jfsrPaxNerKvE+br8sca1rLXMMtFwWSLgXMwYxI/gKaZ0dDmB8hWFlIviG0Mjf5Q96bBOcxJh48clUQrk60AJrcfZHNKVmY2Ndl0uSj7Xr4L6nlU/QKzKx5Bu4uaINvx3DyYjwaddPXEmZmdLZmZWdRSCvmQRnmO9UZx1sNHjjAzGueKJnNArWn85TzIgKnAUk/6yjAhI9MA2ZKTlNkCy1O9pKObx5v3bTykQyTX52VwUDZFg2wOyXA6qckG44NdlFFxSXm3OwKyhfsFRfb7y1qgOEEPbyaUoGaIO/27AxH79f7u6/9lLyxy4qAtUBSQbd6q1WSyuaNiJNaTI42vrCrd69SV8p5cic3zcjHoMj4MzAUAwAC6YZZwZynjg/jYWLVg1OC8wXTm/hZmExI2lBHwiKSlp0vpUknE8zUDDvICakYSyYuKol4Q5opBM+ec1iAb2hCaaz/+sF1uuukmmTVntnrvXp/AKRS/RwmpKrX10VAFJYGVK1cm40u7kerOsmXz1yzbHPPYqABR/KjoWIJyX21Qxge6XFQbH9SqU5MgGyzVcW6dibz4oksF5aIwwrFueZ4cgWYlYg7oVZoMG5+P1509d5YZEFkDJ/s4DHcvuKBdfunFZGb9/seBfCBb/wceYMkm3KUrX3qZfLf9B5k5a47cfPPNQb8R5S56X+DvbBpyvCf2dw9Z/eMff4LtYk9CVb+qGtlwc+bOD1taQZ/b/q1CL/P2JoYLt9MhM2fNkptuukW1kzePLD5tfICfAWQDkw0g27nnnW8+z9tvvy0PDRxEQwq8K81Yg3s1QDYaH1SsoO7X61PGB33ujZSLFnNOCQayHUhMFph9AWQb1LatXB4fK8mZmZISE+vXugxIqvsz8rqUELeDZHdaRrokJSUaUi/GTYZMxvu/psxspZup9WKzoqLlWJRLPvphh8xZZxgf5PmoyfZsu3anTbloMV9zvsN0LKW/5wLPW+wA82TdbeQ8kRaItMCp3gLFYbI1qVpVuterS5mYGJ9PorxKp9wqTYTpBsabqGDRIBvHvaAZxMBWBsEqNYgngD6/GkcDGWna8An4U3a2AtkU/qTPHSo5pXArzJuHj6RKmdKlaeDIY7XxgZ0urk9J17XsbIJeZVMgAsdI22QDeAl6qcS0YYyl7GipuSY0ISDIZhofKKRSl6fqY8zrGX9xZ+ZIjidXSlOIPb/bnB1V1PTAPK+XjhLlU8qIw+XiAi3N6ZR9IjJ8/jzZBVAvArKd6t/8f+b5ih0DRUC2/8w7Ph1utCQgW7PqVwmMDypAm8HrpTaPz6MYq3aCml2TrbAJl2w1gVaXR44cO0p3UZaiGvIEOL8uoMp2OSXN0GQ73ctF8T6h2TVzxksycuRI6dKtK7vx9u9/oFU9mGwA4eDijO3lBfNkzJgx0qtXL3kE5aNIx1mymks+/Ej69etHjS7rdvY551ELbMO69QUaH4DJBuYY3iZcPn/9ZR+ZV9gQn0DfC+6ZcKuGG+qzzz4rLe+4Qw4eOETTAzDRzEDFyDqy7xg3Yx+Hc7KyqYX23PPP8vlRSmllsm1Yv5b3i+uAcdatcxfZsXuX/PLzb/LR0iUGiyfwy1/60RLp26837x8ab+r6fgMpMwby+eTnvbtl6IjhIUG2qlUq0yBi1uy5YQ0vBSU5unftJtu2fi3Hjh2Tq6/9P9mydassXvyGVKtaTXy+wpls+gZQ6jtsyFD55JNPyH7TWwDIVr48gVnEkRGQLaxXF3Kn0CCbU8q53TKwTRupnBAnSW63lI6OMUE2E6RhMB9cG9YOsiHJweMKqHjRNwqQDWXBUQbbONsVJUdj4uSTHTtk/sb1pibbJfExEZCtmF0g7KRlsQPMYt5Y5LBIC0Ra4LRrgeKCbN3q1RVYISHuZ3Jdy8R4kVQHs98w3kxTIBs2RfQKNNy0gm5WbX9gQTDziyHg5d+UnAzOkR+tw4yYlZUtYNCVLl2KUiCmnJpxlqBa0E5Iq/kMkC1FoqJg/yN+kM3eK5SijQLLwGTLdmdJShkryBa6H4UC2fg8RpDtv+lAcE5fN3yQzR8k4PS54pXUIwDZykVAttPoU7fHEqFii9M55vinqMTWxeO/pcTgNPo0/pZHLQnIdnuN6tK1Zk1mtGINd1HMFXouUA+gMkXH01CK5JBSSZARwM/D02fI9uQRRADIhpLD/JOyU7KdLklzCN1F+82YSSYbZteUrGyZ2KWrnG7GB2hdSDYgI4cN5aPvvvuuDB06lP9+5plnWPoJcMu+LwMYC8g2dcoLdAN9ffGbXICjvHL8+PFy7HiaLFu2jCwngFYoF9XuotZyURhTqLHDS/fqH3/YYYJsM2fOlKeffppMuiPHUgmyTZr0PDXNOnfsRGMFmDMwSHOGFiSw92H17E7p0b277N+/X5Z9/DH7ITRfmzRpJGeeeaa89cbbBMy6dO3EstrGjW4j+Djp+WeN5zfco30iy5YulT597xMYH9SoWTvod6kXz99+s01atmxJTTa0C1hhVl21atWqULNuzpx56jxeH9/NsRPHyfALtQg3n9Eoa/ngw/fojjr44UdYxjpn/jx58cUXZc9u1WYVK5UnYAaAdOCgQbwUmGyjRz+mmGyGUyu+qcmTJ8tzkyaR+QYQVsd4qCz4448/5OLLLmVfwj2g3BoGVb/+vi/CZCvmCB28XDRZ8pwOgRzKsM5d5NLYaEnOdCtNNpQ1q6WF5YqBoLeuXim4XNR6wyoZYh2FUS6K0RtlOrhWptMlh1EuumOnzFy9+rQ1Pijmay7ZYadzwFuyloscHWmBSAuE2QKhQLZcESauYTw57dNPZfmv+yQzOloSs7OkYeXK0rZmDSmbkyUxeR6JMqYizCdas9/jBMTlk6yMTCYuuS6AcZllCgNRy/pvfcv4OdjYOA6eANZN70/mHHRiEUIZoSHmQMR+MN6Mj49TngDGwWquy68FDVtPmKxB7z8tLU2SIUvjgMzZ3wSypSSXkphoiMD5QTbcs72hrFN/KJAt/zvPD7IhqCtnA9mgyTYiwmQL85P57+0WAdn+e+8scsenTguUBGQDk61brVpSSXwS5/WKE0BbvuWgmubSDOODJO0uahFKDdaavC+n02CyBYJsVhAPyaQcp0NOOJwE2YK5i1aLi5EUw1006pRXZAtsTe0iOnjwYDMo0Wy32267jaWYug9wmre9jD697yXYtXQJgCo1+Xfq2FEys3LkzTffJMiGskiwoTTIBhAJ5aIAffxhjQLZdmzfSSbUnj17CKqBdTZs+HD59rtvDCbbcwTZUv88LI0aNZKrrrpKZs+eHRJkC52A8Ep3gGwGkw2GtL3uu1dWr15JUOuySy6nvhpAtuEjRsi0KdMJ+I0cPYJgl3bzBAi2fNkyuS8EyGa9Pv6ujQ+gyUZ3UZtmab16dWggsWjR6wrkyPNQw+6mW25WrqGFuXR7fSxzbdqsCbXy2t3VRtp36kgADaBak8ZNZdKkSXLzLTfKhRdemA9kGzNmLEG2c845h68TAeXDDz8sH334odx+++3m20eMh3cEh9GmzW83nV3x83379sma9esiIFsxpwE7yDZg+otyID5JvA6HlM3KlKGdOkvl2BhJzHJL+fhEiaIWmz3BkF+XjVUoHp9pfABtY6dhmGDGWUaZs2l8oDUIoYEMTTZxSnxSIpkCANngLrps5y6ZsWqVuGNiuai6NCFeJra9K1IuWsz3H9ZhEZAtrGaK7BRpgUgLFL8FisNku61aNelct45ApTU2N5cSMXawDCBbVm6O5GRmk5GmAC8LUhRMq994DIBmSDoCZIN5j4k5WeUSLMdbQTZURwBog8GaFWTL10K6ogwRr8MhuT41/wWAbCdyc4JWt+ryT5RhwvggC0y2lNL69kMLBvvDKzIP/kxNlZRSpWh8oG7WayKGVqCNDqHGsUqTLUfy8vKXi9rLTO1AHRTmoANXLqWsOKJQLiosF42AbMX/gAo6MjKH/zXt+l8/a6GLvP/6A0buP6AFSgKyNa1xlXSv6QfZXL4g8gDU7gwE2exJm1CvhAxnj5dMtjJGuSgnam0+YjAxcl1OOS4OgmwPvjRXjsRGUy9UM9lOZZCtIJBJAWwfigLYdCsbwv5GWeltjZtK1SuraizI8iq8NAaoW7ueAIwbM/YxE5Rp3aqVlCpdRubOnSubN2+WLl268O8Ai1AujD9r1q5BTTY7yLZ9+w6CM23b3Eljgvfe/YAaULpcdOKzCmTDa/5k+XK59757WM7auUs3Xh+lm1fVqC5nnXWWKdyvbtpePhcIsg0fNozXHTV6tHTt2lXAsCPI1rmjjBg5kgYNeI61a1YJ3FjbtuugTquZbH36kMlWvWYNox2CM+u+2bKVTLbxEx4PanzQ8Fal+6bdRcF8a9GihUydOtUwllBaeXqzM4hRDgujCQCfKLvds3cXmXjz5i6Q+tc3kB07dsjll12ev1zU5zHcRQ2Q7bxzzZiwUcOGUjolRV5//XW2CzZ8oygXHTlqOI0rKpSvpIBOlIvC+CCiyVbsmcQOsvWfOk0OJpYiyFYm000mG0C2pOxMKReXQJCNZZ/iCe6obsbfCmSj8UHZFBqIaZDNfrNWHTddwaJBNixuvC4Rt0PkiDhl6c5d8uLKlQTZYj3eCMhW7DcfOTDSAiVrgci6rWTtFzk6sAWKA7JpTTaAbPFGuaiWcWHIZEi5wF3Une5WmmzePFvT+7X8TVdSI6QCu1qXi2q5MrP6xQHQDRpwqjoCf4LRpnTVfPQgAJOtVKlkmyZb4OWZqEciH7IfYMBRIi2V/gUxUcowyFEYyAbNNaB6me4sKVMMkA0XhCZbKJDNest/F8iGZ6oQcRc9KeNEZLA+Kc14yp0kArKdcq+0wAc6GSAbBVA9eRIFnx5jYLEyJzCJnUhL52QIJluRQLY8nwLZypel7oPVoUhdwynZLpeccIj8BJBtxhyCbGDo0F20S1c5lUG2UC/3u++2yQcffCCPPDKYi+3Dhw9Jq1at2F4AiypUqMAg46knnmaZZNUrlUabf/PKunXrpGP7TgTLbm3U0ARlrm/QgGWTKCPNt3l9Urt2bTLZ7CDb/fffL1u3bqOY/uQXnpNp06ZJqeQUWbRokfz628+ycOFCef6FKYpRZXSgBx+8X8qVKycjRo5m6eItN93MuGTxG6+bJY/qHkKDbDfccIOgNLVNmzbyxJNPcm8NsnXtophsupz0rjtbye7du2lMgONMof/evcMG2QAS6nJRO0jWvVsXWb9+vfywfQcBk/Vr15Hx1rBhQxk+fLicfe45iuFmuHHjXt1uN4FIlGxu/XoLQbaJEydKs2bNZN36NQTZ5s5bIA0aNLCAMF5JO3FCYmLjDSOJ4CDb7/t+lfr160u/+++XgQMH+t1JfT6CbKNHjVDGBxUqmcYHAPfu690rwmQr5lShQTawxPZizJo2Xf5ISBaf00mQTTPZEjIzpFJiEhnCwRLdwWJwj9dhgmxgAWjDkYJuVY+jJ9LTxOVwSUJSgkB82u0UOSou+XjnTpmxaqWkRcdJdG6eXJ6UGGGyFfPdRw6LtEBJWiCybitJ60WOtbdAcUC2xlWqSI+r6xkyMX53UXVuI4lrGB9kZLilXJkUI273F2yGqmDT8jJwFwUDzuoJgLNbtXhZMmq4sRN0czroQZCbm0OCWGGeAFaQzQNNtqMw3lTGB1xnaJDNfrOayQZAqqiabAw+DQ0dO8hmFz4ONsHjOTPdOZLnyWUDWR8yX/fW7lwOyORpdwcLk02ckuYSxWQz3EUjINvJGySKOlgXdf+Td6d/8ZlsD2anh5p8hZPUAP8VEOskPe5f/PIipy9pC5QEZNPGB8rK2+N3wbOoB8FduihMNvv3BxPtI8dRLlrW1GQLFL33g2xgsvWfMUuOxsVx7jldQTYw2D54730ZMmSIWWapwRy8CzC6rrnmGtV1fCJPTJggTW9vFuAeivfQ6557ZPNXmwiyRMfC1gKbV66oXJnMMp5fb6DfG/pjLBetZTDZQHV3OGTx4lcJInnyfGRuTXjycZYg5uZ6yFwDGFCxYkV56umJBNV4a0Hs7uFmCsYZQEIAbdBXU4+hbTA0Zc8rPXr0kN/37aPm2Jw5c2TsuHESFRVjAlHUZDOYbDo4RCnmggULWEKpNT+0uyjMErTxAQM+gGEW1hl+tnvXLhkwYACND6DJZgfZxj02lvfy8SfLqYEGEK9v374socXzJiTGMfMLYBQCvgCYMzMz5fMvVrDMFBvYapdddhn/vm7NWgWyzZ8jDa6/3gxyzUytFiT2icyfN0/GjhkjX6Jc1GCyPffsJHnhhRfkwyXKWVTfL+6FINtI5S5aoRLy1kpDLmJ8ULJRtzDjA2u5aIX4RHH5PMq5DbGypZyYf9dxtJHdwHgJl14w2TTIFkxH2TzOiL/R/wGyOR0uSUxK4NcEQ5lUcciSHTvkpdWrCLJFmGwle/dm2U9oicmACwQtVwpS1l/Cu4oc/je3QHHXASHXJ3/z/f/nL1fMBU5RDyvq/n93uxYXZOt5dT3T+CAKZmRmklN7AsDYKlfcGZmci7ThQEHDnk72IEa1gmyhkvKaje0neTkl3Z3JSko7yBbKKIh4mTjFIyJ/HkklIKjnzWKAbDoILfg1hguyWTuPlckWAdn+7s+keNcr6sdf1P2Ld1f/wFERkC1oo5+y7/sf6GL/5kuWBGSD8UH3mjWlos8ncUjPeP1uPnYmm9ZkS05IUM1hc6vUbRQcZFPuolqQNHBfBbLB+ABMNg2yWctFr4yLEQgm4B5PZU02/S6ho1WzuiprNA0DvD6COwhgAD5ZwR8ct2XLFqlZs6bZVb9cuULgXjlo0CDp17efHDx0kMKwv/y8V+655x4ZO+5xgjt6O3jgDzJo0t0ZBMFuuKGBTJ8+XTLS3DJixAh59723pXXr1nLLzQ3JmCqVkkxmXeXKVai9ER3lNEArf7kk2Fwej4eM/Hr16inwDRppy5dL7969CTq99c7bpPgHA9msmmxmnzGNGEQZH9hAtmDfqgbZ2G0BJFqAtVCLnnHjJyjjA2PT7U2n0r59ZdSY0Wwnyoz4fATONm3aREYf2hHPDaANbQM7+rvvuZcMPvsWCmTTJdU4D0BXVCRAt+2tN96QVWvWyFnnnM3yiJtvvInabWhH/Xz40wqygXlX8YxKNJEA2PPee+/Jk09NiDDZijmwA2TLE4ccEfl/9q4DTori6daGS2TuQPEzJ1BQMoKIgWgCFRVFBVGCqCgZlaigIgaCgYwSRESyEkwElaBIEAMiyYAiki/nnfl+r7p7tmd2dvcO8K/Ctj+8u90JPTWd6vWrV7STiPqMG0/7SpYmwyuyiwJkuyQ+jsNFAbL5OT1BEGCz3VaCbIYMJS0MUFiQTWnX8PnyPCQyAVAMPTf0bzvI5qHD5LVAtnR/HCUaHqpcIoFG3n13TJPtWN5/MRdWMZDtWIz87z8nkiRApNrHQLYT9G6L2Q+d69MiYuTFxdRP0MMV/TLHCrJ1ViBbQGQXJVNIGaiNR6wzsUmYmZFDySnli5XsDOceOSyYbG45AZxPp+NPkCtzY7JFBNk41NTLIFuFckJmgVMCpUlNNn1XX3/xVrhoTg4vQhlJ9EDbwZ6tIbTCgnlw6NAhXtypcNGiMtkys/PIMAJUphQyFAU1esK+dsl0CJgG68BVSE62ZRe1NNnAdiMPnZaTT/3vbUtXlinNwnvYX5d5wIresmJHxiwQs0DMAjEL2ETvhfMVZCRhWwbuHXLO/YHshKvX0JLtOyjbH0+JRgHdXKM6PVinDtPGFZPNg10tSeFmpx3zDRITyOyiANlwjAm1VC2Jjs0B1JhwYGakph1lgEWBbLpQvwoXTfMQ/eYA2cBkG33/A3RZQtwpm/ggXBPXF+tuC0boiiFM8YMPFjHjDJphyEqK9oFFyKfLl9P5559vMaeQ0bJHjx7WjubAQUMYzMtIS6eGDRtSl4c6UY+ePTlM87fffqPx48fSZ599RgcPHAi2QRfmmqr/F6vX0plnnmmBXNOnTuNEBVOnT2MNOLcCkG3v73+IbKYyO6nu3ECTrV27dhy+Gm7hBtsAZHuk68M0ZMgQuuiCC3jPlts4yEUSJOPfPR7WShs2bBgNHz6cE0I4mWxgpj3zzDN05513UqNGjazbuoLdjkrpLDP1O0A2gHnTZsjwVo0ByNc0iWrWrMmZVcHMgw0///xztseyZcsIIbwzZ87kd6QXtI+Zb79NTw8eYjHZOnXqRKtWLufDEhJL0Nq1a0Xm1wjFjbERXkfw1BiQFciGcNHdRNR73Hj6s2RpCng8Qg7lvnYMspXOz6WKSUnsxGDRr6JUXK0kwV+AbAh7qZBc3tqRD2nbMkusJRgt1G0oMzOb/F4/JZVM4jae7/PSIfLQh1a4aDwlBOiUAtlgFw//J0gKwblH+FH62OnWh936rH4dt3fJfcaRMCX0OAG6WglaXC4UDsjB5oVi6YacpgTBI2RzLkr9/1fZ6I8RK4kKfhSXaeasR2hbAFeGVzwhc4Iap/mdR0Fvws3bkcbUYxtvnfILou1Hb5dFG8OD9rLfJ5rdTQnmMBlIJoNR2cuVfYtWg+hH6Xaz7qs0SxVD3HGZSO3x2N5D9HoezxHHCrKByYZ1P5jNYLJZRTKjOaoxP4+yMnN5LrI01VQvkKeErvsF/uQeSYk50J5RlMciec1IOQGs+mkRlNwbwWSDJpvhEfNmOJDN2fHwN3amWJOtGCCbTtfbf/Agg3OJMvEBA3SyYfFxLMSqOWU8OAi6HnZPy3IacIB6UcYNDWQ7fPQoJQMQ9Pl4wZEpEx8MmT6NdiE0w+OlClm5MZDteHpV7NyYBWIWiFlATUwS2NAnWxX2FwlkSwjkE5hsD9SuLWnjkcNFFchWpmRJcecwTLbgZC0YQwpkq1ChQsimjZqv8v3BxAfdJ0ym1KQkTnwAkG1U+1NTky1aA4+2I56bm8uhipUqiTDBgwcP0s6dO3neP+ecc+iss4VwPkAzrAtwLMAbr8fkpAS169QTr1lmozzrnDPV8kr+FIvrvNxcXqcgIxScP+dCFM6gz++nsmXL278zTGZWgZGlF8sJNk0Gh7Izs6hJkyY2kE0ds2TJEmbDIcOqswSda7Hg277tJ6pevbpIRy8BNvV8bAfpHEE8/rvvvuNQUIS/Ho+zaV/kizemmHTqutgMXbNmDYNkuF+ILUyidevWMbspKSmJEMrLUh7SiQbgiffprCc2PTlEUd4TP8GI271rByesqFGzNr9nZ3Grs36NaO3yVPg+GshmZ7KFgmxuzppY8xMFCokOpx5lxwZ9R2lYOp0/3uhQwLM8NyMjywLZTI+Hcrwi8cHSHdtp4uq1lOn3MZOtSslEeuWuu04JJlsoGKBaqMiV58REiuJIRwLj9PaPMUj1wdB+EQqCuPUdHbQoSt3AFObiFfPvsY5fx3Ou23geaVzQ38OJvG+kcau4oBZAGnE9OyXEej+qoUUDN5UhtHdzop7ZbmP39lUUULOo7Vvcr4ggm/WSg8fb+0fR+kO4dhTdhgpkt8+J4cbiojLd/un57m8F2RAump1D5cuX4wykYsteDi//A5BN12+27FwckC21UGQXDTLTDLmzKoXnyMNIogDZynKmBefxIS+YO7g4/69DB5nJZoFsesyt2sHlnwJ5VCUjK5sXyzrIZr9PUDNFmpsH9EIIzx05TMnlypPXD5DNS5kewaAYNH0G7Wb5CR9VyM6OgWz/dM+M3T9mgZgFTgoLWKCEtngrKsgGJlvHunUZZIsPBCgeKSzh5cndJbXTjp8qXLQMNl9Yv0stitzNqCb//AKDjqan0mkOkM3E9pNXADy5XqIMj5eZbN0mTabU+Hj+ToFsVRPjCSpfJ3u46IlskDpYxesGyZRxOl3FdTYUeKXqeixOaqTnjLYTHpXC4KIFF30Bbq+RDWiSXxVn0V3s+2m3j3af4lw7xFkKAyqo9nEi29/JfC2AbAUyXBRMtl5jx1nhohVyckS4aIKPSuflU4XERIvJprKwqfGV7S4N5QTZkpnJFgFk08Ke1aZ8WkYGxXn9VEIy2XJ9CGkNgmxZcf6ThslWFLBAb4OjR73C4dyNGzemzl268FdIWAIaxGOPPUYNG11Fu3fvJiNQwN9x1joZVg6w88KLLxLzoqWp5/AydeE8uXmBY7FpIdhDUSKQTJM3QpB9+KyzzgrKBKj2oWn5ufWtbo88Sjm5WXT7HW04ocrb02dwWPh5559Dr4wcGby/BIsQbozNkYQk6J+GFhsAaZjUuXNnys7JpKsbXcuh/paMgdZ+9fYcAr5o4yjuu2P7Nh7KsfkmwH67ffT5y2LWMyMUGZKF7RX7WL0X5xzH1zCJNT2/WP0Zb8YMeXoon/vNN5uYkW353y7rmVKlSlHTZiphkHgAfb0l+q5BCxcsoLlz5/JfDz7QiZo3bx7cFNKe261NU2AAACAASURBVGnlQEEhs8q5hAHn3OZDV2BI2iQzPYOgS5pSMZlZymGZko4OpK65c/sOTnhUs1Z1uuqqqygp0X1TVZddwKWglZpSsYINVFb2R7bItas/pzVfrqNBA4e4PuuY0SM5C/bFF1VhprjHFy1iDwwoO4hdtLnRDuYd2L+P9u/fz+H35194AeGd/5fKiQDZFNNaPbeaT5ATIBRkiwyGRpUrc4Bk3KfUGOIhQrgoNNnKli5tS5IW7p2EY7IxIJhaWChBtuAuqmCOCdALmKFispUvD7qeAtn024lsD9j11wcp/LX/iAgXTfTFMzFT0f0UoBbsJMHGjHtmZ+dSgBMflLKAPf2OdlAueN8CU6QeB8jmi/OzZgUyxgFkGyJBNmayQbPivnti4aL/pZ4cq2vMAjEL/CstcDwgGxIfPCDDRRMMg/y8ZkRQP3A0tQsu5qPU9AxeEJYuWYIXUmLxZwfanJmDyOujvIJCDnWrUCHFSsnNx8l5jrUfvCK7KEC2RydMpAxmslEMZDsBLS4aaBUNZEMVbPpvakFkhWFFrqTbIlA/o3i75npGjuBVira41h3kaFCW3ZliG5yAd2EtYnUWg4s9i/o80arkBhbCQXXq+TnfcbTrnurf64kPVLgoNNkQvQGQbWD7+6lKvJdK5+VShcQS5EV4Hy/AxXpZ6d7o7aq4IJvz3SLyJT0zU4BsJUpQgAxSINuS7T/RpDXrCCAbmGwXJ8X/5zXZigOywVaPPPwQh50js+8LI0ZwE74A4fKml7Ms33LLLaxpmZp2RAAp5GMmIX4Hg/SHH7fyOfgboeRffL5KzIGmDB+UYVbBRFviXGjmodRv0JDD0N2Kepcjhr/AAAf8vYULF9K554tEKUUp1S+vRllZWdS7V1/q9vhj9MLzwzkj8yWXVqZlH37IYCLYrd9/t4VWrVpF7y9aTLVq1aLRr7pkmNbARGyoob1Wr3EZa/7d3vpOzozMthALBQs0sW/guIcr4pidO7dTi+bN+bqQJFDZoSM9J6KrwDLOysik7MxMysjKYnYvfM4Dhw5StWrV6FpOHCOK1T8MkzVEoSnaoEEDemfWbL7voEEDaNY77wQTj7iAbJBTWLHys5Bq8XuHfhXAus0bOdwf+lUoAKUAuFWtWs1yyd0Yk7AbQNABAwYQZA/6DxzgKpsQbv52mzdx/2VLllL37t3JpAA98uij1K/fk+5mDdOBIOMwdOhQLN14vVeQL8NkZSScqo9uZ/x+4UWVWYIiLTWVs4jv+fU32rFjB32zaRNt2LCBsrMzOazvheEvch90goron0jIU6tmHc4CHg50LEpfiHyM1i4Nk8ZPGMuyFejHyJJ+Rf36ESf7aOup469f8a5wPCDb6WRQYoC0TSDZd2QkpQLZVHZRfBtMkOAOgv6rQLZdBw6yfXgMFgiYmIIlCgZACo4OgLbEJABlwrGBpJtVWFAkSEuz6OMeIuxqAZX1s+IZQgdMG31YDYhBAqC4VGGBQYZZSAkJ8TLtePB2Vv08QqZYXEPh+Sbfs2ypskxjR/0z43x0ODGRhs4QTDYFsg1sdy81KF0qpslWvP4UOzpmgZgFYhawWeBEgGwIUgPIFsc7v2JGUJOlull6ZhY7HaWSSljzlZy2wr4RzCe5hQJk48QH2Nm35i+PtYOFLHiWJtvkNyk1PiEWLvp3tfMiavaEu31xASAbGOAIkVH3cAtpisaYi2aecPV0Ogk2CY1igGnFtUO0+jq/t/q1g8ESDlxwfh4NhIjkvOl1OdZws+I+73/peB1k2wVNtvHj6a8SJcnw+ig5N5cG3ttOMtkEyMbC0lgxw5FXCQskE80rfzpBtmjhomJjXWxWMGhHHspIzySP38cgm2kalOf3c3IGFS6qmGwnQ7hotPZttSfDpBYtWtBff/7BGpVIPiLCsg3atQtvz0unn346ayy+8847HDYvfDHhRCKCKLFkCfr+hx+lv2PQY9260YdLllpgNesSyfeqIo6Y/MDjncngwnWNm3LiGrs3ZW/1TRo3pj2//EqVKlVi1o/Sz+JrQ94H13Nh+ODzGtUFCNa3b1/q9thj9OLzIxhkq1gxhW5qdRNt3bqNvv/+e8rLzrGeD+3mgyWLGaDCE+PczZs22SqlCHq//orc38Q+pZB+EFpIikkCZnr7DvczaAaf9a99e23XsZiBHoNlAtrfi6Q7BrVpczc98lg3WzIavI/EpCQ+/4l+/WjuvHnWtZgTKHU0LR8WG3JlyjOIamVRDjYA6t2rFy1ctIgzcr/zzrsCZBvYn2a/M4suueQS6tmzJz8Lv2+TGCT7dOUKTiizfMWqsEMT5Bfa3t2G0o+m0hlnncn2z0hNo/IVUujdWe8x+9GaX5yhu4ZJzz77LE17awr7y1b2aTk/W2QY1dAtpmQQ3FDtS6/g+HHjaORLL/NHo14V4DEPE5a/LiPlXEKJcT0kEvpyzVqqXa8ubdu2jbKzcvndBNu1uFsAm2wej/X+L7jwYvr000+pd68etGjRIjtOgRN8XgYR27frQM2vb0H9+vbm69x7X3uWQAgHsiktNQaJAwG2cXp6OmVkpjHIiv4KBigkIQ4cOEC///4765a+MnI0Xz/taKro004Q1fRyD5879z0aN26cZa8a1WXCKWmvc849VzywbB9FHnfCtpoT+8XfDbLl6XJlRVgfRQXZXB6/WEy2qOGi5cnng5dhkOdwbr6glymQTN3cAtmI8gryKS+3gMqUFpRNoSIgfBwsQkXvCYJslhAqsjukpvKAGO+NIy8cJ9k3nYtMXELlLcWlMECiMZcokRQCsun2CXIYROvDLgk6APRCMKAGEAIUF0f7vB56RmOysTBsLPHBie1psavFLBCzwClpgWMF2eIL8+iG6pdRxyvqU0pBIcUbhSyA6sNcwZpVOsOZKDM7m3c2kxISbRtDCmjTF4Xqdzh+BYUGZWRnUbkyYEaLzV3eMFKbMx4v5ft9lOHz0B4i6jlpCqUlJNpANj1cFJtMJ5JVdLI3mhAw6DhBNjd7RQOc3L53gjwhO/OOG1ksySLoDIUD9ni5pIFWtuPk/fS2Fe25/o62E46hYEUeaILqkerv5gwU5XlwjDouBrC5v2E3kG1fUgkyfX4qDyZbu/ZUJd5HZcFkK1GSmWy8Ytfarkq4odhSPDJ6PZRfGGDnEaFefoTT84tUESPBVbcu8cKegUGUnpXJYzRANlwr1+Ohg0T00Y6dNHH1amayIfHBKQWymYKx5gQJLOddgmnInLxixQp2yJ966inq2PkhzuY7/LlhDLL98P2Pkl1j0OOPPUbLFi9hMOyuu+5iwIGZ2RpzTQl8z5gxjUGBaxs3pSlvvSn8N4+HVq5czmGXjM/JdlGYJ9hQ+N4Xr7S/lOPmZUZQ6bLBDMWoKzJAo41MnfYmBfILqM4V9TjMLzcrlyZNmiBcRDPAUj0oJRISqW7dunRdk2Z0ww03UKX/O0M2coOzTa9fu86qg5uvqHoEAy+S6cfHef2cdblXn96E7Nht7rzd3nm0bLh8rozMYhjTMaHD7tdIVtqwoUP5PejjmUrOJG5gMHmjTOlyfFzN2gIkCfY1g3r17MmssQYKZDOJnh48kEFVv9/PwKsOsgGMhVQT9D4BsrmNgwAsOz7wIB09fJD97Nlz53C/7fTAg+xDl0uuQFOmTOH6uEo1GCaHK29Y/yWVLFOatnzzHaVlpNP7Cxdxe4GmKv4h1BJ6pwwSeTx01lnniHBdWebOmU0zZsyw9NUP/rWfAScU1D+pVElbwoMXXnjRVcMUx6enplG9OrXY/x84ZDAheVJ+XiGf7/cSJxj66KOPmHk37e0ZfA8GPCHtUaY8xScm0No1X3DW7dNSKvA4hJBclC/WrqEzEQZNXn6uqpdW4c8BhiFLuRNkA/aBPgkGHBiMmelZfJ7qY7ZwVceaABqln32+Wlz/pZcZRAOzT3+Pqn9yzKAWeq/AdZyLtrEDOrbcKcWPkwtkE5vrWPcHGWriGSH3hXZcHJBN2EZEviAJJvqVnhPAPiAE/woHsrkm3nQJN8XYW2ianPggpVx58vNGBGcXRbho6OSpOKYBsABYVDifysuBVReCsxBMniRU2KgadogptKAdJ3jj2KVR3/CuF/dXfWSDHpyYhrKkJpsKF43EVhATvZgECgJicYB7+nx+Qv31xAc7TQymXpF9KQayhWtvsc9jFohZIGaBIlvgWEE2JD5oXu1Sal+vPpXLzqIkU0y2XoSLSpAtoC1eQB2HAxfn46BSq1gbrB7hnOsCn1i4GqaH0jIzGGRDiIRDuoYKTYMK4vyUGR9Hv5kmDX5nNjPZcKCbJhszuYsAtBTZgCfZgSGLwDCgWiTAxQZEOexTVIAz2mLUoIBkNYKlIfRVTiSoYzmIUbP8aYu9SO3KJGZ51KpTW/QPeZrTHnrCBd104Zhm6pgi27UYbZ/fscWEsN8hGuAW7vto551k3cn1cSKFiybn5tCA+9pR5YQ4KpObS8klSpDfCAS1nOT7U1sYysHDhgQnPggEGOgByOaTGx28ue7cjNdqJrjHXkrPECH9JUom8lo+1+tlkO2THTtpkgayVS6R8J8PF43msOmtHaFrQwYN4AQjN7VqSf369eP3cd111/FlBg8eTLfdejs1bdqU0o4epf79+1Pnhx6iqVOn0vPPDnUF2cBkQ9bfeQsWCcZZyEAgOl7zpo05YzFAtjfffNOaHleu+JS6QBsuhAEnPTWNWYVP4Pxv2bKFypQrKw4wif7cu5caXd3QBhJgfoVMUJs2bRjkgaMLEOPiKpdS1apV6dJLL2XwAPPrG6+/zvpvyJJcoeLpEmRbQxdffDF17vyQNR6jjWIt4FYQ9QRQEgXadr379GGQ7c7b24jDJYNIgRqmV4L4MgzVAtikfAQDhlOn0rWNr+Mx9uv162n79u1UokQiJ60pW6YMJ/R749XXmLmG8xHW+dab06zwWjX2AzR9+aURdGDfX0wASSiRRGedeQ4zyJZ8sIhmzZrFbLUHHniA7Yvn9JgBzka99qsv+bqhIJtBC+bPp4EDBlMBNO0SEhjkqlOvHoOweK8PP/wwA2Ow81NPDiBkyQ5hIJoBZnAdPXSYrmx0Fb399tv0y6+/UlMk+ZHFuVYCmIv3h/BflbDojTde46zhYMQKc9vnUdhHB5EQLgtGX0gxTAYpnxv2DH/15foN3C+WI7M3FzsYFTxf4AYAgJMrIFqBGBiM83tp7pw51L//QP5+y7ebLQIOwJtLq0YG2WBLsAzzcrMtxpxLpS38Ac+J9nH2WecyuDh2/Dg+T4Fslk2tpxG/oPb6nKYDvhhLd+762bXd/1s+PFYmW0eVXVSCbLr0i5Ar81JuPkC2PMafLLky+eB2/MluDQGyHeGxJyHOr20UhVpNRM2IEim7aOj6yR6uquTKENoqdA4ZZJOJDxyVVppnnEI1L4/yc3N50Aw+ZDCmmCmgjvMVA+HAoUM8GCVYTpHiq8kHUqmIscuhZdfKYHqoQWVYADCYXTT8IlE8bKERYPZcSvnyRNjh8Hgoy+tldsIgZBcFu41kivMYyPZv6aOxesQsELPAf9gCxwOy3VyrBrWvXYewlx1vBCiePAyyiQnPzmSD3g8mr5IIF9VlDpCdUk6TGqmaZ0zscOYXFvDmS8WKFRlUwSLQYnDLkBOEi2aQ0GTr7mCyjWx3P1VLSrASH8RAtsiNNWSeDsis4tGynoUBb5yulWJeYLd95cqVnNmyTp06IZWKBrJZTBK1M4krMH7qrhnGX9s2BsPbQWdgiFC6SFn+iENM4MDC+VChUPrV9+7dS5VOO52dsSqXXkKDBg0SfYT/56gvES1fsZxysrKtUB11Lf14XnNJXTv56FFHISSkwvNgZ58zjLoUHSDF1wvnL6DExES64aYb3RkVUe8q3gnYEYsXL+YMrW7vuwiXOWkO0UG2X8C+HTeeEx9Akw0gW4/bWjPIBk22kh4vs4OxpnZmmmSnXi7n4dzx+Ek+OpJ2hMqVKeOSmRLt2N4PtHxvlJuXx449xmnDY1B+fDwd9vpoxc+76Z0NG22abKPatj0ps4uGY3B26yo02UqXK8tC+7D91h9/ZP+JNdla3caabOmpqXKTSWbnNAMCZNu6TbZfwWRbulSAbAvmL7KJ3DuxthZNGtPPP/8cArIdPXKIs/0CZEPYKhhzKAD+GPRxAdkAhiGpnBp8jhw+TH37ibC71atXM7Bz0fkXMJgGgOiNN97gcWL69OlU4bRKlsg+gNw/9u6htm3b8rkIY732uibUrl07+nLdGrq20dV0yy23Mbilxl0dZNNDIG+6+QYG8VAUyIZkfb/sFuGlqoF7DJHkKEABDtu95667+etWt93KYKNo2YLlfva55zA7TPdvFQhgBAL05JNP0sJ58/l4MPcmTZpEZcsl2+YOjFkLFiygJ/sI+4B1h/ETvRBhtJ+vWsEgG4AZ2ErALeL/0BQ7cPiQxWTDuSgAS597dihr2gE0RJZm6OjVq38F+7s8z3hMztI9ZMgQBszxftFOBg4eZBs3c3Oy+D0BSGt737303HPP0aHDh+nqRo0oJSWFnx//SiYmiSzCAYNyC/K57Y559VULZFu3bg199tlnDLLhmd+b9S7PDwA4oH3mZAne1+5+nrP1ojZjkMX7998wohHt/PlXeuThh+nTjz9m4szZZ59Je/bs4Q0AzCdVqlRhxt2vv+5hABZJCyqcVpFGvvwKh2/Cjmj3X2/czNdrffutFBcXR3H+BJ4/Fcg28pXR1PqOUCYbxkKA4YHCfMY/0I4rJqewbXB/6Bvu3fs7v7GrrrmaevXqxXaGvUFOSiwhwo0P/LWfkMFbFUiWoOB9oXy2cjlrDKJtDn9xBLP81ByK937JpQil/veW4wHZEDSf5ADZGGCT4e8KZIP9ha6/W7IzLXxZjlk46tARAbLF+/1izuKK6qSyIDmMWd6S5JWTk8vjWHSSl/2+SLx5+KjICRAnQ+o96fki8YEahPTJQYBeXsoGXTQ3n8qWC0US3V67Og+NBHQ9BbKJqFQ7yGbrZBJkg3GzMkNBNq5mhHaGARIg2+GjqZx6XIBsRFleH4Nsg6dNox1MC44x2f693TVWs5gFYhb4r1ngeEG2jrXrcHbROE2TzW4DMZmlZmayA1dSZiNTkyZn55Jzi1oUi7lMnAdNNizGsDjSE/AoWjmOyfP6KMNDhGX545MmU1oCNNmCiQ+qJcZTsswuqsJN/2vv6Z+qbwjzyMlsc2jAWIvRKIAWsnJBSBrhUiNefDH4eFIUWjlNat1w5NBhXnzD8YATBpFuDsvJzeLfwTRAlq8aNWtT69atxULYoeE2duxYGj1yVNTMtuJksQaZM2cOh0c5ix5OhGOeeqI/vffee1TviivEoarihsnOZ526tahr165091330EMPd+UMfnyYgymG60LfKT8vhxYvWaLdNnK2NCw0+4MRYnrphRdesGV8V04tbNewwZV09tln07wFwskMKdr7xHlXN2rIrKhF7y8WICUvEoNi5WHbpaOdQJ/npptuImQxhHbT3ydM/U/1lKLfNxLIprKLVkmMp1K5OZSSBE02rL2FrpFioABkFu1HtFMUHFVoGLwpkVI+mbxeT2hOSn4vwikR7Rz6x+LXjIwsdmQTEhMZZMv1e+kweenj7TtoyurVlB0fR3EBopOZyebWz/GZAtngOHvBrvCIxHIAOUa/9iq1anmrBNmgYoei+qtB8UmJ9OM2ATjB9uFANrcW1LzxdYLJ1qQxvcmabPZxAONFl06d2dkHaPPaa2/wOOn3e6lZs2ZUPqWiYMqZJoMnCHsEeOKPjwvezjA5MUF2Rib16tuHNdmWLV1K3bs9Zh0DoEbffFBfANRVLCSAUmD9gQkEQBJC9AKU0MKU5ZisrvfyK6Pojz/+4GtDcwsbFbbNEMNkp3nWzBl8TbDaoYn3+UqhdfZAp6IlPsCxeF89u/dg4Ad1uvnmm2nUqDHkQzZyFwcV4OX6tWto3rx5rEcHMK39Ax0IYNLc2XNZOwzAAYPbHpVNVjwr+tTZ55xjabg9O3QYg5VkiOzr6GdgbKkSAopKBhlfS26OQBtw/IQJbB+AkGBOojX0e/JJnlv0MVWd45Bdt9nWDkKKXZ/aNS7n9RY01eYg46mgsoXYx7kuWLrkA+rx2OOi5Xu9tGPXzxyW+unHHzLTsdNDXWjChAm0ft2XDNINfe5Z+vbbb2nMyFEcLr3h600MsjWTzE3eTNUKbyKYJiXEJ/F51S6twlVjkK11a3pUJiapXrM2LViwkLuJc/5XIfbt2t9LX3/5FX//eI9e1KNHD74TJKv27f2Tr/dk/6d4HrYVk+jQ/n2cXOSbb76x+gPqg7q8++67VL9+w7BgB/efYjDj3caDE/3ZsYJs9zeoT+XzcymxUGgx294V/+GhgkAhhwuXKgnAUq3oHE+g6RbogC5CnwFg+72+IBMxpDEHGdo8n0HiICef+0tSidCcAOFsJ8QYiNs9gD2xmWXSMYBsYoCPFlYgp3IG2ZLLlePwnr8fZCMqDBAdTj0aA9lOdC+KXS9mgZgFYhYIY4HjAdmQXfTBOgJkgzYDBLqVVoq16SOdwPSMTHZOSiUmyppoHApOahNaQVwjv8Cg1Ix0qpgCmAxRKmIRG6SIeynfi0zUXgbZekyaTEdjINsJae86oMViwRkZnJ2NxYMzMzgzW+qRo0I4+OgR2rdvHy9S4JS4scastiYFva+5+mrW+MEOMESH/9y3j/b9+Sclp6TQI490szER3pw8hcN0FCtArOMMK3xYtZ/TK/0fMwHgcOoF9wYzY/SoV5gxAScnUvlx60/sJL43dw6H5YQrADtefPFFmjRhMoc5lQMTX6wxRTGJ0tPS6M42t/N969a5gnf2sVMOG+3asZOdPywQlc06tL+fqla7hBkXKlTHuUSFuLeNNWcGqEaNGlS7Vl0Ol9I1t/R30ermlsy8++bbLbZ3BKcB9dA1EvF7rx6PMyPi2edfsNvTQywQDcAOBWw9fg5ZnFqLYDFAgwi6TRA31+sHAB273WyuYoSznpBG/g9cpCggG5hs0GQrn1SC4ixALQiyBYEL+458QcCgI6kA2cqT3+sNgriW/LIWyWK1UfELAIy4uARKTIwn02NSjtdH4HBAkw0gGzTZTlWQ7bGHu/J4AIDq+eHDub8iVBDM6JFjRlOrWySTLe0oPf5oN2rfvgNnGxw9eqTFZBOghtRkW7aMz0c4oF0fLxiehz6EMNV9B/YzQ+2tqVNZqkcfAyEW37XLQzwWxnl9FAiomdFg9vcHS5YxixSsK4Bg2JjAZsONN99ktXz0uVqXX8YgXO9+falTp068IfbMM8+wdhwSD1l63Vr/xDj2cNdHRdiqYjpLcARsL4yHSstu+fLlvEFyxhln0OU1a1jA0f0dHnQPP1S1M0yuD5hjKEowH3ZHvYsKsmGueqhzF9qyWTCjfD4PXXjhhXTo0BEG7a5t3Ji6dH2IiSX2YlCfHkKTDQDg27PeoS+//JJ2/iS0trDxJ/TNVUIAIZfB8V0MqHhZO+3rr9ZThw4dKDHez/bCePfyqJHcfkQsmChWIgjTpIceeogBRoTt4ifAneYtWvBx32zawgxAHxhUI0bQXW0Fs08VJyDqnI/VHbf+8AO/dy7YELpXsBOvuLKBAJ+0RCsJSYk8x6Do4zTG/eubNmGwVBjXS7t2/kwPP/oILf/oQ3FpOdao96aDivh9/dcbeT7D/MxMNpPoq6++Yk021L3lrbcwA83vi2cmG0A2lJdHCpCt2yNdWe+tZu26NH/+AicWbdll8sRJvAmFdomEGX169+Pvlq9cweGt8+bM5Xb/9cYNzPBDG1cFCTfuuPUWrp/TBhbI1qCh7T04/4jG0I948t/w5bGCbPfWq0vJEmTzSxBYrx7rKUuQDfIDGLjUTGWb4x0gm2r/WF8CZFMJO/F5pEgExeQGqAeQLSExTiZKC9ZK8eCcZgSTEszE1PR0ZoCjYHPAky7DRZ0nWJ2UEC6KxAeKycZN/R8B2SIBe6q+BRJkS04uLwQxJZMNIUCDp08jDGnMZMvOi2my/Q2dLXbJmAViFjj1LHC8IFtHCbLFhwPZ5B6WE2TThVJ1q6v5gBcxISBbEFQJC7JNnEKpWuKDkfd3IJX4APtpTD0/9V5zkZ9Y2fWhLp0IjpGbrWwhhTI7YcXTK/AO9bnnnitS2ssl1S+7f+Zd9oBRIIRwc8XPrOyMEGYE9GnOqHQmXXV1IwbUrJ12k+jnX35mNkFCXDwLIieVFBo7pUqWpHXr1tHgQU8z0wC6RWAQODXaFMg26pWRHGZVsjTkLMKX+XPnMeNqzry5DLKFXxwb1KljR9r+007WbFLOpg4ogrHw+++/sf4OhKf1ct01jWnPHntolFjBS6dNvgCbtq3Xw3V75NFHrfez788/WLC8V88+9Hj37sFbOF5gr57d2WHc8u33DIiq0rBhAwZJLdxFhmdBY0gJlOtAOLIBwgnsP3AAX6JVS2Qg3OpqUNVeVGZ7pbWoAEQ4TZ07dy5yG/2vH1gUkO2S+DgqnZ9LKYklyK9ANo0RpNtAHwsBsoHJpmcX1Y/Vm4N+Ho4BeB7nj2fmFUbfXJ/PNfHBScFkK4K3qzuDYLIBZAN4D2cfbRgbDygIFwXIhjDo1KOHWZOtS+euNH3qVBo27BkWj0d2UYAu6E8A2z9aukQCD+EZqkpTC/cCyKaYbMLZNNjZv+nGG4VQvellYOyaaxsxWIGNDjibFZMrSiF7ybAiLzNrhz33rBhmJGhWo1pVBuAqnH4at4NNG79hZjDAOzCHlYA9zsF4EBfvo6SkJKp4WiX+qV9LtDe5GRYQznHN6gLEu+32O1kDjIsmQRDudXy2chV17tiRr3frrbdSq1tb0+z3ZjGrDZ916tSFBnL4fTg7GvTrL7+wrtnvvwoRfTwzh1Aq2QoJAiGUcva7c1hnLlg3mfhg0WKZXfQdBmNmzpwpGDZa55quUQAAIABJREFUn8R70t8Z34uImVdlypSjhQsXUp1atYPhlqiDYmxp2X6t/irZgwCaNm7cyEL+KLjv6s9FggCfx6TXx42lG29qGVXWwG3MuL31rfTtli3WVwoE09u+Gvcxt6/67AvLhqour732Gr02aqR1Ddh2965fLJCtefPmDN6OGDGCGYgAN98YP45DRGFLFIBsAIVVyc7KoGuuuYbSjhzl99XixhY0dux48nj8lIfEB5dUZjvoIBv6Z41adWj+/PmuTGmsOxpcUZ8y0o7SBRdVZlCOAWuvh0NCwQysV7c212nkqDH8M1gng/v1vNnv8TlP9h/IobcvjHieN61QmMkWBWTT38G/4fdjBdmgyaaHi1qbgRqrWiTfyGPg2sdMxIBt00cOAsF2E8zBSfsPH2YgOiEuTvRsi9koboBNIG5/ksyGd4KQz+xshIvmU5kypUOS1ajj3e6rh4v6/b7/DciGgRvGOR4mm55oIVyDioFs/4auFqtDzAIxC5yKFvjfgGxE6RnZ7ASUUOGiYRxGfZMIGy0F+WCypVHFlBQh3yxXBdreL+X5NCZbGJANPDiowcVAtsitXNl1znvv0s6dO6l0qVIMxuAfFj34CX0T6NgArGnR/AZ64okn6IKLoEujF+H0IMzz1VdfpfgEPzunJUuUZpCsVOkSDOpAzwT6M9iVLwM2k1zRixAcuWLT41qsMEQRhjTnvbk0YMAAqle3Pu/04xpuSRAUyDZm1Gj67rvvigSyQdNFMdncnEBcMysznRo3bkznnXsB9ezZkzOkQXAZ7C8UhFJByPrFF18gOBtBxoPQYvvhu62Um5stFo4UoCMHD7ET3qXrIxyWpLLA63pcsM1Z55xNlU6vZIFimzZ+zWLlb7w+jsMyVViKEyUd8cLz/O4+/mQ5XXTRRZaNf/rpRw5fskAYCfKByYYF7OjRo+1sU9PLDsjpZ1TiuiMrHECHcEw0ODHDnn6Grr/+err5lla24BHYC6wetsEpwmQrJA8hh99uIuqtabKpcNFLE+KpVF4OVUhEuCi0mezZ7Zy9WLVPPSKEQxsdzF8naK4DbQBX/L44Bk0MjwDZwGT70JFdFCDbK3ffTedxCD4ROKP/uY2LIoBslo0Nkx7p2oXAGkO/BvMSw5TKfKg02ZDUJC31CDM8K1Y4nQ4fPMi6T9BkA8imwDGEi364ZLFo714RZqizNNTf1lyHJAtNm9CUN5FdVIyreXk5DJZt2riR/772msbMqD2tUkX64P33OZMjGGgqYcD5559Lt91xO7W8+RbeCAGwgPEdgNf6L7+izHShJafC8iZOmCxCEN3AH/UZEU2a/CaHpeoFIG/nzh25HT3erTvVr1+fatW4nME7jGndewqdM5X4DmBFSkp5h4aauCI2Rca98QbFx/t53PYnJNHhwwd448PjMemOO9rQSy+9RORR2VSDNYEdv/h8FY/LGalp/AXmL4QB1q1/BYNpYLghjBNJDvD8Deo35KyhOsiG899f+AE1bNiQ3pk1i1atXMnAGcIfC/NzOfT/gosv4vfoBrLBjklJJfn++/f9xQCoen5r88TFzpwEByyuli05BFff3Frx6XJmxAHkmzhlMjVt1sLVfs5xQv2tptTbb7+NtsjQRwYNgwsrbgv6pieDbCs/DwGwwEz+bNUK1n8DUOvx+2xMNmwuQcsQ7TE/J5dZ5OVSkik/P5812lCcIBsYba+//rpmT4Patbufhg17nkE2NyZbJJANtoPuYMf72/P9Bg15hrULdaAXySO+3bKZ+5HPb2fCY62BuWv39h2EsN1xEybxHDtnzrtW4g7BNLzBNo/92+ez4wHZMPOr7KJ6O+MEPKbJ7xcaacCRlCabRvCXp4SC4zh//0GZE8BKfCAOVyG/SASiszUVIS4zO4cZs2V5E1XkBHAv4TTZROID9KsQJpvqNEEnxUs5ebnHzGRzgmzWYBumyrg/s8+gyUYGlS4pHzLC8Ww0ifaHhouKxAfMZJs2I8hky8ml/vfeQ1eWKclIKrpC6PAazrCxz2MWiFkgZoGYBazFltJICX7AiwcAFUKrwEMIJkAgwLTVa2jJ9h2U7Y8nZBdFuGjRmGx2kI0nPm2h7vY21HwSDmTjRSqf6LWDbJMmc3ZRpckGJhs02UD6TyST/EieEHv9xbKAzsoyCgMcRoIFLcCxdve3txxE5bDAKVHnOMMGgxpkJuVjZ7neFexAjho92qpT6tGjlJ6RxTv+4RepBr06ZgwDeGA4vPjSK7x4dzqrvMbg7HYGh0lBkw2MOAWChTMEmGw6yKaO27xxE4fvQJQZIZI5WUi5gUVlMNwTbJcnnnqSwyJzs3PYqYNQOHbOK51xZkTbf//td/w8EyeNF6FBpkkbN2ym8ePH0+DBT9N5F5zL5zuzkK5Y/gk7XWBiQNsohFEn11pTJk+k559/nubMnW+FwfJi1UUrBp/fdmsrBt+WLvnQFtIa7iEsR9AU2e33/PE7O7a4xjWNrmYAsU+fPqe8JpsTZPtTJj6omJNDA9q1pyDIlshh+OFANqcPgXU0QI7kFBER4gay6Y6zaEmIHPFSRrrQzYwEssUbRFWSTgKQzaUB606bNY4YJjttjz36MINs0JCEyDwAiMqVKzMI8MroUZykBMLp0DXjkEbplcBZw+bCDz/+JO7oNVmTDdlFEXo3f+H7/LEzZFT4Rh5q3kRqsjVuSlPeetMa3/r07snMKBSAMGNGv0YIZ3uyXx9av359cPz1+1grEmHkTh1EgGzXt2jGIYvq2Rs2uoZ69+7NzGM8KwTzEf4H5ioXj2FloMRHTpAN10Ho+Z13tOZrIrFDrVq1LCYbj5V6JmjTS88MG8qsLLcyZvRIHuPRLteuXUunnX46M6+U7ub1LW7ksdH5bGbAoLHjXqdRo0ZZl23fvj31692HSjGDN6hlCDt36vQAJ+LxkY8+XbGCzr9QgP7oH7169qTFi97n+ejSapczo2n9l2sZXMEzAnxyyhPwmR6ihlddxYCnAke3fLOJ7mwtEj3ozDfFBNJtoEwOdnbjJnYgc9WKlRxGi3DRcRMmUPPrBcj2+WcrKTEhgSpXuZRDHVU71udR/XdsjHCCBWwIrf+atc1Qnhn2HN3U8mY9xxQTbtDGACb99NNPNHz4cKpZuxaDp488/BBrlyJrqwoX7fb4Y7ZwUdzHCvtDm5IPi/qsX79Byh8YDP62atmSCvPyg3p+Pj/Xc9DAIQwuhwXZatei+QsWuDAbDZZReO6ZoWyTWbPn0BUN6lvm1tc44aQuoOG348etrL04Zx7uQTRy1Mu8rkABYH37HTIr7n9kw+hYQbZODepbMjF+ZKTVdRdlTgAk3rSDbCJcPlIRcxHRgUOCyZbol9lFXfyFoJRGELDXQbaikLx47AWkZhIdPHKYVHZRPtcZLhodZAufuEB/aKXJdiwgG66TieyiMZAtYkOKfRmzQMwCMQv8GyzwTzDZigqywT5Ck00w2dwmTcxXNiZbBJAtgQyCEpcMFPk3mP8/VQe0FaS0h1ODBSWyemGh8+uvv9KHH37IjC1obsHhhIOmwlqQmAD6HAjXyM/N459IWIDF+UdLl9H+QwfZETtw8CBrsmE3vHqNWsyUU0V3DADYDOj/JIeFQFyZs4jBF+TU6+4FUAJrshURZFswbz6DQSpcVF31q3VfMnMOLDCwr37ZvZM+Xv4pjX1jPOuTYWce4TObvtlMSz5YTNWqVePsfze3vJHDUcaNnxjxna9bs5ZtiKx7KHCCELYFjZthw56jNnffyWGnul3w+0cfLqVu3brR/HkLuR5g4OFv6zjZ7me+PZ3B0WnT3+ZwHF5kQhQ9WySScO78dunckd/Te7PnhgABSIgA59e2fpQiyBPHT2AmAjZ6UeCIop089mg36oPEBy6ZYP9TneE4Kotw0WggW5U4P5UpyKMKiQJkC+ecRAPZPIZgwOlkUGfV1WZFWjo02eIogTPr6Uy27TR59VrKiIsnyAJUSUqiV+5u899msoV5fzpbCL//+vMvUmAeeniCWYSfznBDZLnEeAUQoUPHB6neFQ0YtFkw5z1m7n4nw0UBUgFkw7gHkG3egkXWphaqZHPwTaJmja/lfnOtA2TbtXM7h2tXqlSJmVg7tu8igEjpqUd4HETo6lcbvua67tixg/xxCSGaRggnvfGGFnR1w6s41A3jcq8+/Xjc2LR5AzNjIUAPcBHhdWKwCHD4ZbNmTRjImDj5TWravJltMwSMoCGDB3Jb+u7bHxhkVOGiuIRNf9X0sjTAfe3bub6RDV9/xTp4KGCegU2G+gBIRrnj9jZCnsCR/XrRgoXUu09PPgZMGrANYcd5782hn3/7lcqULkfNWjTnMR7O/KqVyxm0AvPvtTfeYM06hOOCoQXG2p5fREg/NlMAso58+UUrXDjSUHDHXW3oRTDtJAPx200bedMF7wXvCHUD6KhC6dV4DNbXpk2b2FbI3npd46a223y5dh3PE9COGjl6NN12e2tOAFS3Ti1+j0MGP0MdHnyAz4mkZaXPq5CHgEwEythxE+jGG28M2eQ6evgI1atTh6ESMNi7PvKI2J8xid5+exoNHfK0BbJt37mDpr41hXbv2Mladmif32zcRA2uakgzwRa0FZnoKjeb7mrThn78/gdbcggknEA7B1gMpqEz8QE02ZjJJkE2lSAmeAuDN8dGPPc8fzR1+tt09bVi/itqwebUm1MmcR+vU68+g4IffbzMshHaiWKyFfWa//RxxwuyJQaEFnM0kI03iqQmZaRnViDboYMCZItXTDYNZHMC0mpDHp9nZOWSUVhAZUsDSI8uj8b9Df3a8NCho0fsIFtmfj7X2pKTk5UIYbLl5XFlVfrUaLv44UC2SNlFVUXDMdnsO2ehJsaDhEt8ACbbkFh20X+6L8buH7NAzAInoQX+CyBbekYah+gokM2u2xYdZIMmG8JFk+RiNtoceBK+5uN+JLQT7F63vOlmBtCGj3jBWrxDs+fmG29iwWA4Qm3btqUVq1ZyWOlNN9zI56mFEdg1cDoTSySIENQyZZj5AMAKIFQFhCCefjqdf/6FdPnll4fUOzMjjR599FHWP4OINkSrcX04FghfbN7seurVpze3F72g/irxAXae4fhFKuvWfsX6bnriA+4rKlxZNqLHuj3C9V+75ktCCAMKsgE2bdyEHn/8cerVuzez0YY9+wxNmzaNli77iC699NKQWxuBApoxYwaNGzeOnbtzzzmfqlSpQinly7LzkJ6ZzTv5eEaEs0CjCY6l6r/KSZw5fSYt+uADWr12DTv5eE5le/x8d9ZMGjhwIL351jS+hnLARsnwHM72qxUwcdgpdnyO+8LZvajyxeLoIC2Bs+6BDQNGXsfOnRgkfO7ZoYTkB3DgGWQLq6F03E31X38BN5Btn2SyWdlF471UJh8gG8JFlRMjWGfCWbEXPVyUs4tWSBaaUTJcNMQonJBGOCE6yIbkNOif4UC2hIBBlUucvCCb004AZm5ocb2l7xOSZVP2i+qXVWWhfwAmSHgAkA3MmReeHcbMQIBsHug/SZBt6QeLmRHDIBuKBRIFE1PgxYDJBtYs2L7QZAu+f4NBHiQ6wPWbN2vCzNqzzjiLwYS9f+1l0Aj9FuNT2fJOQX/5pOyhmnR59WoM0gB0QnbRTRs2M8iG/o9xXGdEMSgvxfIZZGva1MacxWbLp598RH6PlxMvIBy8xuXi+rfddhsNH/GSACplIwYYB2BQfQZmmd6+hw4dSjOmT7WFY6r3pEDBECabafKz/PD9t2yPd2e+Q0jGoN6fGjdr1azD4ZvrvlzDIBAKJ4a46SaWMhj7+jirSUADtGnja+mLL77gZEzImolnw/XxLpEte8LYcczowobFjz/+SF0e7soJbFQ4K0A2aKthTOVs1PUaiM7syKYJmQEGFz0CHGrSFFIDUk/ONGnb1h+pVatW/D30SB/s1JFWrVpFXSSw9pGUAwiXxVkH19Tw/flnn1HHBzvwfUaPeY3Hb12MVM1/CP89eGg/rwNeGPGSNb/MnPE2DX16MNsYmmx/HdhPLZo157Zya6tWzOTOzc9ncPipAf2t8GnZAfj9gqH5wcJF/B0YawBsMVd8uX49tb33Hp6TASxXq3oJH4931Pr226lb14dtIJs+vyjgHPNh107Q9yNq0rwZyyaEhhk7mVbB+RDAZ7v77mHtURWGrbQH8T6x0VjlkqrWe9LBzcz0DB4f/u/MSnTRxZgzo2UL/99MY8cKsnWWmmwWyGaF3xtkcPZxH+lMNgGyRQe9LJDt0CEBsvmRwMAe+RIOZEO7y07PIcMMUJlSpYt0P+VLFGogG2c0RV0BstkWPycAZFOTLaZyZBcFyp5QxOyi3FGLES6qNyEYtjBghGQXzfD6CJKCMZDtf9PhYneJWSBmgVPLAv8bkM1LSHygNNmKy2QrCsiW6fHSz1p2UbzFsnl5pCc+QLgops8YyFb8No528tQTT9L7CxfSmnXrqMJpFW3sGOysg+GFhez27dvpkqoCSDp88BALcCOcBs6gFdLpNS2A6OGuXVnYGU5CaUuMP3QRCoFhMKuYmeH3sxA1FvxgbiH7GjRX3l+0mAWJ5y9cwACcKqgDh4uOkqLb0UwgneeQ7KKWJpyHnUYIJcMZevqZYbYrXlK5CodxvSIFof/4/Te69tprqe3d99LzLwy3joVdkaG1y0OdWHMIWkPIXvfB+0vosssuo6yMNP6sU5eurGcE1h7AKjiG1WvUsPTnvtm8kXXtOrTrQDNmzqTRr44RTpKjTJ/2FsFpnfnOu2w/5QhAkw129VJQIwrfTRj3BjvvQ599PoQRgecpXVYmT9BANmTTQ6Y5ZGfz+gW7cPUXn3FIGADSfk888a9xMqI1g7/j+/CJD4gq5ORyuGiVYoBsOptNhYsCZPN5vMw8cis6WHMsINvIu9sQApf/s5psxXix6KO7ftrGjKabWrVkcBoONwCAP/f+xaD37FkzWSgdIBuDWmWTaepbb9Hzzw51ZbIhXBThpfNkuGhwUpIJAxB+bhK1aNaEdv68m/u+E2RT4ATGvQ73CybYW5PfouuaNqUtWzbRGwhjMzwcMol+6qb7xoO4aVL1GiIxgRvIhrHbeS7YxLCLAtmUhiY2CJCApbAgjxk/555/Ic2ZM4fBKT3xgU1zUwutc9OgxHNBKwvZJgP5BRwmi40M+L8LF7wvMl5qGw7si5omzwk52Zls/+rVLmONqMd79uAwfoBYYEEX5AcYDP3k04+YzYcCfbbzL7iAhfnb3nUPb4rcc889PL4+3r0bz1NgMmMcRUIF3AfAKjYQDh84yJs5yGCJcXPgkMH0ICduEPMZxuk2twuQDXapW0+ELFoMStkQNnz9tR1ka9zMxtY7dOCgkAXwGAwODh32HL3z9kx6evBAvl7T5tczCAbNTDCfsRGGDN7QQUX75eQOGssNzWCXDB/G5/e0vY9lBZzanmCy4b6GWcggGO6r6o9kEMOGCJANzGu8k/cXLqJevXoJIXlo/hHRBx98wHObAACDoDLqeFebO2jbD1t5roDd+/cfyEds2bKF8QVszMFW69auZmD2ggsv5E25SCCbqh/e/7XXNKJD+w+w/WEHZBetdvll2mgQHmTDQWjXaB+7tu9iCYSJE8fzz5TTKnKYtps2IEA5ZAyHzX/b8wu3pSee7F+MEejvO/RYQTaEi1YigxICJDaBNJBNMMu8lC0THySXKx7JC+8ZGq7hQDanNRSTDe80JyP3mEA2lXgT4aIWyOYWLsqdRtYAk2hObh7lFuRxWlJmAYDXKWl7Tpq5XnHgjQJkK08JMgQDIpM8EGginYqCbq2vPMR0PdzLTZNNp6wH7y8GH4BsR9JSKaVcee6khtdDGV4v7dU02SASWiE7++TILmo1SnuT0enqRelawePVBYuHkIe7n9J8UXX4+x3T4OLCNvg7RWF5jxWtO7iLrwbRSLTocLZ0Pj+cMbfr6Oi5Cr/Qrxlqn+DkYfUT2ff053OrF9fJoZHj9p6cu1H6tfTBM5I9rQneRZMnks2cWg9ug7Vt8aBEzP8jWgVF6XsnwzHHC7J1qlOHKplEceiTSNOtmBMyrEYtLgGyYVFUkkORwmszqHbFu2FEVFBoUlp6qo3JZrO7x0c5HpOyvD5CQMdjEyZTKmc7MyyQDZpsgsmG2qjdtOKNkyfDu470DFHnHcNkUObMM86gedA8gVPjYNQgayfCI101TYxCDn8BkITww4T4JF4cX3zxxcy2glg/mBM6AKXX9+uv1rNThHCoO+++i3r36ksVTw+CaOpYhE0CyMG19DAdi8k2chQzrQD4uekgqess/+RTDollR6huUM9It9OCBQuob+8+fEydenVFu5arzUsqXypAtpEy65ppstOza/cOBhS9PgQuE+XmZHFdDx86ykwLiKXDCZy/aD47jxAgh7D3559/zot0OElItNCg4ZUcRsTZ0Ygo7Wgqh9zC6cI7+GDxUitMUPQ3UV4cMZw1dT75dAVneQu+K22+UqEdJrHgOxzSjZu3iDkpHIVKfW6YLIR+1tn/R9OmTw9mmf15FzNe4Dw9M3RoCMgWaS472fqeE2TrNX4C7UWyAaxvAbK1v4+q+OOpbGE+pSQkWEw23Ua6Ho2yDwtOFwpNNoBsWCOpMJ4wy00+1QLZMtLJFyfAcGACuR6vTHwQDBdVTLaTBWRz2oXZVBCwl/1K9fe+PXtxOGjZ8uU5m/G3339Hbe8STKPXx7xKb745lce2ypdcQsuWLePPp781lUMhrXBRGNtrUvfHH6dli5dwuBm0xfRsuxZTlkSY79zZ7zFrCn1eZRfV+wPqB4ZMmzuFzlfzJk05bP+c889jQALrWWwGHDmcyqAPrqnCxMUaU4Cw1atXZxCstwwXhfYkxiU8BxirGCu4/ZGPmXUA//D3pClvSSabsCRYsrNmzSKfx8+6l0iogHEe8kMAo6zsokDg1HqY1wpiAHGCeepZMa7u/+svZi5x4gDTyxssDIw5QkVt44UhBNirX3YZ3x9AGLQrS5UpRY907crPhkQVe/b+wfdGOKoIZfTy8du2bbMxqgEETZk0mRpd3ZAee+RRZul2796dsnJzmBmF+QwgEkA9MI+RRROsOFW+2byZmWywHUApMOC4D0o/RzGk8E4BYqFOk6HJ1rgxz1fK90C/vqxaNWbMYX6aM3cu/bx7N7W88SZ+XqV759bvFdPSaW/8fe3V19Afe/bwPHbf/e25rUAWALbAe0ebxmaM6fGxHAB021QB6Dx08BAyPR7a/csu/vjA/v10951trAycAGwBdEJSAnZnRXVmPon3D5C2x+PdafKUibRkyRIa+FR/xgMAXHNiJI0BJmwmnhAgG5hyNevUDqPJJmqJzR5ksgZYq8bQ086oxO8Y9Wl09dUMaKtNCKv9qV/kJtuWzRsZVEf7QD0GPz2UHuj4oK3p8R+GyfN5vfp1ef1y8MAB7i9Lln4YzDIbetb/7JMTAbJBk01pLDsjKaHLCrLW8UZSOjWcdX9cgWwwWmZGDsuVgckWWf/N7p/nBUzeOAEgCO1B1kBNKxDhou6FczlQdl4ud7iyZcvINKhiQHXS7dQ1VLYXZIYAyAbhRIBsQZ0OZGsQlGfnzYFc4rzs7BxudGVKlbQMG6nFeDw+ll5VqcfRoTHBBQDYeb2CyTZ1Ou3izDdegjBs/3vb0pVlSv+3Ex9EWPVEdXhcDartgGmARjjbW861WlDLc5xON2dq+xvYH6GL6uj118EnNUEfC7Cm20S3tV4n9bk1yDpsGh2EDAXZcK1w79ZpD7fFn+q7RRmBw4FsVl93yeLmdJqLch/revKXEB/M0b6Kc83YsX+/BY4HZLu5RnXqVLcuC6BCq0fsaOk7gQIAwLySnpklQLakRJ5PeHGkgc7OJ1W7YXkFhQzKVEguH7y2LVmDCBcFkw0g2+MTp9BRDgWMgWzFaT3OcSlkfDZMDum8+cYb6XUwJFxAtnD3gyMCrRckHEDoEcI9wCDAzjqcBHyGOR+LnJdHvsJOiF4QRvns0GHslL46eiRd0fBKqRpt32gR5xh037338s43dpDVzrIC2ZCtDmBgSc4+Fb6oxAeRQDYwtvb8+huHrirADu0aDsnFF1amDh06SEBJsEXglIwZ9QotWvwBXV69Jt/8lZdfpGlvvkXvL17KjuzmjRsZjJs+czqDZY2va8qODsS/2Sk2TXYS1m/4mp16a/4zTLrhhhtox86f2Nlr1vx60fccm1L3tL2Lz/vu+60OPTWhOYXwMwB5eIbTK55GTz3Rl5kb32/dVmSQDdn0vlq/jqDxU7FiJa7z8Bee47AnZHQb8vTT7FS7MmuK02j/o8e6M9lKMsiWkpNNA9u3p8q+OAbZkhMTyCksbVu/aH+gDRYWmKwLWFyQDet3hB8qkM0ggwp8fjoIvb+dO2jCF2soC5pshQGqUrIEncwgm77OQp9Af2l9623sQz01YAD3P4x/CMdEmPbpFSrSwYOHmXEDNi/A9YXz5zIYB1ZqUqmS9P13W8Wb8pqc/ONDAHEBsaHLGT1VGDDPjdjAEL6aclqva9yYQXW3MDPUEWF+AOKd2S2tzVAphMYg0syZ1liycNF8BjCgc4Xr9HviKQbpvtm0mbXD4OsBJAMDmccTw8Njw8H9+0JANmhk9u3blz+/5+57eeOkc5eOzPRRNk1KLMkh78ppxrEAAgsKDQblAHrZ2rdpcgg9BP0BPOFYnHPO2efx5sZplU6PPI5IUGTAU0/x8cr3VeAMg6qSBYf5DXY4vRLyJrpkPZTrDoSBdu70IB3Y9xePucjaijEP14JOGVjWLzz3PF/3E4TUX3SRTC/iIQWyhRu6FMimz8eTEC7apIk157ItyWCmGxhvuN+Wb79lMHfrDz+wZirmJPRnbFbimb3WpidZ4cx6O1f1+WzlKurapQsFAuKd6fp5sL0Cn6+o14DeeXeWTQcV4aLPDBnC91v28TJmesLmIoGjsSH9AAAgAElEQVSB0ExVSRYAAoKBXvXSy5h5jkQTKlxX1MWg92bPZpANdcB87gTZ0K769e3NbeKLVZ9RelYm69zN5eyt9vcXXM8Y/A6QtAJacaqo5+zdpw/3TzeQDeuV1199jRNw/PbLbqvd3djyZnrt9bFa29K8IMMkJEx44ql+zGRHadqkCb308kiu6z9d/g6QDe8W667c/DxOfnQscmXAn5LLlWPAK1Lki74pryIpVbhocUC2fENsTsHPAAOcw0X3ZWRY9nEDGgIej0C0AwHemQJdUzW7cMCESo2ABpmemcGDHm5opfX1wInC4kg4TraFuOlh9Dw/v5AbfVJSfNT7iVFbNMh8Q8T5Y/cF9Qt4ibLi/LTX46Gnp8+k3Sa0QbzMZBvY7l5qULrUfxtki9q7NG0GF/ZPOIxOLapFUBRYG+6MDSegFJx8xPsIBcFkhbVwmaiPEPEA+XxqdJM7GYpJVlTwLMQO8gOAgzyJqL9VciQHWFZcQFMH3+x1tDMBItXfblv7e1YmC4vBIvyDn6GITBz5viwn0CI8SoMYQW0MZ53DP6v9xYZtK8fXQGJn/w8sEA1kA8SO/InILjr1i9W0dMdOK7soQLYH69YllcrbRhsPDu38FEczhKh2yYQEXqjxfTEXy3CB4KaNPbU2QDYsFlNSwMwI9uegaTyU5/NSuocYZOvuwmSDJhsUugSTLZSM8z8w87/+FlH7sGFyeBMyrGGnPrgocCxm5ZNay0zD5JAaOJtgIUBQWizUhbMEdgKcvE8++YT/tbrlNhoxYoRlrz/2/M4CzFWrVmXnIblCeVr+6ac0Y/pMFrJGSCicjTZ336UmKGaPvPXmm3zdcuWFNpsC2VTig2MF2VTFftz6PTvTffs9ycw5qxgmg4f1G9Rjh7PbY92t+yPcCSwIfH5ptarsfCLctN0991LfJ55iJ2rn9h10/fXX0/ixr9PixYvp89Vr2fFE2A+Pz4bJ5yNkavfu3TYtJByHewP8U86QXi/WimvWmB1DZwKGjPRUDnHCuwXwqWwWj11dIs7Gxk6BnKeRrRX1UfOrPnfAGQaYhx3s5s2b05+//8E6Rii9+z7B9nKGi0XqIFHb5r++d9krGAlkK5+TQ4PuE+GiZQvyKSWpBPkAxshcz8oJt4nHy8tjDAXzFxEhFXm8xOjtXpTGstLaA8iWmp5O8fEJUq9QJD44TETLdmyniavXMsh2sjHZnNZxrnmg9Yiw6x0/bWdQAMAxA04Iidu1i8MRAUrt+3M/bwIAkC40AlSrZnVxadPLYW9Lly61wuPgxC9bupRBkQsvEJqGIeszSWTYuWMHO6qNmzRxBdnUvFlYUMDg2fx5c1gLTBWrvcgPatSqaWUlxUdj33iNx2VVlOD9pg0bLSabzUYyjB6McBQVLvrrbz+zRhhYc7ATmLRwrr/99lvW6vzmm00M9FjtTTL1cA0eO0wvM6VnznII4hsmZ+d8eyZYseJYhG32HzCIGVZ6iTROBAoKWS4AIBrYUgAx1ZgFEAxacR0eeIBKloSWU/jCQGS/foTEOGBjQXcTP8Fw6923DyE7tAIK0R6++nq9bSwGeIlNJGU/t37stLfQZGvKETx6hAveG76DFhxsdN5551mnop5gDwI4QPsBgwztDe/EqbHnXPeDxYhEEZivjEIBkCkgEvPtXXffTd26PW4l4FGb8wpkw9wze84cTsyQl5/Dx0GHDRssYNGBfQg5AdU/8POFF0eIbLZWewiwZp0Fsn3zHZUpByabvUDzDf1QgbY6U9qdNKDIHAg5Xcuhn5ivsJbAOvPVMa9Tq1tvCSERsTdtGMz0AyMU9wNWgfffsVMnAlnItZhE48aOpfc/WEjIug4WO9rHp8tX2hIYRWx0f+OXJwJk0xMfeA2vYOZ6icNFC7ScADwXSbA3GHEpHk6PwASB5dCRIwyy+R0s1bDzmbRRRqbQZCtK4gNrrAfeJDXZ7CBbWrpg2BqS7u1ICwWQrSAQoMK8QkoqkWAH2UyRuNtZVCANbo5sUxB6BKaHoqd5Bh0v2JuDjw3jFhQwjknxcWh0TjxYO02xGCQ4B+QTtOiypUpzh8YiLjsung4mJdGzM9+xQLaThskWteOobEai8zqdYR2aUWwzdUl8J1yf8CCbfntMOhhAMIBGAoeA/v/5h6CcDxg0kIWZ9bpFfSTbAQYNGjSIcrPzeNHSqUtn3vHhnSWNrh/tmuFAtt59evOOLroFUm5fePFFojMXE2SzQDgQb5RAqVc4F3ZHwR0s0+uvLwIQggMRT7wj7KA9ASdLK87ngvMEAVWv7OcTJ00JyeyG0zGx4rlV0YcFrq8L/1UBrGqhh/pYO6AuTDQ8ByYaTJhga/DOJBGn3sYiExOq1V7lThp2tDDBg/bulu482nuOff/3WCAayIYRJFOCbNNWr6El23cEQbZaNahD7To2kA0p5bnPaF4DwgfgwKGfl0hMtMHDoj0GRyz1lHy66aHcwgAvfiqklLfmExUqro4ByJbmIUKSnMcnTqaMBIQCBplsKvEB5LxjINsxtiPD5HAHiPBjkVz/yivkhSRgqpjQ8lO1KijIy2cnE47RS8gCF0TfQjZyMjMyeAcUm3tWMUxmpFWuXJnbz6L3F7Co/o033MzhQkh6gHEIQsoYd9CWEL7z8Ucf0Q9bt1JcnMjEeaJBth7dH2NbrF33lT3JgmEyoHhfu3s4y2jLVrfa2cu8CybCY/BcrVreJOzZoCHXMz01jcM+LzjvHNr1y880etSrdFvr1sFsnCax0w/niYEruQiNtllUmF/A4Udfb/jKpgWk7PxAh/bsbAAAA5gG1gEcockTJrLTjvAghJT16NVThC45WKjOefX777YwKPDHb3uYCQOwYsVnq2jqW9PFjr5LiBc2hTFPAAxEyCmc7pOxKJANABZ0JHuOG09/lihBps9PANkGtmtPleO8VL4gn8onlSA/JCwAakYxhmF6KN8weP4HyAa2jgWCOs7VlwEYR5FALTU9jRLjEwXI5vVQrsdDB4jo4x07aeLq1bzpDQ2eyiUSaOTdd5+0mmzODWhocy2cv4CBGAAaKmyajyODjhw5ws452nWTZiILZKeOD7Cu0OmnncHMmOo1a8g3YPBmwdfr1/N6d+DAIdaYqDae+EDJbHjqySfpr/37eYMDTnoIQ8cx3uJN5uXmMhsVDHCAV1hvwZdDZJJzc2Hzpg28KQEgpH6DBtS9e0/u+z/+sJVZWQATEGKpAC0w2TD2jB33Ot8ZovtXNKjPbW3vH38wONOjRw8662wo9gV18/f89gsziA/uP8RMOGh66XZGGCo2Uq66upG9pRomhyn26duL2VwY+845F9cu4iazvJopWYP4E8zqo6mHeT5B8pwSJUtq9yzadWEf1BcFrDEwizEvTX3zLYKMAOyNMMHrbxRZolUBWAu7AuTDZgnYy24FGyiQK4Bd4CfVvaKeZU8ll4N1Ed5ttCQ+xzqG5uXk0h979/D6C7aCf1jR8hFllILGlF62ZClNGDeO28/C999nQHr1ms+Z5fd/HBoaLGDcfb1hA239/kfW7YSuoY3ZbBQyGPXGq68xHjD7vbkMEjrnmVdHj2GfIyExjpnfPXv1EmHSMv4qNLImGM3ntAv6jc8bR744mTHbWtMIeSIUAIm43w03tmCmZklrrRKm3UiSA8JfVWgydA9V/zjWd3OizjsekA0RLM7sok6QLV+Gi2LDB+uekAgtbfxS0SsYF1ROgHi/1+azRgPZMrNyOVzUTa4snM1wXz3xJjTZOFwUmmyM1HKWoNDTAbJl5+YQFldodLyrpU3ULr42i9WhIOwTSCJ2IuN8vjAMAtgMuwE+6/5o2FlZObzQLV0SLg0WB+Gbg3DuPXx+fmGAjqSCrpfCWbow6Wd4icNFn542g0DsPKnCRTXBR91CkRhq/G7kxKUgHbx6xWvSu7kGfcrLOwcBAeJhYMEOAgZ1CFR2fLCz2HkJWQQbvCu9G7sGRDzosfCmLMXfbTaEDgQWAkQ0Z+581hYIB7I5rx+W6SUHNTAJAB4iBfnsuUJgNAgcBfU8na1z2dLFrCuhg0xMtwYw7QnS97FDOHHyZIvya9VPLo4sjQknc0zecOmSD3gXBAULqPkLFoWAi/ozY5ECoU5Vj20/7bDthKhjn39uGIN3wpczxe6hVixWqrVICQLmKpEKhMvjEuLFWdKeBYV57NDCgYSgNXa5cP2mTZrzbtroMSPZqUSB5k+L62X6b5N4koaGBZiqGFMQVnD+BQL0jJV/1gLRQLZITLbGlavQ/fXqUdmcHEowAuTH/AL8gOdTk/uL6kc5ebm8UGO9AzUiWZ04CMpZ9G/JloaTgDCA0iWTrIWOasM8VvgRLuqlrLg42mN6aeDMmZQenxgD2Y6zWTkdTbwXgEK339aaF/WvjHyJmrdoIe7CGpJyM0hbdPPwURhgkeOrGl1Jk6dM0eYLMS6FbOpIECoc0wkMKYTHvD1zlsWGxAIdLA44w3CeWrRoQVfUr88gD4/DMsySs4uOHMVhqyVKCccqhOks2yTrrfXta8suqiqP8LHbbm0lQx+hL6YVQ4SFjh49mpNAnHeBcDbdnEKEwNze+lbOOnr1NdfxURC0vvrqqym/IJedsYe7CtaXKmvXfMG6Zh07dWHnS5hfhAS5z8EGHT50iB1ACKTf3+FBZpboBeNzjeqX8fU6dXooCIQaJj38UGcG814ZNYafCesE1G/48OH0f2ed6QjV0uZVtqNgXWdlZjLrLys7lx1SfZPFCkEyTHbOsSbAugI2RLga3qUwXzSI6Tgb/P/wdCfI1nvseNpbSoSLMpOt/f10UZyHyhXkU3JCEsVpGnmRqqmvoyumVCCfZrJw63ABsGE/Q2yEJMYlUmJSPH+W6xWabJ/s3EUTPv+csuPjTgmQzc3GbiB2Uda8RTlG3c+deROsje5KufWGSPdyjhFh18/SvyhOb4tUb6esSiSZF7dxrDj2K0oXDvEjXGRTinId651FOT/c5seJfq7i1Nk5X+l/u827+oaK0y8KuW+0RixP4GuCCa0Bsfq1dCY8z3HaWrI4zxrNztG+L8q93NqUOq/IEVnH2Q6LUk/XcS3YkIM+L0AnbPgRsSb++BUr6OPffqdsv59KF+TTDdWqERIfKJANWswq/Fq9N2A1YFCG02QLLv2VpIxkGHrEpu3Bw8CfkF00FGSDTZVms5MRB5DNLbuoW7NUdUDbQuIDPVyUsStb4gNJ4VVMFQ7l1DTZypUpzQCb0+nWbxwcwAFwiYfEzkeczyvDFCQCrFK5e0SqVkWT5E7j9bD2DowQDWSzOpchQLYC07RANtZ78Xgow+OhPRrIFiAPnZabe3JoshURZFPvBdZHw0ekPP7pkySaKVxX/IOrg7+DjI1QhpUYFMQVRo0cydlwVGlQvyEvcJMrpDgcIINaNAc1dwdf/b3Zc6le/SDIVvxObtBF2MUJIAyYaNnSjzgjXbhJSb8+FvpYnNsGZQeYe3fbNtxp4JAju1LVy6pzuw436KWkpPBu3cIF89ghUccFQang3RQ4jOw7YySwhG9RJ59fMXmCoCbAy7va3m2rrxvIhgPC1U+BbAANUbZt30nxiYKlwZOQHKQVyOb8XP1taXZIkE3R1tX3ALd1kG3f3j9ZKwFZcbADCUYrP6uc9M479wKaPn06pWeksiOFgrTmyz78WFzSMHlHbtx40caw24tsTm5ZeIrfhmJnHK8FooFskZhsN1avQQ/Wq0MVDSJ/oJCTH/i0bqnaCO6RkSWyiyYlQC9NbtQjmY4Bn15wcYP0UOxFiXkhUGhyCEqZsqWklhtYpAafhwJZAQbZ/HE8V/SaNIWZbAYFYtlFj6NxOBeOCgxZ8elyHh8zMtO4n2PjBcyrc885n0MaWTRdLp5V/0cWtukzpnKYDHSMqlxyiQ10so15MnzdCRqpeaHbow8zI+KdWbM5LAnjC+YD1AM75ouXvM9MnvkLFjDT2uLSmybPcwDZsAmQkCTaYTimL8AgJCJwZhfFGAhB8B3btzH4lFLhNGZpgQmCOuZm53A4Jto6QlHAqBTPF6oRg3bdoH493gRt3KQZ/fnnn4QsrWB0IXEArs976ACqsrKY5fXySyMoOSWFFi9eyuuzSOWvv/6i2e++w+MtWC0Iq31++AgR5qltvqD+devU4k2cMaNf4518PAsAv+YtmtL555/PWfwgPQLgEmFKAMwhcH55DREWp2mYywlJfLj1x+9Z/+aHrdtYWwmhv24lIy2dWXTQ8UEBIxsgo2B720G2E+EYHUfXOO5TnSCbSnwAJltybi71vuNOqpLop/IFASrp8ZKfW4Fk+Mt2ZMqGq4PEGBIN08ubWaVLCdYHgDbdXrb2LtfsWGvzpnx2NsX74smfEM/tNt8fR0f9cfTxtm009auvThkmm9sLLsq61HlecdppJNCL+5fj4pFAsKIASSGMEpvOafT8Jqo6IRyKMInKAKfwLC9PiArWROhlbmBccTql23sJ966K8w6P5/0Xtf56fY6nbtb9lJyMlnyA5155gAViuGh38/wZZnOnqO3ZkvVx8HQZH9CzVhZjk6W4ffV4QLJwbUnZN5w/F+6e4TfLitpCinec1X8dCS2jgWwdObsoUQJ83oAUGlNzEmeRBckrlxSTzbnW0rPKihobcjMR2v5Eh44g8WY5mXjTjawlJEfEukr8hL+QmZHFvmkwJ4D9uGBOARwfxEbAAAdeULF8eSu82wLZFLNFmZb/5ht6KDsnh/IL8hzCc+HD2oTBFcgmEh+Ayaa0c3hxZgiGQsiAwmiz1wayRaK4w1kvNA122jnM1DDpMB4yJYXrDoOle32CyTZjOu0ysBDwUspJqsmmD0q644u3pcC1PCLWR4JiigLaIEcKzhH25aE5BNgFnwmgLTRc1DkAGUYhOx1YOBsBAaQi+w4orVh88wQvwzdvv/U2pm6jvDl1upUZh4/xENN54VwUpYCKjDAinwfEaZPWf7XBNVtc6LUMdu5QNzUQ4xgF/qjjLak3aVi3NqsGNJzTvUcPpuMvXLCA+vXuw5dB2CTCnRA2g+cDIwNUczDkUOA8QgshpC9IeylbD37maerwANJ4B8uSDxbzzr3HDFD1WoLJ5jogy0lwz549gskmwdmt27YLJptj8tFBNoRTNbrqGuumerioAhzRt7G4njh+rBjqPMSMtfgEkQUSTiyYjps2bJD1E+MHUlbDaWWGIAMkBj3cuQt9vPxTPm7G2+9Qo0aN6OD+A1zvvJwsSiiRRB9/9CmdefZZEcOSi9J+YsecGAscK8gWX5hHrWrVpAeQXRRjjmEIxoURBLIVAwctJi0jQ4StoM1a4IaeSMd90lSJDzghjrVIl5OrFCzO8/ooVYaLdncJF1XZRRMl5KKo/yfGgqfGVXTHBmPg5EkTWNsn/WiqANzJxyGbmDtQ9PkM4MyY0SMZMMHOJuYJAGQq4QHGcoBIyKJZExkyec4RDDTnUgP6KwhRB/gPDZqypUszgPTzr1DkI6pVuwazrASQpwlWaCCbvsBVrc7tLWIcmz3nPapXT4bqmCZr72CuRP2hMYMC0HH9V+s4ocOfe//iOWLESy8yGBdtJ3vF8k9Yg+7QwSP8PAiTxD2QnQ2bQ19+uZ4mTJjAWj+wE8KpwNyDWLQraUAafuWqlUKg3QxwvQYMHMibIM6EA+q5F8yfy3IE6GeY5wCqInwUgM3ESZOoadPm1rNs/f4H1jZCmJkVWqMZECDhpAkTmcm35dvNDCI++9xw1mxSxelkYD0AEBAsZ4QbgW0IcBA24KKFxUaz6b+9R7qBbAgXDfh8lJydQ0+2vYeqxMexJlsZfxz5TF7Ry35hhzUs0MzroULDoEJEgGRkULkypazNVrUOCY67wp7qc8Vkwzogzp9AXoCsHoNy/X5Kj0sIAdkuToqnUW3bnrThos72owu+h2tbJwL8KA5o4gZiFAc80p+jOPfFeUo3mduTljBNv6beR5220c/7J/pqcZ/3WOxa3Hv8L+xQ3DoV5XinP1mUcyI96/GeH82O0cA/sfYQR0WbZ9xAwHD1d/Pvw82Ff7cNbH0/WIkiM9mur1qVHryyAUEkKClgEnjP+hyj5hOsV/Jz8yydfWBTls8dQq1Gqh1BDcK1DkiQLd7r40AEfYsS34uoS5O80qnF3/BpszJF4k1sMunfCyqk0ngSPw1s8ktwORAQIBvWP5C84fevmGxeuaUPeh6vRWRYG/a+snNyqTBQIIQO5XHBjAthBPE1kC2lfHni+FSZzURdnwdauUPGWm1ywsZnmZnZDJKVKQHYJ1RHQg/1UQ1ZB9kqQMwSwtgSZANdcdD0abTb9IrsS9nZJwmTzT4c6IiysotirwFUgy4SlLa+3PYTbdvzK6XlCEHKeK+HzkqpQDWrXEQXVahIZSTghn16wF1ODSJuoDbNMwGaYOceTIAmjRtz2B9CQxTDDcfrmnxM18SyT0O/0cCx8w9GQVEKBK2vubaR1V6/3fI9lS6L2kcrAmTLlwCgM5uSbQDBc8qOrUA2HVjTBzkFsi1euIidJhQ4hXCYkDEKBWFCsA3CI1HgzIH1Z4WRGgYfrwr0HlB69O5FrW+7gzZ9s1mwCEzisMtRo19hu0Kb47nhI7jNo7+dfe459OvPv9gGLgB73ZH1hkO0PTRz1mwGNJGVByw8VRTIhueGlkavPv2CMTwYO1wSIeDaV9aXjqTXw2mpdZAN+nEIxULfHDDgKb7/xZdUoQ8/+ohbGAbS18aMYnBu1Refs3bDzTe1YlAFjtqGjeuZsQhQ9ZrrmlDT5s3+FZl1orW0U+H74wXZOtapY2UXRRa8oF6algjEQ5SabgfZ3OYGG2jAY4xJBfkGpWWK7KJi/pEZ2eRCCDNMASc+ENlFe0ycQqkJ9nBRHWRDAiAk84mVY7NAcAEKFqLBel3QYtz7xz7W6qp6WTW+cOhi1uCwQYQsIuwUmo7IJgpmGOQJwIADEHTWWWfx+eE0VfAdgDow6sBoQ6gj9G8AeiHMsMolQkhcCURbWfuIRBjnyFGs4caMuwgFuivQF3Iy2dxOWbZsGa1Z/TlvvgCkQIjjra1vc4RShmNRyzAJjqzUIEU5se3Z8wczwerWrsPXrXb5ZWKhKisSst+pNpVMg2UPrqhXh8Etv8wOqC9XbeALGcwIROKDHTt2sCMNm7a65RaqUQN6Uo4+g/to7Ad+59p64M7b72B73HFna9aCS04Rup1hi2Gy0DWAW4B8mG+QURUsOr72MYYLHVsr/3vPAshWSB5OKrAbIC002WS4KEA2ocnmZ5AtOTHJBrJx0w6hD4n6wkZ5AciupNJpmrMQ7hy1CaKcFmiyJcQncbhoANfyeDm76Cc7dtKkU0iTze3th3Wencwtub52skVPVItyztdhNYq0eojhUBx5vA68Pmbo11XPF+pf2O95Iu7vBD+KAoJFA06Ot17HY9tjvbd+nvMa0Z7X2R6VRrvagIz0np33PZHt60T1k3DX4WlL8MOj3irae2HwXV1HIzu4nWeFTYcJC412r6iVPcYDojHZ/kS46MqVHC6a5fNRqfw8Dhe9o/rllJyfTwkFAZ6fmFAlxxhe0Xi9zHyHb8iJN7GeB+tN2gtLcKcSs+TD8bof0gVgsvmCFeSxC+Jl+KmiZHT/X0W+gLyVGC+ykjrxgVC8QERgYikDIkC5MgKDgJ9gY7LhQ525o1JCsyZbYSGDbEofLVrTQvND0gFosimQTU+h6lZpcW+R/bOoIJuzvrkBCLamUcXkFAHaAbDzejkEaPApALLpu2Vi0QO2moegcAdwbfOBA/Thho2URh7K83spQD5+58jsAWHchMICuvi0itSyfn3OugqXFEAbWG1YkgcHT5VVJ9TRBEgCwAc7yaNHvcIgmwVScdy1yCDr3L1Sf0+aNImaWSBbZEd2w9df8c61AoURjoLMR9EXOAZrx1lpwa1Q6WCcGpojRDcLcgUTDwLK5VKShWNiiFAZRRVlTUPTpJta3sxClu/Pn8csPtgWINvBvwTIhmO+/eF7Gvva6wyywQ4sWH3FlRZIDqexTi0lcOulXZL1h9sCJVcpm1VSCvuzot+ZVKZUKRo0ZAj1f7JfRFuo/vPaq29QSzAEJPX1+eee43rDrhDqhY2V1poYPaSd5HPDFqj3ow9DNNyFyabVAkkvrmkkBLotkM30UlpqqvbckUZ7May6MfuOcY6InXacFjhWkC0hkE8ta9YgJ8gWLlvokfR0Zl6CyRYpJbd6HF4MQaszL8BsmmROfCBANlEwFWMzxkv5kCmIALLFsoseZyM5htOLmyVav4UrQ+sY6uBcuEKIHMAPwkhDsm86ro8xEeGbYJe5AXKhi2IJlnH2dW2V5UDDirKTXpRHPd7rHO/50eoIVhQYi3opCiMICX7A2gbQ5hT0/qcckWjPWtzv3UC2fSWFJltKdg4NaKeyixayJhs7Mbx6UW6I+x0xHgJkQ7h0cjI2yIOAnKuGl7yMANu8dDQtjRISEkmFUud4vQwEfnSKJT4o7vv8Nx1f3H7tBFf+zmexgfoOreC/876n8rWL2x7+bbaKVv/igon/tuf7p+sTDWQLp8nWgTXZTE58gAgWp+wG5Adyc/IpPy+HIykVExskD11j1gNNfmUEyTSDbw19/lJlynC4KHPWNF1S/XycKvAS0N28lI3EB6ZJJUsA/ShC4k05q8L3xpqvfNlyXBvILPwtIJtwbLyMOBYXZGPQwvRSRlY2LzJLRWGy6eF7+uLgVAXZ9AUkJj4sp3LIQ0eJ6Jt9+2ne119RRkIiZfvjqNDn43BRHANqo88wWHQ8IS+XvIeO0FP3t6NziAjNBcFZHMBpUWBVkxZQDxa0cH6RAUw1WPxEAgDs0PPyS54ClhIWzyjIsqQ0YdTiGanML68uU5drO99uuyzvL1rAYJbHCJDp9dGggUPowU72kEq3AUgxuazvnHGh8ouGV9QnLNhRsENeR+nHhYsjlTsRANkgeMuSEWEAACAASURBVI2ODv2ZA/v+YpANp4HJNu71NwhgIv7+f/a+A8ySqsr/VL3UuXu6e1Ax4KrgAhIkCLiGVXABQUBXYGDIqIirsuquShDQRTDCtwbSoAwYVkVRJJolGfa/pmXJoAQDMDOdw8vv//3Ouafq1n1V773unsRQ9X3z9XS/V3VvnXtu+t3f+R2AbK/YK8yAhk66h8kiVWt4nCVNGRXjY2OStS3QMACjEFxFBSPlJ1gZH/nIR+jDH/5gy/G3HchmMw/xIKbiBjHo8IcoCKphqHhvaLIpkw02vPrqq7lPz0xN01evXs2D2LLREVqxYgWHiUHUfOWKo4L6xrW3bDxTkG1TT6pu+RsCZAvZ1GFinolJAdm6u6IgW9IiqhOQjXUYsLHMeDTj+ZypD0y2cWTHo2h2UXA9wV1ymb2bW3tsKfVZ7OK33aJ6MfaJA2cWWk7QT2KYK6iTaJxG2d0yoZoaG5RjoeUmve9Sn7PU+ztph/UBirVia3RSh83xO52DbEh80EsZqplNTBgZ4srEaHtWqg0am5xg5i/nr3JYb+EhuQGFA403nzcZuYJkF4Xm27yfMSDb/XTZ7Xc+ozXZNkc/il0fR4ebttXemCAbD4cdhuK1rXj6hY4ssDHG+Y4qssgvtat/6k+LNKy5bbEgGzTZQObpBvZgoqPsmjDIBk22cpkGBvqDXW6rRJg2s3rN+DiDc5p4k9dYzlxml6cJfGZn53iM6evrjXDvNVLUtZb+vWKFi2YNFhBNfGDdaW9whMlWd8JF4xtF698aZHMJfuGz9P52IFtT6SY7qp7A2SDbtO+zJtuWyGSL29xqGIjqsIHB9niD6NLrb6A1uSzN5fNU9rNURTitxV5kmmSlSuN/+xt1zc3RDkOD9JHD30oIVuwzjDZe4xuKgJTd4NTjbz7sME41Dj0yiFJ7frY5Fp13vA0OV3noYSQ+IPrGf32LU3cv9jrvPz5KV17xJaGRekT/9IYD6JLLLg0e1y4eHptopMgOFJctEU70gV/8QgSkcUGYu29wIIgHB4uB0e9Ggw46+BDOYqaXzWRDyOy6p9ZwWCguhBCBJYZMdgCtGGSzbGCDbPj8jwj59IT5B52dS754MWV9AbF/+9v/4TriQnjlW49Ywf8HEAHm3fe+9z3+XcNbZ6cn6brrrgvquWLl0czGOPyIFbTTTjvx3/E+F5x/Hn15VZjFLw6DRNtzVl/YQGnOFuhmJz6A/g5r6RiArgm884iz1X3snHPZp7bffkfW1ZH4enN5ddbvgVA23h1adq5G3WL9KL1vaRZYDMg2m8uTMtlO3i0aLsqB5EayQGsGICwJZGtVeww7pbLNZJNn25cNsiFc9D0OyHbh8SfQDoUcDfM4KGHv7djcS7PoM/tum62g49fmZJHERbkuFNsJLDvf21IW+Yt9j8Xet1CfWB+A3ULL3FDfXyjIloVEBK/drKwyVuX0QAJ/KlcbzGRbPjLMawdl/rY6zOC1gycgWyHfRfnuKMh284P30+W3pSDbUvxhY/WTpdSx3VzM4/mGKiB97tPKAu3Ar6SXWeh9nXx/IXPDeuuHnVTMHqM3U3B5KSAbtJjBZGOQzZqbJMJEZD0EZBtoOiSK8w+pS5h4E+Gi+ayRK2M2d/yl8x/2nAqyhYkP5J7mLLayPxVRGp+Q+AB4COZNlZPpEGQrBeGioSZbckV1sm1isgWZMDsA2WbmCfG2SUw2t3Ql9FWqNT6Bc0G2R5H4YAsOF3WdHL8j0QECHZE+/bt3/R/98rHHaaJQYCFahIkiox6+Jz99Kjdq9NcnniCvghjpKo0W5+m8o4+mnfv7eXMJBkdzOoI6nXfeefRlzd5FxALPX/jiJbR8uaOfoiDb/vvRHx98iJvwv75psouig2Fjoj9NAycNfPr3ow5/K0HrS6++gSH6f7/5H9YZi9Nc4A4RoZjXWa8FncfWWYvLBop7beak/f13nvIu+uCHPyRaFeTRddeG4aLc5RPQcxtk03phcatMNgHZ/hgRbOZ3MLZ828kn0q233hro462++qv0yldKKKaMNWZIMZu6Pz/2CCcQ0Oue+5GcADxFkwLZDOKfOO8/goxs0Eh6wwH7BzoceJcvfWkVayjhvkMOOYT2/odXmneXwQwXC3Zn5Ln3/N/dkjXUDKKuPWBXBdkAfO6440503Q03qIiOPNCr0zlnn83gJOyMZBEpyBY/Dm/sv24ckE002bCBc5lsrd63Hcimk7Iy2eJAts8edzzZmmwpyLbhPGxzAtji2LT2mzcd4sSAZzpPRL6bgmwRB1rspmWhG6P2h24bzq/X95M18QHWd6rJ1hQuCk22aplGOFw0GWQLD8dljVOtLAxkw7vJJiUKsuGvc5mUyba+2n6x/WR9lb/U5ywQU1hqcen9TwMLGM7Ggmq6UD9a6Pdbric1BXYHSQ3avtQCK7a59v/Fgmwna3bRGJBN5hSf5ks2yOZKHbgJOE2G0BiQTRNvJrWJPQdOc7honQZ7QS9KBuaCSC6vTvVGg2p1j9ZN2NlF6+RN4cjKbGDtwt3EB+ValQb7+9omPlCwi2l3kXDRzk7+FU2cmV4YyKYNEoBs0M4yKcVVkw0g24NgvPkZGt1SEx+YMBSs4SseQkWJniCiz9xwI63J5mk6n6NSJsup1tFWdWST8hpUaRD95YknqVSt8KllV61Kw8US7b/NNnTqG/blzH9Q5APIZiPB2um/fMWXOKtbpSr6Zfvuuy8de+yxVC5VA1BLNcTOPvts+tvf/sZhjh/60On04u22DVgr6nfIZLbjjjsSeQLasF9Ax00FD5EddW6Odt9lZ6pUUKZ5ukec5fQN/3RAbF9yw0bwJYBsvifJDdzsoU1gkClHwyK5br5H73j7OzmrmvSlEGRrTjGsXxEGmIaL7rW3AmPQFATIJtnx8PkfH36kWbC53uBspf/4utdwP5OTZp+Ghobpxptv5rDdyekpuvqqK1lU/JKLL+PnPfa4Adlqoo137/0PUr6rEKHfM5PtPz7GYa64gsQH+MUY5MMf+hCHz+IZ733ve+lfT5MkD2H2Nskwq5uaSqUWJHO48cYb6ZOfOJ8fBcbd6tWr6TnPfT5lcz69ah+xw9bPfx4Ldev9Knj5nW9dw6Airo+c81E6/kTJzJdem9YCiwHZ5rIhky3UZKuxNmSQ8t30NzkpMiAbwkULXR1rssEyUSZbqMkWYt9OuOjlq2jcZDAdLJXoM8ceRzt2F2iUQ+eFycb+vWnNvgWU7rJqFpZMYoFr1AXbayEgTtzDF3L/Qr674BdZwA02yBmAUm6iGxVAt/vAInZLS22/TgHZzcW2C2iGtl91Qbb3XXIJPdEjmmzL5ufprJXH0ks58UGVRroKLUE2FGZvMqJMNlkbRS5lrDusOGYbc+IDYbLhqcVMhg96b7n/frr8jjtpOpelQo1ou54CffbII7eI7KJL9eO2jb0ZfcHtc/Y6r101F2sn1/3SebedpTfzzxcxVyzljRbrd0spcyn32vV196yb40HR+gDZoAuvWswR/Kk4z9rpwmRrrSeqNmdsgxq0Zt06TnxQyEgCA1tLXBbw4fpzUSCb1ci4v1qjAGSDJj2ysi8IZOvv72PxVNlcuAiilBYHskFzi1OoBvfEu5/9kosD2YhUSwJ0vU5Atr0H+iWrHXTJltIrNrN7FWRDNtFH63W66MabaKyrmxCiVeQwUZ8BHPwrNhr05yfXULFWYTAnU29QvtGg4fkivbynQGevOJKeb0A2tlGjHlAhA2S9Qcwoe9vbTyIAZAjpA9A2NYka2DnFJE2vaM9EP7FNeMibD6MLL7wwArJFF3kNuumGG+m09/yLiJcboWhoge2///506SWXR9hfrQYmgGzq1z+99ecM/Oh1yEEH07p1kO0luviyS2mXnQX8wlbwoos+S9/61rf493e88130QQXZiOh737mGNdlQtwMOOIBmZ+c5Ix6uE044gX73u9/RH/7whxiQjWhiYiwA2fA+osnmeGe9QRdccAGtuuKyIGOrMiZ2331P+q9vfpP++fC30h9+/1su84LzP0lHrlhBjz32J3rta19LWU9CXe+574EmkI2//x8fC5hssM/fvXhbAbzMoIQMcsywI+JMfjts/7IgdFaAtnDweve730077xwmozjyyMPpN7/+78DGCFP91rev5VDY3XYVLT4X7NQvK5iIFjj73HPpuBOO38x63jOzOhsOZBN7Kk2bmWwbEGQLEh84IBuYbJr4AOGiosnW2cHRM9MjOn3rzRtk6/QttrTvNZ2YbyKQrZMkB61sv7me/K8Pf+kEZNsum6OhasWAbMjeFg3JceuhqzJdR281ChXK5vB6+wSf10PmgBJJy+xwUQXZxqDPm4Js66PZN4tndApuJ/nXQkGyFGTbLJp9/VViEajXUg5KFlHc+nvXRTwpCWRbxKM2yi1LAdmeRSD1SPLFzQlkA6DX1yfEMne8as4uKodUNsgGGSa8jzdZKbN9QuZAuKnB/7CdgCZb2WQXDUE2+Z7rvDZQVq8TJz5QkE3uiCKREWcy7gCgZ2pmnjMzuOGiSeWpJ7kgG4C2KZNd1GayDc/P0ZlHraAtDWQL7G+YbIC4HiwW6fM/+jGNdXXRXL5AZT9D9YbH6dXnqUF/fuopKlarVmbZBnU1fBqan6Wdsz597FhJgAAmm8Bz+ClMLPYdK/wSwNHWW29No6OjtOuuu9L0FBThwnDJEFuT+6t1JPMI2Qv6vzcdeihByywId3SHinqDTjzxRLr91p/xJ8uXP4szvjHg5nv0g1t+xBlOQ2ZVmM3UfhTqABApazz57nvvJ82KBRR6n1fsRWvWPMkZb7/xjW/QK/bcOwhr/djHPkZXrxa2F4NsH/ygfNagIFxUEx9odlGAR3fddRf953/+J2cXxcXZRQMmG0C25HBR7T9rnlzLYFm5WAz6VC6XY8Qf73Tqu/+Fw0aPW3kMlzEwNEy33XYbjY2v5XBRHSQYZMvnTfrhsD1DkC0E091JDu2ONMf46SHbS4IOEd7zda/fj79399130ZsOPpi/D/YgSsRzjz/pZNbz222XXSX7rFGvVMaglh2Abw1fwkVTJttGmUTbFbL+QDbRZnCziwrIZlgSiwTZpmZnWMjb3TSK1wuTzc4uqokPBopFgiYbwkWx5QQ/Q3MZdZLCvZ3t0s8XboENtWhuWl8YZvj6LG8pm4WFW6r1HUnvFWcHe65v/w7x4On6tOP6tsXT7Xlx4aJ/7RMmGyI1zlh5HAUgW6GAPPJNIJu7WbBBNqxDRpdjxAuZv3GbC7Ub7q0ZkK07ZbK1dKcl94MlP2D9eHs7EHszqeb6edkN8ZSni4E2cT079TNtIhcU2cTVX7DntKtvu88XXOASb1jvIFtdSEDYBs7Oz1G1UqOBwf5YwEuqHiV92Uw2G3+SfYUJKW2EESlclrEBlzlT5LSRNsgWF+lml2uDbFsNi5apAdkQLhovhIoyobEwO4/EB1VOfMAn+IbNJnXCX1RjzWQaMh4OAGXd+LgB2YxAXOTe5pblhAlENDMzy5Xs7+1xykv2Btxbrkrq8ZGREdmse0Rx4aLPJJDtr0T0qetvoLVdXcxkK/kZXgyVGg36y5o1NFutMIgkAAZS6RLT+Ufm5mjvgR768OFvpecFIJtsMBVkU4DNHgTvvPNOBniuvPJKTr0rizSiO+64g3555y+440CkH4yuiLC91bTbbbcdvf71r28C2XRx/+D9DzBjTUGYr3zlaxzWOGVAvf0PPIi+ePHFbeO58LwXvehFzGQDIHbfvQ8EIBs+e+Ur9oyCbJoFtN4ggGxXXfklBgnffsqpIcgGDbxrv03//v4PsE2R5MAG2QBEfuELX6BVq1bxG7cC2YLsogGAJX3s7LPOoa9/9av8f/RH2HSXXXbhfnrXPXfTe97zHnrf+99PJx57HDPoYOfTTjuN3vyWQxlk08QDDLKBuefMSgqyhVlY48O47IQIsF8cY3DVFVfQvvu+gev6rlNPoR/cdLMMPhyyLGMIngMwDmMMQonHxyapu7ubnvucZ9GnP/1puvvuuxmMO/+Tn6AXvvCFnI10m222oa2eLdls02vTWmCDgWwm27TONWMIRSoUqHcB4aIsnmoSHyjIJvoMcrUC2ZDteqhYIjDZdurKc6bllMm2aX0tbLO2w/uCK5oEsiH0QJmL7QGmBRe7yW5YCMiG99YDsaC/Jwoxb3yQzW2Xdu3U7vNN1igdFmyDbH8ion+9+BJqBtkyNFSt0XBXgXIY6XDybYXIbEiQDdlF614YLnrzA1tudtGFbnoX+v0ml1jyAzp0sjZf6xT8WChzbf3U7mnwlM2kHdtaahPXs1M/0/dIQba2Lbpev9AJyHbZj39CNz/2OM1ls9RfKdMBO+5I0GSLZbIlgGyagKe58vEgG6LQALJlfZP4wALZ8AzdB8eBbIgv7e3tDYC9hYBszx4dNRrldfLGIb6QkNNUOWdAEmu1Gg30QQQuDP3jDTV2MJq/1DxHX7deb9C6cWGyIRuifW/iAqchWSKnp6d5Qdfb2xNJodrKM1BupVaj8fFxWj4ySp6foapHNOkR/QXAxFVX00MIe8hkA022pz+TLZpC3c5+UYFuGRE9SUSf+8GP6DHyaLpQoNlMlkNEBWArU52ZaAJ0wIlz9Qb1mMQHh710WzrpNa9mTbYeE1IL/pEyONx2/J//92s64ogj6IQTT6TTTz+dcjkNvazTkUccQb/5719zWQB83nPa+6hBNbrllltoemqW74OeGXa/Sf6hfz/lHW+jn/zwR/wsaLddd+P36aILL6Qvfu7zQQKDS1ddTvu9Yf+Wg4mCbH69xkyse++xmGxEtM+eezBDDraBBtmer9hbnldv0Hkf+xitXv1lruspp/4Lg2zcHTwvArIBPFr75FN0xhlnMNj1h7v+l77wuc8LyObVE0E2ZXTZiQ8Agv7+d7+jw9/yz9wnwV7DT1xgDp78jrfT9777fbr00ks56cCdd9zG2ngYIIaHh+nr3/gWZ3dVcFLDRV1Kqh0uesopp3BbBRMYwLFGg97ylrfQvffdze8L/ba9996bwS9N567fB1MO8ekAFw879E0Sqmo04QBwIpMwYucReot3QAbR1Vd9mev8tW/8F33uc5+jX/8CfkN03fXX0447vYz//3TfJK3XWW4TP2wpINtBu+xMJ+2xB4ftF+p1oY0bhmTUl3waR+a6Qhf1FkRHUMPOk5nYMkUBZJuenaGRZcvMQZEYTDLkYongUznr0yR5hA3rey+/giYLyI6XDLI9vVls8XIPm9iNnkbFP93t93Sv/1JdZTN5/yVsXjHrI7kV9M4UZNPEB6rJtl02Q8vqVVqW76IsxlQApVQPohbs5E166IXxsFyp0/jUJCWGi6r5LW02vAoOunHI3d3Vwwx5fFwymmw3PXA/XXLr7TSXz1FX3duiNNmW6o3p/RvbAptJ/9/Yr52Wl1pANrDGDgvTwO3EeCBmQN5IOWNTRASiz6UOyHbgy15GJ+31iniQzZIfAMmrppps9VpEp1vBV7deymSzQTZbky1u2nWZbEi82dsN1KNF4gO1oqlvxWiyRZhsD/3tSXl2DNAGI7GuWa3G/zBpsqYDM5MSzia8BtX4xDPDmxsAXgDZcJ+ehPLmyDoVlR1z+DwwYsDIQehdDuJxEU2vqDmVOSN15RehiakpGuobZMCm6hPNFnK0rtBDH//61xhk27ISHzSDbGxOUPeJCMGEWIT95I+P0A/uvZ/Wdhdowvfp0TVrab5Wo3o2QzWcbjJsJouw7lqVektl2gphpqeeQi8k4uyiXWB/mGZKOpkC+PWjH/2Iywdosueee3GD/fnxR+k1r3kNefUa+bk8/eLOXzFT6S3/fBg99NBD5HtZuuaaa+jlu+8m7mDCdOI69Q9v+QG9653vCAaJz3/xi3TgQQfw4m6/ffeliXVQAEEI6XK67vobW7KdbCYbgDQbZFMm21NPPcUAXDPIdi6z9eCDkXBRh8mG0FCAbB//+McZZLvtjttp1WWX01e+8pWWIJsMhdHsosX5Wc7mqdlZDzvsMPre977H7wsm2zev+Q6nO+7p6w2Q9Fe96lX017/+lUN4P3HBp+jkk0+mjCdJF+697wHRoDMjDCeX8Dz6+Hkfoyuv+BI/N0h8YABQaSDovJ1Pl6+6lL//tre9jc4488zEnlpr1Okth72Z7vrf33OoKFNpG0Qvfen29KZDD6He/n465phjGKA75e3voJ/9BAAq0e2/uJO17QCywUuvt0C2Tgb89DsbxwKLBdny1RK96eW70gm7707PQWKVOlEOiQ+Q8RiTtXWhL0BUuyvfRb0Q1dYMjS2Z2NKHSpUKzcwgXHRY5iEz5fEkbViiYPjiQAaZqONAti0ru+iGW2RtHI/b1KU83e33dK//Utv/6f/+SSAbohSGi0U685hjadtshoarFRrm7KLQVhNNNk4kxBo44RVuMjBeVllbbXR0hEE5m/kbsTxQNJbIqPHzyM/wOqynu5eyhTyvF+d9n55C4oMHHqTLb7+dZrfAxAdL9cb0/o1tgad//9/YFkvL25IssGH8X0AvsKUFZMNvkwkgmzLZQOApONlFbY1PgGx1E0kZp48W1yo2yAZyScYTfEOvdiDb9NQc70H622UXNQ/U+oKzNjY5QcgJgBIZUxmrVuUsCsLx/CMg/vHttYbExNarNRMuGsXkFBtTMpu+BO7DxhoT7uDgIDPZFDNlYMwV0gWDzQB42PxjQwT2C2+mLAwQzAL5XZ6m5SvIVq3WaHJ6mkYGhwVo8omzGQFJPeeqq+mPAAHJo9HZIp1+9Ap65eAAbbUFJD5oCnMxWDVOOtXJV/3ox/RgrUb3jk/QZK1K1VyBmX6wu+95lG0QhxR0l0o0UirS61/0Inr3vq9nFhtaAckhAsaIlcaY24M8eujBB+mf9t+PGYjPf9429LOf/SzYwF742U/TxZ//AgM7Bx54IH3xC5fwZxecfx4zukDbfN42L6Abb7qFenqAHkcvRawff+wROuxNh9DUFPBxop133Y2uvfbaoJxvffO/OMunZv/bbvu/Z3Csr38wNpQRA4IkPhCxfYSL2tk2JVw0hsnWqNN5H/0oZ8bEM95xqiY+EL+89tvfoQ+axAf2m9jhlfz3jE9f+9rX6BV77RPUL6LJhuyiSDBgEh88+bcnCMDaujVPMoPvbe94J73nvf/CrC+wwL597fcCfTUFoAHmgfZ68BsPoieeeEI02cxpNkA2hIu6oClANoS5wo6nnnoqvf/fPhiwDPV9/vu//5tWHHk4//qc5zyHw4E9H/lnNR1sCGBcc803memHcvZ4+W70m9/8ht8XIBtAwlxXl1G3r9Fee+1F655aw+PGb37/O1q5ciX9+he/5Pa5/vs3Bky2uME1/dumscBSQLYDdtqZTthrTxopVSlfr/I4Q3UB2NygM8xFYG/ms3nWh7TDk91zIntuAMN5vlSifqZ/WxqR5tQAvoWsyzP5DD3aaNAHvnQlTeZyPL9ouKid+EDHl01j7bTU1AKpBbZMC3S2+cE82inItqxWpaF8gZNZYfDTcVKDUJrWWhgLayK7snwEIFvsGXxwmx3MgjN/HKxjDYfDO+wnin6GQbYfAGS78w6ayWZYjuSl3dHsolg5tONVuIzlLdMH0rdKLZBaILXA5m8BJmVYu0cdnwHvYF7AbIadOiIJk8JFgS90V+uceBLojF7KjJ6Zm6NGTfAnjXBhrIqJW8psi84cANmAP42tG6fB4SEma4UAnZCKmuY98wfNCYCtgewXWic+0L0PcJRa3ZPsoiNGkw33TlShyZY8idY8j+bmJFx0sF/CRXWStqnmdoV5c9MQUXQJFx3i7KJ62aL5zW4kOk0A2QBA9PV0R8qMozm6mykWbB0eYWCikRGQ6c9EdNbqqxhkYyabAdn2GejfYkE2GA4ui5DRcSJ6uFymc6++mv6GcNxcFwt9Vw0ogjbN1+qUr5VpsFKhHfr66YNHHckJDyAVnjNuyXkjwTSxkh2oT7z3ve+lG278PrfXGaefxYwphCwCoH3Nq17JAI8bdlkqznH2zccfAX+E6KS3vYPOOAuMqOYLANOKI95Kjz/+OH/o57L0/etuoL//+7+3tNvqdPJJJ9HPf/JTOa31iMGoK1Z9mZ71HHTn6IVO+uIXv5j8umF2mXBRBfVckK27p48TIOBU+NZbb6U//xmeRfSOU99psotK573uO9fSBz7wgQhMoACbJgrA9/A3TqigWm/kJD5wQDaA02D+vfXwt9AXv/hFmhifItjda9Ro55fvStd+R0C2pOvRPz1Cr3vd6zoG2QDexTLZzCD3un98DT322GNcHOpz4BsP5v8/9MCDDLJCm2+Hl+1I09OTdNRRR9G999xDl19+Ob397W8XkG277enmm28OALw7br+VjjvuOAYN93/jgayrt/LooxlkY7tefyM97wXP54yvL3jBCyibzUYScKQhpIlNv0E/WCzIVqiVaf+X7UTH7bknDRdLDLJl6+CehYc9KluAF5grCsiWy2BEEka0Xq1Atmq9TsVi0WgshCCb9vMAZMvl6HG/QR+66is0hXCnFGTboH6TPjy1QGoB2wKLB9lO++LF9ERfH+vtgsl2+tErmckGkG0wlxcmW4Juqpzzy1iKLUWpVuc1+PDQgAkxjbZSoBBjrQM18gVSL4h6YZDNB5MtS8jPfvMDD9EVd9zGusBd9QZt15Wnzx55JG1jDnFTkC3tCakFUgukFnj6WkDlqgC+afoyBdku+clP6AePPmo02aqEcNET93qFkHgsJhtmIX0O5rJ5kxNgsL/fRKGIvEtSGKfEqQjJa+2YRFLmMub7HI3HelSy5wRQZ5UnwKAfyQnA5Vgazm7rhPf7weHUyAjYc4jWiskuaj9AkcTZ2Vl+Ocm0AAO4/IJosUxD9zL8ktgMM13PIIkcquMANJG7Gz5vbKamZ5gR1dfbPiZWt1lYJFRqmK8BYwAAIABJREFUDT6BQ2gc19T3aNrzCDCAnV0U2ZfAZHv6g2xRVNZltLFNyCOkHwDQ9j9r1tBl132fnqjXaSbrU9XHZpU4u2auUqXeSoX2efGL6B37/xPBgoOWFlsSdIM2vf++e+iQgw5mAA6sqdvv/CUNDCJkt04//MEP6F2nvJPLec7znksf/ehHaXxigk88161dS7/61a/ort//gT/3shm66aabaNvt/l7cwjAe77n3/wjaYH/7818koQU16Nxzz6Xjjj2hCVRC+7/50MPo0UcfDbTHkGjhE5/+FL3mNa+T5wYvEzLZkhMfhEy2kdGtOCEDFqwh0OjT2ajLCccHrnzdd75tQDZioOlZWz8nEFhHH/q///1fevDBB7knceKDfYzWGwn7c49dXy6v74JspgQAjc9/7vPoxhtv5CQHYKa1BNmMHf/82GPMZMPAERcuqnbRcFG847ve9S56+ztPoUceeYT/Pfzww1z3l770pTTQP8TtifK3fv7z6MabbuITh+u//33W3cMq+6qrrqJXv/Y1tHbtWmYtHn/scfSqV7+S3wTPuPmWW/hFAYL885sPpfvvv58HOoBx+73hDXTMypX0q1/cwd8HyDY2NkbHn3AsA2wfOftc1pxLr01rgaWAbAfvuguHi2KyzZlwUT3VUto3A+ZENAa9n+5u6i4ULIZF8nykkybCRTGPQZMNwJx9UIR5ChvLcjZD0yThoqet+hKN5xDu1KDBkiQ+iIaLRkOtNq3109JTC6QWeHpaQE/UVfbDWZ4kvpTPB6j4h5zq0GR73yWX0l97eji76HCxTKcddhhtmxeQrQdqqQyyCQNA5V6QmICvmrCCNaMbvologaEBWfOHlyMXA9kJfqZ8A+MtmAcYo/UQvpTL0USui3780MP0td/+D2uy5as12raQo4uOOioA2exIiVbJ2J6e7ZzWOrVAaoHUAluaBVwGGRAHrI2FVIVIOtVku9gB2Q7YcSc6ae89meTUXa9T1o5uxP99DrakuaIk3kROgKA0w6zS1HnRGUrmMWARIHkNDyEngNcU9eKmE7DJWnbiTTw7IW1BMOfpoZMywEHyAszFUgtTlXI0PtSZTjm76OwsV5izi5rsoG5WouYsRT6z3/glh4dNdoc6A2xJYnVaNCo0NT0n2UX7emMRy7C8qCZZpVbnjRho7tCTI9+nSc9juuJZV62mBwHimRTnZx61gvYafLoz2VqDbGxrz6MyEc1ik2oWZb+4/3765d1309qpSQLLoz/fRS969rPp4Ne+lp6Ty7LjDyBWmgG49lncTjhmpYQLeh4dc/xxdM7ZH6ULL7yQvnzlFcyEVB0uXoj54gM2E9L2HwjzX3qZZN6EQD4SB1x40WcYhNEwrWNPOJ7OOeecIIzSHbrA2DryyCNp7VNP8Eda1hsPPoTBr23+DkpzuOqcXVRXiffcez8hK5bWb69X7MGhi8rA22PPvTgsc3pqgtlW6EYvfNGL6Fvfvka0Bw2AjOyi0BLDe6/68pfodciUypcME6u/fKWEuRLR+eefT8/e+jkMXmUyHv3pj3+k0z/4IakdQLY/YQkdDmY2W+vG629oC7IBlLr91tv4ZPm+e+7hzKYKst13/4N86gwEsFIu0y9//Sv621/+St+55pv029/+lusAMKtcw3BpFui+z/bZb7/96Aufv5h//uXxR/ndAfSdeeaZ9PWvfJWuu+46BssQVjq61fKgif7yl7/Qa/9BQDaE89508820bs0Yvfvd76b/92sJC91xh51Yfw0D7UknnUS3/fQn/P1/ff+/8Qk7tOBwXfCJT3E7pww2twds3N+XArIh8cHJe+xBWzUaVKgjbL0mk5qHCdvyew8g2ySHInXlc2bis3luYRpuPQjC/Zr4APMYZxeFJmCwKTTzB7Itx2iyoZ/Eg2yit5BeqQVSC6QWWLwFlgayIbkVWGIPE9H7L76ENPHB0FyRzjr2GHpJDppsVRrqygebGA7/NOsUXYsHP5GUCOGilQprsm01OipMtqTYUsPVx+cK0HHig+5uykGGwvNo3vMYCLzlwYdp1e230zzC/as1Dhf9zIqQyZaCbIv3ovTO1AKpBVILbHwLxINsPmWYVKIgG/AXMNl++NhjNJvJUF+pRvvvuAMdu/eeNFyap3ylRjkrUzmHgvIc5VGlVmUsqbvQFUa4NEIMISKBQB7jC7x3pgYn0JQw0wYzy/Ty8CRgEKz9HMrO6Iq+WKry/qMrj8P8qMQCnhEc0mfkOVIezqoaNDUzQ0N9/QZkI/ImE0C2gPbn+TQ9O8upv7myVnYHPNivi5E1FE7Tg3NMbK1GY+MTtGx4iEE2W7eteYMSBcsAsoVMtpA9FydYp4bDZ+VqjcYnpzgrkuq0TfoZAdlWX0kPofG3KJCtdbdSkA22wIIMYBtYbQghRVIE/A0XcGdw2hCcC+4g/gFcE4AtBPJs+6tz3nbbbXTScYZNlPHp5z//OT3vuS+g7373u/T+f3sfA1gKjtnAGvuM0dYbXT7MTCcAV2CU3XzLDzkM9PQPfZjDKRkRNietAF3OOvNsqXiL0Eiwrk468XhmXymIl+/qoa9+/Wu0226SYAEXEhM06gIivfs9pzGopBdANmiy4V05kcMr9qa7776bZqYk++3AwABt+9Lt+P/2dd9999GPf/xj9vmD3nQwvfCFCurFt9cD991P+++/P3k+FrThd/oGhuh3f/h9gp4c0Y03fF9AtgbRLru9nL7z7e822QQg58477RgJ88X7oO6//8NdQWHor7vt+nLJ7OsACMEi3NgbgB204c6/4JOsr7by6BVUK6s3hQPXti/dnm7+wS1BGXgOkjC85pX78N8AsgFcO+NDHxYw3yNmQn732uvoJdtty3Y/66yz6Btf/UqTDTCYXvPta7ktXZAtBd1ajwvr+9OlgGxgsp20++6cXTRfIwdkk5rqfISxvdDdTT08+eEcK5ocwX0vYWNLdlFhsg1FNBaEde3JxjKToSny6REies9lq2i60M1/HywV6bPHHUeqySYCBu31g9a3jdPnpRZILfDMsECrbMk6HmLkw4yLxFZ/tEA2hNgsL5bo9JUA2TxOfDDU1W02MdHQF/uEXU7yZeaHtrFEhGjiAzug1NLmNeMrNJJxPzZGiFAAyCaabAgXzXAdw8QHeepuEDPZXJDtmdG66VumFkgtkFpgy7CABFzqnk9nFJlHwGlTTfgwXDRPfeUSIfHB8fvsTcPlIhWq9QBk02cpyFaqlFlyCnMKAC/eaxjaWYhHmDoYHTg8AxEqUzOzAQMOIJvuY3G/AHnmearNbJqkVEaG1DoVckb72WJq8/xr/a57H5CVUGcF2fD2fKDVKcgGJFDCRUMRODw8A9EzBdlMUgI2kgWyDY8sk+wORgxPFgkhC0CAF9ksKfNgcnqWMpksa7LZIaouyGaDNgyyWanHuQTfoynP5xAgDRelTJaGZ2borKOP2gKYbJ11VLUboCTYhRdS5ic+QytijQWnwP/1n2LCuqUEOgwOhx06CnDmilWX0UUXXUSHHHoofepTn2LUFcys1+/3Ouru6qJnL9+Knvvc59LWW2/NIaPP3/q5HEL53K2fz3/v6inQwQcdRPfccw9rbX3ik5+mvffem+Zn51i/6xe/vIMZZmeffTatOOqoENVNANnU8Scnxujf//3f6Wc//gll8jm6fNWX6NWvfnUMaGVAXqWhmk4HkA3gH57nZheVnXay/llSy8QBQGDs7bzzzjQ7Nx2w/gA4HXHkUXTBBRckgmw33Xg9g1RgzHG46HevawajGg1608FvZNvaFxIK/Md550f+9q/vPY0ZaJBQ1Hoi1BaA5/bbb0877LAD/x/sP8/3OSwc189++mN63/veR7NTCLiTe1H/Cy/6Tzr00EMjdQKT7dWvEibbtttuy+AlvgNtN5SFkNKddt41qBeYcADxWAvQUIrR75//wm3ohz/6SaDL5uoEdtYz0m+tDwssFWQ70YSL5ut1yjBzIj58al3AZCsEbLdW9VeQbb5UYUbtyLLBQF9BM+yxvwKI832a8TIMsr330lU0Ueji/u2CbF1mDGwn0r0+7Jo+I7VAaoFnngUWArK5TDaAbKPzRTrzuGNo24xPw/UaJz7gcRUbokaNGkh0phsLJ5O7MNnqNDU1yREhScLP4cE61u9SY/xAJEmvYbJhXpjPZjmC4uYHHqTLOLtonrPJxTHZWrV0vFz1M8830jdOLZBaILXA5mKBaPIDXbfjAFxQnqgm2+NGk63MINtJe+8VhItifgq0PoPECV6gydbfL+Gi0dBNPX4PraEJFzjxgdFky1skmDjtZhubQp2np2d4fuzr622Z+EdkbARdwf+L1aocTg2PUIanxBbhopqSFNPyzFwYLooJlx9o3ilgsvlO6EzDp2q9RmMT46LJ5qRQxfMVIFOQTenmKDMKslnAnpNdVE2rjC0XZEN20VkvE4BsYLLVsQiZm6MtI1y0864WatfJPfhdeSD2hhHdA7/j7NK9WjEJodMFIBaZJvn5jQbrZ42MjIi2mgoNeqajGIBKN+jQF6vVKnTQQQdRJoM8p+JnpVKJLrros3TEEUfQ3/3diyOhDkHYg6loU/YpQ+W87rvfY5Bu/wMPMMKH0RsChNvRCzz11FP4ZBaLSGiPQUPMDrVYX8AOygeYdu+9d1MWWXV7e5mhdfTKY7neak+3POjZIfwTg8RLXvISOvvcc4LFrkKhsMmXVl1BP/3pTxk0ACMVGTyPOeYYBqi4/xlz3H7bbfy97bbbjv8BBEOWTy1fB5M4rwPj7zvXfJv+8Ic/8DOR0OKQww5t+ipAy/f8y7v5OwBUL/jkJxiQ/epXv8pAHRh27nv+6U9/4rDT6UnJKosxZd9996XBZUOdd4D0mxvMAksF2VSTrVCviXYQO2QYLqpMifFJo8mWK/B36jzvxIVtmuzTZuMXB7IFcwd/x+dEMOBwIjj7Xy+7gkE2ZLOOCxfV8VHHjQ1m2PTBqQVSCzzjLaB6MfYGoeaByeYxgKXhotBka+AQeW6Wzjz2WHpJNkOjFsgWB5jZ4yDP8y1ANptlb0ciSGi/jKPjk5PUU+imXBfERho0l8lwSCuYbAqyIfHBtt15+oxJfAB2cLaO5YnNigiBO61jK22cZ7yTpAZILZBaILXARrSAOy/p77J6l9QEkKlCekDRZGsG2TTxAYNsBrKyIymh8SmJNxH26eQEQCRchNwl8xfQCzDL1o1L4gOAbDJ3NGcKVZxBD+TdxAcu5uWaV/fOmPsQSSlZuYcNfrJBQDZz3tQEsglgoptnZaSEFRYhdqacByBbhvp6eqLsuQSQjRcH5FO5UqXxKWhJSLiogmxIfHC2o8l2xsqjaO/+vi0iu2gn/UrokfJNBdDYsaw0vEr9jAPYxMZyLZy/1UkNtWsq0dIuRzfS8fwRt15BGISe0hoGVBLzLAlki8tm2+mbLO57LmBgwrGRcdEJSY083xaN5AYKWwhtamf0jQMGW7WrDkKdvE9IxzV1SHKUNu3Rtix2XBHHTK9Nb4FNArKZ5B1JIFs4+RHZIBuPf8EAIbZDDwHIBtYzh4tefgVNAmRr1GioXKbPHHscvay7wJmWu5UGjlHQjKnuCVz6u8zlqR1SO6R+sPR+4I7w6FcuyPY+k10UiQ9G5ufojGOOiYBsEJZupyOpG41KuU4T01EmWxPAxgOnWY9ZIBsz2bp6ApCtmMmIJlsAsmWpUCParqdAnzYgG+RJoMmm60933Ih7/9Svlu5X6ficjs9pP0r70WLHgSbAyey3QfCA7BMgrRkDskm4aBRkO3nvvTjhGZjNnPjAAswYDfB8jkCpBCBbM0gWB3oB8ELk09qxMQOyScSVzn9uDgEb20B/mJqZZyZaX0+7nABh6Zg7K9UGjU1O0FbDw4x1ceoGDRcNtqrOpIm4McSYQti0p1diYjvZ1gbhogGTrR0wE2qy4SXBZAPLBrTzSIiqY9EwXFQme4BseMlnb7WcRejwrGnfMNlWX00P8rogQ6Nz83T60UfRPgO9T2+QLYKOxAFRnZHsNTuUwGjQPxOnXOq1obSxkkGxhdV4fT1nYaUu7NsSg27uiQGV4m1cl/hz045J4SeJNUlA1lx7tQTnnDAUuyy3zg7mEXzVHWs2PMi7sLZJv21AKtU2U4OYhCvYNOmJlk62q2+/g264/wGayyJsqEzQZOskXBRtD002aDNw4oM2xl8YyGY02QKQbRVNFsDE8Dlc9NPHH0c7FvI0bHQrAyY32HTIr5P+TO2Q+kHaDzbAOOAOczreAGRDJAL0zsBk+8DFl9Bf+3o5u+jy+Xk6feVK2i6bCcJFQ5Atbk0YXX8ngmwNX/SXzWbIBd6wKYoD2VDHMFw0BNk+ZYFsoRJudDxNev903E3nnXTeTdcf6Tiw6caBuCV4iCUI1wOxR48T0aUGZINGZ1+twuGiNsimTDY8U/s15hMw2RrVOvVzpuvFg2wCJEYjMSN7UvMLMKOZ6XlOipAEsiVtPcpLAdlQt77+3o5eUlBBCRdFqJ2Ei0aZbM1hNi7INkeZjE/93TjjssJFW26shMkGkO1Zy0eDxAczfobAZDvryqsCkG35fHHLAdmC3abNgrKzVjkZQEwvQBsoOwp/aiBMC56FU0lLs2MhQMJSQTX7/nbPavd5q3rbTDd8b0OEgC7Ebu53A2aQZlxBhS2Arf27h/2J308HEPMzDqCIPNMB2dz6qM1s0KtVndrVNw5kUwZe3EDYDmBZiu3TexdugaUy2VyQTSfTiH+tJ5BNKOfhpWVw4gMHZMM8NlCap8+eeAJtn8sZJpsll7BwU6V3pBZILZBaYNEWUIgMABv+IVwUIe7vuyTMLgo5FDDZFgKycZSDSWAgmmxTHPaiYzFvfDTbs8U4sFkBNsiGxAd1r0FgsinIhuyi07k8QXtz2+5u+tSRh9M2JtEWjnVTnctFu0V6Y2qB1AKpBTa5BXR+ksQHArL9FSDbT39GP3z0MSr6GeqtiiYbQDYkPOuqiRazzTQDeOqCbKrV3LRfdva1TPJqCJNtZNkyK/FmMsgmuJUwWxcKsiko2BnI5mw+QLtDVjZsojTxAX/FYaloIVpRiYmNgmyRzX4Cy0VfcnI6HmRr9qCQvYV7OSZ2aopGh4c50wP+Tfs+xwSftfpqegDsNs0ueszRW1S4qA1UJIEQC2UCNX8/PpxRXCJMhZvU022wpp2eWRPbyUrxq89v9z5NzCuHcZNop5iyNuToFfceSfaMI5m1s2sSSBbY0Wq7OJZZO1DLBckiIMYC/CICqGlbucLMHTxvQ7ZV+uxmC6wvkC1blyxDTSCb2fypJttSmGzxIFtCuCh5NFAu0SeOX0k75CVcVPhtcqWbwrQ3pBZILbAxLWCDbEheNU7EIe4fuOQyerKnl8N0hovzdNaxx9K2liZbXLho7OFWoMmmIJujg5PwsrJ292nd+AQnLAPIhmiScjbL4aJgstkg20t6uumTRxxOzzfs4BRk25helJaVWiC1QGqBpVvA3o/yHGASJ+IACPPTHBE9wSDbz+mWR/5E5WyOeitlemMHIBvAstl50WSDlngSyKZvYecSiAPZlIGdhBvo36dnFsZkawOyVfl8Si8VnIsIz81IpgWIsat4nG6qIEjNFTc/w0lbQDYIz4HJlmXhudYoYl031Z5PE1PTHC4q2UVbUQSRNhUx1Zw3iYrVmjmBM5psnkczvs9MtnNMuKgmPoAm2z4D/U/vcFHTcJ0AbCEA2i50N+x4rjNCoygKjrXfZrrstMB3TErddmCbOwxEnmc+TJT+qovPuXpmCwXnlj4UtQYh47K2xpXZrt7ro54RoCvGvnGAXiuQLalOcSBiJ0Dt+n7H9HlLt8DGBNkK3d3Uky90pC/EY54HTbYqzc/P0fDQUKz8AIuWmkzUqsmGxAc1zHvVCn38xBNoG48IKUAkDUl4YezRUdBOJIO/4/f089Q+qX9If0n7h9iBs6TFjA/uOk7thXt0Ta7/Z81hIpogor8Q0ZmrrqCxAlIIEI0U5+nMY1YakK1BQ7kCZbGO5jD+6EGpbpK07DDxgYBsXF+zdm9ai1nrA9lgZWjdxHgAsqEkm8mGxAczOcl0+qL+Xjr7LW8mpMnCmGqvJO04DLUXfrqCKPg9HV/T8TUdX9PxNZ1fNv78yutrK1LKnq8CwMpIGlx12x300z/+iSqIUKxU6MAdt6e37wVNtjprdMYx2ZYKso2tk8QH2YxJfGDmvo0Ksk1UapbgU7MAIGeHCJhsks7Uvnz+S4M1yFUWX2jnHlUCJhvoeuGddoaguE019O+mZmcok0HiA4BsYdpWO3sFZ58z4uf4DuoKJtvkNJhsI7y5QjrzGU9igj9y1Wp6mDUlfNas+PBRR9IrBwe2CJBtodtkZXgp3MaLL8322SKxgcsMSyw3wYsXCqK0ApU6fVY7ltdCbbeY7y/IbgYxdBlr7cIxefHtZEdtWhQnMPQ6Be/agYFxJ+O6KWhlt1b2ibx3pxVdTCOl9yzaAksB2Q56+S504m67iwBq3dDG+WAlzC6KbQTG87GJSeru7mKQTa7owU3gHob5xnNEAsjGPmf6i4BsCBeV0Kv3mA1rJZuhXLVGx+y3H20zNEhdyH5aq5JX9yR5jI+5D1OoyWbqQc+See5SvcV+rsIWehDhPr/d5wspn2ph/TGG2LR0zjzc5vPFvP9S62/f365+7T5fTP0XYt/0+eu/f2wO9seCvZP+sQT/CzRkrP7Po54mCfMyVPR9GqMGXf6tb9NcPk+ZWo22KpforJXH0ksyRKP11iCbGabkmZHsoksA2bp7qNCV59HZTXwArUtsnka7u+ntB72R+iplykK6pGYOcDGGUkbW9sEVhd10vF30+Lqp/Wd9jl/t/GtDf76Y8W2p4/+mbr/1Uf5GGD8S+8f69L+ltv+G9s8t/fmLsb/tv0uwj73eZgQoOMAR7U6svXF4Xczk6fpf3El3/fUJXtUPVcpNIJud+CDUZCOamStSw2GyYf6QfaUbWScTBuoFJtvY2ISAbH7GJOHaBOGij09OsZ2EB9Z8YborVcpE9QblMYEH4k5R7lDwm5kLNbvD9OwM0/wYpdQNDSZUo4oTSQHre6QHZnOlMgGX6y4g51AzyKZAXaRRQU+s1zkbxWD/QAiyZTP0RDZL5yjI5hMtnyvR6Uev2GKYbEHLdQhCJIFsuvHsNIwyEfjpoB6dgGQdPGbRwMBCbuykrosFkSL3GWStXTvwQOL0Ke4nVh+LzSK6RJCtXXtsCJBN3tXgIbwLSLOKLsR3N8Z3FwOyzeby1FUtkw2y5axwUa13wFT2iNZNAmQDk03nhfhJVs/2cS9v9Mplmp+fp2WDg+TjOIY1KGVOwlyFyaKU8RlkA5PtvZdfQWNd3VTMyglYd7VO+WqV8o0aZZgRYiZzM1DKpk8APZmvAApaDPG233efp6nI5UavgXqGLbnw8pvrF9YXIKE+3y4v7M34nPuhKbi5Pq2eL/aI2qfZflF7dWrPsL7x9XPt534/bC+3/Vq359Lfp7k8S5jXAVWa/cn1r+jvGlmgHqNMf2Uxue3hjhFx/rw0+7Rrz4Xb0/WX1v1N+1Nye9v3x9ov0p/V3sn+JV2mnf8l9e/W7aljQd33qOJ5VPbzVM76VMnkKFsu0bNKJTpj5TH00qxHI7UGDeaTmWx22wvI5lOpUpWIkOERXnx3xmSTg5C1Y+PU39PL4aKqycbhovc/QFfccQeNFwpU9X3K1DGuVqhQq1IOC39kPw3GuNYqsm5/cNsr9nceSM0myxmfO+kvrfxj4eVHx3dXNdcdb5NVdTvzv7jnt/LPzssz3qMRTcGkHWadjZsPm9YkVsI9mWii98f+bjMyF/P9Vve7FVwfz3fL49/dFXV8e7ZVVXbsHztfRPw/aX3RWX3i5v/W43Hz+O76nz1/t+sP7nqlnX+3+zx+/ROO353cv9D1x+Lmh8XNF8njU2fjR+f2tsYD7sZ1qpgD7EomS8VMlrLUoMFikd644/aRxAfrC2RTD5Zw0YlNr8n25Mwc1wnn1biAMsqgKJ0QIFuxXOLfMWkqGNe8yJdNizia3IcUqoinRZipnTlINw34WXPDDxseI6DFYpGZbPmsSb3atEmJLtJ5uAJzrSYgW39vXwCyzeaytKari85ZfRX90Wswk22r+TJ9aMUKeuVg3zOSydY0yaV/SC2QWiC1wCIt4ILQChK3yi4KkK27VqEDd9mJTth9DxZAzddrnMrbZkyzBpGZFyamJqmrq4u6DMiWSWJual56w3VTkG2Iw0Wjz9dJCyDbtAHZTrv0chrv7qFiJkfI4petg84Oll1NTs94Qwgmm2fmvaYay2M5w3WdMp4fYWYoE4OZoTa1O8b+CjIG+xcwPXTRr0y+AJQRoCb8vPn3cP6V7NsCQ/oGoDdAoXk/qb+CZPpd/AyZJQEIGoD+VvlsHwQROPbR55vTzoyX5fUCXxaTLpCn8KR+wlw3KRzNisXcZMzTHFBm179er3KbaXmh7ePbTx4q9glB2ah9bbmNsPnC59ntIc/AYqZVeQKqylpK/KdVe7rPZ/sE/iE10ucJOhw+L2x/SazD9kXbNIy9Lf8I301VwfQvUfvEPT9keob2tP0Ziz5Oea+SIiYrtqxHo+XF2cO3mU/sH+5xT9Tedn0i9mNjdW5vBR7t/uj2l3a/R/03vv9G2tPUjy1j+g/C2hG14WV86ipVaKSEQ+Sj6CVZn5Y3PBrI5XlzI+v8pIMJ6dcSLlql6elpGl02HAHZmg/RorEtuBcSMb29fXwoDxABCWWQ+OAH94km20RXF5XgazyuCnMZgJsEwJi6Gf8NmQqGKZzQPnH2ifiX2x/scRZsY2V2mL/b/QXvHNGYVXkcfUbC78F4JT2QfdLP6HwR9h3ugxaII5E7ITMa/bJekwNUZhWjn6i/W6ChjlVx/uaCVGF/CeV27Pv1+yhPai/7sChIL31Z6x+8r7GH/f5G2AiUAAAgAElEQVRx9kv83G6b4P8W6GrZW23ijnfNoJT10HbtZ7crD8JoCxf0jVaS1wIB89KMh238w7an1h8scpsZb9uXq6Ltr/7iHI7pM1vOFxF/bt3+Wh8dn7U+yf7Tfv2B+Q+J9didsB/HuOQMLJ6XEVYts6xkoJP1ln7fjDsm60rQfzXrcTAfhP6Z5L/oXwxKcvvVTfyE8Xfr4NRucXe8D+YvvE8d0QzR+xcyP3BEWTAeyXgYJiKMb6/g+Q6zmu91/J3bFPbkJ7deL9nzW9NBeux4EG1/lI1kOZifgLvUMx7lanUaKhbpgB12oJNeuXeY+KBWlygKc+mBzzQiKWs1GhwcJA8DoXXZSXfcd63WG6wPOjK0jDK+J5JRvBZtvnQdWDf9aXpqjsfqpOyiWq6OYcoCr5jsos8aGTGF1MmbRLhoAouNm8D3aWZmhh1woK9X/NTqENGJJKw8pvMwXBSabNYwqxsUNSYv4sOTRgB0mOChydbb3dXUAV0TKVsBdazUVJMN2UUbhJO+afJYk+3sq66mh/FXJD6YlUXIPgO9KcgW63bpH1MLpBZILdCZBdqBbJgPpok4Ac2Vt91ONz7wIDGTrV6h1277Ejpm15fTcLnMrIY4kE2YjB7NzM1ST0+PiBRYTE6AcJHJSRdxPg5yAPVlaLY4T309Mp8Eh0UGpMMsWMtkaC6bpb95RB/9yteYcQGaO8Rbff4ewDlswOM2qRbohHplssGiTesp82Z0U4p5PwCXMN9igZbBd5rDo2xARBdVsmANQRudC3lbYKcsd0A5ux6y0LW3QYbpF6EzG00La1EWsGnst2JwI7rIlIYx9P6gvvJXeYbZUAYAlGECWr/jO1FAMrRP1K7hopE3m2bRy5sCh56tAJ5dP3fRqfZltmNwNYOczb1EwAr4LPzPvlv8J9q+TSk0dJPtK/NG7RWnSiWbEPUP389ymba32esrGwSz2WnhO2hb61/i6yub+bqRmbBBZLGPrA1tFbbwHYRpgd/N+3kmnMN832dZj/BzBX+aNwUGfIhscKUfAdi238kGlNn3YhLouNbFd3ht7jhPa2Z7FBS0N5X2JxJWrkC37UHR+5NGG/UtaegQIO2p12i4VKZ/O+YYenE+Q8saRIMFMNkA0oTjl/1KoX/wCEflSo3X4CPDQ4zZKjjnDrO23+IzJBobGxtrAtmgG/eje++jL//8VprMgXWXwfaZ/IAZa4ZvbMZ40y1th9o0W8ayjy9+Fw0tbe5dbv8UXo19wV/D52TMJl19EIc58Cm830KucH9kHRKwzA1Ag2bIUp+tnot+rBEJ0b2W+wbueNJcSxFfaF//EKSrR+YjtU843toWjDKVgvE+8orR77v+F442zQnUQlPZPdQAEKrJ3eLVwsMa42fWfMj1QEMHe9TmHheOV6Fdo2OqjFVaT20ru/3DsQ6+JDrRdQUxDdNbn+76B0AbPXCQw4jooZ3c19we9vjnjnnN+trtPTsc96L+19yf4p/lHi25/h55CwabovNY0PrW/AC7uIeYemgYzj/R+ri9heWSeD0iThT53NKcVzA0rn/qGGFHECXM1omzf9z8g/roM9s9j8cLv8FyJuwnZv0Rtz6H/+l7B31PQUr4I+vc16iOQ2IDsmv59lgkY3R0XRtauy7zuJcLxmhIrgyUK7TfDtvT8a/+BxqFTIyVXVQPNfATB0eQK0PiA0Sh4LQBa3F3vOe2M4XqmhJY0Pj4hMkJgD5j+miCm4f3LyQnQPgwjK7FapUmJydpq1EB2TifwBRyjjpCqEFHN9Rx1WRD2GcDaCMvoqMjmm107RZIfAANHcTEIsyUC0yYpGQLI4tuDChTkwKy9XRDErVV4gP0Qw37wQlczbwkQDbJbjGbyTQlPoAm2xYZLtp+nEy/kVogtUBqgfVqgXYgG0bwGQOyrb79Drrh/gcYZCvUyvTGXUWT7VnUoK56Q5gNJpxTF+LCqPJobGKcQbauPFjV4RXLrObDZWwriYqlKpVKJRoa7KdGA2drlv6ombQRwjTvE62t1ej0z3+B5vLdVMpkqUoeZXmjbVhIDktG5z58nsHsyJtNn2rI89eo8WI6U9dNFq/om2yvJ2MNw/DAIlzmyijIIgvB6EFX8DCEjmER4vuyMbY2OAAt+JTW0sywK6H15ft4ES+fNm+q9S6xPlh+DESYU+ngvqTs4ebvsvgzCzAiypnWZMCRT5aT3RN1qrERsPhr/d3gHczBXtU8WMuLW6xF7GKFFOuC3bZPu05UA4gKUV9e8MpLMVPF+FwyWCMp6OHzHnwI7wlABqfQZo2k4AL7nQUo8eGiYSYqSOHa0z0BDtZ8FuiJiiet12w/FGDXJMAyRMSA6Rk6Z+DL6r8uyCYMDrkB7YosmeGlG2rt9fKT/wo/sLpUks8GoDDsZzHfkrYHyYyv5A1FWN9w28mbDIdJpU9wwU/7/rCvRuuL79ibQGl/wwxp1Akh90jW8ra3/DO9sKeb+j2PenhDxa1m+mq4UcHGTDWTgZliDKrWGhxe39ffI4cSvPNp3Sm5T/vEmyKwjRGJgk1cJePRXDZPt999N33nzl/SbC7D4aLwGRto0b6Y2L+sfYqMZ9JC4n/CXmS2ghmf43zXBdo1cgcgvPTN0JG4PgZ40WdpHRlQtGRvtN3ccTPSrxQ4B7ACENpibYT3KVATxv5EwlSDB4bM2pB5GcoVBF9T8Bll4/DGsEUwnsicKt/U8jGes38pkxBtykBQCOpkPEuD1LCN+H2MD9YbVfK9LPdf9OOmK8Kskc8FzMacafq5M39YpgoT7ZkHMz5mmO6Y2/l9nH1mdLyrB+/HPiQEqYA8pPO41lufL981u1tjOK2vlheAwnZ/d5lzUkPx3+B5VmKTNsxIrW+zYc1fWjD1IvMN9ycXton6Q9BfDKjH72k/P2BShrVx+5hdT/U7+2/uekb7nUI3Oi8EfVBJOcZn7Dlc+orPTC05GNV3lPHCHcJc/8c6iOdpjCGejg6GWWq9t32fjgXcbzoAsd13t9+/1RDrtreOe7ALIi1kfSffYqZaAtai9Y0dZy2QjcdWw5zkQy8da+t17qvKMpa+1Twn6tzMM445BML75WsyP71up53oqH98LfU3iOcsjL3sHxbpivcNc7NUBzDX1x9IvSSDeuGatVKr09j4JA2PDPH8aM+5iX3HvOPkdJgTIM5vYu/3PZqvVBh/Wj4yYtbRNfKmKuXEmVPpejbI5tL17MKiQJvP6OPY+AQtGx4KmGw65CowZqOSNpI4PTVD2VyGerqQLckG2eKxXDQkGqdSqdHEFBIfDFEDlFOPaNrPMIPiLJNdFCdoWxWL9KEVR9A/DA2mTLZWHpd+llogtUBqgTYWWArIduAuO9Pbdt+DEx9gspUQIg0NjE66aycQitRL3bmoVmfSog1zEpZK86UyzRVVk00XW9ETOGwwKpAq8DM0hsMZIirjZ7lKXflssHzigzldzzrBbHpYhG2JLFKwcJAtnN7jTrj4OxYAPN+ajIGzxTJ1d+WDLIS6QBCeGEAIa1Fr7sPflTeEYIuwxuF3tX62vbSuxVKJelgSIqyrmx01YmdTHnRQMwD2nHpF1gbmF31HsU2DExXlstDpEBsEJ6UJ/qbvV6pW+T61QxLsYdsL9+IffDXrBQFQbfu2ljlfLnOYMmyo7dkCdgiW97YNO72X62m0BAt5hPrZ9gEv1GxOLT/kxbWxIQ4XcelW3bVP00m+2saU2a2ahy3OqPF8tQ3aDQBvzs9wO6oPqX1s37chZvGHBtUArvs+1zeOkKLPce8tVSqUzwlkijZp5s2JHfBM/Uz7GPAHHP66tnH7tttXymDcGvvY99r+a//f9nkdO+z+HHVAWAP1VQEX+a1YrlLejEF2/fRe9SuMdfBQrJp78M5TU9TrkWRjDsDweCaAPgus3koN2ZjnWU+5E5CNJdVM6OrUzAz1dHVRLiO9E6FCyCg3n83yWrwI1rAnB+Dqs/qzWq1TNitjSfxlgGor2AntOl8sUVdXIdF/9Fm2/+j2uwYdUDN+6Tis3xfrR2N9RALBo/n5IpMA7Lrafm7fZ/tApVplIW4fhwmmILc/2s/UOmPfzxrXfX1N9omArm54K+a/YpVyuRyhSXi+4UMsYH0haMRjjgEP7XB1+EFPd0/QMfmQwBxaKBDeBEJyNBL0uPskijLCSlbrhkrgtt0wjtTKFerqzgeMlSTwITiEM+jC2KQInXP9ImFxKNPWTDW+Z963VhUWYy4flSdSzjv3W9Zv1UMvsXgjA+amZDDEIUxwGOeA6gFbOwhn9Gm+WKFcDn5gQzN6yCTeo+/HkIYZBGFPsEwHB/sjbWL3l2BesgwLzGVursSyT1BhkpFGx0edTzC36Iip3xHmXRlt0pULPrXHadd/7f42MztLfb29/Fxd67DtTPSaxBmET7P7JQ7dMM/rnKL+Zn9f+5nMffJW83Nl6ulBBvp4OMbt0/p7hYH65rWBPea6c77OJ6VSmXoKsj5oddn385rNHIxKEHj00nq59cW30F/LtRrlM5lg3JNn66glz4qucuX3MphjGT1aUB+I/nTfAU+tcpLLBuXMoV67d9XacF0rVSpks5T3GtRDHvUR0UAdB+s18lmiIkrCElDPY/kvgOdY9/NcZB2Qs6eaQ+HgEM14KOawiakZgkQMDgaCdYnzfX5GJJIS/WuOD4l6ejC+y+GfDR7r71HWojDAx6fAZBsOWILepAHZ7EFOupiQi4HsIiYWY0Nff68RQJVm4w1MIKQu2YAU3cS9DLJNjDNdj5lszmRlNyLANnmWgGUKskHkmo1vfdl2IdthbZANSKIirwHIdtVqejDNLtpmCEg/Ti2QWiC1wMIs0A5kiwsXBbshXy3RwbvtSieb7KIA2cBks4W2MS9ouN/aiQkDsuliL9w22XNBZIPj+QyyYbMwPDQYhHXIXBVuZ3gv4PlU8YmqXoYqhgm9Bgv3fhwUhd+2N9GwlD5FARU8GaBMtVqlfg1vtTY/SZsq3IfN55qxcRoZXhaAKzaAgHqGih9hO+HeyXlZHPRZTD8bNHNBLF3Q4l0nJiZp+RASQyQHM9pHXHrv9Nwc5XMFKmDDYAEsusDSGgqwFq4DyvU6ZxFf1j8QASFte8aVh8/HJ6cZAMiBQJVQX3dDjfvma4bR2BPNlJ60qdd3RL3XgpU/MMhluvaP22To4nuuXOKETr1dheA9W7W/2gt+sC6mTWSVJJfr8wqYTs7N86a6JydQq7t41zLwmQ2UVRsNmkB29gHxA7st7BFB+5faBz8nZqZZ8B6AhW6o7HLwtziQo1yv0fxckYb6eoN6or6yaQrroP+3AYuxqUkaGBhgYMkFvHCnfb/+jr/NVarcN/sMSOK2v21ffF/Xn7DV2skJGhkcivSTVu2p9Z0ulngz2dMlG7GkDYrdR/B/7ZsYu9TX3fraY4J+BsByZnKCunM56i0gIsQ+XBC72gfjAbvSJD7ARh5rd91kxDP7pDQ9zAB4tnZ8jAZ6+6iQM4cEnsdjWsVrMCsYY6z2DduH56s1ZhsP9IocQKsrMr4T0VNT0jfxzq0ONLS/qF/MlsscEtnfFQXLksoONuPwg7EJWo5wWuuQpNWmU8e/mWKRstk8FSwwsRXIpn4LAGByeoqGoU2U0Kft/qW2xTtPzs4zu7CQEWAvaTxw74fvTc1M07K+/iaQJM5G+o4ocxzjQW8fH2jYc4rdL/UZOp8KAFDjZHv9Xd0ty9SxR+9FmWOT07RsEIwX6V8RUCeWQy7jzFypxEBSX7cAM+zTLfarWm/YZ3JqkoYGBpvmMNu33eehzOlZGaMLeQGR2l3aNlB4goQTWPl2XZPuVzALn09NC8s0n8NIZHqDix5wxeXJ+IG6FSvSN/v6AI9YiQgjGYDtGuj94rO93T0cmcbghLkH/Y6Zp5HbFCbyqFiqUK1eYaKNrTbF93O4dfSwQMcgIBczU7O8TsTj4wBaZS7a7FlUY65c5Od2ZeUQ171wX5RhrcC0x23S3y9AUNwVx5qHfbEuhR+ofex7tTy0VhWawCZSAgYBvjJfKrJtUSYwlqAMw+wEFsbSCWAiGjYZ7DM3V6RCAaB7CCrzvZzkxjS8eRG8L3ow6oroRPgB2iTwH8tf9OX9uonoMGzgWp1oemaSE1LiPj1MlwN1YiY6ynekMbnMcrXKnxVyucC2AbOVpU6EycrVaIB7B6A0y3gSQHeAbGGyM+lFtryMfT+YpYwjlcU3sybTZ1J5qJA8UcgAOFIHk214cCjUr3RBNruBddMBkA2V6u3riYBs/FLBDYYubDQ1bJBtZGREJuoWg1b4mTQmwkVz+Sx1Y9BjTYjkS+sAA4MiOAnB1uFh0SWBJpsy2RyQ7YyVR9He/WnigxamTT9KLZBaILVAWwu0A9niwkUBsiFc9OBdd6GTdke4KFEBgBomXnNiFhRsNJzAjO7uA5PNTLiO1EHTSbN5AMJFsZgZWiYgm0ya0MYRqYFQA0rnNJ9P7aBJunZsHfX3D1Ihh8WwzjbhsZQs9rSm8h+8L07gsBASNoiRNOCoOoQjqCaLmaKxKOIkCB5V6xAPHzOpx23wIJxtw5M1qYcuwMF0wDMg2CrLVzmFawaBwkU07sW8iWyCI8s0MUS4SOYlRLDojr4/A3uTk1QodFMXM+/MqZ8JibRXCPZaXrOWY2HKh3Dm+wgLkJPJsHwJy5J1gb4nUrMzyGaAPamjJArQ/8vaj5dQQZtgUQomEhZ7ah/7/exsb/bJKICBdevW8WaKmTYmNA2yvkn24Q2nJ+Fz0NiRDYosYpuztYr/hPX1WF9W5DYGKe/rYljeTxeJCFeyT1Nx8otyp2fNSWxXGFat4YJSUui/HJ6B8OYGmIUV9oPRYVmzhbaMrt6C8iFEjcU9eTQxMcGZfxHKLf4eDhtx/qNticRa8/MlXgxLyIjCTOK/7hWExJDHfRNtmc9iPAjLZH/h9Z+52xQG/+C+WSwxyKY6w7wpt06rw/A9I0RuXqbSaLAfjCwbNkwttVFSfwl9dmZmjtuqt7fbgfaT+xfaE20yMTFFIyPLjHgzxi/0kdA2qiWkf9MNKNoSG7g+jggxI5Ml0t48msm3ypU6g63LR4aNv4kBm78fbpLhRwDZYB+E9jDr07ATOKeJ2SmjrrrxRz1FP9BnpjH65tCAgCTNl/pF6B+6xn9qzToaHOrnzbHea48H7g5CQ1UxJ1QqFRrsb2aHxdVAfaRcE+mC4WX9HKodJuBxLWR6m2ojgbQwPU0ZP0c9vdAHNZs+y02bAFQDJoD1i7F2lFkS8QwdFySTMYU4bIplFgoyb7Y6VODxRWZJBrtm5+Zo2dBQeDiVIAWA+7Q98IS169bR4MAAj9FxDBQeH3X+DUJ/fZ43wfbDva597DYJQHejfQkfQ5kYR/IZ6f9hGLWt+W09BZtqhKTNzvMf+3pB6iAOnwY4EWdPsY+Me5V6ncbHJmkEYHQCoCOlRQciJq9AdzyTp24wrsx6JOQrK3QY1pV1QQE6lDFGz/B4oLO/neggvCNae57DWC+xl1ny0eQwzeVpvRkIKpZprlSk4UGAJMLOrzva6i5nilmROCgyfgAmrpuQBvOOhPiG5QtY5rHfYYweHOhrEamu98lPlr2o11kXEuzCLINIoVZeaJvofVwP4A7TZv0EgI7XoHo0FP2+3U4MPtUaND4+TqMjIrLf0CRO5uDWBt4k0Y4c6OKanJriJDEAP1WKS8BIF/UI2xNrRbCmsH5iOS6W2Ag1Je31OM/vur4yHgM/6OuT5DRhcpkWigCsfUk0Nz9PxUqZhgdkHR21J37T9ZB8ou8IwGvN2DoGn3J8uCBJjprGBeudlRmtkZSor3zfTNQOmikkL9VylTZZxySvIcO8i0l45gzyrN8MkpcJFwWAKWtagGjNaxHxVR74OBx/3iQMwnuyNh7sruGiAVJnpQLGSyIjBINsRIIMc4cIF65axwBVtrKcKZPNBtnsd5IKyqKasTmzkEHDTExN86aGQTaTDSsSl2/FH0vZgqvyRDQ9Q6PDy7goTPpuuCjeKdVki1tCpH9LLZBaILXAwi2wvkA2nGzlHCYbH/bwhjnD2YIkXFSEVAOdK7fKdnY2IiqVqrxAEJCNiPXkY7RIQdhXJQ7MHQDZnlq7jlk2ogOHhQzmLHwvekVt4Ilga6NOA30gxoeXzHc1PkXk0ztdgpvTWTAWsAhaNjwY6BpxnfkRWqr8Fm5S5fk4YGImm2HPBfOzHloHwSCymBAgyOONJoNs0JKIy74a4xJcE19O7rBY6y50mdNUaNHFaYKEdcccD3AFawtmy+BUO6YMAR0hYm+J+Bpx9WCR2KK+vMawBMtny0U+iR3uN37glKmbHdSPXcS6f826dTQ8NMTgig1muNW2twwIldNFIvxAbCuJIeJOtsMWxntDuHec2wQbeQCQwaYxQTRf21PBFYkESF5c6roNmxr4Q7FSCrJKYiEc+lzYOnbihgD49H3e2GAjXyjkGTSNu2zvFfsKuDJXLPMCXJasBkh0HmBrlOEjvNWadWPMZOsyIUW4GzaybWszHsQ+YA8UCaGmQ7yRT7aP9k+7r42tm6DhZQBbwcxI2oZL5UMgAeto2cD19MhGPjEzsnlvbUuc5APA5L4JNi1vTqCxFmrmae/hdzHJAPCY8clJ6i4UOIwpsvFygBKGrSy7AWTj8WA0CrK5bRqxLcYyhNqPgcnWT12FfJDNLeIOzKiwDgf4d6K5ogDgArJFQcTQmvZmVxWXGuwHDK5wm7TfTKm/o29ifAAoGL2afVDth3bBmIQsqjjMt/V+oqNzdMyXDZzHcjY5P0d9SCTH/tO6vmbbymCrgGwYo6NAWZIXipk9riv6JnzBto9b3/A5Mh6gj2AjP7JM9lOuULq+oQ0hMeDb8JnRCGYP9nG6P3XHeC2PD1JYp0+YPWHfjNcDtN9X1gYCqmGMBuiAQ4nwQCx5LGL/9TBvSt/s71UNQgNwJNGSNCzf+AEip+x3az7UknZQfBtlwg8K2UIAsjFwZ6gofIjBrBp7LAvbREE2ORzAwY3pT6batoZiYGPWtJWDENcPVAir2R/MvFAuM/iJ+U8O7nAwGerYaXl2zJnODRgPBvlArNkP7PflvKEBBhAeUg4M9EfAORs8BbYhSUclqQvWa+jPPFcPy0FIrL8b+2r5GrvHUXt8SClsWm2HiFCYQdqZ9cTnAzgIqfMYvXwE/UQSjIRjo9oqOinqu2KM7urq4UPKILu26d9J/ZPn6rL0TWEb2wCZgMuspeiELeuaZq2CrRijrcvtp+54MAuQrVyi0SEZDwQ0bZ7sdZTWd8TYB7AV/pPNRkF3Ww7MHgmlX3u8RsT/dR0t4JxowDYdaZjDeNgHB8eQl8EYzYISrCUps3J4xNg8NmDtpzkBenuMXJlTntwlvVxBTEB8xaok3gTYquN6PMjG44GI6AGQmpmbY0dtBbIFVbVANiwSMbjLAGSYbO7kbsW4c3Px2wvIhk7Z11UIUqq7IBubKwB7UYLPcb+TM9O0fNkwI49gI8xkshFNNgXZPnzUkbTP4AAzKOBqSRTq+CE6/WtqgdQCqQVSC/BE447rkg6UFTIwUXfKZFOQLcgiZJkXk9/asXE+gQPIZmb5eJazBbKhbgDZOBRpCJtqFjuQjThOFa2FrC2IXodOtOfR2rVradkgNnCycJcNvAVy1UyyAZMcQT+fmZ3jt0d9ZVZrrYUk7+PxSSw2KMuWCaDDf3UWB5z5ycx9wSRvbRaGAOgYgCjOQ3Uxxe/YaFA1YEnIZqHF3iKc6hmkEwYTdF6QCZy1Y+rVILyXnwNtHHPKyiw13thICC9Ebfkk1ojeh8CpLNMYzIQortKiECbBC7YxGhwcYKBjIfXFRh7sDISo2u8Y/N+sR+wtNjN0zCIRdZWFe9SqynBxbQ3/wTtiMYpNtYYtcPhzkNHM1QSRE9kwO/syWfAbUXe1hfqtblDZxsYnFircy0IfHJpRtphsthB8uG3kIqx1HpfZ8PjUGAASANdMU5KrkGkQ+rMw4OYDJhvYhbJB0fFEbBSFEPQdUd81a8doaGCIQTZ3DHLbQu2DhT9Atmq1wmzITv0HWX9LlSqDSKPLhinLWYDjrmbIgxfuMwqy9cTqJcY9iXUiazWa5Cxpy3DOIH2hZkSircQc/HcnKcvEFFimArLZm2J3zHa3SaWysCSGwZbhSJLWYKIMUsJAgX36e/spn89F7ouWIZEvmtyDdee4b5aYmQj/6eRi5kqjQWvXCriCDRyDl4ZlkwRk8/tDN2zObOB6zUFIhIEpcDknr+HsxGGdynViABxtAtaTME/CrJiuL2pfRdgs7IpxqxfswmDjZ0Z/i6Qhfq46YvA9MBonaPny5ew/kXExMk82awxNTk6xZh18obW/S3mcvRJ9s1rmQ4LhIYxB0hdl7IuDkcJNZ+AH/X2scwbfC+e/cO7Ek+ADKniO32fni3zoM8ShZaalHE0kfV3JjC3zMQAXbOQFZDNlOPZ0x2kFgvCOuDjRB+tDyf0i7x5qMrn3Q/KAGUzom6zrF10faPtpdlK9H/bRg5AeZhs3x2qJz0RVJnk8ULYMymw5V4cQEvsxQrknJhhs7WGWaeg0/H9X6N/sx/lQwshtYM7lA6+EQxS7z4ptPVqzbi0fZjAAbvw97pBJ537FAGbm5hl0Au4QtHckMUl4kKf1qXkNHg9UJy+Xac6K3jQvWEL7kwZkG+gRsLXdpUCQskwxHoj+l73Wi/aVcL0mY9cUCEWFAjPZkPqDh9KYsoM50WAkxXKZASg+hMM8aSV8wRqME6uwH1tgkGHUIutmby8SiIUJVoI1rVO2ZiVGvWdLJUkghvDoQL9RxqnwCufF4CDX9E34D8I+xT4AAZszCbMr6vrWlzBcvLsw2cSn7TW7lquhtCo7BhkKAJgYu7I+VlRSJs+TAQs8HO9kpJFrCppsWV9CcU3ki2aa1vEx/H5oX6wPJBJgmVmz1smbrMelJq0AACAASURBVFT5uUmTKINsWByQb4WLxrieIqYmAwcqAsBrfArorh0umoDxa7YtpVBOYyLKCMhmBTckOb2cxGWoVK6EIBuaPkM05fmcXfTs1VfTA1iI+hkaKc7TmUetoL0H+lOQrd1Ikn6eWiC1QGqBFhZYCsh20Mt3adJk08k0OKkyk+66sXHq6ReQTReG9uGLmz1T70e4KDZxgwyyyUTddBLrvB+HFGU8enLNGsNg4q1NCytY544NHE4JS4LDRTvZpJqzr6iWqQGbTKk241xSo8sWQxclCHdgJlu3CQ9LyBweyaYGBni5ytopo6OjzYCe88ZqU15seBneZHTjJBaiv2axrs+Xn67NsNzJ8InoVACymYVlkPFMz0KjQIYexGm4KIcJdmxbsGVKAVvG3tYkZdvUhRSszOGizGSThal7v6snwktP1bRtNIQloe0IdJMfIoeZTQAI+REmm2zCmrOsN53kcr0yDOj4EO7tlhCU4EQ7MZO81KdYrTCTbfkypKBXjV0BG/RybaWAJMLnhCUhZYb9Uu4XPwiDQfU+DhedK3JIGjNlmrLXxYBsZr0JBtPg4CAVMgZ0T3g/24VRLjby6GdgMHXqP3gGVssAkWThbo5lm8oM66uZ1zCWKJMN4aLNW2qpodueAnzWacow2dh6Jtwo2i2bAT88C4fVYOByEhWLeeIOYna5+H8cyOaOGfoM+12wvcQY3dcLRqNEoUQiX+x9gnmA+gFCuXUDF22TuDHXbGxMr1gHsBV9E4ruMf0kbtBGXTFGY+6Cdhh3RzN+yffV7yUbZRimjFAkAdmgm5mItcYUyuOBYRtjAyfjSNRf4sYD9F9msk2bsGFnI+yb8aTum/nA4oMya8owmLhNHI3rOF+Q+cQj6EmCwTQyhNBEA7Kxo4bjFweWGuCNs02bPRyHDTO4ojL1Li8n9HkNRmdAZ75EtUo1SLoBf2/vu5KNeWydJCGALiQuHGrY9owbZ/E96ZsNllkI/LkhWbr5fuc52lfBllGWKbOXXH837aDvpz/xRLQlQrkRraVjpRsR5rLtOUS1UmMfQsi66z9uW4L1KuH8oq9uRwJEfd2+Mzre496iAdkQCRCwreI6lfU3LhMh/WvX0sBgP2s0Bn0zZhzQW3U8AMNZ/SAIQ0wAc+x7AbaqH+AgpN34Hlk/zUgkgOqcxUU7NPcXnyrVmvjB6BD5DnDuBmcH4aKmTURuoxDMm+6hUlheOObhmTgsnJk2kQBm3rTnXJuAZNsHfSxYP+UUME06MDK8PAarPZrHQUipZNbR8tRY+0YiSXzG/3j9xAxwAT7DeSPqb9G6SiQlXg/SDu3GLu2XsI+QvCb4QEzCacOQ8SSfsEG2+MSb0daPzpsyRoOhytlF+cM2IJssaEOQDROnWzl7UOD/q4yul+ECQU/tBGQLUVppbCwOcBKGLEWtEh+4HRPAHsSUMSngqvkNDhd9hIjONdlFMdGNlop0xoojU5CtzUCZfpxaILVAaoF2FlgMyDaby1NXtUwKsjGjGGGDRpONmViGAaWJD7CBw8mmAjoSYBJeLsjGbLoGsqtVrMVBa5DNXpQjE7UNrtggEjNjjM5QJFEDNhkGZAtO4JzTMGza+BQUWb443EM2cZhzsfkfR+px1nmRRWKUxS2bHAXZ+O0NCJkEsoWbC7GX/K4bpQzbxgbZwnlevx9uMvl0Pjgd9Xlx2dMlYYLCEpR7wtNGt43ag2xaX/Ur2z4oAZp1AC8XArLBRhA2Fk22viaQjJdEdriN+V22llGQLQDLrM2uDbIF9Y9s5AVk47ZsscnQTZEdLqqRALoAD+zhZLvTnoCTWBxScriogmwBGBQFDWz/kY28gGwB4GXABhtcawZcfAFboclmtGXk+2HbR0FIDeaSsOEiEh9A2F/9x5It0Wc0349w0bWxIJsLBLr17RxkiwIDEJ/GBsUF2aKbd7e/okcoyCYRIS1BNgbRpG/inZFxM9zIh8nFomNCuEmywaDJSWFJdAqyqf/gRF5DkZTJ1gxQyLftA4soyAYAXHwgAKkChpBs/nnokhFJmGzYwLGwv9rdHq/Ccd4eDzCaM8i2bJAB8LgNVBxIg3LBllGQzWazur4rbaGbXJ+qNWEwdQayhZtIBdkA0IJRpHVtGt8jc5qMF52CbAoOql3xqBBkC7ND6jygRUX6l5lPAK7MzM8Zrc5wQw1QL5x/Qn+vGW0rHqMZZOszY3R0LAhBy7B/6QEKwkVrFRPCawA2e2wO56/QSByEj9BNk+nTBtksU7Ivynua/mLeMw5kSxqnbb9VkA0alszSjgHZouWH/u6CbChPxemj9g2fICAbDkJmW4JsLtiiINv4mMhtFMAyjQDKgRdIb4yAygZkK84Fupna7/UuXf9oH9H+BnVdgGw43IzM1Z2AbLambex4ED34CdZPCrINI1kV85siTRCdG8K+CRshyUczyGbPl83rIdzHINukMBpViytsg3Asl4rIM7RNALLhIETnTQWt4w7t9JAqArJBqxNs0AjwLmWE65lwfZkEstljZGS8DACzZpDNHr+U6WX3LT0ErjeMpm0TyBYPvOu8oIk3FwqyMcMZ62jM1QjpXwDIBvtMT81RRyCbE4kJRiNAtq2GcUgp42VidlH1SgXZsCyWxUHosPbGyl3UoL0xACFcdKvRUQkDsOPLrU4WhD044aJJIJs9OdibKjtcFOglYqbrGY9myKfHiegjq6+mh1mnzafR+Xk6/eiUyeZOAOnvqQVSC6QWWKgF1ifIptlFFWSTushChVkSfX28SOSQoKTdiaPJFgXZWoc/2SebnOERWhKDQzzpBhsxFf2NYc7o5kZYEsKWATMeYQS4EJqiIRDBgl01aRpGiwuLA4jo8sZOGUzWiZ81f0Y2UzPCZOvnjFOGFeQ0Jr8fr2JUHN5nBtPk5AQz2TSkMTx1F6acnura5WHLjwxOCH1iDSazsGBmhWFpRedr2WRouOicxWTTe13fC+qrC1MNSRvoYyYAgwDWhiFK8pB31BBLnI6L0PlA8Pd2YSES8hDq/Wi4qLtJ4XKb5C/0JFY0RRJPYp1NB9YyLshm20VBGofQIot3a5GYmJ3d0mqxw44BrgiTzWiuKGDq+JvtGxreA9CBxdXziD5IZt3Z/VlCkUpUAsjGLIn2oYm2/61Zu45Bmbzq/Wh/TNjEgUUgDCZhskErKL79HfaUYddVmMk2zoe4drio639RdpeMX/ZGvjncTpmbUe9HP+GFOx9WD4fhVi0GaNsnbJBNbmm9qVH/AbMVbEjo2dg+GwdWaf/GWIZNtoSLQlRbMttGmGzK7GnyP7OBKxc5FMllc7j2VBAy7JtgsoHRCJZpMzPCBtBs/+GQfjDZOKRfLdfsu9KxwrAgO0wQY7TtQ9qf4kKoMF5CziYHkI1F9s2BhKOdFDRvEMIXsiQkPMypY9N8oE+QMMGJ8Unq7unijIJSV3mX2LA0BT9NmCAz2TghTug/of1N/U1xCpTh+dDFApMNWafdcmwWi4Sbq2191mSrVmo00I82Me/p+EvzeB8F2bRvJrOY9KBI7MPRWpyURLJDxo4JKiVgMW2xxw2JJMI2tse35m5qABbWHRcmW293d5BNPS4Mzu7PGA8QNgxhdgZ0nAkg8rsjfYD3tEE2ezxw5xO7f+G+UrFMswZkwxyXUSa2zg8x4xGqVvMEZFs2iAQY8L2ov4d9RR8QhkfPzc5L4ihOfBAdj3X9ouOVtjMnXGzUWVYEchuSMMi+1/RVa90WmtCAbH6WRIvL8nfr/XR9qH9iTdtqlddBGKPDAzH7ppD5aZfHbTI5Rd3MNpZ5k/tlrNKZbWRhsmGMlsRRCWOW0y4C7AnTD3bVpCS2Pd2mDNvIo1nDNkZ72uNHBBeK8QUIiMhh9aDRzWxd3wCktSIBwnDReOYb+4KOQwZkC3UzTUi/rs9i6qj3twLZXJzLfgzKbgmyxZUZxEabAQhUWnEAZwHS1JDyhyoEnI1wL6bbyH06qJrEB/YLYoAWJlueEK/ejiIo9Ess6jM0zwPQNDs74p1rPtGcJ0y2c2JAtn0G+mmrVJMtweXSP6cWSC2QWqC9BRYDsml2UZfJlgWAFZz2adlGU2SNWbh3CLKJHhg2cKIlweGiOHGuq9ZJ9N3cBRBCD7BI5E11Nhto6NibNneild/tUCQAXpyPiybGxunzn/9POvvscwP9LJfREbdItBeRsrhxF21iH9XiAsgWhvuFNdT3s7OR1T2PSkxznzSsc9HdiQPZbPvInB2CbAUj3KsLNl4ocYYJw96ymGEKss3Oq96P2dhYYu5aawXZWMMJtWqI7hMnPjCbRm0PWzdJ20F+yjZirjgXgGx2u7UC2ngj3yDOjqU6eea1HOAxGWRD+SKq3bwpDdozsvD3qVKrRiIBIvU1vySBbBNTs6xpiw2cvX5y29/e5PBmyoBs4QYuWl9dp0V83qSuB8gGwWgNSWs9aoSABUA2aKQNM5Ot/WYhCWSTVjZr045AtjozGsX+dm1j1rcGnEPmXwXZoNmi98WzQqKLfqxLEcUmG3lXNiVeRsUG2UZGILJvMpY5hwhJoGszyIb3jN+khAAJRLWFyTY6DKHzsP8mbTLsTRFEtQcZZNPMdTZbxPTGFiAbM9msTXUs688CvAQAF5AtH7RJyHJxgYf2IFvMHscqD/0E4IpqcdkgWxxoYI9DCrLlM1kGvRYEslWqNDE9aTSYbL2tcD6IG/8UZCv0dFG3A7Kp14fjpzVXWFpc0jfVd5rLs/1P940hyBaCK0F5QTEGVLFANoir1ytRcCUWBHBAJDtcNATAm8cvHsMsoEz0EkXwHmM0+7sOI+bFIqBeAsjG64rAb5PC75TFlOHsvXFjtDtuJoJsy4ZNCK/OcJYsQGBoFYeX9UE7kE3HdxdkE002YbKtF5CNCwrngPCdQ5ANGbKhPSkgm+V71r3aluFaJQqy5TKufpx9aCml2msagJeQWegUZBNfj4Js8ANl9jXPt1EQFuPB+NQkg2xdSPLY5D/xWAvPC+UoyGb7TSumtGob9/f3sT5akEggYcK2D+ECuY3+gYieZCuQTXQziTOBL8OBmEkYZNcxiXluy21gvZeUeFOrvhSQLbwX62iJBJCs3OGaZFEg20RVNNmSLhasnpnhj8N05+0FnNEwegKHxYGeabUqi5kLJj0rBiAF2diNY2uppwKhJg0Lz81IvLqcchHN+KLJds5Vq+lh0GChyTY3x0y2FGRr1SLpZ6kFUgukFmhvgaWAbAfvuguduPvu9GyqU77eICQ/iLCezUKIT+DGJoTJlgv1v3hRbOYHl2KvGyqAbBBYlxO4mPDLmFfEvSLcq1klQ5HYlgdNLNIvMgt2uGimTnTf/91Fh7/1LfSVr36ddttjd85+reErOsWJloSEi+bwqBgNJjucQxaKCrJJuIMw2ULQR1aTIRtNN8UcsgppB97ATdFy0Nx5I98K7JBNs2zKJVwUjKlQ76d5E2+3j94HcAVsP8zVyEYpDAIrYyKvwkKQDgsuZsvgEA4nsQgXzQlzxV1UajirDbrAf+aMqPagyWCo8ha2ppH6Uwh+iqYIQDYwOjIZyRaWxOqxF3wcCTA9y1khBVypO+35/9l7E3DbiuJsuPZ45vEOKDiCCooyCooiJA44RAVBRDAqms8QEjVqUMEJzP8rcUp+NX7OyQVHxGiMIGpUIs44RyMyKqNw7z3ztOf9P29VV3etXmvtc+69Rgb3fh7lnnP2WqtXdXd19dtvvZW9GdMUlNmFZOGoMEzTwbcyQnhTnQLZ4u+HdCm5p6si5zTZBGSzbbXtDOnCqp8mej9zNDYyIuCKGz9+k+Eabn9WUKdebzpNNmEwSXq0ptho/2u6shtbLs0rZrKl08flwapNpON2iTXZBGTLH+tJBgTaK5uFOR4HSEWCrePrZSOg6TlhIykgW9GPg7yNUDx+bHVRBtlYfN7q8yT1bfymCLpPmi7qdPL8+EkxJ+Uvem0aZMtm6Ph57fwPwIuds/MRyGada9yfvgYbp4vWGjVJF+XxI3ZMpm4m5wv7TwbZ5lx1UafB5N6PDzecH8xKhwxMNmEwyVQI60NKfsD5WqSLotAH5gkEwNfrS/HR4i+Rjo2N5vCgS+U261fCUsookxEc6f1YdrP8Pf7YDacy2QZxOGXSkfUavx6oCdz8Wm0AXFmjTdwnYT3J933iG9gf7JxlLS5lMMWb6qy1mg9fHJONwRVqSQp5BtPPXq8MpoQWV9ReXk38QUaoPZoG2dLxQV66ccxkWy9d1PcJdDMXF/mQiNMEjb/MHkvBrpwuuigMpoROngHP4/ZqfBBANvjowHTP60+9DuBKvS5z0zLdw/iReR2ni7a7RV43AdJyEQK/nlv5ieTI1XmilX9Z0zZiq2fFeyF+ArlHCsWUEfL4Yh1hnsj7mjhF04adpi0Op9QXyPrh4rRMv+kKLqLy7xakCeaPn/T6J9XZtfCB9XupCR0BgsJkgyYbCkcl/UGwj/gFr83n9Pngo2FXD7JlaBSn52eR4yccyEpRkqR0QVZ6q+rytZ3cBsaBVuXu5TO1/a0iGOCrXIxkdGzEg5dZtlEfK+uYpIsGJlt0aJzBOO0FsunzerUZ12cy2bbXanxvddFacjWQ1wu0srbKlRmQCqDVU+KTj5gujS7HSyLvXKuH2Qoy+H761AeGkMkXBl6yGo5eE64Piz9XSet0vCgkvotFeLkg6aIA2a7FJOmDbHljtP/7vgX6FuhbYJctsLsgW7VVp2ccegidziAb0UCnzSAbPjFlXk7ghME0xCK62axqjq0j6jiCRGzisMjzRj4hvJr9ulkgW9AgDWBQ9uamxGmh3a5UF0WgV+l06Jtf/TL97V+/lO53v/vRv1/6RSoODbF8AYJTBR2a7a6rXDctQaLZ/FkGGr8/69ZpxU6AK4seZEukmXYdQJiZ3op0UUkThMwCHsgn+euIyGswnNDiMpvjXoGQMNnqUrmO0x2SKZ9x0K92Z92VQol27EimoNjgR4FVeb4bSy6IXq6hqmSLJiF4rxWmUkL7oeX6jmDlgz1nQbb1JglfSyVJRcoE2fIANonIoPOCFBQ9pEwCu1kn3Ab45OrsSEWymrZJ0Ijb7zevGwXZkswTBdkwhjEOWC/RVa5zR6Z+LtsgWOcns+cMyKab1ACyaR9appdoHuLaO2YkXRTVRXuBADHIxhUM220eB1kgbZyuKOBckdqdLlf+3TwJsFUqTno2mxtvskFwm0jXTk5B2U2QDelhiIeRys1VNw1IEoOYssFQtkyR5haWaEhFtS3obgD35OZERvVGQTY/B8x7MpNN9RJjoN/PyTD25R1KIqq9hyDbAKoQuPlsGbU2dV3HPfoEIBs2gBMuTVB9XvA/aXAR7UXhg5n5WU6n3R2QDZtbFAjRsZenemCBfhXVzkwXzXFG6r+yQLYANAQNLj+eeoJsaU3HsKnPBtmsZinPjowiHNrWPxTIpuOex8HSGrtCHBLkgSTsicxCg/buHsgmCYUWZIuZT1gPs56HdTMPZAs+LoCSdvzgPXFAMD4CuY0kyJa/Voufra3hkLLGTKSs+ClPkw3Mc7BMBWQD1QYCHOn2ZR3C6SGlgGxgpDmj9ADBeW5yBp2AbOlDygA6iX3DYZP4aJHbkKIkGSBkBsjGzNZGR3x0D5BN+9PGp8lDSid9kcM0tn5aNdkAQGkqdwB4I83dHiDbYBkajfkaxTGQrSDb1BjWzXWyGrVCKKLfbteDrVwRfp3q0ewfeA2VCtB/KJBN8aWYyabzY7dAtut37JSQQL2rvxtKI4sZgZiiYlWlHEoU878YCY8eW5ASxgDrmHkwvyDoN8Ss7XcNWobnhFLbLtir1aQUvLsmj3yLruCBwIMf2GqRCx/AkeD3WEBXB6u0fWCA3nbRZ+gGZtSWaHOfyZbnV/u/71ugb4G+BXbJAuuBbAgql4joFiL61yu+RZdecy0hXXSo3aCnHXKwB9kARAE+67Y7IpxvlheEAqhgiI08qovy6qRxl/svvi/sknCIg/WlBpCt3qTJiTHRzIjXu4y35UMarYo0OUkD5Qr5VTE3LSSkgzDIRh3WJ0IANNhp02c+8mG65OLP0uryCj35Gc+gM199FtVLZQba8D8qFvg0DIAFwCeUHg+fwGDJ6hxmMHlNtiHWb2IKFm86ban25NUMdLjS45BZYLu2Rccs6yBMrxameMEx2ZCK5LS4Esd2YZOaOJgrFhhkW11dYwYKl6A3n0TaXzEw55WdjpQ9TXeQoD+OEBTGCSXacS3AFQXZ5HHyXAtkhpYEFpKCbJouGsZPdjqHt5ED2dA8jNuYBZB8VhIECyDbJgq9l/08BRR4/KNPNBMAG3lf7SxcG2sqMYjE40DkNgAeyCeASHkOQfqkyKmtLKpdqXjQ1B6KsrWjcFFANqkuqpXrfGqY16PKerK0d7vTZAPIljl+VAPM/VGBbNVkE5AtbBYUoEoxxdyGIQbZ0mBcshCAjDCni7XoWKYubTgNDIc3CCCkaDAtLKDyr2hxyXhNplopwGhnETZwcwtIRRp0ej/Sn4nqrXwzmT8KcuBXtUYjM100DepZ0NWl9DuQTfUSw1vlzxWA0atG72fj6aKdBJONQTafHJ4eN3a+8ZrkqotK5Tpnn+h6uUbvK+l3CrKJj3YsXHOwo30bLzPCZFvmNEFb1G29NCTR4moxMCMgG+4cDqOCv5F/KQswE2RLbI6TfjP2fWCy8eHUuGgw5T0zHstoL6fwjguTLZU+Z7omBh2QLtpqtWmCK/+KrIOVR4h7VfuH00VnZ5nUUS7CH2RXR+brTbp1Jshmqj/b79uDpwCyQWYBWlxGEikvXV0LBuWCbNIfOs+5wjnmp2FCSkr/Cm2GTp6t+JrF6DfgN0YL1k0B2fIKHyStq74rC2TLnGeRjIXPBJiY4sq/uRkA0XXKLkRcKeMgitniA0DjD7WqpAfZzCvlgSTKfNfCUSMoSgKdXDfHYnDVzm8F2ZD2uXWzCN6H8R78RppdKIwrrJtSlTuAbIGJn+fDRJPNgmx2LYrnY7K9OKyW+MmCbNzuhJZuzOQOTLZ1QbZIDiBZXTSAbOn1xDqG3QfZQnVRsI3DQUh4XvbhCccyqmmbkS6a7XvCoX4mk20ex+a6I7H/9S61IIKtVKLRkSGXJGLTNxGIux1NtHMBzX1mQTQE4PJ6ZakH5pyUig1lbRG4y7UBiNNXVYqqIOMYsKhUtbK8xo4WH2iyLRYLnC563oUX9kG29Jzt/6Zvgb4F+hbYIwvsCcj2hIceQKcf8WiaatRooN1ikA3gEFKrsKWxWwmwqpFeUXGHLypoj5NOjp0jijWuFmHaLp8AjwyDPSC8FAvEZTGzFUSC/AD0SHHCqUkmugnEmsPBpoJ8qHBQLFCxUOGqbGA5gLGAoHmw1aIPvOXN9Juf/Tcd+OD96bP/8R/0/os/Q/s89GEMtIEaj20BDobwTJzgQu9H0p0iEMr/CEQRIai8JzYoaCfYRC7hzvVrcvWNQUiwwHFyjIIACRDSgHxptjrWZOL4ABtG1qwzazX6Tz6SlmGv7xQLUlWyVheh807EDNTCEm4bwZuJooTo6Je5OUkbRtqVBMJRdOHGAxd65RTUEn9LNnAtmhoVrSkBHWwAnwTlRMKCqMOn4ziRn6JSCUeM9pMGD8S+eHiBD/0wXAVkk896mQC4rtFu0dz8Im3aPEVlhxzHoZq2IoCERR4/yCDAISXGXu/xE/qHGQsuXRQpvOEds99P5psAbBh7rMnGfYJNtRx59voo4OY12SbCpjFdGCDcSa6TXkcqtzLZ7LNioWz9m7YXYu7pwgeqB2Snm+3pAknhg1naNDlBQZNNx58BMd0DFeTAZhMACbMkRkY8SBKzdWN7AXiH3xKQTQqIybvlHzvbQwaIaiMVSbSNta/zekVAMtwdGzj4AxkH6wOtMhb4m1L4gFOR8oB9B+opuOfAeoA50BmCWH7yPa19I1CID0JQ+ReabJNUxUYebFrD1ItBHH57N/gW18A27jKDKczN5OYyaS1pixY+8ClpGzq0EfsAxAbIhnUsDbrrTkj+K+ND1gWkaS0sLtNmVBNUcEXTYiMwIPgXmSfz8wtuIy+p3N5vGBA6+QoyFqDFhX6ZGkfFV/1GPliq7W0XpCr3+LimpPUee/49/UFIh8aQHubBFQsTZD1ftbgEZKsUwZpyQGRGemwSZEtrsiUO73KYzuiXetsWJVH9rzA/01pVYldeFxLposEP8/rgNWmT4C4KCWh10enpSe9nLYvX+zoHTvLBi5vXANkkEyAJstm+TwLE0l5JFw1yG3YtTwBXPUC2UDgqQ4oicZ1j+q2I3AbHQShelGhkNAY8awpMNqQJSlVJHFJmrQVZzHe8p9W0TTDdE6maAVTRNazeFCabgmwh/dfEh0ZDUP0+/LvKbeCQUtNFFWSTsZD86JqCg5CVlVUe78FfanyhhzAheg5rkYCt6qMTcgcJcDgfZAN4nreeZLU3WV10YyCb+j1msmlGyDqarfaQQMaBHFaD0WjX2jAvw3oi9rEgGzRtbSZAet20ICH+rSDblk2ozi5zurCA3YcPUpPBgi6ay8urIgqJihtGryWc8MTXSRAEkG1uQQZ7xVfgSTtIGxRIs4q06AofDA4iXbT3Ih+uL3LhAwQHWyZRXVTSRZeKLl1024V0rQsGNq/V6JzTTqWjxkfu5oUPnD395OgZ1/o/MtvQVbTjmMMxCZj9oCxFl460sTv+Yb/VEwHPbEoaud5Iiy2wy8wOd1HeichG7sn23sP77On1G21n/3t9C2zEAgqy+UXOsZy7DiRjbU/HZNv2rW/TJVdfw0y2gXaDnvqIh9OLjjySJusNZnsBZOuAKgD/U5KqYSojAEAHm5Nq0YE2DgTSAExlfpnB5fwXgwfNjgHZQgjj9xsRiKUhL8ADBMPMRoOgbcR8ioWmRXWkS91OkUESgEfQjwPINtJs0FvOPJNG6nU66vABIQAAIABJREFU4qEPpe//9Md0U71J/3zxRbRWHmSgDfR4C7JpoFeMKUFxp3QLvN6t1Wu8kQfQgVTV5CeEGf5+OIhCH3ULtLyyyAE43gEgiTDVA8gZVGzkrhoqK/AJUI3HgbtWiesyNopM+WfQijfGYKAQ6+9AhoLTRbn6uLSZQ5+uMNi6AC1NehGDbAsLvKnudNuy0fAUqaRnxP30+bhlu0MMsiFdRt+Cn+cvk/eFfTg1lVn5wPfKNDMPTbYp/44xid/aWtuPQz5sivBugdkTxp8+K7GFdD/gW0vLCxwMM0uCC3Z0uV3WHvz+rjGSTov0ngaVqiVCJVRmdHj7hHdldoC7jjkfSHuhNvfJ2DDGQcbHbRT0+bIm4ps4jF2jYQDKZdls2uyIPNYW+hb90Wy2acgJP2ub8vyOSJrI2FhYWWbQCvFlFpgY34MBU+oyUwbXoxKq7fv4+5jx9oNoGQxVTgEvgH9laLMGrPXTFfOZY6sCobIt5ib8AW+KWCg9WzZFnwkmLeYKQEGpiIvoWOcKes21z/gv9pZuvqCtGHcA2tBWnc0p9+HjP2kvUmlXazVO++Sk5x4gkvp+tIUPtReWeU4j8yUxt3TGIR2d5xfsF7SZwDRuNGtcjdn3pd0cRMbC9VwMBQym+SWpMgtfAR/dISo6Bmxif2HmAcY7fBfWFzxTozK2r3tfWDg+4MAYgiyNFD5AxddCMkunx4KJvmEAvFxm0CsFukfjSdcTXMdg65Iw2fy6kKEtZCFY9GWxWKKZ2XkaHhk0hy/SyDRon4yTRfBe2Max/7f+E8WF+FClgxVffAmEzgGYykFI1kz0nl7a4a7jPmkBXBGQjT+5619ob2AbT7H+l4xLFwdETGd7yIFbQ9sKhzgo3KK+m+3T46AA10m6KMbBJj5Iid9T5ZXsXxRkA/MpCYDjiQ4UiZmqolbO1ToTAHiPw4zE1HF+SEE2aPNlhDyZIxdPrjWaHFtMMgDumJu8XmsBqexDPCSHWsF7fUCvZwsgWGC9Vta0HR4xTO4wbtW5yB5N1iAcssJ3AVQWRqNdeQy4zDGDZA7oHi8BsqHIYyJ+CteqXe2wBMgGrGPr5s08NwEKsa6wNDJhV9svuCuuGx4c5uIHRcdaRDxm51d86KRyG8gEUJCNrYZBiDgrYmomqzHjIEQ12QwIKB7B+cEsnKbImQDwQwDZkn3pvm8ZhmbOKcg2NS0yCxsuDMFzUyr/4iCkZ+EodhPWHwjIJiSv6AiBxy58VfhoTQD4rsUFWTcFZLOgt44/BTGTUwYp/dDcRJwocQyDbA1+Tja9WRHlVV6gR1ByOqKnxpt9/RmDAMETqJDykslBkxt0uT/MLSzTwEA1ddqTep4p2c7BJVdFWmFBUnyahUIofJCoLtoH2bjfNciOQLZMb3sX+uWug0x7BrKFzYibZHtoi11vf/KBe3r9Hja/f3nfAsnAgQNaE5LuAsgGTbYXHnaY02Tr8KllyQUZDFi5k188EHpIAB3i9LBe3YHrV+p1Zklg04jlMWbe2YDBBkEcJO7cyQwmsCQkZJIFWkChtk9PtW2QIHGNQbaJ0REqdTo03GzSXz3pODp8n3vTw/fem2rdDl34la/S8WecQSf81ZkMOoLNBpYEWFOcFsTAXu+PtoXZMstLzCiDqLZKiuderTZGkaJmmxaXZK3mcBUEL2aBxbvrpB/FMyVIlMIH2pZegAfuAKBEGEyygWPegWVYOPva3F9sqiXc6bI2HzZwypZhUCd6UW1p6OsCra7VOS4ZG3VV5PiWholvOl+fh1+B9YRNNbcVjD0wLddhaqHtAB0AdOCDDRzMmboOejOu7WiOpqbgJBYAr2xwHdfD9Vm6X+QGCrItL61SpVriGIrXeWyCo67EbPUbDLfBrXea3CcTo+NBAyexTQjBN54lmoC4ccmDK2XQN91HnxnHez6Ux9hrNKjRaHF8qWM2b37ithg7GJ94/tzSIoNsXL0+Y5PrG6J2Aw5AXarXGwyuiC6WAwTtzs+AMfxMNw+gMbS0vEyjCPjN93W828273abgcpZdKRQ8yGbvmwci6FwB+0m0iVwn4uAhC+V14LC+N4A9bBYAuvM4cIcP+mwGqQCTRiAzQCSAbKrD3Atks4cgVq7FFmzR+8OOWQLZnN7TblOzVeeYH0Vi8EHbfP9EmljyDZGmmV9cZn+AwwxhUSpAHoE0zjDaBmyK8EERC7Gng4ydzqWMbfERXheSD39KkprIGlUh08ZqWvN8dDE2fBMALxw2gMHLbE8GBN3HjbdUn7oBBT8L2+GQyY6DgjOs1zD0A54bLRYCE2mlxqCeZNPKO2bNMS0MwIV1XPvBZBONKscAdxtUvhNX7wZYKmsjHqa2BSCIPmEQMmMdEXtKG+Gf1PehqnK72aHBwWoSbMX3UouhQIoAo9EOADMATIMLSsf98TTHN8AKwgcMcFYG125PY9h+quI69CkAcAFpxbY6HuTnAJrx+zpHiPbCrnwgxqxz9ElQsbR+RMB4oMYlVjRD+nh9bU3GO9Zp89zIbYlt9QCGBLDAOMDhiwWT/bAxh5Z6L4w9+C74aTlsRH/ZxSRfxgKMRlQtH0UMhIOQYpIFHg7kzApRBHAO9twa+2h+JhhMxt9Z+/hBzv6hy6A7mL+ybkbwlMMLSi4d2PYJemppZYX7RFK5wyGU2D+00eL9OPYAoQhMNjCY8NF0X7GrAIDOcN7U4tuFZTo8OEIDA5BZ4FkgM80/ztpX2NZtMN3BZFtTkE37JBuk1YfyX4soSqKFo2x2Bo8WM47tCibtQUyLuGScD2PDB/bJaq8AVwXqtEXLNCm34SRhPEjqZpA5t+I+MVqm+YSrdJSMdu5wcbSQvOR98mIL3muA+UglHj+I80ZBLGP/FIOO4Xl+L5Ant7HoQDY1l928K10P6Q4Mso26EvSGPqu5/9J6yR/nf3qQLaSLysB0g8B0kH22dpSCbBjsWUKLGZeze5Pqoig9Pu1TSxaLJS588CZXXRQUzc1ra39k1UV1gCU5WJJKg985RLvX8XyW0X9Pv7u7gEZ72k4N1uNgak/v+3vqhv5t+hbYLQv4hcY7c9Hr3AiTDdVFbeED3SjxOqJLPhbJgojoKsgmmEv6xC1+AaxjHmSbAHjQltO+DF+nm3/dbiGoRdrL9MSkaIrgGnd6a985Tk/C+sdVkbodGh8Z5qIHg80GnXTgw+jP/+RY2g8npUR0zcICfeIb/0Uf/frXaHzf/ZjNVkf60zrpDpnrH1IPlkN1UaunlXeIJmu10NwRJEJkXwIZrAcZtjX2lq2a0+Jy1UUlIInTIUN6CLpM1vgib+I5FQnpDrz5z+pLbYf8V9j10idjE2BJVNxmIX8c6PPwDTxTNNlGXfCE/0hQm/dfXB+zJDQVoPdkkcBUT2JHRodY1iJtn6S9NAZCLIMNisptSH967ovODN8EfxJLKBwl6aI4iU1el9XiENT7Ahhg6PiNVI9MAtZNQ58I6ACGF1cw1M2dAXXskz3ztCibzXqtwUwkzZToZVfBQSWVfPuspgmi8IFjIWphEwsGmN25bIzdBo5Bd01FSm4qdG74MV0ocHoYmCtIo7QsiSQzw244ZKxrmmCxLKLaeWmf2vc+qC+WGACw6aLoTwUyBAxIpmKHzbEwPkXvRwqIKcPXvpu+n70OG3mAw9gUKYCdiN8jpo1lXOGAAD5amJsKWuUz9nRHgE01WBICloV0fp2dOlPljeXD4BNYUzucFhcq/xr9pmDPpEanzvbl1VWXLjqaYEL68elBE8d8cGl3YMvAX05jI2+AA944A3RyawvAArGvpPNjE4uDEPgtSRcV1ovKDmj/MINOO8Z5JgD9AAGk+qpNKLMglYKSSSYu2IUYB9UKWCRmKx1RiiwkhX8zoFOvM9Ahdpf7K8jgv28Mrf0p4Moo20cThxWo9O9pXlPAAwHd2+0uDQ9LqjtHER6cSr63997dArW6HQEhR0ZdmqAA6j0/hgGOtoHZyu/pLmu7NSnFJHfXAdDBPAHIxvGAZ2IHQE1+r4Cn3BjjVgFwFATIk69QppUH+QFadDq0soY+GXJz09Bho/5sQ9POrBnLqzIOAHXhfUN/JttnEBNhOLfBNm66Sqg4UsHhirDYeH7aiWYMjvgJzB5hY4d1jlm1sIse5DnWOsYKgHX0Mp6H6t9W2xEHcTy3ZBHgJ8GfeyzcAZmYmzJPtDHJcSBYs9xDmcb4FQBwPA+AoHx0vIfrrT/CnJYxBr3geS7wkHXgZw9RLAKCawGUjQ1Ddw7v5g4H8CUH7Nvn8aGIA/9wLdYxqVoe3tO/W3Qo4cGlYoGWFh0buyh+1oPKNiaO0Gj0C8Y7/BDY2OwH3Ly0EBeAelsNmA9WUCVUD4oAurv380NF54cDMv38c/GBzM2qqfwcgWoZhxTqDxSMzqNuWhBablPgg0aMAwWjUz4kHu/uZzwTjE+wL8U+BSr0BtmkOtaegmxbN232woUq4qiOLBYU1LFvQbb8EuvJV88D2ZaKJRbcfoMD2Tp/lNVFs0E2TzFdly/Re63a07/eXUCmPW1nHsim7jwJge6pVfvX9y3wh7HAnoBsf3bowfSiw6S66CCCKJxaus25BdnwJgCfINxbrSSrCcZvmUgvRFpirUm1ZsPR3EOJ9V7zWasJMsg2JQymUIJenujXrwzhXpz6FbiC4QhXTK0szNNTH/Iget2pp9FenRaV20TL1Qpd8tOf0NzUNL3zooupXinRGhVoZm5Rqm5y0GFAKj2kMukAEhZAcwxaXCtyAjcomwX5WwiiEAApSCE+R4CgVrNNSF+RwgfGPjnP4xs7HVQwvMB4AZPNr9VdSd/rcJlSm94ooAy2azgd55NYDoaDuLO2WX2i/qx9JUy2ecdkw0ZeKy7ykxJDgQ/12FaSGgLgk7W4IiZSDEJ6P+yC6E67wCexUl3U6T6Z9ISUUL5rBaqXcXXRAqqzD0rwjh1BJIzNgsOwfNGF7IUSgWWDwlFSXdRuEgKo4tMjOqHCLPpzYX6RBgZFk82CbClhf5NegeuQFoRg2BfAyNBvSvSPs69U/p0jCMgD3Iv2eqmfdX7imQhKAbKh8AGYn3x/B5CF9dDFL75/BWRjcXWnxeVmpFyvbCY/GiwzAIwFAVfAsODRYd6Tt0wZhQUYjPZpglNuI2ZhCe7B2BXJVMHpuGOZDg2JRqN80ifwMt+1oECZxwG01VD4QIW47UPE1un7oL0YPwKypfsks6Fu78njYAVpL2nQ3fqP+B6sxTU3y6ADdMcC88Cc/EcZmLw/6RZopbbG74q0WGU+5exlQjqnSy0D25i1uLTwgU9Zjw6VPagjwNbi6iq/wvjQSKTNqG/m+imaX5ImCH8AUW2AFYE1xv1tWDDWRrgbpHA4FWkQmUHZ6XZ8jygYlKIky1w10UPtEYbkr3H/UGbr3OwC65EiJU2AbD1O0jGrhxjaWnkCCh9gwzk1EdJFLatDHpMeexjB6BMAHTIO5BP7hXj84H5YNwGygQFu0zWtPbKYTACfhC0j4yDBBstLy3ZgGfvoUtFXlWTQaJ3Gcgpvu8WaWls2iV5i/I7aZikUGIo5AUwECAlQD2zjkOmVnpXaFPxXdcfBVJ7eBAA8BlsD/iTPDn4G7Z2Zm2Hgc6AC0D3dXh13CqJyCjjSRXEg1qgHgHcD9sG99JBSGeAW0LHsUP/WhgkJViLAWAB0mE/rMcc1SgKDiXUzORNAijVaS8Qj1oJe62cCJP02g+oAIZvCZMNanQmymW4NR3oCxKr+PEsXOBkBy1S3vgT/VrYswGhJ6ZeiJPyedrCgCCWq1sN2kdzG/Nwi4dDPH4QwkxSxUlL+IO4XjAEcUgqI5CSn8hYSA8Y3wcJdWuKxx9VFMQGcvII8MjBZOSpV0KogY29dkM37F2XWEzU7bWa2Yvyopi3PT3P4pk1X8FJ7Fz4P7OZqVQ5xdV4n/KvxD7qc45kAz/VQgq+L00W9i3WdghNKBdlGURUpJ4jQ6+ymSNNFJU/Z+awezINwLdH83BINDg0kylxn92UY9AFkk3RRmQAF1mS754JsvYI1a7Hk99Y538lJH06LMPaYX3v2p2j3+/sGt9ZjlPnJt2dvkbo69Vw5BOl/+ha4W1tgd0C2lYposoHJpiBbtdtlQMpqNuimDv/FRh7VphRki5nRWX4Cv1tdawhLYkLSOnD/rMU2VHUSMAiMAt7AuRL0YM75d3UbKb6PQ9sskxusAzC0JkaG+Z1mr/41vfzJT6bXPPsk2lxbo3KrTY1KibYXi/T+r3yNXvjGN9ATnnsqLRVKtGNhgaY2SVUkXqhzRod/XwcGWZDNXqMng5oOpBsjBdmajRZXpFRwJa/EemrdKJa4T0aHHMjmK7qtM5y7kjaFgAQBeDhIi9Ypn5arlcxtVUmkiwaQjZ/ohcDD87m/qMTx4wpv4No0PoYUlCwmZHqdxHUKsoV0hwzxZvPKGtRakM2nHmQUagj9427SLbK2zOyiE3Bmu4YEYE5Z9ht0OTlGqgPS27iCYQyy6W01YIy7xwlH1xtNjve2uMJRIYEpOQ79ODAg2+zMHI2OSdoLM0Uje8SPxJSBfZA23Fir08QkWKYCMOn4DONQtLvs+BOQTVJ4ofvEMaarbs9JKolgWrZaCgooyCZVJdN9yf3ntGmR4idpiagqKVpcm6YdyMbxrOUamHFnXhggG2/kXZXZ1DNT1QjzQbZEDA5mpBn3ntnr+hOFxwCyDSvwGcXfCTDIp5UhlbtBq6srrC1jGbHijPLTw7rFEm3fuZO1m8DW4pRaZrwkt8gW4tF0qtW1wGRjvUDPEUmOHA2ZtD+ROmULH8hmMzvC9f7S2ceDbMOSDml9goyfAIJ5YJg12cA2nqMtm0R7Jw3qSpvjDTKA/sVFVBetcIq9K6uSDZKaDSHSKhnQ8dVFcff0uA1vLVtD9l3QfZrTyr/KmkJJVPV1YdsfLC0JjAqyKUNHAWD9nmB1WQBv0YNsKrPQax3jtroMKKRfIr2MdQ+1eEHkPOyhiNi4xAyvHXNzDLLxMw07Ojne7M0itrGvAC3cTG1X7LvEtk53fG6OtbgUaI33yBa0F7YxJCZc5d+BAU6L1fGT+Ry3/qt9pPIvqotOp5i/+p7p99XKv6HwgT4rs70m8RV9rIUPJiagydaD6W59nktrxCGl+mg/xxIvag8mwrjlTIBOGAfSz+l5HeaYHLyoXiJ8F6eBe4A15wDEAcUMgLuDkFHMTadvlmC4G3kqZb9L5d+mr/y7KxryMAMYcDikBFNLXi+0MytGVdNxkce1uqvOrtcJWK6ZFRrfWcAZd4e/VLmNUEjH+gHl+urTZPywJlu7lUgXzSos4buXZWNKBJCND6uhz8+Fo8S3+vFqClfY9RSa+npICU221FoU+wVTTRcpvEjFFbDVYuY544C1PKRAltYEkIJByUwMeaSM07BGaHV2VP5d8nOTvxMz2bxJDciGEzjktI5w6fHeKTq/T5BtaBhCnTiR7xXQRiBbo81luXHirCDboit8cM9MF83elKSd9e6BbPEi8wfDg/6YQLb1oo+slbf/u74F7kIW2BOQ7WmHHEx/4ZhsSKtkVRTHaIk3DTOuKlIeyKb+Sv0UQAcshDHIhvtnpYsKO0uVv2Tlmdk560E2aODwySAqn3bMYu2q2fn2FmVTjUCfmWztJv3q69+g97/ib+nM446jTWurNNBuUwvsqmqVfjwzS5+98kr6xH99i4pb96LfLczT5OYtkM/oicFz4G1YExBwxgaOmStmfKwHsiE1kYMDp2WaB7LF6wHAg5l5gGyjDK7o5njdoblBkC2+jwaN23faqpLCZJO2ueDH6DJJiq8w2ZYdky0fZLPBqtv44XS9K3qAUk3Q6XvksFVsm/WQEulSSOsA4KDFhez38kC2uQUR7hW417yfav04UIk1lBwIxafj88tJJpt7WO5hlbMPg2yLi7SZ04YDkBdflwmyuXTRahUbec578a8Y68GxlR3IhtN4gGxgsinIZtNNNOjuBbINcqEPPE95CXEg7TZvbnMsIBsE753eT4Jt6Zifzqb6EsxYaIk235bpaRF6dyCb18SKAiSdn1Qo8/xCRVJsqDYEsjHLVNKmlMnGDDjPLg3BfsyMVD8255hsg47Jpkw4r6dntN1C7A52YSsFsgnhzNnXAytu3jkNM2yboJfoQTav7BXsb8Md9c9IQAPIxnqJ49InGD/qoy0Tw/eHA5FaHamWt1EAnK3WkfmytCpF3YaHkLoJxx9vcGWdKOghiivE0mAmGxhMANnAvMhiJCa9l4KCXFWyPMDgZxpky4vTAeg4UW34A6xffPv8Q3bpT/F7OAjB/m2I07zi/VRgLmuLAX7Dl9bqDWYYbnLac6G98bs5v2vAMqkuKtWGQ5/LRj7l7xgekfHOlX9bqC6KFDqZ0+vuO1z6+M4Z+GhlgAfB8qz1SO2DeZ1M6U8WbbFrngX38HthNM7TVi58AD0n6Y8sfy5GEKYyH4QsLBB8JY8Dk8KbeT1fK/pWYDAtL63we27YPlxdu0s4CIFdNX7SeCbLPvreuA7+oF6vOQ1CkQ/IAi4T4CcvAZD4mOG0as4EcJSfAALJk23/qn2Qhouv4+CGCfHOdhbkt+uSXqf6qVxdVHlIprKnfZ7FK/AI+Gi0c4RTagPI7ttr/Z/KY3Gl9Bavm/AHfH+1T5wJEBka40CriyITgAtlIK50Bx7pca+HL3JICZANtpXnaeJqeEh8qKBMLImfwiFlPK5jELtYLPPdAbLBR0+MqdyGrrfyzKz4QjNCsjIBfEtTmRkBdMfcBFtY0mLzn6eApI4DrJtgcqMqd6hz7eZnVPggjGWJ/+e58GaFRjQTwPSbBc1toQWODxotZqxrHM2+a7nR0EN4byQ80J/EOpp7tVii4WFxBhjk+UG7M7YpfLDXli2cBmAnZZbTtIs8qgWBVh/K2ua5Afm9trcWgWygry8Xi3QTEZ17wTa6lgOnIm25x2iyuUVWB6lSgH3VsKTd/ORJFDpgC/Y2cOwc3M/rLn4p5uOuPWeXGhVNBHttXjtzNx3rPXi3L0zeuFf66HpN6P+9b4G7igV2F2SrNGv0zMMOZZBtLyKqdqTwQQrkcUH07JxURYrTRbM2YRLtiPYHQLZ6S6sihfUrbP5V58ikNbnwHkw2TgtCmqDfNMaWd5tIrVhULLFWC9bLiaEBGui06Osf+zh9/X3vpec99jGE6taD7TYzj9aqZZofGKbPfP/7VNn/YfSmD3yAbllaofEtWwhBcB5AkWiBMjNM4QOuSOmZGPJtq+UUQBmcxPYG2XI3uU6La2h0xKWkpTdwboV2zXWnpV2XLrq6xgymkhdfD5tGsM/aBWGSYDxIe2UjdseOnXyCKwUw0ppv6QNv6R/LZOPhoeuTA0njXtWNWLvTFaFzVx0rpLfq5jIC+VzAq3IbSAfiQ8poPbRBsN3g4z0RzKKoRB7IlpWSpvebR+Eomy7qXizAXum4AM8EyIZxi/Roa5+85c6DSEXRZBtmTTbHKlvHOWkwLNp82CyEtGEGjTKyHmz7EfTfgU315BQNlOSZuZq/Jv0TwXAWyMbNzQJLDIALkI21uKZEi0vHnk/3dXJB4dUd87VY4U1YsQJNNrepdrF04rnRZjCwJJY4FYlT6VPpLsnUOHm2RDxz8/O8iQfIFo93ZdWkxjyn8KZBtnW6k/8MvWNmroyPu1SkGJRL3sUzf6nEaYkovMHVRZ2unmcMmHmjmxxJn5NKnymQLWYG5oBgi/DRhQIhSyfLH1iwxK5x9XaHN8ebp50mW0c0rpilhPUrir9178MpqgyyVXl/kwcgxfOUwVbewDkZgWizqePWg6hGOB02gsyCBdlYx88B9GG0mL5x60kA2eAPLIgt383zJ2jvjh07aHxyUjSuIuFwry2Z0PgU8Anpol1XXdSDSPEmPD7UwohBwSAGW6eo7NJF4+rf4Q2T6csLS0jpJxq3BXGMz0yBEM4+YPUAZNtr0+bk+HHX+rmq488d0imTbXCoyim8sIclsCTGXQaTbdWBbJrSGthE8f7KgLBFOTDkdFGtLhozW7XdHiyVmKG21qRGo87zWji+oSonj5+of3hseJBtljVtyxWRWcj/BPYU7LOyvMq6b6zn5kA2jefs+LHgCvyPgGyYm8I2tmtur/EqINuyA9mkqmQ4tInHu8Z7bQax6802V/7dvGnKVTuPQUjtl+T7e5BtcJiqA0hNlBbG9vTjzzDpkNIPhuHU+AR7e9ZQ1fUjpxCZaFgK83d8fIwzAZLssHBIaftJfa0F2WLWXVa/6sEg4qd04YNwRWDaBRBN4wMG2agYagIYUNYeqsqYc3EY8CcngcLsOb9m5oN0FnDFoRbSuD3IFq0n6XEk4JyCbJwR4pi0DLLxUHK9yAuYsRZOYpnJVizRCEC2FFKfffJiq4sKyBbo35lO3ThsNNaCbFYjJm+C9kE2PSl0k3QdkC1pRwSCodf19FDSbNzvM05o8/oxvnfy5z7IlnBe5rQ/k1nTY0nq/6lvgbuKBXYHZEM1TaSLQpNNQbYBbFBMuqh/P01/iphsGlSkT8Zt0QTQ3KU61tSEBIn25FiuzQfZmOY+OZUA2eJUtNAPQXNMq0pODQ0woPaxt/0D/fbLl9JJhx5KU/U6DTehWEJULxZopTpItxaK9N7Lvkxn/X/vpgcccSQNbd3KOjHxJ7M6n7MPAj0pPT7sKmAmg7o8kA2FD5jBpEy2KOWqF8gGZg9OGREk+nS/LlTElLWlb6BBNHTJXLroWo0ZTADRtB/8gQ+AVa/plgTZcBKL4BJgawyyxfaSvpIFLBdky5tILjhrd1D2PoBsIZ05C2QL+nK8aVxa4U23Bdns+NF0Y/6vpoA6TTbYFiexnDbMAG7yeXGzOX4rFGhuXuQ24kyA3iAbqsx2ON7bOj0tDMkNyoMgzQLzZHdBNlT7xNy0mn55RU30HaTwwRzrRYHJhhgzD2TjdGFOpZXNHzYM1SQUAAAgAElEQVRwEDW3TDa2pQVjIlYTAHEdB0gXTYBsvCNwbMJErCQgG+wDlgSoqUh7ScmnpNJFw0m+pCIJyMYMpkTBlvSmSIb6+iBbYH+GUSRtLVC91qLltZx00Zy5IqmJuwOyCU8TDKZGt8V6NiWww3gjL+8Rp+5hE5oFsoEMkAlc5YBsSOnHxr0XyMbgvtm0wv61VttpcUEfDYcZAgpngdG6p/KbxsVF1sQaZN3M5KYvERv6H6SPG9B98iCbrFl+qLnn+3XQ+Qm10dzsPG9StRpzKPQiD0kdQjv7rtXqtFqv0aaJbJCNp0zGeLAgG1fPNFqLsSalta0WDIIbHBtTTbaQ/qbPs/bWdFGAKziEA8gGLdMiQMTcACkJssFHw4RaTKAXs4ftZUA2BltVEinPX+L7PLekRQqyDQxWaHgAgE4SDNJ+VAkAC9IiXXRteZXfcz2QLQCp8r4AIZEmyEWcLMhv7JQcr/KH1doGQLbogEBHKHQzY5DNr3+J9EtthLQVelqwGRfP0MqQOlYzDmHQboBsAFsBuluQLQ+0DK8t/gRgq2jaStXprPlpQX79e63VoUVXpAi+K1HFme+zPsiGQzFe/zj9HD7RFZawoD1S9bmidylRMEgKSbhYLwKudX6r/8G3eoFs9oDSximcNgwmW1sOQmxaa940Q9zD6yYyAWYh7TDhpR3sNf6Zzofa8Y7CGeVCyYNs6UMMU/jH++Ais84xN/mQ0ju4tL+1mJfYiGhxYYXj2VjTNmvNZPsWJL6Aj8Y6j/hAx09uuqg6MxVsRR4tAveNBl2B5r7A+eoaVPh0G+f94gVMF/k8kC1rEdPOQmciSNR0Ufy+6Zhs0GR747/+K91QLFOLClxd9HXPO5UePTZKW8Gg4CL094RPPn3cvh0PJrsEuWBGB+NGGVZxf2SdrouvSi53iumlgCUVPFdsT8FCz7wL4YAGzeLC5Pe92p3Qx3DGCEFK/IuNjoVskFn2RNkVDOM7Z38vPvH5w4CTG33r/vf6Fkj4k5yTs41WF33x4VL4AJpsKBYAZpOuQRYkyUoXxVyLheMTbWMtiYahubtqiU5PKrHBSKSLFtlt+cIH2MD10BT1a6bTiFEtCQbZWk1629/8DQ399gZ68v7701StToPtFgePzWKRGuUqzZWr9N3bb6evXHUVvfvzn6epB+1H7WJFdHX0EEx9itewCEwRCRIFZGO9n5wgOrkOBC0JSXdA4QNbsjwCdaLnIj5gkI03cEhRRXuw+ZMUITA7JL1DnhpkmjXdYU3SHTroc6mI1+vD1xcLtGO7iGrHIFtW4McBUEdEhgGycbrD+JixTzpditvOAwtBYoFaDmSTwgeFTHZhyq/zwlRi8BIn6pzu4OyTZCcK6IgPmHsCtkGTTUS1LZNNn6HXaxAMcWp/OEZEYLJlgWy9bUtUb7RZkw0gGzYr2KhmfXSdVWaBgmyj43EKSu90NvRJrdaQ6qJGky2dLmqKjHCDMDcFZAOjEUw2Psh1hrEMVWm/TacVlgSEngHo2IPjZNVOfaZjXxYK1Gx1nSYb0mnJPU/HjzzDAnW8UUIMw1pci7yBy0oPS6V7OqMj60L0Ep22TE66aAoEd/MUTEhmsjFbRtoLLRxNL5bH6Om/AwqpyyBbrS6C90nQKo+Jopp3KIAxSxO+uqho7MXptFbfzGqy8QYObBmfDhmPvjCedNOoTDZs4DhtuNNiX+LncJQK7O/YRQVox2Rzmmw2/ZfjS1d4xmvKgRkMjSHPZJtyc8TGZ268GNvqeFV/AF+J6qLZ/sD1iqtwyOzdbpf9wdLiMrNpGdjzgE5sX/nZMpUtyGY1D7X/k4dU4o/YX9brXF10iqtDajqtFCYS23iPlOgotHnHjLCNNU3Q9UhG1oy0Fz4MtmVwpS2C98qeSy4L1r7usd0iseC9A9mYyWbsk/ZhSkoQwAt2LZYKxLqZbr3Kj9+Dv2bdp4UF2rxlk0/ZY2/j97dufXabcPwNf8KsACN2CCx3LhjkmE9Od8z2h8Y/Ot6RBgdQkLVM+TWSh4b6DPzX70OcJmkcPwnzUewpvi9iWjlwCIWjGs26zE1XmMUuDZn+xFVVZpCNwRWk9CfjAW6jZxlpnzjW+coK88FHR4fNeivtK7lDE22zH+/FArVaHcJ4n94UmGxxxkLSX4bxvuhANqSPh/gpGR/AJ2u6uQLrWBcWFmWt3ggpSPuIwVbET17TVg5lkrGQmc+afkoVLhgE9i/ioFI3xCTw8TyXIq1QBZDQ15w27FO5VQdV1km2lUolWMCu26WVWl00bUelGqpdP9JzTH4j1cdF25hTeJF9EPn3eP2y6wMqBheplIqftKgL2mr9g0w9Fz/NyboJVxX3ZzLWDP6AC4jNS/zkQbbUGmLnifMHSBuuQy9xmUE2fR6DbBbJs4ZS4WecbJZKRRrN0pKILKshmYpCKsrPg4BnlDvZM9dpcIigiTulUExURbJOpBfIpukOeSDbm7Zto+vQ4cUSg2xnn3oKHTU+9kcHsmEQYYlumY7HIOU9heuX3QaJsCvFiLb/JaIXv/jF9IMf/IDvfv7559Mzn/lM0T7SU1me2K53WUPH3UfX0G6XLr/8cvr+979PZ599Nl/3qEc9Sgb0pk30rW99iz7/+c/T61//er7ijDPOoJe//OX897//+7+nk08+mY444oiwEel2+W8elDN7CX+y5mYuFkH8L/3p0E033UQf/ehHaWBgiF73utc5p5I+GYRjuuKKK+gTn/gEHXfccfSc5zyHNzFf/epX6eMf/zjb5L73va95RIe2bdtGP/3pT+mkk06ixz3u2GwNqTzP1v993wJ/QAvsLpNN00UBsmm6KLhJAF14bnrWhgT9SHdAoGc12XiaGiaIhQUUzO8FsvGypH7G+j9U1oLA9cwML5oQ0U2BbLk0cq0q2aUpbHKbTXrF8c+gw4eH6ah77UUTjSYNtXDcI8y3RqlIK+UK7Rwcok9++9s0fcQRdM6730ONcolahXICaNPARYJTV40xYrLtCsgGf61VJZXJFqefBCZJ8kQWazVXfB0eZn0Z0VFCD4SgRezrNvKmOqRoigjIZk+qbX/EQ1g12XbuEE22XiAbry88hJIgmy98kBEkanDngzxeGLGpFqFzVEIdqKiodi+9vKAxhJNNsJ74kBKn3BkSCnHQ7oNE6D4ZuY04VTBrIwgbzXO6wwANObbMOtilD4Z94QOX7rDRQ1UE0bxZGJMUFNWIkf7L2BSbdCSAbI26FCVJa7KFYNYDzdyvGSAbT4w221rXdenHsElhUBApe8srDBSMcQXDPOAoFFIQkKXIhQ+gQSgaTDquo4A7wx9xiqrT+wHopelWCSaSi4/tmMeGDrYBg4kFnH0l3d6HbjpPVFQbWlx2k5EWbpan6nUA2bCBCzp5iVZlrCwCsmm6qIhqK7M1fyESVoZEn1aTTTT9tOhAfL2MpzTIBrBVU/qzn5nYPxiQDSzT4KeSIBn7EbepZ//PRUk0XTQG2bJA5dBegGyixSWVf/PkB2Tchs0/2gZNtsUFMBo3ifalP0TJBvWkP4WZMTuzwNpWg9WKL0QR5mZsqzTINj0Olqns37IZLMnxCHEgFbxPgmxZ/iC0H+8MBjgKH+RrsiX9CTerUOLDk53zYLJNUrWoOTi9D6t1Qw5wBXqJI0jh9YU9nP6V09hSKzHHUplszQCyMcMmAX7qFXF7hbk5vzDHQGu68EGWPwrj3WqySackQTYb/4S4ho8EaCfr5IX4yYLKWSCb+j0wmJqtBq+5LFjvNeTi8R7azv6Sx4GAbBWk9DO7UK5Pf+DTpUo2PgBX8AHIpt8PByIy3uDb5fvi8/EOqEzLIJvT5hOQP/QFvmNBHbQTIA6DK67ybwyy4eoAfLrK6YhlMB8KBTmcQlGSzaE6e7xWh/ETUkkVZJPCB7LHTElKsI6rMKW4ERxzomAQZBZqDLZq/JQEq9LzROLhYiKO5vnsD0LdPM7RSJPCB22adEy2AJzr22m2Quhd1mTrQjdTKv9CdqVXcZrESuMLH5RcRVMLCIYKzD592DNr0yCbHhKEYjb2SUnQXSu+QttY+iT+JMc5P79Y4EIxwBVQOMqDbKguqsFo8jb60AKnDwBkw0CwlTOyU2b0VEwqbixw6fHNnAIkk8Eh+37EJYWmVagTgbuWHk/mDMuF8aaIJxlrSaAq0iptmpySCYdOctVF33jBNrqeU1BKtGl1lUG2x0yM361BNi67y/aI6aiu/9w+1fq0Duvb4OQo+QGTz4JtkpzSOzzHxH/L//P/0m2/A1cwOC+7WcHvr7zySp5k+DzsEQ+n+9znPomHByeICdmlo446il7wghcIYEdEbzv/H+iDH/wgO4Nzzz2XXnj66fTwAw/kvoYz/dEPf0IXX3wxvfbsV/P3zzzzTHr1a15Db3zDGxjYwudlL3sZvfKVZ8lzu1166EMfSvXGmm+3NkjHtQb1r3nNa+ivzjzTt3fnjh0M+H3hC1+g733ve26jW6R//Kd/ohNOOIG/t7iwQNdffz1dddVVDAx+5zvf4U2I0p+/dNll9KMf/Yj+7lWv4u8/4+nH07vf/W7/vvXaKh1zzDGM/uOa9/7z/6WnPe1pfaAt9nX9n+8SFthdkE2ri1qQjTXZ3BoWC4squAJNkQQ7NkdbhKd6DpMty7PZTZgKtsJvQYNJNdmYzu9AQFTTs36P28sBeJFWWOelS9ODAzTQbNJpRz6STjnoIDpobJTGG00ahGK3azc2p7VSmRarFbqx1ab/e9mX6a0XXkj7H/04qpUQABaprfEPE6ySmijsqQs4HVcm26BjRKmmWXKY4H74MNOsWGJNNgQHrIvlSquvB8zoiTw28uPDIwyyZbMVIpDFBcUIEqHHBeAqaJxJO/36HjGYdWOdBNkMiGfST5JxjbwvNguNtgj3ZunD8OGSMgCcyRB8A2SbQ8XXqUkGW1X7KGwW8tNBkIIC4GcMZe/ZtumNn+iJSY/Ix6U7LEi6aJ7mjqYDIYjjcek2KGAscPzEIJv9ZG+KdNNYa4mA89bNm4SJ7duaHV/4O0ODaXaGN8YDqCoZVQUMGjOhLXrItry6Ss1miyaZXSgpcElmjVwTDnAdyMbpolK5bqBY8ba1RUl8fzpNR17bnSYb7jmmxbxcs4Kwf+xWJb5EVUn2BziRx0Y+V2Mo2IuBJCqwuDp8yDAYTG7+hpqb+eMHcTSqpG3duoWrFUs8nExPjDV1JXVTKtcB3EV1UfmEseeZj5wWHGwscbSAbPAHPB/NJjW2jGfacLztwBWuLio6ednjz81xz4wVkA1zc2xslOBJsjdDejcX3yY02aa4cp0A6xu7fsEx2fLnpjwvTptqtARkg9C5ACvJMarpmDFLB/bB/BpEZe3BalRzNVjK348RARmzGAfQjGLwgOdm0CCKrWwLweAWANlQSZcPQly2SCqLJHETGe9aVVJ0n2Ts6UfXfMs093+jAm1nJptND4vB6DQ4jZEIkgQOoFmLy4GJumENwymAenqQJoxGmZsVd4DvGbe+1QICJMEnoqXlFSImkgyF+QXYxX0xmc7mQDYqSFGSRRFXFxjerssZ4LtrB8bB/Lzz0SyzEMAJ7hcjI6NAoPjAAtWaDQYiAVgEDS99QffMqAomrgO7CWMW6ZeiZRr8gfrJ1DjSffVqjeoOZIPOK0Apsa2LYTI0ENlfepBN5maCMJM4RHXzx7E3YXiMAzwD49bjBpngHK6V8YoPQCBosgGM1re0ALHEBcHzIlaTc8ECC95zJgAqfWbhFVF8oPNbZRZQGInhzNhfpuIS115URp6fY2wFlSxtTGs1E22/KFAG9vdKbdVVF41wFe1dFxcIr7PLeAg+O13hKEkfF+Cc/+TT6sN6pPaCfaBl2ub4SdJF0/49DbJxnzDIZovTROM1D79wRUmwWmgl8PQYlQIb2l9MImK5jZZo82UUPuBXNbGlj3VdgZAYZMtL9+X76HjCugmWqQXZYKP5lmiy2Y8YTgaBBAcA2ULhAw0wPVvJ5ah7B+sWeAROSF+RE7gEzGM6x56AwKkJtXB+ftFRabEQuQFkbpFc1HTD0OUTedCNIVSNDwbVkqsueu62C+kavFQR6aI1Oue0uz+TbSMgG2aPTCN8G86WqAHboBS5m2LYKmK66f+Q7CNnH+sAbZ0uM7Ouv+HaRB56PKb8JtylO1mqJk6Uw4IvvQ2w6h//8R89Kw4AFZ4zM7uDNw8AuR7/+MeLSPP0NP34Rz+liz97Eb32tQqy/Q097nGPo9NOO42bcuCBBzIINzggJ5b45IFstu1o51/+5V8yQIYFFaDZ1VdfzV+xgdzQ0AidfvrpdNarX80Bwp8ceyzdcosAj/ieT+8pl+iJT3wi/e0rXkEPechD6LgnPYnBuGKhTF/5ylfoQQ96EM+7j37kQ/TWt76VHQEYeBd95rN9gC3Lu/Z/d5ewwJ6AbM849BA6/bDDJF1UCx+w0xKNJbuIIfUAJ7EaJNrg168/kUUY8EpURUqf/GYHmUUuPY7AHWmCAFf4tNo9NOukUpkD8J5cTbBQpE2DFarW6vSUB+1L5xz/DHoAFWis2aSBlpzKCWOvxGy2tXKJ5gcG6fIbrqcf3nEHbfva5dQaHaVWsSh6I66CpL5iaLesgTiJZZaEB1eShQj8SadJ+xRxddGSAIjEmiJRtbOsQeYBr9lZ1rZCCpSmkujJsgY+CHrw4RQs/pecxK7V6y7dAb9zB3RGg8Q/N2ovNNkArlRVW4a/qAd8cv/kRtvZZ2mZxxPaKwWcshhBYXPEYCSnoLSFyTYVNvKW1ejT4djhO+aUeH+Jn4oVGuGUNNw7a6uYtDB6DesNgr3Nm1GCXjZvFiJjWzKdKvke+A4AQbAkUDgqEWG5YF/biwMtKa4h30KQyGvqJDRFNLk3CZIqM0xbzG8EHbi5ORodGed0EOynAgDlQCEXkIaekgAVp/GNRtNtqjlxSTSKjDC7bqDkr/JBPAN/IOMAgI4IP8taq/2vwIDGiHItgD2s06ItE5KY+d6msFfoFXku7IV0yC1gE7F2jiTDpD/B6mqfwGRTUW13VWochl7Gv5jBxJpsEkdzOhHHyTKOsvtDZiL3iWNJYFsZ3i9pD/1JwXfWfVrTdFGMDwefs2MIzBCkDLJPZBBTQDYcDEJfD5vVgqYxOZ+ZtK9sbnWfgechJRLgSrmLyFOiVvmY9hp7SZ9o4QPHNu7RnyEdWNob0kWxkccn7/3cmGOHC5aE6v1M83og80d1PQESp+2LOYJnYk6DtSJpw/qO4XofKzqfpxbAphH6RJtR2baNeattsoXonLWcixFNL4wDFD4YEaFz139Z61dsH/hnpItOjkM3U9ED4x/dRgzvqzEAj3fWYBIfXWHmiv0Ef6J3gn/D3IKNuLpot+u1CwMcovM+CSnrPZAuivcE0FFh4yT9lvU7JbWP2eNKVW5ocUX+wIxAzDUZJrKe1ZsN0TJ1kkjBRtnvq23AewoAPsiMY22PtNjIK2gnOx8Lu+KZsBGni/J7rOe/cEcR4ID4/OT4KLPKgl2z+lPmnP6FK0A3wGQTRiP7gwKYY/KNkA6uP8P6YLKJ3MYmx2BSf6lxW/Dr4Xm8pkE/FXqJriq3FfWX54X5yOPYDVzcD0x16H9BpgrgkgK1bKnEYawQOpT5jOeiL1VuI+kvBThLtje0GXMT/h17UUIM66uaJoFpv+/1cQfGgYBs8An54yfpfxBXIBOA2caTSBe1o1vbGnwQ/s62YdPKQQgzGrnybyiYIGMbzL7w4T527UXmAezLMgvmFDaJ4iS8tRwQu3VTxkExMd7FitHHrDdgNBYKAMBH3JjVeS1jTZiJ7l1NkSIwW1FdFGu1joOs9Q/xj1aP1vE+v7ggmQADqDod+5Hk+qx+lGMZVzgK7yljnajw29lZF5LkvGSxRLX6Kg9ElDTlLsIki41if0bJezivTocBL6b9msyfxLVusnLfchAppza1tQZvFsoVLMTBiehjkgiqO2MBct7u8qKAgBbpp51SgVYqZdoxMEDnXnChMNkKRFvuISCb2kPD9jx2Bpwd/ldHgAkHhv92iXYsLbGWwdjQME0MVAkZ9wg38D/0NlwzCPh5rAb0GRhd2IjyKY7jxzGr1WiSXXjhhXTjjTdyc5EqevDBBydOB+2pKvoHYNPjjjmGPv2pT7GzRRu++c1vclro3nvvTSc/9xR63/vex44fwcpZr3wV/exnP6NLL/0iP+MxjzmaDjjgALrooov4egBlSLvBhAfg9qijHk3nnXcetRrN3tpphQ4ddNBB9Pqzz0mMeHWWBx18MJ144ol0wgknOr0C+dpHPvRhBsk4FHY0cgTF37vyB7R1LyTGySz43L9dTK/5u7P4O+e84fX0f17yElpaXKQ/PeZYPnXCHLjksi/Rvvs9uNeM6/+tb4E71QJ7ArKh8MGLDhNNtkqnw/qYeqKnjAwEdZhz0HlBcDDEVZHsiWH26+N6tA0n8qzFBS0JBgDCSZYuQakAClpc3Q7NzAFkm6YixJTXeaa2F61ZXYaWRIE2DQxQ/eab6NSjHk1vPuVk2lqr0WizSdW2aF5BsBYBHkA06LMtVSs0WxmkCy6/nA456SR60TnnUKNUpQZSBkoBpJJ262m7+BMpPV6VU1H3kbVSAoMYlON1F+utCxLxnrjnegxmvQ7rNXw/n45zxbLoZNut6zj51mv4v0gPq0vgjipXusnwbVbALCFggLbK1hsnsdhkIGDjPjERX9gy2DEhccXyao1anSZNjI3LJt51ulgvfUyu8QiLas/PuXGAZ0rwLtonbtOhVuZNt2yomV0InZdiiUZRjCJiXCYhBGWnCEDSQDXBJdHJ0/bpuoPbYDwy6Iqdl3sPDfisFhe3zwMyYhMBTSS9xrZ/rdmilZUlAdn4PeTvAEtg+/CRCxmkcymYGAcjGAdIsYCeW8KeyQhC3xvNwEYB7zrB6aLSVjxPCB1SrCBscAJXEuvpzpk5mpwap2oRm0Y3sjLYDrpxYwAAzNaVNWZKYbMg9pFrrSabvq6AWVKVDWmCqNgpqUjuENI8T1OR8JcAIMkzFxaXqcp6iQp8Ju2PODfpg2QMMVtmYZG2bLGH1fGxQLBLmGdFmkUK7/CgbOCi8Rm/L65TSB6bBQHZEBGac3xnlJB5ICNCr0P7dQPHaYIMRAb72hlpk3AwWgLINsL+IG0PWx05vK+AbEgTnJCU/lSyevKptr1gZuADRqMb6G4+5GvqMgCOdNE5pIdNcLJF3nyy8xtzRdNF0R9IE9Rn6vXplrp37qKCoRPVhtaUA1fi79vxy+/JwyT4aIh5s30y5oj/fhhAnBkkIBvA6OBH9LnWfyRBtgLNzO1kPwvQIu1fk/4Ac0vmuqSL4jMyIrqiWXtN64p0zdVxMD09ySAbAzOq1ewe13EXlmS37QDeIvtZEEmEyZbDWzH+ULjTRQbAAZpu4eqiClGrddL+UsaeK3wwNyN6iYODqf4MIJQwdMIBS5HBFSEXKMiW7794bcA6oSDb7BxNGC2uGMCM56eOX07pb9T8Hkf7RO0ZM4/5MM+xp+APpqY2MfM3Zt7F/k7tgzdiOZ9CSBft1Vbu6qIcPPBaPQsGE9ZNG7PF/jW8razzUvm3XBZAB7FMPJ9S882NL4wDFrx35B6NE5Nrpr06JIXyujkyRgNcXVQ+MpdCfBvsJFloMAzmJvvoKQHZrL+UtSeMG2YGO7IN/rtjRziktPNa/YVfS/09HPC5VqNOR4rT4Hkad4X1OSOGArin1dk1XdQRa6x/TLY/tBeHlIgfWZtPrJMTjwigqdqOIHnNLyxJxVcXr4UeMOuli9fC2EMc7UA2F0en/bv4D9t+/Bs+enF5gTZDTgLgN/plx9patrt1vQq651pthUE2qYYTQLY0FVdHiLxAs9NmkA2bItnUxE7IvLILkv1pxkqNnXOlKqddMK59nndC3NGIdoQO22i2OXAfHUFqhmySlqtluqNScSCbaB0AZHv9qafQoybuGZpseSAbfq/MNYBrC0R03cwMfecXv6RbFxao7lJMMElRO/ag/falxxz4UAIPEMsqQo/AaotdTLJPfvKjH9Pb3n6+BFYJdhrRr3/9a6muRUQPfOAD+eTHfrRv3/eB99Mm87dHHXkklwK3QQEvxgnRVRs0hGEfn9SJAynSC1/4QnrTeefKwtVy2k9RSoC2DSj39u3b6ZjHHs2/QuAIJtpjj3kcp3Pu49Nek6EAUsV+/vOf0/4P3o+e+tSn0tzMLDu5q665miqculGkvznzr+nmG39Dv/rVr/iUEcw2jGGcPt/8WwEkAVDvt99+dOyfPoFe9rcv9yazAGa6V/q/6VvgD2uB3QHZViD+3GrQUw9+BJ3+yCNoa6dL1VbTg2yyeQ/wEP6t6Q7x6Xh8MmpPHRFA1epNBtnGUbEM6TKOrSXU8hDwKzCizI1GVxgLXJGLmRnudMqchOuaaAE2rEkIElE6fLpapd9+//v0lr94Mb3qKcfRlrU1Gmo1aQCaQ5y6Iyf47KsLYLOVabkyQNfV6vT+//wqve8L/0H7PPwg/j0OjVi71LHqrI9D28F0EL0fWavVKwWgLfgpDdxwnaY7IP0JbdLTX/1Onn1hW4CQCLpwCMeaUYknZ6wZjj0ABhPYbCyOzRFOCIKVBYXAV5AHrdzYkVPRnbM0CcaCr77qqg26x1mmtK6NaNnSWp0P/0axgTNNyz1EctAbDqiYJQGmn7FrvO5m/by0subSBFEYwsQ8hqejv7fQSaPd5Q3cJhY6T0KA9j76TBvIzS0hE2CIhvikOltzEL+37cW/kQbHmrZuU23bZb9ve1V7fOf8As8TbKZUeqKXF5KRD3H1GotVA+jgzYn5X5599drt8/PMhBwEW7zHw3S7jbYiHgLojphiZEh1cORifV58L31e04wDtDN+T9te7UuNwZZX1zh+GK7KZioLJouDcfyMGHYOmwWkckd9GY9bez3edW5xiewMod8AACAASURBVFkSQ2B8Rv0d97/9ea3VYYbh1KhqlSXtk/dcPH/nvKtgaACvvPmlXYa2rq6pqDYKrGV/ssYDg+4seC9+RG0UIJYMH+R+BdAdPhTjIMs+8ZX4DgOfbdh2gTZhg7sL84t99PIKDVUHaMCn1/fSdpQW8Aau3eE1ZTPYRLtgH3x1dn6RD0KqZRnZ+q5Z97FjqNZoMcjG66Z5Tzu2rX+x/YmiJJDtwSPX63+dX/jeUk189Piw+Oisa7PGHzSmhckmPrqXj7T+FLZdXK2xjx5B6mbOtVnvCR89uzBPe7lqgnbs6XzKmytzyysMtKJYR+xv9JrYH6CtqGzLkkjOR2f5dw/WmL7GtTMLS3yoxem0Oba1Q0v7BfETwP5x5w/UfjrHbHvtvMMzd+CQcnKaK2T3sq0+F99hH73WYMwAhwT6vPXGEZ6HtRqpiayj625q7ZE1dfQ9F1ZWpTo7Dgwz/GV8rV4Hcg9rsk2lffR6ayD8yMjwGFXKgUEWz8+sdWGt1XY+Wli4dkyrn8qyl/SJrJsDbh8dj7d4/DAwDKZ7rSGFD0YEjLZ9puM9633Rnztm54Rl6r5g7Rv3j/Uvi2urVC6UaYjT66Ud6/Un+2ismyh84MZBni3smNT+nF9eYSbbMKfT5sdPcbS75nz0ponxEHtDky17EIR0UU57cemi/EAVPkyUEg+6BRwYwxk0mpwqYdNF7al6asA6KwCKS6Y7pHN/k4PC4ZuOrgdgb/OEaLIBxV8oFOgmIkK66HUMxhUcyHYqPWpi5G6tyWY1EsSeZhOli7Njru0goi//9y/oxzfeSCulMrXKJab3Yw8DDSQAbdVOm6YLJTrx2MfRvkMDBCgMZ72W0RaDq7xJ7XTpG1/7GjPGeLKpZpCnEyd728OtTrhSSx5f8e3v0t732cd/GQUCZnfOBNZboUM333wztRsId4n2ue/92SlahgCc3eyOnfx3TJR99tmHz5h0Q3rCic+il770pQyy/dnTnkJX/+oq/zfdcOsmbXJimi655BI65mgB2fbaay/6zve+J+0T5ePsj1ZT7bbpyCOOyADZSFJKb8TIDJ9wciLTV7Vyjn/WSfSud73La7blPLX/674F7hQL7AnI9sSHHUDPO/SRNF1bo4F2iypOb4b9iJ5EF5FOIpsMrjoGSn6kS5b54o4B1+4QH74MDoFlIyXWLbim+gXMNjBeFP4Ra9H0xLQT7HXpWiYdwL+7pu85/9dutji9C1yQn1zyRfrSP/8znXHMY7noznCrTeVuy6d7AJQD4MdAR6nMOmxIG73s6qvp6tU6veNTn6K1gUFqlkRTVN0LQHnVoML74JQb/lAZHWoTn4YQ0fWwVMPTdCACvrpCE2MjArJFUYG6Oc84djeGv8J6i0ILaIcGtUKUynaOzPYpFjlob7SEiVzyFK3kg/U0HLANDsekWmmJFlaX+WACp9ey3iCdlli3jm3DOkYiZgzgst0Cb63L7DkEiXg+xpOuZVkgotzXufoOxI1rVB0c8OycxN9ds2NQEoYESwt2U2aP+HW5b+r7ZhDj9LfRrEsVwozv2/FrUxbwThjriNm4kpd/nshxJH927+dS02AbpL4ApLVsET6RRbqbs4foLyv7RDRhAcrgeWVTGKLX++mrgkmP5wIcxlhUFkBSxDk9u7k/azVe48tFHMZqyGvTR5LXaXtgH9hJCxrF9hWmS1zRVFITcS1XBDTxb1b/aNEFcSglBit4jjitMsBeyoTMc9poL/eJY+wHbaJsSDGectiMw65ID7Of+Htx+1vNNh9KYOzpgUT+eBVjyT1lHOCZeFf96P2tX9GxpExFsEHQJ7jWzpGsdvv2Og0sMDqGhkXrzl6bpe2n98NzYVdcI2lT8Xy0mlzJwwkI86816sxKVLZeln3s+NdDGIwDHBKhT4IGIO4fxq/MgvAz+7eWjD1+z5xdWzyO2LZIwVxZI7DY4BPUPvaAJm+u4ZkYBzxPwLpWf5jnv9wXMDfZX+aMA26DXb+ZKSutx7rA48Cx7rLGQrw+cVpsR4Bh9pfR3tT2Of6N+e1ZwEVhCeIjGlXrM+T1fuoPhqqoSiqsMY4HcvsnbMtxwMT+0mgX9vSXzkboDxQhwLoZzy+9Xv2X2hnC8/gb5gn6EpVU7UFkXnv1fvAHWEF5r5Vhn7x5hnHAfQImLQrSROMnHq/+Z2ZuQtSIeAxxWzEf3IOs0D2+o+sRSyJ1OlytmscBT9sOlToyf7nPDUMsMQahi1uXAzH1l+u1V//O86Qp64JWNtbnafvsz3Y8wkdDagPjIM8vBzupry3yvFQfzUOPi6XkWlT6ze33wYSEfdRHb2T9Q9t0bqK9luhh+9++g96X+8TZJ2tu2vXW9o/6aDDRdOz1sqe8vZMdwzPray5+kv2/tbu1VPz+8NEse2H8Jb6fFd9JvCzjC4fyulYLsaxLBQXZbN8wEu2CLmxyUPigXC7RCE9qSSXhiyOk1wd63JklDviRvgLWkmqycWUSMJ28dxDn6IN394fZ+SUaGhJNERXD5Zd018XIKxOZTeEDVElDG+E6l0slgjrW6/5lG12PwmBgsq026PWn3vNBNn5/nPQR0Vf/53/o27/5LS1Uq1QvVVjnp+MWBdgPWxhoYRSWl6l5yy30spNPoiM2TxOKEkOpQE8JbX/5getAtpe85CU8cZESev7b3ubBrxe94IVcXRR98ra3vY2eecKJMuGpTYcdfAgHoHDj37riO7TPfUNRBL8Jwohx1VXe9MY30ic/9nEeCf/w9nfSs5/9bOdlJSf5ZS99KV12yaX8d1T8fPH/+T9CdDcVS7XdT3/Kk5llp5/YSU1NbqIvfvGLHmS7173uRd/+7nfl6wZki5llp5ws1UNhUzDasOHGAnD44Yfz5gRFDC644AIG2dAWpKTaZ8NpgUZ8y00387jug2y9F4/+X+9cC+wJyPa0Qw6i0w9/JKeLDna7VMZ64INU3iUI6xSpSHOiyYYqcvEiGQcofk4jNRHi6izYCsjLaQxplJkRYeqfVJMNWlyiyZZkYyeCNAcRaBjNTLZugbYMVOjz730P/exzn6PnHXYITddqNJQDsnGIUCxRo1CgpXKVdlQH6MNf+096yhl/RcefcQbVymVOKRUlKMeAcwAIrsWhVtCWcXqQ+B4aZTSueC01oCA0hhCAi7QDNgkGhMSa4Iyp/li7B32CZ0K7QgXvGYzJ22S4dE/AMghGapqCwlmm6ONwoWoYcXoEdD0AspUK1Oh0aH55iUbGxqkAsKwIofYmg4TzKyu0tLbKpdSxCV6p4xlNH2OwhIQDAyQYc648Z9MY/h4OaQD09UqntUGibrqCoLAmGViQxG6uddTm/z055tLzXp9v29ELbLB3yNtUZKUD4Tqs2bKWGhDCCwrnIwFZ7VFWKcYYi8mD2Rgx1hNtteu5eRSu142Oti+L+Z38XdLeG7VXaI8DezkuEP/Va9OzK/eXOrWiJRwmVtb4iIG3rHGloYsIYWdurvk5wqxN7tliECh42PQojNsnP8t7K5Sq40c6z68hmh5sfVCC6xOuZ3/k9hN8F1/dWMSwdRwk47rk9VINufcnCGtL+1XAhscqX7/efJb7+zUqPuTZwPP1PYOt1m+3PpOrJ/oCF+lxkT2/wzslmMFuDxfPRa2AyDxWaKm68ZPvL7OBYn0/nkpGfN4+L6mlGdL61utH712d6RR0if3zrsxPuWe6/5N+Wv+etr3f+9piB4mxb4Xd7Rvmz+9UOrfRdgt3yL/evo/0n2i6iT9Yf/zk9YPfz+WAoOG6vLGRfLb6DCVpqAahVAtte/3cdH86fx1VQ5fn97JL3psl/Zu2KzN924wX+Z7O47CGMLZi5lnWmm/X6l0fr0l/FLvAnvdLrENu9MfzyZkp3NceUgDhFkA6HL4EEDTL/vL+IXVa1xEFylXz1/afj4OiuaTz1Y5nGwv461JRnj3Ec08yh448cjIKrhQWc5hsGiAgwOUUlHLZCHWGgaaLcCqg6Eq+OtIWhMnmTgciTRJ/JwX13N/zQLZeThQLH4LrlZpURWKKIxc+EJDtDdsupGvZEEgXXaPXn/rcu326qFZgSg4yASNB0cT/Zojo16trtO1r/0lzA0O0UqlQu1QicBj5NNqxDjBAAHbN3vY7Gq3X6b7lIr3jRacTeGVIHUVihd1sJRDpTpe+/vWv0xkv+QvuIqDk2AzrB7RNoOCYQCxcjhNS90E6pg7Qb39LmGwWTP3tb39L1193jbimLtE111xD73jH2/jnhx98CFcN1c/ywiKdddZZQjcfH6e3v/2djEjzHrNQoEc/5igZx87JP+OpT+FiBlhUnnXSSVQsy+b98xd/hu8BLQEw2R772KP497j26U9/euaJAe75hCc+kZ70pCfRfvvuK2wZdT4R4+QFLzqdvvGNb3gm23U3/FZewQF33XaHPvf5z9I5r3ktt+P4E59F70IhCAcW5p3U9Zof/b/1LfC/ZYE9AdliTTYw2bQkuVTqVHFsaLLNSHqYP/11jM8onU7fUwKRIp/kQ74AVSVZLcRX88piELA34ussyKapiSFwiEAaX1lUnikgW5u2Vqv03le/llZ/+Qs64YADaKoujL0yKilG4A6uZN/NaaMVWqxW6ddLy/SRb15BF3z1qzS27wOogQMS9hN6+h8CGGg34TQV0g76W2H4xO/pbMpkXDkQQ3s5NVHXaj9YgkA5t89oZOHOoikyyilQ2JrL9j0/SPZ9Uqvxc9GfsAODcybEZeYamDyuUA9WD5xtLzdbdOsdO2hprUazSwsEan+j3REmG6znxL7t2mbHvYJsSRHkdWaGq+aY9a2sPux1N/l+uj+S16z39/wnZIFsG533653c598nfxO5q8/mZXBj+MHGmRHrNmL37S23lut3337/O/3Z67UTYLD5ovxeFJCC6kx8p/XsleVX85la9u7Z7cr30769DtzMfuf12rPuAEl8gf2b26tsbD7L5XsyPgRq3XUAYGP2We/91+vv9PiAf+1xjhVdEPuP9Z633t/Xe5/wd9n/xP258evt/O/tH3e978L99tS/7ur1wb6/n/GzO/bENYH5t1Hwa/f8156Op129Pv/7eX45tqA9VF5vvYwPoOOYZb3rre/qtT7nHXTb6rnZ8cmu2m/99ai3HbGvyKqOmoxvN2KX9UZ2CmSL6dwxyKabn5hRlgeyaXVRDqJ51c5xNFH1MFSFAJNtuApoJ1khLe+lcPtavbVhkO2c055LR43fvTXZeoFsYLHVkAtNRJ+88kr66Y6dtDg4SGulMgONSIXiDUehRK1Cl3WLbt1+O5XaXdYM2lRbo1c95Un0+Ps/gNls4DFiKsSMVKVHoyjBK17+UmEqWmpmt0vLy6tMbUVfIs2HKcBOFDdUySK69EtfJrDF7PhCgYN3vfPtEsr64FvGkbAczFKUCs6FgcCAa7dLX7/8G/SABzzAty8w2Yr081/8goa5XDTRgfs/hJkWANnAZDv66McknqMIulam0T++7OUvp1e+8pWcCkrIUet06dZbb/XBFVJXsfk7+eST6XOf+5zXXrv2+t8wK0MIewLO/du//Ru95qxXcVstyMYOLxOdX2+69//et8D/jgX2FGR78WGHE8qBDHQ6VAY4DcY0i+e60z0HtKGqpIJsvNhHmw7rN/TfWGxXV+rUhmCrKz2ufiRex/yJtjuJR5oFKlWhuiio47LoynqUcDV2XeO1rEgrS4tUpi6DbK8/5VS6X6tJf3q/+9BUvc4gG/TLsoIdBhUhqlwq0mqpQnODA/TF//4lzY2N0Ts+cxE1qlVqwX9DrsyDWWKneQXZoDHkWSPBZ+PUlP2tqwbHgBTSpuot0fuZnhS2uoJ/7v6anqGAp26e8ExUW2SQbQBpHclS8DYdSgKwUKgBulirDmQT5y5SDlgltPI1QLW5tTXaPjNPt83spDvm5qjelRRQ6MV2ueqqrANoMp7h09Dkpqnqi7JuyDzICwo3OkviIGy9+/0+graNtq3/vb4F+hboW6Bvgb4F+ha4Z1pgo6D9rgByaUsZ5u866b7Z8U+oLn7P7IXeb7XLTDbPMOhxX4nPRXNFQTZofvGmCf/I+eh16Kj1QLY0HVY2PR5km5h0+dfdwGS7YBtXF0WADl2cewLI1suW2KCgTs/viOgdX/gPmhkcouVKhepOnwMgGzZqzJoAO+D2O3iDg9TewU6bpmqr9Kd7baVXPP3pdG9TcVSorNJbNl0UIFsHOkOqi2E0F95+/j/4tEyklB599NHuHrI5xDXQQ3rgfvvSfe97X/NaHfrwhz9M73n3uxM6QSFNpcNpTgxoIX9/aNjnUetNLCB1yaWX0f3vf39/fzDZkC6K+/0CIBt0fhhkO4DH7+TkNH2B00UFZLO0XU4VQMptBxtHYcChOAFANhbx7nbpR1deSaeeeqo/kTn79a/jCqL4WE22573g+fw7bSvG93XXXUff/e53+RlIF30nNNnWybn/Y3Ri/Xe+8y2wpyDbXziQrRqDbJ46K4y2OyImmxaZz9Ki2AjIlmU5S5WHmDJAJJTkRrqognp8b8dcsykUFvRaWV6kcrdLW6pl+oujj6EnPeiBdMTUFE0yyNahQkekE7I+uA9XGy0VaalSodsrJfrgZV+h57/hjfT4U0+jerko6f7ukEGfqyDbELSCokOthO9ScK5YoFanQ6jEtMSVLHGcEkA2BR1hZz5YMI1VRhrsMzYyIjpVDLKFoEyvD8GXgGydYpkrfdaaDRqZRKXPAilTDQdDt87M0c133E637NzJLDWk0AJUawEU5OIPrrKme48YNPMgIFcTN+2586dKvwV9C/Qt0LdA3wJ9C/Qt0LfAXcICWXhKWiNyV5uaJy+wq/e5e39/l0E2q4+WvTnQ30q6KFfc2LSJhfV3BWSbmZun4eGhXCbbroBsK8USFz54wx8ZyFZ3INsN7Ra959Kv0M6hAVotQ49NgC1hshVpudmk323fQXXW+BHG4VC3S1OrK3RwtUzn/fmfE2AvpIxC9jJOGVXm1f7770/NFp6a/sT9FTZ8wjRTwfGzzz6b/vKvzjA3kIm6Y/t2uuM2wIXyCZvqDhcxuO1mJAQTvfG8N9Ohhx7KYJWKOiog+OAHP5iGhpEuFsAsTRcFu+zMM8/04orve897WXB4wqWLKsi2detW+sIXvsD3OOWUU+imm27itlyw7WOE+4+Oj3EVJ9VO+duXvYzTTTXvvlAu0ac+/Wl65CMfmQDZAmgo72fthbadcPyJ/cIHd29fe49u/e6AbPBFA+0GIV10oyDbDsdkq1bKruq0MlqzzavsppXlGnW6bac5ls+MjpncCrJtnpwSJptjziUFq1V/ScAcPSwCyFbtdmlTpUwnPOQhdOaTjqP9q0Uab9Sp2sY1vTVRcJ9moUD1apnmq1X62c4Z+vSVP6JPXn45De59bz4sURaXptUCZBscQHVRCJY7NiDknAw6Jv42CE3D50O3bHl5iTZPT0vqpjIEnaCrgmzsO42pwdgDyDY+OsrivSHh0zEQDRNR5Rs6KHrQJVpttGm5UaehsRFa7XTolju2029u/x1th7RAoUSNIoBEOQhiDTqkg4KxxqxG0elT7RgFK5UVvaspnPfoydl/ub4F+hboW6Bvgb4F+hboWyDDAvmMfJuuuzum29Prd+eZd61rPMiWl/6JtBRUF11Pk01fKwTgSZCtjPwPFnXO21i4NBKXarMrIJtND7HpongeNiEKsr0R1UWd3s3mtRqdc9qpdNT43b26aDygwkZPQbbrmg1635e/RjsGq7RcrlDTbM6Wm2265Y47qFlEkQgRMUaBg8FOlyYBslUq9OY/fx7dz4FsUhrbCfFKj7qOLXBl0Rhkg9hqsVCg//7pz2hhYYG/CzBu673vxZskbFuhsXb77bczm4xBtjMAsiXTQP/5Pe+lf2RNMvkUisIUi8E7/bsvVgfBTse6+/d//3c66JCDEwYLmmzJyix6X4BsANX+5BipLrr3fe5HV1xxBe9an/iEJ9ANN9zAv7/ki1+ihz38wHDvLtHvbruNrwNYp8wKpL/d+973psu+fCk961nPIujN8cdtZlG5137AkMOm8sQTT6R3vvOd/k8bFxC9azmcfmvumRbYE5Dt6YccTC8+XNJFs5hslpG2fecsTU1McDW4nvIDzsx67fKKgGzjozgqWF9+QOUP8kA27UXVybFyCUwg6xZpFUy2TodGa2v0rAMPpDeddirdq75GE80GVfjQKTDG8phYPm20XGI9zc/86MdU2W8/etOHP0yNSsWl/QOFEhBqfnGBU/FHB1DtTDVxLF0/pGvadRPV1RY5XRQgW8cJiBe8f81jCgJkm52Zo7HRUapy2XtZD3wcAAZaBy8LcKzAmmrQkwNbbbnVpRu330G3zczSrTt3ckEHgIoA4cBa4yqqqBaWkdrpy0/4wj3JeRU03lL6AffMCdh/q74F+hboW6Bvgb4F+hboW2CDFkjJpfjrkuCYlQfh+HaD9+9/jWhDIBvYaAOVSs/CB2HTof8SkA0A3fT09AaYbFkg2zANcznv9KYoq/pFIl10coIb0gtku2dUF42HcQDZNF30ViJ61xcuoR0DA7Q8MEC1UokZASvNJt2yfQc1Cl1OPVIhQGgiDSNddG2Vjp6aprOedQKh3ie2pwDguhHI9qUvfYmWFlDDNK25pxPyox/6sAekoEd2yOGH8dfRj5///Ofpyiuv5J+Pe+pT6Nhjj6X7P2BfevSjHy337BJ99CMfoQ9+8IPhZZ0GEq6H8DZSNvFBsQNsMv2m0IFX+Nu2bduSQBgR/dmTj6Orr76ar/XAnElzRXVRVAE94ZlS7OChBxxIl172JR6TANl+85vfMIj3xUu+RAceKCCbMvvOOeccuviiT4lZXAntUmWAtelOee7J9Nbzz6cbrr+eC0YMD43SwQcfTJdd+kX60Ic+xO9z/vnn03Oee5qwC11amQcz4nTdvjfrW+BOtMD/Bsjmpr7MKbeq39VAtjidUtsMkG1laYGwei1fdx2dfdKJdNbxx9PW1RUaa9ap1MmuUBlrbABkaxWJWsUyLVYrdHOxSO+/9FJ6zbvfS4c+5Sms78jsLmamFWhuYZ6LyowMDApY5j5WK0PSPoURxn6vWGJttJWVNZqamvABVMzqi4cX34MK7H/Hx8aoUsHq4EA2pIRyyivAMmisFTkdFODafKNBV994E91w2+9opQvQrUjtkgBreNcuwDWXDhqeKfeNq0zlC+26paMfDd6JXqH/6L4F+hboW6Bvgb4F+ha4K1ogPoIM4VIaZNM4vA+y7VpPbihddD4DZEvFrg7MCBW70iCbRMlaPyxdfSwwFooEJhsE8ocqSFDswTwwBRNw+yxNNp8uuu1Cut4z2UJ1UTAo8BRR1bp7ffIYTbClFj5A7c4PffMKuma1TnPVMq1VqrTUatNNzGCTlNE2JKcLwlyodNo00mzS5toavfjII+nEgw+mLUQ07Gxk+x6FF4477ji6/lphdPlPVOAipEZJv8fMCA+aOgbbCSecwMy1q6+5itoNbM/cNa6/ld6KNKa//uu/pltukXTRN735PDr88MP532qbRLu6RU5fvvc+e/OvH3/M43zKJzTlGMxiQEvaiRSxX/z8v+nMM17CTLtjHvcntO3CCzzIpkw2C7LhuuuuvZqe9uSniF6bAcROfPZzCIy6T3/mIk5rvfiizzB7D99585vfTL+7/Vb68AcETHzLW95Cp5z6vFCRat2y13evsdtv7T3HAv/bIBvP5wKRgmwDpcq68gN8jTNxHpMt7yRvPSZbXOgnk8kGVhkRXXPFFfTx151NL3nC42nz6jKNNptc9AC14tI+Kl0FTKtsrpYrND9QpStvvY2+8qtf0yf+67+IxsfgpMQzd7u0NDvDqeqVcpGrG8N/oboyDSF9VFVri8wsA5qmWme1ZosWVpf5QCzvIz7bVg4VkG3n3CxXba24tVq+5VI9C0UG1vC/m2fn6Nc33US3zs1To1CiNqeDhgIODP4p8GfSTNWXx8V0tMAObJh/IruLcyyFcq6j9Bvfvn+9WGR3ypfpJO9f37dff/zIPNqosrn6ob7/6fufe7L/XG8+/JGP/7zCSnmHkXHcFK7PTvOM75MP0u1i3HW39185abHdQmCy5QfWRdoTkG3BMdlKieqi2ULEjJByJcjChkG2IDQNJlyR6vU6razVaDqr8MEfIcgGeGqWiH5wx3b6tx/+kHYODtH2TodumpmjOiq0odqcomaFLqc3DbZaNN5o0j7NOv3TX57BqaLgBaK6aLqyaJvOO+88+t2ttyeKAsRVZH/ywytpbm6OCoUSM7722hulFOSDwgOqqbbvgx7C1T+POuooetGLX0xHHflI2rFjhy8IAC0hVKGzIJsdu1lpTYmx3S3SC1/4Qjr3zefxrx95yME0Pz9P1aFB+tVVV5mvBhD4ve9+D737n97FdnrB80+n8/7+zT2ZbLjJ8099Ln3ve9/j+2Gji5RRbAb/45Iv0U9/+lP6c1fo4Py3vJULO+ADpt13v/dtZrJh0/7Wt76VmWx43/6nb4G7sgX2FGR70eGH071cuigKr8RVrHW/sXPnLFcXvbNBtrgvFGTzQQvSRRcXaKjbocs/9Sn6wbZ/oVMfdSQX3BlpCchmKfghuEmDbPzuVORiB6vlEi1UB+mib3+blgaGaHLve9Ftd2ynpYVFZo2vrq5yej6noiLlkpfaAlGpSGPj47R56xaa2rKVttx7b9prn33ogfvvT/s/4hG06d73psXVVRqf3sSAFdYFKpYZUgMbnLXmuHJnYJzr77jwwdg4latgsonWJ9hpOORB4Z0b7thOv7j+epqvN6heLFOjVOKDnQ6KLnC1UzCaJd1VPo6Njee5Ksr+Tz2C7N/LCesfeZCe2tSvt6mJJ0LffmKRPkgkduiPn+R4WG8R78+f/vzp+498/7meP/kjnz9+X4wik2bbuOsgW7aj6oNseQ68B8i296Nd0AAAIABJREFU0GzwvsCL2Uf3AHA1v7jEp9QjQyEFBYF81gmyZaNJddElZg4BZOPvd4UxpcL3IXgO6SvoyCSTzQgxO3ZCur1yvYBsazQ9OcmhOlJolopFAs/pDQZk27S6Sm847VR61MQYawHdXZlsvdZsqHsBZMNG5w4i+uR3v0c/2jFD/zM/R6ulKtXKZa7U1nYbPmypBrpdGq7VmcX2/GOPpeMfeoBoJbn/aWVRFfJXxlejVmeGFphltoqdtu8jH/owXX/99dxHz3nOc3y6KP6OdNEffv8H/NXXnP06Lnygm/ZHHflI2rlzJ7MyZPslm1D8v3ynt+ZODLphs3r66afTueeeS7VajR7x0AOYbbbPfe9PV3zrWzwRbDVS6rbp1OecwumsSM16x9vfRSed/GxuyRMe/3hOF8XHMtl++ctf0glP/zP+/ZFHPZo15+ZnAHUS/fqa66hcxWiT55z4rOPp5z//OWsq/eQnP6EPfOj99KEPfjABstl00fVitP7f+xa4MyywKyDbv17xLbr0mmu5CIstfLC122X/Y0E2fRfMcgA+MzNzNDkxRZVyabc12dhnOHap3j9PfqDV6fJatGVqyhVSCSmYWdC3BdnW5udppED0yXe9g3b+1+X0rIMPpsn6Go212gS/Iq4r6b+KLopJpa4XSgxIQbdsrVyiOxpt+vHVV1N1YpyLuQwPDdFQtUJDg4NUqZRY6xIgG3w7gDZU8Vxaq9HK6iotra3RwtoaLdXrNLO0RDfv2EGdgQF6wIMPoIOOeCQ94sgj6IhjHkeF0VH213imppcCGJMiLUjplEI522fnaHR8gkrVAW5jgwq85lz3uzvoFzfcQAvNFjPWwJpuQiOzXKRuRwovKHutwOmuaV/umfGqWek6zH41L4C8M+ZB/5l9C/Qt0LdA3wJ9C/Qt0LfAnWWBjcZHNuJCPJs4GzKBlcVbeD/q4tbfWwbBnWWoP8BzCwtNSDsrsyxZlAAAG1hl0GQDyDY0NCQqLJlV0QB7hBNotL3ebNLismiyeSYbvxSAGAjSAwZKpo1y4E1Ec1xddJiGqgPcoSpynQWpcKe7NMLVWo3Bk8nJKX6SaLIV6UYiOnfbhXQtA29FAsj2xuedRkeOj95DQTZJ68GGqEYFQsmB21B981/+lW5qtWm5MsibNavFVu20abjZorFGjY572MPp+cccTeCbjTsQEj2VB7LN7NhJRxxxhK9op9U9faqkA1mVlZVA2V0BBPzutWe/js7gwgfy2bH9dtYwi9NJf/2rX7Fm2Q03oJSFAFaoJqqb/cMOO4z+7u/+ju77gPsnphFsgjRksGGu+p9f0TP+7Kn898OPeBRddNFFKdbYbTfdSMccc4xUQKUufee73+fCBVkg28Me9jCvnXbBtn9hht/HPvYxesUrXuFBtquuvpYqA4Asif7nF7+kZzxTwLiDHnEIg5T/8PbzPciG93vmCSfSpy76NO277750wAEHEKqb9j99C9zVLLA7INtKpUoDzTo94/BD6UWHHkZ7GZDNVrEOBzdIF52jyclJGkClT6Yu9arQKRAW1gdUFwVnamwE1YXXL3zAPgWMrjbRzPwcbZ6eolJB17hgfQ5MjIajsrGBHtUW/n/23gRekqo8G39q6b377nf2fRXZmRmWYRXZQVRAARURFxLj/9MkxsTdmHzGqEk+P41i/okLRBNBgwaQoCL7JiLIOszKMPtd+i69L7V8v/c951RV9+2+c2eDWar4DTO3b1fVqbdO1XnPc573ecaRgo2vfvSjmD48iDcvXIiuahVJi2X9pwSy+WcSrqXktEnv7KpuoGYQ+0uMn8IRVIyt9K5sJtLQ93h/kgbQCdwSeml8LE3DcC6P7dksdoyNY1t2GNtHR3H0qpU455JLcMab34zOOfP4BKwPp0wJDAN1zcXg6BgSnV2wzQjIbOeVgUE8vXY9clYdlUiEwTVbMwWgJl1CeVwIMnRlQqeANi+pU/d3EpCN71VI9j3YXglhe8IIhBEIIxBGIIxAGIHXOAJTdVdvBtlULkkyIGprkIeSuVYIsk39hmqDxbJAsKh2NIB3qVIWSsSLxSJMI4p4jBg4foFm8DS0bs6FHwHBYsuxeV8SozccfzLC5xHIWEN2zEm4TL5z4wUkkjHEIlEPYKEb2yqZFuUmpC0GNlsgkK0j3ckr7bbpomBEQOL/X7j5h9ggNWX6y74mG8EWBHscippsu7vV9BCRAQJp4uQA7ARw089+hud2DaJkRHiiRjGl+5NwLPRqLt557rk4e/Fi9AJIkdNoCy025pUwk0xErVAoMKjEEKks8eFfyMnRIw89wIw02mflypWYt3CBMCuQ+6uXwqVvuQznnHPOxMtyXNRqNTx4//348Y9/jAcfvF9+R3RaxZAkIJjuv5r0n3/Rhbjyyitx5plnsiGCOh+189Yf/xif+eSneP93X3c9a6LRxC9YdvTZT/4Vn482Mmv4yU9vl0CaMD7YuGkTn+vuu+8BgWzBjQwhLrnkIqxcsQLjI6P8PQbZolGUywVc84534sUXX+TPv/Tlr+Caa6/FV7/6ZTZ4IOYelYu++YLzBXgJ4OKLL8a3vv0d7xQNjLvddYTw92EEDmAE9hZki1s1XHbSCXgfgWxwESU9MXp/ULkjgVeSwSaecRdD2TEPZBOXIwXx5bU1r6wFQTYbDjrSEmRrWq1pTiT4fMTismnBZxS93V1c9k2jHF/rJOejX9GiD4FsHa6Nj175dpzT3Y2Tp03nBYwUvfc8Jtue3RRqE43AzC6T/1ZH8FYvpauougb1ew/gkh84FF8q2STGG5sPGKgS20w3MFQqY/32rdiwawc27NyFmcuW4/L3vAcXvO1tMDu7YOkGqoaJqqFjO2nPdXVj+9gYg2vZcgVVjUBAAeKxMQOvzuhw5UIIgWniFjRGsh1WtqcrplNNMvcs+uG3wwiEEQgjEEYgjEAYgTACr38E9n+eI/PpgGFg8CrDxcw9v+fa1pGxxumGvGsK/6q7LogdFjNjMCM6NFlmE+SfNRPbFEuJSlXKpEGTSkG3J3LQFAOAvt/ABtCAQr7ETDZdtoeZTK3KSVyh6aKSdTonlYwm4ynBRDAcFCJRZGNJfPnHt2K9S3wkHQSyfepd1+C0jgwOZ5CNIkN8QdLHIZYBAW1UuDjsAvc//TS2DQ6iZtnoTKVw/NIlOH7uHAbXSP6ajA5UGe3EyU+bGmR5N+i8A7t2IZ8r8r39ow99AJs3b+Y79bV/+ke8/YorZG+VPYlnwz6IqvoD6ZdROeVvH38Cjz32GMpFKkQSoBoxJP/qrz7FmmYbNqzjz7/97W/jqaeewi233MI6aBaVwmoa98GTTz4Zq04+FaeffjqOPfZo/NGNN+K+X9/LDLUv/91XcPW11zQIaP/+d0/hnVdfxYAXTay//s1v4C2Xv02027Vx/vnnY8NGstIA7gq4izY+hg4bMYyNCpBt7cvr2WX1L//izxlgo23JkiW46+57YEYi+Od//r9s+ED9ndh4BEbefvvt/L0bbrgBn/3cFzy23J4/7uEeYQQOTAT2BWS79MTjcf1JUpPNdUDuxrojZAWIj6sE70mPkfS/GphsfDnt2WyCGa2jWCzx85dOp7ikvXlrVXVOjOea47B7Zl9PL0zJvGrN5A4eUXB+a2Nj6HAsXHP6qfjgyafijYk4O4vGbGKbTc7Aa25fsJyVF6KICd5c2h4YIlsxwZoTJDVOM+OZHECZ3UYSAzos00BNN1E1gZzj4OXtO/CHTZuxeTSLN7/9Slx5w/sx96ijUYia2JDN4g9btuDV8RzInIFkCCzNYCBQ6LnRpssxXhbIhiDbgXkQw6OGEQgjEEYgjEAYgTACh30E9jfI5ue2UpZJwjZT0Xc77IO9lxcoy0X9vYO6gfRvYrKNjo8jEYshEYvLlXyb9V5oE+WAMoGWCTXpoNHnNctiMWZRLipLPgMNDSb9apKmALORkTGk00lEoxEuKG2cBAXLUgWIwuQATUO5WmWQraujU2i+6Bry0LCVnCe/fzM2cNmfhmmVymECsrUDuxp7hALaSKONwLaSZLgR+EYb3ToC1Ii1RgYH9Df9rEpE1dEmMEUCzpli8ic6Af2fyi8/9cm/5L5AGkG0EaB18y234KyzWrDVWnTij330/8Odd97Jwthqo1LPd193HT74wQ8yS5LcTTdJkO17P7gFZ519NjZt3IhvfvOb+MXdd3K5qbe5Ov7zP/8Ti5csZHMF5f75+GO/xbQZ0732Z4eHcenFl2BoeID71/JlR4GYaX6Jk2CytXMX9eIlmXujI8P8EcXk2muvBWxx37q6evCTn/wECxcv5mP/zy/uxkc+8hEYNAlt0o36h//zT3jr264IQba9fNmFux24COw9yGbh3De+Ae9duRI9lTJirs0gG8sLyHHEDjBjc4UC0uk0aFSg5ZWg42Srq1O6nKQPSqB7PE5jmNgm+ls3HoH2ZfF+YmMnU9AlyNZuP680Xh25VEK6WsYVK47HF698B+Y4FjL1OqK2KH+ndyKx6xq3xuUMLpsNuAoHFeGCTDZVOjuZRKVik4kXtH8kxU0X5ZyilNQvJwVqmoYagWeGgW35HJ7csAHPbN6G/mPeiDe/610o9/QgG40hF40hb5iocYmoYLBRYS5rsNL9Cr7PmhvaVC6qYkIwq3eniG3vaYHIODUtCtJ+QSaydxw5cIUrsQfuHRAeOYxAGIEwAmEEwgiEETi4I+CnX434AWVs4hO1KCoSJ2Xs5S9oywqyUKZjtzda84wPpKZZcA8Fso2PjyMejSEZjwnWgOOzC3wGmu+KJlbYNdZkKxSKHsgmjt0MCjX+rDTZstkRBlBiEXIsI/2aZte1xvP5mmwCZOvsJCUxAtl05DUNW6QmG4Fsrm6gt1g8MkC2wIyDmX2BO0CRJ/BNfYUKP+mZMZjrR9OiFm6isoN4TInAxIn7QuD35Bp6ycUXNnTCxcTauusuxGIE5bXf1KQ9Nz6Kiy66CIMDwzjllFPw9re+FZddfjlPltVGINsrG9czgPd9AtlIQ004GGBgcCczwe644w52Mb3xQ3+MT33qU6jWyvjhD3+Im266CXPnzsXPfn4HH47bLyf1d/73HfjfX/obZrL8/Gd3sCtqM8hGZg503cr4oLmEU5XHjo1meZL58tq1+PrXv47v3HQTli9fjm9941tYtHQpFaHxcarlCq677jo89fsnPXCSJr/LlyzFT392O1Jp0a/DLYzAwRSBvQHZhPGBhQuPORo3nLIKvZbVALIFr4/eVQSIK5AtSmXmLYDo5pioRRtiVNNG7GjHoUWi3W+0LzG5qRSeQDaDSutpwSCgwdYwXgbAQGaC5/MobtmMP7v8cvz1VVeiv1JEikA2Rzh/CtCpmeHdmLUIJTXfjKXZdoHf1ATCsb7p5FsQZBPglQ9ksnpDg7accPsMstxIB44cTotmBGPQ8fjGV3Dfy2tgLpyPVVdchdTSJQy0kdZe1SAmHDmIGkIBrwndmgCQTgqyUUt1IWkRgmy7u83h78MIhBEIIxBGIIxAGIEwAl4EgsAakVZUDsjZldLxDWjgtpTm8ohUQv4jZLjtvoNpOeku2krzRAklE8gWixHIJtxFWeyZoBhmLgVXxMUJxc3RUanVeILSYHzQJFQdBCWUfg7tO0yOZek04tGId85Wl8MsNmbJCd2XckWCbF0CjCAmXk7XBch28w+wnnVhDPSVSocJyKai0prR5k1+AyyzIHeindYNy+YR8CMZaHsDWNO5CcSiyXE0amLOnDl405vexAYaij2hHnS/ndJ5Vl4WnXfLli3cF7q7u0V7mhpDmmkjwwLEestbL2fQTE0gvT7juNi6dSuz1agvq41YKtu2bWPAK7ip9hATk9xCifXWvH33u99lAI6266+/nk0JPDaLnLBS/6RyVjoP/e5jH/sYT2YJaLzwwgsRjZBOnHxuAsYSu3btQjabZUA7kUpi0YKF0IypQAO7f+jDb4QR2N8R2FuQLWpVWZPthpNWiLJ9WS5qNJRTinc7MdqC5aL+NSgTgYlXJUpONRTyosw8nSGVySDI1T4SqlxUaLL1cLkolakrFner9wW/d2ihwgHssTFsfOwxfOsTf4GPnn8u+isVJOo1mNLNWe2v5En3xz3xmei+SYMwE2hmyMl3jscEa/y9At0cpbHqipJS0lizDJ3NhMokwwAdD6xbh/vWr0PHMcdg5RVXIDpnPnKxCLvH1nRhrqNcoT01u8kodw2B2A1TO0i9nySA+7usYn/cq/AYYQTCCIQRCCMQRiCMQBiBvYpAEAnzciqf/R8s/2QgjY2xBGmJ6wy8z0S1oFrUDbaFgTR2fxfGW6ztS9+UUiyqCcopfq+u4zDeyQPZgteoqIEC9NIbykU99FMxy5pAMwa8CGDQdGaU5YtF9PX0iJvJuX5gLb6JEeCt6ZPwcnaE9XMSBEJMxQ2O2qNrKJHoMpWLEpONRJyJiWAYXC76OQmywTAPIyabunNTKxsNgmoCJFXy05L+KRkOAl7zJ157A7I1PjeNZVHNIJv/XdUO8UmQMSfKgh12EZ2wOfLKgo51DbNg/2CtyolaPePNrLR23+F2ypKuIMg22XtjAuNNfrmt8HfQTOIwfiGFl3ZoRmBvQbaYXcNlJxyP960QmmymbbMJjVrM8UvQaWAn4wNfk01ESnHVxE8TytllOAvF1u6i7RaX+FjkpuloUpOtm987nLSwsYD/nhJMMleuBjpc6mo6DpzREfz8W9/GH+74Oa4/7XR01cqIWnVElFt2wBVzMswpyDBreKU1vSzUtVCyo8rrneZFLek3xAlX0/g76TteXS9LSEiHU8NAORJDzjSxEy7uXfMy7n/lVRx78cU47pJLkI8nWA+1YkQ8AwTBjpONmFJXD0G2KYUp/FIYgTACYQTCCIQRCCNw5ESgDcim8lMFpCmAjRavKdekRWAC1DLJFBLRCBLxOKKGiYipS4MvUWnhwIZlOahbFmq2g1KtimKlikqtDtK/V6ZWBLoxAMfAG21hOanqhC1BNg6RS9osQp9ldDyHRCzKmmwe86gZFPCScEcah+qo1msYz+fR39sLnW4qHZP+IY/PU6RAZi+rf3l/mkxlMum2IFtQCNqfXOkek41ANlcTnSCvG9gG4LMBJhsZH3zy2quPCOODI+eNE15pGIEwAq9HBPYeZLMYZHv/ihMxnZhsDoFUwl2UF9C8ixGlmoMjWWl8YE5YtGkAoJqC0A5kU1/zNSf8Hbm83gayY6Po6+6BodOyQ9NigXTyJFCLEhhaJYxYNurZEXzlE3+BdQ88iCtOXoWTpk9DplaH6Vr8PS4nDehZ+u0QyYlNyqE8NjYzzHxYUOiniT0951AFqlGZpiP03OgPsQBVqSsfNVClyiuY8md1fSIpE21UzD1lRCHOKzTXiKVGWm2liIlcJIYNpTJ++uSTGEym8Kbrr0d88RKMR6LMeiMna0szRRnqBERvaotEXuIi29t8HD86TcdrYrwdaGZbO4b4VJ/NcH8Rqb1d3AvjF8Yv7D8H/vnRvBewlDXYzQN7oN+7U32/ht8LI3BoRKB9XsS5mXRrD16LyucUa03kpUDEcZGKx9CbTqMzneF/m0ylmVgJovJBfodqmmcgqDAhy7YxVswjX65gOJdD1XZg6dKlXlYy0qK4Kw269jXWhOWIvLWdbNi+nuHA7e+BbM2glQeywcBojowPpg6yieYKkE2Vi+49yEaabBMHi9YgG1Cu1gLGBz7IFmSy0QThSHIXPXDdJzxyGIEwAmEEfM0wD7uR5elUcs56alSyCfBix/cfehi/WLeeywlJk60ZZCPjgwmLOaT/ACoXFSBbxHiNQDbHxUh2FH20UCRBtkYGmEhgiL0WsR0YjoMXHrwff/uxP8WCdApvWbkSMzQNGauOeF0CbIqmHygpV4AbgXUCOKOoEStcXLcA0gjcEg7MLpVgupTUCAq/AL0E6Ka014Q2qnRp1ZRbVID5J7VV2ZTG0Rj8o/J0E8J4glY7RaLmj7+Num1inK/rQF03UTYNBtRGolH8Zv1G3LNmDRaddwFWXP5W5JNJFM0oKuRaavjlBv6zs2cgW7tnbiLIJtooAugz6A70ZC8EeUTIQ5Bs70aHsP+E/edQeH5CkG3vnu9wrzACKgLNFQWNVU6BvEjma7ursBL5qAPdsVlfPQYX07p6MK27C5lYTP6OclX1jiXXSKHRxhVmXqWGw9r6GidLQn6Efk+Al59varCgYaxUwuD4OLL5ceFST8w2+ptyU1laui93nMfDQAXJRG3/fTn6gd13r0G2Cc1qKh+lm7F3IJsoUfWZbKYX3CC6GmTAqbbQjWgE2URpCzHZQpDtwHak8OhhBMIIHLkR2HsmmygXff+KFR6TrRXIxhgJa7KNMsgW1c0GZnSryKuJKmErxUJTuWjArVigARO1Reljy3GhNNkMTehY0KbGH2KuUUITsQGjWsG/fulL+NUPf4hLTjoRK+bPYzfRhFVHzHYYvKLEh08nz08JTFA3M1h2HgTLaBxzeaXQFq6duoG65jJgVTeAmq4hnkkh1dmBeDKBeCyJSDwG3TRgRiJczsrUONdlt2W7bqFG0gqVCsqFIir5ImrFAl8HrXhS2W7E0RAloM92oTkudE2UxBINzp9cKfCPSkhNkDkCGR/kY3GsLxVx62+fwlhvL87/4w+j0t+HXCTOQJtyH20lrhu8l5NN4gJkvAlgjp+UqaOFepZH7tspvPIwAmEEDq4I7J9FlYPrmsLWhBHY9whw9UGg0kEcUajatjRl93JJUeLJi6S2jZjrYGZPF2b29iKpmZyncpUIBMDmSTFR7kvHCPwt8lOl7eb/rUC4IHBGuSkoHwWQt+rYmc1icDSHOuWrBuWpvFTLV6HyPV+ySVZ1yEXgibjSnkiL7HvsD8QRJgfZaEqhaS2ZbBODIVfKyQJWupLtDmRrBsr8SZEyPiBNtv0DsgXLRUMm24HoSuExwwiEEThSI3AgQLagNqhIM1xkswcWZAsCN5OBbAyG0Uqh6zCAVhkcwif/6EOobN6MK884A3MjEaTqNcQp2SE3U8duAIKaae8NBjWkK0klnnDFaqDmom6QgQABWYBlGDAScXRP70e6vw+RzgyQSgFRU7gfy/35bwWuSc1IkelwBifRMRewicHmADULyBdQH8tjbHAQYwND0KjElYxrXLY6YvCNEr0IrXAy41BsGpWjUlmBpqNmmFxCSk6jA5EofvbMH/DEyCgu+OMPI7F8OXKxOMpmBBUykpBaHu2em3YgW/N9amZMtS0bPVIf0PC6wwiEEQgjcNBEIATZDppbETbkoIuAJ+Eh5UhUySctdFK1ATHLSP+eN90HsQiF0V0LHZEYlsyZhUzURJQXTWVVgqyi8ORAAlcexGOChKZgcNR3FPtOGWTZ0iCLFk+pbLRQs/DqwACyxQIcyl1hwOIqDKNJKmT/aO4edDcw0KD2mmyOAM0oYM3lomLyM3lwFJONXBXJFTJYLuqjmKIl6mfRZYRrBTEWSJMtbhoiiW8bRd9Jg85J7qLlWhXdnR2i4EYy2UKQ7WDuhmHbwgiEETiUI7D/QDabQR1eHJO6oGqMmArI5oEr0m2aobnJmGxNxgDBe0DHYibbyBh6e7rhM9nE6hu5hEZtBztffBEfv+46LM1kcOmKFehybS4Pjdk2rygSwKbL1Un/+GplL8Cg41VGgyn2wlwAqBs6qgZQNnUk+3vQN2cO0jOnAckkQAw1BarRONmKrBUE15o7WIDdJmpRSQzOZvAQFoBaDRgbx9iuQQxt2QqnUELcsWHWCVgEg25KQFeBYexGqhsMDhJjrRAxMRqL4cEt2/DTZ5/FimuuxYJzzsVoNIp8NMIabVRuSuz1/bM15iXNZXf+SrC3jrt/ThseJYxAGIEwAkd4BHztJDm322/v9SM8sOHlH5YRUHmTcIAXmzCJFC72BK5RPkwMtFQkhnQijkQ8Ck0zuCKBjAhy+SJr7qp9uzMpLJ45CwkdMIm1Rjkol4MK+RA28FJGgW2i2m7RslUFodLqpUOJRWHCdIQsyK7cKDbvHECZfkc6wVLLV0iZCJNM3nbjEn+g5T0OZOeaFGQTIncaRsbHkIzHGowPJquJVWAZMdk8d1FbdiJNKMw0p7i+yHUzyBbZjbuon1QTyEbuopV6zQPZaMJS1AxsAfD5gPFBX6mET73rmtD44ED2rvDYYQTCCBwREdhXkO0G6S4aJRDnAIFslL2kkykxnrRxxw7eLAbZbPD419fVBYMMrJXeBQFsdQtrH38Cf/X+G3Du8jfg7GXL0VGvMoMt4lC5JYGF0ia9ycnTM0uX46Fif9Nqn2NS2aXL4JqbiGPGkoVIz5oJEGMtHgEiBmAYgEZ/xCKVl6PI8tPmTtdyvFUgGy9tGSLpYWSTWG6E9FmEMgLVGlCzgbExjG3ZiqFXt8Cs2qIE1qE/5KYqYkNxVW2hhKtq6ChGDIzGUng2X8D3H38cc845BydccQVGYuQ+GuHvUJEDjdX7voUg277HMDxCGIEwAmEE9jwCIci25zEL9ziCI0Blm5QbShSJGWyynJPBNcdCTzqNuf39yMTjwjSLQSmRZ1HeSIUIY4UihoaGWNJjyYL5iPMisKi08I2tqDKx0XhSRb5VfticCzOIxjrBPgTXrCdH31GGB2SKZZka8nUL67duR65aY+BNAHGUTIvyVqFAIo/ZXA8rG8Hls3sr8Po6dy9tvF7z2t7gsCYnIQpkSyXiiMVinuub1255s5uFqpXxQb5YQl9PNyfuzc5s3FdUEAP/plVtn8nmg2wtHeAUE0G2o1iuol6vo6tDMNlsTUNB11mTjUE27p8G+oqVEGR7nTtfePowAmEEDo8I7AvIdumJx+P9J63ADOkuqjTZFGOadSDkUks2K4wPpqrJxoYCusaabJRtpKisMuCm1L7MUIxNyl10Wk8PJzDE3CKH0Khl48m7f4Evf/RjbG4fSh8vAAAgAElEQVRwypy5yFQriFsWGCikQkiP2t/iHmuGNDRwJHNNOHXWiLWma4hM68aco5bDnDkdiJmAqUOgfFRKKowkPP22dl1IJjH0a398FrFslcuoe+iXgFKopJYbLZLV6yKjK1dQ3LINO15eD6NQ5ljELCCqShKUMymL34ITq5IZw1gshg2Wg3954D50nXYGVl19NbLxRIDR5qNsQe0O0f7WG03qxLXoQsekzRd9huPkydzh8TSGVxFGIIxAGIGDNwKHMjPl4I1q2LJDLQJeHkagk3QBJWAs6pLMCLjksy+T4YoJnSQ9OPMTIBv/JXNBVQHoWHVEDF4yZTZc0Dmec2iZ/hCzTWwBI6wABrO3cWTQjPJObpcw8aIS0io0bNq5C7sKOdSo0oEXVRvBRXU9/LdsgMhbG42rmish97atr9V+2njdoqVrsbIvASvFRKNGEEg1NjaGRCLBDqMiQfeZAI1JrbhhqvSjUquDykV7aIIiO0jjhQWXrtW+4uaMcLloBrEIucjJjiV3biwv9RNr2q9cLnsgGzuvEcimCZDtCxJkY022UjUE2V6rXhaeJ4xAGIHDOgJ7A7KRQH7cqqEVyEYAFQ/YSoyV1/dcDGWz6JEgmxiM/HLL5gAzw2ufQDYdlu2w8UFfbw8DZ+QgGrXrePLOO/HlP/szXH36ahzb34/Oah1Jq46ow5KwgHT1VK6hwbbxmEl0f9Jc0x0WhrUiJoNrib5uzH7jG4DpfUAiIgE2OrNY8aPr5WPSopK0cFfHpjIAxxHlscpQwa8hbWR4KWHd4KrkZB2Um8yAG4nCOUClCpTKsHYMYMvza6AVKsxs4/jwCqwAxrgKVdO5LFQw2mLY6Li46YGHkFl1Mk5597skoy3mmSF4DqlNi3Ct2renIFsjXOcyU59aqQuXifDnMB5hfwifh/B9sMfvw4lv58mIJyHIdling+HFTTECwcVOVSVBi7gZzcQbFsxDBxlXkaYa5ZUMfEhQLGDcJfJc8bTphNVJcwP6mZzjm3NQkasLGa79DbIFL1tVZ1CFgqUZqOoaNg3uwo6xcVhaBHXpPhowfW9YJBU4jwTZ5PV5jL8pxvdg+Jo2VifrMLEETDLEAiQT/1NBUiBbPEasMlno0mLJmMFY1+WwaKTJUhUgW3dPp7CLbWmNIW81OZbJkhoSUB4ZGWGQLWqantRM8MWsVq0bp1gag2w1q47OTAdfBwFtOU0HabJ97gc3YxPdNk3HtIpgsp2aSWMaMSi4Q4ZbGIEwAmEEwgjsaQT2FWS74aQVmBlgsnkglQeUiXJGcp0mjc8oZROTJAm+/IAYz8bzJei6hkyAySaGucakhQd2NjUQSUvdESBbf08PYrS6aFl4+te/xJc+/GG844zVOK6vH5laDUnLZoBJ0PlbAX9qbBWjLNHlLXYFBSqmDrsjjYUnHAtjFjHXYoK5RsMtlYNKIyGPms8MNcFkmwjiCeOhdls7QVv/+81aq+TBTmNz0ORAMtxofY4At2IJxVe2YOuLaxCv1BC3CIj0S0gFWGrAMg2UdB2j8RiPw////Q/APOEknH7ddRhJpFGIRjkRo9h4Z2szG2ubbDWVHQQZbPQrspunlVYRB2FFz8t60k3rtfpZgJ++a9eenj/cP4xf2H/C50e9B17/94e/qEJvVqWpqsYVNbfcnfbSnuYd4ffDCBzaEZDlnIQ/yCqJFAy8cf48dEZMdnonB3taYm5TSekzvbxASEBuPwSmuYzUZ8KpgzdrfEzMfSmfo/2oUqNqaNi0awA7yH3UoMoNujIpMcKJLumOBMpRZQLXNh9sH5T9cPX75xDahsEhUWzhZ6Ny6iIulEp1ipUykrE4ubQKUT4ScZbCeSrohJjyRpoyPHnRWD+5VK0gk0wJbRqHVorFiQwPOhPJkvqc9qOtUChwaY8hfxYrzQGgTv7M++lkeSsnRbbFgoCJWJzf5yQeXYhEkY3H8cWb/x0bWUxbR3+5HDLZ9k8fCo8SRiCMwBEegb0B2UpmFDFbMNkIZKNyUXKvpAUPMUyISZSn8cUgW5aZ0Qpk87/X+gYo2nqhUORxK5VKtkxYaPQg0X7F7FKLOHXLxvjYKGZ2dSPh1LHm0Ufxyfdeh2tWr8Zx0/rRUa8gWSeADS0BNn/YIqBJMKtVWShpkVUjGma/cTlSSxYJh1BVGsqzFBo1bXFhgfIA8UE7AbN9A9l8zQ5ZVkpuULTyScmPt+kS4BNgm05NLJNJwhgGnn8BY1t2IGW7XEIqRHt9Ewu69pIRwUg8hlegMaOtZ/UZOO6qd/JnRTOCWsQAuVVxYrUPIJtKaVyduYUgf1c6v/qce5hXPiEuLvhzK7etyb6/u+MFf9/cW1X+NdXjh/s3RiCM38T+O1l/DPtP2H+CEdhfz4/S9KTjiT/KxEhOk3ejvXSEp1Hh5R9xERDgGeVIpOEbdxwcNX8eeuMxRG0BsNHCbbvNXzRtXHRu9/1m0Gx34d5bkM2DyeRCsDA8kEZemo71O3ZiIJ9nkI1yMgLaGmB6KXXiSYAE6W6cDx86sh9atloVVSgKMQysgiuwLJfLMWgVjUYF/ZAKd6QzhFpJD+qhqP1IG61SrjEjTZjMulzOIpgCkrkmwbkgC47il88XkEwmYeq6CH8TokmtEBMoOeWQzLtytQLbtpFKJH0mWySCAd3gctENDq1kGyHItrunK/x9GIEwAmEEphiBvQfZLFxy/HG4fuVJ6LVqiBELSg6gNCY4pAVGwviuC9t1QGMRjScmrfjwElD7TYxD4vflcoXHnUQiLnQqmnbzXJ6aPqfxqjQ2junpBEY3rsefvPVyXHbC8Tht9hx0VGtI2HVOjkR55MRkKGh1TkMYJRU1U0OBygB6O7Fg1fFAdycQJ/aayQ1jcVnJ1GtBGOcWNmtrBEGwdvsEL2135Tr+eE4JkBDjlSOtZKqbDEoSyz0/OoZFc+ZAI722SgXO9gFs/N1TMItVJNiJVCSKQmNPR03TUI5EMRpLYJ1l45/vvRdHX/NuzD77bGQJaItEvMRLXUsQGON8ZQr9UjAGNda8YxdTTcNwPs8Lf07TIuFkhzvUNECmEJrwK2EEwgiEEdjnCHjSPS75CQr+OLkfdqcySJomL5oJIyPxe5dlgyRRoyUTe5+bFB4gjMAhEwEhveXCdF3Okxb092J+Tw9M20LEFe6iwTJR78KajLs8I6+g7JeUWqFcUeVv6nu+5pk4YnN+pc6zO1Bud3lY8LhseEC5mK6joul4afOryNaqUibE9HLaxvzVzzu9Y7EO735xyXpN+onUZGs8lwINBYilYZTdRROIxaItSzf5pRmIJrP+qFy0UkGxVEFPd6fQqZHbZAw/BZwFNdmajx9sLen0BG1giXVH4F5HhygXpVuUl8YHn7v5B9jo6ryiTUy2T7/7WpzakcH0sFz0Nels4UnCCIQRODwjsC8g23lHvQHXn7wSXeUiEg6t6AnZAdIYY/kBafctFl/ySKfTbG9OqYFa5Jmo7imTB5kF1OsWf2CahhSDDbCkAu5GrG9BdHUCjBjMcVHNZpGu1fBn116NVdP6cMFRR6GnUkXSrkumVnsqv7I3V6t4lYiBoqFh2hsWo+uopUAmJRxD2WFKlq9SAqELBpm/jNTYbyYD2Thpak38bhiDJwPjFMhGZanELudyBQKs5M8OTPznj2/DbbfdxqBnIh7H3372s5hHRg3EahsZxY5nnkV5+yCSdaHTxpMtUqaAWL3Mm1GMx+N4Jl/Ctx5+GOf9r/+F+LHHskFCmRhtuuldx96AbBxz3eAkblduHK9s34GqQzp4dGMjsm8Fy2Mb2XqNsVfliSqE4c9hfML+4r+VwufhSH4eSONJc2wxbmtCQ2pOXz8WTZ+JqGPJcVIxJRodCg/PjCi8qjACu48AgWwEpFHO22mYOH7hfCTIFsCRlRGSETpBezgIMnm6xcLd3dPWl1Ioqqhe4CjSMEFhMfLvvQXZRI7cfmuuGqDcj/IvMj/I2xaef+UVlMhgTDPh6Abn+oTpNGW7/nJ6C0263Uf59f2GlqvXJsTXW51gdzCxWu27i1KDA0YEVBbKThaNF0IgW7VaRaFUZg0dg+txbAGI8eSh6fv0mZxoEOctmx1hoKyV8UFwz8Yj6ShUylwu2pnJeGWr5C76qnIXdak+WEdvpYzPXHtNCLK9vv0vPHsYgTACh0EE9h5kqzEz7H0rhCYbJedsryOZRgowEkw2F9nRUR5PFMNZhE6CN21GexpPJpSLkvBr4Bw8fnF5phhRGMSjUkhiYw/sxJc+8hHEBwdx9Skr0FWtIk0loo7llcP4418TbV/XUHcdoUdm6iilolh22snQZkwD4lEgSsxqn5On4qhAtqDleqMGm3RcbWPJ3q5LtWSst4gblSmIzYcvlUarAwO/vu9B/OhHP8LXvvY19Pb24hd33oXbbr0V3/7mN9CXSUGr1tkYobhuE7Y/9yKSNRsJy4Fh2xxbSrZqhomCYSKbTOLhXQP40bPP4rJPfxrWvHkYi8ZRMSOS/+4DosEV2GCpsDJbIkYiA6Wai7quoWqYeDWbxSu7BrzSBIYuG4R/m7lq4c/NBhHhz8GHJOwfYX8I+0PjGOODrDqx2hg4cDA9mcZR8+cjQYw2ZuWIN/juGDCHQUoUXkIYgUkjICoqxOJjzLZx1PwFmJ6IIWIRKC0qI9qXcSstWf8UzFgLAiIBUzCRzene73fHUFNHner3pnqrPTMEwodMDYPFEtZs2+YthhLbjXP+oFTIFAywpnr+1+N7HsjWfDPFhdIfAyPjY0gnickWY6Cs4SWpKL+qfNS7CgmyFUvo6e32NF3UTfPPN5EOSAkzCVx3dJC7aGSCu2i7QFF7S5UqqvU6ejo6ecLk6JpnfPBZchclVzbdQE+5hE9fczVO6+wImWyvR88LzxlGIIzAYROB/QWyCcZT46KNr8nmYHhEgGxkUy62yQRhfUZXrlCmNZyA8YHSHBNsODI9pxVAR45junR0MqoV/NuX/w6//+nteP9552GGRQBbHTHbkmY+yjhB3Uq/XbwqZ2io6BrKpg63uwMLTl0JTOsRAJuhydJQcg4VrD3BypYAWlPvUJ8KsE2MpEEQbiqdqRlka2eSoEA234VKlKg6Li1kVfHe62/Al770ZSxdskgwDh0N//Zv/4YdO7fhC5/7rHBZtSwgXwa2D2D9b3+HRMVCrK5WaYUGHrmqjptRDCeTuP2ll/BQIY+3f+azGEl1IBf1HUeDZaMqh2gFsinqG62WEoNtxLbw9Lp1qBhR1Axh5kSLbI2AZXCttxlcDH8W/apZ8yX8Wb1/wviE/eNIfj7UGMEGN1w2Smw2DRGSfrDqWDpzNhZ0dyFqC1MgAtqYh+6Nd1MZucLvhBE4vCLgsdhsG33xBI6ZPx9xWV6tdNiCoFkjiNY4/jbncb7GvshfhOaZD8JNFTybyvcmgHuB29TqGVdAm9DnBdbv3Imd+SJqmsH5shAWayzFaC5vPZR6Qksmm7oZgrrng2ykyaYmNe1WIlQwaNJSqpT5DwlVMzgXKAFqFSQxwaFXtIahkSw6OzvYXZTrlncTVXVeAtlqloWudMbTZMvrBruLBkG2vlJJuIuG5aKHUn8N2xpGIIzAQRiBvQXZolYVbznxBNywQhgfKJCNSk4anDOpzN91MCSZbBFdqIM2sKqb4iIYTeLDIMjG+mWKTS0ZTb6emlg9JCHauGXhpYcexmfffwNuPO88LIon2OggYVGZqFhpDBobiHFTunJrpL8mgJ5S1IA2rQfzV58MdKaBaIQBNpUYBcs2hdMSsb2FIxODQbC5TWLlU4107cVw96R7THSLEnureDBnR4J6Ijky8PM778DTzzyLz3/+81waRJvhGijX6vjAjR/Cn//Zx7DyuOPYGQsEtBGrbSCLtY88gUSxgkTNZvdRmoiR22fVMNicaEc8jq8/+CBiK1fhuKuvxVA8jooRaXSg2t3FcTmrENklY4k1O3dga24MNbKMJycrvoZwCyMQRiCMQBiBAxEBXiaSpgcx20WnruPkZct4YYrGTZYeCN/CByL04TEPoQhQHmrCRdSycMzsOZiWSvK/IzI35ZyvjV5aM4/Wy+OUdm47zTLFbmv6fbs8sF0427XL+748Dy2+0sYSLJRLSi1++phYa5ST5V0Xf1i/CRVyH2V3ec6kxX5tgJ/daQofTN1gyiCbKhcVmKjmrUS0uhiRmBusyUYgW1dXl2CyTWXlgtBMFwyy7QmTzQPZyjXUbALZ0hJkc1DQI9gK4HO33MxMNlrJViDbaR0ZTAs12Q6mPhm2JYxAGIFDLAJ7C7KRuyiVi75/xQrBKFZMNkmV91boJMiWlUw20xDGBzzYBmjxwbCpMYFAlxy7iwomm1q0Yb00ZbLAZj42izOrUhd9NId3v+kcnL14Ec6cOw/d1TKvNKoVeaW3xsmDJ4EgtNXI1ZrYa8WIifisfsw+7RQgEwdiEVkeKlraCmCjEXbjK5txxx13oFgsYtWqVTjvvPNYckGscBLv7bUD2URLFUCl46GHHsaMGTOwbNkyuGwvT5mQKAG998H7sWHDBvzJBz8AYgMyCGeRIYINDI9i08OPwRgvMNAWc0QeQckWAW3ZWAxrHA3/8Ktf4Zw//zhib3wjxmIEtBmwdQLOdi92Swt01CJislVMHb9dvx7jts0aILRyqsGQJcH7J36H2GMaNvdwjkBAm+dwvszw2g6BCJCYO1xEaLGqXscpS9+ATkP3NExpzt2wiHYIXFLYxDACexuBoDGkOgblciSf0WWYOGnRQiRIKsWxOD81iA8qGZ+cJzaduBlko18HDQ6UG/2E9u5HkK1Vu7zzNZ2nlWs658lkhGUYeHV0HJsGBlAzRa6nmHdHBMhmuzpGc+MBTbZGVpmaXAnnMDlxkEl5pVZFsVxGD4NsYiXeVcJ1zZ2GJjzkPMO6bKJcNJNJIx6NTonJpm54qVxD1aqjOyOYbI7uIqeZzGT7zA++jw3UeXUDvcUiPvOed+HUTDoE2fb2zRHuF0YgjEAYgUDph5cMKI1N9qIWfLMCwO/h7z/0MH6xbj1KZhQTQTblRiZWw33mkc7jQ3Z0RGqyEcNZnm1SkI2YYUC+SPKqbgPIFrxxBJiRcDONUSzUbAPf+MQnsOXhB/Hus85CT7WKTL3KAJuvV6ZYXrId0nacADZiURHAZsyZjnlUIppJAjFyUPK1R+n8qmxRMNgEc/zJ3z+Nv//aP+Cqq65iFvjdd9/NCdfffOHz6O7IEITUoNexbx1Qls3KS1Djc8C3u+HwQdBT/SJQuCtBQwF+MmPB1cXYTy6xFTJEGMf6hx9FdKwgDBFssVpLABjrs6Uy+NWWLfjp5q14x+c/j9GeHuSiwgSBQLbdOacKvTWNk7eKaeLRNWuQ59VRjc8xaWK4R4GUx3KlzmxTOWVzmQVBf3yv1eRSCRCTSy4l05Qb8SKkuhHSfV0CJ+K6hQ6L+oosGPZaHSzN8Hx3m5JdL/+asNKtVo4bwcdWJlXCHV5cC7dHljgLUwshJ6L6j8/09I8vJg8EkgcNOprjKXNJfgnQ20N8398aAVd/ZXvq4KliiYrISqMRmYcybMz3Sx6vyc2t7SRGNtC7/+SERsfxVvTF/WZdwoCxyYQFe6rooPI7vv8UL8kIUAvVGi0K+ALy4vrp+/J7BGDLf/N7Rk3UaL+gALbSyGrQKPT7GrFN6V6qxQhvQWOCu528X3RlQddI2X+5VSTVouLZ5p3d6hEMxq/591RoT3MGr5/KeCu9Te994fV3/20l4qf6oZh7ENMiuGm6YFSr50m8vgW7WHTgpn7Y1MAJrFl13U2zTtX/dseybSxznxgt9XuPiSzfN4ZmNlyH2lP1Q3Vfmp/XZsdsv33N5eKNbRFsNiH9ELctrFy4BD2xKKIksxAAD1rd7/CzMAKHSgSUq7vShG12nFLvJRrGyDUecqGQ3XZd4bw+v6cXi3t7WJfNdEnn19cs9MskhaSF+JmeWn+c290742CNZZDNVtQMPLthI/KuxWWjILIVG4E1tr59/nKwXiWwR0y2eDzOE5Hg1qrmVpTpCE02BbKxiDQlFm1ANnVMta/SZIubkUlLghpHRA3FUpWZbJ2ZNP/Kgo28EcF2aBPKRdldNATZDt7eGbYsjEAYgUMiAvuPybaHINskkzU1llAACWSjFCWdTLUdT2hSQFR9ouyvffRRfPq91+Mjl1yE+bqJdK3CkwVanQ8CD8Hxj5ICS3MZYCtHDZgz+jHn9FNkiSgt7kid0xYUeFUmmh0v4EM33ojP/fUXcfTRR/NEhc7xr9/7Pp5++mn8n6/9PdKpBHQC+7hnTB1UaN2RfJDNB9iCx22cRAoNOCWg64tdNxgkCN6bPJ08vu0KcLJsAdkRbHzgMUTzJSQthwFNmhxWdQO5SAwDqRRueuwJlJctx0nXvRfZRBJlQ2egjTQ7eG7bwjyJP2dmHIFqOkoRE4+tWYMCA2ziM/Wd/fVQtdMV8kSLubM4bKJBE3bSr7NsG65GeQ3VAzeuWIv76UFkDLqxoytxLBVoQveA8ilGSwQwLEA8Q8KvPMVllJrb1yZWk8mPT3CnDRhgUOwaQEQCNlzqEwQIUTuoQfL+U5v4YIFOTzQWVTbSkEVLEDEA0uw+qZZaMxK0auzD7e9yM3ggYimmKzRx4v5Fbmecy4rybfHLJtCtzSmCIJvodOo5ag1OEJhFiwgCwKHNf7aEWVhj3i1Oq77pMGOUmLii5ygmgB9z7/3sNSyoASnOp0Be1qiU4BqzhTXdB9koBNSvgiJA8v4LZnBgysefK50u+bZSJfD8vd1PD7kt7DIt29gi3tSF1DOgWL5qIYQhRZqwCaWwCdqC6pniywmAn6p/eGxlBgi9LsL9IAgWq2a1qm5quErPHU/t4U+jFei3+6g0Le7IQ6l7rFSNGkcH8U7w3yyyO09YXPED3Mqkbk9BNtJfS9gWVixcgr5oCLLtr3EnPM7BEoEmzdamgTMIslHJJGH4zPl3IXPNOk5YsgQ9uoaIY0OnPzT0qMUSeZmNi3Y+yDaVd8XBEqnmdngmCIbBpaLbR0ewYXCI82ebFgUCRmTe2/JwcRfl4UyyCGhwyo6NesYHwVX85qAFb7gPslXQ09nFHStImfSSnKbkhQcBXcPgsCgX9UC2dkmOqv2VjSEmmwLZRIIE5OgGtgDZSJMtLBc9WB/BsF1hBMIIHCoROJAgm5hONjPZBAOhebLcPHUR7DDhLkr4DIFsrfYROmzC6cmsVvFHF5yPYzszOG/REnRWCWBTbqITBZvFhFyAO6QxUYjocPq6sPCs04CeLiBCZjuEK3D21PKWihJHDTf9y3d5sv0nH/6wkFhQJWC6gX/8p3/ihatP/9VfsmYcj8UKxNmPHWUqArsNLlYSnwjiJWqs95juxMWxaUTWgHIV2JXFugcfQ6pcQ5IAuLrDMg5UGjoSj+Nlx8VX77kHF33+r2EvWMQmCEXTYCMjNdkNMlGC933fQDYJCkqQkKEAj/GiWPyKveXbzYtkWqw0+9K9xNqogz06+NodBigIdLIRg+MaHpBjSGCJ7rmukQOrAOcYOONVcHJabUy1DdDxbRguKdsR24hKYqNwKEEl1h+zSakEWsgI0zEFr1RRyNqX33pzBVlSTRUNwc3XVlHQBdHYaJJgwaD2ay73d0qWLV5ejXCbuAcw88ib3fNh6d6L5zzQPB/3CkB0PqjMAAgTkHwQzO+DCuRrAYpRzCTYI87mwCXQmmNFkxxLAlUm6jDh6Ka3sq5ioE1wDBHnaWQCEeiomI6TP6ATwI8A0MgAqizLJtBIgE6UT9PFiz5gujVxAo17BWwCcbWIB9wFGVDSqqWBGeG1jttLLAvBqmRAjd5Nrsn3049vsD8IkJVAPr63ChSkeHK7xV3l+6/K8/lBcWDwfZegpmxEkIGnwE7XETIy1E8EHqpYrepqxHl0twaD7hqVXdE7mWQGtCg/P9QPKT7tNgEuKuCSrWgku1guGfAqibhGZVSjJsMKRA0y9dQ7gXuYS3ER4LPo/xLy0gR4SqAla0nK98iE400wHml9FerdI6TDSQCNQE6a3BPQKNo96cbAqPqGrwA6cZ+pMdlCkG3ycIe/Pbwi4DOqG6+LP5eVDvRvwxEVE93RKI5buBBxux4wBgkuYsmFJzUuHl7hYrYaLX5amoGSDjy9YRPyroO6EeF8umFF+xC99ikx2YZHR5BJJdldtJ22WjOiui8gG43DE5hsUwTZiMlWd2xmsvkgm4HtAeMDGCaXi4Yg2yHaa8NmhxEII3BQReBAgmweX6OhXHRykI0nLnLSSwN5IV9uC7IpUwEC2Kic5Ze33Iyf/MPX8McXXoD+GpWJ+glQKxYblwBCGB1QiWg1ncCSc88C+rqAOE3SBRAgCrXkvyVrRdxEIQWdL1fwnvdej5tuugkz+/oka8aHbcrVCj7ykY/ghuvfh7NPP4PBk/0HskkXKgl2+CBa42SqrVFCI2biLagp8wZKKj2GTN0BSnV2HV370KPoqDuIVOuIQEdd01CMRjEYj+Mna17GM9E43vyxP0U2nuKyUTKSUBP9AwmyKYZgEJxQ5Zk8gZUgCLGc+Lrk0yh4flRSbCHqlhFzCzDduldiTJN4yzVR0TOwdZr8GwyawKYyEYIB6JM6TLfCR2SQSiOX1TTvx2fiiTCxLquIuSVE3DIDbQTcFY0u1LSE/J7F56Y/EbcGgvaCZcANi56BBI7jyyCG0reLoo44LM1kRhD3WLkiTyCPcEkjgKOKGCqIOGVE3SqbWtSMNLfH0iKk0CScw8iBkAAcAk0YyCAAzmQWXjCPZLClgbVHIIgtHe5VealgKgnIgsxECMjxyyiDzDMCjBjcoHJwVDlm/J5g4MSA4dQQc3OIECOMtGK0BMp6B2p6DDZxWBWTcAIrjY7ig2zBcl66nwzz84XR1fsgoYSFJPgoGZoBEESAawyZCdBIMe34xtHVEohV41hTPxaCSuEAACAASURBVKP7QOBaXYuhqqe4v/igkmS4MamQgFsqXad7LD7nPswAL7W1hohT4fNSsy3SM9SSDFTxxIeD1li6TaCXigH1cQZbQe0qMggowLIIahAgMMWeAGhTswRLj0r11f0mVqSMFvVFBsi0mPwTFX2wYT5A/Y/uUBkJp4CYU+Tz0lZHAhUtjqrRyfeTzs3XIPdvfL55qUM+MxVmZRJSRyCdhRjsAEDnlY+qUZiOJ0txxUtegFXqPUqsDMG+JU6qAkYrMN0qX2udQHctijoBowSSS/DYx3Il+M/vm2ZWoxgjBMhI75Eaok4ZpmZzbxPvkARfgwC6FVgvQTTVVrrb9K6iZ5JXMgzv+xPBuRBkO6gSsLAxr0sEfB6qOH07kE2MM2Jc4rHbASKOhfndPVjU34+4JRYkFANesUj994wcX16XqzxwJ/XYbFT5aGrYNDyCLdksyqbpyXscuLO/Nkf2QLZmkExpONCQQEy2ZDKBhATZWq/FN69C6qhWaiiSu2hnFw9YLJAsmWfNg09Qf0dpsjUw2ZriMXHwEucPgmzUqV3DQE7TJriL9pfL+OS1V4dMttemn4VnCSMQRuAwjsD+AtlMlxhjxCgTwRJOQ7Q1M9mUStHkQVVAG4FsNJ9sxWQTIJvQx8D4GN552ml450kn4cS+HnTUakhadZEAteDm8ySQ/kijg3w8guVnnw7MmgHEo56LqJhkCn0jdT0qKRNAg46X163FHXfdjY9//OOewYE3h5OT261btzLDu6ujcz+Vi7aL3+STqN135UbQjkA2705SHImyUayhvHYDtj79HDI1EX/KESpUNhqNYbMRwRd/eQ9Wf+RPED/+JIzGElxKILTVFGussSV86L0qF5WgjdffGu+3AtgMmpBKk3m/ZLWRHaKDQK0qkvY4jppp4o3z+/HIww9i0aJFOGP1avzqgd/ipZ1VlPUUYET5eIZNoI8CqIqIuyWQPEfH9AVYty2PgtGLutHJLDgCiwikiFo5zEmVcdyiPgZaBgoWnny1zkCb7UYYgEk6OcQJeHDzDB745ZeyFzb0aWFuoTbyPqvrEVS1NAp6HwM3th7nW2fqmtBcggVTI76XC6M+hqQ9jBXLZ6I/VmMG2BPrRjBUjXLbCahTE3zdrornm6AcI+aBGJ72l8dSFSYfBNwwxMesPQs6Udh40+BQWScxdXRingXLUxndlmV9ogyXgIeIXUHCyTEgqAALAnIIsDx1aSf6UibqWhQvvTqCtWMCuCSQR7RAnFM9ww3hC5SuU3/n6g0CVIixxeCHAHHUu5LaS+0m8MZyfUBDlYoKsLWKqFOF7hQRUSwjArH4WHUGcjNaHmcdO4dBKwKSHnl2A4p6HyoSVGFATDdgM1sqwuBuDXEP0GGNHznBE8BtESl7DIZb5vgRdFo2esX9J+MQzfQKwoPAI7MX6d0NBxGthrg9jg57EMvnTce2bdtQsiMcS0eP8D2IuEUGxQjwFEw9OZHUSRvN54PSeYt6D0p6F2pGClVERdmnBLbouuleJpwxdFo7sKzfwLKZCWiujYGCgac3jWLUnImi3i0B3yhDXfwO8cgSBN0RwFZF3Mkj5YxwPAkcrmkpCbYSeE1XtxtGWIAN5jFSJRuRxiDTKSPulPg81A9pXKnqGVSNDEpIoa6r50Qw7wjwElzUxpJm8bNkyDIwKRiN9LynnWEG32lsqWtplM1pKGsJCRhS7Fj4QD7v4hljrp9d4itksJrgfglM8jVL8D34BLQYEr0nhPtoWC66+6Ey/MYREQFVjk/PO4Fs5LZ7zNw5mJYUrqJUKkrGW41bM/M0kEgdJlFTQFvN0DFqO/jDxo0osTyI0PekzdO8U9fcrGdxEMeCQbZWL0oBsonVQWKyEchGSR+XqcjZhp9kiitsoPq7Bpe2FMolFqpm+rmkiLeKh9JeEJR0HQNDw+xKGouQwHWj2UJwf6UDwZoWLrEByrBtwWSjY7Kgsq5jC4Av/OAWrJelCQpkW93ZERofHMQdNGxaGIEwAgd/BPY3yMa6FFQmJ8VPiSlhuw6GR4TxQZQmYpOEpdk0IZcvQDe0tiAbsdhidh0//eY38dAPf4gPnHEmeqsVJJnGL8RoeYwLsGQ8Bpvuoh4xkTN0zF55PJLLFwHpBFwltN8g4Cqn6UqLi82AxLG9iQzPpcQaZjCl8lgXzDY50H2i+ex7ej4fZKPEUZS3+TEk9yzULKBQxo4nnkRt8y4kLYvLdZkFr8cwlEjg51u34JdDw3jbF76IgUQKxQiZIAgGjuBvNG77B2QLlCRKEWLBKBKgBv1NzBkuxyK3cqlbpbIgHcSIqvFE/ca3n47pSQMPP/E4KlUbbz77PIzWNXzn1l+iqsUYfKGJfcwRrLeZ3THMn9GBZfNnYdqMBRhHBj+48xFsycVR1TIQmngChkk6Yzhhlo4r3rQCSVSxdmgc//qrTRgzpzP7J2qXsKzXxvHz0sjQpNupeEwkZr0w40iWq/E02zcjoHtFDJiqnsCI1Yl7XxhDzuiVLDmT2TjEWCOgIIoSA0FxN4cOaxeuf9s5WNytE/yGH9zze6wbtFDROvhYNgEkBKSjhkymE8MFm1l9JaMDlp5kAE8l1gy8cPmfiA8BiQQcEBCkU2mq4oYRSKXFUdOifI6aRswzwVpSzxSBt4rBRnGbrmdx5omLMTy0C4MjY9g1VkfMKeEDlxyHRX0ZBpbueuJl3L/JRs7ohwUCKCQTj8EZwQjygAdPK0YAFiRgbTp1RLQK9xnTIcYhMRqJKeTQNxjWqBG7S0swmMGMRQbzdGY36k6Z73HSzvHfdO3irBIwdCuIORX0mAX8+XWXgPpdBQl88+b/wojbg6qelHAwgTUEh0a4X1T0NIpGLyoa/Z6YU1QqL1iP1NaUM4rTl3XjuKVzsHNoGJt25fCHrXUUkOY2EkhHYJNFJT3EiOM7IZhUdM+YUWbl0ekMYXlPGdde8iZu8SO/fxGPvLiL94+igovOXMHXRQBwhIBEthOQ4uAEAskYE7i2JhtlwDav96NqUpWKZJA6xM+icv5xdDu7sDA2jA+9fTX6zDLHqYQM/vO+P+Cp7RrGjZkoENOTwUKKhQDaaKPv8nPoFtDlDuPCE2Zwn6P+9Pyr41g/ajLIR6CbYCC2KTuV/UCI+0u2nixhVe8MYpllnFGcfNQsnLS4m8+/aaCGXz/5Mgp6DypGSvpHE+wn2unoBCxSO4mxJ8qyiUUqtA1lyTaDjTUk7CzeetpizJ+e4mfpxVez+NUzO1DWepiVKVh5dN+pv4nrp3tPDEB6ZxEESxh2TSdwvZtjYGnRBm3CxsL1iWMDl6eHINueDprh9w/7CNCCCwHtDpK2g1VLl4BUgulnLq2XOZLPsD28QTZvwUnTuUqhbBp46dUtGKiUUDPpXavy46Y4HEog23jdakjXg20XejYaRpjJlmSnT9IOUSYGYmLQnO0rWqOBWq3GIBuBZTTotNqCdG2exMi3N2mydXZ2MsjGg8skkwpPo0W6yNFqWkcqzcJ5tqEhD41Bts/ffAs2OC6v0kyrVMJy0cP+hRZeYBiBMAKvRQT2F8gWpdW8QLLhL9wIJtvwyCi6u7sYZFObSOjFT81SSYpuHwTZxKjmbwZbpzswcjlcdfJKvHPVyVjR3Y3OWpl1MkzJYqNzqLIfnhAyi01j2/F8REN87kzMJKODDmIoBdy2VYVVwM2utWGBKNsidkiwrEy01Bcm91u+r0AYtVGCNhPcJoO9RhRBNnwir8lLCr26CTX+t9f+8cqoaB8qHR0dw8ZfPugZIegOlaiZGI/GsDWRxJfv+R+84fob0HnKaRiLRNnQwOVSpok9e19Btub7IrTMhFZX1MkjYw8zmESgkigAFmLi5GjKd4nB0Zpgsjk5LOvVccVbLkHBieF7P/ovnHvhpeibNh/3PvE0CuNZvGFmDLPSNmanNczsMpCJUslonUGMEjowjFl4eQT44d1PoO5GmfXDJXxajNkwJ852cfWbVyKBEtbsKuGff70No5G5qLs60s443rTExDtOWYBubEcMJQZaOJ9imId4XwRYiZI8oV0lwAO6XoIVy0jj1Xov/v7W5zBkzkVJ7+DrJQCiE+NYmClxTBJuCUnkkLIHcPnZJ2JeN7GzdPzskbV4ddRBGRnUtCRKtonx3ChOWL4Ap592Lp7eMopf/f5VbK90o2h2MrOLwBXqI8SQi7gFJNwcUvVRJN0RdCKPub1J9KaiiJgGynUb40UL20bLyLsp5PRuBkPoT51AJCOOugR4DaeCtFZFZ30rTp1VwjVvOonv7WjNwbf+41cM4n3gouVYOrOLoArc/vg6/HqjjnxsHqpIouZGoFGJL2nIENOKNbT8skkBjEuwxqH7P46Uk0XaHUWHXsC8/gw6EgYihoZS1cFooYbtY3Vud9HoQVHvRFnvZKBN101ErXF02Tvx0Xefhz5rB+LumNCMo8Jal2EuBu+on02PlWBoFjPUshUTJQJEEef3k3hWhL5cDWnkjD585+dPYbAiQDdiQ1F/JiZfzMmjyx7C+y48CstndhEnE89sHsatD76CgtGHGoOZonSTwBcCfrns2RXvLAJr4s44uq0B9FlbcONlx2JJnyhf/skv7sOI240tg6NIGC7+5Pqr0YlRJDGCJJVVaxb3GRa9lqXF1Bfz6MFvXtHw40de5b5dNrq5nwpAj+I8hp76AGZgG2687Ggs67YZLCOQp6bHMWx34l/ufA7rch0YMWejYPagyuXPAtBU/Z1AzJQzjFnaLnzx6tOQwDgK6MRtj67BI68ayJkzqBgaDpuWSEBavoKCoBMzU13bKxcnEDFul2VpqI24m0faGsRFJy/Cm46ZxUd4fmsZP/71Uxg3pqOkpfl+eTHWUwzE0kZAmOmWEHVrDECr6iAypItqdM4iMtYg3nPuUThmfg/v89SGXbj1kVcZoCQwl8DXqpZiZmJVSzLLkQD5jDOEd65egIxR4lLjNTtLeGxjVYDrDLRFvDLhyeZj4v0SgmwTR6fwkyMlAs1lo/7PAmSjvLLLjODERQsYbDNskfeqrRnEVpWF9PtGzdzDI6I0lpIjPJWMbh8bx/qBQc6ra9KRvV3lwqFw9dquQoHT41adQoFs+WKBWWymaUJAXi1qj6mMIQi4aTrKtSpqVl2wB0i3g1emRDaurKM1Q4m4Nq7oj+cKSKUTiLHobGAVPMCabk6yqYuWq1WejKUStEonJkKFWAw7oeELN/8QG11Bhe4rlfCZ97wrdBc9FHpp2MYwAmEEDuoI7A+QbRrIcUmUiwY1fsR7nia2LrKjiskmBWEluEOJCycgzDJpBIWIU5DL5WAYBlLppNAVlTbotMhjWBYSjoP//s53cP93v4vrzz4L/ZUiMjVRJqqAJMWOE2eixRoyOhA6bKV0HMvOPRuY1s1log5rMU20IPfBKpVQSUdBJbMjwcMgY06cTwFqwXLT1wJkayxvVZ2wWZvNm3R5ukStQTkSzKexn26p2EcDShVg806sfeRxdFQtxMht1NVRNCPIJhK4a/Nm3Fup4uK/+CQGkgkUowQeUFI2ceVt/4NsSu+piqSVxWmL4zjr2NmoDL2KYn4E5XIZtbqNmmXB5b4i9JaimoWkUUfGqGLxG47BE+vG8Lu1u5DomYtERy82v7oFi2dl8L7zTkA3BtDhZpGwRxFHgSf+pAW2ORfFb7c6+N36MQzmLZyx+jQcv6Sfb8FdDz6D7Zs34IRZGq6+YBWDbC/sKOEb9w5jJDoXtmMibQ/iwiUOrj1tDrqcbQxIlLUUgwTEtIqhjJgzzmAElYRSWRwBJwQS0GSe4MOKnsKmSi/+5rZ1GIwsQUHv5BI2Yg4t7Kjhw5euQC8GkUCe4Bsk3WFmwyTscWaS5YxpKBIDiLl2UWwfGMLjjz+OKy+/FDW9i0HEm+97Hs/siqISIcaYYIvSe4DAibSd5cn/8j4NZx43B0fPTiFFzDlQuSk9ZTFmnZUQx4aBEh59cRte2FZl1lJO70KVGHIMWumIWEWk3XH01TbivadmcMayLmYlPr9hG/7rgZeYafaBS47B4pmdqOlJ3P7Iy/jNBo1LDSk2dC4Cd3zwQ7DPiFtEG7H7FKMvY4+gwx7CMbNjOP3YWVg+LY4kSsQjEzpZ3O4Eiohh7bYcHn5+K9YPuxgzpqNM8TKSiFgldNvb8Yn3nI9Z2I4OZPkeAgSugMv7iHkWd3Kg82luDbaRQonLG3tQpfJA2TJmzXEL0hjFdHz99icwVNZhGkA6UkfCJjBznFlzPXoWH73qdCT1Mpcu3vnQH/D7bS6Kei+DNBUthZqewbibZgCL9QUR4X4TcUrocrOYZ2zH6vkurjxlNpJuDi+tWc9A6LGnvwVbsmU8+fvncNkF5yKNEQZpO51BxHSH9dMIzCTtNmLAxrQqs7v+Z62GW58YxFBsIYNsVLVCuoVUGtnhDGBGfSvec8FxOH6Wy8/Q2GgOxXwec+eKe7ezmsH37noK60vdDGRR+SnrBbrk2mtwX49SHJ0hzDe24svvPB4JjCKHXnzv1y/iscEejEZmM9hK2oQaAYG0IKLmQ/Jv+lmUnVLZJpVzV7GkXwDeQp/OYgAwY2dx4oI0jpubZCmdV0YMPPzCDuSprNMgpp7JQFjJ7MbaHUUMV6Jc2jy3A5iRdpBw8qLMlo06BLuR+gPFP2MP4bxj+7B4eorLfdfuGMe9L1LJOYFsSZT1DJfOvjIKDFSobNhE3C6g196OL1x3CnqRY+bmI+uz+I8ns8ias/n9oEBJv8S2fUoSgmwHdboWNu4AR8BLTQJmByKNcxlQI2mMuV3dWDqtDzGbNDcbqxMYVGPjIgF4HAkgG2E1ZByWcxw8vX4js9qoEpGrWTzG8QG+cQfg8NrW8XEeJ9qtO9Pru1AqilJRw5jASGsuGfXa6Grs8kkgWzJO+ghC40SUVpD4n6y19QYn6dhFTjjESCuUkEzFWQxZqSiLTqdqTmTnYwchv3CEEl4C2aIxkfiQG9m4aWIkkcDf/vuPsFE6FFG5aGh8cAB6lLqfQfHhA3eatkeeOElt34g9+S4dZU+/r868t/u1a/mBOt7+Pu7rcPvDU77GEdhbkC1h13DJCcfjfStWiLJ9ZicAOs0O5bte6SCRDMDI6DiXi5pkDxjwSvOGBdb99GswFRiUzxd5/Eom47KsSexPkxNaVYzVanj36tW4ePFCrJoxDd0VAlVUmWijDoYyMbB0sEZYLmpi3hmrEF04H0jE4DDJgcoegyNray0N5XS6O9c3/5JokYhyNaFL1poRtyc3f2ogWrsjTgDbPFfE5uM2aryp+8XufMRmy5Uw+MzzKLy8CR0WrexqXD5AZgevRKP4/C9+iQs++Sk4S5dhJBoH6XcQ0Na80Lb/QDYZWwJ9dZsBmi5nF65c0YNzl3ejA1RWVZC6W9SP6D/iChEwS6V3At4gva1tpST+4banMGTOEUAFYgzupK0hfPxdZ2FOZATxynbEKzsxPWWjrkfx2PoCfvrIRgwaC1ExMixkfulZJ2D1ok72CL31gRewcdNmHDMnhndccCriKOOFHWV8/TfDGDXnMyOM9LAuWFzD1avnoMMdwqbNW3HvcwPMRCLW1vJZSVx40nyeqD+3eRwPP78NBaMbmmNhbjyPyy84nQGhrZUefP4nGzBoLkbRpPI2HQlrTIBsl52AfmQRJxYbiLk1zMyilJsX8h1GH5cnqlLU4ngWRiSKSKobOUzHz58dwz3PjWE4Mg/VSC9qjsuC0Alm5AxgJrbiractwKmLu/nYKXccURQRceq8WGoZaVRcYlaRjloCFXTiqW0F/PjBzRjALIyaBFplANcQpYD1XZhprcNfX30M5sZG+T7c9/Bv8YdXRhgcec8Fx2NOX4aZO7/87ct4YlMd41q3KGXlMjsCQDMYM6ZhqJ5AhXS+9BjHhAA20gXrsgcw19iFd5yzHMfMjCFFTC1njHX2qMzP1omrSKCmKNsjMKyKbjy4dgj/9dsdGDFnoahN476dtodx0ar5mO5sQcoaZKDGdISJRcTTZCvgjKOm87UQ4+mJFzYjj24GaYjvRn2Q2GF0H/J6H3LGdNz/7A6U6w5WLu3HpScvQQ+GuU/zfbTHuLxYd2qo60mxH7HYkKEzMisxj048P+Tiu79ew8AQ6e3RIgRdY1d9Mz58wTysml5Dt7sDdmEIP7/jblx61XtQj83AOHpw8y+ewPbBUS437rR24Y/ethKz+jsxYqfxz9+/lUGe/u4kPnTVObC0NH6xxsZPnxrCsDEfFZMqY2wGiDvsAUx3d+C6c5fhmNnkHF1H2dZxy88eQKFUxnVvPQczOhNcokxA1c2/fgFrx+IYNeYKRhsDhEL3jPuHNYDFka343+9chgTGMI7p+PZdz+Cp8bkYic5D2YnD1huZbAJ0ku8L1t+rI+5aSFkDOHtJDG87mZikA0ghD4PhwwoDj8zQtMcYPCNeaCXSjZLWxVp6VFZNn2XRj58+/CKe3lJiSc+LV8zCWcunowf0HOT4egncJYID/U3AW4yAR3uEWW3UNuoHdM/LGjETCZCmu92P//7dZjy8vsjAOoHq/dZm/N11x6NPG+H43//yOP79d2XsMuejyoYqZJwg9OjE+7v9+BOCbHsyBoffPVQj0ExOUkiEWMj1tcT89UBaiKBFLBtL+qdhLkliSRabkBEQeZJXIeDhI4dqhKbebhpbyfiqZpp4bvMWDNeqqJqHAcg2ZvnlosEOo5J6VS5KbLRolCEvz1mLwhcEzhrC6WrMZCuVhCab0GsIWpyrbxOdvXFFms45PDzcUC7afKuCx2JeAomD6hqKxTIsp46Ojg4GQ5jJpglNNioXDYJsn373tTglk8Z0mtx5BPCpd4rwmxMjcCgCNFNtc/P3prrf/ugnr8W5Xs/r2x8xCo/x+kVgb0G2pFPHOcuW4t0rVqCrQhpDLpdn6rZ0CNRE+STLiGvkS5DncUGBU/QrTksk2tIM+rCoKk00KnUG2SKmLp0RxX6U2MTqdbz80IP41if+Eh9/yyXoq1bYUTRmibJSwWALgGQ66X+6nACUYia06b2Yc87pQEeSjXZYq837fiO4NGEcU2LfbZe5mvd4/UE2JfFA+klKP0uJkKt+oNwU/eW7NnFwaHKoATUHGMlh/T33IlGsIlETjo8l08BgIoV/f/FlbOntx4oP3chabWUjwquc6v6qKO1/kE2U5RG40WkN4P0XLsNxfQBxsBIocGknTZwJXCMgjCbqBGDRyjQxP/JGFwb1+fiP343j/rVF1vcis4OolWeAYJG5Cx3VzYiXt2LVsl5cdvaxDOY8sr6Inz6yCUORBQycJO0C3nLGG3HmsjRnKjff9xLWv7IDb5yTwFUXnoE4Snh+RxnfuHcE2YgA2TrtAVy0uIx3rp7LoMmza9bh9ke3oGIkuHzthIVduObcoxmweXxtFnc+8hLG9V4u01yYyOFD174FmlvHlmo3vnDbJgxEFjOzjQCLDnscvcYIVszS0GFnOT4MrjlZnLNyGWalBav0gWc2YXCcSlxt9HWmsHrFUYAW4bLTJzeVcfND2zEUWcIAJJV4ElwZdSvoqA9gVmQQN158NJZ0EoRTYECGGHQMNLlV1pRaP+zAzPQjk8mIBVzXRVHrxjODUfzbPS9iwFiAgtkPV4syKDPNehWnTi/hI+fPRpezk1lABI0S2ELld8Q+E86oMdaJY9YTg0txBiiot46jE9vdafjGf9yHnNlLkAnr2xGw2GHtwKLEGD50yTGYEy8hJtsdq48ioVdhOFUGKzYMWUj0zEIiFpf5tMbsogc21nHbI5uRNQlcTXGfYqaWsxUzohTfMdaOU2Wp1NYOs4IPXvVmLtWkvvKD2+7CmEMlhtKoQI9yXyxondhl9yDr9DDDkCaCq5d24fJTFmE6tqLTHUDaon6d53JgwahMMxuQGJB0PCo3phLiAnrx7JCN7/5qLceoCqH/RW07ureCP71gPmZjAzqcHXjsvjsxb+5CzF56ApcsPvDCEH7+5HYGLqn0enY8h49fcwY7xz633cat9zzKWm9ze+P48NtPYWDvjudKuOsPWYyas7iclkqliXU2JzqKa88/Bm/oYZl+jCONW3/1e7ywk1iOGmbHSrjh8jMxKyncRkedTvzs4ZfxxOYaxs1ZyOsEagmWFoFfBJAujW3FF69aiqQ7hnFtBv7x9t/jufJijEQXoOSSO6oA2Xwpg1YgW43LNs9cFMFVpy5AD3YiCQJ1LYbPiIFHrEG6n/SksC4hlzl3cAmnANnoLTMdtz30Ap7eWuP7demqWTh7+XR0I8s8SB0VzymXngkC2QjoJCYp/UxjEYHCOX26AITJgZhBthn47ydfwUMbitxn6L01o7YJX7nuKEzTs8x6vH9tAd/7XQ0DkSUM0JFOZgiyvX45Vnjmgy8CrUA2AZJNDrIlLRtHzZuL6Yk4Ijax30UueqSBbME5J+VyBLRVDQObs6N4JTuMsjm50dXB1yMmtkgbr9dU0Yb3W4XGCrt4nY0PMqkkolEhviksnsUQE6Qx8s+yhpZWhkqVCiqVKmvokNMPdUiVoNMKNgeYRD0lqZ2Waugz6mjDw1nWcosSn52deRobr2qWabJD+9FKEg0otHpFjAdKuoipQJoUeV3HVgLZfvB9bGB3JJ0nUp++5mqc2pEJQbb93FNfC0BoPzfZ7/uvMwOv3XXta0z3df8DFe/wuIdHBPYWZIsRk+24Y/G+VaswjUpeLBsRJixPXHixHBv5XJEXUGhSy+xoSadXUWzFy2I2drHMIFsiHvUWfEhbNEKMg3odn7vhA+geH8WlS5egu1ZBgkT4GxxFBUhE4JkAcnSUowZG4waOOvdMYPZ0IEZ6PYrB1nxfdwO2eQTt1syyCeBcI6H7NehEov0e2OgK5yehIScyAe+eBYwZds/UE2USmqMDxQpq6zZhy++eQUfVQcQWCdZILIHnHBdf+fW9uOIrX0Vu2jTkIzEGOUV5Vo7TXAAAIABJREFUsH/5ewuyKfcqXoEmgDSgUUcloMQaoklxtzaIuR0OZiQt9KZcZOI6kmYdGa2ItJVFprYTRy/sQ1eS2HYdGDVn4xVrBn742CCe2uagoHWzUDmJyxNbbFFkF7qsrQy4HTsvhXNOXMCsmue2lHHvszswasxETe/A+MgALlh9DFYvIz2qCG75zTqs3bwDR89J4goJsr2wvYr/+xsC2eZ6INvFi8q45vTZrLP13Etr8N+PrmPmCpUZHrewB1efezw/R0+8vOv/sXce4HFU5/p/Z2Z70a56l2y5yL3ihm1csY1twBQbY0pogYTLJbQUCP3mJiFcbnJvSIObUG1KaDZgg23cbdx7lSzJVm+r1fY++3++b3aklWxjB0j+Brx5eGJptbMzZ87MnPM77/e+WL75IDxSGhVmo8jkw22LruLzWxNKxWNvV8Gh6cGKKPIBS421shLPEm9nDy6CPVQeR6WiN8+bgl6ZRkTjMl7/cANqG53Iy8nEFTMmIUVHqaNaHK0LYMnKfWiUeqBZU8xg0C+k8vYJEGTLlbhjzjAMSicsECQsgYP79+Hong24+ZrLkKGPsXH/C8sP4nhTADk5OZg+YTh6p9JYMQaPkIFluxrw4ZEonFIeZMkMfbQNeZGjuHNGLwZtplgL7wsV2hHYpERMAiMEJ5SAACs8UiqCYgr7m6nBAW6koUrOxu+WrGefrohoBPm92eRWFOIE7r5qFIqNFAgRhEc2YN+u7ag5vBV33TiPwwtou79ZsgmOoA49igsw8+JhyDf5FQgkZGHxuuPYUEPeaZl8n7HIbRidG8GNUwciA43Qw8VqSVJzEVgiIEZtTwAnLGh5f8JQkmA5i5U81Nj5LAMf72tjNaOHYC+A0mwtxpfaWMWUEa1BrxQfClOpYkVGQNZhX7UbfoG84qwMf2jbpIzicmangLUH6uEnBWLcwqEVOiEMW6QOl/YMYdH4PGTJVRC9dTAaqYzVhqNuK/6ydAdahQI+1xSOMHNUD0wblM7n4c0tJ7HzWCN/f99cE267bAgrzd7f1Y7PDrXBLdj43p8abcSIYiPmje+BDF2IzxkFM7y+toKvM6eQzV5jVJZZYnThztn9kWtSwhUCggVbK/1YtrUK9bFMBo4BMRWiILNXWl9DPZ6+phdDNodQgGff2obDkVK06YuowJrLg7sHH6jzGQUtU7lohKFzkdmDgTkibNEWThKlc0RKM4Jrg/KNGF5EJZ1R1LSLXC7q1ZLizAqO+5BscIkZOFIfQoNPz8dN5dJ98/Qwx9yczEr9iRRrBkqfpf8oGTbuwYA8M7LTCB5qcNIlYFc9lW5TuaiZy23Ju3BvlRtlDrrfaWGUXciJlOOZG/pzKAgB1bVHPfjrzugXQLYzP3YuKNn+BY/kC19x3rWAOmrtDtl4hMRvKv6/xkgYI0tLkUKLSnKU3zsdZOs8wC8eP553DfEldoggG1UehkUJzYEIDlefZMimBl3x+Dux3dPY8X6Jb/zXfIQhm7rDXT1nlB2g9SGn08leNgTZTk367Dop6JwaiQiEgggGQrCn2hQfHIq2Zml2RyB1x1EmrwrRL5tbnbDbbdBpqHios165szC068BajeP2ecm0U+Z0Udoz8vjwS1JCyfYyyhNx5unBwAXI9q/pY/+yb/m6lVj/TDD1z9j2P2Ob/7KTd+GLvtEt8FUg25yhQ3DrRRdxuahelqElwCYnFnFU49O4gIislIumpduh7QbXkpXNp2tIl8fLkM1iIusC5S9oIkelaXJzC64dPhz3zbsSvUUB1lCQJf30Pm+XgZ8ClWhBSBYlRCUJbq0AU7+eyBoxBLAaIWtIxXb6stBTvdi67mWyMa7yzrkFDZzO/P/r7kgKTEvYO4hxxLleVVGRUUmgUj5EC3LUXjTJlEHxdFLioNSAgNPvl6IWpM8LlDbq9OD4Zxugd3hgjirfSUCtwWTB/27YCNOsWcifPh0uvQk+DZXBfZ2QLbGYlwTZyMsrLhPQiDPs0ckuGEmtJvtYZURJigQ4UmKtrMi5ZkIJ+hXYgbgGPsmO7TUy3tpYiTq5CC5NDiuCqJzMFm/GvItLMLFYgyzU88+kzCEPMnr5YYdHm402gZRUZvz9nb9j7ODeGNM3jZP+XvmsAmUnGtG/wIRrZk5kVct+hmytXZRsl/XyY9HFebBHGxGPRdAmprISiIMZ4h6kCU5WhXriNlY6+UQzr8JbZAdMGgLGEk4E0vD42yfQpingxMTrr5iKAj2BAkXBxhN9Ns6n37UhUx+GXfDycTQFJYTIH85ogk5DdvYBhhTNfh2cQiacUgHDi03H/diwq5y9qMij64rhZswYnA0j3AhEgTdX7kFtvdJGD9x+LQcgkPLn2fcPocqt5bLIFLjwg7n90TOdwgk0qA+n4um3DqJVzOOyR1PMgYvSWnHX7MHIiDdx6MPRGicr2eh8kc9VaUYMKfoYQ7ea9jCX+ga0ilE+GfyTITyFFNRGs/DeusMcBkCA1ix7kBapwc2XZGFUDxNMCKA9EMZry3fC6XQh3+DFD2+Yywom+vyjL21Gu5DObZ+p9eDfrhyKbDMtCptwpN2IZ5dWolXTAyGNCfqYG2Nyo7hxSh/koA6muIOVkqQyJDCkenHRtqKJ0lACawRPFAynY2jiIPXSfi9W7m/l8k+6bilMIjXagKxIBbIi5bh//hgUppDuUMDuwyfx0eYjDGUITFHZaKAjJTYRfCBSn0lhgEYJr2qJa37kCGb21WDB2AwueaW7mVu24M8fbEdtOBXNUcWUv1cacOOVk2CGD66IiOfe3AxfTA9j1I0RvdMxf3J/hpuvb2zE9goXIqIeeakGzB1ViME5IlLQBI3sQzgUw9ur92JbSxqatD3RLuXz3IX6S2a0CqWaCtw8cygK0pSkTK+YgfpoGlbtb8WGYy60xrO5rNYUa0Z/SyuemNeD9XrNyMWv3vgcx+RBaNcWIcBtSv2t6/1ZuVOpyb9xVkVSOagt1oDUWDOn7lJABZV3kv8ZpYuOH5CDueN6sZL0cG0Ab3yynT35giK1pcQgk1SCBAG9Yjp7HHKIgqyoOgniWUg9GnPCEmtHbooIqyEG+JowbkA+hg3ux2D08+MuvLa5Ge1SAW8zKFjZty8kWTlog653um5zI8fwmxv7IUtoTUA2H0O2Zk1vvtZYyUbzt4Qjwxc9Zy5Atq/7KXxhe9+EFuiEQImxYyK9l/ZdBWlkT2KWYxjVrx8MMQpUIsimaNi6K9k6j/k7AtkQR0TSwi9I2HHsGAKSyNYgyYupp2NA53PfENwJJVv3nVSBGz2oWtocDK30Wl1Hmc4XHZTa0QiyhUIRpbyHzTlpUJ7wZEtsIJlM0r8700VPD9nO9L2c8iUA3SEb+bV5NRpWsj2WULLRChcFH/zs+uswzpZyQcn2NfXQjon2eaoG+5oO87zazJcFa1/2c+fVwV/YmfOmBb4KZJub8GTLYcjWmS7aoZRKQCdSsjmc7UhLS4OGDGpkepacXlGtNoyqUFIhm9logGLnRt5PMvSxKFa+9ho++f3zuOWSicgM+FjZxoCN502qWi4BmaiykaLGKbXaoEHp3BlAug3QEfBRVNX0OtP11b2c9ewn8ExBB+emePvHtq+WPSWXu6pbSCjZ+BktMNwikNHidOLzbbvQ2uyEzWbFxeNGITcrHVIsoig6Tkkf77pHajtx0ynJRYidrEfVus+REolDksn3ToLDYMTH1XVYFQzj0oceQovRDK+WVDtfD2Q747hCEJX8UJlSHZU0ToJkZGxO+IIVK3ChhyWAOy4fhTxWGgUZjC3fWob1x3ycaOgWM7gkMS4ZIMV8sEUacfXEEkwqlpCNOvauoqACMrCn9Vq/mMqTa6eYBy/MePvv72L0EIJspPYy4KXPjqPsRDP651twzSwVsgVOgWyzSny4cXwO0mP1kOQwvJKdQZFWjEAfIyjmZCUhlakRRKHEQRrqk7eYkjCqR2UoE4+/XcmleqQY+sGiOSiU2hMeXn4GjRQaQMDNGHMwnCA1GsGDCKdRKgEBpKqhsRd9PxmpE5jxCuTolo0NlX6s3LyPIV6e3oOfzh8Oq+BGBEa8tWobdtfRwmwcBVIDHrzpMlYCkXn9w6/tRiPyeD/pdyPSHPj+5aNgjLfDJ9jx/Ko67G0EInEDrIITD1zRF71slJkp40h1Cxav3IMwg0VwqSgpnnrnUlmkHss2HsKa42FWq1GqJoUAEGChdEb6bkrWjApGaGJ+9usbZPfgvrn9YEI7tQBe/WADyl16CLLM791+1UQYYm40h8144s2D3C9IaUZ+eZOLorhu8gAGldQmT793HGWBTPikdE6TLBYbMSjNh6xYFXvTaShARIgBsSjfcijRVhGUKg5dNG5XQRC1vV+wwqUpwH5fHiqDafAIpByToIebIVtu+Chm9NPiujEZDDkjURGbdx+CJac3pJQ8tHgFbNpfhUpHnNtB5HuvgJLevdBn6Hi8u+4gGn3UNhZWamWHjyEvWoaHrh6EImuEFw2OVNVCsBexauzl9z5Dfn4+rp4+BkY9BR3o8enWg9h4xIn8glwMz9OhNEuDHhkG+IUU/PHTChxtDGLk0MGYMqw3stEAK5oZ8EaDXraXqfZocShYgJWH/GiTCjihkxSiI3LDmFLkQ6bQjN4F2dCRp6NggE9IgxP5qJbT8bt3d8ETkWCMt2GA1YFHr+gBQ9wLh5CPp1/dgEppGNp1hQjENZAFHUNdvs/zwoKS1ksvVuVSGIEQ5yCTtGgtxvcxITveAAtda3SknAjbjl5ZBowoIeuDOBo9ArYcrGFoSyW6Mjk+iuTklofNFR64xHyEJfKWo3eCDPotkRZOcB3T04DLLuqJTFOY4y3IX80QbQMkDbxSGtYfj+ClLS60aHomYJnSvyktlPwftVSeHXUwZHtmUV9ka9oYsn122IWXd8lo0faBT7Ax4GT/uguQ7eyP1Qt/8R1pgdOLjLorrTo8aBMewKkaCcNKSmCM0hhCXZykG4paMaA0n+rN9u1tzE54yIu2VH0oSghotDhYdQItkRDCkuaUioUOUNS9xPE8bKhzgmxULppiMXdANvJQIT+WL3rRu0EqFw1HYE/p9NDhB1OizFT9N48NEhtjj5V4HK1tLthsKaxkO1U9d+o3J0M22jfaX+r+NCGgctFaAI++0qlkI8h2Ifjgn9cj/1UQ5+tWr3VvkX/VcZztTJzrcZ4v+3u247nw/rerBb4KZLt8+DB8b8QIqJCNVRodXmhKO9H9nWwAHG1OpKenQ2KLAHpwnEk5pkrLFQijQDYRVqOJJ0Q0eNHGZOiiETww/xr0hYzJxcVISwQesEVB4puV57jiCUf/pDJFj1aD1NJesI0eApj1iEtKtnayskyFhF/tTJ8/kE0NoFC80HR449338eLLryEYpfJKjZJwJ8Wx8Nqrccf3FkEnEDDtGk1/prZgyEYNSNvyBFC9ch3Q4oRJJjW6BK9WjzJRg4dXfIIbn30ObZkZcOr1ifSpTlXJly0XPds5YlhIJXqc6KcEYnDJskD9iPzVWjB1WB4uHZiLgN+Bd1Ztx0m3Bm1iHgKadARghizpWcmviXlYKTYsX4OBNi+X6qVHqzC6xISiFCUpsNYJ7DrhQaumiAHYoUNHMGnMQIzrS0mdqpJNgWzzZ01kp6X9dQTZ2tCmLUSMPdkacFmvIBZdnIu0aB2CAQ8aAyZ2kCMlm10XRb6Z4IzMpvDNfpFLGem4UuLtyEozM9A7EU7HY29VwCHls2pq1oQhyNO1sepOJxNOCkIXI3DghkluQ6ouwAmdpLQioEYqMk/MiIp6B2KiHqE4BQZYEZDs8IkZcEpZ2FcXwYGjlazSmT4sC1cNtbK/1O66CBavOgCHVEh4C0PMTfjh1RPYOL41asEjiw+xb11UtMEoO5Ef2o/7rxuNniY3IoIFb+zxY/X+Ni43nTq6H+b2N8KKNhBme+XvK1DlpfJHI6etpsiN+OGsPuiba2QIsXTTMayukNGuyeMkUApWoJCDMCu6yDBfz6CJYEpWpArXTyjE1BK6U4Ww5rALH24/ySmnBIIuyQlg0YwhDDTKHQJ+83E1n1tZ0sIYa0HP6FH87KZJyEQLg5A/rm/D5hotPJociPEgsiInsPDiQvTQ1TEEY/Un9T+CXUrmKd8lGUWS2kpQKkaUFGQKV7CwwvHFtY2oFwq5LJhUSRQkkRqpQV/NSdx3zXAUSrXsexcTTax4JJt+6rdkqe+K6PHSe+s4/XNAv1IM7D8ABj1pKG1YU+bCp9uPc2ktncOcSBkuG2TCNSPtrGQ7duwYWhxuXHTJNEJE2H+8Bb37lCaUjTrsqfbgvVU74ZNSUNojHzdM7gcrCABT6W8anlqyE20RC8w64Jb5M1Co8UAfd+DA7q3wOuow59IJCAg27HDY8MLHR9CiKWbIZos2YMZAExaMMMMWb0V51UkcLTuBMROnQzLnw40MfLD9ONaWh/l4SdE1wO7EI3OLWB1KBcBPvLQGJ3XD4dL3QCBOSweKclJ5Kdcr/Zb+Xy0J04giDJF2pMs1ePCGKShEI6xwsIcahZSQ+pXKUc2xNlb+kucZKV/peuB7BXRwwY6aeB6eW7wWLm0+Xy80t9HEEirUSA0mlcSwcHwfpMRboY/7GfpRf6MyWXpmEahfWxHD/20NoEnTh6Eb9WMCrLTH9KK/p/sXQbanrumBYpOPy0pX7G3FkgMiWnS94UfKBch2tofEhfe/gy3w5SBbjsHAnmydkE0pF/0uQjZlnKwERRH/ofElLayWNTajxuNSykVBixtJ42t1oP1NgGzesOLJpq6wq1eJqmQj2XJbW1fI9sVXUsLwjx4nyZCtQ7J2+kmR+n0UXkDlno7WdqTZbdBKyuD9bC9lgiOykk2FbPQZCj7wiBJDtp+//BLKqLRF1CDDT+mi12NcillJtbsQfHC2Jj7t+6o3X/KbdXV1vEp5Lq/unkrn8pnuf1NdXc2DXa1WyyoX1TvwH90W9XOj0cj/Jb/YJ1CWEQqFYDKZ/tHN/nP/PlFWR7M9n9fbkQLMXyoICAYC/LvuLwok4WNJKG+6H+/XcV7+uQd+YevnUwt8Fcg2Z/hQ3DZiJEM2nUyebIqdAE0g1edSB2RztjFk06jlOmeFbMpzoTtkI4UUqdhkZxvmDhuMn11xJXoQXAiTwofk+0r5o4rqKA2bVtmiCS+2dqMG/S+dCmSnAnqJvSRUT9HTw7Xucn/lmUb+oGpIQNe8VOXsdgn44VTRr/usf7EirhPaE6wkty4BMUmLt97/GP/zpxe5hA6ihFic8BGNgkjtFcPsS6fgkQfu4RRIAm08gEz2dFPPX8LbjXy0SJko0eApGEasrAoVW3fDGqayXSAg6dFoMuPX6zcif+4VSJ8yBa1GPUISpSd+Bcim9p8kDzZu90QzK8dP+6X4LJH/ESnYqC0oXIDUIFSyR7CJJs6l+TY0NdTBGzcmSuxsbCJOJYk06af+RCo4o+xnRVJqrB5ZkUqUoAwPLRyPTMnBCZQewYYlqw9ga4OeywtJWXnZxKEcfEAllVQuevREIwbmW7Bg1iWcdHqwLoDfUfCBTvVka8DskiAWjM+DVXZg/6EyvPf5CURg5on10ETwAUG1LUea8OGmI/BLaQxtepo8uH3RHO5/1UEbHvt7BRwJcKGV/bBwaWs7gzVKSKRy2SyDD+P6Z2P0wAKkaAk+UNmlFtUtHqzYsAeNnggbuhOIIX8oJzIYQlI6JYElUsmlR2vwgytHYKDdw6qsv6yswJ5GgcvlGMAV+zB/Un/oEMKxVuDZ5XVo0fRARExhdVBe6CBuvbQE4wpkhomfHtfgnc01fFz9ehVi5rB0ZBmjOHRgP7Zs28mwjxZitXKIVU93XtYffXJJoabHhxsPchBBOydrmlmlRRAoIKaztx79DfV1UiDmhY7ikZsmIl/TyPrNZ987gEqvhQGpOebCtYMkXDqymKHMtiofXtjohkNTgKhogDnWioLwIfzo6hEoTXGz59niPWF8cjCAdk0+Q7ac0HH8+LoR6GcixaNTUaolwr6UclEvIMcQF/WICFreN5qwERSmvkp6SwrgePTNgzgRK+D2oKkLHTP1v7tn9MCw3BirAWnCExJtaPcG4WhpRG5GCjLMyiTH4ZegsaQizgDOwKEB7chCTTwbf3j9Y8QEHfKtEYxKd+K6i3ORHauGNurA3r0HIer0GDB4GMKSCc0eEfuOncCYMaOw71gdlm04ym1F+56bZsCd88bDEA/AH45yKMe7e/zcZ2gfirPtGFVagINbVyPqrmMvw0WXDmIQuKs1BX9ZTpCtF6NHur5mDjDhupEWGOMe7DnpwvurdyGoy0LpiMmIm7OxYvMh9j6j8naCTUNSnfjJnAIY4j60CATZ1qFGNxxuXREociK5XFQFnHRvIO9G1aM6LmphiHphj9XjwRunoCAB2eh8GOCDKe6CRXbBxMpVGUHBDo+UDpeYiSBSeGHBAzvqkYf/XrwaTk0ul5HSVcVhGLEWZMeq8NjCwSjQUqBCDFUnTmJ3eR0Ks2yYNjCVfSSpn66viuHFLQE0kiJNTENYIv88JUyI7kekQCVwmxspxyOXF6JXaozP7dKddfjgiB4OfQl8cesp5aLd/biTn0wXykW/7uf0he19E1qgu2eYKihKVrJRoFa+xYzSvBzoYzQeSHiyJS0an7ls9JvQCl9tH6k6gSBbncuFsqZmhDhJvhtk+2pf8S/9tHAukM3hbIPNTOmiuo7UDNrL06tmEoN28hQIBBCKRGGzphDaUlbWzjAp6ihPpYSJuACHo+1LQDYqFw3ygzjFZGJVgQrZ6giyJZRsJKNO95GS7bsJ2dQbwenQpTpdOVdjwe6QrbKyEtOnT0dWVhYmT56M6VOndcjLVZn52XyENBoNpk6des4XwvDhw9HeTilNwJIlSzBu3Lhz/mzyHz7++ONYvHgxBg0ahHvvvRfTpk3jtz0eD+6++26cOHECf/rTn/j9M/f/rl+9adMmvPXWW11+eS4Kl+TJ9SOPPILc3NxTj4nEFbKMAwcO4IMPPsD777+PW2+9lfedzsOLL76IDz/8EG+//TYGDBjQ8Xk6Z/fffz92796Nq665GgsXLuyy/QtquC/Vfb7TH/q6IBslLamQLdkjVIVsbe1OpKemQRJoAklli8oK2OlenT6fCmSj+4rFYFAUVzHAEAtjx4rl+Mujj+DeKVOREQzwyqI2RlBICdxhdUjC2J9VbKIAv06CVFKIvItHAWYD4tpTVWynXkPKnbUz2r0TstHvCaLwPaW7109SIjdboX3tkO1cuy0NdMhEXYOaljbcdMc98EXJQ0oDUBmgGoQUJ30MhUZE8PD99+CKSyczVOJQBH72K8EQDDF5mqcobti/jVU5ULzZ2jw4unINzG7yQeMCLLQazHjnRA12Apjwo/vQZDIiKGnZs0N9/cNKtrNCNkImiu+VIZGemWUzoc3l41RJr5TCQIPwI6luKACAFjdIAaSUSCpG6VxQFhdYJUbAjkz2TVEHl+plR8pw02gzLu1ngD3axGWpAdGOJuTgL5+Woawpwu0za+JQXEKQLS7glTWVOFrVgEEF1k7IVhvC7z5rhTOhZLPHGjC3bwBXj81nD6hdB8uwdGstwqKVoeCQnnZcN6U/lx1+frSV/be8YhanpfY0e3DHwtkMDqqDqXjs7+WsGCP1Fqd/xpo5iTJFcKFfjgGje9sxtDgFKfBACx+X1ConmPRnBk7qJFUcgWqCKa3IxeurD2Fng5ZN+GOSlUvccqNl+Pn3piI7XsslfY++tpPLQak00xJrwaKRekwelMuQacMxJ17b5mdFWFQywRR1IjdyGDdPLsIlxeQrpsWnVTos2VjNijB6kdH+4J5pELzN6NMzj69Hdi2LB3j7o4t0SDdGWal5rMGPco8ZPjGdIRsdAwHBtfvq0BC0sKKNzpU9Uo8Bhhrcf80YpKMOjoCAp7gctIAhLAGRuydlYGiPFNYxfbizDkuPSAzZCMZQAENB+DDuuWIQBqb6WWn05t4oPtrvhktbBCkeRF7oCB5aMAIDjbUMExvaQ+xVRyBNKwTZh46Og+BIbYuPQSa99LIHudkZ3INbpB742ZLDqI4XsmqKrtHMWA0uG2LDvCEWpMgt/BmHy4fVm3ajtraWy1fHDuqBGeP6Q5BjCJKPl2SHX7Cz0oraaEeVG7urI/DEDBzIMG14Pq4eqENuvBL2aB0b9Cv+jSIHTVDwBn1+9frPuVS0qT3IqaNcqiyI0Mp0Llp5/6hEsU3MxQ5nDhpi9Dd6vgfq4wEYY25Y5FaMLJJw+9QefG/Z3WLFX5YfZqBE96aMSI0C2S6ysDJy68kY3lxzGC4pn9V8IS5nJoBqhp7SZaP1GJHuwkOX5cEQ96Aunov/fGUTavUj4NIWwkeLLZwuKihl5PEw9x2CzZzmSRCOlYNWvo7o3A8rMiArVgsL2qCN+Tm91SS70DNdiwmDlcXopqAJK7ZWwiHlwi+lM2yke0CrkIV9J/0M4AiO0bVPpaLk8TbU1oYfzymGHQ1wecP46+IP0C7aeX9untIHA0pyEZRs2HhCxp/We1Cv6wOflMnl22pwAz0LdXE/LLE2ZEcrcP+MHPTP1iEMI97bchwrKo1KqiosnIqrVgydTUDSHbKN6tEbaXoddJykeKon97k+hS783YUWON9b4HSeYR1K/XgM+ngMPex29MrMhI4gG1duJHznE+OR7ypkY0GLKPGYrjkYwIGaWgQlCTGqnugWcnW+9wN1/zrKRbsP3qlTxESwAWdrmwN2i+W0kI2MgXlykJQGxwbRcSGhZAt1lIt29dhJjMG6tRSt7NO2WhKQTaehBxrJKM9enqp4sgVZyUb7SwM6Uhi4ha7lorTynv4dVbKR8ImjchPtrmo11GmKMh3otN3uhG3dkVxX41f1NL715hI8/PDDyoDWZoPX5ebzoU6YTxeu0TFBSni5kcLq4KFIpZWNAAAgAElEQVQjXXpGxySum+E5Tcz69euHcCTIf//e+0sxbNiwpM92nbyeGR7KDAcrKyr4s6+8+jomTpzI/160aBG2fr5ZUctp9Pj1r3+NeVdf1b3nJpL2CCfT/5TX66+9gieeeKLj+jjjcXTbWnI7rVq1CiW9+vD3hwJBrFmzBhWV5Th66DC2bt3KwSR8zQmARtLh3fffQ31tHX74wx/yxJZg59/++jJP/mjHqqqqMOPSaVx+R2bwK1as4NKNC68LLfBlW+B05czU36iASUErAsgKnRTFL23YiI/LyuHX6EDpouTJdutIRcmmJ+AS6xx0JCvZSE3qcLYiNTUVWlIQ0b2MjbxO/0qGbG6vTwk+MNBEUOaBjT4Sxu8f/ina9+zG/EGDuFSUVGyKR0an8oyhkCAgIsRZuu7Wa9Br2iVAQTZgIJ8pRe+mwLiuirXuEe/d91Q9PlLW0etsCxBnPj9fzRi3E+ormjNVedZxbyavJwGICDr8z1/+hjeXfsIAgcrSqAGSz7+SehhFZooR77zyAixaZXuEyjrMwVXvERo4JSCb0lYixFgM8AbRfvAwnPuOwhBVoJxLZ8SuWBz/tWYNbnz+D2gwmeHTahGUOn3ZlEmu4hnn12qw5cgReAkOisrvOo4nYTPcsejXTcnGQRfcEjFo5SDMgh8pkQb0t7lx3dzpqG8PYOn6fajypzCwiMHA91/qW3QYhG7IqFwZLAsQOsr3SJlHMC7A6rL06AkMNDXgx1f0Qk68mss0SdVHAKdNzEQtivC3d9ehzRPEzEkjMbFPCivZyJPtGCnZCkyYP5PKRQM4WBvCb1e3oF1XxN9LgOPawTFcPjydy8fKKk9g63Ev+1/p5SB65egxZUg+H+eRWi8+P1wHv0jWHjHk6X2YNWk0t9mJYBqeeLsCrdpiVgeliH4MzY5heKEWQwrNyNL7YY05oZPdDCPpfJLCkQfFIKWhYr5P1xCBCFKPNYpF+NvqcmxrIK+wbMiSEcZoC0qlSvz4uosZVrUHBTz+5kE4NYoyL0VuwkOX90BJmgY+pOCdzScYojmlfMRFHczRVuSFD+IHc/pjRGaA/dw+OCbivR2tcEo5DDxJDUftPqlvCmaP6c/BCgZQEigpC0mR18JpndSHSDnklrIZCNH59YI8snLw10934bBDj6DGzmCLINuY1FZ8f/Zg2NGMymY/fvtxNdq1eawKIzXVU4uGIk0XhgeZePGTA9jamsVeb6R+tUQaURDZjx8vGINikxMhWPDa9gBWHYugXZsLjRxAYfgIHrp2OEqNtYQs8cr7G1DT6uM2pp8fvuNKbltf3ITf/d9bDEvpZZGbcd9d3+PrzyEV4KdvHkFNrJDhiy7mxcQSCdeN64ksVHPpZlmdC8s+WYN4NIIcmxGzJw5E72zF746uLQJT5W06bKwIYduJAFrDZnhESmBNZVUuhUeMLNTizktykR2vYGhsiJPhP6nsNKioc8KeWwJnQORFy1GDS1gtSeWs5PVG142GUG7Mw+CawE6LWIjffVKH/Q4Tfz+V8pK/oDnu5hLfMQUx3DUlDxpEsbPFgj8vP4AmbV8FskVrMXOAkZVspPbaXC1i8Zrj7E/m1SjQLsY+axr2MqNzdVF6Ox6clQs9PKiL5eCXr25mJZtTW4CQQHunjJJVZSv5GvY0uzF9wkhs374XVa0+LhOmgAU9qTwT4RJUikr9j0p0CQgPLrJi/oyRrDSs9lrw+79vRoOmN9yaLAbTdJ3Q9UjhBARe6X5LLwo9oHTV0Tl+/GhaJlLiTahtcmHx0s/gltL53jJ/dC5GD+kFP0zY5zDh2eUNqNeVcuADQU4hTotI9CLIFmTolxk5gbumZmNoPqWbGvHm+v1YX2tBm7aAf6ZzQepS1UghGbR1pkgrW1UhG3kH6mIRjO7ZBxk6Siam+x+tHMUSyeDq4lPX51/35+aFn7/t7aMsVHakUiWp+Ol5Qk9jpbfGwWFEZ+EBZxvHdlecne3vz/Z+sihCPYwu1iEJOwy6TmiM2Ts9HcVUdZXwIO6AcGf7om/5+2xDJiiQzR2LYXtFBcIaDZeQKpFaXe8b34TmOCNk4w5N9bGCBFXJpteTieuZlQPqAXdAtnCIQVty8EF3VNYdetDlRBcSQTZKF9VLSrro2ZRVynZFeP0+jhIn5V2ykk31ZKvg1bTvFmRT25zOHC1+hskvDwCtNSdDNmppKpul/+hxrgwlOm9w6gRJOc+nQja68f3wB3di5cqVPAG+8sorsXTp0tNeB3QxqSWJ6gRNBUsE2Q4cPNzx/hddSHI0ht69e3coJNeu24DiYirLUF9nhmwd6pt4HOXlxzBr5ky+edvtduzcsRuSVlFo1NfX47Zbv4eysjJIrHABHn38cdxy260d30KDad6eqHh1qP118euv4rHHHutQoAgadXDTuYfJyjYVdhMAU69Bas8OCCbHMWPGDFSUH+P2Sb65Dx42FNctXIR58+bBoNPjiiuuwMFD+3m/li39CIOHDOFt3nf/fVi29H3+9/e//308/Mgjpz2f34Qb2IV9PD9a4MtCNoMcUSDbiBFKAI1MAEwZhJNSLRmyUfBBW1srl4sSZONy0nOEbMlKNlJbUOiBLhzBLRMnYHqfXhhvT4UtHEpMAhTIptyPFOUV3UNJxh7UiAjZzOgxZzpgN4NSFLp4RZwBstFZOh1A+/+rTlPv42oSVsI2go49yaKBVxfpNxotfLKEm++6B2MnzYTOYsPHyz/h+6P6PFDTRUm5RqquB39wG+ZfMYsNvwkuKS9atVWDFOi7lN91QDYaY4QjQEsbji3/DJZQHNq4wCmjNSYrHv3gA0x77EmES0rg1mm5ZFTxX0149yVBts8PH4GHLCgodTHpkaUoBlXVfacXSufVRMP6KBeH0aTWGm1FDupx31UDkG2S4Ec69rfF8eInR+ASsxAVTaycUs9zcpmtAi3Zs5yEOkryoOxlz7ScSDl+dOVADLe1wB6thlEO8DZafXHE7SVokYpQ69PijXeWYcrFI3BxHxt/zytrylBe1YABeSYsuGxCB2RTlGwFfM9Pi9XgxpFaXDrAwl5TpCqjsjgq2ST1CqlvqOyTFUqaNDY3p3RRekKRQohM1AlAVIUy8OjbFXBoe7Ln14I5kzDU7kcmGkCaNFJAkfKIJvf02rX/CPyyCgXUFWiRy9eG9M6BxpqFRqkEL6yuxKZGOzyaQoZypmgT+mkq8OMFY0F40RWS8NSS3WiXchgEFhh8+NmCIRws0YYc/PbtLSgLF8ErpTPOs8YakR85jJ/ddAnyNe2EzfDqDj9WHotwuR2VyZKaiXywJve1Yu6oXrDACSNcMMILk+xAqtwCnexnYERJmgRLAgKli+rhhY0VeC99uhuH23QISQRuoh2Q7c7Zg2FDI6pb/XhuWSW8mgxuw/5Zcdwzqw8rm+pi2Xjm9Q2o1/SDX5MBUQ6xb1hfqRw/XnQJhyAQ1Pv96ibsaDTApc1io/zC4EH8ZMFw9DPUQS/48cG6Q6hrj7AiySgEccsVY6GVwwjAiNeWreXyWhqDWOUm3DDvslMgG6VMmoQgfnDlSPQ2+pCGVrS0VOPNDwmwxXDRwGJMGzsEZsHHkIxKgwmWUvrl8+9twyFvHpqlYngSyaMxyczHQjCuQNOEKfkemNsPQus+jlmTRiAnw8alpH98+W2Y0grQ6okgN8uOa2aO4zEmqStJGRqBgc8lwTqNEGbfsDaxAP/9SQN2t9rh1GSzokuUI6zoS4tW4+KCKO6aksMQbXuLBS+sOIJmTc/TQrZN1Tq8uraKlW6kSiRwRLMLul5MMTfS5EYMT2/Dj2flcb9olDNZyVajJ8hWiGBcy0COng1UtmmUHUiLNWDeyAyMGdATIZhwsDGA1z47ymWx5G9HZeF5GicG90hFUaYFafooTLF22AQ3+uXqGLLVhex4bskm1GtL0abJQ1C0wy9aEJTsCmAjEEjqOVGELkappU0oNTXj5/P6IhX1iMnA+x+tRFmjB+kWPe66YgTsRoHLQ/e0mvCbFY1o0vVlyBYUjKwgVn39JDnI9yPybbxhYh6GF6eTbheLV23HrmYT3Nochn4M+ZIgG49zE5OLM0M2UoxHMKpnCTK0OoYKdL+RzpIOfi7QojvEuPBz0pwiSQGvnqfztn3IMqKLYl/VcSUdT0Lx3nWs9eXHvv8MyJY8xjsdFOaFRlLhxqIozcxEgd3eAdnURdYvf0Tfjk/y+aVRlyTBL4nYeqwMPhq/dSjZvtje5HxshTMGH3CHYU8zBbKRMow8ryju+XSvU2uRRQRPA9nUz56pJE1ZBRYYsqWm2qETlbKdM0K2pBVouokokC0Om9nCg25ZFOESBFC5aPfgg0duuB5jrZZvhSfbmW4aSnsq55LgGg2D3QCouLKquRnN7U72G0sxmlGYlY1sox6UL2alFbOET52qbut63k/t7ORZNnLEMAR9fmTl5uDOO+/EL556mgcwC29YhKFDh/ImqJTR0dwCSafF8BEj+Hd0fknxpfqeqZDttJN3thtTekS704ERiW3Qz3v3HUBKilIqcS4vdUXkd799Dn/439/zdOjaBQtYrZZ80/S423HHHXdg9w4qVgKMRjOWf/IJCosLugV5qGVQyreTko3KUGlIM2fOHPzuefoOEmZ27dHd5feDBvTjcmvyKFQhG5/jeJxLYp94/FH06tULFWWK8o585A4cOqSUYpHiLejH8uXL8cADDzDkfuaXz2Dy1Kk4ePAg5s+fz4PugoICLP3oQ5jNZmi0+nNprgt/c6EFTn//75YozNfVP6Bku23kyARkUzzZqJ93+HTyN4ogyEaqTVKyaUSpIxKd3u3uKcqXSmJPOz3ZJFiNRi5pMkRlSM42zB40CD+dPx8l0TD7sXGqKCfEKaWZ5A8qcIKlzIEHXr2EjMH9YB42GDDqEJdIq/dFCrTEsyvxnKLtKPur3Cc6FeSd99MvAm+d6aTnplw79zTTM+1Xom0FiVUcB47XoNeg4cgqKQUEHXw+L669ZgHKj3Uqj3lVlvRW8QgG9y7EX37/LHSyksSpHLOKnZQT1L18nuAps1OPDzWrN0JockIXjSMgaVFvtOB/N22Gbe7lyJw8CS69AX4NZUUq3nvdy0W7QLZkJdsXePnxPiX2UxSprNPJKX4z+xuxcKQdWvhRG0nD8+9uQ5Xcg5VYNLlWIZsK7/jr4qRiEyikVjlOUDmcl8uzMmInMX+kBbMGmJEeq4XGVw+LQWDgtPNII6LWYlh7jMFJZwRvv/8xLp04FmP6pLHa5/XPDqPiRB0GFOhx3czxieCDEAcfEFCiPp4WOYl/n56FkXlRGOM+hmxukT6vUZJAGbK1cskkeaKRcouSDUlBRD5iBMXCghZVwUw89vdKtGp68ETbpg3jh1eORoHOC120Ca3ln2NMTxOsIsEpYMk7H8EtWzh5U33RdxCEmzdtJFIyC9Go6Y0/rzqOLU2ZaNcU8DEbo60ojBzC49+bjLz4SciChKcXfw5HxMieadMu6oVZQ9K5Dfe1peDFj/ahUSxERFLKX9Oi9Zhc7OeUTqPs40TX/1xahUPeDPbzIjN3AqdkEJ+pcSPbSG55HhhkVwf0vO7iIhRl6vhcrttTha01UuKzRhCY8mnSUd0uoD2ulL9KgtxRLvrANaOQjhp4QzH85+vbuSyWlEtXTxuOsT2UsuH1J0QsWa+0JYEpXdSFtFg1rh6kxYyRBRDiAbQLmXjs9UOoE4oQ1GRAH2tDYeggfrpgCPob6hn6knqSvNsIspGajs4lnXMOKxCMXP5I4INAlApLW6Ui/PTNYzgpF7HRPmmy0tGCK6cMRbFdwkfvvIZIyI1JI/ri0mGFfL5IDVZdVQabxo/c/B4M2f7y0T7sbMviMt2AZENQMPA5ISUdQbaM6AksHGHG2EIgVL8XmaYoinIyuFR0y75ylPQbxm20bcsmXHvZxdzW+6r9OHDSzf2QrhJLtAXjBhcjN90Mt5iF/15Rj91OO5xSHgKCiX2MCJbSNTSlRMD3xmfwHX9TvQkvrSalWgnfY/m6HWDE9SMtrKYjyPby2pNo0vaBS5vDXol0XgiW0rkij7pB5kY8dmUhzGiHE1n4z1fXolIazKW7QcHEVTr8DEmA8nyhBj9bMBJ2bQxu2LG50oW3ttRzsi6VVY/tbcXVY4thFz1KIjHBOSoclgnAtfEChhNp+Gy/A6uPhVATzuDyZo+UAb+UyueS9lNFD3Re6HOkPHvg8l4YZA/AFHdy+7d7/LCbRKQKLp41tYs52FRnwPNr3WjU9VZScUVDh8E6KXnpvkwqPlK75klNsGlCDERbKAxFyOe+FoVRCdPotoh0puGQev+UYnGYohGMKemJzARkk04TbJRcSdX9+Xfh5642Ed+29mDVOEM2dQzSebz0zCRBBpcpi4ovLv+VKPG89ZviHa2OiVTINiAnB/kWKzSJYKjvKmTrPj5VIRtBtYBGwt6qk3BGwrzATar6L1/p8f9v4nZayKbWFKulFwTZUiwW6LXajqTP5IGxOqFSB6fKpEOEPxhkaEKTfJq8iJwioUx9usMTRf2mvEcPh+ZWhwLZEumi6rZPaSpSptFQg4yIEYfb7+Nt0/7Si2T/34V00dNBNhWwkXqNpjdUrkWZQ5uPHMWO4xXwEyFOeA5JMg3+Y8g2mTBj3Fj0NJtAqIpaUVW10cS386Z2KmRb/tHHuPeeu7ndb7n9NhQVFeHpJ57kn//n+d9jzty5/O+HHnwQ77/zLuzpadi1e3fHKR06ZAj7nyUr2c4G2Y4cPojZs2d37Nf6DZtQWFh4zlcUqzRkGVMvmQgKbKCyntdffx3PPvcc/75zliAzPCQ1G90oM7KykUvhDmK8i3T55ZdfRYqNSm6UlwrZaBAxd+7cDshGs5FTotAJHCaugYH9S/naoZtOd8jGDxcackkSSnv15bJPvdHIAE09P8NHDIXb7e7Yt07liLJfnUbkYB+3Rx974hvzwDrnk3vhD/9lLfBllWxquWgyZFPTRbvaCyiQjcJJKNzkXCGb+lB2efzQaKhc1AiNHIUxKqN8y2b86vu349/nzEaOPwBLOKKUNXJypPKsUgEaKdpIxeY0aFA6fRKQlwUYdAm4p6jdTv9S7iEd5aekjFOvwC4ea2eGXMnbPTNkO/0K39cB2cgjVZAkBAUtDp6ox7iZlwMaA3uxUQOQ5+MjP/uJcpyJdqP7EynXqPTundf+hoL0FPbpUrznukI29fjUPtRROuELIniwDHV7DsAcJlW9Fi1GI944egTleYUYcfP30Gowwq+RGAaoisPkctGvBNlo+i1EYYmQOfxx3D9vMEZY67ms7sMdDVh5yIUmTQmXFJKvE0Eh9chUDzpSONMzhUAC/RcRdUqyZ7QJ40s0uHlcFjJRA324GUd2bcD4iwazF9m2sjasP9CEyQv+Da++txpOTwAzLhmHi0oyeZzzztrdqK6qxOACDRbOGJcE2Vp5f3QIIj1yEk9ePxR5WlKxydi+rxwt0RQu4SRQU2SP46KeKQyeKlpjOFxNkIP8c6PIktoxemgpg4qTwQw89nYFmnW9OMSBlC/F1hAKzEG0VR9AaqQWP7/5EqRraPmOVEl6+IR09rui/kBQlbzdDOz95GD40KjtjT+trMDm5gy0kZKNykVjTmSHy3DflUMwJKWFTfuXba3EzkPHkWEx4nvzZ8MmehESUvDG5w3YUOZlaEB93BprR5GpHXdfPhiZ+jBkwYBjTgOeWVaJVn0JvGQmz2EAdBYU5Q6BRo3sgz7ugSXmRqpch7tn9UFpDiWJ6rF04xGsroACUdm3y8T/H4RZMY8HhV4A1mgTckNleOTm8SgW61ix9sqKvaisa0FxthULL58GEwKcfvnnlcewr5EURqkM2M2yAwPSwrhzdj9YJR8nS+6sieKFtS1o0xQhojHDHGlGUWgPnrzlEuTLVbz/XimDgzWodJJeFARBcIoM89X0SzqPxribwQ79ziEU4OE39qMuTom1dj43pLQiQJdhiEL0VmNAjgY3zhqNtHgj5GgIH2/cj6PllZg1YTj6DRwMFzLx8sr92N5ogktXAD/tA3kPkiE/qQRlJzLCVfjBlByMKwRkxzHE/U0oyMliOLxl7zEMGTmOfZc3r12JWZNH8bWzYk8zVu9pYKBJfdUebcTCmSMxsNAKr5CG335Sh12tdlZ5EXTSySHY463ICB/D/HH5mN5Xx8e+7Ajw/s5WtEkFLLNKi9bgsgEGhmzkmbi+Ro9X1p1Eo6YP3FpSN9LnqGpD5n5A5cJFqMSvrx+IFLQgCCte+GgndrVls8cefTcDxVgIljhBvlpcMSoPlw4gBWgMpHf93/c2o8KXxf1ycEYQd8waiTTU8TUakXWc8muRwrBpg3w90DPHJ1jhkXLQIuRiS7kbq3bVoDGSinZtDnyiHWHBxOWn9KL+xYAvWovBFgdunz0IBVo3gzcKZiGIbIi1Iyya0KrtiWWHInhjdwxN2l5KuISohGLw+DOxGEKQjY49LVrLKsIoLSVIqewbSMEr1M/Ia059dnWtajn1yUePQ8WWIY6USARji4qRpaFyYsWq4RR7oqRFMX6OXPi5Y5Hwu9IedJxKyahSSUDQLS4rlQL0HCLBDHniUiXaNw24qJBNDdwamJeHHBI3XIBsymg4ATBUpSIFjAVFEQdq69AaCHH56DftnKt3RcEViXar4Ow0JmYlGARWsqVYrNBrNR3Gzd29Z7r/rEC2ECKRCKxWS4exc/Lfnc4AXsEHQGsCspFZtTLx6b5y380zJ/HQ8Pj8CmQzWxTvMUGEV1S8gB5/+VWUsVeshAw/BR8sxLgU67dCydb9MaeeVBpAhBLqtWYKBli3HtV+H3wSDfjJZ4eMvQVeyyMvHH1chjESwriS3pg6oJTVJQTa6PGuuMt0AtKuE2sZN95wA7Zu3sK78sRT/8Hn4eknH+ef/+u/f8ceZ+Q389RTT+Hjjz/mssxVqz7j9w0GHcaOHQuP39cFsnUcVyJFsyO5N6FkW/PZKlaYqaqXP/35BcycOfOMcEGFvB2TQSHOnmT33v1vvL9ZOXnYsmULepeQka7yOpPqkt7rrqDZtn0nMjMzOz6bDNkIDvTp04dXZtRSuO6DDXV7O7dt5+/tAtkSAC4aVdJo6EUwjqAblXLv37+fJ3SkvCFFIUE2rnHnm9ipyhd1lei2225jyJZ8nF90zGds3AtvfGdb4OuEbHSvoUCPjutP6cGKkq2tnSGblEjF7Z483d2O4EyQzRSNYtkLL+Dz117F9WNGIzMQgDlKCXFKCUxH+UsiPIfUC369BG+qGX1nTQVSLIhTOXlyrDjv55k94k7vz/bF8vczQbWzeb2dqSOeDbp1vp+krGOfMwkRUYvPtu/HvJtvByTy51FK499+860OyKZGsROkZO8xOYInfnI/Lps8jgMQOktG1T3sevwd51MWIEZiQH0zDq9cD1skjrhMvmwGrGt1YEl9Iy5/7AmGbl4tecNpuByUyhkp7Ej1ZOteLtrZP7rdDxOr6OoCozIojkEnxNgzKzdyDE/fPAHF8UMMDpd9XoENR508CaUSLCrpYn86JeIAIpt7K6b6VPhMIIGUUB7RBkmIwRZtwe1zhmO4nZy+WrBnxzpEvY2Ye8kILmHbVO7HO5uqEEofggYvbVdEcV4Gcu2Kiub4yUbE3A0YmSfj+hmjeQJ/sC7IwQdUpmiMutA3xYeH5vVn0OKImPDbV5fDqSlmGGGNteGiHgbcMLUXA7AtZS4s3XSUIQcpYkpNDtx13UwGXTWBFDzx9yr2i6J0TQXS+dhbyhxtYcP0/7hxBHJFCm0IMXTxi2ncJsoIkjQ4BFx9sMgE2Yy8rb+sqsKmpnS0UlCDQODEg4xINS4fZsb8wVpY5RYEoiIOHj6K0t5FMJusiIpaNIeseO6NLWiHjRdzabtDCgy4fEI/5Br8fAbcQgH+uuowNjanoF3KZWjGnqpxUlQGWb1DsJDACIEJM0G2yEn82+wS9M01sHJn6cajWF0hwqXN5xK7CPSKokhUIBwZ4JMKSi+7GGguGp+Pmb0iDE7cIfCC3IDSEuj0RkREC4474vjDst3winYul9PH3Bjdy4o5F/dDpujibbeIBfj9st047M2DW0iDqNHCEq7GMF0FHpw/Cja5CdG4iNdWUZlyBkM/6ncdi2aJeyX1FzqPVBJ89cxprAUhP7in3tqGBjmLTfXpmpHkAAwg4/52hqU3Ty7E2GIDLPF2bN21Hyv2NPH5mj5+BPr27Qe/YMZ7a/dib73M/YxLPMnXTDBBiAc5pTIrWoWHr+qLUosTLZV7YNFGUJSXi2hcwrJVGzBt5hwq/sLhg3swYmAvBIUUfLjXjU/2NrOPHfWZtEgNFs0cjqEFOgRgx3+vqMFuhw3tBNmggwlB2CO1KI6X4/7rJyBX6+by4D+saca2eh33YyopTZdrcFl/E66/yNQB2V4myKYthYcVqFSuSdcUlaT7GFRRCfejV/ZA7xTKEo1jR1kzlmxqhENTiADBdIgwxcnbrwVjCjW4dtpQWOJOBAQrPjse4wRfOjfUL2+akIdxPU1clrxj116s3VuNsCzweRlYYMBNM4Yz7KVrPiRa+R7hFexoj1rw8c4arCkPoU2Tz6AxJJEfo1LKT32Xrj8q8cyVWjChtwn9M+NIiTtgRTv6FZAy1YIGqRR/WlWJzc2ZaNOSgpHKuBXIpihrSTkehCnmYj+6O2f1hQ0e7t8Hq31Yfpj85ZRFBFrk6B58QNcf3/O6VTipkE0fi8EWCuG2yVPQ22KBORJi31XyUu54vnMQTucTq/vi84Wfv73tc7p5BsE1Zb5PSjUJ4VgULW4Pqlsd8AtK8qQKXZL70Pk8+E6GbLpoBEMKC5FlNH7nIZs6v+ZF7cR8WrH5Us7zkfpG1Ps8CItKivw3UsnmjEQUeNylhltZj1VKMARWD1itVlAIgcQ3RKXzd5drqjdDFc4FQoqSzbNe1l4AACAASURBVJ5i44cVXVBdTQu7T0iU76SV2rY2JyvgtJLEZLsTEiiXUveafXV64/UrkM2qlouSWasI1BBke+kVHGeDeJEnVd92yEZtSZCNFGxNAN7auAlH3B649ZTwpEFE7Fz9VyYHgCYuIOxsRay+HoumTMLcAQOUMq7Ef2cSbJyoquBEUBUaEWSj/vEfTz3B5+uOO3/AaZcE2fi7VFUja58FLFy4AB999BHcPu8/BNlefOHP+NWvftXxvbfe/n38/LFHz3i/TYZsyh/JuGrePBzYu49/6ttvAJdZ9u5Twvv/RWl+yb5y6hdu37ELGRlUuqC8kiFbl+M+wx4mT4LVf39Knmy9+3KbkdJvyJAhHYOS7gbldN3+6Ec/wssv/w0ul4tLcm+//XYeVKneR/TVBOQIJtJ3kJLtsccVxeGF14UW+DIt8FUg2+XDh+GWESM4+IA8W7T0jJGV50WHQpcgTywKhzMB2ei2wQEj3WFc596rpdNUmq14silKNkp30ocj+J+f/BiRA/sxe+AApAUDsESiPPinBEj+flFRmzK0kSS4tQLMA3ohY8RQwGKALEmdD/2OmcCZIZv63KL/7xwsnC+QLXF3SMCmTlsIxVNLgWx6PPjkL/H0s79DTnEvQNTC7/fj2quvwdFjhxVASYs2ifQ4MSYzlrh6zgz85N/u4IkhfQtrzjtU0aeHbDTIFmho0u5G2ZoN0Ld6IckCfFodDkPEzz9djdue/wOazRb2ZaPUU9VzLXo6T7ZE8EFXyNZVqcznJclPk4CgRpAVJVuoHD9fNAaluioGEl7ZjKP1HlS0RuEISPBHBERl5bgkSYReq4PFoEWK1QRrWg4MGX3x4gfrcDKQwsmVtI1MyYXvXz6SFTHvv/kyRvTNwVUTSll1tPZ4FG9vrkaj1BsBfRarlcU4ZVNSmaePQR8pT6gU9PqZo6FBBAfqqFy0kQFKSrQVcy4qwKxBVCYXxY4aGYtXH+OkwLikgyXYgDE9JNwyOZ9B4PpjHny05Ti8ukxoo17009fj7oXTISGI2oAVT7xdiQbysZLSIUsmBn1UgmqJNSE7dATPLBqIAqkOYiyApR9/CnfcpkzmOyBbnJMuZ08cBEtGPppEKhetxAaa/EuKQoigUKrcjEKxBj+/ZiBypWZo4wHeP4Iy9DdupOG99fuxq7Id5pR0lBakYWjvLPROl9g1jdQz5Gm2riyEv39egyZKRhRTeDJDRv+U7Ehtx6pKDmkgBVMIhrgX9lgd7rqsFH1yLewNtmzjYawrDynloqKiJFIgLqmf9AhLVlYg0XjYFGtDf5sHD17RBxkxUjuGeb/pRfvtFLLw6kebUdYSQWp6Bvrl2zGybxYKrXSN+Pja8QlpeGeXA6sOe7gUMyKYQIiJ4N+80jAuH10IPUKodoTw/AeHuMyWPPTCItm4qNevsihI4zhqTwKsQwf0hijH4Jcs2Fjug4uSPKnsUdBxsix7i8GH9EgV7ppegJHZMqzxNuw5cBQfbqtikEd+bwRU6JwGJQu8Qiofe1gys0E/KQrpRZAqX6jHk9cPZ1+9wzvWomdOKgpyqA11eHHJMiy48RZWjjnrq9Az28TlrSt2t+LTPY1o11Fgg8ypu4tIyVZgQUBIxXMrarDXYWVgSqDHKrciPVKNBWPTMb5fJrd3Y8iMJ98+jGapB18DdL9Jj9Vg1gADbkiUi66v0eKVtSpky0EwrqQjKymbQW6vjEgV5g+WMGdoOkygck49PjvYgk0H6uAMKiXpWRYJowcUYMKALBjYO05CfciE/3rvAJpiWax0pDLzu2YUYkQ2uPR08Zvv4oRHKUUmn7vRfbNw5cT+rGx1BEWUnWhE70FDIcPInmjtyMCONguWrCtHYygNAQ35MSoLG5IcgimuqM9SYzXIilSxB2OhyYv5l01Alk0JpDgSKsQzb+1Bg7YUbl0upx6TIo3TevheT3CR0lzbkR6twVM3joMd7ZwivPWEG4s3N8ChyedgCqX/K8+8zkWeM0M2jRyDMRZFaiCIZ265Fb0kwJ6woek+j0hyyOTju/DzqQ7YySOLb2P70HnvPhpSo5JIKOIDsH7/QZx0uhAQRUQ0Svny1+XT9mXGvef6mQuQ7YtbKlm5SuM4BbKJON7aiuq2dvbdJbU0S8e/YS+hrLGRx51i4s7ZeSErB0Od2OX1MGTjFRQ11eM0SJE6u6rQIVBGD3tSspHKhiZEpwKOrroD3jTXXQMulwc2G31nXCnfSXyfmqLYvYZfbfdIVBno6nRKKQ99zKPVwmEw4heLl6CCVlwkDdJ9vm8pZFMAKXvTJP6jYPbPG5vwwY6dcOr1CGgUwCYnEilJ+UTeQ5we5fGgvaUJlmgM2ZEw/ucHd6KAkkLJ9ytpAtJ9Uv3A/T/CBx980AGlnnz6FzwxSIZsL7zwQkdAAZ0/ZRsSw6PrrrsOH378MTxe1+kh2xkurB/dew8+XvZhx7v9BgxiWHe2i1Hti5+tXsnecWp/6tu/H5avWMGeaVx6mbTiRp5xr772Mv/+/vsexL/fe29HwkEXFVhSO71G6aKPP67Ezuv1SLErg1EVNntcLvZe4wGq2Qyz1aok6CS5EC5+Ywl69uzJf0PnZ+jgIaek//G1SheQJOLee+/Fqy+9zJDNZElhoMYvtRxVEPDXv76AX/7yl/yZC5DtG3bXPg9398tCNl00BIZsiXRRCiTgcpJEMApdh3zrjwt8j+osF1WeT50r6Ooq1+kXbtxuD7RaDUM2nRyFIRTGT65biH6IYUJhAVJDIRhJIaqWi3bI10VERSX0wKUTUDR5LDQ9C7hUNKbUlfJzpnOSq3z/mRSqZ4L2Z1amJQ87uw+tO4elqtJb9TXpVIyfm3fbqV2qs3xVCSMiNZYOC27/IdoCUcyddy30ZgsrkmtrSSeemNwn0sHpvkkTafJOGjWkH37/6ydZ1UYOK8kLA6eq2RUPO4ZsJLL3BtCy5yC8RyqgjQFBSYtqkwX3vvcBFj7zLLw5OXDr9IgIGkQTmTJ0vmjSS+miHUq2JMh2apl+Up9J8nilfdUIMRiibciI1mHmIAvmD7MiNd7ASijq8zGRDMHJ16lroE3yUDCIFDiQi1fWHMaORh38mlSGHnrZi2xjAGlaP8ItlRjd24JFE0v46fFZeQRvbq5jg3afhkpEBTaCJ7WXXW5DhtzIkOHiXjrMumQY+6ztrYngj2saGYrkohn/fv1UZGsdPGF/ZUM9Np+Isl8bvQhijCsScevkfGgQwMZyLz7adIhTTUlhNdDUhDuum8F/Wx204/G3K9nHitILqRyUUhxMsh/mWDMKo+X49aJS5It1DKxWr9sIj2DndE/OWRViiFOJNoK4ZHgxjPZsNEm98cLKSmxoSYdDU8T7THDbGPUgNVaHSUURXHdJX1jRwqWv1Jt8sGLdkVZ89vkBDjuac8kYpKEZJrRDF4+w0sYLOzaVOfHu5/VwSHnwaTJ4oZiCGaYNK8SAjDD7zZGaTYFgSlkzgQbyE+udHodNF2MAVdceRr3fzHAqziWRCnAm0BQSrAzf3tpYCWdQ8SomZdOcwWbMHpbHZ5wgD3nN+WHH0m0nsPNIFUYOH4pJQ0uRikaY4OZAEAJ2XqRj+a5afHrEx75jFEJB30aquNxYJR6eX4p8Y5DLdVfvb8T7e/xcZuuXTPx5dbyiDssJsgnxMAMcUirStsK0L2IKQz8Z5GPYqYoyxIPc7jP7Sbh2ZA7SUMufbfLKqG10wuf1gtYgYqIGgtYEyWSHaE6D3laAk14tXlt9lNVOVGo4vEiPWycWIw0N+Gz5Oxg7rC+KcsjA34znXvkEU2ZfhfaWOmgDzbh0eA7fI47V+3GsjrzmFD9dgnXD+xYgy26AW8zBfyUgm0/KhhAPITNyEtMG2nDVRTnQwsdt/P62E1hRLsGpLUIkbmBlmpIuasCikSYug95Qo8Era2sSSjZK8SR1Fs9auD/o40HYovUoEapw3/yRKNI0wxB3sf8elVAGKOlYkGCQODcXiIcZWDqQib9+vAd7nVb4NNmIQsMeZ1cMMWDO4AzupwF3Cw5UNMLj8yHNJGJYv55I0ccZMu6qDuG91dtgz8zF1MmTkG+jsmQTqpGHPy/dztcg+d/RtyoQVQl+sEXqkSXXYnCaG2N7WjCybwbvGy2IOIQc/GlVLXY06dAuUdlnKoNOPl5eTSDFEAXUKH2fVKRP3zQONrRzGe22Khde39LMkI1UcSpkU567XZ8YHRUmCUxC7+vYjy2K9GAAv7n5JgzSaTvmEcmxad3NAy783DVW7rvWHty/Et2LuhkJRagNaJbkArByz15UeXzs2aUY4iv2VOfri8VFFFrCClQl+ICUbJkGwwUlW+KkdYds9GwKigKqnE5UORwIa3RgOdg3EbKpSja1g3adoigTHEerU1Gy6TUM2TomBGxuTSsiVMrRKS9T4RYlixJks1lTEoBNXSdW/j9ZYkxdkA0OSTUQj6O93Y2UFAt0YkKB8wU6Qfo+TpoTwMCCIIXZaFFAkwh4tRoOPnjilVdRwYlxnUq2sSnWDqXWqbmP5+tl+0X71RWy0Y2JykT/vHYdygNBeMgomoy8WSGYMJWkGnfE0e71obWNBoeUCBRldcetoy7CtcOHIR2AKYHvkgEQ7Ul5eTlmzbxUUSomHr7dlWy//PVv2KifHux//OMfsX7NWg4o+OtfX+JBMKm/yLPM63P/Q5BtwtgxaGxs7FDGxQUJ69evR0FRpy/b6cog6XfhcBiXzZqBqqoqHmZRG/Tv358h2ynpqXHgyQRko2N+4P6HcM899/BFn6x+6FDeJE7R66+/iscT6aLsyfa/z3c5ec/86les8KP9uemmm/Dk008rNxIV7nW7qdA19cRjj/MN2+v1cqmr+qI0Ua1Bj0svvRQ/fejHp0K2pG/+20v/h1/84hf8mwuQ7Zt4nZ9f+/xlIRt5ss0aNBC3jRmD1GAokbZExvdKVDfBBfX/SVlKwTYWCuHpSCfruvbJP7HyWWkf1Sza7w+ArAeMWi0McgzWSASLJkzAgkEDMdhmgz0cAu2LAnjoPpaIjBdEREQgrJXg1Anoe8UMICMV0IqIdQzw6DPKMEH1ufk2QjaauM245nq0B2IMtThprtvConrcNEYgVRFNXMmP7d1X/4+VNZyRpyYxJ86hEgygmBirHmac7kqrRKEwIlXVOLlhG/QUOipq0WCy4GfLV2LSgw8i3qc3XDojlxMQZFOf+ZQmSotJZ4Vs3QMQukA2BfaSAouCCtJitZjez4Tpw3KQqQ0paZo8GFL7YFetAas+IMEHG9qQh6V7GrDysIfL7CiEgCAI+UBR2Zc12swlX4vG0ZKWjPUVUby5pRZNmj7wS5T2RwuYZHDvRYHRhQevHIk81MGOWmgQRAhW7KgO4f/WNTAEump0McaXZrEexiXr8MvFu9As5sMtZTBQYMhWrMFNE/NZBbSlvA2fbNqNMWPGY2ivzP/H3nVASVGl3dvVuSfPkEWSgAQFBEVM4CogYiCIomBAMa4JdU1rdo1rQtQ1rAHMOf4IKgZ0jWAARCUJDhkm507V//m+915VdXX3TA9Bcew6h8PMdHXVq++9euG++92LTliLPE8Dgg4/1jQU4F8vL8cWd1dUO800UEpzy4tWoE34F9x5cl8uD8VEB4E5+QjG3NDY/IEgyCgIyAnoZQzSbdG64b/zVuJ/mws55VZoXTnhjYWQFSHHxmL07+DG4QM7oU2BD+WVtfhyyW/4+tdqBtMC0RqcdfxwdMuqhxfVxMfBxuooZn+zGj+sD6PMuTunZUacgiGXH96ASSP6YL+2GjuietkGKigltQlyisCl1zFTkH6m9HACUEn3jNg/BGKKBGDiBfo43qVoi3veWoj1tcRy83FdkqbV/t3yMLR/R+RnubC1rA6f/rACi9cLEDDfVYfzJ41CW5RyuSPwYE15A/7vi1X4udTLDpbECiOQg4C//OhGjBvcDkf30Pj8KhThgVc/wy/BjqgghpEUxSe3SHXwPMwhoHEGtWlyHouylpEQ+hcpkgIsoahHOEbEimoTXY1Jh/bA4I4uZIHE85WRE7VlsekurqwxiErA5/JqNx58ewnqnLlsUDG4Z2scs+/uKEAJXpw5AxOOHIqubXPYHOTOZz5FZdjNwO5eu/lx+sjerAlHKan0j9Ix6eo+0suLEX9FR4XWHve8W4wlZQFOQ87xRHDckI4Y0tGDfGwQRhibdMx8bymD0jXONgx6U10Whooxsm8AEwfm8nN+vlbD0x+vwRZXD1S7W3GaJjmYCg1J0nam9leOoshv2LsoiKkje6CVs5LbNcXS3BSgdkAbDwFsDgbw/EfLsWSrExW+LqiNkeusg8H53Z3rcNYx+6BHVj2DqtSlsSkMXYs2th0uVKEA/333e6zcEubNb7cjitEH90fXrr0w670FWF7qZCMEArrIRZTqlkC2rGgFBnfz4bj9O6Mj1iKfgF3UMVOuCjl4/bNf8ckaB4PYwvCAUouF+YoVZCPH3UC0mtvaVZMPQg5qmDG3cFUpXv16MypdrS3potRqNJ6fWkXn7SAbrSHcegyBcAStG2px96mnoq/Xw+sIMlQzhw37jDnzu3iPrTBTy/3dOn0w8xbk6ismndslWYTGQFL93KTreGH+p6jzeBAyBPEzINuutSJoXmmsrZ0wGxpfiMlWXFWFVZs3I6iRvJXQ3Vf9zp9F0shRGQ7ZZWwsqSximFbpokKTTWmOCD0q4TajsHYJ8MiI1dbXM5BRkEc8KLHkUURglXNtVoV4SRTIVlpaxppdHhftutixfCtdWXxHpY8a6aIBpckGw/iANNlWSNSbAKRrTjoRLRlko2kkpYpuAHDX22+jzOdHrcuNsJtQYQFKEuBIjbqcGANlpTyRctIuVCzGINuB+bm4Yvw4kFKGMkEQXi+CmUgNnkCaTz7+kJcUKo2YmGy0cLrpZpEuOmPGDBx9zDH8szI+IG2lBd9+bzSBvfv3Q21N+iDbsmXLcNQRYrddlYXKc9El03DhRdOSvuXc2CUbc/q99+GhB+43ziOQrVevXpgzd64Bshnsy5hwP33umVl8/sWXXIYLL7ywUWSdvvv8c8/guuuuYxB42LBhuPzKq42yUnzemzObQUc69t9/f1xz/XUJbnviATW0bd8ORUU0TaFXKcYGDTdeb6bGnnbaabjuhpv4Y9oxJyYbxYN2/dVzqIelz7Zu3ZoyXfTP0oE1ryvPnL2zIrCtIJtPD2NE7144ffABKAzWwx2NiMUOSxKIRS0dUTlKEcjGbriKuakeyMbENvlb4vv19UG4XBp8LhdIE4NAtjH9B+CK0Ueim0tDLmnFRE2tQ+VNSotREmGtc2toyPOj67GjWI9NdwpTHVq48uuonK4Y4JPs67hgK2aY+KMJRpnjnnyx4761rdprTdVzU9ps6vt8Hgn3xwhs9GLoUeNQz+wP0kETqRrieeInuTRm81KczQ+C+OjtVxFw0UI2bJN/SJ5eyyAb1XkwDJRUYNm78+ALEYipYZM/B7fM/x96TZoM/76DUObzCpCNNo+k2ZFwp0oOsnF3anfDJVaH7GcFXCo1YaQwOOl2kY5Str4VebEK9GgbQOdWARTl+5EdcCPgccLpFGMitYVI1IG6hjBqgjpK6oD1tV4s26yjuD7ALp50NyotpWP69CrkRbfiIALZ9qfNIR2frQ7ilf+tQam7E+pcrYS5kx5iQKIovBZXn7QvOrtKkcXpbEA1WuHtBavZnZAW2ccM2QP7de/AmmqffP8T5v1Uj3KtHYLOHMRYNL4Mgzr5MOmgrgyyLVy1FR999iX6du+MMQf3Y5dMWnzXoBW+WhvCU/M3c1onASksnM6p3cRkK0PryK+49eQB6ODYxKYQxLYJglIuKQ2PoCkBy7gh0heD8KHE0RlPzfsZX27JRrmzPZsKxOBh1hUBGhRrigs9L+m8UaSiWgB1yOH5XkCvwT49WuPI/Xtiw7pVWLq8GD+vK0etsw0DCjV0f2eAUwE90Tp2jZw4oh8GtXEhGxUMTBLkJDbIJHOW+UfC/ET8haBBAmFUexCTfwIgCGQrRyvMeGcB1tX6GGwBOV5SmWNU9jo4YyFOzW2IeVlri4AuAlSHDdwDQ3q1x/rilVi8vBirNtVyGi6Vm8BJoWUH1vRq663ClNED0ctbJsDQlSV488tVKHd15XRAAiypPLQpIN5F0VGqzBSeOysgmXWLxZxeuUQ6WMxWZ8amN1qNXL0UOZFNGNDRg0E92qJL+wJkOQkUIjacuLb4PkUwwHH+tcaLR95eiFpnHgN6BL7m6OXoWuBA3eafMfnYYehR5GcW3m0vfIryiJdBon4d/Zh6WA+uD4o8McWobdA8ktiLon5iqEJbzJi7Cj+WeFDnzEGWK4KT/9YdvVu5kIN6/FZejqfmLGG2aLnWhtNXKRbEqiuIbMDwvnmYMKCImWxfrY/iuY+Xo8TZDTUuAWbSHNhY17BGWT0DWAQ6dgmU4/ABnbBXl1bI0igGbBXGQPLW+igWrdqKz37cgE3RQlQ7WqHBRa6vXgbZKD05L7YFhbESHDlwNwzs0QZZTqotIZlCz7y5NoL3v16B79dHuf7pDg5N55TmvPxCbKyKoIHYh44cBs/pXRegKIFsZejg3IqLTxiK3bABPtRwmvPKrTWY/dUKrKzwoJwZbIXMllOaaqpvl9tIwvGUmHHRKuToIkWb32FHFrdLijmlzNJ4Zxy2/p7+bmUl0xrCFY0gKxJlaZ67TzsZe3k9oDwOv+QONjVGZT7PRED0N+IgkI1II2Te9/rC77Cuvh4NTpKxEP3arngY61LpuK6YbP07dUIrL/WDUbEZmXwatCs+0k4pkxVkU7hS0KWhuLIKK7aYINufUpNNgWzxiLLp7kITjZLyMuTlZMPtFrR4MYiLWIuAJOLu1OiJVUYgG2mrJRPGNKcEIj1EBZAmlFsZZMuD10nLKdP4ICHVw9C3EeWqqaOdVCA3kMXXCzvIyUlDMWmyzZqJVTHhUvFXANloH7AawK/hEGbMfR9lPh/qXB5GiHmBSACbQ0NZTQ22lpcbmjZOPQZK8C2oq0U/txM3njIZnQDk8ABPdW2mM27ZsgUHHnggp4M4dLFPR4disllBtm+//RYLFy7k9KLqikpmlvTYszef//zzz+OgQw5mkM3v92PJjz816XZ57933MEhm3VGja7Vv3x4fffIp3F7hxqQOBprkRKFk61YcOOQAxKJCN0W15T179WJNNnqOuXPncsorHTQJe+WVV/D5Z/N5IXXEkUfhyCOPFBMLchjLyWEQzb54I002AudoC5KNBlQaqrynXVMtmc4b3x9OBuumnHG6LGwMI0eOxK8rycrDPGY8+B+MPuooDBrQj0G2pg56f5XxQVPnZj7PRCBVBLYVZFPuoqcPGsSMYkoXdTNIZTLUVLpomIwPyssZaCZt0HQPWhSSCYjX5UbA72MwzV1ZhZF79sAtJ07EbqEgssNhTiM102AEK43evJATqHW74OvSEa2GDkEsJ8AabaTqxP0ocRyiUQbxaDSkSRNJotPi1aqDqPoY+t/K+OL0fr5X8pkWM1Nox5b6XSkIbH1208TFlGRINzZNnacmPMRJq444cNiYCQhrPgbZGIjgjZrGQTZPLIi3X5iFNnl+BtmEMUDjaawGyEb9b1UdVrw1F+66MG/ibPEGMH3h98gadig6DD+cHUZZs0OBbDJdtMHlwuc//4xqzYEwlVMTbJxkh2IgsiC4BVRRov3EWyFmDQEf5N5HzA/636U0wxjMEO1HtFdaSrsR0VwIagTC5KNWyxHufjEfwOCs4EV52HWzjEXwxw3uxpypr9bU4J3Pl6HCScAYCZ4L9grdPy+6EZMO2R37dArAHa1GTX0Yi36rxrzvilGmdWD9PDI26NQmC/vuOxBvvvcpp47VU6qnwwstFmIQa/ecCAbQNWIRrC2tR3FxMdrmeXDa2MOQhxJEQ0GsKI3grc9XoTjYDlUucgzNgq4JXSgCfbzRCgYyrjhxMFppZXDHQnh39lzURAm88EjNREoZJR2pBowYtj9yCtqgEm3w/Ec/4vvNGqpcrdhogNoYHayFJw0KyElTvGEELYhUTWIUEQhBIAoBcfRmhDQ/p+0RIEEpr0HWjyLTLAfceh38ehkKtWoUaRXMBiQTDuauSwCKN335Z8WClVo/XKL4BRzXq8OPakce1keoXgsYxKDzBGAR5DgIbrzQM6R0QwLhfLFq1tKilFzqA4Jc7iw0OHMYhCLWHBlz0TNT6mIgWspgzwF7FmHP7nvgpfe+QZmeiypnGwZMyUyANgLs6eKJRmHxz2F/D5TLpCdWg4BeyS6hAuisRp4PyPY64XMJVjEZ0ARDDtRFXCgLOVClFaDS2R4NDtqGpShQO62HP1bB7XrikQeiWysC2XyY8fKnKA+54NZi6NnOj1MO64UAqrH0p5/x488rGQjiNhCtxaFDD0K7tu04Bfi/7/2ClSUONDj9DMARM/Hw/XsjL+DB3PlfoQRtUeNszQ6uZNBC9UhgX26kFIf0aYWjB3RggOzb9fV49eOlqHJ1YMCY6lKBbKK3F+xban8E8OZGSxhwo1gU5TiR5XNCj8VQWRtERYOL32cCxygVs4EAaH57xfshNPFq2DU3N1rK6Z1tc93I9rtoaEBpTQhlDWTMVijKzmm8QoOa7k8HpQJTiqdI7xXvB8O8nC5aiTx9C445qCf2bufE2jXLsWjFZqwuDaPW1QbVErSlNiaS9y3gqtEJcrKdAdxR/0LvH7WpsMPDgC/VCd2bgVkLYGvvR01naTG+uaM6ApEwWtVW474pU9DHJ5hs4k1JdBBtaizKfN5yI2Dn7dmflJZupI1La9pyShldthw/bt7KKaPEZjPnULtmjOzuopl00fh6sqaLWkG2tVXVWL55k8Fko2/92YA2R1USJht35JxWyYoVSUG2hKYsJ81WTZi6hnpOF6W0QAXOGTtoSRYU2F0++gAAIABJREFUcg+OJ5QJIFvCWycnPpZ0D/q+HWSjF7Nac+I3Thc1QbZW0vig5THZRKAoForJtjoSwf1z5qKUUkU9XoSoYyJfIc2N0upqAbDRTgDpC+kRuBwOeCIx1lLo73HhppMngfbXs0gLgiZ0Ns2wm2++GTOfegKjRo3CB3PfY6BJgWzkLkqD7/QHZuC1117DZ5/MT2g61M6+Xfg9g1S1ddVpgWzhUAMOPvhglG4hxTnghBMn4aWXXjJEtW+65V+YNHkyL8qSgcDEZqNyz5r5JHr27MlOYFTuXr37MshGZSZWWyhYzz8TE00dihVGwugsIAuwaygZFFh48Px3ZXxAAKTQYVNpaOJqiRpN8elvVtDt+uuvx5TTp3I5P53/MaZOkYCbLBiVM5AjdJJuvfVWBhZouk4HdfKU1rulRMSrR689DVYcgYWTTz5VtBsbw2PXHLIypdrVIrAjQDYyPiAmGy1T1HthvnUaGx+UVVQaIJsAxMT7kmqSJl43DRUEsrndCPj88EUiqF9XjEkHDMEtJ5zA6SxZYRIAVyCbcFzmyztiCGkOVHtcaNW/N7L22Rt6dhaCTje+/XEZZj7/Ar5a+C2CwTCKigpw2NCDcdaUyWibl81aQ5x6mjDWJdNWEzUq2CjxRj/krlVWWoHWbdsYaakGa8C26Em8V1MtpXGwS014CCioCTtw+JiJzJ6hZZkC2cxyx4OHKl3Nowfx/OMPYY8OrQWTLUYpbIL5oA4TFDDLy+wSAq+q6rDhoy/RsHELgyYlviw88eMvqOnVC93HH4dSv58nYeQ4RvMPGssoXUyBbLW0YNQcBghnjYjYAadNPHucVJqcAF4El4mANtp5DkkQiABDoXclGEPUblX/LeIj2H5udqaMaEIwn8E+IytKLJhpcUsMKFrQ00K/gUA5Rw4DbJS2SBIaBN5yalesBlmREgYByNHRoRF/LAtBLY91m4h1SEpgtMin9Fv6PqWaERBEi20BqNTDQ/fUq5mhRIwt+p8BIjJXiJLMNFDPjof5qNEKhJaXQyzW6aCfNL2e2VkEBJF5AD0Y3YNAM2blkImIhDYpbpxO6iC9FQE41jjzmcWmx4RWlHiXhU6aAjjNDAjBHqXrcSz0EHOf6B2je5H+GelGkbA7xVzFmEBFSkMlhg6BPxRva51Zr2+X3rYmr3G6JD2fQwApBOw1aEK4X8RFpEiTmQCbg0l1VXoiagf0N4bm9QZQS2DAKuZiECPKaYtkRCXeYAFCkAYf1YcAdalspHvW4AggxGmiHilXQdeWfUojIEiynsC6aW0CTCIVmlI/SZeN+zGbliJz2wg8JCsGTThjKoCME0pjETj1OgRidfDGajj20ZgT9c5CdvQkGIpdXfUymRYqdA3JVEL0f0HRBrj/9aPWUcQMUEoXJ9MN4jS6opTCGRHpyU5q31n8frELHbmFyvRqMhmg94oiS22OgFgBxhEzzASeROMTOmXcvmJhLiPFgOqBZs0ElFLnRaBXmNm8VP+ky0j/3AZTUIw69D5RX0HgfD3HlH6mWAqojFKgBHsvomUjzN8XtaT6E5FyLjQxFdhLfQzrRYKA5hoGQn16jdDdc/jR4PAhpOXIFFxywY0H2BLaAT+zKBEBpKIPE703AeUJMbJcwCyvOY6QUyDNl916FIFICG3q6nDvqadgb58PpLinmGzN2CdrahDLfN5iIiDGz0ScgEZfsIomMdnmLf8VizduRJ07OchGo44YS1Jtq/0+AVNrTzvItnfHjhl30RRVYKaLOrGuphorNm6UIBv1gWrz+/epvx1xlwSQzW4oQJ07pRHm5+bEMdkSbp4myEaghLFrnOQJeOcvpqOkrBwFBfnwGDu+tpPVTrgNZKuureMFkmKyNQWyHZCbA/IzoqG9ZWiyiTgpkI0M7TcCuPut2djq86La5RaCkU4nSmrqsLWSqPqCjSUYCTR5jcEX1VEUbMDhbdvg4qOO5HTRAA2cUiPMOkCSGD+BVcR0vOuOO/n+CmS75eYbecJjBdkGDx7MumErV65kYIw+/+6HxTjkkEPiNNm4k7RS1C1NwOra6fH78M3XC3HWWWdhwddf8llFbVrjgw8+QG5egehmJXhkdLk0MY9EcP755+GM00/HpEmT+Ht7SndRK8hG5VNglbUVsvugzJdikO299xLSR5979mlmoFFcSZPu8MNH8P629bnefef/sGEDJfUCw4cPR9fuexgag9b7UcwG7TuYU0XHHns0li5dKuqaJpRuN1xeD2pra6XG2vX4dP58PDvraQYtT5p4IhtCvPTKy3z+A/95CEeOHm25/K5Jt94RnVzmGjs/AtsKsinjgzMUk41YZqwpZLKy1OYLgWwV5QJkM6UK1ZLffEY1sVHvOvVtFVU18Hk8CHg9zGTbvPQnXDpmDK45ZjTaNDTAHyH3QbEwFgO5BWRzaSj3uNH1oMHQeu6BYCALz7z+Dh55+ln8/eJLMP6Ek5BfUIC1a1bjqccfxXv/9wYeufff6N6pA5x6mBeLjR+mHIJuuHtKDhxv8WnYvHUr3n77bRw7djzrVzqViyf1axpporIwaRxon2gqYJbC7g6XikVnBdnqok4cdszxCDl90GNCl8lgnxtpo+IealJJi0FaoP53+t3Yu2cnc8Fum/umBNmIHV1Tj/KvF6Ns5RoGH8rcAcxcthxbduuMvU4+CVv9BDAJzQ4FshEAQOy2L5b9ghpmDAmHWDU2qkioNBM7014taJV7rcl4IpYlLUZpg4U2TiAc16WenJkeIhb61I6odqM6adjJ9FrLuCGMNiJwOiLs4EgLZ4odp7E5A8yMUQwWcsJkeIfOjdSyEQKBGfQMBHaw46VM5aQ2R4YDvFFKpiHMRiFoQ+wZMy/MQTpkBFKJRQ29cyTkzkwenZw3Y4g4SfCd9LIIkCB+pnXsorJEGTRix05aAhET0ElafV52n6VNO4oNt2YCa/R6RMmF1Um+sy4GBaIMWpGgnjkGqbiLuFK7pgW/MBrh8ZhBAaE9xnFmljo9Fec3i21AfocFo5RIpgRXMDAoQVVVNmbn2OavqZhhCrSn83WnhlCUADQTAFHvEc+jJa3RqlsoykxlEn0C1R0zn/j5RPtV7w89N9Wh06ELd0+W+HAhrDuhOwnoto7ZyYH7ZCCItS8y+whqr1Gp5SbKSLqYIl5CjY7LJTsOLjNpvEVj/PxULkrpV+2f3wlSLdND3D6I2Ud6udSOCEgTQCqB1vUM7jioDfCGqGCBgRiv1F4cMUR0AsgDBhDJTC+dwG5yIRA2UfTmECCk3md6bpIdIJCLGJfuKIHRMQR1N6JO8a5QueNjKEA2s/8ScWDpAt4soXeG2lpU6lG6GCTViU3IgJTs++idV4Hn95DWFwIYc0gmLzEzGbziNqvxNVgvTfYlQpPXuj0cPz9TQBulgxPcp5hvFAMC86mNsDWDMX9Wyb6NjETSbdTccLABkEm+am0/hqYmu5+SwHsUWZEg2tbXYsYZU9HLTem9FAvx/qaa21tvo9pT5n/R77akOIj+xA61pgbZqMdUINsHBLJt2IAGt8abazwyWrOZdyGQjZ6TxgOr8UHfDh3QjmRPMumicb2KkTnB7qIOrK+twfING3gjhzZK/9QgmzX9UzUKxWRLC2SzdcA0JFmZbGJnL/WhmHOsqRJD0yCb7VLq+1UMsmnIDQSMdNEamS56g9RksxoftDyQTSzYKI6E/BO9lowPnvtmIb4rLUelx4tanxdbq6qwqaJS7O7z5F+lAdOELoZsonnX1eGyI0bi8M6d0IpANjPbMkld6njs0Ufx79vv4JpJli6qmGyUnvjP66/Dxx99hLPOmMrnL/z+OwwdNgw11dVsfPDjkp9EamdCoxEOgyOGD0dVOVmNC8OAm278F7746kucPPkkvh61h2PGjsF902fIliJcZ4nZZj+IxTZyxOHMNLOCbE8//bSZLgqdTQa+/WYBf33ooYdh6NChYj7oAAoKCjB27NiEaxMYeON11/Pf2fjggYcSnunWf92Cp574L59z1rnn4Mqr/imMD5I5qegxdnH9x6VKc06koXoDWQwUvjf3A7z1ztvIz83Dgw8+iOn33s3XZbOJ+fMZ1KTjgYce5nRXc1UutaEyTLZGeqnMR6kisK0gG6WLHtW/H6buu68woKGFHembWW5kBdkoXZRAJgI5lHhzyjLRBw6dFzzV1bXsOE0gG7mIFn/3La6bPBlXjB7FmjHxIJu4Ir3XdO96D5keuNDz8EOBrp0w++uFuOPBR/Dkcy+iS49ecGeT3hLTrlii97nHH8Ezj/0HTz/yIHI84AVhugwzu1aaSjglsGbz1lL889rrMOH4idxfKd0zK1suGROOwyBBLTvVPvHv8UxaAaQJTlGDw4Nho8dyyiExhawgW2IdCP4DLVAJZHv47juwT59uSUC2+PuZ1xE6ScyqqAuifvFyrF20FO6ohgpfAM8sW4F17dtj75NPxVbJZBMgm0groQU0ySL8sGYNtpABk+bkyTjXq0XPzz7JNxmRKRh+kvXBMSUASycgRATXCmpS+6TNQmZSM7ND6J+q87gcBp3N1ARTYJ8AX0SqoQKAFADMi37J9jIAInYIp3tp3HAJuCDAR7RhioswYeD3lEtBbVKABmJBb2GiSFBFgTrsaEiggGQICfBKsX4UJyfCoKNxGICZuJtod/QtUd/EtiOQRonoCxabCRTFvf8EHnPZKY1N3IGNNSyO9fQ3nq+SMDyBqTK2BFpxurVih8nYpeozUvYllvuKcyh1TiSyit7KrFtKJ2Soz0H6fMJJ3NBsNNwX6ZkEqELzXTUvYVhFuYAbDEoJ/lM9UXsgoyoJjKry2qdJdv5GItNXjfdCzN9a/yKdW04/uE4FMCkO1ZFILUqeO4o2p0BC7pu5rDLtn9J/ZVtUwJbquxVj0QQ5ZUktGpfqPeB2KItBwKPBYmZQSwFdYu4rriLfK7nRwXIdElgz2rM1Xdh8urjvi/amxiRqTxQz0XbV+0Ypvsb7bNkg4u+qcjDLUQDCar3C5jEM2Ds4TVinGa11DibfI3v9cY0xe5ZYwUIvj+JOc36Ok9Tes6c6x6VH255XvdPq/VLrCPEMiYe1jVk/57YT0+ELR5AXCWG3hgY8fO7ZIhuG08wFoUEA4xk+W3P7opZ0vgLv7e3U/oxiZiVAtjIAHy5biUWbNqPeRXIe2wKypZp3bF90rcxnS2+ZAdlShDVRG1jJNAiQbUNdLX5Zv55BthBrxPyJmWzpgGwel9vY0WqqKVKXT5psxD4gvaqdDbKJ8V9DVW0tiGHUGMhGgxkBSFdPatnGB9Qp0aBLndLS2nrM/OgjlPr8KA4GsaGyCiFNWCAbzEJd7CPSIjQ3FERXTcNdU04F+Z2RdQXJHVMyCCVsJA6NOh595JEEJptVk02BbJSe2X/gPti4cSP+N/9TrjoC2Q4ZOpSt4ol5tfTHnxNANjH5iOHv552H9+eQOQFALLaPP/4YbdsR1w445+wzmcGm2vO1198odcziO1VjR4jcUZcvZ3dUOnrt2Qez54h00bgjFhXGB08/w39WxgfGpD/FZOH5p2eB0jzpGH3M0bh/xoNxO1L09y+++ILBQSpzl27d8cGH8+KdmyyTrqqKSma7lZVsYQH4uroanqwQyEYgYE1tPfr06cNz4QsvuABzZr/D937//ffxxBNPxINsxGQzmKAZkK2pPi3zeeoIbA/IdvSA/lBMNgLZiMlGi2Trxgsr/RCTraJCMNnSANl4SLCAbF63B36vD/5oCL8tWIAbTjsVV4w6Aq0a6jldVIB7pi6aAtnInbrM70af0aNQW1CA0adNwW0zHsGA/Q+ENysbLp9fLowkiKBHcNpxY3Ho/gNx/NEj4CE2By/67ZprieyTVCCbYuesXrsB0y69FPsfcACmXXQhfG4CowgwIUYV8XYkJCmZAmrhtyNAtpDDgxHjT0RVkBg1TYFsnCQnQbYwHrnndgzo3XXbQLb6EKIrirHiq4XwRjSUe/14bsUqrG3dBnufNkVoshnpogJko1GKmGzrKiuxfP16Th2lSRrXAnftyUE0pRVnZR+lavXWRWmycwx9Nl6kN80UVoBQ3NijmP/ScIpLzj8LZ0jroRwj6W+ivsWEVGjEKRaEAKvU/g29RzqnAxJAJzbo+P5SHkGMb4mjvR3EEYkcJshml0Fgtpl04hZljo+HgKUSQTZj0UIMOWb6yM2yFJWSkGbEgKCZDswpyBY323T7dCs4zfWqmPEyNJoQquDLKZDHCiII0I1ibb6fon+ylUCxVeSfFZNPuRdzP2D5joqPmV4v48oML/NIBbIZTE3b+2DWn2DQUB8jDsm6Vcw/CSCqBqXuqQBQA1yVbpSpQH57PcStR2RjtTZ31b5NYNuMiwmyqXoyNxkEE9JSf/LGdD+DfJbQ4gmITo4HWd85VffqWaygu4Sa+SPVBgXTNf79En2KpTCqHcj/7Yt4BXrGjVuckmJuKKg+I9nzpQIFkoF6jb0ryghN3ItSdWMIhEIobGjAqD1747xhB4HkIChjiP4ltsd038TMeS0pAumCbDQc0bhO61nSZJuXALLFmx80nS76+4Js1N6VwQFlUmSYbHI0UeOnMVjFg2wb62rxc0sB2dSLaxVkpk6Z0i62lJagIC8XOwJkSxwk4ruMVOmixsCVqoeRk9Gq6hrAqZhsQp+FNNmU8cEKmhw4XSzq3zLdRc0AqY6JHEZJiWvuTz/jjUWLsaY+iFoPibaSjolT7MZrGi8ySZcoJxRGq2ADrjzpJAzMz+N0WkpOIDWXZIMj/02P4dHHHo4D2UgMnNJF6WhMk40+X/DdAtZkq6uuYybb4h9/Eg9iYXNxmuOM6Zg+fTovNOj3Sy//B86/4ALB3ovFsGnjetaGq60iDRMxsf33PXdj3PjxajqV0IKIyZYAssknVbbSNO8hkO3Zp2fyNa3uotZJtR2cUyAbzXuIyTaDmGxyF09NwihOBx04xNCXe/GVl7HvfvvzeZFIiNNafT4yPgcW/7AEEydORCjcgClTpuDZWTOZbefxB/DT0l+MeEXDEQwZPBjl5aWsifjtD9/jn//8J1558QWOFTHZRo0m4wZjmt6Sxu7Ms/zOEdhxIBsZH9ALEoXLQewcM32AQDZqz5wuGXMKEE5Tn4sHVv2TqSkqUnsqK6vh83gNkK34u+9x3eRJuPJIAbJlR3Q4o1IHiiZ0tETVhJZSjcuBkoAP/caPwcuffo55S5bi/see4BS8rLx8OJwSmOASUOpZBP/7YA6m3/EvPDXjbrj1MNzEfjDWTnawjTs6WWP2yZ/5O7NXnB58+8MiXHn1tei791646cbrkBPwG0YLIghm2qg9/TSxWUgGjoqzDKAqqzVdlBhs4yadji2VdcyaijJoYgePrEAJuWbFQMYHVpBNIzaYReMyeVM1Hf8c9SHgtw346dOvGGSr8gbw7PKVKG7bFv1PPs1gsglNNsmXkq6wDU4HFq/6FaWhMKeThgXphkE4ESvR/1lTpLh/jnsuM52X2WHSvIZjY9PAsjKtrP18KlCPED9O91VBkNej9F81ljDzRRZQMYycUav+m0oCtdeFbqSwOSWLjbOKmVlHbV0u0QmQkeVgOQ/N1CBl3VEC3hToxrqtlMBqpsdR0YnrxqCBhdEXBywq0MeamimBKiFTIQJggswqXVrEnt0y+TDTplTI1Pfpuai/oP/F9ZgXZPxuPK8cf4VGqh0uTNFx2lg3CSCEAkOJLWXRlEwAzWX8NWmXrNIDVTm4TUl5CrNPZRqkbCfxdayur9zpEkA7+Tjm+6wyFizp6BZtWAZC6f6y26EIcnuxsz+N9FrzNSJYT7QXEv0X7URVrDVeJlNP0EHtdaCkApj9J8EiMVcSbc6U7pB9PxvlxKeuq/o32lacXIgZQ2v8VOys7ZGeJcpqccKoRB2cWi37iWT1Te8Ll1nGU5XHuEDS8oj3Vbyf4v23bprEvx/qfVGsQxHHeHaY6f5M9Zns+RLbp2ofqd7HZDrCEjgUbzCbF1GqaHY4hI56FLecfRa6AiiwsNhSvGWZP//lImAjP9ie37oJQAAbQf1EGnl/+Uos3rgZDQaT7Y8F2eyjSDKQWug8kt55OAOyyXpO7H/U5oBgsv2lQLbC3FzWfbLumDTaH8RkuqhkspnGB3JQTjWXsWmyuZ3OOGfSxD1VNfUSlUMgG02esrMoXVSAbDWaE2sBXCvTRf8qIBvPHx1Ag3QZZW22V17DktISVLu9qHe5EHFSWotgsHmjOvzRKPLCIZxz1GgcsPvunMJFnlH0OUU41Q4UTSoeffRR3HXn7VwPyYwPyFX0pyU/JtQ8TQzuvPtODBkyhEE2X1Ziuiid89ADD+Le+0T6I01a+vfvj5defQUuNxHQzUXqu7Nn48K/nx+3SLlw2sW4eNq0lOmio0cKJlvP3r0w+925BpxoBdlIW+2F5wST7aJpl+Kiiy5KmtJpTI71GJ9P36ODmGwz7n9QbImSvoquo3jdWjYo+OD9uXj4QQHAkVvr088+z9deuXI5g3ODBg3i++2/3xBO+/z7+efio48+wtCDDkQ0GoPXnyU02tiMAXjpxRdxzdVX86Tn2HFjce999+GfV1+Nl1943gDZBg4cCGIaklbcIQcPw+Ah+xsT3kSthL/c6J954GZEYHtAtmP2GYDTBw6U6aJCE5JABepT1CDMijiRCMory4TxQUymfStQQpbVDrIx8wVaAsi2YfESXH78BNZkI1YzpYu66Z9c5PJ9SSwfDhCTrSTLh37HT8CZ112PCeecj6Ejj0TUSSBbLi8EjX5RCraHa6vRv0dXfDHvHXj1IG9gEJvNXAQnY7WJRYpKEU0MvwC1SMPqjdnv4v4HHkKfPr3w7ztuY/c/Ajo4P41BI7E4TpU+al67cZCNgQvluae5cfI507By7SYp0i4ToeIGZbMf5pRGCbI9eu8d6N+rC2sHqXS0xpuXDWTbUIIlH30Kf0RDpTeAWT8vw+aOnbHXpEko8QYMd1EBfAkQjdNGnU7U6FEsLV6LCmLWayJtk1OzOCVNMAxNt1M7002W0oKeiWtLQI9AJ5r6Wxb5ogIECCxSywRAIA4BApkMQ9NZ1mCUy8W7Afxxuh2xiUhMnCbqOjv3UXsyWW3q6vEglOrHVQsVKawy1ZpAAwkCqLrgchHIRs+TIk1MPINM31RpkhJUoLeNgZGk4JXZ5k3NMxGTxMPG8qR0QHpeYiMyYC0n46kmhDLW6rrqfC5fyhQ1aznM9E/u2+QqitsWp5/SjUU6rnjfZLuX8UzFHDXLI34ym4W8AcVeMgkV08msr/jzBbNP3T/+evb7i9/N8lqZhKnqmb+T4nmsbVg8f+LziPKp/shevvj6s48fTcXP3l6Sn28BxWRqsag/SqeWIFkT8bO/H8Z9re09SXtS5UnV3pLVj0qHFu0zFfM1OQNHsCujlvlo/PeTtwc7kzLZe6ieuJHryVhwSjHpNsfI8CCKjj4vph1/PPYI+HmjPiDTRPnNkenAmXlm46Ngy/80PZBNiE84jHTRDMjWMlpGMpBNcr2TgmykU5pURmkXDkeT7qLkpMRMthxhfBAvSJu4C0hgmtBoUCBbiNNF7foZ9pjwhJQmrDGhZaKMDwhks7p/2emlxmDPk74YqmtqeZIiQDail8ZQQ2kjEmRbRVfTnChqsemi8ZGlGlKuLFVSn23e4iWYvWABSiJhhJ2slsELWwLY9mzTBmeNG4cOmgP5ALsB2QE26x0MZqIOPProIylBtlGjRrIDp/1QOi/UPgikawhFhCbbjz8aEzwyVrju2n/inXdE6iMdbVq3w+uvv44OHXeL07BQk7UZ999nMN7UdyhF9fbbb0fPPfeMm8QQk80Kss2aNQurVq4W1yWWgVwwkEYbuafSMf74CRg3blycWDP9fbfdO6JTp05Gus3zzz5tpItSGic5oq5ZswarV6/G6uLfEAqF0K9fP07lJCZfQy1ZVQD/uPIKnHveefhw3jyceeaZnM7z8MMP44gjR/Hna9f+ho4dO6Jnjx7MZPP7FMgWw5LFi3HSSSehrq6Oy/fGG2+g/z79cO011+DF557n57n//gfQu3dvHHHEEQyynnrqqbjpppvMSXtGK2MX7rZ3vaJtD8g2ekA/TB0kNNl8xKKQBgTUJ9BOvhp0BchmpotyioolRS1ZVJgU5wDKK6vh93oR8Ih00arffsNpQw/BLRPGx2myKUYO9Uus8eQAg2wVednoc+wYDJ4wEe9/9z3cWXlweDzw52TbFu1SK0iPoG/njnjv1WdRFHCzkLwA2VIvZMSimtL2eNka9zgqvoJZJpz47rxnOt7/4EMMOWAwbrnhGl7ccEoCu4I3nr7X1CLVmrGkdNmIyXbhVTdiweJfEJFi9QYIakufY/YTC/UTs6EBsx66B7267sbuouy+KJkaiUwixRqzgmwRYHMZFn/wKXwRoMLtw+M/LkVD772wx/jxLIEQdJKrpMmuipH2EY/1GsIOoduysbwSWyvLUdPQwPMMXgAbGllSGDyFO6MSVKfnJfAu5BDXFfUhjmQsIpMhlzw9VdWD0u3i9swgmAR5WHuNdP1izDL3RnR4IyFkR6LwOwCfizYhk7NLrCmv9vTNuPq3sMtYw5A3sUT7T/o9eb5gSYpyJpMbob9bJ9FmeeJBzYSycDBTgAzNdM/ka1ufL52uc2efn04ZduY5Rv2ZNzE0wmz3tde/fVGUVjFt7Uu8LE2nT6d17XROam59pnPNnXlOY+VNp/1v7/NuY30Ru4/Wf+0LCzCoxx44dK9+KJJrCALYrGmiOzN8mWv/uSMQhypYpHKsxgeJmmzxTLZdLQI8RvOmI5FZMumiqepHbZLS+BB0adhYW9fy0kXjZ/Y00XIY7qJNpYuKhQBvf1lANtJkyxI6BPLicTu5Nrq4PV20KZBNlVe5SRGTja6fk53Fk+g4d9GZz2IV7Ts7NLSqr2dNtpZnfBDffFUL2oPEAAAgAElEQVSHpTooAtoqpQ1yeSSCX9YUoyEURNuCAuzRvh0Da0TrFlbbQqTUymCzvxzGLmgSkE2li/LOL29uy9QcS51T0oqZ3iGkaglkW7JUMN7effdd/Oumm1GyZRP/Ti9hYWEhnnn2eQaJUh867rzjDvz3kUfj5/AuJ+69914cc6wwKaAyrVixIg5kO/nkk3HtNUJHzdQsE7/aFxPspmZ5noumXYxp06bhzDOm4ueff8aWTRsEWCcrgtklclmmJqwEyn0yfz5mPvUUbrnpZr4PgQvEXiOhdwLk6D6k3dauQ3v5PGKxrkA2nzeA7777Dk8/MxP33XcfgsEg3/e4CSfgrrvuYqD633feiccefoS/17p1W9a+W7t2Le8qXn3NNQzmGTvjGZBtVxund+nybCvIRu6iRw8kJtsgUMv2EFOHdsal+LYJYigmWwW//6zJxmlMjYBWMmICZKuB3+thkM2rh+Aoq8Tovr1x28Tj0T7UwJpspruoEosXgEqt24XKwgLk9e+PC+65Hy/O+5CdETW/H34/uShaATEJskWj6NGhNT6f+yZyXLSJEeHNCmY9JTkU24nut3zVKmRl56NtO1KxSTwo1rrmQW0whGmXXI5Vq1bgrDNOx8knjOf7EDRpHIahTePNJymzQoKMgqVFDpUeXHvndLw//0v+WYiHx1/XBJoEyEbC5pQu+tqsR9GxNW22kWtgIyCL0nxikE6IhjvqI8CWSiz6YD6zrSvcWXjo22/hOfAgdDxiFEp9WQhrLuk+xb266NslAEbgG435pD9K9vD0MzHNKA3MWOrTot8KgFp+N8BPKo3TgZDDgRWbNmFjaYlgtFnaWSrGSMp0UYt0gBpvFJMpDlwLR5FFWQHRKP42aB8cPnAgi4inswHGw9hO6D2siyFrKqa6X1Of74QiZS7ZjAg0Vj/WyyTLXtgZ7akZRc+cugtFQL379D/9o3UDZb/QP+qjCFxrrJ/ahR4lU5RdJAJG35QGyNZA1tGxeHfRXeQxzGlYBmRLq0paJMhWGQ5xe04cSMX0kyaopaWlyM+VTDap3ZIqbZAnt5xy4ER9XQNC0QjyaLdf2QLJUFu/L+j3TpHeQsBYTMfW0jIUFhbADrKZFtvxwp5qEmtnsoUA1DqFJlvLdBdNTh8nsV9Rr1J3hGMr3FkofZTiQv+EG5GIHg2EpPxFBgcEriUbGA3mGl/dolUj00Xv/LdIFyW3T6rXG28SYFUCOGVbXBiC00QrlyAbtYe5787BxRdfjGiYfFKBzt264sknn0TnLt2afGnp/s8+/QxuvvlmxKLCtemw4cPxyCOPwOmWVvEABJPtCL5ez949MXnyZNxw7Q38u0r3sS8m7TdXO8EXXXwxl/eiCy/E7NmzjdMMYWI5aBALrVffPujTey/0G9CfWWx0XHH5ZSCDCPsO8sB9B+Pll19OoMr26N7NYLI99dRTOPmUSZxWRwel3z7x5EwG04jGT8YI519wnqwP0S4UXf/lV18FpY/+2ai4TTaCzAm/SwS2FWQjd1EyPpgyaBALI1uZbIrdzCCHShetqBTGByrNh/sgq2aW+bhW8EOBbGR84IuG4AnrGNWtC64++ih00YCccJh3GEXajXDxE4CMBNkK8lHbug1e/HIBbv/v46xV6srKgtcrQDazXxTlqdq6GYcOHoiP/u81mS7aBMgm0w11hwu33XUX3pv3MXzZOei6RzdO5+6xR3d07doVnTt3ZpdUStejDYr1G7fgvPP/jmgwiMcefhDdd2sDZywCotU7mWmlxod4MNKaHtlYA+F+T4JsIc2D6Y/MwotvvcsgG2myma6A4iomc0vs3DpInycWwpzXnkZBwGWAbKxxpCc6RSn2FDG5FMiG+jCwtQLfz5tvGB/c88VXaDP6KLQ6ZBgbIYQ0F9cX99l2BIC1jZRWmwLfLEwaydwwyi5TjK1xUWmzpPFWE9WxYNkKBF0ybbSRANrT+RJPNRlr4jOhd+aOOeCKRli/JRAJIzcUxv5du+CkEYejtUNDjhyn1VM0xgtK/nbsuG7Bfv3m/r7jSpK50rZEoKn6sl9zZ7enbXmGzHf++AioDXfKPaL1g3UNYe+f0hW8/+OfKlOCPyICGZDtj4j6H3/PFg2yJZv80QSRcqFLykqRl5MLrwQmEgAzOxtN2kfX1tYyS4bSRWm/VwEWVlabSuexiuSa6aIFcDqFb5N18p5qokrlrZLpojmBLN5lF+miQpPt+qdmYSWLkQp30X9OPglDcrJZL4B2W6TKzx/f0ppVgqZBNuvlCMQMy5Re4ovQ4MdpNRJooxjQ39T+vKk2JBcw8mIJg6QFZKNF6s033cJ1r9xFSZfs0EMPFYugZDvrMQ3HHHMMpzhyuuhPS+WaI8YaZOeedzbGjBnD5gP+AJHP00w30GNYvHgxrvjHP1BQVISZM2caC2MVF2KyHTFiJP/aq3dP3HHHHZj3wUfyDqZ4dDrVMuSAA1hT7Y3XX8dll12GgoICTpPdc889+f/ePfdk3Td6J4R9ufkcvLiPRbmMlBpaUlLCYFtRm9aYNfMZ9OrVq1GQjTTZXnn1JVx11VWYOnUq39/ro1gJYwq6/u133Iq5c+eiqryKf8/OzsaxY8fiyiuvFOfFsXLSeeLMOZkImG5tKhYCqCLwScD9NI6QAQul7T/16WeYvXwF6lweEMhGmmynDRzIIJtXapc5pZA6X09qWpHxQZkE2SglUukMib4osT9QYwt9Vl5ZBb/HC5/XA39MhycUwvH79Mdp++6HvtkBdlMmQINSXlSqJLGUCGSr8bhRXVCA1bEYFlXX4dLbbkc0psEjJRSSgWxLFy7AVdPOx7OPTIcnFm4yXVRoYAnQZuVvv2H+/77EoqU/4adflqGhgbZFxOFyetCx0+4MvHXt3gNdu+/Juo4P3D8Dww7YD7dffzVcsRDrd7Gq1XaCbNx1MCPMycDac2/NwQOPPoWQ5kbU4UwKsinAlcZtLRaFFyF8Mvs1/l+LhXhsIZDPmpKqni8pyNZATLZy/PDhp3BHHCjzZeGmDz/GgNOnwtOvHyq8fjY1EDppycdDo10akVSppfHbRuSMJ57Zvo3o4HuQjunPxcXYUFOHkFtjvbpE0QyzR0gHZFOsTaVhR5prlBYaiIaRFQ6hR1EBTjp8BHrm5aIVwAAbzVcEw1zevXniXCYS2ZRYU+ZzUZmZ+Io4ZNpDpj0keR80tQtNWqqUNirn+Klm6Uyn4E3eP+eqKzPn27kRyIBsOze+u+rVWyTItr6yMvkcUTr50FSdNLGyAgE4aWVj891KJlxJCyo6wuEws9KIPSDEW83ddAM0U8K7chLDumyIobqqFtk5Ad6Np6MxSEV06eKoC4Z42un3+fh/2t2u9riwWXPihlnPYlVMZ5CttUwX/fODbI2/LgrQUgsfjgkvfW2aPxZgzXRval6ayYYNGzj9kO5FrAv6n/TH6OjZsyenefH4bGVOWlJIFy5cyCwsl8uFfffdN+7BKisrkZeXJ75vYWA19vTW8yLkLhcOC1aXEvOVzMlgfQMWLVrEl8rKysLee+8tJ1J8M8O7naNmS6M04morEy2MydCgTRuCcC1lJpe2JECWWVbxjhBAuWrVKkTCYezRvTs8HuEuaj+++eYbIcSsadhvv/34482bN6NtW1K4Mg+VqqvKYgj/WuJvL1e6cW68BWY+/StEYFuZbD49zEw2BbKRsLubBd3lWCEZXtRfESu6vKIKRa0KmGUrDrUBk3yEUGtjBbL5fV7WtvKFwrjo2GMwyO/HAR07oCAYhD8S4l6RACq+skwzrPa4UZadjaX1DagoLMKUf1zOfCNvbi73VfH9CaUgxvDOyy/g3ddexJ3X/gOeGOmxsbJZCpF3upsovxD4pbRGcXYoqmPFylVYsmQpOy4vXvoTKshBmzeyRAokfzsGuPUInnv8IXTZra1xP9NdNL4V2pm5RryVkL3hhGoF2VyY/80iXHXjrSB9togmQDZhLaGExBWDmsoUgysWQUHAjTmvPgdXLMjpo8rUgkqUSuA8jslGINv6Uiz65HNouoYSrx+XvPEWxv3rFjR03B2VHq8FZEvcxEnWNjk91xKSxHiYH1I7oCcMOjWUhEP44ddVaHC4EHYKEJYNCwysTjy/cie1a7IRCCj+JkBG5QRL8XezSUQU/jA5fIfQ3u3C8YcOw+AunQ0JBxoFiCFCh315aifwNQb+/RX6pMwzZiKQicDvE4EE8nATMjO/T6kyd/mzRiADsv1Za277yt0iQbbNtbWW9myZlsnVCYFUNTU1CPiykoJs1sW7Cq+aZpOouwLZxLRSOCoqoCLOoUjej8WmLSBbOukQNMtV5WgIRxgUIZMGVWGVTifKA37caAHZWtWRJtvEv4Qmm3LzYct6CbJxIqnaBCccyZKfKAzbxbGt2hupABr7xL+p6+8IoIevoW5sA7isPAbrvYyf44kO29eDNPFtcU/BOEsEr1OACGkCjgluTuq5lAtco8DfTn3szMVbQAS2FWQjJhsZH5wxaF+0Rgw+chZlNpvJSGJtLYeGUCSMsooqtClqxUAN7fmIfp+AC+XSmBhMAq4qK6vh8biQ5fPDrUcRCIdw9yXToC1fhlG9e6GwoR6BiADDFMgmdMg01Lrd2BzwY2lNHcK7d8Kkiy7mdFFfXh6cBLJZOjHi7VFy4gN33oqKjcWYduapcBO4RM/FRUuuISfcGsW3+SBnU52GMlYlE+mrMaEn9utv6xhsW7R0Kb7/8WdmvLJ+VyyMx2fcg97duwgwi5xKLWWzpqCnA7JRMRRISYBe2OHCyvVbcMrZ5zPIRqmtivFlygEIx0sCjxzRKFwOHd07tsWzjz7I5dM4yZUYbnJ8sRGxjHFHpYuSY14wChRvxaLPvmRQb1UUuGbO+zjzPw9jc1YAVR4C/ASTjcucZNxqbBxpCowSmm4ukPbLD7+txlZyKaUncTpTgmyJwu6q/zZBSBJBplgQuEbgsk+PIBAKI1+P4JjBQzC8/15oLfVRSd9IsNcEoElltht4phKpbwHdS+YRMhHIRGAXjIC1zzE2nDUx1tE6whh+fsd59C4YpkyRmhmBDMjWzIC1kNNbJMimNNkS60gsWmhKSJP4vLx8I13U6vaZrG7F9zRY00VpEZBsgaFYOMrinh1BdR1lZeWcatdUuqhYBMjJNbmL1tbxwoQYSWpxVuUQaUrXz3waK1nLJobW9Q24etJJOCA360+eLipqIN0xjCfn8uxkKbgK+ExgbMmKbgoUa+pdT7bYsQK16r7bCnKlE4eUAGCagFVTz9jY53YgT6SMinV6KsZFc+6XFChsBvuvOffKnJuJgIrAtoNsEfytZw+cNGAAisJB1kUjF05HVGd2JnXiIl1RuB1WVFSgMC9fGh6Y8Igm0SAGpWydFH1UXxeEz+uGy6HBDR2BcATvPPEYVvzfu5i430BmNmdRuqgeNQFuAtliQK3HgxKfH4tqqhDq2BknX3KpCbKR+3WC8UEUV19wHrrv1hoTjz0CLt0E2RSb22owYu3/aNxUI5qC45TbqHD5FGASgXy65sZXC7/DbbfegfrqKkw55UScdfJEaDqZC3DE+FrxLpDxYI+9BVvTNcVnugG0hR1uVEccGHHs8QhrXkRhig0rVpZ6Pro3OYs6YmEMGbA37r3tJma1WctlvXeyLDTBKiR6ehj6mg1Y8uW3CDuc+K6iGo//vAIT/nUrg581bjcz/xTIZr2uFXCLH+/M50r+Fptuo3RPMlbYXFeHxcVrEHS6ENGkHpvd7a8Rd1IzvRnsMuYik48YActRZIVCnLJ8SK89cfyhQxlcI942JfuTRqop42BJEc10P5kIZCKQicAfGAFrn2pqYdJIRcQHYU6UOTIRaG4EMiBbcyPWMs5v0SCbtSvkiakSYkYMW0tLUZifz6kx7B5KKW8SkLCDGuSe5oCTFwM1dXUsyp6bnc07sHwPqd9G2je0uOB7Sct6/t0BZr+VMMiWn2h8kKQtWYE2AtnoUJpsNPGu0WAYHyynk50aBJPtLwyykYMfxd2ip2ddKG8PyJYu+ywZCzJhUE4HNbO0iWaevs09kyp7cyYRxk6fBcxToKdd+66pgqUb46au09jnv8c9tqd8me/uOhHYHpDt6H0G4NSBA1iTjVhmxGRzSfdQxe6ibjsU0UFp462LCiQzVbHDzDgQAS4ZyEap2z6Plx1GCdzwRSJYPO8D/Ofyy3HeEcPRrq4WOaGwYLLJMSmqC2kBchct9QfwS30DNgQCOPf6mxDWnMjKzwfbJhsgm9SZQRiTxxyDSeOOxrD9+rFGmmKyxemZkjSChdktnsLOWJVsNGk+QMsXndh1kSgef/JpvPrG26wxef5ZUzHmqFHMFlMsNnE9BbSptFJWakvZcOJBNpn6yEZGBCo5EYQHJ0w5Cxu2VCLq1MRcwCHZawSsOZ1o374tOnfqiK6774YuHdujb8/u6Naxg61c8UVoHGQLouHnX7Hsh5/R4PJgzvJf8ZUngIP//neUef2gdF6hx5b4WKlANsUYtn4nvgyS9a2BAbU6zY0fVqxAWTSCkCZc16keDA04ciPl+Y1kqqnfjQ0wkR7K4COlROtRdkr1R8MIhILYu30HTB4+HJ39XpCoArl7U2ooXZVSo+k5iDViSsWJkW5nSYXZI/l7S3Ft7/0z32/6/dqV20+m/rav/n6v+CVfP4hspQzItuvMz/5sJcmAbH+2Gtsx5W2RIFuVdBe1h4jdEmlKqAFbSkpRkJcLj4vUQIyElqRRtXALUFNbh7AeQX5urnAKk2kkyb6o3BlZj8YGstHCpLH9EHFPMcmurK5hBkROlhB8p1SPak3Db+QuOmsmVtBihY0P/hrpokas5WojEYSi5FwRP14jbOO7kg4LKx3Qxp6609zy/F4gW2NhSgamGfk99nTVRthz6cRrG6sr87VMBHZoBLYdZAvhqH3644yBg0Aqgu5YlFPn4nfIhfZVOByRIFsrQ98skY2bCLYQ7EEMONJjDPh8cEYJ4IggvHETJuw7CFdNnIBOoRDyg0HiZok+UDpfEnhDIFu514v1Ljc+2bAJNz38MAv/+/Py4JDpouL5Zap3LIzhQ8iE4Er07dyegS8BsNAYmBrgigeJTMaZYvIRyMXposXrcPsdd7NmY58+fXDJxRehR+fd4UAELgIpDVHp1L2nACIpbdMO6slxQJaT9cbkRgzp0EU0Fy7/5/VY9NMytN+9Ezp36oROBKh12h0dd2uP3XfrCJdbE4CQ8IRlfT0BMprProBQe4ojj0H8XdkGqHz1QVR8txSrl69BtcuPp778GrEDh6Lz6CNR4fGjzu1KCbKl08gJ6GTWpOWgcYSkMnRNQ9DhxPqqKvyyfh2z2MIEOHIKr03XlPU7xUaieIb4GNPfKOXTHSFDgzCyIw3o6PVj0ojh2KddW+RL5prfYsREpaJ/rAfKIJvUvkvnwXaZczJ+lLtMVWQKkonATopAo2s0Q/tXzdAbU9neSQXMXPZPE4EMyPanqaodWtC/BMhm122hifWW0hIU5uayzpnpKpk8ttsLspGWSQQ6ykrLkVcomGwKZFNAXLI7K05DFYlCOzXkBgKCFSdBNnIXvS4OZKvD1ZNObPGabEasLFv6XEdK0MUUK9sukG1HvWnbCrI1qrmTAsjaESBWUkAteQMVf00TNdwRZdtRdZK5TiYCTUVge0A2Mj44fZAA2bx6VIj2y46AmZ5SfoCMSyorq9CqVZGp2WZjDlnHH+7m5PtWpkA2j5u/644CnnAQJx8wBEf37YPB+XnIb2hglpGpB0fu1A7Uu92o8HpR36YN7n7rbTz9/jwEnW74cnOhud2Wd1oy2WJh7Ne7J55/7EHsVpiVNshmLa/JaNN5sytKZi2aE2++MwcPP/YYPG4fzjnrLIwaOQJOB1sgsNGAVe+ssTozDRGaAtlMgESVo6Y2CG9WNpsviCMmGYAKRDM3xVKVqbkg27pPv8bWjeUo9QZw59vvYsAFF8Dddy/WY2twUWJqak0+axxSbcJY/65+JjCNtN7qnU4s+GU5amJRhDQCGu32T+YdqL2JVClRFySTQQAj/U/gMYG7BLAVxXSMO/ggDO21JzPXisisyeIaKjSN6BqyAVsNaoyom9IPTb2ff9znjbu9/nHlytw5E4FMBHZUBGK6QxK6ZZ8l9VKt8i88/bWtN3bU/TPXaVkRyIBsLas+032aFgmy1QRJdYZ2bE03NwEGCIZTzA6yGbNR5aIVjxtw+gSntmioJaFoPYJccmGTC6fULl6UFkOz19QgW6MVJdNbE0E2oFpzoqWCbNuatshLI+lKme4L0Nzz0imb9Zx0gKV0z1FlbU4657Y83/amtxr3pLQrOpIYEIhlrDiawujSiXlznzNzfiYCTUVge0G2MyTI5kkCsnH7d2gIMshWiVatWhlpnapciYmjcnySQFBZRSX8fh8CEmRz6YA3EsYt550D94Z1GNO9Bwobguzu6CKHAXnolCrodKLK44a3Rw9MufUOvPbV1/AVtYY3Ow9OrzQ+kCxtjkMsjN4d2uCj2W8iz0MOm4lMtmSpjcliHCPtNQDl1TW4+5778O0PizBu3DiccNwE5OZk8QYUMcTYrIHANll0lfbJfYbFKdR+j1TunvbzjHFbappyTyTHXAb2osTkM0FNNYdQ108lyp/MACGOyUZqZNUNWDbnI1TVhrAiCtzxzhxMfuABlBYUoMbpQoOTtOG2nRlhT3kSDDUHp4UGXRqKS8uwYvMWBMnoQBPmE/bNIIbWJJORTR8iOpyaA25ocEWj8EcibLaRF47g8P79MHbIYAbWciS4RgAb6a7RP3H3eOaaUR+Kka7kOmJCQ9C+2WOVYsh8nolPpn0IeRRrHKxzxEx8UsensbFfaWknzrNl2rzD9EBOmCOkMZ9tat6R+bxlRiADsrXMem3qqVosyMYT6CQCvrRwoX2JOCZbEpDNuvi3g2yRWBQ5OTlpg2zbki7KFWcB2Sj1IztLMdkyIFvSxVuSnfGmXoCd8Xm6oFA66ahcPglWWYXFuXnsBFMD6zWNn62rL9tuXqPxawJFy4BsO6P1Za65oyKwI0E2YpMpMFm1ewJRiMlW3kyQDZpw7TRBNq90dBS6bB++9CJeu/cenHvIISgM1sMfiTKbjbsShzBbqHc5Ue1yI9qhA2Z+9jkOOfEkjBgzAa6cbHi8kslmA9m6ty7Alx/NQZYWjQPZGtNDS1YXBKERC++yK6/CoEH7YeKJJ6IgP98CromsRQe5cFqOdEG25tS/Ato4hVTX4vpUeyqoCVyJWNrTUu1MNjvYRymm/DfSq6ioxcK33kPY4cV769bjs4pKDL/iamzxZ6HORaYEYlNve464vlzKTIScLlQ7HPj2l19Q63AgyPQy4SiaeAitO8UkdOkxBmw9kSiyohFkB8PYp/PumDRiJNo7HWgFgBxDydSAtlA8ssUbT5FqfE4YCFKnH29PPDLfzUQgE4FMBJqKgALZ1Hn2fp9cs5Md6c5nm7p/5vOWGYEMyNYy67Wpp2qRIJtVky2h44tpoKn71rJSFOXlCeMDqauSKq3PuigiJhuBbHk5OazL0li6p1WTLaJHUVpegcLCArg0EgxOrclmTw8iJls8yCY02Vouk00sruyDWUzWk0M5r9pat30Ra2/89nVEY4OiSo358MMP8dXXC3DZZZfB5yP1GQK3kjsMJQJUwkxDGWOo5zF2GGUBzXIlpqEoEfGm2GtxwJ5ikLHGTnpba0kBOysTjSmgyZlpyUBF+ttbb76O5cuX4/Irrkhan6p+Er6fma001W9nPv8dIrDjQDYShhepdgJ+UIeGUMRkstF4YrwTSV5b6zhEZSuvrJJMNi80EuqPxoQu2+bNGDd4EK4ZOw67xXT4I2FO66PBnl08icnmcqHG7UWFz4fy/AK88+VX+M/M5+AI+OEP+JKmi/ZoU4ivPp4LP8LNBNni+zUqR/Ha9cjNzUNOXoHBVhOglHxKG4ON+7+oEJ/eUYeq38bSPMW9GncvNctjApnJdNkMkC2sI7SxDIs++h9qXX489tVCeAfvj85HHcOOr8Lp0wqwqXajtOVkDJJZaVs2X6zzGZKYoDThkMuNFVs2YW1ZORo0agsCdBXnCtMD01VVgI5OxOCOEUsyikAkjNxQPXrk5rHuWp/CQjY0yJLsNVK4VZpr6gmotDFmp8UvTtPt5ps6z/555nfRIu3zob/67+o9bWoemGk/f+32Q/lOVtMunp+SJuWOGngy1/lLRiADsv0lq13Mr3gSJLIINtbW4ef16xHUvAg5+YOkBle7crQcCmSzEXAEIEZaMNsJskWhC3fRbQTZ3LxD3TyQzel0IivgZxYepXdkQDbRBO11bP+btaE2NbmyN+ri31Zj9OjROOXUKbjyyit5ocCTV4cToVAI55xzDv8bMmRI4vsQA6ZOnYK1a9fitddfR3Z2dpOLjFv+dRM+//xzvPHm2/D5yIfNPBpjrVlFrj/99FNcftk/8Oyzz6JHz57xsyUAN954IxYsWIDZs2c3+g5TuS/4+/m47bbb0HfvvfjcqaefgVGjRuH44483UkDfeecdvP7663jyyScTFsA/LlmE8ePH48qrrsLUqVOTuAzKOrQzHJpaVe3KvU+mbC0mAjsDZDM3XgSokQxkS9X8rSAbfVsx2fxeL2/asEZWVIcnEsY5R47G4MI87LdbBwQi5G4ahs7aWxprcG2orsZ3v/6KkpgDRXv1xTNvvo1ZL7+GvgMHIjsny1ihc59HwIse5XTRT+a8iRxXfLqoqYWWquoTQTbReQvNMSV+z+mhkM6j0nmSTrOCYNY0yMYammK9Wdlv6nzzegIGUuV3SHfqxOs2H2Tj2rUMTso0gE0i6sLY/MuvWLV4GcrdPlz35mwcc/W1CHXrhkoPTbzIFGPbQTZVfrEvEkOMdNhYA8+NKj2Cb5b/wkAeTfCoTehq80R+kYHMWFQaPQAaOYbqUSHVWsIAACAASURBVOSEw2jvdOL4Qw7CQV26oDWAPAu4RmCc07IUFeCaMM8QRzwzjxaztHRtavGaznBA5/zVQaTM88v5hGrH8v9Um+fW94R+zsSv8fj95eJj6Xis/UuLmeBkHuR3jUAGZPtdw73L3KxFg2z2KDcFsqWqFevipra2FtFYLCnIZtWOsV6L/cgsTLYEkE25ocn0VqNvt6SLCpAtwKBSSwfZEupBjnDpTLa3582yM+XOOftMLF68GB9/8qkEveRiUXfg0UcfxfTp0/H++++znhK5/BnaY3qMQawLLvw7AoEATpg4EdfdcD00VqdJluYprnv4YYeB6vn9Dz5I/hjG6tDU4VAnvvjii9CjYbRu3ZqBPwK/+u7Vz3IdcY9LL7mEgbyvv/mGGXk8uWR2iCVFJxbD5MmTUVpailmzZmHJjz9i+PDhOG78eIwdOxZjjh2Hr7/+GiNGjGAQ7pNPPuE4JGqv6bjhhhvw6quvYv78+WjVqk3SWdzOrtftaROZ7/51I/DHgWyKsaRWi/EMOJVGSCCbz+dld1EFslFaqEeP4IUHHsQ3r76KYw85CJ5IBMXFxVi7eRO8eQWIud14/7P/YeT48Sjs0hnL1q/Hux99jKGHjcDNt92K/Px8fpcFw1QXIBsZH/TojheefBgdCrKTMtmaYoSpz00wSyRkSqjL1tDongKEU98jAMeqy2VvmQaWI7VXKTVWgXh0LqV3ciQ1B3hjQi6r1TlWB1MB5ql+1r5Mj79zU8/NDMaYuBsP8VX1WPLNdyjZVI6FG7bgxdXFmHjjLdgcyEKN2y1TRRM1K5vsJ2V/boxjTiDKD6ch7HAysPbLunVYW1WJkIsYbMLhVh3MWqM0VdI1lRuIbj0Gtx5hgK1fYSEuOPZo7AagwMJec0ndNTm4JQHVTJDVWn8mK3EbjQT+MivfbYzPX7fr3sFP/kfH/4++/w4O5y5+OXP9pcZfOWeXOqA8NiR5hqY2C3bxx84UbydHIAOy7eQA76KX/0uBbGISaDLZCvPz4Haa6aKp6qgxkK2peuXdZJrMRs100R0Fsv0G4Ia/grtossn0TphgW0G2VatWYcTww3DVVVfh7HPOk9WsY8uWLQgHIzjiiCNw4YUXMqB10kknoaioCA/+5yFeGVVVVjIAdcjQg7Bnr14MRL300ksYPDgJ442vrKOsrAz77bsvCgsL0btPH/5rws6hBGNp3TRlyhQcdthhhobQtGnTOB2NmHd2kO3cc8/mRSVdb+nSpSgpKcGwYcOgy7TXkSOHY8KECUZTvufuu/HYY4/hjTfeQFVVFc4+5xwGGwlkO/bYY9Fv7wE44YQTsGLFCpwyeTLadeiAu+66S3yfxZTUpXSsW7cOQ4cOxUUXXYRp0y4VH9hWi00uHpt6yTKfZyKwEyKwM0E28RoIJhtpsrVp1cqQEFCGB1bQyPraKJCN5AcClN4pmWz02rkIKNGjqCxehxMOHYZTx43Dl598jLqGIA46/DD8/Ouv+N8332DW88+j7777MaBDqYT14QjqgyE29MnKyYHT7TJYSDFEmcn2t/0GYPotN6JHx9bbBbKZDK/GGWLK3ICYWAL4aV4l2905HQSaSdCOLkWbHsz04i5Lh4sWURAMLnGkx2BrEmST1yPQ0EFk6PJKfPLBJ2iIufDc518jMmgIeo0dizK3D/UeN6d1Upns/WKT/aQh2inOZIiUU4RJ482FsnAI369cyc6iYafQ5zOkDIjjz+oGgo1GDqpk7OSJ6mibnY0+bVqhjz8LY/bphw7S3IBSQwlgE66h5kHsR64vjT4V4xuXR4GAUkt0h4Bs1oGyec3jT3R2BmT5Yyvrj47/H33/Pzb6v/fd45YWPCaI/lSNRxmQ7feukZZxv+aAbMRm10HmR7vus9P7QKV0kuFWNIK+HTqgXRY5z0fZxIv+njnEHKzFpYtWhkPcnmlSy5M7ZYAgJ80RgFk6BLKxJpvUwmmMDi0au4aa6lq+Zk5uNi887Ppa8Y1K7ArTzjmBbCVl5SgqKoQdZEu9dhDlJ002YjiR8QGlWIQdDtRqGooBXG8B2Ypqa3HNyZMwJCcbxBkiBbHkEp2Zpt94BHTce++9eGDGDHzxxRdo36GjsVgYO2YMs0I6deqE1157DW+99Rb+cdkVeOKJJ/C3v/2N6/uss6fi+++/x4fzPkZOXi4mTjwev/32G95++//Qvn17i7i2ufgg5tvFF16EAQMGIK+AVG6o2YjFJQO1tDChv5GGTsyBU089FYceeqhRrokTJ6L7HnugX9+9cM011+CxJx5Hr9590aFDB1xy8TRxnkPHt99+i61bt3LaJ6drxWL42+GHYcyYMWywMHPmTNz0r5txzz33YPz4sfjqyy9x3nnn8fMcd9xxfF6/fv0YZPvpp5+4vFk+P4ODNPmgf2eefS7GHTfeCPHEEyZg8+bN+GT+ZzvFrCHTmjMR2BkR2FaQzRMJ4ph9BkC5i7oiERaBJ900YnER6BBlvUQng2wVVVVoXVQktLAYsEg1O9El+CJUr5KBbASU0ASH0kbPOOEEbFy1EvvvNxg33XQTNJ8PNQ31uGfGdFx19TXQNQ3+7FzWGK2razBC6PZ6LcxcGnGibEIw8agjMfWkCThwn17MlqP0ThY+4PHVBGlSCUM3r47I2VL0f/Ylpvm71ECzpSGq+8SkfhuBbeLQxFhM5DwHRVmM+DS2l2zdhCy3G/m5WYbQf/PKm+xsKQshwSuaj2hhHTWr1+KbhYtQEnPjjtfexNhbbkdDx91R6fIw28yYlG1nAag5sRYbOYo6XVi85jdsqa9H0Cn+xs8u0zmp3VA0nHoMmh6FGzHkuTzovlsHtPIFkBsKoqvbhXH7DkRbAAEABLLxRJvDKDiJjckapHqc5n7HquGZ7B1tTLcvnXs1CWYaDUz+sIMWQtbnam7Vp/Nc6cbfPh/d1sezlind8nEM5Htr3DdlhSTvGei9TicNOSEeaVd8YiQbe75049lUjJpbvKTjl8xcsNeN9Yl2pO5lc9tx0vObcKk3+zHZnxvvp3AX3fHHDgY9m1uxKV/kxP4oWZtKBvY0J0b27xtr4J1gxJZuuZK+O5a4JmdQJ796c85Nt3zW86yYQSRGYzRQAeD9ZSuxaNNm1DmBsIsc2BXIZp0PKhdwhzFfNH9ovDQGDiJxERPviEc+0n1jMiBberXfQkE2arrxh0oJof/D5MxWVoaCvHx4XGI322pgL5gCIl2F/lfMARLcr6qt4fNzs7LZkt6YXHJKjRIONtNUFBIdjuooLy9nMMKl0QuiEmXk5NT4vpi40tLGSU5wMaCiuorBwGx/QO5MC022dQSyzXwaK2gyDQfaNDTg6kkn4oDcnAzIll77T3oW7cQToESMtHkffhjHaCDQ6fTTT8dRRx3FLLeRI0di5IhRuOOOO/hatJid9fRTzAQbPuII/tva4jXMAGvTtj1rpVFKpzhMkO3qK6/CK6+8gm+++QZFrQsbLb3deIHa476D9uH2ZWV7FLZqg28WLjDcSelDa7qokYdFd6OVkh7DnXfeifzCApx99tmYesYUZGVl4bPPPsMPP/xggGx77703CNR75plnmMV3yimn8Pvw/PPPo0ePHrjs8iux3/6DjWd4YMZ03HfffZj/6f+w++67b0fNZL6aicDvF4FtBdm80RCOHtDfANk8uml8IN5P0h2jEUcw2QhkIyYsM4IY7GgcZHOAJmAO013U52O9SPXu0+YP8bP/eellWLZkCV547jkQcEZj0Zz35qKuIYQx48YiOzsXmsvFDqckg+Ak4IkYr04nM9oEeqJL4ETHpeeeib326IQJow6DByG5U0kFNkE2lWa5fbUkQbGYIx5wUrIKaqFIQB+n7lhANOmgKnTFKJK0SSEAu/r6INZt3IC1xetRvG4titdt4P/Xri9GQ301brn2agw9eIgAmlLWQfpPJphbIi1VpIpqQEMYqxcswsp1m/HhytX4proeIy6/Elv9ftS53Ahp2797rYAKnQA2h8Yab1vr6xlkC0pdPpKcUG2RDG0ogmSOQew1v9OJLm3bo01eHu9Q+/QYckJhdHNrGLf/YNDoREYHxFOT0TXmQelGp1FQoonFmh2MagqcSLdM6ry017xpnphu+dIF2ZKBV+neI51YWCfPZv0mdzPfEfdN6GdlIRsD2cR3VEnjGacGE9i+BpDtKiUw20h9WnVv04mh9Zx0Qbamrptmc0t5GXpuXuvEmaqYp6fb/poq5w7/vAmQLaE/sLefHV8gecV4jclUt2nyHaHni8sAEVdq8nv2G8oGQu9sMnDRCu7QV+n9avY9EhNRtq2sO7xOklzQ9sKk277TPW97H4E3wQAQ6UeBbEs2bkad24GgZLLR/EWtEwWJQWioEivfOFIYICVtHjRXy4Bs21t1zfp+iwTZShsEk816WIWQiQlUVlmBgtw8OLQYTxbVwZ0OTbHJrY3S6bR4i4La+jrWZMvJyhILIgLLKA2FJ620KKB0C+HYRWkXUekcEY3EDJDNSefSy2NB/tT9VDkpRUaIZGuorq6GZtNkqyGHNgDXzZyFX2lZ5tDQur4+A7I1q/knPzmmR9C7d29OCb1/xowEweZ58+YxCLVbh3Y8mL039wNmGl53zdWsP3bJPy7DBRdeKHiivNiLsYbZlNNPRbt27fD4E0+hW7duloFQxyEHH4zsrFzMmTNHsFV44SM7UkEVSHmsK17LKZmUlrpp0yY8OGM6br75ZnTs1IWZbEYWEXT8+9//ZjYbabg5ebEu7kWL6rbt24l76DF88MEHOO+cs3DxpZdgxv0PonvPHljz62rk5eXBH/Bi/fr1OOmEiXjm+efw1pvvgIC3gw4+gAHIM886J66sH857H2eddRYeevBhHHnkkUm023ZApWUukYnADo7AzgDZjHFGyggQwFVRVS1BNvHOGwYr8mTrXFH8LDZx4owPDJaceJ9dMQeGHXQgrr3qahw6dBhoXUXfufvuuzFhwgno0q2bANIAHl8YXJMC+NQnkMak10/mKzoDVQQ6PXjXndhavBqXnHs6PHqQlEYZkKIxlBh6O2pyyumXPBF0ojYYgtcXkH2YuXsr5pWSjSX/D4ejzFDfuGkL94Mbt2zBpo1bsHGz+L20pFzuKyjwzoloLIKYE9D0IO69/QbsP7AfnOSEaQHZmpumajdn4B1fmifQlnVtCJ+9+wEq4Ma//28uBp48BbmDB6PcS66iwvBAbeptT3NWLLaQ04UGzYEfVqxAWURnswNmUfK+CrUTinUUpOXnjcXQqXVb7NaqFdyxGLy6SBklZ9yccBBdPB6M3X8/FEmzA5o3pbvrHT8ZE23FQRMhAeOmyTxSm1LiLdgxjMntiXLq7zYFIorypxe9HfVeNfak6Sy2U57TTPQnbdCpmddN9XwGuLCNTJsdHf9U17M/7g56/IS0c2ucxHpHtkM570y3Xe6cNyfxqtvVNhspZFPxberz7X2ffo/4JYvd9jzXrv7M/G7ZmbC/R6CT3EPFWaUbKyKPIZvA63YBspUB+HDZCizZtBk1TnIBtzLZkj+AwtZSpZSq9GbGJ2h+mGQ+SX/a1vaQYbKl17BaJMi2ZkuJzS/LFE/mSV3MgfKqSgYMnEwbkwklltaqdFbUZIh3gYgFFw7z9JuYZeTmxmkntECRqS3J3M/Uzlp5VfX/s/cd4FFV2/d7ZjJJSEIJoCggHVGK9A4CUkRAeq/SuyLSpUkRLPTee8eCSi8CIl0UsdCL9BYgvc2d/7f2uefOvXdmkknCe+/33j/n+/iA5JZzT91n7bXXptBMGTUDXm+869/neqeYFnHx8fw+6YHixAd2O4VlCKJPN22gKw5kELNR9uhoBtmqZM6UzmTzbfx7vOrO7ZtUrVo16t+/P300ZIjrMKcz0pBt9Kutm2nSpEl08MfDNGXKFGrbuiXVb9iAtcq46JgX+G/efK8wk23d+o0MSklj5vq1KxxqWrVKdQ7DNEnraELd8vratetSSEgQsDveTzau38BMOoR0AgDs3acn/bDtO4pPVDi7px5k42qp3wEhcJ4PRBw+On/hAjHeYmJZ2y1fntz0xfRpdPzYSa4DL9q41+qkuLg4+mTsOHoWGUFzZs+jBo0aUpFXC3EyiAYN3zW06+VLF1ijbsTwUawX554gIQ2dlX5regv8i1ogLSBbw9IlqWuZsgTYGgwhgBZSloANQasI5I9LSKRnEQgXFZpsALjdEpEYvk9NBgBprydPOWtxAOunOTTGFC4/e+ZX6t+rD23ZvJleyJZVsNSIOEsykpEguUFQcDA7AJ4+hR+VKDExkSIjI/l3WDPsdjudPXuWLl6+QAnxsXTtwnk6cehHGj/8Qyr5WiGyOxM4IYIdxzQ18/Lz6Ao2ShjWs9PkqZ9TrGLhkP1A/wz8HXGRMRQbG0vRkTHMwHOwo8tK/v7+FBqajbJkzUahoaGUOXMoBWcMoeCgjBQUFMJJaLCPou0joiLpr4uXaMOm9XThyl9kpQRaNOcLKlY4L/8bb5dGbEpBNv240TJ1ovFjHPTo1n06c/J3Onv3Ia0/f4E6TvqU7gUFU7ifPzlsMKxF/6alsO9bx2K7HR5B52/f5JDRRDhsnFYEopAVdg9Ci52J9GKWUMqf4yVmsUGHDT+HfQOADeHHIQkJlNffj5pUqkjZVZANI1gz3FMCYJiYKb4b+YJVKcv/ZZAtqf5LKWiT0utTMnaM7ZnygWcGaXx5tyeQzSOQ4vvAMLzWI7CQkvFp+ghfQB5fvlteY+5P+X+hDenKtpvKz3eriqfnGPqdpQtS8gX/t671tX9SOo/S0v7e6pQc+K4/P8qzpZ556Ou3Jrn+qL/8L+7yJAdgWvrteY7spEA2qesHJhvLtAJkO3+Jzt29R9F+SFKEbOCwQlz2APoeY0Ebx5K56KUjNU1bdXLLdB3PC8xPB9l8Gy3/kyBbeHyiBIvdDFaE2QBkg8c7S2gmTnwgEGYZHqqK1Jnajxk/0EKLiuJBjsONzQTleQLY8Bi8E5psYU+ecbgoPMh4p4Y0e+srNVwGhzAcDoIzILuolRItToqwWek2mGyrV9M1p/BOg8k2ol2bdJDNt7Hv9ao//viD3n33XRo3ZiwnGDCDQgCNEP75wfsfUvv27anu23U4CcHwoSMYuO3TTzC5tLXPIkKSO7RrT8WKFaOs2bMZaNqrVi7nMFOEgemNH9dpwuXBxxg7cfK0LuSUOOnAnTt3OCQTWT779O7J2UUL5C/EgJ9Lk1A8EfU6d+4cjRs9hsaOHUulypTjg3WefHn5/VM+nUTLlyyl3n37U9u2benq1atCb83pEEwQp5WOnzxBmzdtoHz58lHlypX5uupv1qRvv/2WNdv4PapHKezxQypbtiz16tmHRo4cqbVnSo2eNHZr+u3pLZCiFkgNyBZl9yeEi9Yp+jp1q1CRQmNiKYCZQq6gRrEniJkIBw3Y0ZlCMgo2GHYL6Yn1wHSROmJYk6IiY8g/wI/84YBRQ01joqJp0oTxtHvnLipV4g2aPm0aZQvNQn5ssBENGTKEGa9gsQVmyEBORaFnz55xbZ4+Dacvp0+jjh3b04oVKygmJobDvosUKULBGQLp3t3bdP3yRdqwfAnVqFKehg/sSyH+Vma0gRGF9cHbHpiShndabJSI6HUKoCGjxtHxX39nfRKbYqHXC71GPbp0p5wvv0wvZM3GWZ95HUFSAZZ5QPEQxqNzeEBjDns5GGNxSjwN+3gI/X72BK1dsYDy5MxGNoCHqsZcSuqtv1asl8IpweGYaPyoBDp54jTdC4umJbv2Ufa671DeevXoSUAgxdj9mcUmwkNSXwTAJrzjDpudWWynLlykCKeDQ0cBvsFugSgxwpizBAVSgZdfokyBgcxmk4LFMMgRckyKEDEWIJu/B5At9VpsSX2lt8MkOzRx0BBBwB4fweQ81b4ysnLMYdi+hXtpL0nh6e15729JPe95HL7NjZkcWJVUc/hSH7Ot4yuDKqXt6uv1vtRZ30au65+vRpevw8zX65JbTfTfjWf+t4Mv8nv0/e7rGEBbGQBIH9mmnto4Je/0PK5cP03p2EzqedoOowOekwT/1IfpxwVfr2NA6tvN13mc3Lj8l//eQxhyWtrZW33lnq5lM9e1uwwXjQDI9hdAtjsU7edHMVYnKTZ/AqFGasoyCK+SeQzvMrEyzAw3yWHznBM39a2cDrL51nb/syAbT3rdqqD/t8MpEh8AWIAmmwDYjNnG3AwONvotFBkdxWyDkJBg9vR6K3oNOFSEs4s+BciGA4+oWJKh1KpGFp7zLCKC/PzsLDAvsoUJTTaZ+OCKE8Zzeriob0M++atOnz5NrVq1oimTP2XwSIJsYHkgEcIXn0/lDJ2dOnbhA+qx4z/TpcuXaef2XfTaa68xqGXcaKTGkHi3WTMB2mcIJwUjDuwRfREeDyzFxAwUgGcXL13h8FRZ9EYBwjx79+pBPXr0wPmIxowZI8V3DM89cfw4dWjbjpYvX05v1nxL04TY8cN2en9AP74WIBu0ombPns3fExn+lGz+dg7fQpk08RPWart+/Tprs/XtN4DBOxx85aaL+6KjIqh48eLcXgATZXum1ghJvgfTr0hvgbS3QFpAtrdLFKce5StQaHwC2R0JXkE2sMcAZmXMmFFoZJk2BcNBVHW6yL0NIFuAvx/5+UGggMiZ4KBuXd6jzJlCaMiHgzk0/NPJkznBj51ZUkIzcsCAAZQrVy6ep9iXEC6KEhUTy86Ct96qyXqTefPmFUlXtHA+ob0W8zSMPuzfl6If36MZUydSBj+AiEiOILJNpbUwyMbOpAAaPmYi/XzqLEM+NSvXoDEjR1OgzS5YexyO79IYkeCa131VajKpFcTe6rAqdPnGRerVpxN9s2U1hWYKID/O7ykSOaSluBJZEFninRT3OJz2HjpKZ+89pq9//Z1aT5xKjzNlpig/u5rwQDWDfdRY8VQ3DWSzWljf7VbYE7p07y7rsjHM63SQ3WmhID8/yv/Sy/RCxhBmWfo5EfqLA7bI4soacmp/gmH5rwTZPO0Dng66hsMzQEwvneMdfPjfBdn0tkBqDrm+HC7d1kP1pakFZVK7/6f0vpRe72pLLfIsmWXgfwNke16gnbmxfBlbaVlnvd2bbL97QRSTvc/Hyib1HF/bxNfrkqqSft2UDCpc7+u89QTKCQPfuAA8r3bzsXnTfpkPCTXS/hIXaCvXZYNNB8Y5EUUS0a3oeDr42690PzqK4uw2irPamd3O1gjjD4imE+c+A9s9WZBNfIWv/e3rN6eDbL611P8myKZmF9U3gUbdtFhJgmxZM2chuwTZ1OxYPBh1aLHrPvzGShFRUaxdAyabN5FqnkSqEcj3Q2w4MZGzwekTH3gd9JxAQQhg4/6nkVEqky0D68EpNgtFWGx0E8CLml00HWTzbcD7ctXZX3+jZs2a8YEUov4SFAKghmya/nYba6s9fvCQMmcNpcbvNmUNs3Lly7A2WmKC0ZjXxpNFYSZbwUKvCiabHFxWC48PDmXyVhQna7qBmXbk52NGEE/dLAAALl26lA4eOkABAQHU4O0G9Offf2sgnd74jo6Opjs3b/FhO0NwRg4rBTBXvnx5qvNWTQYTGzdrSkOHDSOZaKFhg/pUvXp1Gj5ilPb+HTt20JjRo6hp06Z05tez9M0334hNQGV54p3hz55wu3V9rzuNHj1a0+LxpS/Sr0lvgf9UC6QFZEPiA4SL5oS0AEAM1jxzrQtSdwvhouFa4gPdmuARrJLZsgUTDuGiCIHMEODPz964dh1t2bSZ5sycRTarlbMMTzaBbEjIUqFSZapQoQIFBQXyuhMeHsl6oWPHjuZ5DN1E7G+yGG1p9RsS4qlzqyZU6rWC1LNjK7I7kQhBsvXSBrQ5ACZa/chh9acJU2bQ3h+PU8ECr9HCWQspwAZGm2owgp1mANlUY9IUps+aXyqzTG+g4mcJFE+KXyK1a9OUNqxbRP5+CLtNG5MNnmfBLBS8QzCUKSaB/vrld/rrzkOau3MvFa7fiHLVrktP/DNQjM1GDj8/TnIkrOHUo3u4U2YUjbRY6Mz58xRNTjbUESIaYLFQnhdeopezZxWaaxiXIihFgGrqqyGsLFJKiHHrChetbAgXlcZ7ag6DbveYw0jNkQKqjK200ZJbF8yHS208G0JOkz96/KvABy8TLLnPSrP2oad1LTXAnLk90/KMZD86iQu8ggDqPV77z8svzGCBr+BBasaJ4cCdjE6fW71MbZKq0O20NLyP9/rafj4+LkWXiXdLp7d35mpSDL7U9CtXEsx0yT56HiCHr6CQefswLXFe57/iZKebTZ5D1Pv+Xf3n63tSs9foB02q+9PnG30D3SVOgKvjoSZBRNFEdCcygn67fIX+efyEnW9xwCwAtsFHZoWzVGZc14WSpmV8uekT+TbF0kE239rp/xuQjY1rtU0Up5Uehj2mbJkzM7Ah1GqwENs0fTUz0MYTwmojgBMIWcAhhMWMTaCcudnFO62UqDgYZAsNzUL+rMejBf5ot0gDl+mhnLFN1Dk8MoqzwIUEZuBF22GzUgRZ6AZnF11BlyFgrzLZRnVoR5UyhqRrsvk2/j1edePadapZsyaHVkGXTc+8woE4OCiQ/Ox2atm0GWv/LFm2grOCFi9RlMqVK0exMVgyPRSLQqNGjeLEANBB+uf6DaHp50OIEJgbYJgh2+enUz/ncQA2Gxhi69ato3lz5rK4NwTLo2Mi6euvv6aCBQqzRpo2lnQ0ZVy7a9cuql27NuV5JR9VqlSJddMOHTpEVapWYo24Jk2a0EcffUTn/viLP2bwhx8wWNa5S1f+7jx58jCjr0L5svzefv0HivbSFcybWzdvUI0aNWjQB4Np4MCB6SBbGsZm+q3/vhZILcgWmBhPek22QITnOQSYYdiHSIDrzyIiKXvWUB22IoNJXd/KhwAVPOLEKBbi/SQkKAMF+gfws1s0bkod27WnypUq9KWbWQAAIABJREFU8Y1goLZq0ZKKFClMGQIC+O3IFHzz9h3q1KkDs+c48cLTcGa9lSlTirUZMZclG1XWwO0Q4kyke9cvU4Na1Wjn1vWUKQBhiAg3FIeatBTsfw7sxRY7zZq/grZ+u5vGjplMtavUIKsDaYlUJrj6EsMhG4CWWkRucFEks1z7HnmAsCSSw5ZAvXp3oWWLppON4gjQG9bM1DLZ9CAbPyPBSTGRsbR/32E6cfUmfXflBnX4ZAI9CgqhSHsAM84AjGnlOYBsYK5dvf+Ibj56wGGiYEPnzvYC5c7xIgVarQyw2RwOsrJDUbQSsxARdqsa3XqQLTg+nvIFBFCzShU5u2gGTkshCisIpEHzSn737Zu3WPqgdt06LNeAZwL8BVOa36N2tDwT4PdIUASgWRbYZmBmQjqhQ4cOVKhQIc0hpAfd9OPTF3AoqUN4cmN9+vTpVLp0ad5TPRafD2/qWNY5sCATAfa7K2N5crUxhsOBnf/nn3/Szz//zAB7wYIFtQdgbbpxA1ame3nxxRd5nZC/N4cxIUoELHhzQR9Az/Xu3bv08ssvu60zydfeeIU8qOKn9+/dY/kL6L5CnkJfZP+hvvguOZ7kmMiUJTNlz56dv0f7vU5vGWMM9fVWLl++zImjQoJDUsQYkcACEkmhDeH09FT0YJzGiDFd6Alk++uvv3gOQK8SxdM8xZkG74c9B+fs8y6+gidpeS/Y4HAoIaICjmx92bhxPV28eJHGjh3v8ft9mX4pnf+QnNm1Yyf16NVTaJyq6yS0m2HDv//++14/19taunb1GsJzp372WdK0JLxMlwBADsgHDx4wyUNGwejXPaybCXHxbPNPmzaNihUvrkXchIWFMbO9T58+VKZMGbc2hJzMZ599xtdAPsaX9dTTuiB/5sv9OD/h7IH3JUlO8NDK+v6W6xdY+8kWXwYKP8QEsiVzH36dKIRCKA46vYgqALkm0UFnr1yhq3fvcVbweIuF4sFoA+jG0g9CuxYhpUkX30C/5J5i/n06yOZbi/1/AbLpxzgfATyCbO4NZnYIwAzFhgShZT3I5rZgqD9g45P/LUC2R2FPKFu2rGRn7Rh3kE2/yGChle93A9k4XNTGIJtksonEB8gu2o4qZwpOB9l8G/8er4qPjWPjHUkIsCnqQTZo8pUpVZo2bNhAUyZP5E2rRas2NGjwh3T61AlmgiHDZt++fUV4jlBe4nFTpWIVGgGQrVdP+uGHH+j9AQPF+1VAVVbGqSBVs+vQhQMS/m8AYYkoY+ZMHK4J9hqYZx3bd2ADsW+/3vTdd99R8WJCG23ipE/4MD3hk0niFVYLHTt2jDq0b8vhojVrvGXSnVOoapUqbHTDYH2jZGnxfovICofvqt/gHZo/bz7v340avkMw5g4d/IleeeUVNw2748d+Zu26aV/OYIZgeuKDNAzO9Fv/bS2QVpCtm5r4IMAhwCeRORTebRVss1h5XgIUwDpiZkaL7NKuz5X/Z0VPC9GTsKcUHBJEAXZ/BriKvfoaff3VVwyeoRw/eoyB97ZtW/PPwEjF+jVh0idsFGfJlJk9139fuMg6bXPnzmZhXSRVEWHr0nozG2nCKYWEQZ2aNaIWb9egetUrccghWN5pDRkFSIVwUafVn9Zt/o4WL11PG9d9TTmy5CA/pAKV+6v7Bs2rrdEx67pIZP/GzWCaC9cG+iI85jGNGTuMZk+fSFYG2cBmSz1QiDZk7TAw+9BMMQn0+x8X6OzVOzRv23Yq36MHhZYtTxH2QIr2s4uMopq+jceP8nnM424Y4tEOJ5258Dc/O3PGTJQn58sU4i/GiQRDwQjUF22o6RoQLDYk7ghKFJpsZpBNaqPpwY7kuWGut+qBr04d29Pvv/9O0VGxNGvWLGrYqBFt3bKFhg4fojK/obsn9kbxPoW++uorKl2mHD/Q6VC43aGjikM19kA4xfoP6OvWfvr35smbn5YtW6Zdg99t376dRo/6mJatWO4G2HjrDLezlOKkuXPn0oyZ03ifrVGzJrVo3lwLz/b2nLXrNhBALH0xA4RoA2idQs4CAAO0WDMECfaptm4pTm6PJ08fM1iJQ+nNmzfp2rVr/Pf58+dZbxWyEgBXevXpTYMHD9ZeKxNAwdbVgzRPwp5xluKqVauyHit+j/UCCZEkMApn2+CPhno8cJ86eZzatGlDY8eMN2jeegMXJDCnJV5Sx4A9QABHsly7epnq1KlDc+bMoYYNG3qM9SxfrhyvgQDN5HqKA3vHjh1p/CefUMUKFbh/9MAtxhCckKvXrFHb1zUG0Q+xsdFsLzZt2pzBXfM48ASQGTuXqF/fvnTq1Cn+87zso3Nnf2eguWLlSrRkyRLj2NCNk/1793H295WrV3EkhsFpkZQmmeLkeVq6bBmOcPAEjsA23f79DyLCQZXJ8XkxS+JCw1hRnLR//362q7ds2cKOblHEAjd+3DiWY9m5a49oA00R1R2dMPSVjjmL+7Txp2ZF9l49hd8JfeITJ09SQEAGFWRTqEnjxrzXr1i+yqNsCuoPsMvwfaq98N0339JfF84zmMX1keugzvlWpUoVyp8/v9rXQmZGJogpX7Yckwe+mPalqeoKde/enTp3fo/thA8++IDXVbkG3frnJo+LeQvmM8sd7frPP//wGov59uuZM9SiRQt27JcqXZrtDFk/2Q9Ye1YuX8UgXuEir3psuo8+HMzrzKdTpyQN1ClOHs84mx05coRy5jYB074y/hQnrxNYt37Yvt1Ny1XfB7du3aLDBw9xBEChVwuncAjLhD3qedA0p4RNiHEpQkelTluCCrghlPTctet0/p9/KFJxUizkNKwW1lyFdJTQbUNxRTrwOJfnSjjOJEtWZVfK8SyuS+HnqJeng2y+tdv/FyCbWFhVj2saQTZs0DDPRbiod6BM7/ngZAUqky1r1tAUgWyYABERJiZbOsjm2+hO7VWKk+rVq8ceJ7NxgAyeLZo158UdzLJMoVlo5qw5zPBasnghM7VgsHzIxqrrkBoVGUkli5fUQDYYbmCyid3IxYjkw5mOjSF/f//+ferdoyd1eq8LtWjein9ss/uxBpxMWQ3v1b49ezm7KLTbihYTGUyRoAAbc98+/Wno0KHuIFut2m6bLozn5s2aaeGiuABgmgwX1cKhnU5q1bI5G+unTv4iqOamRXvlimU0YcIE+v677cLL+ByNrdR2cfp96S2QXAukBmSL9hOJD8BkM4NsADXEhus7yIY6SqDNG8gWaPfjA2PBPPlo/7592oEYxjo0GQGogVUiAQokZsFBNGNIENmsdlq8dBn/rnXrlgyyZcwYrHqHRUogycDTjDhOcIATCNHMKZ9Q7MNbNLBHF7IpcWrIaOoBKv5e9s7irf60/+Axmjh5Nq1dtZleeSE3WXXJYdwJX2LhcQPZ1JBSgGyiPXUgmzWR/rzwG33/w1YaObQfh4ra2MxN2zdooZcOonBosR05QdtO/ka3/YOp9oD36XFQEEXZ/JjFJg3s5yFMzMQ5q4Wu3LxJ4THxlOuV3JQ5JJisCrTYnGRDE3BYryvRk9s8MIBsIjsuQLZ8dj9qWtnIZEsNyOYJTAFog/1z48aNtH/fj4SwZgBTAImHDR9Ch3/6iTIGZ9KqCudS125dDCCbIyGRGSI//vgjs7vBHgN7Y8VKMb71bCv9v0OzZuc9WxbUD3Nm8cJF7MQCy0lf9ICXGVjQ7Eynk1avXMWSEx+PHsmHWOyZs2fN4sy4ZuaX/vl9+vbnxCSeigQBoCncvl0bunLlCrP/mrdoYTgkXrhwgZo2bsKsMQaUTUzDokWLcoIi7MdvlCjFdoQEreS1EmSbN3sOvdOwITNbAOjBeYf+QgZ2gE/z5s0Th2/MM4uFihcrRt26daMPByMzuysBkniuk77aupXtkJUrVvPhnUsSNgHuQz1joxFQJUru3Lnp0E+HGTyBwxDXPHsaRmvWrGE27quvioM8kra806CBdh9ANgACI5CASUWT6tatw4ChBNkgnTFcBTJwY/t27Xg9lCCbax0UYegXLvzN7xwyeCj1HzjAbazIH8g+NzhQVdkQtEPhwoUF2KtrC9iJYBVLkNPbmDCPQ4zbLp068+Vr16/jbPYei+LkaAewnn/55RfKAkY16wALM+7hw4fMkvQ0Z589ecpzbMD7A+nDDz/0CIwAdJwzazYdOHCA8hUQ4M9zL4qT+vXrR+f+/IMOHxZjAkD7jh0/UIECBTSQbcfO3ep4lDCiZwoQ5ufOnTsZVAEgHR8fTy/keJFeL/IagzIlkNgrCWAiNiaKne3QdR47bpzhHNC0SROOAlmxYrX2DAZZ1MyRyP4tx7nemYCKn/vtLOEcUOfteloTcr+o5wUs25C3wbvFMx1qNkoLA8el3ijJ2cUBphvHi8Lf2alTFwavwFzDeQbnHxQwjGH3z58/n53r2BsxzwBywbkOkK1ly5aUM2dOHqtILAhwF2uAKApHzfTr05/X5cpVq3gcAm1bt2HW8rETx7X6sZb548eG7wVktH79egZ4t23bxtI9eqAICQK57lbVqWmSHdAepjjZ6a84E9khI0kRaDvJ9pPrLUDcnt170NSpU6lNu7YpHMKqvecGPorHyHfIqCb0KDsAsZcTUawaSgqw7fKdB/Tn9Sv0JC6ebQfs9QkWi3DU4XvZvkRIqQBYgVXAZtLWIBU41ttOrsR4yVLiDN+dDrL5Ngz+p0E2MxOAB7QOZMueJQtPJtchIulGw71GkE1cL9fbpJgHSYFsGkNJW7hlWJFgLEAzx2a3a+GimFSRauIDyWQjmx9li4qike3bUuVMGdOZbL6Nf69X4XC6acNGAqgWnFHVJ1KctHzFUvZOwyCBsYYNc9ny5dSoUSP2coDh1qtHbzY69MYSxk2JYsVZJ6l7zx5e3+vJmMHPoPnWp1dvPnzAeyQ3ENVq0MahPruoBNmw1H7x+ec0f95CQuhKsxbN2TDt2KEdG3U1VZDN9W6F4BFr1qQ5g2wKwGSLhUE2/Lxtm/Z08fIlqlSxPHsQAeBhHo0fN4Hp+maDuW+fXnT8+HH65cxvvOmnl/QW+G9ogbSAbKzJVrYsvUREkskGBpGg+EsgSDDZnkU+o+yh2QWTjU83EuAxMsggT8ACuAgXICeFPwkXmmz+dgbZypUpS4sXLKSXcuTQmheGKNYmhHn4+4GdptCSZUv5gF2xfAW+btqMmXxYrlSpgmCyBQWbDtzqoUR6zJlZC5qdk1YvmUfnTx2lkYP6kh0AlQMQWdoAKhiLCRzfaacLl29S777DaNaMhVSySCkOmdUMRD0DmOumBUwZh5em2+b6PbzXCvRNLXG0Y882Cnt6lzq3a0ZWS1yaQ14FI5HI4rCQkkh09NgpOvL3ZVpx8Bi1HT2W4nPnpnD/AIq3+FOiy/41o4OpmiLoqThkMg+PoNBsWQW4RIohqYHeZmGsVG0WT6ClFQcOp3eQTTwrbeEoK5YvpYkTJ3LIcstWrTjUCck5fjr4E3Xv2ZNmzppO+/bto+AQFXhSnMx469W7B7MnwGSDXmr/fn14X166ZDmDRtiTOFRL1UVyb1Bv9Vb4gHjxwgU68vPPfBvvX6dPMyMdh3CATfJwjDZ+tUgRZrCzjekgBqEWLVjAdkDvvn05+zeyd3sr+oOWPtzIkz1w984t6tKlC127eoP383ebNPb4WLBiUMCcgZ3yQrbs7AxDPdeuXcuHXTeQUAXCcN+dW3cZSMOBGwdZFDgB9+3ZxSFllapWYSZb2VKlKUeOHFoWvL37dnNo2UdDhvE9hw4eoE2bNvG/sU7hQA9gqkqVapQxS2ZDNkfYNs1bCCeiLGgDyGI0a9qYmTjfbtvG/Q9ABf2PgztKfFwch9Mhqzq+F4dHgAODBkl2nkIA2QBgAnzjvnI62WEKW06CbBlDMguQTl1fwC4DU231GvEeMOYAbMoCUAJyISWKFqNceV7Rfo62RfitGWzEBegHhP+JRk2k1atXU9ESxZmFhUgGhEuXKVeWwd/ffzvLMhyIBoBMiRngMTPnTh4/wfdh/KOfixY3hk9i3Qb4BeAFqyYAMIBpYBdiRrySNw+DVMhQDdC6afNmNGjQIMr5ck4RhqiCgCeOHWd7b9Wa1dzOngqcvYjYAChT7U3P13ibE778HP335HEYj8N+A/oyC+vozz8zM3HP3r0cKqsx2XbsZvbVb2fPUJmyZalQIROjShFjYfiIoRzOnCdXbvrn9i0eKyBV/HHuLwat679Tj9eqkIwCfDe3P8D18ePH074D+xnk049jRIdgbMKBYLaFtbmuOBnkS0hE4KAo7CzfsJFDu8dPnODWNNjfc+XO4xHoxHPPnDnD0hEYZ1WrV9Oeqa8bwEkAqjJk/M9zf3D49NOwMBo9dixrNmMteLNGNWbpAWT7UwXZMH/Q9gi7BMiG+YM5qw5wBsTmzJrL8zMwCGID7mX0xyMZPDt/4ZIGKoNxW6O6CsSrt+gje9gBadJg7dm7F40EiK44GVzG2UsAxwJ4wvUMaqpaffpoAdGfVj7TIIqH/+8UTMlePXryN5tBNuPa7cuo1T5E7VzjPqTnssPOcwgBC/6DEQHdtn/CHtHvl67Tvago1m0D2JZoRQQANNtFkiuuu0XYS3oQ0giwpaC+pkvTQTbf2u5/HmRDM+gnUWpBNjnwMWExYIGU67OH4T1msEzPPJAg2wvZsqqaMi4WnDvIpk4Q9TDmC8gmwkWj6eN2bali5nSQzbfh7/kqLJowmtq1actGLDZGYVgo1LFDBzbS4NWBx1OCbGCGIGQCm4kE2fTGPbRP3iheQmiy9XJ5zT3VwFO4AQ4hq1as5HpleyG74TY9vZ/BuN6CyVasuAgXRb0Vh4M6duhMDRo0oI6dO/GhAeGiANlq1HzLzbMFMK150xasj3Pw4EG6fPUKHTqwnw8Z2KRgPIBhgPASeK1w8Nj+w07avXu3oX747ooVylHjxo1pytTP09It6femt8C/tQXSCrJ1K1uWAHf5CrIhtJBLMiAb1no+XDx5xiBboL+dM10jXLzB2/WpVs2a2sEVTJ4FCxYwkzQ0cxYGxx48eshgP5g68BTPX7iIwGypVasGG/7Y18DcsPrZeE2z21UkiLN5CmNVgmzLF8yiq3+coaEDepK/kshZRp8HyAZDXSE7Rcc66Z3G7ViT7a3Kb5HF6Zc6kI0tTolo6UJ2rfG0cNlsKvHGq1StUkmyOeM5CUBqmWwawIaM3wkOunnnEf148gwt/n4XvfpucyrwFpIdBFCkHaEeNnFAM4uNpVGTTVGZKHKy6DOG6idQ8q+FRIERZGtcuSInPgjkfK9SGy/1IBsOa9D6xEEWoY/ywIJ9BsAzgIKhI4aKA4OUX5CYLzk0kA3PmTxpAjuhSpcqywckOMigNWYOK3S1gYthYGZ2IMtunldeoZWrVvHlCKfevGkT7/2w/TDvUDfWMkpIoNeLFmWWA8rVy9dYamLQ++9Tx86d+WCLQ/e277/zzigyrGze2xMMtfe6dGJN1zmz52kON/3tnoA5YQY4WVYC+7VklCQFst29fY8ZXjhcS40z7PMfffgBg4hVqgsmGxj2OOSzljARDfrwfb5Hgmx79+xisIcPtk7iMNWwsEcMsuEQqa8D7JO27ToY7RsVZBs5Yhh17NSJAT70N/Ql9eXa1ausMTt3zny2c1yiiq6IggrlyzP7CrabZAqhb95++20NZCtTupyw+dR1GIAUQudWrV7L91y+dIHXU566FgsnkAJwiDYIDA4ysL4A9o76eIzbvgXQY8Sw4fzzJ48f0uOnT9imYuDFaWVQq0GjhgzGYZ1G+B702gAevP1Ofa/7IMCZwYM+ZGB11apVDDJJh6zWzoqTwbEnjx/z2AWQAnAlc+bMfDgHMPHl9GnMqAKzdOHChfQ0/Bl1e68rg24ZgoUG4tdbv2Ld4iNHf2YWE89RmcFZ/RugN8AdjJfmLVs8F+1G88d/NmUqLVq0iE6cOs7fAZANjC44nAuqIBsSdBUuVISdy+hXRJwA/NQDJNu++Zbt2fIVynKCrpw5XqJyFSvwv7t1707hTyP4PQvnz6Uy5cvRpo1beI8Ua5PAPmHvvlWzFrPJwPDUO5zxLgmyrVixwmtIJMLeAWblzfcKlSxZUrvu5LHjhLDF5q1aak2A92Eu8DmlGdis7gXvRdjulMmfEt4LmRlomeHsgjEB4A4gLoBDEAVkQbg8QC+zaMTuPTv5/MBMtr//9ilcFAy6E8dO8llCPx71a9XCuXPoi+nTWHYmtwpWY7355dRp40dZFH7OiqXLmIUZmu0F7ff4HoSP4vuw3gGElxqLml2lgnKwU9CfsQnxQitaDb/FPgMnJIB1OaYBsvXp0ZMmA2Rr08atX+Va4HVi6n6hfbN20HNf7/URBFKAAxAh/gBoA7sNYNvD6Dj67cpluv7gISVYrZTgJ0JJkSRBIT9msoHpKDEQvTZtasNE5aekg2y+9LaMXhHgbpyfle5GRdPft29TnDWA4jm0QIQL/zcVS7iH7KL4AAl6JSoWevQkjJJjsukRZdEAyC4ayZNRgGzew0X1DYZJkuBIpKdPnlG27O4gm7fGlYwHF8gWIBIfWKxeNNnSQbbnNVCxEDZq0JA9KlioLVYre0phnMGAh6exeQvhlVq2fKX6WoWKvv46G0swVOQGjl/CmPnm620+gWy4HjRsaC2Jw/QT6tWrF4dIADzjTcoTb0MXLsqabCVKas0hvO4O9qgj8yC8wCOGj2JD7M2aNQzGD65lkK1ZEzZS5s1bwN7QN4oW57CNYiWKsie/datWHIa2cdMWBt/erleHjboVK1dzu2ERXrlyJU2YOJ7p4q8WEZuW18ID3uUpfV59mf6c9BZITQukBWRDuGj3MhJkc6g6WOqGq1YGXkZmskVEUPasWVm/i/coFW0zg+0y0Q6HBliIwsKesoc9wO7HgMeiBQvpz9/P0fBhw4RhDrElIgYeihR5nQ9nAAcQggc2S8kSb/DhEmAE1psJkyayuDc0hgDWX754hUaOHE7BGaWwvKr5gXBRFsknGjfsI8oe5KT3Wjcnu5JINoSopJHJhjpryQ8ogDp1G0h1ajekzm27kU0BCGhkw7qYWGYmmzBgtPqoIBvCRbWQXWscvf9RbxozegjlyBpEVgvqn0aQDfVzOCk6Mo72Hj1Jmw4epTv2DPT2wEH0JDCIoux2irUh16cI74D/BmuzS14gNaPVdY/ebtEODgA4pBaMibqmgW0mXTgZ8qpnsrmDbLCBUs9OxiFq1aoVtHPHDmbW3Lh6jV4rWpxBXhwev966lYYNG0K79ro0x1Cvc+fOUb/+fWjr1q1UqnRZHu8ABRCuBKABh0aAXgjjk4mFPDIgeR+18X6lMSwUkVChZfPmNHHyZO4glnHwok+lDwOU+zL2xwwBgbzfQnoCSYUmfzqRD3zenqXNd4uFAQ/zeDjy0yFm+OF9cI6BwWcMQXQd1qCBBNCA66xjfCIcC4AXmD58EEVR5xPaCSBAtuzCiXfn9m2qXrUah3aCKcRtHBvLAA2DbFUEk23k8OH8N96ONbN9h7YcHitBNmkHMchmJer63nsiS/pPR4XUhbrnewIH5b1gxUiQbboKsh0+dEQ1y8W8v3LpMr1dty7NkppsWuYSI8gGdh6YWmCMoQx8vz8BVJVMturVajBIIxkziGoAIxIgm5TJ4GZTw9CmfzmNAZXTp09TViR78HJg0gAodary6uR0MkMGQMdRBoCM4WPyPQgLnjD+E3ay/njoIK/ThvZyEi1ftozF/8Eigt314kuC0SzHrWE/gW6VxUK7d+zgUMt1GzYwYGp4puoxiI6K4jDCBfMX8ViQkRhSBuTipUs8X/VaXNw2FgtdvXKF6tauw3Yv7vM2h1K14ilODm18s1oVinckEuqBIplskHr59fQvDKSAqVe4yOvUuXNnmj1nJgMlgz78SOvDv//+mxo3epc1wz7/8gsG0C9e+Jv3x5kzZlOTZk21tkGSMQC9nlhNYDgumD9XfG/37oLtqo4zsKdxfsBYWrZ0hfo8kQSPnVuq1hvuwfkBoCZrJKrj+OPhI5h1eOzUSa25bt28SdXfrCkiVKB3rBaAo2AiAqS9/+Auh7xqa4UaPog1AOHscQnx7BS4d/c27/sZM8EZJ5IyKYkOunv7NoPXmFdYx6Z+9inbCwCKsRY8uv+AnetvN3hHhBYrIkyzbPly3J74Ppxfwh494fVar3GtX782r19HIz4exbIyzL5kZ5HIei3GjYshj5Dz4UOGsjTAK3nzeww31wO+Yh6IGfDP9ZsMhr5aqBDP88iYSPr+hx90Q9BkXzid3O69u/fwCLKldOzqgV3f7hVBn2gL2AywFMBqQ3o9yW57mqjQ75cv0YU7tynWamPALR5Zyy1gtyFbO9rPqNkm3y1tIZdvz7f9PB1k87H31ERl/1+AbLJJJMiWLTQL+Vm9h4uaQTYcijA5UwKyiWekEGTThCwVNsKfhkeyERgUKIRe00E23wZ3Wq86euRn9vrCWwImltlAaNa8CXsMzSAbfiazRMl7wBj55fSvPoNs0HOQHhxhnFp5Ywd1nw0vDymbcZ1ek83FZJMtoXBYBDQUeFRa/NRNKo+hqfAceLARnoFwURhPhsOalWjYsGF06uRJ2rx5M73wogglOfrzT2y8zp23gA8Wjx8+4r/frl+XPkUCieQOY74Klqa1Y9PvT28BH1rgeYNs+rOXcKAYQTY/NZohOZAN4aKw28Fkg7MHIBueff/OXapXpy5t2biJMkPTSREaSDjow+Bv2boNg+SYszhYYe9DiAiMfnj6YfwiY2CGDAEclvV23fr04ovZVSYQDFwdyKaGizarV4v6dmlDVUoXpwCAek6kLEhbuCi6BiCbE+poFjtN/mwuJTrsNHbEBLIoNmPIqEGDzRvIpna2Ci45UD+ItFsUinNEU49e7Wj1qkXk5xSZRcVXpu4bRMivjRyJFjr+y1n64edT9O3ZP6jdqDH0yQM1AAAgAElEQVQU92JOeoYwUZuVQzuwubNnWWXz6J0yPgxPr5eYwVmExWL91sZfSkA2NdRUJD7woyaVKhJyRkLK28VkS0ttXW19+MCPHKZ55OhxLTxRgmwIDwxCuCgOC4qTAY1WrVsww6dM2fKiAk7iQz0OsmAigEEGcCYqBj5/F2FQCvTLWuNQiHumzZjOP4oMj+D7Bw8aRAM++MCgncTPURkPbiww4ZPWst/GxcTyYR6ZG+FkgjYb2DVcVV2GUDP4AtYU5qV+vwSoNuXTSSxqDsAjH4ubmw9DLpANoA0YROLDJWNPjAyEvCHRgVZ/hGCrWc7RnmDlody9c4eqVanK64M52zCyeCK0EXaRmely7/4dXl8Assm2km2N9eid+vVZYH3zpq2ugWPSZNOvvfg3+nHUyOHUoWNHkiBb0ybNWZ6DdYgAZjgUCn/6lIIzZmR7WR4eCxcuwtdhTiNcFEAhJ4LRgR+wt6CjC2H6B/cfGcBJADlg+JhBNtmPYKTBqQmghkFDtT5JjRPuFiIOc65UoSKHgo4ZN9aN6YWwNWQ9RZZ3rC14x+vFRP/IgkRdYCaj77BuQ18tBN+nBjJ6BNnU+SITLoCZxHq64qP4rz27dtCipUuYzRQQGEhXLl3lDKSSGbp40QIGsq9eu8baxVmzZmeNPf377t2/R1UrVmawSOrVpRVo08aG4qThQ4fS1q2byeZv10A2APYA2QOQVMbhYMA6NHs22rN7H38Xwh05vFELIyaepwg7RUIy+X0/HznMoNz6DZsYgJQlMT6BAWa0hR40Onv2LOsTKwmJNGrUCDpz9nfeVwHiC9DRtae4kpshdNHB4PaMWTO1taFGjRoUFQEVLtf8jYuO4bkLHWi9/Q/WN8BVZm+qBWvEzz8d4dDPPHlzs8YkdBMRxp0Q7+CxAlYby0k0fpe10N6pX4/b4ZMJaoI09Vl31MQHc1TtRWg+wzkoC5icyK77Zq2a6vgR4Zg1atUUYLbTwet6fGwCrVu/nqbPmM4abmg/rTiJvv/2aw6v37BpC5WrUF6sHUR04/p1EUGjJawgPrdM/+JLWrB4EeXOlccleWCx8BqJ+W8OxwWIiHHx65mz/NogVeswV55cHkE2PUgHkK1Xt+40FZIGLVtqgKhhIvr4H28gmz4iibtddeooSqL6LdIyEak7JOCGZAkA3JCRFCPmr+s36I8b1zn5EWyNBJufsDcsNkqQIbJq8ixRZbOtkw6y+diVPl32Pxku+kxlsnlyKGEgQ+8FG6c3kM0tXE9tShyKWMfAatWYbDwZ5O/Vv82HKQmyhT19Rp7CRb31lGSymUE2oNRRFk/ZRdOZbD6N+mQu0ht4ALbgPQTjy2xogg2GxVxuwLgPWcmwsXFCAjkeVK8QNnAYi1LzQDNGdAa3vAfaBcjgAyMBXjWI4uKPoQCUUsU9pUEHlgoM9Fq1aqnecOMt8D7hufA8oo6oi5vR4yTau2cPi2YjjMxVXEZ8TFwsH0bgudIXaChwhlEiWjh/AR8q1q1fQxmCwIZJZvFOB9mex/BNf8ZzaoG0gGzQZOsOTTaEXjod5McJTVzFE8hmZrKZ551VOl+QWYrgxX9KQSEhFOgvQigRMsoZumx+NKB/f+2wf/L0KfZoFylciLMKQvcIcxRZx8CqmfLZp+wUgFdXHr6xx2FtkwLAqItrX8Q6oFD4g4dUpdwbtO/bjZTJTmRTEkgc01IHUOm7jUE2CPqSP3313R767vt9tGLhOrKq4aLcliZGm/mwL5/n+rlrp8YB3GFNpN/Onaadu7bQxyM+JD8lgawWeXjw/Rv00Z1g2TkcRNduP6RvDvxEy3buo/oDP6BMRYtTuH8gxXJGMCR20A8GHMzdefOpHcbySWCusUGvjxHhdjOJsHkRZZOeavwdkmAG2Yj7Wp/4IDWHZzC+Nqxfy5969dJFDk/74IMPKThTRsoamp33v+FDP2LwV4Yjcm52RaGY+Bg+LILJhvLwwT1mZGB/AyjRr/9ADimU4ULafHY6+IAJfSaABIDFoDkm97o7t26zFhkYTF27dRNghR6kVDvG0/ogGRc4hA4cMID3v8pVqjB7DHs6GDVyH5R7NrIAM4j22VQGVDAH4eTCPIqMiOAQQdgVtWrWZocfwr18KW6HOTVcFAwWb5ps+nkumWxz5s3lA7w5vBhgJ4pgywlGGrNw3ijGTFmZXfTXX86I77YoTMpB6FjBgvmpV68+vI7B2SfZfWj3oBAhuC6LBNmcSiIDJwAaYHfMnD2XQ08lyCazN6M+YBkVK/46g4CZs2RVAQiFKpYtR01bNKeRo0YZM8rwmiWdCDK7u1gDZOIDGS566eJ5Dg+V347EEHBkTJryKf9Mnx0e9t7LuUQopdv8UJwMYCEcEazNN0qJyAOt38hCEMrPmz8f97un+xHqiVA3gKqIsADTTDKizGPEfK6JeBbOQCnCtD8x6XyhDuvWriaAqWDRIZLDnDVy9aoVHAaNOYZ27ta1B4MYGlOJiB48fECVy1dkva73B32QNiabDllC/Y4f+Yn3LIwFhNt+/fVWbqcffzzEbQiAB9p0HEqK7KI7dvNYebN6Vf7m/gPe5ya6fPESO4Onz5whwoTVsmb1Sho3bhwdPXZCA/3FrxRmlCLJkABWbaz7hciXxPhY1nMDk61o8Tfon1s3teeB/Q1ZmeCgjAw66ZddaJlVqFSRrwU4jzGOTN3YAyU4N+mTCXTo0CHae2C/sWudYq/2pHWGdvjrz3McebN8xQoGYTHO8XOAuwAL8d0YWwi3xznnpyNHWWNRrm96kA12AyJZAFQvWbyY2//7b7dx+PTl69dY0+7Pc38JPTMNOFeob9++dOuf29yerdq0Zo1GhNRq88JJtOP7bRyOvG7DJs6IK9/fsnkLZs3pQUrcp2mgQ2ONtzQxf5HwQoZ66huqTavWbAdhPSuYvwBtVJMnFC1RlL5DhFAS5xOM8a6dOtO0GTMEO8+H5G3m+aZfzzytB4brOa+Ubn01TWZ5Lfyy+LfMSAqwTSZKuHTnDv157To9jotj3bZ42B3MbkNGUrhCZbtJ80N1xljSQTbz2pmW//9Pg2yeGobZA05BM86aJQvZkfiAhYrVAaa7yQieiQGJ0B4/FWTjieJ0N8Y9HabiEBb0LJzD6xCGq79PBLW4sp/K//OGa2CyBXItHRYLRVithOVbJj5I12RLyzQw7VmmTFxJPdlsaHOf6XQpPC2m5ud582wk+0UmUCqlz5GGrSeQzXMIh5wjaipqLxXUexr5ErewDS83Ir002i7ZFOnJtkz6BektkOYWeB4g24tE5K/4DrIJq9O8p4j/A2TTJ054pIaLAmTjJO3Y18AerVOX+vTsRXVr16N/bl7nRC2sK5QdHCRiJxEO8jAqISi/Z99uPiyB3QENNm/FALI5FTq8ZxctnPkFLfhiItmVWM5emZZQS/N7Rciona7dfERdu/anr7ZupywZX1BF/NMOsiX6xdOy5fMpV66s1LB+TbIjsMIJv7DvAJuwAUTNAbCBffckIoa27j1IS77bTUXrv0MF69SnpwEZKAZ6KQAUZPiA/GDdacvTfpLSgexm3JtBNmlYJCPK5gLZFApJcBiYbHCZINBJRventN7yejB52rVtzZ8YHRHOmkMQJLfa/Sh/voLsLBo67CNmLcDZCG3SEcOGMUic6ExkkODlnLlZV6pTx/YsY4BQSYANffuJ0Er3fVGhYUOHsq4QspaaD1fy0A0ADgdCyaiQ4X36/dLTdyPcGkyugz/+yCwwMMOkOL+wD4zuX6kFhWyZkIRwPV+hTydPZj0ltANCzLRM4j5ouCQHsuGAndRhUYKNOJQiq+Kxn48yYwb7M3+3DhdGGBkOyKhfsWKvMcgmmWxdu7zHzBO7TYTdCoYJMp4KZ4GWHVFN8FToVZczUX4DwKr6b9elapWrcGgawLWDPx12A9rlXKlYsSIz6CdMnGjI7ggmG1iLANke3n+kgh1ivrvsfSsLuM+bN4d/3qF9e3Y2yMQH06d9wWuqLBbYLTpnpxRWx++/mPYls6b4+eZwY8XJ7CKAwAjTM/cFmHmoKxJmeAPZODLh118ZVGaAixd44+DQ7FG1wvK3SxYtZjDSm1bg2jWrGGTTh4Pqv2HH9u8ZbAJ7DUymA/sPCsF6Nbwa/QyGFDTKnku4qA5kgyZhg3p1WQsOwOzcBfM5mQB0xaC5h/mGva1AwYJu2UWrVK7I4Fu37kIbec0qoZn42+9neQ+UZcRwEY544qRJE4wUBpVWrljB4GaGoBCe7wf276U1K1dxCCXCHnt072VIUAYWJ2cXzZKNQX6zDpNsW4SjYnyJWeKyBxzxCTx/7IEBBsZjXGwCR9xMnGxkoMnv+Gzqpwzmnjp9mvz9A7XvA3gFO2DdhvX8s5s3b1DNGjXo/Q8+ZFCUC1jDJ08yKBmSKRMh2+3pM6dYQgeZkgGqffvV15yMAYxGrKnt23ZgYLNOvbpamCccFtu+/ZZeLfwa5Xj5JQ6vNqxPTqItG9ezQ+Gbbd9TiZJSTxrhnTcEk01nF4H4MGHceJo2cwa9VqQoOfgcLhi5+fPndSNEQJsWiZ7Qb9Ck5rZWnFS/Xj2y+dtoO5j8SYBsYE63btlKl2E1+V05NSCbi23uGWTzeN5UqyIBNxlKCu02sNtuPHlG565coXvhERTvZ+NspJyVVM1sLp1XaodzhIUvRS8nEeBIpGI5c9JLwcHsVIbEhC1lZpQvr/yvvEbTwyOzJpudQ3r/KzXZniYmenULM0ilgWyh5A/hSglWJNGFWBDBRWBNNnh2Q6DJZkaa1c1azV4iF02AYtBkexL2jF7InpVBNn3B86QdLP9mwUKm8AtgD5sXND6EJhtRpEWAbGNWraYreJ/Vkp744F8wBZMC0VLzOv3zvIJc6oO9gWbaM7yt4mnM9ibng3b286JF4+379d8ovkHq2fi2eMvnegQ5PBmrOmAzNX3iyz1JHSJ9OWD6co25Hklt0npj1zyOUgq2uqXH8qVBvFzj3vdsqfHVYE5x3dTx5MM5MQ01SfutKQHZlh86TDsuXaZoP38KcMQTmGxIfIBAan+nQlYkBNDtSpLJBq2U8MgoDju3aanm3bU++XyhyQiI/eJR2BPehySTDanaceCD2HSb1q2pVKk3KN8reVgD6dVCBTWxdhyScQCC4QpvP/SVoPHjBrDpmQP6Qyg02SwKbV21kn7at4MmDf+A7M44silCJD+1Iq5mzAfGH4JPEyiQ2rXrSgP7j6DqVWqxLhsb1Gp7eguaE2POBbLgGC32VNQxkRRrAvXo3Zk+/3w8ZQ8NIj9T0gNpHEktPLMRzvs2A4tC/NqhWCgmkej7H4/Qoq+/o8Aixalmxy702D+Qov39KR7hr1x1zyPfjSmU9iGcqifIbocjENXF34LJ5q+Fi0qQTQMmUuCYMlcqLi6GQQxojoHhcfTocQZPAD7g0AZpAoSLBgTaOYxz8oSJ1LxFCxo77hM+3OMACYYEWGPIYljv7TosyC5BNs2+07X70KEf0QkvINvF8xdYyw0hVi1bt9JANiCKmq2WxJ4ILSSwi8CC37xlIzkUheso2lUdrbq59c3XWxkkOXT4iMYCl2sPtI8G9O/LIGLnDh1p2MgRlCEwWAtL9NTBe3bvZPaRuWD9wXMQLt6yTWsGkozzA6awk157rShrMOlBNjDZkMAADJW16zaI8GN1/k2c9AmHoX/+xTT+efFirxuYbABS0ZdwBDx9FsbPBrMFzCe2d9W2xDcDlESf4g+APRRcg8zsI4ePYC25mdO/5PDEgYM+EBq1jEMIe1m0m43HTfbsWalA4UKUN18BNVGBCBdt3qwljfx4lPZ9OHiD0S9tbjC48P5du/fys9u3b8vM/zVqdlGweMBckqXxuw1ZB23alzPUZ2hcUtbMfPz4MYGtiEQG+miInw4f5CyxCM9jDTg5h3TnEYSmvZQzhwbqye+T7961YydnQkyIi2Ptwi7duroShOjGqHnfBdMS4BgYnGhLg82lwo3r1q1mNuf5CxfUbI8q00/dC8Dog2YZ2h1aZM2atzQAiXgnJFfQZ2BwNXy3kfH36ktTYwfg2QjTBbj1/bZtNHvuXGamYpOVmmx79+znfh3/yVjBZNu1h9u4fNlyPN/adWjPNZg4YTyPo5OnfjGEYYLxBnbrwkVLxDjU6qvwmvTN118TEpFYbXZmZgE7Rih0qRJvGEA2V+OKsFDoOANkAwPOU9HsN9VxJg2HkSNG0MH9Rk023F+xQgXWSps0eYqLrKFz9FevVoWjbb74crqh/Vu2aMY2gWRowk4D4w1eILQH2K5rV4u5gNKgUSMG0hF+i/dBZw3tz7rLEybQ1euC3YksoQCN9+3/UQMtV4MVOHYsz6N9+/dzqCjmqattiGaq4PXxk6cp+4siQka3TLquVZzMnuzSqRNt3LxZJGtQ13ZvdjZnKX2zGjsbm0i2omKhBvXrU2R0NGtUJ+VwAAsZbE0wjuHw8K24In+M18PBINYp/kYNR3CtG+J6b/eL32rmpOxr9SUyQYJMkgDQDey2+zHxdPbiJbry6D4l2P0pFtlIrWDV29nZ4avdpneuYE+BzZcUyOayo9SvUie8PuGj/LeeYGRuY867hXXequ7DWiIkqTX3fFA9PbmK+0k7cxpJJt7GgPl7AQ4L+RMrxdlsdDc6Sk18AJDNs06eb+PrP3eV5XpYGI8/b+EjaCpoq2UKyYhjCWui8KDVRVFo3h85gBlks1EcBCStThFKo04O17UQTcZGL+nm7K9jZBhIe3RULIVkhDHvW3iIHDIxcXFshLIQvpr4IMruR/f9/Wn8qtV0Gb1qs6aDbP+hMZcaAMW4uHo2M5IFS1IIsvlST75GfW5SIJsvz9Ltiuo/Uwaymbsz2fZIZf+n7FtS+ZJU3MZAjE7jxxPo44mpIdtJvtJ1+PBizvKLXKHHuE8efFzMg5R/gKseLpBNbxykxrhOeS1Sf0daQbb3VJDNrvPsSSNChjfExsdTRJQLZHMZMIoA1SxC9FZfpMPn8ZMwPsRlUNlnLkYVUavmLTh7cOUKFSk0SybeOzhZDw5eqkEK1hCyJkI02RwKr1lxaie5jF3Ux0EWxUFjBg+iHJky0HutGzNAZefDYeoNHU8gG5hhiVY7zZi1hBIT7DRk0Cg1ZNQFsun3evQZh9ioxTU/jKGiTmsiXblxkWbOmkKzZ02B+cPGop6J5wvIpoWYkY3iHVbad/wXmrfxK4rKnJXe6TeQwjMEcyZRhGtwCgYAAV5CQ/8vgWzcptweGIcyXFSAbJDFz6Ay2dICssm1pVmzJswsCcoQQF27dqdjR0/Q2vXr6O8//2KmjwTZQjIFc+heaKbMzMDYsWsPM1dw+EFYKaITEDpWoGC+ZEE2gHAnTxzzyGS7evkKA0FgbUErC/MNeksQqAdDpnCRV5NeVBQn67DJEGyHM1EF2XQMcN3p8dtvvmItosM//ayBbPoXxMVGc1grWDIAxqbPnE0lS5VyE9iX6xUYOGB7mQsOMmgn2L5BGUOMoeBSt89ioYaNGjNjECAbwlbnzp/H4ZYA7wCObdostNTkeB03fgyDETjEow4lihfVmGwGO8dJzFSEJhaYQ527dPXYjgAgIMiOzLBoQ6w4xYsWo1EjRmog29fbvqWxY0fz4ViG0bseZqUtW7ZQnjy5qXylisx0RL2lJhvAIDCrbt+8RdWrV2c2F8AYae8gTBCADUAZFIBscECsRuIDD6V0qTd4vHw5bYb6W9dhDPPj9MlTHMa8YNFCBqVkmyCxFEBPhOdhbUbbgYn5x+/nWKsNocNoh5dz5qAFC+frTjQqk1Bd5x7cu0/DkOXzyGGqVLUKg31gC5mL3lxEWCD6AOBXo0aNtDoh/BH9jv3gt7NneG8AwBAUjBBe8V4ZOg2trUoVK/JZ6OChQ2SzmVjQipOBZrCW0E8yY6Q2Jp6Ts23OrNn8HRcuXeT9DdrAAPbMINuatetZy3Fg/wHMDAToh4IwSYSd/3LmN83uwTe/26gBg4ctW7XRtkMe96QIBmJCAu3dB50310kTckIl33hDMPd69DKyFxUnNWn6LoNsAKYkyKbvFzDGMD+5qMCxwtm8LayRGPksnF59/TUXwEJEFy9cYDAL43zIsKFU880aWtdDS6xH964im3CVamzmye2xbp23WDJm9px5GuMM68zihUvot99+4367duUKg7Fjx49nFhfCatG2YLQBnMW80INsCJWdP28OA3RILCEZcUh0gsRoCLWcMVNozxmcVoqTWrRsRmCcYR2U7GHR3kT379/nzMgIOw/OEMTv//Lzz1l3s2r16kkCZGwTOJ1UrWpl3h8QNouIss3rN3E/FShUiB00EvD3dM5A/QEsQtsRSV58K95BNv33pwZkM4PmeltVnhsAD4GXj/8jjDRGZbY9I6LfLl+h83fuUYzFQvF+zOFnoM2nMFh2LIqdXw+yFc2Vk3IEB3PkBmyplCpg6J3QntoXRCKAbLCJ2dmlA9nE2p1621P/Pj3IJtcqMwsZtqEMVzb/ba67/D1kQhKsNroXE01/3bpFcVYBsvkKbvo25v49V1kexsQYmGzmoY5wUSyGGYNDyG61kZARdBkNZokS+X+AbNgE0bow8swgG7K5ic4wNhx4CYmKg6IiYyhjpmBBo/QwAt0PGaK7IdwLD4C/n50NDnRWtL+d7tntGsiGAfhCTAyNatuGKmXJRBympBrC/55m/997i1cMS/ep3g7iSU1aKSyr9+C6hRKkoTl9qbe3x6cGcJIbtzcQDMaYnBcp+Sz5HSKnjku422ewTWsI4TnSa+Ho62EGs0Qoi8vTpHenefSs6d7jZjwk8cE+f0cyjea93UXFzGPLl/f6Mg7Mz/H0XPEcs4cuJaPgP3dtakG2QCWB3i5RjLqWr0AvOJ3krySSH7O8XN/CW4DFypm9wCiDd1jS77XNSE9vVm9l4EcFyR4/eUaZsIf5C8kDlzfQSVM/nUJOpKbv15/BiwB/P9aCkRm78DjsgWBlQGjdo1Hjxk6SO6lClBBHFYq+SgtnfE6v5X2JQy0R3qQfazIBgktLS4Zlqc/RMfM89zLCRYUu25mz52nSpBm0ccM35E8BDEC6NMckw0JdZ0xabUY0QiQ8cFrjafHyeZTz5SzUqGEtslkSeD8XoJyagULf5mq4rviRWn9FONPAYIsnPzry6580Z/1mum3xp9YfDKZnwSEU6e/PYRnYswGwoWggm9nQ+M8NdcObtdn6LwbZ5EtnzpjG4Evjho2YiQOQDcwesMHA9ISGF0AugGzIoPjpxEnMwJm3YJEb2IQ5W7CAANn69O3PjE1PjHGEk544ftQNZMP9OMgh3BBMGTC30E0Anfbu3sMMCl8OImKYOPlAikOyYLIZZRbk+rJNFfzWM9k8DYXDBw/xdz15+piZOH0YONIdNtSbvK7vJk02fbiorIt+zbtz+yaDUDiEM8i2azeDVfUbvKMtUfjH8RNHOTsnQDYUMNnAkB0ydLjxM5xE169do7dq1+T27NCxs5vQP95/49p1fh4SUSBjIn7G2UWHj+CwuBkzp7GGGUJ90VcfDR7MDJtyZSto2nBJhYs2Q7joyJEisUO1aqxLhfVXgr5gDwI4YiabxULt27UxMNnMffNGiWLMfASTz1y4PUmhUqVKUcsWrVl/DeMJ9f9o8CBmofXqLfrxh+++53pJsX6EPePfUri+YgX1cO+JtaM4adnyJQwKgekIdjKAPy46Bifq8+zJU/4ddLe279zBaxhAYYz1v/74k/cDMPVio6M56gd1xjj2D4TEgKvgWbgPLGwwosRYdCVOgOYb+hHhrgCx9A5B3KsXpvfFJvG2PM6eOYuZfhJkAzjLINvevZztfvz4scxs/PLL6czUCgywcwbifPkL8iPBXETiCKw7YHSjYJ7t3rOTgV5k20SRe9upk8c5QQD6Df3n+m4Ht9sbJUoYQDa9PQ6QSQPZPHwQWOgJ8bGCKaoypGWY5NJFi5mlDrF/WR+0G5IZQN8M4a8AiwHOiqJwqPODhw8ZRDIwx4gI4xYJP0aPGWcAF6EvCO02AGiwK7A2IxEDgExkDAXDd9CgQZTjhRd5bQYgDbYb/kaCCwD8GMdVq1fjJASyQMcQ4fCSMa+tNWoiGwDRWF8AFOrtiEUL5/N4DsyQgdf9iPBwBuNg7wDw6tm7LwOBntZl/bgCcxTMO+jdYbxGPotUEzTUouUrV3ieuzqHHeYiZ4FNYWSP25qg/kDvoNKPr+TOb3qgVI49vcOaGbmqABaeBWsGFgsAN7DakEICMO4TJEm495B+v3GNojlZvCpHoicbuTlZjV8DsA1RGpLJliMkmPwdTuGgM6Aw3mav8efidTo702B3Jf8MCX4lf6XvVygcpuzu6BbyIAJ0F6Y6cB8T0IekQuq6iIRlcTYL3YuKovO3b2sgG4fXa1EsXpNT+17hf8OVlmcJiSx7Ian98p3y/w4nsW5H9tCsZPNTDR819EM/2PV1ZXvYaaFwhItaLBQcHKQ1u8YgMOi6uWiAaPYEh4OgI5A9q9Bk0xdPiK98HwYNvFoA9eBdEiwGK0VYyRAuiusAso0EeyFTxnSQ7TkMNPNip1+wkwMh9OuLgX6qpqT2Ns5SW219fZJbpFP7Dnmft2+X7eP+bUnTnr3Vx7xGe9uUvH6PCfwyC/dq32Pa9P7TIJsncCepjd1b2LE3o0DfT+a+Sm5c69va9zDV1PV/WsdpWu9PLciGcNHarxehjmXKUtb4ePJPFACOBNnwXAk3YT2H5xqMNAPIplZesqkM7a76sSPCo8R9Kn0e18CwwdMRprNy8WJaNH8BZQ3NDKIzZc4UagDZ9H2fXL+LMQMQDXQYhfZ8vZmWzplOy+bO4KycNg1Id9U0tSCb4TBmsXHIaKJip3Yde9P7A4ZStYpvkkURuS1ZZFyvEQUjR82W6BrnKrjFoawisyhnFe3ejhYtmkEZg8Bnl1lF9SfnmcAAACAASURBVEae+BYXo83IjbeQHzgGFO+00dE/ztO0ZevogcWfmg38gGIyZ6YohIna4MQTxqs0n9JBNuPMxKEVhzOEgSJcdPXa9XzYwsEYgv8AxM6dO8cg26OHD6l6lap8yOvdt7/HsMkC+fMamGyeDvDeQDbUDKF0RYoUoS6dOnMYKuYoGCbRkVEcRqUPcUxyjVGcDBYmKgkiC6YJZJP3Jsdk096hCABwwMB+dOrUKapdpw4fPjNnDjVUw+tcVpwMGqBOYJpUqYbkCq5ibieAbACh5sydbwDZLl+94goXtVioTZuWzLCTIJMMF4Umm/EFRM+ePqXSZUqyfphMjGCu78P7DxjkHD/hE87uKEG2AvnyU758+ejCxb8pJjZWS2qBJC/QhgLDDmGrADfNIJs8DCFctGmzZgyCSJANjJySJUtqFJ/JkyYx82r3nn280iYHsiGsEODGiuWrPOuhkcJAXuVKVbm/cKjav38/LVu6mFlAAYFBfDaoXLEStwvGPiJXADBD3+vvP8/xv2vVrsvMtpy5cxl0f122gUJ/nDtHffv0Z/CLAYshQzhpgT7rzt3bdxg4g24egBAUgA/37tzlzLUSpFm5fDlNmjSJ/Pz9+WfoDyTNSa6gvwBk9O3dh4X616xbqybyEKFxSG4CJh1YSN4cPMm9Q/97gGwAgC5dEWGNZpDt119/4ZDdt96qw44lgGwAehDmiXLr5g0GkRC+DLANdUbb9OzVXSTI0B2wkVQFGpLYs/fuO8D1d9nbCj9fMtl69OytVVM6Z8G6BSjJTDa1mEETgP9Y72QCDZkNedf2HQRGFcKk5ZxB3yNDKMC7iZM+NYDWEgycOGkSg9OuxB4CHMW4BXOtdZt2Sa4DN2/8w+0jGa24mN/vJA4nhpMQ8w0h4RhXrHvWsWOyzgi53oBRinGO5wAMzPaCBAmJw3GR9RTrde8+fTRg9qfDh6lr5y6syXfrzj2WEfh4zGjW6NSTF3jX1UAxhdcf7CtY40MyhFC3Hj1o+MgRHPrqC3iWnJ3ky7hN6lzJbas+xJdID/M5U1hprmQI8t8A2GQWUgBtEUT0lIiuP4ukS/fu0p3HT1RHoCmizwPIpq8fpCRg18KR/HrO3PRiCDTZ8DOjZic+SUtUoX6fp//L9gNw5ZKr0Ml6J9HAbmGavnRGEtfw+EQmeBlK6/TTyQF4Eikxx066rhFayhYOz73LINstdr4iiSXsCa1N1QRCaaz6v/x2S3hCPB8JJIJofKOVHIqTHj0R2UWxmWGxkIkPvNVOGkisycYgGzTZcLUa1sOzGUPa/UCJBo5PVHgjFYkPoGfhQjw9TSauP7K/kZOeqCAbUg7zpLFYKNxqpX+Q+GDlaroE5pyqyZYOsqV9fOkXEQifwksD4x9jRR42+S1qTL3Wfyaak9sh3cvi6ekQIO51MYC0/zNU78vy694O3kArbbPX1U9uovwjKeqrPsAcRooxypdxqLRggxhLSkEWE5PMS5cmu+GBkaIyS7VvNNUv6WeoYR+68G/PVfGtvmkfmeIJSYFk5ncY+lH+0jx+UpxAI/n+lO0KoxCHSBj8IRkzP68m+Lc8Jy0gGzTZtHBRRWFWsQXeHegzwFHCm5NgskVKTTZFg2G07/NGJQc7GtlFESbiz9lFjWzs+Ng4Kl+2NK1buZoKFypAdpsfA3J+CC1NZvlwMwLlXsqGUyJRbDQ1qFqZBvfsQjWqlGPlNLLAX5qUOprvXeZivqKdhJaFgwJo3cZt9McfV2jyhC/IqviLcFq0Gc9xV1Ct3peo70MZUoCsojt3f0s3rv9J/fp1JZszgYMlxJruyQPrYU/nb7VRvMWPjpz9mz5ftobCAkKoab8BFJcxE0XZ/Vl/I4FsvDfLecsAorn9zT9IaZyF703r05XarvNvYrJFRjzjg3EGf4SLdqVlK1axBhvYRbCz9Ew2sMDB4gJLZcf2XcyM0GczRNOCyYZrNE02D1/tCWRzjRWFwaUC+fPT6jVr+G6EVS9dsoRBHAAmCDuC4xMHS9h1cNp+OHiwClCo88AEsukPufo9UjLZECbF32PSGJX1kn87HAkMfqxauZKZIsuXrWS2ULKHRB2TjcPHqlbxsl+LBrt96x9msplBtvIVRDZXmd0XSQgQRgaRfxSvIJv6XfXq1mYQZvsPOw1C87KbZPgZQobBVMF0AJMNbYPwUUwXtD8YNShY6wCCAjgAKItDOg79SJQgEx/oQTYzkw2hrlgb5b6KEM5MmTIxyIbSoV17ZrKtXivGgtYf6ro4+MMPmBmF7ylQoIBb8t5ffxHhokOGjTBlXXQNTLDnGjV8h8d1gYKFRV8qTgY38xfIy983bOgIBhk3bNroeR6rE/dJWBizQBFeB0YSZ7REuGcSdiPCH2vXeotBOUlQWLFsGYdMHzh4kME9JOZA+CH0tDwVaWsAAAY4jXHBWX4H9DeMzbO//sZadOhDaJllVRPy+LQ4ebhIMtkuXr7Evz127BiDSjt+2M7hkObEW5cvXWBG29avvtFAWTDSvtqyhbNSot74xu+3b2diA/oCcxx1RcgkAE8I+79Z0xWWyS9WnAy+lSxVgplcPXqKxAramCFiTTboDq5ctUr3JcZ9c9euXdx3riI0Wk8cPcasshatWxm0ytDt0CVr1Kix4X1Nm7zL9YY2GsavfluBdiWSWiA5RMHChQzj2tzEt/65yUwxPcgmvxd/Yy4D6Fu4cCGv36PHjkl2LeK5pjg5gQLCtcEAXLJsKa+7WlGczIrr26837w8v5xRZelE2b9rELEIwJGNj4hnYAyCHfh81+mPORu1eXJbB40ePqHOn9zgT7L4D+xn4TKoAmANLFGCcDPn2dr1XkMx0PtT3r/i3Z5DGkz2mfzcifcA4RWSEBNmY2KP+QQIEmXX0fkQk3bj/gG49fEhhsXEU7+dH8VY/Bn/cEjJ5+UAzyMaWkCOBXs/9CmXPnIlsDgGw6ZlsZoaZt/9LHAbhpiL6A4CdCA9NDTMuyU5N5peyPZCsClq6iUg8pjKkzGdpV/+ZQ1ZF+hIBAKKNrfQgMoIu3rrF7Y5IDYLtnsozfVq+Ly33MshmfoAedEN4hwayWRB2ImK24c9GEfRAmNACVGHBPQgmOy0iXt4qQTZVoFrVzhGDQDaoMRscEh+EPRXZRaHOguKytcX7pLaEPhsFNjww2ewBARQcEMjvRseEWyyCyZYOsqVlrCR5LzIjwcjBxgGjHAXhVb/8cooNbT3IBsMCxh7Gix6E0gMiEMd9MUcO7ndsltjMeRzoxLlxPQxbbO6DBr3Pm/3gwUP4OgiKwsPesVMXwyaWLNik+0r9Oo+DAbyKMHZAfzcv5mtXr+EU5dg0AZZc+Pu8R40o+XgYclKsWN+w0JTBN/oHeNr4PHVB0iAODBgYm5wmXP9tKoAGhhWEn5G6HGFGoPtD8yblJXkwCWEKuXK9zGEtnrITQTsClHzonySn5QDjDYc2/ZhAu0lDz9O3+tT3ipPDKXAQgNfeLexDhvnpwABZB/wN4xIHSpnefvDgQWy8LV/u8sbKupnrg+9v8M7b7Gmcv0CEOfy3lLSCbF1l4gNk1Et0kJ9NgNCYZ3pNNg1k4wno2rr0TGx58OEr1I0DiQ8AsgXY/cSYYb0VFeh2Eo0aMYyCAjNQr25dKWuWUO5DDutJYkOX65chPFvuVYqDyJFIa774jLZvWEufjR5GeXPnIAoUTAnOsGeQSjAbHL71vAzXlCHmIsuojZ48i6e2HXrQ3JlLqUD+ImQDm00HUAFo5H3aw2skwAYmW4Izlnr27kwzvvyEQkMzMB+N213d95My5mToK+oT6/Sjg6d/o8+WriZHtpeoYe/+DLBF+tko3mpjzzD+yCL7Jh1kc3UQ9tMN69fyXvjr6V/o8rWrDN6AGQV2BoAV7L0A2n4/9xuzEMCSwJoEZiYYMS/nyulKqKKGi+IehIt6A57MmmzGua6wU+DwoUMM9tn8/DiU8KutW3kNhdMN4Uo4XOLwin0PoMzmLVs4nEnbB9RwUWiygcnmLXsdnBBg8nkLF9U74cS/xThfrepqIVshBLlLlSnNDet1T1CchAM82FJgsgFkS6qYmWyPHjzk9pDzBOFssm4IsytavBg/rujrRahHjx7MVPNUH5lAIVfOVxjsQKZYtCP2FNhROPgDJFu/EW0m1jXohuGACyaQNn84pE58L9gw2OPAUMuYORODDmDAJAWyxcfF8eHd7LTCOwG6VawkQMi2rdvwHrxqzWpDc0lb6uqVS7w3oj0wZl99rQivtWA+Ivvkd99/y3Y/QDgALJrTUueMxL4PUBDvATiM6w8e+JEWL15MU6ZOpjZt29Ljh2F8/sibP1+S/YY6g8WOcGeAGACawBqTYvLmm3E9gLjFCxdx2O0bpUoS2G4AP2BnIVEGyi+/nqEyZcqINVbLEut62jdffc3zEWMEcwIsJ4CLbvuN4iRkhwSjEqDkxs2bGFBPaZHj3AyyASQFuAgmKmx3llPgsHHiem//4TvWcjx+4hTbvhhfmMuw0QAililVisZPmMDhtGhvPAMaZegjhP0CeJRj3VBnRcgQAWQDIw5JKzDP9HY1wsYxNmTGWbHjWzm8GmPOcxE72ojhw+ngwYN0/MQJcZmZAqdzcoHZ2aVzRwa/oLGI9WrTho0MysPOBECNObtt27ZkD/jI7on2nL9wAYdFy3L96jXasWMHfyPsPNjlzJjTZ9r18EF4P/Tetm7ewiAXzjgzZs3ktjWs106i8GfPqHadWrxGoI1QZ5ydAHih/xG+72fz5/EO/T+Ah5u3CrDUvSh0+dIlrjOA/IR4BzM3K1WpnKSzAe9hsK9vXwbzMG6TKl5BNvUm/XqeVH+z7JTHr1C7Xw0FlcAaTg6wZGR2Ufz/aVwC3XzwgG49eED3nz6jOKuFEi1W1gJjKQ4bIgWAKQhGlS8azLzu6RhXgs2mUIDTSXaLhawqyJbS+cxrvabzlkiF8+ShLEFBrPHGmImCMNTUPDXl97AjHNmvbTaKsxJd/OcWRUTHcNJJr2Ckm0yJ7r1qhAUnwVT/CPtQgGwIQ4Zuf7KOspR/yr/kDg1kM9MRxYKGxrPSw7DHlDVLZtY5I5MGi6yVPvsF/8xio4iISNZUEeE97lng+DIpWKlRLa2cXTTs6TPKli2rB5BNvNH8PnkYe/o0nPwDAyk4wJX4IMJq04FswuOfHi76fMYTb95koW7dunD68gMHDpLd358XAGwOX375ORv+/foNUPc6J1WpVJkePX7AGyho3qJD1cx2TgeHN0yd+jmDWSjwJI8ZPUocihUjAwyeOGzwLVs1Z02JKVOn8j2tWrZksALlrVp1qNqb1fnf8KTyZimLfrJbFN5YkdEHBQYIsi9h05DeMmzC2KBQF+lBhaHUqnULNhoRBgKDa8nihVS9elWj4CTayupkcdzAgCAO20D4lr5s3rSBN+BFi5f6FG7gqRellxSbOSjh8CYB6IQRBI0aiF7fu3ePQOeHRxsbOUDyV/LmpfIVK7AGTIB/gEHgXxpXoKnDk4Y/+Hd0TCSHF4Q9fso09oAMrrTn+rpdunCRQVgY9jAA0A5ynZDXPXnyhMqWLkNLly6lWrXf4s1cr0WC6+SmO3f2HBbklf+Xh4mtW7dS2bIqeyA1Q1xxch1x0MNhVoJsLqKkxl0xPl1xsmEJ5gILYM9bwHVr07olMzf2Hzho3BRURpwMp5JGMASzoRuydNkK1mj5bylpBdnAZIPCCxsJinGvEC0umGzIHs0MZxOjWu5feqNND9BJkC3QH9opkk0pDp6Yx1cvXaamjZvQxrXr2DgNCQpmUM5mNwpnu8KjXW4f/bdr/3Y46OLxY9S/aRPq2bwx5QoKpKKvFaTQV/MTBQcQgekLIFHtYDl+zQkEsFfx16sXJpd9yglGtxMGiZ2WLF9PFy78Q59NnUk2B0A2ATCi6EFGbSnkhB7iRQDYFGsirVu/nJxKNHXp1JLANRMCDMJUZZBRBSE1p5duwIJFnqhYKdpppe8PH6NpK9dTjpJlqFbb9hThH0Qxdn/VgBUAmx5Qk/WTzN//q/NAWw3+DUw2tPeb1aozmIYwQhy0oK0Vmi0rgww49GNdho5R1epV2AGFAx/W+C6d3uPD+d79+8S+q+qaFMxfQISL9u9nWJ/AFkI4EwrAjyJFCtN3333nEfzCYQ2AAUAOAAG+FsOaoTLZZOIDPcgmwRscDv+5eZ33mzO/nuXvcQfJXLCx+J2alU9x0g8//MChs0gcgbAnfZHPwd6zYMECnh9w2OIghcMpwg6TKgDZ5LqPfU4D8M0am04ihG9BJB/756XLF5j51Knzex7rg3mGzK6LFi5hsAX38Py1WDjs8t0mjfl7WB4lBVlrn4Y9EeGl5CD0NfacocMQsurSzkG4KBIfwB4xH2hch18nH/779OrL1yB0D060L6dN0+wH00ZJV69coTmz57H9g76U34NwNmjQ9evfn1588SWPhyj5jXfv3maG4oF9PzLog7Ua9sewEcPdbAZv/aZvL/TzZ1Om0vLly2n27NkuLT0PmlK4dtGChQxSwI6CjQKnIMIJc4FdKc8ySfTHmlWrORy2Tbu2DLImFwoKptmAAQOoW4/u2rz0dZ7pr0PiA3wfmGxyjOL9P+4/4Hn8WRQB4m7YpPWT4ULF6CgHWAh7EkAqsnTyO4wTTbPrRLhocQbZ6tWtz/aztIfMmtv6/wP89tReWPsQyov+QAINOB9+2LFdW+uSOpTfuHGNr8f4h15a+7bt2E5GwXoL5hgc/3KsmtseTnU4p7FmYD6AQYl2+2TceHY2ALgDA6xFq5bUvXv3ZPtbvyfjm6D/h/tatxUgNu/RBvKJuOPq1as8Do8c/olJDvjm0qVLc/gyGK5aUcPpX8ghNGbZVtIlDjtwYB+/D4A+zg9Dhw5Xs5wmHxmEcwcylMKOSo71ptUnObTNy2D3BqzJn6suQf4+Cajp2Wq3w57Qjfv36e6DRxSVmCiANCsAOBsl2lzaa+wABGkHAxRJBVTwXFbLPF7dEwuoklicCEHIoYCoxJEI3AHqOVDqlPnwf0iMSJ23QIuViuXPR6F+fmRTEj0w2szyHaLmacXhRGinyLwKDbUrDx7R3bAwTlogbVVPMi7a9+r7Va/Rpn4/WHEuCRGX0zw1a99/6h4DyIZK6BtED7Jlz6KGi3rJSuEOelkpPCKSrDYTk830pZ7uM4JsGILuAJ2vIJtitVG4xcog2+gVq+gyJofFSi/GxtKIdm3SNdnSOvKcRH//9Rc1bPQOU6rf69rdsPhPmDCeDZchQ4axkQCEHcZoseKv0+IlS7QBJw9Y5//+kxleU3QgGzaLKZ9OojNnztCqlWsYHIIhB4MYxio21avXLvPhIWeuXLwZ3rl9m72SMEThEduxczcvjMeP/Uxg3cnNUgP51AkOYw0aI/DSwQDEswHaIEQAHuLsL+QwtBg8V2BfZcseyp5QaIZgk4OGyOUroOSriytHY4o0Kz179KA///hbAHcmpsy4saPZeEMWLYR7pLRohqNT0MRhIAMwkpmLkEwEBQwDCMDCgwgPbNHXixvDJHSbHgzI+3fviapoDBbxXZLJikUTRsbAD943VBnAE4zg7l278aaPNoKneMvWTVyvTJlDtcMBi2iXr8AHNhwQven54BvPnP6FU83LAo0RCCQjRAEeRNchx7tRgHGEg5s8MPDnOYlBVHjwYBxB1FnkrFTD2CwKMzGyZzcJ4CtOvr5f/z7s+axdpx6PHWSrwjj69pvv2PsiQUOmdFutlCmLySvtdDC4miU0GwEw/G8paQXZwGSDYou/UyE7PP+m3Z9TeifEayCCdNqYafZmkE2wtSwkQLYQCoSjSLeHydGB54wdPYbu3rpN48eN4wM8nEpBIRl4DLgMdCP3y9N3o2/vXb9OTd+sRi0rlKdKeV+hkNgYslsTKTRfLspZsgRRSBCRv50gOip1JvRAG8RwxfxKHmRDHSSznA0nix8lko0iox3UuWs/6tt7EL1Vo56aaRRXGLONyjGmZ7ABYLt2/SJN+3ISzZwxlYKg4+38f+xdBbhUVdt9p24Hl1ZKDEClEQMxEEVRTCxQQjDAVhTEVqSxsbDwUzEQLMQCBREVQRHjN2jpuN136n/W2mefOXNm5s4tEL+P48NzvXfOnLN7v3u9610vtNgUk12H54dCGSyaGsxBDsPLLTmlFfLynA/k5Y8+lW59z5GOfc6QQk+ilLg91NnA9+HxtCdAijRa982ZsDdBNjUgjDdqMNQYNAV5+QwHwlpNZoL5ubp/7ep1XIeOOe5Y/q7XPGShxCHq5FN6qccbrBs4ZOAsgh4PmDYXXdSfWTGjMcz0HIgH8kT73ARrgiIvvvwSDx049JvZGQ1A6aknp/PgBqYNwqROP+PMGAMiWgiKPkUGGSYFhnsshio+x/6LdkYYFUK/sBfFC1HJy83mvj/wskHSoUOHKOuFMT+CCC3dzHAx1L1Z8wMorwG7Ifpl1McwzAEkYM+C45p7SU1DZwJBspG8vnI6LeD4qt+ggUULLyATxo+Xzl2U7WPfT60gG8bMA/c9yLEC9hnYTI2ov1WJHIZRHwAyAA4xxijybi7o8bKrG/IUfjG/z/arYntEO9OjTnAGtsH4sJgNUce1MQ+R3A37A+RRKLcRH4NQ3RwIsr08iRBHqMIVFJn/0Udyyqm9o2e3rsIjcMvCzxcIZF3GjX8oLCoEIBHsL5RJ1xd1yshMk/YdOojbrcoZC6iy2lC6KBEAm1p4zOfAHrz/vnto75/Q86RwaQC0r6UvI0A3zUK3gaBgzlG3NSWVzMC42Y3NdrNFYgRFykpL2R44E9jHlX1MlBaX0DmNOmP9vXywYnCtXb2GYdkAHLse1U1JLlWSDCDaWIP9jIzn1vFdGSbFvggEyZjDGoYxpvvCHJ4W2RPeb8teGwj4SEbA2of1wZ4Iwjrc4q37VRqatgpVBXPT9+ie0wJU+qdmqukkBgDXdhcUyabdu2TT9p2yu7hI/AgBxVhyusQLUX2wr8Csx0Q2iB9G7FxERlVrvayRFMYEN8e5mhu29cxof21HmVmf44Bs+ryl74d1i+SQroBXMtwJ0h62psspCWCyIZrCdNDuOZBNAWwu2ZKbJ2t27iTAZkYmwFmrSmFpLvzFGZ1pZ6m/HZyLJQdTpfH1D97kKKoIDxe1g2w6XNQOssWbBDCytSYbqb3IJmqpqBUkIysoAJ8amD5uqfB5yWSrXz9LPDxkRGfB6UUfg1izFkJMNiPxgRPhogpku2fma7LGgfcgu2iZjB04QI7LSN2f+KAWAxBtDw0WgErI5pNVPyTEyccGggRf3vvgfYIqxx57NFlVDRs0YEiDFdHGs7Zu20yQQoNsevOeNHE8QRWAFQDJwPLBoQIhEwiLwUaNcQQ6Nhhw8z76gODRnXfdw/dNmTSZaaVDm6XNGLcMfFCcAUJhwwazi5us/QoEGRY6ZOggbpw6I1Sjhk1obEOHIqt+pkX9SD0AiyIMZWxcBNm0p914PoRiEXb606pf+BeAeLgPXj8YdPinDSF87vY4CSp16XpUeAkDQXp2d+zaSeFgLuYI5w4ElCbL5m0Upq7foB5DFnJz8qmboQ2AkBHtIJhZWJBH4y45JY1hdRlpKTSMwV4Am/CU004ls0ylrw8tqs889TQPLWDQYdMGeAEQ6bRTTydAioOTfhc8gJcNGCCPP/kkDyq4sLCC/k5BYstlt2V//WUVPaG33HobQ3ziU4kDcnT37mSZqReFe5JMZq/l79qYQPtNmDhRfU1r0AX9BGHBCrA+D94mbIz6PtCqud4FVb2g3WK98A4wQB+eNoVgb4uWlYe71GLq1ulX6wJkA3ztCfpNkM3Kro4FstkrYQfZqO0gQcnOhSZbCGTT40d7g/EuzK3zzz1PunbqLCNHjOCBEeGlmN8A8CkA7TaYMcaLdXYqtQMprUVvaYncN3as/N/XX8lBCKHqeZw0LC2XBPFJhSMonvqZ0uroriL1s0SSPSIeJYoQ4BAMX5fs2UbtYyVk/Fq/hzrDUPTIN8t/locemiZPPP6ctG55CGUWoM9mzh8z/N4AzbELO/1SVJIro2+7Qe66a5S0bNlYnEGVuF4Z6/DzGsxjo0DqEKTaOuBwC7ixa3fmyqQZL8qydZuk7xXDpeHh7aXInShlLg/DALRmh9UIAy8al+Y/mHICRsfua4bWXgfZajpr4xlsNX1uDb7HtcJsuEhUIhpDo/qviS9fUP1nVvINm1ZnxJ37UPtXVu9/STGr3XVWe6baX7aGFdeygeJ+Pe4NNSm95Tt2TVm9flfxsfZ23BPFtc//ulkPqljBvXDbvlifPdGPVW3KykA6Xa4gohsIYsMyUH9VuYhDFhMgJQBpmrEGbbWCQEA2bd8hm3bukh25uSr80Aj5ZAgopGqRzRwyG2BNMVliSKLEqs2nbY94/Rf9c8MpYCSZtGvK1Vxa1kmrC0CbJ+CTBgmJcnirlpISDDIiBKGptMyMhrTru1W1j6Ldp1lsCKfdUVTCLKClTqd43dYEViqbaDTnnNbpV8+O7VTRzl/rff8WJyxt2aqCbI2yslRKXkPjwq8HfRRKtD5uFBQVgq4h6Ux8EA6URQt/QegJDqGaydawoQoLqgxk052vQbaCgiJm+ElBuBs12UQQLroZTLaZr8lfQb/BZCvfD7LVZoYZ38UCCU84shAxnMQGGgFkg8fq408/MVLM+8lkKy8rUx5lA8TQntLikkKGHEQD2SB0e+fYu0nRB2sOoA1YRQCZABTBIwpqNLLuTJ02mYDO5CnTCPIgLAbvxZgAMLT0awVumJuLUQ4woRA6gdBFhJfEYlOhXtAd+O3/fiF4CMAJWYVO79OXFGnovgCEC/OA0TunmGwA0r5eujRicTnm6KNIW3979hyW772571KDBhcO+dCJ4mGfuhkBKSouoEfanvUI9HKAPkjxjXICBEU7gdX38ssvyzuz51LIKC3ILQAAIABJREFUNr8gl1ov0IBD/+n08pFDI/zQEvB75e6xd1KDZPAVQ6kpgg0wBG6pRRNCsAD7klMS2V9g1CFc9pOPP2PfITzX6iW3+lto0DkdsnLlSgIeuq+4cFkKiPvKSotJhz/n7PPkkcce5aeVA20KZAM7A6CcFWQDQLpo4RccN+4EI/zV8LBARwPsPw2y6c3hrTdnkTUItib15Izx9NCD90t+fq5MfUSVCfNDHzIBWnbp1jWsqfEZ6nth//PpGb3s8sF1MEv3/CNqC7INI5Ot9iCbtaZ6H8IcBpMtMz2Nc8e6F1lBNnw3Z3c2w69KCovk4osuYghpSkpSiIHochJ0w/zTrEQCbUEngTiA2QxChV5gfq70atlcHrzySsoTpAV84gwGpcIlUpbsltZdO0liixYiKQDaDFabsTHymQTAlCFJ+MrYa/Xc15+rOqv5yRTpNFiQAMHDsNHX3pgj7733qUyaOE1atzqEoeFw2VqZBjr8weH0S25hjjx4/1gZNnyQdGx/qDhpltL0jKrFppIqGIav0y0lAYd8seInmfDcSxJs3Ez6Dh0m/kaNpcSTKGVwormUUWstt8n43Q+y7ZnJ+k+eoqLVKAYoVXfF3A+y1WQg1VX719VzalKHaN+pLchWZ+UwHhST8BbvBF/bglQTZLP3454G2SLeF6+9atsee/n7+9q80NXfV8uly4ezjgbZsLLrDKAA1jRTDeBaqYhszc0lsIaEBQU+H0MZKchvAdVA6IEtrjXDKILBSWmAYWbsiopusQJsys6KfsVuxxDIxu+bMkWG3WY93FRjTAZBQkLSA4cC1RJ9AWmSmirtmh0giWC4EXcJRYbY5Uaq8aqIW60g2+rtu2VzQZ6Uup1SgSygRlitak/N4jYRRsuzVKIG0/4zGtbODGSme0u7/StBtmhxs6i7zy+SnZcr8Zhs5hhxoFNxkHRIfkGhONwhkM3aS9YwHQ5t4w8A2XwBP5ls0UA2e2NbFwn0a35+oZn4AL8DZCtyuphdVCU+2K/JVpuJZf8uADTQoy8beKk8NH58pYi0PlQd36MHAR6Ei3IyEhBRTCtmjurXLyxcFBs7mGzPP/ucOD1uLrZ+X5CgTYdO7eWobt0IagF8mzJ1Kplbt9x8M0Gox594Qr3WZCQJQSsICoNRpfPsQZAX2jNg4yHbVH5Ornww/6OIpjKZS8hCU1FBSjZYaWPvGE0220fz5/Pn8zNmsB7RLmiruJweCglbQTg87/B2bShY/OhjT/BQrbXPABjiEG+Od4N2HzanLDR06POAqTZx/ATp3bu3XHb5AIqggnoOIBFgINoHTDyAmnPmvsfQ2mgZf+11AOPnphuvZzvfdec91AmxXnY7ceP6DdSsq59ZT1avXU+NPQio4jr4oNYyaPBlcmrvPtRAg3AxwKp2bY+gZgvEVn/8SYFslV1gfiEE57BD28r8jz+OuQuGyqZANoQpPPzII6H7DU22t9+cRSDUgwQUCFswjNM2bQ81QDaVrQ3X+vXr5eyz+jE8+a3Zb6vQEcP7DU02hGktXPClulmHQFRi1WBOIescwLxJk6fW5XTdY8+qC5CtiQRIc1eabMowUBkz2XBRw0VjVigY0vjCEpOTnSvpGVFANuxXxL5VCCUgqqA/IAMvGSgtWzSTW2662QgdxfMQ2qk2e5dDMdxcbgezkOL3sJAqeBALCuW4ls3lxv4XyBEQfK8ol0S/Aqxg+JW6RdIPPEAO6HikSP0MEegZuqBzhjSgKlu2Hkc6G7EeP7GNpRC4ADYbwzbFLTNfnS3vzPlArrryWul31nkg63NNZL85FaCHbKjffrtE3nz7Vbnh+qukTZuDyGAT/DOAvtAC5Of3waRDQgVlFDlle3aePPHKLJm37Afpfm5/adfrVClISpJit5FBlFmiwvXXwtYwY15EMtb2MmhSxZmipzHCewEdoh3SvF5plZAg5x57jIDXjRQ2WBFM9mQ1tLNiFWNfPRTtq+WqYnf++26rZoPXFGyq5mvitmNdPy/uC/fwDfYzclWjRisr1p7A26ob2hdx9o+zdtV0fNnboc6eYzy4LvqDe7EVYInSQdUFCetqHtRVe+2pfog3/XT57WGr2v7RDkEdAlqGxHoGqLa7pFQ27dwtm3bvlF15+UpXzaVCPlUIqJENlBkr8USVoVKfPbXDr6pMNWWUWdAgS+Vi4RPx6l/Tzwk8GkkOEB6aEAxKss8vHVo0lwbJyREgW03fE+17VpDt79xCWbtrhwmy6aiGyJBxawyJeir+opNyYT6Q2GKhVERfB/dNezBaO5lMtlggmw4XtTLZVMsYAvTGU60gG413h1MKC4oIsqWlpJA9EGZMG79YGW36MIVw0dz8AoJswEDDmAc2RFM/U3dObm6+JCYnM7soqZ9h4aJWkA3hopfIsRnpgjAlRLyHBwLV5XD8730WgBEK2o8dY6ThtmjzRMmqhMQZYJSBMcXsVwbKrRmSEAhFyCeYbNBU0GykyeMfYrjo3A/el/Xr1smpvU7l93MLcgmMgf1FQKq0VA5v147aK9ADA5iHsdGkUVMCcJjRANl+WvmDfPHll+ZC+8rMl5gNB5mRrrtupKxcsZIizvB4BJjcIZQ1t0+fPmEZOJHh6+qrhjOD55g77qBA8c+rVpmdjg0klI1X/Tk9LVMldrDoTgAEO/GE48mkGz1mbKWDxtyUotwFsBDsNBz4oKuD91R4y5jGGxkzEe740LgJDIed9cZr1EBDuCm0ReKBbAivvHLYcPnzr98ZHnr66WdGAFr2RRFl/Xj+PLnh2utk2JVXs19O73sGdSoObt1KafkNGUYm3c233Mhw24svupRgJZJmgNmVmVU5yNbnlF4UfcWGifuhdRaNyWYH2QDm6cyrXNyDQg3BRV8skJdemclsTPrvaOqhVwymBt/4CZPM56P/p02ZSoZk85YtFGBhbH4XX6ISH3yxcFGop9DnFusqmuGLcQDh2Lfe/nfostUWZBvO7KIqFbkG2WjLmIwnp5RVlEtRSYk0yMqKmUjH3E8smTvRf9m7cyQjM13p/lg8ezCKKLKvmV1gRZaVSdfO3WT2m29I0yZNJD01jWw2iAA73Q7FYKOFgS9ajiF6cAFwKq+QO2+5WTauXCnlGzfKCa1ayqnt20uWMyAJRlZcCOyWOR1SnuSWlh07SErr5iJpANocIm43/QIRhxytE2Jk8YbMQvhlY5wa2UaRc+q7ZT/J9KdmiATdcsIJJ1O7sl5GJtfNDRvWyY8rlknnTkfKxZecL6mpAA694mBon6HtYQkRJfSJPyPGFa8sLZcvF38t0194UcpTMqTvlddKUpu2sisxRfKQPdDtkXJk6UJmKEsWUfvyFdtDuW8aVftBtvAerKtD43+vxVTHNasmElPTw/ie6NdqFr2OG67mj4tW7roG2fZEe9e0xta6xQOrajq+7GWrs+cYD45X7qq2TVi//A+BbOrIX1etGNnaMUE2S4IwYA4wOZD6ZWN+vqxas0425eXxd9hRZKvRxgC5RjlnYW+YmmoWLVmLMc7/rSpTLf44UeGRIaZa/G/U9g70C7KUgrWmQbbuhx0qqfg7ZboiNY5r+0583wqy5ZR7ZdX69VLuCUUqmNEYYS+rHsgWex3cN+3BaO1qJj6I9iEqqJlsANnQmUiGiAkRq/IEJOjxd1JHCt5+ACoaKKts86gKyBZZzhC9E4MbmmwA2RAuqpls4dlFEUYTlIbl5XLXgAFybEbqfpCtFjPuu2++lYEDB8oj06bIef0vMMNFfRVeMqSsizOyoYGeAo00a7goNNVat2ohTQ5EfkF1sES2KoRfahDKDrL1PuU0ZlNTh+aQIL9mrC39Zgm12xDeBw2zBg0bG+mkAwTIflq5Ur5cBOBDgYIzX3pZHhx3v/y8EiDbdQxpRBgsxgqAvyWLlkiPnj3lgGYHUsD0kosu5vfWrP6TKcYx1qEPt3nTViZmiNASMuaFzqqpNxUIOOtsrGTxndVXRo8eLSNGXhezVzR12r7pKaAjKBf278+2R70nTpjMDFb6fTNffpFZuVq3bMX2mfbIY9ScGz3mNoJt7Tt0iv7eQFDWrl0rVwwbIls3bZZevXqxbaCpBvABYZdDhg6Vjh07G98Pgepg6F3U/2Le99bbb8iYMWNkxQ8/CMJ/27VtK/ffc68MHjqM2baefmY6wdVJk6bKnHfekdtHj1IgW736MbOnQcvthOOOZcam7Tt3k9F22ul9qhQumrNrt/Ju2TTZNCvJ+ncNJFk12ZYu+YaagOjXMOAzSK6QzJ37DsOYL7/8cqU5aTdUHC5mr9KZdHXjn3/eORxTny/4Yo8aN7WY+mFfrS3IhnBROjts2UU1yAaYGyzMotJigmxkDkUgUJGJe7Sg/q7sHMnISJdEG8gWrf5gsfbscbzM/3CeZGZkSL16GSopCC9jXBviwuaCBScSN0wvGbaPTHtYDmnWXF567BHZuHy5jLv2WkkvLpR+x3aXjge1Fpdf6ZsBaPO6IBzrlEB6srTufKQ4mzYWSUkSgSi2kRhBOa7wdvU9fVlp9bH0Nqg3gjBlcXM/X778B1n102+yfdcugv+NGzeSDu2PkK5dO0tyUgIDTR3iUz9J70PFjGQJACUZrxEQKfeJlJTL7g1/y+xZb8uqn3+Tlm3ayc5AUFbtzJYu5/eXg0/pLdnJyVKQkCRlLhdDRaHuxjoQMPRHN0pjeIrNisf7vK4Gdpzn/FMg216qXtTXWNe5PXnw+ifruC+/O1b7Vwe0+sdAnHiF/KcKZrxXn2wixnWccscqdpWrU+Ub99LIjNdPVSxGTPBxH6lvdYtR6/ttD6jy86p8YxU7Zh+9DfYAj3OWrND8A2wFRA+JSBESePzf7/Lb1q1S5vFIGYT2DbtCZ6KEeYDIA8pmIGTSsJki1s5YjLSQhaXKY3N32rsjZIeF8Aj1PXXFch7WXItNPZf0D0dQJT8IBiTR75PGqalyZLPmkuj382+wk5XcR+2ziVqHjTWzaJnTKT+tWyd5fp+Uu9yU/dKau+o7sUCx8DDQWJq7/6bwUPvUigqy6fUVA7YiEKA+VcP6WeJyIDzESDtrye7CM6oFeNNUzPzCQklwu5nhhGwBMwAmnPyiD7R4L8C5ci+YbPnSuGEjZjOz67nZK0GKpnEIyc7N54EoiawcFS4KkA3hovcyXFRRRhuUle0H2epgof1iwUJmAwM4As0vrcm2a8dOOfroo0NLlcNBjTKXx0mQrb0RLorOAOuqzaEHy8OPPmpmdJkze67KsghxcBEByPbpp5/KHXfdSdDr3nvu52EW7C+AHDrrJcYBwLH/+/1X6oUh42PXrl3ltdffoJg+FvFRo0bJjz/8wGyU+hD/5qw3ZOrUqbJq5Q/U1cKY1+GiS7/+WoZcPkSef/FFZmHTC/aWTZvlwosukB07dvBvK1askOeefZ7l0plpOO5NcXGRHTu3MexThz8i62m9rCyyYgDSXXrJRaYWV3Wp/Win11/7D/XRrh95rUx/5ukIkA2H5nvvuUdmvfqa3HnnnWSWAQRDyCZAt3kfzhed1ts6PJZ9+x0ZdtBwA5MH4vDtjjyCobJbtmwRpFUHmASGlwKM1OKJdOgI+Zz7jtKWQ3Y4/G3O3Lly1513yqTxE8hkA8g2ZMgQWfL1YoJOixctYSZSK8hmLY+1bd54fZbcdfdYpqa/+aZbyax8YvqTcUa3Chftccyx8sBD4xjirjYhP9sf78a4SkpMMcXe8flRRx3FME6ERqNfX391FrOlmuPPWAupe2WEQQNc0yL+1nJzw3e4pGPHjsxoar0uu+Ri2bDpb1n69bexdQHrYP7W1SPqEmTThoHqDyM7714E2fDeoYMGS5NGjeW2W2+WrMx6zFbm8SCnO/YaA3jC//sDIsXFsnLp1zLv/Q/ko08+5vgdfNnlcmDDRrLwg/flhwULpHf79nJIRrqkVpRK09Q0yUpJEbeR1Ade13JnUCo8LilxO8WVlS6t2h8h7iaNhGk9nS6hdwsMNwBtURzKsYwT1b/Km0ujM4j9D54yV5gjQPl9DX0MBwRzSVMzqPxGVks8BPUFE6+4XAo3bpYtf/wlgbIKyd6+m0C4JCVLkdsjv+fkyAcrVkpegwZy0qBBktT6EClI8JDRVoGQUSe0VFS25aie33ggWrzP62pgx3nO/yLIxnlpyRK4l5p6n31NTfbpWJWp6rPs7V/dM3h179d9XmtQNd6LK/m8qm1Tm4ESc1zD0WDLHhq2l+uX2sIp41XXLCsPP+EZNWtTj1p/t8oFr/xN+0E21T7mlh2lXauEZ9ZRf9R6XNTxAyLtxiggmzHvdKhoLkC23/+Sn3dsk1KXS8qdLgkgPJRzT9s1kaCOsrcNeSK7wWRDu0LjNjwRkznNY2qE7X2QDYExYKx5AgFJ8vnlyINaSYOEBEmi7IpKerAnQDa0BWxJn8MpFcgump8ra7fvpMPYa0QsVBU0iweixfu8jodlnT7Oke/1cTxZK6HDo/DT61cgG8Tc3Uaois5Nppkz2pBXPxVdEt7zwuJicTtdkpycZCQwiF92ILNl3grJLyiSRg3rE2Szli8cEbWKCarDGLTcwJxLSvCozCNOpxQ5HLJRRO6b+R9ZS+DNKQ1Ly+SOARfLcZkZ+5ls8bsl5h1fLVrM9O8AOM46u58JQPl8FQzfw4kQYNdLL82U1av/JMiGcFEwnwC+4AD4n5mvyMTx46jBlZCcRE2u+R99InfddZcMv+pKvhsgG+43D5hBJ8GsOXNnkxF10om9eB+yikJcv0H9Rsx6Ov2pJ8giQrZOJeofINjz3tz3w+qkx/yqlSvl2muvlbyCAmqa4fr6m6Uy+PJBDCMEyIarvLSM2UqhyXbyySfLBx++p7KrAjDjgFWLM7LiWMdvl86def+jjxsgkA4XDQSZRRTaaciuak9kEKsD7JvUXXfeQSYd2Gpgm00YP4nJIMA4Qxjc9h1b+fxWzVtQM66kvIyMqU3IYrrsOwKS6C9k+aVBHQRw9xqTKwBcu/KqYTL0iisEWVSt6p9I/4523rhhnSB8snmLVizy6af1UQkgjMQNYOEhM2xBYR5BvV3bdxBkO/f8/tK9e3e5dMDFDBd+8423WeZYIJvpWAoGySTctHkjQbFhV1wp332/TFZ8v1yY1dgSjhvehhZNNgBc2oA2NNnefPNNarIlQifLcrU59DClyTZJZRdlH9v08XSoqPk5hoItJb0aIqEMjWF6XiJy6YX9ZeuO7fLV4q//J0C2KwwmWyIzIgGUDPe8wfmC8VtcWlppuKi1r7ShhO/GYrJZNTSsRlhuTg6BMiSnOLvvGXLQgc2lYVqqJAb8UpK9W7ZvWC9rfvtNfv9xpWxet14OPbCZHNC0McdCXl6e5OfnS5rHIy0bNpSj2rWTZmmpkuL1SbLfK8HyctmxaYskJyVJw4YNxeVWoBMcQj63Q8qdDoY/uNJT5cA2h0pi00Yi6amK2ZbgNsA2Y2c0jL1QWG24cRnNyAmlIFJ7pmIEWhMTKVAYGcE5LwCqef0iZT6RvHwp2LBFdm3YKM5SrwSKS2Xb5i2SmZYuDZs0Eb/LQU8mwLQcl1u+XL1GPvnjT2nT5wzpdHY/yUtJlSKP0mfTCRCs4dixjLJ99Yyxr4FsMdtpX23AWBubXluNn3suUClOAeKVr4ZgYywwZ58FL+NlT61dM8b/dh2/f4+1c03LWdPv2VvuXzbPa9wP8eoZE92LN6GrtuBUFeSudD2uZFGLV734E6Zu7tjT5QAznzaIFmuyvdB6voEyLJhseSKy4K/VsmrbdoYnwlYyFFHN82coEsWunRbOnAqz0a2J8GI0X/z2CAfZ9GP25P7lDjrEFfBShuTA9HQ5rNmBkuQLituM9rBKddkTTtVunDAaA3EPThf74Zf1f0uut4yOVB/ya1lkW0yvLg8/4biO3e6LrW1nxXz2blhuTVvKsau0NAJk0w+j4zoYlKKiIurSMKMaYfdQCnbdGEQ/jAMtm8HppNYLvpOSlGww0sKLGesAgOyixUWlklkv3ciTFvpeSNstUjwZ7y0oKiJTCGFBSpPNKcUut2wSkft14gNxSKMyaLJdKsdlpDOr3X5NtpoNoR9X/EDQ4cGHxjFsVGfcM8HQgEOQrXHy5KkmyAYmG7TSNMhWUlQsJ51wPIXj16xfx4US4BDAKD2mJk5QmmzvvW9osvXuQ5DtnTlvk832wvMvsQIn9zqRYE+H9p2Y1RKgEMIwX31tlrEAB+Tmm2+W779bTiAqNNZVKN/JJ54k5559ttSrX59gD8YQEhQMuuxygmy9ep/Cr0AcHZphSPqAzydNnkCQbfr06WS22S8d2gY2XpMmTaRjZ5VVcuDll5HZBxAG9Rsw8BLqqAFk015jZANFqC3AsnhXcVEB5x2SEwBkQ7go2uepp55SX3UEqL2WgINwSYkc2bGDNGrUiMw6hHbPnj1bRo8ZIyNGXEuG27gHHmSiAvQXNNgOOexgowgquyn6W2+E3377LRNggCl43fU38r71a9cxpBd1fvLJJ8n6gu4dGH0o46m9TiHIlpNXIM8884x8t+wbGTx4MEF9ZAq97fZbeT9ZMtbL2O1WLFsmF196qVx/w7Vy66hR8sknnzGb6q0338IEFvFAtkMOPozvQz+zLv4AM7CiTx9//HGVxMAC1N10w40myGaloKOt0PfmpmqUrzKG0XnnnUfdP3aLjc5+Zp/TxJ2YIB9+8NF/Pch2VpdOMqyrCheFN85DHbCQYaDa0CklZWUcMwCytVan2d4WUWLtGSY5wHD4ZDNcNEMSPe4QY8v4MtiLmslo9nUgKBXl5QScv1u8WLb+tUb8uTnS2O2RDAlI/QS3NElPk2YNG0nzBg0lFVlL/b5QKCd1GFV9EgI+SfIFJIG6GT7lcPIHCE7l5OSwPvUa1JdUAxT2gU/pUkZLhcchpW6HZBzQSJoe3FpcDRqIJCETqQG2geFGwcgQsK8AY+2e0noj4dm9VdICw/TDAU8f8giu+bDxi/h9DH9FSGjpjt2yY+1GKc/JpQHnKq6Q3du2Sv7u3ZKYkCBHtG1Hth0TLThFKpwuKfYkUI9tbVm5zPrmWylo1EBOgyZj4yZSmJAkJR6XYrUZ/ct1NYY1Gt+4jbcy7pnP94Nse6Zd9VP31X43y1cDkK2ycNsagw57thtC60NMp9UeLkAdgFARLHLrvmsUv9aH4ZqWs6bfszd7lWhRe7ivqvH4Go/3eAvDHgTZos3feMWJaJI4X6j286rR5tW5dU+Xwx9UNlMYyGaZhNY5CziuHEQaA2T7Zdt2KXW7pNSFfO7qvB9R3gjG+38HyKZJUYhRcCGrqD8gaU6ndDi4taQ4HeLxw1kNB6oVYFN2tLrsf6/OqAi/VyUnQ1ZRh+R6vfLrxo1SBhvQ4aLzmECbPR+rCbIZZBQ7kzCG9r6Z/dXETkMa8DWvwZ79pmNjbl5QAwDKk6+Gqe4C/MwvLKanGgd0neUMkSthDA6LdYzwKPwKDR0cUj0ud0g/xx6EHISYIQAO9Tyk2cVPsGtwKEJ5SHdk8smQv16PHUxQa/hMcWmJJCQlidsQPMQAKEpwS3ZSkkyY9aasNTLWNSot3Q+y1cHY2rl9BwXswf667bbbIkGNQJAaWVOmTAmFix53nLRvf4TMeP5FUwvrvTlz+P3uxxzDTKHJqSpMjwcvZBedMFGBbO+9J+s2rGfGTIBsc+fMZqhit85deP+XXy2m5lqf084gSJeSmsSEBudfcKEJsl05fLhs37FL5s2bF9YCXNAlwLDSM/v2I+MLh24w7AYPuozl6nXKqRGtNuPZ5wiyrVzxgzw74wUBqwtzBWMYbCrFCFOLwUcfvk/tsO7HHMc5gtBKhtUGgvLrzz/LOeedRwYfMnbiez//tEoAxoApyGylhpEb4UkLaq0mvCcgG9avJ2NswsTJDOPNy8shiNSgQSNJTU6RN15/nWGlny9cKK0POVg2btwoBx54IIFEhNsedNBBMnHyJJnx7DNMlPDgAw9QUw3JCRYtWkSwA+0EgCo9I4MJJFCmww49WM4991x55NHHzcV86JAhclyPngTrX/3PTDLdTul1KgHSvn1OZ/0++vhTvuf+Bx9gkgTo4h1zVHdZtvyHsMQHBE64pDvE7/fLRRdewPDTr5d8o0KLA0EyDHfv3C6fLvhcGjcBdBMKOwzt34rJhqQE6nN16c91eKe9s1FHgLcTJiomm643gGKEfcIxANAkGFAC+QBw1I3GZuAIEATdtTNbjScDtNXv0f3apUNHObZHD86d2EBhHUzgOnpEJO1fUfPRV2QUi4NaGptF5KXFX8n81WukxJ0gif4KObNzRxna7ShpKiJgsgFkQz+a8596BA4prSjnuKtXL9M0FXTxtSaG/afayxzM8BoC2RSzkHpjJrBj36zVDlhWUi6u8jL5adFieXHCBBnau5dklpdLiq9CEv0qSQPCW2HQmMAg9kljQDmDQQJt+J334bFGsgU8P2dXDsOtMY7AmsuoV08yszIkMTlFvAiphGabA6Cb0m/zedyS0bSx1DugqSQ2rC+SmiLidooAPNSAG8JLoWmCTZqD2gKmGcaLoVqr2Gpob2isgXWLn14vGWslu3dL7tbtUpydJwl+ETc+LimRgp27JX9nNkMUcB3cujUzsKKlocVBw8rpYthAmdslhZ5E2e12y4c//yqLNm+WXsOHS8OuXSU3MVlK3G6y2tBHQTPUI/6g3FfCB/YGyGafW2GtU0eHtViPCa23xlwxExXF76PK7oj5vmqAVpW2SywNmCgvrvw5sWoRS2Omau0S8501PtXGK0+8z41tyrYPVq02lvBhYweNpW0WlfUd5yXV7R91jtFhXvHqVXm7RHZH9Pv1PNHyIKEqVa3do91vBwWrG6pbHbzNxKR0uGu1x2GonlbbNPSYOO1QxfdVtm5UpX2ijaXKwFf70KxsLEb/rLr9X9UZ999/H/vaEn6tw0WzES5nIgAjAAAgAElEQVT65xpZtR3ZLB1SBvsn6I7poKtJS1VxOJpewaAGjeK+LDyyCXYfMQxTrzkS/FKRMeHwv85kDpsSNmi6OOTwVi0lPcEjCYGAgN3mJHCvnhcw7D6ncQ6JnZ0+bgXCbqD0iHGpsFGHZJeWye8b/ybQ5nd6TEYbu1NXoxK5D2uET/x+2PfnlyPP61e0NGvMhtFoKL4Pmmw5+WSWwIbHRVzSyJ6nG45jDOGklEdTB+78wgKGi0IjzcqAs4ajWhsU7yM45/UxDK8BwkWNVsbzw45BFlDPOv5y8/OoAQe2DjRokPysQJw83N33yn9kHaiNQZHG+5ls1ZtNMW3NIBlW3bp1kxdeeCEmyAbAas2aNSpctEcPOeKIdjJjxgtMFABB/S2bNjE8b9abbzKcc8S1Iwnq6GvCQ+OZtfPd998j6IIQQQ2yLV68WPr1PZO3vjrrdWqqIVslQlKz6mfKV199JYlJCBXlciP9L7hA0tIzKfRvv/7vt18IZj34wENkxGFMk8l2+UCCIif36h0hRE+m3iTFZMvKashHPvvsUzJz5kx+58j27c1FsmvnjnLSKb3k0ceeCBfyDwQZPglgDADTrbeN4nueeOxxMsiQMRTj2gqyhRsV4YsNwjbxLGikAbxCvcHcmz17jkBfDSw8gGwLFy6UlLRUApK477777jPLBcD6s08+lvPPP591uv666+Szzz4jwIlkCQDLEO6GjKWpaRkE0Tp2OJLJJsY9NMFsb7DwRo26XbZv307NuJ9WrZLTTzuD2WEffXgqwT2nO4HhuemZAOyCMnLE1bJq1SrZsX1XBMiGB2OtBjPu0UemUVtu+JVXm+Gti778Uq4cNlSOP/EE9oED2SCNwHMryIZxCIB4nMFoJIjvcDA0ds7bs2XFyh/JirWuUdBku6B/f+q2ce0z1qHiwiKCbDfedL3cfMstoU0Rm5t1k3QG5dNPPpGRI64zQTa7kbdty1Y5sWdPue6GG1QW23+KPVCNFaImIBuYTkm+CjnliHYypHt3ySotkyQmPgDjSzELtWgtQBiAqsgwirBvhJRW5cL30H8FRQrw1itKCKSJ3KSV40YBY16vX9zlXina9LfccP75Mvbi86VxeYWkeQGyqdBWO3CmDBuwvi2aGHofC/MgKmY4QNeN6/9mohK9rSGbaXq9TP7zJCfRxsJe5oUGhksIYFUAu0/ySFr9epJev54kp6dJUkamSIJHJAFabu7Q2GF7WQw4GFt+r0hFuUhJmRQXFEtZUaEUZOdKcW4uAcQEX1AS/AFx+gJSUlAoebuypTg/j+aC28g0CkAZmZ1DxpzawwGDM/zViaQOLoaI5iQlyvKdu+W1Zd9J+/P7S9vTTiXQhnEAXRW/w62wvyrQSf6XQLZKx3kNQDY9V60/7aCE9Z3qsG45RFs1hqoyCaPcEw9k4xpfq2x2MYxv48UAgezPrx6YEwecsWlz6Sawt7397zEzisVt53iHjXifqxfEP9REL4gJrFhAtlj9ZwXarPeEgTMx2i9uMxg3RKtHdNCpeiAbNH1VmUOnEetOVIWlK04VAob9ZWjERmmHeECRsnLhMMZ/kZfaOsPHv7W9+Hz9hyrbHqodtT0U1q+29UPdV7P5F1FOiyO+dutFtHaKkqhKjy+79p7l9/C6hY+v6q0xVR3t/333RYC+IP+LiFdE9kWQLSzLfKXdEQ6y8VwSocUYDrSpuaijCJVuLrKJugXREn5Jc3vk8ObNKU/i9vsEqasATmoZEK4H2rlqc09HSx5WndFEFptOdmlIcWmg7a/Nm6QM/ltDn02z2lgeQ6vc2m6xzhC0BWIWqmr7WnXqVNf3Gpps6lBgpxBCy8auyabBNXMRdsB7rQ6n9OYw7ko1CRIfeFwKZFPhKOrQYb3fWiE92Mq9fgJ0Des3MIaEIchsuVmnyKVBb/QAQluhhQMwIjkxkWYhmHGFTifDRe99+RVZS4abg5psYwcOkOMyUveHi9ZmVAWCDM+DHhZAJqdbGQfmZTDZHp46lfc8M+MZeeONNxguhf4uLfeSwYFwxHfeeYc6agDrDj30UCZUuPjSS8hgmzJpMkE4HLARYoU+B8j27tx3qN31wosv8pUnnXgis4giQyW036AXh/BFnZABY7Bjhw5y9jnnyfjx481i6gkOsAyg2eKvvpYWLVrw83hMNtw/ZfJEJj4AyAYDviAvn+WAPhpCJDt2Vlk7O3fqwDBOgGy4rEYbdN4OP6KtAp8ee4LG3AP330sw8OFpj5Ih5nQbg12DDEj4gUXOQMC1Iblh/VqCbMwuesklUliULyeccIKccfqZMmnSJIaAIkwTQFnrgw+W52fMYNsjVPKY4461hP2qJoKeXp8+fSjQf8EFF3ARRxjq6X36ksV43Q3Xs1/vHDuGYZNn9TuH31uz5i8yy9577wNZ8Nnn8p/XXiF4dv+9D8iff/4p33/3HYG9vmedFZZwAYylD957X8beOUZ+/PFHqZfVIGxYvf/eXAJQ3Y8+lmVGUha2p9E8d4y5neMJrDOAaGa2okrGuvacAbR76w1Dky0RYEX0Jd7qaSsqKCTIdgNAtptvVgKsFiAoZAAGyLwcec21YeHH1vmCcT3qllvkP6+9pkKJq2zo1mYi1+67tQHZ+nRsL8O6Hy0NfBWSFAA7TIFs2sNnmCUMXwbIBrDMCVHXKhzCyZAKBgmyYe1IdKl+CRGqjcOBMX7sWzbY2M4KrzR2u+TCY4+TQUd3lfbpaZJRUSHJvlD2JtuiZ+6neuREELjDGEEBCfqCXCsK8grDHoXx7PJ4JD0jleGkyRlp4kqEAwlZOhXDDcYLxiK0Rv1OHK+QFxTfc4sbYaxulzmfEeLt83nFX+GjXiThZ7Q3s1Mxhygznzp9XiktLJbC3DwpzMuXgE+1mXm0DAQlKSlBDmvbRhx6TbKUHGVAOyPDFMpV4XBQpy0vOUH+KCmR579aKvWP6yHHDhggOUkpUuRJpJYb7qXTzDDeYhuv+4ZxZZ5FoX9iJI5I83qlVUKCnHvsMQKXSzL6wmIo1slBywgvo8PS4WCWa7CQu3ZRiVmsawbfp81UPSCpEalKr8qj9227J10b0SEoIfx+o9MrQWeirQ3x5i6+A6cT1nAwq7G2VnoFVOKg1ge3ouNHtXio0f/esFG++OIL6sZCHsF+RYASgSAZ2zt375KLLrooLLQa8g24rrjiilCCI33YNx5sOuyj6HVWpf8j2sz2XF1+KzAVrX1okxvJwyAFgaRRcOJpe4gk4SiAB5jtqD8cZohGsUYV2IGxeH1pLxcY/vM++JB2RGKySlAWYnoLtTcfuO9+6vHCDrSCY5HDLCDPPP209DzhJDLr7deqlT/J+x9+wEz0OtmU9Z6agopm+1seZm3LspJSFcUDHc1KrliAoxm+X+293wbqxBg3sdBUlAfOHvwLZdSOrEDMMRwIyqOPPipnnnWGtG3XTjk3w0A7tDiozqpXTQaQuZcb5bcwJzAWIUVyyYBLFRfEWM3wXPz++KOPScuWzZVdih1MPys6qhqjN2z7ScTACIGIsEPgUIYdAjJHtPEfap/Y+1RV1oHKF73/3k//aZCtti0b2i01o1b9JaZz0EZystuL2raA41ax10Rc/oA0rZchrZo2lWQHIg0QjeCnAzQaeGZPmFVbgA31ofPXiCziMg7bExEXDpcU+X2yZusWySstZWIE2nZIUsHoFmVJagZfvHVYR4nA7q3KZX+e1RFi/X7tnSLxS2OCbCEWn7EoGLRCn18kO09lFwWzwMz0GXTSqFShnkGCa2R8GO9EY2AzBRtJZRe1acLo+yybAA0CJFvweiWvoIiZCzGgODjt91vCr9Q7lUZbTp5isiV7Egg8QCix2ADZ7jESH6CjG5SUyh0DLpUemWn7Qbb44yT2HYEgQwgBLAC4Oe74HmH3QoAe2li7duwgA2rT1k3SrFkzaXdYG2nbtq20O6K9tG7dWmlfGRfAuGnTpskxxxwjt48ZTfDmkWkPU5cMjLmmTZuS7aYTHwAoOumkk/htsKFgUAHI+eijj+Sss87is8bccSfBpa1bNjFr6YPjxiummuVC6GCvk0+kQf/6rDfNT6oCsmkmG8AgDUQD8AXYh1C1RV8t5qZsBdnUJmse0/i+43scS+Pms88X8ve//vydhm727lyO6wObH8CwN4Da0FTLyc5jeOL8Tz42Fy0clO0g27SHpxA8/OzTBWxv9BWYbDh4IDQULCFk5QSogEQSduNQg2UPPPAAQ0QZYiYio269neGaABTvvf8+advmUGbmdLmVcfnc88/K09Ofkh9//InG0CuvzqTG2vx5H1PvaumSJXL3vffK0GFX8H6r4YED1ujbRykmm6HJhs8RQjlt6mRp0bKlzJ37Hlm22ijVIFt5WQnLBOAXY2DipCkqEUKUi4auaZgFyYwzQTZb4gP9dfsiTpCtU3u54cYbTZAt+qRRINu1MZhsqAdAS4CPy5YvJ2hd3UNMbaZzTb9bG5Ctb5dOMrRrN4aLIiOS0mRTJVGaasADHEzSgQMYDkuRCXEiS67Hgg4XRUhjguEEsINsev+wPwVgr6O8QpokJ8u4kSMk+e/10rddO6lfViYpPi/FZa0GkZ2FZTeWQuNHGQuaIaRp/Lt358jWzQgfDYojEDRZ4dbQVmgcJqYkSzIS/KQkMlmM25NInbaAM2BwjtR+SHa4NesWsnkC/BI1roIAhwJB8ZeWi7e0RMqLSshoKy8pVZlEDcNQ7+8uMAphSjmdcthhh/D92ngLHwOa9h6kUw3ti0QHJW6X5CYmyeqAyMtLvpby1gdL76uukoKMTCl0IyGCBtoMWyJWA8ZMCV/TEVyz7/3TIBtKjX3mgv7nEUCBli0Yvmf2Oyt83bAtWCOuuYraoeibcGaO3d5Sh2Sn0Q/NW7Tg883Ds/VAqwGdKoDf9tbWY8c6hsDghi4mwCEwiO37g/UZ3vIK7l9btm4iiHTl8KvJQtZg49TJU2TGjBlMYgR9UPulQTYzPCkQ5L5b4fPy/eYVCHJfAViNPdTuALHvC9CpxfseeeQRNZdq0Dast1EA+6GgKiCbXmdgoyEJEewiKxMLiVqQpAratb/88gsBDTguYYegr8Fyr4z1F3Xtr6SusMPmzH5HFn7xuWQwzNw4rRnJh8Ds7XBkezrPju1xXKUgG8BlOP8gi6EY++HX7LfeljFjxshXXy9h1udowIbVWWb9dlVAkGj9gv19xNXX0Dl6Uq+TI8pk7bNoIBv2OMhP0L7LyZHdOdnSs2dPFZ0Th+EXjWkXdWWLUnBdFth/11xzDSMo4NitbN7Zn/3bL79Kv7PPZBQJneHamWTI/ejTvyZJYP4g2dZ0QzM44Pdy7P35+190WiMZGJzr2PPfmTuHtqsd5MW54qhuXWTK1KmhiIV4p3aj4DHBMMv37XY6dJVHjBhBMgDera9oc/GbpUt4nj3pZKXlvP+qWgv820A2O3hWE5ANVhnGtn6Wiv4LMddcDjDXguLy+aV+aqo0b9xY6iUlGE5pBb4pOS+/wJ60RuDoVq+rMFH788LWTUMHWUUxOGRnQb5s3pktJT4fwTflFFZgnAbb7HazfZ2rLchm3UOtZd1LIBsUjpUWlf1CH4eBbPQghBgEYQ1hgF46EQJBtoIicXpckmoB2WJlQVNRyThUOaWsokIKCwGy1TdBNluwaOhg41Df04ek7Nw8SUlJlpSERAXYORxS5HTK35bsogDZ6hcXy52Xgcm2P/FB1Za96Hdpz1fPHscTAHvmuWd5I8Aa6Ig998yzTGiATRugTnJKIo2hzh06Ks+i003GRQADzTgQwoDFPzwDoagwLjTYgPdtWKc02aDPNvfdd8jGgoA+LiwiCD/95eff5I477pDxE8YRXLr6qhEMuXxuxjPUh/v8s4VyyGGHqnfiXyBA5tyXXyxg+GPnLt3MClcFZINmHBhXWQB8cBkag2CnwBN3Ys8TWCcAeGB2Pfr4Y2EGk3a6XX/tdTSCly3/nh53LJTwmi38fAEN4C3btvJ3CPQDdIMhfNhhh5FJZr2sIFunTp3IjgM4dvfddxNQmvX669R++2LRlzRccMFzDe88NOxwkAhbOINBMsfALkMdtGD/zz/9JOs2bOCtYOhNfXiaAr2MC8YIQEG0OcDOV199lQCovg4+qDUZdRpkYx+CpRQUJp647/57CMplZGax/uPHPcSw4cOPbCdgFDRu3DTcCDc1fYIMOR85YgQNtWYHtqCx3e+csys96GB8AWR7+823eOiwZxeNNVeKCvPZLmBkduhwpMlks66RGswDA3Dpkm/CstXq5wJgwaEG7QYg+d/AYtPzNiL0J44mmw4XReKDIV27yYFIFBBUqci1oaHZbDDKy70VUlJcSv0v5eC3OG4sThdrHylPm1NycnIZ4ozEB1aHTywPl35GcWmZOLxeaZiSLCvmzZMX7hgjI/qeLk1KSgWMJaW3Frl3hsoQzacWbWs3QDeHg7pzWzb8zUOWBt9ofCGTk866agD02G8ZYhl0SEJiIpOMuBM84nLhn2KwQXQViR0QeguADI6nMn9QygIBApeB8nJJCAjFcj0BldkV3lDOQ4gSa8CTmqhgH4i0OvQg9oNfaw5aGh3jHGCcPfRThY+6pdjjkgJPsmx1u+Wlb76VnIaN5NTrb5SctDQpSkiQMidMSTDaLEwHC+gaaw7+E3/f2yBbmM0VCJKhjLUaun6QAJg29RGC+E9Of1xOP+OMMDBFz1P8PPGE47m/IKNzNIDLylzS34Psgj8QoBPGPDzbGh3rF/avX35dxaz0YKljr+hxXE8yqe1Md73vwRGVl5PLQ4UuD1joqSnpoaQ9FicMJA4OOOCAsLfDXnjqqSeZQOfEE09mOD4ugBZwXp144okmg3z5su8J3JkMcJsW3PZtW8iEhyzAwMsukyAT7ap5y70xEJBXo4Bs1gLhcN3+iCMptzAJ+q4GCImfId9a9BVIg9oxx3QMEMF6OOV7DI1jgPS3GCAbtGihCYqkS5BwgD2h7f+WLVvK2WefLT2OP4Htg/UkHGQwSmS0V3mZlyAv9lqAdbl52dQ5xb9t27ZJ71NPVUBEMEh7Dntf37595ZFHHyVwNOyKK2iTdO3WXT04KFJYUCCdOncguNntqKMrndb333cP2Y7ffvc913f74eyd2W/RDly0WIFs5gUHBlmglvY3kryhPfJyVX2yc3bRSQqdXdTnpptvNSMc1LNCDCc+yuGQLZs3y4k9e8josXfI0CuGE8yGBMTGTX8TCAYjWe8A333zLZ1ygaCP7QOAEeuuXj+5BouLtsD11yORk2Vn0ZPHQkJYv24N59/v//cn+yQ1LZnzD07oY449NuZ6YB0nLzz/PKMaYF937KQiMOznL10K+zCE8xOMWkSWgIlqgmmOAOcSxhT6X/W1cgRBoxhjBM50MBgxb/TV+9RetFuh6Yv9bNeuHfLU9OmUgznoYABuQUZsHNWtWxjIph1E2n7yVXhJ+kCbYLxinKJf8Q9zAHvZTTffHCEMHwp/NWoacNAxfdXVw5m4LZpGs3XA9jurL8FGjM/9V9Vb4N8GssVep42ZbkfhtIYbCUqorWH/0d8PJ7NyNCu934C4oYkrIo3qZUqTrCzJTEhUesBI2mXcZy2DthvrMsFBvN7DGkI9fiP8FXY3dIT9DhdtzuzCQtm2O1cKy8vE53LxMyvYZgXaIhl/VYtcsK9HeE5V5Efi1a02nzvyockWE2Rzis8fIJOtETK6gckWKyuFgZzSjGcjuyJANrJfIsISQh59DbKVe71SUFBogGx6IwunCVrDVdXerD7Pyy+gZz+FmmwqHrjQ4YgA2bKKiuSuywfuB9lqM3qM76K/4ZkcPXq0vDX7bRru8KrDqD6n39nUAoNXGQbWo489TF2v0qJiQ3s7tLiwH23GLoAV0tYttHl4XU89RYFsxSWFNBJP69OHpZn99tsE816Z+SqZcBdedAHBL4RJPv300zJ4yOU0ej795HMz1IOhp+++R0Pm2pHXyO23324ZpypcFJpszC4aJfEBNdkmTlKabACYbDH2qC/AM9QNjDEAKKPvGBPW8tpeAhPvy4VfEDQ75JBDQvfYs0/p33UfGGFD+gtWkA1MLniFcTigrpuIyWRb8MVCEzDD38FKBAio77N7XT//9DPquMHbiLogNAeMRABsHTpFD+nBIQeHLYBsCJ39+eefzXq1bnUQw0WtIBvCSM/oczoPCDASV/70k7jdCQxLhhcRQODo0bdxTMU67OnNxe/zkQ3xzNPPcVy+NPNllkWPtWjMgrFjx8qbs96QP/74gyAbDF1cocy5kZMGIBvCVaAvh8OfBkXsIBv6mcyBNeujJj64+cabyCSAIWcf93UwVffYI+yHGw0oVpb4wAqyXWEw2RJJd1d6EnhG6AjkVIeQklLJql9PnOgS6kwoqQMCQUHQ0Y2+YoIbA0B3OGXHrt1MmJDk9oSBc5FnVePQZOwnANmCPq80SEmVxMICOadLRxl+8inSPilZ6lWUiyeAbKGRcgahho4GsuFTO9BmhDvrRKGBoGTvUgdVHrQCCmTjN82Ds/JaMrG3Ud/QezVop4weOK9QM6/LKaUulxQmJkligwbSqNkBshWHoZx8SfP5JdnrlUSw0oEqRLnw7hYHtZCMepkqm2iM+3R5tMEFoxEaqWiNCpdbylwuyUtMki1uj8z4aokUtTpEeo24WnKTU6TQ4xGvM4GJH7SBtK9osNmbZG+CbPY5tmPbdhk2fKhs3bqVB9R2hx8uvgo/mVxgCWEdGzb8qqhOhRN69qDjhXtdVS6HQ8aMHi0/rlwZFWTDGg9Hyquv/IfjLSUpgeHdR3RoTy3WosIS7jNTpk0lc0Vfet+DHASTvFhANrVIh+w+Pe7x/BNPPimqpirWA+zDKSlpzPyNC21z1513EHxs0/ZwJXNwWh/KKIB9rfcCPbfw86npT1D2AFIVZFtZYm3CQDZuDKG5bO0jsMbwHrC/Bw0eLD6vVz76eD4P+aXFJVzPyipKTWAI+wuY7wC6YoEa8brKDrJh7UAYLex21Ad1B5OsQf1GtIswvwA+tT6oJQEghMbeBUdcGJoj8uuvq7hPl5SW0t4qKlR2lx8Cx1YGuqn9I7QNrr7mGjovYRNBRxd2Yfv27eWZZ5+l0+uLhQvpJK3weqWsrIIHRgAf551/DvfHww5ty/aFoxVgjHW/BmjS47hjCGIiMiHaNfvtN/meJV8tlWYtQiAbmOoYFyVlxWH1CQ1MgwliOBEA8OD9Tzz5FJ3JuAAGjR07hnZQRZmX/Yl/aJdfVq0kKITjlY4EQ3QAHLiHH3GEufrDAYs5k5ScYDpNIWuQkZom0Bp+653ZclS3o+kozsqqHzEsdH8XFxWxfyCfQkeLw833H3TIQWQvolxo92kPPypt2rQJVTMYpK3x5ZdfqnEoAUYOgD2GdgVbWl1qHiJ0G3a9df5y3hhj4KQTe7J9AKICvOLMwBx2BJiACwAuw5WN+11ut3KUBoO0i5YsWSKwCeEAgFTG5CkTOSb1uRGRHXjOa6/OMqQ0grQ9ux91lAmyIUIlPzePgCVkItAfFeWlqshRnHFwAiNKZiY1mp10BEPrl7ebsg6hCC+fzydFxQWMjNARG7gX/Yazgr4wVs868ww6G5Z+812lbNB48/p/7fP/FZBNM0+1FAd/6kRagrDQoKS43dI0q4E0ysyURJeT4JqSVAEAH7J3MUZCTLW6zyJalTFoD0lFiKjS6HWJ16lAt9ziYoJteSXFhm4vyh0ZSmquMYZD3boOxSpLNJCN83hvUNZiFMpRUAGxlVA2NE3f0wULgWz1xelUTDYuuTYHnBkyYrxIh4s63W4y2RArjBA364WFlZ52Q6RPHYqcpOjn2UC2eG2kDnUuycnNk6TUFEmlJhuylYoUOl2ykYkPZsqaAJIhuKRhKcJFL5EemRn7w0WrMnti3GMalUGRm268UbZu3yZvvvkmN3gAZNF0MvCdnTu2ceP3+RXwhH8wCDEedMIDGAtKVDv8gpEKUA9U9gbQXzFlyoL0WoPJBoMC74HnCsAMPGUIP8YGCcMmDMAyNnzQ00E7h1C+VcAVLIFPP5nPsITmLSLLg3rCGMfmrgEca4lhPCCEEhc8ZgC9tKC+vW52kLGmXVOYX0CDDuEW2qiyHgD++L/fyfDqf9GFRmZA9Sa7Xz2WZks09oO5KNr0h/B3GBw4/IBNyHBT4wIbDdlVwQDTz0QfAeTCGOrSrSuZkLjQt2AGqvqEgyGxyqnfs37tOoYZI2ttZWXH/Uh0AaBvyJAhLIP9cButT3CghHEG5qX1EBmtfzH+AFRiPGndP9yHQ8/QwUNoUNvDrms6DvbW9+oSZCPtXWuyadA9CIZzuZSUlkm9rEwLyFZ5DakN5hDZuTtbMjMzKCNAw8bcp3RIZLhRoo1rgGwBn1fqQw/NWyFPjB4j2T+skIs7d5b6ZaWS5DeYd4Yely6N3h8DIW+QraAhcyDW+MIzMK4AouTl5JPdACsqFN6nyo59DpqEmtMdrUXoVUTCBLdbchISpOPFl0ib885RSRKKCmXlzFdk7eLFDINN9SLcIFI/BAmNDjqoJQE2DWAijFAz3vBeExy1AA9WVhT6gtpxDpFSaLQlJskmp0ueWvyVyBEdpOcVw2R3crIUuz0MHVXvgQfBRmWLGUa6t0Z8+HoJw3ivaLIZzhWwycDQATMcyV0OPaytWXGsn/fdezdBhFN796GTq3HT8BBJgGw48GIfJNBmld/QQsb46XRz/Zv50svy0fwP6fDAu62nfTAvhwwaTOfJ1SOuEmSTnjBugiz99lv5dtl3BCM++fgjlgNgG+wDu0Nm6pRJBFXeenO26fyK1pOwPyEHAfa1PhRbCD2RXzGyTR90cCsyTzRD7KN5H1DGYurUqdIfGnbGYRp1RegpmEhYnzt07kSnnG4fhOyAYYX7AIiBWcrxbbByEGIKRxvWF7QTwgbByMZ6DtDO0TsAACAASURBVHvn8LbtuKfAeYRDusfQdAr4/WSuPvPsDBPEsVYmGt8tmk1sP2QAiALDmpEiFn04aNIi0sC8gn7p2qmz9L9Yg2zGJ4Zhv3bdarKb0tLT6fzJSE+n3ZBVrwEjEuCcA4jZ88QT2K5gc8MWMmVkgkFKedxy8410gsIxh1Da5194gfIdAy69lDaUbme9GmOtxroDG2D+/PlhTvqpU1QI8Mcff2yMyUh9ud9+/kXmf/oJIynAdAOLDPv6vA8/ZJnxO/6u69OgXhbBkieemC5/rl5Nm+7ywYMIEFslTfSaPWzYMNqrKUnJSqYmNUkyMzKYaR721bPPz5CmBxxAgE5pBVoSJlhDP8GsszhnZ72m5DwAhAO8BkAXzSGI7wDEufTiS2T7jq1y4023yMUXXiTXjbyG42nOu+9z33x3zlyCq26Pk87pFi0PMrsedgtAR67fEqB9XOatYISEPdwTzlBqPtrDngHWLVhIhhccqQDaEDKKy1ruUHZDtXc1bNSI/W7XhITNDFtq8qRJcvEll5jt9tcffxJke/X118g0xe4H2x42F+YyanDTTTeJz1tu9HcGIynq18uirMrGv9czBBr9Aac6wjjx9xDjx0mQ8btvlxpOvnBZB5QZNiikTqAB1/pgFQ2D7Qg2PXQErdd+kK1m+/E/DbJFOl9j1SPcfowH5kSaLUiMprLOQxNXZ6D3BEXqpaVK06wsyUKiL3GIGxECWCMYDorDml/ZhBbHK/5frU2xNFZr1h+VfYtOXMPgtUZe4O8a06GdaujtQicf5KeSCq/szMuR7bm5ZLr5nA7xYacyIxks21MsAChMyy4UUWLV7Nfzk20TD0iq++YRR4G3guPJ9IRbPIdkgplMttggm2pkVXo9OO0gm12TLXQIUbUyPd81BNn0u3NyC7hJJlEcGga9AtmQ+OCeV2bKWrIdoMlWImMHXrqfyVZXg8owEqzhF5Xqj6j4i0o9tpWCGyo9SWVpR8JqVhWgRH0hFi21anTVWM0ZDTyLVib7fVUvt+3NduabvWAW4Wy9SFvnr749qiFfiS5IBG/Hxkys8nAzwzkU+8WuyYgNhswGbbTGy1Zla49ooFAsI7bScWzTkdP1q6xvw9rbnqXKrw5tWtC8yu31D99YW5BtWNduAhgATDYNslnHIzZNHBZKS8skK6seDYx4lxqL4SBbosut6PjGl7W8gRnWYgFv0QclJWV0AGSlpkqSv0Ky//hLruzTR0afe440DwYl1eeVRH8km606IFu8euBZJfD+bd4iJcVlrBOMtWiaG9Z+0P8P8C3ocInX5ZBiiJgferD0mTJNpGEDkQSXSFmpyMa/5a1Rt0u97N2S6fWpjKlajw3JFxI8AqACWU/VuVup4tmZ7fZ93Vo3E9zG9x0OKXc6pMzlYYbRdS6XPLngCznwjDOkTd9+kpuYKMUej1Q4odG2H2TT7QjNI+h7Lf7yS4Y/PvzYwwR1rGCGWl+C8vZbbzFLNq6rrrlaAAhoXUqAbHBSXX311WRLanDj66VfMSEQgDCAKHp9bdWiJRlZP/70QwTIBlAFB2werrsrltqwoSpMbt78j4xDdkA2rF8v/c46hwDZhx/NCxv20yZNZPj/b3/8roAUy/oftqZKgGwasIU1yIbPwcZBeBpAEbCe9PXZJ5/KiJFXE+Bhlm8txO4Iyr333MMQW4RP4rDM8RkUMtYnPPQg67vkm6V0DOn2KS8tZvgXLhzO4dDlOkU6qYMM8ZatWnF9gSbX/ffeR0ZSy4Na8flwfuHQTxZuVH222MLO0Rxg0dYOO+iI/sU8hQwEWIXop02bt1KGAU5NgORgDwOk6NS1C0Evs80DDjKJMuulq/luYdHynoBDJk6cSH0qgL4YZ+oKUBaiuLiUjCNt14BZBpkKtB1AzIfGT+TdAwdcwvF27cjrqfE65vbbWZ42bQ6VF15+iX/7CCCbsd9v2fw3ywk9WYCeCD21rod6rfFXeBl+n5qRzs8B6oA5p6JqIq2b8uISgnB//bVGnn72WSaBUvPJoZyWxx4bFqbMs48RRs8bjQXwh2Xfkyn58n9ekRNOPNFsz127sll37UjWfcX2CSh9RMxvsA7B3FdRFbHtXHwP70HkAsbeYW2UQxLgDpyKL7z4spp/gSD7+6KL+zN0FH8Pu7R9FPTLeeeey7CvD+fNCzmbTcpu6JzHhBo6pUpAgc4rfvieYGvLFgcRZEPkChiSuBAqOuDiAawTsh0iidbc9+bI98tW8D1gsq5dv4ZzEMD8hx98QLAOfYx1CH18RLvDOf+tIBvCRXGfBtn0+OO8NE7VeCZYcldfcyWfg+QMXAsdLjri5837gKBvCAQNhQGrCe43w0oxrgGmY8zryJZQ+Hf4mKoMZIs2d/f/TbXAvw1kqyrzWDHVVB2V7aTCQQGwAVhLdDikUVZ9aVyvnqS63Sok1BI6GovkFHne2MtMNs1gNvAjkh70TmDYi3psB5wIK0VCLJW0qzzol115hbIjL0+KKir49yCzzSOBl2ICw4UZFSCLCrIp+5jjKEa07t6cZ44Cn1fzvc33mgs/0EWEreQiXBQgW5RwUZ3dUGdXMhrbrslGk5zhP+HhgSrkJxJky80vkIYNkfgAn0ZLmhAOeugOzc7Jp6ctOSlRhee5HFLgMLKL/ucVk8m2H2Tbm8Ms/ruqakDGf9L+O/ZkC0SAgMbLqu0gsIGyusxV9yDtyVpGPjsaSLpHShAPHN0jL639Q2sDsvXr2lmu6NKViQ8S7CCb3h/EJaVlFWQz4jAGYyNeBqVoIJs9XDRWzekoNEA2GPxZGekE0xJ8frlj4ABpnJMtZx7ZXjIrSiWRIZY6WUNkNsZo77CW3WSBE0uyH7INMVyMCzBz84sIXpQVl4Q7KAyGG+QaGKps00iFkQKQrcDtkUPOOE3a3nCTSAMj/Ki8TGRXtnz2wDjx/bJK6nl9TBFPIC/ol/R66WRcQusNe7E9JAD1g0fV9FwammzcuY2FwQ6+McOUU4UQIOsoQLVfyyrk8UWL5KRrR0pqp25kuZW6PEyYYMKi+xijzTx77gUmG8AaMF1xeL5u5EgKk+skmvYxpucjwqDACEfCG7BxPv70Ex7wdbjoqNtGqzB4Y935ZP48uf7662XZiuWKJQ5uC7PQOhh2ZwfZli75WgYNvkwefuQxhpfp68y+CggzD/nGBw9Pm0KNNYJeRx5pMpMenjyJh1aACxgzOsGGNVxUnUwCBL+QdZIgmzHOkR0bB+dmzQ8g4wp1hazEfXffI6UV5WRPgx1Dva28PP5DOBvC4sCkfvMtldxg964dBG+K8gvkgYfGyWWXa9Z1gPPv/nvuJTMNFxg9k6Y+HMPRF5CHp02joDvekZSkw+7Ce8q6r5ggdFg2RvvOGq7/GKEZZYCI+nChhLBVgiVoqgI8gmbXJ/M/ZniheV/ATx01JFQBswsXyxZ0EsRq0aqlyUiyAkOvv/oaNVUnTZlMkAXfATMJiYDAhEK7o68ZXs4rQBAHLCuAvstXrCDYMnDAAIIp4ydMIkhz3chrCTadd9557M+l3ywhyKbrO3jQZWSct21zOMd0VGdkADImszluFy9ZwoRb0TROraDktSNG8rlgKrU9XAFWYHoB0AbD6b2575I5ik7/9dffZMuWTZwf2JdU+G+5ILNocWE+WXbNW7Vk4ovt23YSzMY9kA85tM1hYQOBZxWvT8bccbt88O57BEQvvWyg0mdzQ43JkBOwOeXmzpkto0aNktdef4NgpnYIduvamYwvgJhWJyESSQFYhkYY2FyRV0COOfpossiefe65CCd4LKfvgs9VMgDkykH/AZQHyIaELDqqBCAYnov5hf3gs4UL5K/VqxnOjH4F0w5Z7HHl5+WxvcFgxDqCc2Pv3qdJ925dVbiomXnd0GTr2l2Fi8YwRNetXU1WILLQYv0BKxFhyW+99RZZjmD/wVlw8im9IpoE4Or48eN4v9vpoZMAYDXWq1NONRIfxLDboMmGtebrpd/W3sj6H3rCvg6yxWcWh6/T2h7TbHcy1+DspdyISFZSsjRtUF/qpaRIgtNBDTYn9l2Hkk5Rwzq6zWsdFhFkBJM5G16euk6AoHEcvR/bQTYw3NQ7VS5S/h8I4AYRCrptYLrllpTI9pwcyS0qFq8R9YAQU3wGwlQIaLPJTBka6IpVrnOpK4BOS8qET5/akWaqMxUd+QaTzd45upE0yNa4vsqaaPdcw4NnXcSrmvjArqkWm8kWnu0qVLlIkA0NmpsTYrLhXnRQsdNFTbZ7Zs6UNTAaDSbbXQMulWMy9yc+qM6A2VP37gfZ9lTL1u1z6xJkY8lsKer3g2xGC9japW57se6fVhOQrcSdIIn+Cjmzc0e5sttRZLLZQTYraFRW7pWSslLJyqwXFWSzgz8EyrApOB1muKgVZKuMJarHIcJFwWTLTEsVt98vCYGg/PXVVzJh+BVy49n9pJGvQtK95ZLoU1oaZJmR7VE50646IBunSdgC6SQjBvpGAA1MTTpLt8KoCxkYyhNIJluCR9yHHCa9J01UTDaPS6S0VGTbDnnz1lFSL3sXmWwOX0AS3B45sFljyWoAphQKEALY7G0Xi5mOItFuCKjQgbDLCA8odzml3J0gO5OS5MudO+WNX36V/vePk+KGjaQgIVFKXQnid4ayjbJ99fb/D4eN7k2QDW0HcAQaRADKECanjVsc8qGJCnaaNeMd9LY6d+kiv6z6lU3fvmMH/kTiAxw6b7t9DBlHSFiA66cfVygm1+RJShPS4aK2GRLU4PkrV/0YxmS75uorZf369fLpZwtCIEwwKO2PPJygy733PcDnahvxxx+WE5xC6CgSCmjwAILpzz71dNjw4Hixg84G6A42zssAO/TnwSB1Qm8fPYr1ARAHZhXGJTDEdCNcDFpP+AeAAT8hPQEGzfSnniHj5qYbr6c+VUlhkdw/7kGCbKrsionXt8/pbBf827pju7w7932zTcMKH/QTfHrr7bcpPVBZIoNYABGypxcWY35bo6XD7WGmIuHBwkgcZQlHPOro7tKujQ4jDlBgf/XqtQTZKsrKVbZK7ekP+KVL585y4SUXG5psRm3QvpYwRuv+jPWn10knU/4CWnv6QjgdwhcBroERiTa+8+67uIa8/dYbBJBQN4C/YCU9OX26vPzSSybIhjBWZCIHswjjZPzECYIsjZrJ9sKM52XCxIfICDzgwOacB3g2GIcAtNCv+kJ20bGVgGzW+gD8QngvQL/z+19gPgP1AKiDulw+8DIZPny4nHJKb7n99tEyZ44CZxEqqMJFUxhJk5WexlD/n3/7lWHZh7c7kmUDYATgOylFaePqi0marhkh3y37Rlq3bEXge93GDeLz+xnSPXToMLI07UzCc8/pR1AUIJu+0N5du3TifL36mpFh57OP58+jJtqM518k2IV2AwgM0JPjTAJkxuGzq666ygyD1s9G2TULT/8NwOHpfU4lw7OwqCQMZDurX19T7gMAOoB1JHbCvFy05CvZsHEjE1nZGWSPPPywPP3kdLno0kvIlNQH89V//qXCRV99VY7v2ZPrHxMfxAHZwJREGCzWKc3mBYCJNQpgL9Y3tAs0iq3nWUh4QEvwrLP6Muv7jm07ycQEQF8VkK3/BecxnPeLLxeH9ff+Xypvgf8GkM30BwaDTCSlwDKDuRYAa80pjbLqSeOsepLu9hgJpwCu+cUddBlhoeHgWLxx80+BbJQjsOzXscoBBqu6Qkw7zVRTumxOho6W+P2yIzdXduXnMkEXWW8G0AbKFSIz9IX5GiaVYoBsJPCST6fs8vBrL4JsOlw0WpgciqdAtjxpDJ0JA2SzHxDCaNraA+ZUNFyXxxOWXVRX1M5C0FkggFZW+PySX1jEsCAPNVmQQSO8kUJGfUibyQ6yMdxVglLscstmEbnbArI1LCmRO/eDbPHm7B7/fF8FVfZ4xfeRF1SXoVUZMGGtkr1f/xv6uap1r1XXVjMMulbvqsMv1wZk69e5kwzr1k0OgCYFEx+IOMCkckYmPrCCbNGLrzZ7gkzGZm7VZNMgm7lBmw+xafwZIFVxaQlBtoy0dHFBfy0YlISKCrn+jDOkXXKinHbYwVKvooIJA/AZwCRc0dhe0ctb/Zlh3TtxwMnZnUtDHow78xBmcX6Bcg9mEFhj5Uw4kCjHDhokB/Q5VSQxATGx8sdrs+T3BQvJzMtwuqQRkiI0aqDCySxi5qoOIe5HaO+PbcTou/W96veQUQZ9DrDVChI8sjM5WV5dvlw2NDxAeo0cKTuTU6XQk0gNDxhaDpKuFK9tr8zHOHNkb4NsYWusRWOruLCI+qcAMyg0bwJbOlun0pbUlxVkQ0KaBZ9BZ02kpKiAjJvWhx6iGG5BJ5ke0B+yM9nwvI4djhRkAQUjjiMD2b83bJDevU5h+NYFF/Y3wvqVNx5gHsK1br71JmqraeMXmmwIF2VSHJutR+Fkg8GDcQNQp+kBzaImPoAeHUA26JBt2rRRGjZoYIRnRqe4APzC4R8Zz5FN+oqhg3moH3vHXQSDLht0udGWQWbCxBxDWeBcBoD51+o/qLcKHVd1heYBGEYIYwUjJ3TZD02K+RrqL+POQJBgBDJS8rMYCceswuxsI3GZwJnOEq6ZbNDM/XrJN2QYoZ2g2WcF2bp26cLQ0LH33G2I1ceMqmSZAYY98fijDMM7sFmLsJmCrPLIyHnLqFvZZtC5AzvsqScfJysWLLddOdny66+/msAYwKQJEyfKoMsvl19+WiXp9TLlq8Vfsz80k+3bb75hOGffM85iHRBeCOZUaWm5Ch9t2Yphk9p5F5b4IAaTTRU8QF247Tt2EGTVYcW6UlcMGcrEUZhj0PZ1edwE0QDUKH1d1YcmmBoMSFlxsZxw8kkEvSdNDoGQ9jkMUPKq4VdSSxiZ2ZF9ExpjAOVy83PIPPvyiy/ICrzv/gfVeAgKz1edu3TkOL180BBz/oFJOPDSAZwf0MjTF9bfH39coRiYEycSYAKIjvn0+2//Z4ze0Pi07mEcV8GgrPjxh7Ds8fgSGGjPz3iWWdnHPTSBTL2WLZpxnGGM9Dv7bD67c6dOcsklF8nYsXcxBHbyxCky5925hiZbaH4CrEMCBWa9dTgYXjpi5HX8f2qy9e2jEh/0hCabGCCbkV3USHYUmi9Ogohn9T1TJSAZEtIDxneRFAIh85inWPeQuMp63XvPXQwn/27ZcjMMHfP9tltHUeOx92mW0OookiWXDbyUe/P8jz8Ne+7+XypvgX8aZIvXP+a+b4TP436whtUaoJjDKkOoYp+BrYafnoBfMpOTCazVT0+XBLC2qcemGGvKHYpEWkjmZdEYiwi/DC+hGYJqiWDQCbGi1UXbdKEspPFqHONzW5ioudZYbo/G+iND3mSZqZtVRnlDu00c1BD2BgOSU1QkO3PyJb+kVCqgJOEwQklhDDoCUXZGlQjNmt0+ZGVH7r81rHmVv2Zqslm/oY1iVLrc7yfdtXHDBip8JFZ2UeMBujIIF4VHBSBbWkpKzO/aATt8H4kP8gtLpH79LDXgjEEXq1bWdwIQZLgoDg8ACSVITTb4afeDbFUeF3vtxuofMfda0f4nXlRdkK2qjfLfCLJVte61uu9fOiFqCrIl+Mrl7C6dZXi3btI0KOKmPkVQJTZgyGbI4wRACSAbhLbtGp+6za0aa9zHQEOXIJlsWZkZZE/gu5HGQHSQraikmAep9NQ06ha54YH0VcjaRYvlvuFXyM3nnC1N/D5J83olAXp62KsshlfVxkIItIp/f2iAoM218C0Od9AeKsjL5+EEzAS7ThcOnl5xSJHHI/lJSZLS7ECp3/xA2bpuvSTszpZmyUnSNC1dstKSzfBPLWgbKpdOOW9jsMN7GKZxFALRFNPGOIQaD9J2hE5MoRIhuCU/0SMb3Qky6bOF0vHyIVKvx3GSnZAkFW5kHNWZqkLZ7MLfGb/16vqOfxJk4/ww2hUgG4AlHHSHXTlcOUQNBpaqcyjcDL9pkO320Xeojy3hogib+m759wRPNqz/mwwoXHaQDWwOZHdkWN/5/dV8DQYpoo5yQPj/4EMPCQPZ1vy1mlpcY++6QzFljHJNmTyRYXi//va7Ee6s5394j+HwcnqfPjFBNlbFSKAE0X9kFaWn28gQrdYEB5NwESwTJxksCEvD/EFWUdQfzCOCF4MHsQBvvqGE6MGawmE94BeG657S+2Rmu7511CijoCGQDeGZyDYIpk5onIbWHrVmhjzyYTUNKGae1+/jn+OBbAgr4lgwD1lCMAT1Rlb1xYu+IIiT4Ekys4giZG75DyuUFpgzSOYQQvsADOlEDmeccaYccsjBUXTug2Sa5WTvkk8/+ywinLHcYACnpKWy/LnZOQTwDmiiWIRgsgHYxLugAYiyIyQTovUQtH/g3vvk/vvvlxdffkW++uor+ebbr8lk+3vjRrn77rtlxnMvyKjbbpG169axT9COSDQAphnGHgTo0eZVAdnwbr+vgqDQgIED2b/2tRPZKilToNc4C9McWSznffAhE30hmyXOHwce0ETaH36ErN2wnuGuOpzTvk+izGBIAYTEPAOASE1BvWbC0RQMyp1jxzK08aP5n3Cs4iwGMPn8C84lqHhcj55qGgcCBLaeenI6E02lZ2aEsd+WLl1CRtzjjz1GJitANoB8YDbiPZv/3sB5ibKcfmZfNfbIHFYAAuYzxiUAVGis4TMkcfrj99/I0APYR022ls3lyCOOYFuQMRkM8jyI/wfTD+MLexTKpxIfhEA2zLOvlywm8wxjBqAWwtHPOfscWfPn79Knr5FdtIogG8D7cQ88SG1EhD3bL4B60MmLtpfcfNMNBN8/+3yhub4t/HwBgTmuexeEQuQjHiwiw4cNJcPv3fc+ML//T+9Z0cq5r/1tXwfZrO2lGWsmlmEkJLCy1jxBaK1lSdOsTElNTKBDFuGgCmCzymGF5LPC3lENkE1HMFQGsmlwam+AbLQLIgaYDhkN1VfbzTpZAplrcKpSw02ksKJCduXny/bsPPGS1YbPA8R4sP6HabaZ4amhEFPt3A0vSmwN1LqaE458r5GD2/JErSWHn2CVAWSDPprRLIaoXKzCGYcVh5MZQrmoJiUS5bV6UjVzzlxaDeYADknlPq8UFoRANi70Eb1kGI0WByWen5OnNNmSEjyEA32OoBQ5FZPt3pn/kdWMQHAJmGz7w0Xrahj9A8/5l4IRe6ql9hRYVt3y1kW3WNcJu0FSF8+vbp0qu7+ystble/b1Z9UUZEO4KJhsANkaBYPUNlNePQ166Zo7qXtTWl5WKchmbSc1VhQws3tXNrOSqlAX5SnkvmJzGoW2GfU5Dk24MtJSzexPSV4fMhHInf0vlCblZdK3c0epV14hST6VtEFn8tMAmLVMoMSzVIbXUn8Wi/lWGWCn1C3CGTpaGw39gaQNZWUV1AHy+708gEGB1e9yidfjEUlKEldSgqQlp0iG2yUJAYjvMr9TlP1aHbY0LT+aNJoGM1hmM17AqVglBogTDSxguACyOrpdUuJ2S3ZSsnyxfbe8/ddquWDCJNmVnmFmG4XRZbUHoorh7sXJsjdANvvcQvXuuetusjBgLHMN8gdk+Y8/kCWEkDTzCjopoH5Sr5PDWkVrstlBNmRwhCbb8hXLGBJ17nkXkGF2wgnHy5jRo+XHlStVuGjQKdu3bZMexx9rgmx6LRx+xTBZt36NLFqMECmtUagGxLwP3yeDDeFqYPjo9R1MNjBDcMDWfzOZWZYs9KgvsgO2O/xIQxsrPHshrHmwdBo2qk+NuO7duzPcFawgXFbmFw79K3/6mYyfE05QjB+8E/PliMPbyrhx4+SygYN4yEbIGMIEbxs9iiAFojMBbsyaNYugzwsvzpBTekOfKRQGc9uoUfL5ggUEQ/TfkfUVDEHNSKrKUK0OBG+uJwbQiDpCq+vkk04gmOIPBBguivIAJHjm6enSsmVIbw39inUC7N3NmzfL408+If369YsEIAJBMq4yMtMYEhvKThuDYRoIEsRc9v23cswxx8iRR3SQxx9/nPqCADjuv/duhov6AiKLFi0iOIlxuHnL37z/u+++C0t8gDX8umuvJcgGUEe3LxhGAN3wDISNzpn9lqHJtjSmJhvaLC83m+yxG268kdp1sTTQ7P2FrOUAG3Pz85gUAfXBPrVzxzYzDBNMPgCe773/vjRvrkGegLzw/PMyefJkgmaPPzGdWl8A+wDK4H431mhjPGkG6O1jbuN8BgiIcXXB+ecqfbLjNWMtIGf27SvpaZkE5bD2WtePl154keMamVXByuNZz5LMYtXKnzhvyEDr109V1yZdge+/8fosgngIj+UVCLLPBg25nP1x2GFtVTKS9Ws5BwFKI+kCQlGp3WfUy+Nxqczyxk62fPkyueTii8kuRf+jfQDqQd/unXfekeSEZDnt9NPNjL0A3a2JD0LzWxULdYdW4/QnH2fih/SMemYXVgXsevmlF9heWANPOvlkJiAaOmgwM8FPf+ZpOaPvWZVO4WtHXsP+1JqPVZnv++/55xMfVKUPlA1kgEQGRgG7Ds7Y/2fvO8AlK6qtV5/ON6cZwgwMOecwZAyIokiQpxjArAQVUX/fU4yoTxF8KvIUfQqCgDmAPkBQ0KeIEVFU0jAzDGHizfd2jv+3dlWdU326+3bfMAE45/tm7r3d55yq2pVXrb02vR64ju2KxURrbahbeeWpIAdqfav05nUXc39vxrSandtoff5r17vu4XWdBnA7JffucZd5+jCcK0cZMvx4TYvvRZDBYoKadTJfY9htXPvRm4Fr2BFqE4+PYzqfRdEJWZFLtUxKA5BND1Tywx99dHalnt3dNSCbf8HKai1qJtuQaLJ5Swgb9PJvBJSPbUjozGQOUKvAOO+Y7NkNVL1Vaa5UQlVhsqWmUpqWLCRCAdns/BnNGduzlr8zSAN97pNRDbI5QIqnNQA+fsONWEnBdSeMgVQKHz73dUF0xesk6AAAIABJREFU0dm1l23n7m0NbWnDMo02S2081tYtzyaQzSyOZDD0RQDb1qp9W7F7W41kM940X5DtzWSyiSYbI91RjoJgj4pCaWYdAmzZfF4YBVysyNczlIlthYxqmRc2jch8Eo5wrvFANvUOP6AnywSZb6bTaaH9d3d2SJrRSgWxYhkYG8PV7/t/uP/2W3HBWa/AjrGYgGyRqoo0yk2HH2QzC4faRYhKu333UlVg/1ztP4TyFjl6cWWx65SArLKLAc3CIcebZ0Weod6wrUA284QSs1UnjSaf5sTWsGb87+e7i6Eqik5E3EbXdXbji3f9Gl0vPgW7vvSlGIsnkYky0mjt4d5zAWQz46E9Fn7vO9/FunXr4GgiFKMofuVrXxWwiOLiLuCJsDDH9jtg/5oKJZONm+iL36Pc+Uy02jvvvFOE1H97z/8J+EEGDhlyRxx+qIBJLshWUeyw/Q/YV9zYPnjJhyVNgg5023v3xe/CxcKAs0C2KnDOOa+RDepf7rvf1UZixgiyffWrXxWWU816soEmGwXICSoQHPOPO6PDI+JmyfTp4soNvmhsnWU0tjwQ7F///CdOO/1MibZJu5mx3IBsZLIdf9yJAgrQNZQBAMJRR9wGCbKZAAh0z2VUVv59xJFHaTtX8IlLL8UNN94oDDLagSATtbLICHzTm9/a1mg82/mu0RqD5YnHo3jve96DR1esAIFU5od2+fZNN0idun1XM1LXrH5cwItmIFu1XBHGE6NJkokUj2uwpdmAXKmKa+jpZ7xcwJnDDztSQDYCMYlEQhhUdDNet2ETrrjiCvzbK1+JFY8+KvfzYGTZsmUuyKbKWMU7LrwQq9eswh0/95h0a596WjQLX/va1wojrR2QTTEAyzj44INx5PLluPbaaxto+DSuLrp50h34J7f8FDvttNRi/Klx/ZGHHxZ7E4BiW+js6tHzVkXqg32IbtVOOKqi+n732wLycs9EthT7p5ogqhLM423nvVWYeqw/9gP2SwLTb36LchH/y5//KEDWZy+7Qn7aABnTOuXFLxFGGUFLcXH21dd9f/6LtHeyH6l9Zj9v2haZma9+1dnibnz0sce4+WPAiHPfcI6AnPvss5/0h0998lLccsstArJRm+7LX7kKLzuVwJQ/+qEjbpWnnXYq9tt3X7EJxzGCbAT9yBYlKDw+Nqk02b59kzAeOYO1AtkINn7okg+IjpsBIxsBbI36Ti6bFhCVAB1B4PGRUZAhy+uHP/kxDj3siBn78dTkuHxPcK8dUK+tQeE5cNO2zGSzmWtkEIcqjJVp3D4riCGERX29EiG0KxEXwI1rWq6BxNOhUhXAzUQ4riUf+aPGq/Xq/K9tH2STdY5bUG98MMy2KsE0iofJ2jKMUsjBVD6DTWOjGJ1Ko0hGciQE7hxk7WkFWPDWzHrfYDG+52/bmd8QenzjsJTLncx5Wm0PvKEwxiYn0N/TK6empoE1OqWv8gScLh0sbBWiWcCIZLKAl4jZmqLvKBFA8zJ1Yql5cuEQytUqcpmMMNK4weFlTK4W+vYQrdwiqnrTlc5mZdKOav9eBj6YjsWwKZ7Ep268CavpNqADH1zyutcEINvmbmHB+8UCCw3GLNT76gZ4s+ryL5Znu9rX9d4snzWn89Yfc0xmG25lW05gc2saYT4g26mHHow3H6ZBNorEcoyulJVLF0d+fRrPsb1QKKKXLjCO0j8z81GzkylSzTkxj5LJ1teHWCSsFrtSLfVIksfAUh1gOpMSVgeFrJmvJMG/dAZrf3k3bv7qV7Fx1WPYobMTp554ApKlEuJcUFUUm03mLT2Z23NqLTNlrgso/yZFlcVjAXmtwX+qaBYtZuHhghq0p+iu8lJur37mmsvw0CeTLqPNzNChiix+CuGInDByscN7BDytVBUIyRSqCsjjUqgq87eONIUI0tEwxhJJ/GEyhav/9je89orLMdzdJ+CbAe/MoVxDNHALdoQtwWRrVhy7z6WmJ4WZ8uEPfVRc5UxbaDb+GiZbOpMTsKpZ/AjTNt7/7+8TJtR9f/0r7rrrLncFdt7b3i6Mml/9+i5Zd9HdjaDDb377OwxJdFJzVfCVL39ZgJ3zzj8fH/wggQLvYuADBlx48KFHavJuMyZV264IaLjj9ktUdFHfPPXRj3xImFq/vedeASuOPPwILWR/pgbkPPdM6r+decZpArIx6qCZp/nc/vvtI2DaHXfeKf3gm9dcJyAILwrsM+ru/gcdKG50X/zSlXjta84W5h8ZK3S5ZD7/+6qrBBi47777MDi0WMBFCqGTlXPyi09x05O6chvSTMcGrRt23TjsHkQoUIcgG+1D9xoB2W68SfJlM5qYyhOPrxHw4sqrvqTcChusYcgsYrRKavZ9wFef9Tmt4Aff/z6u+uKV4oa8+557C8hWqZYESNlt2S7iRrj/gQfj4vcq92Ret9zyE2FGPfXkk20x2fgM6/PQgw+R/vDDHykm2z2/9ZhszZiBBJd/8pMfSTt8wfN11Mi66vDmc9r6uGOPFqbgf33uC+pAqEX1ycGP5m0R3I5EVOAK9g22C2q3EdT+wx/+IGDap//zk3jV2Wfj0YdXCHPwPz/zaQEQzTh/2qkvF5D81tt+Jj//7axXCfj2m3t+K/3RvapliSZ74w3flp9vfLPRJqs9tGBgAQajEBbnOed4mn36sJNlJoOWYB0ZpaeeptluqCgmG/vMHXdg7733FQDx3HNeK1pne++xJ373h9/jD7//k7iI+jXA+V6mRyCWQH9HMi4gG+1B0M+4gPNdBGHpYktdPw9kO1KAuUYXA3ScePwJcv8Pfvg9JOmuWieEXv+kGTs5/9PVlNGKd9x+B3FfJbDMfhNLxFt0ytr2EgBtrccwGWvMbRa7iS6DRR6YArj70ZV4YMNGZCMh5HhwWo3UHTy2l9Ls7rIBNsVKo+ZaBZFyBT2JhGitDfb0IOFEJIABWWviNioAGy8N8ui1lhuVUwrdwnWRay7fPX4mWct3zK64c757IaKX2nOZeZ8JkmA03RS7DaBD5vDUFDZOTGCqWEDJ6Laxachy3+f56IqRNjhNnnOpGz8YGssVuLx1mWTSDMhY08JxDMnMkw+yB4ja8hJWmvYpDVXpGuL9bZLhNoOIP91F+U/cWNjA9HMNWT3VkPjgUtA0nc2jt1uBbDM1PYJzJUtjh9GYOLnEnYiUg5Eq0okY1oYcXPqtG/G4REoKYzBwF13gphS8biYLLBQoJmOxJWA930l7c4NsXBzJxr0BI81zFfcoSQHI9szsR7MF2W5buRKMLkpNtpcddCDefORyDJXKiJWK6tSPbpfUU9PzEOcoMpwJsrmHLyElKqumpXr5ALOkIYgzOTEtzJlohIwtixbtQxf8am25Qg6VUhm9HUlhsHWUy8D6dfjWv/87nLFxlLNZPPT3v+NVp5+BJf19SJSLLptNQCQfyGZrxqmanh3I5tlZHWaJNr07HtgLhtrdXk30T4KWZCJxu0cQ0mhD6YWfkYUw+TP6Vbad6/OtuOosH9loaSeEa3/wA0Q7unH44Ydj76VLkKDwb7kki1IyApVLsBIIJrNOLa4ZnEGx2dZ2duHTd/8Ku/7bWRg64XniRsp3U5tN7p0fHrEgHW1rgmx2AdKpKQEVLvnQRyTwge1yyftqXDBDIRiQ7W1vP1/Wac1ANpNGX3+PRHp0mWy6v91/319FN2nZLjvJOm/FihVqg37uG5TmWQh49OFH8KUrvyCC6EcdfbSAerGYBQBoJhvBjYcferTWPU27GXuMGgWyLdlhqbhw2Uwbbv5f9tKXCKjCco2MjGD5EYbJdkYNK5bl+ucD/xCmFBkuNsjGw+F999lLBNcJKjJK4w7b7SjaWrzoisjNERlzbK8s78YN6/A///M/4gZK7w32j1tuvhnve9/7xG3vyOVHY+PGjeK2yfUpNezITBJ9yVAI2XRGZFkGhgbFNXW2V8P1tN6sms3dey6+GCsee6yWydYCZCOTjQykRhfBh7e86c2453e/EdCQ7n1sg/blrXuqePdFFyESUgy6PfbaRzTtlh91BI455hgsW7oTjj7uWFz22St8SVUE3Pz9vffWgmzVsmjp+d1F3YdlMKrWgmw7LdVjTGMsjCDpWWedKXpjb33z2ySgx3Y7bO9bu9SCJm98w7lYuXKlRJndbvvt2wLZpD+66zj1vre/7W1CUKAbtbHZJy/9hLhts/2c9/YLRPON4BnbjOnTd/78DnEf3WffvUTj7Mknnhaw7kUvPtk1BUFvgtgE7l720pcLOOZJAdburkqFoozXe+21l6QbCnvfmzGE0Xiv+OzlEj12/wMJKKt5zA+y8VO64bK/jg2P4KxXvRJXXP5fus/6wKcqZFxYtN1i0QycnBgTkI3tQRh5TS/DZGsOsvHRG67/loCLu+2+i/Trk170IkSj8ZbBc/zrdtqbAB/H2EsuuaTOldafzU9+4uOikXrF5z5f1y/mu3af7RjxTLp/WwXZDBvNMPO5nhno6sKSxYsEZOO6lYeJ5j7jhcf1V8Mx2h9UqhnQ1iLAwEK5fy5UG1kIkK1RXrzDarMGZORRxVqjKykDaI1nMnh6eBQTDFrmard5gRVk3bglQTalyWZzw1wcjMtf5MsVpck22K9OoCVqhrlfud2oCvZojcoVJSTgXDxOTbaEXsTV3uc3ollo54tFTKVSGOwfkA2RLVRd+4xZmOtlRIjuomM17qI0fMpxxF30o9+6AavYe30gG9U6uCyiRLb/hMN0jPrN/3ODobJQnS54T2CBwALPPgtU6TcllzqR98ZJRv2RwVZGVWrIpELAUwCu/b/f4PZVqwRkoybbyfvugzceeTR6s2kk9SIlxNMd2UmoiEOcEyldwA1wZzKpgBn7AMaaNG1HUsPEmppMSZRBRqqmjpkBnfgOv6umepUqSalURqhcRkckgs5iCf3ZLP74ve9hxe23o6dYkjysXbsW6VwOZ591JjrLRYkgFaNdCBRuZiTIlIMRRBu6wIjEA5li3hwpGheOCgihFihiaFOLCoQk4MbzPy3K67rnWjiemhtNm1a/CEgWcURD7Ud33Y0VTz+NREcX+mJRnHzccdh5aBDxagXxcgVOpejWgxsNiodmjoNsOIpNHUn8bP1a3DU2jpd88CMY7uhCJhKVhZSkNQPI5teM21w9b0uDbAQCyFjxLtXaqRVEpss73vlOd1Mq7cE6kGFURMXiAE44/njRgOIGuN2Lbl9c01FnzLsc3HzzzRIkgO2Bemt07WLadBdjMAO6S1Jknyw3AmBGCF1ana6oz11xhYADJsjCTHniO6njxJ9uA6wqIf7H16wREIwRHwmyHXnEEbIhpl6W/3CK7omf/s/L8K0blbuouaipRR03iUb4+tfX9Cu+g58RYKK73EzXo48+Kq5t73//+wUQ4kWmDstJdhvr0mgVKsDckciPl19xRR1Y0+y8vR2cWcDOalW0xghEMloi0yLY9a3rrsdXvvKVug0g2T8EI5pqsumC01ZkopERx8NxuvsSaKN7LcEfgiZsCwQali9fjssv+6yAKHvssYfS/Tr9NPzlL38REIiffeayy1XfdhksFXzm05/Gvb/7g9KSM/pgLsi2Rgc+qNUeM3Y1mnn33Ps7pcmmr2aHnmRKsdwEjJhv5mnvvfcWd1XWoz3GCqvr0RXCwCL7keWirhs1EXmgw+/5Oe1ywvNOrGsq9qabfYUg0Nve8lbRoCMQe89vfoNrrrlGbDo5PS315NdW5Et5D23JZwj8nHnmmZIWXT6/973vibYe+wPbIP8ZbyPV/2pbEPNEbcTLPv0ZAbnOOOMMsRufYX8iUEc9N7L3brzpJgGbzUWbUa+QTDTa7PHHH8dln/mMMF/ZX8kAJUuPbZzP77b77l40Vp91GGiCtvzMZ1UU1Lq5zYDvoQqe97wTcPTRx6p+49OAtF/L8es/P/UJ0UijOy7dg5ftvKvUW6P6kWcpL1StCmuNGow3//QWGUs49tCmrS66znP/zP4eXO1bYGuBbI32+YrNHRIMw0iGMHBBTzyGXbfbHr2JhKyTVBRRpbcmh7+uN0P75Q7unJ0FXIYbQTZhtXmupKPpFNZs2IBMqShrSgmcxfu4vtXzSLN1Yl078IFysyGDhCaLZLJ5c7rNG7MDHyyiJhtd+Jto4fgXAQTMxienJMpnMp5oEB3J6OD4NVYcWUROTlOTrV/EAW2xZH/hvPyqDd6IBtlM4AOCbGnHwRPUZGsQ+GB5bzcIsjEWaQCyza6BB3cHFggs8Fy3gBJeN1HyZgLZ0iHIYcc3f/NbGCabBD44+FC86fBD1ThsTgIt9ylKD3AuoqYRQTZxFxVXQ1kFK4DPp9mpvjEcjipGR8ZBNk40LIpvCAuUpJnVVhWqSdubzRg5zqlUMUQmW64APPoorvn392MwlRb3UJkjAdz/0MM49NBDsHy/vZGga2Q5r1wFthDIRr03tXFUzFEphd4/icsmwpLPcpinfSHkKyFM5XJI5wso6MiLfCYconCvg56OJLoTccShXCHoAivswkpVMdqNu4O2lVNVMhOcj3PhELKxOP6x5kn83/1/w1777I2xdesx/NSTWH7IITjm4IMQJxBZ9twtPKadI+6mxbCD0XgSK5NxfPTmW3DmZVcgveNSTEejAuIJcCvla8xzf7aAbP7Tb27alMaXuWxIud4B2t5CqyigKhoeQTZqIBEMaPeixi433H6QzX7eADrclDNyIoEqAk3cWBN4cV2T9UM2yEZNNorwt7oITslGl+6i+rr9ttskKig32kyLlzDZjjyy4etsUFfcRY8/3u03BmQjcEhAzV8+fkaGNgGcmS7agoAJNcIIREmftN2fymUwKiw/I/DIjb97+cTm5wqy8d2XXXaZABzUlSLIwXzzcwl88JWrfQHJakvUCmQzd29Yt15AMIIwbJ8Eq+gWSpCNF0FJgp/HH3ucaKwZkO20M5QrKt1tCfoakI2fEZBktFfme8cdluLHP/6xxRwygQ88kM3khZphZFqxrRFUJND1twf+LqBIM4anedaAb7QXwSICgASL6MnDv+32K++qVAVEIQuLAUHI5CSoZt9Hm9/ys582bSqmTZBReRN1o1eulDqhnXbbZRec+PznC6tuxx13bKiRZtqVPwGCYdSXI4hEfUIGgmin/LznJz/6sYDBLI99EfDju9jXVNCDepCN7qJ8lqDW4MAAPvzhD8u4Qw1EslVpJ86rZKTvvGxXcU8lOG9fBNnEXfSKy4Upy8sG2v5+/9+EQVoqF4Thd8EFF+A/PvCBpvOBsXE+lxFGLdviI488gifWPCVuua8795zG9VOpCrOUbEAe0r39/PNEi1AiwLZxEVxje+B4FVztW2BbAtm4euKhLtlpXAfx3y7bb4cd+3oRq1YR1bIlRm+NzH8TuKv9Egd3zscCat2uDoy53q0QVCNDHFU8PTyMdeNj4kJKsE0ilmrN5VmBbBbdf1Yg25QG2RoVkAtmhhAfm5jAokFGF6Vey8zuLcJqE3abg8mJKcQTHshmFjYzGZNp0i1omoEPBvtdBlzTEzsdlVQmGoTklIILRzMI0qDTLUA2LgN4JtEkmPp86j54NrBAYIHAAs9aC9Qfeqiicp6oYbIhhBSAdTx5J8j22Eqko2SylfDygw/Gmw8/VAIfEHxRmmbqUi6ICkjJ5HKyYRLpAtExotCFT8i0xtJKeJ8anyMjoyLkLppswjDjiZGKzyn51QXh/TYuxs1ApFTEYurbjE/it5/7L2z4/b3oyxcl7wS3eEK2IZvBIysfw7mvfiX6E3FxG6VLJNMxUF87899cGkpDNwSz4KD8guOg4ISRqlSxfmoaw/kcRoslDC5bhiXLdsHQ9jsg0ZGUjfD01ARGN2zA2lWrkB4extLODiyKJbCoswNJKL08cYkQQ5VFC1VtfjxgrxSKIBMJYyRXwDU/+D4OO/IIJKohFDJZPLJiBfbbY3e84KjlivGnATzFmlNSFZQRJtNuIh7H+o5OXPW7e9H5klOw40knYzweRy4albDtpl00stmzBWQzZTN1TF009gH/1ay89ueMfNjd3S2PMjopgwKcfuYZbTc5ggBkf1FoXfqmBRg1boO1r57pnlt+crMwXhhV0B/N0J/BSy+9VFzmLr74Ypc9WyoWJTCBrVdFUJA6WwzMwLLaF+3CqIWXf+4KYXjtt99+7tc85KVLGBlKz3ve82o29wTXqCXGstAVtFW5CdjVaGPNYO1W72q7oqwb+U4ycKgpRVCDEVKVZhyE0cbPyaDyX9T1IjD4lre8pc525l6jkzXbfPE5giJkGJLdxusLn/+cMLbOff0b3dfRvfYTl35MwLFXv+Z1tUBFtSyMq3XrN9bln8+xTByXWGZqyp144sxMsmZlaNXGDShnniegQtux7bGcZHAy4A5ZpO1ebH88TFIB40hF9nY/jdpIqzzOtZ6YX85/BKtZLs6f/NdM+oNReBnJk/2T49TDDz+M17zmNaK1Z49jLN/f/no/qIm4cvUq0fSj67R9ZVJpYbW+8c1vEtabAS1N2mMjoxKIhbYh8M/+yrw1upr1K/ncOsxr+HClCgZ0oEs9NQpba7A1ruVW9dZu23iu3LelQLZW6wSuFblCNOBadziMPXfaCb2xOKJySFh1g3CxbthT2wHY7PXtc6VON1c5OSbwnFh+ykEvLzLadDTSsIMNU5NYvW4DcmHIIW7Z4UGtF5jL0xbWNdNEP0Mx0moDp7UqV2hmkI0uOhUB2RZLdNHNB7LZJ4v5YgGp6XTbIBsLaTZGo2PqdDYeiylU04HLZPuoj8nGwAdH93QjANlaNZPg+8ACgQUCC9RboBXIZgRHK9UQyGSbLcgmY7sG2rhhZXTR/t5eT0LADcbjBQJQsp/GDdJBuVrByNg4Bvp6hclmThypR+at/j2NB/UZtzcVZFNp0YnrcyLI//0BfO8jH8WidAadpQKimj1HACsbieCRJ9agoyuJU08+CZ0Ej8rKHZLztQ0iLXQ74gLedgEywSIIxRQiEUyVK1gzMYENmQwOOv4EHPy8ExFauhPQ2aXc7cjuc10Ly6Sd0E8WmJpCesVK/OHnt2N41Wrs1NuDnXq7hamnTnBNgAfF2BMWExc2ThgFJyrRQL/+7e9g1913w2CyQ+yQLZaEVXPs8sNxyD77IFYqyLsEWJXI39R4Ve6sqXAEw8kkfvbk0/htNYznv/vdGEkkMR0LoxyaWei41eJ5oepgS7iLzgS+uN9p9ykjYC/9RkSXzaLRV+I6rbOFsojVpSwQruXbmR+fcLwBMPwuerLONWxN/WL/IWxLwMqyl/0+k89GaRubNru/ketdIxfuVrZomfdWL7C+94NAzR71gxizSKLm1mZ2a/2+WvkV1wZGjsATEdPtWnZVMzKX7DQXonzNgBLz+Vzqeia7zLUdzPU5f17aeU8jMKR1XZtJXc0X/v5kg1/2gVdNHVrj14wgms8dti5vrcZB87150McwbauswU2ztsC2ALIpbwnFXONhYG8ijr2WLkFnOIy4nO8ysEFt0QiwtdNvApBt1k2i4QMeM9dYVM0jPPzmRaCNv3ONPprL4NGnnkQ2FAIPgrnGpOtojbNJS6222cuENQXZTNtRINskFg8MNATZXCaAZripDRGLV8tkM5oufv2bGkFmrenCU5zpVJsgmza9yYcHskXVgj9EkC2sNNmuvwErNZ1wKJuFiS66KGCyLUyLD94SWCCwwHPSAmZhYeYNRlCTyU5bw4Bs1GSju+itjz2GbDQugQ9OO/QQL7pouSSLGlLuzdUMZGulR2ROtMhXGx4dc0E2canUTDaVhqfFaYOGnJsKqRSS+TwSmRx++qn/ROlf/0R/Lo9EmQusiswxpKFTrD9dreC+hx7EC096PvZZuhTRYhHU7hA3yzoGuD866PyajbtQqCo6PAMEZBwHq6em8fj0NI464xXY9yUvBnq6gFgciMQARuXiYoRupmYTK363ZWUS6uIV80AmC2zYiLu/cxNG/vEA9h4cwvZJ1l1JyhYW3VTF2COTnYuXQiiMbDiMn/zq18Lo2H3RInG34Ani+PQUHl21Eue8+mwMJhj8oijRR2vYhHCQiUQwlojjL9kcvvjXv+OcK/4LGzo6dZTRiCyQ/K6x87Pi7J/eEiDbbHPVziJ/tu/clu/fHOWdaeNOWywUoMZ3bY78N6qvzZXO5nrv1mpz/vLMtnzzAn1mWWg7rdnmczZJtXr3bN2ZW72vVb+YK5g737qdjc2Ce+dugS0FsjXLoQHYwuWyrOGG4gnss/NO4vFGBr7SX/NFCp17cYMn52kBCeAlsidKG5oAqGBN/JxQqUS8D2GikMdDa54QoK3sRFEKUZeYibeI7DqP/G0+kK0aVoEPtLvolgDZuNEYGx1HR3cXktEAZJtHuwgeDSwQWCCwQNsWaAayGQjLD7LZ0UVtkM3vLkq2At9N10A/k81EvZwpk1qlDMOjo+JiFtei+R7I5mNQWPqkZGoVJ6bQnc9j4o9/xs1XfhHbp7PoLhYQKVUQ1qgQNSB4UsZQ8k9PTuLJtU/jnLP/Dd10h61ot1EB9uycLjzIpvQoIsg7IUwihIeHRxDbeWeccv75wJKlQFc3EA0D4bAbCEGo78JiMwp3ymICcsopPlHEEkAXxalplB95EN+/8kvYKRrDLn09SFRL2uVTR8wLqWhPPCnMRcK496EHsfKx1Th452WIVJQ7KN1XH3pyDQYG+vCy449FvFxWgRD0olUAw6qDXCSCiXgUTySTeO+PbsYbv/gljAwNYTKWlOAHTMdcm1n6rmkT2xIg23w3pM02rO2817XvLFxDZ3qvO07M8L7Z5MuumIXYQLdKu52ytT1o6htbpTnb9831/i2Zj9mAQwtRr/52wr/9DMnZMNGagTzzseF8nm1Vvrm2iUbPNcqnHISJYI+WDdC/tzoIm22+FspGs013rvcvdNudaz6eac9tTZBNRYXXLqLVEvpiMey/8y6p/Bk1AAAgAElEQVToELkM79DUEIQazZHPNHs/0/NrgqOJBwsPtqm4rAcfs54U2ZRwCGO5LB5+ci1yoD6x0nCbSXrEts1cPCRCqTyji9I9o15rjV+07S6qF+kmlCyLaYNs9e4yjWl3Ep1sNu6iZqGi/WtnAtk+cv0NoGQwjWqYbMZdlNFFKYndksbZgL6+kA3Un37L/Cxk4g3Kv6XTn29xnun229r539r239rlf6anv6Xz7y6s9abZXhwZ4IMjfTOQTQIfHHKwy2SLU8eGgAujWFNjwY2O6CCbzyFXKKCvpwecrmSR4w+B7jZgNb+IyGk1hOHR8VqQTbQzZOaT+4RebrHbyLoiuwoTE4iMj+MHl3wI0afXojefR7JYQkTYWyoxiWjkhJAPU/Q/ggfXrETfQD9OeeELEac7ZFkxvkS5rNmR/xw7ngtaCKOOi4gIRisVPLBxGIe8/DTsfeYrgN4egELNdAtlZANxedHusb7osAKs0aZ2ZEp+RjMVC0AuB2zcgNu+cCWcTRuw71A/ukslRMv6ZFeeJZON9ghj9dgobv/5nTj6gEMESAtXKgKyjZSKeOChf+G8c1+LHrpf0EZMwwpVzwAKqVgM6zu68ZFbb8UL3vv/UN57b4wnOiT6KN9Ts5Caow3n89iWANnmkz//5ns2QEK76c5n4zuXZ22gzuSxWbkagXpbolztpjHTfXOxTTvp1gBc+oGFAkM2V54blWsuabXzTDv3tGPnLX3PXPJtwMJG/aghmNaGC3irfCwkQOmfTlu149nevznrsJWdNmfa2/q7txbIZgA2E0WUaoIH7bE7OkMOYtp7QdZy+vDXb8dmn/vvM+sWP1C3rdfLtpo/4x5qDmoFdPONVRIQgYHKwmGsn0rjsQ3rUNCaygpo8/YDzZltc3AX3ZIgW20F1WfWuPfMFmQzz9FI1N6hJhuji6oNEAMfhPE0gEYg21E9KrooATb1xMyXcoPihikIk9DKVsH3gQUCCzxHLaD1uVh6nm8zQig12eguet1v78GtK1aJZlcjkI2nhca9Uk7IdfRSgmyUEmCUr/mAbHyfigBlJlUPrOEn4gpQARKlAjA6ikd+9r+4/6abMJTNo7NcViw2zbpStatEVouM3BmJYrJSwv0PPoiTXvQC7L1kB8QqZdEvc90LFhpo0xpmOepOlMr4+4ZNeMnbz0f/8ccBfX1AIq7cQrkwRFk3yFomnRsd1ohBa7CLACX13pQwntZryxJo24S7vvJlFFatwAGLFqGrVEGsUpJ6U4w6R1xopxwH11x3A4484EB0OxGxAxc607EY/vnowzj+yMOx77KdkSypgBc2aFpwIkhHw9iU7MRnbvs5djntdOz04lOwsaMTqWhc3q80N2qDVWzJHrclQbb5sCIWakM31433bOuk3fw227DPNj0Zp5qw69rNS7tpLvT75pOu7R7f7ns2133zAUTnm6dWddLq+3bTX6j32OnN552m/5h3LIR2Xbu28N83l3LYUyn3ZibMULM8bEsg21zt9Fx4bmuCbAZgI8P+wN12RV8siniJh4hVOJUyGBG7HfLJTIBbALItbCuuOmEVaMbI1OgK8suRUcqEUUd5APz4xk14emJMvFDkwFaIWq1AtFbf15crlCoU1FbDUOv0PeKxAaBUqWJ0fFwCH/Cit419+mEakn/wIpNtfGoSyXgMiVjcZSbwWe2EUpebViBbo+hsXrqOnNBTe4cRtOLRiBy+E3gjyMbNnQl8QNRzMJfFh1+rAh8MAUjo6KIVRhOx3FCo+yLltmjQ/NvQov3fz/dvo2Vk0643Z3qtyufPz3zLZ573l8/Yt933N3t+y9tPNWMDuc43/fk+3679Zmvvdu+fb/7n+3y75d/a7cdLf2u3n9r027Vfs/Ygc4lmbAkJTeMzJEOlQpDDDmqy3fbYamRjUdFkI5PtLYcdLtFFyR7zg2xqAxxCrpB3QTaJENrGPG2ORDgvKHdR9lTvWf9CSAUqYB6AWKEArF6Nb33gP9A3Moq+fEHCtbtRQ/XkYyKSFiWSZwj5SBRPTk7gibVPS7TR7khYNNz4HBl6spnQDD1H0/38WqWmaP5FQt3GRHRHHVkkTIUi+OvGTTjm1a/Gji85Beghgy0CRBjYQD1JO7bFZvLvvo0ANI96i3QfzQkAeftnL0NseBP26+5GF7VK+E/APAcE/VLRKL7/k5sx2NuHHfr6kShVhF2YicSw8sk12GXpDjjm0IPRWVTaJwYEZDJkw2ViMYwmkrjyp7ehuvfeOOINb0R6u+0xnOhEKhZFQYdk99tlLrT+NppTkzWLiijGZRrT7SoWsSwWwxlHHyVri6SeH9yFeRtskLnkJXgmsEBggcACgQUCCzzTLbClQLaaZQ5dQRGSwz4y65ctHsQuAwPCYON6UAU5UGtH//Jogc9Nn+nVt83k3wUzUdF4kJIZ4Xo574TxwOrVmCgVRd6k6Cg2m12Xnpby3DXbBGSzF/h24+Hv+XIFE4wuOjTkRklrZEHznABwDpkLjriLdiTiEooaRIB141QaMPXNUg7L6fJSaD+6qJuuBsbIZGsEsjHwwccY+CAUEiRzKJvDJee+Dod3dkh00Zhms8kG0XKb9OOWwd+q9v2KQrP9238SsKWfn216wf2q3p8t7X++7W++7WFrpz/f/M/medNmUgDWArj+nt/h9hUrJSJnXINsbz38CGEU0120GchGJlu+WBR30fZBNkIfKvBBI5BNAU/KNZXRLdnCORfESmVgOo37v/ENPHLrrRjKZQUIkqAMAsQ5Mh96WmAKPFIMrjDS0QgeWrUKA4N9eMkLnicgG91G6WbKuW8hQDazIGCQg1w4jAdHx9F7+OE48m3n4eZbb8NfHnlYucvaaCRdYukuykieEoVVlaG2LOpv1rHMh5ZrRMipip323m0PvOUNrwfWPo1vX/JB7BuNYVlXByLFgmbs0XXVQToSxS/v/T2mJqax65IlSJSK4pZLgHX1U09h0VA/Xnj0Uego0q3WY7IJluc4ArKNx+L48o9vQXTPvRHZc0/s9fLTsaG3F2PxuOi2MZ0AZNtm1rVBRgILBBYILBBYILDAnC2wJUE2rv/CZOsTZBOZkBL6YzEcuMvOSFZKblAmWffpEgUg25yrdos+aDMGze/0fhCcyQljrJTHv1Y9gUIkghyPScNKosYcRC8IyDZVVEw2c9nMMC6+8+WygGzbDSomm0N5SwkNry5hpdn+yY4SqiZxz4BsiURCQDb7qmuslsB1Pp/HdDqDoYF+rWFTy1qwmXAKmPNgn5ExzWSLxGRzoaKLOhJd9GPfuh6PVR0Uww768zn8+znn4pBkQk6b6SrayAF09uTALdqGgsQCCwQWCCywxS1gn+Yx8ZkWH+bggiDbegA33XsvfvHoKtEwS1aKOPXgg/DWww4XkK2eyaa1w0JANpttALI1HqEN65mMKgOy9ff3IUaAKWSFWddRMQ2DjXeLa2e+Ajz5JK6/6CIMTk+hmxFFiQGRVE5X0YpihBmQjW4qTIdzTpFBEKJRpCpl/OXBf+Hkk14g0UZj5QIiFQJtFlo9j5pT0bOVDtzabB4rcnm8+gtfALZbjIsvejfuuPtXLshma38wj8Y+/En2Ik9wbTCumVYI+Vq037FHHoWbbviWijz68MP4wcc+jqN3WorOqgr0wIunhQTZ/vrwI3jokcewzx57IlEsid3SYQePP/U0Fg/24aRjjkZHoaDcTa3VCMGzVMTBVCyBz99wE5YdeTSyXd1IHHAAek88UdxGp2JRKf+zOfDBPJpI8GhggcACgQUCCwQWeEZZYEuBbLJ2lSBPXBMxsEFFgjkduNPOGEjERerDPVi1LChR1EVaZO4Mp2dUhWyjmW3ptkv3z2qtHAzXilzHCpstHMKq9Rvw9NQ0CqEwSmGzpq+t13pQVaVMn41WV2jSB7J5DyjqXK5UErBs0eCQAGxyiV9yrbMO3VCUoLJhu4QEnIvHY+gkk01ciNTiu5HvvYhcy/sdEbdOpzPCPKBOs3muUWG8xTW3R8CYgGw9iEeiLsg27TjiLvqR67+F1QhJ1DMu6t/1mtdin44E+nxBD+x0/MZtZdDg+8ACgQUCCzzXLNDqhI/jaIbjM4Af/+GPuGfFSpRDISSLBZx5+CF40yGHuu6i1L4wTDWCZDJn8LAkm0WxWNSabEq3rZXrI6UBytUqRoXJ1otYRMFh6qXeREpXABG0rVYQpzvkxBTuY6Ccn/0MA/ksOks85Sy5ETAlOql7wOMFNGA+ycAqOiFh6km00fVr8aazX4WOcAjxsgKhFkLwlmVjWtORCP66bhNOf+97ET7yCKC7B+88/3z84u67BGTjNXN6KvS5zN0+LQvTjmV+rlRQDamjqGOPXo6bbvw2UC4B4+O47ytXI/PQv7BnbzcYIZZgmYBsYQePbdiEO373R+x/wIGIlAmyhcU+q1atwkG774qj9t0L3cWiuGjYF91Np+MxPJHP42u33Iq9jjkO6WgUIx0d2P5FJyO8x+6YjMXFznZdbMm+Z9YHgbvolrR6kFZggcACgQUCCzxbLbClQbZquYpYFYhWCti+swv7LlkiUc8JsJmgVcbWkrcAZNsmmp7/sL8uUw1ANnOPRBt1HKQqFfxt5Wpk6eUYCQsxS+hktkarfsjb58wCZNuQSjWF4rj05gYlnU6jt7vH9URuiN1aR8lmoZ7KpBGLxRCP0gHHsOAMQNcYAebGq1QqIZctoLunU9xqWmHFor2mDTI9nUI8mUAsEpWNmTDZojE8GQrhEzfchFVVIBOLIFwuSydKFouISVje1ojkNtGqgkwEFggsEFjgGWQBIyEgemVOBJlwGMVoFKFSBT2lAk475EA3uigBKGpz2SCbOYBRIFsJPT3dMie0E6lT5gANspHJFuWpjWhncRJVB0N8D904qSfGRVUklwVWrsI173s/tuPcl6cro/penpWTz1omm60BxvlPhQuPIBUN45+PPYqdlizBC447RkBFYcrJpFXWB1Msr5q0zTTq1xSr0xirKm2JfMTB45k81nV14cyPfwJYNAgkknjvxRfj17/+NcoMdEBXWH970ZFUyQ4sl8sI6fKEwmGRd/AfhNFN1P7siMOX49prv6FO1DJpYM0T+Ob734fjly5FnwRAYLTTkAS32JAv4uqf3IL9jzsexUpI3s/1xJ9/fTdOX34E9l80gL5iQUA2o9nK1UImEsZIMolfPbYafxodxaGnnopsNI6xcATrnDB2Pmo5MnQZZdRUy3byu29RtLm6SwCyLYxlt1R9LUxug7cEFggssDkt0Go8aPX95sxb8O7Nb4EtCrJRGoNrwEoFHZWSBDsYjETlQJAAm+0maq8tNr8VghRmYwHjocFnZgos4bmNkuGm2WybRvD0+Lh41/Dg2hw6m/X4fMab0NrJybZAtp6ublR16FqjJ2MMoNxHPShMxLOdEDKZjIBsEUedfitXUwWyySangXI1QTaemKezeXR3UstNHFRmvIzDEPMxnU6js7NToszYINtwMoFP3/BtrKarSiQqLjLkvsVEBsaLZufXqDH5VJ8rYeNGWjb2560aRqvnn8nftyp7K/vN9/lW738ufN/Khs/k9tWq/lqVvdXz8/1+a6c/3/w3er5VmdT3htlV675JsIwMZbKXOLaraJCKvh2vVNFZyOH0gw/GG49QgQ/UySEPPYxLZ1jGW76VgFCxXBYmm5kXZgLazHPlagVjY+Po7+9HJKyD2OiZ1vQFstuoCSZsqukp/OXLV+OxX94lEUV5EONJCej5SGuy8URTuZoqK8icw/kvFEaOAv+xKMZLJTzw4L/wqleciZ16uuRwh4CdCh5R7+5qLxb8tnddOquK7p4NO7h/0zCe/66L0H30sUBnhwp0oC+Zs3ysc/lKv+gd77wAd9xxh+v28PwXvhDXXHNNfZW7UZfEv8JjAfJwikEQxidw11VXwVm9Erv2dou+STkcFqBsIh7HZTd9H+d95COIDg4hxEhOUyl86WMfwXteeSaWOiH05nNIlLioVYZkW2EE0uGOTnz5F3dhl5e9FLsddwLS4YgAd+l4UsDabDgqmmyBu2h7vXRbvWs+i9httUxBvgILBBaYmwVajQetvp9bqsFT24oFtjTIZrTYtu9IYv+dliBWUrIhIg3SQA5lW7FTkA9lAT+o1k70ViUnpuTDJstV/H3VY8g5SuNX1XrtutKWKZuN3WdwF1XicPliCRNTte6ijd03laCy0mPjs8pdtCOREKAtLMCamKO20XJRrTcBRluN7qKpTEY2RcZ1aKZCmef45tFxpclmmGxUc8tqd9FLv3kd1lSqyMTioGMKBe6itp6cdCa6xChha2VUbhFVYGj375rvzefe9yqvzaXBa9/vf35L/92gvP7yz/h3bX656ZTLuGL5/q63b4vnfRXfsH5mld9W5a2vz8b1Zd5jQFfTXtp9fvPVc6sBwAwW28bPVvXR6vttq/3U2N4GJnR/qB9Htnb78du31Xjmb121IJGEwJayenRqtWBSzC8RHeUcUKkiXq2iq1DAi/bZB2cfdgj6CnnEQyE4pbLMF2oc8bTCyLgqlkuIx+MuqGWinDZr85xI2X+nJlPo6e2S94rQLX/qMKgi8l8pI1mtSGTI0FNP4cb/uAQDmQy6CwVEyirmalXLITAtupcSXKOOBxdoBAV1drVMgRcAIR+J4JEn1mCXnZfgxIMOFJAtzCicPpDNBoqaTujW4VTBCWGiAvxx3Tq8+ZpvAosXA9EIoJldtfS1Btp1lSouvPBC/PLOO2Vepl1e8KKTcM211zaPQsrgEKwb+4CM7rWZNNL/+Cdu//KXcPJRy1GqOMihggxCGHFC+PyPbsFhLz8Vi/fbX+y08o9/QmrNanzgTW/EY7/7DbqmptElLL+y2JWLn4l4FPeOjuN7DzyAV1/6KaR6e+WkMR9mJKiwLIZ4H/8FIFurUX/b/r7ZpjnYTG/b9ba1czfX9jHX57Z2eZ8r6beqn1bfP1fs9Gwt55YC2bj2M+s3HrAesGwJhhJJxMvKTdTTXDPrJ2XxdkCcZ2vdbJvl8lOx2qsvyqmUQg6ykSgeefpJbMhkxYWU2Jehd0kEgnbcZpoYxgXZ/KQy2VQw8EGRgQ8msd0ihgfw9NFqApZZLzeuPQx8QJAtmUwgaW2KTAhcPmJEl0VAWr+DhaPuzlQqDbr3mLC5rSqWTAnCYQx80NXVJcCeMOzCDnIhByMAPvG1/8HTlTLS4aiclIsjqr0RdhOxtzhNtjt+EKkmg577j9p42e5ATaaHJqBUK9BqXt+7ZfeXV2ra1Ij1uynkTJhubfn87k+tHXl01LuK4o5UHQ3KeqOuzsRMKlCNWnOL+2esT2MKu73YBFCL2SGmszu4ZSvtotWwLS9w/XuaUcZ+PqbRAqfXDFSdsX223f7s9iitokGbbNA2CUjMqf3MlN7M/XfG9Grqv0n7qRuPtk778dqoSl/NMSbepL8Fe3nkWCdjR5P2RfsIuFSpiqhsR6mEkw8+GK874Xh0UQOjSgDKO6KQBY0ei3K5nIBsZCozGWEgC+DTJESmXgyRyUaQjfIDLIEL4GmXUwL3YboKlEqIZtK495vXY9Vtt6M3X3QjXpI1xsnYLK7ClZDIDHBhFmUwg0rVDSZQobaDowISiDB/JII169eiO5nAy084Vp5RZSTLTwFEZPfZLcK0QBOQwW3dOg+cu7gYWDs+jsQee+CY9/0/oK8PCKt5UNjiNQy2xgEi3nXBhcJko5VZtpNOOgnfECabHi8sXQo1INcOv3JGxkAHhQIwOoyvXnghLnz9G4COTiASBeJRYMcdMBKO4mPXXoc9jz9eynvL17+OT1z0Lrxg+RHCgmOU0vEn1mB83XqMbdqIVC6PEcfBVb/4JfY+/QwsfcELMRlLIB8hUOsBa+5CyDfk17nXtlpAzPF7Yw6lyabWRwRql8ViOOPoo8BwUR06sIQ7A/ltOse0n02PBSDbs6k2t1xZ5gq2zPW5LVey53ZKreqn1ffPbes980vfHsi2HtlIGLmII+tNYgezvQzARvmonkgEh++xixyCMgCXHL66ur3tgTazTT+4f6EsMDuQzZAdXGkXJ4xNmQweWrdW8KIyvS1cohS9Iv2r8/bzHfJHF7Uf5WsLpTImpqawaHBQbWxc95b6ROxsMF6ZBD7oMCBbbYTQRllUwJ4DRhdNpzIYGFTRRWvT9G8WFNPMUPuGR0fFnSge9Rx8iqEw8o6DTbkCpiNhFBmmlVs97YZEMC5fKKFULqCro1PAORNFFdrVtZGNuVngJmNicgq9PT0IhQznzYveJvsS36Ja/qY7bTYvZuhIxr3Nywx1ZwArkgmmmGZvT0tX2pr6pD5dOotwOIxEIiYbXbMRqwfD1JOikUNaZbmKVDqNProC6UvZyQ9oefUj9gEwPZ1GMpFANBq2gljUD4gqD97zhUIJuUIW3V3dkko77dyUY3xiCl2dnTrN9joEU87nC+KunEwqtkwzYXXbXmyB1HeanEqht7tLNRlt22Z2Fdtq06UzOUTCYcS5IbXqZKZcmzqZTqXQ090NupEL1qDbWo1oo3bBsqMhTk2nEadeYjza0q6GbMo0C8WyuO31dXc1DGDSqLwqoEkIU9MpdHR0IMpJsY36NO/KFfIo5kvo7lbgSrsX02WdEHSPUItL21b6/Qz1w+8zObaDEjqTHe0mJy23XKlienpaxgOR/2rjMqBIKp1FJBJBIh7VY5AXvbJZuWmjUqmC6VQG/X2qTkyfFK++GezFZ2kfMsOYpsGqJMsN2qFpU3xvjn0zl9FanTMX0m2T2h6cFzjOJqMRRMsVdIdCWBx2EKMbpYBgVe+oUPcTzh4CshULwlRWhy/mMsL9noC/O0ZJXVcwot1Fo2GnJpAOs0Q2nGh0Eiha+zSufM/7MDCZQqJcErYzxVC5kOsYGsLipUuR7OwEChWse+QROMPD6ChRtF+5FjBbdJMU0f5YFKGdluLQE47D/ff9FSv/9Q+8/NijxQ2BACGZcSZ4AVXMHK2HxgOirkQcnfEEOqNxRMlOY5+JxQAnAsQT6vd4DPf/36+x9LDDsfjFLwF6utzgQ6I3J1psmmFnzRRVl5sNvOuC8zXIpkzuB9naaL7SVlAuMuoQbvvYxzH6z38hUVLMuHw0jPHublz83e/joss/iz1PPBGjE5O44cov4KHf/x5JWox2L/FfRQVSqIZQzWVx/iWX4OFsBi89/0KMJzok6EGBjY86eggrt1yfFltb+V3AmzyQTYGmCmQrY1ks4oJsLGNEgGdKZYQbjpsLmKXgVYEFAgsEFggsEFjgWWMBWVdR55XeagDuXvEYHli/oTnINtPGy7IK2WoE2njwufPgIHYbGlCeBhIEyw4Y5fNM83tsPWss/dwqSCVUUYe24SjSAO5buQop7UbayEPCvw9rx4OibZBt8QDPZOtBNhO1zJzwe3ufMMbJZOtIaPee9kA2FV00j0w6i/6BPggRpYbdUQ+yKbU3xQgYHR1FV08PEhTf0ReBO3bOIgW3CRz62hHfWCiXUSgV0RVPKECnBV/G3t6NTk1ioKdXnWRbjqLKXmpwkM2Aj3+TLojTKjq5YWpymXwYDgnfwae4UR3s65sVyMYkpnMFRCIOkpZuTzvdinYjMDPQ3emWox0MgbadSKfQ1dGFqM/LqFm6xk75SkUAnR7R2FOXsYf9rP8zpjk2OS2AoKdO1LqUTDdbLKNcLqI7kWj9gHWHuCpPTmOgV4my85+Axla+G72Qz6XyOdEtTESjs6pPtoPxyWkM9SoQ0m8T0+b40+YgSZrZvLA9E+0iQbosBVSRSqUw2KXKWXu+4+XA7yzN+8an0wKUsU7aPXMS4LNSRqlQRGci4faxdrA23jM6OYne3l5EZ1WbQKZYFnCmi8Bni8vu1+zr45OTGOztrRebn+E9bjsgyBaOtG0fvlL65lQK/T1drn3sup+pn02ks0h2xBEP1cPlM/W3nO6bfQScmtRno7Yh7WBqSsC5eIgAF4MOUJ9NabF5UgS1LYiHNpm8Atl6u7sVAK51Mk0+a8tsaYRSk210XOYTpQ9aOxcRZKMWXCyXw99++jPceeON6M4XEQ872Ougg7D3oYdhuwP3BXp6FTuLiHapDKRS+PONN+Hhe3+PBF1cq5ywgbwTQikWw1GnvBT7n3U60NmNH159NSoT4zjr+OOE+QYnBsSiAA9YYnEgGlX/eBF0yut/2az+PYtSNovpdBapbAbjmSxGsxk8tvZp0TrDfvui2pF0pReoCeeBaeYgSr1+wUE2jgLlqjDSVt14A/78gx+iO6dEgxnJe2NHEhd88zp88NpvYpdjluOnt/8cJxxyCP79gvNUv2QACLdDOyhVgU9efjl+9Ku78cqLLkKhpxepaFTcRM3CZ0sx1drt+7IgF5ANmslWD7IpwLM2alWr9wffBxYILBBYILBAYIHnsgXMvpd7Hkaod0G2KD0GwvVMtjZANjNnc+2XLFVwwK7LsCgeQ0Sv5WRda61LlP31qjYA2Z4VzZEgG/EhrisLkQj+tW49NkynXSkSP4i2wCCbWpgrJts0Fg8MiFFnYrLZmxzDZKsD2Vz6pa4jC0BT7bkxyOYH8/w17IJsI2Po6u12QTYPgKEhAfrgio+tOQHXGjdklTGqKUEAdqTm0eu8zZtB14dHhzHYP4SonLCrS7GgqD5UDwdIxVUdYXhxl9nd0amfU/pI5nmTR29DqVyKCuUSpsYnMDg4CEdcgmwmh7FMAxgjxA1uCrFYBB0aTGwOk3jvYZq5YkEYOosItmrdpUZtwc6/hJYIkeAwhp7OHknXfkaYVQ2oNsY+2UJeItsOcHMsm5NG23YD9RBkVXpQTHN4eBh9fX1IcFNcYx/DflCG9jqNsm0qm0OpVEBfd48C9HT79Hcub5NHCpkCacfGdJ1QnlDXf1nrLpF2XGsvlR7LOjU9DcdxVMAOYW7aVwPmpm4/bAdjE5NYPDTobviV++cAACAASURBVPDq24/uVRoFN6Lzk5OTArJ1JpI6X40hM6+OVH7ZDqZS01jcr0B3A4DXsKAa2JX5GhkdV4BXhGyidsYSVZdkMJXyBWGo1gO7jWE+GQ+qVQyPjUo7iIVr256xsL8NmljG05msgGy9XeybzfqXnbayDwGC0dFhLBpYpNiFTWBIr57Ucywn+xeZbKwTNdZak3qDKc3ktVCuCOg+NDQABa0QrKp9oH7NodIdm5xCoiOOjmi85diu3qieY98kAD7Q1+MCXu6Yqu+Tv3WgG/ldjwcjIyPo7+lFjBFGeZKoI0ibiKLmXpWeYWKFpR3kSwZka+/QRrQVKs1Btko1JGAQI5rGi0X890c/hvLkBF78wpOw3+FHKhCM0bG7ukix80AsZqtUJI0Z9/zox1jzz3+K22Tf0AB23mtPHHTscUAyCWy/nVTkFR/6MP7jHRcCTz6B7KrVyI+OIz0+DvbDqakppLMZGetymaxYmNFGxS5au81b7Km2UgqRKRfBVE8X3vmFLwK77oIqx3SKtpIpR10Jux1o11EZOixm9fyZbLoPEGSbmMDEz+/Er/7nG+iYnhbGHjXUNiUSOPeLV+IL//szDB6wHz5++WX4/V2/wg6cv0y0Vjk8CmHt8DAuuuQSrB4ZxVlvexvyXT3IRMPiqmuiPs1XI6NBV5r7R7pjKfGJxiCb7S5q5rtmc9/cMxI8GVggsEBggcACgQWeORbwvCP0ntzyuvHWf3ptrQkrZLL9csVK/HP9emQXAGSLlsroCTk4bM89kayUEGN09Kqj92Jm/fnMsWmQ09lZwARAyIfDWJ/K4JF1a7Xur6zEa182G1cq/eQMTDYPZJsiW2ZwliAbhYvHJ10mm4nS4Wr1mKz7NIi4VCWTLZvJoa+/12WyzQZk42Y8RhcbzViocZ1z3Us8EIrdKJtVej893EwZZoa4TLkOIfXiytUQimDkujEM9g8gooWx5RG60MjfnrC4O2g4YRHdnkxNIxQOieuUAfUMqOMPnGA0tggUMp9TE1MYGOiv0Rfi+7lRFU8hDR664IfeDExMTwm4QpCNu2P//f5od8Z2DIBBEIBp2vBdq+e5FZYAGB0dSJC5YQJfuPlrAiLBQSaXRy6XFZCE7mEqL8p9VXaaOtCGcek0Gxe+cWREgysRuqgqy9vRYdX23ZGNkdha22c6k9bgSrcItJv6N/a386/eqf4RjB6fnMBAXz/CYb7Xhghs5lZtefkXQatwOCKuiaads+mIG2FdfRog1gDgkxgcHHCF191upV1d2T7J1FE20PpPwoScRCKRQEci7huRGjFFdY+ohpAtFRTw2ddvYBP9fPMSK1uHJCgJGUyRSFjbxwOpvGjDfvuEkM3nhMlGN0FXuUo18hrXP1MQVZWOkGvYN9l+6CZYWyPqL9M/7GjHzCvdqtneehit0RpYm9WHCpQSQrFSxvj4OAYGBjQmoxqf1x+9+rMNzzQVyBZGMpm0QP7m/UM3auRLRWGyDQ72CxBNd0t7LjD2MOODSlfld2RyXPpmRyxWE5im1pbGBJ7AfDZfQCaXQX8v2bQEFxRwyj5GYMukX9E8XrrJqXag2MY9Pb2IRyNumvZUJrqeqpO7JuKhDUG9QrmomWytQTZJrwXIxvnGuAzESkWse+wxLN1uEUAmayQqoHuF7MKODrevm3YjkVDLFaBYIOqoQDcyqONx0Gd8dGoKPUMDwuD94AUX4LOXXoqvn3ceOqfT6CiVJboqQdgatwRGK2V/rbDPqvKLuAEFeqkTUVH09mIohKl4DGu7OnHxN74OLFmCCsFAMwcRZBMgWw9+TUC2d1x4Pn7xc2qyzcNdVAJZAJicRPV3f8TPPv95JMcnhLFH986Rjg6cfdln8LVf3oUHNq1H9w7b4bOf+nQNs3t4ahrXfec7+NI3rsHyk0/CESe9GGnq2UVjwgxUltDtT/d938C1df5sAbJRyZaQubR+60DJzFWuXIPPzb+hxIQ+lPI/q16tpB8ayQUE3wf2CdpH0D+C8SEYH7fV+aH55K3Z39qDi54iHsi2EdlIqLEmW5tMNq79GFV+x65u7LPj9oiXi3I4GOZxNedU95B36ywvglQ3rwVEDos4gmgchzFRreBvK1chG46AOszUV67hKywsyKY8OAgeGJBN3t8wUIBnCMMm4kZLBT5IiruoC7I1sRk3ERIJrgnI1srUNpPNgGzN8uvnljGvBPXIDKKmliznCW5YkU8bp++IBtPIOEG2PtE6sxk6Jp26PYEG2abSKUFfCLKZ6HTNymkYecxroUSQTbOmaiLU1bq5Gjc2wxBkPqivJwwmgmx6Ayf3uVHr6plBEoyioEG2QYIramOonvdFd9QFUJ/rjfz4GHq6OhHnJtCKLmvyZ8pcWy+OgCvZfB79vb017ae2XLUWYxm5Ta0F2Swwx7hxurt6ow+mOpMLsnV3NQQdTJntPAvdtFTB6MR4TTtohyVI0JTgCkG2rmSHuykOS3QTohZKecgFaVxupCNg65gwmIbq209dVFftvirvVSAb+2YyTnClMRvM3pyp8jrIFosCsrG9iy2aPuuBWiJIWg2JfXo6uxCNGQDcB7I1aPwEFBSTraiZbIJguw6KKvpvo0vZb3hUgWxxUsoF8FaMvWbtV0WVoXZhRoFsZLJJAgbw0O3dgMQ6fQdKcD5fViDbokGC7pyolbN4s34iNtb2IehOkK0zmZyR6WePK6wTCRQzOS3MVgLDBog0TbyZfZj2iAbADcgWcqqiQzbTJeNlvoBsNoMBiu1re5o+7z1b365YnwTZ+kQ3UwWnUZdnXzttLycE3bMy9il30cYgm8v40oxWjgcMfDCTuyjTi1RDwhoTLQ6BhMPCep6czhLdEpapzbpVjFN1rxLPVbnmj6oTRk6D7gQ+E9Uyrv7ox/COM87EDR/4IAZyeXQUeWLK5w0I65XabIbMgthmsXH+FWo7FwQE2Xq78K6vfwPYcUdU6XbKBQPPH/hmux5nANkY+MDMv+1osvnZx8LfrpTpswz8/s+4+b8+h86xMVmskn02kozj7E9+Cl+67X9xza234tZ7fosddlwisgd/e/Bf+P7NP8V3b74ZexxyMI576UuRGFwkJ4k8WeTztjaGH3yasaFu4S8VK7PWXdQG2Ww3XX8Pa0d6YQsXJ0gusEBggcACgQUCC2w2C5h50PP4UPsG73NvXcX1gusu+uhKPLBh7iCbWf9zvUc9tj2HFmOngV7RY+PhqQl4EIBsm63qt4kXezJnjoBqmUgYf12xUnTZ1OGudbArG7na9frCaLIVK+LOQibbfEC2ZpsiY+lmIFs7bmWqUypjyKa6WzHZTH5tSqrZIPgXuelMXjYlnV0ddRtcGwyyOz9/L1dCwpah3g9BNgPOuSfUuoD+DS+ZGdS2qoSqIsyuNnfN4x80B9l0pbdossa1bFIz2ZJ0LbJBU+3G67pH6veZ8haKFFefUhv5atnyVW+csKlPngmIy56O+Cob0yZuovbgKm7DuZywGuliSLuSkWXErqW9C+NFQ4j6nQqCIbgyIUBQIw0mdzOsGX/W9hbpTEbchnt7TICHWqDAvxky9qFEkzCYBvvF9ZP5bVROf/sh44XAZ9SJaHdRBlGwWqcNltW4VhNsLYq7GUE207/8k5Zxm6RbsQAAOgIP3UwZ+beDG3NLo6rR5Ca21m2TjEYJSqJBtmbgiGGsuszMUAR0E+zp7UZUuwkSMLDddf2Tq8lvOpsVkK1XXBM1GOOLXum59ZpJWoFsoyNjwoiNandR1Q8MQOOBdV7aahyZTmekWfR0qMAHdW6fDaJn8rlSWYGtdK+XCI/N3EV93Yb1Mj2VghNVIJtEK9SVYSYC+xEPaLNAtiGO0R77Sd1f6zbu1q8GCcfGFcs0GYtJetWw1f7sfuoDbXP5EtI5D2QzeTXjjA0wy1jIEyPd/hicpr+7R9qBd7UG2ehSWS6XhdE4G5CN7K9RBj5ooMnmB7Js0FgOilJpGdfdABhkmmkj2uArF2XuhC3MVuXCu/1AL6rj4/jHHb/A9pkM/nz99RjM5SUwAKOTugClGb/Y9yk7YAKmGnaSAfG05AFBtrFYHBt7O3H+174G7LQzKrG4chdlNEtGK6XN6XIqrqPq8o9fZLLNFmSTvqLHKAZYUITtsriLFn5zD35+1VXoGJ9ArFxCNhLBWCKOsz72MXztrl/i7kdX4JyL3oVf/fFP+Omdd6Kztxf7HnoI9j38CMQGBiQSK8vG4BFk67mLHJP/GeaOrb1qawSyqeiiiskWgGxbu4aC9AMLBBYILBBYYFuxQN1+paqiojcD2QyT7W4fyMbQQjVXCyabeA/oqPLxShkH7bwMi2JxRPVBawCybSstZPPmwwbZVMAyBw89/TQ2ZLLIR1SEUSVfVavj5XnHtc6f6y7qbujMpoxuP2SyWSBbzWbTv8nUadmbP7ORT8YZqbEWRGp2cmuYbHQV7O9Vej82CGCK1CjgAjdFfpCNzAyCQmbz56WrNnV0S2KnzmQLsoHr6uwQF8FmYIr9ObNGcMVmMDVl7Fn2ks2mBtmIeZAl0cw+BJHUZt1jIhEEIoOJEV/9rJWZqpzpUl+PzEJhMDW42bOTsk8rkM2vFWTXDxswoTEy/Xo7O4VB59Dd02y4uQHUDAvznOB+Ev4xJMyVPIXOKSLfhLniT0+AT2GuTLrgimk/BvirScuyAcuezmSlHfQYJtsMzE0LCpN2YINsoo01AyPIBSFDDiapX+RExLWazynDa3CkSfpCby2WMDVNd1FG/q1l9rAdGmao6rem/Simn2Ky1YNsrdqPgGzaXbSGOevms9a90R0PEBYwurunS8AV4+3ut5E96YorLtlz2SyKxbIw2aS929FSm9hYKSRVhTXV398vYKtxZ2QZBXS0XKzUWMC+FlY6eam0tEMFsrXpmlgNCcg2NjmB7QbJYTF081owz7axPV4aTTZxF3UZgp49G7VfYZkWiwLQqWjMFWEbG/fmZkCdU1Gg0Khx5Y7raMOO51bTrC0wz81ANv8zBmg26VUcYOPwMAZ7+zTYqp/wt3Mf6M8lkfTNCnUz60G2OhDJfV5FF20GsvmBcP94Jtp8BFu7FLNVNOZ0lu171XdVVMIh0UPjuDUxNo7tBwYkMMIR222PX3zlq0j96U8YKBZBHZCIgGx+GFT1W9Y/UxKArBKqca8ms6vkhITJNt7fh9df/llg331QTVICoDZ65eYC2dwxlP3PyCqMT2D4JzfjN9deh750BtFqWUC20WQcp3/oQ7j23nvxvfvvx9ABB6Jvp2VYtGwZuvp65cSwiDCKEUZ5CqPEsVMzSo116k8M/W7UrRc7m+MOewxsrsmmQDb3oM3SxFO1rDQHVFtkBFL+DP4O7BG0h6A/BONBMB4+e+cDd0422x7Oh9aeUO0PKG4cEhab7S76j/UbkYmGRKS+DmRrMdnbIFuiXMby3fdEtwNhsQnhRdY0Ab98c6yZtqV3egQGR3R/85EQVm4awZMTkyhEuBZVniHzudoC2ajjRfendlhliq3A/8Ky2eRGvl2QzWw5JLpojgymHu2GU7/JtTePbppQIBs344mILXTeaJNbC7KRycYNXE9XtwuyzQSSGACKuk8jY7abYJMNOZkjXFzrjBNkm06lYEA2s6luhODLRokdXi++jZsgwRWjv9ROO+C7xyl0nmCdNAfZzADEBmjYYvlCGak0NdnI0KnKICQbRBtp0ro+5nMB2UKO2Ke7k5ps8RqQzYA/ftBBDW4KXMloJpth+jVr7IblZtrCyPB4HcjWqqPw2VQmK3p53cZNsCnIVfs2A7INDintQhcsa5JoI5Cto5NugsoFTenEcXJp7MppQLbJKeUu2gxkM0L1BmQj8EQf9InxKXEX7RCdvHqGS6Ns0z5zA9kUpGaDbM1AUz/IRhuIm2Ch5DIaW9Wj6pvtgWz+tuc4EQHnCLLxLT0dKhBKu/2rWKrKuMdozA4pPuIu2hpkI6ORrEQCkKwXF3R3A28oIVab1aYA6bAAOvMB2Qjyx2MMQqDkAATU1/27GYuuXZDN2JcgG486quEQNo2MSDRmYbLpxUzVt7iqY0IiLCzT2YBsZnJsx11U2owFfpjxfSqTlSJ0y0GICmZjxmMzP3DsMb/T/ZvULnHhHZ/ADgMD+Nk3r8PZJ5+Cr513HrabnERfPq90P8ra1lo/kTbwLsoV6FZXdSztTR1yPBTCdCyG9GA/XvGB98NZfjQzqUA2PW7bZaoDIXVCc2WymXyKzWTQrQCjY/jbf38Zj915B3pzJURQRS4axkg8hlM/+B+46e9/B/Y7ANO9vchQa426F1w4M1grmXeOAtgk37rodMOWQxldJo+dp8BTo/XXzpiwue4xQJsC2Sqit7csGsGZRx8F4y7Kc3YZgxuwC1Vb4wipGJ+c581Pl93u+zz4XtkpsI8+CA3aR02/CfpH0D+C8WHbHx/ZT2u1AutBNiOnInrkOrroXStWQoFsYRR4EKk9dNqd480el6BaZ6WKo/feCx3lioBsXLP797Xtvje475llARtk4+F1PhzCUxMTWDE8XBPNfj6lCk0WC7Ke9YNW5qVkshmQTTbjrjuSukPW1xYjyQbZyPDq6EgiQQaTTznJpOkW0tUEg7gIprM59PX1tgWycTA122AbZGvqymZZzGw+bJDNbKoNwNSM1cbXlCpVYTCRLUO3ImUjz73M78bmbk40k41Yiooq2QxMUU+4i0lqMGktrnZANh8GZjHZPE22Rg3I3tALuFIoYyo9jSGJMuu5TPHZZmw21RYIslGTrUuYbP72Y9Lmpt4IEJoNFt1FCbayHXDDJhs6/UAzhg7TVG6CE01BNsESGhTaBdmqVXR3Km0+192vAbPMYyEB5VK9u6idRH1+FfBCEJIMphA12To0uOJHUxrmVbUDuqRJlFlfHBTDZPNANiW4b5iKYxONQbZmm3HT13OFIjLprLiLGlCmNrv1DBNbm6+7WzHZRIPQB2r4i2lAd4JsBC2EySZuuAR5VQ2a8UNcHbWIpcqr5y4qTLawFuNvg5korpviLtoaZLOZUMyvYbYad1EZgyxmWeMyqn5Ct/xwNKo12ZR9ZMM9Q3tl/dJtOEUm24DSSzTpzdiM6N6IKsYnJmX8MSCb313cz/Qy43s2X6rRZPPGgMYMI34vIJsTrgHZZhOtOjMDyOaNq34LMwDGDJpsul/TGh513NNAnCbYGnbQrXXyFOitggK5Y5c0OO2mrAOWVEplTI+PYfv+Xnz3v7+MN73oRfjKe96H7TNZ9BSKogNCLTeRXPVF2iV7g8K7tZd6v4QcZ1APsq+jEUx0xHHM61+Ppa86G5DIzwqgavcUthXIZh801bzTHigIyJZKwMgwvnvxe+E89RQSxZKUKxMGxpMJvOz978cPH34I2d33QHpwEJkIQTZ1FCGMW5e5ZgC2BtGxG01U28BninldVkBopSwg23ao4pUnHI9F2l1UQDaDnwkb1+LUW5OR6bPBTx3bSB8sBPYI7KEYvoEdAjsE7eDZ0Q/MKqr5IbSZ3rm/5xFkQQc+uOPBR/Do6KhoaFG3dS4gm0SVr1TQG47giN12RaLkafL692sB6LYNLLQ2Yxa4Dzcg24ZUCg+vW+9FGJX12dw9J0KTpF7o6HDcQJhNlHKtottLCdTxIrhilr2NxM49FoCJYBjCGEG2RBKJRFxHcfQC9bnrSgtckwW9w2iCFNVWUSUFPODGWrN6GjK9GM0uFJJogsOjI8J4IZPNL3Bub8Rs0IrrXTKY6CbIwAdMU7lrqJ9+zSoTyEBE9itksjHwgQeyCfCkQSHbldd12ZN3OzVMNjI66EqpdtSWhpGfXaEDHzCS5aLBIR2F0BKQ18CnVz6zJSTt0RE3UxVVUmuyNREct23F5wiuUENuSG/kbeF4Ka/OunJR9EBBNlwymAiy0U1Voq5aOlV+sEuiCuoIeRJdtJBHX0+v2w6aAQ4GBBIgiSL71OLq60MkSjfBer27ZiAbmStsh8Y9zK37JiCbql8V+MBElXToMubbODcaHwwISXdRBj4gIC1sCNMfmwwqBnwiuDKuNdlM4Iy6chm3SAE81QZduYuqoCSNWKY14IF2o1Sabg4yhQIIdkg70NERa7PZGGQjKEDXze7ebsQiCmRrxQ4z9uFYIK7c4rJnMf1a2IfgClmUBNlizswgmwHUTX1OkWUaCmkG08x5NUAU7VMslZUm2xCBTzV2NAPZbJCWbYhMtgiDkthMNl3GZu2VOaP7OJlsgz6QbcY5ydJk8zPZmj1nDlTUGN0MZKt/2maIcTIjk43BTNgOWoFscoBCEzphcVP2mGwNdPIaaFpKUJJyGaPjE+jv70OM8wL1w8y46gPZ3PlF2yeVzggIRHd3GbsagGwyJtnzGOcFBooZH8PSvm5cc8XncN7pp+MHn70cpSefQmdRLeZMVFPaIFJRLqJGjSRc0ew44zVe9Wjrxg08H3YwFY8gstdeOPOKzwOMAM6o2nr8bGdN0gpka/oOeyImwFYoAmvX4ep3vgOdqRSiqMo8E+vpAxYP4WXvvhhX3Pq/SO22G/KLd0A6GhU3D//Rkoc9PTNANs8MKiosg2dQPLmnUMArn/88LHEcUN2TfGH24WYHdma+tuftduovuCewQGCBwAKBBQILPBMt4J8P/bM+D2aNsjFZbPQrGAHwnXt+j3GSP8LOvEA2Rhbtj0Vw2LJdEa8U9cFnvR5yALI9E1tX+3lWIBtQdMLYmEvjwSfXSdTaciginhbzAtnGCyXl72GQI8u5iUv+bLEgmxvFYFIgmZ+VVlOUakifTCvwiW42cXFNVMtpc0Lvuplw2amBAOlQoRBy+aILsmnp45r82enZ8BKf3Ti8ScAVbuA83o56wharM0VmucmgSqe1FleP2siLRgo99pgAmTPW4bPB3YXTUKlidHwMA30KZFO2qUfm1Sm2FQuxGhLQip+ZYAuSR3MPN3QUwLaEno00OBlMBHRYJxGndliyq9JsWLz8hmQjbzTZFAjQ1LSumfkegq1TqWkBE02KwmBsAJXUgJAIiX3IDIvFqMVVe9XoeumvjNBgJq8CHxiQzTzpYZG+CHq6LMzXphGlxRWLeOxC87zV1P1NVxhMCmSjm6DqXFJ3FlOltv2pbZZhNCp2odfWWnVzdmwCOpFwDB1JgtHsAz6/QN9LFJBYFXCFQRMUk021HaMb5T2iQG8DjBvGiB1d1N837L/t9sH3GJBtUX+/YhbOEJlU6SmpiJ4cS0bGRiUypGGyKfDFz9gxOVetnSBtNptTwSgk8q8JltBsE+6BfH6QzdSn+ulFP7X/Nn3GBtmUPRozTb3+qezMaMwEMMW9Xlhoutf6KaVWnRpgj3qJ0WjEjS5q57dZ+1N9s4jpaQWA2/m0xw7v+VoQlAchBC8F8BJ0XH9vtXd5T6UkWmPGdc+AbBwP7EAoMxRTisO2IH2zVwU+aMSMVvb2mGHS3kOOChRTqUjfNOOOH6Tz0veeL1UqGBOwtQ9RiQDtgaY2qKby59mHyztGfKUuGlmmLmhakz9Tv7qf6fGbIFt6fASdxSJe8fzn4adXfxW9/QPA+g3Y8PDDWLl6NZ5+8knk2fcZ4apUQaRKZRH2/TLCFK8TQ3jvN21JjY+OgFS5SAiT3T0476ovA8t2Buj+HWU9NRcQltfq9keQ7Rc/v0ONdCGgneiipukqZjFXJkUglcKKu36JTffdh+NPOgno7gY49ubzAvxVevrwzquuxODzT0J++x0VyOaYBUztiFrbP/0jqG2PGkJYq6F2s3wvXUYOxcqu63OsUkJHqYh9Fi/GSfvsC/JLk3rE8Q4XNVGVigDiDaDP1ly30sZ/UzdS6Ul6xbG8S0VXsuZ7jv3W+4PnA/sF7SfoP8H4EYyfxgJbbf5ocHJctx8UzwD1L0+5I0Ciit7z6ApkI1EdfdwL6NbuJM90eMhJkG0wEcMhOy1rCLK5NtK/tFrftpt+cN+2ZgGCtQpkGy3k8MCap3wgm2kAutE2Ai6aFCm0YsNGaTcuUhuqutwmYWoB4sZEV62QBaoYzR4CUWqRqQAPbkhKIr4dRiqbQTIZR0RrE6n71ObBsdwlTN6Uu46DcqWCfL4ozxp2l50/uV8jJbUcLkYFTKGjqwtUZFOX5v3YlDJZyHqbdKZLYXWmm4grjSqjs+O6yGij+rfa/Jubv67OHsoqaRs1AtkMoKW7aTWEPDcgYUeDDto33Tfw1J/0KzsT+FRRSdX7mrkHCUZoLcrpeheJRDTTr/65urYjYWyBcrmCbD6HLh1t0Q9x2IBd7ZYpJOAco5kKuKIBIpNnFwiwhCYNyJYrllAsFyT6oSmnO+hZoKULLul3cws9NZ1GV3cHBNazQFJjJ6+cmjui2302r6LMkulntZA6kC3E9i6FUP2lUgmJ22dPT5f0AW7kaRNfs6vphqp/hZDKpAVkSyRjXn16zUTVb62HkXxGcIXPElRW4Le6lD0UuGXbiwCCipYSwtRkCvFEVOnkWa7cpr00grD4Xa5QAKN9Dvb2qn4s/+uNryUU6jF7vDTJZDMgW2ueiupDtA/bbLmoBO/dQB8tQSsCnxWMjo+LfeICgHugbA3grZmDMqQISAKpS17sY3YZbXua3wn8hMNRcSIkyEaWKQFwcR/T9mkKJivnaxmROM4SiCYDSD6RMtaCYnYDMuMzQffpSaWXyP4lTK26qx5U5PO0D5lsdOmvYV9qZlZt+1Uux8xvjizTnHLpN4LvKkl/Ol5GXLB1ZEQfhBgA3D/K1bYO00/87cC2Tz0DyDCq2Q7KmBgjk40HIY4vvyZ/XppqalH9eyJtQLYOH5O7OUjLfLG9ZkdH8OBv/w83XvE5vP5FL8RQOIID9twD0b5+oKcH4FiaSZNGzUlWfmYnx1HQtjXRlSXwR74g/cDt3whLkIVKJIJ1uRwOeMkpOPjfzgIY9TcalnlW6s7nbuxngr/rAhVd1FwveNFJ+MY119SFY2jQhGi71AAAIABJREFUoIxWBEDduvExfPOSS3D4kh3Rl4hjMp9HupBj+G1kIlGMJZL4xPe/izM/8WnklywVkC0XjmgXdpvh1by9m74kNmhy6NEwn5vzQ5cprPNdUUAp2WzJYhHH7LkHDl66VCKMxiygrXHrqe/tfmu0Z51mRwizf3+r9IPvG496C1W/gX0D+zaaVYP2Zc8GwXj3bGkP/qnaAGzUbqWAyxOpLH7x1/sw7YSVZpaj5rTZuotSqoMgGzXYFnUkcNDSJTJnKwmPWjkkWW/ojAUg2+ZcTG3NdysmGyOKjubzCwuyjRaLCmRrUD5BjyngrN0EbQYRD9jFvVN/aLPElNOLcn9KdsRl42jc2YyYs7mfG1MD0smWkmyQQkFANm6q1ZZOiytbgsjmebJVDHDCdLnBJcjGTbVdLjt/8gU1wPSmmm6mTI9sme6OpAvK8LYGWKBrKdqHG3mCbJ3d3cIqIxAZYoQw3yaAmzZ1qXT5H5lavCSaYIVC1wRsaoUgzSJL3qu157hpJMhG4NOAT552TvNlOL8hQEKwi25TrHNbc8duArX1Scmdsg9kU+kogECBi7XPq00q6zNNsDWecMEnGxB0Xcm0ffiU2AAO8qWi6E3RPn6QzURjq5R19CUXBFXA1vSUAtkihrbmB1n131UtZK7KokAkXgSfpK50uVxQ2NeQJLeykQ1jYnISvT1Ky21GtqduWCr6alXSJMOGTEgXNNX5I/PAaHAY+9pi9OPTCgBn+yGo06j2ywKOq0v6JusklUVnV1Kz0agLpdon2aSSf12d4oYtbVL1BfYVuouSoSrRM/V99vhhQ8xMm4xM/uA4QpCtEfvRlM0f0Ie2pbsf+yYZmG56TWY76SOWSPrE1KSOShpS2ld2AvplzCMhOLGPrhOmx4tjlw1gmnZiymvaL9ureVbAVgmgotLzALPG44lygK0K6E4APBqmq7ut+mX1LM1QMp+UQlUw//lMXupTHYSoyxx61HRM84eu76lsWrn1aZaaVzdWGHV91GnagBn3mF+6OBsGHA8m/DOJ7SoqtnOU9lxXR6fWsGxQTnvQ1SA23etzuQIYjZESBP45wQ9CG5CMizDaJz2VRndPp/SRhgCvGScMD1kzsglsETTn+OUe2OieVMPEtPIsPalYRmViHNd95pPIrXgUp+1/ADoLOdEA4cWoRZF4TIKWdPf2ANEEQHf6RBwgC9uJKCYYD33CUfVZ2FGuoDzEYkdUlQzkcrj6uuvxjs98Gth5KcC8GoYo+14TTT8+PluQzbzLZbEKIj2Jwh/+hJ9e/d84ZOkSxEpFV/+RfWI6EsO6rh587Ec/wimf/CTyS5fVgGzMR938rNtps88btult4EPmlyAbDyGjwmgrY9nAAA7aYw/0d8TBnq0g9fldzaHs+b03eDqwQGCBwAKBBQILbAsW4HqDbqLpUhkPrVmDh9euR5bR2xk0iZquOijSbPPqgmzVEhZ3dOLAJTsGINtsjfgsu1802VqBbHMoc2iiRE22xu5t3DfkqPczrdwEuUGha5C6X4Mr5iTXYt4Y5gFdkTo7OxCPkqHT6gxW3iobAnETzBXQ19fjbjaFZWGxeTyQrqw1aFR+NlH/q6fHBZGMTZqx+wzQxmiCZKQol7Rae9g4jcmD+Uk3QbpDGpaEaE25AEAz6JLbtbDrisTIm3b+GgF7hoVDbSsjeL9Iuwna9a4YTJ5GkD+/Y1NTAlaQueIxbbw3NGPcUJONLEHPXbRxfdaUg+BBCKLNR9DBuG4a+/rtKp9rEITesmwHBFx7ev4/e9cBLklRbs+km3fv5iUjUaIkARVBRKIkSaJkEEVBfSoiij4FRQxIUAxIUp8JwQQmkmBCRSUKSJAcdpfdm+Ok7vedv6p6qnu6Z+bOvXd37261H96dme4Kp0JXnTr//5OYCV/SHwKFngLcKHtYshWMYDinYi4aHRuhegoJpBRpw6PKXFQFPkggOiKJ8Tkq/VjP+XPnIceQ0jrqXiJJa0ittFJNkVyx1XOGlA0GpwWWIdkYDIAkm5ioWuRK3DxgFIOGZJPooh2typTbqOCihdWdxxMlIMnhFEbyeSHZ2A8UhpqUS5h81EmU2prTjJLKMEUiaSIy0gls0lfr44TcFQJciD2SJJZ5e8zgNPhwPBuSLZNS0TlDV7SzW6burCMxoz/JKMkWHm8mmrLq6wEBrkk2VU+ljDJY2TALX8L6iMn6iBDgrYy6mXDwIfhYCZBEKpToHy2P7lk0owwT3rbJqCm3SUMIkJFhIbFzRvFkSEgrD2UWqNrajDHmyf5nSLawdy3V/+MuUpfs70FgEbpgtG+MEGz8yfQDURuXi0IKipmpNqm3HzezUkYr0cxJ5/DAsJDuzCuWZLMSMfnxK/Y9kt/G/YAykbeVd0oZag4ZWKw072HZenpw9tFH4PDtt8NOc2Zhdr4g41T1hJScnAlxTSIQ6lS2RCW4uFBQjljld+Hws6K0rgT6SIvKm4tFPvfskqXYbPfdsePJJyuVHEk6HjRNE8km2JfLANVqy17BjWefjc3bWrBeeytyZS6L1TFDmeO+rQ0vdM3GOTfcgMO//BUMr7t+QLKZeXtNIdn4nibBJuS6VxZSNVsuoYVEfpmtXB3oImHqrPn1TCMfm6mje8Yh4BBwCDgE1l4EZA2RSsu6iAEOGCypmFYEm9pXNHclkmx6/x7dKzglW3M4z6SnbJLtgWeeRz6XsXyyNV8TiS7Kx6tOVrW5iSHZAh9M1sZUWaNE/GLpAASUb9JvmJBsra1BNMHQBjXyrEQhpGQvn8fY6LgQV6Q+bB860aoqNV3Ft9grK3ol8AE3qqqo9pYp/DR/Vns6FU3QkGxi6meVLTi9N/5Sgr9pFDzl8N74+1EEQPLgN7+QZJOokln6+1Ekm9EhBfdo81t7w0pcucElYUEVhNpUVzZ9Zisf/NXtaMg2Q7J1aPLADkIQ7QdSb62eiwY+MJNQFW9hOR835mEkISXwgdUmVeWMOC3ns1TdmaiSSqFTyS3orzoghqIAjNqKTvZV4AMSe7X9hlX6hER41CSbODqvMtmLH2iqTZQvrgVz54GBD9JsEh1IJP4pbc4FgIEPSLKJYk9HqLMdqVd8/GmNmCYFqTLls+KTzdO+4/T4THopGJ9sfX0q8IHqB0kEuMqPZqZMVvlo1P4SZ3cjSxIg8JFmEw+RcaZ9stFclAR4qzi8Z2sZzZv9t/pZ9gMh2WZ3SlRR1Q/Y8+Oe17j6KTFbJ/HJfkASyRCzlRyiZVYxWklkBP4SO0nM2MR5uHwV6sz4ZCtpc1H65lOtoPCNav0qc48phTIXbQmCkqjAK3FziUqrQngpn2xiLlrXT54pv6rrir5edM7qQkdLSyQoSfwBgcozjdFxRYDPI6ETBOpI7gOqvIz0Se6pp4a5aHW+zJMQ0v0A52hjNhwbgIflS0F8mhl8jLko8aHrgsAPXPTdpaEx7wTWhupLkmwMRqG1jqEDEdMO9sEKD1r8fBHL/v1vfOiwg3Hu24/CBoU8ZuUL4ndNOeDKSP9MkZDX+YoSUszz6elMRX9VkTf5nzq1VZfqT6LMJNeVTmO07ONfL76IEy84H3j1lgAPCdimfM6e2K1AOkzvA+97b6K5qHnvVc1fMtH6wNg40N+HR66/Hi/cdQd2WLgArV4ZWY+RRZWyk4vj/tYOPNXegXNvvBHHXPF1rFiwUPypjKUzKriQfgcHnTqG/I5TzMfPqyv3W6MWDdqGSlNVEfl/E9xC1G0MQS0tZ+YwNaeq7yot6z47PFx/cOPBzPRuPnDzwdo2H9hvcTlo1JHpeeDI9Y5ye9P8u56BpbhWzvqFsJJNSDaai9Y7inVa8ubRX72eNBwWSTb6Oe4rFHDvM8/VJNkmcsiZGtQkW6XaegHvqUVyvlQS854FdOStuWOf59O+iuhpX0LIyEZAbeAYZY8kG1VTjJxW7zKaGKoHxsfymDtvTrDxSxpPBiCz/ViuyRWjlqlHsslyWBQd4/A8RhedFZB6JkxyUrmZZ6kMqef8uXOQ5aYhUDmEiQuTlk1cMSJghWQLRzAkjja+FdKEhI6KKrl44cLA/1LifGNNFqxn/8Agcm2t6KRpklzJJKTZKvC58QJNVOlcfZ7kaeenNmPh+hrCy0NGKf1oTksT1Zh+YJuUBQSjmIcx8AGVbDSLrV1O00aKuvGxvKcf8+Z0a9VUjKNz/UCUwhgcHZfNrCHZovgYx+iBObBOh/1AoovOp+KT2yhl11+JtqrKX9HG6Uk6rXxxpbPG4X24nqZ8Ad6aGKDZtSgaBxXJVjGnVXWNi/Zq8md79vYPoL29LYguWunjWqGq2zOKz2iBqqkxzOueE0RC5LMBQRxy1F4hPjknyNicNRu5lko/iNav+jMJnTEUygV0Ux2mb4iSiNHPQiaWfSGRTHTRpP5uk+hm7hocYVASaPVcxUdDVXsYIlpHfyQBzn6waMGCwDee4BOYj4fnQeNLgt/SvJ5qRhJtnEFJ9Kv5NM4nRIVoM4EPSPST2Isjn6pJV7VIYfRVqgvbtXou2PZb84YyYVflMAub0fEi8vlxiRJaFf1ZSFldPmvyFNNjiQDNQDHdotoz/uPs+c1uJ8vTIIYZXRQqKEm0juZ5o/SyzfWL5TJIKjMwhPisi8EzCZ+BIUWyMfBBcGgjvhLCizDzHhLRmechPZ7H7773Xfzpqqtwyl57YOHYmARBkHlM1GwkmKxAOFAqNSFrSKKTTNZBbYLvIy8iNcbTomQrZrJ4fmQcj42P4sQLLwQ23AjgQUG2hctTdRgmDaj7k55HbJLNDnxg5qnqwzceLZeAYgkYHELxgftx4yWXYPf1FmOuT4JNRU0VUj6lTp9721rxZEsHzvv5z3HcVddgyaxujOdaMKajoKo5VeNplKl2Xa3vJrK4qbfemMrfbbPxODcahqiXNmf/0BMJgy5JK+rPFaWiHgW6AdzvDg9Zrbn+4MaLmy/cfLmGvy+i72ZZAsj60axD65Fgtd/ucSRbG9/L3Ns6km0ql0arfVpRkq03n8f9zyUEPtC1mcg6NDXI6KKy61Cbv2Axpxe9JNnEXJSR60JmMvHYGaKM24je3l50zepUm0Yxo6nk41lR3ExKNsmWHy+gew6DLcjSIti0BdHvItlzoc6NCTeNolzRJmmNkmwjw+OiyuGGs5ZyLlxWRbJxU018SK4klS94Lojel8XgUDXJFreJN+2iCBtFsg30D2LBwvkVVYbZ9AW4hgEyKsHefq1gatH+rRLut+sp6sIifc8ps+FG8JH9nEh9Fck2h2aCuVxAskU3DaadzOaO5APJHEY1pbmobNxqDFeb0IqSbLH9NgEvkq3cyJNkk74X4BMmySqqQzXZ03KqN4FkSyq2IiKVj6pctgXtHcoMTupZoz3NOJF+EFIwVXIyJm32otz0H0OAk2QjqZNEWFS96OizLq9ItrlzSK6YGadauC0kh1byGaWKHVWyQrbGq+gq7UlF46j4ZaOCqQofXYRKVEj1hZBsjCrZQ5XpXGQz9JdYiR4Z15eCuUsivo40TLJVxkpaiE8SmIwuKqZjiXOmMusW40OaTPrKh2WutTVoE6WSC5Oedl6qnsqP4PDwCObNU5F/GxqfWuHa09uHjlmKZAv39+pea4hz/mKTbGp+Dt+fNFZJzy/v6cE8PUfXe6dUkk2LOS17WtwcbR+I2KSpqOeEZOsLAkMoasvgGq2n+U2RkIZkm9Ve8T2nOphe5On5oTJvq4hVmbE8Pn/Wmeh84Xkcuu22mDM6gnavHMx/dQ9hQ4cj1QdUwfNUjGVoepoWXyX/HRxCT3s73nb+Z4FFiwD6GKXpqFa/Vvz0qTTPOuO9uO2225S5vBVdNPCdag7SaB5qomgWihwgwBOP4wefvQA7LlqMRdkU2sqKRDR9gSQbTwZ7W1vxaDqHz/zmNzjx29eIf7bRTBbj9DFnEbc1pvcZ/1N0fMz4CrkKOAQcAg4Bh4BDYCUiMBn1ml3MiZqLrsQquqxWEQLT5pOtFsnGDl0sljA4YZJN+RwzJBt9solfo6ZINq3sqUcizQiSTW2s1c5CkWyZbFqiZ5qNsdkgRvuZTTqESTbe2QAJqeW1U0GymU11vY3iTCLZDL4k2cQnm6hlGiXZuJH3ApKNCpRGlZtRki14rl5/12Qr1ZA0g6NOxd7IkWSzAyTY/ceQbPSn1d5qzKpVj6vVpoSjimSzSFqbZ7FJNrWRTmPF8h4hzm2ytTrenSrHREm2atNcmiZWSLacVgWJ6aseXFGlahLJZpNWSSS41JFOWks+egf6sYhtQlVZAySbrnEsyWaiREbTqZDRKlAMSUFFsmmzYQvD2HeWRbKRtGrVAR6ihwRR8ipOydYIyWbSIclGc9G53XNE2dooycb+xEi6jZBspr6mPWkuKgchNOUm91uHZFNqRkWycXyJuagV4EHN39Ukm1KQeuKHq2V0FG/ffXe8c6ed8JruWZiTL6JVzAXDhwXJ5Isxh05ecQRjRMhahh/PYjyXxX96+tE3dx6O+sQngAXzlaLN+GiTwcWSqkA7Z515Jm77XZ3ookycEWtZfp4qMfLu40/ge5+/ENvPnYsN2lrQUioh65d0BF8GI8qqIEaZNFa0teOBsoeL7/oj3vn1b+KF9k6M5VpQkOBExlx0Fa2sXLYOAYeAQ8Ah4BBwCKw1CEw08MFaA8xaXNHpI9m0uWi1skipKGySTW3Cw4o30yZmQy+KEm7goiRb5DmbAIhuimguWhjPi2+1QInma8flEeVVkK9YwvhKydY9FznxxRWj0LNYBLNhNuaivu+J7zBuqjP6x7hy2uW1lWxmA2c2zeqvpYAKERJZtYGLkGzmfmMTHqdEiiXZ6gwOtSlPoU8r2dq0w/tq5Z1tuqP8cdnmolSy2ZvqJFLGbABLqQxW9PaIuWiYXKmQKYJSoAgx6gajZCtizmwqGsOb06hjSrsfxJqLRkmryGeT3sDImGxYq0m2MMC2co6b8lJZ+eajuWiUZIsjTit9L41+BqPQSjZFskV9eFU3rlE0UmVKks0oRT1xBhe+7PwNedDT1yfkriHZbOJJtUdcntUkW5TMC49lO400lq+II9mi/aDyWXxUpUiujMIveZg1W41NNQ/pK4aMNNhSydbT1y9KtpyJtlhDuWm3ia1ka0gZVodks9tA9Z3KvGCUfraSbSIkbRXJZpPuBib9N2qWSSWbTbIF5tAx80lNJZsm99i/oubKdp/gKDYkm6iNG1DSmvl0hH4ztdqY+CSZ89tKNhmbXhn9vf2KhJRp0DqUSJg3oyRbF32ysd0i4ytKutIDGqNrvvzAQ/jwEUfg4287DOsUCugsFdFaYnz4itIrZCafMJEqEq4S/TdxbIaIthY82dePlz0P7/jYucAmm6pgCHQRkBZaK4g+etaZyieb6W9v3nc/XH3NNYpEND7gOOYYbXc8Lz7Ylv/lL/j9d76DrectwHqdrUKwUcFm0hC3kr4yY6WD4uXt7bh7eBTXPvQw3vbFL2FJxyyMZnMoZpuPDlbnded+dgg4BBwCDgGHgEPAIVCFgCPZXKeIIrBSSLboxprr+3yhLE7AaQ6pNreVTbxNdFSRbKm0mGoZc9FGNqpqE6d8cVWRbDyA96rNMcPkSgo9K5TD+yjJxrLHbcpMngx8wE2P8ffTGMmmyBX6ZGNgiHiSTbZFFV9cwea6OZJN/NzQ4X1gLqrSr68qC5Ns7XSKLQ0aJWU0wWP5kCIJUCiUMDQygvlzSXxWoq82QrKJo/PZjC7KqInxZNlkSLYQ0coNnqd8TdFHVUuaaokYpV8iycaokmnxJVjLfC6JZJszfy6yaZomqnomKZ8qhMX0kmx2/rZSK45kixvP9kRE4mE8Xwibi6biyQ5b1abSyEjE19lVSjZNoWj/dSY/g2+IZKO5qA6YECXZouaxIr6xSDbxlxhSJla/ZGzSfWBoVJzkd3UwAEb98aWokGQlWy2STZ5Nhc1Fa5FIpuSmPfPFiJKtQZJNfPP19IkZbksuGzKnVXN95bLbk89V+WSL+GSMP7RRSDZLsg2PjKIMdRCyMkk2Ku4629oSSTbxncnALBKIwENHqYSffu0K/PPGG3Dy7rti3vg42osl8Vdmvz8bI9l0K0fsJGJJcItoYxQu8dE20I9d3vpWbHvIocDsbqC9FciayKNZfOZTn8Sdd96JlG6wPffcE5//whcgzvMkgqgPlIrA6CiwdCluufpKjD33HLaZtwDz0im0SKAD7WeOUYiNz0j6itMh0Umy3frKCvx2RQ/e8olPYFnHLIxlcqJyU33fLfgcAg4Bh4BDwCHgEHAITD8CjmSbfoxnWg7TRrLFRRe1lQC1SLY4EG01CDdw9PfT0pILHNdHN2+2uZghvBi5rhj4ZGvU4b2KxmZIthYxRantg0ltjLVZUIhkq5BISR3FbAzCJFvY4X2UoJC6GqVfKi1KNjvwgX1/dN9hkw7i6DxKsjVgXsj0+waUT7b2nAp8EPVlZcpgO2oXn2z5oiiK5s5TJJvZRKuoqOqyScygvMhgeW+YZKvuA2GUTT9ghNl8qRBWstVQLqn6KF9cVSRbTPl4f3SzOjRMki2FThNdtI4fQkN0FHV00fkLtJlgHR9yohAUdWEcyVbbJ5vpt1Q0GnPRtN7kU2kj4zcgSRW2FRfrqr9T4aWCkihype4+10QbzhcwMj4mjuvVc/EBTaIkG5WtJNmqzUWrR5g9/7A9AyWbJtnqmRgqfKIkW7iGyT7ZdCCUwVGJEhsl2aLkkf25FsmWOI/oH4Rk62dQEiu6qEUKklRSfVVFo6wQuGmQZBseGhEVpSj9QkqtiM87q1/EkWxRs9s4om1CJJv2fWYUsWU/hb4a5qIVBZ/yVRcooxlteLhCssUpW+MOiYySrY9KNglKMnElG0m2jnb6Lqw+lLBJbC7cGEWypVDAhw47DNu0tWKfDdZHdyEvKjblV7JeAKDwyPGDCLVJ0axs+lZHIhVfmFkJdz8E4OmeXqwolbHXkUdh/Te8Hpg7B2hpBVpbgEwOyFpOhJkcHUwW8jxho8M/4OUX8cDvbsV/7v4zNpzdiY3mdaO9DOV7TgI5lLV+sdLLObcxsmg+k8ayjg7c+Nxz+HdLO3Z97/uwrKMT+bQj2ZLmBPe9Q8Ah4BBwCDgEHALTg4Aj2aYH15mc6koj2aLKF5JsjLRHpZbZrJtNbBxZEpBs3FT39YopEkk245DbNEJl81bZBK56ks2YizZGsnGzWS7ZSjZFsslV5bMn7GOHm+rJkGwDA4NYtMAKfFCndxsfToZka9OBD2qSbJbjeptkswm2uD5gF4XRRUmyGXPRetFMzbMkZUYZ+KAOyVZF5kRItlyGCqZq899YFSbSotqcCMlmxgJ9cfX398OQbPXM/WzyoNpcVPefmqaNKgCGTbKpAZpMspmysu/ZJJtQN9XSs3CPmmKSLUnZGp1/JkOy0eE9gxBI4AMdxa96/olUUytrhpol2eibr6HAB3qa0Nmzv4u56ARJNuJDc9HJkGyM3htV/trtEBrPOvrl+FgR48W8RYAbRaMibALyMYZko5JtfoJPtnokW1JwmjjlHMtBJaQEPmiCZOPz/cPDaM3m0N4WHyjGUFzMn4STqNV6enHEDq8Rc9FN6YKgkBc/baqMU0uyiWmm54uJulHG0RdhOpVFER7KmQwK6Qz6CmW8ODyMZ0dHsO5Wr8Yub3gj1t1sM2DBAmVGyoT4X9kDRkdQXPIynn30Udz/5z+juLwHG3d2YoPZs9CZ9pH1aB6q/M/ZJKztX07M2TNpjGcyWNrRie/85zH0bb45tjzmWCxv60A+k5XIo07FNpOXpa7sDgGHgEPAIeAQmFkIOJJtZrXXyijtSifZTKWiJFs9kiSOZGszTrWtDUaSksSYi+bzyieb7YMpTilliAMqFqJKtqgPHdsXkjinscz5hkfHlMP7zq7APCyan8FERWlUqqlEkk2nHa2nrfSL+mQTjkRnkuRviHnnJbroEBYtWFATH7XJNJt5Vd++/gFRsiX7ZFP32+aQtpLNNhdNUj+FTMsiJFs9JUcl3wSSrWq0VZO0tpKtYZJNk0hDI4pkUwqmCtmaFK3T9CHj8J5RJVMpZTpmXxUSoLq8QrLlctIu8T7Zqn20BT7ZooEPEoi5cHtGSTYSAOGQ2NHye1rxOVpQ5qJhJZtdvnAU1goGYXPRKt9qkXalabj4ZEtDlGwMLNE9y0T+bcxnnSLZdHTRNIMQJF+mvmVRT9HhfbySrdZkL0o2Idn6sXD+/DrRRc24NH/rkWz2WK4o2WS+LBQw2qiSTVcgiDbc04c4ki2pnl4Nkk3PHOFHrcMGURfq6KLJJJt63DYBN+nSXLTRCNC28rco0UX7sUAiQKvUGlVukmSjL8nO1jDJZo8nJY7zkfN9tHgl/O2mm/Cj8y/A6fu+BYtGh9FZLCJLgWGIYDNkpBovVSq8ij20nofCJY5TVAZpMJKol5J+zO+4eKCqrJjOYCwFrBgexVB+HMOFAnpHRpBraZMI4Jw3ObZbM2nMbe9AR1b9nUvlc7mMrF8OfK+JkpLq2cDcU5UvCG2ONPLZNEYzOSzp7MQV996P1j32wPoHHoTlbW0opLNSJnc5BBwCDgGHgEPAIeAQWFkIOJJtZSE9c/KZdpItDgq1gSuCztWFPAiIg3gfRTaBxDsYXXR2ZxdaWumLS/mrMVfjJJtsQRI3RRUuQ5Fsy3t6Ma873idbtI52eUdGRqpItlrdw5Bs3FTT4b3awCm1Wj1fXEyXyhXiWgl8ULue6hlFANAnW9/AEBYsWKADNNT2GaXqqVQDVNl0timSrXLVxleZhylyxQ58kEQgmnRlk6fNBOd2z471yWbqVZ1WhWQjCaBMrWpfhjgoiS+uPsybMxe5TMU/mp1XSMmmsWHUzcGRISHZZnXq6KJm41hHVUZzUUaVNCRbsglmbZJNKbyiJFL4s2lPCYAxNIwFc63oojVINj+dAknlBEAwAAAgAElEQVQSo2Tr6upEa67isy4O34Ds1SRklGRT/b0+yRY1F10ZJBsd3rMfsM9SyTYRkm1wYETG5oR9slkkm0QXrWc2rLt0fSVbsySbmlfMoUIwNs18sApItlrRRaPkUWV+z4BztB34oNZsEEeyMfBBzpqja84mur8rki2LztawuWj0ECRd1iRbuYgvffCDyDz5BA7aZmvMz4+jq1gK+ZBTfstUbzTKvYmSbNGyM02SZIwcalTL5h6mnSKplfIV4UaqMpWRXiFKyHJJns0gJZFU+R6jIo9v1BwVa/S7xnAJZSrkKqo5kmzG62TFrFVFL/X8lKjVhnM5vNzZhQvuugvbnngK2nfeGb1t7ShmclIedzkEHAIOAYeAQ8Ah4BBYWQg4km1lIT1z8pk2kq2/VKq50h2j/6+hISyet0BIKLno4Nh6ynbgLESGkCvKwfXs2SqqpGwoLLz5fPQ5RYKkMFbIS/CD7u7Z2sy0VkOp6JdCIvmKZJPAB5l0lZ+YpFSYJzdwJb+M7lmzxOGzMb9JfEbv2A3Jxg2ccXivntG19SrOoLn5qEQbzWBgeAj099Mu/n5Unsw7DhdTDlGVFYsYHBzC/PnzgiiotRASfPSmjkEaJKokffJYjVhrv8NHx/IFjI6PYm73HO1JjBvF+K6jstIKDWSCfkC1lml36UYkIbg5ZKtbBK7qY1mMjo6iUC6K0oYbPXEwrtvZPC85cUMo5lKSKIpCrvRaJFs1OqH+a9R+KQhpxY1mV0d78JAQZnZ/j7A1LD/7gZiLsk00uRLqBwlmYhwnA0NDaMu1oq2dahnbh5ZtWhb1yaR8cTEK5nyqpmimxjEVKHXCirJAYSJj0xdzUZJs9MkWCgwRgapCGKv8R/J5UGVK0lSlGfaZaJPeKik1PgOyde4ctZGPBIYwvgoNZsaHHPGhko3RLOignx7J7H6XDhytqydN04hPKE2yqeii+jfd50zkRImGaaY16Yuqnw0OjiCTSaNdAmBUB86IM6fkd4VSGX0DA6IylfJYBwthaMPtSZKNZH17Rxva2trUHMQwD/SvZvsT1ORP4GMvnZH2oL8y+hyDV9bZcDyUQXziLlvJZgc+oARTZilNulQryhSJMjZaiJiLxs9AKagIknIEkk6JNeLynhVqbPK94Jvy1prB1KFELZItSdlV6QcqumijJJs50BgYGpE5uqutPaREMw7+Zezotmqlj7JiAUfttCNO2m03bDerE7PyBbQz+mYQAkXVM6NxYcAX4kOCS0ZLMNGoz8F45hzE/ukrMk3eFdLBKu4JzL2kx+Qnjg2UZU4sa6+MXoiEq4xu08dUn1WqO2Jq/hoykIrXMufryAujUk6S+IroG8sqku2Zjnac/ctf4+gvfglD66yL/tZWlFJZeLzPEW21O7771SHgEHAIOAQcAg6BKUPAkWxTBuUak9C0kWwv9w/IobrZoEf/kjwg4UVFmpA/evEudJjZ4GqCyJBDhtShL7f21paAZDOtIYt4cSajiCXlRUpdfJbqOb9UFvO5CqFX2RCY8qqNBBf1/Jci2UiSkDxQhFd1+yuixr6ULxqqtPg8N7mmfLXILlPWkucLCUkyUbmxN7hQxSIlNDXT5fT05icj/r8yLTm0iimS+l7SlU1pwuaYkT5LJYyMjGLu7G7F20UuGx8hJETFozZeJILaiU82q12ohx+Oy1cp2RS5YohP8T5nb/asZCokmzKy7O1lBMMuMYmMtknQ/rrQBgdSCwx8QJJNkSua6OImkf0wQnql9C6PSq2Sr9SFQq7oCHa19nIsA/0Y8SJppZRsHUGNbJIt6kPIkISlolKykWRj3zNkB5UiNhlV3VZpDA4OooUkGyMYSqBCEg9mo2wqqvp3QNKaKLNDwyGSTZQsMk715julSA6bZBNFI6NKzu5CTpRs9X0QmvIwuijngznds3VVGiHZiC+EbJ0zp1v6XhXJFgCj621IWjq8p4JJk2xRLONGiVH6GZJtwTy2iYoAybFu5jFVcVV/iaQYBAKhb74RmZvaO9trkmzhEa5INo6xhQsXWrjG+eGySTYr8i9JNu0vsVIeNYuIekor0Ez7cqYwgQ9UBOgKSStEWYJFnlE79XBszu5CKx3gS2XU83E+zmwCdYzzQWEcc2Z313bmr81FOROI+a+fCkg2kq1URjVy8bnR0TGU/TJmdzHKbBjTOJKN6Ypyywv7ZDPEbL18WbL+4RG0MPABfbJFHhASSt5jZSHWW0pFPH/f/Tjn2GNx7uGHYoGo2Iog+cby2lU15tkmqrKtjAu9j3V/VZ1TRexU/UJ3W23eLArVNKm8lAoYEbmH+JHkFMJb3i+K1hO/atqfHP2sZThGfJqG8p1RIdp4j8JYmXEn+5arkGyj2awQavcV8vjS3/+BEy69DEs6Z2Mo2yL1UIEt6rWC+90h4BBwCDgEHAIOAYfA1CDgSLapwXFNSmXaSLZXBocVyaapLkNlMTohvy+WS7KpVr7KNBkXp2CyzNTUBi6FoeFhicqmTt3Dm6KMZ0gDbQZlnOyTJPF8lApFUVxFCQK9tQibZIqpjPqFhBcjQ4rpplYJyEYoEm1RFGPWAr9YVCYzrdqMssG9H0rwhCShes5s1NVWRG3mo2qvSqCBjOCayWVE2VMrvyhBwnLSnxsVXtQMGCUS62PyI+mk6lfR3PBfo2MjyveXRQQp5PTmTbdtQLZqpRk5KCrLOruo7FFP2KRPRadomUNqfIXwmjNPdR5R9pH0MU6vbeWWIk0VeZcV4ouEK8knbgn9QM2mlEWBekLISa2sY7OnUujvG1D4GMGHvpnKiSj5KSQk8aJPrVJBnicRZNdTdJGSj6p8KqXylzbW+A0M9En0TEOSqvs1CRXxeSb4aXzYD1paWvU4USStTZKFxl3AqlIV5GF4hASvUpWZNjNjRkhwnQfLr/JUpSVJK7hGSEhbOaPqWRkk/K1UKom5shDg1mX3UVNeBYsmjjkfcGx2dUg9A6Jdp1FFvrKr6E04HfuzW7a1qYi4dvo2oWx+CwgI4jM6gu5ZRnUXVgaZNjCEv/lM/MbH81LOVlEXKmyjJoKm/ZVZqMKKhA7J8+7uOdbYs3xVaTijJLHMl0NDaGlrEZKN5ocsh6ediBnCg0SJwKp91skcXSzKIYHUM63nHN3fTPvFkmYpRbpznm3NtYTmS/t+6Uda0mb6VF7I1jEh2Yy/QpbLKN+C53W/YwBLKqBI8Chz0XkyxpJIPfO8mDhzPkhlpS15IMN3kZBWnMMNHnpOistfSDYxG54n+BjVWEWNFurK8sEQVZzbWc7Ojg6l7LJJL6svkjRuLZXwg0u+god/+xsct/MumDc+ho5yUaJwVkg2NY+ktOKwYiZa8REaR7LJPEMloCanqAwtk8vXPtf4vfG9xu/LRr3GZ+AjXygphXghL2OYJFtHaxs62lvRmc2KP7lcWfmUa/E85GgiagIclH0ha6vfZfHkvJCpqTRIsvW0teP2JUvxq6ER7HfOOXilfRYGc1mIos5MztXwu28cAg4Bh4BDwCHgEHAITDkCjmSbckhnfILTRrKNlyOyoAhUZZ+b+SJa0rkquRvXyCRf5G+EeOO2gsSVkBXpiiN4LsBlsxIIGJTJiNm8yALd8+Q/UVuJQxltB0cCxpAGMZsqlqFQ8pBryUgecUo0Mb6iXxmdrvH0RcfqYrZDwovljeQrbIVVDkVi+SA+JCJzmawEZ5ONOo3juMkVlR1NfJS/G7N5I4VCTrKofegoDpLpczMpBnGKDdD58Rt+9riB1ukQW/oKUtSQHc1Pb8Ij+Jhmpb+yTKaGf6pIPZkvm5aEF/FhIAGDH8uj6mspbQLhniZXhATQ/UDIXE1SaeWQbGbZBWPM2rgP5aY6REIapY2XBnEzxmam+xmChRtJ2cRbG2Epa4TkiH7mhpyX8q/Hvq3xpQf+mEuajRtdXxFQ2WzFx1lgymVH75R+4Qnp66XZ+zLynGy8jSkj+wEx16pI3mt/NmONf1nebDaNrE8VS1mUTlJubaZsjxchbUwfNWSqRBX0hLThX3ne+izktFVeki2eX0IulavkV+N5Ux6WKWgTnV5gIhqTnyJRabzpBwSPbSIXKm9UeWUR/syTZokpRjSIqV+0vqa8DJog7UGffkRF4xOHh5ovNE7prET7tPteXXxFpMT5soiMjGkPXATIfGFINj1e7P4sqiSSv2kfXsFDNlc5uAi6qm4/4qlGU6U9WS7Ol5kse6EhhCv9PCDs7bGpyTuqRdV8YBS7YVWSmSplzFnjm/2PbdIi82XF5DyOpI2qnCRPLyX1ZP+2rySS16RRLvlST0OIxg5m60vzHP2VyXsoajKux4/MTVRk+x5y5RJOPehAHL7TztikmMe88Tw6SkXkhKzS5txUiKVScr/th020yyRp+Y7TqjPl24xjVt4AQpwxWECe36dyKJFAy6QwxgAfg0NYMTiI5YMDEtBgdCyPkfw4BsfG0Dc0iFLZR2t7GzpnzxLVLFt5oK8foyPDmN3ailetsy7Wm9ONV2+0IdabNQutpQI6ymXkPEYTJekWVuNF580gEIRW0XHBMtSSw/K2Tvzw0Ufw/MabYfvjj8eKtnaM5HLaH5y8ueo1hfvdIeAQcAg4BBwCDgGHwJQg4Ei2KYFxjUpk2ki2ku+HNDZhXZEhMSyfMRpWszRWlETld9kY6nvEZEUTMNooSzbNvAzppPxokTpSu3/zuzFwjJanunzh9Ex5lJZOneLb+UXLGzXkMrSRKZ+pT7VHLFXJqEchVd8KHtH8xdm0vZnT+BkzTZO/wSNMY1VItoDL0mamprymPBW8K22gWkr9P/NjnUz5TJEUiaf9QenWM23Ie9Svqn6qLkrJVW31YxRMKuXw79X4qHvMMxX1nSmzed7kH02R9WXd7T5X0Z3ZRruV8qi+Fy5fOGdVP1M2Oz3mx+eN4iVoD42vEKnBODDaTvZHVSP+apAL0wXm90on4fbW3oryfn42deW/FDVTGXuGXozrD1b3kzSUmbPdn0kakAxQ31XGs+7dvoesJiGZPm9Lmg/o8THE0ejxYdAxnuNYfnPZbvqFZLP6hulLRhtrymb3Lz5hxpP4+7PmG9Nnw+PF7o/h8WLnFy1fZSyHn7fxjT4fzE8WvsYrpghuI/MHiSWSL/Z8REySyh+9n/mZuSAeXzMfqHlLzFGt9KN48W57zrPbPi79uPk7mj6fs/u33f4qP3u+Cfe3KNbR/MJ9vfKeiT6X9Dk6f8elJ33PB0aXLcU+r90Fd/3wB3j0ppsxZ2gIs4oFtJQKEjiA98UplkURqc0w+aKn2Wch5WsSLYNxYpDJSXTQ3vw4XlrRgxdX9GL50CBeGRjAioEBdM6di/U3fhU2ffUWWH+jjbFwncVYsHARFqy7CAsXLUZ6zlwgzQOSgGVXna1URP8Lz+OBv9+Df/zpz/j7Hbdj04ULsMumm2L7DdZHZ6GAtlIJbUK46SAnmsCXageHFvrNIv7YlJkuTUVf6ujC5X/6MxYcfgTm7/UmDLS0YpRKNm323Gg7uPscAg4Bh4BDwCHgEHAITBYBR7JNFsE17/lpI9nKvhfyPRxVDwRUgVYjBP7TzEJbL9orpI8ywwxIBJ2gUTCZRX6YlKiQIGpTrPwnGX9XNmFh8jfmWXHlESpKMxemLNH8jONzs1GokB6q89RTRkR/j0qkKpt8tSUVZQ7rpB1Wa/dQonKz1RUV8z5V4qC+FgFllCF2mQPzVK0MC0g7UbtQ6abSCwgPrcSItnfSJpUKEmWVqUmnCL5Jm1mbpDL3RNtHyhWQLIZ2CZMuASlrkV7R9NRmVT0nJFQ1exUidM3z9qaeZePncH7RbX91/zDKQ9MmNslTbzoyZVZ79UpsQJt0rCYgte8+o7jTpJvdfkSCCkRRzgT9R5UmwCamPU15bTWSrX2026/eeI5rAtXeqm/b7RVPilZjb+OZTIJEzJD1Q9Ukqh7v1u9xOSbNV42kFwLcmi9FKSakRAWlynyrlHQSoMAODBKZb6N9y8a7HskczLXSHmbcGTwq5oumvVT/jL/CJHrlnkbxmSy+Sc+H5iUz6Vqkf73yGYxM+tHPihT1gJKH3/zsZ7j+O9fh+9++GsP//Cee+MOdYjLaXiwgS6UbfaEFAT+0TzKOUfqEpO84rVQrZNIo8N+5LJaPjODJl17GC8tXYElvP14ZHsKGW2yJHXbdFa/ZbXdstNkmWH+LLYGuLiMph7Lt1JO9elGqGVGbXweqYaoB+TtluMSmVAKGhnH79T/BD79xBRZkszhgl52xUWc7OosM4KCINqPKk/4QQ7IZs9W+lnb8t60dn/rlL/G2L18sQQ9oKlrIUslWMfevNz+63x0CDgGHgEPAIeAQcAhMBQKOZJsKFNesNKaNZPOjdp5xGynL3CfJtK8a7lqagupNWLDrT9hEVjZD8emackXLV28TZUqSXK/k/GTzmRC9r173i26G693P36OBBuLK3Gh9k/KLPl8fH3OH2aQbx/WN1Kj2PY1gFDVpC55JMEG1cwyTDGECIYk0aKxWNKVTZmGyEY08FE7b0KgVLY+hV9Vjtc2p6vV3lUZtoipap9q4KzPBlAmo0FT/r5Qn2t8qaCS3gF2+ike8yv1JeDcydyX1/1rzmyJajAqtsXkvcfzpfttIWYM0IoVuZNzY5L2U3TYfbqCTN1q+ajxr49M4/qqQtcdWAxVp4JakuirMtMOBso/3ves0vGG33XDi8SfQ6SGeuuUWDNz/L3QX8ugo0tdZWUg2ZVpJki2NYhqiUMtnsshnMhhO+Xhm+XI89fISPL18OZYODmKn170Oe75lP2y7807YYJttgFb6JkwDNN0PfDTqecJ8toePBP0wzilpqs5yZ9RfKQxJNh38g+by/H5kGD+47FL84uprsP9OO+ANm26C2YUCOkpltJYr5q/RNzndI5RSaRQyWSxv68Bd/f244amncPAFn8Oyzi4xFS0wErTzx9ZAz3O3OAQcAg4Bh4BDwCEwlQg4km0q0Vwz0lqpJJu9ealLNpgdpmUaWtnYV5MESaRIPSVCPZItcdOqf6iVvs0zVpNm1ZvC2vfX73B8PqqwqyI6mtlsW5vORuo7EYIwbhMe3nzWI9nicQw51o8hc+ttuuuXq3Z71CIlGyYSQoReAikb6YeVUinSykS5DOv3xFmX3gzHj8T6ZayPexxCibgz8qlRxtTv6jF31CZZGiLZLEWSIeejfTmu/PWxUuo6WzmbXMVKPYwijfdWol427mtKlUuVWKLQTIS8NxU1mOhuUmvcmPlHzc6aCNZBWgK/dwkVtw8zYsuZQPhV9esE8rjeeK+aJyNf1H1fNdVnk/1GMhIw+155fAw7bv8a/PKXv8Rmm24OlD1gZAiDd9+Nx/54F7pIUBVLaOX4YWCfdFr5V8vwvwyeXtGLh597Fg8/8yzaFy3EG/c/AHvstx+23n13oIORjtMQJ5Tyn54XtD9F1XHC/U3M+CMHDWqM6HlaHwIE86e8x03nYRnLomxbet/9+PCJJ2DHxQtx4A47Yk5REW2MpComsJVTDRUIhr5Y02mMZ3J4paMT3334EfS+ahNs/c7j8UpHO0azOZQzGfFlKsWergZrsp3dYw4Bh4BDwCHgEHAIrLkIOJJtzW3bZmsWJdl48M01OgOJTeZKxSnZJpOge9Yh4BBwCDgEHAJrBwJUhgF/uv02XHjhhbjltjuQpsKM6rBSERgdAV56AQ/97nfIv7xEAiGQV6J67ZWRYfz72Wfw8PMvYiiVxkHHHIPD3n4MFmy5BZBpUYQaw7IKESVeIBUZL58np5hMbhudLkk7BuYpFlBe8hLef/TRWD+TweGv3QWzC3l0FZWiTaKS0wyWHv3omoDBh7I5IdOWdszC5269FTuccjK6dtkNK1rbMJLloiUHP5VRPiQjTuoq0bfVyiZQbweknA6SE/EFYJ31Jfq9s+tc5e5hkp21HjnsflcAJ3GqDh+Hj+sfbny4+SH+ReTmx9rz40Rf3/VJtqgX9onm4O6fCQhUxEh02QLks2n05PP497MvYMyQbHKYHbWZabx2jmRrHCt3p0PAIeAQcAg4BCwEPFGtffJj52Dx4sX44EfOVuQY5WYMvU0/ZyTa+nox/sQTeORvf8N/n3gS9/3nUTzx0svY/S374G0nnoit9tobyOUUqSY+1fhiVxGD1eaT/9ZRuJtUTDbWbCrycWD/TOVdsQgsXYJ3HXIItp3TjQO22w7d+QLay0WJPMqFSorKtwwjJmcwlkpjsKUVT5RK+PKtt+Py22/HPUuX46VyGflsTpR75VRWFjWMnisxb1NZlPySUt9l6L80st1idG3mlVERadMRM3VHsjmSxpE0jqRxJI0jaeIQcCTVmv1+aGxtU7mrimRbbwO0lsvK3yw9xgaWAeYwc6I5uPtnAgLGzQ/X6xWSrYh/P/ucI9lmQgO6MjoEHAIOAYfAGowASaiSh913eS2uvfZabLfzjookY9hhXlRcFfNAIY/+/z6FKy6+BPfccw9OfNdpOPa0U4HubiCbVcQc/ZTRR5o8asf8XYX4UZFHAs3zMP7s0zhpv31xyM47YbfFi9HFyKllP1iYkhcrIysqtsG2Nvz64YdR2HRTfOqaa9GXzuCJnh488OxzWNI/IGq3fCqNcjYF6uEkqiqfF7NnLnRVTNzAd1slwkIIDBM4JQisFL0v4bmpVrKtwhZyWTsEHAIOAYeAQ8Ah0CACAcnmeVjU2Y7tLZJNEW16+ZaQXr3fGyyGu201QoBuTooZKtmKePDZ58RPMs1FuZSv69YkYZ3J6jkl22rUyK4oDgGHgEPAITCDEPDKeOi++3HG6e/G3XffjXRbiyLZ6JNNWCLguaeexOVfuRQPP/QgzjrjvXjbMceo4AWZFJDWZqCaVCLBpK5JOoKYIghFWUYZgFblPXr7rfj0e96D9x18MBblssh5Za1m80R5V0xlMJrNoDR7Dq769a/woUsvx3ZveTPGUhkMA/JfX6mEh59+Bk+99DIKaR/5VEb5vqBvO/Hrloaf5nmynCkHNUla6Ngqtqpq1yDZ6i6cpghDl4xDwCHgEHAIOAQcAqsHAlzTMFI6lfiLOjux/XrrBUq2Rkm25g0IVw8MXCkqCJBI40GvI9lcr3AIOAQcAg4Bh8BqgIAQUF4ZX/7CF1HMj+GTn/qMMvfk5flY9vKL+Mpll+LBBx/ERz/8Eex/4IFascYbtG81sbWkCaSKRpwULdhUV52gTixacCNQ1TSnoZqNV7kMlAu45Oyz0fvof/CxM9+HJ594AgO9PUKHpdJZzF93XWy27fZomzcPbzvlZPzqX/cC7W0oIY0ifdEBKADIAxgH8NyKFXjyhRfwYm+/BEwoZnIo6gUPHc56fkoIN/H3RvLNCuYgQUpMNHJdxCQhW81AII0A5O5xCDgEHAIOAYeAQ2BGIyBLLh+iwG8pV5Ns6mjP8k2rfYmaNQQJGRocmMsYLcxoUFzhmyLZGiFanZLNdS6HgEPAIeAQcAhMFAGST34Z++y9F7504UXYlZFAM1n0rFiBb3/zW/jVr2/C2eeci6OOORopmoRK4IJKNFdmV4mKG69ci77Em4le20i16vmskUAOXHj6Hsq9vTjo9W/AL378E3Suu0gFSKDvOQZ8aMkJBt/66uVId3ThjHM/JuawJBEVUZYSL3P8j2Qb/yPZNgLgqZeW4ellL2NZ74BEIC2QdEwzWimNQVWUJ/4NLHElvfBVIdnCCrh6JJvxzTHRv41g6+5xCDgEHAIOAYeAQ2DVI1BNsoXNRZNINpZcVkEWyeYItlXfnlNVAlpRFLl+z+fx4HPPa9/BtLBQa8lalhRJZVB9jUfD7nIIOAQcAg4Bh4BDoGEE/LKHJS88j4MO2A//+vs/UCqVcN3/fRdXXXMdTj75ZJz5/rPQ1tGliLUYj9z2izf6czW51nCxJnFjHYWcFIpqtjJ+ff0NePShB/Gx8y8IiEOhvDwPY/39eONee+M3t96KdTZ5lTKfFYqOHtRUVFEmZci2EgD+R5UbFW5jAF5YtgLPL12KF3uWCwlXSmdRog83mpSKyzvtK0OTborAqyyEUiHHxcrfmwomoZC1g0WZr5v5Owmw3aMOAYeAQ8Ah4BBwCKxkBAJzUb+ERR00Fw0HPjDFMYo154NtJTfQys4u5QmZVkhn0atJtrEsA3SZtWPYNxv7jyLdart34X2OZFvZjenycwg4BBwCDoEZjwBJtut/8H3cdstvccB+++Oyyy7D6/d4Az7xyf/F4vXXU37V0sbAkwQT/6cucXMmpJP6ZtWTbBPwBUdVW6mIffbZB7/97W/R1tmha0Wmq4Rvfe0KPPDQg/j2dd/VwRxYO09MPZWST58MwhdlmyEUDelGoo2EG8k1/rt/fBwvvbIcLy5fgRWDg6J+89IqYALJNiHdmI6YmbIolLyZ08cKcSj+3VKezbVNug/Wi7PgflcQRwNNuM96HtAD3+Hh8JD3gusPbr5w8+WE3xfRF3kj86mYi3plLOrowLbrK5KNZqJ81jYHja7PnCpp0sum1S8BTbLxILenkMeDz76IfFYH5NLrVTsAQqV/qXWzOdSNcwHsSLbVr7ldiRwCDgGHgENgdUfABw7Ydx88/d+nsP766+Piiy/Grq9/XSVoAc0ctQ8xIxg35qG+X7ZMRTUxFFPf6ue0EkubnU4VRNF8hPkyAVKNTxLLHxp//+61V6OrqwtHM5CDZg5H+nqx11574QfX/wRbb/+aQMVn11dhkqkiGm2FmzZOFZKN3xt/bvw7kB/Hiv4BLOvtQ8/gIPpHRlDwfJQleEJaCDgSbaKWo8kpgyn4fuDbTRU1bJ7byKLcbYIdCeBIEEeaOtLYkebufbF6keLNkmxZv4yFnSTZNhT/bHT/kUkx2JN9SFchUeL94doWANHDSvdZtY1Zb61eePgm0JiXknUj3ZT05fN44OmnJboo149yUO6nZb1OawxFuqp6BG5Igv5S/V8E+esAACAASURBVH50JNtU7VJcOg4Bh4BDwCGw9iDgA/vtszd23nlnfO5zn0NLe5uQNxU/a4rcMQEN5OUs5JhSddn3JUUTrUWyVafRPPSNkGyh1D0fo6OjePvRR+Lmm29GOi0O03DtVVfib3+9B9d8//t6bWWIxsr5r8pL4RR8a3mtCEw7aSYq0Ua1LxRtVkrTUqrZSLhR/SaffaB3ZBT9Q8MYGB3G6MgYRgrjGB7PYzxPqo7rJLVIYoAGz/MC326yBNQFMT5W3GfVfA4P3Y1d/3D9wY0HNx/ogyf3fli93g/RlU8j7cOmZHTRBV2dePUGGyHnlURbn6F9gT5N8QP3ElGDUfdZ06wa+pmJB9tXyLOyOoT10rScKOCRZ55BIa1MRdWBrHZ5ok1EG+lfZv3kSLbm9yXuSYeAQ8Ah4BBYixEY7B/A7NmzFYlDl1+2sy/51phGGpBsV/3pOFdtqwTNuoEPYkpFsuyC8z+NY48+BltvvTWGB4dExfZ/P/g+tnvNjhqPaMRUfQKoSbWKsk+bzQb4KSWaLFQs01r+2/xHgs0QcCTaeBn/brYqjv/mvUXPQ7FcQr5YRrms//ON3F8vGZ25lgDhlBquP5g5zfUHNx7cfODmgzVtPiBRIlHRSx7S5bJEGxXHE7LwMJHMfe1eop4Sa5Us21ymk0ZA+1zTB+BlWjxkUvCyLUK4KT+/6ar1EFfuYh3RwHrRkWyTbiSXgEPAIeAQcAiszQhUVGUVEkkRSFaUy1AsTPV9TDyEVQJjoyRbVD334AP34cc//jG+eOFFuPqqq/Dwo4/g8iu+Jmoxc4WfUfhQSRan5KuQlJVgCWrJq5Ay5SRHZ0f24md16lhRvRkyTvILyDpVKpJu7nIIOAQcAg4Bh4BDYO1AwEQPt51FmFVa9Dt7vRFFZ2bqtizzRl2h6Lpvbf1st6+9VoxGr29mlDiSrRnU3DMOAYeAQ8Ah4BAgqUPTT0OXRVkzz5x2acVUhHgzADZKcq0ywBML6OEt++yDH3znezjksEPx21tvwaLFiwOfa7KorTKNVd/xChNtE6tdnANisyiK/rVxtp+bLMnpnCBPrM3c3Q4Bh4BDwCHgEFjVCNikWnRNUE+3Fv19VdfF5T85BOy+YB/OGqI12lcMWdtIro5kawQld49DwCHgEHAIOAQiCAQEUhIJxUicIjk3yq2ww/0ZQ7LpetAJbFSZdvlll+FnN9yIU045Be96z7uV2iyVUSRaQo9plGRLIugCP3c6AERS1FY7e+H1UvS6AvG7ohZQiiA1gU8TP5v7Yv4yBdOqfF7cIPspCaTKz7G/Czb0SZfwu3ve4ef6jxs/bv5w82fc+8W9Pxp+f0bf93aYAnM4GlUs2e9zvYBTS4kYu2nzvqeynk4u3Ge1/pkJeJh1o93ecX0iumoPXAin6q/fHMnmto0OAYeAQ8Ah4BCYEgSMuajxMVYlbdO5hH21TVhRNV3SN52urw0qGQW0iqgSBZr51sOyZcvwhYsuwqWXXI50NhOrXEuEVuw7/UrkgYgPO0N6VfCJRqdSKUfJuFqfhWvTBbIDUxjirtG/FgiSXvQ03H2utLrDx/UPNx7ceDAIuPnAzQerej6w1yQSECmIGamcfDS6JjPrCfdXYTaTcAjNR1E/wfrHuH5g/LEZQq7WfOZItinZWLlEHAIOAYeAQ8AhMHNJNtvsNYlkU4RWhWTzfeXdzCbjjEpNfV9nqVqHZIsugmyfbXY+hmiTKKfWNZURWOP69trqw8T5pNHkbmQh7vqDAsT1D9c/ZE5248ONh9V4Poi+09lfPd8LfMDWXb+4Be+MRsCen2zriqp1Y2QiCw5nG5jfHMk2o7uIK7xDwCHgEHAITDcCUUJndV98JfkKa/R0drrxdOk7BBwCDgGHgEPAIeAQcAispQhM0CKjUTcjqxOajmRbnVrDlcUh4BBwCDgEVksEZtIL3pFsq2UXcoVyCDgEHAIOAYeAQ8Ah4BBwJJvrAw4Bh4BDwCHgEHAI2AhMcG2wysCbKeVcZQC5jB0CDgGHgEPAIeAQcAg4BFZrBGbSQbcB0inZVusu5QrnEHAIOAQcAqsbAjOFvJop5Vzd2teVxyHgEHAIOAQcAg4Bh4BDYPVAwJFsq0c7uFI4BBwCDgGHgEOgPgJ1WChHUtWH0N3hEHAIOAQcAg4Bh4BDwCHgEGgWgcT19gxeiDslW7O9wT3nEHAIOAQcAjMbAUeyzez2c6V3CDgEHAIOAYeAQ8Ah4BCY0Qg4km1GN58rvEPAIeAQcAg4BBwCDgGHgEPAIeAQcAg4BBwCDoGpQSBKEk1WgDXZ56emVi6VySDglGyTQc896xBwCDgEHAIOAYeAQ8Ah4BBwCDgEHAIOAYfAWomAI9nWymavWWlHsrk+4RBwCDgEHAIOgQYQWB1OFun8NZVK1SxtI/c0UF13i0PAIeAQcAg4BBwCDgGHgENgpSAw1WTlSil0QiaOZFuV6Lu8HQIOAYeAQ2BGIcAFQG2Ka9VVx5Frqw57l7NDwCHgEHAIOAQcAg4Bh0DzCDiSrXns3JMOAYeAQ8Ah4BBYbRCwiakgRLh5y6fNP1ab4oYK4vuK7qunbFs9S+9K5RBwCDgEHAIOAYeAQ8Ah4BAII5B0aDyTDpOdks31aoeAQ8Ah4BBYKxGIvqz5eWBgAF/58sW499574fkl2Mq1euaicSq3qXg+nUqBZfN8H+l0GvBVSdZZd3185CMfwQ477LBWtp+rtEPAIeAQcAg4BBwCDgGHwJqFQHDoXcc9yupca0eyrc6t48rmEHAIOAQcAtOGQBVp5vn49Kc/jTtuuw0ec03J/6+yq9aJHdVrXhmYNWsWfnnzTejq6lpl5XQZOwQcAg4Bh4BDwCHgEFhbEKhn1rgqfo+6Mql1yLsqyifLat1BJpv/TOhnjmSbCa3kyugQcAg4BBwCU45AHMl28MEHo6+nB6eeeir23HvPKc+z2QRtk1CSb6Ojozjzfe+X5K6++mpsv8Nrmk3aPecQcAg4BBwCDgGHgEPAIdAAAlw78gh2ZZFYtuOSOJKq3u+sUi1SK/r86vDZLi/rbLBO6/ZZXX0j293HkWwNDCZ3i0PAIeAQcAiseQhUydE9HwcddBAG+vpw3nnn4ZDDD19toxwMDw5h3333lUa58sorseNOOwVlnUk+K9a8XuVq5BBwCDgEHAIOAYfAmopAGUARAP+uTM+9Ew28Ndn7o8+vzM/EllcGAIk1kmr8L6v/mu9W5z7mSLbVuXVc2RwCDgGHgENg2hAwJBszEKXYDCLZhoaGsN9b9pXFxzcjJBvr44i2aes2LmGHgEPAIeAQcAg4BNYyBIyCjQRbH4DxlUy0TZQ0m2jzTMSHsKwzLfPPZj5Hy2enV9I/klQzRFsbgHYArQByFvk20XqurPvXWpItbgMS+s7T3HR6egWJSY60Pc9TDq5jNkv1Nk+xddM9asprU88TeEJPbvKxxHExkfTi2plB+qYjQl/dfrayRrrOx4OPlPxvajbh9fpiUvWm6rkkx5hxDu2bbd+pTMvg0Wz9g+drjOdotMxm6z1VZZ1IF58sLhPJK/5eDwcdeCAGerWS7bC3AdP8Dmi2zEKy7buPPH7lt67CjjvuOOmyGvyn2+Hsqm/nZlGPf65RvBq9b2pL51KbMgSsdWFonpXNho904G1G5Zi0Lml0vcJ1IOfvZufwevkkrU8MXkn5rjHjV7enWf/Vw2vK+pFOKG4+WJ2x3XSTjaXkqTS3vUCqnoSnUZ+mvjYAS3lyOGSSTcvWusYVSb/e/Op7eizFlKsW7on9Qpdb/KPqsSrjPqX2b76nfLrW7VdW/e3aVj2XcF90XRiM3xjoavYvk370uaR2jN4fvW+i6U31AJui9Ni2mWwWTz75JMpIi4KtH8Av7vs7hlsyKKSzKKeBtBfeYZuPEqSeg0VHg69fLGMQWfEJzLTYz9h+SUHvze/V6VenZ8/xZtzY5eW/ZV706ZrYr3oH2VVN+2mEP3uRz6j6HNcPo/mbMmZ8IOMpUq29UMTe22yHddra0TEDiLY1lmRr5kUVJV/kcyae6JKJk79PMupF3cm3/mhs6I6pyCe2vpNIeCoZ+aaLsZLI1Gh/mYq+01DDR25qFKepJmriyjoVGJiXgyz4GhiLzeRZayNiXmqN5D2VGDTajs30kZX9TBKJ2UxbTb7sHg488EAM9vbh4588D4cdunaRbMFiXUcvnWi/Tmqzepufybfbqk2hUTJkTcdh1bbCSsg9SsroNeBEybRG5+/J9pdG84kiN9l8p2p9PO0tGln/NYtXs+VMwnmq333RfGoSSjX2NdttuzXuvvtudHbNDqpck2hrhmQLgZmuTeQ1mn7wYjNkgwpqlERKhNa/kcYN0ShJJFLaV/tD/WzdfjXNJFtcPWPrnlQfWWDHBIFKINlIAglhsoaQbL29vTjgwANx3333oYS0qNeWwMcZl30RPW055DNZlLQoRtVdtXyl3aNsdKNyFz7nwSaxlEwi6NAVws1qH0/sG+wrOdSAHOLopvX0YDb9XzhBz0fG5GhujJBqKie7Tqr/k2jmFJs8DhQuaT8l/SU6Tvg5LeXzkfV8tJY9zC4UcN5xJ2LHRetilla0rc5mozOeZJvwYqDubKc7Zgz5krQZbPYFGx6ElVSaecFWdc4pIAAnU6/EZ6eSWbMyqdWszeA5LXVfxYkGE6feQMu02AAxNdFix+ItMy2PRSaamro/ieiajvI3V8LqpybT7+o9G9ff6z0zVfVas9NZs0i2ifYJ+30at9FoZPgmbegmWpaZ0s+mYl2wpmIzU9owqZxV7bISD+VWKXZ8wXCdsJqqeOti0+g6v05C03FoMBXzRd3617hBkT/c0U68fbffbhv87W9/Q9es7skUoaFnJ9KEtdppsmvEidAj0TV203lblZ+mLVNsG0x4P504cVo/GI/1suFoqOlX4k2GOIySUuEi9Kx4RUi2f/3rPuS1iegL8HHq1y/B8o4WjGZzKGpBTsOF18SSUaWlqIXW+Ciuy9PEpieMpaglUyxnOpCYpXwPKQm/oO/X//J5n5+G/I25DDEeWHCZ9xo8pEgQMz9NFLMcKablk2zjPs7nN0GqFXGelZfkbW6xv1dfsq68osI+k25a/86aCYHmAy1lT0i2eeNFnP+Od+K18xaDsxBNRx3J1nCvi7/RnrianrRM0g3M3JKfuW+aFxkNFKcKlFjCQd8VN4dNxwK+6TSbqXAD/Weakm0g59X7lnrtNNmXar30A3QiCoBmUGs4LyvxyS5op3TuiVS6mfrY01iceVIzuK5Oz0wGk6mpx5pFstXC5OWXX8avf/1rvPTSS9hjjz2w//77J94+FYcYq75tp6aHTCSVWnVeG/GYCHYr496JtMGdd96Jhx54EC+88AK+8KUvoqWlRW0UVtcDzQYBjCv/T2+4Ec888wwKpSI++clPNpjSanTbarogJNYjIyMol5VL7+7ulUBWWf0zaOsm8XnN9tvir3/9a0CyNZlM0FGSnp8IsWX3ukbWa3LGbMiMOl02Wg5zeyNcUSPzQiJ+VhmnkmSr116T3Q8kNmy9jFfZ1FGbZDNtSJJt/wMOwL333i8k2xiAZ0iyXXk5lnW2CsmWz6Q1EdZgZSyVn6KhlIklSTcSZzRKTfnjSHtF+c4DTVJb4KVbtdMfkk8FpP0ycv444CsPZiTWSqk2+LwXWblXUk+lq8xM7fx8n3kSD0OqlZHSRAhTSKOMjEcNH50OZeCnM/BSOXhBPbTVn2SnUmJZUvy3JvtI3mVE2FFRkYYsbHVafJrY+5p/SZepZPPQUQbmjo7hwqPfgV3nLcJ8R7I12NkmcBtfUEuXLg2eyOjGm7dgPmbPni0vr3vuuUcWQ+9973tDJ3EPP/ww7vnb3/GGN7wBW2+7TZXDvtCCaSWeWBpS77nnnsPsOd2YO3fuBBCZ2lujk2zcpNvIy2NqSzUFqa2Gk/y04BhTTzufZhRQo6Oj6Oig9XsDV4PjppmXeaN4PfDAA9h+++3R39+Pm2++Ge985zvR1kZ3mfFXvXRLpRKyWeWDpJlyN4DatN7CMtOcbdmyZVhvvfUayqvWIrceXg1lUOemlZFHfBHWXJItiunf//53XHTh5wWGE046EW9/+9sDSJqZLtnHmEcmo/zo1GrDYrGIXI4eNtbM67PnXwCSmBd87rNYvHhxbCVlLtFKYrNp+9rlX8Wjjz6KD5/9Ebz61a9eM8GZYbUy/fhTn/oU/v3gQ9Kvb/zZT9HaStfLlSva32dyHz/huOMxODiIxeuug6uuuipQvMeN6ei4n2HN21Rxm5kfTUbvf//7wbU+rxtvvDG0Npnu954hbJ59+hl88YtfxOZbboGPfvSjDWNAko1KNttctJGHzbrJ3DtpsUQkUzv9Wi48ou0WWhtHyPK4dXO0rvXItmh7Jq0fJ7vP8n1F2tq4qrzr+LSLaTxVFkU+1Xt+utu1kb41HfdE+0nvih7sd8D+uPfeewMl27MATvzW5ViqSTYq2cpVHaIxpVylDkqZlvF9tPgjaPN70eKPyedCuhWjqTkopjo0eVZGDgW0eiPo8AaRFeoPKKEV4+lu5FNd8kxZYnGKBk354pa7FCFGC1ffowGsj5z4XyuJysys4Uh2iVrOLyJdGkGL34eMX0Ap1YpSqh1ethvldBvgZ5W5J/cazMFPCcFW9IEyVW2SH//TWrWQ0k3VXvXXQN2kvtPmqSQZqWRrK/mYPzaOLxxzAnadOx/zHMk2Nd3fDgJAAu1zn/tcMJmYNnn3Ge/BoYceioGBAbz73e/G2MionMC97g2vDwpx4YUX4h9/vwdbbrklvnLpJbEkG29+5ZVX8LGPniN5HHPs2/HWt751aipSI5VXli7Dxz72MfEB94lPfELKaK6kF+9XvvIVLFy4EHvuuSc23XTTxNQvuugikCjZa6+9aqoVTEe3J+uor5lvfOMbcpK1zjrr4JJLLpl2XCabgcHu6f8+hfnz56N77pzJJjnp56d1IZWw+jN52j83Uo4//OEP+OY3v4nzzjtPOVbXV5Be9JRUZ/DEf5/En/70J2yxxRZ43eteF2xIGskzCeBGnn388cdl0XjyySfjNa95Dc455xwceeSR8jl6ffWrX8XY2FhoYWIWKfx79NFHY5NNNsH111+PX/ziF/L5mGOOmXT72wnwwOBXv/oVTjnllETSIanePDTg+Fy0aJGMx6T5gs9fc801uO222/ClL30pmCvq4WkTbf19fejr6xOyccMNNwx8mUz1YnlKwW0qsTWXZIvCYUg2tiFJNvZt0yfsACn1YCSpTUUc+yM3bq961auqHjHp/vSnP5VDML6P+C5Z0y7WkyTZJ879uMw/F16kSMzoFTcfk5R73xnvxbrrr4dvfetb02LKv6bhvTLrQ5KNh7e8bvhpmBwx5aD6i338wQfVIe8b3/jGlVnEKcurEZKNG87f/OY3eOSRR3DppZdi/fXXn7L8pyOheu+7ieQ5UZLNzvuss87C888/L9mxr0TJ2omUo969VSSP3mhf8dWv4fbbbxcy/81vfnO9ZILfaS7K9f+s2XMmpOBslIxp9L64+ZTf1VuPTLTdgjVVAkIzgWRrpt9XSLvaJF2z7dVwh1tFN0b7Sc/yFdj/QCrZKiTbMwBO0iTbSC6HAgNd6GABzRabuGfgIecX0O73YbPuEWy78Vxk/DKe7xnDQy+VMZqewzuQ8Yto9wfR5fdgg45RbLvpOqIfe+6VQTy+xMNQZj6GU3NRyHTC91tRNmoyrTRTijXSb0XkvLyQea3+iKSrTFCpbKMOriT5t/pD2GGzWWhNeyil2/DEcyvQn29DMd0BjyQb706RVEvBT+dQTLUin+rQhBzVd7bpapJ5boWUZN/y0yrIg5iLeopkWziWF5LttXPmOZKt2Y5mPxedIHgCxJdDMLi1cub1e7wB2223nTx69dVX41c33Yxtt91WZP28XnzxRbzvfe8TJ35f+MIXsN1rtk9c+HKx+973nCG/n/n+s3DAAQfUnbwnWtfg5MIHli9fLsQayT1e73jHO3DcCccHScZNkrz3Xe96l9zDxd/uu++eWITjj1enkscdd5yoenjVm3iTXkaXfuUS3HXXXVi0zmJce+21E612qE6NvBSbziDyINuT7brza3fB+eefP1XJTiidOGJqQglM0c033XQTZnV2CemayWVjTr9SYtJAwrqrqwuf/vSnxUSG5PY222zTUCm+c+11QkxRQfajH/0I2ZYmVSvsiJYPuarMY8y5SSTxZcgTeObN+YJzwoIFC0KPcyyMDA0LecZNPzcMJKz22UdFbORfqmPPOOMMGT877LADNthggwrBTxVKOoVddtkFO++8c01c4sZbT08PPvmJ86RfbvHqLQXfqGKw6jkLD45/zh08BHjvme+ryp9KiuuuuVY2eiTGPvKRj6DklXH55Zeje06YbA4Wi4FvBvE4GswTH/jAB/Dss8/KPMP5Zs291iySrVaUapJsX/j8RdLGJ510koyDqA+m4D0bUVzZ7f/d734XP//pz+Srr339iliSzdz/7nedLorK9TfcQIikVXU1u9mqW169vqDa43//93+x6+67JT4SrAGIrefj29/+Nn7929/gzDPPxEEHHZR4CFi3DO6GugjYm8N6G3OTWCMk2x233Y6vfe1r8si5556LPfacHpIt1Hdialvv9ziA7PXJicefEKtkC57z1MENleJ8jn1XVNINuldppnx1G7XGDdORX701dFJxuH7m2orXIYccIqqRyQZQSsorroxU+J92yqmytrnmumsDlb5Jo1a9pton21TOw822R7PP2ZjfcP1PhGTe/fWvEzyrFHP65gopN1GF02R6f2W/98Jzz2N8fFzWm7Wv5spXrz1rWUhMrobNPV2vvCZVkmwHHESfbP8KmYuedOVXsbSjXcxFCxlNsolpZqPlUWaTVHkpE8kisiTPUmOYVXwZe22cx+F7bCVE1z+fWIqf/bMXQ5lF8P0ccv4IussvYf3WHpx20HZYd1ZZyLGhUjt+eOvDeHRFG/pzm2Akuxjj6ESBpqPpDHztCI0KNZqYtqZG0eX1oRt9mF1ehlZ/EBmanvol+OU8smkq68po9/vxnmPejDldGRTQjp/+5o946pUCCuiCl2qhManUmwQgCTaSgQOZdTGSnod8arYo3jjW7KAMydFQzYBR/ZCBH3JlDx2lspBsFx19PF47d74zF220mzV6Hzd5Tz/9dPBCEkmjDi3LfkP1FzedJNSu/Oa3xOySJzWc9EgscFOxxWabi9Jt4eJFVZtuloOdgETeB9//ASnWOed+TJRiU3nZC7wVrywXlRA3HuxwRxxxhKha6i1WqB7gIp4XyYR11103VET7xWFINv4lgdfMZdIjyUZ10zrrrSv5NnM1s8BtJh/zzIoVK2RRweuthxyszIhX0mX6Exc08+ZR3LpqL5JlJEy8UlnKc/TbjxF1o/EvY0pH1SdPqD/72c+KSurjH/+4kM1Ui0Y3JSSoom36gbPeL6Qxx84HP/hBFQqaUWLMZj2VqsozFhn9FvzKxRdLeWl6NWvWLCH/WOZ0li8NFcmGpBL/Y77//Oc/hVSnSdpf/vIXIaKMeZopK0lnkmyvfe1rUSgURH1AHykk53lR/UaSjoq8pIUY69XMuKIqjJi+/OJLEoGHL3Burutexred74tCj+bxp512Gt525BFVj5IoPe/jiry/+OKL5d7//cynhSTjXGkveOJItsApKoDLLrsM9EnEvkDCcqqvKL5sj2ifnOo849Nbs0i2WpiRCCLJZvr6UUcdlUyy8SaO35gEZyLJNl19admSpXjPe94j7+Mrr7yy7nvclIPzEN/7PIwgni3aFLHhtfp0VWgNTNd+V3FONCQHq1prw22biyYp2Zom2YwtT4N4m3ce3x3RayrWV4Zk42Fq7HxvkWzMn33dJtlq4TgV5WsQpuC2Zkm2fD4v+4c4E/jJkjPR5yebXqOYcE1z/Y9+jBNPPFEsdSZykWTjPmqi5qK18phg12+ouFw/cE9lLvtw9He/+534G+RFS4v99ttP/t0s/sznTXvuJWvIOXPm4IpvfF18nFaNy5Df/+ZIrIYqX+OmD33wf4QY5xr3tNPfJfvN+Gv6yhe77pxsxZp8vh7JZvpEVMlGw8yn6JPt21/Dy53tGDMkmy5HYySbcq9RIdlKgJensSe6/GHMKf0X+2w0jCP23IK0Fe55bBl+8s8BDGaoWEuhvdyHjVqW47j9t8Xms0fRjiFJj+qxHm8efvL7x/HAK53oz26IwdQCMSEtptvgpRTRlk6VhTxrKfVjrrcU7z7y9dikvRed6KH3N6Vgk1iqJcm/ze9Hd3kJst6oqNfGUrMwklmMPLpQ8qm/y4pajuapJOH6sRA///vLuPfZUYylF6CYbofHYA8svRVwL+59YL5LZ/S49FLIlsro8nwsGB3H5486DrvOW+BItib7feJjN9xwA77//e+HfrfDR1NxwhO1uEUHG1XCyXpq8jj51FMgm4qYi0QeJyNenz7/M7IJn/BVd/QCL77wghBlVLTwok+cE048UWVVZ3V96+9uEXMbLgB+9rOfiZmpeVHI46YTez5OPfVUyeOEE06o+N2pc+Iog99EILIqTxPRP/7xj7Kgkk1E9KqR7qpYVDDPW2+9Fd/8ujJN+swF54vyyL4aebkmkix6koxbxJHwueCCC+TFS7NAEk6HH354za7USFmS+ncjdXrumWfBccQw7OJLJQUhr0jUUNlmThb6e/tEXUkF15e//GUsWLQw0a8ZySySRfZkaffB6Pf8bcutXg2aOyfVJcDB88VMMWruWQsn1uGKK67ARhttFFJjRfMySrazzz47ZM7KcTUwNCjjnidXJEg///nPC2lvNjcmLX5ub28XbBpVRJD0/fSn/lcOA3gdfPDBeM97z4hVFNpl5lwxNDConKt6XrBQNMQjNwI21h/+8IfR1tEO1o9lJ1HGlP/KswAAIABJREFUTUOseUodX3q/+81vA+URzWc7ujqlaFxYsh5Md+utt47t2zThvfmXN0kZjjjqSDHbNu0XbUeOGZrQMD+auXNxLPOaJmlrDp4p+XHtIdlsn2wnnnySqCruvOP3uP/++8E+2tnZKerwQw8/TEjt6PXQQw/JuGc6DG3Pi4c4nE+okDWbF35/+623Ccn7gx/8QOYUzokkudmubGP6UJR21vMp+ws3Qhx7fH/997//FWXsf/7zH+lzfP/svffeOPCtB8l73R6P9jikaoPPPXDf/fIO5L1UtNIMnPUypq12P+TcyD7La99991XzSMwVNwddc9XVsonhWuTgQw9JnN+iP1AJSHLtqGOOlrnOXj489dRT+MOddwk2G268kRyKROea5599ThSx/H7zzTfH/IVh1S4PI6nUZZALQ+pT3cqLc9z9994nz1LhT/P+6PXEY4+jt7dX2ottFdcf2LZ008Hr2He+Q9qO1x133IFnnlKHo3u+aa/A15yNH80weVjDe3bddVc5PLGvYr6A733ve4HPv1PfdVrt+bbG+otte9Mvfgn2X87zJPM333QzHHbYYZXNccw6ppaSjf3zySefBHFifVkPHkptttlmUg2a5Mm8a6XLdv3b3X8V8+JlS5agb2BAysK+zXcxD7Q4juyrVCjKGOI8SfyOPPqoqsNiHjT/8ue/kMc4hvmeM+vDaLsmkU9J5qJ8nge8S19eIodXxJAXLS94QMXyv+UtbwllwzzYvv/4xz9kXHEtxLbme3PjjTcWnN705r2rnmn0fSoPer4csP/85z+XwzIqxdj/aLJNHOkWggoy4k88eFDHq2oMe76MB44Vtguf40WF+2677RaLd9zcYL6L64Y88F++TFmtnP6ed1c9Pjw8LMpg4kTl+Jve9CZZr5Ecopkpxy/7FefrnXYJK+jrrR/Zfzifsl7XXXed+ICeyDVxJZshaxrIhRYLljN4ecKEXgyZmiWnZQg7vo+OPvIoHZ0R+PfDj8pY4MW5+fbbbpF/H3zIYbJWbP7y5CD6O9ddJ2O+s2OWHEZyLASHymm19wwT4mGzuAn19QkUVgwfxFAvJe/QAw/YT637fV8sVE497XT5zLKF+04CyeYDY6OjkhYvRqCUv5EDdPM5BaXS5JzWOasrlEe9vjqBak761qTXhelPSSTbKVd+FS93tWIsU1GyTbwwKoYmSa2sP452fwCzy8uxsPQU3kyS7U1bIOeN4x+PLcFP/zWI0VQ3Wr0xbLoAeMfeW2JR+yhavTwG+ldgZHgM626woRBeg6m5uOWBXtzxyCBWZDYVVRnVZfl0O+DTRxvpMAYT6ME87yWceeRrsUV7DzqxTAU5QAkpv4xsqoSMlxeSbW55KTL+GEpow1i6GyOZRRgXH3E5+BIEwUMp1YIiOtCLxbj+7yvwj2dKYrpaSM9SJJs4hgsfDlGpJtO48B5G6+YF/6LKL8fAB0VlLkolm/PJNvGeVvMJDki+9P7973+HNrpBKFrfx0477SQkm/EjxgSpfuOz3NhxYWg2yVR+2JsAO/MnnngCH/3I2fLV579wUbABmFCV6pBsj//nMSFg+ELlxVNsKlOMI2SbZIvbkP74hz/Cj3/8Y3n5U7bPxQPNzbjQsyc94kOSgpjQFM28aLjY5WI+Ornz5cvJl0PeLMA4AZv7uKHmAoaLKeOY2Wz65bRPLyJPP/10WUBN9qo1ETc6SVOVxYAXrP8PfvTDKt9XjaYTVxcqw77+9a+L+pFmeVQxGAUOzRSJFclc5kHSg6aMtZzwTxavpOdt0or3cAFHp7u/v+tO2fzSGS8Xu8Hl+bIpJan6oQ99SMyDky6SbC+9oAijWpdtEkGHu0zbxj6WePF82dxxo8wysy/zM1VaDEjANEk0s49yLJk0SGbSnDKOnDH3HHvssbIp5GmmUTMwPW4EaFZJZRkVcSQauHG1FxJmjHGjysV8o32I44fjiwpWXlLO00+vS6rzXp48D/T1B+PbJtRs3E1ZSKpttsXm4iuLGzzWM7gi8xN9FnKTYja3rCvx5X/c0HETTzKfF33zlX0PS5YsETKGF/GhX564i4vOyy65VPCjeQrnLHNFcePijWZW3FSTfKFpq4ynBs2Q6vXB+r+vnSTbbq/bXd4dfT29IYjYPlRlXXLZpcHG1NzA8UvyJ26D0NreJvOLuY44/G3BeA311RTkPUy1Ky/TH6jAZL/lRpzvRtu0lPeYTQHN/0k+G6WJnTb7M30ych7je9DMP9HxYfI1Y5okOze0vF/8ulqkU61xTuLg1JNPkbJc993vNDzPc/6lGS3ntWu/c51SPFvmubYSe+78eULGRTH/1HmfDAgPkgr0UWtfVC6TXOD7nfMl34PElumQKKHZOv+9zXbbil+96HzyrlNPU2M9nZJ3HDf49sXfuHknzvQTy3qY67e//a1YFvCiXxu+a+y25rxN5ZSJuMh1zA47Kf+fZo4jSWOU+zTb/9znL6w9lBPWX3yPkFwI1o2GvNeHDMRIXGpMkGTjwQPJL9PPTF8y5WebzZs/P5jnh4aGRAFNcsjebkhENk00c1x84H/C44L385CMefHiuGUftfuD8T3M37nmeDPdH1iHttF3rimrDWgtko3uVv76l7vDh0I6fb4Lf/jDH4bahuOY4zl62eUg2USSs5mL6XA9/ZnPfCbwsWpw51++P7backv8+5FHJPnrb/hJ0Pej/Zz9lGM/6eKhFclWkneNXHHdkHPSY4/+R/C7+de/qlo78H171BFHSvIknLlupfVIXDuddMrJysy/wcsoLbnWO4vjcIJS2cmQbFxL8BBGCCc9vxnyib6o1PoqA0PMSJ9OK6UPv6cFColOc8XNxQHJ9q97FS7acfrDj/wncMXB+euO22+VZA497G2gb95oP4h7p8WtT5955ikcsP/+8EtlaUfxS5UQbZiEOP1uq/XP5JVisetlqyIyBiz1+emnvQt/uPMOuWPhOotFLNGSa1NznQEukBUmk2yPPPywENeqQyrCzghYqnDT5An333RX8vZ3HBv7rm6w+07bbfVINr7fOGb+de+9KOjoolSynfTtr0rgg+ZJtgoJnfXzaE8No6O0DOvgZSwqPo43vWoMh+6xGbJeAfc+9hJ++Y9lQPs8vHGHV2PXrRZjjrdUfKUND4/i17+5F6NjwIEHbIMN1qWJZhf60xvgkd7ZYmb6n75O9GfWx1imm3SetFsu5aO9tALzyy9g2wXD2Dj1DGZ5yyS4gUQ3TTGOaBEtqTLay4M45I2bYnarj2KqC3++93G8NJhBPtUJP9MqvtjY/kW0oJiZhb7MRrh3xXw8m1+MocxCKQ/fdiqiqYmnqpo0SrKZvmXION4dNRclycYQkQzJx98nOJVNW1+KJpzyk3ZqK60IE8uIBBgJDTOYzV+aMRkzLzvFd7z9WDk1I1EgvpYa2KyRzPv4x86VZBggwQ5C0HBpE0Yt4abj0MsvvUxO5EkCcIPBE/Po5FxrQf+tb3xTFgNbbbO1EDfEgS9vLjaE9OL5BSc/q+uZTQbrcOCBB+LMs86Snin5qIAgQl7IizDSZc1CkFOCnY7Bw/6O6X35KxdXKVsaJSIaxbiR9Hhyx/oQayrJaP4bfaHadaiXt50nSQYGyCCRZr6XPM45R5Lh5oIn0Zyc+TtfsCRWG47UWa8wE/ydmxibMOXjrMMtt9wiG9nQC9JT/ceQLbV8qpnNEYncJx9/Qswgef3P//yPKBeYTnSaYbq1HP6a++MWO6Fqe76YkFMVRwKLG1xukrjAkpPDGuPdkGzc1JG8I0nEE2KakzN//rutvR0nn3QSevv7YtEmIdSIc2vZCDz+OC787OdEycNLlKXvOLYq3aR+TbNVKsb4+7/+8U9REHEDwfIGBIIez0yUUZR5osrLTjMufaPAiY4Nc/pqt4dpT3sOpsKGhJiJwmqnw3HA+Yr3//TnP6trBsrF3yUXK5WjIUsbmbcnOBwSbl+7SDZuyKUdPV8OH9hneDjCPspDAr47eXGDIG4MrOsnP/kJHrz/ASG/uQhlOjJm2trQ0tYa8n1J5SY3WRwD3EQa0pfvHCqLOV7tTQPdErAfmIsHZFQD8USc45xBPJgOL5I7VEhG5wUSc2bDvO/++4kihHlwvnjsscfETUPcWGCgFz7H37ihjlN2xXUeKlSuvfoaOSw75TTlnqDexTyoCKJamOVLivR3ztkfFex4P5UXr9p0kyBpthVJKjNGSdKR5LOVE48+/EgwL1OhS4W+uTh/n3ziSdLmnD9pTtauo0lTBcE1F/M3l+3r1nzH9mC5uI6QMfvu04P7ObeectLJUj4qoklyBZcP3EUS/rLL5PdMKoV9998f7/+gctdhru9e9x1RKfHi4QfN62u+G2LWXzSPpjqWz1G5Rj+E9KNEdR9JMPYLXqzHxptUB++IU7KZACGsA8cLFeBMj5ccwMzplnqxrxlln6kT348k21632+6irGQfp+kZ60kFJi+SlSQt7YvtxX7CAwniTZKNvqCYD4OKcExz/UaTNb6f5Ip5D9rv5CiWhmSz3YKYsUKCj64kuHZg1D1eXCPzXUSFc9RnJ8cp38lco5M04vzC9wQPwH/xs5/LOOZ76v/+7/8SFXe1xhF9TJ31vjPlkIjzyVZbbYU3vmEPyYMEMtfbXL/6mti56Vc3V/qOZbt28003qQNrACSzOY45n/GdS1KR7cuLB9U0CYz6eI0rY5VvLr0ONOt0liXuOumEE4M+wN+Ncpd9hEo9trNpV65beMjVyEU3OMT969/8RqJCt1Y6EyfZKqkRx622fLVgXyGWDckQJnXizO14+HHQW6vVwXHlvfef/1JBqjTJ9ugjj8lajtsaCgDu/L1qy8MOP1zWLSbaYiMYqnGgWvb4446TaKuB4E7vj2yhh0mTdZozd76ovuO2h43sZ0xalXurybC4dEgqnnG6WifKdJBOyztY1o1poTXlby6dwYEHv1XUfhuKgltbSFUylsOvww9T7SDP6fV9vbU663/V1dfKXnemXRMh2Sag3Qz6J3VlLd4IuvwV2HbBOM54yyZYD49hQekxzPKWi1lnIdWGwcy6Ej20xc+j1RtFmz+AHEp46tmXMDgyKkaeLRlg2y03hZdqw2hqIXozr8KL2W1x/T1L8aenPIy0rIOCT4V0SpRsbaVezPVewlaze7Hd7FfQTbWaNw56XkulaTJaFCVbe2kYB71+E3S2AMVUJ/5y/+N4cSCFcbSLQSkksAIjirZgLD0bvZmNcffLc7A89yqMpBegkOpQJFsQaZS9oHG0GPigs+xh4cg4LjzmeOw2R0UXdSTbFI8mOtvnYpaXPbhpOkKzKKN04e8c9CTLeHrLDS0Xy3wJcxNgR+OLFpEvZp4M8/rqFV+TBdCErwSSjSeePOnjHM2T5LPP+WjodKbRfL78xS/J4tycZPI5LsLp20UinGhn8Vxs0acGTUm4geJGhb/RxEzqZRZfPMlNp5AvFsRci+Xjs8a81qTHBQvVW3zZ2wEhTFuY8tP3ma1Yses1kZdJo3gk3UcygsSWISFJ+kSvZspDYo0LXfrgib74JHDFcceJsoo+sIg7N4Yk1/jyWhUX/XLxJOn1r3+9nEIlmUAFZdMn+1xM00SbygHbp5n9QrUX6+ee8zHZwHJxysXfyJgyATIKyijW3KDXGou1sGLfpFkFxxM38NwwcQ4IKbZqkGxchOXHxmUcslxcrHPxYRQePPHc+81vxl/+/GeMF/KhOceUi6oKjqV6F8cqN5JUaDEPbhQZEtzgGNcHa/VLklA83eaGN6Q8acQM3PKHYMpNHH//+98H8wbLxQ0350puVviXGz+aOBF3niqz3lQ5cZznWlsST3CpgPved74ri7obf/bTelDJ7xd/6cv485//LGWg70f60IyOs4YSmvBNaxfJRjNozvV8F3BzbG/oRYFy3nmC4CabbVp14i8/eL6Y8RmVoxAUjC4aPVbkfJJK4d2nny6kHAkIkllJ5OnXLv+qbGrZD6loNObapjlp0vX/7Z0HmB1V2cffe+9uNrubbDqhhRIChBJ6xw8/qvReBAVF+aSpdBWQ3hTlQxQ+ICBdBJEmiHQJVZASICF0CAgkgSSbtv3OfM/vnTl3z87O3Dt3azac8zx5svfemTNn/qe95/82s66jJb/x5ps69rQXWA4zXiE3bv3TbcVJGYuIJrwALrMUrJDNelJsPjInWC+wUOWgDplUqph1E6UMRFaxwzLz88YbA+IMC3RIT9MecCJboClghgU+Frjmmj/deptAilKwJMOizC4m2yD30udbYr2HDJHNKAFlEltwD9dA4oG7KSj6WOMYS/y9znpBghzzfPYFXH2RTeh346rKafOSiy/Wg6rW7fsypK5Obrnt1g4WDyf85KfqPsyzGW/DR6LDLlIi8hfEFBbXEEPsN4wv1nlTkBs5fEP47LvvvhqvKFriSLaomGcshXhvlE124oPo+IGMY/1UMjScH2DOus5Y4Ppfnn1WbFIrCEH2cywUIXuuujpQYrCvQDaNHD5CLeyNW2TSPDNjMIlkG7tCcgxOk2AMnKIx2aLYITPS51EMTIIkrmfemHW+1IHdrt9YSlL3ZltsrhaPtpIYef7C88+XppYWJfHuu+++TiRbc1OThsxAZmNckMCFfa3QXs9X8pO5QNlz7710vpcq0SzN1IeyFZKNgiVbXMFyFJkNHHAdxkjAVmCZcxDzCZmesVCqQM5xrkGpce7555W6PPb37pBsyFfrTgxCSsSRbOpFFv7SXZINuZ/wO4Zkm/HWOwV3bTwcpjzxuFrUoBC4PIZkK30m8JQUPvecQFkByWbivpk5Zc5EX3xBKJWM5MWXrbfaVm6/48+xJFuXOiSFRRzeD7t9a+dCYj37OUnvma2sUK+xqsFQGIGhW/CHr+vw2WedWZAVqYP3N26o9lkQGQJylVI3Yri88K+XejWbbtcwLH1Xb5NsFRkstRaqm+j6yzXKsTuuJCt6M2QMJJv/pWSJOZ2plkXZMdLsDZJB2bxU+s0yKN8gldnAirJDrLtMRlr8KmnNjJB5uZXlfW9Nufye12Wmv4YsqliOfKJKsjEqh+TrZWT+E9l1Up3sNWmQDPfmaIZRybQpCZbLtulzBnsLlfDL+m3SnBkqjZlaaawYppZseanSvT3n4+JZIa0yRL7Mripn3z5VZmVWkYbcmA4kG5apwXDKlwY/vAKSraatVZZrwF30cE184Ei21PCVvtAsBmhhEE4KwgEWWL6vmzPui3ff9ddC7I6kjRqtGxZqSYWYE2jeKVdfe02H1OTlHobNMyC/OIBAUlEQXhAGbLKj9MLe3uLzzz1PY0cQy0I32Jjsb8byF23mjOlvqTl+XAyIDotu+CHW9NIXIQA9FjUrrrySuvCUIwxRNcIugoxx1+B+889uh/29LQia7wtB0a0MiMGkNYEkg9qwGIQ8gCRAA4sbkxZLqNXPITlRsg98EQQyDiLGNRctLRZskCgcloywi7VgY3OTaq7Q1Jrst6VHe/IVBgtzhR2T0H6PaA0EvqffzPVYM3CAxD0org/9vKeWDQh3uFtBmkIQRq+15yE4G9N7BEMOuMxV7oHg5jCJRRwHmeeeeVatRabPeEsFdBN7qxg20b6hHizYmFPEgeEQVcw6ztRt6oGUZjxivUlRrZ6llUN7TBwxHR5h3CdbE1iKdNRrPV/duvlHgWxkPm60ycaFVy0n8K/Bm2y5HBj33ncfPRzyHGIBceDA+gjFAtabYKSa42xW57/JWmyTe+bdS41LrCx+dFRg5UfyjJ132aU986tF7kX7icM9h3zIDtzU0pQ5s2brIQbBLenQm6ae8q/5epFsF194kUKUFAQbCyTcGJkHkBtxh/VyEx9Asq28yrii2UWvuPx3um5TmOPEcKTYYwtCHctZCiRDgbgJO91YdkPUXn7F74pmPS1/nHS8g9hauNFBqhSsh1JUymGbdkJKQU7ZxX7XLz77vKCgibpLEhOIQyUZjmd/OUcVOnvstnuQ4CfcHwl/wX4FyYDSpG5oEC/NWLJj+UE9FDKbHnt8mITFFznm6CAzN7HgsC5kXSEmGvOSwhzFkg6rLCy3qD+6T0BsQAyw/7BesW5RUHKgkKJO6jMKVEgAk7FZY3IefoRez34FzuXKHdPeeFP3bO5jXbHj5SnOvujvHArJoP2rSzv2Bc/ukeyiRu4IBaxOuljPVyUVRAwlzt3TjBETwJ7PkAW8G+6w/B8XezbFcCxcYruLxiU+ADNIsQfuDyyxonJydK4mPduO9UlWVttCM017aQfZ4okpSPnd76+Q1cePV47flhvPPfsclcM6kWzhQ/71fGDlSInuN2YespeyHjLOh40Y3ik+dFx74yzZWB9wF6UUI9kgS9kzIdeRm+wxry7Whx8u+dY2dS+/6Zabi8Pli1xw/vka/gK8cLPvSukOycY6gdxnxoauHX6bri1nn9mesRzl9Rprrq2HdkPccC3hgNIqZP/94kuCp0LBkm3GO6H7vqdhRKY88aSSbPT1/15+eQfar+QZQESmT3tD5ee2ZpwHRXbYeSeZTEIomx3MeLp3ImsrCZUR+eWZZyuBj2Mpxdj02c80f/N/w+IlUks81JS+cDYZpvVnfDnqhz+Up554Up8HeWZi4ur88AP3VuJzaczSsIJ1J60vf3sAAjgp3mnQfshDlZvznmSQkUPjDnBn3d5my61UBuXdWXd/cbpxG++csKUr47Gv7jEx2XrSXbRgw5XxJOt7Uuk3Sa1XL6sNWSC7r1cpK7RNl0l1n8nqw9uk0m+V2Qva5J36apn5ZaOsP3Ftmfris7LtRmvJ0MpWGVLRLENrIK48aWzxZWFLlVqTvfXRPBm88mby7CeD5fF3muXLitWV8GoN+xUrOGKyLdc6U/Zcv1b23bBKavNzpNXzicgmHq7dXosM9hZLjbdA6nKLhKykS3LDpVGGSmN2iLTkaqQtU63f1/hLJAtB5w+SuRWrys9vmy5f5NaQxRXLaYZTSHQ/TLwQ9F2YPTSmI/WX0BKVcRnEZDPZRQ+XLUeMkuEigqrMuYv24ExA44k7Z7CAsEQFq8/4CWuoxoeEAAh0ZoNlAadAchjN5fjx4+UXZ3SOEWGa+corr8h555yrH6Pm+mkW4OjrssigiTWBzhEeT/3ZabHBg9NCZWLWFLISRkg2e3M3wiEZFo857tiij4gKBVivEKTaFGNhstK4lTscknBdwBoiLjaO/UC0ILjHdiKH0r64iG60uqGFmvakWyFQEP4RSHDpU8HVkAF+kHgCCygNfp3CjViXhLa8xr6D4GT8Gas1foOU4hmMOXDg76233Sb1m0GEoT3SzdAK5l2MhIy69dK/5nBiPxiBjUPrQw/+XS2SzDgm5guxX6LjuqWpWWOcYMlGWy68+KJYktDMMyw4IF5M8GqEI+YcWnbjhoMFHRZPWF4QwJ+CIAVJyUErrpSabzwHzDh4an1mk7eSfxSrgzkJOVdusS3IkupnPBCLTN0DfF9dPpiLSigaUjd8sC1DlXpnhCFiP1FOP/MMtU6EZMMCFSLECOOGNDS42G5cxQ6pxZ6PBR0HbeYgJHthvheZP4ZkYzxgUVSqmEOvkgcvv9zpEGEfnkrVVf7vX1OS7XtHBO41kUKWYMIzKEFKHKiYfuYQiNsXBQsQk0wgDntIWki26P5hX0v/YlkFaUzBSo51I1pwOzQB3s/4ZcfYaVyL1fjttwWkLrGUOBSxBtnu+qXmWtrxg8U8cglhElD2xSkj4uacsUj/+em/iM1IV3i+5+u+yf4JuY81BIojyHRiexEWgfX3q3lz1d1zxLDhanVDjEX2P0gT1soNNtpQ9y/dfzkchfpvDutY+7N+6/56fZBBmFiMJoYaJCAkPvN/7XUmasZiCuTdKScFljQkoojLkoxVDodbnsv+BIkG9pAbkGbsMbSXOU99uPfiTkkhYD3rKAU3VJM8qJy+u+vOIGkW92DhgpLTrIu6v/qiCZJQvGBdZt7f7v8eIdliPBywkiCgPf8vrF+gngIapF+kaJgTZJeTTzxJ3f+MvEAfG5K0HHyi4zwtyUaCEvCLI9middIeFEPsuZAPyCEof43VKG57yPHlFOrE7RdrHbwrjJVQlJMw8yyJZLMtPY37bVw7Ljgv2JOwUGP9ibrydnrn8AvTHtqb1pINmQ3XV1zJDVluryGsBx9/GGTJTMp2a9oDSQ/pjrV/MQviUth3h2TTuk2CpfBBfsbT+b7bzu1W/X/+y52y2eZb6hVGhimXVH/pXy+qbF6wZHv73VAB25FkwyX4t5dhcBGfpTfuufQL7pLsYxz+seh/8B8PyYiRI5V00naH59J77rlLPV4Myfb0M88FRhvhAcgm2RgbJikQ1pfXXz9ZHnvkcZXr1pu0fqFrINLZk0lAg/u17YYeJdku/9/fqkWrKaz93/nudwufTXsXL1qgsXYznq+EGAosjdmXmHCCGUAJcOvEAfp5dcO9MrSwzlTkNCFE4IIa3Ned9anUOO3p33sj8YHtKEmCgUppkSp/sQzLfyZjW9+Wcfm35PvbDZNNVqmUQV6rfDqvSf744IfSJCKjhg+VCq9JqvKtUpMVWWecyNabTlTrsxnvfSovvNksiz2RhkylzM2sJJ9kJson+VVkbsUqsqRilOTVXZR0BQHJNqb1E9l90jDZe4PBUuvNlYcefUw++vQTnT85Ly/DsiLf2GR52Xz9CUq8vfz25/LEC+9LS06k0a9RQo9S3bZAjjr8EKmurJIFFePk5396XT7PTZAlmTHSnK0RgWArkGztCCRRroZoy3kiFZB4Icl2yQGHy5YjRwnBcBzJ1sOjHe2Z0XbaVRNvDa1ftBx84EHqBnbqySfLdttvH/xcQitAFiRiJ1FuvvWWgjULn6MLA5/tNPBxGgkEih98/8iCVoZsgliUqfl3uCoi7JazkURJtqR7aQ+CK5pqrH1OOOnE2B4x7bbbj3vH6T//hQp+7ojRAAAgAElEQVTFkDeYzxthxRySwPaqP1ypgndcwOXowyBcEJ7tQNTFhohNFJjrEIILWWSjhz5LiLXJ0ugh5pabblbzf0ggNKiFg1eJ7KhYxiEAg5OOuVM6mulj7YMQRZ9zGMJlhI0wsW8toYOA+FhRllOi4w3SBffUpALhi0UbGzVCLq540RhxCO+Mf5MxEDcKEoVEx78hQ7geKwA08MgYHDKJk4RFAMLGtddco9m67ILFA6Q4cYhMAo1i7x03PsvBKXqtqe8/n3xaOBRiWWpimJl3tUk7voPAx3JO4xJdckly1kvPVzdOY7lKzBRc3qprA/P7NCVOCEFjiBsl1j2MqT/9+fYCWY/gheCH0EWfolQwJBh9xN+FODJFsonqmtbapoc9rPywGgUXDhQImByiGUdq/WSImSLzhvX6huv/GGRCvjcgY0oWL8gKbAREYsgQy6f3BbOvJ8n23SMOb888bXWOcdOzSbZoH5RrycYaWYxk4/G48xmSjWydceSecd+iPSbmqr3OMkYhhohfZPYbLEmxcCCzaMdsbzGZBovEMrQxMCSTsZAvZplqcywQT5COWBZA6pRSUNmWS4QhYF9hLeAQnstk1W2ebJlqceyLxuaCVGMN+tXFl2ivso+jbIuua+DGmvL0U1P0t2smX6uHwTv/HIS3GDl6lFrUYCFCvazzfGY9IRA/JAUED2EFOKzFFXXffe99XU8gQ/if2Hu4R07acANdH3FLRVHAOgmpy5qB6yQJNihG6Vku0X7l7/+gyh1zX3gWLjTTTqDFOoc7bLSUQ7JRf7F4nSjrHnjgAbXmNjHcTDIP+7nIa9Fsnfbv4MmB2IT1QJGDNXnBYj+mI9JgB3HLgV8J18mTY+UXLNyYm9SHPKbkQVgK88PzlQhG0YLchHWLXexYv7Qbt/RyCrI31kgoG9kfIPkpUS7zt5eGlvwRd1HTTuMuzb0mYVBcO5B12ZegGEj8Ukp2SYrJZic+iHsO7qLstSRYYL5F1z/6G7n+1ZdfUfxxly8WI46EDhDkx/34eI3H3NXSbZIt5gyF98fuu+ysTYLgYT0xJFun8ZSy4SQ60wQmoSXMO+++H4Y76UiyoXj5jWa5T2dZRQxC6v3gvSD7dLZikCo1kNtxwyXbq5GL+f2I7x6m6y/vxTnqr3ff28HCEqIDK95bb7lF171xK68qf7r9dnn88UfkRz86ShM+cF78/R+uCt/c09ioU556SufkZb+9XPbThHkRYDxflUy/POMXBeO6PffaS6644g8d5rIZ//fde3cHl2NibK6hyb6IFha4iVJ4pq41WSR7Qyh27hQSKO24/fayaEG97hUHffsQuUQT6mQLORZSduVScVk5JFv6KGPgmVOXyVwGa+oWdQEd2jZLls+/K+P9GXLWIavL8vIfqfSaNSvoU29+Jc+9+pkc+4N9hEQJxGYb5C9Rco7PZCjNZwdLowxT4gsX07m5VeSvr+blkRmt8mVuFWmqHCstfuCumcu0KTE2Iv+F7LzhGNlt/Tqplbny8MMPSdZbIutNWEHeePEJ2W6TNWTSmqvhPCpzFzbI/Y8+K3VjVpYt/2tnee71j+T5t+ZqwoMqf4n84PBDpKayUhbKaDnvtpdlTm5lacqN0JhyJiZbwZNGR4PXOdtoYbQHf+R8kQrPk+p8q2YXVZLNWbL1ztyAGGDzN5PdZDVBeDabjC0AQ7LhE37yiSfKNyHZsPgqQbIRUNy40RAbxLbkCtabjoQYBALCEgdOiIM4QgWSiwMjViiUVVZbVTUcq60aBNgtl2SD/EJzvuPOO6kGO1Hj4/l60CAFuFpz/SIMhFuie1hINbjuu++pZpdDLqSRIdlw91GNmOfr/wTPpw0/PfEEJZ9sDGy8iGWmAa0tconfo0K//V1BMA4XejSWRlAwwnLh/U3nZkSFIA4NkA1Y0Bj3Pl4d4QSzeQrx/AoxLYqQBbi7oLmlPZAsaIXiEgJAdkCuYUHAM08//XQ9EMWNHV1jwveCwOFec53pIoOFjZH5rrBYhRhChqVJ1EH/olW2BWOeR5shj958/Q19vGrFsfSKuOUWho/nB4egp55SXHi+ZpnLZJRoJOYKpJ55JwQRhAbcFUodKm28EOIhkBjrmn2vh4oh2Wgv9ZrEEFHrQfOZ8QvxFA3+3eng4gWabvqUwoGSWErEcklLpscSSp4vBABG0MdylJiRXSoJJJsKfLfeKo898mgh6L2pn/7CSon1lwMAY5u1RYMuR+aN3XZcRIwrHG6zpHIvWTxf5wL9TWFd6ZuAuZ7stuuusmDefCWO99x739RWriXfqYcvwG1p55120FqvuXpyQG6ktMjlHnufwxrkwIM7W7KZQNnF4prZJBsBwU1W6bjxSxZNm2RLIk2jJFtclmCN9XfzzbrusH6zjsdZkLH3/eWOO9Xix5TNt9xC+5cxndSGUt1l7jPkFG6fmujF0uNF1wX70K1xle69Ty289tkvcL0sVmg//UFhDT362GOUYINo22KzIBYV/c+cmfnRxxoz9fjjj1e5g0MT2OBWhutvdL/lN5uM0wyie+0lJ2At8/HH6t5JO7GYg1xf3LBEY1jtt99+ur9Nf3Oaxv+KxlIz78PzsMi49eZb9Css2SAQsJjCeg73VPYaLKKpl/5G6cS+iasoewmEhgnzkYYosrHEEs5Yh/33DturFaCtwLOzqTPWv3N4u7WHqSeJZLPHTyEmm0WyxY0vk7jKjFfChkCQQbiCB1YflFIkG2FIIFWNTAxBSH9judmdYkg2rHQg02w5w/xtSDaew/5M+zsVz1eyURVwvq+kKZ4kkHfI1bM+/1xeevllva0rJBtEOtZIkKSa4fp3uP6lJ9lMe816Qxupo0NcV+ulDMnG+MSSE0uzYsW2LDLjLY0lG5kgIeHVNfyCC2L3VzwNpr4axI6MGgPYbUJewfKd/RryOE1IjaR36gmSLVo31qN77hokBytGsnFfWtnJkGyZbHC2eO/9D0PZztf15ekn/6nPSrJkY70xcqaZv1hgYiyB1w7h27n/0l//VklkzhJcBwFG/7K+MOb33D0gNLmW8U02U7uYrKoH7L9/YNHpZ+WOO2/XON077bSDeoHkcpXy/AsvqpIzn2+VDSZNkmbSSIrI408+FeuJg3JE3eP9vD57nXXX1WzfNTXxsteR3z9Cz2W8wzrrrCMPhRl2C7mPrTNvh9hfcQPF8+Vnp54aJqrxFItHn3hcVlQSftkl2ZorOmbMLLowhBwEKScgmeinnHgyKNMiQ1o/kxVaZ8iOqy+WI7euktFtH2sigrZMldTnVpD7H3pS9t9je3XL5OhYkSEVQoNeQ4w1rmvKDC/EQKuvWFXueDUv/5jhy5cVq0lDbrS0CpZsZPn1pCq/WIZ4c9Utda3hjVLjz5OqTIvsuPW6UiezZWj+K6n15msihE+/qJd/PPamjJuwvGzxjZ2U+GvIjJQHnn1bpr//mWQlL+uus77kKmtkcWakPP5Wg7a5OTtEWjNVwdqsxKLG+QqCGeqXHUnuduVL8Bex3qIkm4vJVnSEdf3H666dXND82QdhNK2qVb3jzg7uUprBk1S1lZUqUJtD9AorragaK+3fCGlG3AITn8Roa+NarPf5Egi1M2cqYYHZfFKBwECjaqxbaBOL8l526vJSvvfh4ZhFHUsjhHrIMLP5wLhD+GGFxuY6tLZWPp81Sw/FdlYx+511wEfcTdEoc3iyhV3ey5BsxL/hsI9Qj5UMJvaQfrwTuJqDVtd7Ov2dcQI3sV5wf4Fg1cPGTzB97lgQDP/+wIP6JVlHiasWNx74zuDB3wiICPtqpp1AVrARs8mxASNYEvhZs9QlkVXpX7esK9McIM04RoiAYMOCiQKp8dPQZSeJmGac0fccvuyses9MeVqFffP+eQJiep6akJMUIVqS2onlFvNRBU3LXSiJxE0Djv0s3HQ4iFKY8wj+mhkqjPVojOLNuMAtjkM75vtgpd8nGMfyHKxxsL5tXBJkaURoxqKD9SpN6aQJz3tK1qFsICPjEd//XppqUl2DVQCxKI3LMuQ02eXAmudhhUB/2AVBFJIhLtC7GVfMBUNiQwrowcROuEKFMeQQc/egAw7UxzG2eG+N+0EptU7GrOtxIMRZGuy+625SP2+ejus9995b10B9ZEzCiE7jOPwiRfNS9UmxizqQbNdcIxttTJy/dBp56u1Esh14YKd+MCTb0GF1atEUN94NyUZ/Q7LZ7qLReQ3JVk5MNu7H4idufDCvUHpQzrvgfI3ZY+ZpHNlGYP7J11xbyAaNuxXJR7pTcPEjxhiB5rH4KZaF2X5OU0OjKiNYF8HPJFvpNJ4isgmxGAlHAKHB/oubPWusTcZAPmKpraTXLbcoCQOxyeHp17+5tPCIqAzAfCO8Av8jK6Bc4UAKlr+57LeqvOFvDotPPPa4kl7nX3iBtgHLV8IOEH4gqQ/YX8gCqXEW999PSWHCciCTQRIYK2ITS4+A7sx7Q7QjK5HwIal+G7souUHWVyxqmcu0H6Kn5GExrNCsY5CYBI+n4J5nsvPZzzUkG99BLpnEB/Y6Y7vvshfi6my7HbKnkrUcXFAuYMlm7kcZawhB9igIIQi5wneZTKK8E7v+RcaXwRbZKY0lWzQmW3Q9ZS9hHUVOwsKerLEoSU2xY7KVk2TM7l/GCPKHcfON248vuShMrpHNFDxh7DWC+QIJzPigvZokzQLMrOcmFjLXQTKWihGWZMn27ttBpuBSMdmMhadpipmz/I8b96czP9Gf7r3/vkBhEF5Y2H98kbvDMBK4SWOx3J0SJdmM7E2dafbHuGensWRLarP9vvY5gHl4NFnis8HZ7+133itUwbr77FMBydbJks3zdT7Rt3++845grRGRttZW2XPPPeW9d4OEFTwLmWa/fQ/Qda+5pVFdLcGAsxFyLuE0jDX2mLEraGKYXCXkRlBs7FBEougiNhqxL6+dPFn3EyNjnnHGLzWL/DNPP6VyEDG8xo1bVf455ZkOeyN1cv7CMtP0B/OC8aGJPGzRKfzAerPH7rsWXFqJTXjItw+LNZSI4t2pz0MPhOOPNQnesnLyqafKccjYfSEUdWdwF7l37ldzZJdvfUteeeU1IY0DFOcH4sv3r7lCPh9SJY25SimLZDPzNJNTgo14ZmTxrMo0yrDWT2SVlqnykz1Wkc2GfyzDWz+TbCavFmqLMyOkfnGTjBgySHeCOfNa5O8PvyoTV8/JN7bamNye8saMD+T51xfLxHVXl802XEfqK8bKna+J/ONtX2ZnV5PGCmKyVYiXyQorBm6n1d5iqfbmyVBvrtR482Swv1A2n1Ane22xnIzJzJY6mSv5hoVy1/1vyoSJY2WDjTaWJrKd5ofIw89Nlc/mtsjGW35TXpv2nsyc3SCLc2NkYXZ5qa9cSdvcKtXiZysKYz7IMJpcbAtnropasl104OEuu2gvjXWNQRFoEtqTv7KwEIgf17M7bg8CjNvFaJDsDWrcqqsEllgxBfcPDsIIOYVDYcILEVMENwcKwmA0a1en28JFiEUcLRxtQmvBgl1TS2DA4m6jGmAykylYp2ERhEaL79AInXPW2Sp0U689jElfjkYBawWEkqgVkb14EofrzNPPUGF4u//+ppJ4psSRbPzGYYP3R4CEYGOhh1zq6sbb3fGDewkWVhQ2KjumgRkHHCZwh+LQArlC8OxCNq5IA9DUUw99hoUclnxairjdITwgmKOZxp2Hw85ue+xeqDkNAdZdHNLe/+jDj6hgASlNv0PgsJkb8rXYBonGDotBzbaVzahr6LVXB2Tzlltuqd+ffOopStTg+mDip/F7KQwY77gn4lLDIdpkxSo1rkrVa3CBHDcxhxgDxoWMQ4uuGxGCBcsB5tf6G0wqBEqGiIvGxrNx54CLuwrzk8IY4zCqpGuJEhWa35o2XQ9vtM0OCE81xPFAwDPJGkrVbeMPXlgcEnONQjwThHKbNGDsY9nKQRNBFLKEgzfrX6J7khe401Mf800tpiwyhxg3kG4EIsfFNdpvhx7ybVUWFKxNDdHVQwJb3CEIi5qF8+brYWsPFCBlPKvTISdNJ5QaAzEHYW7pKZKNfeK7Vr/Yh5UoyRb3fppd9K4ga6yJyRbtR/M5asmW9Oom8QH34T4UdbPm+9NOOVUTzfA3JE0aC1cSJeBeR0GpgnLFLnHrRrG1hHfncI6lCPtqWktClDsoeXBb5fCUtpClFxKNPuO+yddfr3s5ltomg7PGPzsyIMeOPfpofQ7UeDGLOfOOhoyorqpSt9qbbrlFCSDcNE1BuUcgecqPjgnqh/DB8ozsjsXKj487XuOPsX9iDUwMXcg2yDqzHj344IOCMhXi8ZCDDlKiMO/7Aamx4gqpoNIxTKy18Gosc1H6sFaDG0lg1Igceavg+JRcNfsQ72eTbMhT0VKKZEN7z5hl7FLiLNVUqXRekITC/N6J8PF8zch68a8CRc93Dj1Mla7GYox9EqvxtCU6xuPcRaPX2NlFTUy26PpgXP4ZH8ZSza7nr3+5S/vXJj/NOCi2x9vPIdbY5//5TPduLCmH1tV1WrJP/OkJahVETDYlWyNr6rNPB27XtIN5DBETxRxlMlaVrLtYY6N0MPJC0hqRRLKlyS6KYpyEL+zz0YKcTR/hdowVJLKr4hZeWIgBlw/cI1GQYTmbVrmXNG6SSLZS8lixcagWX2G2Yz+bUYurTTZtX0eKrb/R7K3mObfeeJNmn/YynsbAnfJ0kHCBAln/3JSnlGRDFrlUY0sGMcLw4MAdFBmPcAQkqDLyHUqC/znqBzp/ORMdexzJYbIaU+7UU06S6W8E8ZQpjAvkHnDhORdecHEQdziSIMpcz/xA7njn3Rl6z3Nhgjzi7aLMP+mkU7Tdxx93jBpRYAD0o2OPkZ/9/HSV1+1xiBzHvs04hQTGbRTPKUoHWTUk2dgrpvwzSDI0YvQolQOrEyzeoiSdOa+aPsJ9fb/995GGRYu1vrUmrqvzLS6matq1aWm4ri9ItkF+owyWRTKy7UPZcvhH8uPdVpWVWt+UGu8r8TMVMnP2Ehm64rry7ocfy7qrr6DjddZXDfLAA6/J2muI7LTdZlKRzcu/p74lT73cLOttME622WIDWVixgvz5FSzZ8vJV5RqyJDtK2jKVSrJB1g6SFhnkLZDafL0Myc+RIT5E20Kp8z6X8bVzZP/t1pYJI0VdWVu9CpFcleQzFfLV4rzc+/jL0uAPln32P0QyldXS7NfIQ8/NkH990KJuqvWVK0qDkmyDxc9WFrKJOpJtaRjVCW2AZGNR4+CNuxSBgNlgsCKD/OBAxuAz/wjczOEQjSxklvmew2OsFiqMIcFCy+KFRk9TQUfdoTjkkH3xpycowYSWAGHT1lREX0EXonAXRNDkcIrLHoW2cKhblSD8FJN9KuGARUZGyAysBogphqB42qnBoQMXC9oPaYB7KppysmaZAgkGiTgei6JIliuSAWDuDJlAm8jWZMfsIrYLlnhs7BovycKFxRkTet6TQzXY9VfBIoc4CRq/bfLkTgdlYskhxEAOES+EgpvriSeflEj8QJbwDzeXQlFJHbPXIDNlVNhAS4TVobFkOuCgA9XdJhoPqL9wwq2IsQSxSmEzhAxEm9aVghUcpBWHEg5pxu2GQyhj8cyzfqnEW9oCqcNYBVfmC+SWTo8UVkX2M5IENTuwNxo8E0TWEA12HawHCIBoJAk6e9ElQTayNAVhmBhDHMgN6Y+rlWolsc5K6eaHJQ6HUM0oFlqa8nwOEMSlwkoA69u4A2AUjyiO6vb90D86BD4398SRKwSAhmSzA+9yfRzWxgKAtYcsyxRN4HDkkfp3UsB8E5uGA+M5uHcnEF42MZSmP+KuCQ7mvrqLQrIZd9E4V8Vi5LrWXYpts3639wU7MUuHdcVcb1kAIkR/a+cgls3/YckWuova5AF1JM0V25KtEF8vMg7LJdk49BfLomwSH5TKzme7i2JRxQHELgULmTD0gondV4okI+EKh1MKljVxCZDYN8iMTNl22211Pph67frZQ3AfQr7ADdOQXHFzwL6fv489+hglqYnFhuyQdj2zSUL2ZQ6DyDWsq3YhmyiyANeg5KFwyCYLe7GCcgoFGW3kfZCnbAtl7uXwCNmApZOpn/81htqgyqL12wHmzb2aqdiyKIQQIIuj3QYsz7AOiZ2LIppdFZmKgmIwGp+qft58lQEhSoaPHKEKuLgYVmYd0efY5Jvnq8KsJMn2+ONKJhkPB/Ne9rjRtfqnQVKH7x35fbWmMQVs1Stg2vSAJD3+OA2NYea0sVhjHCMDE4NPrRr/cKUqotgDeEfejTkR55pPzOHPPv2P4mtjZbexWEw2c51NsmHZz14QXfZQxjCeaDfKYDurJUo35HnkZ4oqjdYOsgibdR4LNY3JKKL7DAkxovNL3aEffiSQOw87NJjfVjgS7sfqVas1JFsIuNlOkHchMVAEgRl7YQdlleervI11Ec/ZYacdFetoAVvjCYDSH1LLHkfcm8Zd1Ox7hJlApuasowrPMLQIcw3lA/UhR5CxMq4g33I/LtIo8s06U4y4KjaBe8NdFBl5r93a3SpRImy8yWZF15FS+/1JP/mxWkBDcGEJOvm6P4bvHngCPDfl6YBkO+Bgte5lvuKu+cMjv6frWl58Df8TEHCUwGQBcpMYn9E4icy5/7vyKrny978LSC8yM+psyMr4CRM0vAdjzy7RPmB9vviiC1SheNbZ5+rZDjd/QhANHlRVcD81xN2Up57R2KZxffrh+x9oTGBid6J4Terv+++7JzAoCSfuWeecp2tSUjuj9RT6wRfdzw456ICCpxl1bLTpJho2pW7YiKL9ubT/2FskWzCyiEmWl+pMgwxpmyPLtb0jP96xTrZYbr6Mzs8UyLcmGSLPTf9MZMS6MuW5F+TYw3aTQfmF4nutkm9eKDWZJhlS6Us20yaNbVmZ21IrfuVwqRxcI/UVq6i76CNve5rxc0lujOTVPZNRmpdB3mKp8+bJmmM8WalyttTlv5TB/iK1aKvzZsnI7HzZftPxMqI6r06mOLYuas7Jc1Pflfn5GvGz1TJh3IpqXJPPVMnC7Fj52yvz5PEZTTKrcg1ZmBsrbVIrbRlcY/VtSxZnyVYSot67wFiyqXXSeuvJW2/PUMsONRWHTImUA/c/QK1z0DywWBVKUgyhMMX6mWecoW5TbOxouLCUsxcYyBYO/ZB8LNBoTdRdJaHewr3W5o8AywZoAszjfsAGvPkWW5S0njCZBBFU0VSwkR98UJDkAbJxwlprBouvFyQ+4EDMYYGYUgjmhcOuleXQ8z1BOMdSsLa6RtuGxZ9dINkgGdj0OSxHhV4EKd4HoRhBNk3cre6OFoMtAirvx2JPtjcKBz7GyfwF9Xqoh1jjfzZLQ3gaq0jq+dWlv9brKakEkSKWbOa9wBMLQw7F4MUGHSegdReHcu4nzo4SRk8/UyCeGRNkvS2WHbDUMxiLaHhXGBsETDbzgYQRvP9BhxxcMo6JeQb4v/Dc8yosMJYhK9EsUtIeSqPtjfYpJKNxR8LCjHpN3fYzzPeMG9aTpIDEieMmHCdYKXCYYA5SIOtYv0gEUaqtHAAgK2mDxmQ6+ugCuQvmkMVJCWDi6o7iaNyn49zeS3FGpcaFsfgFR9xzceFmfHBwgWS47o/Xx843xicWsazv6oIeWV8Rbjns4ZbBdViooDHu6vhA18uhtn7+fNlzt91lg4026fTMaGZkXQNxLw7/74R1hBjsTmZlu27W+ssvu0zf9aqrr+5AspnrihnhYQmD5RKFg4ce9rtAsmlstBtv0no23HgjHZusIcRzivYDWShRkoEVJDwuh8wlEyfIzE+bZKNe9m5iirIfYxF61513yuKGBq2HtdQceuz5DUlKG9gDICIYKw/+7QG1AKIosXjIwZ2GLgdsrAUo1KHZe2MKgcQJKE4iAeKjpR1zhtzEkhVXwbKK56tlCtZq5nkaj26HMKlTWBlutBzazCFI41Vh2V2CzG9YvESVY+ylZi2LCwRvYoqZthcsTUvU/9EHHwbZxbESDmN0EQPSkEHmnX55xplqmWvaQJsYL0ntNwkUuB5lCZbrHfojjJFJwh++x/2ZRE0k58FijoM1lioctFlDCFKua54hqUOSjd9RiiRlc6RvkQuZ46xXkD6sp/xt3plxiFsu8l/NkFodh8QAo0+J4Qk5iuW7WgAb0igSlsBYHDL+CaWw0QYbKgnzp9tuKygNkxJdIddBvtCeS379q4K8Y4/DpJhs9jV29l7IM9ZNnffLL1/ADeIPSzPwYJ3HXZG5iNyM/PHl7DmFMUpsv61N0qZw4WI8apZIESULjMWW3Q4I8ZNOODGwGhJfs89uvulmSi6j+CW8gxlHZNtVSzZTgdW/xiqVeggnY/qFvRp3PtpLn7DPoBSiPdGi2D79tL4Tcst66wdZIaPZRdO6i3IvayNrqnGHZ4yZRFK4QrJemWy50fYgz7Ne4lbMGpB2jUpak3qFZJv+luy1R6BEgfiKI9nsdd2saYprjLKVDL3f2GYr7X8s4xhXR/2PcV/01Jr++aef0ecdePC3dQ48+fgTui61NAUKiaqaaiUx1w3PAmnDMPzzsUfVUtaQbMSfUsu8zTpblUZlUeLALVm8MMzA2ZGQQ0nLPHj15ZeCWHL7HahyZGIoi/Aca7JH2/1pMMNq75BvHyQtjU06XtdaZ6I8+MBDRQ1FouPC9MWsz7+Q7x5+mMzUbLfQKGF8sowo+X7brbd3CimS6nyVNBD7+PteI9nwOCPpgXgyWK3HvpBNxy6SH+8wQlbIT5fMvHdkRF2tNGZHypRpc+Tvr9WLl6uWn35vL42dxj38PzQ/T6q8BnUrbcEeLjdGlmRHSmNmuMzLriJ3vbpEnny7WebnxklTxUjJM4joJT8vVf4iTbaw33bjZetxGRklc6TaX6guo4P9eqn2FmpihcHeIqnMBxaKLbnh0pCtk4bsSMlncmd/Ar0AACAASURBVPpskje05StlScUYmZ1bU+759xx57D1f6nMrSmsGkg0FXECymb0wqRsdydaHAzy6uEKysakiWDJ5EdjVfW/llXWziZI+nUi2GHPdDgt1uPu+PnWqEOiW39jk0HqzqbLJQlCgsWppC9w9OdSpKXCk2Ga8SZBRH8Kwxp0JzYw5PCO4x5bwsK6uAhdfrEIn9yPAoAFl4cT9CqEUaxc2WGK30FasRhDsCUKO9kK1Y5GCsIllE5YDEAAUrJwqcxV6SEHghsSCxDMx7ewqcL/jeg7RfUGw2RpLY8adhHXSxObghsBLX6w2fnXVmNtki10fMXT4Lc49sNimwZiBgERggyCOi0vW29MKjTHjlgDQmOhTEH4RGg/+9iF6yDbJIbq6ARKzDAsrNLCMT8aJeQ7/q3k/RFbUMifh5Uk9r9nyMhltGwdtDuZYaUKKMcb4DWsSxq4hWRHiua/g1hvWH30v+h0CmoJmnSyYXINbNfMdkgdiDHN7NMb8xj/mFmSsbTEWJwjaY86sM2i6L7rgQtX48R3k9znnnauHsUTcfZHHHn20YAV2+RUdY9sZ4X71VVdTd7i4mIiQg4MGB8FH40phTRFR612EulLjIS35xnuh6MASh3fmUMl8Zf0yVlQFrWgZVoqQiyhDqBsSkjHHIaurlpiMUJP4wGAUyiMFyIzW1/6d77gu+puO+QjTFXdNmrkfPzYCccS2ZOtQVyhsx1kA2iTb4d87oj1TrFVBXEy2aFtxt8cNkPXT9GFSfffdc69qtgvYia9WJsaqPI5kw6LEzkpozylikhLDK1qwXOIwFV3zzWfqREkUR27bJBsyQJLlrXFTY79ECZeqeL4Sd29OD8IPFLP6i9an2PiieJmsjsxnSKpohmiy4KnLW7heEbuxkAm4REM13muYtRD3zLjsksw53sNYVmERGJfVOm7Mcgid/cUs7Ruy8ZkERDTLXI8bqcpzoeUOiZewnk8qUZKtgKtRIoZZ4FESsgfaz+JvMy7431ib6/eWz2AaSzaIb2L0sZeY9d5Wqpn3g+ihH/UwHrp7mb5i7UIZiEUlMtiFF1/UgUxg/0ZpxfXR8Y/lF5bkzEkKJG40LAF7BTFTaR+Wp0apaGObxl0Uy0HCbRQI2UzokrzPPgXckMeZZ8TwM+9ukyRghcIYvCA3j/pRR9dp9mebZEsK8XLbLbcqKWJKYdxlM0r8oTRGLjWWbHHjCBmCGIGG3I0da9mMkjFJSXjMPqzYXnyxrLv+ep3ckdmfIdm4plRMNuY1crcJLWO/H38TaxhZuxPZ5Pkq47E20r8oj3uidCLZUggAsfuWZWxALOe99wzOO+yV6qa5sSGlonYvJWKO+iIXXXS+3HDd9cGczuTk6WefsRJ8dSTZ9j1gf1XgXX2lyd6ZVZnuxptvDpKVxRhNmPWi055TXy/HHPVDlRdNfxz345/KSae0WxDa604aGdtcg4Ub7wQ+KAX++eQUWW75seV3aSgPvPnGG/LDI4+UuXO/1Dqqqqrlr/fcE5CKajBpLOAN/p1xN/sR/YcFIGuWKWtOXFvPnkbWYe2+7c+3y4orJVvVlf8yfXdHr5FsusfkpSKXkUFt9TLC+0K2Ge/LEVvWyei2d+SjVx+WzTaeJA3Z4fLkm/Pk3qmt+vd6q42WIf58JeWGe1/ITusNk5WHB0kQlvg18vC/P5fZ+bEyv2JFmV+xukyfVycfLqyWhtwYacnWSpuXlYzvSy6bV/IMN9EdNhglu65XJ6Pkcxnqz5Nqf5Hk/AbJ+a1KjlXmF8hwmSfit0lTdrjMWpSR+vwwafJEMi2LxWtrlTYvI8uN30TqsyvKf7xx8rv7psms1uEhyVYlPhtCluQX4cJh++Rb3elItr4b2502TTRWkGz2ho1mkQOqbsCRRXH/fffTTapgyVbKLct0uu/rYo92SwOhhxYutoDAAZ/DhMZiiZRiC2j0ME7daAUxATfCHu1FO9xJaAg3JxY0NNq8L9ZvkA8QOWiAIRs6LOYZUfcBhB1cQHh+nLtiUpsR2nCrswtuEMYCqB+GQ/sjrc2aQzbkgH1YB08OVMSVMf/I4MXfWDlwuGPTKmSCDLOzEcw0rk+jCSLiMEvCEU01/VaWpVwPgsthyZC5tJHxu9MOO6qFgHEjitMMltMEUnczLiC7qAuSCwJ82NA6/QzZiyUW7i7ggQWGxn5LKl6QlQ7izh6z0cNz3JzCQmybb2xbEHjiSBy+45DAwQs3Sw5/WDeg3eQZJiAyFjomGYrBCAsCBFkOjdG5al4nCU/cUzhcmjhtQ+qGaswfk60sOoZwv8VtjsOTnUXNPAdLLuOmFAhNVWr1A9nJ+7EmMO7jLAHsNYZ3QkikQGSiPYew42+TkY+DJIcfXOkgGzvE6SgyWCAVCeiNRaMpCIqsS8xBu8T1VVzVWDFBJpg4f7gnoemHAOhS8fOqYCC7qOmD7pJk3b0/7j3ax0egGYToic0uWoRkw02H8U0hliiB5qPjjgDKjDksjSCcon1kxjcxK7FAMMQxJHXsQdTzlSDC2oM1Avd05lXUdc+2ZCOANO42ZDDmHtoIAY4iihiXcXsZCYBoDwcASG0OqRQUCgT1Z+9k/Y+zjKJ9xtoNoo6EAdFikiNhMcO8LWUhZu43llxrrDlBlTllFy+I6cVaRVlz7bXUDbJT8UWuuvJKtc6iEECfw2SxYvqecBAEtOczgfsJ+B1dx/iNtYIwCOB/9rnnpM5aiLUW2f8oZC2NsxRcvHBRIdYta8/PT/9F0baT8ApSisJ6jAJR3yd00SqM6zCwOdnQwRHZzhSew9rP/Ge9N4dI8zsyAlbpnBMYs3a2cnu9gnxCnjNyKm6DxkXZfgnGM0op5Dbu5yDKmOYffQAJB0EEUWJiEqIowbMCfBjLxDrtEIvQ85VMQpak4BqLLGkrPMnw/MbU17VPscBkfY+ut8ROZY2nbjuxlmm/wfP116aqnEzYE8YBlne8r7Hs5XowJosumKOg5TqULMTDgsCmPawHE9ddR2UHez6z17BP0lbma6IHgOfr+kBbUPTSPvpz+x13UPmGmKgo04qRbNyDxRB1YCmGZZFdkNuwxGOMxCnPuJZ+Ny7FKPlQzkVj/vE9ykPGz9333hM7ro27KGOCTPVgxJqDjAs+rEm8F+M0tnh+IW4z9yMH9UTpCsnGcxnjtF3PURouMbSkyWZ1Th13zI+0eeyV7GVkKAxctgOnyxwhNVBuZysSk03Qf48+8g+Vk4zSi2yeyEXtxVOl3gvPBDHazN5syCCyb1573XXta1JKkg1jD5LSzPwoCDNA+eYO26ubqkm2Z+OfVr7hOuJgX3ft1YX2Xvbby2W/AzqeOePk3+hc1c++yN8ffFB+8bOfhd4Uwfp36aW/lf1jEh+1Rz6PJzfJYooXl7EApF9/+KP/Ue8MjApuv7X9TMueffsdf1Er0YFWeotkC+ZDXq3ZKtsWS50/R0Z5M+WkAzaU/H+ek+bP/i07bLuptGTr5PFp9XLX1LwsyY4OrM/yc2V4/hOZMKRejtlnY6mVeVpPc6ZG/v1Bo9z77Ecyu3IN+Sq3mtTnVlG3TSzb2rKDJe/n1NYQy7dKb4nUevNkuYq5Mq7iPzKybaYMafpUxo+tFfJ0fDzzM1nQUiGVfouceNjWUjtI1LLuprv/KZ8sCmK7ce3yY4bL1DdmyOrrbystQ9eSx6ctlE9lNX1ua7ZG8n6FFGKxFUx740eCI9n6cYaccMIJKryMX2111d6a7H9YcqEhMou3WcQO2G9/JdkQVDR7ZCmSLfJuLJ64jnAYZtNlweRZuLggjNlx3ZLIFV3bQo2s3b6o4GpiR3B4xdKMTThOuDXfgQWm97TDxAlD4089xPTgQMLhHaEAK5ykgOjF2k3boyQbgt8vzz5LxhBLph/HQtyjH3vsMT2wIxxCpPHOCKOlCibmHLwQyiDqRo0erbekfb9SGJZ6fl/8znggCQF4cABGmNeDZg8UM76pCkH6phtuVOLKWLdEx70xcy/p3hiSqFimPfHEEzJ9xlt66FdXAE3u0bGHeDf6nHmJZR6WEnECMbEuEMZxF2WOG/fNLbbaUphXJgEGAjcHWtx3ELIhBfRdPF813q35No3Vo1pPq5jxkCRM8T0HJtx+cK8GD1yUEFjiCusPbg+QBaxzNqlnricFOwHVo4dH05Ykdxt77FI/Aj1riAr0Erh1xRUIOwjUcohZ+g73Tg6CuJRzqGINK6cOG1PwAntj+YtShMMh8YrSlM7z1tM5sqC+PrjdpBbPJESSiKQeT/PMDtck1RtTERhFFT6+F7g3cxBVMijloaDsdnbxBjuWVDlV2CQbgdEhCyj0Lfsi5LF2TyTmXNw6zHeQzMgBZLBMsx+UaitzHlLnwvMvCAjelHKFSehA7E/Wvi7vG1Ys0FJtjVuXSt2T9hBYqp6l8XeDOeMBmY45xbiwrZKLrUeFtb0M+aAYDmaP7IlxWew5SWMtac6YfVP3WZPVuQsdaith2F+oq7teDrYBVbT97Kv0rW3dSWxmiB7cczW8SgpraULCMD5YbyCo7ZiLcTDE4hheaKQU9lTIMcg89r1rJl8bi6gh2QjXQsw5s/ari3FNTUn8cMOFbEZ5gXIVN9meKOW7iwb75t577VWIC20ILRuvqNKUe4xluP0//U5MQ9H4TpZ87vnqBvzz007RviemGkrGfzz8qOLcXjwlvF987vng/tBtnb+DsBU3dkiSlohZKJe2tDapJxFEXltzS+HyjTfdXJPxRC2MzQWl11dPZs+apWTVs1OeLtR72HePKCSJSWpb/DwP6rvo/Av0PMs1wXU5+cUZZ6j1bdweFt2/Tbs/+88nqmR5MrRQNe6hp5x2msaRNHvz2WedGSQICSfsyquuou6zY5ZbvieGY5/V0Vskm2Q8xQY5O+sFiQ+G5GfJNmtUS27Wv2XS6HrZZat1pC0zSP45bY7cM9WXxdkR6s45tO1zWaNmrnx3l0my8pAGGSSLlMQiC2mTDJUpb3wpD7w6X76qnCDzK1eTBZnl1AquLVutJBsFF88Kv1kq84ukzp8rI9s+klH5j2WdYYvk4D2+IRWVVbKotUJue/B5aZz3ufzs0E1kWJXIguxYuf7uKfLposHyzf/+L9lqfI1USYO8++En8rcpb8rs7BryZcV4mZdbRZbkRhD5TXxymWZyiecJuzMdydZnQ7ujEM0E53AMkYQFDhuIOaybSW1nWeF6Au0ixKBdU/fIEsJwl4VeC5Pu1EHMDxN7wbxTHDFXTDAKVrhgB0phzV2yNxFCIaEQkBA4CFqtm1MPCZklG9AXF3i+HuBMbJhiuHWnf6N92hevZj8DSxOItZ4S6KNkkhFcIKEgrtBSIqxivcQ8ZH5ymCEbJZpmSJqiRJ9lqajYod3MZDT2IERba3OLfkZoJ+i/ie1UEGai8bBC4ZrgtQgJbG48nznHoXftdSZ2EMCxtsOCh5gTPMe4Cxs3IjTVxDoyh/5ofxY72Kigk/fUYgNLBbT0zK8kAQyBHwEJ9xlzSIniT7uYp1hMQiwYCx7aB95JsVui7abvXnnlFXVrgTTl2RwQdGPO5VR4REMe526XZkyXFjLbayk23yAU0ZhiyUv7WD+x9OBQlGae2u0Iru9IKKp5uwrj8URj4Xdj/W6y0ab8HOtfmiw9t2f7LVwTiiPhPImGSygH5zT9ZtavwjwvcVNX9x8s6FCYUCDZzJ6TDE3xrNxp52UaDDiso3hC2XTl74MkHqXkCi5BbuHwDIF//Q1/7GAJlea5HfaOhFigaca8/axi61PaPk7b9p7sgw5YRCq218Q0ZIpdV9r50lXyOC1Wdr9E+yhtH5dzXVxfGyxMm5OwLPactHJUUpZI8+xOGISZYY2SzSgf7Laa9mOxa2L0EqtPw6yUGde12DwppjiPvhfWfIRvYTtB0YmFaVyJI9nKGTsoOYk/iJXrvvvuG0+gFEmKk/SsrpJse+25ZyG5Vi5U3EUxjSPa7HZAtjGeULiiXtU+FFE5EzdfYtJCGnAddYHzrrvtEXkVT0P7vPR8EJfTjAMUqFdPvlaWX2GlooYNps0L5terxePk665R+dYOAfFf//1Nuer/rikQbNH1qNS8wir0xhuu1zAArU2BzEU54OCD5JJfXVo24Q1ef7x+snqE2ERgtrJCzj/vwsAdOyFxW3T+4tYNqXjd5GtUSWzee/DgGrnokkvUMrnDOuHnVa598P4geQnkJ8rAP9/xF1VsDJTSmyQbGGT9rOQkLxV+o1Tl58sw70sZk/9AdpnQJrttPV7PPc++OUvuf61ZGjJDpC4zX7aaOEJ22XCsDM8tkgq/VZYsWSAvvzFNPUwq/IwSbdNnZ+XBl2fJO/XDZEHlyrIwO1JaskPE8/GAyGqEtKy0SpXfoi6jI/MfygZjGuXQ7SdI3aA2aZYh8uI7n8mjz78vNf4SOePb68mwQZ4sqBgrk+95Tj5ePETqhtbKEbtOkrHVLWp5+t4XjXLrkzPlc1lF5mdXCmLAZSolT36HkBwv1e+OZCuFkPs9NQL2gptWIExdeYokd+XU5a4NENBNM2VMsYGGWSkBIPo+XT1E9yUuSQIyBCBWb7hRlioky0CYM7FRIJqwmET72a3i+ap5JSux0VZ3x2qgW20ZoDcj5D7zzDNKWqBMgUxMW5ToDC01cC985OGHCrfquJHQAiClxVkni83QCjCOosuGWnQjqNpupcbdJc17mPGN5e5FF/+qwy1pSYM0z+mLa8y7YBmACzQFki3JCrsv22SehSUF1q/E1cR1O23BdRP3VQhgYm2lJUHS1u+u6zsEBsK+13do9N+TzPqGpRpECS7zkN+sF4SlQOlCqAkTouCU007VPaIgx6WwaOupt5s2bZq6GRureZRBca7ovNNRP/ihKsoIt2Hi0JWzXrAf8hyUT0nWVF15r/LdRQNLNogc1r4Q+IIiEUts3YOhX9gr/WzByko/Zzz9DImq75+tUMWtvc/yPYnFsJjiesqFF1wsh34nPgES+8o5Z56hykMO/RCRKAyDzMieekdBeZgxwv/Rs9ndd/018JzKBsodtUbKZuXoY48XrJTLtdQ0fYssSEKWd95+q+DySv14Nv34Jz/RmFblnBPx1CAhCe6c3GeIzBXHrazhCjbZeLPEjM1x4+M3v75UCN/QniMyq/vgH666StaaGGYGjliYIzN//3uHF0Iw8K5bbb2t3H777WW9S1fGa0/d0+skW6ZC3UZzXotU+kuk1l8go1s/lN3WXCx7bIXLuSfPTv1QHn59gWy4yZbyjYnDZHTFIqmWRTpaZy2qlHsffVrmLmqUTdZbQ761+VpKvOUlyPY5feEIuedfn8t780hMMEI8b5B4OLKTdMFvkRqvQeq8z2WniTnZfZOxMlxmq+z77w+XyAPPvClNmeHqUnrWwevLiKoWWZBbXq69+xn5YMkIyWcqZKXaxXLYrlvJCjXN0io1Mm3+ELnpkRkyS1aWJRUjpc2vVEs2zbuby6pxgc7VBE8QR7L11Mh19SRarTholnIEUmQVXcrfILF55RC/y+JhI43Wusf61hpH5QjRPfb8AV5RdzGzSShiw/3ptlsKwm0gZYfbfRGSzQiutnsVf3O4IfaQkqcxVgNfzpmjrs+2FjwaIyYazy2pu3gG5M0995A5r92qa6CRbOb9liaSbYBPEdf8XkBgWdz3egGmPqkS8po4XCbWly2/2PsDZINxZSuHqOiJlzDJ2kwMQLKFkjglqdiWbFhkmRJdz8vd/8q9Ptq+rpJsSftQO2kUkGN8VqUXNmoQoJ323YCE60R8+SL/e9llcsON12tCtp12jkkGYb0MWTwhL7fealv5BmGEQgt0XyOc8jHY9xP3T8/XxDXXXR+4+0LuYlG/IdnIu1kIDbLvPnupZT6hfs4591wNiRH0XZluv77IfffeK6eefKK2Ci8SYqYRTqNq8OAgEH0ZVp351jZNqvfiSy8okXj8McfLsccfL3imFCsLF8xX8pD4qHivXPqbyzolZOkmbL16e6+SbH5W+1WJS79V3Tdr/EYZ1jZTdlurWXbdfFXJSpu88Ob78vhrs1WJcNB260qN1Os90z6YJQ+++JEs9IZIq1ehbpubrDJIdt1mktRW5KQ5O0zeWlAnk//+qlqWGZJNsrhu5gNLNq9RVhi8UA7YaqysNzar5N1rb78rj7z0mbqnelItQ7wv5ezDNpGhuUZZnBkl1977nLy3ZDh3Kym4Ym2zHLHHVjK4qlY+aR0u9z7znrw1JycNuVHSJhXiCzHZQqt/jRXsSLZeHbT9XfmyLiQN1MNVf48L9/zuIeDGXffwS3v3sr5+pcUh7jpzkCjnQMG1xL6BZFM5IN47tGizos8jsPfJp50a4+IZVPPKyy/L8ccfH1tn+ue3Z/9afqUVlWQLpObuINj/9w4Ekq2c8dX/iLoWfB0Q+LrtvyzT8+bP04ROU199TWOsmmynugzmsrLWWmtpxmmsuij9NW9x/8PF0GTuLkb0RUm2rij+euM907qLRrfPcrYjOwyNvZdrf4aWh0njHHdG25K9lBtyd9YE2oA1Iolbtttuu+KyQfgrFklBiU8kYN7r7w8GiWf23GPvQvKWwMIuAUkLtLgwPsQ4hbQj7vTI0aU9N+yXiY6jr776SglGiO0J49dICJXQ+T2xZCRBDXHmTCKX7uDfl/d2l2SLWmZF2w7JFhBeoftmvlmG+rNluzUrZcfN1iSambw0bYY89fqnOnZ23WY9GVFbKS+9+qbM/KpBkyE0Z4aoVdkgr1GtzkZUNsqWkybIqhPWlTseflU+XTJIFuZGaRIF4y4K0ZUju6nfItXeQqnzZsvqy1dLXc0gefuDT6UhM1JaZbDOu6HeXPnZYVvK0EyrLJKhcsP9z8jMJUOlOVstlX6rDPYWyKqjKmXkqBEy9f05skSGS4PlnupnAvvHUm7h9uwwoyjni1R4nlTnW2VMY7NcdODhssXwUTJSRGrC2VTOGtOXYyfj22qfvnxyPz9rWT+kFjYhsygvrSOwn8eBe3zPIrC0CflRAaE3BM/uItgV7fSyvn51F9Ny76cPSJpwzdWB1QAkV9qxEg3QbJ7tZ8mGFhGmQxdRlmP7MJjUXuM2Wuz/IANYViaut67ccEOQLXSgk2xYfIAPAllc/Mi0fVPuOCjn+nLaUM615bTBXesQiB6Idfr3oRtkf/aAIVFMG9paW4XMwiZBClnTTVbs/myneTZxGXFltdeDuLUBiyH9Ptf9JBHR9+7OWlQuyYZVdXBoTncASRvDL62cubTISe3t6Eg+JcunkevCTrRR7HBvCZKNGMlBR6Trh6S5kp7sLU4mLg1zsZw29DbJFpCuAWY57L781oD0ys+WKn+xulN7mUHSmKlT914szzKSl7ZMlTRna6UpU6cJD5CbchpjrUEzkFZ5TSoMNmWGSUNuiBJxml1UA7aTsZfEC/zzpVIaZbC3SHJCHEA/sD7LDRVPcGXF2q1eVho0XwZnWqVJamRuY6Usyo7SzKGQx1m/SdtKfS2ZammWamkj/lsmcE2lOJKtnFG3jFxrc4zLgmDSafNZWnaZZWS8uNeIIDDAx1dS80sJoj392qWe58ZdPAI9iRua3r/97T49oBVE0RTZQzXZAKRc+H+nQ41xRbFcRk1MRztxT9wb2vVGn+NnjOiCGJXTxB0rjxs34Ai2NES4bdHQn/t0T443N6cdAg6BnkGgp/fjnmlVN2rpRhiJNOtpV1uWlmSz6++pNTNKTPKM9oREoXuneXAXkjqkwaSTQtQiv3rqPePa0dW6e2NeFCPa1MXXwqSTLNRL/ZKm77pzTbkkW9RyLdmSrfMv2HtBWuE2WuU1SE6CrLXqbpkZpMkjsBzD8s3PDVIyrE2qxMsEdUFyVUiz5Pw2yWYg66HjqpSEayW9Ai7HoVybU6UvlBvPzEvOb1XXVHoRu8m8EnGBizJ1DvYWS85vKdTXlBms1nMogTPSpgQf9UmmSvJSqc8quIlaRGKpvnAx2UohNIB+T6sRGSiv1F2SrauL+UDBx7WzhxHojV28h5tYrDqaj7Y1raa1IMMVEST6sPnuUTEIdG8NC2PDeJ5k1AqtY/bOgiZYBw7RjhM0w1a2z+AwEAZ4DoXMnkucEmqMC8HcuqepXtoHVPf6tvy36+vnld9Cd4dD4OuLgJmfvekW2F10u7SGRCyPulJHb5Bt5ZJs6S2fklGOq6P9nBMkLjKxyqLjIOneqKKmK/gGxEdQenvXxUKpKwmx7Pb1xVnXdhOOk6u7Km93dw529/44ko0ct0dcc4XMqq2ShopKaSagf48NhJBog/xSYZFYhHblgdwH4abJQnAoNT9Dmvm+ZtrlXsg33+OaoH2B50V7zMH2uRA8M6DXAnlV55Mh7yDaMpBwvpJvnp8RL1uh8YaRhXV8+m3aLp4HORe0ie8Dq7m4EvhhGH+M+J4Cggq/TWpa8zK6qVkuOeA7stmIMc5dtLsDe6m+v4fMb/vrHZMW3L5YiPvrnfviuX216fbFuyzrz0grgPUHDl0V+vqjrf35zO7i1JvrXXfblgbXUkJrb75fOYeMtG5Aad65J65x63RPoNheR1o8017Xs61b9mvrTgysgYxOX6yxvYmPWZ91LTUH1XIW1t5sXEzd5ZJsaZsXXRdKrxMdD+wmgULn/a49oUIaC+hSz7X32/ixl9ZNsvR1Wn8hI0PQMrVmT+EKXmq/jfZLsTrt9yxmxFFsLprf2q8p/f5px05fXJdEsn3vmstlVk21kmytuazkU2ahj4vJFyhi8+HrQHOBUUB6BTRuQIxBnJl+MASzfi4kxQjIMoN1QDy3J8wIPCKMAjkyj0z7IerMOCMxgz7ZtMWQYhml47RNun7lC0rnQIkMHWeKHTbF0GpBnaY9wf/xRBz1VxKTrS0voxub5ZIDvyObjxgjI0Sk2sVk64sp0LfP0MFrRk83fdz7tuXB0+yNPU6jE0zkHqPk++MV++2ZHMDkfgAACGZJREFUpTbpfmuYe3Bh7Lux7QaDQaC3SajeRrrUetPb71fq+QWcwz+Wll0lbbt7uv8GOimQhEdaPNNe19O4L+v1fV1Jtrh+XdrmWLQ9ce3DUgm5pP1g23HBTPNOaa7p7jzob5KtM0ljzjOGgAgscNozfhcOaomv3oFEsmCPwzNqGdZZlmwnj4r3R+kECFp3+EA/HB9pY6qVWmftM2A5571iJFt5Y2tgk2xEOvtYfPnhVZfJ7Bos2QZJcy5ThiVbewy2ADcyjHYk2UyMtvjfo2hHSaz239WazIMQgwPz20mtmA5Toj8nGtvNHtsFvgO/HyXDkiQ5M/eS2hftd/tzZ4LNhEih9ZBsg9s8Gd3YKhcefKhsOnKsWrJVOZKtvKnnrnYIOAQcAg4Bh4BDwCHgEHAIOAQcAg6B/kXAkCsbrD9J/vWvf0ltbW149o/Su/3bTvd0h0A5CBgXzGiMXPM5cJfMyLy5X8rOu+wir7zymrRmMpoa4DMR+cEVv5a5SrLlpC1bEbHcCkkjrMNMbN+CpVg0u6wVhcy+vvAyCb8Xrk2O+mbcQ4P/vdBdNHAbbS/F85/iXupp24N3Mu6m6gJqxy3u8vu1t8RulyEeeV6FH5BsI5qa5bxDj5BNRy0ndUqylR/up5wx0t1rv7bZRbsLnLvfIeAQcAg4BBwCDgGHgEPAIeAQcAgsawhELZ7WWH28HHLIIVJTU6OvSvIdVxwCAxeB0ALSWAyGxFOUdKufP1fuu/dv8sFHH0pbJiOtIvKV+HLiH/5XFlQF8dhawxi+6txJnDRNTFXMcgvULHdJdbuMfg6dRa36Cu6VsdeXd38hTloqEtBrj6sWXt+5vemfHz9mgvsh7pRgk8B9FjxzvieD8p4MbW6T0w4+VCYtN1aGECduKU+m4Ui2gbs6uJY7BBwCDgGHgEPAIeAQcAg4BBwCDoFeReBPt94mLS0t7Yl8EkiJJMsg42Xmfg+6yeER4LC0jgd7MlVXV8shh35bI5zlMyINIjJP+N/XfJxh9D/930RUa49KVshKEFbZ/jl6fV9+7py6o1R0xI6/835dba/2e5h4rj11SFCf/ZlP4AkdSmQ5YrANExFsaSs16+nSXRzJtnT3j2udQ8Ah4BBwCDgEHAIOAYeAQ8Ah4BDoPwRMwrewBY4kWrpJItc/3euf6EQzeBqiDbdRbK3aUwLET81kiq3/pvLS8OQoLklt0nhyIfUGqWbINfPd0vAuSW1wJNvS3DuubQ4Bh4BDwCHgEHAIOAQcAg4Bh4BDwCHgEHAI9AkCSckrgmyeGSXYTD5QGlSeHZi7vhipZn6LplgweVEHAsHGOziSrU+mqnuIQ8Ah4BBwCDgEHAIOAYeAQ8Ah4BAYGAj0RdbSgYGEa+XXGYEOWWgh2bBg8zOiodisErhPutITCPjqnEvWVeU0C2VpyVKf5h0dyZYGJXeNQ8Ah4BBwCDgEHAIOAYeAQ8Ah4BBwCDgEHALLBAJRC7SklypGONt5drtDApXK11uq7u7e390OLef5dmIVEh2kKwOLxnQkW7pedVc5BBwCDgGHgEPAIeAQcAg4BBwCDgGHgEPAIbAMIJCWZCv1qr1VT7n1lnJbLfUe3f097fMNyVYewUbrBo6toCPZujua3P0OAYeAQ8Ah4BBwCDgEHAIOAYeAQ8Ah4BBwCCz7CMSwX/HWbkHOTEMOlUuaLbtAprNK8/0g8l0mQ35RSkc8l2Z8HMm2NPeOa5tDwCHgEHAIOAQcAg4Bh4BDwCHgEHAIOAQcAksHAhZbVtr1sZ1QciSb6b7iJFvB9dSRbEvHeHetcAg4BBwCDgGHgEPAIeAQcAg4BBwCDoG+R6C7JIK7P+iztFGqoj3s8EuHX9k4RW7wPE9wdcxkzA8Dx42x71eFr+cTnSXb17Pf3Vs7BBwCDgGHgEPAIeAQcAg4BBwCDoEeQ6Bs8iLyZHd/OpIoqcMcfunwKxsnbrCYz/aYYo5k67HFYxmryJFsy1iHutdxCDgEHAIOAYeAQ8Ah4BBwCDgEHAIOAYeAQ6A0AuUE4u/It5kYYeYZEYu2stm80m39elwR4Or7AbNpEiQMJDgdyfb1GKnuLR0CDgGHgEPAIeAQcAg4BBwCDgGHgEPAIeAQsBBIS7J1JnkcydY7AymeZFPirRvu1L3T1vhaHcnWl2i7ZzkEHAIOAYeAQ8Ah4BBwCDgEHAIOgX5EYCBZhPQjTO7RXxMEoiRbWtItCo+bV2kHTJlZQgcKs2a9viPZ0o4Fd51DwCHgEHAIOAQcAg4Bh4BDwCHgEBjgCDgyYIB3oGt+jyKQRLLxEOOqmOaBbl6lQYlrukCyaWekrb//r3MkW//3gWuBQ8Ah4BBwCDgEHAIOAYeAQ8Ah4BBwCDgEHAIOAYfAAEfAkWwDvANd8x0CDgGHgEPAIeAQcAg4BBwCDgGHgEPAIeAQcAg4BPofAUey9X8fuBY4BBwCDgGHgEPAIeAQcAg4BBwCDgGHgEPAIeAQcAgMcAQcyTbAO9A13yHgEHAIOAQcAg4Bh4BDwCHgEHAIOAQcAg4Bh4BDoP8RcCRb//eBa4FDwCHgEHAIOAQcAg4Bh4BDwCHgEHAIOAQcAg4Bh8AAR8CRbAO8A13zHQIOAYeAQ8Ah4BBwCDgEHAIOAYeAQ8Ah4BBwCDgE+h8BR7L1fx+4FjgEHAIOAYeAQ8Ah4BBwCDgEHAIOAYeAQ8Ah4BBwCAxwBBzJNsA70DXfIeAQcAg4BBwCDgGHgEPAIeAQcAg4BBwCDgGHgEOg/xFwJFv/94FrgUPAIeAQcAg4BBwCDgGHgEPAIeAQcAg4BBwCDgGHwABHwJFsA7wDXfMdAg4Bh4BDwCHgEHAIOAQcAg4Bh4BDwCHgEHAIOAT6H4H/BwXPjjOf+GmwAAAAAElFTkSuQmCC"/>
          <p:cNvSpPr>
            <a:spLocks noChangeAspect="1" noChangeArrowheads="1"/>
          </p:cNvSpPr>
          <p:nvPr/>
        </p:nvSpPr>
        <p:spPr bwMode="auto">
          <a:xfrm>
            <a:off x="155575" y="-8015288"/>
            <a:ext cx="11820525" cy="16706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 name="AutoShape 4" descr="data:image/png;base64,iVBORw0KGgoAAAANSUhEUgAABNkAAAbaCAYAAAD4I6FgAAAAAXNSR0IArs4c6QAAIABJREFUeF7UvcmyJLmuLcaI2H3fZJ2riabSTENp9n5emrz3BzKT7DUyk9k9lbn7PjrZWgsgQTo9IjIrb92nMDtn184d7k4nQRBYWAAm/8/z83q1WKbL87M0Wac0SavEz3qqnxP9vtZv+u9JSstFSj8e7tPN1WXa29tL03X9vUn4Pv5zuk5pNUlplWbp8eU57U9n6eT0OE1xmT0jXuLPw338v78W83T/+Jz+8e2bxrpOaWrjxb3bj66bcrz3j0/p8PAgHR0d8Rq9a3gn+8/8b2td9/k1T89vr+nb1ZWmw+dn+LhqntZplu7u7tL5xVk62NvndT4H/UtXfF5a76WPr8/0+fmZLi60Jpifia/H6HPxVuv048ePdHV1lfZne/ZN3RfP7s+P1vP15SOt1st0cXaesEr5eb42jTy4TCxW6/Tj/j79cX2TptPpqPy4PK2zPM3S8/Nz2tufpePj41H58WHPXH4m0/Q5n6enp+d0e3uT8O8cr8um/dS/S+Yks5idlO7vn9PJyUk6OjjMczsypfw+5gb3mL8v0vvHG+cWz+vNZ29+l5NZ+nF/l67OztL+/n5+T/9uT84lB7P0+vGeFot5Oj8/T3vrbfJj75mmablepbsf9+ny5iodTGfV/Iy9q//788tbmkwm6ez0eMtXXV61TxbzdXp4eEi33254PfTBet0Ruvziuk578zEdHxylw6MDm58V9wHknneAzJj8lXWGHHylt7e3dH19ndbLVUqrNe+H5/s+XSfpMfyu0cz48+H5JR0dHaSj/QMqEu4zSUwzbtODuMN6nRaLRXr/+kwXZ6e6b3hFva/pT3su5W69TpO0l56entLx2UmazWaUW4xzvV7ac/Ucrj3vq/ldrqfUB3g/7JOZz+lqret7eo/yM0nz1TI9v75wT08TZqJ8H/fX82x+llCmutlyktL7+0ea7s3S0Z70iL9nGZ/Jm8035h4zDH3w8vaazk/PJAc2673ruf5rXIelm6b39/d0cLjH8wTv6X/Dk3wV4uzqvydpsVpSXx4fH6U9agLIC+Q+pWVej3qiuK9TSq+vr5zXvekk6wOu10oLu0pT6jWcU77UyynkfZU+F/N0enwoqYL4ZV1Tfl/bOuL99b4pPT4/p8tz6FmugF2vi9tzDGPRWKcJ5x/uAz0yy+tXrl9KY5mk637riX4+Pb2ki4sLnn18P9tPro/L+vh767r3zy8+78BkI8/CSiuySkvtN5NLnHsYB6Tt6eU5Xdo+cT0t+cHzXRbX/P7MTnLI0Ov7Wzo5Nvmx95zaeH1+XP+usyLe43u9vr+k09NT7h9Kh73/rHlf1yd+v6fn13Rxfp4mq2WaYl/Z6qzsvNpL0qM+ftgx+ED2lstlOt47SJM8FhxWU9ufxZ7ivE8l75PJfnp8ekqXF2c6S9aaR83pOu1hfmzOdR7YfE9S+vr6SrM04br4M7Geritxf39f10dYDzz/6fWF54nbTb6v3Brq7W+M6e1DcrA/0xihSyRfmqix/T1fLtP750c6O5G+9Odhv+B9ff6lC4MynczSy8tLOjw5NH1pf5vqPVp5nZqdh2d8fH2l1WLBcz7qZ1vS6kd+7hR6ZJVeX9/TyclR2p/NKNO+f2Yu742t6jr44/2Lcnx2JH3gHxcJvKevr/+N+3q1Sg9PT7QTeS5Az+D9TC+3Y8YqS6Jm6eX1NU33p+nw8DCfJ/59aG2eeGvNMa6Drl+tJ+lrifd8TpeXl1kOaA+b/G1a18fn13RwcJBODva1fpVnIGnDv7v95Xr283Oe3j7e0+3lRSUv5ZlaX59vzb38BdhPOMP296El+C3qD+mdlY3D5VHnBs5bnCefC9jRF+XcHFiKwcOgvTHj9f/8fpdusv20wY7JCyR99vz6yp8XJu9F/qKlp3co8zxJ8+U63cOOvrmlvVOsdz2gPf/8WsjJ3cNDOjo44Pmnc2GVluuZnb+6HhYy3su2b8JxP18ueBbd3Nyk6WqVZlxP398aH09w7Ev8z/Yrbba7x3R6dpwOYT9R29d2T5Rb7hE7H7++Fun17S3dXsqOroShFfZgTWFdvn//ni4uzyh/2Q7qXMP5wj6CXQo98v6WVvMFr8X+2qQUXB9gHrA37x7uafMfTIum5LzY+VJWpuhCPOL55Z26WXpvnfdDO1x/nu+TxVJ+9T9uriv7aXCd2ROYQ+xvzA/sS8iB64PePvb7uN7GWHGeYLw3t1d5fsb0ZrQ3ce2Pu8d0dnaWDg+AAZS5pV/fnA/5mdNJen//Sh9f79RB2OuYXbeRNL/19ZJh/e/PHz8oP3t7rg/kz9fPc3ta8wN7ELYwnoXxFnl1Eaztb5dmPne1oo+LfbJvOhL6p1iE8dvlPpSD52fq9bN8FsXv2rN5T+0zl4P5fJUenx/SP66hD+J5Z3bNwH6TPwW5vX98SMeHhxnriPPZyhE0nvT4lHLwAn/q8kp6gj6G6wGb3+YGPFMgBz/u0sXFeTqETWI6methZ3qcLfpohq+8vn9QD12dnof3rP153GOa9tLaxrKcrtJqOeG5AFxmbwprqMwrxTCsDp5HfzRN0yJN+I7Qr7ATXQdtsxPwnsAdHh+f0u3tLedH17gX4viX+5tlvia/A2QDoLMNfBoF2bKyqlevdyT9W4JsFAhbHO3Wvx9kI2Q4maaPjw8KPIyD7CyMHCZZadom/eedQLbDALJxk3Wu9zmGEAJkg/kG5/hXQLZvNzdpNvn9IJsPO8tPANn+uL3Jgh5BNv/vCGoKZJum+/vHvx9kA/B5cZ7B1rgUPTnXYTRN728f6Wv56yDb9Y0UUAQht4hR+t0gW+tY5Ofb/gKw4yDb0eGB6ZHdQTY4Yjj8HHTPTp8pvwpko6EIkG2Svt8/pLMzgK37HFIE2Xy/aG0KyIbf3j8+0sf8i+vZV8ytsSnHfL2aEgC/uL5MB3t7g+dFY01zpOtw+OFQwIF3AeAqgFY9J6foA4FsMBJvr6/THgDwyleoxxkNHOyUp5dXgkvnpyfN/IxLEMb7OV/Q2PODKDrEvSvdqICGknFwlI6ODvOsb5NXvAUOv/dXAOBwGv3gq43iInfFscezvyMQcn6ewcRofMnZFZhCgBKGrQFhb++fab74TJfncBphRMPJggbV8T6VJTEIySzXawZfFAjRvaOU9d4X9wTwCUBwspqks3MHD8qC9pww3AtOK0AgOHDYJ9TRBMEBQOYTgPPmEqE9pBP9+fk17e1N0+nxcQbSOF7baACCACTCeJU8ytn8nC/Tw9Nj+uP2Ww5q6d1qh5V7w0ATjBXPpBwcH1fOwhjIm518gLRfnzw7EZyCw0hn3MCKKbxKW7sI5tA9nCQGCOgs8NzEKDQjLYgUQUzK3uc8LRZf6fzk3GbMtIaBG+WdywmMIAj2NfbJ1fkFnTF3/obyU65zXYbAAvbm0fHBQAfF8WKNCVTbLfDc56fXdH5xqoCYAdm17Lh5Wn5ijvFMgq0HeGYxY2VDS95XigjGrZa+EJR4fzdgT3/C9QRVEWCw6/x6x9kgS3CKGFiYTan/7OqwRQSoaJ/iuZI9BELm8zmvldyU8fpz6p+6Jd4TIBLOBQc5/H1iUC0C4S5LsE3hjCF4588j7Gl6oH7PGHReE2S7uDznnnSwi3NsMoT7xoAFxgpx/povKTtYFwRh/KxFgADnBB14SOXEJQd7XiA4nL/L82GgiLM1EhzDq7y8faSTw6OEJYkAQTw/tMYm+eY4LteT9Pb2ks4JgDuQGIHVPgi1nEwYIICOnvGm7nBKh0XvGu8FMXD9tV5N0sf8gw6ny7iwItNZJjPSEy63kqHHh+d0eeVn/HaQzfXMBwIhk0lzxhe9p++1OhAg1ITkA6wJzhrITgHda+sguunQme+fn3wezhMPoqzzuWVgdgOe8UxZr2hbQO8BtMLIIFeVrJlC8cADAR36C+/UP7Ivx0G2PK8my/PFinvzxAPrW7xbB23TREHKk9OjCnQfsy9dHiE/H1+LlBCkPDrIIGN7zhYdYnI7saDEy7OBMsnOFNdh0hgtyOYu9/vHF8HSkyMEq8dBNp3Rrn8mGCYDITgXpti3UcbDoP39sixMp9zTADmgo8dAKw8K+OjxE4GQt1ecmxcig3hAttUDOdBWxnv/gMDxaTramzEw6bGB0WWdQu5AXlnwrNYeK/qpXZf4O94V8g6b7frykkQShZYEskUA0EEcgpAMwADYe0+r1ZI+LudnorNDn9pejHsMgbT7+wfatL43AVtgT5hFOLiH27UINCJofHZ4km33YmnVz41yAN0Oef92e50D1eNzI1KMdL3sJ8gdSEVuD/fWozxP30JwCnME2xT6IIJIvWd7gB665PvdD8oPgvIFgB5eVewT4SsOspEIYLJeX1/7X7KxoadkR9+YHe1krVZTZ5kwUsJyMmUgBHfFWZQlOV/olnD56ff4Wiw5t9++faO9FkKxm8Q2Tf7b09MaBzSYNrKRWkTOfy/3wUMjk60G2Ron0xBXKP+KyTabEuxwBtxA6QUGio4oRfLhkIPJhknVouh5uzLZTo6O8qYkfmwMqbHn/11MtggivX18pMXnnIaXbw7/mY299r3XYrL9NpDNJ6Rl0IVILqb/a4UI3EP6dnMtBy7bSjViX9Soy1OfyeaPbdcFcgIAEv+DU/3y+CzWFJ9XkO+8jh0mJuT2V0A23PP9E87CGzc1oY8tdlcElf8E8DkCsg3lLs8AI79wUsB6wfuPGfpU1SbHGBYOMTDZNoNsLRik52aQzSKxPZZpFg37D8zr10JMNgKfxmTbqHkMZKNB+/iYjg4ErsjNLiCbK8H2EIQ8gckGwwKHXwHZ3Mypn17mR8r9zx8GrhBk0yEV9d9AL9h4uSZfANkQgeuzcNv5oYSup4zE3txe89Cl00ijZFyQ+JfpLD29vHAZYAyb25TN9OzSBnk3N58sG0TgMD9keAW2TGtUSsfqg8Pz8fnFInAwEofM3zi7fi/qgwWAvYf0L3/8YZGwwiock3U/rDFWRPwQiY1RtDE58sMPgM7b8yvlHZ/eIV9A+GJMUQ7u72kcHBrg1V4bGTZrXDCVhILpB2dBYOsqgemymgrIz0EKY2JG4w/OJsBWsC+dFbQ9iuZg6yu3hrMoo7E26uROpjSiYZBQDiqw1XRxjsr5+lPw+J5gDMOJPzs+yRwazXGMPMfIowWn5mBJPKZvNzBMaxA7zkezS/lMAMOwDWJEfgxk83vJiP6g4Q6wVaAfJFLrHSPrjntI5mWYYm8iqn64tw9E3MA5RZb9ffO+zk5RSm9vYhtfnV+Gl3QmeJzfOsKdo+NXkAM/N+W0yfhnKDkz8W1j8gecMIBkJyfHJQTgoEYzXneqsEdxlsB+urm5JsPZWbS1/GH9CsjocoAILtZDAHh8P31fzEiAkjVHwHU05CB/Jtov5f3MSSDrFyCHADPILKLNxwi+2Dmfmbf2vgJ2CxsYkggZALNVTC05YQ6ayvkqzyvOmAz3fxoADn2Qzfugonuyi7u/vr7RYTs7A0hi68gAcu89y975Wq0MAEcgBAGgpYFt9nSC2BpAmQO8kewnsCRoRzszygDHuF8wn840xfzAjvZAyKiD2wq+gSRwMpANgmCIO0XxLaU5aiYK/v7x8Ul75ubq2qz5Ma1e/t0sAWWEnF2m/QOxC31+x+7gzjgcRuhoAnSbWPXGvsP6Q+4APsGWwbmANRkDOtrnUw7e32n/wM/ohXn0DNdKmjmsyWK5JnMTzFYHuSLY2ep33MPfE8EX+GBwqgFECpQtAZyoO9xAxzPBIAHIBvvS5SCCbPGZABcUHJCCeXl5YyYAbRk79eL3W32NaxwYxpqcnsAPE8My6te8v+w/4FJTixrIBvYcdJ8zYT1QVAIKNWADkA32Gnxc6C9/HpmvAIDbRbSBO/MPQL+YT1ozbukq80E3IKxtAQ2sH0C22d7EMooUhNP39HEHPb4vGfIrzK1ANtqGFlzw9/PhEt7xIB51BGySdwJsZPbgOvxjRpft+SHowjWxINfb20c6PznNGVfFpjM/IegD9xygVxCUIDN6BR0c5r5zcIqppQFB3pEJcHwI5lOdadUGMajjV0S1CJghYPjt+iat1ov8emWvCWcoZrW0hQcbcR/YM5hXsJGKlypmbPvBa+Ba+I3X1866M4A/Ci4Xt74e48D5x8yMiWX7QXbic8I1+PdFDswKNEXAEO/GIFzAOaJOwp8Ir+N91hNmQB0fiAE+NX+9p4uiDuF/r1Y8N3GebNOXrlMcdIfM0j8hW7ZH6Wlm1kH35YJBsVPYlzy7FITLn/bAtfnBmmB+IHuQH2UG2V7sPN7nnKD7xwfBUuhL/+T5AUMaASQ+F/qh3Gyxhn+sgE/OmGmM954M/RLIxk3CNMEH0vVmMzhS+jhoBjBEC2FGroNs5sDBsPwVkA0OOZDEXwHZYCAiqhVBkkjnr8Tgb2aydUE2RhbqQ+h3gmxcHtMNAyabT8ZWkA3A1f0vgWww9PYP9qp00bgGEegQyAYwFeDK8m8D2Vx3vn/O6cQhPXob6KB9UNKjAbJdnyPdQWnDmz5FvUyZNgUWCg+xvwFkw7OfXy1dFAfujiBSC7JBgW17T2eK9kG2ojcE8rkZH3SvgWxDJpvS4RRlKh8aKTikLU3t+909HSLQ66kPLB2opZGLqcOLeYYi9QkHEUC2bSBZ3l805mZK5b5Wer2DFNtATBgliLwQZEOUm0ZeSdLpgWx67pQgGwAvAjo4vJr54MHaHEjSB0OQbRuoTEOIjjyiPY/pX26/8WkuB2N6NgJ70CMOrpBy3tkont6YyxlMJ2QTvb68EWTrRd/K2RRSOi29DHKA/XW47+zCGqRtjXA3EhGBW86/yGTzUgBxPuP7xnvg+n9+/052Ic9NBwvsXUv6poMySpXOcmDpDhkMHEnn9/RBSIoAHbDKAHhFs0Fp9FwnTz/I49DzAbYezPbSyfGRMUAEaPj34QjUzDDdAHKAVKRvBnz6fAydGjfi/X2nBIYBrmBvZjnopEdwvi1dlXT+z086uQiEMN3aAYcgR9nJcSatnX///P6DoEybHu0AzhTpoWHfuRzASYWOvmKZBY1Icu+/eTqtu3eWxrRKAj4pB3DkDZCz6woo7IO3+UG6A0D3aUl3kC4J8sJLBNzl8gwTBCkXSulnukNMkS/jHcq7nn//+JIODvbJaIz2U3Ea9T23JxycYyrS8zNlr5ofK9cxkAdbD4AEDIScCmzNwVgwkSvApD5PoTWQ4iyQTenRktcgBN3/9CClWKYA2eI1PdCA72v75/n1g4xOMrU6TvjwkTpP5ssIsulb5IM2+7GAdXan6Sw9PHkqkjP2CkPMAY/i6xbAtrCNbwZpfsN58rIQAm2+P0pHn+wfVpPqz8v6LIC+OjedJSG28ab1cBAcP50lAT1L+2m9MLZfAyKFCYbOw/4EqLecL9L5+VmaGpOBa5aZjyazzUED3wZ7k+cmmFrNesbxxffGv4MBDtOjsCTqd63XQ/tU9pNYEmL+1nuzlZ12fmBHM4WXqcpFn4+NE2AF1A1ADjBtALp7eq8/K8t7Z64wtw6AQyeMr2eROZ+nFwPAkZLWAmy9benzBTn484cCIWDtOVN8267GdWDhQkejJFLUBZIDzL+XLzBfy9JbPRMAcgB9UIPdJjuRResaDnLwhCDlJJ2eAgCPMuDspzJy+fMK9nwuBfAibRhMNpOQihEredR9AJK51gBzHExalkRi9Q9okgYkM5vP/RNcDx2NNPnb68vMqBYIWevWshZFG/15/2iZAIB5tipZDlU6OmZrFeZ/y/wtiX960YWVRLq5vEn7expjDSDVY8Y54uA5ypgoEDJMG5aNr2c4SOcAEoKUj49Irz/PZQQof1YKJMpUxW9i+riC1acofwEg0taU+4G02gAPrlZpNZPFDOAJcnt1YZkSrDfgmRIFRIy5EuC/Ih0S5y1k4ABgIoI2GzYJ3QkGxtYMSODcdGbrGKM53249UTbEVM8Ec9zLLHBO2hIQcRw212/zT+5NgWxiY+8KskHvcawgdXDZJX8tLuePJQg+VaYgfFToLu0v+zgQznIDtr/DnkYA0EE2L39SracB1u10j4BsPafWt7Lltlotrm9XlxSiMexSsaEAOtCBe+ZibALZ2oE6k60F2cAeGPtkFWU12XogW3ttBnb+nUA2vCeMg/nXwui7jLVv2CYuDIrMFCabqqZEI7jH2vO/q4ZAshoCfQe32iP2y9dKIJsOBdMhoYZWZEbq0HdnQjUEBLLBiK6FusiTvh9ByB7Ixk3dzJLLnm8/PP9nmWxyrKapBtlwx83sngiy/fPH93RzYUbiz4Bsb+9puYKRKLZMF3To7C/Ulrm7Q5rgz6WL/j6QrXHkO2tT1mSa00WPM5OtBdmG4u9MthZkc3mLsl7LgYzabSDbgBnrINuH6iVeeW0ZW88BiNQ4vWCyAWQ7v7oodQu27GoHvBCpxraJIBvlncZgX/PiHZ3JllO5A6U+g18GLmLeVNtD8/NMI1F1M7X/ig7qmVKua+QsPKV/Mad6m+7K95rO0v3dQzo8AUsC9RJZnIjhqfiGg2dPZ+nj/VO1+QDo5DoSfnTW+wZgqhtPeE848oXmHkCnfO4OQSD8Canci+WctYLiO7rctbpWBpXSKVFTBEAQWRKNt9kDLbhXJlMCiagxd8GIYWNMBl3vutABDzgLqKEDoIN6ZBpqso3KoOQAjjzYXQDZ9Ckg0hgbEnIJRx6GF+oauf72Pd97pMsP3hN7E6nRB4ehhmVbE7TZXz2QbUxfxvnxuXU5ILgCJ2ZkXor8aX5eoKMzyFbO6hjRrBkTVsOSDHClO8AZK+ef5JaS0jFSEWQCsxWGZVV7Low37pGS0leDbHsN2DomBi5DYyBb7zq3u7hPwDp/eWEQLgLgg/k1hpkkTGnaYGODzU9wZbXM4AjA/Di/0SCGHJDJ9vGVLq+s3Eavpm2H+YvnQg4qkM2ZAJ2MhwIowpkSyIa96bYBndxQk6adKwZClivWYML8eIqg9InV9Mt1Ph1kLel/0NHTfThwx9R70CV5vW2OWlAZMquatk8MVk/Abg4C066LB0+8linGCru9sAvNFjL9017P95/OMsgWg5Q+H2N2G+YHzAMGp84v0gECIfROAfQ3rmPUD6ZnAbijNp+zHdqziHZB2GP0m9frJLYxarLdGMu0PkPcnog/PZ3y/vmF94w6evz9XKOCVSaw9R/fbjNIu82ncvvAQTY41jwXnKlJ5VbO0DhezB8YjV6TjUyQjm1azY85sHA27x4eLRBiNZi6CsRANrP/sJ6vn2I0fru8LgSCDTaxvyPulNnG+wDAnSE6eoDZH1Bu45WBJtWbBiZQUsxhP0Vmq84DfksMcAtSoiZbW7qn0s9N0AbBKS+3UdnuGHdT17FAaZP0sUTdJy+zYKBfw4h1pnwMoGDQd0wTFMhW9rTbCWW/1CCt2FZg4oJlirEK5B2O08/vcv2UmQBeboPBnioFc1iz089bpgmGTAB/nmcCRAawAmlWA9VAtuvLawZGaYME32gM5vMgJb7PvQkknOy7+PFAVWTpK50W2VrQB6rda0GQkWC3gzz4if012x+mi5Yzq9ZjCiykNGcmwFOC7d4yx0fPaq/JZsFq6GjaEiMlufw+zj7//PxSCm8ITmUd3Z3YUgcOOloAOPbmdrzCgwtuPyEQgg9ZcNW6tBChdMrc0kWv6ePiX1QWadNH72lByhAI6dVXjPfxNVlYIIQZIWC8lcq9FdbSjoEgGw7oS6uVMM4c0aUqdQqWhAreI1LN+gwjhfk3gWxAL7c5YVkQ/FBomGybQDYpBQkCDgUUBnUHbuwAy86yXfd3p4tWIBvTRbcDXv6e3vgAkRcqg2D4bGOS/CrIVgp1wjhoGmc0qaUQ8jGQjQq6AQXdBOGRVzU+WKYXq/sUN/TvBtl0IEjeyZbJTDb85d8eZGMq0l8A2aCAfqbxwV8H2e77bJkdQbYjgq0B1Og0RIn6AMbB7wLZPF10tJFKB2SLTL9dQTavyTaWJt8qaMgeI3AGsg30wZjeDSCbGExiTeVIuh1Is7VFaHcE2caMmAyyoWArjMRvt8YoHLtCb+p/BdMPEdwIsrmT6kEa7joCgeUDnfKFvfmqdNEe+FSZUQay8V7TIcg2ZBaKyeHMMGcwOch2fi7Gp+ueUWa0vetyhXqAVrAVqTa58UU9H20kzUE2PCyCK9kIsv+IIF0LsiltGIPtMWVaydO5+fSodFEy2XBDY671zs/ikIuZ8UsgGwpco9D5KYoph4ZB7lS3zL3MpJuyQYgz2WCotWzWngHmc/TP7/c0LnPh3lFrTedBLtxrIBuaJljyaffKFpxbLdfp+/2PzGjsgWyV3IbzD4Y70n7HQLa4r2izGeiA6DicRtYU2WJX+HkbQTakVyAN7mfqxMJ+Qq2pf9zcZPuxP0E1Ew/y/uP7HUE21oELhncFIkZdYGA0a9rmchsFdBhbUjrLqmaVvv+pmrYHXi9xG8hGEAn14wCywYFTMeWWqTUG+Lr95CCbZLYEuZFASuAH+ttAO41XQcrZwZ7VS9xiJ3rjjCkcuDnrwDnoLru+/rR6jHZ0mlBHg7GA+qm6botDZc0RPj8WTGNqQbYxO9xlGO85LLeB0hmSFzUmmZLtS8cZ5xib6SgtCAC40pjGg5TxzelQrRSE+1X7CalMFycKTm07F3x/oXHU3aPsJwAVLXN83H4HaUFMNjGYdnFwS/kd6WiUXdH8tM+tUvf8jGGQEgXvT9MxGx+Ua0tjGo2jXC+e0+vnnOtCOTBgGN9r3y/qH8qCMcBvri6s0Z6dlyNM7AhiwEbEHmJGiIFAFdM8gPbZHpnAx1WwGnIghk6RoayvQ6aDxqn/AQCf7E3T+TFq2g7np9VF7qciOAX7CWAr5ccb+Pjc28+BfWD20/HJUU6LrdONh0xnHy9qcQFkQ1DeAyEuC71MBx+7gtVish2TNQVM15jufu743FqwweWLWAmoAAAgAElEQVT99f2TbC3UIMQz20Z1+RlRv7MR2ERlV1CLy4vsN/LjmINfKr2JgveFyTZmJ7bV4fCO0CHI2gPjc581bS0Vt6Mzfb58PXlWoyYba/NxR/TJIBmklb0JfXD/BGYr5KCUCopBE94ulxMo5BUEQs5OVNN2V/mhvmRNto90TZBNduKw4ZzeovjqpfwO7adc07aenFZePUjy+vbO2tFkG+8g75QxSz1HbT6yL5kJYPqg2R/+fR8NQba3d75fz44eBG/sfKOfwUyARyu/4/PQsD07+zODbDAOqkjjhu6iuE8FsrHg/eZPBEmcyeYgW49hNdxkFnkxkE0pEkqdoqzZJBcl7w7ZOMi26bnbGh9sA6127y7q4zeGBaI9729UQLnxwU92F40gm8/jtvH+LMjmwltANtXiyjW1cqTRN3+D2KPL7ONj2jtUCko5wIaRF19fZ9rUNUW2G9Eaq3WZvXtQ4wOv87IByPF3ZPQX6aJvH0z32wawxfGidkqPyRYPgpZ1pTWbkp0DNlJkso2tYzFK1F10zEgcBQFMyT8z3QHdRa24+kagyxRbrsnWB9nGNINHKSEHqvfjRmLLpI1GtStT1WRjmuC1oqICkQrTJj7Xa/q5HDiTTUViNwOmvE8Dst1cXtZpS2NdeC1S7kw2Txf19N+or/CYnv4aGAc76oNck81Ad0bbvSZMqy8zw0t1ldqabK3x3VtTODfzxdoKtlq9xGZeSjpuYc5pnw1BtnimxOcXQ0bGN5iF76/vNIbpoDaG9yb5+ydYUyzYqtoguFbPMjmazLgmk6XSOQi6g1X2/qHOvygib8a3zk8rj9DMr+sSgGxwGv+wNMFtTirlmQ6kajBhb6orUn3+te/o6fWQd9TeQboowBWkDdNlhzwby4H3am7g+6SAbNb4oI3Cjzg5Y+mi+VzPtUIE8mb7AGnVD/dKE9wPjVBsXiOImIdMuYaRGNNF+/ZBfE0HbKHfAbKhO1aVotpxOn2POiPy5V1MtsuLc9XPsfR2rBcZbG26lTmMywUYTJ4uGmq82AAH9oztz8VUHcv2JjPp6AbkaJ1TN5QhsxgnQBJ2E8yge60v26Aofgf49PD0yhomEWSr5Gak+zhTE19eKe/6/ggIYPLI9GObI9bisjIL3GPmLGmK+s6K0gRjTdvh+xW5cTBMpb7JbP3zT6uXCH2g9WydNv+9OOTOZHOQTeNTsxTtrLF1mls3QdW09X0Yz79iD5G1bILxsyBbHaSMNW3769F2l/f5ySDbSHf2dn+6Uw2QjUW1aT9tZ1e4E8fu7GBJnJ+xcVRk60Um0cS6gkZ2jzeOUs2xIRutdy74PoFTXYFsHfl2na77SO8jPawHsvWe5dfTkV+gq+TdziBbtPcIsu0fJgYp2+Vs7RIbCJ4Z7ejWHunOTbi2B7LFa3p2JmTh/WPOBjVw5BWcCkHVeAMbdwS9tDdVbmMXe0TzOyWAtAST7RI6GnD15o/rn8JgMnAlVvBqWcaZWS2QDecmQDZ1mR3qqtbml7xP0xw1bR8fxGgcYRfG0ef5GbGfevuxut7spzfYTzdI4TWQv1PDsA1u4Hd0Fz05PyPI1gvijukDgGxisqkWfExX7gG7XDM0cVpbd1HatKWrZFumysEyly8Gq1/Q+Vfpoq4P4jtV4mdgjusD+Au3t+guKgYlxrMpHdL1HmrWQV5PUcMSV434U+04vuar9PQsQCeCbAPJteAC6tNhfliWpgHZXLbGzl89W0FKb3zQsrvKPGoEkRAjABxMNtnRPXnvjRv7xEE26HfHnxRSEnNxCM7pTpCDLshm9hb2Vy71Ex7eywTYFuihHmnKbaAmW8SfNmmULsjGh24A2XY5FNqHbgLZNg2wCN9/XyDb2Jij0qOReCHjwOv2DLO7/v8PsoF5gPSwvwKytRG4FgCNRsXfBbJFIzoaibuwC6O8/+uf39MtuuGEmmw/C7Jti1D+bpDt/ERdJbfVDJMC8sYH45HY3n75HSDby/OrIrEjIJsfhHF+FIEDzf2MzJVtoGlOy5xO0tu7arJds1ZC+GwE2RBJQ5tr1WTzRjFRxjfJ+18F2QadfwN4oI5sqGngaZQFZKNxQAZTH7hs1xTrSeOAXZF2B9kE9uwNmGw/A7J9AAC3eoliavnoxitS4CvbQLYc2UJjmQyyocD11y+BbABbHWRjh8etFHePJsJIVCqSCp3b7IwYbTXItiKTG0Yi0wQBZKA8CI2yYjTF9YwgGwDwQ+tYltP/czfRUnOMusBuAjkAgwngQc9IbGvB/SWQzRwU1HkBwKKabD8Hsv3rn6jBdMV6P3G8o86cycPz25tSkdxIHKshGdL3ov3ktfna5/RANuzV1Z4KIqMCTi8Q0jpvNFi5znsM3AEkUZqgp8SMBSUKa1SZAKjzcphOQ7HgyjgdgBDGAJ8vGAi5hRwYCNlLM3aQxEEtMtnQjdnKLDijy50nZ6TUMitjeCeQzXSExoK7C3RGlzQy2fYOSGkSRtZPF3R5VyqS5MDrPhU2W0n/jWP1dYog25QZWuuEnw7O5RSYtfqdZhDJGh94uug2m2QcZNP7tZ8eyIbveOdf1H7qORn/ViAbGsywm2AnJVYTM2RCAmT7XKBJkdKGo1+Ta3s2L86UopUHKdEgxPTjT4BsuCJ35R5zFOzfMwhJBjjAFdQyHTbWGuiD3Ohqyi7Oh2gcZSAbgxZTAMchHa5hvEOuGZR4lf2E8wKQRek43R+4/Bel9LdMtla+KVlBSSAI9/G5yOU2OE4/qOP4mgwYyb0aR10Zky2yx0enmIHRSXpBuQ3U4iJrantmkIP5CE7h3BSDqQ5EVQAvwH87T1WcH12KUW5jykZOvWf2QTbZT/dPj+l/+PZNAZpt9kGWo36Qsne+V4DOdMb1oB19W1L6Y0DW59fBGPzuGW3frdwGUrllzehbEZTROksQXN5bkG0Ti9J9JfxUjca7dHuJMgu7g2ywL3FuAgtHkLIEbfowm4NI0MMgLQB0d/tJL9I0MGj1iP2Ochuql4gmRQLZerXO4jq5Hf388sS9uck/wbnJRicenGpAtlLrtX8OlbVVsBqp3KiXGMFvZnI4o8suyPNj+sBBtpgJsAmEdNICQDYE/2A/5XNoA4NOusDZxmKyQddhP8USEv57bIziNd1RbgOzwYYm21JpfX+B2bpAsBop/aib+Qsgm6eLulE2prh8kyDygnQHpiIhJ3YMEg43yk718zONWQheVCIReKg3thQ7awg8WC0JLw66lYn0c+miebg/WZMt18IISo9GIoslyjhwdFV7dDhhPj9IeVmiJpuli0pp1Z/20GX9ijXozaol4VFRn9NeZMmVHn6CyYZzTgVbi5M6RHlrZlqPyZZBicFhWeooeCTWGx/AzIWBCfTZ5yduUj+UgHEjwoTuojoUzEkYMYKiEsHmRN0nKFmkItWf1tAsNZ3IZAuRWBzwVV2Hzlr6WmO8KHR+c1FAtmwEVV1UGjr3dEYDKDc+8IDfCFOLMmLpJEL5m3SHsfkJETjc49GKKbcg21hk0pWeuovWIFtMHxuLSMB4QqH8k8PjdHh0MJ4uOgD9xWQbgGzmVJb9WCJPAnNmubuod3z9mcjL+8cnC8WCuVI5GaM1oyRlDrJdX1njgy11SMohhnTRN54qm9JeYlCkbyR6IXSNZ8x4KzT3F6O5qxvzto+PN4Js1XO2OClDJptNmumD9pzI+9qZbG8fVpOt1G5qNKb9GpghnZpsbgTlA3vgnMjxdpDN0x2KfPeNGdf2MV00Golcv6wvC5PFmWx05FGDicWUg7PgxmvQJW6wulFRaO4C2bgujVPa6vkhk03pomTymdEcmXCtfEAOmIp0KwZTW9jfvx+deZ5/biQenyTUaGzTaUflcDKjgfgOAPzSUpEAvQNM6TROyfexdDYw2QDSwi5hTTacRZsMabMPXhxcuTi3M30IWjH4tFrnVGcaiUukDf9QzZUd7Cc/GxGJZQqKM9l4wPf2p53TWTD3ZD8hlds7/4Zrx0F+GbUA2VBu4wTnZodJO3Y+gMkGHf3NmGyjkfymhpgXV0c6NoJT+f6hmYX/W9b11timLqrt69FnyGc5YHd21X1S5191TdRmEegRAYMIYjvIti1dVOMt48D9WpCtfMdrshlQ0gHZYk3bDDrYvo5lDzAuuqOkX8x4buLMhbPgGMc2Z96dort7ZQJgb6Jj46bu2LQNbIIBroAlgfOvd/70wDl8z5lssTu77yf8bEEhvw/B1rc32oqxO/tICVPxNa0mKTo8ek02gmwdpy+uI1/IMwFeFQg5s8ZRWIf2mXGvuD/Vs5+irtsEsnnHV3Zj7hafbzMDxJqK5TYcZGv9kpZZD/2DuyGNchPI1tPTLci2CxPE1xNanP7U9QUb8RCwyPUKecLokUH+WV1sBGRr/dVhWqQaR6FOnvtTklt9NvlTJRNgHGSL8xN9RwfZYk3bNhhLLWIDyfKeZmTAISiqNMFhkKmf+msNg17eKpAtv6eX12iYhT7fBWQz5q/pS3+/XmMl2U91umi0WeLatGN2BtO3KzUMcr01th55HGnGIGUG2VwNVzZXkCPTB5An1EuMQcqfCeICbN3fOyjlNrbiFRox7acGZIvy1+4vlxFm0KFx1NkJwb2xhkplXvy/RkC2/EWPNhRbw/EKnZtiso2W2+j4R85kc5CtOoPGSF5WvgngJ2obt+mirpdLOYGyXyPI5jVtx0G2GudQjUaV2wDmxbBcp05rT+9VTDZQjdtuYfGieICpUOddNhJ3iiwY3RNIIoxZ1HbYVkMnH75mHAAZZncsFjzchWkzBNl2qtdih+bH51d6eUdRSHRFKl0T+Wg4OA3AkqGzyR4NNtYUMSZbbwHa+VUq0ntazZdkwY2xSNpICIQAIBuLat/cpAPL1XZncYwS6RtFXZEmFoETyBYjEGWcRfgw1sVc9OY/bgHsIQTrRmG9KUuuuxv/U9X7OWjA1l7aSTAS1V10nl6fXtLtt5tcJLGNvPp4I9jiINsxa0n8HMimxgfvjKBI2W0HHnQYqpsgHL9WDiKIiFQQ/u6HGeTAQDalDfsbjbOKsiP/CyCb5/Y/WcHWliWx2agoTDYZ7oVO3RZ+bqFlB9mOLRLbRpyzU7YjyDYsKltADz271BCIhvu2vRnTRR1kq+TgN4Fs0dnwvcnuotYVafRQ6MyP0kWVHrbPrj1K/SqM0+FbKyVpkiAHe/uzHAjZFkPx+mlIE4SOHtRgqkCk8tx4pjzcP4aabHXx2TaSVoy4KUFPpDuAJQj56YMjbaHkIgfe+IBIqNX4yvW8AshGBwR/BwvgfS6WBIspl+h4m6bQGjMOsnlTkipdZgvI5ky2CLL11iXq+jUi1ajB9IBiypYmSEGwYMYIaO/vAdAdxhqbkuBhTU22MbmIIFub9uKBH85NkFuXd2984DXZtu1Nvw61fhxkoxMGoGxDUIKPt3TIP388FJBtB7aD6wMH2RSJpca386EedTGCtQcBsiE9TCzTYRAty01If4hG4v50L6H+zlYjkeg3ZP9XMwFqkO34UKx8nLebnD/N7TShJhvOsdsrnZubmNG+HvxpHQwdZFP9ppp56WBLPhkNJGHjqPm8lNsYCVJWjvUa9pO6SoLJlkE2T2s2Qa9BB7H1eiBbb7wDkA2GOzr/euMDRuQhPwJFZB9Ykf8KFFd9NKYN78/YOEqBv9AIp3HmivwJXAFQKzvalmWbPWP2cATZSnr0+A51/YA0QexPB9laJuIYyOY12dru7NuCxiy38fFO9gE70JlT1Esh8n0bQTbV4jIm244gG8/NF6X0n5+eqebYL4JsANVbZkYN8pZyOGSybSm30dYaakE21Dzsta/7nSAb1pidfz++2Diq77/VYHgG2dZisqGm7SEbH8TUatl1+TwJoDjkJzLZXF/uArLB+b972B1kK7YMCt6/bWSyxR3zd4FsPJ1acK5JF239TWQ48LqQhxztaNbNvEBTEiu34bW88gvWNW2l2/89QDalizrINgQhJXfw1wb6YCGQTfaT17T1F9ycKfH49FrXtN0BZMP8zL/6IBuP0I66jfodOhogWym3UTdAjJcX+61OFx3YFSPlIMj87YBsg3GOgGysO45ACBoGxbnZCLIBm0D38c0gm5cDiWNp00W32k+57JVAttyd/adAtscXllVVNxwY30ovGH6KMFEIiO6CroeOG4qMVznZbpSYU5eNxjRhGgm6UABki6ypsaNa4IMKXN8buos4o+fwDqPww8J8cDZPTo4HjQ/GDnd3xnEoICIGp4iLtSV1KivabsFWOwfiRsm5/c5kSgRzYsHWKCTteKm0eNu2Flc9K5XjVeU6W4HrCmTT3Dpzob8u1iVtvqSRqK5I6rzSflq6sBQtaO5PrIFzfHiUu6lR0XVa6Dp9GZsEBnQs2DqmeIrMaX5akE3OuGYvB/xDjaF4aCLyAjotQDamLMAhp1IeRsh9PfSeqPcjkC0W6mwVXcv0Itj6qq5IXpMtXhMjaqz9YwwtfMfBlV7h3uzgmpPkRqeVjiG4wq5IKOBsTmqkcrcRP3UPmySPxIpK2y8M2lPulIOHB9Zjy92x7ItRbnrMzViTDZ0BNtU8iPvE00W9zkuMhkWjUuvrg5H8VEw2guwClceMNpeFOl001LDckJbv+wTpVijl3Kc39xkaMKJdDr5d36QZuyKNO7nOvKQspWkFsu3E9OMmUldJ7Ot/3Fjh3q7zFphaLhToLnp/zzPBC7b2UhYig0DgCuolopbEJ51j6h8Y2VbTAZ2pOLSWkRbBVu9cl+cn1AC0Q9aDT/7M97ev9LWcd0A2vVDvBGVBbjgLDE6hBtMO6aJh0yAlDTq2YrL1lXMGe6AvF4sVGbxoRkFZLYh9ifz7ee3GtDnVD49PXI8Msu1gJOIZDrIhEMLHrZdV9L/dL7gGrBSAgkgHgT0Sa7IV8NJf2OTea59ZmiA6ZF1fXLLTdQQBNoGf6iopkM0LXG9rmuD3A8iGPQN9uS3o5zooposOQDab96KTauaTM9l27c4ejWg3EmO66C6gV2SyEWQzB7dlmvf0pYNsN2Y/5Uiz2T3Fnqkjxw6ynV6csrutP7MN1rV2jQcplxlks/1oD/JzLm+B3CGupIuqpq0c+cH8NMECZ3xib+JzeopU7lhzbCRd1BgiDrLBfhLjrKxYtbUbxjlAtp9pfOBOmAcpn59fmAYnkC2k0DXnUQZSG5BtrPHBmD0NJhs717Hj6zD9qFVjmcndqWkb5S5fV4H1XIH0+oZaXOguivSwco5LQZu8NUXvx9JFHcRpg6txf+G2z69PxmRTJ8tBzbFGf/p5MsZkG7P3I3O6Shc1+1v7ZLiuJU22MNkAtjrI1jIDW5DFQQh04UW5jdL4YAtT1PwUgmzozn7RZzS26+nj9Zq2F0zpr5sQ9I7AyOzpgWyjx6aLCfypCmRz/3Z7kBs65neCbA668+z2c7rDZKsbR/WDlPG9JXtiMKEYvBof9GtcRz3Ac8waPHhKP9Lr5S+OkF+awv49Jlt8v+osCY3vFlaLq2Wy7bKeYrLtaj95aqsK3j/dP5LUofYdkWTRB9l830aQrb6uP2LXBwDZHl/UXbSHkfTsS19P2NHM1urUtPWnxqCfr2e0owv4VEDSVnb8OujGNl3Uv5vHuQvIFvTysFyZBcntvB4H2ep5bfWn7KeXtDeZEogcA9mGp3ANsinMVT49prHL8OS/GcjGyAvdq7GipHIyeSEdebWcRk0RB9nKpDsANmyRDbUPgASUX0Ri/Y7R7g9DVwoGLOb1JH2y5fRTzWSzEbUghd/DkVZE8uXAlULnmzemOdUA2SxPWa2NfQZ0tRsD/lNzoOgmIy8XoFDuDa6LzxaoKSNPKH9pPc5nbMsbNvRdRSG/G5PNmRt22FLIWwCstOB9eXEHDrnj/p4+ynhdDbaSufKAfPVbRuTjejKXu2MzMl0GjvyTuiKpmLI606hVsyLlw7oZGi+YGZAhKSDNT2kBXdaFa2EHgneDQ0SCjQ/QFckPhIqJ0kqFnok6L2Syocj+RqaWvu+As6egqM6L6qrE8RJQbEBt7TPUeXllmiBANl5HBkpJY+LXItPGDj4v2Kq0F+/oGuWhXhff1zIOUEtixq5Iays27etRimjX68ODOnRFivI6dhgUXTFlChMANqe5RzntXc8Cn1boHMYBa4qgJdgWhqEfQvgejMSyNzfX6aCvZUYCWtAD5I2FOiMISe1g7BHNq2qcQSjYAIPpojLYtMpKX4Ux7qy/Ij+6DmCrg2xiLEgGxj76SwHZ1FXSnwc2SNu6vLnTZMa04el+qcnWXYdwmacOisnmneuk/1mpY2S8cU1wnmBv5q5II+l6XI+wt1uQDe/HefXxNeltPj+YZ5eDI9+b1JEhvaZhWjEV1zoUseA9a3FJfuKK9OV+mparNWuyEWRrOpa169mucATZdmFje2dkB9lQJ29QB64BHyNzFPOzDWSr2LjhBT6/lur8a3VevCZpT2a9njt+Ir0edS8AsrGrJOdWjKG8nPm/yr97LS6AbGglD6Y7dKWns/VANj8bIJsOsnl3rK3ybiAt1gTX193ZR7dmPo9U6Bzd2a+rdNHhOKXXkP7gTDZvHIW9sq3GUDlf5FQTAPc0wTA/m3QJAS+zn47ZMGhzIW/eqym3ETvXSU/rU4zgcZDN08O0x2o7Zljvx2qyfX0Zk03PcX3bgmwRdBDYqo6vG0E23tCrD+m8/1mQzc9tB9nAkvAgZU/2SmF/nzewjR/TlHUzzWaL+tj+2+8FJ8BBbNlPL5S9QdB4BGRzuXQm26+AbLHxwVj6eNzj3J9plv71+588N+E0jqaPx3FbLS6li4LRqKLalb3UCRb4uaCMEJRdAZMtz6DkqLGhhyCbNz6w5jQ71NSC/Ix1Fx0DLct509Rkq0C2BuTLMkuNMkgXjYyq/NaByRTP6mFNtt1BNtjSWzNCmnIGPw+yIU1XDU08EIKabIwhbQkUSS/9PMjm+sxBtr29mXWV3F4Hzq/tpYv+9wCyZdXSgP2oYUkmG0E2+a++T6p0ug0gm843XTfGUPV7OciWdfQ2Bm4+Z+BPKZV7tyClLlSQcpGQZSGQDS/oJSi0j3ofty2eHguTrac/4rW+1+XjotxGAdl8Xlp90F6Ps5r208mp7KfWnrULeiAbgiBvH19W09Zs2kA6GRsr/v2f3+9od3njg6jH+d8jmT4ohcOatmCycYJMj3Qyc7gPLF1UHaBL46jCbK1Xo5ov2lAiee1PZ+nkNDZc7F9X/vUvgGz/559/chzqqgVwpXb6efCThm6Pm8Dd07aHEY0aXjTc3Yla6/ucL9L7a2AHQBAKbsKIAbOn8LBsjiPg4DtW2y8t1qv0+v5izB7CUnkOWiPK/wBRIUjy+pEODvdUc2VL0UIJhWpYfM2XTEc6pxAwy79aDQdTIouPbzwVeIANjajzOKnU3nutVAg8E/OzWizpcLpZmdNQCELVnwwvrFK6f35SsWBZFDQLxCwS8lMBOvaO+NPL24cUkKceCFkYPCtrURvrYqluggCRZnxJN1UqV7W6D+okLCeKxGYmGw1+zTtkZsoZK0obN+C2n04aJpvJwRiix1uiJo7m9vsD1uRY3QRxu+EbVv/i8gMFBGceigTyIzCatBB9n6yvIjdZiVUdy6wrEsE9yGUfKPH1ZMH7ZQHZiixYKq963JT0uMkkLSZrRuDu7x7Tze0V2TJx/X39oiHvo8D8PD2/ptme1RQxtp7AyAInK1pVj/9jodbj37wrktfO2SBC/p6FyXaoVQ/7s52irBIAsqEm29sr0zroVI+IbFxQjz98v39ghJssiTH2gF0o0dK3Xj4+03zxqTovRSV2pMjuai+gWhI/WFQUxle8tgVlpe30waEJPYuDCOmtdCptzcdEl0DQOrE1ttcUQeSmgMqbhR5zhIPIGx/sMq8Cn9YZbAVbBqA717IjA/nfrFAw5BKgg0C2gzTLB85wh8b5wtiQIuhdkWYGQIq55oXLa6Z1DBaRNcXuogUA1+wMn5udEHOqY6Hzihy2Ibigrtx3akE/sw5K1fy0zsrK2rQjFakYiehuVAOX8bpy5pIBbq3H4cjrzai4TAjawIvLhv7uIBuKanuAiWtqVl8uWB9ECvP79TkE2cakTqeUtWZ3I5FMNjCYhoGhYbBI+wRy8PEhHe36oE3fjEaXG8IAH358F5PNQbY25bgFhZwZ7QXvkc6m9aiZDj0Nj/lxkA2O/F5OE+yndcT58Xo/CJ44yMb96frCdVLzO0s7LFRTxFP643oMyi1EZ2oK4POBQcoT1MnDWW0v1tbcKeCTr8mXFVe/zgFcAe8pMTW9w+xxvQfA6+LyrGGyhVE3aXwOArCm7Ui6aA+0UCBX3WABrtxeXae9mYKerM/XCG5cDwQFofcYEEMxZQCfxuiPwHten8aJkD7wWqaWCVDZp9r/TqkugRjV5sMeOUItU5YyGcqPjzWmE6E23y6ZAHVJEs3HPe2nWNO2L+/+vg7ygsn2+vFOsIx2dN/0qRqx4CuoycY6eZdw5JWqTB3m8mdlUeISKeAzYwYKADOvZerficBjW/MJ16q4ute0lYy2TOiBLgs12dRdNIJsw/d1RpjrIIBs908PDBxD5nZ1qqGH2nRRXF8aZ/S0rjclwd5EV+4SON5kGfj+wgqM1WTr7a94TzDZ8L8baxw1KLsywuxn2jC6i97AfkJNts3ZElHefwVkAyiATICSLmqB0RGALoIWm0G2cTAScweQ7eEZmQBGINgBpKW+tO6iIK54kDKCyrFGo6+HryfOzU80jkK5jbTgn13eK6Cs2mQKLsTGB+XPHVBxR5AtWx8mSG268tcasidwJXYX3WRb6G8jIFsnDdL1i9INDVwZgGybdkohd0SQbRvT3ffOJpBt7KmRqYyz+uJENdm2lTUqNX9T+vjA3lRN27Huq63fqPMfTLYaZNsWpHTQbRRk65y5TkZgEr6BbBuqZ30AACAASURBVCKSDJmtrdzyd6vR+ITGUbMCsm1eySyRuaatMgF2A865l/6vh3vksFiLWYEwPdZBC7LhIMFBDaMCRuLw0JGn0d4LQ0NhWjj/TJ9rgI7q+wFkw6EE8ODt45WH/IwRiZGTOgymBdm0INuvc5ANIBIAllMCXgLZHKgaY2dgaJgfGEEAITE/eCa7gLSspQxGwDFWcWSkdSwXa4KCPrOuJHF4Bp4F37SYOdMMsrmTSqc8n3zhvW1uGR2ncyx2i9c74DU7gGwQeIAkcFSVhlTPrcsTXV57/yWcjLXSvI4PAaxMilERChs7CBXNOAwbvz8/vyYUHafBj+6IYbyY+yiRfr0izu+q0ZEFWuOd5vlof7duJstEsPXwaL8AV9WhU9QKfQdbZ3Uaek5X53WaqZ1k/MHxAsSh81rWE8YwPjAuuY7cZ1ZTa8Q3Xs3QDWet+Tk7zw03eookGuWUIwC8n3OCbHhmPPCGTqb91UB3FpgF6G5d9sbAsghw+LvDGEa3smw86Q+aomB2K218zfebIG14qU5VikzVAQJPyIzMhQiCYn7IbN3zVtE1oDsA7dFlKK0Jui+WX2QPyJmSvETQyBZVE+Tzs0YK5nM6Oz/hOrKmZCctfwiVTMikxf0x3kxX76gwBwa0Rybcb6gRg71JsDXskfh+Dtxx2uGsebRnf19O9UYmSH5NLhmYbIgYskMR92E9P3E9fJmpyq276PHpEWUPAB2u9aMsBjFcLn2uIgCufa90UdcVGRAvYkUdgr+D5q56ia5r7a65RmL9fhozgE9F4JiKFJi/A3kr24TPiyAb5H0gP2GjhuNP7Dkr3Iui2vGddInGTdaksWWdxQ1m6yO7YyGlPyUAkdjsur9px+poKKUfwGACy7SWg1r5RLmTvp+kj6+5mGxgau3AxvaxI/jCrtynYLLtD64t7+djLwz7t49PBqgcZHNQMExp+E+BsEuwHdZrFjoX2xgAuOyWFmir71MYTPjehaeLhrUYey7mXTVtUe8HTDbogzGws9xF6ym7C0bi2QnKbezCdFe3SoCtCoQgpd+v2xxm8j3kmQDHB4cVWN/uZ62jM51TAvOXBe/pyKtGldalPqFbNj/eE6x8BDNgB83IqIH9BDBMtkoVjDG5g22B54FtjK6Su86Pym1IDpwBvv1azwRQwNlZEmVvuqXW7JfMdHcAXHsTdqJ0cQEQhmq+PBNrCUdKgVHNz9gnlttgTVs0JelmAtg8x7RYm1ustTeOOrC04aJ7/PnDn7iOe/NDHaAhA9TPXm9uJHPBM0IIrlxcJnQwpOQ0fgXs5lyvzwA2fA8BOBbV9k7goRQOw5MhZdltIelogUgot7E/U5mFTU6jjlWtywM616HcxilYptJRYvFqXgqoV8L1CoQgI6Q0jmpN797zHSRhmiBS+q3G9cZGL7Y/4eSC2fqEgvc31hBni1/kz4Oth32CDAtl6QzlrrUtXb9DDmBHI2BY5idIbcMcz2caCp1XIFsp1TEq9MZcYSZA7i66vZ6yrydAtu9Wk20fpR34h8162ueIBe/3UW9a3dmDd2DDlf6LoCR2/hfKbTwjE8DKLDSdjdt3dZA2rdVddBPI1pZ62QSyQT56wQV/vsv7Py1I2WZrDeR1ALJZd3YGq3UmxGt64B7GO/9FkM2D1QMm28+AbGjyaDbTNhDJ5xZ1x6uathvk56+AbBImMbVQjgT2SKzJNrZHyjOn1M8A2WQ/DbMzeB7GrRrsaYBssJ92zQTI3UUtEwBNVDbtL5dzz2qYL9fp/v5hVEdvBdn26iDlqA7Jf1BNWzQMIoHgZ0C2//z4SDHL6Q68aU+RuPsibhoMkjpdtB3m8NB3IxGOHwrLohPKZkPGFJE5jTCcxtJFe5MkA1Dw1O9OF+2BkYXpMCVTC/nql+cXVLY9RyM6Ua60CEK+q2ArDjEdxdaIIEh4zZzQPNGBu4PgIRJbHFzNsda1GMX13D5buujZ6fZ00QiUwIGDcv92c6s2urytjEvNR6mJ5E6dI8qIquMQYk02pnxarr+zdex9K1N1qkLnMGpluMsZj9f25ivLAVJU4TSiBT3oPiNAbXTqsSZfXwJ04FQzbtRYv3TKGs3r+wSMvYuzczpGuk4XexF6OOtkJ4X3hTrD8/C3CK5kxwLMWQOdZJhPCdKixhqit89PrwJXqAz0vGp8AcTyf8eeBpUfRiJArx5TNO4zXIcx4DrIAcAyOjaeumnrWeSvHoOD0TCCYCQiMjVMVa4ntQCvqP/1RVlwkI2i52Bl753t7zA2AJIAPDgA/bKRgQhit/L7uVxybwocHn4ceBfzj2Y1QdT1epqeX17S6dlxBtmipvV7YS6ltQrYivfEx8Gn4pyUvRZHslotWKMPHwC8apxRJ1pRH4F9BtmbTtMKqHdwXN8+v9LewSwHUByE9u/09K1H/mAkXl2cmcOobw6uD3PuIBvm5+RUqeN5T/ux3ny/PF/HLnSmmD1DkFzP1xV8ZxMpLBF0EFm4zk4Nc1LpeF9PC0qslokO3OGBOX4d0JPPM9Dc1xOyAH2AcwGfXGy6VuiD6SWr+usrTWZTykEdBCkS2wK3iEsv15P09vySzi8MnGuCEO3+hMZwIwXzun94wL05YNKG4FqcK4wG5SQYnDJn0+WtJzf+b9SXE6VH41xwfRCvGQDTxsbGd7AvYQi5HGyEj6i8oLNhHyAo8Uw9QlbZpkGaDLkyfft85/UnR6jFNSIE8X42Xn/mxcW5avONOLjV+wLonybqWcwNdGZck7Fhe5AJTiPm1hvpqK7I+NtyP4egFhhTYheWveTj8xql1Ehk4miffSzQMOgzXZ1fFBZSYNb7mHWOWHDK2OFgeCFIKfvJyh7YusXrivzoDIXMsjlNYJ2PzY2fXwja4NwEA/zq+qLovY41nGcsZgIEkM3np2KQcwBaCaVHCzD9tGLK6FhGNlqoa5sDRRaQYYKq6SHIAbuLMhBylHRy4rQxfRtApPjutGUW8/TyVEC2AdPdjZ9GJ2HcYPZgnxzvHQQVXDIlcsYEx0lUgv//Ni9gK8tQrCdiOlP595n9LrdgsmEt4chHXZX1ebD/st22nrBhmbqznw2kPL6ata+wqQWDSQ0warB1XCngeuxhBVQLyJZllC+pE6C1v/Ed/BtAtvtHgGwAwGvmXCPy1UA8I0Rg65FKrgxA7KhhXYRkR4Mdzfe0YEMZs/4rguj4b/8dTD/4J8W3KcPSeC3o4+V+bAW83AbSw9yjJMDSpIdGEF7Ap6+JGOC8pvEvNN64AxQ0fEZGiAVCJD/Rwhv6uhq/mGzfH+rGUbVvHH3c4k/hGRFkc38kLlwEdTUmL4Wz4L521nnvWn7fbqYSAnhxA9mO4U+V7qLjTGMH+Sbp/UsAONiiY6WJfHwuw/57XXbFAyx9ZnUEkbw7u3zcArJF0NHnK56qEWTzchtxPvL1QZ50hqnxAXSO/IV6T7QkgvJ7YLIZyFarRQ9S+voX+cNzHx+8pi2wDvny3fEGwBXX7ZouSg1rQRDKP1i4BrJ5uY32eXw3C6IMQTacm/Iby0nSq6FZ9JkY4OjOXkC2obb0U7O+79Obl9tQubJ2floZcP3TB9lK+ZAWDPR3pv2NIGUA2drv9tYHdiLwpwiytftZ869PlKfJf3l6WsPAA8gmVpAiuLnwr0V7ihKUovVI7LCmyPAhcTCIHMPxQ3pO7C7ae1G/jo4RjYMlI7HeXVR/7wttfuZ0RkdStbjU+IBbzmajNykuXDTYQG9+d5r75qhxAdnwhBnTglTAuZf20oqhHTnrlN4+P+gwoN6PFPB49KQ4N7HxgWpx6VpfDzv0XAhyZEHrGbuL6tDTF4d10XzcOhS8JtsfN7cZYKsPeT9sZUCiEDl/TvdU6PxQLIkh1mXX5W4vvtoCVwCyoenG5vpx5lRbehTuCMMdTDYaifbQEZzN3l/PRQSOBVuR7mCgWATi2tXU3BXmCpg9Ktiqx7bGgF/vwBWW/On1hf98cXpWpTSOG10yaJUm+JhuQK33gvdhgPF6d5K8wozXZHOWRDnk+86YO2EsDvrwyAYYUe7G5sXnDvsaLeihCwDslTSv9soSG5X9LuPg9f2N0YwMepoWjimgrph9Qeks3Fm6qBnuvXH63vNDDPd5NgAc6WHx0/NL4pp6vUSnN29z5P1a1f8qqUjOaHUjh900zSgUaOsaDcYB0h2MJdF5wQiM5P+2yQJQtncgBw6f6FhmRLvZAAB4P78W6elZhqlfU72rCV8NYnOmswMHfZm73rG+ZWFEK52nBiHBjP78mKerS6yJVQ+Kix4Wx6/3Y/BP6GjUzdyQ0h8Zyw7K4EzAuSJWWeNk+lx3wFuAqA6yYc67LGNXHs38wmkEIArjCeAceX5hvXsyDPkBGxsgEsADB1sHuyvre7GM/QPZgyOPqKjX3CTQb92nq71lF2F9IHsw3D1CGWVgEwMcZRZQN+z8+CzNmkARp6UFowLIBiMI7FbZFWK2tkvhuiPvLwNNEZQgy5RnZp9lWs2ZvfjH/JPO9eG+AK+N19o1YMSuAAK8PnF+HGTbdp7E0gUA2cCE3AayRXnHOMU2FoskAmNxPrjfrQGt6/fX94+Eemwz61Lck7XSDKisE+w97JWz4xNLu9OVDhJnk9uYwgoc6XoPEPh5W54JfUBpCMOQBakzd8V0UaVNxWp+Hv6rR+8WJK59uH9K1zd+xrv9UH/fgzl8HtIV2Q1OwcT9A2uYEOYwlvyoG+mIcwR9ADYttSD31Yrz7L/rPzx9VeAlAwufnyy3ATDOwfolbFtkTlgQzpnUxcVRUAJArdIoeysZghKBWY9vQh9gfzFVa6XMi7yeg9WwtCmU+FisWFMZrDt+Vkhw6/BBCHzHfwdzE9krCk45y9Sh8Fxyw899lDFlwHOPTtFiNWcwDTVbcT30L+ZiwHS3FEvuMWQCvL5wftCVO66D6zufNw+U8pWsdAFkGOviazi8voBovr8gswLAzzPzLQZee+ukaye0gUBagLyXoLwxfBt7KNqdH19fZP5CH+C8jfaA97+xkmxar5lSoyWzz5QDgGxc/4EYFZ9FNqYsFzwTTMrcaM/+0kvH9bnGdfgfgvkATFmbb2k6mhNTz2fc5d5AjEw2AnvuyLdOv79AeROcYT/AXLHu7Ca49sUNwQlm2oDJhlRurMnQfyvlLPRX1ykfyzn1AUkLWb/F6wVutNfDnoEdDXsNctCSAOLyuP3v8gMZ+Hz/IJBd5qde0Oj/+18wqrbchs/RmF7RM3EmyMcVAO7s5r4u8n+Vble6qNvR2ls9/7isj+8xgGwQRQRuKt26gQEcy22otrH8kM1ntVYUz723xlEnbO6HTyt/rjkKaIX5gT8Fmw1psdvmJ/on0AeYH9gV0EH9+Sk1oXnWmroFwQL7M5bbaMHIskIlg8AZ4J4JUEDsCGZH2KnMTwbZTgzrqOYnWvqlRjvmx3sCqOyKNXXbLD5WKEWlcGazqUo78PyrPYr2NpofMH/nTM0Xk60vd+35wPn/b0+PTBe9hCNPWLQR2E6OPOt7WGRBBVtDSmLnRTP4xEj1lClMoBUWenO8yMEg2yRWd0PF1UstCb3kZvou/uwTFLuLRpBt07rgOP74/Mq1JMqCRNpkEKSADsOEQKFzRAegbMdbxZYRaLxTNT6YL9OFg2w75eULZLv7odbjqCnCBd6kQOzRTEGxznWiue+Wb8w24MZkU3tjSOM4IBiVJSIv90+PNNzVVdKFXd8aA10hP2KyvZojD4W3abyOblsNgbv7dHZxTpDXFcjYHEX5cZAN6+nAU8dErMSJHR55EJWUNDo3zRy1dq4Xym8L3vsB1s5PnldT7KrJJqADXSVlitVy1v7u+4SdV1hMuazJ2Hv6/EDpzed1BG7TmnDbGsiLSKyMg9N0fKD6aLHQed7joRGGjxVOBpwFyLsbzoVJ1geIPYUO6Q6x8cGYHijQnuQHziYc+avsoBSQn+/VzDOP1aAvWT9u5i7CZuPCDZKYiuQRJh9X/tnQ8XEoeC0ub0rS7rHeO3s63sPTM/XW8fFRc8h79Db+1J0wXjTAgH53AHx4yJuR6LrHjC4aidYV6QhyUB1+PlIH3h2olsGmxgdIRboy0D0e7tIrsTGKyw++hbpPisC5c7xNf0kO0HCjsCSK0duv8qg0N2iitiZbayCWQ7rML/9trTRBOIqMxHYN8HZFSwfou8fSnGbXRjp0bFg387AJhBR9MvDRyaQF8zemi0Zmxvj8OtOd6aJIRcr1EjetSZ0u6nUzS/Cl7E/KqO3HAvLLKfd00cPcvWfMCfM59nTRV64r0lsF0NXnWL0iJdVvGdJFezXZxvYmZn73TICyL91IBHDlQcoxx117tlyb5QAdoI3hHP8ev+96wGcBRrvXS4yAV7ne1od2psoB4F+Ukoai2udiblYT0jOKLUiZlF6/nC/oaGhNivzURrCu8X+D4Y4gHAJiahikt3CdWJ2/YbyePo6/n5yIld8rVxCZTA46wJEHmwgBVQAlGRj2eqgVN81HIAYmgCCkuRNECgC0g+A2emPHOStxQoYOgU+eYTUI6dM8cCINzMYz4cS3dYbb79fyM2GZBexNZEr4/PCsNtbimNPqTK3T4xOCPF6upQp8xDqlVqNtCSbSYpGW64XAp6ZUS5YJC8JTDgjOyY5GDWewqr1h0FDeddKDO6jgsT6QdwfZEIQpYCnAu8hkKzWYIX9wVAmAX5wRgIZ/E98xP78BJgHYQ94P9o/S3n5hxHr5EbLU8e6B2e/lNnB+IUAF5i/L71A/6n3YZNLqceN6/zi7lWzjEwQlNA8xWEQ2flvA3L6HgA/AVvh+abUo8uebsFF8/jzUb7x/ElvG9azmR4qKTPmo0AJjGHIA5g7LM6DoR6/ZWP63UuMYtyxMd81O/TEAttO4DLKO58HWw7A45lxCpoyXKdE5GIQMKAB0zyz1QmrJwPiWxefv60E/jAt+I0A21UgfdryPaxiDKNBBi8+FZRHU+sAB71JOp56Bp5cn2iMHk71q/ntzrP0i3c69uVxmIMj1+4Cp3sw49AH2CZ45NQLBONxZX4y9iWeL4WXZEp2SLfEq2e5L6oMLZjFpXrv+aax5bvIMFiXt6INDrXOrSHBD1v0sGTWYI6wJdHQpv+N7cPi2Yj9rh4PhjL2p8jvKZhnMbbPXPFDCzKDPBYONGmb/bJCiMP1nIB3ITwxKzLxeYuj+F5ld4f3x3PePL+onlONiYsRylWuzt8F8HLm+V+YIwj0+ppuLSxJJ2g8D2E3dYupZy5TAHjk5UrmN0Zr1zU2BP8l+Uip3T+568jv5r48PDAb1QDYpW3sBb3ltRirSi0BL3BVk86jXogHZWvAJv+uRhuMHkE3pouoqSbBiB5DN5eHH/VOXyTZYnfAPuL0XbL21SOOQzmgGX1NLIIJsXrC1l2deF5cdgmzb3tGHq2KAq/SDtSSu076n8uyQA67CvaiTh8K9UCS7gmwpzRfrBAcOhTq52b02kA0s4teV8kozbpLDIwfZ6mf6oT0oTDuZ0pAByKbuWFLdjJVZ9L1e0yHIBsWlLigF8Bp7nsvP28c8fX6CUr25cK8/28cyT9MGZOvP7TCgbF2Rkgr3emQx0787gmvmBg8Fgmy312RJ7LKeDpgharw3208nnsq9BaQlEMRI/qqiuW8FlQPIhgjl6dFpOjwEGC0DrdcNUGpfH4LuAWQjqBdo0xHIjOAXK97krpIAWyEH2+XdrwPI5izTHmDaLouPd7kSjVt1XryD7rDWSysHAJUdZEMEbhS8bNItSqHzxwSWqZ9D2wFevcHDE4wDBUI20fnLeHXkoAGGOv9ea3+Zgxv1QNyrBaidEWQDyB9rSbRy0AOk1fhA9X4UwY2R7XZtLTnIGLKoyeYgm958CMpIT5jcmX3x8vaZlkuwjcGe6zCjO+kvisQq7QXdFnO6Qyis7e831Juo6adUJAfZ5JhuG+/mwr1DvZM1WIjElg7Qvb3i+6vsTTibanwgOVilqVEixsZbzrEZ9wmcjP2DUu+nnY/2d8i7aop8WdqL37E+G1p5dQcXIBuKshNcyYMp0dPeeuBaFLxXKpKzgur1GOoD6Z/lYhW6i6JeYgCCtgSZwJIAK3osEyA+M74v0gQBngNkG4CQTde46AvI2VR3dnUXHTLde+leuM4zAVSLy/empYeFbofxegUXZhlkiymq40E83R1GtMptiC2Ta0J2eW+1GwFwRQXv0VUSFC41+PBztdIPYb4w3vFMAF2V7SI727R3S5ASNq0AmbZmXetc6Xc0BICeLXWfaknLeENoDEBW41RpL2DLuBxIT7eSWn53kB//8ucDWBJn6ZhNy+zdNlyLb+D6OkiZgj2z+blem88zAdx553jZEGL48ByUsDRBB1vr8arj9XS6p7IdRkYm85f202O6tUyAnebHTg4AptDr6vi6eX4k52JC0oF7ekj/uP3GizKTuzO3sRUHbC9mAsB+OkJwqjjGnCtz3lvQHMcGwK4XND64uRyvcd1xyKkPUIsLOhoEgkH6dx0U8TZmeFcAgmB9oqGJ5nXEkTfQzOdHgRCd1aplmj3EUQHyawE6wEiF3V/Kf5T64xWjH9aOMWm9BhOC1UindW1Bj8/KkthLcJ7BIlWgQEAZwRVmThWHnCBBZ07lL0zT12qppiSoaStIqnbmHUwkiChGr98Oe1rswpLSn8HPMEtKV5fdrnrc8zT/mLOcRMsAz5cFUCVO+MPTA/VBD2TrLUyW90/YT8tqn1BXhAaKPrfxPpift7f3DLJh/+8KssFOxGscsjyR5KdixrdArXkGCKq/v1mAwLIPun5trBVp84VmL1gPdMiu3qeRAX9HgNwEIVcrnmOl3EZzDthYC6mAtXvY+E7lNsD8LeBTniMDn51JDrODbOw1al2vmBFCm9/eBYGBKL/VmgYg++nxJV1enVMf92Quz1cDsiH4AtzikKy7ojdwD9f1CCSUj/btIqmx5A2Yv2xsqO9gT8Tx4lcGCdhgTQAv5IA1mMmMDkECq/fdvi+fZ/dA2bELKy8zOi+N4G9gsg3BI24Cc3DdSByCbLYoZoS0IInSRZ/o3HIxtxT8jU61QLaX9O36RowXczJ8AVuQJRr9vwtkG2WGtU5uUleky6u6K9KglW0lPv9+INvrywcR5L8MsmUvsc8+yGuyAWSLmzSmI6j+gEC2t+dXgkgRZOsp9ehkQC+B3gyWBLuLBue4LQrqss6fqC3zPk+fX6JU78KE3BVky9M1KPg6pbLEIUiQzffJSKHOMl5FXsDc9M51uzMT5SzAiIGSjgBvBKr4bgZWudPsIBvaXFP5bCvkbSAbzMC7x6d0enRIwFXXOVOh19K7gCQOst1cmSPPrpqa0XK8FH3kNcN6IJvLzjAmYn+x8b69f6QvgityqrM+GGlR7fMDkI009xuBK2PzE0EW/PeuIFsPfPJugqj3M7NDHYBZT9aLbtf7AmRD4Xmliw4L05a9Vg5/jOEDjQ9iIGQEpM2RVNtfcKp3AdniHvezCHIA8LMC2XrKQMcwzVZni4JtHJlsbvtsY7fuCrLFiD7BlZWCUwDZVOfMQZmxSGUJEhBkm3kL+s1BpjK/P98dy80UgSsPZMqcMt2hr9N9qnmdgQgDkG3EEW9BRcgBQTYwe6zMwqZC3lG/g5Xh3bEYlAgBpvGgjZoCoLaMg2xRdEb1gdlCT2/vNAZHMwEaOYz2E+T96hZd0oasg37ASOcfAo0wEncB2eK5IJDNwRXJz/Y1FShYg2xDJmNvnsYyAXosgBbEBtOdTLZLOfK7nGGuLwWyLVn8WXXnAqt5Q0FvgWwPTNHZ9y7uOxY6r0G2AOx3zms/Sz0TAHKAMgueCbBJ5rKeTjMCZWhAoEyA3QJFWPGvkBFCFsW2a3O635ogJOyRyDYeG2+03ZGKBD3tabFb7QPbXwLZflg3ZueV6V2jTVKfC5JZAF7Ym6r7BFWrUiWV/DGoVzqz4rwVyzSW29gyt6ExBEBs2E8ot9EGmCo96WYFa7klAp9IRUJNtsl6yeCoQLLhx2EFP6tY2/jklAwdMf3W2en0Sqze+EL6RyA3mCvIYAGIBCe1z45uOaRAJ6bcm2p84KVwnHndyS7CXlqJJchMADYl8XIbtW2ROR25kUdh/7LxAQDwnIUyPI9q7EJjRyAE2/jMmEhuz/TZVoUZzXIbd3dKDwsAuM9ftIFwhrDUkq0nAiElI6TVl/WcZtwMNRoX85wJ4ABbzTyPGQSykwXWJtpPSIFTrU59euB5wOkshRfpoip4r+BL75yvWb9+/39F3fHLyyozaDwQIv8WdwdQBpBNdnSx94vtX04ErZNqXiNdFLJH4DMEq0fNPfzBOkd7d3YEqwvLaczu0vPBQEJGCIrs//HHH53yRL0nl3XJ6aJWEikCugL5tc8jqxdX15kAkY3dhxRRU9RrciNzCu8ofSCbt9TUK3LhnUHdAoX9BCab1/KOwqMa01533Ounay1jJoCXRNLclbnxGtXlHlrp0l0UtWkLyOpBjzhffjdct1hK3r+RSFIkrg1sUIPyjCtMbmQCzKb7Vf3nehXrIL03RWIDscfHdE1/agjmxXf253EPIl0U/8CW0xa50wOj4JchuJJeLmPr8SF6OWbUMl306YnK+ddAtnEmWw9k00JPCTqA3oxI7C4gCSfMmGzsjsXW47sYpZorKJPvf/4gyFali24BSZh6gGKAi5VRxzc7Nr4yf4XJhjl6eX7/e0E2OAsoCtkw2VoU/HeCbJgr1MlTKpJRac0S3AVk+5p/Wqeq8Rb0vh4tyAYmJLtnNgdYD2ST7I2AbBtOE9/2fwVkA5Nttr+XTg9FpXVHNTrDEWQjaBGYbL8GsoHJdpyOwJKg3tkMsnkMEx0M31+VLtoyKD0SvDIniYWmrSX3GMi20bkJIBvAq0Eq90+AbN56fMyRLk5YAdlg5JEiPwJe7gKyKXolfbJN3iPIti0dmxrW5vf9F0E2zYo5KgAAIABJREFUONWsJXFed0UaYzS6foYswDgAUwIgyTbQ3WVLPfwmTOlH1Hjf6iXqvNjMNlWqFrqLwkhEfasO6NCRBxqJS2MwIRpmRmJ9rrRGlBlsaEEPkC0XbP15kO3bH7c7zI+dX2a8F5ANe3PzpwbZFgwSALDYdN66rOfIOs7Nu3sa384AH7NFigzojAeTzbuLYp/E/dXba75nAGP++QMNMNRlNjoZ/xYgG0YLRqNAtqu0Z53r4rNa+ynOzyaQrWd3+XniIBtAd3e+xkC2CNJCbmO5DZf3CJSPzdP754LlNjwTYIxJO2AmOpPtUumi28BAHwsyJVgvcb6U/WRg66AAeCPKBOhQbsMaRwFk4z2dQt58P747/vT88pvsp13KbdA+qDMBdgGtXA5Y0zYHKd3F2ra3VdgfDHmAbIcH/UwAv4ufL77HcFYDaNsVZMvruVZg9PbSGEwj8xMBEwbapjPqH6QuimVqzLUN6WF+nZp5PVpDAGMXVtMz9I2c6f789JIme9N0jhqEGxjy1Xk9RTdmdf79Rw5S1uvR7usItLG76LH7NnLI2/1U7KGcYKnaxm/vxpoq2lDnkZ8DZgY2zE2sCTv/5u7s9n1nVtvtsqPNRh9rBqsBsl0SZCu+jZ43LFxeRiWwlTWqrDZfBM8HTNo8XtnR0Hewn1oAqNVbERgGA4ayd3ub9g0AiHJGkCTIk/vGeBPPBDhjSlqnXMsI030OOXhBU5K6K/dgPZr1gU0C+wnviFTB9hOZjPFvWJ86E8CC0qHzLuUhlCPR9QL3kAkAkM2ZrZkpaOmxBJBMntw/wXWwnwB6gw3pIBD1U5afCOoVOVFt4x/MZtuUCdC+P/QlM0KmkINjMesjk5oPLwBrnC8w2RBkUkkklxC300x/jqyng2ynh0oX9XTCsfXQHKT09TlnTW7PCHH9PuTtxSC36nXWNdl63by11/zjGInYxvN0eYkaja1HkTV7NbVKr/eu3FfpILPnAuhu8jJYE5MDZQIoFbdmcnt2EsZS7GL6m1ZuQz0Bapu5z8rW+zoDHLKjdPf6PYvtV9bX5welcNR409NFdQ70a9CVt538V3YXnaQLLwI3ErnLQ7FI9c+CbNFIRDT1r4Js2fZpc/9DWqsEVpMF4wCTClCHKsJpkF7Zs+N8tiCbKKbjTqoDDtqsIyCbzf2YMYxINepMqd7P+cCp9nHjey6UAh1+PV0UQvT4jI5lk61MtjhuzM9YuqiLWDteKlGbn98JsvEgCHMbCwxHZZJBtpk69I0Z0ZQduxDzA+NgE8gWQaj8PDhTli46BrK1iqdc+9dAtrF00TG58/cFC0kgmym9Zj/1WAiYH3TDKV2RtoOQep61vWeX2WMVqh6AbL7fpA6jsUEm2wei406tL+R6r13Wgkmb0kV7DMpyEmmsYLI5yBaZfuPrqL84k+3yRumiu4IAqvfzwsM5gmzjzrSeV9JFH1LuXBdAtt54o7z3QLYxUDDKO5vT/AKTrQbZAHS4kVU7gXGfudGmxgdfDGhkkK1Nf3PGWDYeZfSTwVSBbOV5Kl0QDnedHEoHaUG2DcETLYjVR2tAtm3gQdQH/14gG1KfYLhHeR+eQ42+/NoNZIvnBOYa/xuCbGO7q/w79jW7SiJN8OJiI5O2Nvrl2vVANuiabfqStfmMyaYzqA2K1ZFyl1/V5rtP326ucg0dZ+fEs6zMj6X3dJhsves8PdfPN8xPC7Ltpr8kt5tAtk26ry23sU3esw7K6aIX6WAftZRq0DTOC/5bARTPBPhIq/miAtm2SRDmRyCbFdUOIFt17rROoN34d4FshdmqG7dgXtEHdU3b1gmryiWs1WRAmQDqUozu2miMVMDWzTPk5yZq/jrIRjZIUsOHTTKAvyFt2HW03kv7omc3xfME8MQ/v39P366uraaW6+eZ1VBrmSgelFCXYqRfecH7KjWs8Rt8D9FpRMF7ZgIgTVAgm7fayfZPc77wXSxNcDKbGci2KSiv4CTL8aBh0FwsCYBsnv6kGk56Yp/RJnknk+3wOB0dW1dJjLc5P2fm53iNM9zxE91F4cgzM8gavpjCq+aqksNSbgNsNDJXwjp6EC+f37aYqlu3Tu9vXxlkK2yPTlCrGT++8eN7yQRo2Vab5gdMNpzivSydVv6Kyz21gJhAtr0KXAkARVPfjSyxCZo4PafDwwMywHcDWzWvDrK1pXDinojyEP0p2PynZydWc6ywPbfJzwBkMx+tes5gg9cgW65xnYPaw0BuBNneXt/TcrXIIJvffgz0BJgJEBwgG3Q0slcIso0GJSL4hLvPErrXC2QbD1bHc8WzdQCyYW4RpKQXEsp7jCs+820en9L+0WECyLbtvI0AL0A2Nj74hcwg7y7KBiEEeMcJU6U0z5RBkM/PL9U9ZB3HzQQfB5U9EwBBykPUgt82P3lvT9KTNXVDmRhvvIkcaK8HKT3kOl2zDZ0HkA1yQOCzlLMb1ZW+TsiUwLyC8HLM+qn4Swv2l1UtOlj2E5uSfENKP3Tsknq2zG9/nncA2fwwNGfDQLavxYrdXhgVNToeN4hNYAtGtSAbOl+wYOuO6aIq5D1Pjy+PPBRgRFYgSadBgy8IflIBgUJ5qHx1FyA3RnsMj58D2WyeeOLsBrJFACBGjtHBCVEUdQHr1SqLzl9hOsSabGh8sMum9kgTQDbkcJPRuCEC9/Mgm4TYndUeyIYOo+2Gbh36KD+9dNF4IFTXulyYEfQzIJsbgQ6yzRdfXJMeM2MTyEZ6M+v9yFnY9vHDqJsumq8f0ob9uk012bY5jaDSKl3U2lz/FMiGaA+6i+4KsklhQo9sAtlijcYeyIZDwfeJR3p6IFs85NV6vK7J9m8FspHOv6xrsv0qyBZZJNxZwSqJMZlfAdmivP9VkO2Pa6UNb2fK2MFpTjXYJwcHe1treBXDXky2ArK1kUXd38dRmvAIZIPhfnVte7OqceZO/TjIhrWgcWCRXv3HyP42PTRH3cwHgCuql7iLPtC6yDhwJtsgyNQolXie8Nx8eKKRuJ3pZzcyUDB2/t0dZENK/zy9vqIDNFL6t6eyOaD5O0C2y/OLrQ1/omOolLQ7Y7JpvV0XbNOXANmYknbq3bHq9R9E5u0c8iClg2z+nDHQIZ5/LZNtDGSjbrBoPQ1TpqQ9yWbboaat9IvmA8An6sOgxlDLZOudZ/4eANl+KROgBdkswNkGTVp7RJkA72m9qJls28/cIcjm+/mvgWwtCBQM+E6QchPI5mlerg+8cVRlP9m+zcxuc1iyPpiqK/fb84vSBG2hxpiIVGl0cFVriiCbs423BG38PMHPd9a0/WQgRPtrd5ANbCIWuGbhepvPDnNEM+uODrr3vqbVWsHqQQqc2zUrdb3nVrH3hP0E5grrp+aJETOjBdn4jmHyYD8JZIMdrSZO/U/tV33NV+n+qfhT2/SBz62DbKdHIhC0ZUWgf9wvyzLAf5ikj8/PhI7Vt1fIBBDINnZ+IZ2UtZssyAR9AJDNbdpse4yA0JqDaQ5SnjOVWzKl0TTz1IJsa6WoermNnwHZWCdvJBNgvOYrSAsIhPyoahc62Oq6gU62Be58nfFOT4+vrCmq4uqbz79olzrI9gcZ4ONN0rId7IDYdMa9eXx2wmYCxR72+R1KoQclfgZkK/a3NZKzbC2yjYM+6J6bIa16V5ANwFpM8V4iXfR+F5Ctfl+sM7uLziYk22yzSaL9BJDt4f6RgNevgGzYl0VHoxWe9kL9s9YHn1bTFiWRor4cUSbsLw17FhoHIBsas7HMQkNaaK+P/nhd07aHOwz9DQYKrNxGBNmmSUGQ0SyE9Yx7//XtLS3WK45X6fHbg5RMOWZPADEaHWRz2XS2YAwUxPV8fHpm4I7NVzz4Pjax9u+QH5UrU7kN6h+CiWMXFhLU5L88Pa2hgM7Z7QX0V101hvC7UhyCbA19svNs39TqWLYFZOvUqKKzkFkS2w13R1o9XfQcdQsIsm2/1ufg9VPGwc3FhQqljs9qNW8QBFBp2+6iY2BMjKQh8gLIHg5nruuA+djYxKBmsjnIlg/ZsB61M64/jINsvUihlATuM8pks/G2yrYF2ZAiyJoikb7aidzFTVKnO2xP4dVaSj4jyKZTbDtaj6/BSNwEsvn0xvWlijHjIDvyY+kOg/3SND4YMUrb52FdPF3UHflth3ycnwKyKV10EwhQIi/OZPs1kA2RWBiJvXTRMRXGejZksr0z8tIaFTE9ol6bX298gPtEJtu2+XEdwjRBr8l2DUq1InBjzDB36lxfRiNxvM5LrX+HIJvVJvK9tVaQYj2ri7+6zrx/RBc5L3i/u750Jts2kK3dLwCRWOeFIFtxFsZAh3JGTdM7aO5WL3Fsfvx5mHkUUiXzFyCbFVNunYWxyDifC+Pg1cEVA9kaQW31HtcaB/XOIFsT3DKQbbavgvdjNRqH5/Y0fYHm/vi4E8iWZXILyNbuy3KmaH/1QLZdmJAoJ3EX0kV3NYLg7EAXwEZwkC2C5j7eIShdGI1KF5UzjfRnfbQO/runn/v5R0BnldJ57tSo74/WPWwyAVqQzcfZlR+rSQobSPV+VPdpE0BSdNDPgWwR1MMbYU1akG1MN8e9HUG2OujXzquuymdKW9M2C3YfnInjrcpt4Oud2nytPGQmW+jOvi1IGfX7byu3saN9ENNFx4KUHJ8VtR7YTy8RZHMZKoyBIlMhiIt0UdR9Qk22PdT7Gdb3HPMbapBNZ19Mn2qZlz63LZMN6WhtXTWCY6F7qBxzTxftB6tb2S3zo1Rur2lLkG3AzJB+qPa46Us4YdO9vYrJtkkP+XwBZHt6fqQD1wtSFjJCCfoIRJ+lu4d7ngnsotrUtO3tUQd1VGbhg/XuELThHFj0pmUqx/lBKi4bBlnn3032pQNQDgLAfmKWjoNsOzIhkQnAYDVqMLET+GYQIMo7OuLWmQDR5u+VZ8DG2TPmr9YEgGDUB23aKN/TJnsTyDYWyHXw0tMEx0C2eD6IlWisRQPZwGRjTTbUHwyL38ogzjH6RNMZyyyUmra1vzdm/7ud+P37HdNFPaU/7v8B+JjnZ5oAsi2WOquj/LT6A3JDv9t0DUE2ALxogDGbdvzxPpsI9oEAcGscZUGmbY3kYEejJtvj/T1rsg3sy4bck/UY5GGCtOEHrgcbBqVFShMwfzH3M+ooKZE6kKt0UTWOakG2ki5a+63CzWfsA8Oatqewo4dlFsYwIW8cBQLL1QUyQnYBhkWSwPrkICU6voJ924DtQ2a9yjU9vz7zxMN4d8NXYuOouwpkc3F3uY/2ZgWyPT9RXlXT1uwOXtQPorgVOF8sso7mdWCybelOy2X5z4+PBNk8XbStbRSZIzz4+A8QPNQtQOQF9GYUlvs5kA0RUaaHjS3mgJkmJhs7rzACt5tx6WNG4wMaiZlCWR/y/cNoml4/kaeMlLSLDEL2ivFFw9LnCDR31KCINdnGjJCdQDauWB8UciMxdscSHduYHeEF241GmvvTG4tqDynVfwFko6TUTsc2kK0dW7thCK5UNUUEBHUjJ9U7W+QlNj4gmvH3gGyo6VdFYhuBG67JNL2+vJV0h78BZPN0BxiJqiXx94JsvcYHvX0pAxxsGXSVHIJsPSVbHLgWZJOy3+6o6rr3t5Iuum1+/JkRZPOC92MgWwua4hD7FZANO0+1JDxdtAbZcrfHHUC2n2Em/i6QbddILGuy/RaQTWXHt4N6PweyuZPr4N58mXZksv11kM2dqb8CssGBQ+S3TRdt92UfZENNtgKA//cAstFgss3u8+Npww6yYW8We8ZNrOiMFTDi5fVDTLa/CLKJXV8+vwtkK47f7wPZvG7Kdp0psBU6E+ffr4JstJ/8mB5hVo+CbE2mxNDZNCPb00V/AmSLTvUvg2xIe3l4HHRnH99f7hSou5ocuH4mAM8fq5EDJpI3jmK6aNM4yrsyg7noQR49qYBsZLKhbiZAtn3Ulx1LCWtrepmOzky2IdN9E8jGWlxWk20X0N33dcwEmFknwbbYvf/+KyBb1CVeDoBFtdld1IMvfVZ/W7POQTb6NpNejevWDg/p44+PDFT/DMjm3dkBSLPO2RaQrTDZ5FgrE+CCBe93CeL6/PxauY0pGwZ54yjY0T0QaSwzaBeQrchFmWd0PkQzih7IRi/Y5L8C3MxHfnx4IbMQezPOzyb9A7/y8wvZWs/pZ0E2rAlLIp1GsLXWIjXAVxoq9WraOvCzO8hWpw2PnQ0Ozr29flbpoi3OEBmjmN/ZRPprsVynO0vlngHQ6TKfpiVdOgmU74FsdQ36oafhQW6AbE8PD0oT7DRPiVd6MNW7zApk22djt3X6SmmKpjxfaW92TCA3rVHbEraFGJFsXmAgG/QXmJuStTq41I424wfWOOrq7Dzt7c3UTCf4uLuCbLtmGDrIRkLR9RUbCrIuXwTZLKBPfekHOYMSk/Ty9sIVVAbddsKMr4kab46DbGP2E/xGBELGQTYDaUMGHHYK8ozBZHt+ecoM8IivjPmpfCevyVblxIb0l5UJKYxO0hEt5zyCbN7BqTiy1qI9FDL0QTA9LDDZemBZfcgXI4jgSo7AFXBks1Mtp+j73WNCK+8IslVI56pEppyth59t6/HheFVbIdYgiCAbokR7e2KN9D7ROeH8kSVRp4tK+Hwe+rXHIDyl4L3XknAjabymg9dKAMg225tmkA150Zqf+nB30M7TgkVzf0z/wgicntcWBC3GWmGUieb+mE6Pj+TAmbKM0yTlWE8c0hYAtgKAggLy1N9dQTZEKBWJrTtVxUOzXSeM4PXtk0y2trvoNqccTDZ0mb1BN8GQ7lDG28yvP3yqQp2eNvwr3UU3paTVz1dNP4GtL2m6D5ANxkFIq7YX7aUn4jrUZHt8fEj/sHz1Vt5768NbIgJ3d6d6iTkSa2nnWfaGkUeCbJ9f6f3jrWKytQB41c3H99AExVPvzUgsIFsb+aA0Z4fcarKhlsRyycYHxWnsgbxWU8z2NJhsiMRiTbY1Psi60uoPQA7wgdzuHlzog2xZvMJ69ozEyGTblB7t9/NDHsVBAQq2TLaxfZId1VQaH4DJto2RVs6aYbroZBuaYyBtnS6KqKii0aKt6xPlhwyJqVhwYLJhb3rB1jEjMV6P//5aiA1ye3PNew+Z0TW4VtJblS4KHe01RbyoMMfZqUGXQbYmXRROnOtVp9ZzPqOu/Ukmm00W74HwFwud04Eb6mjfV25U+vnmBlQpqj2e7uByU7rmoSbbR/qCjkZ0fFXqUGlstkdtnkptIsWVmf7ElH4xFjifMQDT/O5ygnOBe9NqisAZwHt523l2ReO81vqg1LSVHBSCvL7XAlLOnAEI4jVt6cjDoO2Bw23NKETkv77S48sTo78tiN2eeS7PeB7G5+miyEBwkK29xtcx6i+CbGgcdXllzKX6PI/OFN8DDAumre3l7ux1kNLmp7EXXP9A9l7f39N6pKZtb8yav+DIX1+TJVFqRpVzcMxJeUK5jRCkdLmMqqh3LWvLPDykf9yg7EpwGpu0z7bGFuynArIdcD/nNBmzF6Pu8XGA3/I5n6e3hsnWY37HuXL7oHSVhINYntnOa2vXMhDyS+mi6/Tn3Y90e3Ej+ykfJH1GY/7zZJZeUDdzvay6s9O3COl9fvYV/V13Z/d0UdcH4+eY5LJkAqj4fAbrt9SOHmOybbMvwfwF2QGs1sp+ahak52dgPQCyoXHUXgDZxkgE3hgCM/8dTLarq3ToHR7tea2Ml3tpfiqQjesg/TU2T94B0UG2XNMWJ7UV1a/1TuuPoUnRsKbtqB5wmZ7M6FSjXEIFshkzNJcbauxi2ggzNHV7SXuH6s6+i83mICQDYjuAbFHH8r+NyYZUbpTbACgaz4VWN5e/yX76eP9k2YxcTiKQXAaMNKsVSL86M9lmtJ8oIyP6h2cifLrpJD29wH4aNo7y9+qBJLh+sVZXScgssg/8/Ct1tSwY1kkn36U7+4BpOJmR1IEGBv+4/Zam2Mf432oymomiiReIdP94n44Ath7M0mz6kearH+k//qf/I/1v/+t/SPuzs5TWyCAU0OYBDlyOdNEeyDYmtznIFEC2fdQypcIbJ5Jk+3sypQx8zD/JZPNyNr72tJesyyvXl6w54UF1umgDugewamBPgcmG+vMJ3dkjyBbZiEP/GM8s5TaULkowMdivgHxpixpeFYNMsKP3Z1Mx2QYT2ga39YVeuQ3JeTu3w2AIQTZMJF7SjexNGZF4QdxmsVinhwcVnvOabBrOsFZUjobZtWw9fqBUJCnYYTeckvvuBbDV5hqpEmKyWatqk5I4WVHRM38XaYIWeTmk4FlLW0e5bVNoMr3FtX6+fX2RTnt1AQWkbhf4yZxjUJ2bfHxxt1CgUZEXgDKH+6A3l5oO9UEECcHEFAAT78hCnWdW56WKxtp9gtHvzhRAtu8PKti6h5bSuSBgDUhy32XDvIAr7LhxOkxBaQ9OgYoSPDjVOOT/5Q+0HneJ7XTTiakgXJMJrzs+PrI6L7i2rwyiA6tnztPb8ysVrdrzjj8vv+d0pi4olu6Abjh+oPQOoLj3YGDCOGBXpKuLtFqhnUG9PVv503OnIAjTWUDdC3Qw7G/MwqrMTv5sjyAb9qTAFdvQprTo7JtS4bTngw/gypItp71w77a6Ty4/WNfHqvW41mRTVAqyCyVLcIX1flCLq27L3uqxKH8uBw6y5bX0WhdMJ5DjJSdCgCBaVr9/fKS3z3fuMdZgs+/E+w/0wpQcsoR28Nqb29PH4/yw0PlyyRoCZS17clv61rRMNuwz73rnxo7Laf3T9ubzM9+9koOx0zbsa2eysRPTRNR6lxkcys6y8ltR9jhhUxoVMNpPjuAsDNez5zDi3h8L0dxZK4EHndIWxp0TPQ+wlncXdZCtB7LX+1I6CPrZa7LhTtDLNROpnixfT2cweXcsjLV1ugbPo0mA5jRiMJ2dob5HpxtbZ33wXG89rvoeY5HYEozIIBs6mgJk865ILbN1BGTD/kKjjp+tyZYLnVNHH6eTpvFBNS9h38kEmDE4tQ1kc9nP+pfFsdVFDoYeoo3SP9Ho0pOjPPl6AmSbL+esj9bqZzfwwJjJwLmd9eoiB8NdqdyS91KDVg+MNWltDNZlFr8hSBkDPiUY0TcSFwuBK3/c7gayuV0FQ9xrsqHeD+Zm4NiG8XpQFD4Xa7I9K6V/F5At6j0Ep5AJ8CsgG0AvFK6X7hkGR+P8ehCPbJl/fle9RDDZsrxvBtlUk+2NIBuYNpPV5sL8RfcVkA3nJlkStHH0jV4QMO6Bx6fXKkjZC/z2dCZANoBlf9x+q2vSGMiWy7dY7TAEvbm8GWSztJfGqW7P7Mj0Qw0m7/zrp9QYyFZA/pIJgHk93FJfNoI6uAfsJ28cRRva1mXsXPA9Th3dgGwD28ft2dAoAPPjmQCso9uRgxhc4nxZzajYnb0C2fidvo0qm2RCloRq2lotrlaPNOeCn7nzr3666Lb5aUG2MUAnrofkJxH0xN5k6l3DZOscX7mxSPSnWibbQBdl/6iAbJ+LeS6/k5mJI/p2CLIBXFFHv55dEWtgypYGW+a1Shdt2YxaejnlUR/g3ASTDX4G7SfTtjGtzRl+Lq+ubxGkRLqefNztNYo9nfbXQLbWfhLLNJ6T/l5DP3lzTdtW3os+kAz9+HFPO5qAl9e36pAjIlMUezM2juqnR2vEBdzRyOerJTMBbq9u2aivvE8Dbrg8uZ802aOe3dtXV0no9mgP+/xsAtnAZJsZSwv2QY+EEpm/uOf94106PjpIR4cA2d7TfP3/pv/4n/739D//T/9L+nbzP6bJ6jKl9SFZbbuBbEMQB8+J+p0Bw7Pz9FdANqAb9BHcxzRwufhi+IatUahpi3Ohm3bZ6k1bn58G2cbKbTQg2xiTze0nNGj4qyBbH8DsgGz/9/0900VjfmqPdZUj3qBtppS+Vik9PT2woDuUT4bW3CqJWjpYK6vZhM44HDi1Gi5ZxpViL0iOpS1PGIklugt6s6lYFuvc8CGd0WjuYAAw2mNnJbCtolhLTj0b/hgV+BVdkT7fWXg1KyqCdMg9hnRLOefcXu/iZPV+lK8OpSdkKhpu0oLq+uTpRPgnHAoA3QSyNfOT7xOPGJVYhQK6u39M1zeXZMv05tafn8dhz68cuIHZXk+wuzw45mi4w1n444+qHW4F1AYQ0e+EaxElAs0dqcM9aLbMd3n+EpTq+Vd6e3lnd6w1AU+L/NvXguhoXaYTdqVxOYDRVZhsujavXwdRwnVIeYFxgGL5Y8/LB3QGIVlaTwVbGXmxZhRhOntRIrQkhs38/PZK2QJbJs5njli7AgzPw0tCDu5RqBP1K+xvm/eIFf1l6/EnOjXOZMN120B3jFFpgl5Uu+yH3nPj+lAO7lVTJAI6ma4eop26l7XZXquAM1gSl5cXVfcn3b+OaMa1wTMBfNI4gAOH3RMAYn9OpcKsO5aMg1W6BJMNCmDUiSvp8xFk68lBK6/5d9Ml3l20FNnftJp6b6X0AwCHHNwklIzWntchECP3flRKHWnc7PwLHX1cQLZ2PvB7C8ECbFVKf92CfnzEzvBRwVayTFFLIhvRfac6M4PMWVCXWdWSyHLSbZlukarQerxE5PVG9fzoblHbkvFpNdkutoBs7ekEkA1GIuZnb1qchSKfNn4H070bqoEr6Ex7fHzI84LrZQ7T2B71CBxA02/fbv8/5t6s2ZbrOBPLqr3PPJ97LgACxECCBEmRLUrgJLEltWm5bdluhyPcD36yH/w/7HeHw3613Q/+Ax3hcIS7OxShUKtluUkRpAY2RRASQRDEeHHvPdOexyrHl0OtrFWr9t7nAlR7RwDnnqGqVq2VK1fml19mEpxpGJcW2bN7+ECG32dgGxvIJk9rmR+MV89C1pfTmQPZEkC9izSLDrT3ydip5qLaWwqyGbNMmU6p9eGi2hOkYkjHMobrqk6yq7vzxSAbM/0MJUs41R4gu79PAAAgAElEQVR86qGYMmraOpCNd5+7hYH+sr8kTacdZAvyViNkKuiC62/6Pdrp7tRstgq8aik8bnJgNW2htzp8zsjbpAIpbSBbKigayw+cECwp2MYorn5xKmkvXCM2So2VX1gwNezPleU2GkwFmTe8Z6o7e8ro5t2uAwdDHiuD4uHM7NmgcZTtHXyNmWy4rTjgafvUrDqAbFJ2BR3LmpHxSoYjIJvTw25v2XbyDcRWgTLyvnCqAbKNmFVt+jI0CpJ1iOfLF7w/OkImAPamZ7rLugVwOTA38XPOCJnPGTyHrBrTwPReG9M9rsnWGjBMyA9qG4v9FGob87s1AuM8crW0jckGHY2MEBvh6pIStp5gy6DgPdIEPRgT7lL/lwfZDAA30MGDQbEYMfig8i7Bau3OXhXkrpfv8UxaXreswwwm1GRDSRvoA8yLfw77Rh2puWSybrZFW7pom/wJO7UjYOtyEQUp22bHgikBAD85r4Ns7VeGa43JBnAlQANNYK12r9K6MafTRVNsP1tL3Mc3jvIgUuv+VH05Xyw5M+ipc20cVV3QBu6yRDeClOsbi9TTRWuNo9Z1h1TPErLw+NFl1ThK5i+yD+Luq4nu7Dw/2v02bhQUpzoyAH5zSRdnF1LwPhIADo41CCihcVTG2VrS+MA+qSCeMQsZjAa5BzVtGWSzgvfp/dUE2R7T/t4O7e50Kc/7tKR36c+//2/o4t5z9IXP/yaVy3MqCYx02NkhMI9apjjH6umitmbpoK7pA2QCnB4e10E2zyjzc6YgJGcfIFitOjqkizaDhKJDS26GIyuODtCSLtoA2exZCWYhfgW2MYL98DdrTO4E8O11UNw4KrZ/K3vEdSoV5p0EKTFOaXxgH33PKM3VB/184yhfvmI1AkWUvf7gQQljX4pJugNFI2MNJaYgG7g8ANkAWMCR7+jpaodsjAhXSDbSIcdjAVawSwp5uRrI4oA6o/xJqipSZm7phLsFVasn11chRwEB7XtLC+n3htIZkqmekkqCj/qUtRZBPtK9KBDxGevGlGfiXapF1IEAdDMh4NoXZcbG8NmJjBUGF7+vQ3OSxZFzYR4s5gXt7iFtqqmW/fMZXsNBWBAtc3S1GUgEt4oqpLmFFqI1OuV4MmMZ2N4StpVt92qL2YaqJl7eF23voQyYPaBOI8+rRVIS1rup4eF4xI48Fx1XlmAsbxWzhAuHyyaBop1O5rR/sKsArwM5E8/D5oUiwCsglQ3Uesi8lzk/XmErykhMrJAOiVx6BqMZxMGA2GMVOVIQrwKj9bhBuihAh6PDfZ6fOqATBFAMP3MwRHFB6eGDOcIe8x/rzBQf9rgOTKtef0gnp0fMaDRw119fbRc1OPFk/AzGN5xbAOBB5Te0QA0s5uKgc6U3c/ewJnDeAJd1fkCpxvyAvRRAdzjIIodtH7wnIrEwFIXJJoxGsGja0h1wL5ODy8eSLurlXeZUpdMdSjZX+A10F6eLHoItEz4pkMNfh05VXFMEUVEw2WAiO/lpvKeC37gHg2xlYLb6dbHniowLCIK5A2tzDpZp75YuztGC3n+CgWGgmvxW4HPM0e0tWtBv0e4u5MDmpD5KM7jtp/grHNIY7z3uLipy4A2a5nqKM45nWlMSMJiwnjaeMLb6DrD5tdbjkAPZXxYGSEuPPE8CLGyQaNpLDYSszhdhDhuz2pjRzJbhrpLokraqy1AYAwMdy4JBZWYbK1vGs3tSI7ZnWiDkkFuPy7jcsceX+u9tfdhI5IZB0oKe5cezYCPNYt/ieoBsu/t7tL+l6U8eaDNmqWcA6FpOp0gTHHIKpp8fAysNhLExm35gOUADDARCtsWRx6e+v+oOh8kw9uZigRQUTeV261Znxst62lwtCrSDtxQUBXVrllOdaW/Pw08NAOcUXuHYCnsTTpMy3eM1xXORNgznGAA4UkztHXFvY9qzraLOl80TRu4zARDetPCgpV7Vnxfe0/Ym6yB+ZNNxk3VRpr8x/RCRv77RlH4peM9OkRXPbsxzGAFq2iIQgo7wsMws5cSu5/fSdDE+qlSPYWQIhHDdJ04fj8er68R/j/kOLFwD2QDYp9mi9RmyQvnGYML8bMNWUxDJQFIDHWv6ALKfd6TMQp5z2rClY5vtUhUntyLl+ni8L5wF6AM4cJUud6mw1X7BahnQxntM0gQBsFlKWixnsSlk6X4obo1Oe9YlbV06mwdbH11f895EmiDbtQDsqwfX9a5tIQY+JxMOkhvIlgRaoxfQ04yZrVx2hc92/zx3gXPiMK8A7Q1kEx8lBMSqFHPngGGtzEmVTADT0bIfKz3kH2ngtOua2MwEaEspklPcdDQHKZnRGDIBUmBgDN4z2HqtdTPBmkLQLwJJJGU9kAjkFYTBhHXB+QfwwMtLquJCBlCes3Sgo6U7u88E8CrT7sX7WcsvQDsOJlLTtq6jV4H8Mkfozs6ZQXcE2ZjZCvspk66SvrRRvF9q35dSbuMxOoFfXHCQ0tjRrNcTsmo6Gl/bym2sA9nGaj+xHBQu+NuW8meyp5kA1jjKatatAt1N3mFHI1UQWTos6xuCbKGW6Sltdw0/kOAWp/I2ADaRO0kXDQQC/qnFFmP729fgzApaFBO6vrlk+6mTIV3U/AQB11juUiCbygGQOQZbfXZY6n2roFYA2Z66kG7MyXIkERNTLF+UUgLIBt9mi/K8R0X5Nn3/B39CW/keffMbv09FeZ+K8pCogH3VregtCFYboSjo581BtpND+DYuXTQFsmnncZFblNsYK8immQDl3Ek53kd1ljaAlHcMjaNqmQAxSJYA2djfHIw4MIOeAHbe8nhaShGYztwUZKv0dlXvTsptgPhkdTPlbxzI5uQoBtksSHknkM3SRYHurnMabcBsJC6Jbm6v2JnyAEAd9wxrxMFhmFl5iMAFBlPd2ItTfdgYQT2b2YxBEqkpIktsUZbYiQ9GOwQoo+urWyngvCPMFV5QHZP92ytJm3YYJIj8SceNAB6US42U62niQRlOcCnhqN7S8dFB5VSngIZq/KjjwkhrxsIOBWuHQt3ZlDmtnqd50cxgooIAJsIwBdLMQKcz4OP3s9XhOiajCRuJmB+/np5CHR8sWDU4KDjEkE6Lv8W1Yuy3I/3KPSOAbAB0pP1zLAP6NOuOpVRtYbLNaT6Z0+HRvjSjcEyklNMJpW9MNmwSyDqMrjaQLfXOcIrmy5kWMk2zL+264JKHCApANozDAyQc6YThokBztb8UcYe8430YfNKCm2wMcsQxCJ49jwFpnSfIAeYH0m4ykHovb1oBMJ1NF9TdypUJGVa8As0j9LECwWHUjoZkzJ6Krq558Q0att7agE9xiFhChcrtQF2WKyhzdBADLq/qGF8gtwBbs6UWOHVCanPlFS18Itz65rpHx2enCphDIqN4hM1vFZ2XdFXIO8YhqWzN+fEgq4F9BvTf3vQZ+OT30/eskr2YGSusVn8P1rWzGXXyLep0A6BrfxOPW2Td3EKk//ZYH3iQrQZCalq5yA6ebQ0epsL67QigbHvFjy3oD1kvjB3dn8aTodZ2TO+T2j3sOqT3DIfM0uKgjzmUEVO5uraSD2JjeD5bcsRQ9I/L83JrVJtX1SuooQOAZBugLst2/QSTHVtwEIMDMnBWctQcm7IcWMmDVUxcL39IHwdYBrZVziDbujhYeCb0JVKR4NjALZGRyadV2+a5gO6oYckBHwM+5Ton5rUfmHN/O5RASBx8kWuZryPP19fguis5dPSSJpNR5UxJeQeFhBj3rzPHfddXgEg4+/BM01n+LPP7zgIo+BmcRgSnoPdETeEMdDRfdtBVH6rcceAGZQQeXwsDXGt12h6t1s6JVHjvnG653k/JhXs5OAPgnBnrMoON+VWgHzJrIJvPBLAkKIxbZkj+72vIGcjGXbk5bcUMxCBLpqZxXtrHurOzg6I6qKbE2FxAoEHG75+L+Tk6PqCdLYBsMhn4C4Y8qghTc99xJsBszPaBfUT3mYSpDEa4OMYNkA213ODANT62riqHkC87F6ymLRx5fFIBEH8/GUrGDBtkApzfQ9qwOEkGBle2WyRPdh+AbKHcRri7rL+3COqaAs6UsSTiAFz8KJMle0/JBJDGB7H+aXtnywTAHJ2fnun5t1oH+eei3EYqE0DeOB3cwPVgskH+LDjFzmpSTQeNxna/ZgJIUxI5xbztmz6PZJ/DHsH+lkCIfPjvEwQCOxOX3AlcAiFSZsHXS6xLoV8fPh+QLjrQzr9I5Ybf77Jc6qC2MTflniwHfdRLtEBIvWNqWg9JcMpANnQDB2Avz7TgUNh1tkYG7IFtPB5LTVtLF7Z5iMy86sUxP7geIBvIDnIW1RvFuK3J1/l56muQ0sptVNZcQwTDiWYgG5jucOTB5m4P3NV3AiShpzXZmG3MTh+zHuSd2hg+2jgKafIGsoUiBZ5EEAd85LZrQbZG+YHQlRv2AUA29g/MV9UViEEzBh14gnPOBEDWCwLW5i8EuTF58+PVZ6LsymTKWWlxLdzqeQmQJAbZGBTUmqRxEC9oey2BAgaTZulgjKtBNhlzmc9pUQ7o6vojrru6u23gVEeaCDgrPtSo1Wu13EbGJZF2qcPMOQeee2a9kwu2v1HT9jYKhCiQ1z4/ki53ffuI9vc7vE+6nR4VxXv02mt/THnepa9+9du0s/MZKpbHRNk+lQUnaVb6AEECNCWpM8ejIKBL4zRbiGvagsmG2nwanKrX7K0HDWWP5pythbrjx8eHlKMLaoluqAvZI9qgAbJmOteCLyYHMcgm99XTyua30iQiBzHIJhrNf5o1Fvlc0MYHvtyGyFgIjtW1tQCUeM+bXp9QNkyyN703Wb+Cx68/qsqu9AccMITtw3Pb0lQikLCKqPEB37A+KbHTYUoTkRco96cutGCrjsb5/o0R43dwMmAkIjrJNPeaoPtLIiXLXSWFJSFGYl0rtxkVrKC1Bb2lIuEp8d/7Q8UfCqG7KBRQAOfil7PDiZ0CTU98fHVZGYkS9ZPUUrt/g3Gj18EACgrIWBLh8IgPMYkWSb56ZSRm2LC2lmlmmXcAEIGDkXi47ymUbYZQeHurxSXFQetOqh0SMl6JkPPcc/RZwFbIAGQBh7yfD78eft7YSJxOaTSc0PmZMFdS6+nXx4xoOCpYk9AVKfyVlwe//vYXaHGNCBxSJTZxqO26udbmY4M2zySi6j7eP5HafMsqummpSKiFs+kzOYV3uWBQ+f5FHQBvqhD5Ca6xyCUYcABzDOWvnNtY6Oxm6qyCycZpgvek0HnjOjepPh2bDTYY7gA6OE1QbmzzJIBRnY1pR+MUKWlcsPU4qQ+8fOMeBj7h548fSb3ErW2JwLWy9hSEAqCC5yLyyy3oD8SBS70n77vofQE+wanmsWZZZdSaPq3WRufTR5KRPg4wVjpV8RUBPEgsqh0bAq70+T1joCwGXAM4J+DJoK8s021JcV4lfwZqYV3ni4ImU2W2JtLO24DeAtHNXo9ZpqglkbcwqavrdXHxTBhBAFcAsiXXEYBBAswCIIS5BaADMJr1jLJtZJq1FIDbs5ADgGxIWcdHnIzm/Jgc42j3jiD0AfS7yE9TthvnbfWeYIMMGQSS+icqB9H6x6Ab9CWcxvFgzCAJalXZeGOwk+/o0gcxuv54Qts79kwP4gRQowKXsMcUZDMGONaTAbZ4/t3m9IxuBKeY+Qu2eoNpFZ5fyaPuF6zAYrnk8gU7u5rKZnrIzZEFBZz64qfc3PTY2TR7RBhpwQj38m/7C0YbSgjAsZA0ifBhprwKATu9XNg4/D7LuxyRF/ZlnXlf6RVbZdgMMKb1egT9EJwSZ9OBbPj7KqimTTyUaY1rMQ4Y7rCDGGRzQTi7eQxaGLiH8xZndVcjcC1ZkDxiuweuRTc4gGw4TyyoBCAyzgTwFEye36zL+gCAKeohNZju1b6IGBO5dAGDQQRnM9gH1RNbgU/s1eFgTAeHexqEc6CR0zcMFqsoFjrfk8mUulkujo0HZrgGaBoEx8+Xy4KDjQDdZV8qGzLByMfvTSKho6FHcGZCJ1T2k+oqA028PS62sNgHYMlbjc9aZoQKegyy8NnJOrov+pLZ2E6eI/vffoNzC9ci/QnrgmAjhx7b/IUoM2BRlMzGhlPNDHC9rmJvWlDKnRf2nmA0Yk0RRKnvzvZMC4B6uAZnNQBeX+IjtidqG171UGh8sCfZMtV+VI3tgvJ2P6wJ7CfI+70LONWwf+qNaGL71GSBCQTX17y/pBROsIdXjdcyASB7cI5tPeyd4vU3OxXyxzab1rjmUjgOZEs90+x3XAu2MZiCqBkV3tGDHfXTlM2oDDILtrGAbJIJ0GTIy7MDCGFygPMEcmhsYwEFo4Oz9q0AAPBx0V0bqdzY2wIc1S9k3c43UwawZhGgTAf7NpoJUH9eKBsjY5YMDMwCSB0Yr4GtBpK0jlZrIhvYGupmxvPTDMPZWqUzAeIn1v1PnI8Iyj90mQDu+KkuboAs6o8jYwZzJ8H1VeVahFnH85zPaEmX9NoP/5Ttvd/9h9+hrDimklDTbCsCTP14RQNzrfNKDmSITTkI+AefmSh5gIZBYJk+da/SP1yTPRkgVVnmBglzuu09oL29jHa3c+pmQ8roAX3ve3/EwesXX/gH9PQz36BlISmjBXcb1SD3dM7nAvuNtXTa+rj9fhN5RwdoZRuDCKAlquqrGQPDEuZDWYf5HGxjgNFzonJCv/jlG/SZlz5LGdh25RaDVKXWB7VsAOh3NELh9PoOWBBNwoN/vrhG8p7m4wIcDgGJen1t2WPYKLqmedAHlgmQrsFsIctQ7gU1LG9v0RNgi30NkYE60MZmUQ1gw/PRAGNO/b7gT0Fmw7VtKqXqLmp0vTpPpF6Q3SZKFJAcRL7xgR9Y6LYZJhyD4EKdvVtm5xjIZoKesits4Fzgmmnu9pK2QdqRSFaJSq1HugOUrK/306a4xPZUpBVU2smEu6RJBCxRX0Zv5Mda1eI6hiPvEGUF2trelQu2KsgWugmKkvCL6K+X9wwF7xnwCpmMCWdFD3xHV6/T3N2h1zhWwqzhmQayob6HkHXrbp4lsZlsBMMC6Q6o9xMaH6wq0C9AYsnywyDbaKy1+ZqND+J1tfnByACywYFDl1l/gMXzaeMVJ7lDBrIJzb2upFrliFNbQ5qgGWzWcY4Vh6Yp8PPd91hvrs1HxHJrUaKasoootRbJCLW47mlNttXjlRQlTrSnywr4FIMtzFEcGbWRyD4JtbhiBWTXha8Of5JD4eaamU9w5pHeakB0bPB5/YP5gXHANUU4/cnSBPUQqi6OARYZL2oISOODsDfT61g3LnrohrNc0hlSz6tD2tyo9Fc8T9IEUUQXRWLNyEqti4zPG7VmJAKIlI9FjtPraulsHAi5lUhsncHUdp3W1Cllb7YbiamZCpFYGAf3jk+rNLZ6BL9+relnHGvYm3CmsCYpea9fGdLgJBUJ9RKPq3TIugEURbd1s7NxYEZijoQQfFZa33qeoG5mnC5aN2KDS1/fJ3G6aGM9Kwq/OQvW1VvSzjmVmw13k4OQcpRaFaw0QMj+bZ/TwyTWJ92xxHCp6+v6HiPWB4j4hfRxM0IVR0YwJzI2OdUd6aITpIsCdDen2sudtqz3882Oas7pooimMtia3JTiJJlTZRYAarJxcxoAV0sAOZFDlDh0GehAIOTyRvQId6qKZSAwmjxbB++Jej9wdGE/ATw3VnLdSZUUbpsnS6/v9cWRj0sBeL3njWhxcCVFFcAKMgGM0ehB3aCXAlPRIrFg/p4cC8gmx039XY1Z68fP79kfsj7Y2pJUd4xFwKTg1NfOJjX4YZiCiQtQuZZ2F01xLZDGZ6J00w2AV7i7adm6aCAIIh3dYK/BEUDB6buAbHAaMbcM8K5jfOrDGbTFHpsBbM1EdxkjkAOq7foE16GMAM55MLzwMXnnmqK1NOygX+w9kfHApSS4kY7sAi6HwPtNm9w40MrKbUBGwfqUAuAyPrt72nHU+2rpAsmwCAnY/nq/Jiyven/UogRTcG9HAmlYFwOfa3LDtbtC7WIECZgBjkwSrSVZo8Cl0CBji87nrCOgM31Qvv0d8VJSgwxBSgRxK5l1aKWXP8ibvx98FH5eFEytMg8ifcYgpGoqsOCOjoR1V+0rvY+/3oP1GBbAxL3dg0b2CsuhlkqRx4qzyhkBcJYBfs6mAp7HerYFoatY+f0hnR5jT9flp7qNBQt1PvFsyB/OPzwf9jeCzjZ3NT0fPZvtwVx0LexEfAzAjIMCsgc8qI2O3nMWGanxaYxqGWmL+DAzDJ0s+6oPLJ3WdrN/ruSPCEMaJBKsKdaEAyFqX8bvZ7aGgYgQVAtSwr85OjzkjKDW4K/pH8gf9HAmQUqc1QjCwf/jccVBffte5xglhiCzs9mCmzhhn6TOXJ/3Y0HyRVnQzaDPQJk0DAqMdpO9pdoXlunAUgjgajzjcgrWhEB0iPjXIqrKXgajSvVI1hlRmX1Er7/xAxoMe/Rb3/wPKCvQUCekW9blT1ZLfDjxqzlYzYE/+ctasIhZeLbCUjYFYwW5AmcRAF78unbu8SHqkHMev3Ygzcb05s+/R8dHGT33DEgoQ0B99IPv/wmv7fHRC/TKl/9zKsoLWpZHVJY7fIbBDwuNo84kKLGiHJe9s+3NR2hGcXhEO9uyq9fJkL0nzpMF2MZHO5RnY4Sg6bvf/UP6zd/8Gh3svcCdUEtltEmaqM4Pl9uA/XTCDPB1hBDvJSHoh/nEvq7KMEW6KIBs4RfT5ZLxJ4DRbD+Z0xRda3aifcV5gn2CvemzUOIgRrAvq43GAVXDnyzoVwWl08kzchIhXRTgCIxEcbTt8KuPtjIVGoV7wWTT1ER/SaqrDqLq6CqpIJuvJdESuKvqUGBRwR6wdFGJNIdN2Xa9ASzouAEWkq8h4NkijcKrhiiD5j6b0cmxOtW1TofRiqqLxgh4kdPDy8cMzsEgbitE6Z9rY/Ugm1wXjo1KyceCiEg+Ct5fSVdJdMdiR3VFyNlASNzqtj+iTifntBdWS3wQh1ltMxXRety3nPZMSO7yp/cIRnQouIl6Pwd7YLLtNIBAjq4i9c05PDY/cKrRSQ5zayBQ2/qzgjZVkxHX9xAm25YYebq7VgO8iMDNqOB0B8iBAK0G/PGBYnsxWpdlIbUkUMBSmlGYS9iUndr2Acg2GLDC5QicGt1+TYR5o0B49XypJYG5BQBuwGc8vtR4hUoLlF+6SvKB0mCT1Om7Ujg7JxRshRxUYKu2Zrf5T4EO/DtlssGZ2kMdOO1o4/WNAC5y6FpkrCg70ghlDJBNaorYYQzg0mouWoHg8HwBZ1C4Fw0TWgt16nxWcqtHB0A2GImNdIdo/evvC5ZNIV2RLBIbd4dsyE+I2mBNkEIJOQhGvxiLsT6w7+sF7y+SkReTN7+3GfTidNp+BYBDZtvUSLjWgWxMcw97s7Y/EvRxtlHKDqc7AMSudxOUUa6SHzjVkxmKasM5TgOIcfqAryUhNdm6zFyq9JXqH+vmF2qIifz3h+guWqhzXC/c2wDstW4KR+QX0h2L90mVkiZBHY7YNtJYRA4AGWF/wWhP12AK4GxNj2jhXjBQEPUL9fWakW25LoBueM+q8QG6zGqQyWqF1TWYjlNfnhsfTMZcVNtYBzUdW6Vn1Otv4D3R+CDU+wlPETuqvr5VTcEyo6E2PoDRb05j7ETFWpeN6JU12WIQMjQW4XNTjUQJUso5XcdVmiCmBCnFSJQgZZgZ37ij2p9u4nDyIKqO1LDQnb2NmRPmipkr8wUNBiO6wN7UAEqLL13DMXBiI23KMgFio7cNR2IAAAXvp9qUxAKMCWPC7mnjQZASoDvSBHFuGgQeM0PxbOxRq1EKJ4UB8CKTOqj6nnH6rveLRP9kBKcRdSGtKzfrHR1r2zzZGvlMAF7PiFkVG/v2fUgXhROmuo6fGesxCyoYmBYyAQC2GsDr9ZeXH36estGgKwHsgSWRqp8a7xE9ePlcsLqZvnFU8u/1h/YWsNkAgHO94JQj7yNLDmQDaIFU5XOuZVovt1HTc3H9J63BhNtaKZyG3Jo8urq0OGnEjr6lC20cter98DuA9BZCBFvGO3D4/SoASexb1LSdU3/U59pzVcmM6MGm+nwmANYbgbT9vUNOrzd2qtktIkmWqRDGCVHAegBs5Zp1CVaOyL4lrYsdjfFiTlH7GTZbXNu4GrLbMGB7Yg44QDCZsP10tKeMRtV9VQDCxsHp6gXlGpzA3gTIBrCeWWW6OdsAUxsH3h3viHcBmGjyjuvMhxQgUjZ65VyzPlCQ7fiAg78VUcACCwawus1t6fkGsnW1VllSBly3dwPZuNzGeEyHHFBNlDGJZMICL3gfKbexx+/lWZR2iehKp3zLjOt4g1k4ny9pdxcZRQqy1YCjio3BtzKQF0EJyLvIT73MSSgfIRpAQDbZJbg1ynvAP8ReqQCvGGTjX5j/i5sMiToP6N33/oZ6/Wv6/Mtfoe3us1QWxwwAUbnd5L5bOSWWg6lmAtTrz8v4ZPELZc1JGrGASBgBl346OeJ5rc6Eas/IAR1AQoBsC8ryAT18+Nc06P2StjKU69imi/MdevutvxPftjyhlz7/j2lZPEPL8pjKck/KQiiABRkS9iVq3ssqeoDd2+Qsw1xWC5mCAzo9CnXZbWze8/TlfABgw8+cF8I23t8Fk3YES4Ne/9vv0lNPPU33z75EVJ4wazAj+M6hBBMCE3gmAgSmR3j2eF+t/iAIJ8GpbTeHQd7svWyNIEKwDcCQh7xzOS6fYNqCmttYmAGO4BTSd7sgWFj5FIW9E8aMBSpAroAuASDYWl7IP19Tp7O3bm648cHJnoJsKAJotUXcosaOmHXHeuoCXZGaTlgMWhmgtVBHHimC5izg9ay7SFFVlAuLYyCJB9kYAOCNkV5Ge17cFcmDbCuXfwXItuo6A64AssFZQJ77KpDN38tAJEZ3C6JDRLU2ZWceOUgAACAASURBVE0ZyGYFW+1obyuY6QBBbM5+D/V+OnRorcfXbA78GuMFyIYGD1U3nEopyrEiclCogpVrRH/nDAjuHwhLghNIXUe2Nvmx7ljT0YS72lQgWwrU1XdoA9lWyY+9H3/l7qIzWizrIFttiqKaBeYXLRRkOwfYygWuVqsdD1rEINuqJfHyzvV+0F30ogmytd3D1uWaC97v0MEO6v2E/eXXJn5vdhrZgRswmGg1BMTQsyKxUXzDFRYFmwiR/O1taz3uY5H1EQcQossKDwenND5oFu71h5Kfn1BL4mQtyFY9XcfL3XBQ8N46vm60ngKycTHlewKubLqvreX0Vt6lA07lToO0Tb9VumNdaedfNoJW6EuTd7Otrm42A9nq+gvOwoJroBjItu6YrfRB2WEwGoV7Pci2XtfmzFyZTedsBKVrLNTlyfRBqCUhhc5D9CrNVg4AJmjuY468CbtwPQhpBjqYrUiPlno/5pr5ws8O5HIvDzAJ0VRmMGktiTgwwMvrrzGGszY+EJq7VG1M0+vlYq8vGVzZQy1TZf5ucJ5At0u9n3Gt8cGqQIg811imqMUlnX+reiS6/4I75OwDTuXJON1huURKvxr9Tt79/vCArYBskmIROv+2s9XjRgRxd9EUazMGiJnJpiCbgK0BzInXry7/OdemhcG/t7Ot6eMrxup4mfxMrmk73LimiJcDBClDuY16ulVyXV0mQAWyqS2wKqAl5y1SDKUrt9XiMjmI9ZztK/sKprsEKaVRDDOcOX3fnT+u4LMPvkjjA1/w3s9++tw2WwYgG/S6dJmtr4nty+bXnCaLBUfWGWxdMT+xPWKND6ALhNHYBKD96CuAwHUXDWkva2wStdfwV3xWc5ByHQNcdYlmkiAoGgrep55nulC+ynhzZgYBbAUgiEYx9WyJ9OkgjnEoeG+OaioA08QSfFfuTTIBLLgB8CCnaweyebZxGGk9GCHWsbCtoN9Rg6m9kU641s4qzCSnix7AflLmJgclwy6L8EsO5GB+JEg5YvtJuo+HdamuNr2rTA0DHZAeFjIB2tYzyICNN67JZjLfXMkgD6KjJSPEgpTt19XPBWHhWpogQPd1qaKif/CxTACki0pKddPKkqeJfSG2qYSxkJLG3dmVdV6XvZjrY9eDVRYA8DglLSXtpn/wnmw/VUQSG5dc1QxShvd8ksZRuKdlAhxr4yj/VgFrsMAT0CMLJCItf8SA7eGhMTft7SJZYjzC5n1Iy/wD+tnPXqPr6/foMy99kZ556lUqSzSJ2GWQzQdD6kBzzqVT8q0uHaBeYlQCpT5ejCUUsgLuwESS83t6XTMAIvpX5xx1zDIQTPp0efUj+sXPv0vb5SV1aETdzpKKAnXOUM7pnF7+4h/Q3vErkjIKppgkhzK7EPYTiADcqNGB0cKka0oDNyVBgBzkFZTf6W4F0D1iWvnrbU9zTVuuyYbajn302qYf/OBfMtvwH/zaP6blEgHTAyoKAGLWsEyaH6KRDsAnEHUYUHcki3qYIdi3+BdkD5+j3X3hx3vdZaUutMayrSfDs4U0hGOQTWv8iu0gE1Otp0l+CZ0njROttjH0ZcxYb9tjsEcAsllpB9ubbVi0PZ+Dgk8CsmEg80VJV7eoyZYG2eLBmpOL5t1oUWxGYuWErQBJePL0UEA0A8bBpiCbGcWXV9d0cCxMtlVOUTXuu4JsEciCrpJ/3yAbhACpd9KMAo48UQxa2t4MRpeg458MyGbGZXBqDUyQKEZIxgLXiAu2fmyQTUGHDeQHG0JSkY612UI7SFsb6x1BNgaNFTAEk+3y6oo+DsjGVNo1MYGPDbKp83xzO2TjAPW/YpCNj5CEh8R7c76g/qCne1PkQIqZbw6yIZoh7+nlR80Yfa4HIXEowIGTmmNPBrKhpsi67moiuJo+Phwxu/bYUjc3AtkQeRFjeFOQrdKX2nJ6O+/S/hOAbFZUu01fevA0AOBgMKVBtgbj1yl6A90Bsl1wRD7FhKyfDBVwRQFk40Yoa2NgAQziNMHZIoBsjW5RTdBWjBkUvJeOr12ub4VDOA1ixvrg44Js98/OKyabN4I9k6z+TEQLhebO0eoNgy/Qu4hOWleku3QPg77kQMj+Pu3BgUucJ341PQg5ni6SIFsqeGJ6ReQvp4dc8F5Atuo9G927GhYGDUdjjsZa93Gvv/y5Z1faz4Q1dU334MgjX3RFSQgDa8y46g803eEg6o6lD0kBoew0zsV+ErA13V3Pr391XlOHQTaAntz4oGWfVOdB1aF0PcgWP8/sLoxXQDaU24CB3Q4qp+wn6OhTOAsr9EHsM3j7ibuPb6gPGIxWkA11XjxIKwOoO0j+3DT7STrXpRzhIHO2HjxHWcgEAGvKntkamNLbmL5sBinDc+L9EvZYzgEU1JXBed1oHOWeYfOOcZaE4JSU20hlArTBCAY8gAFer2lb15exfWnzg0wApCLJ3gxndbwv4+sXlDPIhvMEabGthdmj98V4kfUCxwyBkPXzE86Tu2UCBEYw5vemN6CtrW3O0PBAUBPkCOUOMHQpt4HGB9JdtGKaRHrE2z82twCGAbJZKRxh7FmzkODUyq3key50rp1/BWQLdzb71fSyXBAAPrynlNsA2CrPid8vxRzH37U2PmjIq/yg0tFFxkz3zTMB9Hq2n+oAuO+emZJ3A66s7ArKbQSmX93fqIK+Nn6dCGl8IBkh+DQymVq6LQJkQ5CAyxO11ItKzTfWEzo6lQkQr6d/Zy7DhMyg6YzOTrS7aKV+gg5MgVALqndnt8vY1lTOnM0lmMQCtMrTOVhNBQcl5D3rTP4AWKFbLqB2kK1QY/Ej+vnPf0CXV2/T0eEFffnX/hMqGGQ7opKkLpsH12yPWE22jha8rxp9WD2uqDtxCLgSpwneol4iyjCh0V4NoYrOCT5f5L8s71G//7f09pt/RuX8fepSXztPd6gstmiRndAzz32Tnnv+67Rc3qMCIBvSuDlIOZdSOFUmgM1um/zJOACySdkVXwqnWtDoH+EsxDoNJ0MG2U6OtynPBpTTJX3vtf+TAxvf+MZ/STndp6IAQ26XGzsa0BZnAnhyRZiqup5s1GTT7qJtIw0/F6gba4JMAOsJEBpnNO/gWfKcCdDvMXMOpaqkXvD6pyJUZ+miVp5o/VXyF9nbNzclDIoqXbTFaYwPvwbIxt066kaMv8aDbNx6fE8d+TXGkz9UEHkBzR0vuc4xrjuPOQFkM5bEXY3EOF101eTaeGEkciT2DEw2AbxWfbxTzUw2KwoZpYu2GV0Q+E1ANj8G71QjXTTFZNvEqQ5GYhNka3MaAcEAdNhzIJsf21omG7MkhDVVKWmXTth0bsSoiUG2TZ3qVLroJuvpQTY2EjeUdyhbaz1uINsqox1MUMvJvwuTzRII+FCEkRiDbPaSK/QC07+t8QED4CIHmzgZYhwIky2AbGFmKzngmhee7C4t6APIZlT/8GzcxUDBNibbxwXZVskPH/D6KutAtqa8C/vTmGyoecH1K1bIjwc5cIhJV6RbrsmGQ2gTkOTjMdmE2RqDbF73gY4vnybobkw2A9l4vPp3Fles1aPR+8Qgmxh42s69RQ7Xg2yxc+ICBFyw9eMx2Z5CVBQRyQ30gRmqdwHZ/HkCSv6wN2CAd103Jdt5xiozkG1TJhvLPIISCrKByS36OWZcpedXQDY0DDqugWym30wHNBlfEqFE6gsc+TZ594WYPch2dSlMNg+y1eU20vYKunuQrWasxfoyMuINZLuvDYPa9GVsdyE4tQnIVjnTts8qJpt1Z797JsCvAmRrM4u8/WQgW/I8UefMdK0w2cA2llTudXail3e2n65veJ9ws4XE3mwDkazchgfZVtkzdp90JkDCsqg55RxHZydjb3+3Atn8ngjnnZrler4byDYZjjnwJ58mG7JaFwVpzaHy5TY2YUabPvgkQbYkc1LfxIOQZj9ZmYVVDMoAmkq5jSfNBBCQbYszQjaZHwMv20C2IAkpfak27fUNHXFN28D8beuy5+cnBtli+RHJ0IwUzkbxbGMHsjWCWmn5ZUd+NGY/5ZhrG68Ocnv7yZddkQYYKfZc87lmP+V5x7FMU0G3cG0dZIMjL/aTHGT15zb0cxJk2zwoMZ0hbTiU29jEPpA9liuT7SiZCZDy48z/G01mNJ/M6OQUAIoAWuuZ7pJ6yvW/zqTchp1/YV2tNFC4H85floPhmFlL0gglrIecz8o2RD22fIxiNALaZQMqy2t66xd/QVcP36Is36FvfuOfUpE9RcslyvigQ2fGwUukonrdbiAbZwLs71Tpl6kgGL+/6kXIPMAVbkqCc8EyQqq7x8EY+QXeI8tG1Ou/SYP+39LDD35A3Q6YbHtULDs0n4OtfUhZ/hR985v/GS2LMwXZZI+Np0suiQQmt298IPLXlF8jASzzgh49fkynx2daGmt1oFtKCEASChpNBrRYTpjJ1qUhPHT63vf/OTPtv/CF79DR8eeoXOo4UTMP7Lq8w/sZAK/PBDD7vu0MNZBNurOjXJkQSeKgi9/R8jupWQd96XsCrMNXTJdYSSQEC62R3KpzPixzh9mFUnYFYCs0I6Kj6/XQE4NsMA6ue6KAWBVHIFtsPEE4TUlf39zS/p4aBxZZMR0W6ck2kG2dkvVGBiugywCybeRoOCbbZD4Lhc43cIr4cHIgGxc6T5w7/kdPCrKFgyiAbIjEViWj16T3iEKQSCxANukGF4yuVUAJ1mZduqi8o1Oi1UsHkI27IkWHZvxcPz8wDqZPALLh0dZdlB15jqy0M1fCxpSabKlIbNuy2njvArLFESZvJGJ+frUgm4AI3N4YEbht62TZbgjxeLVGIwqn1opC/ipANgeiSkpaGmQLh2RYnU1BtlYl38Jk20R+MIqPC7Khmxs6iG1idEl6yN1ANg/QYbxPli6qEfnhqGKyWa08W4lNQDZjMG0CsnFEHh3LlMlmNSwNZGsLEnySINvmjrykvYB58O8FZAMArnVP1juq4sABZOOGQdpFdZ1RIYZ7TtPJjGukAWSzyHZdV7Y4jZRxLVOAbJ7RuApkEz29GcjGroHuD9PvSHe4ukRTkruDbEiTgLF5FEdifwUgm4y3QzcbMNnaQLaqcVSL02hr5PWlMdksFekuQUp03ZysYLJ9IiBbdQ5JYy2AbNiT3LluQ2cc8uNBtm7LBmlzqj3IlpqftuDorxJkY8uLgRFlljgmG8ptnCkAfheQ7UkzAbz9ZE60ZwM2mFAaoAKTDc+MGUxtdlcKZFuVCRCf95CDJwXZMCawppCGFGcCpMZrTiP2lzWOQvq4n59wXUtQgqSW6fHBIe2gO7v5Jy693j/bzw8YTGDLoA5caybAJwyygUGJLtAn2uhjk/ME478ryOb9BekquTnIJj6RpA33uG4mGkelg5RtoLsw2UJJpJRNWpMJXS8D2e6cCRCBbKn1jLNQPMi2sHIbG4Bsdm4ayAaygwSrNy1JEpr7HTOTLQ2y5dmURpOH9N77b9Dzz57R0SFYkwN68+d/SdeX71An26fPf+k/ov3Dl6lUJhi5Fh5sm1fBCeku2t3Kq3TRVtA9K6hTFJwFVmZzmi2mktJ/cY+BQa43ppNpgKx4uagEmzHQByCopAn1+u/S1tYl/e1P/pCybEzffPUfUbdzRIuiS73+kvpDomeeeYXrnVGxo0SJnBtHDcdTOj07liaGJn9RkLo6r5Vksci1zMJxPUjZpi957jm9dU7D0Q0V5ZBODreom02QgEyvvfZ/cXmcp5/5Kr344m/RsrjH4CChE6q2GYP9hLIiLAdVneEm6aoag2PFIjMRINshZ+mET5t9ajIrQcrQePMuINs1l9sQkldb1kJsl0AfoNwB/OOLs3MU3b8byIZaUUfWcUMXsXn41JepAbLpBalDC1fC2YLsIbIABHJ/Fy2nLT0sIQKN9BCkOyBffSBdJfXMiZ3c1POxEQxkg+Ee2FXtaRpVK10YiQmQreG8JdJFjcm2KhLbNNok3aHOZGvfIvYbrl/haopsWcdIZf+0GTFyoNRBtiqSkKjxE48kZSRWzrF3NKL58emiHmRrAzlsvhe50NxDTbY0SNYmhzHItskhz5GXTUE2fU9EHyDvviZbncmWZvTYekCBwSFCoUakO5iz0AYaeDlYZSS2za8ZfGhKwiDbjhSirH9cZKpW7wfd1Zog2yqp9cYeM9kOjqpIrKfzp5wTc5JT6aKr5CcUFUUE7qpR72flLluZLpqILOnN7FBYLlrSRVvSnOtG4oA7ktZAtpbrakGJJ2SybdL4IDXP+Bk7C8MhXXBRbdH7/tNkFspvoQ+gLw9PjjgCZ/q9yWDTdBfH0OGuSPMlM5XjRjFPBLJxZL4yX4JtYGuKLnv9MRqQabez1XWxwt6ULrNI83rq/EyZbKt1u98nKSZb2/t5kITr/YDJlgDZ2px/Y654kI3vGdVMbV6v3YYnUlNEHPn182MgWpGlQLb2/eX1nmeyxQZ/W9AG89sE2UL0t1XfWo3GGGTTM69d7uS8TTHZvCT4ICF+Hs5vAdl2dtWR3zDoZ42jPMiWWs9K6qugqDicvnHUk4Js7KjqeFNlB0QPyCfFZFu1U1YHKcOVq/SBTxdtA9n8GEy3+3IbCFJuND/6rhuDbO484XlSO3pHa7KtL5dg9reki7bVtG0LGhmz1UC2nY7U+zF9kJrXoLvq9lObfRmvL+/NljRBL6csL4lyElbTdqNMAEcC2ARka9ObrSBb4rz2uj10Z0dNtsD89ZkGddkzJriBbMfcTRAFOpJMl4T8bASy6bxW7wswOgv20w6n1yf8qPh9VV8+KchmQUrU/E0x2UJPzHoWBX6OWlwdlNs4qBMI4r1c+16daj6rwWRrCXK3gWw+SJmsddcQdj03lcm2DmRLgQDIBDg4EvtpVeAP1xrAjaAEzumlL7fhmGxt+hr3qINs9YY/7SCJll0ZSG3jw6PQ6VPkSJhaLG/oJkqP6ft//i+omyE1vqBPfeqUBr1Lur38iJa0R0899zV67vlvUbF8WsCfqE+uyQXOXK7N1wayWboqD2Ihdms2pWU+pGUxotseykmcaBkBZKYZg03SJgGwofMmUj6RpYXGbFkOUOZ92j8Y0xuv/xFNJwP6h9/6A8oInUT3qKAd6dbJ/+0wIMgYCeA5pItOJ3R+gvTxUNvcnWSNxnuso0nSquO04fazU96zzEb0s5/9BY2H79EXXnmWTtFplob02mv/N6Fx9dbW8/SbX/sntFhKkwaMGViO2E9STgK4DNc29o1/Yuadq43Ka4JyGznRAe9NGWVSdpKZAKFxVJNpWvcTTN6ZcMX40642QlldX9br6HrZlZA5VbfPmjPNTLa7gmycHjaLmGwrQDZPC8bCcFfJ3T0pptxmJCZANqD8QwXZzIheBbIZcGCRWAieRcfbnPFqiuxQGE+YLiqd61YY3y0gm3WVbHvPjwuyeWcqBbJtmg7pmWwpIyhW6jZPK0E2lj5DQ62mgwl/qMm2KchmIO2/b5BtpRHtQTYAn2XJSq+qKVLJe0vaXKVh6iCbT8H0RmW8pbG/GHFvaXzQDrLJ+hjIhpqJdWXXprRkBLPpkgbDPjvy6UhsfaSfFMgGWUDdgrgwdqyo/T755Bsf/ApBNqSHoatkJ+d00bYaVTa7McgmNHfQmzdPF/04IJsU7gWTTUA2a2hi44tBNvycndUIZBOHHNHAQPuXe6wG2UQOwnqsdKqZwRTSBCtm61qQLadBX4wDOHCbgEj2ngDZpPX4JwOytRlPHxdkszSmJwHZMKaJNj54UpDtXCOxcY3G1PsK2JETunFZumgKZPN604NYMBLr6aKbg2w9rfdzyAXvw3m3Kci2qnGUsZAw7pAJEEA21GRbx9Ty+gAFnD8OyIaOr5Ze32oMV4pInKmx685uIFsbwGZ7hNepVm4jdGdfJ+84/yxIiU6Esd21Kci2qk6e17V4xxhkuwuz9VcJstU70YXyAx8HZEO66OkxunL//YNs8FPWraeX9181yNYsXSBMNq5puyW1uGL71wd1PQg5nRcMApyjEcrHBNmgE6wGcrxfvN0ltbjq9pP9fbxP2kE2MFoSQZQWkA0s02VR3JnJFmcCNJuLhJpPPvU+Btm8vvS1u1KgFezou4BslS3DXbmlpu3+NuRgdbYMz/kTMNm8/MBa+mRANrGxLF10Hch2eXnNDCbYp/6zionEBALIAZV0fCgMpgCwyFzxOnVGlGeP6Bdv/zldffQjqWnWWVBWLPnvF+U+dfafp1//6n9KZfk8LeeHVKK5HGk98ioQKyPjxgfdLh3soYZlBOa4mnBSt3ZJeTamN9/5SxqNL2l7q6TjI6mF28nRX7PDYBLnqOVbVOZ7tLN9j3b2nhGgrdziLKmr2w/o4LCgDz/4a/rwg/fpd779B0QFbEaktnap1NqJ6L7KXYXzOc8Lg2yTKZ0cX/Az2DYlNFOwaIL1Txegy4NITCDgs7rWdzNxdKoPmk25ScODD39M77z7fdrqDGknJ/r0c2f03js/oXLZpWV2n1792n9BWfcztCjAugPIJpUcY5DNr2cjvTUFsmUZHRw2GwbVBhyBbLNFWevO3gaycXop5gz1ltVONCabdBvWvdkC8Hl9KY2j6uU22vCn2l4wkA10varYYKqQpV4lA02BbJETnozcCNIKmh9ANkRjg7K0dLh6rZ4QwUXHjSmNhmOpyWYtl9fWKBJj765MNkPAR5uCbG5+zEhE4wPQ3NEVySsd2RQt9O+qOxY6r7SnO6QYBFW6Awr3ameOVSCmUF0lfSYFsq1LccV7PLGRCKf65pppoql00TZjGsYD6nBJ5zpXky2a/2auvcjVYy3cu70lSsrmpx18EnmP0x1s/u2rjbcyvPTQXBZpkK0t8ms1sYzJBqW6qqaIN4oMhLSCrehYZt24UkxGz+6oajBxV6RtOmiAbPUVqR/w6Iq0pMFAQDbr4MTPXNGQwpQeoiAoUi1tnHHApZlEZsTw16pg611BNjEJjcmGWhIbgSRruouucqox3nXporG8V8yMFpBtlbzKvSRd1EC2TRw/0+24+knTRQVkGzcaH4T5MSNKona2pgDZoC/hyFskNufutHXzN2UMeyZbeymAGNRGTYwWkK0lmuaDNtJVUrqLbjK39p4BZItqsiWcEpFzPVdRyPu2z2zPGFyJ5yR2MlYx2WK5806qpYviHNrpqlG3UaMPpDtod1HtAN2mZ+tBJrEPkC5aB9map0FKDhhkK+Z0cmgBscCMapxlLmUhlgPvZLQynVUfeJBNRrlZ+QFjssUgW7yv7XsD2XzjKC8HDX3g5MnkFkHKCmSzfbWixpDIrNhPrKMjkM2vSny+WE0WD7L589b2Q/M6ncUWkK1tfryTYd3ZuQO0dS1f0229She9ke6iBrKtf56MF/bT1laXI+TrWCQyD+nu7K3yE2cCgMl2fduoyZY6F2InDEXOZ+OJ1GBygWO/ns33FjkwkM3KbazKBPA2Qlu6aOrcs5/hfJiV0jVR7OjNatpaCpeU2yg5ELLOlvVBiVTjAxtT6j5+fltBtqYKq1ibki6aBtnCZXdJF4UvJfZuKkVQzpWcxqMJTeZiP8VMrbhhmQ9KbGQ/rQDZfOOoGMRpYwia/XR6D11mwZpazY72zFakCaLcRghSShAuLpBvOsnmB8wVOOSrmGy2Pn5+2N+MQDY7kxNioKfG3Zhsdh/Tz9icnsHUYLZqOmEM8sblNgwDaAXZ3LlpjaNQdzwuiSTrKOxZfKr50e8HwzHbdgiEeHtfslQUZEM9tuyaBsOf0Zs//SPKl5dE+Vzv16VFsU/zzjl97Rv/hKh8gVMucT7inXJ81TPOzr8AsrUzGqv0SQR38zH9u5/8P9QbfMCAWycbU0Zz2mamW0mdcqHg1xbNij165tNflSYGYHoVO4I73FzS/iG6n9/Sg/ffo5c/+xXugloAhEMzCG6wI8VLMpoS5UMqsgU9etyjTnePzk6epRKsOFrgjfSdcL8udyg1MN3LO5fbOD6h7S00immTuLAulANkG9B4/Db99Mf/El4ybdGYOvmSqJxSiUYHdI9e/Nzv0On5qzQvz5h5B6gRDRCaIJvrXp+yFysZyqivzWkEZPO4SFPf2f7EvArIdk33UWcYYGf0nt63DXtFaxc6Jtu60mExyAbbAh2gJW34LjXZOh1uoYq39EBb2/JwzZX5Qotq32tpi2w04pAuZHRGD7KxwZFoeR4/27rhgG7M6aJa2tpaxZrREn+1iDyDbEdHtAVKdZTC1ARkWC0ouDLh7mxAhmWszUKC/pA1BW0t6M/OgPKnW+6asRULgbSgF5CtUnor9oopETDZwDxgoKN6ZovRr06CtZ2GccBFIfd26yBJi3Eg85xqQd8Eruw9vcBCpaDxweHevoKtm3UiZNlzIJvJT9v0mDzYeqKbILpjiRzIQRB/YsMfzxy6FvQpplYdsJKaWAxGl6H1OIxEmYvmM70CUfXHqDlaNwvItn5++G20lgTaOIPBJO2NxSDxeigGfav0MG09frAjEbg2o7KSWf4DAODmwIUW9OtBtkBvToNszaKiXoYsEovuWKB3+3dsM6pxvTcS79r4wCJwJ7ommzoZremia/Y1ZA9705hsm62lrAnAlRtlsjH9nbuOtbsbbSDbOoM26C8BVwbjUdW5zmQ97I8myCYUeUkXjUE2GOReT64H2WRPN98yDbLVaO5rajSmQTYJTq2SN6//DGRjdiEilK6GjrxoC/M3AtniM6xdh4kccLooNz5omx+5QxvIhqCEZ2q1ia1dP7HuomfS+KDRXU1v0AayxTXZ4udtArL5a1IgmwU0KpDtXBz5u4Js1NHGUQwKC/NylTz4dFE4cH5/rQJ1ZOXS3dk3Bdm4KcmZ1OZLrWd9PUSPBJANdfJCh8fU/Hr5we8BsqXKbbS9p92zLV10ExDpSUE2ywTwHV/XPY/3jAYpAbIdrKjzEvTkJwCyoTafa3yw2f6yNKFNLAAAIABJREFUrpICsqHj610yLDD+Twpki50imxv/87uCbB7UqwcpwUBZcdB6EEBrsiHb5t491DbGTg72WtpXCOtpINvutrBlNrMPxJ9KMdnCqP++QTbRNrETH9tPrUHK/5+BbLDzQlfuXzXIJgD4zn5gsqVANi7dpWnKd2WyeVCY2bQgr1yFNMEUyMYr6so9mD1Tbxyl9oHLyOGfVE5R6DJbgWxgsjFrKuyTANJK0Fz2X1k1ZxsOJurjuu6iYimoyBeEmmxZDh/oI/qrH/5zKhaPOHtga2efFuOMiuyQ5uUBvfzKt+j89Mu0LOGjg7WEexjTy0rcSNqw+LgJJlu10fAOwmRDGmWR3dKyvKXLx+/QYtGjq0fv0HLao245ps5yTHmOHqsdWmZn9OJnv0nn93+DFsszBqbQ7fSadTQCowLKlBgb1zMLXmZOM8qyCeUA2JZX9Fc/+iHNyw59/vNfpePj5xhk63LZpyUtFlhpNCY45PtLYxJl7imr+uHlQzo/PqMtBtnwe8vsSGfcoLEEwL3p9Jf09lt/TOPhL2gLwFu5IJgzBe3Rojims4sv0mde+X1u0gCQDU10MNewnx5f3Wi66F3spwCyIRNA7CaToU1ANqSLnraCbDW5tYyZLGfgHDXZuDu7NU5sOR68PYNMgJjJtq7cFL/TWze9EiAQ1/thh7x+Gi3VMfPuLl4fbBnpXHdPkOeWQXokFcpAcmKvaR9MNq37JPTocIPA5nE3LTMaz6bc3ljYMvVxSqqP5cmGr/ghFARorcfH6GBomy/cuw3txf1A2YSTcnx4VD0z/nv/XLurgStcTDkHsp7+xPcq8pwPW2Ew7VfXrUOkl1nGNdkAXMGBi99y1TtiPdE1AwXHAbLhYy2OU6P27xuMA1mT5joaHdO38IXhLnIAuZPW46uNIPst3hMgGwAWgCsC9bXLDzaRRTYxEhiJuG7XmBnRtW3vC3YOmIJIOeaNE43X5I+PEieHXOj88pJl1ijVqXe1qJrJPlQpHwrcVXJv5Xr4MYMJMkN3rBvthqO6fNX88niVNXStINs+nAUG3evrF+9N+74OsgmwV/+kd0BREjMaAYBjb0KGCnRucWCQGQOmhAUMymkyntJ0MeNr0VrbA0hxAeAqzRB1BApi1hQ698QgW7vzJ85mnzvXlSIHGHztcE6kh6g8AGTDeyJNEN2PmPKOOdfrU4wOMZ5EH1gkluW5RBvxcK3Mi3yCo4EaljMu9spgazXUOujeBCvkPojEQu7QhWcTZoY542BJcC2uk2N+TyrSoIMHpQ1ke3SJrkjWerwuP/79ZH8FeYKRiNQOyEFTztOd87Ksw/oSjEbsTSnYik9zfni+OUKqc8xONYop53SktSTi+W+up9x/ulwKzf38HgdC4vlpkwffFclo7v5dG893EWcwM8CCS4Fs6+Qdwan9o0PW0Ry5UxCpjbkJUBRyPZ7M+byGHLAU64NWgUi2rx8+fszFuGEQx0ZQ8/pg9MM2gO6AHADsskijRMabzA67F3Q0B6e0q+QqZmsMIoHJlnWlpq3pp1TgxtSEMQ9QbuOmf0voLropyMbzQx3JBNjbJXbkWwI2fn1MfyITAPoLIJuwRC21On328vMg9HmmNdkkBUVCI7oXnL1YA/A/ZuMoK3QOIAh2SSpNMF3IOxTVTqWL2psmMwG0gDMX2YeOYYUqcmM1Vv1MeVAn7s5ePUfPMTwPaUDx9SET4J6kC1U1iYRps6zS5esZHpxeX2UCSOpm6mM/xnpzwCLvsO0kOvo0MP3aUGG1CyxYjSAl9hdKvUAvrmrE4+dnMJrScrngzr9eH7Sth51lviZbW7posx6brJiliyJIGVgg9Vnid1AmRJwJ4EG29tCUbQSxD27UftrbTYNsXn/5/WX2k5QRAPIS9lh6ZUOZBW58oJkAcXq9vV+lf5AlgJpRlIkcaLqoMdmQvgZnvtofCrIHJjJ2gq/Jls4EaJwPUU1bND5gptEaZrSdJ+vSReM58sweBBph5/lyGzY+7Elvh7EOx75DOuJiwQ750/fv8zm9KuBsrHvT77c3Pdre22HQHWeRXcsNAjPt1KpdWb19i6AEgpT3wZZZEZAP54nYwgayWXOa6kxZk0mCfQL7aTadV8xWPr90U8VBWWPWi0YsCfrAGgbVQWUPVqF9idiBZtUNhxP+HnuTdyvqkcGTQ9fKqtkGwB8wqh7T22/9CT169HM6Pj+n+0+9ROcnz9N02qX+YEGdzgkdHz1PZbYrTQf4Ix6w2BTyE6tpC+xhZVCU10WAtjKf0XwxosHwms5PQUAZ0XJ2Rb3LX9Llw5/RbPyBPCc/oc/92u/R/uEXaVmeUVEcUEk7dHV9y3K3t41zs6i69UoaI5hwE8o7YOz1aD79kF7/yZ/SbDaibOeEPvf5r9Lh4bM8HxjDu+++Sw8+vKbT4+foy7/2bcrKfZlVXmPRPwUt6dHVIzo/OqNuVxh9zBbVdFjrFuwRmyzHLhjTdPIe3dz+O3rwwY8oL0fc8KModqnXW9BoUtKyOKbf+vY/pWJ5pCCizLEH2QC6rzsXZF3kfGP7CY0PGOvAGbVQP07tcOgjZ2Nwd1omEEi6KNsynazW/TfWefFewZ4G4xwZdOtANpMhq2kbQLYmcaVNT2c/+fCjEs7CbldexnxbBi5wMOuV3kVGMXYcfr1hj+szAJiTnOI0YsH3hbTnuF9GKFCMzg7sbOpl5gRWTry7H66HIgHIAUORD009HON0ovhFzcUCPXV/b4dTN/3HlEjNYYFhwQILGvecDXc2aDkHW49JdeoNoLCdDKQdwCR3Aev36Phwn98T4zUlI/cJwIZNm0UkUNAd4xFnKpT09ECO71dq18FpRBS3WhNWMPIs/4z68+R3UHqdTkY7e0B3sV4lF3m0pro2Px5kwfwsioKBz5Oj42p+ZLPIfRm4Zyc1FArERse4ercD2tvdlvcsxCliIJb/Xv7N98D3aMtclkKqnc9oNpmzsSerpPdfwdLhv8o02nNywuAVOwt6jZ/beK5YZkcTAdmOwS404EnWsNrEkebGX0EWEGE6Pz3Tgq0yEfY8Uwj++TZWgCso8gogko0CJ6QNkI/3qswPnOrb6x5dWOffyLiP38/Gj+fCIOHGB7sS/cUda8yOCEQUmc5oPl9qJPbUAZ8eKJFDILU/MT/MMkXBe2WomgClrmG9VBIXBp3Op8xM5IhzCvRS6YfhyroA9GY2EuHIn7UyM5ojDSAb5hkOXB1UboKKATAlWi6LCgAXdqFpg+aTWOZ1rgxkA+AgRbWVmVg5P7a3XcQKnY3KknXXbV9qsnUKsKbMxI8jWvK9sVpZDm5uOfLLtflY3uX+wtAMX22sxtwczTRN8Bitx2V/pVhXddAMxZRlbyKYgXdlPc0AXT0SF+QhnEhwGBH0gRyI7kpImdXcqOQ3Z3F5WBVsrRbFXV+XX3tX6BELhFi6aDxO/30tKGEg2z0UUzZdED8nzHcwnsRIROc6GAjykb/z6xOHu/DsqnMduiIpcB5SZeJIpwUJAoMJjGo81+SdrQKdTy7WC6eMQUgdd44z3jr/Hrcw3W2N7Pny/YIyDkqEjmXxvvJrGwA2/NSDbLZP+GskDjztLrKJOm63ygDvdAMwbNf6v4/lHcwV6Ggwsq1zqzVu8fuE94eOw2cCPMVBSr/eaX0g45V9wo2jdnYJjryMcdUc4Q8EIDZHnjMBmH0pI1rNrJaErqurWzo6Qkq/Ap/GME2cuSLWIj+DScgEMJ3H75Jg1fr5wZSYHIAlscl7GkhrmQBsH7Q4x36W7TrIwfW1ZAJs8Xul017q8mOBEMkEAPi5SaaEred4PmddAtAd68HgsBjLSUHgOcoBAuR8njDYymVXEuzJVLp9lAnAxJYWoMODZDYeLrNwVM8EWOWwir5GnbwR29EITm3i2PA+QzC/kIZBAD7RQMwDFvEa+u/BhIQcSFHt9kwA04MelLFyGwDZkEmwEZNb5f1K7SdkAtRBBxldDLKZfvcgG95xXTUluVc9EwA6WsYan+9hZqryA9RloHUym1XpojLAOqhs3gfuKYAXADoB2ZCls23M30ha20A2ZAJwmiBSuXkjrdZdNl93LbdhwwETz6eLsp+BNS1KKp0vGJsM0NGWLgo7Otfr4k1ZXWf6TOcnxWSr5rcqARG6X/ogJcoeQN5lT282P745DQKjld7boFyL784eB9Ub7wvbj/UKdBAYTK7gfW09AVIJSJYjDTKbwRuChmOQd8hpgjkdom4mzpKySwUhhRINAdAIQMDIkmbUyW5oMHyDfvKT1+j+sy/Q8fGzdHH6EhGh9plcRwX+rYCSMe9wjxygsQSLer0b2mYiCbIPVuhXsw/w/Kyg+XxK/cEN3TsHWD+nTtanLt2gsAX98Pv/gqgcU5Ht05e+8ru0c/A5Kgjg1CmV5S5dXQ/p4OCIdkEgMNYiM+UAPE6JOgPQKejm+k36+c9eo3z5mBsmZN0DeuWLr3Izh3ffe0A3t1dUFF06PHqWvvLl36G8hHwoyGaaJVtQmS3p8eUDCVZ3EZxyH9VRmKcyw1yLtyUe3JImkwe0KN+hn77+/1KHxvT1r/8WbeX3qKR9rpE6GhHt7X2KyvKA011NZlFj8fG1Mtm0xtzaoITaJMiwwMf0Qag7l0KepHwKN3m07qIIVqvpnuWSTptKAzfdi31yFyabzR6e6WvapjKKkgc2ZOln19L4YB+R6siRb7uIwZUl0YBBtjqbqA2UMdAEUePBaMh1d6AMAELg0wDZoofjmVB6cBwNZMOf4PrVIJKANTBkAFYwmwgKdq0UBJAN4Iq0e2Wx4q/myEHRMNBSimOLQ11gHylY7kE2/D5mBpooGYPQQCTcH6ADHPLkRwGF4IwLyNIbjPiZDHwqkNe2jvg5QDJ8wDzY2u6wIeOBvTYQ08aN9xn0R3R8JBEJHF4eeOLizSgW6Yxxfmae03AwpsMDAQ4qpkO0SYqGx5wx2DWdLURZRoeQjddkORxRMGGlsy3aIjOo5RDyOE3BGwmY10UBoGRJu5pm2pp+wGAO3kcYlHBwEHG+h0LwWmuMgQcHCOGwj5+PsULeGaDtSrqxVx7x8w2ERLcgLsR806eTk6Pa/Ph1iZ/HSgiFqkdTBtmsjmkFuqugxYwZNlRg9C9KNtoODiV9rgIQqkKdQZDrBYMl4ry/t8cgbwAeRGr5sWUmIKtba+wTRBonizmDtNJQOnwYiCtkb9bkUcHbfm9Ih0fCFG1jmbI8u/Fj3JA7HAQA3VlvtXoY9feFDOE9BRgm6hrysmJzsuzmUtAdjrwA/XW2cXWo4NzGiyiIiHEDdMe1AJ86iKDy4W7otxu4IbyQ3Vyc6sFgxMCKyLsGURiggT4NXzFEM+kBPkE/g2nKtTZUV8brEr8y1hLTcX0r+pK7MWN/uHFxqEDHXjc7M5Y7vKs8M+iS6jnReDnwUGY0L5Z0c4t9ckLdaCEboDagIgP9AR5YLQl24ML8pOjUlhaCvTJZLJkBzkw2fp9wflUC796bs3zVGQBgijWxs0jmVwI/WBd8H/MfOOVqvpTafBdSVJvFBIEgZqLovDp59Prr8uqG94k4cDK3As7I82AoIz5rcmFrCZYE5OAEKWkrmO7VfOliLUjAFbBsAFrIedviNKpOsj3QH1mZhYMGu9nLnAc9WY+AAX55JQzwOAgXMeQreVf93u8PWW8BZAvobBOMhlEPHWD6ZKKZAE+fX9Tp9y36wETCQDacfbCfLHi16oxnPYrg1CLUZPNAUBOUDnezYOMlQLbjg4oBHp9HbfMLsBWMWsiBt9NaDWFmW2mdFzAalQFuz+N38ZFtF4Cz9xQ5AKADRqOA7im1Z2O2Mwb64PJa5EBAtiZj3c6kOCjWN7B1X+wZ/4nn18sf5AB7EymqyrXUsdbB58opzHEK4r+OZgIgELKjqUhqm3pwTQMutt5SdkUCIefc+Tf9jmH8kgkAcAXsHgSn7pIJYPapzwSoz0c7iIBr51qTzRpHCaQZanXa/YPTLOPF/DCTjYhZXiYDgYkTrVEEugNsNZBNwNbm34u8mV1mZ5gGKQF08O8MyJbrK9BK9YrJkwfZ8LNG+m9Uk8+sFusmeHxwGLqzr1AG5sQi1StufFCTWf0mNd5VTDY7GZixpemJMgPyfW8kINupMdkSzHGet+r58g/4mz4TYOP5Uda5zwQQmdeabA1+qT4477DegkMOkC3ukh6PL3yvjMZEumhyWVTPGBkEe9NANhmn7I/256lcZbmW20BKf2D+2nr4Z3tRZpufg5SiL4XBFYILHmQ1eRe5FrD14eNLlyYoZ7WMFdkoY5oXj+gv/upP6eL+Lu3twEYVfbycL9gnhC2De+W0Q0s6ouOzz1KeHXHnTdsxSGXMs8f0b7/3x3T//qfp9Ow5Oj99gTo5mgfgaXwK6t8jzbPgTBE0QZCURnzN2e7agf20B33pGVJ6MhkIpe8gwZeCz83+AFkoUruwQyPq5Dd0e/1TeuvNP6NyeUOUdRloO73/Rfr0i69SN5cunFdXEzrYP6HdrW0F2QLAlneGtCgf0vsf/JgevPc6QhG0kw+JijlloA1s7dN8uU3zYofrz734wq/Tp55DTTfUfNunMhM2McDLjCaUdSY0L3vUu/2ISS/IUMTMCs1G/kMNtQKMPwB0xTZlOdh/MnXjyWMq6QG98+7fUO/mEX37W79HeSYgW1l0pJkD7bBuNTAe8yM12Xy6aJC2GMysgmt8nhTcQAy+XZwu2pYpIWti3dmluyhDhcpGNtsgZjf7oKqBbNLcT14+xWznX1S1azsMsiFwgyAlg9jwLdcFOCGZP79FumhOh2CueMYLnBxncPpDxqLjUlRbjINVhppsysC0AdCBCBycefvE93d+RgWIgdo8Ri2J09NkumhKiS2VkSb56scaiTXF1EwvjZ+LSCyc+V9ZuqgziIym7B24OC1WFG/9Tc1IRJrgNdIEL87YSKwYhKauUum06sIgXZSd6l0ooM0+EE9E/QBg3gNtswrT1Z3w9LpkdH11yyDb3jZaGdedagYtuSlDjGIozX08pTOr9wO59ZarX8RaAlhOjx4/ZpBNwET58By3XA8FwiDtcKyR2DVOtX/ZMqNZuaSb6x7LrAFXq54HhWcKAmB0JwPNHUpRHfKWcfLZCIZpjjUpaNjrS2MINkrb38+ex85fnhHAp+2dLjchKIplAEdrIJsc3QBbhKpeMiAIo03YA1DDARSprb86p1XkuBRW0MH+fgDZYiFXAJtZOEzlB0CgoPtywa3ZO8BtW8TWADf8GjKL66EsURA5B8DprvPOk+jYAEphXdD1B4c4AK94b9rf+kxZfjaT7OQ94ajig/GuU5oM1mdgBY053QGgO/fTjoHBKGJgaUlYFwayDw85iMEsAG62k1UHa01cwRTtyLExGk1YP4PYU4Gm8fxi/ZllHJweAOgwTsGE5HS0ylkNSiuGTLDHIHs3vQGdHAEgEbC1AfA7kC38TiKq0NFYE2a9Ov3oGTN4d2HDsoDx/6EvoQ848OLYNR5ks0CQXcPVMRbykO6WtK5PgdbxdInzJ0A/CtOKwakuiO0vlZfU/cBwho4GwzgGzM2IYBnXWi/ybxhWJRvuAMCFAS37pwG66/7y89MfjGjvcE/0QIHQkay1pXObk2nvykGVTAIS0AkoP5AC2eIkXs6c1f0J5sHJwTHrgxoryAPTEcCG98TzluWCZY8jjc6RbYAser2kKos+QFqHpQ0zdGlnkltIH7TBj6EPGABXtlXbnq4D/cSZAHgmglO21qIrvEsaHuxBNnTvBcDW7XZ4XwtbtKn8DMgSuRO28Xg6Yh1tzPpwBsp+CKCF/NtkAaULAOzBWRVzPf33fhS4FkwZ7E2wcDGeKvCn9qXtY78+8swO3fZ6DPBWrPMV6xneFfVTR7yvsJ6mK1Mgm5cP6CAOUvZ6DCJhnD4wmLreZIGZrb2hlNvYxf5MrIUbe7VXNFMipKAge6AN3LP5Fv2FZwqTTRtH6XHijwI7K2UOROtyENfVtG0LrFcmlOp2A88fP37MQRvYB/78i8/NOgiZ8XkCOTgB4KUHbpDZsKvqR1lOBrqDdR46GIa9belPcaAd4+0PByynPigvc28lRMIRbDZCkXc0E+BWytKwfdAE2WrnJkpQaLbN9e0Nn5tgslnTqfC3wdKwoITtsSkaRw17Ykdz0ETmpAkihrvZvmYGOEA2BEKqoERTBu0nck/skzHLgvhTDtAx30EZS/V3FfvpEozG09P2Go2uXIE3WQ1kO9lHwfvNa4CjlinkHWvCjeRY33mAtmn92dxaRsih6gNjDgegv34fm/NaJoA+z9e4AoDK6fQuCCRygIBhj/WPlMIJp11CTesaS3YP9CXOBchBYJW1A9EiI/LuVi+R0+uj+YlBuiBbIgdcbuNYzqKKqa7aU+wiN3KAV3jPgujhtYJsYDC59eR75GOazB/QX/7lv6YsA1A2QTEbZk0BtOzQgrZQ+4zBnx2aFYf09W/9V0TZPenQie6VnBWGlMohvff+23R4dEazGdHF2Qtcm8ysBpb7bCZ13LIFjYboRNql7R3URxOQjTMBtjq0v4dSL1JPTLw/2HBxpo3MOfwp2BX9/i1dnAu7MM8ngOzozZ99j66v/oa2O2gOsKTZEvrqgAo6oaef/nX6zEuv0uPrMR3tnTHI9tEHH1K+ldPT908JzQYWy8f0/R/+K8rzHgOS9063aHTzAeWlZLIVeZfm5T6VdEqvfPG36fTks7QsT6ko97UmGtJB8eYzrqn22g//Dc0XH1GnO6PDvS3qZhl1siVtM4gJo7BDlAMMPKCTk5fp/OIzVICltkSn1A4NR1dUgDU4eEhvv/Uz+t1vf4fK4piW5TblvBbMGlF1ADBzwSm1S7DOr/p0dnohNW2drGQA59RiCKFZ0T+4HTIBsA8tEILfrKsTCnmfLVB25ZqeukB92WajPLHd9Cx1hAuQUAC2IjDFAG8unWp5P7AtnkJcZLwoGwbbVMqVeQDcPJr01+wXt7clDKfDHbCCzNGQeHiFmbgWqLapkYICoQWSWCktnsWIZ+AcMN/4YH9XXjIg3+7wqOLk9bQOgGxwFri7qKYUpq6vDhM9pHAQ41AQ46De+MDes+3rYDIV48DV+2mwp9x4bX7A2MPht67xQeMozDuSikS50NwTh2Zswwm6CyFYcLoDR15cwXs/H/F7muNnIBvWJZXelTqyuS6WA9nYuGRnFYILqm79SPGGMI4d1MlDCkqoyZYS0mBoyBhQQwAsiVnVXVQcKqMXSwQ4fB8OIYz3o0cPWX528m6NeWC1Eow+G6d79ccKsmk3Qf/7cMjGh2FOs6LgiDMOTWNJpMZb3U8PMLwp09zzLoNIdtClC1kG2AKgMtdLvL6h+/fvO4PNIuPNr2ZU4C6M8u/t0T5a0NeMIG/EhHUS4zuj2WyuKD8MNuw4HMRSh6H+EeVqRjiu5wYYh4eSLurSmFIyJ/sL4E2H4GxyvUQwtRij9fCNrYWNWwAfBkhKyF7aSPR6zz/fIndIe8HniDuWmXw3153HaTE9OKsFUq5Q/0u7DasR5J3a+H2rvTlATTYt3Mt/FBv9dQPTjEvpLqo12WDzaCq2f07l1Lj0d6wJavpBDnZ2JIU35cQHh8gcOHGqrd5POK7qgAcfpM7ptPRxMJg4Aqdpw02QJDhHBqkKIDjidFyuzdcyVlEdxm6UwxSA4OW1pjuokVhfcw1UKJgYnpkRyg/gc7CPOh0p01nu5Bk7GCunpCE6fn6urER1fa0RjaXheaBQQRKct6hjKrUkIt1am88AOAM8gByAoXpyKjXrKja2D/AoyCCjDvvouo/afMIu9O8Jow1AmgXiwn7mt2agFcap1RX1TJq2fW0gG1LWT5COzbVM5T1jkMPLozmbAPmxv2FXVGeRHpZtz2f9VZbU6w/ZyajAJw1amBXkdSSLkgYLRuMpj3MPtV6Vxcy/T21m1gng/QnIBrk9OlQgyEDlaKPF7wkmWwyyxUw/Ca7pi1fAsjJ/XbkNP6+WgRBT/KuAD9jGHAgRQKGtPEgAsWUCIO+wn4x9CeA9nh+vtcP1ArIdnxwKiAhZ88xind84CILXhg4CWGVBCV4LB6rK+tUXyMBh7DFLO5f5ScufB4n5meOZZB7owseR8TbmOM4i2HtIweRaWHpmWJDBg7O8rpopAYYzSoNIuroyTNVON+dC1k7HX+110YHjyYz2D1CmI0xEFRBx3drYydVguzmqWBNfriSeTw/y8wjyjOaLgvXFzq4AAAIMN30FvyqS+FhyWZHjI5QRyDnwZ2CtaKq6NRxSsoimCIjlpQCC7JuEQIqfV/9M7C+ASKP+iPVBFQTRP0pdx6CnvhPqW0EOdjqS4uw/fK3KYWWfqs4AU2s0RRaKMMAbNZEd+lgD7MGqHg1F53WkKYn8Pp7bMB77DWw2nA2ovSoNHmRG5RNpMO6EqAFDBaPBHIc+SAU3GUQ0coUr8A+5g0whc0FCTu1np40Gr475rfZmFjKfqrmoo7PVtAMkAWgFVrRkHyiQbUZovEhOT3At08HAgZBpxrplEPB4dYkRMITtBGfesopEn4T55SFUJZlk/kezOY3HQ7qHeolV6ZyGKFU/4AAnX5oRAHBklpkdXQM7DEhw20VGktFoMhIiiWYjCUvQ2E/NZ9t1ki4qNdksOBVkATsT4M+IKBtTwQyrD+ny8j26ufyAOuWIOuWAtmgoOqoEk+0evfrb/zXNyntUlmAhIyURQ0QRiaWwypYF26YXZ8+wDyAyNKcsm1IHQB7d0uXlu/TTv32DvvyVV+n4+EVJJ6WCeoMr2gboSZCF+1QW28rOSoFs8mj4U7BjBj3UtD0V/ySbYqVoMnpAi8VjKosxLYs5IW1yvkQZrYJOjl+gp+6/TFfXU9rfO6X9rS79s//1f6NXXvkc/Ye//7sMsr351o/owcO/o5c++zR96v4FbXVmdPnRG/TuOz8lKmBUO07eAAAgAElEQVTLbBN17tMXv/w7tLf3AjPjkE4LRhlqzklRJU3Lzcb06Ootev+Dv6Hx6BF1sxnXe+sCsCumtK37GvIyL4/o6ee+Sc+9+DW95w6n3Y7GA1oWI9o/2KL5bET7u1gD/C7UyWONm8051bXMRrQo+vTBg8e0u3Ofzs4+JTXgWMHLeQ2AE91UhQUnAelKv3BgXWsb1zpAp1M+/RY3kO3ivq6J3ZYZqnEdtyDD5m+yj2vlNmrnULqsETYZGjgJk02CEvZplmup4xjZWzc3JVgSh7twFkJh42rM+o8YCUfB1tse6HoXrbUreH/UQDbs3Q5dXt/w87gWV9IRb25sLBAi+TCkmaGji9VG95MFtjMt5xoC1rnO8vLbVZf8Btej8YEx2UQlrYkq6E2lYOslt3ut0uA8cKl/VwGZjE9JYVpmsgFk47TP6LA0EdULAy1SkVZmsmk0zP1tXCTY3o+/omArGEzbW7UW9HwArOjuh+us9TgXbI1qCEgkVQoZVrRRNgCkHhKKz6NGB9f7schdi7yZLGGTSC2JORfVjp+ZWlMDIWE84VCA/MAI8tEeb6oZ4u5lyAr3ot6dr/Pi18/PqYE1VlOkKnivUa14X1Tgpx6aiBpYBA7OTQP4tLRaN1/2nhyBu+2R1PvBHzQjafF+rgobX9+wM4VIrDgweqRG6QoejBLHZknD4UDaG29Q6LyR7nB8TNtIE2wYXennW+txvCucItTMEBmp1++pkvGgZxw1H/oAdS+qboItyiCYgKJWEYnF51ijorExG24T1DDANjgYH6fxQajJ1hZVD2Ci7GnUEHAgWwXKhJoa/pU9oIX1hI7mgq1ck21VupWmE1mh8ygVqQkIBtKoPV9Akg4biWCRSCCkviCh8LL9XN4X1wJ0WCyW2gHa5sexBmq1iUSemIGJWhJaU8TKCAA0qj+7rn/loEenqiHrtSPrihSBYm2gpDU+EAa4Z0m08TDDeKUpidRkS93f5oP3gRnVSCSYzwhpjReI+pkTVqtf6Oe67gQ8UgB8DyxK0zUr/CIDeCeTKbMkpPGBT39KMw5M/urposKaantXP2o815qSCHMzHmTk3BgoWWa0KAu64ppsHgAXDRfvi5pUlhmXhOCabC1pgqxDVaY8UGeNo2A/eaaxPa9NfkK6qDQ+EIaSyGS8n+v7S4BPsHuMLePlxGSnel8XCYHtYHuTnZTG3Nb3qt8xCIjBSQF4HpeNqF8VvsO+QpDy8ZWwJODIG+jQCvYr6Mn6oErlxrlZnxk5CZ2zjMHquYB0UQ6IVXtTxhQ/sw64ipMLIAjOLer+rmeOBwtjrHtTarIZAJmgvbF9KAATgzpZJhF5BEIURApp3Gr7JpmYYDSCdY6GQcKqlv3pVsMLoWOeIynp5vaWg79boDjbddHfV5tGfw5mNRifOAMRlLA083rKsjDjq48+FywJ2EEA2aQ3jZzoFQNSGfP2fbB0cgYrMF/wM3yWBd+lRYYZZFsuaTScVCCb31mp6zzIBhYl5MA31qr2IdeeUnaF/hDvjOsR8IFvg6AEz2usn/W6+PnYmwDZuIYualy3gGywJw2QEp3UYYANsiBd9sxSCvqkZqPqjw1EwpocHirrPLWRnUfsfQ+U28AHtbHEdootrPrNOGtBQSTIO2y9dSCkB3kBsuEcgo4WW0+ex0EClbdKlpThb8Cy+EUDbphn55DfJzafkG/7OVcd08wXDkpUgWqdX7VTzd7GWAy0krMTtQT7dLyPvZmeGx+UYJY9g+AZl9s4Q4kYA7EROG0zK6ycDWd2LGk2m9D+3hblqKPGGwR10Szbp34TG6+UJ8L8IMit81pbvoXUFwMoBdAnQ4H/CRfVH/Xfp3H/fRrcvkUdADbFFnW2n6YXXvl9mpf3K/Cn0AYGHHRA6ruWFUFQQsAcpFYifXNEXbqmRw9ep6ur9zi74fkXXqGj0xe5C+eiXHA67QcfPGCg6itf+h3qZDiTpLZYWx4Ml09BUGI4EkYsN8SZMYiU0ZQZaCWhC6q8OM8Ns74OGDhEY4b9nUPapYy+/upv0He+8x36n/6X/5HKfE5FPma2H9+rKAUYy67px3/9b3kdulsH9LkvfJvyzn1aFCgzA1abrYsjD+RLonLCgGbZ6VOv/wHtdpbUv3lAt5fvUTG7pm1Cown8V1CRn9Azz/8uHZ1/kYoSTL9DBiIRlCiKGe3ubUvNe2abIUpnYB7eGUzEMXXzHo3Gj+j1N35AlG3RZ1/+Bh0ePcX+F1fBy3CWonHfER0c3K+6kXKAjhuiyVqinAT2JrLZap9q36g4WhCg0pdLGgyQIQbcSmx+JkKAoajMRNnoovdC8E4Yzjgza40P4iPX9HS1rmI/AYOyIFwdaKuTgSr7G/ICkA310Q7XtJyOTVaAbD2mUKIrUhxPciw4BdogRNa9B+wBKBGhN68GrcKhm3PTA7wkHLHK8VtbtFWmwoNsfLgnCu/GZ8XHBdmulErrQbbUM3hfqkoFnRFGIiKxSGeLuwW15yrnTHNHKhIXOl8TIRJzRY2NHAoakZdtKa6+QbFgu57B1kGfGY3SESm9nhZhNFWMvwSz5/BI5KANZOO5cfR1bHM23CezqhvOahmSQolQFtho1l10bwvFQdd3NzKgtj+ccBQ1BtlsPWOwzd53wWDrFXeV5DQvNz8NANoJB8bLjEZ24ARkixmMXpaQxiVlRQPYenG/CbK1yZ/Rd69ubtjoQlckXs845O/HqP++C8jmn2/MVu70WRVTNjdI/pLNhxioVzANBq2BbIjrYE+vAj194d7Hjy65m+A6kM3rHzaeFFxBDQFWpG2Fex39HNctF9r4AEAHMwXS+8SPn/+ddzj1AMATDGk2wxIFrWM5NGarpHKf1brveOZLam6l82+98cEq2TOXEV+H0xk7C+gOGQO8pjO8vuOfsfLr0KNHj+j0TCKxfK06lbHM+nfFWJnJtijo6BgsAC38LB1XaimRsexZ4d6Q9oK/MBMyfqqAiaa/eoNxBbKliqCm5ouLp1aNDwRkW8XE9vOF9+SaIq71ePoZYd+Y/IABPhiErtzrdEmlowGuXAnL1LON22TBX4fgVADZQndRv59kgwuHSqGPKvgSOv+uDmzZfmF9ObSabJIeXQNH3D7l5xlzEJFqV/BeUpFCTRrW41wd3rs88ha8Jq4W17qgjbmxEpxacFMSqcVlzwu6zwcxKnnXLnI445GGC5ZEDGKbbxvhFey8YT1GozEDV7UmFqbHnR0i50Fw58R+CpkAXm80zhQVEDwTZzWClKjBxMutaetWQzS1tzGvIRPAg2zpM9C7dwx4uXqJ4hx7XYufhEizTxOC/XR5q/aTY3yavmqTAdwNQS2kBO0BRGK2lbAsUox332DGym3AjsY42QnhHaFBhKjmnOlLi8gDlJEO0Ka71gcXoJ/RmZvtaP3zZmAhzJPgEUy7oQeXj6QmW0dA95Bp0ZxX2dtSTmI8mnANTOnOLkx066wscuEZBDJveORcG0ehRiM628rfptbTWEEqfBqkhJxJsNqHFWWek2y2HLV35tz4hwveu9TN1nNIJ5EZ4D3R0ZYuGtj8TRCczxN0moTNNrN6iVI3s5lNkg5OYK8APODu7FyLC4Lg5sf0niv0LkBtRoPJmObzhaRHg2pfyW292VjQP/IvSRcNzWlSgTRbPz9nGBUCYgAtuPyOKGIXyG3OsAFPvnGUNEWK3lPlxe5guC+nDff7VVMS+b1raKLfs1xpeqwFigBCwvaCHCD8G9I3Tf+H8YbnCQCOEjFcN1MzAUz3eaagiGQANfEvThdF59+jY5d2vj4TANciI8QaRzUZ/XqGVYe3yBM/czqi+QKlC7o0nV4za73TAZkA5wveXNNDNcBob40UXsg75AfliYRMYQC22lG8yJJWWIJxxv9NaDZ5RFv5NfWu/4Y+fP8NDpJv7d2jz//6f0zL8oIWS9QCQ4F9jCFXEDNnHdIfDKQBXb6gnNNQB1QWD+kXf/d9mo7eZRAPW/L5lz5Ph6efpg8f3tCHDz6i+XKLyuKQvvCFb9HhwfNEBYAwbbJg+lbnx/QhKjAjgAtiR5UpwUns+Mh7Zfo9aztkS7Dt2aWy6HJtYzQpevNHP6b/7r/9b+jr3/wG/e//xz+jGbw1FOrPMR8WXEEN7hG9+87f0XB0Tc9/+mXa3X+aCgB2hNppwl5jEAlsLZDYtFkO0h6LbEZFPqVe/5KO97doK59Tl4ZUzB9T/+YtevThTwWM6xzSpz/7e7Sz/xmal+dUlIc8z5OpdMHlmtwYEnQHA1dgEgpYmudIwb+m3s2b9OH7rzNwl3d26FMv/AYdHN/nQBrsk3feeZc7kx4evkAvvfjrRAUIVUjv1XNNvdnRdEadrZz9sFqZBQsq2P7Q762cBsg7mKOTo5yKJdKQF9RBfbnygNl3QurRxo0KqJtlD7+RAy8clJCVNDeXwThXbsX+QDIeULpnIB1xtWyP7YWK2a9s1hoYb0y2I+SnrnAaGyDbQoopM7hixtmKCGdVgwmHwvU1He3t34nJBjQVIBvo2HCKoGTZSVnRnUYAkjrIZrVTVjmN1aGitYlQGBnKS95zNSho84Q0HUkXrTPZGseIAUgJkI27SlaHkIsc6kL6e3HHDW45HUA2T51vHl/BaZDowICZbFw75Q4gJGpJ9IYDBpEY+NwIZBMaaQWydSXNgiNImksdr4+XnzrIthp8qgxdLdT50aNHDDpI+hNUVCqlMcyWgWxwqjFq0Pmrw9ZNahvINteCrWjJzZu6ZX4qZ1GNarwV9hdANqSESHQ83oVhAAHEDCDb/acuKkO2Td4DW1GMWoBskAEusr8KRNJH2x5DwVZQac/PYSRKceIU6FWXWZEDgJAnh0e0tY0OPNhfYpyz8osAJR6SGkNQlswyBZOtBWTDPcyJZ6OCC/eTtB5n5oo4Q2v1gXXLGwzZ2dgEZONnq6O6sO6iCrLFQIffqx50ABiNLsVwMKAPVjF37V312OBINVLv4Mh30DwCItSRdO5U5M4DFmCywYFjMHrN/JjDjevBMIWRiHQHry/rIHuzkC93x3p0ycC5pDusD76Yc40zYTFf1kA2Y87GYIDfJzD2L5XJ1tGIl71rHMyQ7rTyRE6bGoyklgRHnNuZov4+uHpurcdRZmGDwql+TQxkYyNIi+i3MTLCGSZdkcC8w960As7r5N32H+YHINvOtjnV9XWJnVW+Ls/YqR7PJty5zjNbK6PEFcb2563JAcBWsDfXAoLYX9pFDMEpOICiox3IlgWQr2JVOKce5zvARDCYtjSFB5aWOIHyvoV1hHOMMQb2etJd9KBisjkuTdVNzJ8nomcZZLu9oaesA3SLao9/zE41MgH2pRZXfBbF55CXH6tpe45UJC0NIvZF81P9lAvnZxykRPOCHa5lKu+4CdN9OEYmwDKAbJay584P0RPy8faTsEwBrnTlHItqJvpURivEDLEykA3npgEA8f1j+edGQ8sFn3/cAMPtL/xtvI/9/RjYu0UtU6SHScF7jBXn/bpMADDAIbewn3geXKFzs4Xk5+qcALhSJhLkAEzaZJBS/96abQQmsGaEjKcc0Kjmx7oFR6IQpIPddnpYNT6APnAAiVs/P7d2/YCDlAUdK8hmj2mug9srqLO4BMtUg5SaDmnyUpsfBe7sfMcmA7iSoykJgtUSyVFWVP28t/NW5Fm6syPIdHFxr6Ev2/aXlZMQtrGAbP7884XCq/HbnKHsipbbALsen2Rh/0oH8V/ofpEgLoNs6GAY2UGVf6TyYOA9B6dQdgUsUzQlAcDGLyf39UwMLxLWOOLhYyu3UfdLvLzwfVypBQHAkR5IXEOuvdyG65SrJT7my1JK4cC+RBkBBaSNhdrGRILMggQA+wmgVwAEpa4pJyS74Ky9K5fCmeHcHAhpoWJqqY/SUgHYADrfnd3PpwfV5FkAWaF9pAM0urMjaAh/gc/WNXaQYcdIO4fugp8awFa/crE9ZfqEaDi5pWI5pOPjjL733X9Fzz77LL300qtUFqj9tUUZOlFWB2cAw30mgKWLhn2t56ZlQrECFdseYA1SGjudx/Tzv/vXNJ98SJ1yRtTdp3l5Ss+//A26OP8SFeVJlR5p+o/1wS2a05xQpzPG6tJ0+oDe+MmfUTFHmuQNbTFja0FgwRX5IS3KXW4ekG+f0edf+W06Ovg0ZSUwBLBqQ202P1sGmspZDQB8yM3rWkHsai8XPFfQB7gHgM+zvT36n//7/4HefOMNevPdX9J3f/gDmuc5zXMA1gv1C3EDdL6d0rKY0HQxpdkUNu19ykqAR3wKyTowc1HLNgivV3wmdEKlGYHcc+/kkLa76FI8pk52RVnxAf3lD/6QsmJAlG/R08+9Ss98+qucorsk1F07ouFgwcdsKI2lMoPOsDlq3SHD7oZ++fYP6frh65Qtb6jTmVOWb9Nzn/kqDcYFPfjwIZfCAOvusy//Bl1cfImoQNopuHzIjhKNz3Qcbkg5pLybsW8jmQPtgXFbH9his8WUbm4/oqcutujPv/dH6LtO3/7t71BJ51QuUf9VmjNA0/tgCoPRt7dMWLCeAKuY55VMcLrogvrDHtdks3E2WP0K6PmaSFW6qIFsvvsOb3Jzau1w1+9n85IduPv3zDiQ4bQZ7ymQjY3EDZlszAJAJFZBtsr49q14K2NaImFMbdYIBwy2o6NDKVDsuqf4jRX/G6LLBVuXYhxsCjqw6tQaTKdwbFAsuFKWilpDAHR8Mm/iwkG5o+NGaD2uBkGJ2geFFsUPEebqUEiAbCLNFqo0JRsiJ8EAF5AtpCJZh5lw6MrGqK8vvm8D2VKggd1Dviq4gnRR1w3HDqFc5yd+LgpcIwo7mSrYalTRmpGYnh9LUYWTsdUVJcjynpQHjfyo/IDJBpQ+gGxqjETyGxvj1hWpAbJF4/UsB1tTNhK7wi5c52xinSUyKocCanFV9RJr71eXv7AmBrLd0sEuInASHY+7cdn+9mAFnulBNtyTnfmawgxyF2RW5ICZbMdHDlxprl8M0mB/M7iCgq3aFcnrnhhg9uM1BpOli26kgxIgm+1brzdicMaAoDkX6rzhVG4YnmbENvSl7tegLwVk29rqrpSD1PwgFQQFy+VQUMNZDfUUI9bGyiDkHUA2v54Csk3oHoMrrAlr50JwUsL+YhkEyKbponWQzeRV7+byH2y8AFuNyRaDDqn3FJnPOS3oSluPd7WYkskCQCyJagVavvhpVrBVUpFQO6wGQtr66Xv7VJkYZEsFiRryoyASd6sGk20XzWmQ/lTX53KddkB1ZwWfmzHIpvpAZCboA14tBYU9yIb9tW0pvCuCWqZLOFV5MmOQjZm/nD5e3/9t8ofTzlgS3GW21T5oyg9AfqwZQMG0vOP8DIwQk0WAbJfXUugcIJvsa/k0xym6yc5qgGwAA/e1wYM4tSmA2D83p9l8QTf9W7p/TzIBfOTT65PYqcf4xUiUxlHNgE99nv0Zj3QQ7E0D2YI94/VtGLvZTnhfywTY7UqaVxs4EgMsYLZCD50eShpTmJ86M6fSXyrv0rFMQDZ010Zkne/dcs57+/ITA9ncQgQ5iO03CQ72+qMAsiXO27agxnQpzRbag5S6NlZztgJaunR1KQA4wL11QQl/PiAbBLIgGSH/H3tvAm3deZaHPfuM99z53n/SbMmWJVmeZEuW5QFkDB4wZjBpWW1TSMpQEkhD22BoVgZCAqwmpi20IS0pxC3EYMYYDIS4tvGADbYs27Jkyxosa/6lf7jTOffMZ5+u532/d3/f/s7e59z/lzHE0VlL69e99+z9Te/3Ds87ef6cX2P+fIQWpNyGRjDJ3czOM6TY/P+HIBufX1sNnRLFdOfliUY0UhYVZQKE8sX0xaw8hItgYqqxltsweElpMNMPAn5t+rhGMOW7SpY6JQL7Q+Sm1bQVJ+VspkR4n0MAnKA7wVYF2Wb5QV6fyfMglkChYawR4MXyNj4h8mg6w3g3Nd1vXpRovja2ZYRoBHgeZJu1N/zI4pxy3UU3XC3B7K9zMpIkolFANnZ4ZDMKBdnC88/uV2DvGI9mbWMC9QTZSvXoqByKL7fB5n7HsnTRskwUL/vk9AQQ1HIbmnKpAQjFH7lGTq8gyMaoKdOfiuSfBzKVljVaVPUnOrUsE2DR/dT9Abq9PaTpIVbXRvjEJ94j+sXLb3oTpkwltBpgLjIoBAlNj7aabGbDhvLT30e1s3QzWL/5LKbTs/ji59+PRr2N6nQkFvAgbUpk1WSygVfe+mZUqsck1VCit6Apzuf3zuPUSeoVbTz91D14+JG7pB5bqznCWmuKfvsspuO2AC1jrGKCDSytX4VTl70QjaVTWGqeRIXNA5hL7NJRi07G6Idga7fTyfRoXZ/TP8zGEUcff+uCNuikS6bYo3OqWsXbXv1afMe3vAW/84d/iN/8oz/A1lVXCtBm6cUWiczfUAfLePQ6g5i0Zpzni362VttR9dIU40SjTLc3V9GoskFVTzqh7u58Dl9+8JOopPuq19bWMa1u46prbsHW1rVIsYnDNptZVL3+JMOMBWBjtOA4PYvPf/Gj6HUfRxOHqKGHykT14EmF+9yU6LVpso4X3PharKyyjtyqRJclqdaR8/dEAbAQZFsUNazOJWZssc7rEPvtp3D8eIK77/5T9Dt7eNVtrwNwCaYTAvg1zV5zY0qUuFxAZuloIImBbPNrqrlALVeTjan5bMLjawXHul4+olvO7ku7u5IuGkayhZc489hFTHA4mki+egiyxUYul2RGRqgE5aJlLhBkY4izpiJ58Clm1Fa4MQTZnj57DkxBYYFiLTDLMEjf/a74klVw2O2JMXYxIBvbwWskmytIKoMsANlc6/EQZFMmHYJlEQjhGHSYLqp+x/kgW0jw9MAxL7olxQA9Q4wvd16JrmAwHBVGsl0MyFZs9HlwT5geqpKOVgiyyUaZkRMriVXxKrPZwiajZY4AsoVGtYFsZlQr4/ORDmVMei7IFszXCyOf2/0fO8iWVyq+MiCb0exRQLYi/iPgihRs3RXPFMGVCwHZwnRRPfO8cvqXDbLZ/vDeSuODCwTZwtp8R41kC4V/fzDGYd8riRcLsnll2INsKkvyykacLmrKSjlIorO9cJBNz9qAh/02I9kwF2SL62AKyMYUi919HHd1n+JI7BgcFpCb/D0C2Yr3R+tn6C6pQ2YxyKbropEa3pdnBrIBg/4YveEgq5On98LLrXkgG1P6GQkpkWwXCbK5DM8g0r2E/7hOqBcOsinYenEgG9Afp0EmwF8cyOZlvBaCp2Ftqdx+b8tBNkv7uliQjc4XMeQJsmVnOceJkgPZnP4Ug2wFcj4G2VhuQ9I6zAnnmFQMWnrelS+3kelP7gtlIJtQ9TTBQbtzESBbBeJ8aR9I5Iosa4bejwayLXLC+f2B6E8eZPMy7C8KZBNAp9MVg5Lgil/nhYNsxVHVyr9CpzV3UmvaGsjmDjJ2MlnEfMAvnwnItuvKLCxZc5rIborpzwz50XAsevRikM3zMXv2YkE2gjl0yNIRMks/eSdGGAGXB9miaOMZp77XjClTOoddMfIJtuaCaC8AZIvLroRyJQThi0C2UjC6AGQj39JAEiu7kr+fcZR8CJpqTdsWWk3X6MNvg8pn9+U4srrvatpubWpJpEWZWvJ3sf8qOBOAbKH8K0vt1/1J0e3tS2OC1bUB7vjUe1jbBLe98m1ImEqYsiELi9+7NEUDl5weTaCfNq7p0Tn6LunYybRRdrJE0kYlOQ+kB8C4L+AJ9aPxuIaDvamkdabQ4vsCQlq08f4OTh5jY6QuPvbx38faWoLrr7saK0sMROnis5/6MKaTPTGkppUNbJ+8Hldd/QqcPwDqjeNYajDrija5rqnscxSQTZXJQCc1J91UAw0Ods7jwU/dif/rH/wjvO0t34z3fviD+MG3/yhu/eY3Y1CpYVJRuMbbSnrvpP78gHezWC7MyDG31xpIck5kfL2mUYPV5AAPPvAx7J57UMBINpKYVhoYTpYwnq6j2boEL7/pDWi3x0imNfzpRz+Ob37zm7PIQ9aN29t7CF+498+Q1NpYaY1x1eXHce7JBzE8PAPmrabJEqaVZdRqJ3HDi74OjcZlEh2XShQez09rpYXylvpTWG5D5EKZk8BFm7J8EWl2OBmifXAa28emePjLn8G5px/GK255LWq1qzGZUNdgswVLrw14UFKRYAdt6nZhmQDDwQjtrjY+8I1pip0aGW7GNRnIts56PwU1qoqEAqfM7g4UYiwWHKP0eaIJmayigkwXZZ0pSUk7YvolLwTTRQmy0YNinhfpCuk+VjslvDR2Uc6cOy9h0ZYuGl+ujOFHaSEhyKbvdZsaCZMcYi91C8J0UQ+yle2nJ76qCFsyRu3MFhfyjg+V69cjHY3H2Ntn2gs9L9YhtjjiyoevK6gTgmyhR0IVIs9ILDxZ55tgwJDqonTRBftj6aKso2SRbKGBmQkhu5iuds8kUZBt2OtLusMM2BrXoMjO00A254m1+h4R/eW8RO5QxJhykWwzkSvZwcURgwoOloFsMb0Eflbl264mW6U2P4IpizTLlARf8N4i2eJ3Z2dq65N/ZyPZcvSe+26Y3qPP0ZjSzr++HXw4bsh08vfTRbK5mmwzSlAYqSoTN6UiQZetxyejwki2cIyYH1iURAay5Ype5u+Xv5d6vkUgW7yf8XhyNxnmvsdGMcdc7QpXf8nRZ5YOZOkaDtBhIWbWbuIdWZFomdlUFx0/jmCpiHFrIFu8r8VgoGsIIPU9itNF/f2IlRMdPwbZsnlFSmxMD5YmuLbJuk/5tvfxWYZ3VCJ/6R13NdkykC3iPyYnfH0tRkkwgmkv6461SKmVe+m8vwTZWH/D0kXjOYZKk0aQqzIlIJvQARsGHa3emI6rkWz1JWt8kPeg+f3M83uJ/B0OXU22IF3URcbk+Gxg6BSBbOEaffqZ/jY8T4mmLQTZvByRcVmPSB70kdm348QAACAASURBVBmkbgXZtlCjIySryWHpLbP302Q8a7IxeoTRPUXGVBlvl6YkJZFscWRGSP8xyDaPX3p9Qz2qbBgUltswoyiOHLY9V5lcgbWgX16ywr35/S+Sm0o/qj8Vg2zF3FLXqvy9DGSbBa3yxrkH2XyRfaGXEmPc3qc8WkG2elUbJxUa5dF7SO++8QEN+cgZW2rMF4Nstgd5gJBGso8alQLgIcgW3Qfd3VljjvtKPVroYIsRC7M1bcOIK4u61/Osyf4wsr7RmG0Uk9FNBLpzf+Katnoeiwx6F8nmunLTSVlE7xklZfxeV8Uo01mQLV+72fir8RPRn1wkG1Pda66wf0Y/TieM+Y/utaWLaip3vL5Q/pm9YnzEGkfl0kVj+VXws+jRGcjm6uQtBNn0ftGAk8512yXposEVNZrU/dJ0UZbbYLRx7NSKz8NqYFJuMqV/IN3Z12Yi2Xzko5cntj9ak43pohsSIRam5hv/iiNajf5DkM3TaJ72wvVpGpxFsgURjQG9hvZmyI9svhLJVq1LvUSTC7E+EO6TZYTEIFtMQ3G6fMgv842j8uUkuDfF9FeBgWxq2xy9PNFMuY1MHdRuwlYWIJYvGciWHmB9bYi7Pvd7GPQP8ZKXvBGt5pUSzYaUabY+Csn4GZ3VZSBbzPMs/VKl/QSH3X1UkiFWVytS5J/aEYNfsrNn9Bqj2gTgYyOBBEmFjuOJpIue3GY9ySGSSpeSTeLctCj/Ic48/QAefugu0bOfc81NOHnqRgyxgd29EZqNNSw1CcKYTlZiH2e6nupP3fah1HCe0S+dPmi0ITTHUgHsbj0BDs+ewb/6yX+K6mOP4pYXvRAfvusu3PDa1+C73/6j6NfqIs9FB4oiMC2Sjd1iM/7sQNFQfob3jWOb/iQgGwMIkqE0m0gSRvYdYpp2MUmHSCcJxhOmxtdQSdbRWj6BTmeMhx78Mn7kR/4HfPCDH3RplimSah+7u4/goYc+hxtffB1azSpqYHTfadz3hY9hOmHThRaWVy7B9Te+DkllCxOCswTe2IhA1mZNNLzTiPdsj/XnXeOoHL0HEetS3sY1tBP+xS6z4z467dM4fgx4+OE7cfbpB3Hd81+M7e2XIU03kUwamCa+BpzJFt4TA9mK8acoCCoAsRVk62jgVHw35zgXCiPZQpXLGEnGNF2NJBI7lZmtjBnoU7NKl3+bMT2pybayIh0ezDNV9lyo1DJdtBRkyxT2fFqjGUXnzu5KvR8aq6bUhwh/EchGIui4SDYWbLULVqQkloFsG6Ikhumis/ML95vGlIFs2rluFmTLRQgJgq2/0ZpsCrKFjQ84txkwM1SCiCjvaS0JRrLFIFv+UmeiUf7HQLYZT+xfGMhWATvXjfoD1/igRIkuGN/SRa27qCpncbinp+HwXFhThFWZ2LacZ2JIdhapSbDX0WCotJWDbOHbZ9NwjwqymRJiaWxUZuJ00aOCbJxRqCTqDItTg2KjnspBp9cVT2zILON7nTd0vQHHxgeSklYEuodAWwyyMV2URVAXNIaw3eb4zwRk26ch77pK5vhB/ji9zuaE8HjsQTZVCMrTHQSUcenjBJVZXLZVa2hKWgkoXASy0SOvjpDtGdBhEci2I7W4ViTyV+9Jno/PGo26nu5wLCD4TOffrxrIVuwEEaU6JyMUZDvHFN4tpgm6rqKxET7DR9Qp0T7ogoUktcvsLA+JI8ANZKPcJFh2YSCbukyeKcimKWkBSOXSSlVwO2UvcDJxnVSizRGS0wsW1Jbs9UfS1ZRp4Lm7aUZ/BrLlIzPmgmxzox3Ylc2ni14MyCa1C80TPec+659mI9mMX4b3JdRf7O8xyBamthYBgSan+ByVchbVXmk1nSdW31oWuRkay9I4qqdOyqPwy2KQzbo367h5/h7eAwWVfXf2ApCt4DwzkM11Z78QkM3my+5h5NG+cVScZjp7uGFNNjpCvJMyv79xJoLcm4o6KbXchuvGvJBfKh9hBJM0p9k+Isjm3itGtYBsWpMtB0AGYxuYaZGtRwHZQtDCy00tIs1appIuWuKkzO2slbCYA7IZDcVOF9NZTH+aAdlK7qenSTaO6qDi6iVeDMhW1J09Hjajf7fWRSDb7HrVyGdGiIFs88CVmJ9YAzF2X2VJibkgW+RE6fbmg2ycF9MQQ32EdGcgm5VdEf5TAnqF58H/LwTZgvRYjUZU/hry02Gq9a2ytGFpTGJOmvypKP36hmcGsoX6U1EktTI0c+YQAM9HshUB0bP6re7X7o6mi7LsSqhD290qA3nppBQevQBki5/XlH7tzi5BC25iGhQRgHwELORhZivx37FGsqUdrK8NcPfd70W/u4+rrroVl1/6UkzS40iZWukikUL6C2vaxpFseiLesRDOR0C2w0NUqilWljWayMXRB+UrCM5Uhf70Pd5JqSDbFhI2HZBuqOzOCWmEAHQxTTu489Mfwg033IiN9Sswma5I2uLefh+1xhKWmwxeoQ4+Xy4YXpEH2SInn7v3sV7O8gbN6QQHjz+Bv/6N34S//YZvwvZyC595/DE8NUnxU//2XRg2aizXr1mrUTScgmzMBAhAtkw3yzupQntzBmSTcyaI6eqqSTpr6Ahj9gObPzTRPRzg7W//UXzgAx/E/V98QDK/xL7l85VDTDGUDtAJG5JhglrSxWfufB8GQ9bzO4nrb7gFlQo7w7KhRAtp1rk1vs/ujjF9vN1BrV7NmrpldkYGsmm2oRbT4lo4/zGGkz7a7adxcltBtjNP3Yet7ctw3XVvwDRlinELk7Qm9QS9DNMgAgY7rLqabMXOpSAyOgDZWAKl0zuUmu4z+tNRQLZVaePsQQfeQ2mZGxVbl0KulQSDkUayHbdItoA5CdPNDlKXmHXzYs2VPXZBWQkAr/n56nZhWVuG0TLzlcQ4okOVmRBks7mFINus0anMMgbZ7NmydEgTKj6SjQUaCbLZUcdpK1H4d0G6aA5UmxNqHDc+CEVP7LkJlW8J2wxANmXKseEYeWIdc7F00RhkKzPiTXnK12RjxILy/tkaQe70XRFpicyQdAfXHSvwVFt0RLhuA8GkboGE0mokW1NSeL0HjUZZPr3LGIG+bRZk0/3x6dBhupWPzCgG2WIasLXrWMbcrStSvpZEHmnPMxBlZgqyWZh7ca2N0EOevWOOJ7bM82cKURjmXpzSkVeEwhpyjFxhyoKvzefT16Knsv3meYYF7+P0uRgECuk9ThcNQZL4rnkO7WpxFYBssYGrdOEEmUvZ8yAb8/mdgHcvL1P4BBBMNIKJBbVbbE4j99I3hvD8aDbdLwTZihothPTrz0O7neVAtguoMVQKskUH6c9D/xDW4ioqeF90P+2eSCTbZJKLaPT8Nj9wmJ6hINuuq8WlkTJU3MP0k/D7cjfFkxaDbEf3OIcgm+c/RemC+fQnaYDBzr+tptRMmU0XdSCZ4x8Zn03YuY6RbK6miOuERXk8b48sLZZFx6UmW65upvfEx7zWxBxBtuFogHUBwJk6Ed9kd+5Z+pbOn+rbbCSbV3qMWvyd8QqbGHBISyPZwhn4GpiplIPYdZFsBNl4pyx9NpPaEWOw/SlOF1WKzn803cWcImEkW/5uzsqGTCl2vGRnfw8rSyva8dXdnuKzzNME6yXGIFsMRnoZaFVHVDHNZQI4xZNDe943u16+67DPxgdj0fdsriKlnL7oIxlN9ul5sngyCzirk1IB8PAIinhmBrJ12HEOki4a6mv+PPxcLQXdg2wEwLXzb6gD6XheRwhrxmqdPAPZ6CiKOtvKwMX6E2vzKcjm04Ks3EkoR4rS5KVxVACyhfubfb8g0i+vPxm9e11GoJXsfEyXyYNsjaqCrZ5f2n0Oqd7XLsyni4Y6iekz4fj6ZoEAJgquMIpEu8GpblpE72E5AZ6npovWJG0v5LVKf/F8ba7AaDQRfdi6s/vx8jQe1nc0+VkGssXyKx8pphFM3kmp+xPT3Cw/cUajgK1ak20WZPP6otKTv2fUn6wmW5E8Cb8vss85DBlVJI2jXJpgXt8rOk8tYyBys6Q7++xaw9Qy3zCINW0NAM/bVJ7X2fla+jCj+VlDUPRoJ9/j8y+SJ9SfCNDR+RI6QoqcanbfTC4IyLbCBmJ1V/M5Or0c//POimKQbbZxT8g/TbSGNW2LQGuTnUwXJHCi/7EJwQ4wHWBtZYh77v5j9Ht7WFl+Dl70om/COD2JabrOsIIM7JL3TLXsijWOOmrZFZtr5ghZ0QZr3nbTwvcCOzB6mV00p6zHt4+N7S0MxhOplyggW4VaEYG1qX9e1jTENGUnTEbAMRqujum0jr39QzSbLSwtsUZjvkGR7U0s/yj7qD+xYUfmpBR92M5TI3zD4voE2Jhp15yM8eHf+W382s/+L/je229HYzLGI8MBfv1DH8FvfPrTGNVqGFXrrlaYu5vunniQzRouhvQT60Mqm0h77AOqNdlc3Uyh97HyaXZ4lbmGypiL5EsreOrJx/Ed3/6twjc/+cnPYmV9Q6GtCi0CrRWntO9GSgbYOf8I+gM2/dnA9talSJI1Be1SNsyoij4X8ltbhYHp3FepaeuCe/wq8yC7/J5nW+nJv6NRDwedp3Fyq4pHH/0snjp9L2rVFm655buQTk9IF9lJ2tCmHU5PMXtBQbZlcYrltmKO04/3WzIpuwwk2ZKghRADyt/u/FklD+7sTNkCnIV0Jci6ICLEiMiORotCjiUVSQacaYnsIzFsuBBkY3gzlS6NZFMCKTJu/XgqdNkda5B5Yv1z4SbGERdk7GI0uqLaPpItvy1FkRq8wu1eX5TwTVESbUaz3eTiTY7THUKlICTxfJSRi1jotFFLrPW4rlNorOQkTbkUoeAKtkr6SQnyHb4mEwquKxKJ3UfP+W8W7k+i3QSlOxbTHVxB97Jom/ACMQ1ODbhVNOvzQMhgts5rzHQHMj4tqu1o1ozG4KJ4hULpR0E2rcnGLmmzhWk9MOI9C6ocUEmUotprQQrKnPPQc61gmKbqgdvaBjsYKhqvLcSNbuPXFINsR7snpHVJE1wAsmVjRnUTfOHefLpDBrK5tvMh3WaFzjMP3GJ6NX4wYbHgAGTzAK8yWQNe40YY/BujJAhaEARg96dFqeeygwzPTrUmm0ZJqOKe8akybmkF7yOQLR4zB74HUUHDsaUJapREeJ/ngWzcWyoVLUaZNtkNydVLdEqaN6zySinp3ZRERrLNhDfPEJ01zsiDbEtMRSrg70XbRHo/JI8eDGYj2QLwJ89/9KdFIJt9K+Qh2T05PJROM2EDjHIjzL1hapFsxSBbzoDiI9k9IchWydWSWBTRGMoxMeBcJNusF80L7rjGkIFsTHmxWhLz5YGu07qk9ZiKJHWfqIZ5T2jZPplcYLQM95VlForGixUNOxOmIo3Gwwxk80ajP0Gv0Kohz888kE3vr1KLzjsPRIYg26JIrRmQbedADPkikC2urSf76iI8WFOESqI5KfViGz8JjfIikI2AjnXl1nWF9B3slJ6lG5OprflyG/45Ow/9N+8oEpCt21cnZS41sUhh9KAD9zkG2ViE2hpjyUnMdMHTs+n0+hiJ/hTWZIu5h5+/nksFk3QqaXAsP1AGshXVPKTzTtJFK5BINuWz8f7k16v7qt3Z2VVSu4vGKZTFZ2P0frEgG52UAoBndKCGjJd3s6CrzBeqP1EfsXRRfz/9fYrTkIQf5JyUc+rAOc5sZ0IzjmnDmZMyiMYuMjgkisbVi2q7WlwCtuZsjBicNdrQ+2JdueeBbKQDP75JV3aAbqNWUZAtTwfz6T0D2Y4fz+6JgUDKp3TOHqD1QQTlkWzF6zTas3IbmgkQAgBF0Vr+XktkhuPRRY0PPE9Rp8pikM34ax60Uv6jAQsZyFbYnb1onR5ks0wAjQAPaS//XF7fc7ULg8ZRJrcMvAy/H3IX8kDqwtwbdhQsDiAIn/D0M6M/icJuQEPMw/xzWSTbCus+0RESgjKevu3/QruadEBHyLaryWagYDxaDLrz7xrJtiWdVHMgW+wkZWRSMsCZMw9hv/MYTp3UIvnrKynuufsDODxsA9MtvPKV344JLsdkuo7UNR8w8Jv6O0G2s+yeyQ7Q7M4+O8lApoVOG6DT6cq3JVsrA6n83hq4ZnL+He94B37gB/82llaXs7IrygWdrSHAHNMKGflETsVu1LwnzOnSAvh7ewfioMw7KXPUkpO/xtvDchtart+fp3XLNJCN8+X9rU1TNEYj/OT3fz829vfxjddcLTbKbrOJn/ut38avfvTjqF96CUZVLQGR8ZMZkM11gM5mNisPQjoqBtn0Tquczq9XeCf7sKYT/Pz/+s/x0JfuxYMPPoSf+5e/jGuff4NE2jFjQ4OtXA17aYJJO2QoIK02EDvE9tYJVJmiOVVAVlJ8XZZdRvU5HqTdhnk3GUSQt6VikI0pzwN0Dp/A6acfxKlLNjGdHOD4ZgOPPfp5nH7yPlSqy7jhhW/Bcut5mKSbSNm0Q85eWoxlwSvSE2BJo0xnIsBL0vsNZNOSSBcIsrEmG0E2GnG2rLLQ8+x4KomAKx5km71d4Tu0Jo0yaIJP9MjTyygov/vMG1OBskQ7brAW1+ZGMFeNLDCjPX4PjXj+/fxZDaWVznVuzBCBjufL8fhc91BBtvW1lcw4FuGQq+Pkidh8ewyp3tk5r96eSrW0vKKM6yIGDZrgvrK4pxbu9Ymo4S7nw29VXHmQjS2n82dStL+2rxrJ1kZzqY4lIsoS0VH+vCpP2oJ3IAVb2R1L29rGNKThyrMfMapd63HWdVCAN7+PRc8RnCMdEGRjLQmb6yL64XyZ8W+NDwiyzSaGWgcSYUc6vFtnLhVJWg0Xr8s9ktGHgWxMSasJyKZrLKNXe57jsvU4DbhWSwFwo7tiY0znTpBtOB6jvc9INp5JOVO2FdgZ8ZvWeny5YQC4fcvDauF9thMbOOXA7ua8ccPnOSZBtvX1DWlBL89FkRKi2wRgoM2XnfKsu6i1WC8/lew4MU5TidQykM3v6/ynOS6FgqWLFj2X5wsetDWQTVK5JTXRn0ue9wQGJ8/T7mazKY4QD4B7ZV9nHYBsjl9aTTY6QsoiieIVKw1pPSTW+xGQzQEa/rslBif5Zd+DbPn98Xy6aJd9lKnVeSmi21kFXtKqJU0QGi1T1BAnGtDohwYco6q1q6TeTR+BHXNA/xLhl21fS8LudH69XkkIeSAjwPf3D+BTkcLJuTp9gefNzlaM6n0WbF0SWR3zHy8P/L7ZWUqa4GHP1UvMe2EzxSaqCcJ9lbvpeLSAbDme5zygkRy0tVq9H6aLGs3KDufSImbPU9Mddlzjg6gm24wC5IxNx1aVDqZBB+hwb/M1vWye0vY+nWB3Rzs8ZumiYYp68JrwLI0OFGRTQ95xGfdviWFN55Q0PlCP/IyTcc7Y1rlutbUsnWZDB4HSb75RkJ9TUO/HgWyhHMk7+zw/yfhBVNPWjKBSB6BFrrBuZjr23UWDXQqV6rw4zYNszAQQJ0HQ7Tqs6RY+G5fbyNNs2f1SMDoG2cJ7nWched7APSI4R+NtecmnahU/E/K1BL2RjzIVozFI5y5XMdS8JAjJlH7q7xJp45JqYnkQzoP6k4FsTOmPeXQRb5Zr69IEKRd8JoBbS+A0zJ4PHEyk2cMcyMZvlYBruZq6CrKRR9NJWZGIxjDKS+WjOiud7iZ3xzur6UTT7qL5MYucxrpORrKxu+gBTh5TkC3bI9NLAue1PWP6CemAEVNefyoDEW2n8jVttfFBWAA8XJd/xnMapQM6q9W2CcvLFDcwkzm7TAAfyRbtT5S+lo2XsE6e6U8EwLXedAg+FtNQPhMgA9lmwHl9OtOUHQBBZ6p0Zz/GlH6vP5XzO32P1GA6aEtKdVkAQdndVpBNI8C9flkOCusOsjB7ktW0pf6Uv2MFZxgQYwiyhXRQdi/9uWjjg42NTUkbtoAZ07Wz8+FdBUG2QwwHp/GZz/4RKskuVppVXPOcE3j88S+i3xujkhzDdTfcjqW1GzFiXTaCbK6QvNnbmhGiEY0E2XJNGmZkWF4/ZQQ477NEGweMjkAZ9WtJEWRjQtJCkuBlN92MF7/0pfilX/5l0YNCfpDbGwGA+A4xrDOQhf9PZzV5NPUnibiQd5dxWef0S5IgE8ACiopOg1F3Gv1cmUzQSFPU2gd420034Yfe8i24xmEgu0tNvOujH8Xf/Gc/jZd84zdhUKtIl9G4Rnq/N8Bg2HcdoPOOEAuq0VnkdfGx2Ljnsb2xpc39gr9bUIfP4NOu77VkjEn/AN94+634iX/4dvy/v/pr+MG/8/dx29e9ARNJZ411YRszxbQykXPaOc/u7McFt5B9Lzn/GGdhumi9UfMBBHb3XSkTn9mWSv09JGfw53/+B0KzzcYIV191Cr3DXZx7+lGkySouufzVuPTyWzCZnMSEac7W2MaVQyHonmu86YBzo4IcOJ07Zo1ky2cCGN+bfzuT+8+dmwqSKKHG3lSzzZAgRAnTdqmjFT1WGvIckK2jw+dsuBAEMibDd/HaMFSUXgUqp16p9V0V7fuh8Y9KRSIkCK6wsDEjF1gIVWdTbhARZOOH0UT0yHNMe78QmxhXedBEx1Xy7HYVZGNhUc9E/Pf1HflNpuBPJ2w9viP1fshMGEJKA0AYlKv/YyivzzlWdVu6SlZqwoDU1PHj2VhZTTARJDpXLdTZdukOFNQ6XjGTt/3WZ/kcIySWqLizzLZzeenz7ueE55edsBa8z1qPs6aIZtCHYFuRSNL5hh44VaJD0MubqHo+FQd2EfUnyDYa9KX1uCqmngJi09x+5pjc//PnGMnGmiLsROPXE+LmXjBJ/IWoWVq4d+IMOPutN4/MTxOul2NmrceFDgxInGXs+fW6uk+kg6zxQdn+6HnYTeCYTBftHGjr8fAsQpYc+wmM5kMGlNsfR0hKFn7+Vg+QUaZai4uel6mvWefIhecn4wdc1mhTUnjXXOtxdv6dAXX8/QrPk/yHfIg8SGlg9jwdAu/AUlWAVChowfuaMCClr1Dah3QUjnnAKInECt4HAHjBRfPPaYFrLXjPxgdz0udsvywwmym8rMnWMA9cXsTmOY8XuUYHmtKv6Q5F9yt8PlwnU/YkgokpaQWguz2X7ZO7n7ybpAXSwTw+kHFs95zU+2FE4ya7SiqgU8TV43PhtpsBx3qJWZRgge4U8mnyWfHAOZCNyoH3terqiiSLjU860DB3givBYM4QK6P30Yh1M/dxyjU+yHkWSxQ+kQCJpotqVyQa1UlG7+E+ze4PnRIDKbOgtSSK6Sd22theqQG3hqWqGnCe28SUl4dsLBVpY42GfLnzJZ4vfyYdbG1sosFo43BvgyFzuoHbH+8IWXH8x0WBiMKWl4MGHvG3TBtmow8xphLuq2cF8bWOaUiiZRwdhBGpmv5idKGUFPIDyQSQaGNGlc2mrxVGGErEVaIA+PKKyGul2djInb05pHfqTzwXaRzFR6L58T1WHSeE8LnmcwKybWDJ9CcnTzOQzS3V75czqnvanV159KzD0MCPvA7FKNMpzu/sYWub5TYqAcimNzNrFBNGrlvB+6AmW/4cQgkY0q+ezVhSkWjIayTbrNQp2ld+K8EuoyRaDazQgCsEkKJnzUkZgGwmw2bPc3auHJP7s7q2LI1ijGZjXTReBelHGh9k5Ta8LuO5XtHd1nTRMJJNV1Sk4YU7pzTLu0nDVpqSBBkhsyPZb/Tt2jBoV/XoivLoMNKLZGeiW9dus0okCIC0s9JiDab8TsTGnn/O9GjezeMuDa3YqWpFx0UnckalRJ0TZKs3o/vl5yYUEzgnuIOsM0x9RqIkSven+F6rI0RBNtWjQ8ml55OB0u7MpONrz6eLzu5PHhSx3ePbNIBgB9ubW7K/Zbcif7Z6x1jonOdoIBttqiJeZ449s98YDasgGzMBwtMqpyDlua5xlASS0EkphWNmHrLxwvsjZVdcmYVZfhm/woEyrpySNo5itpami8ZrDJ3GIfdm1JTQwYYPJMlJVkc3Rj/2L/k200XXpRmFBZKE69T58e5Mk7505qwmO/jMZ/4dJsPHpXlAvTKSeltMr0S6geOXvQSXXXU7Juk2ptMlYMpi8j6tUWqySbSx6tFF5+h3yVOJt3EZSOLu5jxDFcDrv+ENeOyJ0/jghz4ggOkJpg1nMnaW3sPTYXBFwki2g33RnUgH5YiB3h+faeNBNvKgMvohrZmjo55qqugn3/tevPuf/RS+++tei2PDoQBajGT7w7s/j2vf8i34z3/k76LPlFHpMKozMr2E/EBLItHG9aC7fcduQMhH+DfezXMM7nERjeS5BBINp7DyXzZXJpjWpgP8/m++E3/wnnfhx3/0h/ELv/hv8Lo3/Zf41u/8HoySOtJEHe2cWz41VvUr0Z929qWuKDPwwo+fn9Gf/tV+L6ncEsnmsnQcyOZ1KY2eS9IJkgptrzP40oMfw+7OPagmHVQr7IjK80oxTlfQXH4+XviSN2GSXobpdJkxejKeRbqGIJvoTw7kj0E22efcSuLGUcXZl0XcKPnCmaenjLSS9Dk5kJLQo+Bp21gq7mxgoIswI1q/aIJCgCVJ5fKpHaw9wNbGCt657wcrsvBvOw0zMnipqSCsMLfe3uvma+OTRbhjzIhWPQsKrsx8Kkx7mGTz4BgKhGk6xCQlnjdGw9U7kBYC7NZSpF4k7JCiBhHTKYi4b66z1XAFTN8M69vZ8yHApuutCpBYTWqo1ojoB540dwn5NfOsaMSBN0X299uSDikegMBLFDMV3VO3TrYM7g0EYBOBwKdTF+rpUhyrVjg820AnVJCgO+hiZcnVO3A0JIzBgX9KD/qxcblOpknQy0jwKWs57b4n3qokwUToKixEqF1Ux6OB1liIjPHYDDQQSAXuFO2DQ6ytE7zU99onnB/H9efruj8Nh/JVgg7SPSZYT7g+G88UPtYwpIK5RmDYeRnt/XyP2DpuPN0fUxKnAlrRazx9uAAAIABJREFUgLPCxlLo1ajbhVjH6yWTZbQoBfWapLbaffT7H58Hf7b5tjsdsP08O69I+LX7SA0IFo63n7Oz1PkOR8yTH2F1RSM6QhBYxsvVeNGXmFxl98zV5TVU6anOUil9rQPuE+nB6Eef1bQX0gKL/lKYyAk748/OZypdaVQI8y7JXWHY9t4eNtbXJcrU6CteX0avFs5eqaLj0kUZSRJ7kfI7nG0dSOCcJ9MEj7GGJc+b861oEeGyj+xPJVGQrd4SI06EYwgquwPO+K97mdWS4HlS+GUREm5/bD85vtGfzYXjigG3uopmqSc2T1cW+dR3YOumgGzF9ytPf57ezxFcEZAt6iQY8Y9wvzhXOkLIk0nv5qGcp0QJNTBdlDVF6AgRxd3xg4SxMK4mSHQw5gEkjdHDTXpSYC+ghJLzMHpnKtIea4oIyHaU/TGqUpBtmRHgTSrBIlFnSKfofgq4ImHu2rEsvv+qxNmd1GK32pvaR7I1qzQWPK0atsF9ywNP+h565LVwb7ETziZu/I/ynP9vacNqwCkfDj8hGMjfm4zhc2LIg7W4WjNOGx8b4dUp2ysCOpLSz/QwV4Q5Bh2L6InPk3dRSVxtruQ9+dmkdTzOz9MP+aXWtBV+YDVlgoXG67R3cK93dvextqxpgvJJnJMgUAtNBQzl1GAwciDbehTZKtaKqJXhc3Y2lJvnzu1gY4Npwz77QNXQvBGvOoXeH/6F0cbkfZuMmhK9KVRn9f9Vniq9GS3xTHYIsm1tiAxUcNjq9fD7lA/aaYy1g5NUknjkHUxN5PtIB7Z+3U86WWbnq+NqmQUPsjFaZtZJ6W1BpXujIXVS1h3IVgTS6v76u6LOTdYZph4kIJI7f12ri9GZqYtMnYj7UBXexehdRrJxb8P981fV6/NiJFl30YGmcsf7kzmSw8ZYTkZIJoBrfGDZB3HN5ui6usieSsaj2ajBz21W9oXno07KiQA60oxC7IVZJwFXTnkWyi/SAveVz4iO6Zy/dgdD/VvXwLwpfYeW2+jgGOvAOd7ojb6iOZPmVZYzAq7VamK5oZlBWrA7xzrl5/Becv7DrOD9+tz90ZdZh3XPL+lwZgFxyi7dXxc8UDH7i44r/X/RkZJE6gsRAKcTxfZH7iL3mXaPOyim3lUS1reaIqXOImeiTkpL5dZzL9dlOB/S3/5hV+Tm6sqyk7Pl+2P3mc9pJoDKao1k457nbaqY9rhGngn5rEayLckzpiPY9zXowfi0gQm8myPhJdvbmw7kV/4jEVZOH81KKcl8PA2xhhj5D8e1QIDs7MzodxPg+lSOJjikk7LXk0huzslHHemXjW7lXwfeWQrwmbNnsU3Ai5lBWeSvrVK1Ba3NNUSSDFBNdvHEE3+Kp578DCrTHRaakfTKlGDadBn1pcvx4pu+E5MpQbZV/X3GTtRJyZq2SgcuCyXjYfFp5PnQfvtQ6GxtRWvBF8nnTF6igje+5dvQ6Q9w22234sd+9O/hJJ1TErGm4wSqSTawnE1lKgX8k6QmEUyWLlqc2eHp1wd1QJ1T3T6ObWkAQTyW0oKLspVabCma4zF+8nu/Dyf3z+Ebrn4uNocDuT8HzQY++tjjeHx1Df/k37wT/XodQ4JsLnPA7klvMMJg0Mv0p2zMXKSv0gPtPQPRDAAnSGvO6jAzyDZH9P/pCNXpCPXpIf7am2/F3/jr34YXv+havOvdv4dT19yGv/m33o5JZQmThPTkbBWXjZWBu8xOZE3bHQXA9W56HEnnF+xrpi/oTEIn5WwN1LAvANNFe6hWdnGwfy8evO/9qFb2pLOprD0lZa9jnJzALbd+K4ArME3X8rUEienQttndFQxJQLbMoPa6dAgkitbhgPPecCCZjeqsXlyHOeMvD+4xXdQJhUz/KYHLiYiKcjNFf6Kd67QmW6AdRRSfI0iG5CfqBREDztVkE8UrdEfZCbqHVdnTQueG7pJRGhCj/N1F2gUDWsrnSAo07mGNxmZVmY1TYVycmDaY5e9YRpEfmt6EGA77QzXglom0KlHrldJPrDLy3da/g22cj7PGQha4GjOeWT8gn6f3pMFugkuN7P1loI69kc8xaopnYiDbrBd31oNmxlS7rbnRBNqmKYNEtbCtMfB8xIUKeX764zEO+z1s0Zgi4TEMNygMaeh3qESrqq3d8lgcVMPcyby8ULGaZeGOiZCnwB0ORREyJbrIIDESkjPiJSGTwFS6mZD2WB8tW1OQnigtgkPgw4WZMh2SH02nVfApFIA2B1OqDCxjbRkaf6ydwj3QM9GQ/tA4NVAz6+jCvR1SEFYyoWlroeCIP6p0sAxoIp6Ffrcn61QDxp+XTjxvnOtPrtFHpyPgpUT2ZMQdPB8xeTHI6c0YTeRceJ5iqJqSnu2lvzGiHDjzjAKCNKuKngc+aTSJ8WRAH9OPTGjKmeo6J+NUmKXUZOP6p3qDw8Ll+ZotqvgyXF1qeBUYuLFQ4nw5HtdJuuM49BbK3roaAyaUK0KjASjsDDWprcb6FeKZ4nMaXq407b+v7/M/k19S6eKZ0EsktJky2q8iSgoVYBHybn8EuCOlu++yliDXCXp76AQwUC0I57bx7L5znZ32IZbXVrVGVZYOEnIbvf85z1aF+58KjxYQ0oXkZyCmezwcT5RWMVankh7NLrNmdKvyYtTpKT78Db/DtA7yaK1VZikAulcZEBWAvAIqOpCNhZiF9lxEczZeSL+SYlH1IElFU9aZxiZe46DORPx8rm5UJZEI53b3EBsrvJupnKHSa77wt/1syjy3kkBZrdnQMguyCa7gr9sa3hf72PNSGngyAtMPtJ6kfiN+f+g5lDc7jyTPhEZqvWJpQS4S25ww2Yg8R8+XWGuK6Xcrrh6SgsChE8+BOpFPj+vc6+xjY2Xd1bAsbrIQSmADBXlPuF+sW+fBRMfrgnRYA1kt1SxNpxJVxkgt20KVfnExdr9vtn97hx00a/TE0iuq2r5qSbPxSLY7KqtTkQvHHAhp2zADKjodg3/XvlrAHp0SS4yS8LV3Yp1kFsoCBuNUeImWvlAdJ/zMQrZePzm3sycd7xpxjZXgBQYNqTGn8+2MhlpuQ5xw/tRywHSUi6BgK3B+b08KOIfzjPeHY/C9pq/xuU6vJ/JLiynPy3NwZ+z2WPbWjRlCidE25X5U6I8025X03ZYrfWF7UfSs7Y+AbKnSwRbrigb7o7d79mNnxH939vfBSNGmGT7RM6GOavou94s6m+jR0hjC67TxaDZ+SLcWucJ8h6N8+KyeyUC+vt7SM7H5lI1pfx/BAeAOhIxHte+F77MxyWdrtQZajXpGQ/G44TnZOgeOHxzb3Ji5IzbfWP+3MffaHU0blk7pPnWbz4Vjx88PxirnN9e0Vll8P+Lvh/RxZpcA+FaODorsk/AZzpdGI8Gr1eVWZv/Yd+yMjN5sPnyO90SiTLc20XQDzaOGkI73e31HB2pP2b6EzxedySglP9jVgveBDRbyOXtfOJ7czcMOlupLUvoiHq/ontrzw4nqJNsb6zk6KBrTztb+dv5A5WYr68Lr1xrSfDzX7kjv5lbWKEa/zf0Pv6t2KC2aUdZG69zOOQW8knz9VNWC1ObSD9/URwV7GE8exN13vQ817ILNaWuNbRz2pxhPahhP13HzLd+BCk4BaAlgQT3Nqq9J1NTevtbNDM4ynG8453D0g8O+mJAbLaWDMvoxOfKa29+CF77oJvz5Jz6O/+edv4SbX3xtdp+K6CV+J+mYclMyAWrKD0IcoGx8AcDHqTZcZBOnaJ382d7Dd7LhwfJ4gubuLr7z5S/D33vLm3HVdIqVEQFMoN2o477+EL/y6c/g3Z/8JPbrdQzq7DKqVVLtIw3E2J19ZTknN8P7GdKR/V7k5q7rAB1Eldl67Rnuaw0jNNMe7vjIe/Evf/q/xzt++sfldv/+f/godsan8GM/+fPoYwmj7HQ99YR3TfnBLk6w3EbB/vj7MhE+w+gxRvvRztLmNIlEG+vq9dtiTwUxq2JDJAMklQMkydP49Cd+ExXsYwrqmOvo9hhcsozBZBUvetHrsLr2XKQp7R7fsMNq2lq2Fu0FDc7QVOccuGZ2q8tUlNJYAzYJGWgmgAOxY1s6PhOhQzY+oILIMHevI4dqgFcXNdeZYUdak01TkbSdaV6V8epaSLwpDdWqhrXSsOG4srBcTn9ePTUUke9nFJsW1TaPfDBO5nkLVUUWFQRGCfAEw3ePHUOPCq47Sh+nkxeA4Wrku1OgLl3H9BMyef7M92RKuXu3KhaMumNHwFlFL2Q4xiT4O75rOEm1IPscBdGUTf6r/VX0P4656mp4xYLamF+4Q3YBmPbJXH4jSVun/T1UbsPnOXavP8DKUjPbAwMi7crwHSYk+KwpJN3BEMvS4lr31Mbg30PF2hRpe47fZ/pd0xX4DL9r37E52M8mBA/cmVg6SCgEii6IPa/eAp1XaKDEAjceL9wfvp/Ph+szGgxBVNvfmA5CQR4LBfubGSgEBbWYZLkAs/WGz/aGIzHiwzMs2peQydqa2SlN6qotMGyM3u05dvClMc4xi5QJz3o9nfN3XCtBTAKmYXpPLHSN/mxf+TMjLNjSPTZs4rWGe8O/qaiEiB3b23A99n371+YuzcX7fazRmxoYNnYfYiUzVGp74zEscsDopEgpCOfB/xeDajjECmv2RAsL5xffdeEjg4Hw51hohq+J746chwAIY4mMDvd23nh8J/en0+9JbSujg3Cs+Hn7G8ccOQ99XdKJ/KdMcQqfPeh2pYi8rTO8z0aL9p6QfnojtjWvSJdi27+QTkP+Ho4ne9vtY8M5bUIjJvxezG/5XK8/FM94LfhjDDqE/M/uyHhCAHyM5RZT2fL8p2hfQ7nY7nSxvLLkam14UJWAkvdFhDdOgSmm3hFcYXpGlo6dHU3++/w7zQWdWwX7B7vYWGPEp4LCs+njYbqgB8II8vMtGnWuH1+Q33NYBd1dZD0XwcjE/X0pP6DnpiC3zcnDZWEjFh2XYCvPxJwSEn3tQHQdJ/Vrsygvh7xS6WcZCvXg6vxmGwg4Nz11J4K0mEqEzsrymnZXWyTA/E6IR5/RvytC7wrwhzVp8o0EPGUxuog1W6lcyjOuALLpbhIJYjfPlZQwp4M4QiYTLDVaWWS0gdw6nt4A73RgFzP5DfYJfPJMgkVmjkPnoTKQ3rIwuEcCgCcV122RMjeUgv6GWySMjqfRd53OgYLuM/uqlBEnekhkUCWRSAdx9ri0qWzK8QWNwNdJmsqZMH0u498WpRMAM0U8qNvrCaDDepKh/hDLfHuv6QYWrcUIOJPz8Q7xmSLSOux1C9IvA6Yb/a/Gvmvheu7VUgA+lT/l/8KnOSadNrGMDOVvrOty7sPJGNWKlqQJv2tvj+W38WL+S522Fei0sSwJ5YTtFf+lXdR0oN4i+WPzMJ5NxwQBQdMPys4gfE50mUE/S4EzmRvq6EX7bDyeYD9tjViHLtKnLHiA7zs4ZBaTl5sFZD4zrMpqvUOxjC97nnvBcTXgQfUD/i7ULUy/C/fL/l/GpBxycjqTC+5/is7I9obPssYswXoLwlAZ5e3FWN+zO0bbhoXVbZ7z9Dabk9h+rhTTKkspBTsY6hO6fkJeI9QwFH48QorOYUfuSZWRiALaaHCBOFzRlCL2jNPXogBj1NBGgtO4994PYTo+i+uvfwHqjSsxwarMozeqolm/DFWsS+OA+MO1EjQN9eh552h3hv8O3CaapLbnTOeyPba/v/rrvg2vec3tePyRh3HyxBb+j5//p0JH1Bu5b/Zu06fD/Ta6ZWSipdbHDqZYX7NztXfTLuLdNLoN56nSQ2myiSmOTSb47G//Dv7wHf8C3/fKW3Cs38PyJMWYGUb1Gk63lvGPf+8P8K4770T/+AnsEaNw6zCJyHWxVuwSnZtz8IOQHvmM8sseVhkoEdhTIZ2r/TrFMobYQBd/93u+Fa+/6SS+6bUvlSP+8B334sNf2Mc//YV34wAt9KH2Q4wbhD+3ez2JDgvxg5Be+HwNKVoYYxkTgWzr0wkODvYkiIQgmwaf2MmzrltNQDLSr8hTadhxiKSyg/vvfx/2dh7FyVOX47nXvAAJ1tEbJjhoE8fYxOrqFdJZtlJpiANeg4Iqgl2x3IYA4MwICaIgw+jUcO4asW412VgSSUG2MJJ/nizLQLbVhoJsVKg0MsKUXn08JEIJ32XB+04HJ7JCnUrWWbh3NCqVIFESk0pWVFvT4IrFwayRorW4NJJNQTYr9FokAO2SSFpZBXj8oIOPfu5uPMFouGoNY7aXLeEIIRMl0MFPs5r/chw95ZUqF51ChXY0xFKdbWR955VQOIfCMlwv1yj16lhUtOT0wvEFiHRhzIy0kYiOeace/M3m0x+NZbx64BXNXRL3xTD6ir9i5AojFlpMLwzCqMv2RwjWRdPQKLJ1KvF4tW7meRf1w29wjfxINyU3yXnj+bBjoOuMooakCc6Gm8fnIwqQGI0aIaV1go5Ws0cE/XQqHkPuj90rDU+3VCcfXRTOk2MNxiOJKGT6nEyCUWRZgXa95OJZkvfpTnBvaeRNqOxJfZj8/TXWUKY0cq48E0auhPc+pIUi5XuUTsWYYgqTN+BcdOkcWjQPAc8yzufXCehotj75iQB0OpX94f5KJKSlume1gkoIw9Es0/bEOJ6b4jA78UGqdNCs1GZC+ecsUwQmwSdGDc+vXRG+pYJROpJ9leLf1bALb360XESZCOypRPqlBKPJD6JSAPb9fDqC8jieCdM+pcaLY3vhnMPIQJ8+5YpGT6YaVca0MlfEdtF6JZJtqrUvdExvMmbpZbmwT792Pst9pRCVepuW7u7uHp+X9H1Jf1Hq1zXr3WTjFknpCKLmjC8oGJDfZwMimO7Hv9elRtUik8bddXrnUuVf2nUsHwltd9O6D2c/yxS0lbzSwSx3D98V3lvjQRyT6yz7FMlbfrc37MmZzNbaiOR94OTivk4cHVhKY1ioXuZg3XFdOofRHZ/lOkk/FuWn979sPL8i8mhGSWq6TJm8zsOaEs02VRAyzw800pRRobL72fvyZ00exHlyf0xJ0xmFsIcr0B6kUYR0MO/9ImsIXDn6571miiHTc/z+hCBd8QlbV+XJROmAkcKquOp6ini6JBe5v7OGXFhDN45sn7qLYdHGjPzkh0AHP5Sbdq/C/fGFjf1+6b4nck/qdX1PPJ6nJwcWBmsgz+T6JM3UyYMi+hGALIvq1vGHE9VJbDw7U19DSfcrfh/liehrTl4RthDl3r0odz+DSHICXvxeveL4geOZoVs2jKxXfSSV9Zlc8PplKnRSBr4aC+V4LMPhZbzRT9R1VSatZSJ0PWOJGrYMFDuXOFI8T4Gqo5AMOE/Kk3Bvw7WF77FIUT4r/NJlvcRyLqZ2szP4ez6nZ6KRy8anbRyjRz1jL/v4PaU9jVI+ykcj0rU+kfADiaDgZ7FskG+5xhsNJ3Bn+XHZvdbMjkzGu68VTdv2zv6l7s4IfQOGc+UAMnmbf5NA7C6bROSm+3OZHh7Pmvopx+cds7MPn43FvIDobm9NhokuE704zgwJZ03di/w5J09KDjXUwRlQMhz2lQ5II7Rh3cCS3hmmk5ve6f4VgLdaVbnJDLAS/UXuEO1ilikiz2NEO/UnF2Rh01S2oneploxQT0doTA/RSNtSU4t8R+5JtYI6x3T6XjqtYlhhSuI6BpUlDMH0Pyl6hGrSRS3ZwebaGCc3ajh99jzagw2MkjX5zpSdIlN2/3Tpp+J8UnpmnS5+ZzCeqDMjiAiSmbK8kCwuf1KyjkqC0VjT/GN7M8wIqk0T1AgCTxL83D//BXzd179Bnv3oh96P7/nu/wwnLjuGQQ3SoVPAtcgDkstmkpqbeiaq6+U/ZfYjM99Y7oA0lPGDqLyBgMbpFI10iuXxEKd6Xfzp//7z+PqNDbzx1AkcGwwlcosk0K1V8dTyGv75hz6CG/6L/wqNl7wEu60lDJMqRsSV+DJm5LAkElNPa6GNG5YvCNfgf88xBv0hmrybzHQxm1roQddcn46lZtzquIPxo5/HH73zHXjX//ZjWKl1BUy980vn8DO/+if4zv/un2C3voFulZCYumNiMhZ5lCq/NP1SuKmMbVjSRGrANtHHyqiNq9YaeOurbkULI3Ta+2jUq1iRpm6WgsmNoGXWlA6h0ynBMOXfScJMol3s7NyD+x+8C1defi0uv+I6JNhACjbn4HPscKr/L+/MsAPqMxWpH9daZv35Jc+/AoYRJlW6BGtZN/lst6t1M5MxI+uMhubz+EKQTe+GGf9amyz7iFJMgygC2SLmHpNxJjSTClhUm4VwDWQrBISibmdcLIsB0vjbYM2xjLnHC/RKNL9CRtCvVPBop43333MPfv/Tn8FBo4lhpYax5ELrxGfS99x6vPqa/07IDAw08VF3erBUoDJE3VLD3HvDvGVNa5olYJtXyA7C+QozCzaPczWCivHDmInETMZqWUlxYnc5QwO87PnQZMl93zHZqUt6DkFI7gvXbHWhZjheEYiV6llRgQyVBXt2HsgWvt/OM95zO/+8CWbNKvwmZ+cZry/6uWhN4e9i+gmZQXh1qUyL0U3oqmTtwnx4X0xY52rK6duOSg9hja6i849projNhGPF+xnvyzyaLdtD0irHsFz/o4yXq6MRCNkyz5svAO75i+2NzSv3bMCv+PeZdbtaJjzDfGROyQ4V1LALz1GUCiqrgSANDZCYK5atM7s/hButLkmB8Ij32Jss+ZTRmD8V0d5is8PX46PHtZiC9bf+XeGM9G/GY7L0W7lk7gkDeVztzfBt4T6G6zaeLmuih1jSco/qzvA7YYZ7SJPxahYnuZVzGFMSlKcov5R08ADkWcSf7O/58wxPbhFFHXWE/PeK6GfRm8J1ZfKwsL5sTpqL0XIx44XzKdufovb1yogdKJQ5WVzpgcKOorM3xY+n9J7/edFOeX0hn7VgtFk0np5z7OXV5/P0YJ3hwvu6iH6EVqkbTRiZoQa8GNZWyyoDyWbHm13tM6fPovnqffL0Ht4v4zPZ/uT750RTdIBm8B3vJItXM3u/MlBCLVXlcbnxFDSJO+b555RXxesJE5tzfF2+Tr7BmsVa07RMDthzs/SYpynjyUX6pIf68umSeUfQfBrXOnq+/mGmDzuwkGu1SFY7u9AYDfURz7HzY5bJVpPJBtoV1czM3hSVa5A6z1Y6wH1pEb+2edj3wrNRW8Qb2WqjhI3LbCb+xE2nkgZdWVhrfrWmF8VOhKPql+GajnKu9v15Nzvk6sYlYm3A5rdIHw3PJxdpa067aE/tbtHJIOfu9As/zpFHDApj6C6TJxLkCT/JlBFoA7TSDq6/dBU3X7uB9tMPIR11gVEf9fEYFSLaKcF7Znok6GAFT0/X8NAu0KluY1ghAEGLYoBa0sHGyhS33/YSfPTPPoGd7jIGWEZaYRSRRhJxBpUpSwgNUZtquRTG0E3QQOqa2PE72lSBr6YuSW5eBe2/HH4QLCa0xUynz+x6AvKTKVrjMZZGFdz53g/i1V/3RgxrDTzwpS+is/ckXvH1t6DdqKBXU5A6rUZYRTBWGa2FpxNiANk8COCl+VrUIg8d/qD8m40BgdZ4hGODAU6dfRqP/Mqv4Ke+7a24lqWUBgNU+Q6CktUqnlpZxb++517cf/wYqq9+LZ5aXkG3TjBUow4Xf/KR/KEtG6/T9jhbT8pTG2N12MeJ4T5Of+R38daXXIrvfevL0JwcSA22+3aA7/mZX8FL3/YDOLN8Eu3aMgjWcv4h3iDjBvdhhtKlXAzB3Clq6QStyR6urB3iW19xPa5pTbFRGaIyHqBRVSyA4LAGn9QwrRBgW8Py+jXAdAWY1l1EGx1XXWB6Fl+8/y6cPHE5jp94DqYTptmz5iJrCvLyqMOd7jqVb6RNgmwNHHYGWG61HL/VWYs+L+thvF0of1zwCgFuRp0Px1hdXooaRy2QSZYuykg2RepdN4fATMwrsRpNMxhMJJLtOAv3SlSZfuJIoIyVu5oz00pVQLb11VWNICiJZMtawAatwGOQTZhaUJxdx/JHbSBbL0nwaPsQjyHFT//Gb2Cn0UCv3kCPCgk9BuKl4Aq80ipMM3RjBZ532Q8Jw9WxREAmeqg5IWo/u/erQulAIvPMBzWVwufNEyw1l2RTXUxHZCSGRmPu/fG5RyBAvL/hz7I+54kWepCDdZd/zviqHNMHnf++XHzzdGfP5y/oovcLw3Y1uYRpl83HrTvzHAfzNZCq8Eo4JSyj3wjkLYvEiI32sp85fzGqjaYypc8ujnqMc/QTgKYa0aD7qxctqMdVsN9WoytX6LmMPsXz5OmdjDO1mPn4vOPNC96Z8DnXdtu3pNY1Fe5fNB+hE7c+zkfmEURHFp6bFbJ29MH1Sl2yiYvwM34Q3d+59K9s1w3n6V8VV4usczXVgvPQhZp56IwgGijioRHNtXAJpfTo3ifH65Q42R9nRCgdOIqN+Unw0vA+F9Fn7u9OmQwVRqM3W1/4c3anSiONZs9fZxztb0DrufbfZTQbn2e8iRF/EP4RJADa+Mr7g1qQDshexI8swiO+rwv5gV33MsBrwX3LAd9x1GbgdPFGrCq5lhCkNKzS2t7lARfHWpzhTnlithbJXpVQf56LjMAiul4EapU5keI5ll2k0veX7Ou8+RxlfeHzdmdy8ikAQkIFNTyfHH+MFpbVXNQDc1c+X11n3vPh6440fnDf8vc0PzGhBdNdHH+TdQf7LAaXo/Oi9eZoMfIk63IDcDgTzI6HFoKSHkQ3feHoDNfTvu6n/RzQe4CnFzn1ivZ3hi0F98dkheqxUZHzsvWF/DlyshbekQL5OJdeAn07nLu8O6hXK/truqHIITXAiiITbbxQvnvQ0uncRfpcJktVf9D9zcuTmUYWTh5zLEatkMZMl5nR/wgchvzejSd6lpg5zECZldnhvSAAycgYo7d4Pjl5UKDfydZFeoHpz6bvFsqL+lmWAAAgAElEQVRfkyPuX9nP6P0GYMtXaNtF+ouOrS8wgCG0T6ThgRjRVAb5/oD/FMn7ovXN0b9zgMAC+yLTfxzNGV8RsozsK12v6rNMxxbwMqyx5Ow3r6txdQ6gieTEIv05W0MJ/ebcrYHNWKQP23mpPen1umwMsc0Z3zNEY3yA551o4FU3nsDydA/NyQCNtCv/Nsd9NNOxADvcp059C18eH8MffPoR7FRPYlhbx0TAszEqGKCBPp575aV46NFHMUg2kFZbGLMmMp24vEfpAEvTPhrpIZrpIY6fPIVHz/cwrixJCio/rEXGDztlsjspEwKn7EwZNCg0fmEOCaE/selIYxzP6crOAVUX4GqM1uEYD/zRR3DLa9+IXm0Zo8kQ93/iA7jiZdehdtlxdOvAqFbFyNUmzvFcq7UVJN9mtOP4leo25fat2SE5fSC4bwQXWZtwtTfAJb0OcMcdeN799+OHX3ELrjjcx/qAdfMUGxlWa3hqeRn/fm8fv/7EaWx+51/DY2traNca6DG60+5jrNsdwf7Wi6z4De+LOXDsfvM3TIpqDrrYHnSwvfcY7v/d/xO//bNvxxXNPaGDUdLC6WQbr/+hd+AV3/M/4vHlE+i0NjFiDWxJQs4DmSFGwv0xMS33ifyDpTPSCZqVFGv9XTyvdoBve/m1ODY8h7VxB5VpF3WmLidswjBBTRr4sFRHE6N0Ay+/9duRYgvTaUsAX1lTZYzxeBePPvYQLr3kSrSW2FSJIJtGrgsGQcAXQ1QqfVSSkdQ9rTaWUa2uYr/dk1I4kgmXKG9L0rpE8QlIR14nkYeMgFbHHz+skS7N/VjTPQw8M15c8DvZe4Js7LqywrRGJ0jlDzMKvF4iUZxILMO0EGQzAveFlD3JC8Do0kXZlTRsoVr0/ewSivGt3QS50DBd1L991mNg4/WTCh472Ed3cxM/8eu/gQf7fXQItFWqSC08O4dMB+lpKvFy4b4znkzduMDbS6RZf+ZRTwvChRWx1eg1Be10JXrJdDy91Pmw81CRC5lJDgiV2Vz8R5UMd1nda8reFxpqRht8JIdPuv0RIa/ElQm9kOGGMw4VRltzuMZZJdcb7eH5ZJBHLjrPKWpWSD70TAgiQsbgEGxjeiWepbJdLlLC5btBtzB/xzx9KWOUTXLIuotAydGHsIUgXJ3PBKHBfNyAg0CJiunL5k761G5tFtkR/1ywypjpS2pMQCVOSTXfdwbCZ0aGvtPWm6WDFsy3yAtV6Al3CpUpXgIuWKSRFeEPIkn8fsym/2Z7Y2BIsJ9UHLIqJhcCnAXbWEYfZffbGocYPevmKWBiQBF/NcmK6Tsw0NGFdUVmV1/dF/37IlDD+FHMUYr238A6c36E/GARP7LuXnpHNN0hnF9MgcX7l+/eV8RPMl4SeZ4XnUd23xw4aMqF8jR/f4+2n8YGg3TqBU4D0jGV0BjUibvXxUZT6PQyQ6qIZ4XrV2kWFVoO0vWVO+U/pfwuAgLK5pPxe0bjipPHpfIH6fEK7ETKsJvGovMrox/Zv6Ccw1H4eSybbL9y9BboT9nfLSrLfTFnKJYNPPN7M/F1H/T88/QXzy/kn5kMdbwjPo+M77kDDv8u99Hphtn56C3NUUQpv3Zna/QT0mN2fsH9YrqJyMELoDej/zida+H2WnqVFV52FF7Ej8P52P4YSGbjzKSTRfI7d99EP7QnHQA+832LXDOQyXc9i89I9jd4PgTZqZjN6puzu5M7G1feItQPRN+Qo1f6M44Qz0XuMoPsMyer433ZevNjx/xT6Fsy7oodA6X81unVSu8WIRFESEb7kzP86QjPQDabbyyP8hxQ9it0YMw575hP6DbaPtp4DtAq1N8MdNSAB+kJTHuDrxD9Ru9NziETlCeZoQ95zANodprzQLD5/Hb2xtr3GRMk4GW0P4ssFqNHI5vMV+3s0TJ5xCCKMcuuSISQzxbKvc/ZZ9nvnD1m9pnxV7PnJALauokWyB8DZfRP+RtRJv/K5JO8IRetOkV1OkZj2kNz2kUz3cVq0sUlG00879QqrtqsY3V8gGPpIVZSAhgTHFY28cn9JXzggTbO1a5Ap7aBdFrTqOHpGJVkIiAZqWacMJ1Uy5IwCqiOAZZGHaxNdrA+PcAtN1yGU5ddid/+0F3oJStIE6YzpqimfaG96uox7PYqkp46ZgUu0qKV/8jsviKO7nZLunsTyqmgOmETgTEanSEe/w9/hpe95o04qGntyjMPfQ6dncdx9Te+Cp0GBKAaOfsj5+wocESGe53ResCPinh+kb7L9zCCjeAQK0ZudDu4sn2AJ37rN/BDV1+Nb9hYx0nWsJywfAHTySuSPXe21cJdjRb+4fvehyt/4AfwyNYx7DaWcEinAO+vs/9yfGLmvvi/GsicAUy038UX728F/4/RiA2CgcMOTvbO4+CT78NrNjr4n/7rN2B9clZq/A2whJ3G5fiGv/OzuO47/lucOfYc7Dc3pUafphB7+RTyu0xvsBRRJz+p1zM9dSlNsTE4wM3rdbz9r70Vl6CDycHjePrJL+Gw/RTqSReV8QHq6CJJqecuI6mdwktf8TaM0+Ouu61GsxGsHY27aLd3sb3NjvAacZmllFZYPmaIasJu8zs4e/YRPPDAA3jJy27D6vKVOLfbwcpKU0obpVN2cR2j1TyO6WQJYBQdwbasF6dzHjmQTZrTSOMDbV54lM9MumhWoyPwtKugCgyYpAq2mGUBXkay8RPXLlgEssWRbGUgW3Z4iGuyWYNn+0Y5yDZg44O9Nsbbm/j1z34W7/n0Z7HbbKJXr2PkwjN9gJGrc+XCB00pyZcGDbfWABs1XrOads4TkG2MRV5EpxIrJTOesMj4mlGoYsXdmL7zwM2AHNnfvQhQ49iBfsHfYxoKDa8MNFnwvjhxLhOSUQ2DovflPAdufvRMqYcxEmGxkWrzCqOrAq/hjFJv7ws9zTMiMi8yhcnkaqT5enPh/JTBqSIluqbUJtEorcyLaZFKVhMxiPzjXFmbzZ4PRdSsJ9cpafH+lKwvF/lZFKlVWpsxH4Av6ivpqGqgoDMKzGjKhIS7L3P2W0EaU2ojz7Xn5qpERvRn9f5mlJZoPxS08J6XefTMR+3v9v6ZGj/B+0OF7ytxX9Uz5UFv258iY1YAQPHcaiiidNRxYKMIYTNWnLLL74frW8SPFq1nNgLZn0QZ/9D74aKCzahwYODMfAr4jYF6st7MKDH6K7kPrrureL0cvR3lPs+sL+IXMd3JXY3oOTR6s/WVRQKaHLYIkwvgT3r+yneK6pDY34vOP1xHtj/R4uafp+PPAfButBaOZ6lt9GTH8wnlz7z7afyVz0uNteC+ltOPcxpawwHnWAr5ud4Xfz+s5AXHyekrTh5lTiTjBYF8WMSPwr2Mv+v3yyLtCcq4mqIl9BfO9ULkRfxcjg4ieRjqOxk/LLifc/nLzPc1LVH5v67XjIgiei3igeGcj3r+R9E/bHzTP9wMlX+6bI4Z/hgdZhF/DZ0kpq+ZfArljRo1Jkhdp97IiLR1CO1qOJabXwTSuQwMRpGE5zNDp8H7zYjTi5oHu4u6wWfvSmiEO1C4BBQponn9naMBN162H3bH3L+2X/49PihAX+Od4OFYYZqmrU/5Zb6GoEW0lcmXLBIx4vez68rbKZ4e8vMN05OL9sbuqfJ3AiU+ikPp8ShpZ3l9NdSdjB/Z/Qr1HXPS6d9ieCuaraNDO5+sZqFbuPDrIB37KPJe7gEjCKW7ep5+y/UXlwmS6T86z1h/Nn5vdWEtc0TTpQmAOD23TF4H/Cy8rxfNH2ci3rVPaGU6Rn06QH3aU8At7WIpbWN1vI/nrE7w4mMVvPiyVSwP2zhECx8+neLjp1OcrV+Fg+oxjCpLAqEpT2PEkYI71A/JEgi+NdI+lqYHWJvs4tLpLm5/8VU42RphWmvgdz/6RbSxjPG0gsZSE8+56nJc/tzno1fdwns+cAd6lU2JimLDOAF+g0wMBVl1P8NIN6Ukn75Xn6RYYcrsTgdnP3QnXvSqb0KbUXgJsDzp4v5PvB9rL3keVq84hXajigFtjyD6XtdmjEL14kX6bki9sf7hWe9E7LfKhGmQUzSnEyyNxjjRO8TJxx7F6X/3W/jZN30znts9xOaoj6WRj2RjpN/OUgsPr23iH7/vfai89Vtx/prn4mxrGYeNJsaOPzLj7yj2id3ZMBJT5H0W+auJ04SOknSM1pRg1x4u3Xsc9/zuL+LX/tF/gxdupVjBPjAdYYQVnGtciu/4B/8aG696G/YvfwF2mxsYJFWMeY7RfSvib3LFeD8kEhKoTcZoTcbY7nfxva++GW99wfU4jh5W0EW7cxrN+hBJuov9sw/i3OP3oF4ZYZxWsbx2Na578ZuR4hQmk3VMsCQAGNfHiLKD9h62t7dF9io+Q1nRR1Jh46MekukOHvnyp3D2zMOSwvyCF7wMq+tXYWe/h1arKQ22HnjwQUzTJbz2VW8F0hWkLi01l03jgsN67C7aP5QgL9YLlM8R9PGFIFuR0cr3Mze1CGQrAsvkUrEwOrenWssaH2ghwaOlUPFw2fiAxeekCxiRxJzS5y+nHTwZuBTQTRI8vX+AdHsL93R7+Kl/+28zoibIxksbK1mhgqCcyIRWnN1fJAKf/d2zO5DfgVL6OuJGPdPnjzjMwq/9VZnHwol+lb+QqZpRmnGudgkZ8hGV36/y9P/Sh3uWri6UX5RVmSmXp7E5FCqRMwSQo9W4ws1iclk0VpFpVjafECQ00FB9FdK+UxV4J6MzJ1cWHbJ4rqIrRV+L51JmSvoqVeY8yIN3mY6fgb/uN3PSgmeicww4z9L1FGQTp4ZFaAfzz8+9WF8pu2+LwL6y3SzfH6eLRkbp0U7lK/CtaJ/nrVtIyI4nG9qXEMnrgfqF+Ky+AjO+qFd85fjnbBp/OKG5PMN9UfeE0WOeF13M/IQWLY3WjDsrt5KNFZUjkN6JvtzJws1ckJ6fjyJa+LYL/0I8fsF8PJjl9pPfYaF51g8qSVHyEymzV8rtmHjNZXtgPFfGClJ7F/EIc0bknaT5TKkMlIqdTJHT1sbKQNCZ6sMXfiQX80QRSK/8wUeeZvwiZ0sezf4N52RrZQQVo4+qjNpJh5Lutzw5xFZ6DicGj+Dbbr4aVzQGGKZT3HkO+MjDbZxtXI392gn0k3WpzUbQQhP09MN07+p0hGbax3J6gNX0LK5e7uNNN57CdrqPVfQxnAB//Kn7kK4cwxVXX421k5dhWF3G2UEDf3zHl3GQbKFXWcOYvTYtmmqh3qs6RrY2NnwbT7DMrsTnDrDz8Xtw462vx359UyKqlqZDPPHIFzA69xCu/fpbsbtUQ7/BoJmpNI8o61hSyv/NKWF6RcTb+RyxDeIVFYJH0xSNSYrmJMXSaIj18RiXdNvofPCDuGk4wN+4/jpceniIZTYamjDRUoMriEfsN5p4cnUdv3jXXfj8lc8BbnslnlhZQ7vVwnAKTByYZQ5DPZlifc/qoBqv1GFc9Lc4qvkXnmmK2mSI1ekIx3vnMfrU+3Ht5Em844e+HVvjs9JEg98bJis4V78U3/8vfguHV9+K/vNvxvmlrQxk00wYX/czdizm6VT3q55OsDYa4Xi3g5/7wR/ANZhig2nK0wHa7fNoNidYa7LW4Fk88fDHcOapB2SMlbXLcO2LvhFTnEI63cRkuiodQ1kfjo0h2u02thnkJZlFDJgYApVD1CptTMZn8MXP/ynGg6eASRdJtYbnPv9GtNYuwZe+/Dh2dnelQcIkbeLlL/0GtJpXCsjG2m+MOIxlHiPouv0+BsOegGyMYCzTeWL+UQiyiVLrlDfzxIebeaEgm5CIq8nGBZzf3dWabOxAJxdr/kcFu4Js/eEQm3NANn4vBPo43iRJ8NT5HVRPHMfjAH76134N941SIfZhNcF4XrHBGaH3LMh2MULo2We+NnbgYpTlr42Vz19FDmTLKZwBv3gWZPtPgRS+ImsMwY5iI2c+yFZm/B/5/j5DkM0bP/p/RREKi4Ct8B3mqAtrPolOUrVUKx+5aIb5oiinWCGMFasL+buf6zMD2WYCQ4IGDqKXicPWdtNFcTgnZlarPBfddGEg28US7yLQNI78XTzOV1DPCmj5qPSffS8uBxAZi197IFv+ZI56R+0pT7+ONo/oRC+jB39es+AfS6uz+y/vuRWuNv6Q1TCOXjxzXkcA2cRwPQq6uJioZ7+xAGTzqYcOhBBDykUxWomPueNeGMhWmn5bsn6rBef/XDxelpWSgab5CG8a4xbVJvttNYyt/mySunq/rAWo5VLCer1/USDbUe/3VxNky46bWS8CMLDb8EgK2jOybX1yHldMT+Ntr7wGJyfn5O9nk1WcTtfxsS/t4+GDBtrVbQySVYyThjYKEb7GIvUEZLpYnnSwOt3FC05W8ernb2NreBYbwx2sp4eYjqfoNjfA5L5xYw3tZBlfeKqLTz60i/3qKRxW+O4lpNVmFo21KLJSC/5rd2OZRwCyjZ/exf6n7sMNt7we+7UNjKo1NFICgT18+ePvw8YLrsTy1Zej06xgUKuIPS/1QsPumm7Tjsr/7dylTMt0gjq7MadT1CYjNCcE/8ZYHo2xMh6h1e0hffopNB5/BId/9mf40Te9ES9KKtge9ARgIyAnOpBEtlfRqdclZfSD53fxK088gcu//W14dG1NItx6VUbkMfW1ImAbAUXVn8r1vTBTYlaH0ayW+nSK1mSA9VEXxw+ewIO/9a/wzn/wfXjpiQlWJ7vSoZauiWGlhd36JfjxX/r/cF/1ckxfejvOtbbQT+oYifKhJb8kyKkkFdf0VQUmUyxNJtga9HDziRP48W/5FlwOoDUdSRrpwcEums0pVloT1HAOd935HqTDc+wpDVSXkVaP4aprbsH21nXAlGnOy5hOGxiOJwKyHdvadA0O2L66j0plD93Dx3DvvX+GSnoe9aQDTDqSLs76gZPKMkbTBqZYRqt1HDe+6NWoJkwV3UBCkE3bfGjabuDAsCCv3rCHrfWNXB+CRWw/eeD8ea3J1my6B/PIepyyp1VAKuiNxlJM7tjWhoxxIemiMcimTLX4Y8zbkERGsoUg28xBR0oQo9TZFfDp3R00T5zEeQC/ecen8Dt334OdZgs9XsogDDJkYEpReVTzqJd00cZ/rfz9qELoa2W9/6muY/acv4JG0H/Em3rh9P/svv1HfNx/iVMvMV6cQCo1ArNC5jp1U3bL5FhMz6Fc9rI4MDpLjNRFxnmpvI88/+bBlRoYgVJnNQptvozokLLJrs5pth8LQBJ/oNH+ZvtmYIHbP3vAFT5+prZ3Gf8IlXwthG07ZhH7fuZhOjjnI8Yqa7pG1BoCtzEhXygf813Q4kgie7OPurH0lXDMRXrUIsdrdgwzhcpDOg8iqUoi6UJQ02hm3j79JTKACxq6zOiffUmk70f8pBx08aB2+M4YJJ6p3RU1IorTbcoWyXRIKa8hxfhZB8l/U/gC08rc3dc02apkzoTRUmr8uXnP8Bl9n1+vfc/oKb9Pi+j3qId1lPfk0/0ViGCtZluf2GTZxPPGYTyPGboo5GMKeBR95vKJQieiA09cTVHrcm1BHDTCDSTg70YCSBAYcPw44N+Z/LmILtmz8uiZ6WEXyi+PSg8X+j2rDVtJCUxNUEuGaI128OLjKV57/XGs9p5CLR1JV85+Y0OaIBxUj+N3/uTz6LJuWtKUGmyacsc06Qnq4zY2prt486tvwPFaByvpHrqnH8bJ2hBX1ftoYoxBpYV2soK9xnF87MEdfO7sVNJQO5UNiWpjD8tc5/UFkWzzQLbeY+fQvfthPP/m29Gub2BU0Qy41qSH/ce+iP3T9+M5r38NOksJ+tUqhlVGg2nkmJY0uHiQXJoFMCXU1YdbG46wPhpgtd3B4Ze+hPaD92P02GO4ptXCCzbW8bKtDdx6+WU41h9gZcQoQw8cGn9hLfjDZguPNJfwD9/7+9i8/XUYPf967G9tYa/RQKfRRLfewLDGinhay02ShCW1WmuBFTkfRL/Lon+ZUuyat6QplpIES8MDnOgfoP3p9+MFo0fwjh/+LqxPnsbypC3uCoY7sY7efv0kfv4PPoc/eriP5de8FWdax3BYaWBIcC3WrxzBFslM/q5BQK3fx/FBF9/7+m/AW577PJwCGOOIZDLGXnsHS80Ey0tTDPpP4p7P/Hs06ofMPxTQr58yWncNabqJ2279ZiTJFtj6YyCZlF0HsjFScIRqtYuHH/0UnnzyC6gmXSwvpVhpjtBtn0Fl2tf1JawTuIHVtatx/Q2vApIteT9SNlYgXSnvSSt5fTMD2QYDbG1suIhG3xhs3r0VkG2l1cJywzU+4HEuKBZIhXYwSQVJPL69rdFowcHnlKmoALA1PthYW8si2Yw4Cpl6Vhy9KuF6li5KIcvi3TN1UIJwYrlc1QpGkwnO7OygdXwbh5Ua7m538BO/8W6cW2qhW2tgUPW5xtkcFhgPz1S5vlBm+lf1+39VhM1f1f35WpnXsyBb8UmW0n+ph/yZKXdfK/T07DoudAcuHmQLowxCIEGUvmgai0C2QnovMK6KwLmcXuB+CCPcsrk4RZJf0RQN1vWgEaGKIz2zNDINdGO5B86LHmw6zMz7K0N8NUC2ZxihWmQExPtccx71KqNYJP2j2HDQyH1NOZFCxUckswuX41qAOA/uhg7JCwPZjg4K5RdUTr95oEDeH3T3s7d8LYNs4d7MBy09oBLSQdHehCBUEW09U5AtjnjNastN2ZpJeQAT3KoTF8HjInAktsnVeKKBTdo353lR2lWcxjd7TQpoOfjSUcCxo1y9o7zHIkKEDwpLE9haYDA2rZJPVTvvmbMhBBfn8V0rFp6f60WAbHP1HctWouHqGi858IHRQTxTAUblihr/roqzwGqmGl2EqVxH5W1F9uVsZNBRTst/p4xfGtjw1QLqOQ+J6psy3Y5UwSLzHWwlezhe62E97aBVnUiZpmlzCaPqGvqNLdz7ZB/dygbGST0PsmGK+qSNE80+3viaF+Kxe+/AucfuR23Ux4naAG+9+blYTcYYoI4DrOEDX3gaDxw2sF+/BIf1bfTSBiaVpkK0QQfORWVSNDrKqDpFLamhykix0QSdR8+g/8Un8fyXvxYHtU0Mk7pY+UwZXR4d4IFPfwS1K4/h5POfg8OlCvr1qt4D4iUOOF8UiRo68PROUsZOUWfK6kTTHbcGAyyfP49zd30Wh/feixs3N/CKK6/ESy+9BMcxxepohPXhAKujMZbGEzRYR9mVtSIoKOWySN+VKrrVGnYbTXxsZwfvf/hh3HnQxvQ512DrhTei9bxrca7RxAGbIdSr6FcYgVXDWDbIcQzLNmTtd9dxVwBrcaSyOQajElmHbSI10RrTCTZHHWy1T+Pz7/llvPPHvxs3nahIZ9p62hPeSiCPoOtB9QTe/eeP4f/+0y9h4/XfhafZYbTawLDCDpxxIw69E0X0zjk0pxWsDrq4tNfF//yD349rUcEGAWGJwAR2D3bRalbRWqKj5ADDwROYpntAOsIoHWGSAqNxFe12Fc+/9mak6aqAbONRik996lO47bbbgERBtiTp4GMffy+2t+t43nOvwsoSy4h08ek7/gTT8b6eanUNm8euxVVXvxKV6glXh00BtjgLMuQIBrINBtp4U9OGjwiy3b+zO201GxLJpmKlrGuCFzq82P0h26J2cGxrK3om7/mVu2Z0IUwzwc7ODtbXCbJpcVE5pDkcU56fJjjs9zAcj0CAznuy8oVE40L7lEdk1md2zmN1exujWk1SRv/+u96Nh5jX26gL+k3mPY9pPxM0/MLY97PffnYHnt2BZ3fg2R34T3EHfKSFKS+WfliyG1Fa52wNGC+3pa15FKkSvzWO5JhpXJN7vuh9Tv5HjXfsPbMRBcXrCg3LRjqR1IwmFUanuFqEG+dLg5p1V/sVYFhfwqjGiIh8I58MbIs96llESz5iXfSWgsgWP1urwaa/Kdcd8uCo1yMCQzYEAgtqv3IvqLA2JvSoj0VpZvqKAI6BcUs9Z8T9qFckvYOlMDzQ5ueRj+gx/Wt+baB5RmVMI7ZHRSDPYsO4zAkxez4h5WSdAWdqIJnhURx59Ux5zKL7VH6/5o9cBlaVgTLZ7wvAjvC8Z0ddXBOqWPfN05Pdx7AOm441P3LMzyf+nn+/GI5sFjWZoDWeoMnUuDHTjVibUME3iT5wRc+H1Qr61bpGgjjAzRoolBn7ni/F9kR+xxbT7zOlqPzzDHigQcdOi/V0jPqEqV9iMQnPsbrTLJQu4Hq1irH8XvfjQucb8/+sMVcWvBBH9OX3a9F4nq9rdNAKedlkknXzGzJNjmCpOAsqSIWHcbkGumnana09pp/wnHUteXvUR1ZeHL+bOd1IfljaKyNiNH2/bH++8s5Wwq68f9VkKKmUjZR1r/pMvHVN07inVQyTFkbJCoYJa6ZJsqmmyLHGGwvVT4eoT7vSUIFphPrzSLqWvv6Fx3H59hrawwo+8tkH8ORoDe3qFnrVDfSZIprUZIzZe7ZovXm9oZZUBGRbHafYe+hJjB46h+e99NXoVDcxqDRlxjWpHdfD4c4T2L3vDlz9ulvRWWlg0KxiYHejov23pdFCcHhZVKSLfle6cDvh6q5R1q6OR9jsD3D8oI29O+5A73N34fbnXInXX/s8XN6ogZFtTIfkd5vjFNRV6gSRpOtoEEkd6EPiEKxW0atUsF9vYq9Zx5mkijufOo33338/Ti8t4dRrvh645hqcabWwzyaNlbqkyRpwqBzAyW7yCDZhkHRb8kWOP5FUVZ5bczJCazLExmgPZ+94P65rdvAzf+ttWB+dwdK0C90txzMIntaO44P39fAT7/4TnPqW78XppRM4rDcxqGi9skV33OZGXY37wVTR2y+5FD/85jfhCgArE3az1Xt80GlLl8/WEt2II1QqGsVG4MzrVTUgJXBbB6ZNYFrDAw98CT/zMz+Dd77znVJ3a04AACAASURBVHpuFUKYfVSSPpAMNTIzGSDBIZ584j489sjdSGpVXHPtLUBlCyvLl6FW21JwTQA2j0UJ13D6I8sRuBhPKVc2GGhNNnP+ZiU6MqVnNgI3Ici2vNRCq1l3+d2O2DKvnxN+QYguSWcwIsh2iO3NTRVyuY4WvuW2jq3HQuIiGZ/f3RGgrFarZZnGi0A2PnfY60rBOzY+IBF7ZI7MJb7E1npV23afOXcOm8eOI61V8RSAX7nzM3jv5+7BTqOBXo2dMxaDbLrGr6wQffZtz+7Aszvw7A48uwPP7oDJUJOVqqwcAWQz2SvSNDQeVAbm5dZio3r+SdgYZdEOXllWUZmXyxcCskmx3nSKtckYb77pJlyytIQWgbagVgb1AtYvYR2T+8+fw0e/eB+6NSqjUSRXWaTFVxlks73NahkdIdKO+8CIDwKNN191pXiCRZGnEp9lCqhROqgBO+MJPvfUk+hVGxi5ffDdxspAhAszOmdBifCsQ63P0Z9b+MWrT3FkUUiH/z97XwImV1ml/d5b+9Z7ls4ekkBCAoREICCC7LK7jCsoKMri8uvI6DjjL+r87o6ioyOKsoMgIIjsILtA2AlbNrIQkk7Se3d17VW3/uc93/fde6u6OukExmWknyfppLuq7r3fcr5z3vOe92i/rJH4eoP53f17GL0z/tZAtrHBpLFAysZJ6rGYOGMzdXYGjpouoWNZl8Ygm+k0S/21SKkspVr/dOThSBaVNpK8i5l0W1lKstdYnbJ8/Xq8vHWrAtsCnq3yGEy19/G3CLKZewoyyVAuY1ZbK+ZPnIBsby+GBgYxOJRGiVyvgM1CQXnObFBpOhUCAUk8jMVoG2sWdh1kkwnwwNS6Dx4lN0R2UJUAW0WYP2cdfzxKg/0Y6OlFT28vNvV0I+tQny2Aks35JCNR2TY+JzkrkjiwLZQFPSEgp05K3rsHvvnjOcWS8n954GHjkRjPvjZnswTkNbGhYhrWA+XCvXSBz52BTrvnD0n5qLDayGaqSLWXaS7ItUBJBXYQrVT5Cr9NUKtN3zkCKEoJIUtQ+T1sAeHSAKbFcli41yw8/fxqjDgxpAl6BVIosexU4DwVbxNkkzJg92tnzzsaZAtpJlvPmk2odo1gj0UHS3dRlqrySxJPTgFR5PDaUw8AKQvTD1iETMhWiTbLY7Op21DXMMBIrX+ifC0j1B93KmgqlNCazyKwYQO23/8AliYTeM8++2B2wEKzMNYKiJYdBAlOUh6WCcA66SzDxK2B+LTeF/0Wrm2SfHKhCIZCQQxEInhi+zZc//wKFGbNxoTD3omB5mYMRmJCCCraxCrMsyhGO9ntBOCZfIhW84iWi4hUiggWMsj2bUNpoAfVkUFEs70obnwel373S5iVKCLuDApQSfYjGbEyd1YYaasFK/tj+MR3LsHcD3wBW2MTMBxKIBsMocw1LB3jG+MlJiHD+6LdilaKmFDI43NHHYsjZk5HB8tHNajOpxgcHkIkEgGJXrKfrJIAZoqtq9h/qpycIJgCb4vFMvbdd7HM5apVq7T94XsrGpyjRiFLnx3AzsGpDOG55x7F/L0XIJaYir6+AuLxDkTCSd3l1jSI8K1Wl6WmbJvHZPNAtoY7tEGZu/XMptersWgUoZq6ZW5M/YOqMWL1RgrI5XKIx2O6nttL+6rNNdoJN3TJ4ZERpBIJGTxj/IymW+3GVNc0GiMVx0GRiHEkBCmf8GGqZgu779f3XZXsvQVeM9HULEhwOhLF0wPDuPCWW9AbiyATDMvhPF6UdvfM35v0rnE45Tu6kmf4PWD0Dd3ZToRj39Bnv/Xmt0bg73QEdl3o++/0Qd+67Tc0AqO1rXbt4zxH32TO9fv9jK36M6PmErsGuoljLmWCvsBVjmLjJKsPHxPI2AGo5d2WuielhVKWMo3vfPxMzARABdiIfiEvyzxjjmUHAJ7Y3o3/vvMuyfwy60snW/pO7UCTxSsT0XojVX6i0jxSei7mnDR3tzNmTu3vGzF8aoHG+vGvB5PMODhozuXwg7POVNlggHndGi+L+ehhAK8D+NrlV2IoEkWewaithOFHZV0bLLXxAlCNhcYbAzlq/BuvM3dudOmpqlrwfU7D9WKCei+4r+1q7/3cgM71zJKxwJb64HoUc6xuL5nPGR3Eq8H9n07Kjt7/jca5scbVjizN6PFUrzYlMqNLZcYC8WptQT3IXn8P3vrTnycdFC0ELSCRL2BSMYdvn/UJTAHQpNe/iQS4c0sAtgP47bMrcOdLL2EkpORgvMB6nHaqBoDYNRu5axZcr5MGNpPPxVLKcLmM5mIJpxz4Nrx7wXyxgQw5eVdFAL3ZLLoHhrElk8GrmWHc9+LLIq5eZLLBEBzM87xp/vp4kyy+0ZASNyBcdtBULGJ+Uwr/9u5TMFGFz/JFW56tVrFpew9e7+7G6z3deG37NmwfHkLBDqJEzS2WzvG7MBc1480OwCFRQmQDVMdpIXXoBVe7nr17Gq+9q59TBcgYcI0sIrZq4MVGJzF4jgjjUEAurbGlDY2AyG/SlwJUK2DMS1BHcdR4P34SigFH1D4g28g/NmWOI+dJs/DM+/mukJNHpJplUSEctlmwyBSNgC0XYIXkap5d3RmoVvvQxg8y5ZXc76ESgS4HW19ZBwyUMXPvZcgEmlAIkM0kRbLSuTLqZBAa6cbGZx7ElLfvj2B7UrTWi5Jg0uQerg2CW1wTRr+1btxNUi9eLqK5UEBnLofME0+g8MzTOGPpEhw0oUN8kUSBABUZaxXY/COApvmwMZJYPvDFgJ4Kb1Drl2d0gSA5gbZQGN2hMG584UU8NDCAae86HiMzZqA3msAwK+9sgucEjqU/ptiHZKWARDGDaK4Pg+tfxsim9Uh3bcDMic3Ya8YkTGtvQnsMOGivKVgwvQ2xyhAiyCtI1OjdCoAdFK2+AasTx579dezz4S+gp3km+kMJjIRi0mWUbFkRreD919sT/X+SoAikszFEZ6mAn37iLMwAkBRglAxkOR0xODSEcCSEeJTsRLVW6V+qNan2jWshhfgFfPOb38S11/4OJ51wIn70owu1bIjy28z7VasIDdpZFZQrOQQCIVQQQV9fBqlECuFwVPl5ujs996naw8puGN/QgLGKyabKRc06Hc/WFSYbQat4kBJ1uoGB4d7r7zQMpG8qsEshi/liQS6YShENVHXA8lUH3wvoJUZPg2UWRMstFoshFFAUPdn22tsSX6zu+magec1i2UEiEdOLeixXyQw3FyNQdioYSo8g2dQsmQ8iwpstC//v6t/i1YojC7dImvWOuoyOZzT/Eq95C2T7S4zyW9d4awTe0AiMCs7e0Ke99eb/rSOwOyCbypaqrKnS6NJHr68gwmjXjMrYa0dFnBwf86d+ve7w/9T6YBt3fWwr9oBy3nf2Of7yxrEDbuVkEWRjJrQjn8MPzzgTeweDoDgFPRV6DrweXassgB4A92zciJ/f9wAG4gkXXBovyGYznBX/xoBsnmiyuIOuE737IFtNXl9nSo3D7a1v5Wf52QdksUVLJbTlsvjZp87CHhpgUPl8M/cqQO0H8EqhgK9e81v0haPIBdmpzCQ9tV8kn6/8MX/DqtoM/453nAF3xOWTkM7fAc1z4YwnZj7NACK1KVKPsekfB/97RZDYx9KsXztSHqIdc5kv/UGmWx29TBXo8rnHTqj+PYFstXZAFRDWh+yG5eMyD/Se9/apBp3q3Pex7IO32vwz6c23sQX+1eO/p52BbN56VvclDU9Ei6yKpkIe03NZ/OicT7mAu9KhUiuDO5dAM+Vgfv7o47h37ToMRYwcjA5NdiLAPnr98Sd/WZCNa9CUI5GEF9WMmrOOPAInz54loJSxfyyqItDG5+4G8CqAb1x2OQYiMRTDIZCYoNhTGvSoC4p330/ZMXNR85nc4dShq8SRkWJJbPp7Fu+PM5fshwk6ccJ14n8ePhf/0K7laeNzOazbshVrt7wu3/syI1IeT9BNJANsst885pspH1Zr0jDdapMNuwNxmX3H84mdIwlUsfSVOlONkgk848uWJUzDfCDoI3SMBVTuvrdj9Lm8M0tDBL643MTwLEGOVisYev11TJzcKUxB3h/HkMQUd2z04UfGk2HHkQ0npaYsD5XPVgCbYW4RvKi3/Tt+Km8sBDyzbISKFTQVHXS9sBbIBjBzwYEYsRMo2pTND6rSWOp+OTkkKlmsX/MMkOnGnm8/ALmgKp2usFxUKujUvJcCai1IabWAROqu+IgsbaS/QSBt8lAaXffdg6nbt+HsQw7GPFhoz+dAAC5CPUgpKVV2wT03RQtVNYb068KahJ2cUaL1pjXs3TNLlbOSAGSYbcPhiHQgfaCnB1c89xwmHncCinPmoicRRyZEQJPAdAWxSh7JUhbxTB+6X3wKvauewbI9p+DEQ96GZfvOQ1OITDsq6LEsmyBpBkHkpLOn5RRq2Ib0JFl2nkcSI4F2nPuNi/BaoBOt+78TzqTZGAolMUwN+2BUutKqaoE6u6qTZQQdo5T2KuRx1Jw98NnDDkcn9zlZ+LJPaJMsDAwPIRwOIxWjLhotuBpTD/jVlRwa0LvnT3/CBRdcgJkzZ2LJfkvwlS//m+dzagxKEa08wE7zWzXTNYTe/mE0JZKIhBTmZfyF0U0+a2lcBNlyuvGBv7x4Z7tVGh8Q8EqGIrLSzJu9HKmXCTYLkrdfKBSFydbS0qwQ8zontOaQFcOuikq5efv6+qRcNBJiLtZkOc0mG/3dXDeTy6Fcrgiwp4mfO8gUehuIjQ8GhobQ1NKCQCCArG1LtuvaJ5/GzS+9hL5oDHmWjFoqPyTXI7rpTpZMe43RGA+deGeD/7/h9/8o4/CP8px/f2ty1zJm/9PP5zI8XO+1LsP/pmWS/6ef5K3P/2uMQH2JiVlPLjNSsm1VAaBYMhh2yqLHIY4eHXhBuhSIIBkmYWirJ1FHdG2Yq36nmety7Bmn3Euo1bxLqPuk86vzsUxBXwNa0OliyYSvTMR/NdXC3oU/VIZ9jCZLfG5qkMVZbpAjyPYxLAyFBWQjuCRVMbr0Jq0DzFtXrcbFjy9HXzSCnJtx1RlJfV8u88g0TdJJQz8zxzhbArhJ53Ge/orZ5mY32c5+jKCq0brxQB89PoJwqbGs//KDlZybiFNFrFxGeyaDn53zKczVjD6Ogz9IZjDK7ukvjIzg369TjZ0YNDG486BY7VRqsLW+eZQKSLW/Y7qzMXMu5RuNwCsD1tUGr42YIypTrNbqKGaZziKbPKeqhBXUU76bchsDpNWAaBxDlodo4Wz5rv8tgS8rJiigbDPIsoURI5ULtmErjmacjQLbfJ3qlM+q9ge4Dhow1rh2GlVleJ/7xs4tFegrcJLBMsW5KXItX1xXFv1ZlgDZ0vyL2XoR3R6FctX+wJTn1M6fbjjizr/y5xlkul0t9bopy/zuelWICcoNyG3bqpuodOeDJcB6KpfBtFwGF557DmYBYMs1jiJngKuTLDaCMZsA/Of9D+HBTa/7QDavvKnh3Lp2S7MguT+4dvwo9A61F3fvtDBMTgVKGQBfjS0vTZAtViiIDTz/lFNxxMR2AdnI5uXMEZTirBOMogzO8kwG37vud+iLxVCMxlAql2tBNvc2vfXnt8H163MsJq/5GD/Yrk+SmjjJ/zpJnFg2EoUcJmdy+NcPvA+HtLbK8zAS9IOlJoHCZzMMRT4rwUQzz7R3G3t7BHBbt2UL1mzejDT3OdmLQRsFnk88B4KqxJQkCoJyNaDjbkwb71MBaxXRlJvb0Y4WagWWSwgQoNIgihpLC9SZyweD2JrNYVOhgFyIjJrd08zb1dtVJBelWSiwuAYipNSSDKhyGdufewbIFTDvbW8T+aRiJAKqWUniTFHalP9Am0ZwRp/h3Jm+E0G9Rr92FHg7Dr/XALFkE0l5OEG2QhmvP78GqKQwbd5+yAVSIsCvygcVdhAANccKCCOLjU8+qKxANAIpzwsFEErE0N7SjGRbC4ohxRjjH2mSFFB+jFNWc0mArTM9jG133I55I8M4e9kyTC/kFIONeqiid6aBH7GnVQ3YKYCMnU1VibNac8Qb+MXPlxLeCn02ArNqDSntNv5bzY0qhQ6gYNlIRyLoiUfw1HAaP1v+JKaecBJG9piDvkgYTqAqpbIt5QwGVz6F7c88hOP23wOfePfRmNYaQszJIeQUYLPrpiqyRqBKkLQMm2XELstRNY8kM041BiITNIKClUJXNoCbH1uFK+5+DM7EPdG55DAUO6YL2JYNxETzkh1HxV/QoKp8lvAcLcSLeXRks/j8qafi8IkT0U67RZakHj/ad5KfWC4qjTddMBewHY3waE092qHN27fg5H86BUcdewzWrVyH4487AWefcVZdt1XPv5EksktK8so++waGkEgkBH8yp0LD5I+vURIBZZLKsnl2F23SxDLV7dXvF9X6bvpeGnUXrX+Tf2MbI5wrlJHLZUWTzTRLkE1sNlmDlukGUe7r60dLUwqhEHXgRt9ko+vzIQnqFctlpKTxQW12yd3Uo4SgIYd1b/8AWtpaZdHT6LG85PmhYXzzhuvRE44jF4loGqZpgV3vBL0FsjUy8P8o4NM/ynPu6iH+13/9GwtW3uz7fwtke7NH9B/r8/wgm8r2qWDdgGyK4eUgWilhbkcHpiWS6H59E4aG05IJpQ5PlYGFZCW9TKOnB+OBXEaYWQV6HkNrlISDm1lUUA2dITqGzGDTmWTm2zCmCPJZrAmqc7aNA+4BVXRu+WJTjmnL+6raAePvCLJFS3lMzhfww49+FAsjYXHU4j6yO/0NlkgyaXbjihdx2TNPoS8WR16AFC+wpoC43IMBt0Qs3QfMcLykPFTduC3BUpVqJRL+0u2v9YPolHKUG7pnNa813UDJOpQstnjd6n3GsRyrnInOMOc7ViqjI5/Hz845G7NtS0rGBGzUV2IgSoCBfs2K4SH8399qkE3rzTIgMgG9fkL3+v4O7XyN6B9prSO652YsDOhlQCx2tLPdIEyNnwnARDPXfUwPxK2HepVT6pUsmUBLBO3djvW6NMsPoukSHfqPArTosic/U4AAmzCgkim0trYi3tGBF7q6sHlkBMVASJpgsXSodlzUfe/ovG80jv5nV6DFaPDULAr/fttdlhTHyV/etGTGTETLZWzdshkj2SyqWr+KQKJiG6gkN2OXisyTYm7yLxdUlf96+1HGQYOFsj65X7mGdTK+vtKN+41aYCqA9SpDGo3vaKtee44LqE0oQtgeDsK2jaZsFjOyGVx4ngLZCLgz1DbvJNBEVitBtu/d9Sc8sm2bC7IZZkm9fZU9qG/GZY/qhSvBt7a/OvWgbGpdIuGNnFB+kM2vc6RAVHZZtJAo5AWU+sZHT8MB8ZjLZDMlowZ0Isj2+3XrcemDD6I/HhcNJa7vxqDS+Pwm/z5Qa7zWDu4KyMaSSjZtaMrlMD1PRuLZmA2ITTel73J+6AkhHqRiRm1LfGAqn5l/CLQReOMfzv22XB4rX9uEla+9htWvb0amWtEadWptUq+TjDdpDOGzV7syh96+YxlvARd84kwphWP5svkyo2SY1uxt+PjrXbjk/vuQjoRRYUJMN6/YlWuP/7X6PNcHix8rFtuhm4hQV2zL008Da17FpMX7IrXnfKnsymj76PoQplLN2AeTHBtDJsKPBaiDRs9iHZPUtZsyF+o85tiFHCBarKK1WMHaJ1+EFZ+CKbMWCbhDEIjgvjmXpFzTyYGFq6H8MLq3bkLAdlAsF1Aq5qhrBWTT0rES7c1IzpiK1s6JKAUtJSkh5YksYS6gc2QE2+69C3sPDuLsAw/CzEIOLfksEmQqVrjiyFajHSV4St9HseNCiQRaOycjOaENdiIBxOMAmVIqGwOUK0CxJPdSGh7GwPZuDG3rQaBYkmeNOJYAbXBMcsYWPCITDmN7PIbH01n8avmT6Dz1VJSnTEY5UAbyA1i//F60FrrxjXM+iH06k4g7Q4g4WQRRQKBKXT1Jmykykn5OmY76JIJvXuihVKwoCnYCI4Em9FfiuO5PT+HSux5F26KD0bZoGYajLUiHWDEQkSpAfydzYReiikQuj1lOBd/++Jlir5ur0Cw2zQAUTbZhAdnYeJNnC9cA1wTtvzmHyQ4sVgv4wEc/iEhzHIuXLsF9t96Dz539GZxy/KkNOq37wV/1/OqzFLTIxpvEkEIh1ROgsZSFZx+VDbSFxZbPq3JR+hbe12imsx9kFiZbIhZDIhTW5R+1oJd/U/Nj60G2Ft34QGUORyPZo99vo6evDy1NTQgHQ66w846Mh7puY5DNbXigN7EfSTelIk6lit6BfnG0gkEKggJZyxZa+Veu+S1eLVVEp60YpICo0nEZzVxTgz6Wtsj4jd8/1ivfAqf+vuZ7VAbq7+v2/+budqz1/9a++Jubqr/KDdWvg7HWhemiF5AyijxaS0WcdsQ78c6ZM8S5Z5Z/MJdHV28vtvf1YzA9gsFMGkOZDIaGhzGSL4hItgFbXNDNy06p52cAzSiHwTRP50pJSjd4vkcCNpKxKBLxOOLxOCKk3Le24InVq7EpX0I2HBLQrTZ48DkrvqDGg6aUvyHX0mVSKhuqykVjpQIm5vP4yRlnYkE4KOwVAy7xpCbMNaKZbNc8/SyufuF5YXBR/JuBfm1mXbNU6HYxm8xMMx10ASzU4/vLRRmIlXSQ6pbfNmS0e5o3qvxXl4No547BcJhMh0pZgEMyjgKanaV6n9H/1eM0Sj9PlVfESuzSlccPzzkHe0RCSEnZrHqvGi8yNxTg+EL/AL559dUilqzGwc8yMw5hHcNW+3YEFVlmw05iRQHo1HyaLxcwtAiC+UqVXT0T7T8K07Eq46yYZNT5UeCTAenE6SdM6SsJFEdbnGwF5HLdCZtJgy10bvl/BompWBTNiQTam5vQmmxCa1MzmhNxtDWl0JxqQms0InNrwAiW0l737HO456UXkQ5FarrK1597o9hOdSwmP7TqB9jGCtxHBZ1jWJvxnr9qfzjSbbO5mMM3Tz8dM0NBASs4Az1Dw9ja14ftAwMYyoxgcCQjusQD6WFkCnld6mU6ytHdpTaNR8ljObgEO5rFyHn3lzvFQxHEGTcklC2IxRMItrbi1qeeQjoURD4YUZpZmunnLaBaEE9Yt7JGArIWuKOluMsN3sn2UJpXzfksZuWy+PF557ogG9eIEEI1m8sw2b55651Y3tdXA7LVgH26rMncl6wvy0KQLxJ2jFcOr0AqBtcUjRfVK08VZ9zlpzs+Xurn3YBsVCpK5vOYnB3Bj849B/M1gy8orDA11wz9CTJtYZns8sdx+8rVUi6aD1GTzVf2N84Tzm+b/aCkMjbGbuwYpBv9PNyzVcRgozmfweFt7Tj/lBOlhIwJA2Gy6RJ2IYgq7fyaL6mE0j/hd+miqpluplTYlJtyHRCA25LOYsX69Xhu43qs7OlGXySKbCiyUw3uHe1D04gmVSxiQj6L7579KcwDQLoJb5n3ZnoV8r54PpFhfO/6Dfjlgw9iIBYXwM8PTIxzaka9bLS/UG/XvXjeLx1BQIeNRJpLZRQ3rEfPQw8Tfce8I49EYOpU9EcjUpZIZpbp7ipJKN8ZXlteN/Z6kH1noNKx9otmOROQilYtRMpAvFhBc6GMl+5/Aok5+6O5cy5yNkE2Bcmac08VqqpSVnZClRSjLBRBrVTjBvaezAyha8t6oH87YFfQNGcGOmZyBbJjbxnt+QxGHn4IbRs34IuHvkMANnbGjJdLAoCx02Q1QCYcVFIxEsSkubPQOmM60JQS1pxQT+kDBEJasM+Ai7wVLvCy+l52WA6Ick8vulavQ767H5EKdIdSxXCj3eH5TdCzJ5bA/V1duGbtaiw+9USky4N48tE7cMJBc3HeB9+FVgwh6gwjXPWBa1Wy2OqTgHX21+wnM68iJ2BLAtWxQijZCmyjTtvGYQffvOharCvGMOsdJyPTPAVDkSZkLAJtirnH8eYZzeYGLfk8jttjD5x5+GHoKJSEjS9JRl+lA5tZkmwVDZod4ygGM6sKpUFEBSXbwY8vuhB3//k+HHXSceI7/fHqm/Ff3/8xlixcon23unVftzHEB2GZcBXS0TQejdY03hxr/6lEi3hoIpHGxpvJOBVxx2r9MPqTdglkExurnbFcoaTKRVubXKdpRyCbKcegs0qQrTXVpJhs49Q74MRn84rJxlJTV3iurpvDaLqqjYpjQLYWhMS4AQVbdRm9/MmncOtLL4tRyYXCvsyPN+ny3LqO4S2QbdeOg7fAhF0br7/2q8fr5P+17/Pv5fpvgWx/LzP117nPHYFs5jx1y+ZYImpbiOfymFjI4ssf+jDelkoIE4BfDLbI5jDBB7+bciJ/2Q3/TR+vXBG3UZxVcWwCAckOBwIqj2hSTTwJTTmPAFK+62UAPLpxIy697wEMReMCXKhuftpXoHabT3bBY254unJm5A2jSq7LrKeACGUJZC78+CewIBSQQCbqk1cmAMR7oB7RlY89getWviylUiKSHaQjroJMw5ASp5PgQYVgTRUs3AlVVPdOZrPpwJHpw/uUsg9LCW3TiRT2g2GE6YzrKOaPNqAuKEFwkmVFxSIO3HOedErl9QQcqFIvSY1VXVWaHhKW4/G+qoiyy2qpiDOOOQaTQ0Fh8xEgFGBCl+Fy/jkWG7MZXP/gw0iHKU6tOqerL3/G1fuZYTIpIAHCgHmluxddmazbeZ1giCpNZJlKRUpYCXRJOab+dMMqM0LbppxRXFStR6NANQpGe04qHe9oOIJklF3GokhEwkjFE0gmEqLV0hRLIBGPyveWZAKxUABRvQ51zzEpJxRGm+/nZt2aJxemz9o1uPqRxwSEyIa8QHdn557sRV+5swIM/dlsz340Atp29vnm3bvyugj1iStldORG8ItPfRLTNQDNzzB2wDB+zP43tsGAM1KKVyXrQ601UzooIBNBp2BAQCwztsYOGOaRuV9+DlmUV/35TFyegwAAIABJREFUUTz86joMhyI14+u3rjUApd6bBohVQty6xFf2CMuLKohYAdFkm5XP4j91uSjBGXcP+EC21wBccPMteHZoCAME/KhNpq2WsaVKpUnJ4zCgNdpaYa2tJeWa+qYrthLZZ6kxq2AUQ9aCE7AUM/ZN+GoISlHXqGohlc9hBrXozj0bczQoJaVnOnrinBoG3wW3/BFPDw6Cmk4FaXywc5DNHW/9HEbvUwJMDSpqJfzdAtkMYEh7EHUctGfzOOugA3HqovnCyqMtM+vKtSV1Y+oxfTny6pnMdlSAG1egOpnMWjfsNrLICHKR4fid62/E1grZbaqIzpMvqL3geEA2Mp8mZzP4sQY/UzxPxE5qsSUp/7OEYUym9e2vrsMvHn6oIdN6d5fQroJs5izkmo+Wq9KtN97dg4233IYPHPcuXH/XPVh8wvEYmtiBwXgMWRvISyWhSljVlBbXMAEbg2zu/e0AZFPrQ7HrwtRGo1YciVrbBtH34ipBSycfdDSqsXYpFSV0xHLyGvsriStVqiirwOhzie6AKjsnkBZ0isLy6u7agKHX14EXnLdgLqYmgii/uhKZP92LLx17NOaXlW5grETQTvkDLC3NBizkwwFMmT8PqTmzgEQciISBoK2kA6RE0QOjvcYAHstbAEA5bCtAqSKluugfxpaXXkF2ay9i4vfwnlUROYG2bCiMbbEorlrxHNaWhtGd7cLpHzsRJxy+AHFnANFqGmEnJ4AiAcea80QwEtVkwYyZlIfSexDmqP8s4/0rn1AaRQirjX5EREp1B+0W/OLm+3Hd42sx96j3oTBhNgZCSeQCitEmADM7oVeKaM8V8MUTTsABkyahpViQJKMA6T4mMDEd4kARXVbr91EkuWE5eOy55fg/Xz0fp3z4fQgmQghUbVz98ytw1/W3Ykr75HGBbGpJqA6qI9kMSCxTMhS+c3sHm5AyZwTYSqUSotGoZt15b/B/Dv1H//9HgWwurdM1uNo901bHBdmKBQHZ2prp9hoNDN9Ftf9hzqDxgmxjlU3Ug2yjBYONK+U5rYYmXak6QhEUJpumz5MyPGABTw6l8YPrf4dt0RiyZLNpzRDmzvSTy7cakM3trraDLmq7azX/l7yv3ria0gJPd0I9aH3Jwf+Sx/9f9xg7LYP8iz/xjjOpf6nb2WlQNEb3nVFp2r/UDb91nb+xEahdx36nuT5pJWVTUEFXZyaD/zzvHAm6WDbllxlW+Vsj9+qdUUZW1vh4o0nu3tD4i4IM4Mbfmkw9/81AngEEu1mef+nl2CZZ14ju5qeeiwLJYue1oTcgG7XAyE6RINc3I3w1mV70A6g3Fy6WRI/oJ2d/CnMDtrAeCLKZAJPPYDTZLn3oz7j51TXoZ3BgKWBM7lhre/E9bOtOBlCoRE2dsmSpKdA7IRLBjIkTpLSQjm3v4CDWbd+OtGUjE4wgE6achALeVICnAQkfqOZfWAIqCdvEQrxQFNHkb31ydFfE8SxGKZ+R5waS+ruUyflZBQw0mSC3FIOD7AnOjfjy+vuO4ABTVME5ZUB49dPP4L5XViGjuzMaDS4ChslSSboDRktFkb0hKBYPRxAOhwQki0UiAprFwhFEIyEkYnHEpINYDHGCaFGWh0QRly7xXskfn1PmX69nA+yYNWcANLMe/UAwX2PeyzE1a0rl1hXY3Avgrm3b8F+33Yb+WBPSQbL81BjtyI7XlILWCTOb+ZMsOUMS05W2LiCtn+c3knw0QWmU+sSlIuaGbPz4Ix+WkjWj02eYPrwu55/vMXbBeMrGRjQqbDXjyc8x42/G18yPf8z4GQQyXs4V8B9XXoHeWAKZaBQF3U2xPvktPrX8pcqjwnZABXxSMqRYZaiU5fe0E+GqjWQui9mlIr5/zqfkWQ3IJvaF2lcabKI9+sp11+PlXB4DbHxAsMmvGWRZig0pDDl276TgeQXxUlmC6kktTZja3o5UIoFCqYSu/n5s7O1FJhiSrp35EBkeSnfJ2Lfx7OMdvWY0yKYYnATZmvN5LA4H8PUPf0iemxEX71vB3g5KsGW/bwDw6UsuxeuhsNhhdhclSLajL7KBBRbSzD7DWmYSghMiAvE+nUaXSSaLwdNqNBre6jk8xrBMsWa50u5SB6yjVMD3Tj8NC0KqkQ15IWYvy8cKIK+uJOCrr66onqdlrmae0V9aarTcmHjg3uf4/POll6M3yjOKrGtPTmDsMRrtZxomW0uhgEm5NH587nnYU5/DojKuWYa0BwQ5TRLo9rVr8YuHH9FJILLExnP98a6s+vvUia667tjm/GWSh7Y8VShgSjaPly+9At/45LlYsWIF7n/pBcw+9RT0tDRhMMo1r8tr/Q00dkaOGaffa2wZ2drsOpsolRHMl7Hp2ZXAQBbBybMwddZ8lINNyBPs0U0FmAY0pYWqDLL2+aVK03QVl3tR3SYlkVYtIewUBZTasuYl5Na9gCWdzcg8/Wd85qAlWJZKCsCWKJUQErmIioDr2RAQmTYZ0xbvo5hr4RAQDmgNTNV2xu8bKBaUXscGzJLdpPESOXSpu0EEvwIUiqh09WDd088gNpKXZhqi1QZqvdnCaNscDuEXf7gGB5xwAD5w5okI2d0IWsPS3IDadIq55/PsXICNOnYiPqF2m/45+cOGSaw6c2ovUb5Tz1GBhryHks3OpjGMBNtx3SOv4Cc3Poi57/qIAG394WbkwzFJ2FBzLlUsYZZt4/sf/Yh0Q0+KzAkBwNqv/uEhXS4adbEAM68sE90+3I1j3nsy9j/iIEyeNUWAPydXxE0X/w7L73kEE5raG5SL8hpm/ddez5SLNqeSWq7MsxyjWLv6V0ZzTuTKiiVhydfuXMXy9r/f///dBtkoApfJeyBbfSa2Hix7s0A2oomspzXCoF4iqbYMwlxPba2qNFsgyMZyG4VKBzBsWVIy+u+XXY71dhBpCgXrg6UxyOYtYFfDZrw28I2+rs5Ymo/bcX9V30Xr6PG7/P7duX9t3NShaTBq1eXHiCy+BbLtzsD+Bd/jrhvPWVPGxKDujdyeXby/Gh3F8b7XW1Hjfcf/xOvGCs48Z7M2vHAN8a6WmbzR/f8/8fBvfeabPgJjg2yKhk/GTnMuhz2LRfxAs1f8IJvJ7tN3k6rPmhIbHVDV3XV9GOYH93w73e1IqeMI+WyyBboAXPbU0/jDCy9IKUwmEHRFk70g1HP86AQy20lnjEAX/230t1w2FNkrZHCVWSZZkDLJ2ZGQgEwcAwOiEDwhqMQg6uK778XtGzdKIyMJhoOmXFTpe7GchMAdP5POfEcggHfsuwiHLd4P7bYtIJaxKnRXGbg+vXETfv/Qw9haheijZEVvSndS9TvRdUGHAdmoQcRyryk5xXiY6TJRlAU11/N/b7So/MCSH+Tws4+k9M7HXvQDreYz66/n/znHksAc5/Oi5U/izpUrRUaD48jzWrqvlQo4ZdlBOH7PeUrIuI5RZtxb/z36/83rG/aZH0QzAJvnHnuCHcbG+oNttUYV2OoGLVKWZDxjFUdwP0hXUd2B9ql8FhdceQ16YkmMSNmYinHMmt8ZyG2R8Umw1tXO8UZQOpdqLTSzR8YyEG8UZBMmSqUiAMzh06fgK8ccJUw2rmHTedKAh7IONCDLRiW26S4xCg4ZfbeNIBoTGAspVEA8xRAg2E220A9+fxOeHh7BAAXUyRjygRn18i6iO2aauAiLTHdp1NIsRpOQwWaqVML0agXf/fSnMVkDzmaHE4rh+iWgQcbily+7EmvKZWmCkgmZ0nG1+glOhysKxOcYJsslTE8kcNTSpVg6b46APmYczZ4gG+q+FStUOWyEgWbwTSv5MzbWP9YcYxHXrzpozeVxTOdkfO5dx0rASnkA01XVlEny/tYBOPfiX2M7bbCA4165/FjrUDH7FCNVkg9VC6Ey7aTqSkp9PQKKJCUYRqwhWph9pz5bjW0jkE1+q5m7BHYmOmV86/TT5FlY9m7G2tgFU+JtntGA6wb49dsK81yGr2c0Mo3tMyw/Mp3vfX0zfnzPvcIkk3LNQGCnIGS9bBCv5wfZOrNp/Oi887AXwU8NrnFTMPlgEhws4Wf36zvWrsXPNchWDISRFyLdzpmG43MydgayeaCbkXYiE5Z7akomg57f/xFnHHwY9p06A9fddQeeKuYw7bgjsT2ZxEA0LAkmGS/N5N6pluQ4QDZjR8JOVTp2RksVlHoG0fvcy0CwCbMWLkE13ISSTbW1CByLYJ8aDQHjCf1YPvkBXWWnOKiKbUo7K2QbHwtZ1nq1iEQ5h+biEBK9G7D5jt/hyIkpfGLxQkzOZpEoF4RJL3sgCORCAcxYvBCRubOBREwANpaOCuPLJ/FQW0Kr71XLb8iZIHOuddp8pdfSrZ3Adr4EDAyi66lnUdzeh0hJ7UUeZtyLg5EQXu7biLtefADfuejrCEQGAHsEAYsJCaUZJ9eRCgKe21zjrBhklV4IdiCCYDCCgB2DbQVUYwY9qNRYdZwSKk4BFaeISikHy1b1EI5dEYeSXXKzdhzDwQ78/tFV+NEfHsWex30Iw20zMRxJSsMG2lZqFZ6673742Nv2V41aTFdRresp82MB/YODwgxj0k1psXHOSHOvomAVcfp5Z2GwmsW+hx2AckDJRoxsH8Sz9zyBW6+5CRObO3RVgH5u/fzmnHFVOLRx5ZqgdFgjkG1HZzV1jsm6KxVKaGpiTwCfo7GTDWqt7RuoJmIRV5OtnslW/34OAIdCQLZcAW0tSu7xzQLZRl3P/YEqFzUgm1suupMHFEMnTLZBzWRTrYdJ483YtpSZXLP8Cdz8CnUMIsgFVYaqHmRzLzOOLinjM4qNX1WPpnrd5dSsKvlaVeOuAEQjYGuMbB2i7zr/Bo5r8P5R+PIuPMFY4yHgjLpD7/A14Joa/zeDzTOKYeVustpnGDWudd7jWGDlWOXM4wY3d2Eo/xovHQskUotMzaErmKnBMFcoWbqvvLF5VOPr5xLsbBRqQT2ZxlE6Rr7P2FUwa2eX35lB1b9XJRfMY5Z1hkPRtev36w7H3/dsMg++/W+yxfJ5b2T/vsHnfevtb2wEdl4uqmGRKnVDFKjRms3g8PY2/Mspp0iwSUYHgadGa8mfehqLucafG5BBmAQ+YM7/cz6pytWqL65uunUEuFZXq/jXX12MbfEERqIxxQinwLRreOkoqiwun4PlEAnd4j1aLiJq24iFwoiGwy4TKhEKoTUWw4RQCO97xyFoY8cx/azmHgzQR0Ds2e4e/Ndtt2O9U8ZAmIFwAOVAUDHKnCqilaKwsFqdMk45YBmO2W+RBKxK38wLXI1FIuDEzyXo9N3f3YhX8zkMBkMoUOtIAEyvIYJ7Dum96GmXWWjK5zBtJI2fnHeeCH0rJsqugWxq748GnmpXn/EJ1E9NkOd/TT3IZuaXPzeAJbWdfvH447hj1WoM0ScKqLslyNZULOHk/fbBRxfvJ2uP82FKBxulW8ya9HsnZo0Z0Mz8v34nmVPBBNfe70eDxaqwxYXY3K6k1Jjjb/hs1GRbBeCLF/0S2xMppMNREa9WmkNqd7gpEaMJxu/ClFCZeJbtBislJbivu3kqfUMLRZaGhZQuoSu0X/dQbwRcMx+lABggXqqgpZjDB9+2P87Ydx8BLRQAbUrqvDERnoWc5WomzHjV24T6k1iNh/7bx5y0RbNNLUjDkGPJIm3Bw5u78KM770Z3lPpXBKOUapL//mU9a4At5lSQzOek02GMnVItWxiQ7P5G7ZxYMIimaByt4RCmxaM4cdky2UNce+pUVfNuumySUXfnqtW48sEH0RWKiC5bNhgWn5MAW8ghg1WxADsDAbz/iCOxbOZ0+UyOn7EF5snJkKOd4+euHMngP3/3O3SHo0jTFrhaRPWr943934Bs8YqD1nwWp+23Lz6ydInsOdorv+YXgUWu7T93d+Pbt9yCnhibHoRR0utQMXrqmE1GY0/bRpbLsnEGG6zEy0UctHARps+cgWvvvhsjTC7Is+6+jpixh2GWzpdLaM3lMCFgYUpTMzpbW9HR1o7JHe2YMmGSlI1HLTUPnGOyM828GFvjZ775QTezrk3TBM4bwV/atIseeBB3vrZJOmiWgyHVJGgn01Q/bnx5PZPtJ5rJVg+yMe5krMnrkx1859q1+NlDD0tTCtG89Mkq7O5qqZcr2JXPIYhExlFnJofcvQ/gqNbJeM8++4uMxHdvugH9nR1oOvwQbE3EMBwOIyeNAsYusVV2RZ89Y9hTvw2QMm1JtFWRKjoY2LQdI6+8isjU2Zg8cwFK1TAqdhQVK+h2cw4KqMZGB7TBTM4RIFb2WeybafjC5k+M8xFUiY8q42QVdxLYDFTKSFYymJDvR+vWtRi441p89YQjMKecQ1s+J2cdWVO5QBX5WAjz3r4M6JwAxCKouqC9jpH40EwUysMpi0qFBjLEzImt1pFihQnDTetQiq8hMVRQGLu2NEgoAiNZdD+3AsPrXhNtOgLRLG/OkRwUreDah2/BQSccgHeetBhOYASwC6hWS7oxCbNLZK6FUK1GYNlxRMItCIeSsANsxhBC1QnWxN+mMYLHZCuj6pRQLI2gWMqgVB4RwM2xCihbQeQCMQwHW/Dr25/E1Y+vxh7Hn46BxGSM2CGEnQDa83n822kfwdJkHC1kI2vWsAF4DclmYHAIkXhMdRcVNpjqCEoW20VX/hq/ufFKHPP+k1AMKykLAnjbX+3C8Lpu/ObCX2JCc7uwGCk/oQ42Pf46uaZ+piRClNKrB7LtrCeAJBN4qggL2kYml0elVERTk+ouWt+Zfay9t9sgm9Fk2xHI1kiuwGiyjbfxgWcEx9Bk24FVMe+lsevt7UdbWxtCpOiKg6y6zVBH4pn+AXzr9zeLYDKdAjrmXgOEOjfkLwiyKV0XJeqoWvEWJRsvi1FosyGplZbmwC7Y4eeM6QUnddol3cK35NJJmRkoIQbHCksOareC9QbjId3C9DVD1bwYQgMKUAWHm5T3/YYBAs2y8qibHoBIgEP5hwpU1WRht3WxX1uPgCrLCdxaevdzadDLbk2rqM9UOdaqS8lujdeunIJv5LU+kFOtI3Xgm3HwQjw9TA2uJW2fueZk7XDdMFThuqO0aFTmzxFC9dhsNgGDDW1bX0PNl2KFqnliAK4OQfVZ1ApQWgpmnrx79xevGRo4jx8PrDOfobJu4wcBzWf4D0s/rO3XWmg0NbLupQGMOvgDKCAoPBsSzsMo29SGUfvVx7moGZWaz/WBnKr9tpoPAe/0fJYREzvANWzyyKPu0y1v13oR5iLjACDVXjaW1LOFpn3739weGAtwHcez7nS77Rbjcsef2kjTqxG717C/yO5qz2bxkX32xukHHIgOX9ClXAgf0LCDS/uBtPqXKXdEfY6ZeQOu+T+fq4FBDFkUZIT//O57cH/XNgxGo8i72kUmqFehOPcHnepEqYj3v+MdOGr2DJcRZToF+hkLDKoYZJHBRu0e8xo/oMggmH8YBPM+rn30Mdy1ao2UV5Rsuq5AvFJGoljA3u3tOOc9p2KqFhDn5zKQqwd6+Nymax+Bg1VV4GuXXIKecFQCDgFSeKM13dUUyMUvEe2nhbQsNOcymJ7J4qc+wXY+l79Mtn4O/PMjZSj0AwiQ1HXEox8vkmukLkqmUwfT+gP9IOvO1rcp/xUB9Ucfw52r12AgGkGWpXyWLeVF1FY5eu4cfOHQt2OKnht/h0fXtNSNqXoeD7LhOqoH4HZ0f/5VrcBNVZ4jPrTvs8zvOE78N+2/OWXo65Ht88Vf/QpbogkMRaMoSuClrywJZPVlgmvTcEQFgxXMbkpiUjQm3X1Nh3vxdhj8wMKL3d3IkEFEgLeBHtabCrIJWJHFF085CcdMnOCCngZk84uZkH3XaLx2BDLUgu2NV5L/ZOBJR9aOlI9f+VtsqDqyB6nTSL/ffy1+NsePoAvF18//0PuxRzjsNjaR3+vVLICTBnMJirNzXYydKrWmmsyXBky4hgk6kTnE+/jZrbfjhZ4eKZ8kI8t2StIpsLlQwGHz98KHDjtMmBZsqEIGm98GGftn7BzBErLkHtmyBT+/817RcSb4tLtlf6MttRcg8nfSXblSlNK1Lx57DI6YMROTfOWVvD8/U+vmFStw6fInakAcRRjgl2p+4q5vEShXCY9QqSgAZ7JcxKymZpx+wgmYnkyIZ/bA2rW44aGHJGlBRmDBtkGNuvF+uXpPpuxXg2xt+TxmNDUh09OjwWoDAipb1tHahs5JkzF9ykTM7OzEzI4OARoItvE77Sf/beyoKTs3rDflYao/3PcsFf3XSy/D+kAIwzGVBBpP44HxgGwXnnueNKRocoAQMXlZ20rHSzSgtGbobWvW4L8f+bNbLlpgU5FxAH07GuudgWy1elu1n0SQjWBzZzaP0JPPYtb2AXzx8GNFq21LtYxv/O4q4MDFCO23t3S4HAqHUQiqBALLkE13T/+n+s9l0Sers6fKXmsdRA2wxcsOhjZsQ2bVerTNWYSWjunIB2JUSxW7oRrdlBFhmWe1gIhTQKhC4KaAZCSA5lgMEYI0loVCsYh0oYR0rqC0VC12k2UyhWd2VLxxS3wCB6lCBp2FAfTfexNOSjl47+wpmJAfRrJCKwLkA1XkCLAdejAwZSIQDcEJBZGrlHHdjTejq6sLRx75Tizdf4mKK11CQr3Ome7mST9c659JB3jdVGloOIsbb7gJG9avx7KlS/H+d58KlEpAegT9z72A/jUbkSip0lGeVZmwg1XpLtz+9MP4wcX/gko4DYcgm5w4UgAPqxJFIJhAJNqGcDAFVKNwCKxZrDJQio6mZJSxBPXsqjrm8kpOK4BdgmWXUC6NIF8cQqE4KKw20W4NxDEcmoAv/vQqrLImYvKBx2Iw1AzbCWDPSAT/dvppUt6eZNziKHvvrg/d5Z0gWywWQ5S6dhqgZOfUp19+Hqd/+gwc+8FTEGpPomgrWYFIOYj1z63C5EALvvGlr2NiS9tOQTZ3zMUMBtDT14+WpC4X3UnZswBt0oklgFw2j1LZgGzes+zMFlprenur1B6Is9OnRhLNRmj0ZrkodT9044OxQDa/s2U+TzKrli2lm/Ug21habOagEyQxm0PJqWt8sIMnrAHZ+gfRLuWiagNw0JjFzECVjH7pqt9io1NFWlPcCbKpa9fTcHc2pLv7+9HXUU46y2myiFWHEapmpPaaX2ySW7RU14+SFROww1My0BCKbBp2XCkhJMKII4ggJ2Cb6pwWRS7QiiLicCxmDEaLW3pGszYTZp6yPiAk8kswIISi3G/cGUagypbCjnw+QYG8FUfRbkapBmiry7Q1yLzJfPg71GmBQRGm5EYWgUuKKxZhV/NCy1WGmnfDPk22gH+EUAP8fZX3pAA/A1YaHgfvVMbNGREdH5HU5OvA7EoYFceGw+hG2FzenI8aD/07T5NOt2iuqjB29CHpObP+ANeqUV1S1/NELHVAzLGxTQtkOqlFhKs5eQ4Bq0TAN4JyNSzAqgBX2hlwWYUmEyB6SUWEkJGW0DEnLUCtQL5WDDmL646OWEiDPNxXNNxG4UU9B/ebJwTJUhUKjivAFzws7YrMHcEndg2iyCYHNChzqeZR1rtFyrgS4HTsoM4cMZNFELAgzylhHDvpcY4IZhGEJijaoFuwxwlRu8kAw4QPuUYkNBPhXyWlyoNJddnTQuqcd2ajtKi4AaMIRPL5QtR8wAjiTr+snyIoxp6QceP4eWCnu5MaGA71KvKFQk4OUZnLYYRQkCcSyM1KyjwUaQd0iMDxZlDs7RWOk0I6BYp091ADoNgtS1VgvXRsYvbQKUswz7mi7ZB5F5DVz6TzAH63EK4GhPf/vu5x68Ex7g+dgXJHSHcn9L9zFBOsrnuRb2fW2PMxGWT1Ar01Zboez0ONoVeO6JVPvEnnRd140H4wG8jyyrZ8Fv989LE4csZ0AdkIFNWDNoL/6CeWfeiCZorZ44fFhcmmy0s9U1bPcRkNpNMqmu6eBLiW9w/gGzfdpISdteaNKx9uqa5RbNwQYfOiQgnvO2ApPrBwgYADJnAyvoK5Gu+HzybPR+YLO53KllVtBUXMlmUMWo+JgB9BoqeGM7jo5pslwCFA0lwq4dh998H7lh0ooB5ZK4YhoUA9r/RQaauoz+QYMkijj3DdU8/ghhdfwGBUlRupMji1pmuCCwOySdlQFal8BtNGMvjpp88TDT3Thc6EqgJq6gXJb/7/mz1rQHk/c6eeAGz2tYBLeo8rlqI3q16QPdrc1HYpfBK3r1yFoTDZ/QruEECkmMM7pk7BV485WphTqtTL85Lca7nXHw38mvy+0Qoz/dzr3+vdoXpHfSmOObvqgV8FJik7bVIv1KtLWyrY/tbvbsCKfEEqF1QZ3Ojz2ySGqA1GfSrF4ivgk8cchYOndLpgEN9pwEkyHv/10isFZGZZcSPWh2d3GtuJsUA4//oS0MlxkGTH2fwIvvPJs7AfgAl1jEy+ztgBF0fUj2r2ux948+94wwgaDQSNXjfi12vAh6e1AN0vv4Jrn3hSxphdChXbzw/yGBYLu9Bl8ZX3vgdLW1rEnhFMN6OjUm4eCN6oPNnckbkPesi8DwJtLF+9e/Va3PjY4wKy0X62lCv4+NFH4O177CG2gMwwPyNTTkX3vPTWET/XgIjfuuVWPD84NCaI6LLr6Sc06Mgoc6M3o+mqyiBdGk7wd7LmKIBOAfYMvv+xj2HveEw0zKTxi7Z/7AKYtVTjl1/edgfu27xF9iztk2nSQABYGl5IvlF3jWVTC3ZvLpbQVC6io1LBew89GO+cv0DWNvc11zUTDNc88mfctWaNmstgWLQuFSuEZ6AGuo2/Xn+sa1CB+4jC9mTmUWx/YTSKz3/w/XKdTRtfwzMvvYSXN6xHlnY3QDAvIKVpksjQYuptySTmTenE3ClTsOfUaehMxuX9/ENbblhvBig1+5/r4PliHhdcfhW2xePIRKIoy7lh7LfyAcf7JecqtVRTAAAgAElEQVSQU5WSOJaLUpONIJuRbTCgMO2wKaPmPVCTzZSLvnlMNnXXO4s76p/N2BAmDiZlC2hbuwHFhx7HT//pdLTlS8gHbazMDOGCP9yASccdgdzcWdgei2EkrJipBjT3iOpG2L/Wx5PkkPaRZR/oda/0+RwkyxWkN/cg/fw6TFiwP+Jt06Q8lL6lukc22SkgXiHTNYPOhI1FMydh7qQOTGtPIhUJiC3020fGdOmSgy39Q1i/fQAvb96O1wcLyARjyNkJsfm0Ks3FLNq7N6Dr1mvxwxMOw5xCP5qK9LErKFlVZCNBzDvsYGDqJCAalhLRkgVcfvW1eO6FF3HooYfiD3/4Aw44YCk+e965qvGCBtokqWGaL/gaCxjtTu50+kaPLX8CP77wp3jnO4/A/vstxhVXXI4PvPc9OPHoI2GVHGB4GF1PPof8hs2IVZSObSlYRV+kjKvvvR4nf+J4LDp4T1SDKplflRREHMlIO0LhZliIoUpGmwBsIfHX+4czuO32u9DVtQ2HHHII3n7IMomdIZppCppW2qJlWIzPJPIpAlYJZSeNTLYfJScjyYVsIIZNhRg++NWfYcZhpwLT5qNaCeM9BxyIU5culTOJTGXT6Mldh1q71DDZYhpkYyS4fXA7jnvfKdjv8KWYOH8G8oEKHALSPBuKQbz4yNN4x8KDcfZpZ2FCc6sqRdd1oabSzyV46fjcqOMx5lWNN5sRCimwteGXZrB7iaHdq6SUvUmQLRmPu+WiQteTrOno49UN+scJsomro3VLjBEgyNbb24vW5mb46XpGQ63RAxuaXzabfQMg2xBaW1tEYNWwqpjlydm2ZKcue/Jp3P7SK6LhkA8pVJz6FX9NkI0MopCVR6zSh2mxYXSERxCpDInRyqEZ3fkYuoqtyFptAirQ1JhOboa9RJAj6Iwg5fRgeqqIZHU7QtWCMGuydgtey7RgCO0oSPDPDVr7JUCQrmf3UHgTlOmadAm1jBQ1DUEBMWcIKQxgZmIY8Wq/dHUhgJKxmtFTSKK3PEGur4AVit6OLQJqgCO6aErfTTGXVMtmBWpwrILVPMicU8BQRo44RJowXIohH2iVMCpUzSFczSIqoBHbA8eRI1hptaNkJzWbrYywk0e0OoxUtVdATj5VkeBSoAUFKyVAYZkGTTJRnpc++rAz7DrPFRQHVwBCDxQzIJcnqG34VEpXgONrjHbDPeJrwSyMJ6uMcGVY5j0RyAGlnIx13mpBzm5GHgk4dsLlkxn2E8Nm6QBnMcupQKKJ0TQ6w4OIVLOoVG1k0IzXhpswbLPbT0rAL69wQzNWdJgqzEthYpaF0Ri0igg5WYQrWYSsLMJkOgZDyFQIQiWRt5rk8IlVRwSkjVQZJtNpTqBgN8uaIajM6xH04zzHqoNIVvsQcPIoW2EUrbg8J9c0gS0CQqMZV745M+2/kZPrCTDpqGxW2ebnxVC0EyiS8VkNC3XE31VMWEbC0iGwzPXFPxnEnEEs2SOBpYsX4LY/LcfWYRtDwUnIV5sEKDTNVJSTVMtAUdaXIDnXYkHWYns4gwnhAYSdYYHTCFhzPDanw0jbHTIXdLrNXPiBLlcLx66q15A5aBicfsjFp91IcFY9C/dLRsBMGRMrJHugIGA5HSJTpPTmgGzGzqh9wtVgziJ9IPruUYHUXodDaYjD8i5xchTgK3uKwDhtDO+XVHKOAQ9ubfAYfAhLyAeyGWZjgCKw7Iykz0S1V9hinNlIfyKGV3tzQTbFxKyKBgnnnEEinftvn3EmZmnHnuwOF4jylSEaO2ECVT9M5oFw6lX+YNaU33D8zDM3BDl0IMYyMYJsqqvfzViVZVfKqIBQaj16NH6uumipLDprJy6Yj3OWHSisMqPLo2Ds2mDcBC3yMWY+faCh0SIzLBae5yvyZfzg8sukZCoOGx8/9hgsmzXd1XJiQGY0gPzMPe45t5RDa5yZMri1joMvXHopemIxZAMMNj2A2SsX1Y9bVRl4gmzJQg5TMmmQ8WDKRTnexhPhOzzATb9fT57/PDbvkbnydYJ016V+D3eE6SK5I6aS/xwx7yHQRpDkl088jTtfWSUaMEpA3RImV1Mph6XNzfjWu08VfTnDLjFzU3821V9fmgP4lJvUXKufGVDI9TnEfzSfoFevh3O7IJq2lLJzTWdB0+zB/38CsATCfnX/A3hk02ZhtJBx6a+4cO2BZl97wWhVmld85ugjcPSM6W5XRP6eVpEsJ67/T//mN+iJJlyGk9gf36DsDGRrdLb7x9Y8PtcWy0Xbinn8x8fPwFxAACraAcP6qte584NVZr+b69UCbLWMrppIwIg9+n5owAzuP4Z63H+vUOv4kivQFwmLPqJ05vWBbAy6hB3olNCey+HzxxwjSQMytZg0MHbA3B+fhdcxgLjnLXpWTbEOIIEw531Qs9nuX7ce19z7J1QCNiaGo/js+9+P+fGIjBfZa/5ScY/3ZU5g3WCA3ZjZaVGD+Hdu2Ypf3HW3sNnI8GIZWo2P0bDCQ5XIBmwbVlkFnlxviuHh6dFJ52NYiDoVacxCDc6ff/5zwhw1jU9Mgo/PyTHn2v7Pq36L1Zksehz6tQFXT03pqrHrM1k9eh6q7ABI4fs8Dp03D2ccdqjYRoKOphGBv9Ty/934e7ycTkv5eNY0kpBnNkLutf5LzTrW4KF0WS4V0VbI4YIPfRALUykBVDlvtLEjVWDN1m14cvUqPLNuIwbhiLYc74M2LshSX+pqliuIsVmFU8HcqVOw54zp2GvmTMxsa3PHx+wD3gcBrptXr8E1jz2KPmpMktVozv3dOK8bgWzUZGsdQ5ONtuFvEWSTxhoVoD2Xx4yefqy5/Le49qzPYHK2KCDuSDSMh3u24Ed/ugPT33MiBjsnoy8WQTpMjUPFaPPbNv+5beZfGlfo8kjTkVkAtkoVZLChbwTdT6xA6+x90dYxA4VgXM4aafJULSBeziFVTmO/6RPw9oVzMKcjIYAb/0QqBSEQKBaZ8mJMlZr4qAGyaJnwiGLTYBGPrdyA59ZvYXQosSDPsuHH7sOSShqfmD8Dnbl+RColqTvJhgOYvmQRInvNBZJRYQtIcjlg42NnfgJf/+Z/YOasPZBOp/G1r30VM6ZPx/lf/D/STIXxqqUPFSPib2I38TM5dlUb993/IC7+9SW44IJvYOGCvcVPfebZp3Dl5Vfgop/8WNiQKJSAoRFsuP8RWANDiJdIDAHSEeDJjSuwydmGz/77p1EJZoSwYQdSSMYnIGA1AdWIAGxizcXfJzEkhM994QuYMXMO5s6dixtuvAkf+uD7cfLxx9bIO9UmyVkySeCtgqpFC5hFvjiIdH5QOi4PB5P44zObcOGND2DhiafDqUbxfz91HmbFk2iWLvFSa6f8cDnMVLks/WfRZIuTyRaS+8+XC/inMz8EqyWCRQfvj2y4jAKBPssWvUiCbE/d/Qg+dsppOPnIEwRkI0vOxDf1IJsw9jRuoEpRgZ6+AbSmmlTjgx2BbD4SDMdjd+TK5HHX9PZXk/GoWxNrEH3XmTVgm4+xo5hsReRy2VGabP5MqR+UM90WGP4YkE0ekkFRXfGUOBIuk0ltV57tbLRQrajGB/5yv3onxHXG9U6XctH+IbS0NCMSCLpdSWgkePj0WcATg0P4wfU3YHs8gWyEbB8leihQiK/c7c2g+4/lSIlD5uuIQtZa1BlBa2UTPrysBYfsEUKTs10W6ZA1GX96ZRh/eD6L4eAMYaPBDumq4zKq5RLL0xEI2IgUuzGxsh7//JGDMcXeiEh1WAL0fmsqfnL7RqxLT0DanoCClRz1vG7w4M/G1ZX/GU0t0cmj4QZBvW2Y2zSAz544B+3oEmCADJ4BawZuWr4Vj2wIYMCeIiAIwSpmDkeXF9e56JqpphhmWYRBUK2AEEEAZBGtpBF1BtEcHsHCWW1YuHAhutIWbnrgZfRb0+HYYSTKfUhZfVg8M4FFC+djy0AJdy3fgO7AXOQCE1CW4Igg4QBaq1vx7mUdmNkewuo16/Hyhn5sKbVj2O5E2p6EnJUSllyjkkS1TlRRqaxHWdSK9yN/aGsd1Q1GaNVigFSGxWTYpMzFDeJ3XKLqHWQU9SwgigxSlS5MsTbi7PcfhoGuDVixej1e2mZjyJ6C4UAn8narsNqYNRJWmzuvbEXOcoVetFRewwn7t+D4BUEk0CeA1SCm4oc3rcHrxclI2wRoU8Kc4uGoAiUCa0UBvSKcIyuPUCWPoEPQLI040kg4feiIO9h3zynYc8EiPPbiVjz6SjcG7SlyL02V7WgLDGLpnhOw994L8cAzr+GZTXn0B2YJ+5JyOGFkkXT60Oy8js+cuhSl9Ba8sn4zXnltCD3VKRi2p2IkoO6vvjTZHzgIu5EHutOPjkA3mqxBVHN0iyDvzditMt8jVisqdlzGwA+mEOAlEBZ20ohXhxCrDsmaPHy/6Thmn2aEkMZgIYirbn8KG3KdSAcm1AJ/DboVGxc/aDOjnUaq3IWj9m3HcfsmkSCgWC3LvQ1ZU/DDK+9Dd3Au8qGJKFcILQcEVBKyPrUlNAhu7A4zfY4VV8xAYfypA9iIIHM/81AMVUmd70OL1Y9mp0cDno5cdzAwGYPVNmStVtnDPMzrS4J2ZOf8mf5Rr9MgGrNrBNEFXBA6u2IY8ksYkg6BL4boJcUKEECuDLIRLWbhzAEq5c0RcFcQoBXWqmSqxi57IeNSAD5hSpIjaD5PFWVyDOVPVeBVRb/3fb1Z54T5HClDdoSXK6L9B8+ejX06J2N2aytmtLa6DQFMwFgDyGgQx5TSyPjVgVlGbNqAdaag2bXAdWWK/DmBHAIMhMG5Wzay+cDjy/Hn9euQD1BU3gus5TzX9o9MtpZ8HkfNnInzj3ynK9huRtAfYNewnOruwQy3P8jnvVD/5qe33o6XXtuIVDSK8z78IcxPJCSANOy1+hJHvz1wkxkaZGMQyyCQz/cvv70Wa8oVAQ5yQT94r+y4v3xUdRetSuODSZkMfnDu2QKMkjljQAPjq5hnNzzg+hQn55P3XC8S7h8D/lvJFCswgKeLEWowAZD5XPPdf8Lyfaa76CVPPoO7XnkF6YgWUHcsEWFvLhUxL2ThJx/+iAuyiTV0HT8Fmcl29O0HA6aVVSpwlEaXAdhc8GeMufbvMfNshkVlyntN+bB5Hv6fVoOgC9fG7x9fjkfXrXNZObRb5ktshq+0XIFsZOBURRvrM4cfhuPm7FEDBhkwgiy5cy7+tbBlqIlFNpH4dA0MoZ/97voHOzSYtfeoSi2raHIqOHTBXljU3oHZba2YnEq6rB5jCwyY7NcBNJpejSwgf8Y5NUC0X++O48EAyWWn6LE1Y200DNcAuPAPt2NtZkS6ckrwS39ag08Bx9Z6TBUBLz/19oNxyvy9asZVibpoxr8PiBZWgm8A/SCzU3VQFqa1YqCSyfbtiy/GQKGIzgkT8fkPfUCuQTYpAR4/GMMRJpNCAb5qhyjZCjVK5hlp614ma1E3GRgJqfJxOf/GkpOh2LqcqUCgQn9BN3zgzyvU27SUzhRZH04Fk5qaMbmpBZOTMcxpbcOJixeL9qY3J0ZzUZ3uRj+SgA7ngHZ56/AwXu3aihWvvoqXtnQJ8EtWIYE2frWFgvjcqadi72hYbDDto2EUq7FQn8PnXVOp4muXXoKtkbBoGbJslOPsfY2dXDJAtZTp5rM4dPpUfOGYY9xyc44u9yivRVvLfbqVTWe29+LXd90l68cw2uhHs8yRpXMEa8g6CrILNVl/sDF/+jQsnD0bb9tzLhIWS4rV5/3kjruxoqcHQ6GgJA04ZpJJHuOrkX00L23UXdQPslXZyEPWutIt5ZyQEXj7mnX4+SMP1XQXHcs+7NAU7MIvx3oO/tzYkLZ8ATPTGay78jr8+Lj3YEk4gWjZkfN7MBbCTSufw5UrV2DWe05Cd0ebdGfNhUMo+poKCANTd1iWfeOWRdItYwWL0kaV6oiSgyTPk3wFXQ8+Dqt5MmbNW6qbGwTF50uUM2iupDG/PYqTDlyEPVJBJB3GeHnpDMoYUHxDnRjlZ6s5lR6iEkNIks+yUSS5IBBDLphAVxa4b/lzWPvadiSKeay84Wp88ahDsMQmK3hYiBnFoIXgjImYtuxAgJrzQSXGLxJSbL4gDE6dnKnayBXy+Jcvno+zz/kkluyzrwKkHI/w4p8ugyls2rIF/3L+l/Hd738Ps2fOcs/PfKmIyy/9DT5z9rnqlKT9yReBrX1Yed9DaM5TwsgRAL3HyuC/b70F37/06wgnAVs6eXfAIgmhGgFICKiqmFKdQXo8iiUEw9zpwOaurfjKV76MKy75DcLBoKv57t2zxmekQopgG/+UADuHXGkY6Wyf6MQNhZpwztcvRGD627D4wKPx+TPOQQoBRFjVJtp06sswysw49A0OIB5X3cfLloMvf/Pf8OTKZ3HoiUchH66gFCSoqGQfQhUbiUIQj9xyD/7vZ/8dBy1ago6WdgWyaR/EXzmh9lYDkK2/D63JloYg21gVlYyP/CDb6Mab6vkavV9AtlQ8gZhQ54w74B8UBTQZkEwhxZY0PmBLUwJXHpI8evf7gw2DMvf09aKlqVmETRUC7c+j+Q23+jxzTTLZKixZSDGfow/AHRhJBW5bKFXYXdTTZDMAHTcgD8chy5bD+OtXXAU6B55ws6ZF/xVANi5GsnwY+E+orMXHDwrhsFlFtJRfFypnb3AG7nylhBtetNEXmI0SEjLBDOgF0GC3ESnPDSLuDGJieQ2+/JG3YYa1GrFKD4qBJHqCc/C9P/ZiZWYmhuypKARaFaijLbPJ6rrttH0127Yd1MKOehPqttsMTqOVAQE+9k5twfkndWJCeZ2wqljW1huah+sfH8B9G1LoDc5CXspdo9oYmMn01oPnS5E9RFiggFg1jZTTh5jTr4GNYXSmLOzRGce8zgTmTk0iaWXk2dOBifjDY5vwyHpS5iN4x8I2HLxXE2bEBoX5lrFbcMltL+CFoZkYCs1AvhoRYKip8jpmBDfh/PfOR4vdL51ZhjERz/akcP/KLF7aHsaI1a5KR6VMcvS6pUFSZYSKxRWS8ssibGZh+F0YeNKUWh5ccXIo2MkAXul3ldi2muWdNinuqp6eGYD61vGKfcpSTHblSyNZ6UaHsx4nLbJw1OIOYe5x/DfmOnDnc314+rWKAEcETMo2AReCBcr1lo5eloOE042O0hqcsjiMU/bmmGyVe+oLzMW3b+rC2sJsDNqTUQgQxPJ0xgR0qo4gWh1EqtIrjC6WO0edYczoCGHOpBgWTEtg5sSorPGiFUVfdRIuu20F1oy0IRKO4qh92nDQnCgmBPoEgNxaaMVFf3gOr1kLkA5MFpCEYF1L+TW8bUoBZ75zMmKVfpTsBHqdDjyxOYa7V6SxKduMXKhDC596+myee8VnJetvBM2VLhw+x8HJB81ArNSNkcwwunMhbM614s4VI3IP2UAzyr4+hNQx4HqJOxzzHuw9Gdh7WgpPPv4gZk8M4QNHL0QiWBY23KZ0BL+6YxXSDoUzFSBtWZ62j9C9fXtPDLZVlnFrcrbiqH3bcPy+CSSdXplnguIDgWn4wRX3oScwDyN2h+rAJO68mktpvOCWNpJZBJQDceTQgZxNViPLTVlubhRwyGQs069AtNKHtvJr+Oix87HfhCISTr+AWgQb1+cm4xc3PYnBwFRk7TafxuIYBnkXfkzNOTpQZNExIcDv3D+GwWocK44NXys/l650hIv5M1WOrLTrWN5KoeMWpKvNGLEnyHPXlqrXamioMn3qhuQRxTBClWHEqhnYlbwElyxHLpABa5PNx/Eji7iWLfmmgmzMjrLcRhgPLBll04AKwqUS4k5J9EmijoXJrc2Y1NaGlkQCrU0ptDQlkUokkaSGVDiERDji7lJPe0iVIITLZdh52lYHE1Mpt5FCI4CAdsoAGtQ/Iottfa6A/77tNqzMZERovGhTAN7LdBuQjc6JdEUsFHBQWxu+ccpJotvhDx6Vc+QxnoxlHSsk4j0a0XMGNOuHBvGtX1+K5ontOO+0j2IiGSy+0kbl6WiGil6XfuttmG0GvDPPSo2n7/7pPjyypQuD4bBoTRmBe7XZRoNsTHTFCgUwkPnaWWcKW4RMEf+zGFDRTUo2+D3ni6AAS5II0hEs9Cs7GtDTAD791SqyFOPXY2O2Xz3Y5p9fM68UUb/uiafw8Jo1iknC7DuUJhuZKFNKefzyrLNk3nhPBHPUnPnKM30grv+5FDCmRt+c8hx7M/+qHNArm6s3G+Ya9G5MeavKrSstLgbp24fS2NzXi619fdjW34+egX4MpNNIlyrIh4MYCYYxEg5JQwcFjqhTT9lLfVdkqur/E/hgow6CQWcfchBOWbAAnZpVxNfwXrjuCMKeedGv0J1MYoRaXUH1GbsCso0d3NeCbKpbY0VsAdmtbOgRKZcECI3bAXS2daA9lUJHcwqtqSSaU01IxaKIR2NIRMKIhZiQ1fpIvu8EgYLlEuxsFs2hMNrjMbeRghqP2rn22wKOAW3BE1u24LL7HsQWVjtxnwS9roBypMkYK5CNjCQym05bvB8+sGR/YbVyfxhelAcKq3+5o+ArxZIx9nUPNI0KpCPoy6/g+jvvwLx58/DBU0+VeSPz14BJau8pGQUF/povxUtTZ7ROdjJg16DNqwTZLrsCG6jFF2ZCQTN7xmCwGUAjXikhVioiWi6hKRjE1PYOTJ84EZPb2+Xfk9uaEdUNXrjHeZ+MdvxdOM28+fcc16CxgdwXxmZxb3BeCDTd9/wK3PXUMxgJ2FJKyu6q5518EpZNmCiAOW2LKcflNQy7lSWyBL3uWrMWv3n4IfRTu1oaK6h5NQG8GrnR5Vdk7EWqQDyfxaR8Dt87+1NYZCnmpQGATXKAQJvRUPvNg4/goU2bRMKnRFkT25IKK5FOINuJV9bC94Eyk8vefuC6mtTShMWLFmLOokX47uVXqaY1wQAKzPe4Ug+NHZNdAdnIUPZ3F6UIu6xxromdgGyNbMMuuEo7fenOQDaWvbYUipiWzqH3trtx3qwFOGnKbLQUGLMA2RDQEw/j4icewn192zD15BPR3ZzSzUSCAn7yGUy3RUezhRgPKVBdg5mcPzIRKTsgXU2r2LxiNdA7gnn7H4qslRAwm2syUc6iw8nglAP3xiFzJ6CpOIDmcg6RUgYhEiwIYukuwWKT9CAq/U0FsMk5oR+eniCZbYxzskFWNSWwesNW3HnNdeh56D6cf9JxmJoZlm6j0kk0EsCe7zoSmNDq6yJKNpX3maxkESBRrqHwkEiEkkSq2+lYFQ1ed1YL6eEMUk20dvXlvj75BSZ66bSP5DH80kr0rViJSKkq456JWLjqodtx3EffjaWHLUG0KQmryliaAJtOm+pyda5FtTuNvJH+v8U+C0VEWb3nNipsvKzUfKoTz7IKArQVSgMYzA4KgP/Yqi5895Lb8M3v/QqHLTsCQahSXvpFEttaDrZs2YINm9aju7dfrlsoFTF5yhTMmT0T1910A2685xYc+74TUUnYPoCN+9VGsGwhlQ/irmv/iIt/8N/Yo3NmY5DN3+3VnOtuUwWg5w2AbEVKnaRSAnQ2qr5sCLK90t1TjYYjiARUm3vJCvlq3pTIvsrruBAcJ4btdunkJyK6hE9NjFdeMsZEwcJQehjJeEJYVhQGrvmqT/G5m8VGvpgTYIeOAq8zdoGhegQFzgFlx8HIyIgw4Hg9f85FSkZDEWy3gGsefQy3r10n2gN+4WbF8FGHx5sVPHnP3CADJIwtZr0ySDi9mFRaibMOsnDkrDzayhsFre8J7oFbX3Hwu5ei6LPp7kaFKTQ53IdEZUDAC1JDpSQzNyBsuC+ddhBmV1ciUulGKZhCd3AevnPrMF7K7IHB4Ex5rdKg0i4Oad5yqDEEL4u2FBsBmK4abgZRsgnK/Q0yqKgMIFXeiEXJ1/GlkyYKSBgrDypgL7AXrl0+hHvXt+D/M/ceYFaWZ/r4/X2nn+l9BhiG3ouAil2IFTFiSSzR2GKLScwmWbNudjfJrunFVEuixt6NikhsWEAURRBUei9TmF5P/8rvup/3e885M4Ca7O7/v3NdCjOcOecr7/e+z3O/d+kOT0ACRdKkqknh4OsrbByh13KnL42QMYCG4hSmlfWiobAXI4sd1JcbqAhlBIwgwORnUw5bGmGCAC12Pf7w/A70xm2ce8IozB3tQ01mBwKIC8i2rjWKO5b1oz04XoBGNtW19jace0QICyZnUGy3i6a91zcCewOzce+yfVjXXixsMB77oUA27fFFSSOBQb+TEAlt2O1GxO5FBH0IOgkUhwxEwzSWdpGxHCSSFmI2d1/oXVcsgAD/TPlKkHIpWYx4kjfFxNGSOC2fDRhpRO12lGd2Y7R/B75z/mgM87UgYMeQMQrR5R+JB1/cgA2dBGjqhcFIkCQr+/QYJ0Hex0wTaq1NOPcIA+dPGhCghyygdt8E/PCZDmxPT0Cvb5j4jBH80+OB8mQy1abWORhX0IYxxTE0FNsYUWqg2E8pb7+woshC5BfHXbd/NDZ1F+OeFwlzm7j+nOkYV9CJcnuPgH495nC88FEcz2wOodvfwD1hkVHXWptxw4IxmFXagrDVAdtfjE6zHjvdGfjdc5uxz6pHzF+jAErZ6dJgkmIPcgGgxLjA6UOltQ3nT01i4fQClNgHBLzpNSvQ7p+MW5/YikZnlIC2lI7KMuj5AIbsPpQ4HTh+bAjnH1mGInRhy86dWLHidQyvLcNZZ54mwGjKKMMLq/dhb2Mrjp5aJ8AnASSCkmp+GVygqqeQ7KUYIplOjK10MKGKwEqfTPIExwZ8lVi1uQN95gi5D/kBETw/MuE4ZxIEEokq/CIvbzVG4tUPDghzkMAhoUKu5WSP8RkPmiYK0k2otTfg6lMbcFRlB0qcNpEt9vlq8FFsDP74wla0+sfK99kAhkEeZrnnOSuHHgLga5kmqcqaSUfQkzJgjgDDpYwAACAASURBVKEyu1HmQMpvKUP3c0fLD/h9BiIBH0IBA+GQiXCA36tnqShkoiDsR2EkiIJIAMEijvFq3LP4A+xMj0C3MRxJs8QDBjWrRrUV2luPIFvQ7kKp04iJVbYwKyPOgNzztK9AAOrdvSG0Z2Xv/1iQy6GMlQcviIphqFh8Sm4kmymUj9LjjD+0LQQk9dxz+rNtaUbEmN1RgIVLTz1yZfl6L+kpaDuyyxixM5IaOam6GtdfeCGqoxFPAKwAEc3q0BI87X+mmUF/W78ez61+Hz3BkIAXNMqnNyKLWz0naH89Hr/IDtMZTI1G8KsvXiBgDZtJGe+HYDDpRlhcWg7BqFNPiWJC9LjAI4sXo22gH5d96UsoN01pUvP919TrVbuvtqJyvk+a4SNpVNJAqtdomdifVr+P5zZuRHeIO+Ne2t5BzG6vFvK88PwMXRCJE5trsi7oQ8m1lTObqqoODrtQcwGTs8hg5PUpSKZw46JzcPzY0QooUEujfJHpT5kcWSw7+2P4j7vvluY/yWQ1j7nySfWLYBa0yPARqDKFzZ8KBKQO0kAix0tBJoPKVAx3XnONsF90GIUGOrVMlU2+/tlQGacGBKQ2s2wkenphd3ejxABmjRubZesJFJdtoBQIollrWqJJQJD/rfh4E1Zt+BhNvd3IMLgqy2RQc5DeaKDUhgIjpoCSDaCM4VVjpp9/VYjkg2xqzNKA/uqjj8L506ZmUx75WzxXgnxksl19l2Ky9QUGg2w5a4DcpqS68RrU0yCfup9Dm++hzbKeC3j0Ir9yPLkhwQZvR12l7qn5Qv4jO5fzLNlSmk/oBXSQGUSwjgBQUSaFU6bPxJfOWiCAlwQMeJJ83f5pAIb3UgPtZAk+8sabAs72h+jfpAA2xXjS1zc3u+lkQYKX504cjyuPP1ZANu3JlgWf5VnMyYn1uw0F3XnNFK9ZgcsEl350x51oGDsO555xmpyLllvqKkAfjV591azgMX3FN9YzeJdnVQe9GNgF4Gd/fRZrB/rFA43S8cMZ6Wt5YYGVxvGjR+FzU6ZgclmZMNM02JfPIOb5afBJs4/zGcqDzztnaaPviQai833ytJ9cswv88aknsaOPahYDRa6D71x6CeZEC2VM6+eZrHBl9aNYcryWlJH/+Llnsa6710sdzt9IGdrHqO855kymlrqGeO/Nq63BTQvOkDmfc5ieb/W1FQYegOWdXbjtmWfRFYkiFqTaQnmoCbMnnzkrbB+1bkjgh+MiKL0TEyjVRiZ/L06pLFlsApTkAOt/BOQ6FJONnmxMF+V6rH0ztWfpoZhsCc+z9B/5/MH1wad9d3iGofbJ4lo8LJZAavl7ODVt4NrZx6I6bgmAnzGBgaCJlrAff3j9Rax2Uxi54FS0FRYIy1mxxajKUWeiQTYmi8v6byogzibY4oFslIn6O/vRtHItamedjGBBhVS5QYf+gP0YGbBw+fw5mFTiQ1GmV0A3ehwTYJP5TIcM5K3dsqYbBvY0tuA3v/099jbux6xZs3DdNVeiqqoKtkt1R0DiAzWB4bE7/oy+9R/h3JkzUJ4YEJB2IAjUTp+MwhlTgGgIrkiO+ByoNVumbMEs1HU9mB6kZxLv372HdRD4IoQM9Q/KDUQBkDksxFsj+I+cf3ht+aOuXuz422sIDSTltxOmgWXb1sNXV4brvvsNOFLcSUap6nVYOwxVBGYXkrxnwKtfxCpIY0DeeZLZK+cqSkaVxN3V1YVUMoZhIyrgM/oRS/eiN9mPuK8AX/nOz/DdH96Gk+adLf0GMZuXX1uGJS8txTtrVsP0GyirLENY8B8fMpaFZCoustFANIj555wJs8APK8BgElWDqS96+Som25N/ehivPvU3lASLUVnqyUU1k817vX6u5Nu8a6DkovRk+xS56JDHSphsiSTSdkbhSHkhDp/2BBobW9uyIBsnKHU+6s+sYecQ4IuI5uFAtk/yjVKD0kDfQD8KIlG5yFnZ5yHAtewC6F04fqbtZBAJKarjUJAt/7NzIJsiKPb09UnYgkJr1ZcUf4xd9/vRHwhhTVsbfv/KK+gKcaeGux5quvzfBdkOvkUaMCFgVOC2ozazGdfMdfG5UTFUZHYLUEAW2pLNBp7YEEIXQTbXQF1BEt9YNAOlTguYo0LGTZdRg/sfeQThdAu+delxArKRyWb7CtAamISfvNCDjwca0OMbIT5WnOwouBIAh6li8pCnEEFMNbpuSiRUisTvTTGs9Pk6Lqh0aHJ6UWI3YXJJK761sBYV1i4QiLB8Rejyj8WTq9rw+q5idPlGCpOG7Ci93OY/HGpDgPb9KpyAXwTQZgz346qTqlDl7kCZ1SxNOD2rKKvzO8oon4kylOX1+Meh1TcOr26x8O57azAy0oGvnTcDI5ztCJH5JIy+cbjtxW5s7ClDwlchxz/Btw3fvGASRrpbEM10wHKj6AlNwCv7yvHwOz1o9U1Fb2AYowUGg2xeIiSZOPTnCoj5vWJ0UeZXX5zC1FHFGFtTgBGVEUQMFryMXlYTLZlrCctES3cSe9oS2NwYw64OBwNmDfqNciSFiVMooRXK10uNHwFlnRRC6EG504ja9EacNyeCsybaKLL2K/85owDrd/ehzapEsmgc3trQhe3dYfT6lPyVrDbtiGQaNgrtA6i1N+G8mcD5k2I5kM0/Cd9/shU77UkiPY2bJYqBR68R7l5QZmi14eyjqrBgvIUqZztK7Va5T2Qh+nmf6AvomLD8RQJWtgUmoNUYhyfe3In9e/fg2Po0Lj5pBKozW+BzEogFarHbHoUfP7MX7WiQMVOIDhxb24kr59XJM+LPdCPlrxK25APvpvH6ngK0+SfmgWyDgz2051YQMRTaHRiW2YSrj3EwryGO0vQ+YUH1h+qxyxmPHz7ViKbANAwYNUj6Sjy5ikrRpU9iqdOGC48fjvkjlf+hbQbw/kdb8NYHGzFmwnQce/yJWLl6HdZtacKI6iJceeY0kX4TGGYCKX0FtZ+AmpsolGFhkhH2I0FJes+RHUhgjvMbn1VKNelVFzPKxItOUkYlUVeB1ix1lOl0mPw0uW6Umjeak/CLR94RFmyMTDQz7HlxUrJiIeQzUJDei+GZ9bju1GGYW9GCwnQjtUKIRcZidfco/PHlJjQHpqLHN0zGlnWQ/FK1LFqGPNgXzwPy80E5TyYqwk6rA/XhTnx90QSUO/tl3ETMtDAsVRqSLcxWzjnKDy+V9Wbk/KRex3ZLMf76UIsP24tx12ttsrmgx3tOKqsAaw2OBw0mb7WgxtqC7152PGrcvcLk4z1JGKXoNEfhgde2YV0bx2+NhNAc2vvvk5dgzfA6fLGdW61yQBXXPgVg6R1dkVUJAEUc0IFhczNEzdE63l5+h3Ar5SzCIiH4k0GplcEXTjgBp8yYiQqfkZWeqt+mhx8rL8W3JaBAIIdsg/2ZNO5avASburvQFwgjEaZ/oU/AnoPSBD35CD9fp4uOMQ389tIviYG+XgGyG3ke0KDKRvXvyvlvMAtMv57G9ikagPcP4OmlL+ALX7wIQR9A61/dwGrZm2Z8cKVQq4V6b34GKwuVDKqSILTHE5t2NpkPfPQxHn9/jTR/nwaySSnFJYwyX4v8RwVkiNdKFizM53PpzcEcECNeRMJUdFGcSuJrC87AvDFjsubk2SbVO3+yTrbFE7jl3r9IHUMDa4vecXwIPdPz/NZAxp/+uWc0zvuXMunfpFIhNSNA0vwyGZSlEvjZVYqVp8FR3eAz1W0glUBvLI6BeAwD8Tj6+PdEErFEHH3xGPricQzEOOdR7uUimrEwtrAQ37nqKlQFfFmWntSgjsfuJWiWB2hx/FHG9tzKt7F84yYM+PyIs2g3aQFiSO3C49YMUH9GsWMJJgVDIXTbjgBtuc3UPKsOr7pU94+bMK4wPQmyXT57Fi48YmYWZFOuVAzQUp5s19z9FzSFQqCEUAVGHJ7p43EJvNf8fSCbnlUUIKQ8lKW2FcsGBTzI+iagmhpvUk55Hpf8N4aImATqHQuRtI1oJok6n4mrFi7EnBH1KCObOctU1PxDZaKvgWeeN0HO9R2duHfpUjRajielpkG6CgeR+5BN4c21pbz/IUsZyJ9SPxzXnzI/6zumn2vNqOL3GlzjMalE4BwIKxsRHsjG+5FygbWbN2NPWztOPvkkFBsKaNcAFq+F3jTQrC8ddKISjZnRp9iC0g5xPHnjrx8KZPv1kiVY1dmNntCng2ycc0tTKVwwZybOnTZd5jxKVvPTMbOgogdo6oZXmRGo2VhTBIaGgKiaIbeKCOfZIxqwAtBgGZ8bBsP87tlnsb29Q86Jz9yPr7paQHMVeqBEVjKSPPCe8x/DFT5MJvD9+x9AR7TQS2xVDL6DmTtK/SS8bwYsZFRK6g8uOB9Hl5cKs5jXWKfe5kteOc9+96FHsdO2ZOOGQG0+Y5i1crZX9UgYWXBA+jtmLBK/VjW16gcUY5WfI7dTe4V5//7Jq/Tgfx0KsmkmWwnHswTzqGP4vw6yydzhOihK26hKpBD8cCMaNmzHD85chNoBS9hm3J4lu6s/6ENLyIefv7QYu6NBDJ9/EvoiQfEoIwFCzzcikTXoX+hHRsI3DLn22guQrwtbwL631wFuBKOnz5WalGti1BrA+IiNq08/FmP8aZRmehC14xJ8IOQOhx6xakxlPcM8MMh1TMRSaVx9/fW44AsX4phjjsGKFW/i9FPnoaysTIzxc3ZEHB1BfP8b38GcskocUTMMxekkXMNFX6Efk06fD1RWACHNwM0pTNRIUEeQ9c/WZBQBxZR/WXYzYgjIJsEjzmCij5aXynrDsZ0flOCBXrLFMJBAZtMO7FrzoTCrM34fNna14t1dW/GTe24XkI0fJ6Cdd5yCg3jpmIpNps4gu6k3JGAra/vgDXmCpvkg21PPPoeHH3lMrKgWnbMAV1xxPmBwve/AgGPgyZdWojXux0233Io77nsYjzzzBIoZUjFmFIaPqUe4KOrVVQTNc88VWW48fqaIZkxeb8XW08+vj0x6gmxJH+7/7d3YvOojODEbFSWlg+WiHrN2ME9eAW2y2eaBbEODNz/p+Zd1xTARSyRhWf8AyLa9s9stjERFLqp3L2Qyz7vReSTtrHQzmUyC/32aXDR38NqU0FCebMVMd6DxnN53ySGrQ09YLo6jPNkoFyWS6MFfQ8zgPSqkV2iocWaAFD8ipXzYyNBQwJ4+Hk7APsQMFfn93Qcexj5SfAPchculqPw9k/B/67UeSMNShg04G/ZaayO+crSNz41OosLaA8f1oSMwFks3uXhsQxB9vhHwOSmMinbj5vPGoMLajXA6Bttfilb/KNz10NMwMv246cunYJS7CeFMKxw/waUx+MWSdmwcoE9UrQLZKK0SdhabchEOCjusxteBSn8fCtAtQQBqRykP2ZfFSkkj6UdFNtWYkn5ceUoDCq0m+O04HH8UvUY1Xl7Xivf3+uQzhZklpYb67UHjRTTkZAAVImZWomPAheULochpxc3njsG4cCNKM40odNoRRa8AcAQl2PCziW5xh2NVYxQrd9rY3kESvoVKeycuOLoEp41Lo8g6IEBVt284lu0uw7OrGpEwKxB2unHhUVHMGw9U2HtFVho3KrHPasAvlrRguz0J7X7K88hqUgwWPV+ohKg0QpIG2S1AClmEM2symH9EFcZVuIg63Yg4pD57LCZYyufEFxCAJEOpFT2kTKbHlmJ/TxhvfNyFNfssdJqjpalPGGSf0V9KtVncFSYAU2o3ocreikuOjGDe2DRqnL0CAtkEHVMuXn7zA8xbsFAAT0rnNrWH8cbmGNY2BxAzKDdUZ0LGUIQgm7UFi44IYdGkBAqdVhkbHb6x+OET+7HXIZOtTkAH3idJ9TQCkgha6HRjTLQZNy8aiTp7K4qtZhQRDIUC2PhM8772G3XYnazFW/sieHtnBs2xqIC5ZKh97fMTMK2wCSGnW5h2Hf4xePDdBFbvSgkzi/f96wsbMKWkAyVWo9yFHl8dPuqswG9f6UJzYCa6fGMwYJaJZFBJItVIUyJ4xVwKSTBIG4ZlNuBbp4VxZMUBlFncT4XIsle3V+N3r6fQEpgi10zASI95SUkwWVf0hqu0duGy48sl7ACuJcyyR17ZgG1tKRSU1KK3t1fG4MRKCzecMVKe5ajbLcw+Am0KxlBNCJ87dXxMuU0hAJUSazpp+ZkspnxeBNSgn0EkyyajzagGSzkWCUNZKEAGUaSdCHoDo7DHmIKfPboabYHRIjNltDfPhRJJfl7EcFGQ2Y9hmXW47oyROLKiTdhcBNkoq17ZORp3vdKK5uBMdPuGyfuzsBoMGah5NlcSqbElC/1QeTXloN7czCTkIqsNDb4d+OFFY1FjbZbrG3bjiokh10VdK9n9IzPDtGDQ45BJqJy5bBY7qmARkM2oRWtgCh5d6+LV7ZTbj0LcVy5SbFUQ6SZXSbhDpoPi1B6MsNbiB5fPwfDMJu/8XcR9lWgJTMY9y/bjvY5qdPpGyWeo4JjDr2Ofui7kFWf5zKb8Yk4Ba16hJOw/bw7OK/r078q1ytsJ5FqrGlvKTcleS2NcYQFuOPccjC8oOETipmrc1ChUgBQlWGy2Xt+2HU+8+Sa6/QHVVLOhpneOJPxSzu5t1A0p6qS5d1hQW6hIJfHbq68SwEJLDnlm2qxeIFqyK9NJDAuFRTKlI1YMrvHeLrAOPmCzvLelBVV1dVnxs47k0LE82leJYJQkkcbiWL9+PcZWVeHoCeOlydRgnr5fWpbI5u++9evx1Afr0RmOIBlQTn0aRM6O7awkTo1zwyagAQRdIEgpHsElrwnMjQn1RKv/D/6pYvw4KEsncd0p83HaxIki7dKSUTVfuEhxAxPAjmQKN99zj5iyJ3yKbZB/kEPfX48gFr00d+fr0+bB5tYcOz7bQaFrYVRBEQLpFNLxONLJlKoXRZbDHehcbUVwQhX9qslhA8YvPiUEHAtSaYwKh/GDK76M4T6fALwEUPRev64OOYfkj78Ve/bi0WWvoduA8j+TlFBTCnU19lSbK4mGjiVjfURhIS447XSUVpTj1488gQO2hT4/wSAy2nRSsL72ej5QIBuZbOWJOC6cMhWXHnOUMK7IxNEgm/bs+9r9DwujjRI3jo9cwzMYHJZrIBfem+8H+VvljYE8CXJ+Y5nPDJM5QTbI1UwrG3aSFJfrYnR6rawa3uvFXJzyLAFOMzhyxDBcd/bCLIDI8aUSffXI1CmiClQkuEag86l3VuGVDRtFGkqfQmW0z5AZxWY91BdBNwEr4Ij5/qyKCty4cEE2UEKvI7rK5DPIKjFIf8NwOJuorFlDekxzpOn5auf+RtTVE87KPSuDNtg9eTHPheexq+UAdmzbhmOmTcOkinJhmpH7zeNkk6VANgf98Ik0+LYlL+Cdzi5RvhBQVOPeO/IsqKiuYdil1CmGE2uq8M0zFwiTi++vKt/8Dmvws68MRNQ1lP8PCZ6QBtBLhta/KUdAlZbXVCrwMSch5X0jIPzT++5Hc0aB/kdUVeKb55+XZZjxuLR4ls81rz/nS9loWPkWnt+yFT3Rgqzkeui6l29EHrZsSXce4zNx22UXZz+DK69ezdKevJ334aUdO3HHG8vRQVlqgGD/wX2YAJI6iEgmXrXWs44meJxLuVdXRZ6OLKNVtj6yPz/kAP2EH34ayKa8YdW6oNNF6cn2Ql666P93TLbBJ5IPsmiQTQJUkhlU7m1GevFS3H7ZNRjZn0GRSEYdATsoL+4L+dAUMHDb4r+iJepH5aTx6OjpFfN/O56EY2dg+EwYoTB8RcUIVZUjUlMNo6wUsaBfADeufMn+JPa/vQ7jjjwZVoh2U4Z4sI0MZHDdmUdjTMjFu0ufRYmZxqknHoOQQV8vdqNqjhMAZShDCz6sXvM+Xlu+AjfffHPOA1sTh7zLoJ4VH0zHjy8vPA83nrEQw/0Bmd/TPqB42niUHzEVKAjD4cSXD0yJbNz7GdNBs2uZDuci6K9dVQevI7mNrcH1YT4TTs0DeoPN216QQC4C/SaMtAV09GPjy8sQTViiPGk3Hdzx5KN46JWlsIMa21CgkMwZ2blLj0ePYSrdNkF0xQzM1r9DFHuDUzoNrF7zAUaOGo1gMIjrrr0Kv/z5f2H0WNr3xNA+0It93QO48Xu3Ih6uROWESRg7ezqilWXCkLcJpJmK7ZgPyqv6Sc2drA8IsOVk6EoeLvWCZcLXk8ELDz+Lta+9C6c/hbKS8izIpu5VboNSz6wacNTPY2dnJ0qLixT+9BkYaTmQLQHLk4vmZwIMXeGkbtXjjX8XT7aCiHg05Puj5b9I3SzNPFD1WjyZQjKZOGzwgR5iObBOT2oG2joVyBYMBRTym/f+CgXOLTu5hDMfBmIxmUSLigtVgPQhdyH04MqhtpZjo7ObIFspAln2XO580oYrRSUn+HtWrcYLmzarGPbA4Sngf+/E/Imv14WUNvwWI/WEMJ+KnSYMszbjirl+nDQ6hbJ0ozxAnYHReHFDGk9/ZKDXP0zMvhuinbhlUT2qMjsRjPfADlXiQGgS/vjwYjhWGl+/9Aw0YDPCmRYYgZBI8H73/E7sHCiDr6Qe3QkfUnZQGkaCO/yTQE7Y7sWZM4pw6vRylLotCNn9oouX0l5mLRZ1QnaQdixIfpfTK8ylEqdZPLkIAtpmCHGjBAl/hbBp6MfGZMKcH1R+g8E7zKYtIEwbBhfcu2QV9vcFxKfprMkmzp5VLHKyErsFUbtVABz+VsIsRpd/DO5csgUf9jVIQ51CMULks2Q2Y1LBfvzTonEqRIJFk1GJFbsCeGHVLpFm1pYY+NqiKahw9qIg0yqLd8yswhMrW7BsfzWagrPRYo5HvzB4CEiqUomeUDrxkr5Z9PgaEWjEomOHY85wG6VuMwrsDgmzYHCDITs0ypZZeUQQVGTaKgEPGsuGRZqYMKvQbQ7Hx61hOYbGdC26/fUCEiQNgoc++BwLhU4bqqytOH2ijYtn+1BjbRUgkfwl+ke9sXIdxo2rR93wYUKfHjDKhfW1J1GFPy9eh347qnaMhMXhqCAAezfOnlWGMyZD5Hv0oOOx3PrwJrRgtAAOBJMIzjIBVEIJ4Adlq6XWPlw3vxKza/tRZjeh2DmAQrddAFfZGfCVo8UZiV8+uhb7AnNEvsr7zdfUZT7GvLEZfPGYUpGFkonVbldgyboEVm/rhmv4MXt8Bb5wTLmMAfoAukYQHW4V7lyyFR+lZmC/OQ0dgXEYMKoEZJP9WZnk1EIt3l+wZXxTCjss8xG+f34VJgR3ocRuFbl1p9mAl7cH8eDasAArPN8kCnMeXAYblYSwnMrtfaizNuDCM2ZjWN0wvLupCUs+6EWfWYOMEZXPI2A9uTKFG04fKdeWzwivM8E2gsSGQVBM+HEypuj3Rg8/yr+FvcZAA28BFZN/JylNFT0D6bWWBFOCVWoO34Xji9eUIRcp8L9SdPtGYp8xEb987G20myOQNovhc5mmq3z0mCZK/0Begyp7C65eMBYzynolwZW7cATZ3jpQh3ve6ML+wCz0+OqFRScpozIvsHDPgfDKK0NJVTVzbGgQhawBHvjJ4AiO2+HWRvzssgbUWR+jKNMhTFXO2uI/KOazandfpOxuUjHZfCxIFFwv/hOmX0DgHnc42sJTsc13FH71101oygxDLFCFjCNtlBdZTlapumZh00FJejdGZd7Gf10+DfXpD1GQJLsRSIWGoTE4A3e9egCrOkei3T9aPuO/BbJ5xYFuVobKBwdvenmNQzYFXBUWZCvl2zXIdfJkP/Jv9LKBYhWUpdM4a+YMXHDkbGGP0B9Hs1ZUtIO6G5o9pA2pOWPe9/IrWLV3H/qYrOcjSJEDZPQ6l216s4WoSqJWLG3lK0dZ2g1nnYVQLI5E/wASAzH0J+PCOu+PxTDQ1wc3mUQ0k8Lv//lmj/3gMXe8MkZ7ManmWtxCVD2RBWrUuegmk2AIgSgChc+//Q7eXL9e2DzljoWffvObGMaC30uJo4m66TH4eP5sMP+ybh2eXvehgGyHYrJlmxgNN7M4FmCRoJKtvLNsAudK3qdqnzzQOb9J1/UAr5froiiZxpWnzMOp06cJyKYlZHwPVk3kbZJluCeVxL/ceZewQPS9+VRZsqHkPUmfIYCVNLcBbvbkfKrkmhJ0cVyEHLLCdKqbNx69jUvu1usqjozanCcklzUVKCK+gqkUah0b/3HFFZgY8KPKOycBXD3kQAEbnhTYk5I9/OabAvKKHDbAlFcFtUhyKcElSphsV8AhXutKE7jo2GNxwpgxYu5OSdrH/QO47fHH0R0KC0hMud+hjNw1UBdxXZG7LWhowFc/N1+YSAQEuWqTHcNxRV/fW556Bh+RvRcgwMn5R41HzRCQdceTb2rGmQIfFZAg9zIvhTPf528wyJarKPOLfCnwFZ1VjS0PeJDGMouuqm1Bn5VBxLFRaVm44uR5mDe6QTzLOLaUjFE/O+rZUnFGislK0KDRtvHHp5/GdqZOkskaYhKkodgtItw8/IYDx6NYlLtM0LQwMhTCF06ZD6O7B1Z/v2I/xuKIxWLo6e+TRt4vmwJR/Os112RTMFl4UnadDxzzvHWrq+XgOqpIA/ha4qs3De57YSk2796jAKf6enzrvEUyHoXV5TWqvBpcTTXI9vNnnsX7ff2fCWSj1x3DXsZk0vj5NVdLyjCvs5atqnVNA0Hq3irWTi55Vw2OnEZcb4Doc9cNew5CyqUWk+nLSVHLezmPv93YgjuWLkXSBxRaDi46+UQsmjxZgiF0wIoclzfGOQcSoCPA+K1770NLQG2wEGDURuZ6VGbvr+EikrbEk/K8GVNxzVFz5NnR78+Zi+u0BvEIUP/gwYewxQV6Q4wzA+y8FGcNVmgmWhbEdrQ/lgjlVD0uFdfQq6OP8L8PshWnU6iLxfCrr16PyXI/6QunxHpDQbah6aL/V0A28Ui1XJSl0qjv7sXeO/+C+6/7Bsb25lNjEwAAIABJREFUMwGcCbhebcFNjoAPvUETXX4DD7z6N+zu6UZ9w0jUVFWjLFooCZEM3upNxnGgrw/bDrRgS2sznNIiFI0bi4px42AWFmLNx9uRykQwafocqVUDTgZV6W5ct/AETC9x8dSdt2HbmtXwWSnMmjEZX7v+GhVyIc+IYorJEqFmVgV2eXLGLPAlbanqY/LZWaIQcQ0k+5K47oKLccuFl6AgmUbAMJDwAxNOPxmoqwTCITgiV8xtG6uqUm1xu7Ri4uaSCfEzY93IcC5uQucrUg7F8NQjUCpkz0fOO5Os0k7XuAJASQgXE4kdoD+F1rUfoXf7LgGXKMn/w5OP4LeP3IcIPeSk3lMbDbpmZK8lPt8wsGXHDvT19WH65MlipyKWAnmz51BbrHyQTV3zHLi4fMUbGFZbhUkTR4k/W1+qDx3pNL7y3X9D/VEno2b6DAyETKQIsPnFHVqR4pQ3hbfWeXfRK5x4zfWX2iozvXpfgWyZjrgEH6xc+ibs/gwqi8uzdgh67VTqjfznO4f1cJ0lyEZfNWYCyDwr/tgqmEt/ej7+pcA5UzIINMimjtH7Pf1ndpM8RyuQTa+t7e1ucWEhon4PZBtCH8wt5epvCtUjyJYWs7+yEu4v56VLDf2FvO91e0tNbHkpAS/qh9UgPpSJXP7F5pRJkI3Dp7CQBn+5yfRwH6kfQg2ylZeXwe+xJfJ3jInUW2ZACgfuTP3qmWckhj0WZsqoLnpye2CHomp/wml/pn/SDSYfUDKc2HyX2s2otHeIZOmSY4pw3GhDDO2Z1EIG0WubYnj2w5SkKLI9HF4Qx83njhaGTCjVBztQjubgRPzhoefhWjZuvOwMjMIWRDLN8PkhgNI72/pRPmomQgWVwnbqSbhoT0awL1aBZeta0DwQEVDr89MMLJxZiLLMPkStLvjF1J/0Xc8vyPMHU3uXNKdMIyBgUj98BuWlXEzJulGMmzQN98Uw3FscBzFbFLOEiYXiO0VWWmA8bn/+I2wdoP+TDyOC7bhw3gQE+7bA17kOp08vQrHTAcNJIOkvF5ng7Ut34YO+MegPDAfsNKbWGTh3pilAyJSSLgENePwdCQMtyTKPyRdASQQYFupF1O0QmZ48YCjB1t5iNPqPxPL9JVi6NYAuowFJsxCOlrIiJSysIrsdVdYuTKvswWUn12J48ABKrVYBMARcYwCCwbNgSarASpCN5CpZLCdENgvyvJmcnAqQNMpFlrc7NQL3vLILWxP14q9Gfy0CXCE3JaEYk0Lb8M1FozDW+QgVzj4E7F5hO+1qjmHbjjZ87uQpMpmQKUc5Lf3Vnnj1IwFVJ06cKH56HH/0d6IXGM9lTHkGDQW9ci24WxszK7Bmj4kBsh9BuaLyiiPLa0NHFO9t7RLQJeTGMasmhs9NK4a/awPKUjtx0sQgQjavOxlB1diPifjJo+uwNzAXqWANApkOzJtajJNGdGEEtmJcYbeMP4KPrX0G2p0qJN1iYTBVF5uo8LWrAAw3IWBSl12MnbEa7AschWfWu3i/vRx9/uFIuyyX/SRWeB6DCmDziTSxCyXWftS7H+PHFzeg1t6MaKYVCBSg0xiNx97rxUu7K9EanISYWS2gIplj4gLC3Xg3gUL0oCSzD5XWVlSELVSOGI31uwfQ7huHGBmbCGZZnnWRAcyfEEGJ04QCp10APgKFR4wtR2vzTgzEkgJ8cZ6pKTIxvr4cEbtPCgnep5buATS3tGDGxAYU+wfkHAgiErT+cG8SnQMsjhhlkcKYYRVo60uhKV4qqbhxowp9/hFoNerx2romeT+GBNQXxjGpxkWV2YZifz8K/S5KAzHUhTowoTKDSrMDAScmu2cDgeHYlRmPe9/owNresQJiZ4wSAbTgJIRtR181jlxJfTLUuM4wYMNgwmdYUjm1l2HWKUAk544AkcLgTW/Af148Cg3mDpFbczzl1gQFXrBt4HkyWZhps7wWPB/OHxbnD1P51nUZY7DPnIIn12bwxi5TAiOSJuXxCmTTDexgkG0nxqTfwX9eMQUN6bUosZpl7PT7a9EYOAJ/XtaGlR0NwuwU78vPwGT7zJ6eh0upy14BtfM3GIzLb2o9AMd7vY/nyCh1AkqujX+58EJM8hvS8BBgI2tFS7CGsr7oKcMmYUv/AP74zF/RzHRNslZ8KqnO9nytdEGW3/Dm76jqQ9dsNgItBJ24Sy2yIVf57mimozC4nDTKUinc8fWviZyJwIaKmFCvlyLUk1KxGRya8qprFh0IwDW+mWlzTz6NXT19wrohEFOdiONXN92EkYaScYlcSmpBBaIQmCHT/fZV72LJli1ZT7ZPS9QlqETjYg2wXX36aRjNAi9jIcR77DGQhnqnqOJPXTEW7yblppaFsQy3CEey3kk5bi6PU4GM9Mr7uLlJvGaVIbtUWGo9GcIs1FJRMqgJVvG+vvDue1jT3IR++un4cmnXanMi5wvINUKOc2iNl/cDNhG8T2w+dQUZdG0UpDLCZPzGwrNwwojh2VRJHcih4HMFHPKpZ3NPbvFtzz2HjZ2d6AuGESeL168YaAF2O/QmtOhHqAAexTix8d0rL8c0QMBkss84FsQ/bNW7eGHTJvR49iDyXgJOeTqJbJiQg4hjoCQZw/FlpfjnRefIWOQ44Su11I3soB8vfRGr2tsVyEbDfx6J1Jyq6RdgzaKHIsFKFWSiLUsot+f6ynqUbLx8wPxTi8jPMF/o8aTALQKdGYwuKsbXPr8QUwBh55FdpRiSKhCFXxqY0kxCzgXLd+/Bw68tQ6fPL4mVKZNgp5Lkfdozoc5Fz98qJTXsBTjwOeGxDfLNYoIk/cMyKUwtKMS/XXapgIHsPPhasSIaZAKTaxtzLbKCZ/IDUngeH3X14s/PPoc2x5ZrH7YzmFpahh9e9AUv/VLaSu9OG7BcF32GgZ281089hXWxxGC56KD7YGZ98AgcFyYTqE0M4JfXK1CG866Wi3oKcrhM8fMeVA2y6as1dAzo+6Llu/oJy4XaKDaaggZ0h+GCjk7aY+37jz2B3QPk8vHe2/jVtddmQxCUvFY/42oO5LNIuen9az/Ac+vXeyEIfvGu4nFww1f8paSfpmzTleCX6kQM/37RxTi2RHm/KUay+mLzTRYu78fK7m78/Mm/oj0SkQC6FIOLWLRlmea5flH9NseK8q4UkF1Tt3U/MQiQybNAGjRePvXpGvQCzWQjO7YmHsevbrhW7me50AIonfSAC9m4UH52kmr80Qbc9/5qSRf9nwbZhpJiPu2M9OtZn3FdIdNwVF8cBx54DD864/OYGyhGRUKBbBqkoj8b1/uE30A8oLw+NYubgI/eEFD9tArXiPlcbGhpwltbN+KdvXtQOnkqNrZ0Y8zJCxEsqxJQqdjqxfmzRuP0SXUoT3fjz7/8Ea65/HKE/Aa+8dUb8Muf/wz1dbUH+Rbnyw2lD/V+IM4ImmPsjQfF9NWAjYk9W3fhN9/7AW444yxEyRDjSCqJYuzC04CSqIxnGfmSqql+l/2r8vr04/6Hn8JDjz8u4+2iL5yHay+/TGpeEi3Eq1nqE7WKDf5SrHLOb3yvnngcaz9Yh1EjGzBmVL3yy2RdZzPBOSeXFNCab5XIwGk+gG2vvyUbd3G/Hw+9tBQ33vp9jJwyIavwUMut9lHzYSAD/NdPf4G3Vr0n4P2I6mrc+ftfo7wooo6ZX0MASf186fk669WurynXKJmvUpI4mjYyODDQg18/9DD2uQGMOuY48fNLBDxAVIJANKjmvbs3ED0s15vL1Xyrnmt99WibYcI3kMHih5/GRaedj29ffxOqSyrh47UZhB8o0gprq2zZofVLHshGNWQooPQTKkDl0Ma6vL9il8I6JKlANv6uWkuVPUM2AEB7lA358/83kI1aWr9/MMgmA30o9867xlzquKtFqIYgmzbA/KTJZCjIVlle5t3EvMJQkGR6YfnQb5ritfDv9z2AvaYPfZGIiK2Uoen/FsimOBeyBBqq5SPQUWI3YtHcahxR1oFqazNGh5ol1CDssISGsIAOpCqwO12PXt9wvLLyQ/gSLfj2BZNRYe1DONMH21eMA/7xuOPhJTI4vnrZAtQbO8RrKGC4IpGIGUXS/NLo1zVp0U8vs2Fo9U3A/S9vw4b2qMglPz/NxMLpEVRk9iJqd3oAkd4nVBOJSvdLiVxSUjTJvjEtFXssaZn8j4yigDTZWkKimyrFdOB4Zlon0ZAg4pYPiVA9WgIT8cfnN2FzrE6Ot8hqRanTLN5vlZkd+PfLj0EJWuC3YlmQ7Y4XdmB9f4OAQpSwHj3Khy8fX4hqawvK7P0IO5TvCcwigQeUmUpDwARTp0+CJyjj43HSc6nXHIGmwAy8tCOKR9e4aPdPUGERsrQq2WEh2lGR2YW5Nb340sl1GGHsQkFmH7gnx+tDKRXZYnxfyv8ItPEhdo2wMAfJBBP/OdtC0EjJMRC4dGw/4v4q9JgjsS1Vj98tbcReexR6/SNFBqiYY/tx3WnVOLqyGQ2ZtSi19kjoAr+WLW/EkXNHozhM0MOHhFEioQXLt1tY9u4WTJsyGfPnThH2XdjtlR1dXhlKGel3R7YV2U48/qRDqdQwAdgI5fB+EDQlu27F3ij++vZeDKAa9HXjMRFAqrD3Y3J5L65ZMBbFbrvIKcmka8R4/Oyx9QJeJn1FAiIvOqYKp42NodraLommAqAZfmGDUSZLgJCNVMBJIiTAZQI+IyVtAUFPyvf4fvct78XylmoJ9cgwzlqah5QwxpjuKtJIJBC1CWg3YXpZO25aWIfKzE6ErB44vohc7z+/sBEf9tWLXLXfrEDCLBfmUoY5YCYjx/sERC1xGnHipAhmTRuLxa+swa7+ArT5JqLfPwwp0C+NnoIpRN0eOS8yKflnub0LR9XF8MVTpsPvDuBAWxc27u3Brt2dmDQyjFPmTkU40wvHDKE/UIc3Vn+EjRvbcPlFszE8zHEalzHIAIuHl23B7qYEGqoDOH7OZIyqKUJrXxoPvrwFTZkaAYYJMDEVluw2jjXe22MaMrj4+BGocnbKPWAoRdjol2sTdrvE9J/eeIRDEn6CsxOx15iKv6zowcctZF1GZE7msfgRo1scLS3gNw3EUo4wMhk2EDfK5JkhIEhgVs0HvqzxuEiYKDd3u1CV2YXvXDAODZE2FHrgb9ZA3HFhpwfgpLtgxFoQSTZKunAIceWG4ob5FCPuq5Dz3Zuux4NvNOPD3lp0+kchZlQJOCyMOgFqAtJg83nk80kmW2lqJ0ZbK3Hrl6egIfM+iq1GKd36fXUCsv1pWQfe7mgQT0ee1/8oyOYVPYdMLfY8IvKLIA3SyNJ/EPjmpX/Ri811UZhO4uwpU3DxUbMFLMgH2RRzQQERZC6Q6UFgasm69Vj83vvoDofQ5zeR9ucS9fLX4KGMElXoDU4CzwdqCILk7zQLfOb55dDMPZJOoCqRwF1fvR6jvMZagYFSLWTXZb1Zl/t8tZ+s5aGafbO+swt3Ln4eBwhYB3xwTHoPplETG8Bt3/g6xnpAgzaPZz2ppbIE2X67ciVe2rED3YGwyAE/DVAgBEMWCwMPCBbSy4xJftr0PMe4U1fx4OuXY+WxIde+cTw+7cemNwy97RqZ8bXfnPad0vcoH3RQVzD3uWy12QwyWfSlrdvQKywxLzVxSFOaK9OGvuPg8afgUOWPJOnX9GeyUqhIpXHqhPG47sQTBTDh9chvvHlUZE1xDDKxkizCnz/yKLYmk4rB5qf8SMEHZCJGKQu1HUQyKcycOgUZF9iwaaOMpUnVNbj58wsFUCZ7iMdD0I5gwS0PPYw9joO+QAQpv2deIpR8j4HncXAJBJUk45houPjRFVfIPaS0mPdAAzc8xtvfWYUXN28VM3weozzGnmxVvN0cGwyQIBOwMBjClEmTUVRVgWdXvC2sIFqXZDjoCG5+kl/UUOZrHnNS3dG8ejXfE83zyeIxKRlfGleddipOH1YnoBKBQ4IrSi6oxodmfemgkweWvYaVu3ajm75zIQJsNDfX40SPtNznH7pG9+RQ3vVhw8hGXTY5+Mk6Dc8Ld+HYKIjFMCcaxfcuuVjuJceM4v+rJjh/PmSDK/UkNwE8Nph+jvWmwbJNW/HIihVyrxIBFdwUTiQwq7wU/3XB+fIZ3EqjITrhIgEQvaROgmw/ePhhbLSdwcEHQ0A2YZR7zFgGl1QlY/jm5z+PU2prBGzS11lfa+0Lx++9fEBZcyQR2QNeFVlBPR8EvfiM8E/+rvavJFNMb5yoa6Q3I9TvcX7gZsNzW7bjkeXLEQv4EbRszG+ox1fPOD0LSPN3pUuTzTI1FrgebAHwz3f+GW0FUfQFVQCCgGz0CfZANgIGtOcpTCZRz02M66/FOEBYiJpZmP+c83n841sr8fL2HWoTIxSQ51j3cXqOl7kkCxvmRpcALdpCwGu6JbhHWKLqdfJ3DzTJHy+HHqOH/qmAbDYE9K1OMC31Gsw01HmpwAo1JpUnm09AtgMAHl79Ph7fsBEdYTKM1TU73Jz/9xyPmmMOv34c6r3063ktw44jcvqGvjgGnluKK8dPwTl1Y1EZp4+lGr9Zj/Os51ouwVP5seW+ZHwyRMc0kTRdJII+SSPdkU7i7rdWYnV3DDMXXSa+57QAmVjiw01nHoW6dAcKrQHxYBNfVNcRS6poWCVfqllNqadIPhjkXeYFZ2lWm7rnnp+iXGRyoryZ0TGwce1HeOg3f8AVJ38OlMtmDBdVE0aj9NjZKvDAYxPnQBqCYrRDCOL1d97D92/9uTCf6+sb8N2bv4XSsA9j6+uUZznneycXWJW7Mh5TWcA6P3bs3Y9vfvcWdPX1o662FldedgnOOu1k8Q7lOqnPVeohOX4+gA7Q3Y9Nzy+F33KR9Pnx5Guv4pJ/vgmTjjxiEMimkkTVMf/2T3/Bk88vRcY1MXfuXFx+yRewZ8tGXHjOAvm8Q7H+8p8Pglaao5cDv5QyQfpTw4ZtWuhI9eHpN1/HU2s/xBFnLUBfUNkxCBvMGyR6POWPy+z45VzrBUsIoUvPeQyspBqAfhYxG6tefBNFZgFu/8VvURYtEaCNG8mC9eZvUOUx5NT8YKC7txdlJVw9chuZ2RpUWICD75hmHNKqjCGa4SDH4+CnKstU9+aa/KCLg0C2rKY1T6crhX7ejsChmWwHF1v5E0iuEDQk3WEoyHbQRHDQToQHsrFJKCrIgmyHovfpSScfZOvu6kF5hQeySROSm+Akkc8wMGCaslt638q3symj2rw1H2T7eyfAT3r9IHkJU/1oOG+1CsDwlVOG4dhq/n2ryC6jToeALtI80K/LqJQGstdXj0deWov0QBe+cf50CQMIpruBQKGEC9z5wN9gO8D1Xz4ZtUYTwna7sHiEJUVWiWZyGEGk3YCkaLb4p+GeV/ZgfWeV7NQumBbGGTNLBJyikT8BI7V35QhllqaUBC8ohSQThY2yD0mh3LL5FEBGzNGjArgp+RgnQnWXdD2pWBSKXUKGFtlsA/5qtPnG487FH2DXAJMQDQ+kaEGpfUBket+7fC5KnAPiF8cU0y7fKNyz5GNs6q2Wpp6A1pwxIVxyfJl41hW4bcIqo78djyntFmUleoZBuS7BwgSCJlsWLpf0vqvBAf8UvLg9ggfWBNEWnCIebhRYUlgTtduEeTi9tA03nlqHOmO3sJTIbqM80zaiAgIRYPInmlASSguAxPGnfKOq8fRb+1BUPR5jRw5DdaGLYme/SCHDRkaYbgmUicTz9cYKPLiyE63+yRgwmfJiCPvqqNpOXHFSGSbgQ1RYOwQgob9Uhm7WJj3f6D1AyeAI7IpV4K4lG0QifNykSiw4apgw8MJ2h5jJCxOJrCTCkEZCGIryU5eC4EKRLpIaxkk85RaJhPm1/eV46q0mYU1xR6fcoUy0CSVWEyZXxXDtmRNQ5LYBTloCBFqd4fj1I++ixTdZEm/JKjvnuHp8bkxGkkXJ/qPU2EFYQK00osJqUzp9QnwEK+lZlpZtD2a59vhHosl/BO57qw+vN40QkI2lIkG5KNoRsbtkDHOcFgczqCuyMSwaw7Q6B8eNccR7K+imBJhL+Cqxtz+CA5ka7I8XYl+njY8bk2hOlCigzQiB8sap5X1YdEwdxpQMyE5U40AB7n5hI3Y5U9EZGCtMSEnRNRgMwqTZbhmvle4eDHe34dvnjEJ9qFsAKiWRrsYHH25AedTA9DF1CKZ6JTm1PTgaz7yyEs1NjfjKxfMxItQun08/PDIJH31tJ0ZPmomp9UWIuOo8MyjAjlgl7n1pO3bZ49DhGydhE7yWPNYiuxnH1rTh6s8NR11mMwozLXI9/YgjiH5hsPlNjnKGDQAJfyU6zNFoxljcvmQLWuNh8UMbWVOCKSNLMLI6gurSMEKGBdPnIm2baOzOYFNjEu9uG0BLpho9vpEY8FUJEKbBKc6FUqC69DSModhtw4w6W4Gy6V4B1VJpC+lUAnYyJWBwkXMAFWjFpfNrMbnWjzBisjCnnSjigTqZ/zb3leOBN1qxJzkMnf6R6KeXonioBXLMnizIpuSiER+b6h0Yk1mBWy8nk+19FNtNAhYMBOrQ6J+Fu17rECbb3wOy6bVAr4cy9+Vton16EIJ+h8FNZf775RfdmhGjzPzVXmTYyqAsmcKxI+tx7amnSDNJI2o2snwf3YxqIOJPS17AB60HhD1EE+o0GWxSbH+CHGwIYDSUQaVBMpFDSUE9uGhmkaLYXylUxwdwz403CrBB9oqQ/IemjOYlf+magM0k/yNQyCbn1c1b8OiKtyQZL+YPCAuK61ZJxkJ9PIZffvUGjMk27xrcUmwqNrKUA/7kxZexsrUVvUGGCmiZ1GAPlMHFo5JXFtg2KhJx/OzyL2NKIJCV5Gkm2tAmRTfS+f/Oq60b76FXfijQpt0d80G0/Hos/xj1awhEsvF+8J1VWLJlp3i6EWRjXfvpXoMKNBl6n8niYniBsLiYkuoaKEwlMNLK4MdfuUpkcwR5Ofa0L59mHBEIoFG7pBo+/ji2xuIC/CX8QVhe4a5BO8qdJpWX4ctnnIGaaFRAhzsfexx7+vsRcA1cdNxxWDB9igB6BCo5LsicWda4D7e/+BI6w0VIhEKywsm49kJcRN7pULxvCBOpLt4PGp0TjKWcUCRMngSVteNTm7fgoZUrZXxY/iBch9YZDMexBNSq9Js4asIkzJ02FcNKS+V55Dn+6ImnsDeZEgAx7VfsQVqjaFPFXBPtgVOHSSXN9/7J7wOG7l3Lhgi9ETMWStIJfPGoI3HOjBnCZiPQpswKFIDI54dA5+5UBr//69PYnUhgQJh6KhyD4+NgsPng+WloP6C/V6B7zi5ANfRK3s4vehmS7VoaT2BucSFuufCLMmcVZznIWbdrVUsOAR104q0eT5wLHlq+Am9s3SrXOxEgsMn6gGBDCsfWVON7C8/KgmzCR5RNX8W6YvABM9Bvvvse7AuGRS6qGKMKeNAsEpnXPJCN4z9qZVCSiOGLc2bjiiNmCntTu6fqUBkeI//O55z3gImoWWllnoSa58TnlbL3O556UoLbLL8fpYVFGF9bi+MmTRDQh0Aw30NtnrDSV+wqjn8By1zglrv+JIw0fpUnE/jhlZdjRiTiyWU9yapH9qAjrGbB3bN8Bf62cxc6BTSiZQCvUc4WgMApn/eSRAJzS4rxL+efk+dFp/3YHBCW4HtyE+Om+x/EbsMU4C7tp+el7g+4He75MxGsz5oAeGNHG7x7ki8FCng+VFyrKPmVM9Sgq9pc03PW0KZZ97v5faKeM/NBNvo0/uiKK3FkOCBrqAIPB4NstCcggPiX5SuwWK5XJBsKcrg5+X+yxxy8HuW+088cw0eKMyk09MVgL1uBU8KluHLKbFQm6IVGwCgHsun5XUva84ET/c4qBVYxqDk3EGQho6ktUoB7P/wQq/riKDv6RNgBP6LpLlx71vGYW2KhLM3N3DT8DK4SkDwP7jDUGpKziFJgmzCW8r40sCR3VphQ6q7n31+fa+DDtz/AU3fejctOnIeIbYkf27i5c+CbMBpuJJiViWqpoDCaDB/SRhBXf+2fsHVXIzKGif/4wQ/xpS9/CYj3oLdxj/QNJq0UsrDjYFxE1jYyls0wvvGdf8WaTZsxc85RwopLdbdj96Z1GFldIcAXpaciQfXkiBJkRSlJfwJ7XlmBZFevXNtnlr+Bc6+/CjNPmCvLhSShyviHsEB37G/FZdd+HWlKRg0TP/rRj/DFiy7A7T/9T1zxhXPlemtQL3cphx63Uiywj1VEEbUuCuvOc2/P+GzEnQRe2/Ahbn3oIcz70iXoCfklfElvnnLDg+OOXqk8Hw24Ze+Pt66RWU9/VQXYKtG8AOtUWFkmghkf1q9YjXhrH566/zFUFpXDDx6XAjeVQoAPY27MaLCsu7sbVG8yeFOvUhpEHvrc5XvaJVJJyQQoKChQ4VV5X/r39fjMgtIce4eSi6pFSlH21Ko1WK86FGTTi4l3VoM+PB8E84bL/ymQLT91gubNbCzea2/HTxcvkcmQaLsY6no78gfTP/9706F4dmS9amz4TaZBNqMuvQlfOaUKJ1S3oCK1CSUEB1xKLxMyuTCYgI37gG+YSEcffPljJAd68LULjkCZdQChTBcMX0Aa7+XvrsfkKZNQXeJDsd2OoNurqLcE2RhV73k4EYjIOD4M+Eeg0U/PoUas6RiBlBHFsZNKccykEjEkZyNrOkrqKKwJwgJMfaXxvtuKEUVpkbsSACFgRo+0pkQReuxipIxiAUtE1uM9AJwMufjrASq0XI/hQqCN6ZW9Zj2eef0DtA8AE0ZW4uQpBSizaabfqpJMKymxbRcGTQYh8VDb1RNGhztcWFv09Ojc9yEuPmkYiujh5bBEcYQdlTJKkGaQgBtWlFkWI24GITeGkNsFuo1RakX2IBl+L+0oxAMfMJ11MgYMcWJA2OlHmbMHY8yt+MbZYzAxuF08yQjSpV0/Yr5q9LvlWLv1ADbj9TX4AAAgAElEQVSsW4UzZldhzvgSRByWsDQSrkCzMxw/e2ID+o1qWRRmjKnA2UeXozbQIUwpvzMg96s/UI/9wdm4/aUmfNAzEp2+egEKI24fyqydmFHcghtPr8QIYwdKnX0SfEAzWO7u0iSf16bNHId7ln6MbT0sqYGTJxfh7NlVqLG2SzCG4SWjEVQguydgkCFke7BqGBmT5v7cPaBU0UTaLZAwjtf2V+HJt1swYFRi7qwZmF6dEIZXgdOKKt8BjCvpQ4HTLZI+Mpl6zWps7/Cji755RhH279qChtIMThjjCtjlcwdkIaWfGP3GGICgPfB4n4SV5nmJkX3FSZxMo+bADPxlRT9ebyFza6QY4VdHE5g1wsKY0jhGFFmoLXZRGqK/UA8K0YuI1Sbjicw9Hh/HHr38yLoiS4wyUf69z6jEuztTWLZ6N/rcKI49YiJOmx5Bpb1HgjJ4nfrNOqxuCuPe5f1o8dhs/H2OeQK4BMBKrb2osbfg0hMqMW9EH4qtFknNJBjXkSrAM8++gS+dOxclQQNGIoZMqErk33967Hm4qW5cd/E8NASbBIhkG0jg7IFle+EvqMTC4ydLMASvIUHcHnOYgE13vdKCRmccugP0ESsWQIksvlkl+/D1s8ZJKm1BphlBkwtoQuTeBPbJlNQgW9JXKqmyr69vw2sfd2HUhBk4auZEVBUZHngZR8CmV1xKzofsN943ssea7Rosea8Nq/aGRO7cz7Rco8jzzFOsF3VfCbQNIGy3IUiwm/JTFh4GOXtJRBlWYTWjBntwyfx6zKlR6bdMF6Z/H8c47/vq5ggee+sAGjFRvo/5PQ9BgmoGoWTPu4jlsXgqapCN8rBtHsg2GQ3pNSgik43zQJDz4/8iyJZn4Hr41eWzN7FZLzSv8CN7rCBjoTSdwpTSEtx0wQUCYCkjd+VZxcZ/S28v/vjcYjRaloAbqSCZTcq7S5pJb+0aWsTK996B6/X/sDJZrh9SFOVgACm8HBsRO4PyVBqjXQe//YpKv4tqMOYQLB/ZqfRYHmwkCYxpqc7jb7+Llzd8LMBRPBhEUtKzTQFASlIpTHRc/OSqy7Mss1yKqau8yjyz8P94bjHW9vaLHPCzgmxkQUXttDDybrvySkzy+6UBjijnlHxb8zxoMnc9NIAmu6NeNapN7eU+5MlnNSij/Z1y3Lict9qhmi4+BRpku3flO1i8TTfPfw/IdrDxsPIHU4V1gEwzmwBvHNeffDLOHD9OgAaOO220zquhfQB1EuLvn1+M1R0dwh4kwEbgT5hmDkOWgFq/D1fNPxlHV1QISES4gPd+TzKFW/9yH9KGISDnD7/6VYzzGcKA4hdrPSoXfvHss/iYHmBBbuKo+01Gjqp9bRmLAdMnIFtNIo4fXHopjiqIyrFrJhIZPgTt3uvpxS8feVTGB+tGgkMFPmDO+Ak4fvpUjCmrEKBYh3jw/hHseHrTZjy26j30RCMY8KuE6HxvtoNANnnIcgbgg0G0XO0+dBM6v4kSn0AHKLBSKE0mMG/CBFx58kkCrlCWzffUTMIVu/fiwWWvosPvF4CNoEpK6FE5oHlw06HlyapZGzofHIp5o4H33PuYcu0JsoUzGVSmkjh1WC2+edZZAmgUZSNrDg2y8dz1WMoH2P7w3GKs72hHDyXHfh8yjMpzTYRdWzYf5jeMxLc93z2dtCnSLw9k66G3EYBv3/kntEYLRC5KkE17+h0KZONjS8ZQUTqJo2pr8a0zThVwmfOMZqXxWrf29KCpqQl9B9owLBrB2cceMyjtmeekmZMEPt/v6sSvHn1MzoX3hABQ1LJRZQC3XP5lTIyEPYaV52PqeUrxM/n74iN4773YzbUwEEA0lcTc4XX45wULhM2mxmmuoRTFmift3JhK4V8eeBDtkShiXB/EO83zTGXqt+dDWZFM4eJpU3Hp0XOy76lZuKzXKF8lELUxmcK3HnwQ7eEo4mSCesFF2sOQja009sKYV5JUaXZZo4pvFUeODqlQcjMdmiC2BuxYxN5AjVvlG3iYr6yB+sFsMw2yMTyoMpHAv178RZxUXJTdqNIbR+KZR8DQ2yj448uv4pXmFnRHqFrx5Jb/vfbx7/7t/HlCQk24AZSxwHtU3x9D6uXlmGuEcMMx81CeUEw2DbLpD8tXyA1d13Pfq+tGoI2bBjG/gZaCAnxv8RKkJk8DRk+A47MxrTKAa86ci+HxVhRbPeIF7Nd+avliy4OkjDkQSLOdpHPjumCYyFgCNSHEPoZ1HS0XvPclyPbByjV49s/34UvHnYiQa0uC6tR5JwD1dXBDrA31hhHTUxUbkpZSO5raPMAqAMfwY+bsWfjlT3+E5S8twdyZU1BfVQQ/U1A9s/5Bmx6iWKJnZRA79rfj0mu+irQviFPPPBN/uPNOIJ3Er3/wL7ju8kuUhYbUowQTWYszmNIb4/EUOlatQ+uufUj5TTz3+us478ZrMfO4I6Ua0CCbAv6DuO2Pf8aTf1um/JxdA8OG1+KMU+dhx8cf4De3/odc88OBbArgUlLZvmQav7/zbqz/8EOc9rn5uPqKyxCg8sOxVNiO4SDps/DB/p249ic/xVnXXIWeoA9pnbItKjHFSKNKQdjLxCGkx/SSUb1BlrVNYDKthCl5TGIBTg34HRMBy48NK9ci0dqH5x55GiUhKhw9xl+edHiwZFQFb5aUFOd5sn3SY5QLvYklEnAsBm8WytzzWb7kWTmcJ9uhFuf8gjnfk02BbIN91bTH2tD34UT3mZhsQ87gs8pFh4J64s3j2NBMNjJ09fGqIsrzgCGFmkxE0yc7Kjff/xD2mqZEsafEa0JPtp9Gg/8slz7vNXlpGNJcmmyADqDa3oJr5tfiuJoWZWBvN6PA7RHgil/0NSNDi1K0XqMGj720Bsm+bnz9C0eg1GpEgcv9NlvYKpwMJIXOISAR86SeZCAxwVJ5S9GAVu4ZzRQDdcIEuv2VFqzuGoU+X5UwrshOI/uHzKGssTl3GOgx5ialWZ9W3IbrzpkmMkH6gVm+iICAD7zWiPUH/BIyQBYJgT2hdmZTbHN788Jio6TUYFqlKR5ONGznPSCgcvzEQlw0J4JKZyeiTpskD9KXK2QMwLAzMtFmCIgYpSIVpSzuQFcSmz5ahUUnjRN5HM+HIE9bpgx7uiPoNeqQNktkcBAYoDl/gduO8SV9qAgOIGjHhHnV5h+LFwmyrY3igH8y4obajSY4wxTEK48LYl7DACrsnQjbfeIJRQbc7sRwPPPmVuzrpFSkW9hmR9czqY17kZCUTfqs/fy5FpElKhlfD8ZEDuDaBeMwJrBTPKF47RNkgPkm4K3mcvz5rQxa/JMkHIGLDdk/ZNPNKd6Lr5xWgwZzm9wXH1MpTb8wCgnGvLiuF29u6JY0Tk6hJ00swsI5Nai29yBodSPj57hRXhj8zJDTKZ4DZP+kzULEwfN2EUG3AK4ETjv9o/F6Yw2eeWuPfM7Z82bj+BEJYaRF3XbxuIs6nQjR4J+pRUYASaNIxjFBEbL5Ptq8AxEjhmPHFwp4RPYcf75/oBJNsSJJmRVZrwCzGQFiKLucVpWQ5FvDTomhfYt/Bu5b2YdX948QDzGCPlPrLFz3uQpU2dvld8Tk3+G4TogUlmAOGVSE9KRcc/3IuGQ5huH4QrI4EvyNm8XoMesExH3oxfUoLCzAlWfPRpXZggprp4QUUPbb4RuN+99OYcW+AvEIjJvVUuhxDJfa++U4zplu4qxpYVRndktYCHe4kojglRXr4DddnHHCDKHPOxkHifAIrO2tweNL3pBjv+GiE9EQouy5Gw6iwk68+/U27GiO48QZozB/Zp2k6Qbsbli+AmG8rumsxD3LmtBkThO2IZ8vAuITIo246dwZqLG3odDulAaODMwIehBxyP7rFrCZoCvlwQfiBXhx+W7MPn4OKqqqEbTjMk54LQ0mQTkZoZGTFSqSHSMgYDf96ehh9uR7fXh9pw+dvrESDEE5dhY8Fb9NFkUp+I0kTMqqWewR7DXpv9aBSns/hru7cfkpwzC9qhdl1m7ZhODcQUC02xyDN7dl8NT7fWgPTECff7SMMY6SlLB3/VLw6C/KRfNBtrAJlKa2Y7SlmGyjMmtQnGkEKcGxwHDsC8725KL1/xCTbegqcVi5x2G8lg7NDDtYbjhIUuF9qDQJFpm3tkheGiIFuPmSi7LhB5QNvrJ5C55avkJYX3FhD6lwA+6MCpDFhULkQd6KOzQt9lOWwcOCbmI7oFhN0UxS2F+Xzj0GF0+flmUhSYM2dCfR8+FiYa1BMcrbyIK699VXsWrPfkk/5KYZd3+VH6CLMA3tU3HMiRbi3y48P8uWGwqykRlFz61/euQxbLdsJVmUBMVDg1f69EXWblti7k6Q7VeXX4ZpQdX4kqEiia95Ypt8qYKcZtb43GP8aaZIfrJe/rXOY/gNrQOHvrf+NS0zJchGxsW9b72N57fvRFeEzGvlr3Mwk38IiDIk7S27M+3JPyTV1rZRnM6g3rXxmyuvEFYLm3jl/aSuBSd2siQ5BskMe/yDdXh67Rph2pB9SJBXxqBjyJwQdDKoNoBbL75I2GUEBgjEElwhiMAk2L+tWgXH58P0+nr808IFAiLx/nJ7iyDDulgMtz3znNxTzdDU5+syGdZk2jYQTqdkPF55wvG4cNIkGY88dj67vIaasfL93/0BPa6DkQ0NOHH2LMxoaJBj0v8NZe3xOLcz2f6uu3EgGsVAmKxtNhY5BuFh54fsvc/JL/OHw8Fef7lRIL5Zcg2pnrAl5fPIulpctVCBWPxMAoCcB97cQtZXGHGR/9C6gY4eg9NT/87K9/Avz/OFJqMlkOHxEdCI4YdfOB9HV1Rmgw+GMvT0myowSs0FHEsS1ADg108+ga39MfEeZGhLhsAQGRWmKfeXBv0LJ0/EjcceK2NJh8Fo2TXvSxcMbGKP8Kc/4UC0wANUFZMt+/negQkYLpvoPvitNAodGxWug3+97EsIOy52792LfU1N2N3cjNbOLpEKS8hJIoGvLFyI0yaOF2ahsHe5L87nMU/u+bD3fAiz1uSmp+E9Z0nMqqrCv5+3aNB5CJvDez44/slc/c0LS/FWWzvioZCES5Sn0/jxly/D1GhExoFm0ukUUwKWnCv47Nz6/BJ80NUtISuUzwtwJZ5YPmGrRMjeTCXxT/Pn4/TRI1V6LG0LPDkwX8/tWz4Dr+7Zg9uWLUNHqECk1gTE+DI242YmA79jIaRZobaLoOugNBxGRUkxiiIRREJh2cRMpFJgQ9zc1YXuVFIYcUkzgCQ3iJgI7eNWvErBVsebA6s/yxhW4BQklbc8lcC3zv48Tq+tkvkgn2nMuZvjjxs9vFa/WLwEK7u60BOJICU10WdhCH+WI/r01+TPHxrM1l6IBJaHxxLoe2sVSjfuxC0LFmF6tASFaVqyOMoLbIgcm2CGwjG8+STfy11LM10CiRAZftxvorGoAFfd8xeMWnQeYiUVUmdfPm8ajhkWRXW6B1GLm9t5Ek9F41D2EXq99z4n32JCHUVOGvn4M8/hnvseli2sk044Fjd97QZUFEWyAC2Bnu0fbsedP/45rj71VElYTpgGjjjrNKCqFPQ5oQIgy9rLe+8nlr6K39x+N9Im+1MGZhE0sqS/+NkPvof5x8wS1ZQioGm/SHX9+H5KcurHX//2Gn75h7uQpprCDODUU09FR2szDuzZgmcefQBRg8FCKkyB7CkBCYUNTkP8FGIbtmPHx5uQ8QXw5Csv4qrvfhsTZs9QUR+S0qkSs+O2D+ddcjm6Bti7KaBKIDM7jZOPnYNffP+WISCbXkeUL6YK42Pl7ce//+dPsGL1WlRWVqKuqgKXXngBTjqa58tRTrmoA8u0sCfWhzNvuB5f/ObX0SfBB6awyTkfiFWCDRT7AxheWonK4hIUhkMIB0MyB/MaJdIpJJJpdPX34kBPNzoS/ciYXHcgvrE6LZ0S0VDGj/eWrcTwaCUevOMe+B0lrZW00kGxyxq/8UC20mIE/ZxVP9nbP1sHGMBAPA6XNTOVlN68/ulPXh7IVuALKJBFPVEHpSzk/0wx2TJIpZKibdUhBPnhBf/zINv/I+49oOSozm3h3VXdPT055xmF0SijBEIiIwSIKIEEmBxMTgaDr7ExhusLfsbY+BoDJhmTcxTBIIECCBRACOU4SjOjyTl0rqp+a3+nqrtnFMD3f3f9vaxlienprjp10rfPDhr8fnoPHdqTbTDIJska5qFBNrk3oba6ENQ0kZY8s3wlPtteo6jQ9F6Jnyz+b4Js9C3hCX478s29uOLkYZhe3C4gW56xC9lWK1KE+cRIZTJDstHvLpf/f++TZYj6W3HL3KnIjDWJpxhBOxLExceI3jdCuVU+avS1IqusV8tHfUMzSrK8yMnwQDejCLiLUe+ZiMcXNGNVd7XI7Xj/7JAcbmT5yCTCwiZGOCyCtFg/cs3dOK6oAVfPpOxwF7xmN0w9Bd16OZ74eC+29WahTytGmCCJLEfq5ejo1UQk+ZzCGArH0gWkM+CDoaWIvJOstZmjdFxyhIZ8StsIAFjdSEUf3K4IEIvKtcY0Fa4QiGWJR1tjl4mNG9ZgzgmjhXFHUDGsZ+P7Bg9eX7wTnXqVgD18ETSkyTq/67KTKzCxDAIyRLUMtHmq8UlNKl62QTZKBj0IStjEpJx9uPOMXJQY28TXigs+GUR7g8V4ZmEDGkJMd/QJY+m2UzMxpahTMY2gocddiTWdpXh4YQhtnjGI6llwGz0i3zyypBM3nZSNQmOHJHxywuv2DEGdPgH3vdWMvbHx4hfHkwq2Q050NyqiazG9oAHXn1qAPDLqqJunaWksA9ubDXyyqhZVU06BJ68Kn370IaaPKcHpUyuQZ+wTP66AnoVlqzdg154gzpk1GkOylcdeREtBW7+OVz/ehdJSHfNmjEGKKygMyB73UCyqKxKQjSDh7BmTcGJ5H7LDO5ChdQlg46WHmvj1sTdRbkIpcRqCWgEieha+31ILnx7FESMykOoKSP8isPbx90Es3dSHHoYtaDkygZJnloYeZEf34p5LpyHf1QLN9CPiKcQ+93g891UPFjdWiMeg1+pHhb4P9/1kGEqMzcg0m6XfkMnF6+E9C206FpXCmYCPBE7EMmFpDC1gAUgJcViARibe9uhDsHRbEMtWb8LIinxcMPMwkXanWh2STNqjlWOHNRYPv7MDtdpkdLsrhInIlNuC6A6cMd6NuZM9KIzsRHa0VSSZHBvb9jRixTd1OH/uNBR4+Z0mQlaaMBjnr/Nj9aYaZJiNuOXCE1CZ0iDAN1mAnfpwPLGkB9ubKAUK49wZY3FspV+k1ZTcBty5Agx/UZeGl5cHhNkV0dMEQC7RmnDhyaOR1r8TCDYjHPQjFmiCu3c7zpheiUpfj4DD3GDSG665x4IvuxguJqgIqSIqABw3riwopERz2R6N0m6MHKeAnEXJMDR4DsNTn9bj+66y+Nijt6DauFFuYG+dbDo65x2CfmmU2Zq1GK7txlWnDMX4nBYUWHVIM5miG5LDB0ptP/2+HZ9vDqDFOw6d7uHoRwn8rnwE9Gxh5joBI04qFT0p1fzGwwblyZYdqUFV9Gv8/orxGBL5FllGvewpA+5y1HkOx1OL2rBc0kVH/H9OF/1BkE0Wqf3lmc6G2TF+TaS8HQxSUQCVGJtLwcKUzyhK4cKNl1yEbK8H8xctwordexGwkxe5SYKuI0oKvi3PSKR+/5htxv7vORDIFmc9WSbSYpotKwzjwWuuwchBXj7C7hogEU2k1LGoJsBGkOaR9+djI4tAAoVk4NjSNmFP20wLFkozi0tx25mnCvBDeZWsTvYaxy0ki0qCbDc++zz2eb1y+EZj++R90YFaQsBhsplMU4FsV12JsW6PyLgccMl5qg4Lb+DnqB2Nc9IblzfYbzrUgapTUDufl/z5ybsYxYZTrD8W3c8vX4H5O3aiy5cm7ZUA2ZL71IFBtsFtIH5kkvoZE7lcLkHTo4/GxePHCeuMkrhkfyaCGU6K4RayRF58Ca0+H/z0aBJwVEnynPRCsjJzwmFMy83GL+bMFt8+MtX4HoJefGYP0YjZT/DfxK8vvhijcrMFQGI/Wd3Wite/XIbdoTACHgWyCZPNLqDEPFmYtS4xxc8NBzG9sAD3nH229BUCZzJzxCC/S3bc2poaFA4dBp/XIywkR/LH+0wOdnCAGzL2WIT/9V+fYnlbB3p8PkRYkNlAgNzvDzzvgzHZnDkjcZo/cF7g77H4IaPNZ0YEBK3Oy8ENc8+VNnya8tDuXpEj0mSb8lCmPR6SBfRvTAlx+ZcNugyQDRGMcWmSTpkdCWNydhbum3eutDvbVYHU6pUcRub0c8eonwzD3dEo/vLaG9hrRhVArrsFsGV/4rzjpC7nBQK4nP1z3Ng4OMX+65RiZCzyWHSdaeI3zz2PVl+qzAWOXDQ+1uwLc+6H/VWBwqb4M2abJnSL4mQlXzQIHtt3Q2ZRYdCPh265GdWaS0A2kZXKqTTVF5r0XfaZ37z9Djb196EvxScyfn4tvdUIABUH/XjC9rLkmFAGLepQIJm5+sLXy/He9h3w+9KEHUrJ7JnVI3H1iceLZNaR6As5IcmjkvPrx3v24plFSySowO/lISTZW2oN100DmWTVhfy4//zzMS0nR+Y9jhln98/r4LzDNn1j9Xd4df0G8bjjnMPvI+OFY1zk1paF8UOGYOywoRhdXonizDQ7BTchu3WePZuKYCAPR2qamvHd9h1Yu2s3usmc092SSsx1zQmG+WE5fKJTO2nRDO3h2nHDyafgnGFDBGRTQRaJgxMnNZXz0ANvvoXvAmH0paUJS+//P5BNMdgok8wKGigNhtD5xVcoqGvBfbPPwwhLR3bYQlpUJeuqPmzvyQYd+lkO6GWDbY5fl4Ac7Cu0wnG70O/RUKO7ce0rr2DSRZfIGMz0mvjNT2agxOhATqQXqRZnfgWqmdzraAS71EBiXUxrB/m5LcFOnmYcFtu+tm5ceOU1YvVywYUX4orLL8Gj//0n/OaOnyHNQwYUGWJA274O3HvTbbh1zhzpY2TaHXH2LCAvCzGPw4i3r4XSfYJjSMGDjz6FDxYsEYscyidVvWjCY0Zw6/VX4NJ5Z8nBj2Ky2V7rvGpLh4v9TWp3L/7yxD/x7kcLBaxTUkqydsnMDuPpRx7CpFHDFVhn36uTSi17a38Iwe17sG3tBkQ0N175cD5+9ecHUVo9zAbZFJjH71mzcTtuu+seRBgyKKxjtfcj6WLOrJNw989vOgjIpupyAmy816XLV+PeBx5EVPPgueeew/RjjsLD/3k3brzyEqmbKMu1NAOGZqE5EsJJV16Ji+64FX6PApM5J2VoOkaUVGBEaTlKM7ORYjHMQJF7nHlSgEgSoVgxuGKI6kB3KIQ9rY3Y3lCH9khIxq2TKK5bOjwRDYve/hjXX3w1rr3kSmG5qcOlRAAO/60AWw1tZLJlZcJLb7VBwRTJ4K2zl5Y1SnMhEAgIlkSQbQBRyyaYScXiHK7YGzP+O85kGwyyJdMckzdpsqAdBGQ70Nq6/2nqgZhsSdLU/T5E/YwdUQUfxA4dfJDk5SabR4I2pomeri7k5eVJ8IG0w6D3kY7JIRzWXOh0Acva2iXJykkZpacZH776zIEa739jT7HfW51NQsJ4j0bJfUi3OpFj7ROwqsTYiguPysSxVW4BZdgafj0HKzY1YOmaLlg6MGpoPqaNL8OIXBqrdyFFJiwiy/RJUEkbRJul2JVyNF1YJS99XoN9zQFcdtYkDM3VkGL0CQunwTsJjy5owjc9o8RTKhpTqZdKF08+jnQpWbKZrkjAotDcjtkj2nDRtFQUR3YoPygmzGj5eGb+RrSaeZKGSXaXhFw7LDaRHdGQlAw0jxjLt8VK0G7ki9yVwAOZb16rV0z0Z45y4aKpbhQaNciINQkTJ4OSSPhtsQknsxRhpvWzsNZysK/bwsa13+LcE0ciXYz9TQS0XKxpSsPLS2rRwRRILVcklWwjso1yzVpcfVIxJlcYSI90IqqnJYFsPrS4RwuriwBcqbEZ18zIw4nFDcgz9sCtRcUMvUkfgyc+2YUNPZXCpCGIQwbTPbNzMDa9FhlWi4A4HdpQfNVQgL9/paFZHyvpkhoiyLKaURbdjJ/PysAR+a0iMSQ7iNK7Js94PP5FDMubC9DlHiGQkw+9yIvWosJYi1kjQ7jgCI/46PE5UR4XcmVg975OFFZWw9TJ6snA54uXIjfVi5nTxiEzYjPrPKVYuGIdtu9oxZUXHo9KXwc0qw+GnokuMwuPvLYKpSWZuPK0sfLs2W4ECgmyvft1naSLnj1jCo6v9CM3ugsZwmTrEJmkpJdK6eKRyZ9ywYBWIrLi9Vv3wKdFML06XSS9HGtkAn7wfRSLNgfkOwLIhMvlEalohtWOPGsP7rloIoq1JniMHoTdBQLiUC5KkK3XXSYywgJzN+6eW46qlDoBrAm2EjAmO9RnkYkVFKBWWFfIFHYgwyEI+vKa02I9SLNaBGw0NB96tRLxJXvqjSXwGz6ccex4zBgeQrZZLxLLsJYtfeTDjRbe25wqXmghLU28xGZPSscZYzWUWpukT6cxddYy0dgRxOKlm3HKidWoKEyXxEwTPgmSaI0V4sn3vkVJeQlyo7sx59hhKNLb5XqCrlxhyz22JIQNLSnStjnoxg1nVGJ0dh8yYl3iV9fmrkKTNg5vrIngq5qQgHNcRNLQJ6EqDBwgm8/tojddE4qjm3HbvAkYkdoowKSb1sf0WQTnA5LFeTrmE2/HiIR3UM6bpvwNY/zG3nhwhgRYxFwIu4vQplVhXU8Z/vppu/gc9rjKpL0sbs4kTUyxLDhn0ROQgQYE0siKHJHagGtnlqE6o1XaLt1iUENATv2iMR+2N/RhY6MJf8pQtJgFqO9Lw+52HZ2xEvS6S1VCrJYrjDaKT+VEUjzZOEcyjMRAqosg2y4Mi36N+y4eierYOpF/MxplrK0AACAASURBVIjJ76lAnftwPLqwEat7RwgbTyXOphzUuyqZss57O5gHTPK6pKrHhB9q/N92cTnQx8iekWVDmFQQyEGIEhSqV4Lx4shFeFqdahjw0bw5IwOtPT0I8bTfkYTFEyYTDDIp/O3QoPj9HIARsD+YdohDKglbIfhHQMaQAubyI6bi/MkTpYBhYe2w2JIZeqz8uEtwDNrJimBR89e33sHW/l7Z0CfSDxPtw/tn4ZYfCOGcUdW4+rhjBPhJBtnIAOdWl6DdHgDXP/UM2tLS0edV8ih5RPG2HbjtVxtwVdD4TAMFIQWyjdb1uCfbwUCzwaCKgCH201M+Tg6zzdlhDUxUdHyo7Nyw+IUNVhYkA28Ok0082bbXDALZkvY98aj6Q+2D1J05IBslf+nhIIoCQTFAH2P7ACanWPIZ8rp5jEhG3X9/9DFWtLaLxJeFcVRklCpDlv+jpwtlYwyuIFvmkmOOxryximFG8I5FNlezFQ2NeOzDjxH16hhZWIiL5sxBbyiI+Z99jh3t7SJ1C3qYzqxAvMHJntL2NiBL5mdxKIC/33C9+MkRvOB3qatSsmL2QwfK4rNi4Z0MJApWkpTa6YAMSxua8MjChcIgdAIQkiWjifE7UJbLz3LmAofxIamu9njf/zMcxMYGK21GGz3aCGaQcZif6pOwrF4ziiALNkkSZpGm2JuHDGWI280kj43B4/7A84Czt5Y2JygFF9JDIRQGArjrJ+fh6Lw8CQxw2FWDmWwOgOSkCRNgqwmG8dAbb6E5FkOfV0+AhTbzjP2I35URjiA/5MfNp87C2UMVaELWofLdUymyTjLtV719+MObb6M9lf6OCmQ7UAgK6w8puClndMI/TCaqUgFCYReLCZW6x1WIibMEFI/Ky8Uv554TT1ROdp5iH+N8tBPArc/8QwFcbnWAwHlR5OmRMIpCIfzuvHMxvaBA5hvluqZe7IOOlP7N79fh5bXrRPbKvkIwvDwcwR+vuxajXMrXTcJm7EMHx42Z7EAGQPzHU8+gMTUdvZRByiGceioew0K6EUFxMIinr78u7nepJLjqPU76JokNzy5ajE927kIoLQ0uSVOOItWI4vCq4ThuwkSMKS8VgM4Jf3GejSqn1ZhKns+c1FUHbCPo/vnaDfiECZ9uL/o8HmHMOUqlQx1YJM/sDsjGdqKH3eXHHotLxoyOg2wiIbc97JJBtnteeBGboaE3LS0pUC/5k//9vx+KET7w05LmY7KKjRiyIxGUkMG2/Bvk76zDfXN/gqGGhtyQgVRDsdgUK0gBRsl9Z/CVOj93EijjfCgbZOtzu7A2HMbdny3B6Nlni0/XhOpiXHnMaBRE2pFp+oUNxqfIOThiufDkM//Ex58tQVXVMPz2rv9ARVEeXFQ12PLg+PWIBZdLSAbvf7IEDz/+JOjS/Mc/PYw5583Fz66+ApNHV+OiuQoAY1K3EYjgqnPOwy8vvkzYkWGfB4efeQqQnQ7Lk2yPZa8JpJdoKbjhzruxftsuOWiXGpbp4fRgi0Xx04vOww1XXCh2MALC2DJVtUegNYnymiT49av/eghfrvpekkp5v5RAyl43FsXt1/8UF597BrwWLVo4WA1hebGGl8DHkIFwTS02rf4egZiOJ159Ea98/AGQTpBdMfAY5Mhr/Ofr7+DZl95AlCocO8yHtW9KLIKbr70Cl503Z4AnW7I3mUg2xarHi2tuvh07apuEaXvTTTfhzJkn4fmnH8Nvfn6LXDOPCgi4RjUTHaaBmZddistuuxUhPQaP7sLY8qGYMKwKmZpXDnbZtzxkqPIPCRdOuGQ8gVT1N3oyMumVnnkBDahpbcDaXTVoNyK2DyRTV3WE2gNY+NZHWPj2h6gqHhLvtw4DU5JnZV5yCciWm8PgTeUAf8BXPDiFQQxq9vUHHZAt0yZd/LgZ4xDpognNc/JFOMBVIBSOM9mErHmQ70v+z4JSxlzo6OhAXk4OPLqTLvpDIJvqpP0BZWrNdFGHPbdfA/27IJsd0StIJ/uxpqHb5cJeAHc/9wLqdPeglNGBp2b//rQ48DecTYLQQEXBohLuyNoga4mJduXmVlwxzY0Tqwwp9Dhc+/R8rNjUiIZeHVOnTkWxl8mWTOFrF6YMBxJPV8lUsWi4Tl8UMTNXaZlkYJHJ8viH29DeFcA1Z09FVa6JtGg7Qu4cSc975NN6rO4dK3IoFVqg7HCpUXfLoDfjsjL6bJVGN+KyyX04c0wExQZTTDvFvJBATr9WjH4tT/5u2kmPMvnYC7Lovu10015XOZbX+/D2V/WS7kgmWiymwW31ITvWjKOH6zhzgkcASHqO5aIJ5d4epKJH5IIcTGSdtQdT0BErRb9egOZeE3U163He8UOQFWsXumxYy8C6phS89eUudOtDhRGokpEUrEGA69ITyzC+lBuPbglUaHWPxKc70/DSdylo9YySts20WjHOvRm/nFeNIdG1SDebYGmp6NIr8UlNGt5ZE0KTexyiejZSjXaURDfioYtLUYkt8ruUrba7R+GTbal47vsMtKaMQxg8bbeQ4epGYWgT5la34ydTPQJkEgBkgAJBlTc25eGDTZoU+pTxpZmdyLf2YGJGLW48cxgqrK3IMFsEaA3HPFi0bCeOPf5wpLhVmDLBkNbOHuzcvhMnTD8CKZJimYpuTzk+W7EeW2v24earzkShVQ/d6JVwAvpoPfrOSuRmZeKqWaNFTsjdmYBs+4rx1tcNItk7YfpkTK2IStpqtlUvgFCemwm5THVlIg3ZlBloDaaiU6tEUMvBtpq9yEs1cOwIjwA+HPkBVz4+3eDHl1t70OMqEQYiwQdJBrW6BWi588LDkY9Wkfk6INs/v+zF4uZKuS4uhGQm/vTEPBxeYSBTZKs90MwwIj11KNa7keujaalfwEcyLnd2peP1ZXUw3DkoydIwY3IpRma1C6jLTQXB22b3aLy1bC/W7Y0hwxPDnXOrUeGuQzqZjC4NXVoZaq1R+D/vN2FvbISY/ft0EzPHpGDmGA8q9Trp0wTFAz1dWLtuHaZNHoeSDJ5q9UMzwoi4s9ChV2HJumYs21iPSy+cgxEpDP3YhzSWkTEC2YVodo/Ho0siWNuSIdJmr9mL0an1uGbOFORrPMPV0RjJw6LN/Vhco6PTVS5AND3TyN7UYww6YBhHQIIuciO7Mdxcg7suHI+hrl3IiDbCo9OmOIaIBIakCqNWyX0LBEzf2RrBnqZ+dPVF4NFMVBZ4MGVYBor0BmRabQLgcR6hPJog8aOLg/i2rViB3HqBHAMQWuN6QuatJiERvRJYkW/WYWxOC66cOQRV7r3IJYON0m+6xEgMuQLX2afY/yjr5bXxT6+Rg7V7Avh8fScaI4XCrmVgSFjLlN+BS0mfnIMIn+ZCVngnhkeX4655Q3BYyhbkRJUnW6+7AnXeaXho/k5sDo9Fu14lrOD/NZCNE2XSCbJTgHKzKZ4ptm8KNyo81KAPDddaZ+2VdD1usGT2TjCQFOWdHjeU5CROrdUJNM159/euGQz+DNjkH0R2M/BQ6lAgGwFVlxjEk01RETPw159eLcwVFok+2Xww2n4go49P3mFEEGAjQPOH19/ArmBIUs2CehLTJGl/wILWZxkoDEdwxeFTcP7ECVIosZBzija2Ij2DWNRuN2O47bnn0OxLQZAeSCKjTLTpwJXdltOSr2uzBuj99uBPr5LCmT5kXE1/CGRzPpPtzuKNACCLZWHxUMojbeEcRKp2oBSKgFkYLjE4H7AHS2L/qM2/evETnHTRd75djQVblSm8BB9IMJR6XyLF1S7aBu37Ev1DXZfqqww8ADIDAUzPzcZd554rABUZOsmsD8f8ncX76v5+3P/K62hNTUN3ihemToa76tfqgsn65zzBlMyYyJ5LIhH85bqr4/6CvCeHJfbwvz7BttZWGSsVFRWobWgULy5KycI0tBaGlojU1Yl30n054439kuyVgmA/rj/6GJwzaaLcg9NfZG9kt6l01UHP1wGAHDCRBTifD5+V4491z6tviJLCECN5BQgPbOLE+HVO09X4V3MBpU/qOtTvK0+qAwQTDPKckl6cBLZxbAhriiu1Lalk0qP0N2GZxEQyrpLg9n8N7ieD5Wb7/1t9RjLIpqRFpqTyHpmXjV+ee048IdYBLZO/3QFYyGAjgMQ23dDbh7++/Q5adDf63GSfqjZRB+aK8cBrlfTSENMi/fj1+fNwQl5ePJggGWTjZwuDq74BT3y2EJ0pZLLRn0kxNga/HJDNGQsOc09YZUkPlvct84RBf6wgrj/2OMweO0quIU3KefXcnXFK8PiTHbvwxFdfop1G+m6vSqW15xtHnn7XGafjpIoyAcp4SJEQg6k2Igj5/qZN+Oeq78QrjP6FBFrp0XX1jBmYO7IqDmpKeI6dsOqA4WS+Pv7Z5/i8oQndqemKoWWzkSjnTCOQE/Dj2RtuiI9Lerw5854j5+X9PPbu+/imqQkRtweZuoYTp07FKVMmyRgjm47jjPMeS14npCdOUrAbPnncOUxejjP+4ThzEnL//v4H2NzRhe4Uj4DsycEVB+zQSf+R38nxQZCNLNoLDp+MqydPlgMaB/hzwAp6PNK4h2DknU89g72pKehLzZA5+oeSqX/oOpzxIvPyD9b7qp873phkrBYGw9C3bkP/Vyvx5/MuQzXcyA1FkRa14l5szji1BW4Dxmjy9R0MZOOBaUgH+rwavu7swsOr12LoKSfD1C2cefwknDw8C3nRDqQZQQmPI2nI1Dz4cMESPPTIYzh2xsm488478Y+//w133noj0t3c74i7XhxzcFIvo3oKnnj+Nbzy1nwha3h8qRg2bBh2bduIyoJcvPb8MyLD5LxC5v91512Inxx3IoqysxH2uDCNctH8LMEBnLaVA0vuhWKcN1Iw7/Lrsa+j12aFqffxesgMu+icM3HHjT8VsJCtHWeyCatPtZADst16131YvWm7AtmE2MG5iDv0CM6aeTzu+8XP5HCZ87r4hDtsL9bxoShCNbXYuGY9Grt7sXDlcjzxxgs2AywmdT/nbLLOfvHbB7BizcYBzDu3RXwhij/dfw+OnzpJAuR4iCTXa4PDwgzk2gEvVm/cgtt+dZ9IW8V6iv/ViuL8OafjjhuulucmjocMnnPF0GlEcfY1V+PCa65CVn4Opk6YjJKUNAHXvNxnCsjmrDeqDcl3b+3oxGeLF2FfYwMmHjYBs2adYj8HS+6NctGQhwx1C6v37sLm+jrQR59goG56sOmbdch3ZeGfjz4Jt+WOMzDVh9jzp8uFtrY2Adm8XmURc8BX3P4igYP5A0GYloHMzMyD408HWgu3t3XEsjPT4XM7F5XQqCZHRidvnhSTLYxIJIycLG4XEx3+QCelzvfK5p36+45O5Gdnwy3f6WxGnY5t/zsujVEGhATZyGQjCKVAtoF3M3jz7/xUCJuWhc7uHuTn5giTTSalpElZ/i0DyUJM1+B3qZRRpucs3FOLjhSvGFVCV54DToLOj5kEf+x7Bq7PLDUj8Fm94h1VFt2Cn043MXN4CPnRWmGT9OpFWL5xH5r9Hpx03HTF6Ig0IlXrFV8k3rOlpaNfzwNlWLtr92J4RQEyXF0ymFgUdnuq8MgHO9DWE8K1Z03CyJww0qPtCLuzBWT726f78G3vGEmzDMd8MDWyV9SVOu3PwSUpjWYLyowNuH0GcFRRMwrNWvisDkX9FUkgQTpKP1NEJij9ntIsbnZspoVKIWVK5Qh8vicXb63oQYu7GkF3CUyLLg8MI+gRiSjvt8DYjQKzBsdXAxdMzxfPMs0GEQkebGoBXlhUL55PZOJNGpGLS47LEXAi1eqT66Dsj4y2kK6knM6kSY4OPbIEGIj1wm2GpVinlJMg28trfMIK4uClv9Y5I3twwRFelEa3iBcdExibtZH4/fwG1ESqRRLHiZZJm6M8O3D/vFyUGhuFBUfWWotnPF5fHcX8nWVo944lt0quxRcLosDYgWOzNuOWM0pRHt2IFKsTEc2HdgJ+e0vw+io/Ot3VIscj+65S2yMA26h0xfyhHNBwp+OrVTuxYTtw+BQfjpo4FHosLAw0LoS1dQ0YXjEErijfSwC2DJ8tX4+m1hZcft4s5LLfWf0w3fR0K8KrC7fBihm46rQx8NHDCxq6KBetL8VrKzrR7qoQ5hzbj9dQauzAeUcXSXonpbR8lpbLK+2/eH0rFm6Iok+nFbCFM48ZgRlVpvKSI7MsxuTMAgHhyHZzwF5mTxEYItCWZVJKHRAwmR6CTd4JNpONwRAqXZTvO2akFyOLXOhp2Y2+tlr0t9ciK1yLW+eNw5D0PnitPgGOyAxcsCmK+esM+HVSm3swzNeG/5g3HPmxvdJ/yLCkVHDhpjA+Ws/THB1nHKbhzImpKLR2S9Itxxk9wV78zo2FOzzodI8kjCWJmXlaK44emYbjDisG+lpg9jdgTEWmAK/s47wWtkdAL8DG9jy8uuB7zgo4++SpmF5Oxhylov3CWuvRyyUR+MH5zdgRKJffIWDEcTKlKgszp47C+k1bsHJ7BzotgkxlCJJV6kqVzZ4wTsT7TLE4CSSWmjtw2rBWXHRUmgRiMD2XwBkDjsgYC+r54rfYqZXjm91RfLG+DY1BSiGyJEGYXmoESoelduGaU8vFXzA71giXFRZwj4D1gj1FeHVVBI3uieKdF7VUQc/5hZsMsiQZaJBn7sbUsiAuPb4QRdiLPElb7hQfOKb1Km6PW50wUmIe86qNBbcArhTxfCM43GqW4K3ljfimMVvktexzfEbsiyJNYHw6BeoE2SK7MdRYhZ+fWYyp2buQHa2DyzCEIbfbcyQeeHM7dsXGCwBKYO9QINsPrgODZBiDmW9S3ZBOzY285oJmUOKlEgtzvB7kpmeiua1dPMdCkpZHo96kdKYkf4rkz074qap139lkScEa9yHltx4CHDvQxmIQuJN4y8DPiWksNpUsQzPJigbSI2FhfV127LGYN25s3PvKKaySv47XSaCCvG2CMzSyf/DlV1AbNcQrKeChxM1hmSRYfKpQMpFmROS7fnbSTJxeVWUXtU7ynVqlCLLxs1d1duN3774nzBEW1gQ0f+glLCPKnWy24GmTJqHE50Mq/VaEKTDw0E4MhEUGm2gnMmDoaUI5X1VWNqaPqLIZVMqnRV2lKsBZTLKQXLBhPdotlewmSZVxv6iBh6cq1l6wS5Fg+D1urNy+HTVd3Qh6PAIaiURTfj8hf4nft71P23//NQhkMywBD3565FScZ/vrsXCWNGH7HnjtBDEIkj759Qr8a9sO8WLr9zDBMjm5MbH/4PemCFPQRE4ogBMqynDTrFni/cRinM+NsrrXvvsey7Zskf2LHKaK14zyd5H/ZoMkMjboASTeLgrcdpI4CYCwOCXbaVpWFu6+7NL9QDa2i9PCCZBbPR+2JWcq3iP7K6VsjrR5bUMjvtu3D8t37xVwyLQZDuIXJa/Bfc0BMG0Ql0xU00RlbjaCfj86Q2Fh6fAPfcf4Keo52p93UOm5YpAly3eS5wKnrw3u987nOh5w8Z8f4vtkH+ncHYslUyXeS9iSePglGFn3X3wxJmWli2+kI9E9EMDG9iVjiaDNmvYO/G3+h2j3uNHHYp/9WSRbCb8l7t/4OZxbGGxR1N+PP15zDSZ73fHUWwW9qkAOp3++smUbXl25SliWfn6uLWNWm+Mf9vhKXLtTQNNv2FJzX8CPx2+8XjwGFYtMOqJcp8PQY5/+2ycL8GVLM7pSktMqyZLjeLBEcnrnySfj1OFDxYfQkWk64BPbieNj/pYt+MeKb+00YR5mM2U1iiML8nHv7LPigTNO4ixvkX3Z+f0Fu3fjsSXL0J6aipAtwRRGnWEIKM3gmsevvCIu82VbszeTHchezDHAPv/oy69gV3cXjj3uBJw0ZZIcRPBAgX/4O47cmt/vpLI60QUOM27waHFAb2fscdyRKdvCtM/FS/BVbS06xavTqw6nRKKY6B8HqjMd1qikxYbDmD1mDG4++ihpJ3Wdav3gtRBko7MwWYd3PPUU9qWloS81FRFJ3/zh9eOH1pf9x6Fz+GHX0UkkEgHRmXIbjaAwFEFuSyv2vvkefnv2uTg2sxC5wYhISCkfpzw+PjbjJzF2wmtSUFGiDrTrOLs+ZI0p4JdLQ9Dtgt+r4Uuqw9asR9WpJ0FzRXDlvFNwWEYUOUYnfCZ9vvmUeKjjxe2//k98u34rbv2PX+K6W2/FQ/f8CgUZKbhw7lkDmFeO1ZADXv31qefx5oefyj7QaV9KRAkqPf3XP4sMk6ua29Twl9/+J/JNFyaMHi3g0FGnnwIUZMPyKtYY5zQ5oGCN5FLWNieePQ+BGNlnjviafZGgZBQ/mX26gGwOk80Bx2RKsOWz7GMMNrv29l9jUw1tdZSCTsFsyqpk8ugq/OO//yCfKW0iaxBBOHuPFoygf+sebF6/GRtr96Al0I97/ni/fSjK6xY3ZLnecy75KVq6/XLoIgxq8WSLIMWM4qN3XkNButfe9/MaE+ngjvzW0L148K9/xwcLv5DnIntzG2T72Q2KcefIRXmdbPNeI4LLbr4ZP//1rzBh/DiZT+IAm4BrrDUSPZeza1tHN268+RYcf8IJGFo1Ags/+RRjxozCz269UdlSyZrIPQr3NC4EvB7s7mzDF5vXo9ciYO1BLBTD/BfexjvPv44JI8YL8SPehy11YEXZL4MPcrKz4PGQ+XcQJpt9eYnL1AYw2Q5K8jrQXlhAtoxM+OgvwhFDWSGpzft9SWKhT4BsEWRlkTqnaKXOiWpimzHwG9XDhzDZcrNz4HUSDAVoS2yADzSx8OEpkC2GrAx1dqgAusHfm3Sya99E1LTA2FbKRd1cxAf9nlPUCdOOxnuaShld2dyKP3/8iVDCKZ9xThYPttH4dyfE5PcPaG8JE+DGuk9AitLoZlw7zcApw/uFXeJxxdDjLsbXG8hsacDlF89DpatewhEkgRRhmFEThjcPXXo5Xnz7S/QGgOsuPQ4FGv2ZgogKkDAUj3y0Cx3dQVx39gRU54SQESHIlot6zyT89ZN6fNc3TlIjw0iNF5GJ00blKEETdrI8Ks11eOC8fIx0b0Wu1SAglaSpiCNYqsjLiNU70cpyGqHOSqWzs0gNxnLR6hmD97fl4L11MUlmZBCDFfPIc3OANqaksvAuNTbgxtMqcWRuMzLpPeaKyiTDopdMso82hLF0Y7t8/2FVObj0uCzkW7VINXugWRExmuekpwpkXQo+9lL+EdDBvj5q6oPuQrToI/FZTaqAJt2eYYKEF5h78LMTvDi6pA0F0d3yu92eCnzXVoi/Lfaj0T1BmHyc3GhEf3RRM24/SRcZMAG5kF4gRv1PLO7EsvZRaPdUi/STr1QXUwC3Y6L+Le6+YAQqousE7OD1dniq8EVjBV5a1oZObQRyslJxzJAwjijuwaT8dgG30qNtEljANNDeQAxaSja8Hp5W9ojMUAIxhJukQPaYGYXhzhSmz6IV62AYUcw6cQpyDSY39gvLi4zEz9d1oLm5GZedNk5kl3wyXe7hWFhXhldW9qFFHw1TzxAfr3xjN6pdG/GL88ehMrZDyQ4JnsEj6ayd+jA8/3kDtreoRe2MY0bi5KqwsDZTXKSQG4jEPPKsyH4jk5KjXOUcRuF2RcUTgddPb7g+TzmaPATZurGksQKdlNLGPNIL08wW+Fx9cJt0guP4asGozHbceXa5tJfb7ENYghMOw1ML6vFt5xAE9HwB2YqiW/CrOUUYk9EgIBgXcoKnX+314YWVEQGsKrRa3HHBRAyNbRE2G/tUl3sY1vjH4m8f1aLBMwlBvVgYWgRvReoMppv2y/vnnjASkyshPnqUfdMzrrEnhhc/q0F7JEMW/KMmVuH0KXkiKedYj4ChBmVY05KFpxd3oc09En3uEuX/FutXrFjNQNSIoV9XQCWBJQJPisbO2YdXqmjv6bEukSUPsbbirtmFGJW6F3lmnTxLzu3sA34wvbMMu4PFePeremzp4HxSLow2SoX5uQRxKY3l85+cWYtbZw9HkbFNeda5fOjUh2BzeAIeeq8WdZ5p6PMOR0Sit7lpMWReyTQbUIRazBjhwuwjcyWYgaAbDyA4NgkSS0iKliYAPuXxAuKL+a5kG6vyKMY5IRP9Wgma9ZF4flkHVu1LFTC1Xy9SYKNsdAj6WPC6GAqwF0OMb3HTKXk4tqAOeWY9EI2izzsEuz1H4d5X12Of+3BJSRWGrpRD/8ON86FANiehUZKZTGE8EGCj7w7BhNuuvEIYTqvWbcCC1WsElGBqnsg9HXmXvaEXmddg/yN7IUou/Pa/j4Oszwcpog926DUYrFOm06qIlfsyDWGujPF6cO+llwrjiYWmAtgSgIyzBhsxHhhpwliqCYXx+zfexB7TRB9N2mlyLf6K+xv3S2FtmvHUz3vOmYNjCoukPRkF5HgX8X0EQ8guWlRbp4y57dTxHw2ykX1npwsyJdFrkqWqgAS1q7IPruxTawd4c34mPl6SAhfB0eVluHne3HjR7DDuOGocEIAF5L0vvICd/qC0AVlajoH04D0KN/fcUzlsJ/E7cbsRkJPwhAQuDrLZwFP8c34QZFMgkMOs+d28c3BMXr48U/ZZp9h2xVziQ+YYqt/2/EvY49LEn2lgiqv65nhxJ8bTakxkRij3C+CuK65AtS9FWnVjSyteX7IEu8IRAUP4zBicIMW3bTyeLH+Msy7pFyPeMBbcUVP5lTGRNxrBnKlH4vwjptgJlwMZiQ6AwWt0ki0JAhOcccA1ggoNPX1Yu3Mn1u/aiT0dHQKOM1Gx1+2W9idXI0YPHf5NCtfkeUXN2A74xz6VHTVQlZuN6+eeIz97f/FSfL9rN/pTPPLZNI4mK1HYVnyurN0OykJLLoDs9j5gPZDUmw4Gpv1IkC35zFzkm6YpMuDcSAQzhg3BbSfPFI809hmHAToYZGM78w8Bm2XNzXh0/ocCiPd4mIRqB7c4YNgAZrAFTJeYJQAAIABJREFUX8yFzHAYJf4+/OXGG0TOzD6qGHNqPnD8Ahmg8MSqb/Dxlq3oYlqxmwc5icOhf6sOoOeopGQy6MUUqejUvFz89pzZcT80lvOUk7FvOsnPOwD84qln0Jyahl6vCgRRoIIz3ixJvrzjlJMwa9hQOTwgWOWkmbK9HZDs/c2bhcnWxsANeqHBksTJwmAAT95wXVwW7XhI8v7YFtyZsa0po7/lqX+gNV2ljBq6Mh0n6JsZiWJsqgd/+cmFcQ9Dh4VoUVrKZ+bShFW3eOUqjD/ySHjdGnLgkut1gLVEEE0CmBXQ4EBFbfK84hxCkCElPocK4OZBBFl4jy34VNhz3d5UCcKQMAT7QwcysAeOA7Ea4AFXJIyThw/BL0+cEfeYTJaPsz+yluTzuuOppyVhsy/Np0A2kkUPMgb/rT404M1OP7TBgyTGqiO/zgqGUNYfQPOChZiVXYDLjzgShYEoMqMMrDJEoSRKJWdf4MzxVI/EeBjG/qpkpCKBlrpJvdlpMzHsFx9zBbL1e1xY3tGOh1evw6hZJ4vL6e1XzkNFrBNZRo+APiKfJkbg8uDcS69Bc1cfLN2H8RMOw9Z136GiMBtvPP8UUjT2cQYkKFDe8dWlDPPJF17Hi2+9b4Ns7DVqnSXz6parL8el59ODjfWChgVvv4t1S5bhpKOPkv569CkzgNJCWE6wtIAyXDlVumZ/1MLJ514kPmpkdAm/VEIfDfFavGje2bjtuisEZBMchVLS+MSmDqoU+OXB9Xf8Bhu27xbwy/F2o68ZQbaiTB8+euNF8VXWxZPYgmaqQx/KzhGMomXdVuyu2Yl/rfgax552Kk6fe7ayCZGUT3WA1BOI4PTzLhZLHh4di20UAxViJkYPLcPzTzwiLDS2ZTKLjc+R98Y0Vb+l49wLL0dXIBoPC6OfuTcWxt//8kdMHlel5KJsB80OmolE8JsHfo8/PPigtA3X5jhzzWbLDfA+49qmaejq60dGJg0YNPE/u/GG63Dv3Xdh7NgxAjSyR7M/cR2jfUS/V0NDpB+LvluNHsMEYh5s/XYTClJz8fc/Py5Aqjozc8FlOoxuF1ra21AgclFHSXnw0fb/BGTb1t4Ry0hLR6pHkaKdoSV+K4Pp4PYRuARcBMOIGmFkS/CBWgTix+AH4a5KI5GinCQXVRtJm6N4iN/j+yTdgck76VxqScdM+r3B329fK9FP04jFQTZ6ODu/p85RFMLJh84By1MuLjSc9JkyeufzL6LR7ZbFw6Hey0f/m2lqB32Mgzch9r8VyEbJaJuwlwRkGxYQvy8OPBa4Szd34vO1zTjuqCNx4kg38qwGKdoZEIBoDCFvCVo8I/H4Kx+Jv8aNl5+JcuxFitkpaYNd7jI89kENOnoCuPGcSRieEYIv2oGIXoB672Q89P5urI9OQqdnBEIxgmwexfbQadKoDCgJ4KQx7c/YjdEp2/Bfc/NQGlkvKZdkmVAKSalpWFM+TQmmI+UNVHv7lRcWDeehw+/KRZt7HN7YnI35mzxodo8RkM0wVZILC2Ay59JjTPOswRHZu3DrGUNQHt2MjMg+eHUarBN6YTx7KVrcI/HaZxuxoyWCMVXFuPD4YuQa9UiNdclkyNshuu0U5WTfEDgUg3eZrHiXKQhbZEWUoE0fgc9r3Hh1jYZerUxADl7H/fMKMdJdg6xoPWK6F616Fd5fb+Hdbcoriz53ZCYRMD1rbACXTvKj0NwJtxmBXy8SkOEPb+3E5tjh6PKORNie6X2agdzIdoyzVuLei0ai0lgvQFEUHmEiLmutwItLm9DlqkR5jgd3nFWGUmOTAJAZZrOALEx6jOkqJ4sOZBxDspjytMkuvt32Bi1mRWHoGeKDtuTr75Cfl4nDxw1BptkhCZz04Arredja4sL3a7fi4jPGST9lEme3pxqf7ivHi1/3ic8WGWGplgrumDO6D/OmeOXv6WaL9BsCMfSyIkBUFxmCFz9ajfaAC7OOm4QZVUCW0QAvelSghT3xC/OC072lAFDeA4EWuLxidkpwst9dgSbPWLy4rAtLG0qk/zqgJfsaHde8sYi0T6GxE2eOd+GCiRHkGrUChDIoYUdsAv7wxhbs80wV+anXbJdAi9tm6jiyqAM5lAS7XOjUh2JlQw6eXhYR8JHMsQuPLcApQ2nmulfkl/16CerdR+CRj+uw1j9GwFmCfnyRu8nxSrkox3p2bC/OmJyNM8Z5xeBfCzTCMF3Y1+dFd8gtqVmZPg3jhuSgs6UeUdNAj5GCvZ1urNgZRhNGCWjJ50cwjQAUvQ5l6+xyqwVXkpF8wnxMWBAT2ArbyacNcq/nTnLjnHEBFEZ3IDPWAd1isIAOv7sQrdoofNechteWt6HZGoJujZ6D+TLe6XOm5nUTPj2EzMgeDIlswI2zijGtoA5ZRp14snS7SwWkeuD1HahxHY1ubxUiTPMjp9TqFSZjSWwHzj2qACcMj4k8NMNqhtfsk3WK8xFl4WTOUf5ORihP70jt56aBPm1pZpt4MMo4iDH4Iw09niHYExuLRz/aie3CMh0mCcR0kBM4humbuoWMSB0qjDW4+oQMzChpQIG1D5pBAL0S23EEfv/WVgFNu7QhIj1nWx8cZDswEywuw0vapCaDCCLztCntKmEV8EQjyGJaZTSCX19yCUakpUnxyQJsR18/nnl/PuqikQFpmjJbO6bx8UTn5FVpIIimYNeBG+fErts5VBssZTtEafADDBquv5SGZRoRSXC857x5mJqfL2ySZC822chz/rKZTQ5zhWv1Pf94FjUE3GiST7BCQIWEV5kqAuzigKexLOSNiAQS/OmyyzAx1SeFtU/aOSHVI/BDkO29jZvx3Ler0eHj52uIkhZvn1Anti77P2cFiCRAEXWSy+9Qcxk35FK8CGCkim4lLnEKcPZlFzIiERxVWIjbzp8XB3iSi0/Ohix8yXK55403saXfL6bs9Brjmi1gGnuo7e8i7cFvYgqa0542s4umw06S7IGeagJEtZkT9onwYNWSrJ6SxGegMNCPf1x/bVwqStYiUzulWI4BITs4YGs0ijufe0Gkotx3HcgzKV5ci6ELCym7/0SiOKyyHLNPOgmffPIpdjQ3Iehxq1RZssPInJfOrT7B8cRy7jFZrsgTePqUpRoR5EYjqM5Iw81zzkWVLyXeLxVrRQVTOLJlRw7KZ0FAjWAG95M727vw7fatWLN9B3oNS1iGlKyGyTqlEb8NhCnmoRpbBwSrRVZEUJrgnzKqH+Hx4NeXXSrSPu7k+X0rd+/FK0sWo0PT0ef1ICxtYMsabX+eZCBhMGCR/CwHX8eBwA31fkdaPJAhsN/WfgDbS41JeblYQFPGrZhllWYU/+faq1FtB58QwHBYTIlDfdVWBMM5Vjf19eGel18VgK3L7RFGpuOZFn/OSXObSI5jLmQHgyjt78Wjt9ws/mHxVE8bZONcQ4CGc82DCz/H1wLOpEgAijO3JubzQzN/k9tP2JyUIpuU8AVxw6mn4qxhQ+VZOswotf9xyRxPlc2C+iY8vuDTAZ5wEuKQJE/nZ/3i1FNxypDK/UA2Ph32ETLZ3t24Ec9+u1a8AMN29cvk6bxgALfPmIFZ1VUC6iuvygTL15Hlcr65+613sDkYEsCPKZ58EWQj04ug4f1zZotc1PHSk9ax2dXcCUZspqBi9Sgg1fGg5NN1mGH8mdOzhJ3pPEf799RYVH+cvyfPXw7bl9fOeydA+F+vvIw9liYHM5S7OkEvcVaxAC1297SZj05aMu/v6OIi3HvG6QPuT/gq9MayWZVbLOBXzz6LplQf+n2pwnATBcHgCfMQS+ihfnSw8enMIezjctgRs5AX8COrZg86Fy/Fny+7AuVkAQMoyEpHeloKUlI80N0JpCkSiSDiD8Pf50egqx9u0wWvpcNLppBFv0pN5IbqlfBwk4Mb7rbdGgIeC9/3+3Hf4i9w2Fmz4PNG8bMrz0VRtB1Z0T54uJ+3QTaCUDNn/wQBk4CbW9V9lgJ2Hn3ofhw5YYyEhrAPOYw5kjnCLg9eefdjPPnPl+Ppnw7IRjbbKcdPxwO/vlMYo5xj2mr34dc33YafXnghfHBh0vSpSBlRqZhsXCmlNrTXSJcLHT0hzLn4CoRFIWEHCopc1JBwjmsuvxDXXnq+1LKyJsVZ6apdxGFYLD08uOU/7sH3W3fKftrZMyo1CVl3BpZ+/C58LpI9lMsdD5K4P1DRwmHsXP4dmppa8ORbr+PRZ59Gbkm+nMPEWdQuF+qbO3DJNTdKrSGhB3wDw8hiEVxx4VzccNXlcphNtpwjR5V7TkpT/W7zDtz6y9+I/Jb1g9xJzEC2O4aP3nkd6R5evQLZFBCmob2rC58s+AwXX3qJsl+xmdFxbEn2Qon5UR0mqe9l2IUjqd9XV4vS4kJ4CYaRkWlfG+fyZd+sxsdffIHUknycdtH5+HLzRgRNC1G/hTdfegvfLFqBvLRsAYDlEFeC9lSARVtnB/KyqKQ8hCdbfH1wWMka/sdy0W927Y5lZWTGT1WFxMtFPAlhd/hizsZEUicoL4hE4Ev1qk2hPVnE0xUGOUkok2SlSe7s7hZPNllTk35X5l37lD0RBMCNobxTCkpeGxFI5/Q3GRF1TgUc0CwxQIDe3n7xkCISLJv0pMkt2Siapp2U2lDr25Gaiie/+AorGxrUaZGbciSnGvofMhYGz5QHANnUJluBbGQtlZubcN2RDsi2SySvnXoFFm/uwSfregTovHb2FATrVmJiuY40qxexcBiRlHI0eMbh0Vc+hmGauPmy0zDEtQNpRhtM3SPsqsfmb0B3jx83n38MylID8Br9wtiq9xyOB97ZiS3WFHR7qxGyKL9SRaQ8IxbDLk6hEfEgY1F+yvAeXDMtimJjq7DYXJoX/a48dCMXfhQg5OJUptB0D2VpFn3k2pHl6kK6SfP8mPivNevj8OKaNPxrZzraPOMEMKBc1AHZfKA8tQ5lxhZcfawHMyp6UWTsQKrRBo/dnmS1BPQ8dLuHYF+4AM99uBql5RWYc0I1ssxm8WVz5HiS3MIhaEWQAgJ+TCllJHEqQq5sAcj8yJfrIPtmSY2J974NitSRgF+ZtR0PX1yO8ugGpBmNMPVMNHrG4vmvurGogemD1bAkIKEF5cb3uPbEHMworUNutF4mz173EGwyJuLBd/eg1jMdfd6hCAkwQjNyA3mRbZjg+hb3XFCNsuhaYVFFXT5hji1uKsWrXzaj11WBDPTi/otHoszchGwCEugWjzJJTBQwKgaDjDBOmJpiFpJlKOc0TNl0ReAy/LD0FPG0Wvr1JhwxuRJ5GRp8Zh90F5Nb6V+TgX5XAZZ8uQ5nnThUwC4j5kOnuwqf1Jfh5RVBNOuHibQ0I9qAMnMz7j63BKN9OxVDi4Cdi8m3pIbTry9fGGFb29x4/dN1OOG4o3BUdbqEQqTxOcUY8m4XnS4WVCGRhhIU4sRLlmJQL4AfuSL9Zapnuz4Cry1rxIqGXHS7KxGK0dTXzVpTwCIf02OjdSg31uH22cMxJX0HMox6idPudA/Fwr1FeGWlHy3eSWLInyIg2ybccZKO6UUtyDUbZAHu1oZieWMOnvgKIktOjbVjWlkAN5/gk6RRn9kj0kj6pb23UcPbWygfHSP+f2RzcSGm7JWpQj6zBTnGHmE4Hl/eiaHeBpw0pQxpHnod2J6IthF+d2szmluaYNBI1ZWOgKtAxnOnqwQbG0zUtGno1kukz4ZcOYjpWeLIyM2BnDA6m0Yp15TPBX0I06xWFBi7MDWvCdefWoZKc4O0U4oWlDkziBT0uIfhy/o8vPx1Jxo8E9DlrhI5LyXhDCjhaFIbo6h4/2WEa1ER3YBzxxs4f1If8iK7hH0Y0EtQ5z4Mj3zUgO/9k9DjHg7TCkoqcV6sBUNSmnDZCcUYn0/fPfabdgmgIBPDYCKtKxt+PRe1nRY27u1DbVsYXX4LgSjNVt2oKEjFMePyMaYoJs+LzwKmgZCnGM2e0fiiNh3PrTTQ6h4rUlK2sVqTLHh1MofqURZdh0um+3BaVRfyjHpoUQN93kpsCB+GP8/fiUb3Yeh2l8kz+N8A2QggC9tUEkGVYbb4QoWCuGXOHBxbUiwFEIsSFhwsHMhkeu3LZVhWswOdXh4OeONMh8Qhhx1cYCd0KqaSune12qrCdTAI6HjDObKwH10jHILxpgoAAjFR5EaCOPuww3DV9GnCXCHAphLb9mctsPQhD5psCspEf/H3J9GQnon+VJXexnV88PUlg2wE9TKMqMiz/nH9dZJMSe838Qyy08SdYpSshxeXr8K723eoxHEyR3QawCuGyaFANtWuCvgVA3RhsamNswpGUBIvXRhZ9NdSJ9ZqXlYHS2wfmplPKczHnRdfLM+cBauYbNtj2Ql+IAjw2/fmY21PL/podeHmBjnhZxa3AUlKZ3W2JWIgbe8BVUc4EJySDP4kQLYD9QUB2cwYsqI0Uw/jqWt/GvdmYp+NFwU2QMi+u6ypEQ99vEAYg5SvEiwdDF4ng8Dsk8IGoodXLIYUg21IKwpNJQjqPApTh2myJ+SmPy6Ftq8/CXhWYKcp5uAEYbOjEZw0shqXnHC89EkBYm0AhE2k3E2VKT5BGCfVkiDGnu4efL1+PdbU7ERnLCYMQTJMGSJA/ytQ2k2wlQw7pkxKsJSSxyj/M9WqgwEvJcEh2zaMkqiJ319zJYa5NOTbIBSvgQyaesTw5AcfYWNHu3jsMSFUBXYk5LdO3x3MDPsxRX3ye5JB+f22ufuhr8mSSqcwV/MP74vtTlP52848HSdUVAhI5IDtir2peo46YFP/YtuT0bqsoQl//PhfaEvjgRsDXA4cSiC/LwfsFlIFZPNjnObCA5dfLiAb5cxKFKZefDYE8gRUevd9bOj3x0GlZH8tNR/8GyAb75kSzXAIpcEA/nzjjRhlg4oqjVaBTI4snuP7T58vxrJ9DeI5yWfKw2DF8014QBJk+/Vpp2NGRdl+clEnXZTj7Y01a/Hyus3iyRZS6Bd8Lhdy/AGcMWwIbpypWFrJ7c938XoIJFPe/cTKVfjX1m1ywBHwqEKZoTJkJR9XVox7Zp0mzDw1ZyXL3IVja2dGJoBlp/XYbVSSrQKx+Z2OlyH/7oBmzvvZszmvUAfCudEBZZMZvw4ITkCWgOXS+jo8+tki8dcLkPFI0FSAhgQbzAGQhb1lH5qQycbxNykrEw/OPScOsvF7+X7n2ihd/i4Uwe9eeglt6WnoS0lBlAcesrYfeH491Ng70M8OBbJxPnPZ6awZhoESfy8a35+PKyZPwuXTj8KIzAyk05/KcaGXxkq6LvqDsD9LNKYBs8eP7sYOBDp64Ynpwhjymi4B2+Igm2UqJi69oHUNAa+F7bEYbnnjbUw9bzayMl246ZLZyI90INPoFQY7+y4PdiIuL06bdzF6QqaAbPIiGwpRXDb3DNx6/VV2Sqiqa5w6n/Xp51+vxn1/+DPCYm2kmGyiaLAow6zGU3/9owB6NN7XTeAX196ISSNHYVRZOUYfNg6546sRS+WoT+x9HBAoaMTw4F8fx2dLv7Lloom1j59/+83X44I5p4sCKnFQZl++wxjXaH3gxq//64/46ps1oplywiLUwZsKP5j/2osozMlQAJhqAAWEGZTaRfDNgsXYtWc3vt68EX9/4Vlh3PFLk0E2AnrbdtXi5TfexYpVaxAx7EieWARPPfIXHDZ2hKSC8nsPBLKRGfjUi2/gpTfeEbWXEDLkEMTAjGmT8cff/UauVYSoIq9Va+yqb76Bz5eGKZMnylrrsOSS+60DsjmYkKM2MAjcamreVaoSI96WznNeuXo1/v70szjv0kvwxbcrkVJSgNMvvwRffrdGatrFny7FrVfehHlnzo3Pw4qzxoraQpvYlf1A8IF9sUppofo1QTYrbleWsFX7obHqolyURm6Uiyo00gahhK7uLGTKpNPZiPPjg6EIQqEQcnOYgrj/9spZuBNnAArlFJCtsxM5WdnQNFcczEummzpyMLWI8uEJ6Q/BYFAl4aWlxb8z+STAKQjUplYNEl6rYZno6e5DTk6OvXl17kd9Pl+afbLHpE6eMnAj1Krp+LB2L15aukzFflN+kmy+myRb+KGG/rE/V1ObtBRSLDK2OiRQ4JrpBmYN9yNP5IgWujyV+HxjPz5e3y9ysRx3N8r0Vtx2/hRkGc3Qw0GEU4rQ6BmHx175VPwubrp0FoZhG1IiTdDcNKTMxocr9yIcsTD72NHI0APQjRD63GVi7H3va1uwW5+OHu8IhCzld+SAbGSycYBRikaPM4IV15yYjZll+5AT3S2eckEtH3uNCjz25reSnsnUUA5UThyUcdHHbUx2F66dPQkF0VqR0IXcuWjyjMHTy3UsqcsTQCLgViAbGR1uFr9GC4rMnRifvgu/PLsI5eYWZJv7hP3C9Bnx1xMDdGXSTznXutZMLF29HVWVxSKHy7b2icyRqLwCloHiHB8mDMuVe3KZUYTdOWiKFOGr7X0CLND3qkcrwo52NzY3k1buRarZgeqUXfj93DwB2VKNVgk4aPKMwxOftWF5ZzXa3cPEWJ1y3uHGN7jnojGojm1EptGskkXdw/FZfTle+DogXnj93gpEScO2wkjTwiiMbMVx2Vtwy+lFKDM2wWd2CchGr7xP9hTizW+60auVC7hK/6hxWS3IjTVLIAH9+TyxkPy/SP3gkYTRzkgWTE8OLE8mmvbVAv4mTKwuFI84TkVkOm7bvhejR5YKG8sVC8WBsRiTJLUM1NXVo6qC23ogEksX1uTn+8rx8nIy2cbLqURhpAYzq4K4fDpQHN0iDEeyisSdk0xBwppatiR1klG0cKMfDZ0hlOWmiJ+X8h3rtTe6qgwZWZGPqjwVfMAxzhTXHV1ZWN8AYRXxOfXqpfh+bwR7+nMFDFVSZS7YtPIMyX0yOINMyJ+dNQRlkfUiYwyJV9goPPFFGMtbCtHhrhYQj8moDKy4cyYwrZCplg0ySjv0SnxVn4unVmgiTxbQNbYb/3VBBYZgm0hA6fdF/75v28vwt0UhNOrj4XdTVqmioHkSxGtKN9uQY9UKyDYlYxeuOmU4SrztSLX6ha5OgJPpmyy+xOvQPmHlvfEaw1q6AE/9WhHqAtlYsSeGZXs92BcshB9M9SXbiv02sYFS30+oNSIMyXxzD4bqO3HH2WUYkVKLfGOv9HEyD6XvIBNtntF4+TsPFu5MR7N7LHr0EpUqSjmvwCFqXiUblyzEzGiDMDhPGdaJ646JIc/cLqCiX8+Xtnjis3as7Bgl847H7EROrAmTCnpw0QkVGKLXI8dqlFATAsGSPKVnyP3sbLWwdG0tdrda8ozpMRfWM4W1yGtln6cc+OQJmTh3YoqwgClBZZ/js6rVx+P+d5uw2xor/SakOQc/ZPYwGa0JJeYmYWCePSoooLhuGOhPqcR3vSPw2Kd70OIeg269VPwmB4Jshy6yfux6oMSEtmGxZYoxdm4ogPMnTMBF06fFGU3c2DuFpsNQWNnSimcWfYZGCwh4aGKvwg8OVQQOZmIk/p0oOJxNx8B7SIBzqni19w72FjEO6w6SFzon7D4rJkXmOF8K7rn4QgG8+DQGMlcGsns4hURdyry7hil3Tz6NhvR0+MnIsE/FE+CMfT1JTDYp5qM05g7gHzeo9DsW1mSP2FkCzMwCeZMsrB/9dAEWN7WgOy1V2GEsCA6WshhvN/twg0U34WynCKZBvcek5MhAKq/DNFCRl4vhpWUoyctDXkYG0lNT4HN7ETNMRMJhmP5+YTAeM36cXGdCNqckLY5cjkX47z74EKs7OiUxkNIKi95sSV5vDtCWgLkSqasDdnODGEcHswJJ9IWBciXeL5PqMqIRHOZLwZ9/cr4Uo4SzpZ2dzWwM8LsUQPzB1m14evkqYSLR4+lAINtg+aTs+QSUJFhJdoHNVGPhwfCGpKJJvVcBAU47xNNqpYiglFhdc24wgHnTpuH8KZPibB6HZeNcu+Ml5xirE9xavnkbvli/Fo39fjvBkICf8pZTAQ5uGYdOYr10OVYXNjNyv3YmkGh7ITmJtSzw8wJB3H7OHJxQUixzgWMMz2fogE5kYX60dQveXrlK/IVDXp9qjwNK2wceHif21IOZaYMPmQf+XLVNgh2bvDd39ufqOdjvtI29WVzRLD8vHMaMqmG4aeYMYXQ5Ka5xsMT2cXT6qhEDwvZc8GVjMx76+BPpP0EejseDHwaydZ3np1KGgexQAMfkZEkwB/uo4xnIzSFBWScJk3PBzc+/hL2aBj+Tiw8B4v3QPE8wneCwz4giPxzBaUMrcePJJwuoRU8yBRMo0J9MT4KIDGW79Zl/osnnE6Yqv9/xn3LmF0eeTU+144uLBRh2PNl4Tc69cLy9uOobvLW5Bt1pPLhSoAXF1pmhIEbHLDx41RUyH/MZJDPEhFRjA1Uf7q3DM4sWCRvO7/XAEum/idxoCCdVVuKumTPlnhxwejAo5KTzytqRdMjjAGsOoMe1jczQbiuG7fX70Nzdhe7+PliGhbQUH4pyszGmogJD0tNk/eAfR3Y6GGjj+OBn8Xn+8tU3sDtqCvs77FbteTBrBQdko89UejSMao+G/7744rgc1pnXHLk416evunvxp3feQQfTaFN8/89BtoP1s3iqLeXIDGoIBZDV3IAJgT48cOlFKDTCSI2G1a4tibGXOExLQvgdei0HGxfe/jBadjUg3NmH1KgbHlMXoI0AihOUQJBNfLQ8LjSmp+KyZ/6BI+adhcwsN2664lzkh9uRafTHQTZZx+gldtnVaO5ibcu9hK6Yu7EIxg4rx/NP/E2klGJ0YrP8lbxRx5ZdDbjm1jsQ1lLl3w7IRvl5ZVEu3nnxmThrjuvvx2/Px8rFS3D2MScirygPo2ccDaTyUCoBsjm+bwTEoHuxbedufPn1KuytqxWiUW5uLsZWD8cpM05ATmZaEjCm5KYyE1qsSZVVB4HDPzz8KD5dvNSWnaqDtNRLd+kRAAAgAElEQVQUD8ZUV+HEY6Zj3uwz4HPzvyuQkHMp29QVjSLaG8SyhYvx2dLFOO60WTj7J+eKA57zXTKGhGmkZKP0jwuGwmLvEw6HkZuTjdLCPBUsliTfVJgJQwaUPJYebD+7616s2bhVQDbO4VKDx6L47c9vxjmzTpZdh4Qz2C/uMx75299w8003IcWt4GZn76eITQ5lKxEEwesLmS48//IrePe9D8U7/5E//wGlRbkKwBOmnQ012vJdfzgKT2oa2nu78fBTT+CO++/Dqm1bsbV+HzZs3IEsdzYee/hR28uOTEu1vzFdMVFSFuTkQtcTTLbBJLH4vsTZn9h2ZWT9O8EHyevXoeZ5Adkk+ED3DIgocU60k39ZNiQiO3DBHwypDpbNpSDxOjj9VdEvKeURT7ZcpouqgkxOB2xQbL+Tc2dzFHOhz04XzcpwGAc/tIQpHb5hKU+2grx8YYEdiqLL91MGwgw9ei/845tVWLhtB/o8yhskOWkrebPww1fy494hE7gYIEaQGutFhtkmhd410xh8EEBBhHJRE93uEizd1I2P1/mFqeLRoihN7cXtcycg12iGO+xHxFuAfV6CbJ+IXPTWy07DUDLZIg3QNEuSR3e2WSgqKUWW1S2yNRIZut3DsANTcP+b24RZ1ZMyVOSLhMZEqCDySg62sABV+eYujMZ63H3+SAyNrRcGEv2getxDsKQ2G2+u7ESrNlLM2Mmi0cSrKSg+T1PzG3HdacNRHN0Ot9GLkJcg21g8uiSK5S2laPeMRlDj9pHPLQqvKyzeaxWRtbh6Rh5OLG1EoVmjUgZjTE7ldMMTFB/CyEIf8tDlrUK9fhhe+uBr9PT0oDLbwpxp+Ug1WgAjgohpoKW9D8GeNsw96TD4rD4B2cjo2xqowOPvbxSfOBbmklaIbAlKYIHIe6321OCBuTmoMDciLdoqCZxN2ng8tagZX3eOQqe7QuAd+lwdX7Qb151ciJLIFjF1j+hZaHWPwXOrPfh8V6aAFn5PkUh4PGYAGa5Oee+51S0qXdSosc35s9HiHo1XN6RjwRYIqERQ9vKj03HccAvp4VpYPXsR7m1GcZYLJRlK2kuGH1lUb3y2FenFw1Hb0Imujh4cPS4DM48cgQyDCWwBYSGyz3hZcTik/KTCmedK4v/BFFtO4i7eczUWNZTj1RW9aNNGCihSaWzEnXNHYpxvK3KNXQKWiGeBwMg0aCfolyNpnu3aCNREq/Dc24vhsoKYOioXxwx3wRdpRdSMCZO1ZtceVJXl4KgxOZJUSeC/VyvFF7s8eGdVJ9rco9Ct0dQ/W7zUKGEUcMlmQrIf+WL9AngWG1tw+REWZo2MimwUVhD97nLssUbid283odEzEV2uUvkOkW0bG3D3aV5Mzt6H7FiTzGXt+lAs3puNZ7/1CVBDzkShsRt3zMrC5Lw2ZJn75FSQSb512njc+3otmvRxcr/0ARPPglhQxjq9xii7nlLSh8uPzUeFXi//zWv5pfhywDS2G9mkkugjGYKWijC3wbZ+d4EAlmQTfrgjFR993wM/U1kJhEnKpM0KlQVWhUekW32S1FvKueaUUgES2SZMOE6JUfRkCZBHOTdDOp7/LgMLdqm0Xd4LPQIFZBKKiaYOMyz2uYikkpLNeFJlB6471kKhuUNANsprxfvusxas6Bgln81ghFPGZ2D2RB0l5i6R3/qsLglIkdxlVyq6Im4sXrUdm/cGEfakQ8+sEMloZ8iDXiNdUkXDZO9BEzZwvrkX156QjenlAfk8cgLoHfd/mfsPMCmru30cv6fP9s7uUpbdZdmlV0ERUKpgAwF77xqTvCZRo8bExMRojNHXV03sSexdoyIiCILSLUjvy8L23manzzO/6/6c58zMLuDrm2/+1/Wf67LAzs48z3lO+9znLgTCn9pgw9rqLLRYh8Jn7yfhN3yR8UhmbJ5xAGeMcApIlxapFy8tAvebm/Lwj1WH0WIvEVCT9895J164/idAtsSTUgPuUBgZ4SCGJSfj9xeeH0uplIgUM/lNS5pY6B+hdIrSpldfQ7eVjI6430wMVDjhshQvornxSpRz/adANpFNEmyhgXTIQG7Aj99dcTmGJ7kE0CBzQkt+Eosy/f+Snm0W1vsIspmeNx5XEt36TBBMvZtjRLMR1NEbn29E2GEliOBvV10lhSR3FsJekU0q+5yBTlilLR9451181e2RFL0Af9ZHitprrxS7YOWpJey0KMDEPfrpJQfDSImEMDQvD6ePHY+xgwfJ/eoilOtFophb+qRZMBLk0bIrfSgnh4kiu7KK19D9Hy7FlqYGtNNryEGmi9UE2hSbK/7S4Ih63lLgJsqJE05y1e8cD0yJf9qxjEiCbEyLDWFSdhbuO/dsATBY8PcF2TwWZVj/9rbt+PtX34qROr0Fw2YSZO+uenyQJ76hNw8iTE6JHpeJBv2J96n2NKZUXPzvlDfgkonjsHi8Sg4kyKCZg5qloiVzLP4bI1Es3bgRX+zcCa/NLn54ATIzHEzqpcedYqupmsSUhCYEkqj7O/G8oVQYFpE5u8jADAcxe3AJrp95urCECCgI78OsebiXJfBHIIUg9Fft7Xh62TL0OFxSI/8QkE0+TvbMcVNstRf7fpDtGBClD2GnL3uOY0Oz8+hLNtRuw2+uuEzGJI/xBNiM20nGuoLiQamnzlWKgMaamgY8tHyZyLrJ8uLhggYv488/3ps0yMbDi9mFBfiveWcIYEKQLU4gUExFgjJkzd74zHMiZ+4mKCNpavHx88N2+updnGvsEUP8BMk8+91FF2BiZobIkQkOxTmMKiCA42PFkSP4n5WrzPujH1viVSpWrIBs/h7cf/4FmJSZISCb9mTjpxK80gEAz32xHv86eBjtScnwWdVzdsCKtIBfPOr+cvNNqKCc0LxLDVZp5ib719ZgWJhaLS43Ai4XwlHKrOkx58Oc0mLcZnqWnQhk020mLDOzDtefT/Yg273NiGLVt1uxaddONPkCMrbCNihZu5icK6a3OxLC4LQ0XHrGHIzv1y/m/yjBDQngrPZIZJ330rfb8e7W71SQhV2BExJwZ/bbvsxEepI5IjwgCaEgGsJfrrhSxiDb2ORexYJOyC5f39KKpz78SDz8fPStM7OHfzAT/P/SqRLeqw/oqFdJDviQ7/OgZd0qvPrzn2JUkgNpIdqVmHI/AV9VCJGMcZPswWM+OZ8xwRRRkdHORphtgNHUido9R+AK2mAPMzjDqvywRDJL0IykFQsaU5NwxzvvIn3sMOQNyMKPr7sQ2UEFsrlpEslaglY/Nidu/Pnd2Lb/kLC+CAWJ91s0jGRrEMvfewtpTn6PkowS+CEQx70tJabzF10IT4SkECUzFNFqxBBPt7dfei4GsnE+8XX04MbLr8AlZ56LzMx0TDv7DCDNhSjDYsxnr4g+CqugfxoP6wX6khAAjj2TCSb1kBhbJzyBRO2AmkvFL63Hj5b2LtAvnofmaSmpyMnKEHyC+3rKOAmwxcMTTODSF0RN1RFsWLcJ737wL7z01utwpLgUiy0WkqP24HrulqsxfT21/Ygwv+UBmSCgubZrcFGDbGcuvADdATIK1d6ed5/itOD9V19EVjJ9l3XSqwLNAkYEjz76KO6645fqK822iCsH4yAbD/sJsPEpPvzYU/jo05XKzgNhXHXBEtx0zWUC6InSjOOb45GyUYPjUv2u4Dt2G7w2BowY+HD9l6hv6cDSdz7F1xu+BeFZCUCIqrWX90CQLScrC3YBYU1WtKkQUuuEskOJHRSbrHedCcDgTVFDJpDLNLP+eLxUy77m5mhGWircdhrLx6e64705kULZ4wsiFAohM51LUXwT3vf39IDVFHiiwQTZiFaqm+xNu+vdJdX1mMRBCT7gRaakKAZIXPR0/BlIXy8LdIJsOTk5po6bTDZzk0Bk1Jx4aQzIB8FFWRvw3v7yK3LS0WNXEhGlG+akozbPmgn3b86B8V+LGVRyMx0SAIHG55lGDfJDu3D1yRbMLAkgO1wjccGUMO5rMnDEm4WMQSOx90A1ju7/Gj9ZMhmpoQY4/T0IufJQ4x6Fx1/+WACTH106HyXWvUhjCqclIv5F3x1swtChQ5EqwFJAvMzIXPuqeyj+Z1kNqh0T0eUYhGBUiKzCyKKPDE+MCVZQXkaG0nkVnVgyzo5C4wAckS74bBnCbHpmbRDr67LEYNxnzaVVHBym5xKL+Fn9G3D19Bxh79jDnSbINgJ/WubFd13FYuIesOUq0CnqQ7LFg5zgPpyStQ8/PnMACkLbhEnnhleASZFEEiCiyTkyxQ+r2TYU730Xwfpd9cLYGT3QimtOy5W2JXQYiNqwq6oNRw8fwqKZI5Ac9SAaCsHr6I/tvlL89/uHUOcciw4bi/lkhEx/OYJ6BNlKojvx0EX56B/+TtresCWjyTYML65vx8qagWi3F4rZZnbkIK6fZsP0QR7k0m8rSh+vHNQ5RuP+91uwx18hUkUCeconhL5U1SgMbcPt89IxPrte0kMtRlgAy3r7aPz3mhC+bsxBt6UQjqgHQ2z7UeJuBJq/Q4pBc3/gjKmZOKk4Q8AUxmNTCvrKpztxqFF5DgzKT8GQPGDGhMFIFUkewSsuH+olBZyZLKP09UpeS4CG/Yg/8yETLfYKrGC66PoWdFoHCVh57nAfFo1zID+yW4AtJ7xmihD9FlwIRJPE46vDWiRprM+urMPhZoK33TjrpHzMK48I45HfGLI6sXrjVuRlujFtWBbs0S6ZGwhgrajMxFubvKizjxBWHynnIUuqmPCTSRZbDBEVxhpDDkqwE79Z1B9Flr1gkEbE6kSzdQhWVjLYwo1Gxwh4LLTgjQjYNSj0HX63IB3D3YeQCoZPONBsLcWyvS68si0NrfYhQDQk0sZLxgNzK6zIiHD2ADrtA9FoG4GHP6zGwZ58YWJF7W7Y4YU7rBh7ecYRzBvlxhljUpBrVMp9J5GdCbLIFFONgCTBLgE4mUEb7RDmJRc7bmjCcKPb2k9ST6uiw/Dgv+pwJFKKHku+ALoEBuNzLBdzgvkdwuwsCO3Bpae4MGNICLmhA8gwmhhNIXJWrvcEuAiENThG47nNqVhRmY4WR3kCyKSgDBVfrjZFBNmY+kufwDPLenDFJPob7VdeddZc1DhG4cmPa/BtZwW5dLhgWn9MLQ6I92A2WXRGq5y4UcrJuamqrg3rNlVi4OAslA6pQEZOniy2TBPl6WWzx4bvDndh3a5OtBkZAr7Rp3JiejVuOZvBC/vginQgYEsXyejbe7Lx7nYrmmwjZK6Iyf8sDAch8FmDEf0imFxil6AJysgC1izsbk/DxgMeAbfpKyjppAKy/buvvsW1+WcyhsU6IIrUoB95fi/uvfwyTEhOFgkVgQolKYrLU1iUaEPqPy/7BNta2+CzsxjkxvH7QZL41R+Pn5645iaybtQsoWR7vYvN4x2aqY2NSjEkYED5a5anB9efMQ9nlhXH/K4khc5sUNNFInZ5Ms+Lx4kqrPeQjfD0c2igRIwG3icE2dRHKA8vZRhf4XTgkYsvlIJeyYzUiR+vnaz2bliksL7nxRexFxZ0uehd1BdkOzHooBhWyjOMbIKUQADl6em4Yt4ZKMvIEImqljfpZxkv2xOfiALa+J64L5U5RxthJbWBRQrxhz/4AJvq6tDmdMMjQIBdZJMsEpSxt2a2mZ/PfZDeyMpDU8ypExWZva/KfP4CyJjAsA51sEQVOBwKC3jw+wXnCIChmWx6c8pCgP2Wz/L9Hbvw7ObNaE5KEZCN4FTfz00cZb32nKZHWyLTTQOH3EPol/jbmBBGjM3GZ09wIESpYgDTi4rwk7mzhEnFo2TNHNQAG4E1GqiTKfbOl+vxxe496LE75TBW/NYIqnFOJtPJ3ODH+Z4qjKMXw0uYamGVbmr2eyVvNq9bvNiUoTx92AZFo3joagUOawmrFkgTciBIoSVxuwm2v/EmqiNhdNscSp6aEAjyfXvpRGZRX7l4fEAqKdEPnv8S5ONanqvld3kBP3572WUYlRJPE9X9vu/sqr9PG9qz739eXYuHlq9AS3Ky+IMRhDqWIRifbyktprSR8tSFQ0px3WmnyQEGQW8+JdU/FFOUTLJDAH5kGv2TSUamZSIcd/wV4FjwVOZAysAJQvv9GJWajAcuWiKSZPY3xQMxk/XoYWr6wf3lgw8l6bidLFXz4F9/pwKalMyZoN1jV12NkU67ALCa5aiPTdl/CTA9sXwFVtY3yOEBZfZygGexIIlBEN4e3H7eIpyelyMHHxr452do+Sr7P9Mz73r+BQHq/E6Xkoty3Ad9OGvoUPx02tQYk41ejCIQlfrJBCRMXyY+Ty0HZd/V9gdvf74GW/YdkHCCoN0hYS6SDCwAvHqp9iSgQp/oiIDkPz7rTEwtLpIxnGQCCwowVib0ZLMRJNzU1Y0H3noTze4UeF1OAQnVZ+v5TH2HtgYQwFcM9dVY/NWVV8gcJ3J/04NKDjaotLA78OXBA/hky9eSiigsaM2U+k95e8c6gJ4r4gd0rNUIslEO3d/TjtYvPsPHD96HAr9HAEnK/wi+tLS24g8P/hkHDx7EtOmniPF8Fq2k2CcScCM1NyngQiVXEAWNoG5nJSydIbjCNrjCBIXI9iYIqliYLclu/G3TRlRGAygaVYrrrz4fA2wepJDJZqjgMsVkc+C3f34Mn67ZICAb21F5mtKvLIDnHn8Eo8sGC8imkskF5hKQjX5n1//kF9hzqBohExjjvMT6q3RQIV5+9q9wmYAeJYR8EK+98E/s2/INZp8+AyNPGoPcogGA2ybXnngQoRltas42D6tiYFbvfpIIKvXFCWLgXcIhHT9Sz/OKXcZxrzAGJeVUbRD1BbFh3QZ8uPRjlI8Yjmtuvg5ReSC993Xx74gDbho2FVbcMViP/n31Aw1i7dp/EM/8/WV8s22HCnqAgbPmzsTdt/8MNgYzSPCFVikCGzZvFtDw5JNOMusAfq4G1uIzYyy91OLA0pWf44FHn0DYYsPJp07B4gULsOaTf+G+u25TSbKmZ5zsMsxDfBWgqNLBeQjHf3x2YGddNegj9/yzr2L1ynXIzVJHAzrdlcpn4k9UNTptCg5Xa2YcJmN7MohJtat56GgAXT2ckYDU1JRjOOCaJHY8Apdlb3NjNDMtHUk2BbLFTnrM9uhLp+fP2aw+niQIyMblQIFsxwPmpIPQ2JUbBXonRK1oam1BHpFEmiv2Qn2PvzypzZANHqaLwgCRxFic7fcAXTEquRFBa3sn8nJyVHJqQqcVsz6xdeC1qWQO+rGRCbCuoQF/WbpMKL4+G4MPtFZfHveJL/bf+YkUKKrDEuRIM1ql8M5hgqaxF1dNy8CkgQpwIMgWsiaJ/JKeSyxWtx1ows6tW3DTklORarTA7u1G2F2AaudI/M+ryxAKG/jx5fNRhENIMeqEDUdW07rvKjFhwgSRGvJZUAbYYi/FyspMvLa5B/WOkcLuITNN6LJcyNheRgAp6EBmuAqDIrtx18JClLsqkWlQrEJ/qkJUYRh+9249jmIUOqwDEbARIIAw4FKMDvQL7cWCsiZccpILBWSyGV3oceSg3j4S973fjr2h4Wi1lAhrjMaXLPgpN8wPbsOdZ2VjXMZR5IT3IxXN0iY8AeAg4j3QA25nbQhppafjq1onXvq8Hn5bphTcp5c7cOlEOzKMaqGj0itu7bYGtLe1YMmMYcIwQzgEj7MI273D8MiHh1HtOAndrmL4ow6EOLFGbeIVRvP8AZEduH9xDoY69iAjTKYMfb2KsHy3gbe22eUZkbk3OKkBty0cIEBkqtEqi0K7dSC2dRbh4eVMIR0FjzVPwCcKAFPEmP8AJuc345ZZGQIQULbIsUCj+SPW0fjN2/WosQyH15oroEBhcAduXjgSFantsHQcQE97FQrTDQxO5WTlQ8RqFwD0m0N+WFP7Ib9fIVw2P7rrdqE03ymAi83wyqIrZyqUCVtT4bWlorWjBzmZScJEcxAsoy+aJdQLZFtZnY+31tXLfRQkB3DH2YUYbN0rXmNJ0VYBWNXosYEQYGc4HQfbk+AYNBMfftOBz/bx81wSLHDZ6YMxvaBJwDmmDAUsyXhnxUaUDi7AtIpkkZESaiJra3llHl7bHECtYwx8riIEQiyCaXRNH0C7aOllU2Q1kByuQUF4F84o8wqTjQEUzogHPsoX7WPw5Kf12NRRjnbHUHgtBMJ8yAjWYHB4Kx66OB+DsAvJRruY/BNkentrFO/tzUObo0yk6WnRJswsCWLRlEJkRFtkw9noT8GOJic++qYHjYEMuUeC6WyT9Eg9KjK6sejUASjPVP5jaUaTJMA6LH6ZbylH3Hu0E7XeZITE+4z+Qx4MzgqhND9F+dOBwQbJIpets4/E21/7sexgmrDN6NmmUj/jYICWexNAzDf24ZxRNpw3Kij+hpRZsn3F1FRGLQ8uVbJsnW00nt2chNVVOQLmeW15AnIpGaqawwSSN/zST7Ii1ZKKe+XUNMwsakJGpFqKF46LOucEPPDmbhwwxiJsuDA8sw3XzivBkOguAf4IIPIU0YdkfPXNdjQ0dGDurFOQmmSX56mLPiG+Wym6TRYfSEpkX1+1Bwc9mcKa6x/ahV9dOhGDonvhZjqvLU2ufdnRAXhxYwAN9jHw2AuVLF1ILUw3Y/BMA9KMemREVHtwAx2wMM11gEicOfcyqZXulIm+PP/3JeD4IJvyy1C+VlkBH+YUDcQts2f1Yq7Iaa7aksno0slpj324FJtaWqQY87KIsdvN01m16YkZOx/3YhPAsgTJYN81XvUncy38gSCblKQ8bDEIOgWlGJpTWorrZ86QAlMzchJj3vuCbLxk7vtZkLFIYnrbL0x2CUG2IINrJHlMyfLiTDZ1s8JeMcGKiVmZ+MOCBcKwInxNcE8OpE3jahbWBNlu/dtTqE1ORXdysjCBWKSpvYnaBPeWxMX3B3YGaYQNpEZ4r37MGTUSF54yRYpWAmz6O2WjbQKmesuX+Gj0t7HFtSet/rk6zVdSRHn+UWDVnj1YsfU7VHt74CX4Y/qBBQi0CfslQSJ6Alno/yvIRnzDGQ4jwx/EmLRU/HGxkuIRwCBope9Ty/0IDn9ZV4sHln6CJoJsZIP1kjn37qwxTyPxOEpkYZjvS9gfxiWy5veaLDL99wL6Rikb9GOwEcH911yFISaTin2CK6KWr5EFREBw7f4DeHPtWjRZ7fDQ74xJk2IrwlGhAJJE5qCaW8i+oiJAHerKkb9pW6LHkuzF5X7iB9GcBzhuCErn+H24+rTTsLC8TAAEtqf0W84Dcl/WWPojj3nufeU1VIbD6HS54eW4EL+kBBDhB+5nE5mAvZ5ErNiMzwVqcPQFn/VzMeFGM1mTnmTJAm76cPXpM3BO+VAUmuCzZnWe6OBfzwUaMFlVXYNHVqyStMzeIFvinj0+bxFUd4XC0qYXjRyBKxL8IPXcyh6j0zS3+/z45SuviByVoOrx5cx9J9VjQTbObwRl+Dzz/H5cO2MGFg4tkfvWMnlVN6kVmAAiGbs8TGhMVt5eZPJqqSi/UXsgUgaf7/PimRuVDJ4sTN2HhS1mssPop/bAe+9jY2cXOpNTwV2EUprZ4QoGxPvz0imn4Lzhw2Igmx4DbA8C47VGFJtqavHa6tXopHzVoZLqeaiQGfRhwYgRuGnyZAEuYz6SJtAmrWR66ml5JZ8jxxcBtg+2fIVl33wDj9Mt6cA8LDBspgcd52CTYcnCXgJcLFYJK6EMn3LXQaEg/nzzjTG/TcX0VHMl10sdTECQ8LZnnkFdcqoc0hBkYzvoYLBEOyNd64qHFr8rEkZaKCTfSVmirnkltRhR+K02Ya9xbujh4QwnxZhC6wTj4/++gTjubwgbzaDnIJDl8yC3sRrDjQD+cOFCZAcYuGXK/axW/OwXt2PE6DE477zz8OYbr2H2rBkYXl5u2lUQYEkARRP2kZRCilbbY6Bx52EYbX4khRiMQEm+AqMIgrS5HVjV2IhXNqzB2DnTcd7iuRie40B6pBt2M12U8yMP7V96+0P87R8vKcN92qPIPKG8i+//9d2Yfeok8T5Te4S4FRV/95En/or3l600EzV53BBGitOOay67BJdfsEg+R9XaXLct8Hd6ccNlV+KcufNRVlGKSadOBlLciIrnqlbvqbVF+5WKt7j5IiAVMuzYuHkz8nLzkZ2Zg6yMTCVHTDR/l2dOUo/yZtUHkwpEO/Z4QvnYK7xCebhG4WntwFtvvYVPP1+N5/75dySnJgu7q8/X9FpzBOSTAzQerNnwznsfoKRkCCrKhyM1WXQQJpWC+IcGxdS6JeF/USuO1jVi9+7dsrc/5eSTkJ2eksBiMw2uLMA9996L++67Dw7TW1TYcn1e8WAFOxo7vbjyxh+hrSsAw+7Eww8/jHMWnoPHfns3rrvsAnneBNlUsJDyBhQAEE7UNzfjoUceQ5e3C/fe+2tkDcxHlyWCD1d/idff+Ah/euh/MHrE6Bj/Vh9wdXm6wbBPzhn8XDVvqtcxV2tePysaSm1puOR2u4VkJGy2hBTexNvsNV/sb2qKZqSlw80Eh+OBbHpNTLgIDgSCbGRHUZ+ayGTTJ4h9PVi0QSGN7Vra2yRCNVETG1uMT5C2SWCh2+MRU7wYk012t73BrsRTDfX/VpGZdbR3Iic3Ow6yHWdKUppdK3qsNjHzfHb1Kqw6UitFihjoClX034zqPsGkqU9GeB98cFZLSAy+i13NmDPcibFZTajIaEa/aJUwS5LQjagRRCTqlDS9bks2fLZ87K33Y8OGdbhhyXQkR9pjTLZq10g8/uqnAjrcfOVCDIgehivYCKvNEEbWJ+t2Yfpps5TnkSUKPyErWxGeXt6EbW254iXVQ5knkWNzYiEDi0y7jGijAD9nDQvhonER5DJ8wOgSzySmcH52KBn/+Nou/lxeS44wcZR0hvK0NhSEd+OSUd1YOCKCfpF9sEWYhpYvQMmdrzXiiHA1FGQAACAASURBVHWcSDTpA8UUMhcZSMZhzKsI44pxPvQPbUNWtA4uo50KcjVVRG3w2XPQZhmM19ccxYBTrsQLy3ahyegvrKuc0CFcdGo25g7uQLpRK9fTY0nHB19UIhwJ4sKZZcqDyjDQZR8YA9mYgtjlHAzCS0yEIbjjJFOMnnnhnbh1ph1T+jWIhxXBBTLUjvj74dH3Dgobis/tgpnDcMqATgFPOXkw/ZHJo29+HcCHB/LQ7q6AP+KWPp0S9SAjXImh9n340ZnFGOquEjYVTfsDtgxh562ry8Pfvgig1VEh5voMFBgQ/Ba/vGAUyu2HkRGuht3SDWfUI8+FZ7FCz7Umo8fIAGxu8TQgQGMzuuCycEJTIQOKmeOGL+xGwNlPEkDf+uBTTJ8yBsX93EiNNImMjxw2shu9SEWrvQIrq/Pw7pc1AugsnjkWM/rXIze4C+lohivaCWvUby5WLpHsNRqFeH9zG2yl5+DtL4+i21YAh+GXfvXzRaMwynkA7nADwvZ0+OwZeO6t5ZgwuhzTyl2E6KRPKpCtH17d5EedczS8zgEIM5mIwIc1SbEgInxqAVBEzHYtDm/BbYuGYLiLzM4GWXDZ17Z6yvHYR0dQ65yIdttAAU9c6JLAhgrHHvxhSQ7yQzvl7wKWVOnb/1znwYrqErQ5yxCkF4nFg2HZQZwysj/aqnejrqEFtZ0WCeLoRi6iNocK/Yg0oDipBXPGZuOUEhsyI3VIR4swrQTAZPqulZwcbjxcaPEl4921VTjSrCTvRbnABXOKkeVgWEdA3uNBLtqdFdjYmI8XVjeixj4S7fYBcq0q3Td+wukwFBMuzziE+eV+LJngEjAsy6gTHz+y0KKStstNSRgRS7IES9TbxuLpjU6sOpotnnV8jmIya1KuyTxzGkHpd6nRVmSFDmCEay9uXVCGgZY9SDU6ELLYRV67JzQaD76zD/WOiQKOU147Lt+LG2blI9OolWcWMgys/nwzvF3NuPjsyUi3eoUJZ5C9I89YbeY0+4bzjNdagMO+XDz98UH0BDjuD+OOy05FERhGEQfZPqkeiJc2+AVc7XH0R0iIJIqa7jTIZKuTcZcZJsjmkbFBsLfTmg+Pvb94NDLZNM5kO7aYUqt47xPmvsvBiRZ5bq4odSADKtfnwV+uvgrDnc6YP1TiFp0AGyVFBJ1e2LgZH+/cJSb9PpcbflnbbcLClvLfDFQ4MRNbeWAe35g58Vv7rL8JZs69mApcN81TZ11cJhkEX/woT0nGby+6UBhOLAYJOsnGM2H3c2yBTfkyt88Wud+9UeD2Z5WESzPZhLGlQTYTNNMgBoEvMmfIQjitfz7uPmOefL/279EeQSw6O2CR4vbnTz+DBgYruN3i+aYLMJ1MLZtAzZCyMvhD+ZEIsyQURnbAhyXjx2LJxIny/DRbhYyVxBbtW3Yp22/FbhI8JsE4PN6PFCNfjKbN4pdgG//Z09yEj9ZvxK76BvQ4nfKPNt/XTBAWnPK8Ejqm9A0T3UzcNB5vM3kimSPvnywhJqOWIoonrrgi5nelQTa1bivpL4tr8Zx6mp5TLvHC9YkRFKUiJlQaA26UJFQOSWm8LKCqeQda2kQWRqwYOtYqJLFfkcXmlnRbH26cPh1nlQ8V0JcsQ+XmqUBdXiPlwy98ugIbjxxR1ygG+1xbzbRywZfMEAPz9P14W8C+LIfjMT+1lFWAYTJa/QGURkJ44NprJKmVQK1bGXmYYLtKTeV1Mj3xkfffx9b2LrQ7nSKfDHE9NEHWH67EMJmN2joi4RnIMI2Bmf/b4bMJbpkS9DjYruS5s0tKcMOsmTGwXdisGowVcNJ8YgkPjs9XM9nIqlp1tBqPrFyJZkoXyXrqyzQziQK6T9MEndJGshevnjQeF4wZLUAX2ZZytea4I/hDoGtTSxv+8P6/BGRTclQVgCLPKUGRooo2Pe/1nsHEo9EMeaA8tiQcxIPXXyvPk/LYxDlB+5FRBv7Gzj14ZfNmdLiS4HEoNles5jFtXMggozx7QDiIp6+/rtd4U+W06sfaj+w3L7+M7WGI1yQPDzhv2i12OEIh8NpmlA/F5VNOlvmK7dwTNbD7cDV2HqnC3qPVaA0FJQWYjC0fwS6TPEGQjembC0aNxM0nTYzJKeXe1MmEWdiqalFLrwmu7erqxvNLl+KIrwfd4jvHJHElDyMbV78SgfWY6b6FftZACuWRfi9+Mn8+5g0uEoa0bld+gj6kiQXnPPssjrqT0e1WdgOa8Svc/JidUZxQotYoFTRB4346q8jBn55vWIhzzhIfWbLuaHehQXflrRtJYNeeoET8QX/de96I+2LGPPqMCHK9Hth3fYOfzJqGBRUlyAr0iN0L2ZS0VFq5ehXmzJ2n9j8igYz7acnc0gsIiq9S4hUmZuY2oCeC+m0HYW0PwxXWYQhqHHS5bKhy2XH3M3/DqLPnYua8qZg6vD9SIt1wR1h7mJZSFjvWfbMdt//6t4hIgIFicxFscURDuOeOn+PMWafFQDYJhiIhIKrqd28giMqjdWhu7xAv8tzsLAwpKUKKi3y+cIx9JaNb7IusWPnBJ3jnjTdx3jlnYvqM05CWnws4NfEmYZWV8a185zRow5pq67bduPue+zB50lQUFg4QPzKn04loJCyKv3DYQE9PN2rqq3H06GHcfffPMGH8GBmNmrkm7DXKIc0Zjz+prDqM0uISONi3wmF8tWUjnnr6r7jw0ktwxpnz5RCm93Mxryrh7xPZXw1NnfjbUy/gjtt+hX37DqC+rgZhhsxkpmPo0DIUDsyXOCk1NhXgpsA+c8wZEQEO2Td04JCe57Zu3yY+3eeeey6sDEbk3KTl2Wbf4ScqlhyJAw785cln8f7HK0V9xjm0pKQE82efBn9rPX58A9NPg7AaVEzZBUQXb1nqfwLAjT/5L1TV1CElPQVzZkzDLbf+GH5bBF/t3IunXngNV173I5wx50wTmGP/UIy17h4PUpJSYSeT0CR5/W8gG4FGPkeCbC6XS7AaPZcqlEm95P5MAFf3Gsv/BrKpBjwW6fP6gghHQv82yKblon3BuGOKEfOElZOIx9Mjd/NDQTb98PuCbNIo5sqkNwfSpcxJsMNilZPru599DnXuJNlEEWDjpHt8H4sfNA8e903Kw0gJYnm2YrOEhdlSajuMX54/CoPC3yAvvF8CEMikoIJZRQEnC/jks+ahx5qFqg4LPlu5TFJCUyNtcAa6EHT0Q7VrGB57ZTU8RjKuveIi5FuaKCiTAULI4Y2PN2LEiGFIQ5uAQ9SKf1flw87OAWhylKPZVgyPLVdYb+zc7OIE2MjEyo5UosJViZ8uKEUJdiE1XCt78h5bP9Tax+AxysC6K9DiKBPwjp5RfJGdkhpR4NT1k/yYU+oRHysYIXQ6C3HIGIF73mpFrX0cuqz9EbCmCThK37WsSCV+em4pJifvQmF4hxTBBLBIXeUzDRoW+O0FIgV7aulB7AlWoC5UIKbmbqNDpUkuqsDopEMidSUbib5dz77/tSTeXjxjINKMFljDQXgoF/WW47EPDqLBPkrSI8NWgmwuYRaJ1j/qFU+4xcM6sXicFYWhPWKqTyCLbK71h0L4eudhTBhegskV2cgyjgqIYlhdiu0XLcOj7+5DZXSUyNU46Gmen2Y0Y0hKK66elY8hKQ0iE2aRHxGvu/6os4/DUyvrsLl1kMglYXUjLdKAwYEt+O0VY1Ac3IaUwGE4HXxqPUKzpsCK/mkEY6rrPehfOACRkEf8/AjmcBHjBEtZcMSSBr81HV4ogG1jlYGV677GwH4puGj+JGQbNUg3GK7QIowsBh+02MvwWU0/vPNFNRypebhu8QwMiX4j8l72L9V/uVUlH9UlTKbqaBn+/NYO1DhOQXO0QK6N6anl9oO44/yRGBjcJfJjry0LLaEkPP3mx5gxZTxmlDNFt13SbJjwubwyB29t9qDJUSZAFoG/kCmxJJuNJzn87qRomwB4ZxY34ZJTUpBP+SC6EEQ6mqxD8No3Fqw46EKzrQIeW44sgQxgyA8dwtQBLbhluhW54b0CktLzjYDw4x/XY3PXKHS4hsIfIdMzJMxQh9EjzD0yzMh+YlgFT9rocTY4tQczhqdg6uAgClGNbOMokow28bFTOVpWYQnajW5pXylCrelos+Rj87aD8HR1YfbUccgCx7OHTqeSgtpuK8ZBXxH+Z1k9qiIM3Rgs45cAm8i9zcWS8w294Hhv4wsCuPH0DAyKbBPZNsMapJq3GOjsaEFeRpL0c5ZxWi761/UOfFGTg1YbA00ylQ+byMiZYcqE0B6koF0AqoH2Wtwwp1AOCzIjRwQQDFhz0GgfguWHc/DG5gAabMMQsqfDFW4T+ffpQwycNWUo/P4OrFq+FJ3NDbjorJMxOldJ1MlcjVo5djNFxsr74ucSNOS9UYbcZe+PFfuAdVu2I9/pxY8vmoa8yD44I10SOsFQlbf3ZuPdbVY02E25aMy5yyJge27kEBZMKUJWuFYOIjj/eS2pIh3/YlcnKnsyBGSkhFeFa/znQDbN+BIwKBQAGVf3mnI7LV/TTCAu7mQVEFT5uqUV973znhSB3Tz9d9hFpk/2Ck9QEw3wY8yZYxjhqhimbEgKGX3KJwdBimZP7pxsLOTvEgGa47WBCnDgiwcY4tPFZEQjgt9fezWGwiLG7TH5a8Jp2YlApUSQbXckil8+/7zIRb00lj5OkSTXbBbBGmQj02JOcTFunzFDmBbat0iDbCxwWYTtMkG8xM/Xh3ixw1pTLhc1AxHYZpT6Un6Y7g/itEEDcevc2VLAE0zkGbJmr/Gz9LY2caOgm0EDDX3Zbgnbf/OZcBSqApJFK9kmBFvYLw51dePdtWuws65BJKR+SZokU1kdIHLjqxn9sUJRYxrmhZzIwP77QDYdItCXWeNO8Njix2sPJoIJL6zfhGW794hRPwt4FlpkQ/SWWcUZIboI5nXr5yGgpFX19++TLet7pXQ5LRxCgd+HJ6+/ThhAOnyD38Tro8SO1/eXDz7C102NaJfro3yNLFEzvdRURvQqfr5HFpbIsIsduuqZ2hyXitHKxMYIsn1+XDJ6FC6ZdJJIxpVXnMpo5L/JZmS/Jfj89o4deGXDRrQlp6DH6RY5oDCfjmFexntS4vXImDHBcXmHGcAgxtq9Xmq+0PPE8ZiY6u1xkI3FPQGK1GgYqb4ARqal4Z4LloisUDM8tdF+32vqO0YSQTZ6lj322SpJp2XoRy+mWYKvrGIkmWmcYUOYbD+aPg3nlpdJuxJkS7xLbfJPEO/RFSsTPN8IsNnk0EeYEWZnjDFfjhMwwc+lfxgPT/i9V0yahMVjFbhHVqLSEShAna6rBMQI7N7x6us4GI6gy/SIFiBXF3aS6B0Rhi7BrTFJSXjwogt6GfLreY19mWAWP/PWJ59AXVoWupKSRB7POof34wgzGCaEoTk5mDdxAqr37cWBqkq0+3wCepGhFWb7SoqvXRhaTHRm16CsmQxWsvTOGjMaV40bKyAbKRn6IENxNOOKQ44tskM/3b0Xb3y5Dm0uu4wtnzDXFPPymG4X6whqLhAwhvNYRH13ns+DSydPwuXjxgnjM5EVSf8xgtFULRHY/+Xzf8chhzPWDmo+1g5rqu8nkjiULDQqSZX2CA+rTV9HE1xQl6YOYwRUsBJsIxCk+ou2UOozkP6tP/ZlHGsfRdXPyBgPo5+/C11rV+DFX/4MI1wWZAZ7ZPzJ0QWZTgxmMe9Q7z1EjmmlR2lfjk/iGk9pKPsefdpIWQui9tv9cHp5QBhPHe1x2NCS5MQ/16zCgWgIcxfNxaI5JyE50gU3gwyMsEj0OI+2dvqx8MJLpX9xT0VrqREVZZg78zSRK6Y67TFPMX0lPEwXz0vZASoGu0xZorRTYJa8l3NY7H4IoDJN2o577rhTwLE5c2ZhyoypgN0m18M9AwFRPZ+zSqJHmA5kZADec8+/hjlnnIuiQbSMiTOk9O/oeaTb78Hb77wCf08bbrnlWpHAau876S3mAYBBZrQ/hMVLzsftv7gN82fMRGdrAx579EF0dbfioYf/DJebxz/ypEymmhpRcQa07kpmyAAc+HLDN8hIK8CokeNj7oEin0YE1dVVOFC5F92eDkTCXpx19jwku9k+OnxSseo0RhNbq6JWBIww7rzzLjz00EMiw4wxBQmoxRLszfVRTJpsqG5qw2XX3YyAwT2L8nyzmkDqXT+9CeedaQYrEAjTDDYTnHvmxdfx8hvvIDcvH6vWfo4Nny1HRcUQhOxhHG1qw/2P/g2LL74SSxZfZO7JFfDMFaqlpQXZmmkogLJGuNR/+8pF1cYqnglwPLno8QZtbB+yt6kpSslnkjRMvAHF2uLY4+PYJHM8kC3x7X3TGvTnBaMqXfQYkO0EU0siqOXxeORkVYFs3x+hqr9PNm+RMNo6usSTTdMXqRfni39WEdGcCCHSBJ5WLas8jL+v/lwWUo9DpY3ETq4TrrXv1PN/nSH1RCBSAOlqYZHH9Q/twG0LyzDOvQeZwX1w03fJGhTmDgML/JZsKe567Pmo99ixbX8NavZ/jZ9fMAGZoRq4Qp0I2rNQ6xqFv7y+Ho2hfIwYOwmpUY+wQ5R/kwvf7a9BJNApaYnzpw6DPdiOhjYv9ndmY393Lmqs5eiwFSCENJGLOi1MuGtCLr3CjD24eV5/jM5uQS4ZXJFuMf1vtZXgi/oB+PuadvEy67LRI8shQAFLLTd6hD1EJtov5toxObsBmeFqaeN2+2Bs6x6MB5fRX2sMOi0FKoXRwt/rFqZLqesofja/H0qch8XIPNpVhexkC5zRiJxc0Eut1jEKTyw9jG97StFp7S+LWnq4BhPSD+LH55Qqb6aoR4r05nA2Hn9tPcoGD8BlM/KREamHLRISr7DdPSV48oMdaLcWC4uHharfoFdMtgAn7I8EF0cnH8YvFhZjUGgr0plCSJ04Tf2tWQjBISCgix5aRrcMdnprtdqL8OkeK5Z+04YO+yCR3JGdlWVrw9RhWZg5KgP9LEeREW2CI8xtlk382trsQ/Fl40BhKhFMZD/gpiY9XIWJ7t24bWGpMJJSQjWw2aIyoWekKHld0OpGxOLG1h3VGDW6XMATiux4YoAovbei8gzpGbb1iA/pQ2ahNtwfz3y4A11BJxxGF846tQxTS61o2rkU0yvc4h0XirrRbi8B5aJvf1kvEsKyQjeun5GNfOMQUqPNCHceQb9Usa8X0EdJiivwx9d344jjFHlutnC3sMbOGRbAwvGpyPUfEgZip2MQtlV34aO1X2PmlFGYVRZFSpQjlaEPA7HyQCr+tbkJndY8YfUZUYcY/XfZ8hCwZcEfdcl9UiI8wNiJXy3Mx1AX2aHkrEbhsRaiOjoE979zBDVR+owNQMiWLrvdpGA9CkO7ceFkJ84e0ikSabK1eP2VtnH4w2t7UWk/FV2uIfCFFePCwQ23hQwwbmcpa2BEOgMBDCRHmnH2hDzMKbejv7FTWFZkBtqtYQGMghYX6ps6kZPuQK6zU/qEzSA4CQQkIVR5njgQlD6snivbsz8OBsrw7KfV2BsYIrJvAr1sB0opyfKUjZ15ukRQyhXtQFa4CksmJGF+hU38FQlERmxJ4l2w/ouNuOS8SUgLN0n/IJDHwIAnvrRhfW0O2h1kdyabKbY9koRKoItAf6a1FRNLHJg7Lg8DHHVmsmyXzHKdtkGot4/Aw5+0YXvnAHRYSxG0pcAa8SGFHnGRekweXYTaqn2IdFajwNGMWy+chP6h3XCHG2GxudAdzcLy7e3YW+uVU7AxQ/Ixa1SaMIFtEZ88v3qjAP947UNMGjEQMyaWIMOog8UIiTT4mOADh/J+hBGB025DapCpyd/i11dMkWCW1GibAtms2WiwD8U/PqvCV82Z4j+onktfTtJx6Od6gTim2FM/SNzE888C0gTDEgpw1fSpOH9ombA8tIE0D2g4n7BYYJFCsf7D77yLzZ2dYnpPIEUXmSIDEgaWlCNxL9Jei5bJWDEXJrWOKpma+n31u/ol7UWCXK/9Qvzn8nZTRiq+KqDXXUT85Vhc/vL8JZiYky1FLYtL7UmWaFCtNsq62I/vMlgQaCbbzlAEd/39H2hIThKmGTd2cSZC4iGhAvtYILHAZTF6dnk5fjr1VCkCEwMFEuWo3/gDuPfFl8XnqcvhkEJJNpmmdyWlHBxXchAngKP6HrpBklExwB/EH2+4FuVADEyUQtpsN83G0QCZBtx0f9BeSLpIZAtr4K3vnkP/LmcebZlDgIAsR4Jt+9pa8dpnq3CoswvdDjd8dpvyOZIUThOQSvCsVf3SZMD+4A2PCabw0Eh8p8LCxHzg4osxMS1N2DrCWIy1lHqW5KNTnkuJ4x9eegX7wwx5ciBINotgQ6ZsJKEPJm6RY21hbuw1O6+vzDHWi4SBq8DiJPaHYAhT8nNx9/z5vVJQuXehrxCBq/e3fodXNn+FliSXArEpYTNP50+0/4t9X4Ihde/3fj8DTCKnCMpEgsjp6cGfLr0U41JTxYtNgzL8PINrgcUamwt+9txzqLZZ4XGloMf05FPPUhdeJ2KrnuhO1HWSCasKT23WFAc51Hxh+k6d4GPUGCRz0BCD/RJLFL+9+moBNsk4SjTIl0I15qFn2r0keOrxK7SnH5lsyysr8cTqL2SsetmnTQWKXEofRnEMZCMgE/Djv2bNxPySEuXh1efauQITYF124ACeWvulStK08/OVCymfsSTtSZuoeoL/J0CY2QEIZogHXUyuHkJB0I/Hb7g+luCpWYn6vugERPBpS0sb7n//PTS5OWbJ0kv0V1UXK/NaiH5kPswtLcHPZ5weWy/03KrlnvzMvdGokp+mpMi8SZBN2x4oph2DGUJg+rNIpFhPiQcSjeaVrx/vUwHMcfk5r4US4CQjgkKrFYtPOgmnDSkRBi+Ba4Jt+nrE0stMKf37qtVYf/iwpHxSfk3wWh8A9J16EuvN2IEH+5WkC5syXJ8HV546BRePGvW9IBtJFXc8/wKqHC6xAyBTWYNs2m5Ar8/aY5MAFVOiuZ5RKuo0DETJ4DF9KdXzU6B22OaAz26Bzwzi0FL9Hzydnmg4xv6+78FWHPRWXqBM0e5C6/IP8emjf0J+oBPpQZ+pnko0k9czsvIIk1lCZLjaQ09dsQYJ9d5AVvYI1zMHSJuPNvhQu70SKSGGIXAQqICQLpcdu3s68Md338CMxfNx45WLkOYIIDnihYPHGGxDAUNsaGxpR3NntzCHCvr1Q5LLCZuQbrTZvpliL4wk1RsU4Kz24HxxnAnIZsr0Nf+sd3MSpLKiraUTt9x8C6ZOnYqFCxegaHB/WO2i61Gjmyyz2P6Zaia2g1XqtqVL1+Dss5cAvP+ouL31esVUgsJU8+PNN1/ExRcvEDsWrmi9mFA8ULI4seyzNeg3sAhvv/Em7vjZj/HZJ+/jow9ewZ/+dK+EJGRkZMGKJFFz6DCquGxUf6L6r7RC1IEPP1qFM+edB4c9VSyP1LM0WYq0zuIKbAvjwQd/iztu/wlc/Gip/NUdabadtLWe0yw2vPTyKygrK8PUk08xffI0KKn2E5wfFMaiALaa+iY8+9Kr+GztehgSGqZeBNlICHn56cdRVlQACz3Z2PfExkUlszZ3+3HxVTeg2x9Gdm4OvlizGl99+TnKSooQsYXhCRu47TcPYOH5l2LJhZfJvKQPD7nHYF1DQo0j5snGPqU8RX9o8IFqi/iarZ+3xswS5buW7wPZ5OEk9BY9IYhc1NubydZXE3w8kE4m6P8/ANm0J5vqNdpDwiaycppS0gz0jx98hG3t7ehwKnPRRN+DxNHz/zpJ9gbZopIAmRquV1LKkzMwv1gX9UHASh8rSqEy0BZKx46qTnx3uBtHm7ulA+faW3HPRSOEFZYcbBaJXYOjDM8s3Yn9HTnC5jLD7IWVIobhFoekVdKI/8cXz0COo0uApC77INShDP/94UEc9uWI7xDbzWl0CoupILwPF0/LxWlFPZJKmEp2FmzoJIvMNgKPLmvGjs6BaLEXS0gDZYmcTOgDlcwkxXC9MNHuO78/SuwHBGQg44jy1C/rcvDXLy3ChvNYcsX0nINEgg+MNmHQjUypwTVnDkWBrQ77N/4LcyYWIynaA0s4AJ+jEDXOMXjy4yps9QxGtyVHwgxyQpW4YVYmJhZSslkvpx4d1gHYcsiLpRtqMLQoD1fPyBTgjqw+Gpzv7ynA8+9twaTZ5yMrfzC6OrrR2GVBZU8avjrYgS6kifQvP3wA180txLScauSEDwi7jveqGCTcWJmLk2FB0JqGDlsh6sOF+Ov729EazgAsDgwqzMSoQW6MK01DnrUJ6UYjktEKe5geaXYxce+wF+GoUYZHPqrBoUCxSBrJxnPBj5zwQcztX4NrpmUISzAl1AQ4bGior0FRfppsiCPWZAEHV687hKnTxwtrzh71y8RGOSkXEQIp9Jx6b2MdjmI4qvwDsbuV4E+y3Gu2tRGnFAWR3L4ZN5xRJMwzQj6Uba6oLsAb61rEM46MpulFfiyaPghZ0QbsXPcu5k0uFmCIi3KnLR9V0ZH44+u7cNRxMkL2LAE2+lsO4xeLyjDYUYfUYJMESTTah+KDdXuw63AdZp5cjnnlIWF8EpgmE/HzQ04s21CJ8y+7Ft6gBe1tXtT3OHDIk4mvKj0CkNJDj0ymBaOBJSN9kp5JgJCG+W3WIVixO4QPvguIfyDbKRxhOlFEWIVF1gP42ZKRks6bEmmGYXWjzVaEDW1D8LcVTaixT0SXq1hOZaTAttBzR224VZHAYo5wK015mdxZickD/CJdLrA1ICXaLu/rCDqx6dt92Ll3P3JSgItmD8PAzCCSjQ7C6yrhV8ywmbhE5mtQScQsaajyZOCfq+qxzzdYUmrJQGQfJgim0j9VOjDHPceqSjEKiP9av3AlTi93YeFJ2QJmt/VE8NGH7yLD1oPrlkwTEN1q9CBoz5BwiSfWRrGpPgedtkK53/RIFk0wqgAAIABJREFUEzLtHRicGcGgzAiG9HNieH8Hcm2t0j8oD+f45XriseSg1VmBL46k4B/r/WiwV4i8M4Akla4kLLhO8aak7wb9+cbmtODmeUUYGNqGlEg9ojY3dtUG8c/V1eix5TOjVZhnF582ABMHO4VNymfgsWdjy9bdmDBqGNwWfkM3QnDK/HbENhK/f6cOh4zh6CAjz5Km2FZGBC67BenBwygObsR9V45HYXAbMsINson2uwpR6xiNZ1fVYmNzIVptxTI/so17C//+30A2kVJZLUjy+5Hv7cGD112DsTabAFKE82SLZPrLcPPAQqUqCvz8ySdRm5KKzqQkSckWQEhL7eSkl6fXGqZJXM2O3TQkMkhEDqVleObCp/lrvcAik10hxVpMPsUYdbMIZJJewI9Lp56KBSOGHWMsrwE1zpvKBEAVZJrRpq8pEWTbFgjhnn++eAzIFpdHq8/R4FciyHbeyJG4efKk7wXZNnR24YE33lSFtYAqahNJb1My88jWstjt6LFEpTBUbAVKjiPI9HuxoLwCV586RdhyLDJ5KKJ8RlQhzvskE5EzI4t5Pgn+vWzkzftn72JxyvNr/j9Zf3p7lijL0MCSSBfM9tN+RwTbCGKRxbL5cBXeWrMWDeEQ/G4yr5VZPxkpMb+uBDBYbSz7VA8n/GO8yLPTe8+IIMvnx3WnnIwFI4YLW4n3YmYdx1h8Oh2X18h92AOvv45DPT4JniJgHLIrphY37ap4UAAMx3rIiMQ8UhIPeRP3rfr6hXkZm5eVXycZQJIoOnY0bhg/PmbUznHGt3otCvy7+/kXsJ8MmGQ3eshsNyVh39c0vYquXiyy3uAa36eYpqr4kf+a7USvqeSgHwMCfjx1fRyUkeRN/h7lNFay2JQv37qj1Xjo46VoSU5Fp82GkMkIFMKNMDFUC5rlzQmfZKIUVKQwGuCSwxrVJ7S8uxcrj7tNYR/2DlFRLBlDvLPSGXri9+LXF16A8RkZx4Lt5lWpvhyXi2qAWbe5yBjNEIrlhw7h8TUKBFMgW2Lqs+njaYKdMTkdQWC/D7fNnYvZRYNOCLLVA3hv+w78c8tmtDjdCFCySYc9nY5KI3C2r417de6l2GfjjEu2O+ceAjQETClRvfCkk3D52DHCYtP+jPrJcDzowIMnl3+KtXX1cl+sU3pJRaWUicBhtSE5EEC2z4PrTjsdSyrKBWTTDGF+LtuK8wAByS9b2/HQO+8JIOlxOeWwRo19c9412Vq8P90fBVRLmFuUp7U6wNPyTXnGXEcJsFPxFAgiJwrMHjMaZ0yeKCA75zG2DK+FgN9f//UBvmtpRadLSU8Dsm7pgA5z/tbspNigNn0YtVUFmWxk0UWiSGNQkK8Hdy5ZhOl5/XrJRflp9IHkvZCpTE+2nz1FT7YUeJLiclENSGsWtk7a1hLR1FAEF8yZiawIAUnusEybAHN+ET8yGy2I7NheU4MNhw6JxFgF0Bw/XOiHzrC932ceasT+Uv2ZfY3ep2Qk9vd2w7NqGZY+9Afk+buQGvYpUNgEF8gWDEaA1V98Ab8/iNOnT0NmWnKCh1niXKWl+oo5RVBd1dUWWEI2wGtF045DiDZ6JQiBTDF+fsBhQYvbISCbvX82rrn+IowcNgAp4W7qPdT1mLOegDKm51V83ek7X5ngvgAV6v+5Dhw8uB/DK8rlgJ7jIi5/PPawTjHfeHDmwI49lbjnnt/gvHPOwkXnL0J6mkPuX83D2rNMAXmsxxW458TGTbsxefJpcZCtz2GKsAW135klgM8//xgzZ58Kq/BUe4NsbCfuJX9x17149q230Vxbizvv+Dn27dyCX/3qRowZViRtlZmSAbsjQ77TAieihi3Bm+1YkI1A5/LlX+CMeecBUZeAgYn7VX19UWsAzz77GG666QoBAYmeKqsK7hq1LYUC2dh2hyoP46133sVdv7xThX6YHnCada7ANcp4A/hy3Sa8/vZ7OHy0FnC64Q2pXR3XczK1maqal56ED1//p5AIqK5SzEMdbGHHi2++h+defFOS1PmzrOQkXHjeObj68oukjQlo/+r+hzF3wRKcc975wmrUcxolxSR50TPP4SCCqA6J+pLC9DCK7x2sErzJvq4zAfR7jgX7TX6heYB6QpCt70DXm1XeBC9YQDae/JmebH1BtsTfT9x8/O8gW+9BpE8o+Hm95aI/jMkmevhwGF2mJ5ue1hIbRjY1BLAsVnRYLdgXDOBOnlq7k9BDqQ3lH3pC/F+8df6vE6T4RVEXb8ak8/rIdMmNVGFaqYFLTsmQBEsWxd1BC3ZVe7CjqgMH6kPosWRImABbwhn1Iy+yHw9cVoaBkb1IC9XKPTHZcs2uDnzybYeAETQMVAThuCE0ze6Lk1px45JpJmBiQYdtAGqtw/DbNw+jAcUI2tLgiJAJVIN+kYO4dGoWpgwOIyt8GCnRTqFn++z90GArw4oDTrz5DdBkLxcpayRqE0kbwRX6NFGilh6uw1B3De5cXIzc8GE4Ix0I27Pk9z/a68LL29PQaB8Bn4BsROu5OYnAYfEKUyUnchTl2T04//RSfPHWQ7jz4pORaTTCHvIg6FAyvr9+fBA7uwvhjzqRFa3HaUNsuPDkJLkHh+GRQAWawr+8fBcONllRPigdN56WImAVJbFhazKOeDLw0rubMWPuLBQVl8IWiUo70lj+iX99g8PeHOkbBMRGZTbj1nl5wvAjm5AAjhjH8xEzDS/qhD+aLN5PzfYyvL9uP2o6bZh+6hSUZoaRgWYko0XahxRqh+GV3+dJRSCahk7nINRahuLF1fXY0pyLNnsxepAhpylkDxWE9+LSsd04e1gE+eFKuCLt8BsWHDlyGKNK+8lCQ8liwJKBd1bsxOzZM+B2+M0kWy64TGglyycLzbYyvLWpHSsPZ6DBVo5ue4EwdSj5zKJRfmgvxuc24eYz8sVLjJOkAtn645V1nWi2V0hfo+n9qeUpGDsQqP76XVw/f4iAOly4um25qMJw/Om179BgGyeLMEGwi6f3x5RBIWlTa9CHgKMQBzECT7+1BoFIFHMmDcbZFV5kRA6LNxcBpg0Hg/hs/UFcecVi8ULgIkJ578FQKR5/e7OkQDqi3RiRdBg/PXcwBhs7BLzhlrPblodaDMdT721BtzUf4yaditaaQ/C0NyEQ9CLb3oN5E7IxpsAQJpTVCAgTsckxDK9vT8LSvS402IaLn5zyLkzkmMQ3DXIyaAnJeCHIzLFTltyAxaeXo3+GgX27dmDLjgMIBMkEYLxBF8b2BxaeXox0K8HQgJlsLMfjZspvRNqNUtK9DRFsOmLF9kY3any56LT0EyknQdMQaNaepBJdrZSFkJlql8+jNxuDVhiqMnaABXNOm4CPlq2Et7USZantuPm80RJMQtlugMC9fTgeX2Pgq4YsGd8ZLgO3nDcaA2zVyDJqkBppRlK0U8a726BEOACrERJwz2tNR4ejFLs9xXjqkyocMcrEC4/XSQmxBNMYIZHj8vcc8CM9UouxKUfwX+cMQnHoW6SGq2Gx2dERScOba6qwryGMIMio7MT4/kFcMHskUphKGqUHIZmbavPB4jASjsJnz0OjvQKfV6XgxU0hNDiGw2PrJ6EJ6tQsBKcNyAgcQkloPX5/5RjFUA2TBReFhyC+bTSeWd2Ejc0D0WovFV82tu0PxiD6LBSxVE4NSpnJcw4LkEwmVI8Hj9x8Eypinj3cOiiIS0tuCLLt8/rxq+eeR11KMrqSkxHkhs1MM2NFLL5hesuoTyJ7FfVmgZ/AZGPJJVtYMjZMeYklrE6URYIh4BnBAQvCDiUZYvqbZn9ruSkhXhY/mQEfzi4twbWnTRdgS8nd4qCRktEoe4ZEkI13S2BKNqxR/XPlyXZ8kE0B3mqDbDJwNGiRwGRbPHo0bjhpYgxUUaJqLb0zDe6bWvDIu++izZ2EoMOBqKTIKS8e/jOquAQz587GE2+/i0Z/AH6+h4yciCre7128CCdnZcW89LRtspb58tkR+NpwsBJfHzqIupZmdPp8sm447Q7kpKSgf0oaxvbLxVmTThKgLpEJdsx+LUEiqZ6eakstIyWgx++kVOrNL77A6t37VHFLxpjTLkBNiBtmqykNTihuBQQ1v/AYeWOsnXW7myET0SjSvF6MT0nBPRee38uIPCYJNPuyBtooc+WzfWvdeny2fRd8biYnWxC0W2HYnIiQmSUpsrwiylLUM06UQ9Pjhv0ytmnuW6Qn9AfKsskAuuKUU3DZ8GHSN9kv2QL0LPJarQKy/fzxJ1CTkiJpjAQmCbLxJTIiE4A6Vj4bZ3f2flZ9maOaaarfZbYjDdYNQzwER6cl4cHFS8S/i30g0duOwLMG2VbtO4AnVq4UAMXnTBIWTcQmuY4J84DJSOjDXOzbn2LgpPYFZP+XfqWCWSwR7lI4PyjmtiSSmzLCkAlCxlgCpmScqZqcC66ZNQPnFhcLyETgVRn0xwE1PlUhw8TEUap1E4G2RCbbJybIRhUKWZoKjDp2HtDzggBe4bCkcd45fz5OH9hfwD7KmWOP0wS/CUy9/fXXeO3breigN6P5BkckiiSRG4cxedJEDJ8wHv/9z5fQ4XQg6HTJWNJ9QnuxkcFXbETwx2uvxVBzXldMVXXvvGeyvAhA0RPyl888g8akFHRTDm/6R8fWG3rrSqmtmLP5PR788ZprMM7lEnBJJTWrd4ctKsSBu5/Xdu3FSxs3SioogS0pRvm89Jpgjmdd38ncHPNEM9kq0gaauaL6s/Zr4jXZQ0xvjcAVDgvjKyUSweShQzF7yhRkJlFfAPyVhXd3F7qYvikhc2Z6Y2I4S4LcXw4Z+3RS7ZEmHpjRKNK9Xgx3WvG7K6+MHW6owxqTaWjKqqmHYDr1nc89jwYqlxKCD45nD6RBUia4EiT9w/XXynzGOVlfk/6v7pcEStceOYrn16wR+yFKbPkM5fD1P/iKHz2o/p4Isg3wdiK4ZgXee+B3yPN3I0WDbNKuykz++Vdexz9ffRNDhpbj/MWLMGnMMBTkZMSANk1KifUH03dS2t4MFJQtTMgBtAVwdMseJAedsEcUIMWEa3qzbetqx+PvvIwFl5+PCy87F+nwSb3DQ1VZq/V8pH29zI7O59Hc1o7Gpnb0eALo8foRCBBuscHn88nvpaQmYc3aVbjs0vMxYtgQGUmq7tdza3wsyrxtsSHCQDt7CrqsaXjsyaexduWnuPGKi3HhWTPgigbhpnTUjLNRhw7ap4zt7Ma69VsxZcrsE4JssktLANlWrfoIs+dOM0E2MgVVjajmTTsOHG3C2i1b8dN77gVsNvz27l9i1cp/YeSIfrj91mvgjnTJWM9M68fjZcBIUt8tr75rjWLa8h43bfoOk0+eaYJsDgWOK1NTEwQMgyDbe++/isWL54v1DXtGoiefAqx4WA8wROCuX/0af/7TnyRMQMnVuMao8B+Ca9t37MLn69ZJXbRo0WKs/Gw19h84jI1ffaMSgqOMkVCyVO75F5wxE7+69RYhJNALWrEAFSgdsLpw6bU34kh9m+IXWqOwhUN45Pf3YsrkcTAsUSEO/emvz2HuwiWYPusMc/1XB4c8RCCTjSAb91Xa8uREQ5AebCrkwgpPDy1zegdv/pCh+/9zkC2x6OBeh8EHRBKPCT6IXe3xQDaZLvoEH/y7IJvaGMROgE3aI02he6xWOd15+9utePO7bWinabR4liiqo7z+0yCb1WYi7cpQk4ONnkFMsxuc0oGrzh6BxsptOFTVgMr6dkn3Y6ooATYyoujNZrEEkRTuREFkN36zIBfDkw4iO3wEdviF/UQQ4XBHMhq9jKZ2inF/hEaKNm4gQ0ix9mBIZgS5rm44Q61SLHY6irAvWIY/vt8gsjMu0/SMGuyowiWnF2JCToukIDKtk4WWH+nosBVjl7cETyw9hKPW0eik5M7iEg+20qwA+jk64QrXIznUINKx6RVpOLUoINJRGnB6bbmodYzEy5uD+PhIAZrtwyjwQxgslJX8huwbsq+SDOX3lG+pQZ5vG35/+WjkGVVwB9sQtGWh0TEcTy/dgf3dWTJ5zRiejLMm5CI3elBCAAJRB7rtA/FtWwFeXr5TvKaGF9jxX7OTkBvcIxI9TthdRjo+XbMDk04ajczMbBiBCHpcRTjqmoj7X/0WtdYyeC0pIoHNCR/FglEGzh2XhJzgAQGT6IfGhcOIkvqeBo81H222wVi9N4CVX1cKgHbNklmoSD6KzFAl0tAizEKy4GQzbE2WAr7LOgANxkC89EUTtjYmo8lWCg8ZPJYk8cFKiTaLn9btZ2ZibHqteLg50YOjje3w9rRiXGmuMKnICiRI+OqnuzFp+pnISHcj2F6LJH8dinIccES6BZRhIMOrm7vxSVWueFd5WQpb6J/SjKxQJQZE9uKkvGZh7/E+SUUmyPZpzQC8uMGDBtsohGyZcIfbkGrUo8BaixFptfjJ/AJkR6oEMKJUtzZahodf24xWSylcNguWnJqNk4styArTfN+HYNQloMwHuxxY/V2d3MMZE/Nw3vAe5EYOKp86OHC4JYpvdxzF/NknySYvGLTD4xqCLZ3FePqTfei0DhRm1C3z2Hcb0S+0WySNYbsbHdZCLN9jw6qvq5GemYbLF80XgE+SVqPsfd3id8fUWYLEYYtbnkedbSTu/1c99gWHoN1aCq89S9hiMoMRBDP9LGTekE0hmWNB+dyMSIO0A+8hO9qALHsXQv5upGXmoaCgAMX9s1FWkIRcB1lgLSIXZwFDTz0FzPPzuHlQJzEcs35bhkhYuy25aPAmoao5gPr2MBraI2jqjKDFSzZGqjx/goleC/3MTJYognBG2sVr0W31i+yaz3VsejV+fHYZCsO74YxwbJEdWyFMtq/q0oUhmGx04qYzCjE+txV5RiWSQnWyMbFF/ZIyqnwAycDNFqbrvq4cvLCyHlWhIrTZB8Y8zXSwik4oJcDssgSRFqrBgNBO3HXhcAyzbpP+Z7eqFFreb0c4Ge2eIKyhbuTYGlGUGZYxzj7GmT5Kr7SoQ8aKF2nosA9GZaQMTy49hAPBcrQK25ZApFOAE7ary2ogI3AYxeFN+N0VY0V+TZCNi7LXTibbKDy3shEbWwagzVoqISb/GZBNlajCHJDZwYpUpqT5fXj0xusl7TCLYJUU/3EfNG5otKzouY8/wdqqKnS4XGIWLabLUpSpVU+YLOZ6dqwlhAkRm3YKspU02RkOHjRFwpJyJZxIpquZBXZuWgYGDC5BIMmNdbt2SEEfsnOjJTQHAaX4OzztL3G5ce/ihXIvlGWxOOH2UJ9Fk2HA62KBSTCo8uAhjCwbIoCCTofj5vB4cs6GlCT0uJJkfVOm/sqLQxtS60I9kcm2aOwY3DhhQi+QTfMCCBkQiKLP3aOvvo5Ot1NYJGTlJdusmFBWhlmnnII8t1Ou9S8fLcWe9k50cwNntYhMh8X7UzdcL1I4yvt4H8obSW36tFTqgRdfwkGvTySIfpPpQGCT7U3/JnrYDbEYuP/mH8U8o+Linvh2j5/LT1csOPXME+UomiXH4lb3md0d3Xj+46U46veJXxvZerTOIID1fT60xwPZBNOKMYVU27MgSA740a/HK0Xv+GSXyGaPYeQlgMa8Pg0E1kQiWLZhI7bsP4DuqCF+UCxUecClQRxlgaE3+eamOkHKpu5DyZESGXki36OXFc3vg0FcNGEcrhozuheTTYOhBCYefvNtfN3ZiTa3S9pJ2H9mP4+Pp8QdpoJz1CsOcut5Tn6qmQ+mNDKsDOViFiUsYsVIPhjAqQV5+PW8eb3ScPWn8/5ZFrEv8lrvf/k17O/xwGd3wUvPYZsJXJOtKLIqOb6MpQDGza7jhtoisYrEZY4Cdov0W80B7J8KeDBgi4SRl5eHASWlqO7sxPY6prpzD60On4QJZIJs9MyaUlqKK089GSOAWJ92mF59aoQofzn2BY73miNHUD54cAyIk8RDk2nosSh21scHDuDJL9aL1csPAdkIyrjCIfTz+3HXmWdi+oBCmZcSQTZeMz0OCXh9tPUbvL5hEzodZOcoBk+W24lTR47GGRMnSC/jnHHvc8+rBFKXSqskCGuDLZaqTPD9qqnTcM7wYcI242GDgosVyMa5h+w8Mjr/seUrfLh9uwB7PodLlfsJKJNq0yhcUeXHVmEB/nDVVdJH+LkcZ1qCz/sgW5aA8V9WrcXa6hpZKxhawDkzsZce1yPb3M9Iv415eSbOMGZXTwi3YCgA11b6l/FQgp6c/O/Awnx0+6g68MFnd8JHxqUJ4sXkaGa7JNaSsdEkftbaGJ+SanrShZAajiAvGMCvL70EIzPSTeZcbNWTPq/7FYH8FQ1NeHzpUnlefrcL4Yhhgo19oTwFXLGt04NBFPg8ePimmwQk5Tqmgd9Evzk+Q7Lllh06jKfXrpUwIuWFaYKTP6RS/4HviR8m9QXZwhjQ04XAmk/wwQP3ISdggmymDQOlg/Sbvvrmn2Hf0Wpce92NuPW22/DrW2/Cnb/4KZxRrvtMhVL1uQbZ2Kf14ZteZbTHGSehlm1HEGjshjPskDlOggVtVrQnu/Dqyo9xNNiJn931E4wozRfig8NQ3tDaB850UVP+hKYs9O33PsIHH67A1VffiJEjRyMvt585f2rGqIHWlnp89c06nHPmDJkRBVyVYCB9JGmmgUetciAYiLrQ48zE/o4IXn/vIzRVV+HgN5tw13UXY/Hc6UihzNMIwmLeP2cxq+xBCLg5sHHTdkw6aRqsNgV2qfWFc6x58BID2MjMCmL58vdx1vwZAqPzM+Ojx4LQ/0fcd0C5VZ1b73vVpenV9ox7wTbuBWNTbcD03h16CKEkLwVIAnnhhXTIS+9AgCSUACEYO3SwwTamGDDg3tuMPb1o1KUr/Wt/5x7pjjzG5CVZv9aaNfaM5ureU75zvn32t7fpxe8ffgKLrr8Rg8ZOEJCts70V519wGlJWB05dMBOfOXcBfNkESjxBlAUq4coGkMsqmxgdz/sPGd6LB+G+FPY1dWDCETNsUE4fVyiQjUc0e/ftgN+fxeBBZQrqN5RjruxM7b0jx24slcaXvvoV3HnnnRg+hEdS2rHcwIZN2/DaG6vQ2tmJCy66GAtOOQXwenHfz36KVCqD5194BXuam+01QeUz5AQz773n7v/G8bOnSa6kXVcFZDM9WLNpG75w6zfEdZZMPK74ATfw3JOPIeQnEKpkmu768a9wy+13YOS48bYLPNdoVQqvQTYpFy0yziyeZsLuk7X53wCyaXdRPUkHos85Ty+jND4YgMnm3EI4g7UOmAOBbP1LSx0gm9Dq9Qm0C9RkY35JxDRvmDDA1kU3lCy+BzHZDgbZOPGZgPSZpgiBfvuRx7DNyorLjBaKzQf44k75BEHbTxMXnfXQarMFSQ4JHrBELJjrkIFHICFt+qVkT+k2BZChcxrcQqtkoltnbcYNxxg4obFHBN2DVhdyFCOFV8qZ+DcFcW614SSdlqWR/mxEyvvIOKFeUZt7DFbsK8cDb6YQdg0SIfO5Y4M4f7oLw1w7UW3tQkmuG2Y2hZRRIk6BTcZY/Ob5A9jUN0gE0RMmWVY5ASjOmOTGaZNLUJVTLplk89ANs9RqhztLTSUPej2NaPLNxP8u3osPYhPFJTGeo1g8GSJudUKWS0v7uHN0KO0UoK/BWocffWYUhqS3IpBuR9ZdImWnDy99FzFPFY6ZPRWTatMozdAkoVNYgRTdbzPH4jcv7sO2bralF0dUxnH76aUYnF6PULZV2pU/z5qc0ETuvUinPej1jsZ6TMePntokpW5Rs0oWXoIh1dYOnD2jHKdM8KLcahJWGvuPEz9u1qDTHI7l63vxwkddiBtl8ru5o724co5XDBT4ud5cXJUQGWUCiPS6G7G5swJ/e7MZWyPV6DYbEKXWmBmSbZs3Sx2rdgz37MV/XzgUgzNbUZptg8dI4v0PN6CixMCMUSGlU2WWSInpH19uEhC0szeKXLQVC47w44xZDShJtyLrCshzEWR7fk8t2t1jBSB0ZyMY7m/BFSc2YHDifYzx78VQfyt82RiSdL90H4EX9w3Bn1fHxCgi7q6BaSXtdtmJGZXNuHVhqTynx0hI6fOB7FD88pFXMWj0HBwzaxJG+1sE3PEgKs6gYWMQdiQb8L9LmtCdrZB5sWCCH4umxVCX3owgxyAsAb4IplADjSdyZP51ucfgpf2D8eiKFvS6h6GuIohrT2nECM8uDEpvg98II5UL4kCmBr9YvF0058bUAleePhm1mV3C6mTRhzdLRhVZftSsM9DnqkaHezze2BPEw2+lhOkXZbmjgN62HlMRpUnpeBCCI2usFRMqejHc14SxJe0YVhLF4LI0hlSH4Ha7JeHjuKAxgRcRKeM1pBSI87hE9Br4IrjK+xIHHoJZasmR+SLxgUYLYtIRQgohxI1ytKaCaErW4cOOajz/3gHEzUp5r9qoKtdg3iOdRStSu3F01W7cfGqjlHazBDNJkM09Ab9YbmFNazmirioBtBaMiuDSoytRn9ooAKUNNcIyCfWXImzUicvpm1uSeO6DdrRjJHrdgxExKm2mqjINUKVupKfzf9S1yyJktaLO2o2FR+RwyVQL9dmtwvalYUc6y9N3snPdovXnQa+UBbPP2OYS2+FD2ggizrnkasABjMSDr7VibXsZOtwjETHrVHmwLPT87Cz8rhxCid1oyK7FXVfOlgOMkmybsAGiBPFdE/HQsia821ItxiOqX5zGBwNH/+JUWyf88nNHGZmAVw6QrSEWxc9uvAFjbKCGn6SVPzSowicmaMJT8/Wt7Xhr00ZsO3AA+7s65XSUpVuio2OfXGtdmELJmFqA1Kk0BYtVwqcTaLLqqkpKUVtWhprKCgypq0VjXR0GVVULcMRkguWq333wQQEgmAzytF6lQSo5YUJLNs65UybjkulThWGgNZi0xLRmMvFZVn78EQ40N+PK085AKQ+gHImM1hZikrQmHsf//OXxDZrRAAAgAElEQVRRtAUdIJuUqypQUYFs3EQW7oWgSkUqiXMmTsTNR82yQRUFINLGQzNotJbZ08uWoyOdRGl1NUY3NGLM4MFS8qTviQn4/778Kt460CJAGTd0/nQSDekU/vDZ6/IJL0crT4Z5fW2s8NR77+PJt99Gh5hVeJF22UYE4qpGJ9ScsKxmloZwx6JF+bI6VTKs9XJUNqrvW49Arecm2Jf9Q/0epzkC7//xlavw6saNwmyhFi0BWkkGD8V0+iRBfxvM0n1PraiKdApz6mpx+xmn5UtGFSNPlT7LyboNEirWnSGAAEEjflF3cPP+Zny8k86Ge9HS06OAZCZKBAQJJJH9QBYVD1toesdkSIDmwgm/cx5KqpuDgGwEsU4dOwpfPmaejE1qg2l+ANuKZaw7Y3Hc8/jj2E1XRS/1sRy6UfaFnWmTSkrVZ6skz07GBaiyD1e5l9duhCa1N23wji6gdjkWQTbOnTk11fj2macPCLJJkmGbNGgA9b2du/De1u3Y1nIAXdGotI8AkhQZZ1vZoKgq71H3p0A/G3DnGHTEAh48hUwPKkpLUVVWisHV1Wior5NYUFdSKuOPc+bNvXvxx+Wvo5fMHbIO7WoQPR6kvdMp3HjmaVhQUyvMQQIVej7pTIDXas8Bzz63FOOHjsDcqZNFh06/z54CIMhGYHHJlm34/aqV6GS5vKnGcAEoLpS8qX5XgIlmnN62cCEWDG2U+cW57bQ6I3jJNm1OJvC315cjaboEUBw1bBiGVVXL+zleOE4I9n3j/j9ij89nu1UqcJdxxZdOoTqRxBFBH7572eUyD/Rza16TUm4yBJxhTvKV+/+IVjEB4PhmuaGK5frF8ctSKwGKE3Fcc/RROH/KVGHOas0+lfkoEFY75P7Xnx7BbtNEmAYG7kJZ1UEyATZIkZe3UWIFDk2+/J04SpDVz/T8omSKsFUsBba5smqN44txMEeDAwd7VjND9cGIc0XV+anU5IhwvWUDeBZK00kM83pxywUXYHxZqRxssG/sHUY+BjrBxt+8+RZe2LoVvT6lUTlQibMaDZodptaxQbE+/OTGm4RhTrMO1SrKIk70+OyYxdj6wrYd+O2KN+xxqbRSFTDx73ip+fpJINvgaK+Uiz537/dQl+xDME3mmKaI8dDCh4uv+hz2d/awUA9lJX4kw9147KE/YOSg6jzLTGQSHDxCAXttYXrV3y4YOTfcSSCxP4K963bBY3ngsnho45IDkrjHhbZsCj948LeYd9I83PKFqxFys4IhLvtZXTbq5GQJPJ9zY+VbaxAK1mPK1FmqRDIPUen9I4GhFJa9/jxOnn+0/Dv/nPZ402AR9+sJVwARVym63RW4/4VV2NvRhUy4B+++/CzqUj24/apLsei0k+A1MqyBzh9SitWMmByRtOLG4meewxlnXgCfl5rx9kx2rJuitmEksWHjh6itDWFQXaXk3znRvlMvPmPa9OFLd34X9z+1GHD7FBvGyOHb3/kWNu7djPUbVuPcE6fjqgtPhz8TQ1WwFEF3Bcws81TFA9bAUOEwiaWVnF9u/OOF13DS/LPg9VGXjWw2AoUENhXI9vJLS3HaqcfBIItNgHIelNs4jKwbJsLpJL7y9a/jpIUn4byzz6EOGLZu3Yk3Vr2DD9ZtwhlnnYcLLrkU5dU0oeMJSQa/+MF3EfJ5MGPqNFx/4832eqCkNTgPmB8xR3vqLw8hYNJETet9KiZbyvTiF/f/GY8/s0SwD+4VuBbNnTEJP/3+XfJ+WddMLy6+7mYsfnkZXP6gHSeV7YVl5PIgG3OtYhypeCYW5qaJSKx/uejB8PvA8zjPZNMgm5PldagPJHAVjSeQyWRQXsoQrjYKh3oV2PomMtlcf+MDiaCFhS9/jXzCwUGtrHadIFsxG8352c4NVD+QrbradqQvuCDx3pSdrAsdBvB2Vzd+/PTTaPeHEPf5JPg7NQoOutd/EWTr12Y2aspEjwmvh8lujttMIrBcAD0ipUzyZqEsjYtrCkH0oTK1HSc0tuC642tEk4u6YwSwTFcWabEMYurLTZUKRrIdl5IfJvWqA1OGW9ghbZ5JeOytMF7dU4aYUYXhlW5cccoYjHF9jPrMJnEApEsieT5kZ+03xuCRN1rxVkstOj2jEEWl0nszuJHajeMGt+KaE+uFbVVqNQnzi6ANtcQIXDBJ7XaPxubcFPzgiS3Y556FsGcEEqyVl+VRgWw5EZRniYJiBNFdlCyTHy8ajgbqkGU6BZyhFtzi1z/EnBNOR8iTQE1mL/xWp/wtzQPa3aOxdG0EL2zkBqNeNruDjX34ziXD0GCtl5JSlkZSn0m2xMLGCQh4QzDp9fZhuH95O9o9Y0RjiiAcAQ8CKCyRnFKfwolTajGixg23aSGVcWHLgThWbejGpna3AA4sZfNno8L+ue2coRgdOiD6X3y2lBkSsLMlUY7X13dj5eY0OlxDpW8I6hFsZeLMzbt2iRxZ0o2LZvoxuTaBEqNPGITPP7cE08fV4qgRXnhyEQFUyDj73avdWNcWEqAulOkWAOO8mbWoSO0FnW3avOPw2LsRPLezEp2eMbBcIXgzPai3NuCORdMxOveRALksZSawRbYd2W9Ld9bhiTUEno5A0jtIHLfIZqvO7casiibcdqoftenNcm8E/FqzDXjxzY04dsG5Mp6oVebL9MiGK+KuQRtG4o8v78Z7XYOlpJBssllDorh5fgD16fUiyK84JHyphIFAExlWba4J+OtHPryw2ULYaJRFoxZ7MH9CKU6YWIZSD5l9Abz87h4s20IOgEvKDa88aaTcI8sn2bYEbzg+CFqlQJCyAbusMfjV0q3YmR4r2mxxUzEuSf8XnSCyf2w9CdmwyuYsLeOdxiYXz6vBscMzqMttQlV2nwBYBFdV0LddfGx9FI4TMs7o0NtthbB5ezPC4TAmjx+FunKWEbEUu0+uTdBbaTwoSrw4EbNE3Aiiz6gS5tgBcxx+/3ILNnSRWWkbIwhhm6WSSSnV9LmSqExvx7E1e3DDgnoMym4UtmzSxTLuI/Cr5Sm811YhIBn7bZixBV+9eDoasR3l6JLyKoJbHF/hXAU+2J3AGxu6sLtP6f1xztEUJMV4xgXTdPe3Ipc1gQBPRp6PwB1dli+fW4LjRuVQYe0Td1kNMCpQSnnMcY4rEx/2nFfmCrXpes067IpW4ckVzdjQWyvl1hFUI+kqBy26Veqr2LLcqgSsVtRY23DdWUei2totY4+/41hnnz/7zgFs6S5Hn1krsUHFqWKqfv9V8RNBNkdKJ6BsFtDlooNiMfzk85+TzTwTJ6fGjt78S5WGzVJgYsovMkD4RaCiJxZDNJlCIpVEPJlGJmvBYj9Zlug5iTW7qZy8gp4A/D4fgj6vfJX7vHIarPWfdBkdv2u7ByagOygg/Yf7BeyK+BgvszKXxUFbdIsssMyG2lfHjxyJ6xfMF0YTk0wmqGw9rRu2N9yHnz5wP46eNhVXLjhJkhh+vvbI1awdgmzvRKO4+9HHDwGyKeMG3U7OJJ8lWyeNHIGvnXiCDaoUQDanEx8jDNtQeSOre3WysAhsMMH/+YpVeHXnLvRQ/8qkaUoajVYGv73uGnH5U8l0AWRjfzEBe/LdNfjbu+/mQTbR+RLNF8ViU3phcZw3cTyuPP4EASZ18izaYjajh8u87nNyoX1SQqZL8HQSWBiTWg+O+xyCswQHVre04nevvIo200TCrU7688mg7bCX32AeZv+jNby0BlfIBhhuP/tszB1UK2OZJYJ6DDk3rorppxwANWuR/cDkWPeHaEv19aG5sxstPd3oDIfRGYmgL55CZzKGHhjozlmIu7ziVKdMrg7mlZGZJYYc6RTG+3y459KL8qCoAl1V+R77X5exvr5xPVZv2IzdnZ3SRlKWaO8nNSipmVuFFld7XWGq2iCbYoYaKC8vR3ltNVIeHz7YsxsxN2OXKt/jOk9tJbJnxnk8+Onll8j9FbedZnVpJqgGKDk3dRyI57LojcYQSSQRSyWRyliyzWE8yNjmR2SvMglxu1wI+PwIenUscCPooUGTmof6S5d787sWsn+/pxff+bsqsY67qF1XABS0qH4gkxLNwqvmzsMZk44UcIvOybyuBqHJCluxdSsWP7sEV551FuZOGC/sLK3pJdARqw5sY4rFmzbhvtVv5cEMYdHl2bsDg2y+bAbV8ThuOeFEnD5mlJSu0l1Ua0E6yzd1m/I5OTP4Hg3G8v9sa7LP7nrkUXxs5dAbYLmoYn1xLIWSSdTF4vj6xRdhblWlxL9+hitiTmPKdWi0sGTdOvzlrXeEYapfIknPsaYLbEQvOQvOr0a3Cz+69ho0wsi7eRb+To1hgnfrkync9uc/S65DWRwCoWQdi5mNzVLTf5fXfLQnKEFY9bPixG8ARpsE3gK8T4BGyv5FeoDrAoFOzRAT7rktUNCfrVcA1uyDIJvxTQYlvzh/G0pLsWDGNJw4fnzeZEGPVQXkqxpgxgGCmIx5ND348oMPo9njRp+HLDOWyypNTf1yrtuqBJOyB0nUx/vwMxtkqxBlLwIWyvzACbJRCoAMy9+uWJl3vaVWn4j0Hzp1/id+o7nXdj5tx2VnaWt9tA/dLz2L5+/9PoZkIihNK+MDtTASZPPgmltuxeZd+yS3YNdyL3jDNYtw3SUX2HstVW7rlIcSiIhl81JCKLtIAdk8WQ/MGPDO8reRSwAZywV4AjACIWTcHiQ8wOaWffjz3x7Fl7/6eZx64lFqL2s7jQo/WGKkemmQbW9zBxIJN0aNmmiDWYpNKo8hHUWQLY033ngB8+fPFi5sIfKoklGlE0bghmzkELq9VVi5rRnPvrNOdJXXrl6O8TUhTC9xY93zi/GlS87HRWcuBAIewOsGyFQXZpzWnHQjaxl44aXlMA0fZs6YjZqaWgGC9MuyUnj7nRWorCrBkRPHFO6LWqLCJlZ71ua2Ljz3xju48evfFK1uaQHLQiQdx8mLLsDUWUdizeqlOHrSMPzXVZcglEuhOlQFvxmUMtCcA2jTDGm1ftsyUfDgmcUvYsTIIzB1ygx1e0YW0UgvVqxYhlMXHg+Pm/OEeY9mL2bzwH5XJIwvf+MbOGLSRAQCHrS1tOCj9z7GSQvPxhXXfREjJ04DSEwR3IbdkcZ3v34bjhjeiIUnHy9zv/lAK15dvgLLV67Cjt27FZMtl8W1V1yG6664TAGtNvOQc5HEmKzLh0uv+zx2t3TKDoovkhG+9pVbcO7C+XKvpDH0JrP4wh3fxt+WvJg/YJHKB5EYyaG9sxPV5RWyvv0zIBs12ZjbaU22Tw2ybWpvy5WXloEgmx7MWuRONt5OUQJ7tHAgR2JxWZTLSko/EYt3Fn9qoiYtVKsrK+FhULfZW45ppCaLfTeygRTRZhtkM4BScRf9dPGHAytlZdDd3Yuamqq8xXZhUtKZj6eeLtlg/m7lCry6fSd6qWHhVeUu/T7q31wuqhO7QjBXyaVKjx2fzmAsAUwbEasTX04OIrjUpirPNKEuvQGfPaURc2q7UZndLe6BPB1wOmHIn9kNkKeck8orSXEJelyN2JwYgV8+swkHXNRFKxNW3fBgJz67oArjStpQZe0RAJDlqB1oxCMrO7CmOYh29zgpRVPsM7qRpgRkO9K3CbdeME5cU8sye+E1IgI68GnSCAiAQjH0f2wtw1PvxdHmmoiIZwhSOYIWfFbFc9Alo3wegmDlOTqxfoR7BWTbDH+SYv8Ewkbgz0tXwl9Wh1PnH426bBNc1H1zBUSs/dXNOSx5vwcdnjGIo1yehRpZ/7WwGtNrOqSUL2B1wG1ojzY30kaJGDFQx+2R9wy8ut2FHnEdpZ4UCwHojNInWmxk2VFXzWdE4PO6EEtlWJiLqFEhmmfU9OLLl4sJG++4ETFceMxwBHJcjoG9HRbe396LD3ZF0Z2rQy9qpZyWIEdSymdJdXUhR/cn04InE0UJugSwqfb0YOKwCowbUoI3X30a5xw7EscOZ6lWN9IuPzpdo/DrV8P4uK1EmElkFJ421sIFMytRkdiFrMuFDu9Y/PXdHrywq0pAuYwrBJ/VhUGZDbjhtKGYW7EHVeltCOZ6pZ95b62eiXjkAxde3OJGl2eMOODKM2a7pT1nVjbhqwtLUJPZDF82jgwNDbJD8JtHXsSMo07ErEmjUZ3eC1cmgqSnEp3mIDyxqhVv7/MKMzFthkTrqz63DXddMhIN2CquuAQ/1FwhtkVGQ6mMwTb3BNy7tAVbIoPQZyqBfn+uE6XoRK3ZjaOmjkV1fSOe/McbSrMtm8JRI7O49JgG1FvbUWK1SLmv2pK5hLFJJ9f96UF4+LVmrO+ukNLDiKtGgD1tQ90/pmnGqNIUpLMvQbbG3DbcdNYYjC/ZJW6qBIy5sKjFnyXdLPULyNwjqLP1QAprd3Zjw94YopY6wycoN6rOiymjaJgRQqWXhgFhKTdWJ4KUvVdgGzc4MU89Wsnu22Lh7+/n0OYeKewuAq+2dLZN+E4Ko43A0jECjg8WN15vNizabwSof7csjA9a2R51cMnc2YPLF4zGjIY0ArkweuMWdh3ow7b9EWxsiqLbqhIDEo4Txgzq6DFGqLl9CGDKBsv4HLwmjS7IoJ072o2TJlWgIRSRdhOH3Dy4yIWWGwSPGKlQZ43zsyUSxJubu7F6WwIdGIxeY4iA1RxTihnoVMlSd8Ty4lC2HSXZDlUqbIO57BuCuPx7joekGUQ2RyDTwfj5dMtT/l3F4Js+/XcbQCiVQmUsilvPPx8LaqryAtmaxaQvospAFRjAqMUkUIMTeu1Vq4v6uVpnD34JCOUAIvS/nSWdusc04MW/IfiwmwyOhx7GTtNtGy8odzVVxqDKS70WhZgzUv44rboWN593tgBcTK75GWQrsZTp5w8/jI7eME6YNRNXHXNM3pVTy/U6jQ/eicRx92OayabKszQbQTHZCkxBWUNsofuSZAqza6rxnbPOEF2dvPC4Tj6YdDr0zIRx4QCFdGrD9mZC/McP1uLptR9KWRe16ajTxHLR39+gykULWmoFxhmT6b25HH74pz9jRzwhLDiyjaidJIY/lnLKqzOy+M4112KkzyttpQFP9iDzYibcBKCYON7/zLOYPmcOxg0ZJIm28/2aMah73mm8oJ09P8rm8MNHH7XdMx0gm/1HxeP1UMNdJ+eyvRc3PpZhpzEsm8F3rrtGgCIChroUOJ+SaHaegxejNeX4XX+xPwb6OftMC8bf/dCf0O0LIEYDK4d7ooxJQznGaeF6Os5WJ6K458qrMNnnzd+bmB84ROM1s04Dry2RPrT39KEz3CNlNMlEGqkMWdW8vhKk93m9Irbs83hRGvCjLFSCslAQlSWUm1DjgcD4rnQK33vsCXR7VGkywSkmJp5cDoFkErWJKO674XN5XTu2neICFMAMSahsd0u2EcenbjNnDNBAQD6G2M+p+5ff9bWdcUHHAh0b9BEFv2uQjWLyt9x/v+3y6RUQp8CUU+WNChhKoyqRwMJJR+KKeXOlzTleeZ8yHpNJfOe+B0RW5aZzzsXckcMFcD8UyPbMxo24/6230Rmwy/J48GWzvorjHV3gTbt0keyyS6dMwaJZMyQeKZBN/YWKXrZmkiO2qpmh4qWOBTKfAdzz92ewOhxFLzW++HsDok1WHo9j4bBh+PzJC/JlopJK2wCQE1zcRbDujw9if5b9Z+Bzl1yIvVs3Y9uOXejo6UXayIFi3jwcoQNorWngC5degiPLy+3S9ALjmc+hS1B5ILB44yb88a13pJ0OksXR60MeVPsnF7RPeLseW4zBbDcP3S/TGZTQ1TudFMCMuQ6fy2ZFSPvnGVRk/mQyCHo9qCsvx9C6eowePAQTRwxFvc8n/cbxo/UKtcamLi3W8Zz9xHZ4Ydt2/H7FCmHv0oH3E+WBmG9lCcgrJhtBtp/feJO4RpdzbdNu0/Z40a7fGmT79Yr+DMtDrcGfurUd5Wx5Rnr+ZzbrjixdlnFHw4iveAUP3vZFTPKbKEvH5dBLvQxxtb/zu/di2VvvCcjGlzubwbyZk/HT735LAA1VGF84tCJwQYBt1779eP/j9diypxl7mg8gGkvBSmfhyflQWVaFUEktDnRG8OGOfYhkTbh8fpRVVaKitgJZI42W5u342Q/uwpQRdeI06uUXD7flgFq5Fct4EHDZj2WvvYsF889UDpkON08pzzTJiI7jnTVv4Og5k/uBbGRkaaF9obG4Q+j1lGFjbxYPP78cvTk33n3vHdR4DZxy5BjsfeFZjDdzWDhhNPxWEiefeyZQXQUEfGIqJwfqnNhi/MEcnRpnJrZu3Y79B1oRSzIaAj63B5WV5Zg8eRzcbkNp/9ptKam4iE4SsXPhF7/6Dc6/7CoMmzYLCMcQa2sXglG2rATfeuj3QHUQXn8GH77zEhoCFu64+VoMKS9FVUkF3CYN7nzIZr1ilke9NYXh2BFaACtlgNbW0YMPPvhYtOw8HhdGDh+KI488Qh1p2QAbiQk5MvhYFWICW3bsxLe+ezcSVhKJFDB16nBMmzYNUybPlBzOqBgJmKWKScevTAbf+MItWDBvNubOmCLGjuplYxmmiVgsgf3798NKZzByeCOCPreSIZC1WvUXdfP27G/Dos/eJOQdUQSlg7DPxFOPPYzKgFcOiVlG+u66LVi7ZRe+dMe3VCWLwfVTrf0cvZ8Ish2Csc97EOMD7sdDAaU/+CknqfHx/uZcKBCE2yT6TE0w9af9kWH1f81Ik0UgnZUTDz89XotIr05gzgmyWSLGq8Cy0lAJTFuwVglWDoyaqXIPtdTzBJ5DhcLm/O68p0PdrwRry0I0GkdpaahAc9UgE5/FY6LP9GC/6cLtf3wQLbSP1icaxQ4w/xGQTbbJdqhzsvqcZ66qRwsJaeHkgpOCfC+CIFXZZtRhF86cUoY5YwOo8ESl5Mxl2QFSGo3XtWmv0id0VmFFNHWTyrC1w42nVrViV7xWykDTZlBYUOUEB4ztuOi4YZjS4BZpw/aED08t34r1XdXiskemFVlpamnniY4C/xrTH+Nrl0/HcGM7yrLNAl6oEjfljBgxqnAAI/DLJbuwMzFUSrAIRhE0UYm4XgpUW3EC+rJ9eS2y718xTsT+Q1avJO9d7qH405JVONCdxKzJY3HKjCGUxkQkG8Ar7zfj9a2WgEc0eOD7uYBUWM2YULIXV58yBsP87VKSZuYSMGWiU8OhVPTtNnaU4L5X9qPVGCVgDoFJBQJyMeB5TlIAEIID5NKwxFWSfko5SqkvnR59MoBZ6llGnbPMTpwxbyyi7buwt6kJrTEyBKsElCArkOW+ZDORcalMKxynbKTgGxY8VgyBXJeU70m5cY56aK244JiROGaEJYAEA1S3ORy/fbVLBPJTrhIBUE8dC5wzqxqVmWZp6A7vcDz5ViuW7QqKMH2WY8DqQU1mK86fXYrTxqVFg45ABAX0o67B2Jceip8s2YV92ZECYhAQ5HCjI21FtglTK9vxxdOqUWPtFM2uRM6H9twg/O6RF4SldfbC4zF1sKINtyYDeHrFdqzrCMlYIAspZ3oF6KnM7sXxw/pw/tx61JjtwgLzIGm7xXkQM0qFKbVsYwJ/X5uRfo4bVQoINVIyllleTVdVAaAILrN0FwkMC3bi6NF+jCztQ10ggZA/B6/HhXQG6IoZAnat3tyHJmuIMLJYzku3Vqpnaf0nZ/zU53BSKiFuoBT+ZVnxTkwoa8cNpw9HtblfQC3OB44Lgl49sRy27Q9jR0sMWw4k0ZVi6XANYoYGxSBzi88uRiK5Doyq8WBMQxBjBgfRWOWFz2bCckFHlg5XVdgSq8Hvlm5GkzlRXFQTZol8po4r6sxIlWTTGOLo4QlcNK8BVbl9MqZ5b71GAx54rRkb2nyIG5VKqy/TiqHlGQwJ9KCvcz/CiRwSRiniLgUSElSWkkqERKeRzFyhiRcxYTiqi1cCt2xsE/DlehHKdKCcGnZWE8bVuzC63o/BlR6UB90I+lTSnEznEE9l0dGXRGtvBttbYtjb7RIjDIKtjDUE+tKuoO3WyrVPwUbOJJD9wfHN8lmWnyoVMJagMlaqkn1S+xXvzZ6P/yZms57dqlRQlTWeMHwEvjT/eCmrYhKhocFiwEMn0SrKO0Tq7Riqf/5JewSnHLPkOg7QTa33znisQDvqZzG5vPfZZ/FWd68Iw1NugeUF+i8KQFtOWBd0nRtTUoLbL784z9DjdR5cthxrNm2SDeLps2fhqtmzRSdJM/h4xQFBtkAIUT+1R3OK5WEz4k1bY07Kc22QjYmSMD+sDH5zrdIv0ow6NRh0GaZiPzjb1QkLa4FyJmx/3bwFf3nzTXT5Aki5XfBaBBCS+PZFF2J2eXm+fEv/PdtWs6PIaHt3915sbG5CW3e3sA75/GUBP8bW12HBtOloNI08i8fNJNUGD6g3THd0th2FvL/ys1/KKe7ksaNx2emny+eS/aPL7Jy+YsoMQ5XCkeEiAMGLL+GD1nZEfIrZofuv/zo8MEgr8c8x1tT/VWJGsCiQVkzGiaWl+NrFFwrQoEETfV9qE1swEtCfy3GmY4TerutdEgEEDRrxd3wWCsZ/g9pYZOtQa0lYQnofRSYJEzKlXCcusXRBTcYxf0gDblp4Sj9jDicMXwy8MpUiwKlBWCeQreeZE5DR4JVmgvI775/AIIGVrzzwoGiK0YkwaYNsXD+oZVWdSuBz8+bizPFH9GN+afA03/YO0GYgYF3ndry//kcMWhus0L/O+a/vXccB5/95TbaBBtw/f999aA0EhSGkDMQKmnhiRiPmIQpELkvGMW/YMFx72qkCtLGNCU787LHHsTscFkbnV849B3MbGwRAIpiSn0c55JlsGmSj+6vS7jsYJNZ9ouIR95I5lCcSOLG+Dl86/TQBMEu4d5F4UWCmO2Oncy7of/OeeUhAJtuvX3kVLzY1o9cfkhyausOl6TSGGQbuueozwmzVpYxO8w+tFUbQ/un1G/DUqlx7lVEAACAASURBVNViShB0GfjetVfLXOGL4yWRyyIciUlVUanbg8bSkMQwPZ+0i7GTlUvgkmPsB089jQ+jUfTKHFdC5sUHXjrn+7Skhk9aU4p/p9J9FQ9qYODWRZfly3Rlpc3lkLYseTYpJyPQ7HbDT5DCwSTmmsCxoEE1zSpUsaRgoKF1Kploc+fHscVDoW89/GfsNSnI70VCBNYd7VCc7xWBbHWxMH5+083CMK8g80tKghXzVYOy2tRGaQWuRKc/JO2dppi+mPz8Cy8HoNZ//6Jmhj7cCOSyqI71wf3x+/jiguNw7oRRqExGJe8haMh8goeND/9tCf7w0KNI2aIJJBnQnOL5px7Juz06QTbNYnvmHy9g8fMv495f/AaNEyYCLlZ12Hx3lmzT+GHtTjzw95cRcwWQSufQ0xdGLNKDnu4OtOzbjsFlXvzhnv/B6GofyrMx+NMx2dcTCFTjz3ZEzvrw8itv4eSTz7J1xci605ROztYkenpaEO5twciRtYAAO6qVpdKFkgKGBzGTcakUexImHnxuNVqTWax5/124MjGcMWcqOta8hbJdW3HTSSdiUCqJ9r3bsb+7C8edfiqGzpwOhIK0fxewzXaGUoQgmTQFfbJ8rMkqeSZFGWJMsSDIYdoCkhlYfTG8+spyrH73fdx6+51o3tuMjqYD0j98urDPxJNr16DDk0JokA/79q5DqqUdN1x6DKaNG4qRDUNRGqoTx9FcLiRaccKzJSEjq+7LZMWIyIwpwwOHJ5DN6uKegm9ICtBmGEkpI81kEtiwZQN+/MtfYsZRMzB91jSMGNkIj8s2oYIPg4ZNgb/+SMAsB1i6mkrjqzffiIvOPguTRw8TIwOhCFHWgZqHsqdSlXVODVelSayPhVWfkVSyeOnz+Olv/iD7b/4dr3X6KfPxjVu/rCS1RJ/Vg//9zX248OrPYeK0WbZcDOOFYjNrkK22skppCebdtfWGRY+jAg6jj1mIW/FeSkqC/Zich5u9xsa2VgHZvBTYHejdtqVuXoRSHDAUyMbgFwr6bfvuAnAjl7E7UJqKdF7qQHATlMshFosh6A/AxZMt+8RYW4DLRHDcRzZn9QPZuCHiSeBBlewHrQaKwcFEjp9PFFKAPdmRKcSQThRZlyGCn2FvAMt37MADq1bJBpmLmtJyUJ38n1hkDtc52lr5cO+zh6okxv5sL4I55RRYgk4MKTdQHTJR4jPgMrPwuOgzUtgGUwOBVPZkxkBvPIfW3izakyH0GoMQcdUKk4bMGmpTEbwhaMNrz58xHBXlpXht9Tp0pmh6oJghKQJB8NmfwYTdEjH1qswOfOaksZhUGxcmEQEN9n0qZ6Ir5sLWtjRWb+rFjkgNeswhAorQ3VOFo/4jU6c7TPoJMlRn9+HOz8xCNfZL+SU1mrqMejz2jzexr0e5o5x73GT4vS68vmYD9oZd6DWHICa6ZiVKyytrCdhEALDabMOEQSaGlAGlAQLPOdBML5r2YE83sH5/Bl3GcCkTI2uKz+tMKwjbMEEXqm2+lFoF3ZyU7IoEvgo4uYxoSAVzPQIaEqDj1oMaUkzihbVm+gUI4XMpIXeVPOpFVU6YJRArV0baQpMLxbFANtaZ80ZgznCXMOwIsvWZdfjTa/uwtc0Qp8lAtg/HjvPj1JkN0re8Utg9CEvf2YPVO3MCJObMENxWH0LZJhw1woXL5g0WEwQjE0MkDexotfDaR53YFqsXVhhBDIKXDGMUNA1ZbZhQE8f1C0egHG2yeNIRsgu1+O1fnkMSZfB6DHzmjKOFfrx87U50ZsoFLGO5MgFGJdFMjbcuAe3q3F2Y0OBHXQkQonRBLotU1kBv0o3trRls7XShxzVSgDC2pRJOteQ0xUMhV4KfNmRLZ0sCcBxPBCrJ0KMbKQEnCReU5aQzJyj2XyGAV9ykDhcZbAr01Fsr1TF6zBbGrmZhCjic7ZKS5BPG+zF3Yi0i3a2iFdDcEUVzZ1IAPYJS1DVMG6WiX8e5JU67urSSYwcEDeNSsqnce8PSz2WuBIZU+VBf6cGQmgpUkTlc1oDHl23C5g4fesxhYkTAZyK/Lv8S9piy0iZTlPqJnL9kcrHtOX4ImBFMJ5uL98SX0q2Lij6f0LalvJqgso/2BepzRDvNZqVK/B1Ij0S3l+OwwXZfVlqM6lnpWupDWMBJxgEu4MimJKabLN3K8bSLo8wvbDUC+Qlq05kl0oacT1LaoMHqAcAxlYBxWZZCCDvtU6fs+jRQ933/Pj9cxB7o94VDEx33NZuNZWI86Wdy/cMrrsR4n1tYXbpcUCfXqshGRUctnq3K47T8vQYoCuU4GrAoBjf7n9JpGENd6eCjH3UQq8ubHli5Eku371TC49T0skE2tY4qqQbGKwIaZHoFpcTJjZs+cznKTQMb9u7Dn156SRg8BBgvPHoOFk2dohz/7PIsthafjdFdykVtJltrUIFsVrbAoCtosqm9hWpXxayiq2AVxauvuApTAsqJT3idtrNgAbAohHhpX3uTIuUiNrBAkO35vfvw21deRafXj6THBVfWAktSzz1iPK6eN1cSa83Yc4pjE6BxlkGqlUN9sX+ZSJK5wz7XDLZCvytwSYNkazo6cc9Tf0OE5X7IodwALj5hPo4bO1rakGCbU2tMgy1Mvqn/9PDKVXhx6zb0BPz5Mr/ifZmziGfg0d5/HuvNrCoZVu3OdplUWYEvXXC+AJwEHJwJsqqoYLJdABOde0OVNBdGsBNUZlsyiX47GsN3Hn1c2FQE2ejy2H/95L5XadIIy5JJfyqB6lgCN5x+KuYPbRRwV7teqoilRoUGXXU/FVK5/i2idqLqlWfxOP6tIUzNAGMffP6++9FGd3vRM1PlomxDf85AKB7DaNPA3VddIWAQx6wuo1aMO608WLSXPgRz1RkhnMAR70tHYQ2kqf+r6w+UL+i5QOCYz/H1J5/E+nhKQLaEaF2pe9JlxKJfxVhgcUykUJJOYlxVNW46/1xpq8VvvYPV69chZboFiLvzwnMxp7buU4JsZDE7mUmOGGv3B7kN1PRiWbUYzKRTuOez1wkzieNRMcyU+59+8v4RVcUhslh05xJk28d59OZbWLxlG7p9Pin99mYzqEzE8OXzzsMJ1YqRXNAKU23CEisp7bfB7tsefBjtBIZhoiHgwz2LLs8fNqgYWGAl8151Cbs+jMiTF3KG6GNyx0MQ/oNUBt966CF0EQD1eoW9pTXznPnOfxpkYybnTyVRHY/h+9d/VgwEVP3Dwa/8wZMNCutdC+OgZlbq8uXCsYCaD5z0SkpElU0TBGa8/vUrr+HNffvyTFdV/meP8LypQ/97GahclONFG/jw48hA1zsGxmVhsm3dgV+vJMgWEJCN+eXBcfX/sndw/E0RKKhB5EAOqIj1oerAPkzIxPD9RRehKsnSzIL+GY0PPti0HTffeidSZAuJ6Q53xiksfvQh1FcE8/uhgma7ymuY8exqasGTzyxBbeNwXP3Zm1FaPxgQbUkvurLAsnX78bulq9DnLhGmnAJKuNZS8D6JdNd+NIQMXHPWiZhc6UFZOoygxT0l9338BAVcUncsEk5j5+4DmDRplm004DgkNdJYvvwFLJg/B6aRErCIU4u5PvecdKiMmn70eSqxK+7Gg/9Yjj1hC5u3b0e0bS9OGD8CNfFutK54DbefdgrGICtrlS9rYde+vdi0YzvqR4/E3IUno3z8aIrEA16PAtvYp7pfNXvWPqzLV5MJsMb9qgXEUkB3D7auWYM1q99FqLoeH360HjOnz8LIhuHwZZQJFsdun9fEllQYf3j+CdQcUYWFZ8zB8UeNRaknjkhLk+jl+n3l8Pmq4fZXq1XL8IvpHjXiBPzT5as2w03Ic/bEouwPD6lJKgFNB7gjMSKw0n1obdsHw2vAHfDIQTT32bJm8rvhQToXQEn1WFSMnAsYFUj1JPDlW27Bzddeg+FD6qT/RNJFYpw6cFMAmzpoF3O0tAWXx6tKhGUhohAoddbU+O6N9GHHnn3Ys68ZTfsPoHlfE65cdDEmjBsrIyNjuNGbzuHaL3wF/3htlchDyFX0/lOwHBNtHZ0HGW8WHx7qGVXYb5joi0bkQC4YDDpoP4efrwKyVZSVI8j6VPuKsim16bnOSziZbLFYXBhi5SXsSGoIORlY/Cs96O3NhR2wtCZbVZVCEvWLAyn/YHI9BkVF5eeDcTPFh+R9hULBPJOt+P40u433oxBQE5mMhZ6ennyJqgb2tONaxDCl1OPnS5/DW52dCIs1Ny2WbWe0/18g2+H7L/8O2QQxWJlUIaJYewSeTBh+CqOT0ZJNKxTd7ie2rwR4SRLUIKc+ErXAmJCmJLkPiKYRKbCcgB6bBUT7YNbOM9Vkkk02DME4AQBswEECIsVIDZZdsdSrHSGLrqIdkiAzsGqEOmmokq4oqhF1DRKXxHSOJZGfXEomBhG26D/dNOkWSZCJzxIxK4WVFzdKZPwEchF5dn5W3CwVjaaUGRA9KI2KC0hJkMLqQRAa9FJ16XwucXA0FMhCEFCL0PcrE8sLB7Nt1aAWZqcTM3BksAw65MXwrIdtooacXTKYM6Gc9oj0D3waKwRYnsSLaLuddpBqa7B0NS7GAKFMu4BnBPPYptSg6jaGSIkuT3S8uaRoyRH4YYkrX3zGPlcV+tyDpJw2Z/ilvNef7RT2YLnVjGA2LG1DZhKdKgk8ERTj9TNZ5QjLF22Zg1av+rtMM4JGWAw2CHRIW5qqfJDNQmCQL4JLdDllGydpamBL6SsHmrh8thNoYb+TLsyyvRTVyVwViLLUks9ItlbWlE2D7g86Jal2sxm6og9C5mUib6wh9Hh7MSElXay+jaCAngJ+gkCOAtcOtRkVIW+HHgk1EAny+XMJBKxOmRM0YPBkM8opD0EZlzQqYLkoy3SzCAjAym1GOktAr4D8i3EJlRoNgoYJmFZUrNClhBJR+e7hgkm9HZ7cmTUCOrKUl3ppB4HY2hFMnioJrxUR8IytymRD6Vdy28UYEbBBM9NORLLwiqW7EiDlFdI8lJEbVuBysRvZwae4A4BsnEOyKqtRIGNbdDZ4ypkCstSio1ajupraJLOd+OUTIVRuFcm4zNBFyz5lVIPBnpiHYKD1P+ly3m0hfhaz8f6JsO1Y81QCKI/gOJ2WZIHOhxakvHK814NvXH6pMGy4jSIgxARDs2T0ubhYrtvwmv6ZkvyXbWpe86YAv6lbcTLP+yWTNitGvUdvj9XfSAlezkDUdvd7duNm0URiAkcRaZY+ysmuNJl6RolX1LYRzbEUghkLoVwO5yw8Gc+98gp6ucLncihPJ3H5MfNw2cSJkpTq5JHP6zQ+eLsvhu88/hgUyOZT7qLyeQe7i0q32+WLZNGQuXTx5Cm4fNaMPKsqXwZnH8oJuKhBH0cHy8GhDZAxaVvZ3SuarkykEh51eBPKpDE4mcL3r79OGA8FowelzaaZZE5gTQNG+qO09pO+L2c5ry4JZuRkcv/QylVSAhX1+cCGYHLA0qYZjY244YzTBWjTZavchmqtMcplLNm4BY+8uVIOGsliY2KuQNLi18DztPCug0E22cfRUEODWem0JC/DfD7817nnYmxJUABADWhpnTY1egqvPPBp/0jGqfSTmq26LJLP89KBNvz8OeUaGPN68yCbcmDjbl7pUFGYWVxG7TJiljBWJ5O46YzTcXTDEOkz532pkdWf8aXnDm+Fv9NAkkSNol38QCA275sADdk1Nz3wEJp8nrxGFEE2Xo/JO0EJsiOPGT4MN55yUt6hVxf9c2w4majOnsvHBLIq8hpp4pUnbytONpz/d47Jga6vf691IcnmuueV17CiuRk93gASZEvZMj36npSZlTJXEZdPcZ5MY2goiNmzZ2PJ668jba+hZPN++6LzcVRVte0W6WDgFTHZ7lv9DrqDIcRchpiIcP3WIH+/kWyvdwR7QokkqpJRfOnss7Ggvl7miSpjVnUZznjoPJTQIKsGXbmDYj7x1Ifr8MjatWL8QJCNz3bKpIm4YNoUAZN4fR5RKUayOsDgXOY85th9+sOP8Nc17yPicUtZ7YTyMnz/wgsk9mv9ynw7CvNLMan0WqD6s3BdgrhaL+63K1bhlR3bhcVGvTyu1ype9icV/KdBNuZ9nGt0Wv3CGWfgzMGDBGTTphZ6/On5r/9PmRTRdeN+mZLJ+bJm9Y6866zdAuwbjkuC71pT8en33sfiDz9CF92U3T6kSaqw0aNP0lbVIJuUi0Yj+MlNN6pyUfu+9b3wuz58IrD54rZdoslGjUKyg3mI1E/ve4Ao+0//aECQje1poDweFYfRjjdewQv33I2aeBgBKynlurKOGy7Ecm6cf9mV6Iim5KCUOQkdP3//sx9h6vhRA4Js3P9IrkZAGyY6emN49rmX0BNN4jPXXo8x02ahwwIeevkDLP5gF7o9FeIky6oc0SyjOzGPYq0k3NF2BGPtuPHMEzBrWCUq0mH4M33wWcxOlSSMxPqsD2s/WI/aukY0NoxU2mzEGIwcUukIlix+AhddfC5gJm3XTLKcKCXjRcIdQthTjo0dCTy+7H20pT0Ip3nolwYObMGB1a+hoa8dN86fh6O4JkUjKOXcstShfHNrGz7atAlxN1A+tBFjZ0zGxFkzYVRW2nptmt1mM9z4R2RpMPfmJM1YQF8E0ZY2rH9nDfZu3oJIWwdGjhmNIaPH4eG/PIaLz78IVYESKUvmHOH4jXiAdr+B+597BDfcdQMajqiE2+iC24jAnY6ho7kZfk8JqioHw+OuhCdYDXjKBGgDJWZkP2zzLPNu1pYgWirPoTxYCshloET0ogiHm9HWvg/l1SXwBpkDcb+jxouuWFQwLA0GajH8yFPQ0RrHt7723/jal7+K2ooS24XeUv3cj62kRLGkCiznwq2334Fzzr0IfX19wnQrLStBY+MgDB02GB6v2h+r++dnq/WbJBW+GL/IWF7y2kqkXH5c8bmbxSCmEM8YJFxIZbPo7u5GVUW5aA/3S8w/YY/BfUJvX59UelKTjQBp/zX80DPV2NTamqssL0fAZYNsRCl58wNosamgrTat1GQjQ6yshMuEvXHuR70rbIucaCCTrq6uLlRXVMLltpNeWwRW36aIxTqdRe3NcjgSEUYckURVTtAf2NNnjM7v7BRSjtmw1dXV0kgaaBJ6oYvilya2sqzgvvvREQghzJMdG6BzllH1b8bCmd4/HQj/Q3+gmTIsTxQnQ9ZV898iVElUmO2q7lsJLfIk2C6JIWRGGi0Rb4PmCsrRk8HTXnrt84q0AAKEAzhFVAmkV1xL86wOOXWVoS8jhoWWwjbJ8TRAUZT5t/JbEQhVjBdxP6XLH09RsjR6cDJdDt7Uc0vCaxNoo7YZSy8J+sjJipRyMSyzjI+JKE8zyG5QDJtiZpig53KqyfZKSHkay/HYbgw+AqQRsdfsnJwfWerOFZW89duUOA09DlVG5mAOKeTeZllqBl9eEN5O6g+lXyXyFQrg0GR3Kfvjc2RjIoqv3VoIiiVEi4osJiY9CvQhyEiwii++h6ApmW4KaFV+Seo9LJ+LCNDB8SQ8H5O6I+r9qmaeJx5KK8SwWH6onIM82bCAtUJRp2+mqVhO/BsZK9mk/A1dXUWbTBwb6Yqjg7oCJcV9U4BJPhcXX4JMKtgqJqC+Lp+xoMqhVge12LHr9Nm2aR/fKm03xUIU1o28T4dTbiYI83COKNDokzZj8lHOcj0brOdJEU922DfU+SI4Ju+T+cg5x00vhUNZkK3KpdVWXzFzFVClABM5YecJlK1hIO2QJSDOUc/24YmUKonhXNbOxASxhRF3iPGk2bEmYwgBLAGAFSAgUBeBKynlVm0jZRn5GKM26qSjKz1NlY4erq10e6mV0XEyqeOlWJ0zfqv+1gYP/Fx9SONca0S/w1alE60MW9tBeBiHOKX+xKTi08znfzG2FwMIuk0IRvkzKdGzGldWgq9eeEHelU4n/059pPyhlQb6B9gSEGPQz1scXZ2ghpOJU/x4isWhuDMxQ5XovdHSih8+95wIPLPcjZvbg0A2YYiocCci6Jz7GTWH2YdMQNwstUwlcM3xx+PiceP6lYvyik7jg7cjEXznsb9+apCNz6GTpdJUCkPSaXzvs9dIsqTBS6feXGFPoSBLBcmre2Xyyi+CbGszFu7+81+EGZHg6XaWyUMGFakMjho0CF857VTpNyZkin1UgDH0v3R7D3RsqeIEI4I+MCgkj0zkuI+54wEleRH1qLWPZaVeMsfSaQxxu3DL+edhcpnSbOI98N6lVLW1FT9bvBRdfj+i3oIeWD6xHeCwsXij6YShDzUVBDi2xcOpURVMZVCRTOC02TNx1ozpAmgVHAFVjNZ9odc2DQ7rErBCEm5IMs0v9sdjGzeJaDwT25iX64JtfJCPLwqcY5zXc03KRllKnEmhLB7HqVMn47yj5wh7lCxE7SjrHB/yTI5Y7wQFnPvR4jZx/k7rZREove3xJ7ElnRLZkpRbKSHJobRF0XW2WVqcOecNH4arbW0vtpkumZPxbX8Y700Ybg6QuHB/+rkLOzYVz/uvXfq+9ZgslJfa7Fa745mEabYQ258ahX//cJ2aDx4aT9i7du1WZ19YmKOM1nw+SoFklFMiD7qleiWbQxXZTpdfghmlZfk5mr+PfiCbE+RXe/wCyFb8JIVSZpqLEPSdWFKC/7nowjzrtGBK4Fhd7MCpkk7VVprFp0G2F3ftwf1vrETYq0Asjqtaw8QFc+fglJHD+pVJayaWLnOmnt2d9z2A/V6aX5gIWRnMqKnBt845S0A2xYDr/9JzsbBj1xU76h6pI0hG1eZUBl9/+GE5COjjnJAy3n+Xy+WnXwDVvoSuvmlUJtM478gjcf1RM+X5GJc4Bp1jWLYFjjGtP8kZczSDW4Hc6qBFA+98fm3u8ujK1Vi2ZTN6fQTYPHa5rCNntckdAz2NNhOgCUldPIZ7P/85jHa4izpjAT9b3HEJsu3chT+8sVKYjSxrUyCbOvT6P78cbsADxWkdawVETiVQF+tD5+o3cN/nr8XMqlKUZqKyPnEdVgeoHvzoZ7/CkldWyH5R8shcCvd8+5s4ds50B8im28p2K+eH59mQ/JkH0WQGzyx9GavXbsRRCy/Aqxv3IVY3Gl3+CoRdZLnzAJT7XXUt7jHJWrO6DiDQ14ZzZk/AuXMmgoI5ZRarF0gWUVUFpriKuvDB2vVo2teCWTPnYNCgIejs7cCTf30EV165CCWlzNEyAuwzF4yTweYuQY9ZgmUbm/Dyhzvk3x2RJII+P2qRRENfM3YsfRyXjGvEKcMGoyoRlXWTOa8qYVSv3p4+fLhhHSLJDNJuA4bPi4q6GtQMqkft0EZUNw6Gv6wMBqvurBxyiQRi3d1oadqPjv3N6G5tR29bp2iWEcCfOOEI1DQ2ypr9x4cfwWcuvRxlHhrjKRkDhpuYK4eegAvPr30Vg2bW4YzL5sNw8ziSGswWkEqgrWk/jLSBstJqlJbXw+2vgOmrKIBtNEXgOiKaaYpVpg5104CVlANrpPsQDXegq+cAYske1A+uhSeojJyklFo2IRy7CiCTqpBsGXojPjzw0BJYlh/fvO0OlAaCcsgounq2yY+ssfm9twbZvGja244DrV2YNXue0pGT9+XQ2taE++7/Fb75ra8pQG0Ak0w1bt0IZ4CrbvkKnljyAoLllZI7Scyw9y2CBeWUu2h1ZRU8wjjUpp39842CYYQtq2UaCPdR0ockr1C/sXC4udsPZJPE02kb4vhrlcDajWsCsWgc6SzdRbnFVwuiE6QsWJYXLsJ5aGUNtHd1oqaqsh+SyIeSzzAPBs5UQ5mCcHKjwYcU0MjeqPN7XsDfcc+yGRYmWwZdPT2oqalRKZedODPIUVi2HQaeWL8BT7yjN2MeZAWdl0+QKx5Uu2sDfJ8mcTxcJ/yrvxdEl/RbsnNMZZOtWDpkORU2j/rfwg7Mgz42WGg/q3LyYF8UlXPZ2iWyX+HJo72iE/xQV1BLiw70BHzEpci+HyLYZKB4RPdPJWbSr3YNOxmOTNq1kywXfXXynb+i3UyF+1VjTrnBiVAiASvTvrbhRprBze4/IvUyTmwDCQUOFG0sbMBLTX2i+sr9SD2eOkmWRF1+qmrai41BipP0w/1fNYIqouMEKox+BVDodsqzTAcARQ4CDDRIzQXSPqVgG7Gt1Ok9QSxCcFKcL3OCJ+TaUkPNNwNpsr8IZUgm4FJta9nsRFO1vTYmodin2HRwvqmOzQ9rDdhwzHAMKEBGLcrS72xtu6GErmxSR1HecBCQlS87kn5R7rhKT1KZtKhyWlMxWRTKd5Dul74xfS0VhHUhkE6d+89KAeH0CLTniirvcKrZHDyTi0E2HXt0m1BvTHFJ1UsOvOw4qz5SUaoFFySAWLT5698e6hoSD9jGMvc4J5QWEm+XfVQAxw6/sS5ACfY0sOeBnBU75qdeFGWOSHmNvjOH7gPBdxuwLLD7+rdZvpWLQDbGCelUG2iT7bZNO1dMUfWX+fnGFrBjh54f6i2f/MyHO7k/+PcHg/8Hj4L/+080E0Fv7ClgzE1fvZXFRccdh2PGjRZWki4j1DptHJU6cXNu+nVCqAGB4uhafKfFQI/z9/YMzJcsMYlhyeFmK4vbH3oIPWSVOYSkJbY79gkKMFJrFUF3mRMOfdagZUliff2CE3H+qFGSlOpyIF5JM7hYLjoQyFbQ3lLXLk5C+PncwFLnqiyZwJSaatx6zlnCmOOuhsl1MStIa35pBhsBKu02yPtY0dKGh156Gb08qfdxTbbkM1geSR2ycyZNwiVzjsqXbTrdWVXE0yupamknO8qe3fJNlwXz92x3MqDIntHlTz220L+EQBhwC6MthZJUGlWZNK496SQcPWqUPCfLp3YlM/jBnx4WcK7P55fE3sm0OCRT1zEgDpcs6r5W96+ANoJbAQr6p9PCaBnsMnHOvLk4dtxYGdcEE3QJnGZsOtl89i5C0qw3AAAAIABJREFUnlHmv80e4VER1UV//eZqPLd1u7CJCLJlikE2xhWpJSocpggoJeLmll3CmEYdcjht9iycMGWytBmPlnlf+p6cGncqyjh7q/+s0sCavl/Zp9pgJxNy3ve9z7+EDzo6pJSPpWVcE0WjXIyuFAjIUuvSVALDAl5x351cXy/3xjbj2NVKkc4SOuedOIF0/XMniKbXLme/6t8XRz0dC7j2s+0JGJKN9fy+Ztz/6mvS/nE3wSabaewwtiiUjqq7kFJu7v+YXNost0Ami+poH35y1VWYEvSL5phm7vFvNGOIc/DvGzYp4wNhkxbKRRl/CjmKY6clB6WWYtJlkjJPz54wEZfPmytahk79Sz129dzUpiFal5HxgDGQz/7sh+uw9KOPhBHKnSQPuvyZDMpSaQz3unHhscdizshhea1Etinbjc/wh2Ur8PrOnehl6TsM+ZtjhzXitpMXCAiljUJ0SXVx2qaLJ3Sc4nXp0kp24Y//vhhre8PC4KJupAIhBxoN//d169P8ZR4ASqdRkbEwvbwM3z3vHHk+7exagHLswxw7QWe1Rz41KGzN+tEuNMNYl+ITYNuTTOOBpUuxqScs4CddVZNue88qFTuFO3fGK+fzKBY0pHy5IhnH3Z+9Lm/cI/sgx5eOz2z71fua8NCy1yW+EtgUwPnfDLIVx2nmYYyx3P/50ylhapYeaMLERC++f/UiVKUj8GV4GKtyAcs08d66Tfjy1++S/TN34ATafvy9u3D0zKnyb9VahZ7pt07Z+YWAMAKXe9HSEcMDf1mKf7yzHpnBI1E7fR4SlfXo9foRcxNs8yIrOltcby14Mwlk2vfDE27BxGofLlkwB9OH1aKUOm0WD/hVdZFI5ORMpFIZfPTheuzduxd+vw/Hzz9eMALLVC69ZDglXAFEPSXYtL8Xz6/ZiN1RE21pF9r6EigrLUWdx4XaRAc6X/k7pmTDuH72ZNTFe1GaSQkIyWoCtcaodYL5AD9327Zt2HegReWFJvELSvDkRCajjIDb4CHYtmkz/HHFGGQMMGhWJ/EgC0p1TZoyGSVl1Omju60H9z38Z1y96EqUuL3wp+3cEFkk3UqX7ePWTVjb/iG+9qMvwnJ1wWXGVKUZ2VXpNNr2H0CGrgRwIxSqhi9YCX+oBr5ApZgCwuWz5zuTChtYy6SRiPUiEutEPNqDRLwXHi9Q11APw2MiI6W2jN3qsJxkAJAEkSMRIISWA0n86N4/4KiZC3Dj574ItxwDsp0K+7p+c4gH9jJYSfbx4M1VH2DO0SfCdAVkE6+mtAW4Mnj00ftx5RUXidZeodxUgbsS31wuJAwvHnvmHwjUNeLSq69Xpe+2O7u9qijdQTLZensFt/K43HkcQ1c0yaogeYVeKxTIxmfvi8SkyqwkGLKziIIxqLMKVC6RP8A2kQfZgm6euqrEpXgT4FxYZEIZ5sEgW9EOyxH38m0rGyAL6OzpRnVlhWwc9OboIBCrOMkiyBaOwHQpJPFQIJu+jfwGgZMsk0FPTy9qa2sEeJLnIXXQNBCDIQvPnX99AtuSSQm8Cbdiqwx0MvBpFo9/x3scOb2638PsYPstCOxDSbSdKb5CkGWQHuKlwTIn6OBMVGUD5ADI8oM3fz0HsOJ8Xx680po8anPN2nXmzQpMsgEreXACWfaxq33twuJRtL2zry2LhA1YyAKg3Wi4ObU1AYWJYz/+ocBRsae20XY9VvTj5Rk5NgjibMZDJSGHS9r1PHH2ykBAROF9Rc8vAKsCX/q/tKgjn6cAgMt1bDCqAI4SNGUkoauMDWJKK9ggl/N58+3tXFrVfGKX6sS2eIOiQSVnWbkELxsMYfBSL+cMtoESffJhm7OoeGSD7DbYpkDRguioBgZ1m+jnHgjcKZx09J9necBW5l8B4CowyQptMFA/FveH+r+am6pMRgGEbPdCe9lldQJyy4xT5Uw2wFt4X3/4Q0Bze95rMF2YgUXzlYwuaT17nh2KLl0AqxzJiHSNfeIjz1IQDtexQI1dBWGT5yqb9yIG2KE2r872yq8fh2Cc5cFtO573m4vSvgr8PGgu2euK7tvDAQOHipWFnx8OZPvk3x9u3OixKVGRgE2Oyb8CbQhK1Ho9OGnmdBx75MQ8y4YJGJNszcBwlg8VerDA4nT+rP+s7j869EjQ37nV1i6mGmxigkmQ4I4H/yTuogkC6Yzvh2BMqrjPFNQGXeyx7tFaPYk4bll4Cs4cNlTAr4FANia0b/f14buPP4HWUABRX0DWFWcpjnMl7NemohFGMCUjLq4TK8px3VlnosHryTty8jOFCeRwaWTiRnCKoMiWAy34cMd2vLdzF1pzOTmNTvCQR4StyaM1FDMqnRIw78Tx43DFcccJM4qMNiaU+dLIIi04HQ+1Fh7vQfvB6SSSySMT88VrP8LfP3gf3V6lKcvyJyGT2htdcXOUsZNGeSqBhTNnYcGMacJk+8ljj2N/Ki2b/ISLCoeGMNu1EYge74X/24eP+QnkYIHY2nv5v3EeDDhigQAEWZZ8AF4Z1xmQTURtrkrDwLFTpuCEqVNR63HnwSNdHq3LhvXYde43OT7ZNxyHdz//Et5ua0c328NHZnv/Ga9jUeF7YTwSHCU4SbYd74sAiT+dxtjGBkweOQJHUK+trCwPBGqgTZf25p/fTrp1v+lVTvel1m4iWKtZLw+8thwftbQg6nLDcrsdkgMqidegO9uM/VmSSWNEZQVOnj4D00eOzAOBOg6wvfil1s5CiqwBAd17+h41kKlbS//cuTrrJIffdSzQ84LtT/bORiuLe//yKCI+BRYWi+vrAxB1yKWkL/LHthwbhqE0/NIZ1MYi+Pm112K8151nsjnvm6WQnAfPrNuI+999V2lCEkAZIP7k99caXBXwMidOvhoQnz18OK44+ST5rIImn17F1XdtdkGgm5+/bvdevL9jBz7esxc9bg/C1Hb2cO9ATeSCkynZm2VWBsPLSnDRghMxqaY2zyrdHo3he4/+Fd1+nzCBeUBKg5iFY8fgv46dJ0xYXS4qhyX5vb5if6jxpXZIuqReO2k++u4aPLduncQIAkxai+3w69y//x065hPMlpL6WAK///z1ynRC3L3tfan9RMV7N30Iyf29HMzat6jdhrXzL+MjGXxLVr+F5Rs2SoxjuWJcdNG4PqlDYT0WJRZo1LIYfNRyGhKvaESSwZjqapTaDFNxjRRvOXVkwnukbijHQEsihaZEHEm7PPffXirqPGR0xGVhDNoaqNQ8pCNq+4v/wOIffhtDKfyRobyQYrOJxIfhwl13/wA9fRFMmDAB5599BobUVwnTTEAiB6NL1lLbvVI9syR0CijhAb7lRnd7HFs3NCOc8uCFteuxZO1GBCdPR8W0mej0lyHsCUrJsmWqajoylhhzo237YYbbUWWmML6+HCcfNQlTRwxGpTcLn9wzwUGuH4U9qhzyEsCU/J6mMT70Zd3YsK8Db2/ehR0dcXRnPWiJZhBJW6iqrka1O4eaZA9SH65G6ea3cdspx6IxEUVFMgI/1wAyqPpVtKhVRw8RSlHt2LFLiDz8/KTLlD3ANd/8b2BoAx7/5n/DaGlDIKvyMCGcmCaGDRuGESNGwHArMknS40HE48EjTz2N008+FfXllQhk1EEg99Apt4GIx0BTqh2PrnoW9z54F7LuduTcfVK9IgaIWfa1he7WNsTDlEgi0MUdiBs5Tymy/krk3EH5fOnPTByGFUMqHoOVTSFnWrCMLErKy1BeXSX+BUq7mN8V5URYrzll3ke96I82NeOXP38cn1l0DS4440K4swqgkjy6aINNsFfik5B5+OIeyYfXlr2NBfNPl1VKVenwjy1Eou3YuXMjpk2l6yklYtQFhQrBfI8lwIYLe9t78LW7f4j7H3kCloc6dIps4dzPqnzTkErKmsoalXPpPFJArwLJxXnkoD4LSKczCrPK41bqXpzPqT7Dub6aMDa2tOSqKiry5aLcRDlPlpyLqtywINXUR0vIKW2eyXYYkE2zHpwgG40PdCccFmSDS1xJBWQjDdHZOA4m20AgWzKdRm9vGDU11fZWX6nKcNFnff7a7l58++mnpLyFJ+8pt/alcTAj/vVs7J9apf5ZkC2/odPjMw8m2RuXImZR/xSrcGuFZKiQHBafQKtFXL8OdQJmQzj65Mke7gL0if4VBRN1On7wNYoZO4cEsfKaZOquCAtJaZhdXqj5C+rEzwVLa5FwEsrmv3jg9gcV+rPE+pevamcy+eSidj9UfxQPggIYrMCvwks5JbKtVDBQr0L/FCCy4v4osOsU0yvfU/biL3NR037tX6pmUFd3tED+uYpPOnVpqma4EvkvTmqLmU7S20WgSX6ca1DdoTHnfF6n66PEX30de9OjWyfvQCTXK4wrgsP9gUgbLJL6NMcYkBo6VebKzVt/piJPR1RPqD/Tmwqn7YU6CenH5CvWZXP0cnHck+vaoLO8zVGqqkqB1bhQjLECmKQvqX+X7/NikK3oBPKwINsh4nq+jF5v6m2QXMcKfR/5+adHVV4LwlmGe3BoPBTI5gTb1Rhwpq7O69ggQJHsgTCaHP39r4f1/zzIpvVRJVbkyCQ14clkBWzzW2lJ/llONKyiDBOGD8fYoUMxorYepR6XJNa2x5RKzu0mko3BAP8ujGhd7F8AdTQoIJsOh8ZNRySKtp4wDvT2YF9XF7Z1dWJzb58kcalDuNbl46M+XHHyoW0mC7WnqNXzxTPPxGmD6qVclPftFPwnQMQyyXciUXzvr4+L9lbU5xfG/EAgmzNO55/fLl0kYEGWIMGwCXX1mDpmDIbWVqI8FJRTz3TaQle4Dx3hMJra2rBtXxPaIn0i6J403Yi5XIh7vKJBx+RVl2BJuzPJyWQQyKZRmk5idCCIKxaegvHV1f1cPzVzbiDNKw1qaM0xJvhMnvn8jy1/HSu37ZBSpLhPacpyA+qcf9zg8sudTguQxbEze8J4tHV0YEdnD6IuE0k3y5ior2PY7mP9wfz+oJuTGWTH0/w62P/vJJZrZqmDdqMZ9SIuzy02E2u2U8ZCgMYY6RSGhEowa9wRmDhiOEbVVgsYocE2fqqTTcaP1+WKZPZ9/fEnsTOTQZ+bibVdPnJwuMn/pMB2srnuZMjbIKAC3ejizq+UGHdwDlb4/KirrEBVWRnKAgEE/H543S74qMnnMFZJZy1YVhppKyNjKZFMIpZMiIsspVB6Y3F0JeMCrPV5/YgQoGGpqJ3kyHJgBywNUBCAYjkwx65m3lHfcFz9IIkFoxoaMKKuth+Qq8tcNZCmgTZnszhBaf5c96aOAc5YoAG2eC6H9t5etPb2obW3B9s7OrGptwdNsSjinD9MfvNnaYX4LGuG08jJXttZZU5tHgVQZ1CXSOCXn7sWo+zSPAJNzkMKzgVhkK3bhAffXYOOAF0zPxlk04CIYn2rdd1tZVCSsVCStoTJMn3EcBw5YgQGVVWhjCLnZB0mM+jq60Vbdw/2tLRg+/4mdCdTSJhuJFxexFwm0h6WXFN6o1DxoFl6HvZXOi1sRMabiXW1OGvhqQgG/Pj9089gS18EETEkMAVsIsh21rTJuHraVImDHP9at4z344wXzjjB+EjglmX8z7z7Hp79aC16fEHE3F4k3crsgHHycIf4nzBl/qVfcT0W0wsrhdp4HN+/bBGm2NqMzv51jkf+W6/6ei3SjELNWtPPvbW1Ha9/9BHe27FTgF6WhlIrM0VWiy5v1OVkAx0GDACy6XnIUlfeu5hEiUC93qdruSO1ToqrIStDXKbMA0vK1AY6GP+XmlL++OA8RMVoAjsugoKwUBnrQ2j7VhxV5sc3Lj4X1cko/FYyXwLH/InVDqwCyQO4YhSmjNokL9H5pT0B9WFZIUbRNMGguDLCTT1o2dIKfnrE5cfupIXfv/o6tuZMDD5hASKV9Qh7QnK4UygdBVxWBrHOVmT7uhFKx1DuymBQyIUpIxswtrEWDVWlqC0vQWnQK23PF9s5msigIxxFc1cfdrd2Ydv+DnSnvehKm2iLW4gS0Hd5UF1RjjJXDlWpHgR2b0T7smfxzVOPwXgjhZpkAv5kTLnFHqQ379QEU33G+BUOh7G/5QAOdHSiK2Nhytw5GDZuHJ5+9FGUJ1Oy/leWlaO+vh5DhgyBy8tDrMJhYMJlIObx4oU3VqC+bgimTZwEfyYneoxcR9KGhbjXhXYjjN8sfQK/eOwuZL0E2VjGaGupZXMCtHmNHJJ9fejp6EQ2STkZriMe0U8fN+sYwO3CpndWCTOQNU18RrIqPUEfymtpnBBUGtGClyqPXu0ESpEmmv1ljFK8uOpDPPToMiy64hpceM4lCKTIBlbGUdpQSLWQiveFpV8x0Ri5slkvlr/+HuafcBpydhG87O2RwhsrX8SJJxwtfsBKCEK9CLDpMtFIJoebb78Dd9/7M4yZNF0kfTgaZC135Jty6JDLoUPkyqr/H3fvASZZVeaN/6pu5epQHaYnwUQHhowMSckgkhQMuIqoKGL6DOvuZ1jTKuKu7qokw4qiJFFQwICIIEFQAUkDE2BmmJx6pmc6V1e+Vf/nfc8595577r1V1QPufvuv55lnurtuOOc9bzq/8wbE+RBU2He5iD4BJP6n+ygIZHxygru5U5CXHIWzmzLlwRkn4aNUk41AtlRUAl7OSaMyq0LQ3BMSgWoGgWweiEAOXKVxqnkokI3SRWnAJlimBmfeR0GTlC5KddwYZFMdKOR4zXRRtflnZN6uYWx0HP0z+mQYnyjgTZ2H6OTrlscex2/WrOVuWiUqDM/BI6IbhwPCaAXteZGb1MZ6+apyX56gwSNaCLKbFmpis144ZfpvDN5c+sFB8R6dN/R3eenod8zNwuQ+I6LWRboZvIlW9aCaTMoX2WDU9wsOn3dp6KQasob1girNaBkOxnlBM9/7Q2svBK+D7nzyEA2wISiiiwFQVk4SiAhIIRBRIBodOCzWW0OxPXq0AidCqBhaqN58ntr0SbrqOJrHqfTKjTKY7tu93ejC1taJJHP0tXfT6RoH/3j0Z5qbG7GO6myEtszmZlbaB2Ngfv0UBsqqG730axmBGVQzzTMRKcshaSjBekLN1X2QK2dyfJocePVI8Dzca+Q6m/zTovHB9PWieUe7fK5d10KfMGhDoATX6xBOPkUoUboAOVi06WZAoN5AX2cnZhAAkO1ERzaNLIEA8QRS8RhSySR3+OY6d1oab61eRblSQ6laQaVmo1SpgA6qJgpFTObzmCwVMJEvYGKqwOl35NhSTQzaEBLAREWdKRqc0jQoSsDDiyH05lNHeahA8yM3KU21ukoFfOotb8ZJPTmO/NJTBVVnPQKZnioW8bWf3orRbBalBHUX9YJsrvwpeXH5U9GTaUnd1OwaEhz1JTYWXIrAOT0VoIf6Rxs1agxAcxfzV2kVUk7lnfo76PnZKm3iK1jc34fTlh2FI+btz9EyavOsog/pKQr4VMAGRc2oDnmPrliJB55dzh0IOYLOCgY2lX6i2asoKKpvQw48ySKd+ot5CHDQoVeQALRRm1DpLe+hXYB9V/pSSxUmviYnnWujUSRgrYpknbpU03htzO7NYeHAAPan4vS9/ZhBm6V43KnjpABgiqT67E9uFKmisls8vW46wLoCsxiIkqmLamwsg/Q3kkPunCajMT0n+K4fLaYq7YlKOOHDLlGogdaB5IXWgAp0U5SN6vjo1WPiOYqneBMtxybWVERk0doKPWAjFY1gIEdAYCdy2U50dnQgE08ilSRdkEAyERP1UxkQIgqJQ6aabaNC8l+z2Y8ulisolIqYKEwhP1XERHFK6IViievdgPiPurGzLMQY2BRAF3Xndm1XOKjj9UtpjqTbKJKwv5DHdz7wfo50IllRXXaVfBCYRLrg7jVrcePjTzHgLICkIH89QC/LAzuiZcKG2KzaVPjdZlqK7nhiPcWaiagOSrETGz4CbghMFD9z+pjWUIDuU/xE+xN+j1wvOiihZ/f09WPXGAHeMU7lJKDDsusMxJ1xyCF461FHcqq5SglWUZMOdin1lErbJV2xvVjGrX/8I14c2suZOsV4kvc4XH5Cdnt9+XZu357APExRomggVyrh0pNPxumLFjg1GZWsKq5Q0qSARPqfADUVQbl7agrrdw5izZatWL1pM6fSF2MEfBIfkm4kXpSRfkF8EWqf/P65uZZ6yq676Ra+mwLaxP/6Xmzf6BZ2l34I6XHHOO2TGg0B3eUCZk9NYtsD9+LWL34WB3Uk0VmZ4sgwcXhOTr1qsEVjFQ3CRIiBqoUr7aj0G0hn8KG0OgSgyEDbYkM1vGYQxa0TiNpxro1GnYZ3pzP45fMr8PNVL2Le685BZeb+DLSJaNcoH/BwSmW9isr4OIqjo0hQ6ma9jESjiq6khWw8inQCyMQtpOMUYRRBpQ6Uag2uLVesR5CvNDBZFv+oDl6F5CmVwIzePmQiNfRUJtAzsgU7fn0rPnj8ITghl8KMUh6ZSgVJ7izv+uvhGRgU1SZr00UEtjBVrWG8OIVaTfSh74zG0Z1JI8YBPFqDK0lv7nrKEXAW1mzbib88/Qze8da3I21HRNRqvcZ6rBCnaN0x3HDfHbjyxs/DTo6iblETQuqiKrP0pO1U9qmUn8IUHXoWytzs7KCjjgMsCy8+9RgSRE8LSGdT6OjqRDSdlHpB6DSuqUz1nFl5URktqredRKmRxo2/+B3u/ut6vO6CC9A7MB/nnHwmZkRiDLTFbVlF2gEoJcgmG2qKABv6m0gXffTPz+OkE14nPDzOfrFRrU1hzbpncdihrxI1mBXWwwE65G/GUIxE8J9Xfx/HnHwG3vSOd4Mqqiv/xbTzXMqo3rwngJAf82CR/hblgzDK+HJBNiNDzMjDEr6GTBdtBbJ5nANuSOAH2cyaAG6LX3G3mjAJAYXrzejrDQXZdMBM3RcIskliBNVj00G2Sq2K8bEJzBjo57BPLs4ajWA8EsVWShW9/npsjacwRS3rGQ1XEUsGEKVFzfxvBdm8m2flMOzLSdZ0QDY3vc9lfM2R94AeIUCbsal3gB5aE6P5gOA4VZPJ7+QqZ0fxpQCOJFjm7C5MQ+j9fV9BtnDjaBhxHpz2zgCQTc3TfaZLu2YgG59cstDotBYRUs70Q9KKVQiu10lWIJBfQfk3B0EUCN98+a42nKAgp8JZTwkY8nobJ2/u+L3ghg4gKr2nlGUzd0g/iVf8JV7p5RszIq8lmMXPcOmjrnciyZzIBi+fu5FmBrzdEL0M/Z8wkC1Yzk3+cp5nFiZ92SCbmL+jbw2QzdXzagQ6vb38zXT8fxxkE3pFm28I0yn68+kypVTxpo2mR0WBaeMvnLsoRe7SNbIuC/+snDxbpNm49ayEk6YcIBX6zhtKivzlk3+qOyJ0E4Frok4HbSKEUyY2EYAtU7R8m7i2QDYae4RPfqkW0f+9+CIsjVmctkUfPZWNRkxRGlTM+8qf/QzjSUrPEg1dONrToJ8jb0ZkpdgwCTtlEa0kYCJopcufPIGlaC+yMUwTkX5Nq+b3XYS/xLURZUosR0bJTooEHqSpu2rVxvz+PiyeMxez+nrQ29mNbCaFuCXmUanVubv6nrFxDFK04I4d2JXPM3hEKWUUBUCbctGwyY1oUDbE1E8MGEjgSKy5rLUiN92h8q3o2QKc9oHjjh4M0fVGGqlIx6HaXBFOk7a4y5oCjQSQROAyA3JUb07WZu1Mp5BMp5HIZrkG2IrdezHF0YWim990ADaddZzNFo2Ha4qKjadMvodFQqFKkcgmCnx/gL4RFNA6UnNTJdocuJEvdA3XOPXJv1cfO3wrDRpXiyXwj+jFYKWoL0t6QOgDCdDLpiOemjkB4Klz2M2nP6LuEIO9FOktwSYBYglQyalNJGWDW9RoUZ2t7J1rL6U/RPSmjqO2AAe+/r5LOG1cFf7XrRv57pSu/uD6jfj5Y49jIh5HTaZM+/318MMP1gFOUxaRjiZAMWWLhb9Dc+GNKI2RaiLLWAvalOoRKkEqXNWfJN1N+kaBtKRDxP5EpNbSe6lwOEVMUjo7RcTMz3Vj3kA/ZnV3I9fZha5MGulEEokkASMREVQwUcDWod14fsMGbB0b507DBUuUwiHwVunzfZWHZr7QdL5TOpEOODrsKpYNzMEbX3M8urgZlyhPw1Sv13lepUoN5SoBvRT9Ocl1kvZOjmPn3mEMT00xSEMRYyVq4kY/E7jLdUHFAQKlizMPaumhnvGG2iex9g6/GX6NWk/T36N7RMq+F9BsLQfToaJ7bTOQTck6lZmg2my5PUPAmudx85e/gL7yBLI1Ec0mSC5K7lBt8nK5itt//gs07Bre/Z6LkIhFnNrK7pvV/kXWeSb6EMg2GcXOZ9bCGq0jboumXtRYcFcqi8GOTty+Zi3ueOpZLDn7fJS7+lFIpPhwjsEJWS+aGweUq5gYGUa0WpH2QDT0o6YMEbvMjd1iVgSVRgxlapoXS6Fupbg1HqwEanToRllwnRl0Z9PctK2rMoH+wjA23XM7LpjdiTe/aj/MKk4gVynyIYUqQcTRULabhaMHLDC9KUOqIQ9EqJsxgX2Sv7h6WZ06k4oDGeVPKF0i0lvpYMPi0hp0KEFRprfffQ+6OnM456RTQE0raCx2tIFyrI7ntq7CurEX8el/+zjK8WHUo5OARVFerjRz+RyZJsx2k/QwAZAV0g/Cp6DoxlSigQR31RU1wCuydzytv831nOk7Aj1pTQhkSyOfr+Gq7/4IuwvAUee8AbWOGShE0lg8ZyFOP+gwZCtUe5IOyYStEZGAQt8Sb6lmi075pUYSf37kWZx48pkM7ooLa/jbk4/i+OMOAyJlUVOXgFxZF46i1aj13fW33o4S4vjsv34NkGUu9FpsTpCapA4dvnLjAwryssh6S5lW8hxSLo18YMqkpLUnkE33CY0dlk9wnUi2pJO66d3sm4NUTjhFslGoXRe1M5WnkGFqwcl1p1OHOrjTpxnJFnRfg346AAAgAElEQVSv1wCISLaoimTzAAT6Jt/7JGJrAtnGJiYZ2KMNBSlaSmOhPP2Htg/ie/feK1JFU0nUOGzSdcZ8ESry8f/TxknNsqWy9tTY8qYbOHPQIifcCBMlFO7JnRASYzPviyzxOtEmA/I7VeSTtlR+p94AOBXd5YWc/qnUihq/x1FXkQQGP0hAzd10KMfJ4EBPGqI0Or40Wf+GwdzMBK2PTpN2+Sgwgs9IiRQzMMakRWB6oocC04cVDVzwlQytDlqZcuqmOwqjbG5iaX7h9wcAIm1HFvk3G15auqfmXr5VMwg6TVR6JAz0C+ZJfn6QXpB8GTR/VQRerZlHTgKAqWD5UFGEIe9vKl9+uRB0agImt/E8D49pz/OA0k3Sq91XhMm/tE+qtppDd+96u8/x6iulvzxyqum/MHChpZ4NM377/HdjExgiF2q8rnPsdu3k/Z9sNS4aC7mOMDvcKpXfUEIN2omrTYG2IWHgyomSNqMgVOSY0AFmJLpDBmMjL+hKDrXmpEvAi8aYqdeQrdXRzdEkNjtpVCtTxMA3RE0OK4I8nZBHwOmOtIlUdT0Y1HZ42s9TumwqwEL3Z2iD62hFTUi5q7Qm8+1251Pv4E07Rx02uIuqiNoS6ZKiI5c6mFLOPdUfEa4zbxg5lUOkIFEUYYVrlxvNitqQVyGX2oHXPvPrNG9sQ88LClMaqYiwps0WQ4EO6KEAYwIpyP7IbtDRBm8oKC1L8IPqLCzG6NXH4WCLb0aaLRWNvRTPCtDNPGiWb5OPUTU2dY/aHY/OS+Ln9qOMFJ34LukXOZkeDH8JOqoC6GqcLgdrKTN0qe4Pail0isdVrVBh2139KkpQKHkTnajdjoMh/BFyKOP4dtK2imi2KnqpPlud5EWAic7hGUVbULq2ZSEfsTBBxbBjMipGs0NmjUF3VF7doMAfJofcHAq6uesn6ECgjaSk5v/wBlLpSsO/Vr6r4h9+rqyrRhtJeiMfZlBhdzoEYXBZAHEJjuoUkZOkPxiEkwcBTqQNAf/URIwjIiMcvcNRPDJ1loBBvZTHNCX3Fb+cqMfNPChNnBt6VEHptCqCWI8gYm7j+cnO5QRucCSh6o5JKcnid3UAJA4dzIhGsd6mvQ+z8+bfncNSJd0+n82VC7GiinM0PvPYpn0jq3/83n2beirzsCzVQ5GZ1FG7r1RAZfVynH/QYvyfM09GZ2kCGfIT6ja279yN1avXYuXKtejMduHSSy7D8PAe3Hb7LfjHf/wwEtT4jDrZO3HW4k1KHqn7J2oWsNfGlqdeQKacRKQuItmo0/CObA6rKlXc9eKLeHZoGIVkAktPPBVjiTRKVlKur6yrKwFuGldpkqKyxri4e6Re466acUzhqIPm4KMfej1uvf0FPPzYs6hEKCKL0k9F1Gk6m0V3rhPxWASpWgld1Un0lEex6cHf4NVJG5cduRT7FUbQWypyjUulW8x19tsEi1OPqVHQeLmKjbt2Y6RUwt5CkUGqnmQCfek0Fg3MQn9HhpsfxCK2bPQkSyiQH0bR5FaUgXBKe//Jbb/g4g7JRhSvPuxwDAz0w4pHsXtsLx595lFc9ql34KDjF6KSmEAtUYAdKaEeNUqnyGaFItJZWSOLS29zp2peMLcOtzg0cRuvEb/wEymqkdI462ls2zKKa668DYsXJXDKG87FNjuGLdUoJuJ9aNQTOP2wI3Fg72xkqyJtlPwaejc3CaQmfM5BhYjepjRMio778yNP4+STzmRrT3K5ecsG9PZl0d1FDRYoLlcAbJziHY2jXI/ihzf/DHYsjc99+QpuskHPI9lX8iZSTmUmprTVBLZSkFdvT45BWd/HkGPdvtEhpw6y6XbXPBzSf28LZFM12pR5oYWYDsimOxAEslGhQGp8oKeLmpP1gw8uyJbJZJwNgxsZ4t80i2eIdNFRrslGjQ/qnGdMaaFUs+OqP9yPxwZ3idByKgQqT8BVLSQTNNk3Vfj3u6vl5i8EZPOM6L8JZFMAWxA1HDq3IJU+X90REwpDA0foJCEgNcR1sEWtAhcUMMFBE2gxQbuQCB9VgF7Ow1wfU6ybg2yuQQ57TlhaoEPGFiCbqyj882GFq51ABC6NA0ZOA2TzbXzpyZLebWy+xDj8IBvbA2eQ+wKy6TMMWv8w8C0A5HLkTjkfXv1k8l1LkM2Xnil4o6X8yynpzlgw6Bc0zmbzlUBsQNq8DrSZXYwdWyAH1G7akHvf/09BNh/fG4BQC7lQ66si+9z/DXrJHbaT1sFAG23WFAigpEhpBlGJX60jNbPQT+ZdUF/yt7bRFGsWDPrzV861fpDNiWRSm0uKutPqZyiAkDe6sSjKDZmuyZF2vEWWnY+5yKFkn2CQjU2Hpoh1Wqo5+KPlvfonLI07zJwpsI0i66lED3VS5A7QdQJr1OZP0U4AYQxekrzJWkJ12kw2RNU1E+Qza1+23kwGHHj8/dwWf4RXiL30DEECngSZqU2js7Jy/dTfKfKF/iQi+9xDU7++nAbIpvkYpl4TYiWeJeQjuON9EEm9m3CphxU92lwDX01jpzC3K3+OH6+6z2tAsYpmZbH0RbGLEXLUhYp0dGS32YFUE7BdzasFyKYAFpXiTCmcXNybwVa1SSXpi6JK0R4yaomimLihhFz71n588KGO5xDRo89MvjH2H0wfzadx7LdX16hmD97DLRHJ7ByCyAhYVnUSRBWAsxaVbGQlcCSKBN45mlAIhkilCmkm1CarveKXKUCT1pOrYcuOzBwraWx6uRsn1wUX3ShFvSi6TDSqU90PaS+gavC6Bz7KJ3RrSbZ7+OdmcKgDaAWwu36Tx5cPtdf/cyCbWjiSpWStga5qEQPFSQw99idc/o4LccYBC7he6IaVq/D97/8AL63bhIEZc3HrT3+BKEWloY6R0T149NH78dYLzkYkUoXF6+E27hKHYETfGG2yUdk0ij3rdiFWTXCa4WQ8jaFkFittC79Z9QIGkwmMWlFs27IRi046GeVcPwoxikSnqExh63ifRpFgpPVlen6lUEQpPwm7UoRVm8TB83L48IfOxc0/ewbPrFoPO5pCJJbiNMhMNoV0PA6rVuJ0065aEZ3lYWx54mFcdt4p+MCpx+K5G3+M2aU8uksFBntVgX73IEXVE3PBUxFxGsVEHVi+aTM27h3GCeeci2WnnILEzJmc6o3hYax68m948Fe/xkAijmVLXoWeRIxT4FU0m2ryV7FiKMQsrFy3Hk89uxIDM2bALpRQnJxCtVplfRKLR5DKWejfP4M3v+dcdCzqQiNZRCVWQs2qwmbQTESSSOxeNAHjyDqKuBMywOA816muIsL3qO69sokIG0rpNdSTaDSy2LR+B675z9/inNMXYtkRr+Jup3sSHVg9UcFgsh/lSAc6EcNZx56MuYkssjXKRhCRfDF2XkRjTVH/TYLBVN/NjmLnjmFksj3o6enDunXr0NPbgRkD3ahHKmhEyOcUDUoopbZQj+Dr37oGPQNz8K9XfB1oJERjhwbpfG+tZwb3OPqcPNcGz39kdBi9uZ5pg2wUyUb8qCLZ2gbZ1gwNNXq6uwNqsimRVN3wvN02w0A28zTPTJ+gcL09I8McVRYTlU3Fi7RwPV2LO8CeqslmWchk01oxQsH0bnqq6exTmHEdI2PjDLLRNpxaVo8jii0A/vG6H2JPKoNCgoqkipB9pZwJ7XWK9QYANkEgzitugVo+0DD2LZS7GWni+DqOMfNGfvg2SS3GY0YGqPt1MChoDKbT6gdPlYFUm0bvQPwRNOZAmzvT4SCWek7Y/U3AnmmcVLkgi5f+ZqMDP/mF0TY3Uc2WSaxRsFNp3ufSxdhUspIMXgvvM7ybN3edXDkVkY3hgI7neUbkZHOQsqXwOBeYTpRJTy846k/na5f+Xj4NTz9QAxPXi5p39Al6j5AV+b1DkBabALl2bYF0bfCxqoXoEtTYdDiKRq5zSBppIB3192ugMZsNXzqucnq1tW9j/O1zyt/nyqbgu3F44LGPKjJXdVOlcH9ZgNnZvGvRKM6mlbZo9ZrWyMOVZwWiMefJgZHTyZEqMgWTa7cEbshb0KedzYfG5xTVRe8WTqELAKjGJKpBDm+uJADAEV1hhq7t5WuuH/UadoGPDJmneUgk7hUbiAZH6kmnUEbNKJq7KSoigoMa+FD9K5YB2XlYPSsIRA+bdruHTu79wXbQtF++w592D0+M63irEFENsrwbW/JIVfK7E5mpN6vR0hud8bcCqzUwhGlr6Jtmz9Gj470HeM2ZTqyBe2DCet4wbG1FyGt1FZWtcLJIVNMJeY3rp3v9DaKnvsEU0QwEaLn6vF0QkTY4IeF9LkHM9TYPX1Q5EN4syfR3imzk5llS13MtR7cGo0hbbaO2YNiyNNG3vvTfNvRJK3lU/hiBFSrCxGm6pBrRyQgPBSyKYwR3B+Ldd0lAVKaAkY406xQxX3Nkk2l52pjQK3mJ4c+pAwYRiaksmPtCWzbPUp6QA/rK/ZlKv2s3Orddv206U27mU7Xlb03nZeraVnpNe6ZIQRZdprsqZcyYmsDuRx/Etz5yGV6z3wA6K1XuUHnPb/+Au+68Gz++/mYkIlQtlD41PPfcE1h64HxkMxaiEUpTdCNK+XCMi6XGgKkGtv9tHVCgTXUS+VgnhpKdWF1u4K41GzCYyHCNQEqBHNqyHv1LD0By3mIBslGzMD5Y0povyEwq0kQqFZGaI6BagFWZ4ghwipRrxFKIJjpFxDLFODXq3ECnyy6guzqBZH4Pdq5+GvP70vjlTd+FNTaKbffcjT1PPY7eYgEZak2uedrEI6oGrrPXiljc0GS4WsMDK1Zi8Wln4KwPfwToyQGJOBBLCBasVYFyGcjnsfKuX+GBG27AqYccjLmdWcRtkT7KJSco+MeKcVOO2+74FdLRBHLJDFJc6kMVEBEgVSNahm2VUUuVcPw5x2PJqYcBnTZqiTIDbfUopZzb7AdGownYtoWpUgNlO4pSVTTcSFpRJGI20okGkgkqOVKlWDGnUYdqHNgg2LueRr3agS9++mqc9dp5OOrgBYg3iqhawGgii831FFZWsxiJdXPn0s5oBuctOwEz42lkqwLQpblSx3iF96iOwMJPIMctgU1btmJqqogDlh6IGDX8adioWzZqFnVWpXTaBjbs3YMf//Q2PLPyBeSLVSRjKRy69HC85ohjcdSRx+DoVx+FZFLwqoompp/VoReni0qQjQ83jVrlpujpQRvBIFtrYW0ZyebIMNcdEa8kxp/IU5lRoKuDOi0Y4ebGe9100Shqdh17R92abEE5sfrtbvRcFJMTec6jJZBN1TjxgkDaxk6etBF+SfVMxiZEJBspYSqCyQVSX3gBNz3+BEbTGRSjoiim8z6904wn3FfzDwKAt9Ykf6Wv+H8fZGPDYjivvkgkA+QLA9lU9I7phHrT74JqzE0fZNMjN8MickIjqtrdVChH0WGLdkG2JuBeIIuZIGUwPUwnoDnIJlQZfcIjkljFyRHpGwkThNENdRMZ8Wx69r3Gjk+ZqpMVJ21NXKF4oNUmcjrOmgLOmG78EkUL/8belAPfe7T0PUdXa1EVbgdcP72FLhd3ha1fs0hh3yq1AIPEfKcJsplyNN31D5PDacrnK621zefpW53AE3EPn7h3h8ln2PMVMKZAMrVpJP2mRxrT73qHZ1bhwvNyHm1GS7XDT+GbVL8+Ctr+CWeJ/A3ZFU+lvDr/iwLMBMzsy8ekZ6saiiKqQpy26x9ZKphTPjx/V/KmyYGoKcpxGLLJlNhCC3pK/UrXcK0v+XdjcnRKLQ4EhY5tro+9/KNq8LjAULMDj9Ygm27vp70GPtDFPDxwgTaTX8W7WtjPVptRIxKzGcgm5EGlNAUfKgTpV319XCzYS/N2QLagNW59WCj1vbMwLr10Fm5+yKTxT+gCN/e3XCXitQdBvKvrmQZ3ARXRqWKM7t7De6AffijVlCd1GxakcwPsLdu1kNO+1vZVrofvkFv+XaJnDFjyi1x66T4JR6vITzvds6dl16ctxNO4oYk8emyiTDdzm/AZvp/crznRg2bal9rPGe+bjt/W7qz085129XC7zw69LoSOyrY4KeKyDAH9Tt2Is7Uqp0jOmhjB7scexeUXvwOnHrSEawDGbGDTlu14+qkV+Ie3XiRLSFAOcxnLn/0Llh11CKwIQfDUtINGJmSOo95KERR3TmLwhR1APYuClcVoogPPFagxyXrsSHVhLJVh4ITSHMe2r0dm9gB6lx4muoxGE5xVxmnNjAfTSok9AoFmlHZJTUNi9RIaxTwaxSkGqGOpLKxEGnYkwc5trFHlzuvdlTz/qw1uwMjWtagWhnHvPXchl8sAhQlg50488ZPrkRufQEetyuUmCKcY2rMHCxcvQiIW59q3UZtKVYjxFOrAvU8/gzPfewkOfNvbsXdsHOPVMjc+odIaHEFFqd4NG6laHfvlcii98AK++/nP48wjjkBfOsW+Q61B6ZCiaRSlmt55+y9w8Mx5oC7R1CSJAEX1oScT0Ek0K8fLKMVLmLF0Fs648HRE53QCKRu1WAV2pM5RdvlaBKOTNXT1L8TM/RbDyuTE4Vy5gPzoTmzfuAqJWBm5jgisaIV9K/6Q/FB0KNUaraexasVW3Hnzvfjk+05Fyp5EslGEbUVEE4tkD54tJvHcmI18shu53Cz0W1mcftRxmJ3qQLpKdWep66lo1OWWMhCvogNSkdWg6nyKfQllHBKQV7Goi3oNT764Gi9u34ZGMs21AinudWq8gMNfdShec9BRePLRx3Hf7+/DwMAAPnjZh3DQIQeLzskyTZrrBdeBvSPD6OvpDY5kMwQsDGQL6jgbJpuRF4b2NHq6u0A12XQ3QYR9ejdhSnnQKdFkYYqdOgGyUYivXJsAz9gB2SjvuGZjfHyc00XFqY0QHG+NLL1QuXxw1MLo+Dji8TjS6bTTbjhcOSknFdwZbXxyErnefmbqfATYBOAbv/gFVhdLmJBRbCKtwOsctDKSL1s5/p0f0L4RCXOKmjvVr1QkUSsy8CaQJ9NGxJOMXHHP+XT+MsK9fTWoJB+3GFDbfGGc1PnppZxB77gE8OJKpBnWrqtdqaqMEZvr1sLpleP0pYe2DUaYIF4TAsr1UVd4aCnTT5s2FtEcYV+asWe8ftAqLG3EdIwcuWnbKfPS1/eeFnRsyU8B49BBYE8NAPmFzv/upl1Qve3IQc28h/NZkEy+wnojUI50i+WPwNU3bKYebEnvVgqp7e/b22y643N5VnXtbftVngtb0F/jJ3Nj6/ldFYINKRQ9Xbr67VEw+Kum4nY7E+lXiqfV/2Edv8I7gTlPlj80tyfucwz59h2wtcfvvkMMPm2mE155gClHpd6rounVxjlsXl5ZlzbMc1BojK+ZPgoAy9v3I5pza5hedXhOKz9g2sqwOXKIo2w24J5Mtyd3zfxHMSYvf4TpjVb0CRr7vsm1vMunD5vP1wWqNJuo2WEXpFWjcucdCHwZgw/zA1vRJYwG09ErCmwTz5Lpg3Kh9GZO9K1pE7w21B2ND+RU8t7KHwr9PlzPhcq0PNBQUW0MODjHfm6KvYeGyvfle8Vam+m/AriQDcOMBTC3byZo9fewm5zGrGUNOX4hjTEqC6G34/frc/GB9dLvaXHI5/dJzf1giJ43D1kUJvr33iCFgWsOLQQITcOhRiiiPpes71e1GYDqKZcxUJzC7Pwkhv76Z1x4wvF413nncuouHbSNjeexYuUanHjyqaJkQbSKZ55+FMccfRiisj2LW9/VQoRqsY3ZeOm5DbCLcZSiXRhO5bB8tIB7XtrOTQ9Gk52cGlknkDxaweSOjYh2ZzDvyKO5s64C2Xgaco9GnR25dmmtglS1iNKebSjv3Yb+bAzzZ89gnt64ZRcqtQg6c7MxkOtF1q6gq5xHcu8g8ts2oFEcxtDwdnz3hh/i8KOPFJ1ryiVgfAzDf30MG//0J4xv2oinHv8bxicnYMfjWLD0QCw74QQeSpxsAnVyt4Fn161F18EH482f/SzQncMbzz8f6zasFxH/qpMydcem6GC7gc9/8pN41zsvxspf/Qp/+uktOOWoZWgkEogkYojHErDiMewc2o2nHn4E/VMl5Co20pS6agsmEiwlDtKoTpkdq6McraIcr6KSqOCwE4/A4WccA/TEQV1DRm0be+tpLDn2NKBrfyCaxc5N2zA0tBdHHnOk6Mlrj2PnmieQ3/0C+rstRKLUq5cO6gjwokzDGNBI4r67H8b2dWvx7rNPRMIeQ6pRJqgPZSuO4WQXNli9WFGy8PRoBTsmaxjonY05vTOx7FUHYsnMOZiRSHMzBAIbKd2feZIAN9k8iw9/6Z3cnCTCwBqlhk7WK1i+7gWs2PASGpkUr4eIyrUQrUe5mcaSgfl491lvQxYpbhIxuGsQP/vpT7FtxyC+8tXLkUin+H0EB1OGw/DoCKeLUsCW2lfr5R1oLEF+qohka3C6aHD91WBrxiBbd2eXYB4OWY9wm1IG2OQpLS+wODZ0wgmLxTKnm/ALuduSdOwCQDZh+ujeCEo1mxsY9OS6EKfIMRXGbtzvqRkjC1eOTeggGz1Vd4AkWCGBQQUQ0hVV28bYRB65vl5eROpAtLxQxNduvZUbHkzG4lwkl7ukyXQNJ83xv0tZviyPK/zm8E2N7LTniaIxaSpWTnyMk1b511Y25JUyyq1rasgBhYBa/nQLFYHldX7adQrbnte+gGy+NQnqzqrWvF1w9H8IZDOdgBCnQN9k6YY1lLPD6PoKgWzKqJlOZjh/tAeyhdUebJufFJtrm3xxr/t+PrTwyacCQcUXryzIFpRWFa43WumMwDUP3VSqq115VmD8/zaQTdBFbozkgYIbQTtd0CCc/mKzJjuJGmnGPhBI0Z39O3Oj6OezVnwcxJfuJjN4Yy8ACo2/ZdRaMyBNpZMG648gcLaVAfaDbEwS57b27KRJH3dzIouRy3UxR+McAtBRLPlnRpqD43Zp9ZaaAo0BQJpQDAboqKWp75PcGvQJ68odBLLp9PWBLk7kinJPvLVYwvyWVqusvjfLB7S6z3V7ZbT2Ph7etXqP871eC1XKZtAhpMkDAkyTJVoYQFd+c7B9CKODmq/iQ5Xl4hm/nqbe9sSkfXLsnCXSwOWYzfmo39vtZvtyQDYmcyt/bh9AtjDSBMkvrzFHfnCIBqfIeT6eA0wNUDVeEga0/XeDbL7akRIAdEE3yZ+yZhSvgW9fGkBBmWarIokdvft3Btl0ML0ZOP3ydKm5mN7adQyvOt2jJahWd5vqUAOhZK2OTKWKLgI99o6gvHEDGlu2IrZpE+ZYFi487XRceMH5sLo6Rc3TUgXLV6/EcSedgBUvrsCsOd3o7+3kLqOUAsh6gEOFKIrNwq61g9izewrlSBdG4l14fPc4HtoyiMFMD8aSWe6KTZFbVqOGWKOMyZ0vIZJJYNGyZShFU6hFqWmBW5eQ+J06JCcItMqPYnLzWpxx9EH40DvPwuwcqCw/fwiP2rajjh98/0bs3LAF/VYEkT2DyEzsQbpewsTUCN508Vvxrk9+HEjSXXWgUgEmJoE1a/G5iy4ChkfR19WJdFc39jbq+PJ3rgX6e0UYVKkIVKrA+CS+/I3/wOV3/AKYNQtIpbBl2zZUy0VOU7z11ltx880344YbbsB+c2YxPjKrtx/ZziwwOoZrL/0APnHJu4FZM0WHEwbSGkBvD3b8/l48eP0N3Ek4WbW5IZID+qv0cWreyrXN6rDj1MixwlFt5WwDi485CItevRTWnDmYcdwZQN88IDMDsDpwxqmnY8vmbfjJDdfj5FNfA4oRQ2UP9qx5GBND69DdRTmU1BqSoEHqmExgVhy/+/UfMLxpAy4681hk7Qkk6kUGqCj7bzzegd2pfqyuJrA2msPavI2Xduzle3vTHRjo6MaC/llYOns/zMnmMKOzG5lUilNChemienAi3b9cq2J4chI7R4axav1abNu7GzFai54cqgzCiTRQqiEcI5CtFsV+XQN4/xvfg24kkUCMO6lSmYnt27fjM//yOfz4xhsCQbZYjABEoT/bB9moJhuVK2vfoEWe3ryFQTYO1OPTQOnqS61Ul6urCiNzzjsV/Ktys2mOLOPwbbe5sXy7GoVwCAm1pNxjQimpu2hfrsetx+apqea+36kBIzV/sVzm98WiqnClPlNxkSCWcB3IXeSuMoTGT0yio7eXO+1Qk4OfPfU0Hty4CeOJJApxtwtRGOnCNte+sGvDSW1ZOF5RqwWY12rz4jqH0kkxmMAdv3kyEww2TddJbRecajXO9lnX8C0Mrmv3OT66Bm7m3ULU7Ra49jkr7Q6oTX4wHzdd+ptOabv8pd7b7vv8QIeZzhNOmCAnpZV8mt+bJ9WvVPi+6Uw5dAk90jfTJFuBJq029eZMg6935M0Hloe8v8XJ6PTpGT7P5uvbij7Tk38fv7YbWdjCKW8lN0G1lJwDpJByAw6g0jIN2y8NrcYTKm3TjGzi53g2dNNUcM0u34fn+sCrUHvQHGAL24SH6Tsf+GMoflfftOLnVt83p2/I2aZb/iLIvwgD2rRXBc17OnrZby+EZ9bSfrSKGAohRxj/t3pfu9/Ta4NU/Mu192F21Q8eSf/Omb8RwetrkPNKyWVz/jTp93LpEcTPfm8/eC32Zcbt6w8v/d1djvetzljDDn0d/SRBJFUjdR/9vzB/0P27ypRoXp7C5EPXf2hB1Rby6hwWaTpH9yWC/DKdB/yHGWo8wZHIreQ5jF7TfY/7nDD52De9HiZP3vG5c3ebZIiC+tQgg+qqUfQaRQ5RoX1KD+XutJUSitt3oLR1B2obd6IrX8Sy2fvhuHkLcPR++2FmNInNz63GrL4ZWHLoUiRm9QK5TtQbJTz0tz9jqlrABW85D4hQ1JPsTkl6hyrTV6Mo7BzHhrW7ULa6MBTvxp82D+GveyexJ9WBsWQa+XgSVar8GGlwp81YvYjJHS8hnoxgybKjUYklUIUA2TWLM94AACAASURBVBz5akS4k6hVyGNsw0p89eOX4HXLZqIDQFI7YqbrqUzbr2+7D3/49T0o7x5CR7WKbK2IWq2A7rkzcM2tPwEyVLfLFuBWYQpjf30M3/v8F2DtHsKsVAaJeh3FWBTDqRQ+8/3v4Vff/BYmd+9CJ2X8JRIYnCpi0Skn4fVf/AKQ6+IabGwXZXOGa6+9Ftdccw0efPBBLFi4ULAJATq0ZBPj2Hj7nbjzmmuRJSCtTumi1KQnivPe/jb0d3Xhru//AB2VGlI16qDqBjH5SnRQJ21K2Y00UIkR0GZjKlHHZAKozhjAwLLXYNYRx+G0t1yEFS9txkUXvwsnnXQSA0VXXvMtEc1WHwWK27D6sd+iM1VEMt5AzYpzdU4rmkQ6mcWmtVvx0K/uwNtOPRydtXEk60W+lxqOFKwkRhNd2JnsxTOlBLYncthpx/HS7r0Yz5e4tAelimaRwKFzF+LARa/CcyuXI55OIJGkBhd12LUG8sUCCqUiCuUSH/70DsxAd09OdAqWHcKV9iW+JpCtPFHEvL45+IfXvwmj2/dgcP1WbF63ERvWrMHY2ASyXd34wQ9+4IBo1XqD8Sczki1Mu6mSKVwibWKCo99EJJte2qOFb6bSRRNRYno9Qc17I/VnUEVmiZmm8kUG2To6sk6Um3uHmXQpChcTaFapN7iF6ozePu6qJbmPkUmzsIGEf5y6QRQBR+gjpYsSIOiryGRYSgWyUboo1ZDr6O8DVZLbDuAzN92M7YhiSmt40Ayc1DfVOmX+t4NsPJfATc30jMN0jdo+bwZD+DlsfVo5XIHj4FNiibLr4IRGp1bjf7lOZqvnt3YSWgi+6kxp1MprF4Rql976PKZDk32dv0c2tV+m+7xWfKPmrwMiLErTAtmapaoZoFnLzdMrBLKF6ANzvdunZ7AeaX3/K6t//qdANvOwwpQHk13a5qcQBm1N1zAFaoLAxnVBm6h9AMNaydW+FBZn/9UAkcLtUXO+agbSNANXTPBZzfN/EmTTxxtag2maYNa+8perP4JBhZZ80eYF/x0gG/ObKR7G79M46G46s1YgG79H81fc2rdtlNVok6bistYgWxAIFkSrdl7bDsj2StE4TH9M5/mtfJsgf0n87e8jD376afVwPaVImoNUaq1a0uIVBtmCATadD9XIwsffcswaI/rXp/lhjJ+HX1mQLci/987H/z4C12jzT5FqBKalKHqNwbUaIvkp7N2yGeXhERy9ZDHefPJp6J4qYuTJ1Tikux895To6qjV0VOrIVIHGRBVPPPoYOntymH/AQvTNn42Ouf1AXwbIWKLzQKQGUDq9iqykoKDhAjau24ZKowO762n8bv1mrCw1sD2bw3C6A/lYDJUoRUlFubtltF5BsjGFIxbMxLnnvQ4UHzU0VcLYVAkT+UlMlaZQyOdRoBrwhSmMbliLD73tXFx85oHIAXj4/vvxy1tvwS033eKQjALDCDuizMfrrvwuVj3zLNKNGl7auBZ3/eFuxPu7BeBVrWHPqhX40b99HSMrV2F+Mo3uaoWBLUpLLcRjGMxk8Okrr8TtX70cxV2DSNfqKEcimOjI4pLLv4rOM88QIJvshKoGcc1VVwuQ7eGHsHDhQqfWaqNeQ2SyBKxcif+49DLMLJaQrYpoKkqPPONtb8Hs2bPx82u+w5GGGeo6TmnTIcwsgp6oTh41dLRRTtgYTzQwlklh/xNOxGFnX4DFrz0NyPXjC/96OUbHx/DWf3gbPvaxj+Hpp/+GbAdBlJNAZTemBldgcvB5zJrbAyRTgBUXIGQ1AiR78ejPbsL+GapxN4p0owCrQR1Pwes5GctgTyqHTfFerCrGMJjKYSzeib2FAoaGxzA5nke8BvzLR/8Z8wbm4t+v/gZ2DQ9xJJ6y2fG4he7uHvT29iKTyQirE42iXpNR6vLCseExrFixAru27uA1TKU6sHBgf1x41ptw0NyFWDRzf35HRyotar3JRmDcAAYR7B2hdNEc4hbFvLUoFyIXlABHwp+iluguytiTrwt3sGXjxge5XA5JKybTPuWJR2A9D1FEjuY6RvmpADr5hebm0q2dIugiIs94Qep1DI+OYgYVnqNaGvxRoEZwbR+1CNS8gEC2jkxGMp15va4YRWh3I2KhWKtgfGIS2f4ZGAHw2OAufPueezCayiAfj3OBQNdJlkZP/kG8WzK5J7xejNxx6rSIB3OjRNeZEQ3hNejEc1U6l+s0StDHPBlzfjfGYxRSNd+n6M7v4ol4n6/YxXRaW/2u7tONlo6fttoMtXp+q+/VmrRKLzXTm1W3Tb+T7hozxcvebjqCv8PoZRZiNt/rvk+dNHojC/3rr/hDrbe63hTw4PV01kdT2mJ9RISB4ncTbvfTSz5Jq9nkkYe2wTtvoe7Q9XVOer3y6c7aK/t6erM7P/9mvGVhc2fzruhp0j9MXk15bPa7Buo6DRjc9TXTP4Pkyb9ewcbD34pejV9ff5OXvPq9mTy3ks+wTbCrM72RGXrUF/OXMbR93VSHy6t3nVx5CVt/v/zp9NFlQh96qNNkgEVh8/OPv73xTXd92rleL3psFt733x+m34Ltl18/6vzqT1NWtNf1v1f+vesVLg/uagWtp3/9DPtM+sqpI0r+j5Ivff6S1yVIEhjZodn7oO9b8YdrD9vTR2btRtPWee2R6yB7eUCnnT9S3qWn339z0vMNOdfX03yXVx+Fra+p07TInrYK14cfFuj62dRRreQnLD3XHK3fnxL81Opjrhdf74kmCvJ39ZrIYfZOvjkgPdGUF32MYfLmm28ThMTz/BD/I+x5rp3xXhHq33CHQ78/3nq8uj52N8mmP+dfwxCwRq5ZWK3aYH+WRunnEV0fmt874wuJ4G7Fz/tqj8P2C63sZ6vxTF//uT6iz17L/Z+p+4P9sfb4y8+PzfSlq8N99qfR4IinpN1AplZBjjpajo9hz6ZNqI2O4YxjluGi88/HssWLOPqL4rhSwxU8ccPP0VesM7hGzQ6S9QjitQhSlQTGBoex4qkV/NJ0Zyf65s1Ecr8c0j1pZDvSSCZjHNnDIJvdQKNaR36kiFIkgQ1jRdy/fiPWxdPY0dGJXdlubnRQjMd4v022keq5oV5GEgW8/ZyTcfRRC/HY8q3I9vWjqy+DTJbwBYDKvqeiwO4NFdz2X1fhhis/i74IRUYBt950I6656tt4/rmVXoJL7G9iooF3X/xedCQS+IcL34IL3nwOUCph/ZOP44ZvfhMj617CvFQKPZUaOqoVpO0qElyc38ZkPIHBbAb//K3/xK+uuAKlXbu4pljRimBvZxc+cd0PgMMO5Sg/tptRUU6LePm7V1/FINv9Dz2M+QsXiLrzlApdsxGltdk2iC+efTaWVG10V0UkW8GK4PCzz8KhxxyNW/79G+is1JCtEuDHvZL5Gp1fVBMQWoNao4JyrIbJRAmzjjkMJ73/MkSOOAbomg2kcqhVbSw77nh87d+/gde//vU4+uijccXXLseb3ny+SBltjAHj67H+kZ8jUx9DrVREtVICZaPXIknMmH8QYlELG1c8hr6MjUy9yBGIFjVYiFgoxNIYTXRid7IPW2JdeLFsYTjeibyVQCWa4IzY0mQBPdluzJ45C088+zRH4MWTCSRSCWTTGSQTlL5JqaCChnqzDqtO9eEaeOSRRzC4eROsGTOQm9GHdDbDpchidhSH7L8En/vAP6EXWeSQhNWIcFQn0Yl61XJzCbuBsbEx9Oa6RE02aWdaBQnRE8bzk7CsKONPFOSlmnEE2WD9eYHdRXV0L6hmAy305FTB0/hAOBpuWU5z0JRzG7GiKNs2h+vN6OnxNj6QIw2reUCwHRWeU5FsqruD/3r3ZIhDRyNRlOwqJvNTiPf2YSeAH/3xATy8fSdGEimU41EO03Q/5mZdGirDyJlKTj9xVEpXFwi9O6XXyPmXSDfqrpFwnSrTSAZvArxOWBjI5pwYNYmUaW+TYRgVtZ5GsVnT6AUx93TfFz5/dxOmRhe0uW1OTy/IpjZL3tma4K5yUnUHR6U4u4ZSPcOz3obT6F3/IF4JA9nca4McS50OQU5rGMjmG8E0x+ufgb8bXqCT3kL+vOP1OpamvLnPdw1Xswi+fZNX7zq3ordXPhWvuPPQ5SSI3835Tx/E8eoXc51Cxx8g3+a97cizy6MuyKa/M8wI7qtTr48xkN8Mh8bV33rxbJd3W6+PeGM7kaJBTnvr9fQC/e71reWrnfVRteJM/e3qVdGYIOh7U7+Ii8LGq+jbziY1XH55vaRuak5P7yY6bH66rg5eR2Nz7AMf1BPUekh5C0gnC6KX0/21hT3169cw/8JrH/wRd17b6Zd/0y7S89w10/lPvCkYBG4GAojGH2qcXvrq+rK5Plfra9LB1a1h8u+1z80p28xJbypfbZYX8euX9kA2d9Ta9UaacCv5D6WPL904/KAmbB11eWu1DoHrEeJ/uHopmP/D7JvfnoTrB92vCgPd3fmZoG4ImCYH5uGnEB7R5xAsn2EHbc3tEK9Dm7XLWur7oPkEiFK79rPZuoZJ6HT5O3BdjUi9V2q8ft+8+SFUEL0VIBEnkKxaxthL64HVK3HYkUfiwxdfjKMXL0QXwP8oPihdB5KU6TlSwAs/vQtdk0WkqtRttMHARoyBtgSiFQv5wVGsWr6KA7/KhHP0JnHaG87CiqeeQr1SRiJiIR6LoVETXb0LpSr2lKvYWrUxlElhd08OI3192GgDo8k0CrEYqlGLs9qoW2IDZViNEr70qQ/ijw88iMefX4eqleDa6Q1UEWlUKHGUo/PipUl84p1vwNvPPBrdMk30lhtvxJVXfosjm5g2HCokInqqDWCyCnzn+zfgoQf/gp/d8mPc/7v7cMcNPwIGt2NBKoFcjaL3quimqLFqCZ0EstlVBqfzsTh2daTxf6+8End+5XKUBwc5KrBsxTDUkcUnf3gdcPihQHen6DJNpRI1kO3qq6/GHx/+E4NsnHlHNcWoOynVgNs2iC+cdRYW2wJkI8BmyrKQWrIYb/unT+LHH/8Euso2A3+0LiTfxCuiqQLhGjRbQkUITaSU3Qp3G43MiOH1H7gEyeNPBpYcDmTmArEsfnPXr/EvX/ginnl6OTKZLD7zmU9j99Agbrr5RgAlgCrV5zdhw33XwRrdyLXvqCcE946NplHN7ofFrzkRN33/2zjykMVINvJINGjtqP1BFCUri4l4BnuTOeyIZLA92oHBegzjEYtBtmidGmIAxfEpVMsV1KlzqdVAMptBIpsUvlqDq61xaTGKMWNMidKeqUtrzcJ9992HvWN7sP9BB8DOpFBs1NCQTZWtRhSpahQLc7Pxmfd9HIs656ATKW7eQc0QuG5gXXSq5XJlHOQlNIapO/W/CfmkYmoRjmQjYC6TSRuBZX4A1LN3oUg2Cp2j7qLiC9F1xmlIoApRykK7dAmdRvlBNq9C94crCwFgkG18jEE2i8EtqVQcDalFMvBJsJpAlCdpgmymYlU+mToZYZCtVsMIAXR9fdgA4PPXXY9d6TQmKDfciooCi01OBVVIvpBid3Mg5uiNvHBP8mV0XMBJNC9igEUww+1Df/ecfHtBRXVK6SmwrqcTGO/1pRto3+vz1p187/j989df4TotfnoErp1Jrya/C4PjGqWg8ZpOk7vO+7Y+5rqZ/OY4AZ7J0Ri1TaVc/7bWO4x/NFBUdSE0+dF5vr7hC6VX8Ame69SYTmEI/YxNY5jjIwyi+3FOMn33G4WkA74XT5GbOPnIoOe1kidxq8vPJj+F6RolD4HyYqZRhNDfLCqvn+zq6UBh/O6537M5VaOWXdd8kVL+k1NPdIVZ+LyFPPro12Q9TB7gS40NhZ//xF88vK1FCpv62HcI01Ifh69/EP+oDUlQpHKQ3dD1T3v6y12fIPkOSwP08I+ub1rpVyN9KXA9dfsTGGnlRmaa9qiZfIUGr6iOw9KJZTbRC8uH8LvDJwE8FWTPzPVV+oBtiHqfqX8CDqeCbHuQvjPX3/u7V9s4ESzTlb8AEC9MX4kxBmz+NfoL4RORecK2uv5bMP3ceQjfUfyu1i/I71L2TG1YxDuCDj9dPRCkL8PkVbxfKSYRccjDMnjKq8/pAuMwTdNXreTf4bcQ++VfX6nnDHoFy7tLH//3pn/mXQ9dPpvZr3ZA/kD5bekPuKCzWG+vvddlqbm/YPgvjt0y9LljUAwAKqBRRTN90Hw9lS+i7xVoXto7Jc/p/qNX4tVvXjDYvMa5v1mjjQB97dpVjR80YreOjPMW6xH6IPhQ0JPO7LzOBAAVCO/KYyv/VennYLq19k9N+fboeaUeWviDQevnkYMm/qrQhwH+lz6hVvsfadsp6ITSQ/PbtwGbNwNbNsHKduDghYtw7KGH4NilB+PQeQvwqr5udNtAknCkkTJe+vmdSE9MMchGEVxU64qAtrhtIVaPUxgTKuMlvPDcaozmizj0dSdjxkknofHXp/GXex9AgvAd1qcNNKwIKpEGinGg0ZdDx9LFSC3aH8PZLB7ZtA3Ld+3GZDwlaqBbEVQjNiqxBqqNIq774T/h45/6LwxXUqjFO1Cl51E2XZRAP6pNVkK6uAfX//s/4Yi5SVDsGCU63njDDaDUzOXPP+c0A1J1421EUGwAv7nvb/jXf/8OynYUfV059MSAzvwI+mGjN2ahNjKMdKWE7koJ/aVJrt8WrzdQiEcw3NWJT33nu/jRJz6G6MQEEjUbdtTidNH3XnE5uk4/XaSLUrF9bkgkFu87114NAtkefOhPmLdgPhp2DRZF8FHd+6kysOZFfO09l2BGqYJMjRYDTJc96TS+eNVVePh7/4Xtzz6Hrgqlr4punASwcdm7CAFfdIhInUuriEbLaEQKaGQaOPHNxyO2aD5yx58BLDkaSO4HxDpx8Tvfg2eeWY7Fi5ZwKNTo8Aj2Dg/hiSf+iv5+gl7HgcmXsPX+HyA2tgFpqhPXIIgtiqKVwbg1Eweffi6u/OEP0NHfhRl9SfR0JBCvVrnBwaSdwM4ysBtJjMUJW8liKpbm7qN1xDC5dwL5oQkcNG8JDl96MNLpLLbu3IanVj2LUsRGblYPYskY129j/NWmAmWizBj1AF2zei2efOZJ7Pfqg1BNRVCKRwQtqMo/NeusRzmDOVmLoasex6XnX4TTjngNMnYciWqD67dRVBuhk1OTU+jq6HCsudLS3sg08VeSTs4KjUZQLpc5MCwRi4souwCjaDakYhdBgWwpqsnGaKmmKHWwjV/GMY/sKE1OlbRINjed0nFYAjQfjYtqso2OjmGgt9cTbufqd82hCgHZMql0KCimKz1B0yiKdg178wXYvT24Z/0G3PTIIxhNpFFIJFDlTmuEnwaf+ihFzsi78xEhjd5TWD8IIe4RzyXm8T5D5M/rz+Sr5XtUqKT+e7PnqfG410smketJ7zc/5vNafa+P3+2uEQ6yea9vPR4xf0UvSXmHHkQ/l15qPmHXB4Eu5pqZ4wueX7AJ19dKrK+7dur3IP7wr6d4fvD9Oj28/OPyh+ukevnJHI+63+RH+Tu1N+aRCIKb41GRLO66C4A8bD50vb8Di5ffTXoH86O4R7Rt9sqT/rtab5cf/Pzmf5+fn3QQoD35cNfPy78t6M36wC//fn2hr1f49WbNHD/txXiagU5e+ir+EXTU+U3pM+/6h+k/nT46v/j1ofl+rz706i93Lb36wpVWL/31SCx3Pu4YwvSZzk9B/Kqibfz6yP9+r/4J489g+XTlydW3wfwTrK9ceQ7mJ9M+Ba23Lg9B/KZOWVmLGOUKXPsTPP4g+6jrTzV+E6Rx5cWctylf3u/D5+vlV3VXuP4J0vvBa9BK33np68pckP5T/GDqOxNk9uvDVvrK/d6r/8LsiX59kD51acH8IX9V7pSup+h714b59YlJ1fbo6Z2Pf1PsyoPJ04J24g6uGSx+coYR7I+5+sjvX5j0cfVhmDyplwl+3Rd7Zfpn3vUIOiRW+r0ZP7pyIaAxsY5efdrKfgq+1unvzk/c6/Uhmtlvn/Qb+sf1DxQ/KL/CobDnEWH+WGv/QNdv7iMVX+v++fT8adOfcKNa6C2eQwfPTML8B68eEGuhj1f8bO4n/PP3PqeZ/+VdI3O/1dpfasYv5vr75xPkD/BVQqo9/nvY/i7cfwnqNujn/yD/N1w+5QrI8YX7s9RAIFpvIGE3uJ5YplpBd62GZK0GlMuojeVR270X9V17ENm5B3ORwpkHH45TlxyC+vadWJDr5eYIXPsLNoMRDLYx4BaHZcdQL9QxMj6JdXt2YeG8xdjw5ApE81UGNqKME9jIdnegc6Ab3fvNgNXfgz31IuodHZhKpzBmpbFxYhI7yhXkoxHY6ThGIzZWDm7DoScswzEnH48rvn0VilY3qrFO1BqiuyWBGla9imS1iOTUIO649tN4VY9IFSWQ7aYbb8TVV17FIBvLAe/nhc6uEMgG4JFnNuGr19yMajTDUVHJWgk91Sm88/yz0RmP445bbkaS3jExitzoLuRKU+iwKxwtdsApJ+Lsd12MW756BWLlMqxKmTGFoXIJh591Dk777KeAnh4qHsbvpfHS59prrsJVV12Fhx5+RNZkswUmQ6FU4xPY8bt7cO+Prsdphx+B3kwaHdks4t05YME87jj656u/g5WPPor+iMVpvLQeBKzl4zEU4xGUY1QGjtY4jwQmQE1gjzv1cOQW5jCRSSF5wDHIHX0mkJmPHYNFnHTiafjIRz6GRYsX8/goMvGKr30Z//zJj+OS914I1EeAkRcw+JdbERl+iSMHuQd9NI6paBZjsRlYfNypuPvpZ/HnVc+hGq+ht7cL+/f147nlqzB74VJEu/oxEU8hH0+hHE2iGo1zg4vh3SMYSOTwifd+GD1WF5K0rqAmmDWUUMNfVz+FW35zO2bsPwvpjizXZJvROwP9vX3cIDOX7UYKCfzz5f+C4UgBxUQD5VidAV1O0ZWALD0z0bCQqEaQLkdx/MGvxiVveAfmZPqRAoHGUVi1CAoTefRlOn0gGwdIOXXWXJBNAKhAsVjkSLZknEA2fw8BpmtAnbbIi0O7GjSRZERGspmnvtJYMQtFI6DicfT8fKHMD8xyTqwA2XQcSikdwkIVukc8Vqs3uCbbzL5+wXQhkQtKaSqniNJNOZItEef8XWIACitUH/+mSyhVSgUt1GvcDaScy+Hrv/41Vo5PYiKWQIXqsUkCek42gzR2yN8EUYWjIbhXxSAKUVdzDzqRc/+m3e9M3H2O+WoBomqbTu0kn9aGOo1E/HHIobPyPC9gPczRBV7vOen3nOUI5SfHw+PTx990/fXnmBRsSj2xFNqMw6IL1HXhT5cPMSIZdGIG0sdDbS9/eMLxvdzjjLvZeM13M32b8KxnfDICwZsS7r3fOx8h7yoEQbzH5S9nPbX3y21JE/k239Ds/d6JqTvNk1Zz+r7vTbnUxxskL77IFWMciuAB9AzUA22+378J9GgXwdPGeHVqmvebdDC/b/W+IPnws1qA/moqf83XXypS4zXBHO7IuKwhKupUCMOr2x0ffzSRl1ZfNaO3Sa8g+k7n+a2udWnl1Yfmpr2ZfjPtRTvzC6NnO/xk3hv0fnWN0jdKQ9C1pIsc+6fSxZrpP01e+H5lj7SUUv15zfg7bD1NvtP5zzdfQ183p7f3ja3er2qFkPfhOVVton88+kpGVzTllybjZ/5v4n80k4dgLdJaAgLtb8h8Q/nT8Kfctwr75/hTAX5AK/vv+17nxwB97plxkL1u4d95+KlVcWYVetEiu6JdfyRotXg8If7Ty9WPrexha+4RV3hqOBrjbcWXYfNzbNN0/LM2BuxZX12faZGoTf27pvxj8Lv0okV8hWtXG3WK2iHBkPsc01rLyZv+flBtqVb6UYqIUFNaSp4uo64H6ad6kHzyM0No7V/v5hLeFn94hdr/9mnoqzAWEZ1ECWyrI9mwObItXqkjW62jt1jHrHwN88Zq6N2TR5HSMrdtR318DF2ZBF5zwvFYeugSWDGKXRJdSWkPT2ACRQlZjbioaUVEq0VRnyyjWqScUyCRSiIej6MRi6Bu2bATDRSTFn58661YeviRWHzgQWhE06jJPXcxFUM+GcdIJobv/eF3KPV14BvXfRF/eno7bvvVPZgo0oF/FjXQOwGLmjnYNY5k+/7lH8YxC7Oiq2gDuPkmAbI999xzDLjQhziSqpiVqZEngF/9aRWuuvG3qMW6mH9ijTKydh7vuegtSCQS+P2996BeraCjVkTvyC5U169Ff2kKsXIRF7/vEhz6utcBY6OibSlBM/T/2Dgu/+Z/4su/vAOYORNIJinkyvlce813uSbbAw/90W18QEE1pSowOobrLrsUF558EvpmzQLsOlCu8HOnigXs3r0bL6xYib898mcsGZjN6Y4UKViw4tiVTaLWl0PnvFk4/phDcfwhc7Bj1V/RER1F1JpCNVYWdeb7FmLRyW8Bug/E935wO6770c145unnEE8k5Bij+PSn/gkb1q3CXb+6BajsRP6lxzCy+o+I5gcRa0RgRykyMcGRbAMHLkP/4UfjC9+8Gg+sXoHZRx6OYpTWJoLnn34eRx1+LOYfcCCK3NjCQi2S4Ai38ZFxdEUy+NJln8JPrvkvHDx/Cd7+pgsZZLvtztuxc3QIF192KZ7fuQ7/9bMb8LFPfRJl1LB77xC2bNuGwR07sHPrDnzksg/i5ttvxXOb1jDARlFstYjQVQ3KRqROsbT+lGrasBCvNZCsRdHRSOO0o1+L1x97Cub3zkZHJI3K6BTmdPVyqjPRVdW/dxaPMAknQ4H+KkKwVLpoRyYl+wyYBwX+mt+sZ6YDshFoRSAbTUaAbHXZaSEcZNNPR0gZKZBtoLePCd0uyEYTpRaqBLKpSDbzFFQQyT25ISSaUOdJ28aecgW7rSi+dNNNGE6kUIwnULEILfd+GE9oYujU9851RjqYfr84mW1hNc10sjaMbNAljnrRNv/OjypcXGMet9khZwAAIABJREFU/zNEZFL7n4C0Euao4GcIX0APMQ94nzZOlYNu/u+ML8Qp5utDUks8QmROVG64zLS9QHoYYf9Nn6u+DIgkdLq6qnUx/29/MQwm1tYg6L3tPrcJAOpJR1bPC6KLAwB7w/cD13EasujwtuI5uX5BJ7rKCVKi6MhlwHh98i3H5HXIiL6+3sYtqBrM76H8HMSPkbo3Ob2NtVV6gccbIP/uSXV7TCHwVpEOaKa/tHxCED+FyIWSe98zw+YcJpMtB6VdYNDHpZ2pu9p/6HTp2+6T3XVwa8QFpbuE6i/FX830U0BkNV8epK9aPMdREdqhQhj/ODTT7VGz8YbZNZMn2uURp7yCP3JUbOpdJ8xDX4/9CpC3Nt7v4RctTVOlpzXjJ3PTaOq9IF4I03dN+SaMSduYn8k/etpuqL80TbvY0u9q93khB85NZTTMZpr8Kx/ixLG0ocuD0vhNuTLH5tHXAQNvpZ+afh8gB9PipzD90koJauvniwNqQUfTv1cy40TKtnj3tOYXYk8EaNue/9DKfpvdmFuuVzM9zbzbJLKqDR4N0kE6SYPAe48/EfIOj7/nML1/r+HbL7QxZo89M+mj78/a1W8hPOSkQhtBEu3o6VA5l2MifqK0Osum1DhRdy1tR5As2egpArOm6pg9WkPvpr3o2jGCmZM1dFVqiNQrGJ3Yix0Tg5hCAee88WwsWjpfBs40OKqNDhgIaGOAqUFVriKI2BbqlB5KmFOUSkxZqKPKB8DVSBWlRASPP/EkRnaP4axTz4JVEx1Fy1YEE8ko9qYT+Muu7bjusUdx8LlnITV3Js544xuxYBHw4to6nn56FVa/+BIXqac3x2wgURrB/3nb6XjPecu4Jhs1b7j5hptwzVVXOiAb0VLFH09SpbEG8JVrbsezW0ax+Ihj0D9zFubM7Md+/UnMnQ3ceOv9eP755Zg9exa6GhX0l8eR2bMT2R3bMbxqBRb09uD044/h5gOcbsjJjxHEajaeevFFLDjxJJz+kQ8DFIWWTghnLBrBd6/9Lq685ko89NBDWDB/gRhVuQaMj2Pr/ffj11d+G2cfdwwvK6dENlwMhecQtfD73/8BUxOTyPX1gRJDJ5JxTM0dQO8hS1BNNHDcMQfitQfOwktP3Y90YwxWJM+12SqUotkxG7OWHoeuJSfg3DdejFcvOwX/9o1vE2Qpo7HrePRPD+D/fPDd+NN9d6C/q4oX/3I3ImMbELep3n4E8XQGA/MWIr3/AiDVhR17x7F5ooAP/OsVSB1wADrnLQYiSaxbsx65dA4nnHQi1+2jiDsC2KhO384N2/GNz3wFC2L9WL98NT743kvxx9//gev3nfuG8/DzO27D/kuWYC8K+PFvb8Mfl/8FE3YBtoQXLIpmtht4/8XvwY6hQdz90B9gxxqoocHXCFhBpCnbEZtr+bGLxjwTRapiIV2LIVOJIRdJYlayBx9992U4dP4BHFgWpc4OHgUldYqhN6hE2gSVHItGkcmkfJmipn7Sf+d00b4eimRzO4CKQQYoMArFlJFsE/ki5x9Td1FiIBUxEXQ6oCsRShcdGaFItr7A7gzu4ASV3eDPKCYm84jFLaSTKQHQ8QXhwBCDeohgqtHAUKmMB1Y8j98sX47JeBIl6ihqxbRWDfJxssBgqB9JYcUcySMWVz/R4eFo9+snHOoUyDnh9pzsiU07fZqdgDez/3odPQrdJZXr2AvPpljSVQP/RGSV5YY6chFCcUFQjrEYqD/91KnvQQizE0nnN9qipa4G+ztr6G7eW4JsBsih+CZ0c67NpU5tlLUTXLFuAgRR3a8c2smIGA5DpnBq7T59rVQ9QzOA0L1GthKW94v1IgGPgsK9Bb0UH7j8YK75vvJHM97Rv/O2lG8Gugasfwj/ipMC93qXRsI4K17z07N5nTh33C7dPAXqVVSTjOxVp6BKCfvvd+XX5CMem5J5KqJJhU6bfUwQWJ2McJ0J+Sx5vwAbdHo24QPeDfBAPLUzzZpRSnYFbb3PayXbzXhMlRRQIJv7LEEPz2m3L4oiiJ+C+cilvz+tJIzsYeMOim7Tn0FyLcL8jXXgDkJKUcoaVHIdaQ2DQsPb1dHtyqNHNjV6kv1Tqaoqcl3IlZ+eXttAKQ0ia4Httqq1StFhXFPErcfK9ktFL3hk2+Unbmjk0WmyloqhX9U81OZS33CIMH1lz10Pwv3JALWbgGB+ugZtGg195OmkLuki7YF6npsOrFKuvZtklTLD+oflmxxNUdOEV8WwH469beK/MD+SrEdF5J4ikZB+qTe1+70lQsT4vHT2Uof4V/CR128J502XbkH2MEif8t98B2KGvqYMCWJI4r/Al7e2i+o2nWeV3PufGf48up/p4vCvH2htLrviemXXFCir/AvvvVRXR8qbjwfd1BPSTT4baUSGhfo9zD+CH9n+Bb2nRWYBz8G4j2lEmxzD4Qk6FNV1Cu0f6HchL1yiXNCrhUI0/VtBX7LD3juD9JH+aJNOusxw0XQan6XoLddSe0DQ/Dx+i5RzwQNCUvlnx9/WatB5ECctA0bzvZVfqcodOP6p8ifgpYHac+j08sqlo9ECKS58UsG/+n1iji18Hs885eGPw9/SX6GIEx899UO7YH/AkW/NH3ftryuj7vq4+rIFaxn+keRpqg0lI/XMd+t+grmvC+Nnb0aBVrNURufR977o44CBh8k5yXeca1JFkakC6SrQVQL6S1H0jNfQsWMCHVtHMXesgZmFGrpL1OigxnW9CBQrJ4BdpSGsH9+MOYvn4Kw3nYVotM7AEoEcVoSaG5DcJrnk0+ah3dg+vhf3PvYgBubPYd5YvGgBlixahGxXFoTJ/e3xJzG6dQgXnHYukjVqDBBHMRbBnpSF5cU8vvWHezDz9a9Hbe5cTMXjqEaj6Mwmccyrj8CCeV2YO5OK3gP5CWBsD/DSc6vx/MO/w63f+yz6AY5m++lNN+PaK69ioIzVFBfrp30/QCDblgLwjo9+Bf98xVeQbwDjU8DIyATG9g5h26b1WLFyOSaHdwGVSRx9xFLMyaW4LtvM4RE8/4uf4xPnno39EzEka3XEGgwdSf8bmLTr+MPTz+Cdn/ksZlK0Wy4HxOJAPI4/3nsPfv/73+NLX/oSevt6gZoNTEygsWo1/uOjH8U5RxyGmZkUorwX9nbSJPCImkMMF0u44c670LtgIcrJNKp93eg6fDFWbX8J6zc+j3e9/Tx84h/fD+R3A8VhYGoUqJZRLBUxWa5haKKGA448BYn+xUCiD4gSVkMgqWgEQIAcqiNAeS/W/e0+WNVRzO3vRKojCW7tmkwD5SIqU3mMTEzymErRGFbuGsMnvn49DjzxFCRyc7Fj1yj27BjEpZe9H+mBHLoH+tDV24dd2wax+dl1+Pg7LsMsdIJyHr/xtX/D1s0bUa818OplR+EjH/8YymhgAhW8lB/EZ669AkOVcccnidsRTvN8y7lvxCknnIQ3v+tCFKpFoFbmFF0u2pdJo2egH4nuDEe51amjQT3CqaHJusVNPjLVGDpqcXzs4g/g8HkHYHZ3L0cIUsRmM/uj5Jn7EExOIhqLIZtOc/RbK5ulxHdaIJtiYoHqTbUFsjlbFAnQlWp1jI+PY0ZfrwTKNAWpKRV9s8+OD71zfBLxRAzpdJrzxQV1moNsFMlWsOsYKhaxavtWDJbLKMYSsKPcQNgpVGgmrAnWF3m4FFIao1bFQR/N2dEVZbVWQ61WQyqVamsxyPlQzlShUEAqlWEechbK824dvnMj76gwH32SyaQsRqlACg1Rkyzl7h0jsOt1FItlpqtT/M9It/KdQMl5l6siZJjb78pUEV4WlR5KzMiOkPsE3vZT5GypxKiwy+Q6HOueGVLEZETW5KIr6D7KjaYQ5WD6GAslDT2tR7VaFfMUo5XjUumPFH7qFx26SvEBvdfrhEs2FJ6o1mJZPIf4wLZtpJJJp6ah2+jZXBdBCeXo0zuZf6RTGsyA3r/SvRXqXkNh3ImEoL0BdgQ7YBS1LPgglc1AxHjq66G/x3BsQaUfqACneKcAUb0fr5MhvqO0orrdkHxAxTflR6YzOE6U3HzpYAkJLvEB8YAVEwcE+rz09GR9JDSjat2GXakybYP5xytf+oYyPzXF/MNFTGVYup8aRHMt3Zs67FQqvJEk2SQDpw4JfKCsEB4pPw3eYxMfOLIpCUlVJAV9JA+pNjsyfYMe4/BBMi4205IPaHXCDISQzTrTVn+nN/3cy7d6OlWJ6laQbMaEPvBzZ9BfIywjpL+y1B5bA3ckpzhyquRDaQf6nmUzHuemOOJel+XFz971VCNgfUC1S5JJualWqTL8FLkxEqAR6QXWz3UBSpCOTqeTgeUAPJLCuodAJDEwtSaOPgiikvSk9TUi+0DvJPq4G8sw+RTjZxmTfEBjd+hDfCvKq2q0dgeiVpe7hZVJR2fkKa56orGqMp1ObaBpfFNTRcTjQkd7eM0AB8zpV+o20yhLdVc1wM9zHcuHNl5mhgjTh211jM6a1Sds2yO+pzETHyjZJO2ry7t6j6rJVZcpCoISEeSLZKupi5XgSPMQRqWwuPZQEL5atZmvaLwMdgbwgVnwQIESQh9kPYeUvvsNOhMVVOFe75qY9DHSxXisVV4TRx/4DuCC/RFHNhMpxKLCfxLRtN7DKsmFDr/SD/ROWhd6p64PXTKpGYvxO+lsgLMmtBYU3eFKg8kTYg3Vh+ZIsGg6Ifwnvs/RH9qbmS/d34mHhP+UhKUAQ6pTxif6Eqgx+VUQw2OrxfuIA2kTLuU3wH+i6yjDiHR0VvpPgezjoSg9O8r8znYzFnP0gbgsvDyJ4HWwjlZ8IIgjJiX+E/pSpWOb/p7uP6n1YDlTvBQyAeVHp6WtFq/yyj/TWZwayEUTtlH40SleB10+vH6C8tmE38UpcVTMO0J7ZcvJRGm2oVIp7DQGmifpSwHSuovu+iN+fSRkk/ynKL/T9Q8V5V2QjuwQS5tcL7tBtrrA79QPRIJ1p5QVSQ3dj+bR6j6/87Nu68W7iQ9INkl38eGUx79U5Rrc5VB0pb8Ui1NIJOOIRXX/wOtPyEV0HkDf8poo/8kHyobfr+ymoo/iPaZswByFjqWDI+Gz0SdBexuNNqZLrbSf4udao45KseLZ25j+r2u/VF0pMV3ynwQf6HsbXb+6/CNcCtlysmYjUqihL5ZFRzWKjgJQ3LATY6s3I79iM2aOULooMHsqglw5gkxVgEZ0EFSO2ihZdRRSVYzGC1gxuAa5Rf1444VvcCKsEtE4Z0mOThbw7JoXkVs8Dye+8XV4ZsNqbB3agTedfwHuvPNOPPX44ywDHd1dOGzRgTioZy667RTSVQvVaAwTCQsbrTq++tvfIHXs0cDSg7E3lUWJoq+sCKL1GqxGBQmUEW2U0ZFJore7HzP65qA/24FH7v4lznvtUbj0/GXoAXD7Lbfja1/+IjLkVxNvRiOoRWJ412Ufwvs++WF87sq7sHzrbmTn7MdF+G0CC1lXUQos1R2rIIkKRndswPYXn8XXPvdJzIvV8OIvf4H8E4/jfctejf5SESnb5pp1eq10Ap2GShU88PwKHH/RO3H8u94NZDNAKgmQvSNbZ9vkiHOa6JYH/ojbv/lNnLRkMRb35JC0Rd0zeqYur4RZVKwopmJx/PqvT6DSl8Op//B2JOcN4Fu3fAdT9igufff5eNWCfiQaU0haNXQlLGRJX1l0yEdqLIZGFXhh/XbMXXgwcvsdAsSpCyp18iTmpwO8KdQndmHtqscx0GWhr69L/r2KfKmMifw4oqxrawwq0frUInFMWR2488+rcPv9T+Ijn/sG9k7Vkcl24LUnnIxVuzZg/c7N2LpjO7au3Yy3nHweLjj2dRhABrTrrpbLOPOM09GZ7cLd9/wO0ZgFkrICbOzCJN57xSdRzUaxePFiLFqwEAcuXoKBjl6kYWH95pfwoxuvRzQWQUdHB5cvq1Xr2DG4E5vXrEFm1gB658/lxhACdI5gINuDI5cchLldM3Hqsa/F7OwMVEfymNndiySn4ZraxmuIlLQ1qLkDgWxx62WCbNwOVubdGxsdN5xaoIfj+UkfyOZzprUIJZVeVa39f+S9B7hlVbE1OnY8OXc3WYLkHEREAQUUDJjBgIoBr/GaQMXAVTHgfYr669XrNWEABQQMiGJOSG5AFERSk+l08jk7p/eNqllrzrX22qdb7/3/99739vc1dJ+z11pzzVmzZtWoUVUdzLK76NSkdhd1kRP/avHIc/SSBNnY3aNY1IMz1jQgLMytd4ochWwOlUYDM0tLGFu1CmWHdPMp/I79STvj+btFAkH9/ZIdnoyxhPCeHRlE0eUgouBUqhgaIOsuWSGn+998vt1vvlTC2NCQtolNHCjxo9u/K69lKi4BhIE8CwvqM5JHevLfvI5/yEwcGx6Q79tz48drdxotf1+hEiF114GQNr7kXPHn9n78P69aKpUwMTQUe8e08dqYbK2W63UMEkBKzE84N5GR7J5r671YLmOMRlDgtocHbygHdrRxrIuVimwuugq94nn2THtPMQ7o5DYaGGSxxAC2Sq6j/Y7XJOWA3w3nM83gs/nltY2WMhGLeZJtuzlS9r6hm2Jzu7BcwfDwgMQ71ORMGkvd/+a1VR7a+SwK5ri7r/WSP6+8KAdljEhtx255taeFY7X5WapWMexA7OR62ri5djZ/JusE1+vVGgb7qWbjSjY53pguAcC9Sfauka6T40vKj/2b7cSbzQ4GCmqo2nPTzMPwHhwznzkujGGVvdDkCuU80nnuO9VGUw22HCG5+CfUK3Y/25f8XS8d1Gs9TX+VGw0FvIKx9pIh2wOmM5dLZYwOsd7myvNj47W9YvOT1JehjKXJEZ9brdUx0CdNvh1M0i33Ie/F9gmDTCPD6To6uab2nrxPlYBbqy06OrmWadeF+9rWhNcl18/2dLg+Ju+VZhOFbA55MqJSzpRQ/9n72f/nlpcxNjws55+2dPfzE+q5UJ/x56UKQZmiyEGor3rtL7uee3O5UsEowZVUXl58v4bzk6YPEmIf+6fJT0v2ZhP9BT03085Y0/kmqybvnB92qkqzD2wOk2ujOlqdvL68X5O0sYbzZeOl7I062ev1fsk55zPrzRbywZkQ6lSTi9D6MvnhM/ieE64j10q6K5Rh/p320xDttcRa2j3i1p5P9eHPK9UahvpdwHClhXRrZuM1fRDukS1cLjq12QHqrP2TsJ/S5DdcU7EPlisYHVb7gO9m9kb43HC+7Vyh/UQHq48FvgN7NE03mKzLWLlPymWMEgBP0ZfJtTVZ5LiWazVxSk2PrKSfbZw2t0vB3rQx2rlkeyLUz/azUqWKQWcLb41+t+fyPasE3QnoBJNp72c2g/2O3zeZsr1p82PrYnolnE97Hsdu9lMhn4tsveTaJWUieS6ENmIohza2pD1TabaRy2VQZDAnxV+we4Q6hWOm7PHcpP3E79hzQxvB3s2eabJJO7q/UBS2UC9/IZRfkwE5N9169jqL0s4UXr9UXsbIoO/sZ/cP59N+Ftoz1NG1ZguDBX3D8KxP6kh7tvdt4voy1D2m65P6yPQlHXnuTf6eTw7Xz/5u4+E47HxcXCxjbFTXZKXzL1wT3o/2EwG25HnSSwfx2Y6bhOn7N2PT3x7EQ2v/jkdv/TuKczVMVLKYLOewppzDVCmDsWoWQ3Wy2LS5AYMeUrs8C5SLTSz21zA3UMXvH7oFJ532Yuyww3bSLICpdwtLy7jujr/gJW85HYMH7wWM5oH+HL543qdw2OFPwJHstEnAVYQ0AyzW0Vh7F/7+x5sx0CSLLYdH+wv4zFVXYv0OO2L8SUdi08CwZJa1skWpsZUhkJUhpNGQ0vgSJGFGQSeLYruNXHUZs+vuxBmvfAFedOzuyFeBxY0bkBeNmEUrm0c104/O2Ci+/oPf4yfX3Y6xXfdBrdgvTCwCWPrR0vsF+sudKoYbi3jwxt/hHS95Jt5+0vF41SEH4jVHPhEH9vdholqTxhD8E8lrhldnBAxbaLZxwz33Y0Oliue84lTsfcQTgW1Wa4RmehoP/eUv+MUl30duaRGHP353bDPULwAbU0TDEk0GmJLJxpRLgmwP1Bv41q9/hW9cfw1u/Mu1OPd/vQ8f+/gZGMovoYglZDtVZDNsjKCBurAxHX/SbHVQKjdQq+exzfa7YHRsFbLZPGq1Etavvx+18hxGBnMY6KftoxaGNChyqeOa0UjKEwFZ1j7Lop4dxnJuEp/68sUYWL0P3nnOebjmtjtw47134vd/vUk6f5KVOZYfwOtPegWec9AxWIMBDCCL++65By895WT0FfoFZFu9Zg1qaKOCNjZhGW/51Pvwhnf/q9hjmzeux8zmaWx8bD0q5bLiKlmOT9dBdUBOOpFW5hfxg4u+j6ed9BxMT89izdR2eMGJz8aTD3gChtAHogV8w2wrh6XZeaxhsw+RhZUZad6HUJBNMilXYrKlBKsiJluR0Z4AuEoqPQHZpK6PRv8WS8u9QbbgQRot4FC5hFk0mi0B2VZNTijIlvqS5tZ4p1uYbIuLwjoQ5gGnPEyfcbNhNQlsn/O51WYTC0tLmFw1FUsPNYaCHkLdZh9HMbuwIHXnaHiFB13SaAsRbj67XKtLxHB8bDQ6EOywE6MkGG9omFJJszHE6OgoijkFSezQCI1/+7uwNBwlYblalk016kCAcIzWPZVrKAIadNOptZuYm1/ExNg4ijkf9TMjJDwww3fg32nIkLliTlF4aBrjK2l4i5PRbku+/epJMhq7y5b2OlR47dziIvqLfRhIAUlsfLHr3RwRdCgR2Bsfixx5M0bC9QvnzRyb6bk5jIyMYDCvHK+0/cHrQvkTR6Fel4jY+PBw7MCNdQcF8/0t0q9ql3IwPTsra5IPQJKVZNDefbG8LJHp4SE1wG29w/HF5NVF6eqdFmZm56W7C429cN2T8pOcI4JzBNmG+/tS5yf5fRkLnYWWY7ZOMi5lsu6iiT1AN1sT2ZsDgxgoGlumjbaL/BuDQXRWsF6c11q9IdE225vhe/oeq7pPon3mxmty0OccMfuOnx97C+8S8PmlqjIzCGSvtJ/CeeLfm2hjZnYWkxPUl2r0x+WPhwQjc14iycagTlguLUu0Z3hAQUF/YITlAOLwG79Tb+nenGIgJMVIVCdJDzoz2JUdl8Hs0pIEQoZdZDFyhmTQiZpycr2uDw1o6vfVTg5Y4UPvn4QH/QyZwzE9P4+RoWH0RSAJ5SfUOpoCErF0nb4nrb7KTlwjY8FTnLHiHmPvR9eHI1GQpYONm2cwNTWFQlADIrl2+m89yyInrFoScGV8gMkOaWlS8ULSko5FNlG7g80z01izajXykt4f1+Gyn10NoNgZSMB0eRGFXDFycvnc8PwJZ7nl5om3qzbrmF9YwJqp1Q4s82uuRirnwgxPXSeb9dkFPasNJEnu/15OFQHB5eVlrBofj4HR8e97qTD5kbN6bl50dF9ed394XoZrkRxLqVZBrdrA5NioRJZ5NWPM/hOXQjPxaNZvmp4WOegztm3PuqZxfbBcqYscjAxqBD62T+zBwko1ho3+v9FpYXpmBtuuWt2Tj6rRcX1eKAsiB4UChvqMye1lLbR+VL/49ay1GlhcKmFqfFx/mpJeqz93HYyDvRPaT9FrBbta30+tL5tXPr/idDTXJL5PQtc2XEm/xzZMT2NyfAIESbqBGS+vcQ1BcLcqOnp0ZDgIpHmD3nYz/6/j1bsTANg8M6PnZtY6bVqR9vj+sBHbsxfKZdFLZj+pHOg1psMUhvXnEX9bc/bTmskJ2Ymi3wObzvSBny3tfsf5nlucx0DfIAb7NFAp75Own22coZ1YaTSxVFr2cuDG6kfnz4NQfvj7jTOzsjftrE4+L+35Eqjm3qzVMDGqsqeyov6E39Phv/S3vJZrMj5Om9bJgbMD086vcLwLyyW59diwBraSuqrb/pO+grI3Z2dnRR9o/zxbS98lVRxYuaetsZ6k80tLsjdHJGgY6jdbH7+fQ7nluamZQRPuBE7qY2qy+ArZDPLcpP1EOdC59R873700Olmn7DVqKC1XMDmhaxI598H5nqQkmM22eWYzxsbG0J+3Auw6F0nvy643ttlSpY5GS+3o0Cey8ydNGvhMAudybk5OSZCp10d2hzDWaXloGv1CibWpOhJMMzsoed7pPnWbT4SFwEYbc3NzWLWKdcfTP3F70eANysGCMExps/n3dPo8ZX45Pp5X7Tpw19rbkJ1voLjUQH6xicx8FZmZMqoPz2D+jofRP13DZIUgWxZ9TYJzPmW7k82hnm1gqdjE3FAd+77waKw57nDpTopqDShXccmPL8Nz3/hKDB74eGCyT1t8cpBZ4MNn/xuOOeYYHP+MZ+iEUAyX2qhcfxfu+MMNyLSLWCz24RvXXY2ba3Vse+KzsGFwGIuFAVQLRW1AaL6p2LPcwbTFVCql42mnjUKriVx5HpWH7sHBu26Ht7zqFOyxY0ZASa4uu4ne+vdFfOZrF2JDNYPBx+2FenEYtUwWLWYhufVVBdtCsdPGQKuC8foclm6/Hk/feRQv2GcX/OzTn8Trjn4ytqmUMFxvSCpuvBwD31slt5HJCEtu49Iy1m3ciI3lMjYuLwvjc/XwELYZGsDOk6ux0+QYBjpAvt1CjlXFUlOfFYtgPflyvoDZ/gF8/4ZrcPSrX4k7NtwF5Dfiuc89An2ZGRQ6JT5dTyKX3uwhERKYrESRshCr9Q5abfczAoxFoL/IFGBl1cuiyR7pOLuBb6dAoKT3y1nHpgZ9aGAU8/UhnPHhL+Blb34f1ux3CH503bW4/r6/oUwgLJfBIAp4/pOejteeeAq2wQj62x2c/ILn44XPf4Ewv2+++WZ845vnS7roMurYhDLe+LEzsf3euyBHwFXKKNGX0Rq4HWjNNTWJFXwlwFZsZzDQyOPi73wXP7jsxxgbGsdAjv1I8zIGnnL0jzhHDKDMz85izaTO+0z+AAAgAElEQVSSvNLKooU71vtM/w2Q7W+bNnZokBBkc2rcdQp1QJcw2yx1xhkOBKm70kXT1EloEClAx2iqgitTkk4rG0nexJtZ7liJHaIE2eaFydaH/v4+hwL76eg+CK2GTga1ZgOLy0tiBOlH6eZC743F5v39ZHtnaLgvYGR4GMU8mUjuYHS1TKxVsI1e7iz3pE6qoVaryCHPZyUPEXNyWP/BqO4izmwPPDMt19FZEIM2uN5GGNKPW26zLpdLcq+xkVFp6azj0f+H6aF6D52xFmeg3RZgj3IggI6TLFUCzrhLqVXH8VIOCLIZYy884sP6AfZ3+X02g1q9KXKwZvVUz/cLU+m4VnxPysHc/DyYPqAMFP9+se/b7nD1TKgumNoqINvEmGxQRmjMtEjrxsr7iZOdgYBPI6NDYhywI4n/JObXfd/kp1KrCsjGNdF1TEl1kvVxEiyK2wz3Teos5JRhYeuo1GI30+79wvllhxrKASm1kZzZmrrHJOnrTINqtlqYnVeQTYxEkXO/G20ubBw6ZB2vykFGO/9KEU8tAJomr/YzXlfn3lxclHbNJqRCn3bzQViG7+vXR1P3GJGiIUO5U9Bd93X0cfVaorRzkV8dK1MzCLKNjY1IFDd8H184OK7z9N2z4uCOjg2jL8eUB+5dV8Oka35Vf3APmT7gocuIM+WOc5tMFQ33Jf+uctAWw51ywH0WyruM2zGPVXvqy5jcEqzgGlAOVB/4+fHrr4aW1WbiM+UgEpBtQgyxUFYoJ7o+OlqrIyIBzEwG84sE2fLSnMafCF7mo9Jb0XxxnjKo1htYXl7ElIFsTry7v2/P9e86y705NCzPtf0Vpr4EmzWYH003pk4QfSkplEG6n9Rj0zWMyYczTGfm5kV+bG/6OUq67tEOULuzoiDbaBTNX1l/yVoy0kzDfWFe5SCjZ7XXr3GdYnIk8pfJYGFpEblcIVawVfWCl8FQHkzXMkWH1wrYGqx5OJ/e4PFyx99zrIz49VNHy7PiJ3Ryvri/JQ233kC5WsL4KIFPur42P34t7Pw2WVfnKCv7hI48ndVkWXFvIHu50eszogvq9SZGR50DJ7U3425naJ2Y3uN5ND07h4kJ2k/qpps9EdVMcy3mw+dLkL9MdwAYHtR9EtfH3ftF9pqTg9n5OayZZFUag29tfsP9be+pPyMQxEgs52ZAasHYKupG890VTd51vvnbZruF+YUlrJqaUMPWZE+aYPn9YeuhesHbT0zVYgqm2k/x8zK5v+w8oT5gahmDTPo8s2fSn2fyw3OeTjXlR9L9Io/Pp4bYm9uzRed3MtLZTXT0yAhyzu7qpX9s71FOGq0WZuZmnRywY5nurXA+wv3lZ55lV5akzMLwIJ3qNP0cXw+dW9XRBFemJsYdE0lTWOPj5b6Igy6tTEaD1QWXERLsLx2v32/6ZNURXE/qSgHZJibVJZav9pIf0wcqh9SXw8ODog8ywkxx5QssSNE1Z3pW036q1muynv6ZCvHrvu+WB46Vf2YEZBuN2U+95M+vSUZAfj5Bzs2g3rQ+Ky6/6kN0ZH/xrKZNQvup0FXzN74fI3vNgW5LS8u6Nxk4DnStf7+43tKZzwoovLg4j0mCbLQr2i48YLVDw46gwR7i/IiO7uuXzCCxhQMbIemNSaqxC6lwPegkmx3t9Ve4Hjpem5/Ijqb9NKprYraX6h8nbdF6mr5Xh79SbaDRqGF0mClv3gbpvT8VtGmgjVmuydi42KfheRKXd/980weUdY5f7Sdfd1yuE93HwSY8z05W2LBmP3n70r9P2vuavuR5yyDlYFHXRGySqNxFms2o9lmr3kJlvoRtR8eRawDZGunZGU2lKbWB2SY2/+I63Pydn2KqksNQM4tC00MMDN+SJVTLt7DY38RRr38hsO0EHr75NrGvH53ZhOXRDI5+z6uBNUWgD/jhj36Iq37xM7Q7TRx/7HG46667sNP2O+H01/+L1stabOOxP9yKu265A7VsH371t7tw6b33YI+Tno/No6swW+yXNFGywSRdXc5KJzcdSrfuLfPVWaRegbY6BloNVDavR31+GplmDduvmpRz6rFNm5EfnUBhdAr9U9ugkuuLGGwCGWVIIdd6e7xvodPEQKuMqeocFm/7I049cEesu+ISPHPH7XDEqklhsfW36l32j62/cryy0qiAnVfJQOMfpqXyk203UOiwGUUbBYqMewdjiMXS6s3+pA/YyUinzsVCH26b3YTf3H8P9jhqXwyvruLEEw5BHjMoZivIdOpKYnLdfs0WQqcgLRoIwWopAKY863yypEGn1UQmy7psjQhIE90WND/xIJfZI66UUaYPrU4/6tkR3P1oBe8998s458sX4pFaC3ds3oD81CiGJyfRabRx06+uwafO/DC2xTC++9Vv4NdXXYUfX/4DtJstPPPZz8Lr3/RGnHTyizGDKv50z834xs8uxtTj1gjImlYWJWykSSYmLf5CHSgstXHp+Rfj1mvWYiDLQAVxDIKvms5uJLEmg1OzcxHJ6x8F2f6pdNE7Nm7o8NAMQbZQCYgZF4AtUkfJpfqJApLUu7CQoykdPeBt05gTR+OARiKfmachK9o1vD5uFJiRQEGmcVDo65ODQZRXsjOEMxZN8ZpxQGeBByeNYV6nisuUaggE2lHrWXs0okeHRqXmmFZLcN+PQCw9SCKF4MCgSo0gWw3jZE3JoakP7AVC2e/aWTUShckmwJ5TMonocczxdY41ASSCKzyIDFyx+fOFk/0I7OCjYUkjyNiFYRQriqAmQTZuWAFblxzINhiw4xTAUnQ8/tFn0mDTCNyaVZPR3IQwbfR+zpiiqNi1BIKYukk2mzeiux4VRTudGShGIuWARlAIIBnbJO0ONkeUAxrf/flCJEOhtMTnSam1lL9StSL1JCZGFdiTlsGupkgIspCJrMXXnWNDw3RmRoxo1rPRQyFuhEdy7mRDFGwuK+/Iv9M4UGAvzYjR0UvUjmBRpo1Gk2DrvHMWvCMfzos+Uw0OBZEUJCFTlEYiU6tFH7BIbjvdCLb7dYFswYp1O32+hgafS6OW7EvWpCkWFfDSIuEu+hHbn87xyRKo1dpEwmQTZobpH3NQvBRGjrFzlOmgkLmikVgDPs3JCI3EeBMZfqNUqYgDx9QyXQ+9rttIjAcreCjQgaO+5DrZ3vROuz7XnHoFVvRnXBP+nfogkoGIMmAgkqvt5gqsS52gVlMMcAKf1Jfhs7w+CaRCjM2sgOALC4vS0p1pvOH+X+l9xWlskG28iNVTU0C72VWzrgsUNlg1k1FwZWhY6/PJeN3cphT59nOelTWhw0DgKmrlHYAi5iBEIKQY1jl5z+npGUxMjKNodeAS50l8znSFaEgvVnRvjg2OKBgdObV+PgW4CpwOBVegDtw4nYVcoN/d+ts7R7dR/cOZUB2d17o9DjhPnn9+vHodZY1nGOVgm9Vq9AjAYqC+Pcc5mWFhfj7Tg2wF5zQGkGv0fn4P2PXlel335uioO1fDIJyfI88EMWc+J/pydHREa1EayO7Oem+VODje/YBrSbC12WxhbHgkipzzSQpgOxDdPdprYDJXyDJdwOTUuBhzwsmyNIuw2L8YtVaHTOdXg5QZAd3lWcFRaQ0tbAwWzAvlYBXPMLE74iCHaPSuPcuf5tR+KriatpElkrxe5zPUv7UGg5R6bhJ8sv1gJ4hpIN1bcftCzuqhIQwV+9F27ITwfdP0H+/AFEHW1KK8m760kFja+5n8cI8ZyMZzIWJErNBlkAAtZ3KpXHIgmwdXkuMz/WHnH/e16Wjal4Ucn6kyy7SnZM0xCXVYylLHZYTkyADX2qt2ttr8S/OMDAuA52OgEu1o6gMC4Orm+QRFPz9ubXkmSstVnn8MhCyI7SRlV4w/KN0Ddf3C9RdHS/RITnTlsgtWa6oTP73kx5+n/AaDuMPDQxggfSJm75u82d42naDjWa5qkJL6gD+RY571p8IGVAl9qWcRMwFmMDE2Jswgr33iYElyPTmTtKOp6qkPpHZR7BP/t+wFqb2XEbBVg5QTUjYjfkYnw+x6U5nbDLC0WJZUbtq1kQzEbOik/lSHlwQCguc8i4T9wR+yMUzYyCwYvwe9cuKH8XkDZJ3TVnM6U2zNQL/rOe71Js+FSqUqdpDZB93+VGBHiU9EudK9yev6cvmYvNvj/H7z8sjfsfxAo9Vwtkz3GiYWyYUfMgqyuSAly2aoyIaNq8w7cHdw5xnf14gk1F+EK9L8GfGPJd3WAUIM5jcb4ttQDrgmqu/S199kwOyDueUFAbUGC30B8Bm+XUL+nK6m/VReKGH1+KSct9KxkuwrXkrKNcmZj9VxxQfOQ/PBaQxWsyjIRtca0znWKJPvN1EqtPDMt74K6x5+ADf+6mr9/cQwTj7zdcgevStYDO1z/+sz+MEPf4h3nvlO+f15n/oUXv2q0/D4XXbFBd++EO9551k4cK+DcctVv8XNN9+BX9xyG67bMIvHP/+FWFqzA2YLQygV+tAgeOumRnEGr8dMx8o57M5P6lauRaGlLLR8q4FWtYxOg2BTBvn+PrTzRTRyeTSYdJon4OVYXTE8NKsQVLuO4foy1tRnsPFPP8PbjtoPt33nq3j7M47H6koJI42GNIjwe9nX7TaAjemdJMfQP+CzyELrCMjGxhFkmTGdk0w8zrOGAARID1nvLqgbBT47OdTyWZRzBcwOFPHFq36CJz7vGGyu3oNXvfbZKGIW2cwytKKZbHrVJ8ijLQDbAFrokz/NloKXtAGll4foX75TE1nJGaa9TdCtjU6b80igngOk4FCWnMw5e5oAILJ9aGIA1cw4rvzDX/Htn16P/+ubF2NhoIjNJE7UKyiXq7ju93/Cs448Hicc8hR85J3vw5lvfTv222NvCd5fu/YGfOfi7+Gc8/4dm7GM933mHOTXDKIwOiBzJfvGSASSuNiRzBwdE6e3g0InK51DH1j7dww2CvjGf3xVGiUYk19kKGIM5lCjjp6dFZIXCUXd5crimsTMsv9W44NbHnqwQyfM8ro5naYOTKnIgebSSDRfF5JewQ5rfSzQmHF01hA1UM3iPT4XieUCEQQYG9V0GYsMxV1L/6I0guVWuZwY35KvLsyebgBHH2kEU58qQQVfKdcwPDTgoydJS81Gkzi8WS+Kxkgx64qgmtJMEIHNABQdTsZeo4V6oyogpAiFseCcErFCyrZ7DczhFqQRJGsiKbw6MPONQ+PCZomCx9cRZ6Hd1tphbt5oAHAO5XkO0NRIjT80WahzaZG1ZYa0QLGspwm400zB2oq95lJDliplBdn6WETeHwACDjq5kfQ1m18XAWq0OiIHjDSGIJC9q3eKdD41hYdtetmkZVHAHCm8Gt8TiX+F7Ac13ClDEklLMBV6JqyKYdrBzAxBtqHIIDGA2OTTkpPCCCCnbLlckWijOI2y4dXZ4vekiG0EnGk6m0UL+XMqAxokdOTlEHfdTTViqRE+U0KmkHg9HSJ14Ia65Se267x3x7E0Wk0FW1etUnp0nBuWwpf2jAUaepSDwUF2XlFQOSarCd1gEQky2XgtQSRlqHi56VrawGrlPiHLdHCoPwBbewuDXMpCme2OOAvVSh0TInsJPZIYpzrOel+uNVNQxEh0NfbisHmkRPxAXFCiG2Rz2i+K3MadCxoTVOzqwCnLNMdU7qj7l7cY1OkNugPzIHIOHJ+iEfk0tlMc5JP3TAHZVK/aeLudetHiEulmh3IF2YYsXdRdZ12ik06rRnBZAFzZxgIeyPvohWlOuE1uBLo7kE3BFdtfLgoc1Rh18xux73Iok8lWq2PMpfTHQCQDkR1oEIIOqg8IstGp1kotSRAwCYJyfvierEPJ9eLe9JC6GeFJh47XuJopXSBbHKTNBk6yOzEikE27InFvEmSzDA/TPW49oy6/6mTzWwRXeBYxRdXkzmQh1M+RbnfXKci2IDp6oI+gQ/e+NN0S6S8HXvKZdHIp7yqzcSco3v1YrQcDAQxkUyabGmERiJnUe845EkCnWkWr3pQgiloPvk6HDT1ykqLGIjxX29g8Q6d6XGre2bUyR0nd6UAOGUaWQQnT0bQPup1G3YqaJmH7gLdgTVuyJLhPlBHr5yec5vD5nJ9WR7tjhSBbuC7J8UagaSYrKdU8c5kGp0U/jPWiDn18eX1XP46MJQ9oywxEhbzjMm7r7wE03SfqyFcEJDE2UTjGrvnlirsgioJso+hnwXIXbEnKa3x+aGxrEwtlgHNvamdXO8O6n+dBJNPR1Ae02cyeCc3fEBQO9yflgONmDV7dW6q/Ou6st7kV/S5gl/6EGSEE2VavXhUL2thOi/mTgewLA3xhQewY/rH9EWUvuO8m54uMCMrBkjBbKQdxmY3mx0DWqBuungsiB6MapBTgLgKd9YHp+iTrMkJqmGAqt7y6pvV5Z9zkX/WW6gcHsjGVm0FKlnpZoRSOuagGgNJ+or0sQcqEPkhqstAJI8jGNTFmq75T6FHFr450VxJka7eC7rbxNM5ofd381htNzEtwiuem31vh+ocM7VBfUo9YJgCvtY6vvcZsmpGgZ6Vc1Syd5PykNFxRu1Z3gMrBqAQpbT27T4egTIezcZfLNTSbDYyNjHgQMppfPa9iHzc/DZ7Vc7NYNTYhDB4FEJPnrK2Tyo+df9SXQiQZHhZgzncc9k+Sd7NGX+49682mA8CZoqq2U3h+RFdzroLzhM+ds3IbbPRB/ZMy1jTPl/V+RUczGOuYkKaHcu0s8pJ7zRzqGip3P4zN9z2EfLaA7Xd7PMBnNXO45uLL8NCtt8m5c+on/g133ngjrr3yd6pvhgp482c+BOw5hEZ/AwcfehA+94XP4YQTTpAU2W+ffz4+//nP45ZbbxNG3Q8uuAzf//b3MbdhHrXCEB7sG8DOx52A5s57YLZ/BKVcURohUB8lYYPowHMHlIK/Cr6JjLcJJWU0m63TdGAZS8XrzDD1lMyytqubZv6uBTfMFc51muhrNzBWX8Sa5cdw9w++gxfsOIKDcnUct+MOmKhX0d9oSIMIOytF/3KdBUxT1lqTTTJyWTRzZLNl0KD9nSmg3daxFVodFPn3tutQSmYb0xcJ9hIM5X94TonudMHvtt67lstivq+An99zJ6oTBaxddy0+96UPo5DdjGx2AblOAx2+MeeRWrnTh1ZmGJXGEH7406vxuz/disc2VqTRIN3x8fEBrFk9iTWTY9h+uynssvP22HWX7bHNaspNFZlMRerhZdtswEGQzRJ5OTb7w8A84dg+NHOjKGcmce6XL8V9y20c8uznYbmYQy3HDqlZyRDY9MBjeNsr/wUH7bQPRqU2W1H8+QYaKKGOWZRw3re/hI3lWYxvN4mm1JhzYFpkbxgr1qW0MhOtk5FuusVyBld+6we44EvfwKH7HgSyMiNQNlAKDDzUWy1MzynIJvqga3+ZbnB2l52drrsozxJpeCYg6dZ9pCabpFg4xz95WYQmSz1DZS/RKCBoxQH2ScpecJCYBIf/D27K9r/LpUVJ0dkSwOZVnwISjGzyJRV06PFJgEH8FsEDOtUE2XqBc+HdPHDCtA52kRuQThS202IMDWP62WI4kI2sIIJsdDQ0LVEXTxhOxiZwlFXJ7W5rvSKj8/MwsaoOPrXD0ZSt+yL/LxRY/TkBC+vAYyBbcpYsMm+REzITee3i4pIYQVInr60Itq69hRm6RYqKZrnKWlx5BSGFmekdZDmA5L20TklUH0aM/o4Y/Txw7TCQrGsXhYmMrsB75fWSq14uR/NqRrCtSTLaFHYLpTEsHfpYsy4AvOSIFmZe0k1RWedYFxeXBWQzWr2xGpOgZ3h8UxSlGQUbHzBSLbe3NFU3VwEIagC23YPRMM6POlO6kh781AhqCGDK3QmAN0gBZncs5VfYdbKmgZzaIqsRpAY8jX7qgyIPgcCXiuRIcuW9LBjNPer0KUAQD46EvPQA2fhMOtVkIknEzF3G89OYffZseW6GMqJm8XKpgr7+btDdosvqrLhIhgPLKM/UB/VaU1hwkT5IPek1I8B+xTlisWnpthjpy7hSTloMZnMS4CWTjQC4AKxBiqbutTSQTRkETFvg/Cg4q6aurLVE0ZXhEBdd6oSsgAf8LiOjXYy0KN3By6HKD4G9lgDglANL2YvHS7qZxwaycX4odwZCxvu6GYATgnbKApACrWz4Mkr2paYKGIvCdJFFjU0eDGSj08hghjB/RTS6AUWVWWVYGpBNRiPBPX3P+DVRN+MUhIjyZwC4siR6g2wig2TKSDSf8qNsY65nWrpMCNqa3CkArhE4sguzLjUxdIbUkDdZ1fNYnXLPNpau3K7algL+tpfjjqA9l3qE7EKC7pomGDhxBp4G6Uh8PwkcZBRsZXCKDWrSQKTwXLIzhnJAAFwZTBMu2psEvboZASp7GXGmRkastEMYEwi1cpwRwt8QzCGTbZw2iXSCjTNlFAhSxWRgsTjy7Q6m5xcwPjGKYiYOsoU6K8kEofyUSlqLS5lsvZkZtka6lpqaGIJsK84tHTgB9yjzGWFXkN2lcuB1Trcl5eeI9gjPL57VZLJpBN6fk3G9oHcK9aXuzSH0EVyJ2CCO6RzoMd2fXmYtIOZBtjB81T1iv6+NyTaqAeDoPXtdb2VFcgKytVqqD1QHpbmznnllOs/WJAmydY/SdLw63ZyneQI62azLCOEVvWQhAFvp+hBkkwZiBNlMd9k+9sBrOAYGuJkpoUy2otgk+jF9Hl7v50v2J9OX6jWUSspotABBGoBuzzSZpb6dc/US1XYP37H3uvK5bJhA+Rsf1bOIjqvJip6BulcNrDWAhLqIoDvTBFmsOgSg5Ny0Lp0BD4SrTceZ5xClfGRwyJ0lKxTHptyK/U5bz7GmJF10y06YAV6Ue9pdPEsIegnQGixcmhSa/LC+LOtjMwslLagQ6iFjVVpQgoAg09Wly7pLMw0BOZlfd4MIRM3mxK4ol1iTjXV04/o52aXWnqk6yINsfVL6wvtFyb1iz9NyFDmRA80EIBit8tPLyVUTQPcXQTY5NycmpSO8MXliPpw7wzxgytGYHEC7xdLZD4LiYXBbdIwD2yizBNk0XZSZAJaJ5HRqAEKrcjLYXNNxKQe011gKx9Yz+Z5JeeB71mtqs1m5DQmmRS9ExlYGhXZOUkmF/FR3DQpo4C6UgNwQMF/BX757CX7/y1/gre8/C7nH7QJsLqH8yGP42vcvwjv+85PALn1Yt3EdTnjmM9A/1C+Bdc5lq9GQDJHrbrgJq8dXAcvAb676Ay686Ee4Zt3DKB50CAYOOASzfWPS6KDBbqUuBTn0J8JgpexrdrV0DQdEXowAIsFC7hNNITXWnqU4SmDJAWHtLNldrvJfkKnAVNH+VhVTjQXUbvsT9mnMoX3jb/De5zwdO9ZrGKlXBRgz1q7pB4JfbKJAEKmWy6OWy2FztYr71j+GzfOLYEMRZmpRvw4Wc1g1OoodJqawemwE1LgE3Qotl0bKsbt0UmO96V5Qv57PWOzL4QEAX73yUgzsMoJTXn0iDjloDfKZeWQzNQXCOpqiSgZbtT2Ccz75LQxN7oo3v/Ns7L7nAcgwbbbRwNz0Zjy2/hGsf+RBrLv3Tvztb3/GPX+/A51ODfvvsxv223tnHHbIvth2knZ4FbmMCkwuQ7CNf6y1h3gWqGcGhc023RjHv37k09j2wMOw48EHoVyAAG2M/dYqdcw/PI1D9zwQzzv+OdhulPVkedcmbr3zNlx05aVoDxcxtmaMxMrInxE/0vCAltPxOc8oLXRyKNZz+PPVN+Fxg2vw1c99WWq09dQNnSyazEIh6O56AvzjIFvWNT7Ysn6PdO9dGzd2NPJirKk4ym/KTv/vjSAaifywu1HIYNKIQvKw9saX1WRTBaQ/Dw/ApLK1Q9OMRIJ6HrBIi0jE4Tder/V+yhJxDqPj3UaQH6dxz5TmPozBvG+p3P2+3sExxyZKF41AJG9g6Tu7dw+gRgFlXJogjct4KlIIjzijSBR0uCbKklDmysrzGjqsGoFTmruy57oj+V2RIsXcMV8K0kWD1LtwbsXJNIahY/bwILJaXKGRaA5X1i1tmH6iijMjB5iyJLRodHw9kqvq+SLqwFUiloT/pgcN9MiLO53818yMRuDMWQiNFw9c+kgznTJx4OjIs+C9GO5WzyYutyLjbc+6s9ph6siPCrvQpLrLqHWHhhhEUv8rg3K1IgYMD2uxARPpSPG1cTRcRn3aLTnkxbFhlx+Zi55wttzG5J36gEaigu62rxNMKVdDxQwczgINUxptBB0MINH9YUyb0Mzj/RRkIwhC8IlpL8poJIqrqTUqEvoXsk3EEGhpBITzQzC6WW9ExlO4HyNehmNAaCqIjoHX8pl0Uo2xELF93YPDmjZyKDvHkuOQDoZbZF/a6iiDqdXORCCk6Uo1PiIJ1HUIFlVkj2Ar28HnMxHz11IabOHEUDRmgIH1Agy3RV+OCPNXVzNcm3B3mAFE+I/vyj3G9eB14szEcOtud0E0DdelBXnPoWFlQsozg7L6TqJim1v0QUcZsUzp9zR82qcOQHJBBM+Y8UEJrivnSGrSmL4JKOkcvzkd4XtwbplqwxSdUHZCd9EDUmoK2hs1mk0p4Eo2tjmHyfmNXjLBHpdUJDYEcABtmCYQro+tb8Q6Z8cyOjXCsvGF2cOgUTZI04iCIQyEEOAV3eWlLNrfKUC6PbNcqqJ/oOjYl721SGRgi8xmpS4kmRKDA6rbkzUI07BwZQlqerSk9jhbJhUkiRpgeDVBfdBi599+1SNdgHIIshmQSf2UzUhDgOGRQYlMh0h3Mvjid7ULhNTo6bDwcKJrYmJOQ6dXAyFQAJxMSFdewJ9wOmNJ+8QgF9YcEx1d0Dp5UaO12K4KUDILGLaaElRlTVKTHxtX5HwHGyGAYmV+KAdSg8n2QRi5DZ8dyDtrtkomgJQ8CJn4ycGaZrCmC1mxD7gmfGYkQ4n1CfeYyCyyArayvs9+DusAACAASURBVBDPIuNEpT3NW7dWj0ttkslxntWq96ITOwWFkuudjub+0pq22hDHVjD9LZ3MEox2Be+13Eagn3u8p0251eKizmPZla75seuD+3C8PG8FXCEAPjkRMfBXtg7UXuNndkZr2lqAXBwh2Vd6pvea56QdvdK8hL8L04bZEMf7GKorbD7Cuk/GhGQghOD0yLCCK4Fopz5edFKHzWloR8+6mmy9ZsZ2hwdNeVPaXZQDgl7x5/nvh7rPxl9rqB29ZtWUXBelt6ekR+v1ej8G7wjSsnYqu6zHS+/EAxHheGjzE2zlXiGAaTovfQm9JjDGujWjIMgWSbNMcXw+QrCFd+mVCZC2IOH6MsgtzShcTdu0AJy/R+ijaboofVSeKcn3MwaoBV9kjgRo0w7FHmTTu/vr4+svHkOEopFl6hoGDfhyG1sCsnn/Rr2JheUlYTRqWZr4zLAmL3US/apCO+tLbxEg2zyD2/+0Fpf+1/lYXvcQjjzwUBx22GEYyPdhYngVBscm8N0rfoJXfOBdwH5T2LC4HkcdexQuvOhC7LPPPtF+4hMlYNnJobUMfPX8i/GlC36A2pqdsPro4zHdPyIAW4WgV5bMXH9yxQJ4UX1AnTdjFQtg6djtAqwRYGcHUgZE2q1YcyaCva0sWWV5NDMFVJFHi7qZmVpspNCGsNgGW0tYVZ3FfT/5Lk7db1dMPnAnnr/3rlhdqWCo2YjSPZW5RsJfAeVcFpV8EUsZ4NYHHsDtDz6M9aVlHHTkk3Hok56ENdtuh/7BAUyzs+h99+PhBx7Avbffjpn1j2LnNaux8+pV2Gvb7bHTxDj6221JR2VTAHY6zbVakp4ZgcTZFpaLRUz3D+Cy636PXZ6yP9bedTXO+cgbUMjM8tSSumoM+jfaBTQyI/jZb27D9bdtxte+cyWamUEBw3wmhnJKRT4yLeSk6UEbjzz6EH7325/jr3++Adf98dfYcZsJHHHoPnjiE/fH43ZgIxcy3EisIuCmbMJWth9VDKHdvx1Gt9kHnbEd8PK3vB07HrIfMqtGUS1o11qR+EYGS3OLqC2XUS1XRNcJaD4+hsGRQfSPKHiuQTxdHzIwKbcEhxdn5/HAA/dL3cCDDjlEfIZcK4PZhzfgmp/9Eb/98S+wZnxNZMeHaEnIfK63tcyCMH8TmQCiP922SZJRKKu0L3l+WXfRcIclvx/+O0OQTYurx0G2tCiBDsDXFKECYpQyRAOTg/QD1w1l3UW39JKqmcJ0CVVARPillkSiBk3vqIYWvKfCZDSjZzpIMGPhe7IWFw09pjvowRaPEkbvG6R1UGlq4wNPc09Ll4pHq3ReowjcuNaSiNJBovt3R7kMiLRUJNZ9SgKX3dEQf6jFa7K5QyExH2npMurYeONAFTt5qR608rreMxB4Xa3R1m6CPBSCvO/YfLq5Du9hIJvR3LfEkrDX4CahwUaQjQdukFTsDkGbj3QjaLMD2Uhzjw7NYHyxTe3qJPA9WVNEOpYlgM/kpgzdUAFb20pzp1NNB7nrkHeTknQ6feffJEuitzls99D0MC10rgXvA3cpkG97fzFmXIorC94zFcmchS0ZBqGRKOmiXJOICemlVe4TAIlmlBACJOhA/dMvtXeSgLu+bzLiSPnxNdm0q2R8rEkjSCXIWLxWU8TkIJKFuE0TcQYFsnXsS+6zsRHXVbJHzUJ/Gx0HqyVIRN7paA+w2Dd9GETOTX1pcYJodPEwGxjo9zXrUubE1lEbiyhzRYpqS1qQY8/1clL9BpP3JEtCI7GOJZjitIVTpSnT1Afxeol8E3NwQqc9Oc00fASMJvuS9RIjMIigdYrz5pxb3seakhA8J0gi9TYdo9U3bXbhpeA9CCay3o8A4FHaSwBvuGirLgVruFknUKv305IzZSUQMgJ63HgJgFNfKrPV9rKueAQAhu/rruOweS5Qh0ROtekO53Bx3Wmkhc4/x055JQjA9GgD2fhkAR+p5kOV4pSIgWxLiw5cEQdXVy38ehzIUieVhmytXke1VtYC10HP767tFfyAulJTMJcEOOe7RuuZvDChMLmWlD2CbAT24iBbqFMSwTvamSxd4EA2KZSfLHZuDImglibvKOdfhekYWWGWyZ3duHz3Oj9wY+by/wzCGcgWe56TOe/0eT1mFguDL2SZMmjDcgeyjsl0icT8CNDfaUs3QYIk0VqaDIV1V+WXGhyQchKObUyQjc/sknenPCVQETyX15N5QFBnYFBTM9JAZNXLho5rYIFg2dzigtRAJZgdG29if9gM23U8pwmyadq5FRzvlrzQAuSweRZJfbSJMXRayqyyciDGjo/Kg/j4j7wyAWXqkCTzO1lOJFxrsnMyuYKr0egaKtl6hDVr5Fn6C2HuuwYGlANpFpQoR5IKDLugqPAXycCslCPgMzxbvXUX3+tkzvGzvFSWAAr/pWeuRdijSHtsok16GQBmkJI165I6JHZBdD+ViA7TowlGDw9GDHAFRnrbQbau1Ad00lmHOQnU2xyFIBDHYVb54vJiogaqvp//vnuKY1qp/UR/oSpntTHAkzaJARLhGvG6VqutJVBcJ1SdE++kc9HlGndDgnBSXqadFVY1g5RWy1SBthSALdBrPMtoH1BuJZgvR1CSBR56GwoiWY1iMpx5nQaO7XwOxusWNTwf+J4+E4BZBCudBv53vI5/aMswc0pS+l1gMXn+hHamyQGDfnx1K/kTXsOxm98VjkZY+QxWzy9hcmIsyD5wS+AO6+4a2TpHtL/VfrJmXnp3e3baHpXAcV27cnsiSWKOBGTTWnsKMGmh1zuuuR6f/ejHkZ0t4elPOAKH7ba3dMAssiZ+J49smymdOdxy5714wnNPxNQznwBM5XDccU/DCc85Ee/74PvkQRdddBEuv/xyXHbJZdoNvQyc8ILT8FC9iF2PeyYeHZjAYv+IdOGsSyAiAzb90yC1q/GMVsRuVFDQ1ZZjSmiHjDVawwRiWpJ+SZCNP6uVFlFZLqFWWkKtUpKajZI9VezD6DbbY2jVdqjmB1F16anc2/lWCwOdKkaayyjffSu2WXgEqzY+gJfsvyf2zLaxTa2CgUZdcAbxy2mb5HIo54tYzGSx9v51uPbOv2OnAw7AKa97HQ4+9niArH3KlxhJWdkniwsLWEUfl+9ZKuFvt6zFtb/+Na7/1W/QmJnGfjvvjEMevzu2HRnEQLMlgFuBBAcxGolNdbBcKGBucAg3PHo/HuuUcN+Gv+G1rzkBBx+wPfLZkjDOhFlPZhnG8YGPfhlvfNencMRTn4dWZ0DWz3cb90CW+lKWpko7ehoTkq1Vx203XYvf/eoK/PrXV2B4IIMTn/YkHHPUYRgdopNWk3Xi84amdsGqnfcHcmuE1fbA4jye9+pX4KkvejYqfR1hsxFos+eLsJAMwtRZ7kdmSGQyAqjJOc9UYNajWy5j/YOPYOMjG7DhocfQnytg8+bNOOn5J+Ggww4R/cMxfPdrF+CjH/gQnvnUE9w9LMjog41qurvGmw5ks3IburfE8k0hh+nPVX9pmapCoShsY7mOA5aI9MrXRyCbMdmSIFK4VU0lUuEbyk8n1x8xKyg/o+82W5gVmjsp546RERXL7b7e6pIIkji/iL7+OMiW9sSotrczusSBWyppwfseNRbCdEYVBJ3czXNsfDCMPnHkg6f1GDO/wrFWK67xAWtJBIZsGghpd9WcamDzLJ3qMWU7pNYP8OPQ56n5wUOBDpOBbFs6i2ysdKbmZrVDkRxgAUjWc0Xd/Cyytkw+h5EBx0DptZZRjQ5VWnGQTTf+1nzoiIWND1ZisYW4ANeE4ArT2aYmWOjcHXoryJ6IgdtkcZAtmT5gm0zfQO0OlR8D2dh6XDbmCusZ7q9ukG2FlAU3cbaeUlPERZU0DSA+vuQ823P5TILKbD0uIJtrZt5r3H68rMHErpJUQJSDlcdqYBDnttpsSioS6bvR/grStWJpxvaezmgjuEJZj2pxbUGAbH6iej8iB1r3acW94pgsXM9N0+xYxoL3Bnz2uNatvylogrseZNuawr36Mo2OFva3Bhi2FhHDxdX1sO5M1mxCwJWoTp7W4rK90g24B/okSHdgmqA6ROEh0j3JBJLET3YGLY3EfqlbkHb4xK9XJ4NpgiHIxggb02A9NT3N+DdHzLpKioPCH1rL79S97WuAMDpOQ0iAq2h+4oetsnD9e/DfVpONcrCldFHRBwGTl8XVuXbmFKXhgOF5avrHCp1L51/WkhAmCJl2aZIbNw4oB5qK5FkSEbPPddiOjPhIT2vaOYErYZ1bbVQ3T7rm3kkKmQh8+vz8gpZZcOUkku8ZjdrtLWMBkCVBEECbUdg+CcGuNBtBiw4zcsxaXJSDpJPqr4o7kbyzpYtKV0mxmUK5syu7YQQyITfNaldJYWYI+9W5aAkQPUxnozNVXtLGB0PD3Y0P4m+oNbqYMcOl9p1/fSZA9Mw0TNk16+Aeo5FIUE8L3q8cXDCxkvSnOmtxabqoMaOt1ln3avjC+WY/0akW9pywjQ1xDQIpjrkQPrMc2U+ayi16L3q/+HmmdWe13Ab/aFdJ7k3V0eG76jPiTr1pcEvl1kYxtpYuWBNLxeY9lHshqVIdpkOyCQGDEvYbF7QL9k24VeVa0dHdTDa9uwtgudpsNm8W7GE5EtbiWjXJ7vW+C7iVOklKq4Fs0mW2pClpBiZ2z49jkgcgJueIurJcLYu+tHm19Tf9YTvVnq8p5K6OrgPA05/nbKdAnRm4QpBNM2b0E+3gWGMlvdAasxFkW1hcFGBYWdXcdf4j4w2AcXGkHUO+UiXI1sJQ/0AXU8tY7cnu51JmodkU4Eoajzlcy3+/+/30LFcGuGQfZLMByKbBnUhm3F8IH+hH35fOKoHPLvZlAnT0764geASy9TMAFwJeKfo1FiRQEInlNgieG7M1GTSWsyEoLWIBPAZfCLZqoMgrLILKUYaDgPQ6Ds/Gbkkqt9QRdKC7rZ8xr7tHrrKnIBtZ5/4ckeR+N0YJMnE/u70mID8rXTU1NVlqgLvxSK5IUP7H6wEDsXWmyWTT7vXasEzeNtEILhp/NHDNQtHyHrZi+uAQdDcQ0C6z3U+QTYBP131V9oONl+Vf5D2ZNtpGdr6Mz57zMTx0y1/xzCc9BUfsvi8GWkBfk0w3nX95ZocpiHnMzJWx9uH78FLWZdt2GDfecg1e/5Y34uAnHIyhkUFc/cdr8NnPfhYnnHCiDOtLX74An/zqBdj32SdjYWw7bC6OYak45DpvqpaM5rFD9pb6Rhwji/CTnVZstZBn0IMdOvmnVUN1aQ6LM5tQW5hFZXEey9Pr0d9fxI7bbodddtoeO+2wnTY0y+bx0PpNuOoPV6M1OIndDz8ateKgpKny2bzfYKuCnfo6uP5H38Mbn/VUvOyIg5F78H5M33wD1tQqGBaQTYvtl3N5lPIF3L5hI6665WZst+/+eN0Z78Qu+x+Epmuu4JseaKMFyhOZvwL0ExBkWwI2IGDThnYHG+5/AFdddil++cPLscPgIA7ZfTccsP0OGBR2m55m9XwOi4U8mtvugMOf+yz850Xfxk57bIMLv3kePvnxd2FwgB1GWXqC6dh9qHam8Jo3fAAX/vBPGF29C3MmpBlC7BP6965RHKWM8sNAYyGv9eLyEtKrYe2NV+PHl34XN1z7Gxxx+N44/vijsefjd0O+bxS773ckkCOjdQRNFMDk1S9ffD5+fuPV2PWw/VApNtGQ5Vb7SNjslEMHqomstYF6uYZND68XUG3joxtQX6riCQcdimOPPgZPftJTsNtOO+Otb3kLzvvspzE6wgBaB7fc+mf87je/xRlvfxcybVdCzDn9UvXcGQxiLSSC1exaboC1nPXJ6ww8CILyPDfzuaJkPDht7mvdB9/3iLje958E2chgKoux/8+CbGtcdyyZh6QzZI6jHJrKZttakC2Z1sMtG4FsbHOdKKRswhcqdT2t1RmbcV0li0FEXs+4dMPfjg22nK7Vq671+MpOQqgsDWSbYi0JGon/LwPZonkyRqOrJTEotSR6z4sv4KxGeKNOI3FBuwk6mmjaIRmujxx+GU0HIc1d0iGtrkvM9OguFmsgGx1rssO2BLLxPalcGVEXZ0GYbFq415xgBYCSZqXtP5WfcsUx2Ua002dSbpJMKwNNm+y6PcvouHYT3CIQ5EwWvieZK9RrnmW6MsimhzGjoh3Mzs1jylJQ6MQ703SlAqx8z/nFZQXZWEsiMgFXWlF9Zp2MxtIyVk9oCgoNBGM8xFKlnBUXApHKZBsUB25L+8TeUQBwpr1Uq04OvMnSBbQHwzewY3qzNj4ocG8GRXR76Q95rmuA0Wpp2rBF7oyDFs6XvZ/9jl0lZ9iN2XVJs/e02nzJmnzhe/LQVCbbgOuo5buG+fF6+Y1kr9nE7DxTUFZ1F55PNgKI5khp+PMLjsnW3xerbRW+a/i+Cq6QTdQUuSUbhJ/IqHX6X5ZfdLKON0w1CJlsljJKXWH3DqXQjyOrDTDqdVmTqIMSV8fV7LG5DMdr9S83z8w5sNU74eG5ENHzo4cLR0oDIei4Quf+XEgWRjZZjABwJwfJWhKRvARMZ/++Po3SaO4SgRdg2YEAvc4x1i4UZuuS1GRj+rh+3H5JXB92F5Vzc25emqCoUxQvPxDCguro8Cc61kpNm9MwyCTz3tX4QEcROnV0iNjNS5pROHYhDTe5tzEHYntZJMzJkaYiSXdR09HhmRvKeyB/EjnutCUoYeU2YvOTeF44XtEHS5UIZIvOIneN2WsmT87Nkn9GmQCTU45JuHWAPc1bgjIE2bQDdLL7d/c5Jn56JxN1MGSaYHc303B3efmw9WSQ0jIBdD3992PvGby71t+tCLjH9fTXBe5lkA4n93GM6u6uksnutL3fkwC41EscGY7q8HQzn+IgoqxJrNyGvV9CL4Ty4ISBI2FAjDqaQUqbPQ9C+XPb5k3AIDaKaSizddWUdV/VB4RAXrgyHgTLRGmCVtqhOxgSX1OTAzY+WC4vu3Ib/juxemcOHAjHy7egLUMQm6mbSTkI/y1+fZDOySAl9ZDWKA6f6WcrtKHs/b0cqB3Nj12fHtjwTD9hMLU7GJYUpiQYbWPoBsE0XVQ7vjJI2esTvp++RUZAbC2q7QHwuG2ozOzgxJDbJ+sldqU8dA1C78B0UZY8IPM3rYRFuH7hLTQgVkO1XJOmZTqvPE/sZNVxSrkPdxM5b1w5CmYCSNkV6TLrweHoGQlnVdNMtQ6zNhAbU8C0h1ObDHlSR1t3Ue4zG28kZOHLOeExYE9r80Hr4Uph+jCo5EFag2+tzEuTALjUZFPSQhrQb/vRpNjwN2YC0I6mf7Ni/fDA+eewCXpyvKwPaiBkUtkSMCLAVp+Zwxte+DI8fnQKpzztGRhtZTDA4vzCXlPWa2SPCBOygHYrh5vuuRv9e+2CY05/BTDWj0p1Hldf/yc0200cccQRmNp2O1nTu+9ehzPO/hDO+PfP4PzfXYu7Sh3M9E1iOUeQLSesMBanl7qX0uWyDdZHk/F16sgT4HHgWmNhFrMbHkJtbg5zjz2EyfEhHLjPHjj8oAPk//vvvQfGhljv09Wr1kQOCfqyHli5CbzpvR/FPRsXsMuBh6KWzQuYvWZkCEceuC/amx/B+tvXYsNf1+KHX/tPRgOw7le/xKZb12Kk2USu3UIrm8NMu43f3HIL7ltexns/+e844OinoprPS6ODVo6sLgd6SzaI1rBkUJ11Pn3XcpVO7TTaRl4YhR1kq1Vc+6uf44IvfRHZpUUcud8+2GuHHVX3DA1h/6OOxuB++wHjo7j3/vtwzQ2/x51/+RMOO3hXHP6E3dBqllyjpUEUhrbDC1/+Jvzqj38RZpmU0oj4wyZtfn3NnqYME0Si3BUotNJ0Q5mDbFHAZgjzcxvwv77wCfz291dh1apJnPfpL+CQg5+KLIbQAfczAdkOKmjguJc8CwcefQRyUwPCZqOW8KmgWbSqDWx89DGsf/hRTD+6EYuzi9K04MlHPAlPPOxw7Pv4vSXQbmchQbmXvuwU/PaXv5FnzMzP4t1nvQ/nnnsusu57UTZAgl0fgtLcKzw3tSeA/4i/765TJr7/nYH4DL4I69cdJKF/mvx++G9pfLBq3Ndk2zomm7aczua6QbbQSYy9RYLJFoFsPUCk6B1XBNm6wYOtAtm2gqll6r8LZNsi80nf2kA2TbXpZrsk50mcKolqKZOtC2RLdO2xuQ1BhzQmW8/1CEAZGokLIZPNMbF0lzun1j3Qt6J2EcoeIFsa6MBbWIv4XiBb2rzYuyZBNlLde4Gd8qz4NhLjgAVUWUtCc/u7039jl3Qx2eIgm6iOIOIWf6buxBBkk+ncSnmnkTg7M4eJSQ+yhWNLRg7NxKFSJbjC6ktDQ4NbBT7puDUSOze/ICCbsEyjamShUtZR2O98umg3yBaLFJv8BC9hIJvUkpAiusH8JOU94dTzPTk/I8NDGpGP0oacBjTnOGCUKIjEjmVV1KuuO1YP0D1ZwDdiNG7e7LpKahpcUl/GWbQiIcpYKLFzHR15D7LpVMSdsfB+HC9BNumGM8HuoiuA7inzw47BmbwW1Y66h7kTg52YwshqqEfIYFqaX8Sq1VNbBXLoe6gBOzs3J6DeAOu8yMecUlt4974BOM75qdbVSAxBtiQAndzTvI46k+DK2PCoso1T5CAEKTwoTzmoCMg2MUaQzaV02nq4hZSUOhcBFuPbdcGcFkYj62amO9NJ0EzbwSRBNp0flfv0Twiy0YGbNNDd5i9ZSDnYZybvUksiV8CANfoQ2mECZAvPNRfUUpBNuwmq4b1CuYRI37rgVA+Qrcdryo8lIMb6qRU2PtAU1V772u4TyS1yymSb0DILIWgquyxsvOOMKbk2q13Lm40WRsdGIjZavNOe36chqElGB4MSY5PefrJ9Zc9jRysJGrg0SgOy4yBbt33AbrGyVWPdGjNgTT9pfOBqimwxi4D7nPU+kRNGR6Ffa9pq9NbLgS/S46EMmx8ywJm5YCCbgoJxPZtc1ygoMTsrIBsd+dh6GuM7cR4IiERgr1YPym3E50fX1s1P4nqWZqYckK3uMwFWDjJp/cacsJC4VsoKCrstxt+O8+LPW4JsWthfa9o6mXXzk7avQ11LEJvyylpc6sOH+kDHHQOR3BlmTUnWEGztKpUQjtfrW9NBzCRhyovYT1HfR34vfZ5Mj5ABTtaUdLrmYBOdW8M9Gc6P1LCcmcfoKPWlDxim6XfT8Xo9G2v5xgciP0pBi84WkYNEqrY4lm1nR3Os+ZVL4Xg7UXUXzyHKgdYD1DWJBQbk6X6fGKOY+oA1nKkvLRMgOvUCOzEpPzzD2HiMDlzU+EDYnd3SoziQrhP/HtVkm1rl5oV3Xzmor+dmTgBBgnphjWvDrpL2ZbS2ruxKzXUXFbaaqyEVMsg16GIBMZ0v/suX27CmJPH5Vb/L5NC/JxstsNYZG2BIp0/aG64mdfh9C77ZeBsByKadwDVwI/or0RnZOlga+5AAOGsR+gYYfn+KnKbIHUfsm9Mo29j8vzBwFgYddU11fnjecl+yTp4Hg9PW0+1rF1xg3XEpuzKlXac1kOZ0iZMlsoYIsn3gDW9FcdMcTjnm6RipZ9DfUsBH3s7Nqel3CSRLDbc86m3g+r/9HUM7bYsTX30qsHoc0uFDEQqpQPy3O/+Gd539Ppx/+cUY2GkKDzeB8y7+NW7eUMNScQzVTFHOogzTBQnNCEutjmKrjoF2HdlmGXPrH8by5g1Y2LQehVYVxx55OI47+ik45slHYHCgKCzTsSGteqlnin5C31/fRf888NgsPnLuefjQJ89FO6/NVPuzQH2xjTec+nJ89fPn4Zv/8Xl8/lOfBJoNoLyM0l//irW//Q1a5TLue/AB/PKGtTju5JPx5rPeC4yOCljIBggda6TlBhHqdtbJs67cVp4oqhvs7E2eZdq4oQ20mrjpl7/AFz/1KWSrFZx55pnY/2nHsiggwCAM01GzGbzuNa/CZz/9cbztbafjggu/TImDdAzI8fdDeMlLXo0vfeVC9I9OBjC26St/vpgtolJNO1qJJH0FppdyPsl6bYuuJ7D9X1//Ir7ynS/j6c96Opaqi7jv7vtw2qmn42UvPBV9GEDBVSKto427Hr4bp77ptTjx5OehzpTRRgvr16/Hxocew+b1mzG9cRoH7L0fDjvkUDzj2ONw6AGHoGg1VDsuddTOUGbaLi/i3e9+N7719fNRbdbx+n95I8752Mex3XYEdsN0fJWFtCCBEG0adbGD2EAs2XgsDFCFILiVtNF0Udc4SpS4PznC74fPl78TZCNbpk+6Y/l27CsbB1sPsoVGKV/CIrH/XwDZOF468oy8CHNFJnblA8wOfEbkGYkdHdU0waQCSAOTQpCtK100YPfZASKK3v1DOjGlpIsmn5O8ltelgmxycz2IwucYo0R+JjVpllXw7FBw3+8FstnBRgaTMtlc6mY4sODvSdA0ZLJtCWQLx81D7P8EyOaf+X8eZNNna0QiCbKtJAd2XQiykdoc+4SFdIM9YIp6frGkLIkimy0QTkikY7ibJY1VyoGBbELftRTBpLwnQSTkBFwZZTfBFUC28B2k0xWdajajqFZdrakeIIcZYc6QipxGOvJSJ2/LIJvN6z8Cstn+MCOMIJtEx5lOy1o/PcPwHjRRBk8OSZDN9q4YYMHGMmPRnKmVQLbUbRqlDmYwNz8vIFt/nzrVvnGJXbllkC00nNKeF0qmgK2SNjwqNQFjIHZMfwXPFVnKoFStoNFUHZ0E2WQdpHurb+BgIL+mizJNUOslGjMxHGsXCGHp465h0LB0leRnK0G2tktJm5jUWkpbBNmsKY4r2Gogm9UybbtuTbaXwz0ttbryWptvicWU6cj79HpzEu19Q6fRnL9eTLbk+RN2bON9qozIVyvC3ORna0A2JVE4fTA2ol2VE8BD13kUgIIEDgxk62a6x5lP8q6Sz/DVXwAAIABJREFUAqRdeBmEk66SrqZtEmQzMNNANtVBGWksIumiUlRbnfgQCCTIJtIRdQBSmY2KapNVFshB2vvpGe0yARIgWxT4i+nZOMhi+oB2jNS0lZT+yBtztZ74bzIS3HgjZ0NBAO5NSxeNrWeP815q2jBQFDDZwiClX9f48+zc1YL3GqTM5TKOUURnIeRBpQXHrF6iA1cSQEW4NqHc8+9a2mFe5ofZHVoLLg6O+evNnnLBl8VyVG4jnB97T4+zOP3u7C52r6OzYI0P0oJuMs4ADLXzj2VXaK/5TABfrsOel7aetJ9YboPyznSiOJM7fT1UBgmuqB0dZgJ4EegN7klt40YTE2y+4pjjynR3jKxA3kKRYsMgnpsE3Rmc2pI+CIE22k/8KMjmAbaYDATlT/S5ymylTULmrzhwAaOit/7R+aH9xPNrmCmqIajn1i+63ukDIwHUyQAnuDLJ2sYeYDN5EFY26+KFgQX5Zk4Y8uxuLI2jetS4TtqNUjezVkOFIBtrjgUg5Ep7xMosSCBkfDxI6U8nICTluVSuodVmbWMXpAwWOzyPzB41ZrV1fCXoHmaE+PXwzFTTISqzGqwmA090dFA/TvepfowtLc9z1xmzVcFWS4PU73fhpla30+mnqPGBS4tdqQa4sD5pL2fJLmR3UZZdoRzE2c1ytrSzyHfaqEzP4kVHHYtPnP6vWNPKY7AB6aDZZpOATEcBEdnKEe9T2W3tvABtzU4Gdz/0CP6+4THsuO8e2GO/fdA3UMSGDRtw461rcdcj6/CKN74WzzjlOSgVgFkA6zvAR77+C6ybb6Kao92TR5HF/lkXrVVDX62E+UcfxOZH1mHThgex7+674EXPfRaedtSR2PvxZNFrCJcjWipXkGm3ttiUxNu0Wqvzpa84DRdffGHUG5P3O/01p+MjH/wA/vib32LfPXbH8cc+Te0xAm3LJamh9ocrrsAX/vNL+MhnP4cDjjoKzVxGwDWtMeiBzib1hOtYbPqADZUWF7TcRgiy8fdRurKGUZQx1m6hyDTRVhsXfO2r+OlPf4rzPv8F7LjXngCbtzFMm83io+d8GK999WnYuOlhnP+N/8J/fuVLTiL5Vnm87/0fwmte/ybsuNPOEhRO7o+Y/Ebs56ycm8oyDUE2rRt61llnYb+D9sGeT9gfV6+9Gg2nhzY+8CjWr3sErzr5lXj5C04GK8xSMzfRxMc+cy5+9odfoYE2Hlu/GXvuvgeOftJROOrJR+HQgw5FMd+n+nJyCoWMMt2isSWCVGtvuB733nsvXvPq1+DMs87CS192KnbbbTcMDmud2GTAJgTZQtIrG2/yXGCjGEsX7eVSuR0bleNiQExZpgqAJ0H28PwJ/565c9OGDouOx0C2WOH6MBLmFIs7FHK5rHS52ppUNku/TIJsyahLEtz735IuGrxf9+HnoicuUtQLZEtDzUWJCnGUjnwIsnkjNLkQMRApYLLFQbZuI8SYb2H61Eo12XoxriRyzEisMdnc5gkZa+HhEwdJsj1Bti6BS0S+WZMtAtmiFvJOPQVetDf6LDKRni7aS8BDEJLGAVlMZBcaMyMVRAwcnnhNtm4mmz23y8BwRtiW0kWT4zZ513SHrU8X9VEyLWhLJaDGgTpB3WkvTqFF7cuVycYUAjEOgoVOyrqNWQtG89ZMQSGTrYAh6VjWbZimgXz8WQiyqYLlYaW1przi9OOP1pPpDnTgRoYkBSWpN3oZtZYuSlkwlqk9Nw7oxp0y5aIQXNF6PwayGQOke46s250abHRSGQ2S7ktO3kPQPslcsfUkyEZ2GEE21ulQJ15rWIRGW1fiBUG2pSUxsJkSktTRyettrmlES6vvBe1YJk51gvkbuzaRtkUmZMRkkxQLAylcF63E4WnrSUfKCvca40WfE4/AhU6nGbUz07MYG1VwhRR3M3LSdILpzTjINtrlhIX7WuSDaQFi5qh0M33cQDadW+88m6Fg86SFpjXtZblU1ppsjE7K3Oh1Sac2Grvbn3TkaRwIoCM12SwAEgeBwne2+Qm7IknnKt7TJrIraKTrFIJsNNwN6+liaiWYoi55SBw4potKgXVn9CeBJH1v10hBwAkF2chkWzXuOrf2YKjae5pTRZBt4/TmKL3eggRpeie8luMlo5GpHXSqpYalOPPxTwjsmnwxtZANMLROngbhRH8n9kvMyHVMgUUHsoX2Uwxkcw+kzAm4Lsw2Td0kuLJa9uaWg36RfYB8VNM2Sh/vYnv7+4VOI9merCHHmq2eNdUdGY/LngPZZjRd1GraRqC7A//EtmC9IDfjIntktgY1bU0/x1bE9IjbZMI4dU7uJjLZXNqw1lrUSL08yxjOXeurIBt1vKSHrSB3tp56awVbzX6S5ByRn7BmYXydvE2iwWqraWsjNf2RfF9jMSmDSdNFJUgZOdVuTVYIyPIsSiu30aUrE/aa1E+t1bFcKYkOIvsitkdSgnCh7dVVbiPBJOpiTjn5IMhGx2jcNUKJ9GzEIorrPwtyE2SThkFM2XMgW1g+IAL3LXhH99sAXgeuDA5pyl74nmlAksiXdJN3nSylNp8LNG51uY0EyBbOZ8pBZqwL+lPClrGatglGcqTrXEq11TklyMbzhDUhJQXKgUhJfZn8N+0D6fharkqWhdWhTCNlxHW0Ot8E2Wh3EWyN66/kORY/T0OQzdiMKzHdLUipdjRr2vLc9JkAvewnY6Rw9Wg/8exmTe6tyXwx/aN29ILrMqszEznyCdKCX1rVl9Lcr9gXkRZ6BSlDv1kzAbpBtqTckq228b778dYXvxwfPe1NGKt1pAYb57Ga6+Cyn1+JP95+C/Kjw9Ids49s175B9BeKGMj3Y6DI8g+DGB4eweDAKLEgAbByhTwKfX0oZxrYUJnBh//jM0B/RtIEKwDmAPx5Ywuf/vpFqOWG5CwbIjv6gXUoPfgASo88iD22X4X999sDx510PC669CK844x3YN9994hqgEr6p9hPJQlijA3qmtjZ0CvIZEGG008/Hd/5zrf0jABw7rmfxJOOOBzHHnUMXvyCF+KySy9xpa/4hRbQbOIvN92Er/7XV/D+D34A49tuh/zgoHQYNeYhZUNwDSl54VmDEswAyStNOXMNZIvJe6BfOXYDq80vXZyfx+L8As752Edw8skn47nPf6GKSqaNW265Rf6cdtorcdUvfopbbl2Lcz78EWcrZ3DZ5T9EYWAQxz/9hC6QLalKIvvJZYRYSj9lhynSmzZtwlvf+macccYZOPqpx2ARFXzn8u9h/dJGYRCTT1ho5DDzwHo8dt+DOPWUl+PkF79QzsAKWYjPOB5nvf/9OPLJR4sfonuBc6bn44yraVt0NdvM9lIfkPfX713w7e9g//33x7XXX4dDnnAY9tv/QPE7jXVupI4UVRmBjFoD3NlPrqnbljIBwvnRmrbaE8B8lLTnJX8WgGxqWEZGSHT4pIFs7ILCznUKsmkkcwuP65Eu+j8NsonZEzigqTXZVkwXjYNsBDrG2ZkmwWSLO+T+3dNBtm4mWzhb4XhbnWzU+MCnvYQgif79/zmQzR+GnGaCB4U8iwE6enMvpl8KyLa4xA6GZiR6UCNtbs24scYHjPiFNdl6SV9o6P3vBtnE2Iqsxa2rydal9JxxmQTZkpHY5HUhyKZMNseS2ALI5g0hD7JpwXs1Elfa1wayqXHAYsqsyZYOsvE5obNp/04D2bpBwSTIpg1CaCQOjwy4SGx8RrYEsinLlPUrjEkU12FJ5gP1iNX3iEC2iO1gQElsV7tudwqyMV1UUpGk7pNjOgROcpK50gtkS4J6Jm9JkE2eGWt8sHJzh3B/SSrSwqI0wNCaDL5bcFK/RkwJTQzFPI1EpouS2u6MAv1LNwhlMkB9xog8QTYa7p7Zk9R7YSTYR44lEDIy/A+BbKSAl8pliY7TsOgVKDIQSBw0ByrzPTfPzAvIJsZBlHKlTFJTATE9Rmcrm8ESI6Ss80KDYytANtNfBrKJwSagS+i492aCiFPNjmURzd3p75R0P43MuWLbnTwYiSVAF4JsZkyavISOjjq4TALROoJMVxeWRAJkC/VkbJ/SMKs2/iEmG61w4d93ctg0My01vEIm29aAbGSyEWQzORCxTSjYNJDN9IECn0EmwD8EsmmaYBeTLbBhZM+59NF6qxWli4qkbal8ReTUeZAtrTt79LpBDToOQTrXNZsoLS47kM32sgfZ0hzssNzGlkA2SdNyqYcGHlRcd/Zxq8mWTIFLk98IAGfjqFGXLhpPA98akE27Jgb7JDHHIcgmDJ2gcZSBbOZ8WbQ8XKfQJiHbmCAQma2avm/nUVwAvX5npWgyVzQVaWtANtujBgL8syAbU7lL5WUB2eTcDNPlejDddX9qUEJTkbQTeLImZBfI5l6fIJuwTKXMgrR9SOzMODhjc0uQjUE4K7chXQKj+o/B/g7kyOZH6uSRwTQ8uEUGXAS6dbKotzWVWxtg/GMgWxSklIZBQTr2Cm4V94pnsrnGUT3KBxjryeTRym0wSBk2juoFstH5Nya3gWzKZEuXVxu2BzZdIznHlvlnQTYBwF3KcLS3gjkKx8+/K8t0DiyJFJbb6LIPE8FCrh73FwswsUmRMbmpP8LzPclM4z4luEKQTRiNsYZB3eV3/NBVn9J+ku6i5k8FRoTqh3hwQ9eVNW3bYu8xMCo6RGpq+Q9PJxbcz9daOPGwI/DuF78SjxucEKYvV7BSAG5/eB0Gtl+DF5z6UixWSlIvslSqoLy0jFqpjIXZOcxsmsHMhmlsXj+NzRs2YnZ2XmS+0F/A6JoJfP+XVwLjA0I9a7E7JgBaPNMd4LyvXI7b7rwf6x98GMvr7seekxM4eq89cegeu2OsmEE728QJpzwP2ZF+/Mub34Q3ve2tOODAAyW4KTosk8GiS+kfGxpSEEZijbrqXem7Tj9t3LgR3zr/m/jwh/5NvnfB9y4UmX/+c5+HTY+txznnnCO/l3s4MPp7370ADz30EN7xzjOEtJDNFwV4tLFEMxuAbBEzSuoM89yMM9l6gWxyvgcGBu8zN7uAQbGjC/jq1/4LtUpV0keZycLz5vTXvwFf+cpXBK+55JKLsHHjZrzn3WdIkZ+7774Xl17+A7zrzDPRYiZGrExRkjxg9Uw1KEGfSFL6Aay751685z3vwRe+8AXssdtuwkirooFN5Tl8/aJvYd2D66RJwfzGWcw+vAE7b7sj9tt9L5RLJZx88ovw3JOei9/+7re44aYb8a4z3+PyJH0giD4u96Y0kovsaJ1Zsvq8bZnFS095CQ4++GDsf+ABOOn5z8PSclnOwV49AVJBV9YyZePN+XlImYWgpnZSzYbBlOhcCEA24RWuwFQOnx+kizqQzT0toru7tBmLDGgXiw4WpCuS1vv5R0A2Hgpssb6NFLy3dJDASUhG0DJtEVg+l9FCRpckOu4i8ooadxvF3mnUej+V5XLkwKV9PznJvqbInBQujBof9Kj1lLy+XKlL1FlqCAQgZJqxLgqcDBVmtbczCrKx8YHQNpNGRdL40n//d9JFQyNR0h2kUGk8XbR7fvQnBNkIBrJgom4K7czW7aTEDweCK0vLi9JyOpYelmI8837c9lRwBD+4MUcHE7W4EgOMGaXmLNTrUuRaGx+k1dnwN/FGnxkH3Y0PknMS/tueX3JdJQkCeHn330xuZvuN1WSzdIdk+mZ4nRVqN2WwNTXZuo0pMw7USKSrnOY8xaOHlpLmQbYwXXRrIo21eitqfCCHVEq6qDFv9KClsSxxRTGih4b7pbuQBqKV8cGPpVlZREQZNtqKm40PGtU6xsZDkC0pQK5mR5Auakw2RmLtIAr3cy9n09JFua9YXF1rNFndjMRzE6m4YbqopYfJ4eAMi4hNaEwN15lVQDapyZZz9X5U3sN9Ecl4p4M8nUW3v7pAtqDuRZfMB90o+buIyVYsqh5xei3cT2n7hiwJFjeOg2ypZWliicx8K4KtqemiK2xQzkOlVnUp/aNRjSqbn17OnDEau0G2lbSB6lJhsgV1n0zv25XhoW3jMMOx2WrLe9Jwp8KMg2z+2V1AdpYFruelJhbBz+R50g1CGePQg2xkAVgncK6ngGnB69ozQ5CNdQQJsrHxgaWvrMR2kOPmn0wXpbFFkI0t3rmnxWlMdAhNBgvCfbM1IFu0RtF7u/Sw6VkBn0KWBL+SZLxofRPfrZpMNn5GpfOYTykycN+nwwXsJDJ/WT91YUGYKz1Tx8O1CUE215QkBNl6SW0YtIk3jhLtugJz2Acp+c0t1bS1M4LPM6Yobb04yJYSIEjYCTbeBhyDSdjGBnh325fWwCEMUgiTrQNhR6fX9EsGe1yxfDYpmplbsTt7Uh7MvqSOFvupq3FUN0PVg3NAvdlWRmOPchtJp60ls6spTgayUQ7svPV6IB204vlJOeAcKcgW786eFozzQTimIqn9xAYsSXaY7P0A3PV7LbvFxlFJ+V0JZAu/a+MVlrGruanyp+U2KJfMBNhSmmkUbEAOtVYD8/OzDmTrLi/TLQM6IksX1aYkWl/WQMhUZ1EuUr0gpV4cky0M9ggYk8JoDAFepjhbumivBjM2ZyHIxmyQRlcmQO/zT5+p5x9ZphNiP7GcRMh0T79ebVqgXOqdLtrryR5km5eatmF6/UqntdUuJGjFvF9lG7s6xK7MQnR9UB7H9DvBFTLSPMgWBCkDZr/ew+t3CVa7TAArtyGs6K7MjrBMkN7FQDatm+nrwNnZTDki+7TQAr71+S/iz1f9Di977gtF9+y4y87YYb+9MFtawCVXXoE3v+sdMueqG3V8vF5AIsqULGgGDdY2rtcwNDKCL3zuc3j6M56BfQ8/mBmL4gDSE6Q2YW7BYwt1/OsZ78VNa/+MvXZ6HI7aZ3/st8OOmMxl0ddqsk0uxrebwuEnPRMYyAlQ+cY3vwnvOuMMPH7PPXQ83JsVXzdTbRLXCZzdPJV+5TaVMsxYT+yqq64SBt4zT3w6Lrn0B2i26njxi18s7/Ojyy6VGngvetGL3H5q4qMf/Sie/OQn49jjj5NnEmzNF/rQx7qZjrlv6Z5ROYeEQBm5h/o9jcm2EsjLW1FHS7C6T2sXXv2HP+K6a67Gh//tbJHjt73tHfjEJz6BYn+f1E370Q+vwLp778YH3/8Bad5zyikvxfcuvkj8nZTSjt4+CdKVjWVazBdw1x2340Nn/xu+/e1valdxV0zssZlNuPX2v+CKn1+J+x96EEc+4Yk46ICDccA++2PHbbZThnMmg9///re48IILcMopp+C8z3wGF110CSZXrxLfTZWes59m5zA2OY4+1mPruDZuUZDSYx+nv+a1eMoxR+N1r3ud09FabiMNZAtt4DDApPqyvSLIFguM21AdvsLzltjT1thPoTho44PJSVC1pxc6DyIVsiCa9vLfBdkEcSfaLvWbVgbZ1OHIYn5uQYo3G8gma+XeJhkJs39TwOIgGy+IdztTleE/BlbwJ2SyMcLdn9caTKr0fGeu6PnBzyQFpVINQDYtIhiO1z/NMwVZvJDRcRokBrJtKRU3PDQ13YHdcHwKb7cTFX9PS3egkciC99o6Ou1QiGsRO/wWF7UmG0E2/ThWT2w+4s49vyVdJYXJppEXA9p6O7nu7g5k4ztqh6J0hk4SZLM0QUbheMiv1IzC5EHmjjntnQ42TbOrJGuKuOKpCaWa/KcZ0SzYyq5T40xFikUU9IqeIFtKJDZ8RvI6kV8XNbZaEoyOb01KkRV+5sEmUb9Vq2Igm0QjXXtzpsG02RHIAC93CM/OL2kRXVdMOay1FI47lEf+nSAba7KxRmNsfpJgqzFr5RBVM52Rl5FRsmVY6DzujIZpijo1HHcnBrIRwGR6WHL/60Z194ucVJ8uasyVJAs37T6RM+WYbIzAhZ+uegAJkM1A99VS0NbX4uqWm2SEMwmyWbMKqyPhuky6wdj9mpmsRuDY+ECYbN5gk2lx308DzcRZmFvQjmUFNQ66a4rEI2k2F3GQLQQdujdaCGxyX/sIXND4YIX9aUY/0wSZ2iHMlS0yD4wJoTp6enbBMdl0JrYEIBnIZvV+lOa+UiOU+DwZyCYGW5ZBh3gkzV43uT5SwzJgsvUKLvjxe5BE5GB5WVJtwkh++L7J/Wx7k8XVmS6qBe9XZlH6sWtKGmuybW3jA0nxklRBbXxAkC3GZHMgeS+QjfaMpYuuxGRLzq/VYJKU/nFXky1g2SSNaN1fPiixsFQSY3lkyJhscXDDvp90wpgeZo0Pthpks+7s/4CRmAqyibHNFf+fA9lsXkMQkrqa9hPZxkwDTz3jtwpkM57G/wTIpiCprUcIeMXKbTgmhAQ0Voh027lAO5oFn7cGZItkXQo4k8nWuzt7t7PgazRKV+6e3dl7g2wMSjBAxSCTge4hszWpcj3zNyN2tBXVjgVV3UVdIJtbXwI61NHKAE+k3SYKz4fnUxqTLRxfNwiuoEIIsvnu7P7K9H2t9oIy2XqDbMn5CW13rfejIJsG5T24weu8o6yybMzWFUG26IEBOGw1GsWO/v8ByOa6cm8JZPP6TieN5wlBNmscJc0WJAgcr7WYZHZTfgxk03IbsnopjWISILoLwoVBSjUQ+L1upnqof/g1posqAG7dhp2OtiYIQVfLTqmMl534fHzqnI9jz4MOBChzfXksLMzhM//xeZz9kQ9L0SNJhww+CrRZ2j1EF9TrVZSWl/HdCy7E2Wd/UFMp3WWETK6/8SZc+L2LUW10sP+BB0u9sXV33okH/noHZh58GKsHBrHr9ttjm222wZlnvx8Du2wnY+GHoP7b3vY2nHnWe7Hjjo8TZly11hC9av6mgWxWDiBq6OUYZrTa3/72t+Ocj3wMl19+OXbbY3c87WlPk3EQd/jgWe8VYGrbbbeVc/Xd730Pznj3mXjc4x6HJqc9k5NzulyravBOOqF79lwr40C+xOaWMHouK+miZOEKoMzrnAKJ9IhrbBNebuxE6r1iwfmb7Q7W3XsfLr3kIpz78U/gJz/5iaTzPuXoo6OO0tdfex2uvOIK/Pu/n4sz3/VufPDfzsbY1KpId4S4RVze1fqV2sZjZBsX8bY3vwlHP+UoqVd81113gWxAjmvfAw7EoYcdhj333ksC+CJ79G1aroal6C6V13a7iSt+9GO8//3vx/s/eDZOO+20WKaX1LBM1LSVWsixTACHm7jmRFZOiZlBfB/a0ST29MJ/knabZYSwDlwaky15boY62kC2gb7+rW4oKGtuIFtBivmqQuCH3VvEeA3TBwzZWwFk6wJ1IrDFd8PRgq3KZEtGudNAM8uBJgWXXZisUKenIgeFKN1dI2WQY6eqmqRrscFDMpe263nBIcRbGcjWx85+ssEMKVcKq3e0nfJxs0cjkbWNpGOZgClOWBIRO+8weuUlNUUShTqjTeiUsa8BpL/RlLSSOMVhMeWu9UjQonmtdkWaBx15jf3GQUhZ9gStXp/JdrgGsvU5poyOJ43pINe4F9E0QTLZ+MzeIFvoUDtpESo2HTiyJHoWpnXPCTeJFGytVISeGqakpRnPkTHtXiQGsqUogV6Fn5MgWzi3ZCN1ol0dyo8yGskGocyygHNapDimmO19XcFWLg47b5ph2jMiGq2JZ7Kx0Ll1nzPFbDVmmNkTY9y4+bF0Byvc+38z9x7gkp3FtWh17pPPmaSZ0YwCEigLSYgkhACBCSZYCSOQAyIYE/wMtp/ldDHYvtd+fg7Y2JaMLIkgwIBAgI2wFVBGAQsFlOMozYwmnHxO5+77rVVVe/979+5zRuDvvtffJ83MOd299/5D/VWrVq1CKQkLqFZAHxxkm19ajLqL0mBmaCIljaUeChifsZEq7QGulcWcS4+Rg61wEACWxSCblouGml/JzxrItmeagr/QZIvsV/jGKNCO5zMsF1WQLUhcpIDWcJ4wPujoRAaTa7JF5b/xRWkfsT/hFEVlV+ly0UC4nkwkPSDTZUzagafFbmfeqcpLg7LWm5cMedDIRIg1PvDxSWtU9X+P6/24jc4O4sO1FO7rNM09CX720+P1+qrFpQEcdPLCrnWJCdV3+9rI5WgvEyDbPnSrdtvnzgEDuFTQmDm+dq8OriARwsQUE1Tx5krbSS4JY24iE1tBSf8wtCSSa6//SfUnDBZabdpoJOFwr2RfRtLB/Z908BLrEecJmGyrgWyhQ4U1uYwOhimQjWPvGf906R7Zkigfz2eDbHabWWbI75dMtnZXxtCkKAimfH9kCdx6+Tj8A9iRMpoQhJPgDAcwa8HGj7Ki6gcBXMlTUyQuF9WB1658fr/u40RC3sZodE22PhB7gH+Bfb1SJjbth3jClfbSNdlCkG0A4zy207rvEky2AY21PImj4612CUw2lvRPIEAZDEb79XycvPEBS1CYGLWx3If7pV6idBV07xOCj4Ni5SFrkzCMDxJQCSab6c6olYmZFfh3tA5M2wfrgN1FofMSjI8/V6gd5iQA6AKhhBcgG4IFynDbBKaTlGGJJJcXGsUYyEY/2hbtID8x1oRSG11v1CIt08SeGjC+fi7E5aLK8NJYHKkCD1L7QQfcL1lT8KMJtibXQbgv0/ZvEMjW95xmJ91eUvB+YUlZEhnd2VcH2bxcVOOpUFMrbYMieyk5mV2A3o+DbFkyHdmgTFgumh4fHTBnzBszP4hvsGbT5aKRVU8kNcGCistF/3uYbGlNtuyTyOdrUOOD9HyE84u/oxIA0gWrgWyx3fK/FWQ+ANncjmgjiWLkZ6XL9R1kA7ii3dm561dNwum+hbaxdWcvaXf2vi7wAbCs9kfvt9kwkA06eUFiVKvAdC16nIWy0Yfuuk8u+ucL5O/+6R8pqg/fsdlqsMTwr//ub3kOeVzER8C6oW8Zg4zYl7DRn/zkJ+Wv/p+/lOFhND0TeWbHTrnsssvkrnvulje96U3yutf/nJTBmsX9ggnYE1mc3iuTw6Oy/fFtct/dd8ndP75TnnnuWZnYuF7/8cTmAAAgAElEQVRe+eqTWRr4gkNfSKDm/R/6NfnDP/wfMjo5JaPjYzznwT4jPuHglfm9vEaQ3Gi1G/K2t75DXv7yV8jpZ50pxx57LO+RsVe3LR//2Efl8su/KY8/+oT88ac/Jef93h/I2OQEvwNjh9f6jfuxsUPob0WrdYXybPjB23fslCnGm7GF4td2rSGJ15fY/nIQbtPG/WX79u06d6jQMZv52GOPyPe++28EDv/m7z4jv/U7n+A8ITGF98zM7JW/+F9/LuVCWV558qvkbW//Bfu9gYOBz8hncCDVGM7UK8/nZOeOZ+WRBx9i985DDjmEPr2fX2SEsiGYfidByOUa/T3V1I4ripyUhDOSvo1dD+9hshqEojVrpITmLL7OsmSKbD26PUVjJLxGhoYDohbvJmFIInsQyJVFSUprOOHPlWWBEj0B5ua47qjJ1idbkPVpe6RBIBucOrgRMZAUg0Aw9wjCUOOOgfXNm32TdiF7yHq7bTR31X3SlyP9/Yg9Nw2pojmjUFYNXPGrxZRC/UlqkHPCJgQOrmiNvF8n/Vn9Bgf18Fswe5zJ5leMxX/7u1o4LRrdd1AuCufA2SDZ06BOtx7IaF+v4upw3PtaTgdGNQrUjb2Ee0UmA4YaFHA6MiYeGF9XA4Hwevh72A3HW06n7zXMYGhgpA7bzNwcQY4IXLEPppHl8Ps0kNeuSEpv9m444dz1zw0dWisPi0W1ky25wyAlDsR1XVBLIgWyZbESfR35AYY72WNMNnRe0bGN2YzZAZyXh6moNsoEaUP80A2o/Iy1AwASzwnEnZoiU5NSBH5ix/TgYFENJgwfy0VzBRW8z9QxiWcjPqiRgYs1RbSVgGfDwAJTjYU2wu889B3cRewapXpBtSTYVbLLrF942CXmP3revNRaLd6vdq7r39M+LunxwZ1pV0mUDRvLdLCdi0olMacA2OLGB2Z/zA6l7QftgdkV1eKaVg0B02hcydgG1o3d8jAeuF/Yvagke4V7JuUcej9z0BBQoAN7GoGRHnDOOkp+iXc9gp5WMW/dsWj2gq6iAzSNkiCbacusUFod7wMTOicADnDFnOgUoJh2gtXeAvCqs1w07I41CJ8NA6qQyVbyvZk4ALMPXV5zeZkBsnaRWzmQDzN/rpeojQ+UAc4M9wpz6etozjJwKHffd5ANXbmhd6dNSQiypUp400FmCLLNIYArlmWEJWkxyOZOY3qf+np3kI0aQ1g7NFTZZ6Y/n689T4TsC8gGxxtJPbxqKOlHd9EpFdVerbtodN1BTLbUeZS2Q74OHGSL1kGYVMpkzFh30Rlo8w0G2fqTUyHIBiZbUm6jDyTx+085iQDZ9JUETfs1dfVdXiYIBzGr3GE1kI1yG2A0OpPNtWgsyk0n1dwPAgiJsy9dXj94b+t+BaDTaNapEYPXarIZvg5wLrAkDXOC0sRQWw1vygJp2RUur01JApAtqeEV2lpl+/u4hnIb6UqAfQPZCjJarfDMdPkTfjcCeg+KAgYJzzCCbAqAJ0E2ne9B/peDbMNV+NGqnxq+onlJgSzgztaRpKwvJ5KU0WcHnCe+Dnhuslw0qATIKGdMfx98NgTzYLLpc2kQ5+Pj7/9pQbb0eYTxgQQKknZZIFtisMLkS0+TlDirVZPtpwXZdE76k6qDQTbvzu7jk5zQFMhmv0xrsvXtr2D+Mdp+/oEZ/XxBNt2b6XLR5weyLS7Vpdvr9HUXXRVks86/zx9k06ZuYLLBn0EZHOMzyGqg9NKAK48nY/9UmWz/XSBbKKifXvNu8zCXzUZLmWwGskXziQqOLlJUtmekIwV06+yJ/McV35errrpK/v7vP8NYHs/3q+e+V84//3yyuODveoMkfIf7CQRMRHiO3HTTTbJjxw55z7vfLddee61cdtnXZb9NG+X000+Xjftv5vscYOHfifvmZHrPXjLA86iQwTnf7RAMqjWW5dHHH5N777lP7rrrLp42U+vW8t4+8fHflrUb1suO53ZaxVUMqEVJBu+ia3/i2nfcdae87GUvl9279srUGgXQ8r2e1OpL8q2vf03e8qY3y8UXX0z9tWKlrHGUZUPAxjvooIOozxaOQbTHVgDZgBsAZBujf4lrGls2Ry5qYpvifpgosg5TLzz0MHn88ccZOyrIpisMf3/0kYfYefT222+XL3/9X1W+wxiWeL4dzzwr119/vWzdcqAcDaaivUKQ0MG7EGRDPMXKMsrZKCjroBjkZPS8M/vtNjgnPKMRH1OOhEaoS6ZtdA0mDZWkFLIj88UCy6MRTxVzOUrWsNTYy5MNYHQfiuX8dkDhrMb3gUgSM9li/Mjjkp8ZZAvsJZKUPxXIdv+u53poiwxjAcPBMaIBic2G/lURVX/Q5aU6KumkagKN2UVA8TqCr4N12wKKDQYT0V0bULIIAqQpdZKRxp0TgjIAdOAcRIdQut7KZ8GyhrhnUEyd5g5eo7IWciy7yXr5cQahRWT9YGSHWJoYswcGPS+xh3yOARxYEgDZNIugrz40HF2JsOk8U2QdDMnwsux4dL/BIgvv2/Mk0PvBghwZ1ex4DGJGKyUCc3x2cW0wM7DB1q9fr88Y3G90HZ+fBESZEwRwaD0O+m70jCmPJ5gSNbrIvLSt9TjYRH3QaPa84KcdiEKiK1JULmoFStF6RTmzPkMIksE9Qwt6gGxa7hB0/ImHJ3Fh3CfWAF5sPT4+wU6WWS8GZ/bcuK4Cw0INOBhKbT1uGUreX3J/hfeL96lgK0A26P3EJjm93PFef07NDmB/QVOkIGPDQ7yprM+Ez+D7u9lxkA2liWYLAK7lctLK56WBDLpJuyOvgYwYW9WLUCgfBsjbGw+eweRWBwAO50AZjcmFw72CjFOGacCax/iMo3MdxZT1ivFaSzql+vscuwPFIBu0uMJ10A/ye7ac4X5OZDfE1S2o5jemvfuMB6ftsnLRUYJs+/65Zle1uNZOoYOhz0mYJOi3RArW45qLZNzh8HMBXr+9eLwChoatWZYJzkPw3hiNfWPkO9YDzXgH751TJtuwNT4YZJ7Dn+N+EUzBZoLBq+O6cvLE55rrIGo9rsyV6BlTJfy6AmIGChIvEEJFAOddCPvHx41Dh/YY2c2opB/sQmvDWzAtwP4S4nh+8JwI4OgceCIkagix0o5RkG3aQDbojDjIFgaJHJPoazSowWjARqMEAIF1f3fI9HXj9aCNDxa5N+P1Y6BOCmRJM3+dyeZsYzhu4f31gwA6TmAwoTQDDQzUD0kFlw4qpQXLJdX4IPpYEtBOg0kYI8osdHrGZFMQO10ungWWucA17AGY7mqrBjCnDCRjoJLHuQkmWwCy2foZLMyve4zAp3UX1T3g82GJmhWYbMjgpkG2QaCcM+cwPmArLBnIRvk7a9wSXT/Rjd7Xk64/dPabGIvBlWh/RYG73X/OKifsDTgXwKjFZ0PQIXzehL239eBMtjUTU5GmbX/pZLI5lq7LuLtoovFBipkcrmE9a5KNDyKQbeXtHIEOTISQyaaVAOlXViMyXFfLRdH4QGUWXKNxoD0w0X8mJWZmWRGCpJgm0uIkQdbnef5Kkecm/kMziphxbmeRlzfaeMWah8ae2zvD/eVgK5kZFk/w/u3CEVt5QHf2UEtPz+bkAewgNbuLzs6w7JzdRd0erJAkIMCZL7BEHv6PV4TouZH9cv8AQSTLBGdVAgX7ZF+SErqGkayG4L3aaF/v4fPF8ifx/sLf0IwirARId5OPmHRBBYtfE125OSdgNKbP2wHl2JCToJZpXbuzR1UoGe/HdUIGrycpIYWTbiQXPVVqHfjsZoFs6ZLf5AxpebQ3Plg/ZfHUIAZKH6gMsHVBcgVNVsM/aOV60iwUKeaP0wqRQLnb5dkYnlOZ5aJpO5Ihh4J9llUuGvmg0Xo3nyLQw8U6IJFkykEkBcUAFjk4FIJETJp1O/KDH/xArvje9+Szn/0sq4N++Vd+Vf7mb/6G5aIO+FPs3zWADWDDzwAinXfeebRDKHM+9dRT5aWveDntmYNUYKo6CER2GDyUfE5mjMEkrY707Dv9POEZaQun2WrJQw8/wGc58sgjZfOWA+Tpp5+OphpvVUZbtMENRMPP0YZQV1C1OiQ7du6Syalxlb7p9di44eKLLpQDDzxQzj77bMZMeHeYdEQ56FFHHSWPPPwYz8F49ynY30kHt9E7cjK5ZkqeevppgmwE3Vm5pG/w8fS3p0tzTzz+BLn3gful2US7AcVmfB0gAXD9ddcRDP3qN76u32eAFGJ4MOCwp/3n+FNbGQDDUeZZVOaaswo92CCTCsJ8hHgF3u+vnIEmjmPkCjn6h889t8uaXCnIFlU+5XK0v9G9uP3NFfhzZ7KBPccxCph2BBeBgYS4VEG19irVIeJBngjx88Svq+w+BVY4btwrYGtqd9F1fm6uEsB5whnTDOC8UlX86Xkx2e565uke6lpDkI0DkgbZbPFh+HjINxrcTGh+EIIyg9gr+BABHbZGnlPnKSh5GVQOx41poAUAC2TGITKM92umsS+6TpWoITDqMYDjoZkwshj8+JBO5/Ro9ObmlB6PfsUZIFvsy+sx7PeKe8OmxME5ELSylZvoWJIHeDAja9aA6acU3RBQHATSqQMO8y9SKpvoqqlXRRskhZ77/WITw1ACUYZhwv2iu5LuDBhGrFV/vqQbBuCK68A2hL8PuWEPKCJKb4R+wzjpnGh32vj7BwGfeA/XQl6dYaLmDkKGrA7fpLYuQsAUoGer1VSKqVGNww0cWRL7SwiyAbiiEK4dsP5M2LgKmuj44O8hyAYwEUYdAJRfy+dTset+YAljA4OIDioATOG49wFQqWXP7AxAAFGNITBD0BCA1wqAtgiQS32e+7rXo2OBzIQ/J56plctJo1SS+596Uv79uuvl7F88SzYNjUi125EiDizpyfLCEp12FTbu35YZ25Trqt3u8H4jENJhAgP1w/1NY5l3GKNAwd+R4aoUi9FqjTJleih1mHnRzFW8P7FmW42mlgkG4xOel36/zIgYk5bdBGdnaQ9QHsa5dpZLMLDpPUqwdWmZ4IzqPvW7zNEeTYHDZLayXFQ12aJ1AKcn0MwIx9fX7cL8khRLeQPAU+ssmn/XmNT57+ZzZA5ouaiWO/SB9cY81keOQRD8DfpfDOTZVTIJJg7yR/C5sJQ7PtIDwCzVYCFyTnIQ1d4jE+gAXSqptpppQqT3c+woKNSG8wT7E+tdHeUAsM4ET5HNRia7x8zdFHTyKK6uGjrx552Z6xYhBt1R0o/1gYZB8fiEJ4+zZJJsGe2KNCMo5UZJQZEt0LP1QPQ50yAbaO6V6ATArmXmlOOFYFXXVujQs2x4UUE2phbsvA7tuf4da0gbIvmKmGG5KFimmJNwPPpnxdlvuCcEcI16SyYmx4wt7CCSJiWyEjm+P5kImYSoNmxQrCPpzOtwXMK7wJx0uz02OFJbGXY/1CcKuyEq6K/MFYDKayaVyRa+0gmX5P6ED7REGQAENjo+4eeDdZ9iOANcIcgGTRGzheH4pu07z00Dg+DLYG8q8Bnu3fDOk8+Bz6JcFPYLzAMfnzhtmAbDk5UASN7B5nlXSf0cnPgCnXHanARTUMveF5eXrUwQZ1Fq/VjJG8twg3Iog4tk715NTpXoJ5q4egZznE8d2BVvSuLMVmdy62kcM5rJ8QgcFVQCzELTFuAKmK0h0G+f88+H34OxnV1cYCLEKwH899E+jNCd0Cpa5zoI3tNG2/nGSY1BcJ97BcT0HIT/xCTl0DB901hTyu1Xcqx97WARhTZaKHAdGkm9vxBYYsBqguXTu6FpO6ENxPweIz3FpNZTXGkismBJSmjaRpdzndRo3Viyx6yDVwIgCYe9CRvtSZQs4CtkPbCsGl25YaNNRzfcHSHkH+6h0B5o46j+xhBp6YxwfKibSVFt3ZtkThmTMRzlcN3hvurNZCVAv4xM0t7qGQXxeq0E8HLR1UA2riWTH0iDbDxtPMmUAWJ6oBpWAjApYafFIADTr8lEyGKd4wHmyr6UXyoPKwbZ3H8aGBwHTFFff/CFpWgVIai+AelCenLldddLrtWUN7/2VJkq5aXU6dn6UrsA/0kbH6yNfh5fNwbIdMPYikppsnnjAzYaMj1kjoftZe9ejDGBX5kvFNn4ByAbmWsMHduRhhwS/WrxLS4jyIbF0CE49yd//Ck5+eST5fOf/7x87bJvQLJMu8kag40ml2e9xuP4OeLFhx99hPYdYvlqj2NQg5+17qeeLOezFPJce/ArOq22Jgy7gOP0s7xOJ5BYoG/W4c8PPuSFsm3bNsbWum/dB3ewzf7dNdzAGIgjI6Oy/dmd9CvIrDNgb8ezT8vmzZupGhPG4Y4vgFl24oknyn33PsB4VecAK0vnzeGofp8oJ+v32yBPPvUUu4TSjyZ2qESdKAa0rvW+Sz12OOVVJ8t/3fljskb5/mAb++fvv/9+OfKYoxPA1Kb9N8szzzwjpULJgDf9IMY3jw7olBUEwcisioFsIBFQxmvDBpJCYN8d9NJ7igEwB/QUxBLq6e3YsZM4AH3avMrRpAEzfk7RMPqnYLKB6a7+pcXRKZANvkDY8M3lJMbGJ5hcRxde3CcTz6aZyAeGX47rwc1AKS1O8Hxe2p0Oky+sDFqhu6gPt3ucPj4/Fcj2wHO7e+vWTEpak03pVW7+7BAzZw3/QhCGQYXYuWfW/VCPDttgYbC8Ca3HI5p7zJLIen94NOCjYNNoVyRrfBC9od+pSBwrvZzUmsqSoAZTCnhyQ5/4jL0L37wLJWnjELzXBRQbutTR0NVgXDderCUBMFE/5yWWtuhTQSMmvN3tMoCDEwQDRqFzXccJxowGVxpE+fWwCaAtg+8BAOXBsXcx7H++OKCEk4j5JJjI61l2MviQB5Chk4G/wxnGOoATTfZT1E7Z9lJ0h+o809GzrkiYk0kDdPj9AeAZlmMoEh2XDQPwQrCgm1qNRRTEeNdGcwpg1HTOAOi0KaYZB7j9z6ndK0PgVcd5YWGRGa2QVRaOqYNsnlFR5xIZ51YCZAsBi/A6cRCGNaCHB0C20REFExU8CJlayRkNxwdOUD5XDMDWwaAOx84YcDh8wH6iyLCVLMDUtvMFWSoV5aLLvikP7N7DGv1f+fm3yEi7xc5AANpqS8sGgLuzndSMSuxnp3KTSt4jyKZdYoyViMPTD/UgOk2DbNDMGB0DWBEH1LZDo8v5GGNtYm8BFOU+a3akUo0ZcGm2Q5opqwFcjyAby6YgnJrWN+A66w86cTNgpGF8i+US9whBaa7V5PvToTbsHg4/bdZhXZ4yrhs9MFp8Y78UCjyguS+NZaP3O2AtWBLE1+3i4rJMjFlJYzyautdSh34ICcAGYW8qo6NfWyZzzPK5aG8q5dwB6yC8CBC6MOtHoWpmtEZwhgaluEmwIFx/nuVCxhkOBe83YXuCdyuios+CQ9qcrMWFZa496ntwXuL3Je1CbLfwFncOKaKbBbY6wzr4Powv5hRgkDJ7elKAtknGI4Z2kM6w9Gijq6Uq7QFtIYHj2BLBvQXowTJvfQf/D3tZq9XpRKPExOc+XGvx0kgmmTA+1aEyAXA60ak1k5gPS9zh6o2m2uhhdOENQFwNPJXhiD9D5osD4fAPAOwBbNVxiNdPNFSwrebX+JLCOYTMuzLAbX8MmE98K0+NXk7ava7Mzmu5A6DErJcH1iHrggDvYo0sSIBseq9JGMe/i7+Lzs2cNMg2nifIVuAlPYTVT6TPZ51v/X7vWIZgPhyfxJ0H+8wThgDZaos1ltpE+yQLzbOb9nvAW7RcVIMwZ+QrUBc/bwJ8Nzu0WK9Jq92UyTF0gE4X8fu5rX86SIIHhaTBnt3GADctUy1xVYZ7OK56C/G+xf6CGXC2MUctXWRh7w9VllAJMDs9x07pmnTuv07W92B8EchjjyjIFl8vHEOuodD+oTys1aLdW0sZgXA8MlahXVxB9ZxMA2QbBsimmrZ4xeB1cj054IDPNRpgyyxxvfcnXjKXP20Nz8096kejEiA40oP50PlJr19o/eDcHB+BT5LOfKTPWn0KsNVbPWW6k4ULn5Zn7uoMcgRTYIZhrGBLfP/ANhEwsDsGKIWrReWCAeieANns/cHSS9g1lUARmVlYkFJFO6WrrdNAPv6cJ03iOANfDeBzeXEpktuIdP3yaNCjzKEokWy6XJztXoGatuMjw1KulCKmX3pbx8tOxxrlkiuBbKEGXXJFqPyQy23EidG0VEw6nlOgBiAbQBDIbfA88YlgM5ns8mh8rtXReIpl1UzK2/fbzUVfkyrHxq8BtsKPqo6O8LkXReThhUX57Oc+J0Odjnzo3e+SY7ceIJVux84m3abZIJtesP968YrHZyGzEFYC6AmOipEi45IOta1ihpr67l0pFEvaXXtigiXvBNngcxpw5T4yrqZAlhI48N37b9wkO57dKffdfz9LNN/1rndRKTEC1XDX5o874IfPY29t3wlwRVncev4oSIaIBf5DuJ7wOwJcuZzsnt4rG9auk3arGZWzehkq91nHmHiB5hq+99DDDpNHHnuUZAn37fk8HSu3xB2QCedxn1bCAGR7dvt2NiFwJlt0vYBwAWDSmXd8nl5bTjnlFLnzx3fTD+e98fmScjjRvUSwQI7g3eNPPJlgPvlZBU+Mf480ypKMrTe+8Y1yyy23sBu9+07u50T+lCf2Ap2zrVuV6Rezx/Q68Mc9cUN77wwx94VIflpgNRvmjTJDXq7pPr9dT+/HNLBzwufcvn0Hr0mci1WR9jwA3Ph+Kxd1hhmAsWJR9szM6rnpmJ8x7cLvd/vl94x/j09MEmSrQJYmuJ/I1vm9A1AMnoP7ZHqvKLMVk5VtD9KnmUtjIUHpTLaVmbTxN+QGgWxh5ja8oG+auQWAKwUZoSBeKLyq7/a1Frq5+Gya5h4ePtnHtBrZrhRSmmzJA7b/fs1tQAYCjQ+Wl+JMbKIMrT8o1mfUz4cgm26uZPmaL3gXAfTxWappV6RYiyvbIdCsqGby8KeXCSIDhxb0Ds4NfD73v3pJ58BBmXhMQ/dFzaE6EGoMYdxV6NwOZYCGWVo0KWwRzgECxhGUHqTEuPXa6evqQeSabNDi4npJ+0/B5zimzqJAedislotC9ynrszqe6sTr2tEVGZU7oISgrwzJR8rebUCGZ8d379VMLMDW8LXS+sW1ocWFQD4SV08tchqFQLTTs+TaahjlDroOsq5Dwx6VEDqDDpnYeYJsAOjSoEqfs+/308sJykWhKaIZOFsfCCaLRZkXkSfnF+RPL76EVPIPnnWmHLNls6BYpSJdmZ9WABxGKJF1WbkSnJlYAHsoh9RdZ6DpCppuuqrUifYsmh5eMc05a+3icwCt2BWp0ZbxCc2Oh8FfFHRZMBUBmwjgpCe7INg6aS2nI/fO3bwkgBUHSjmZwzoQBPLQYFLUV8VM1ckM96uPHz4PTTYc7iivB4OX2cfoptKLyR0dBVJwaDIRQu0dXtTGOPU5NQQRCxf2ACAA2UQRWJEc3/AbwmMKQSOCN5QnJoBKG08uq9QiRBAJwAvz4kw/jExmIJcqr8eIY3wAsrFBSMCEjJZ2aMcskMPWAZjjIBvGPBMm8XVgHXbBBMHaAohEUMZBtowhjYJJYwhyPhsNOjgOBGXdb9rAaLCEgBwAuGt8xoBilj1yAIEduWpNTUiUinrG5PPSZMmA3jw1UYw9AcCcbdgx792O4BwD29hBNl267hH1g6AR63yxRpANoENoo8Mx1oSLOavorJ0XaXRzsthpSXl0VFqWhcbncV/Fbi8C9R1oc/kKfBeCIrIS/XznvEfbTdd+0NzEz2plG6PJGgAAy8QjFhiA04brHSAbrlm0dYIBTiRpvNukZdZtq0mt0aJTCk0/3ZexxxSDbvGeJSGrQPUtngtTEwA6GDJlng0AARVMjkE2gK3w1yKgm9ltv24/nwRgBTSYqJWzuERgpmjMR3w/n9PmN7QvwZHC8mgCn3C6A/9Aj3S1ZQr+cJWolTKdWDAFKQ0y4Bn5iWCSCEuYrAhYSGCyUR4kWKaedHNmM77DfwYAHPcB1nl4DvlN+dp2WEqnXIM6T0pgydBPzGBihxvBK0Jg87A3PXnHZCvuKV+g/mmvUBSShCIhch1dBNZgoHiX4sFJoi7tDefKvgOsRNho2gQPYmmWsbp0/xex/ns93pfv01arI41W3coo40FVIM0YUgGTjvuLlBAkQrT6gN3y2NHbNpfdeFye7CCLPme93mTAjQYhrOoIQAOOfyTsH4PRKOpq54syDXs5rmXnxV5XSngeAgaxn+BrFXuOAAE1x1AJkBN072NSLl+URkHnxe8cnme525MyGqUYKwZBOxhpTMIFCZTId2OtNfalAQDGkMcem15akkK5IuUqmjipvcP9+trvgCmMfQHAneVfOj+tekNqiwsaNAZM4nahKG0k3BAM2/vVZtqz95RNNDYa6qdmHGIBvuvdkV1uA/Ip1F8Kuk7q/o1jHZ9XXbMA3dV/wtpbjdHvtgDfhjWLdZgtt9Efw8V2BIlRyG2spdyGDn1WLOa2JwZ6cd6CyVYZGZW6iEyLyGe+dpk8vXO7vOKFL5Rzfv4tguilYnPlo4fEOuRT1q1T3fF+6QueRNFg+zlEvem52Qhk83sNwSQ+l5VTKlimQCrAA4AO8A90r8cglb9PPxuAZ2CadbqyefNG2bHjubisFGAYRNkIUDibzcG5uNkA9LShOYa5VGZrTllQievE/gLuAyAh3rd7ekb2W7deGo0aAZ0YvLNnCjTg+IU4P7tdedHhh8tjjz0mjYYyvKJnAwhIgEeT2fEZrO8ZHhlhGSXGB4OgABuu5YlxJOrjygCMi481QDaAj5gbf/Fz1EujcdZrJo7QnGzZskUee3wbba03mKGvH4FVluMhCGRJaQOv0DDih7fewqotnicgWqS6vTp4FP55wAEHypNPPqlzYi+6eSnAzP/NswHj1lU5LgfZVAu0F4F1+I0a+/UAACAASURBVKoQwGIS3e4nCbLp58Lr+fPqn+aUYAeUirJnrzPZYv1Rv994nHRgo3suFmR8TJlsSBCEoCPBTxKFlNQVPicTDoUipZ80Sakkpn57kLSDngjxxlGIc12egWskSJGG3pz/POouWk4Jdfa7XPplA0G2FejCulp1MqEpgk46oOtx4AbVyNtz+lGOXoXMxA4rky2RzQjHxDIb0WYwkA2NCNhV0oV7fXBSWgUsYeCH9X61K5Iy2fx+04MaXSsaHxzUKtiqIFvcPTM5ffqvMERv9VTwXrtKKrtAx2gwM8OOYtPiMi2JVQTv/bqZIBvTFhYcZdxwOD6qJVEhyMZDYRVhbF6XHctimvug8QlxN128PLI0Azc6wkA+XENJnE4BSr8eJhNaPzDO7KCSEnPvf8y45b02owgF7wMnYpXxgRYXDDDWQQyUpQDi9FoH5dy6yK2D88QSlOy9Ej6zAopwaBelUCjJ6FA1KO/Ri6SNgI6Prnc4Bwga169dF4NsKI9DuWg+Tyfj8ttvl2tuvU3WjI3Kx889V/YTEXBrFqb3ylhliJps7ggPup7eSdxtGMxEliKpn7xKGZyuH298gEMTmoC6WlcvS/OSNHaugwMeZYx9vST/9PGKygSndR1ouYPvy/jPdOaZ+yufk9nlmrQkJ9XhavQpWBRmw82pjhg65rDQXoaabGQfMace2QOWBkSlavF6x3OiBBxjEwmSWpbPMz8hGBAyY727KJxEBS77n08D43D16bvA9MP1Intg8+JlYuGf6ozr58iWqdXI2IvL57Kc52SjGIyvl4tWiqXIvmfZS3XKUEKs+4RdJRHARcBV0iFW50YzyLpP9H7BhJy2rpIKgGc7+clEkwneG0tifMiFvIlmDbTvrgUIwAHnHxIhcCCy1rs7nZFJyqOEU2R2dk4qlSEpDVWllRdm5B/YtVuGpiZliCW2IrCkUGgCdwN/lntdadcbPFPAzPByWu7pPgA8vn9PaqBcFMxflqQlns7Hys6zANztwMa0OrJtelrgzjagv2EJlmq3J+sqZTlkckJGehqEQmekgyfMw0HWhkFxAKc6JAxBzEkl8G7BtDuMuBstE7QW9Al74COpz6d2Mr5/MMCx3pEgQCXAoHl0/I2fxr2SJYFy0YKMDjsArtdKjU5Cawa/Q9kwGLxrTeAa3nGkt2KVGCz/NRAM7CAyF3so5Z5jEoTdsfxCiqZquS9ZEga2k8Es0iyokHdjqUZmK0AKOJgAFly309eEB0oIxhGvsCxodo4gLcAaFwvn+wNWdpwI0+cno7HVlFarYYDOCt6PCT4z2KQWZZcyAtDBQRmmS24gwA6D1XSegjaoXudYhcAe7g2Bo0sxdArQ9QSjVXc3+TmdriyjEmBslGWCYfmv22e3lX5dhngAL2t1rgOvBAAQ0QELWXLSKuS5BxzodGuLKze7PdpLMJHUOPk5bkmqIOJzTNx/BOYmfDb1LxWIJdZFcK0tlY6C2RUyRMCiUa1XJF+wFrxSgmNjYvAA7sN5zBmFk8AkZCgWFlUA3K4VAX/Q78FZgvXC0ildmA5Wspys05VhSJIY+M/AKWCqsOjGBgdAfSdfkFouL88tL0mnUtWy9XaLgFilo8/Ixk5BcjP8PPRBi7mi5MpF6nDVCiV5YOcuWTRtWuyBkW5XDpyalLWFgpS7WvKGe56ZnyX7krUHltxx+0MmD+2IiegjgQl2dD4vsyh/GxoiuNqA1h4qdrC3DbTo5BTo8/UgjYYM8dodqYHpPoKEmIqko6wR8h4L+CySXfm8goydrlQ6HSkZG2ppYZF7mnPRcTsSnR6R7E4M1MdJ+U6rSTvie9mZ3H3wldkT2GjgNgjkx8dHo0SI2i5bwgGI4MkQ7lljuuPvSOjjXtWHGVwt4bbUk40TY9p1M49Uqc1L7KsZK8fug3bEGuYBZOtWh2SpVJIf3ne/XH7DDTJUKsrH3/Me2VwpyVAb+wVM8DzXINYf9jySlGPjYN0NrhzgPUbMHr04fBI8Y1xOKwpIAuwFM8xBcUWYaZvws1K1QsYe92ZGp00Ho/zZ1WQom23Tpo3yzDPbIz+SyQ8r44+u55qZBPb0moijdu1SLS5+X9Dt00kn/vNojm2Nzs9rZZA35wttc+iXKmCoyTKM65YDthJE4uyH1Qd2bd5DkAjEfeB+UbK5e88eXjPt96KDqful0fMG33HMMcfIfffdJy0bf/V/SLcjmcE7JEfPb5k9+E3PPrsj2icce2vc4vMAriF9EU/K2No86aRXyh133EFNtkQcHIBl8U5Frkv9qU2bN7NJA+K/GHyL94lfNwSwfA1ib65bh3LRlvkUmmjUveakJTv37D7wu/02bpTt23cKGo/RHnhHVBsHjlf0c2W08T+Ui+7dq3rcOSA8yZJU7ldj3IUAH/6O2A2MNFahELhzxpwSa8icQwLQxpWmBf/LF2TPnmlZj4aLsHsGrPIes0AvtwmoBJiHHw3dcWgbx8lN9+8G/fm8QTZuGuoWoPW4MtlCDZNQmDRcBCHIxq5Ia7VbXqwJoe/O0i1Qg5AE2SIh08RF4u+LwLkQZJvSkqsEsJcBsun11GmAOCgmlFoS+wwioVy0RUprWrg3fbvhv/H1EGwFiOQgm2olrAyy+f0umKg22DL70o3LP+cCzhDRZQBvmie+5tJZUv2cHlmzBrKhNnq18Yk/B8HWjswvQVwdYGtWNyUdmdCxpPFEF7mZaZmg3g+g4eSxngTa4tHF5+BE15oQ1cY6CAs+smZFQTauSckRbHXBVv3Jyi//LLqgsNzBumOlUfP09/j9e+txMP2YxUiXFYaMjOBWXFOklC9G3UVXut9wnyjNfY4ZuAiEZGYdgUVOFvN5ebrXk7+95BLZO78gbzjpVfL2l50ocF+aEFOuKKPRu4uGWhJ+i/H86NhCsDXBMk0DFoOEvG0doLQ11vuJ93/E/ExNE9YBwFYF2cAKioE5B9Twkf55CcsdJqSSYHD0rwUHhQGwgTW0s96URay5oSoz4jiO8B9CJMAt6KFX7FhW2BMBcJYJts4KwFaIg/r68a5z3mYch1TUmS6PoEjLKGGjtfGBa68FO8QcEj309IBEkApnbtY02TwT64ccg9kA2IsPJp1PiGrDkfHGBzGPNLmfo/VgA11roDRxmYy90B6E+z+0B/w7QEdkRdH4YHRMqgDdHTSwpA7+2em1tdzCQBIFCPMso4xZpsoMSAK1YWLDgkErTUYZHLqLlsGWCexB+n7ddrs9mDOQbWzYy5/UfnG9BgmiRDdnCVimLH/SdcCA3QMGt4PmDPM7ERT2IO0AwdYRKQxVZBmJIxE57zN/L7VigQ48zuJNk1NywNo1csjklBy9dYtMlUpAHQiyUdcoKrUy0Mq6gYbC7Or3w16ojuDwqIpqJ14RvS86XTSTChuCe+t05Oo775Zv3fJDqRdLDEDhxiKYOX7rAfKRd7yN9qZshE5IG+u6UGYGEygQOvdOvHZxMvGIsLlYupYzwMonywR9PvDBOFETwzwx8xxlgljvyOiXKA7fXw6k69SWJYJFuOSFvOxdWJJ8sSjDQ2Bq6asvQE39DN9f7/Rkbn6G9sBHkP4jS9eUqYI/tfzCwWG9iZl5aLKh3MHLRcOruhOdJwMGjW5qAAPBCoKdRlMSgKYGwhY7nQhQwrdgf7HMxKSWIHmA8Q27s7MExMt5UuVZCtYogIUZXW60pN1uRpqtq523/rT4LFgS66DJZlIbGAuADFnsohA4nV9UuQ2AMlQOAxhhgT/mhizofF6gzIOxweiC0YT/FvfOyOa1U1LsAcRQ5kUEJAXJaQfk6UEAXGEipGSC98pAxnmxu92Va++6S2pFgCvFiGWM+0PSD3YLZ1icQEmuochy2eLDseoafgDnsC/RvZ4AkK0kMKewzw5dv06O27K/DPVESsZ8wudxbqJUkMlqNkTKE7RHT/sFrE0bE7rJtqb97/NLYMTGgDJ+nz5v1b/Tn+M/LCWUeRbbTVlXrgg+zfJM1ylOIaWq+Qxx+gITgrc+8oh8+XtXyGGHHyknH3+cHLrfejLvmUgw5q6X0SFQc6YiG0dB03ZsROoo4RORT114sWxvtKRRhL5bV8YbLfn1M0+Xl27dn2c4xq7dbMpc1F3UktTmP5GFhjVubDioJ+M/sO6wnnY1mvLgE0/IrXfcIb3asvzeBz5AO4fvxphgjLEX79y2TW685VaZKBXl3LPOkkloP89Oy6ZJ7QqIVz2fo43/9vU3yB0PPSRHH3OMvOzoY2Tz2IhMmL8B+zkPTbbhoUjD0s+MGAwMCu6D5HmjVqembVylE8slpJMEsDsUnzeQDWfR2NgI115Cbzo4JBw09VhQwWjtzs4SXpQ5Gssvebj0/wukBQJ7oxMmu6LnRQyw+Rka8+Z1HeVkoVGTXqkk7eFh2dnuyl9feKHUmi15y6mvlTcdc7SMddpSbUMuhU6Gnn3wwyCfUqslNJzTd8YkSBDvOkADkA2JqUohWTETg122s8zxoj+WE9oQ2F/8x+RSAJT5tSN9tYjerWf5hg3rCTwAREq/F/8OGx94V3sH2XA97Jc0SBYz0/R+vTSTvl0+TzAH53WtqeXgDrDE7wOI5qw4ZebhBZANSYLdu/YkwDKI9XMsoqqFGITDz4eHKnLgQQfJAw88QJkHJAHCe+47gSO2m8hxxx0nz+3aRSacfka/220nf2b7w31w/AyssEMOeaHceuutMXvciR89aI1hKRt7LoXwnPLqk+Xhhx+Wnc/tss8mvQTMA4EhE/bHeYV/779li2zatEluv/2/Uuw190y966f5BkGp6asA7P34btXbj5wLB6/sc87C84WSU8YewEQ+j5V7Ongedcc27TcH2FAmC99zZnZWNcBzVtkTgHfxJWJGmgKcPVm33wYCvMrYU/kd/e7kc+ahx4YEH5JsVik4MzsvU1G3ant/iiXoEb7SGjQ+WlpelnKlqBr0IcC7ihFaFWTz4CDmLcQt6BMg24ALJUES7Y7lIBuNXZ9raVljfl/ARpICkfrhEe2KNAhE6gNlqCHQkAaYbAayhe5s5Lylur1EIJt3riuUtNRkILoXH0iYzFVBtgEtz7NBttWOEg0yUHbnTiJp4RmIU1ojBp8jS2JmTtauiynn++rUIhivlKsUIEwcXNEXWNASOF34K0C2xaUFotj7GlSrI50E2dJBvI9U+tFXBdkGtqDXEBpgK7V3vAV9tNCyWSwOKqdBtkHMzfT9AmTDel+zNhtkG7QikPVG2VQIsoWco0GgXizYOicbQHMPwC6W4eRzUjM2253PPCMXfes7nDc4g1uHh6Q3tyiT5ZKMsuQKPlVMK+dO9vbVduNeRhCBbFPebTg5nun96UE95hOH9Mh4DLLty5rFcb4EvZ9Wk3qAEaiSAvPS46vwCzRFVC8RIFtyLvtDZcwFSk0Wcjm56fFtctG/fVcWKlVmmlGWXW51ZKTZlA+/8yw5acv+MmydqpDW92dp9wBczZiGQBj0xwCL3mt8fWUUFFIgG12dCJSJP5N0i/FZZ7JRXD0s1XIQyIXHE4Ok199j3ZgBsq0GujOoGgiype7L101wTc5JviC79uyWSZZV64Gr603LciJeYqpMByePg2xIhKjDpC9lSmANaxjo3RS9MxYcQYLuayB4nwTZ/PYSZYkGouFZPRGCrkjZ55/Ok8+njhHYRB0y2ZAIgSOhySJ/ryWF6GBaNtGYLQg6UT5eLA9JfmSIgdptz+6Qz/zbv8t8uSRgjyHwB8NjrNWQTZ22/MlHPir74ecAhhcXBZqtCCSw4gHCcnwy7J86uAWCEc/hrB4fkwKYB4HtT+9RYl/2xAAuEBz+x0/ulW/dfpssFEpsuoKgdrTblRP33yIfe9PPCXpgO7jhq4TgCuzl5ARbwXuIEoNPKiYeMvII7ll3UZg7iIBreBUIsQ9Yd7BfANn2zHpTkn7QIG1DYA/YRCaflz2NBsvwy5EA+CCLHv8c44gwCGcKGExk+wRsWIwJVhVYiCj3c0fQGZhpTbbIfgXMRK61fE6WwBAVkU9fcIFMbt5fXnTwwfKyY46SKckxUMd/ZWr/aDlmiJ16ph9gEBifXgmQTqrC0Ub5ULeQkybHBgwuBWuaxpyqUig/yWRzMCYcMd/nGJ/5pSWZRIlzwNCEcAJYP67rF37WbdDCElYg9HtGAiFzxM9aetLIF2SviFx1551yzR0/lsOPPkaOP+oI2YxmNguLsv/YKFndymzxMUmfZ/pvtTZ51eIqlWRkSBnOnsx6rNaQT194ocyVKwTDAWg5GO02it+TcvZD/y5p45Nnh9qe+AUQutRty1irJW889mj5pVe/WqZ6upYwx7hXNAyCzZy0KhR0mpzPiXzzxpvktm3bZLlYIjirOmDOalA/oN3ummZP0gKku6f6eYy7HckX5JQTT5DjDj5QNkqOiaiqleYpAw/fHX8fxg7sy/lcXp4Vkc9+83J5YGaa4Fa11ZX9h4f4bG867jh+F8r8dJ50NjiW6C46P08bVx0fJ8i2Q0T+6AtflKdbHVkqFqTQ7craek1+48zT5eX7bZQJMIkQdHuZIKoPaETygt6ArUKBoCzWNf7zv4NRfP+2J+Xuxx6Xe7dtkwY1Y0WGOl055UUvkl987SmyDgBbpy1X332vXHP3XbIDpe0Yh3ZHzn3bW+XkrVskNzcrm1E+jm6KmBMR2Ya9+7l/kRmWzmJN9uSg8TF5/RGHy6lHHSNrSwVZ3L1XJsdHExIoDnZjbqnLlWLXYlab9bp00WV2XOUkshq3xCBrqMWMhBia00xKGUF3kMNKxw4hfornjctFR01mI7yzLNup+8UrQsjGDhJF4So0jyH6Egf7p5eXpFUtS61Yki9fe73c8ZOfyIHr18mH3322bML6BAgN+5doBOX+k5aLKuOlP0ZIJNHsZvCuuFw01ktMPl08aL704Y+AVY0k+TiadZj8Q38JY8peGFhZHaqQaYrklINHnoCK2FmB1raXZMJO7t6jbCLX8IJ/wH1k3x1amRAEA6iH2A8sMsIYptvq13OzxkYKQSIcwvw7dgDQ0XGI7i/QSAttov+9XKnIzp07ZWJiSv0X84W5iqyEld6e6dXFMgQ9alCj2YKzBvG7CKCDV8TMgD23T08vx3UOfTRKoAQ+EP7qzDMw2WiLHTS1jXDk4UfIo48+ythc/S37hlD/ItB0wymJe1qzdi3Hh3PC50yWeYb4iDPMcA6jYgPxJvYJvgd9Vjkedj9gsvH7UFVl9+OJdzznrt27rVu1JnP8/X5W+bVCRhquOzunWvDlqB2z+d+2HvT9QddRfDfFl/MCvU4kDcOeAL5XcAYBAI4a11qjONgDyhONo8mjri28PNEUHSfBuaJnal4Wl5aoa4wEVeRbRcxSvXI0TTbQzHE98NxzPbCJBpWLhpOizkGSyRZ2RRrkJnIN2mebre7PDLKxU+OAMtOfCWQLsjU/DcgWjw9ov01pt/tb0EdjlAnq5KXT7UVMNmowrVJO69fEIsDiQSYU5Rk/PcimIc/qgIUyvf6Pg2y5vIopG5Ntn0E2lKjWGoOZbBnzgbHVcoefHmSDc4CDQrsiDS6P/llBNg/qEyAbmiYwio0L+54PyJYQdswVpIGMIrLsInLRFf8pP3n0ETls6xY59/TTpLq4JGtLZRkt5qVkDrBnVmmiUsy7NMi2jgwmjnjCjAy83xTIthpzMxwf6Ex12y3T/1r5en4z2SBbeL/ZIFszX5CZXF6ue/Jp+dz3vy/T5bLUCxo4Igs62WzIb55xhpy833o66zmW58QdhZvU5puVDQC8LFPjmebQqEeQi3mnCJYRLECnjF2VrZzFhUn1udwqm1aHUabhrEFDB2VwDkyoI6Alk6r0YkKm0SGjTu20Mdm8O9Zq5eMxyKYt6NNMtnD8/Y6jg5QaNXnZtWdGRqempJDuMhswi8IzyD+/XFdNNur9BAwKnHLQ2MKagQPtnTV9vOGUwQaBbQwbnWUvs9Y7Pg/WFGofBoNs/eAiM3CtnkzPxSBbnEBROxytiaDLpQbtPZmdX5RydUi6lbLsEpGv/vBW+fcHH5SF6hDHj4BvsyXj9WV5x1FHyy+e9EoGd7lmi1njdWCHcf7VJYwBhLirGk8NC1IBJO2cnZPyxKTUTMuIDSNS7JXQ5uHvCED3iMgNDz8k37rlR1IvVwTleTmUeTXb8pIDtsoHXnsK2SjgxznI5KAL9jXACrycKYr3YXbBFq12RIo449vG6swA2VR5KQmyuQ1K2EMD2aibaeLq8W5yJpmfH85yQPlfQXa3WnL9ffdLHc5apZzoVOnBJbW+Aq1WP+db3Q7nBJ1QI9vY7Ui5l2O354Mnx+Ww/TYSjABbJ2ID5PJR44N+/wk0J+0OS2FzlFSIyNUPPCiXXne91JE46XRlVHrykgMPklcd9iJ5+YEHyrhAN0rBy/6X1jRAZmEQyMazFUxfMMRyBfnJs8/KU4uLUgMo0e6QcTBsepJ9/kjQLTS0EfgM2CAj5aqUC3kpd7sy3G7JyYcfIRO5nnUC7L9f2EsyMsx/CgNjloei42kuL0+JyJ9//gvybKNJ8AYQ8qaRYXnJ1q3yhhcfLy+aGOfYk1UYQBQOIrC7GgNW/DYvc/MLUigryOYsxznJyyPNlnzqwn+RvdUhqYOlQrYEEgdBowcrNVItMU044Mk0SNKA2RsY9VVwBBNGWcCuyFC7I6Othrz5mKPll096pWyIgEntfguQDR2ZJ6ZwViurDyyvz199lVzzyOMyX65IuwgtuWzvkfcTlBCFrI8wqMWnHfQb6rTk6A0b5H1vfKMcPDwkk0iztsGi1CDQgzd4rBGALSK375mRv/vmN2WmWpYuwOwmAMSGvOHIo+TMk0+StSZzAdsOlqOCr2qhyADP5aU0PkbmLwC78y79kjzZ7kgDrPBWR9YsL8knTj9NXrl+Pb8LwFu32WRpPrSmwLyBfifs62yvK08v1eSZxXl5au+0PLlnl2zbvlOeW1iURqkodZSIUpZDmLSpNhsyVavLh0//BTlh8yaZqS/Ln13yRdldKMgsbWJBhlot2VqpyCfPebeMLi3KlhGATz1p53K08ZchUXHLbbJQqUivmJdys0lf46BOTz71oQ/KhkJBltCNeRSdf5EYVYAO6xz3gmQMAG+w7dxuA8SHF1tsdyS/tETJEJfb8O6i7OQcrC1l+SgTBADMLnTlnpqSMs9qrM6OSf8YaBLFYEkwaWlxWRsfjIxybFkJZkz80C+IzxT9fLvTpYazV4R4lYWXVJJlF4ARqAxQsDYvu5eWpT5clcdmpuWzX/5XnkO/8973UrKAWsSoPDARG2cWYS/CfwJDlZ3AU40WoqEJ4o0I5MvnZM/0NCsBVNs4TlRHYxo0zFNQWD8NjU/3n7jXvZtl3sCf1PVciB7+WaMJzday7U1LAtAxi+2k7l21KTyLoG9YLMre6Rl24cXa0/uxJmRBIztGHwDd+BDK4EOTBmoXEvsPPIEInNORYmLBrgm/C4AOPgugI2a92Xtt//o+1qZiSjFAIgNsNAA6zq4Km46FwJyzpfRbu2SGQbPOn9uTjDgr/KX2XZ9Rz22RoeERAnuUpdFPBx6QegtuE9ME/wO2bGWXUE1YKNDE0bPErwJP+Ab9uT/T6NiYPLdrp4xYpYRrxrmv7/9m+Sf2EObDWFzT09rUDSw2TzDH1+zXddPf5QnooZkOCFC8F95b3MiBV7EmjnazChqaNh8aH3hSNDofojJaSy5Fki26HiDDBI06yG1ogjyYC9fq4xKOATolEGh3djTdYJPljAZ2Pn8+tlwFOQXAh6sgeZXVB470QN0rzv4zd/+u53oQzewH2ZKOSMRE4cSCLbPETTYIZMvqvIAlFoJsSaZDMriIVm9EQY+ZbO4kpgMZ3cL6ipkz6hxQky1gsq0GIqVBNnTHWomZETJ1mB1fDWQLH9DvFzoovecHsoWHioNsLHcwJlu6/LZvXCk63pX5iMmmKH/8WnleBoFssfXxz4cZ3MHlomlQNzVMdDJxEE2MaCmS3qsv7vS7Q3ZhXstFG419KhcNQRl2fE0w2dSRyCqj9Z95N6oQZFuN2eNmGH8+XyZbH8hW0NbjEfEypZUX72fX31PtHZSLgsnm5bThgYPsZguZ3pzIU62u/MU/XyD1blve9fa3yXEbN8t+pYJMUCckzt5lBag8asxZqDeaslhbFgfZfO3F68DWDc+kwPGSAjWYxiegyQaWqTI3oxIDWwoJh8+7Y9Vq0m23I5AtfE80fykDAXsAJxFrj04iwRWa3/5FZz9hOU0Bbd/zcvUzz8oF3/u+7BkakgbanbM0pyVr6nX5+Jmny6vXrZU1xrQhsIWVjVKQrnbHcpANTimCKTqCXFDIOVnyIzjC8bOZxSUpl4syUkaRV7aukY+oS77icwjkF+aXZN3kOMvyIqANHdrMuU06Is7MUJAN9oddf6JuZoE1sXXo4Jo7mKGTGDJb03Yo5ptZQJDPyzMzM1KdmmLpTfp53D3xWXLXUUFT6C11GYz7+/AnDnwvi4MuEVgK+M9BRmTHZqZneZ6kQbbkurW76aleC0XZA5AtHJ9+BooBNOZoJkE2AIBuT1UHpiMFBgbOPnBbAsho1srDUEa1XUT+4qtflUcbbVkql/kZzC8A36lWU/78fefKFgtAcfcIONeMjVlpoM6GjxXGSZku8X4HWAHGz1MLC3Lf9p3y3R/dRoYLrkMAgPsq2McWhOGnKD1D4D6DsvVOl8GnuqVdgiVjuYJsrlSpFxXR9d2u9fKRdhbWJj6JksZKuy0vGB+Xj/zC22W82yPzgOLn9sL9QlwYmlPauS7czwFbNS0rARvdhSabaop4N13/3qhxDJ6BwaAyxJbzeXloYVE+ffHnZa5aoX1oBZSOiHkZnGqea+Wccvz0J+6YAyAod0RGm3V5y7FHybte8xoG/mUIM/s6Acg2M6eattBpMiBfNbAA6GmQ386VyAQCE+bPvnSp5avTYwAAIABJREFUbGu1OX+4WAVMiWZDNrZb8j8/+GsM8ss9sMO67M7qDrKvEgQILOEdizVtw6QY7BtYbJjzOSnIRd+/Qq57bJssVnRd4n785cyP2N4GNBg7/xnMUTVZu+uh1BGssvF6Xf7qox+T/YsFqaKcsw3tKtUji+wQmhQNANlwL1jTAB7/44kn5eIrryR4Ac00gEFDKGes1+QNhx0h577hVIKP3jgglENJBgN6/8oyLTNQ6RUKUpeezEtOHm025U8uvEhmKxWpF8oMhAimmcB3ONacNzQzgX4bgDayXDVRQ+1C6HDx3+lUno4uRbm7OSl1WjLeasubXnyMnPPKV3ANVQFqEUxQzTp0rHaQLUq4XfMDufrxx2VuaFgaKJdjwwl9PoIYA154BjJfyJLQ9zNABlBDllBXhrptzt+mWl3e98bXy2uOOEJGoKmm0bcl/ZVt2LQGTc+IyP97+Xfk/tk5WSyVOHbVVlvWlEry/tNPl+333yenvuR4itZ7+SQAafjMeMHmYT9Xx8dYpgmQ7fe+8lV5vNmSGhpGtFuyvlaT3zrjTHnlujX8HowzfAplG6vgPUA/jNH3fvRf8rWbb5XZSkmWSgWW/4K1CRYx5o3svy4SAPrMo62WrG00ZXNe5A8++D6yXr51513y7f/6kcxUhgRNDfC+kdqyvO/U18lJBxwgB5VLTCzgfvH8v3/xF2QHtOnQ3RmsvE5HpmrL8uHXv05OPfRQPjdANjTOQAMxjDcANtzvrk5HfvfvP8uxqxdVE5CgQbst++Vz8smPfEQqCwuyHxmfmuLJqprxaXeGs1YCqG4mykUTgbGX0dmHFILQF230ojY+0GR1DOSl44VBIFuocc115t8dyS2YneZegm+Vlx31Ovff+V/5sjy7d0ZOPuF4OfvVJ+u+iBiVei8OJnpFyPzcAllBoQb4oH3gPhCTlOwuqg3E1L6brc/4MP0+e5A+kC1jTsJYMIyP0YwCNprNmIJ4imw2UoGSMaAC29owD7YGcRhti/t23tTLQAhqfgE8I3NZwQloBYN9RxsMnTaf9wBwcz1HrgGzXaVylf7wyJBWArgemr+H5xC/r6BVZxZn5FHxsGuX6n+hdJA3Ep/1aX+WI28MNzDRcI5hfPyF54l6sXvywJ/f1hfu9bnduwQNQrjWCUAXIjkmZ7+5rADmBGOEe5kchebYDJlTfHbXSLfzjf+274tAIdiPSlmmp/cINQhDzThol+oFYjkolJoSbFNk0OU2iiU9G71Zw0r2G6B0BDZ5ySbWS+gvITGvi4Bf5d1baQ/Q+XdqjRSh+xZUCmbNB7eDaaumNW2jJFZwsw5pcr9jLeOMaLUpm7HfWuxi86FSsXEMhTrwr18KsgPk0SoVXQfeYTbWzF8FZINwL9ekl02lgscskK0MTRG2Hu9nPmUFqw6yeeODnwZkg96YbuqVg+r/DpANA0lRbdAZnxfIlpflpZq0uuguigKClQ8hThgFmRVkw2Jf440PVmGyhQdR6CSuxuxRA6VG+qcH2TI02dI7MlrAMcjGazagyYZSJLgocWOIQSBbCCIB6AAtGsHCaky/cHx+ZpBtasJK0pIgWyaQacYdpT3uHPx/AbJ5VivNKNpXkM0PLwo/I1MKrZ58gWy2q++6W75z440yVCnLx9/9Htk6Oizr4JxauQzKHj3DksXswTpYDWTD512sPgGy5fKqlzgxpnvT9tjzAdmg4xWtHzsUsjQldZ+o4D06mhJky1nuhZNq+liWwXIgAUAY9HWQ7b/q2R1y/hXflz3VIQatcMIRnE3W6/LbZ54hr1kzJWv5DGAHdRm8MSuKFvRzMZNNA6qcLIlqAzXMBXLQyAE3zBv03CDMr4VJ+gr3F7Mxwc8B0Ljb0aw3ZKpaYfkZLDxEk8EKYrldX9npvoFsOjcBaBrdD0r6kYmts9xPxzNdjpsE6bWsrSCLOZF/u/mHsqPVliZEii1YI7MjUUQbuu08XukkIsiDpp8LN2M6Mf4HbdhPTniRBiOw4NAnKgDcMcdzGl2R1qpWmX5bML4WJOpPgErGgABK2XDgg8mWZQ/SwL3b6CyQLbLfXGdFNjRAqRDYB3i5/k8dnTnzeTLFnu6J/OUln2fZ8lIB40W3T8qtprz6qCPkrOOPt+Ba1wwa1AyXtTkCEwvuQBo7bAzrmPpcDkLmpV4oyONLS3LLtqfkSzfcxLJUABIsebN7i/CToENYj0GnAgYK6FvgTd8EwX5HyljT3mEwo/u1Hz/4/nKnLcOtphw2Ni5//J6zycypsGQw1mEcDLLZtX1H7API5itMny0OTDyIgnD5XC4vDywuyye/9GWZrlYYxGI/J5zS9Bka/Dt91mC9AFCsdEQm6nV5+1FHyNknKwsJdjgC+wKQLZmk9DIXtVWNXIm2/YpHH5NLrr1OZioVaaJzuK2RiUZD3nD4YfLeV71Kx9M7HQbzinPCNVmm9+6l/gkaR3nQmLA56OZYKJB98y9XXS3XPPGELA5BC0tZdYNe/f5lzIRhJh1gGoCBZkum6svymV//sByAzDdYDZ22xMwb27cpkI0l+8bsbRawt3LytIh88iv/Ko80GrJcLkuH3TlFhhsNlg9++v3vl0OLeYIubnPDtQAAiTpj3iDa9KIQGAFkoz1DckSEYPj1Dz4sC8UydcB6Ljxug9ft9Kidg0Y6OGdaxYJcef2N0gbQxqgLZ0hP1o+Py8te/GIpQDuKhipHxgsCRu2uZmkHdMo0TbYj16+TF09Nsiwb9k/3TAyyASQBiwOADIDHS66+Wq58fJvMg3XHjqi+nrXbK8+dCOBTnTsEXWBYud6rMynVlhrI1mnLOJpG1ZblyGpVfv+cd8vGvMgwQUMr2aLOIZhHOZmXPEs7r3zgQfnKD39IZh0ALbwAEJ311p+XJx54ULbdf5+M9HryiiOPkDefeIJsHRrmnCF0wu2iIQDGpTw6wtJOzMXvfeVfFXAuFXgWrm/U5bff+Yty4sSYMtmw45voKjkn603TluL5ubxsl578zj9dILuLZVnEfippWS3sHOgUBCJbHQKaWEsTrYYcs2atvOG4F8vLDn0BubUEvb/wRXkWrM8iypVQ3t+Sw0ZG5DfPPEMORskXmKMi8p0775Jv3nmXzBXL0iyhvFUI3L1k437yW2/+OdlsthsgG/xoxHHYM0gCAPAGW/MT/3i+2acS2dDYuyOttmztdeXTH/yAjC8vy6ahKmUEVm8ipv4B/BlvTqPSDvGrP7kanKcska8/L5DNk7hgskHDmXrTJo1AsDtgIekCNcYMYhOMA0C2Zlv+8yf3yFU33yTj1WH53Q9+QDbnoJ+LJhLZz81kSrslg0C2lZK42LZI3iE5jkoAfcUgW5q4Esc2GUw284dD9qjvRTKxrNs1/CUAn1MpkC1vDWU6pnka37fZWfify8tkCo6Ng8mWjMfToCsTTdYZFz5XxJpyTTC3i6l5cZYVpwiMvVqDZa3sAB2BMrGnl76uP3O3l6eGJVhIKDNXzdI4KZ+eF9po65rcsbMgn4vk/6OFm6agePmn1kD0mLyDzxj64Grj1D9znyHyz1kynpNms60NL+zG8l3VjPTMmt+vJzFwBdxLq6PVGXrGJ19ZbD2NG7Tsfm52npIZqmmbBCCd+emNaZynjStoB9QcGY1hPMW15/efGm/sNyYpqWmrJC/Oxz7KcaE6A/cZVaHY94fPHAJ1zniGTJXaaLBMMZ5pkkRyRj2pj72JBAoANm/842fVIB/Ffx6ViwJkSyLnyaAmcoxYLqQtubEI0iAbs1IBg4FodLCY6mBNza/eXRROkC4qLXWDe8LuKWw5rSBb8qUbzR1a16GCE52lyZZegH0DZUYXNecTYHQEgXy4OdPOsdNF9xlkC8sUsfB+FpBtQQO4dOODENENnzMCD1qq96OabOp0DRqfyBhZY4ifpvFBP8impUj6SgU3/lNjgjiTLQLZ/KSJVnTM8Eg862rlovbmUINQ51mdOWowTSZBtvSaSd+K1nGHGbj+ctH+z+i3DmKypYPU6N+2XuHYIRNLTbYRNCXhU8QgwKBGAghqrfFByGRzw+xGCg4yHDGAPAjG/vLSL1F/6aVHHCVnveH1shUObaibMrCsW+d5EMgWZWr6OhnGJetksqEpie3NlYxdCNKi5AVZ5yyQLTK6kTC3t+bGoQBBdwXZvDNbpAHWxzxB2YE6bNOSk6u375B/uuL7UfkPxnW43ZSpRkM+ftppcupazYjDYQ3LEwHsqVYCtLi0mG05X5Cr739Arrn7HqmXimRZxCwh12qzboF5bcPtLcmdARHNqx9OQbdQdhprt+WwA7bKW056JUsjcG8ouQOjiPpcrrkXsgutXBSHbcUC0P5DMw2W6awBZANLQruLqj0gqGPr18EzdQkUsAGYAwDzM1/7uvx4eq8slEpkUZCVE4kxOMVe1xuchNjxdNcGDqJyiPA7gDilZlsOXrtGznr96+SotWsZcLKrJTprdboyNz3LcwEgpjIv4u9K2lj/uf6Z1mTDz1YC37NBNmWp4HcIMBso25CenPdXfysz1YosF1UHjZ3OrKU5bQoA8kKRGjMQVEdgqkR7ndOhTlNGWi3rwGdArx0EnAcGWyit6spQuysTrbZ85hO/KVM9lCtat090cS4UZFutLjc9+YxccuMNCtQULKi0wfHMY9opJivP2PLuYGPN0un19eD6MFZqxDG09cvxMpAH5ZMIWo+eGJVPnfVO6ugMgcmGDLV+iONDloR01Ukc1BAnLScQlIuyrBoJ4YBJuxLIdt/SsvzRpQDZALhraVLM0NQBCkFINhphSZOWdPL5vFwKZTtWKorA94wXHyNnv+LlsoHgp84VXtgTrsmWLhf1NYYyzQXJE0z6gy9cyj/nsU7QhTKXk0q7JZONhvyP972Xdh52geV2wYLHfXupLgC4GZRVj47KcKEQAfT+dq5RlGkWINSel89dfbVc8+RTsjA0LHWWbVmW3eY0rS2q2Wk/AcMySmM/drBOW2SZfebXPyQHwoYBVLeAMCw3w/jg3EQgruX11gESIGC+ICgWuuKBh+SLP7xZ9par3D9INxSlKyPtlpx0wIFyzmteLRsNlPc5JKhmAaJ38PUSReyBRTQ+qFSkMlQlkHfDo4/Jfbt3sywQHQ0BEqE8kOw0ML/Mw8WaQNAIcA5lpijTvPFHd7CpBsZNg96erBkZkWMOP4zAkO8hJBsJsgXNe/g7lGXzXAIw2ZQtxaK87cTjZcJABWhxLTeWyUTC+YzSZ5QVXvIf/yE/ePRxWaiUrfOqapu5bUuyljWwJbgG5h4YeGS65tR2W5KJ9ghndLMhW8Ge+qVz5KBiUSZ6YLWqDqAGiNqFFaDIThH5xyuvkpuxhrC3oHeYzxGcf9GmzfKak18tX/zypQQX8bORTksmm3U56QUvkHPf8vMshaSNXqoJ2BxI5iORBZDtj77yVXm63ZUGYo92g0yz897zHjlmqMp9wNMDXVRRLgoZAfsuNoGRnFx07Q1y7SOPyFwJ81ogyIb/kFjgmdPtyWirSc20tx5/nBxULGiDFyvbxF789t0/kX+/5x5+HudNlUm6mnz4tNPlhPUo8Nd7/bOLL5FdhZIsl4rSA+ut05I17a780a+cI4eJcI3iWRf3gPGCJCViNmXaornVkyLyf11woeyuVqVeLnF9lXJ5GWmg3LQjn37/ubKmXpPNYPXtA8jmLBKs4T17tUyQXbmzHLY+bWx9E0A2louSbdzvR8ekCrOf5g9H5aLWOCoC81IJGmf0oGoFfgWSVQ/PzsnffPlS6gn+8lvfLCcd+kL6QfBvlcHnnS9j0Ao/RWfkhXntyt3HZBsgS+OVUwDZwkoAltNaOWt6uHgkWyIA0hcAvdZMjhsLaXCEG8bjsHu79uyRqbEJqwyKmw0kmcnJq+N+CbJ1O/Sj/ZxxdtcgmRB2SkZ39r0zMoUyQQfZMs5XNSDJeI5NSZCkHEbqU5ls7h/g3+kklPt6rXaPIvtsuBiBbF3pmc2Jni6dbIdu5tws7Sz+80YpDh5FSWPvDhoxMgHqtVX/i02K0nhFSlMZ69VAKcwPGirBH4EmqT5onHBiDsUbCHm3Uouba40mky9gz+krvq4SFuKIU8/9rnav7gj1UxHjIl7QGoL4us4YjOIH02jD96E7O5I+aO6XJi1E8xeWbdreC0G2EgBwAL8GsnkDC4B3zgJ0bAc2HeXYYXd2tQnJV5oNh8+jktJBNi6vKIBOzU8Y/5kMCkG2oSEZqijzV/2RwYlAv5sVQDYbY3unI64Keq0MsvHmw3ruDJCNAs4ZxtJvzEG2UOg8BNkGOcOrg2yD6beJKTIj/dzevTIBnY3/AyAbnc6u0jafN5NNCix3cJAtXgR26KQtdMAiaZmo9r6CbDRkNj4A2dA+WrtKZiHDaeNs7LkEk+3/nyCbryWluaPxAbpKwuj1g5CDwDJ3DqAhl94Xekhkv/77QLbkek8LDfv1040PVtpfXj4DB/vuvXvk/Eu/wof40C+dIyesXaui2CxTQXCY/YRunGr1BhsRrJuE+6IsqdC44zAL6dIR6A4mm4FsXi46YCj541VBtvSHHbTMq1YJIAQwhHY7yDbA8Qm/hpkl05m6bucuueCKKwg4oFwUjgYCfgStHz/zNHnlxCR1sDyb7gcGnMT52WnZD/oV1n0P437ZnXfJt269jSwhBmKmBeGHcZjBXGlcmNU1Rz86FKzcCWV50Il744knyFuOP573B8cfJVhR9nofQbYYHO4H2eCY1ZtN6v0wgIN2Etj8mYCHnj/OqAQD5u++9W25dXqPzIMNwk64dvDBgTNAhnoiQXkBA+wcnInY8XAHAkLfKMeBNs5kuyUv37pFfumUU+QFCEhwT9B1sHLRQSCbB5ZuJz2zPm8doMes8UGYWsh63iTINqM6L1bqR5ANgHe+IM9KT3737/9Rdg0Ny4I1GwDDBeV4XAsMSnXcAHjxd16iZd9XaLf43IAPwH7IXEN4L0qt0eGpVpN/+OhHCF45QwxzCbDmkVpDbnrmabnoxpt0zRcU1AO7BmubZWwGACmzRzO/6Jblr2gMlQvOH4Olg2eC64Xf5wMwleUokSZKTsq4z1ZDjh4bkT8740wyOBxko14k1gSkHX5GkI2ZWCvDiJ38LOalMtkeXFyUT176FdlbKUvdwM4oOLGHz8qss+LCGE1hkhF/h7D5eLMupx11tJz9qlcQFAbjJ1EuOjvLLCwaR4VrzRsyLKELMmzLHT+Wy+66W2arVbKWuwiIwexpt+VFa9bKm048keAHmXJE9zXQcTuLeT1g40aZqpalvbjIsrIxgHS0G7Fv6CAbwBAkbD535X/KtU8+LfNlsLp0ffoa9edNl1WH7IxQBB/vZ7khSvIbANk+LFtzwgYaAGlCNh3PYdNko/9kZzXWEuQRZkXkcQjJf/4L8nS+SIYUOuFivSIDX0WzgOOPk8PWrZfRTotlumTKuO1BSW0uL5Vcjhqm8ATwH9QD6+jOjk6fQ1Ve56Jrr5NrHnhQFspViuxD1wv34cyKNBsB5wjAKd/XLRs3PD8CfJQR53tt/ulnq7MSfM7QIAa/JfuQADrArbYcMjQkn/7Vc2QtANueSHN5md0AyWTrKnsM4Ba6eD44PS1LBSQ5tIubhzy8X3Qmry1LdXiIfiP2bwsgULEge3s9uf7Ou8jiY5MTlHl3e1LptmW02ZJN3Z58+LR3yEvWTPH8SYPkAOs82XLdE4/L+Vf+QKarVZY6ein8kOTkA+/+Rbn8374nu+bmGYjD/rAss1mXd77utXLyYYcTHEYSCx18SwUdLTDZkMj5n1/5V3mu05U2pBc6bRmt1+T33/deltbD33GmSm25JuuHh7RJg40CgLp75ublLy/9siyUKrJYKvPZyWI1sXnoe0Ez7f8+4ww5bnxUmajmPzzTbMn2YlEeXl6Sf7z820yS4BnGCkWyj1+89QA5wLrlfRtNKB57jNdxcBxl86cee4y8+egjZf9GSw6ulHiOL1OTzRtHCcHK+VyOa/2jn7tQ9gwPUz8W5ylAtuFGTQ7utuRP3vteWVery5bqvoFsugaKBCH3Tu9R3SeUxWU5JimtRdX5zMmCMdkAsnF1pXyDMMGh+SA9Hxxkg9wGygQVrc4APJi4E4LUALupO3z5d+S+Z56WQ7dsld84/RcIpg6R8RmfXThHHORRUkghAtnAdO/TZEuDiPb5EGRzJhvP7KiyrH+wYt89ZLIpyDYIYov9sDhZvQfrYHxSZVdcwH8Fp9FB00Egm4NAfS41D4iCNNvqPynIZpq2aY3NAWCrNvcryNiQQeI2PunzMvRd8MwA2WbnoM2n/pP7HjgJEmBiALIpQShPUAZnJpsJeEf3yE/p57LpAi2xEzNYXvAP0us1DQBFfjvGPyeyZ3rWqrVUvzn+vY5qDBYb4zoA2ZB8QfmvvuL4LyRM8CsNZAPQ6CDb1ISVDbPZTQDu9ZVUOnPcmGzWOMpxB7Xkdm++xlMIKLuzIwm3bo2ASxszE+Py65B0MwhkW2m9h2vQy0WRTAPYqnbE3pG2CQHI5v4B8aeREZK8dD73EWR7iI0P4s4racQ1vSn1gmDLxEy2NKAWH7E2TymQDQ+5HkGjGRE3CGoo03Q9/44CBSwRnGDBc1WEGV8bq3RI70w2GIS1vKYH8WocHdUPN6lPJp4TQp0OsqFszUEDZT4EGlCRsVSHbV+ZbOn7TYNsFC42pkRWZiEytAayIWDOYjBl2Uz/LDpuQAuAlOo+JltMxY3quW3zdfMQA5znfIxCU8RKyRLXisQBPfAFZ6CXKBcdyB5IlbepUbDGB2OgubuGQKyP1pfJ8HWBOamj9XiD5b/xNbPXm4PKBDZ6KBvuB9nglDqdOkvxCve7GsiWhbbjlgGyhYKtMFmhgz1oPj0jXyyUqL/D9Z5g2iQ/GSLxoLkjQ4CuSAAasg5qHPoUyM0V6GDDGfnaNdfILQ88KJvWrpXfeffZGuB1eyx/8E6ZfYcgJgpOeqMZgWwQIvX9xRp+bnDMT7wGQ1CQ+h7jOBRAb04+V3w9nV/sV3wlgjaAOZ0WmpJAkLTf4dIDyLpToTyD5Zk5ZrWnlxZlZGRUheCzJiH4GW4J344Sjtv3TMuF37uCoBgCCrwQdI42m/Ib7zxTXjwyTCfOmSD4vbMg6nOzsnViUoroFA+2GMb8nnvlG7fdyoAUDjt+riKp3tVNwZV9Bdv8tt0eUni6hyAN7KambMnl5bSXv1TecvQxMtnrmFh0zODydRRqsrHLVTAxibXuAr55UOpzsthsyVKjLmOTk3QXVIy6J3Qx4BgHgbyDS2CYAGT7229dLrfOzMji8AjLlRB40VYaEKp2SbUwvPSYrCAyPlQ3iNojLsoNsLMHUKFFkAZZ+19++cvk7S95iQwDgGx3ZGbvNM+TRCaWDlISXPEzguvPRLWx7pGlRNZc29DpYQ/4ns5fX7bRGx/MUC/R5Qd8HObzBerw/NY//IPsHB2XRWh9GaimwExO8jBiAKGwRqDp5yK9QSt6MpA8eHFxdjwPbbjeJ76v3G3LSKsjG+rLcv6Hfk0OMI0aAF4odQBo8li9KTc+/ZRcfNPNbPbhQDDAd5R8EqDptHR+rTyY+842lYO/CLLI3qEOIexOzkBCVVZTvUBj0UlPGmDMMXDV/RWCbPsb+K+akXot7BstdwBLwjqzhYLGfUza+LzwAC4sd4iazBh4HYm7B107H55fkE9/4Ysyz3EJQOHg+d35I4sNIDjHRUuPk0GMauKBqTTebstbjj5azn7Nq2UNdOza7aBrVp6lSNURZGIVZFPbAIBGS0Vhp+6tNajFtgtARQXdXeMSXyRNoGmGcQUoQEZgrL1t/pgyILF/jzvkBXLSEUfIsftvImgwYd34uMZMDwZ730GSi79/hdz4xBMECDDX3lHT9wctXKTdFRtaF4eOnHALQnB/EPMfq9fkrz/2UWqyjWCtAHw0u8/PIiBwkE3yLJnB3mzmRZZzBQKPn7vuBrnu8cdltgL2YVyWrmBej5qGVfwdovA9jHvwwnrL5aTY7cj6oaqceuJL5ZQjDifQUVhcknGAbOUSSy//5cab5KoHHzYttiKZFmCYcbXDBto5p2YVZ1qcdGhgfwdMNgfZct2WVMAkUL5zbF7M9ug+iEtSkVxBKeKLqlX5s/ecTXAa+7ZVq0ujUVfxcDvbVCgfZ2OOmpiu7en+kyY2RGaWl2RkeIS7He9DogjswC/dfIvc9dST7GYLVlcOyY0u9i3YV2356NveIceuXyub8zkC+5jTEHDFfc9BA7LTkT+++BJ5slDk2MHe4LoAWn/+9a+XTrMl1153HW0HXgASAbIdv36d/PI73iY33HSz3HLXXVIrlAVAJe5TQZcCSz6XSwqI43dY35hv6MWBTYaxwbzwvAJ4127Jm489Vs58zSkyZoEYzuwf3P0T6Y6NSmHTZrn5iW1yzY9/LDVonpGJ2iMYfN7pp8lLpyajkmMytb/xDfnx9CzLN8HWbuWV3YJ9BDCy0gbw06GuG+wfmik08kXpmH5RtZejnuJEsyH71Zbk9845R46ampQWqjPQQMyaEADYXsjnCbJ97MJ/kd3VEbLhMA4A2QAsHmQg2/paXfYfqvQ1EhkM7oCNGYNsLBelGH4qCWzbxk6byA+bX6wpgcC6Kj8fkA3lovtB6Ny7iw4A2dDIBJ1gMeY/enanXHLZZfRHf/sDH5QXDlcJnGqH4ljehrYpKL90JhuSaZDCWc3/jv0uTTJBNzME2dKAYByPe4WF+qpgsoGh6kw2jF+SWd3vrEbxFEG2CdUco58FpnzM/Fe/TWckdrO1u2MbHYnHxmxP9vvpbmc1VlINMLgiMZMt2TjKKxfUtuk9u0+KPyF4jwTb2DBAthgwTfv/URxo8h6Ip5IgW7bzHiZxPF4AgwkA21AFXVSz44XwNNJ7LhJsBfGFOnDGeuy7ah+op35JH8iWfbt9shQhky3kN2DH3Y5LAAAgAElEQVR1ZckaaSMzsOi0uR+Az7hcNJ7PvvjN7ofxJnSGBQ0XTQIlIKHEtjrJ+MJcoqwVuAM7//ZybMDFTt7cVPE4R3Gv+2WQBjAm2zAaPFjiLr0GQuY3kzuQ32l3osab6YrLrCEO481I0zaVpBw4Nb52AbLhIWG2w3LRbJlsXQB4/Pn5BakUSzLMbl4+GfHG9wcOY19MCDResPDY7SViEaQ60gSgHB8ADnZPVPBwZIQaUJqdjxeBO836wBbo8F5V8B7/IQPnpUjxwKi7wHIfL001hxbfgkAeTsUQRCHRMchKN8KBdSOgwQgbDgs6nWERTTDDlDTKodFITBCyeQC8phHA6WJPCjHHNdwRs9CAJxieeOENq5ZhICiZdb9qZFWTDV2RUJKG+vHwmtGhGWQWQhASIFs5ZLJhxF1nJ7ioZ5bcUQ7XwcqsxPDOlYGhYsoKsnE/DgRK4rbsmEvQaLEOUJKWxaIM12rkJMLRggEiyDZJhyR9v+F8RuCcATXzy1ou6jT3lUpx/UAhq8zWwXpk4ApGmUWpmg1H6Mz49b27H7tjGcim11MhyjB7H6+fmPWDDMjMwjyzPapZEBu66P1mlLGvUC6yYM7yn17wz7LUbMo7X/86ee1RR1vWGQEgAuAkAsb7tWBxudnUrkgTk0att/kcSKtXoBVPBSYbMi9FljtgwIPuZSa0mjaADrLFjQ/C9RM6CaqVxOCz05Hv3nKrLJaKMt9sSZFto5OHRviv2BqqjgJKix6dm5c7n3qSpXzuxEMzqNJsysteeIgcPDRCjTaU+NBGIasPVlGrIesrQ/LWl5xA0BLfPSM5+fpPFGSbNZDNhctjxyru7pMGZ5MHZhxs8+ALQB/MHdgXKLmbbNTloJzIX37wA7JWOhT+BXCD0hstu9LSLhzULBc1MeX0YRklCjzTjHxXIS9zrTbHNj86Ij2AI+igRmF9sA4QZMKgWSkDA6CCLBfyBNk+881vyo/2Tmt3OzI/FGRjAJ1cetyVGpRriR7ZMnntTKfsLu2shGcjCNpqsNzsr849Vw6ulGUEnEaIp+6dFnTlzgTZ+F1FsiIinwH7D+Vhi4vo3y6l4WEGL9BJwy2iLAgnKRhhBC8CcAff0Wp2KdhKBjjKNrm+FVxFkIkSn98+/3x5ZnhUlodHpNEBhUUlIDz4Y4nVCjpmPleardUEFAXXGYRDqFvvFaACgNeNtbp87tfez9LBYSuhATjB9V6ryY1PP0OQzZlsuD4C+ONfcLCccMBWBqosujMQAtBHs9Vi441qdViZCJgvMnV0LyLQrUtO7n7wYXnqqafI8Hz1S09kk4Mnnn5Kbn/44UiHCWAe5u+o8RH50zPOFIBsFZY7w3op4wb7CeUOeI0Oj5h/EJSfDhgv2J92pyd7LDuO53A4CvPjLCbuPZsnAhICYfGeXHPvvVKD1l2lkun8Zjp8WAedHM+x0aGqJQmVTVbsKdBz2OSkHLHfBpZFkrFl69/lNhxkc58Nz4+GGLDj0LP6i8u/I/fOzslcuULR9CjXYRqJBQDseNaOgjbOsMLc6dpSFiSAh0q7SZDz+I2b5OyTTpJjNqw3wXDdx7qu8hSBhxbZvTu2yxNzC1JDmWS7K02uAwQ24Vmko5w4/6zLHgDeblcbWWB8ygCEURbYbsqpRxxJUAtAWAiycX/SFmm5KP4cGRvlukApI4Cv23ftlr/+zrdlujos9VKFP3c/k0kRjH9UNhfr74bMAYCKACkB0I91WrJJcvJzxx4rrz38cNkwNCyVkjZWuODmm+XKhx6R+fKQNBD0mj0odbXZR7yHrbwIYwgbmi8SQMKZjH/DhoE1is+VoGEW2EGCtL4u4K+idBHgNM40Ky8caTTlhZWK/Pm730W2FhoDtJeXufZw5nqs4OcObGfYqMLjB1wGdvC52WkZm1T2AJJVAC6/cevtcuWDD6pmowFHuF+AVGtbbfnYGWcQDBqvN2QjSmq5njUJ4QEUSi4X8kX50g+ulSseeFB2Dg/JHMrT8zEIf+Zpp8t3L/821yfsfEmQ3OrIhl5X/vDcX+E5c8Utt8p199wr85VylATjeciOm3mCbQ0ybVUUHOsbZzXu1zXkeFZ1WjLWaMo7jkWXZu1iijWC/QUrg/+QmPz+I4/Kd2+9jbYS16iCydZoyO+eeZocPzFOkA1rEOfbP3z7O3LH9IzMV6qyjG7NWH9dTcJpMqrLknGug+h+TZsPSaEcuux2ZLTekA3LS/IH55wjx4yPiuydlqnREakWkKxGgiLHpidPiMhvfO5i2T00RJANdguMzREw2TrGZKvXZEu1+rxANoynl4uCwZTF1OoDkXxvLmHVyKogW/T5gMnGrtwo2ePZ3p+s9oQqZDeg8Yp9+L8u/qLMLC7K6048Qd5x0iuYJFDtUUxMrDXsdpr7EmdlL0dwBSDbGsa46n/HchJZlj1O6qbLRfcVZIPcRhzbmLyA6a5lXzHNZFOQTWMpl8/IKL+Mvqwgy7WatLHex8ISXrONTq6wGCIu5w1ANiQpCXrH8X/M0FaQTVlzyn7H2EJ+B6/xsTH6iQM1v+w+fT2wXHRmRrW44D+lGtf5eRTOp4NsaAaHxBTLRTM7aeun/PxTD17LhueJdfQz2SJ8hBUWVv7O9aMdSvdMzzFmXF13PE764VnTIFsEPHnTgTQKjmQX9N4QT6G5H5p5UeolSW4I11AMPGlsvFCr8dwcHR7SeM8wBD+3de77QTYw2WZm5ghCoukLXkx42TnnpaO09WCHU1bDSV4L7IgLQJrJ/FUafXhyEo0P0BMAJC/4gFka3JnPKgWV20DjKHT+XWEdpD/PclEH2RLDENZqBJ/iwpOe6j6VSqbJhsM/OLmD90eHOT+XoygkPos65ThHagPsB39CQDwmPE7PartgMpjIkoijmBB0cg/CcySgbboB6qugtftmS1lvhW7TzcUOcdDxcRXHHmCtuCgC7Ru8bZEoP+rVRyPH3T/uQ5U1xE3TYFozCd2nfqFFBxOToKKOrYNsQPk1RBpg0FPj2/RyUQPZQuZQf5AafyecKjCfsOhQLuqv9GfCpeHBb62lYCsWOzfXoNu1bJx/N54TIBuyJ2g9vuJn3dDa2sM60Hr18b45SWyM0AklyKbrwFuPD3q+cF59fuaI8ot4uajfb7gv0mw27C/of2G9Y58gkHdAOg7adczw7/C6zpaBoUSXInZaM6FlfUZjQvhnmblSTS/QuLGGCLam5iMEXp1VgcxnE8xCOKl33yNX3HCDDBeLct6Hfk0OzOdlDMwFGD8L9tg8gWwXBdlyhbwsQUQaLNMJ1RAgCGNME/w70qSI6LsO9KPdOboiYR0oAB7aAHdqfL1Few8AeL1G/blJo1S7bgavH9GoVVi/lhN5pt2W886/gDo5NTAFos6i8apJ2J/oe/BedOzLM2Aly8YYOZwT08ICY2oYJSpk58baOWAModzp+M2b5RPv+AU63nihrOiyu++Ry267TRbLZRWwxyfz6Nhlh66NF5iWWs7gzk/y91gfepyqJg6ADIjh06lpd6QCkdlmXdbXm3LKwQfKx97wetkgKE9DIwCIWPtC0XWFvUmQraTCvXBoIk0pOF5RqhD6cggKVOMPZUO7my35xtVXkT38v6l7D2ipzut6fE+feb3AQ0JIIIkiAWqooW6rV1RADSSh7vzixLbk2JEdx07sOLFjJ46tRL2jXkGSVZEQQoWmggCBBBKiivL6mzftTvmvfc733Xtn3jwgdrKy/s/LCwTM3Hu/+5Vz9tln72unThMjDXHyouaXaR+1DCdyRTieZET8xxNP4JP2Dkm22IpkQzbjW+cCXf41zlun8DaTErIexPUtqAmFrBIKmucLaM7lcMTQVvzw3LMxzCTpoItcJ1sPWJTQb7XzjYGB6A0x6WUBw8wn7o7crcgAL0UiKMSjcu9L167BggULcM43TsakfUcJOK3Vcq/oJWCTUwKThbYh6opE6QoKUhMgJMhGYezv33EXNidqkEwkRNuTz8Dkmpo8ZI4RXLKnqQVHpChk3L8sACpsN9NKKQYEYTU7oasdx5TvvTZfwJ7pFO688TphspEhxHXO8STD8It0Gu9sUCZbb01Ckt5Anp/L4qJjj8WZY0bLs1q2Jp9JWrXM/zl7OHb8b5ucUhD+3U9XYemnn6I/VxDQlUDot6ZPxx7hINZs2YLHX38TmWhM1l2Abpj5PCbU1+LnU7VdVEA2XqxghJit4yu1tIxbngww21IrA1ITbggfiO+2WEK7KU7xOzmmooXFMTLvTxmmXJvKWGP7OFvQ2vNFmX/l8t/+GTrw99aYpM/JozHCBgsz98w4co7RqIT/53OKSQn3RUlUgsKMZiAsnQBmJpC9wfdF0OP5T5bjqcUfCCgqDJaQAjnctyUglQjXS8K4ti1bVkA2A5zx34UKJWEk8X03pdK44qgjcMGRR4q+Vziv7Dy+b7LhHYqFGxMX+8753p0iUMv3aJ7TfyRVeTWqQ0iWVDqLxkRMxpZlOIIowkIRMwRZTK7ov59pyIQIwSDidbXC4OP6JODwS7qsFovCsOOew/3RNfQha9YUXj0Wht6zsjC9SEza0Clu7xTQkE2jLevgH6+9Bm3RCOoiYTlH7yLI9vln6I0kZF/imh3aUIcrzjtHnkXG2Dyn4xSRiOgs4HPfNuthYTpxf+HeTSBo7B7DMOWb35Cx4Gc5/5x8XsTuZc6adffES69iU0e7mDmEhEmWxwHxKH552WUCTse530i7qAey+TXytPDl/1EQW0S8A0VsZatNcwu4bxNkeu7jZXhx6VL0xmPIRSPSmELAiJqQzY6D70yZgkltQxHL5gQ8bk3EB8hPyPsOhYQF93WxhD/Mno0lHV3oTBCMInCnp7KsS9GKLkkCGHUyaM1kce1ZZ+DoEXvJfT+5cDHmrlwhZzyBfJuUsSCi46aFJCnCGPamrHW7/1OnlMA29eycHM6fMBGXTj5Kzmx+nnsX9zHOazKl5n6xDi+8t1B10xBQTbZsFjddPBWj6xLCaufnqA125wsv4uPObjnryaq3ZjVkBxFg87cmW1aiLRgJA4nzHkHU5jIKsk2fgcPqalDs6MBQuotSX9Dox/YFlMnmB9n4XdTsrsmksF8xj3+8eiaGZbLYayeabAOZL8pkYxwtbswmpvVAJA8s8GI1/R3nFkEr/hB4GJQV5GNaVbaL0k1Q9jITeFvQh0k9z1E+I52fOTdfXLQIry9agsa6evzt1TPFbEMkUEz7fbW9x7vnoDgY9iT7PJDN175ZmeZ4e5vGT4OBbB5I5e35frBjMHfRwTp73Ptl/M7cptHkm25iovtK5Xv0NNJC6E+lUBAmW61bKLO6oZXEB3v/BFuoM9xNTTYXZLOnka94UmE0ZPOe3j4VvK+tMXrTVZwhJR6rODMIsgnYarq1dsZIs0UcBXSoydaDRDSOeELBFTlPbSHU5iwWZHPnoAeyUeLDdvTsvLPEsMoCJPd0o6lBTd38JCAdRy3jV56H/G+SV7KZHBobVLNuV8w7+x3VQTYtQHlzpTwmEaZvIICedFqKF3U1NVIUF3a3jT3cD/vzD80BWaS0IBvjaP9aEBKMdbcVZrEhTpn8tYdEknBY3D6FkSaxCMHK8g5DP0gr42OYbG0tjD598kQV4VblOmWRkiAbuwSt8ebOozXvbwOLvlhbYtuUPKSv0i2gmfnhQrVuUdKnzAp8OqcXYxeOr2XABSzN54XXxcTZBK2cRkyqacErNFtzmcEALE2S1fiAFcpEjbJI7OKv1kIpS9ZsFjzk6SLHpJp6JAw8zc4tv2hCYfQoZFYqW4SvnI/Al8mk0QbD7n1aocMq6JAAFjlHEhIxafCBSO6w2vGxRCIbPJVK8py01i4bHz+6UvF2bepEJhKDYUFaq7I4PGaF+245fYtFqeYTTGQgouGSuTFzXT9oZ29FWQApmQeVIKQdFtvKYRcNPyvj4xSRyaZENNN/r/7HtP9WNnszPvwsQVrOH6m8GETZfQ0+Jg4/J0GHVD7DyGSzcPJZI3DNBETfvf2sgF0VJyg3H7rh9HT3CbAXCTNcs3LhgwOZ9thgayJ/uAH557gfZDPTzm0dEzDaUVprS3OjSXLKr1UJ0slcloq+Mhq5OXO+W0q1R6UduNI0aaSjTU7mu+g+GUaVF/p4Dpo6d5QxRFCGVdqvHAf3Pzcbm7ZvxyHjxuK6004TgCRmRJNtCG7XK4M/YQsYLS6CbNXGx7dVmWWr65P3SyYbQTYRcS6rLAx8RmWUKABD5hz3BL5PfRIdWw9IlBkpCVUqAGwoAd+78y5p10gHw+LkJnPL7CV+ELls/vKJQkE4xRIKYf5aRIB6KqYyx++wTqLCcpBWPmXBKOtHWRhH7rEHbjrnbKmm8soMN2d/8CHmvP8+kuEQcmGCH7alzIjh+lsOd8Zesm0xZBkHQ0hFw6KXY987W1RryOZKZ3HNyd/EOfvvK+AI28V0L/VV0qQCpyCb6hZ4u4z3HvU+hQkkboaaSDDJf+i11/HBuq/k79ladtXZZ2Hy3nthCALSokj3Ozv3xO1V2niBFZu/hlNXh5xYaxsBdDObrGCrrFiz1rknSVEil5X3W6yrwb0vv4qN3d3IiuMbxbJLqMvnhcX27XPPwcl7DlMXOc4zH8hGsEDelzkvhK1k1gTZOdtT/ViyZAlOP/Z4NEfCyKXSKIZDWLz2S/xx0SJsTKcEEGoJRfCjG64XcfYG0UQjUKNJIedZlhW47m4MHTrU3S8lUAnRWEMd4b5/x534urYWyVhC5hrPLLZFnXzkEWiiCYBhtum805Hk2+OcCxS19V1b53RuZ0slpIoldBeLeHvFcgEhqc/FuVrj5LFHNo27rr/WbRfl/fKzBG3WpdJ4b/1XeHAB3UVjMkcDIjZewAXHTcaUcdou5weZCLBwzLhjcgUzIf1iRztWrl+HZWu/xI5UWpx5VVOOABXZWzkMr6/Fty+cirXrN+LxuW+IJhzZOWRd0RHvwIZ6/OySi2X9MAi0WhqquQL0pViJBeoYH5gg2e/85QWi1mxCQQ2CRB3JftRTjNsAOmQjEuRimxqfgfdJsJUuwAIcGfCwzzi+WqCj4kiv+p98V/x8ysmjwYBsvK79P6EzXl8YkeIIXHC1omxxqq6uVs5rfopOrmz5Z5voxz29+M3jj6MjUYv+cFTbDil4bsADq5Eo+xvZzEbI2MaDhWAEabJ6uBcxXrT7l8M1lMLfT52Kw1pbBOxiAE6gwAKq/NWOp8Z6OlYsbsUJalSJdyr/zBY5OD692QyaYhSpVpCNY6EaaCW5trLODNPfgMm8BAtiBEMjdfUyB8ki+q/X5uK9jRuVRWSejXuzMIgI/Jv9T7TpZD0peCvnsXHIlbY98564nyYIPGa0VfGvzzoTQ4IBMYYgEHP3u+/gtdWfy5ohu4xtwMObmnDhaafiiUceNm20/LIQSjQYEgwlj29dfz3+/YH75T6dCMX5FfA5aO+9cfQhB+GF52ZLfKA6d/p+bKv1JdNn4OX5b2P99h3iZEowkCAb20X/+fLLRCi/xmiysUjJzg5h1UnRjKug/EfPQ9W44jlNYGhjXy8C9Q3oRQBvrFyBZxcuQU9Eddn47wl+1uRyAlD9xQUX4OihQ2S/LaYzCOcdNNTUerG778zhNcje4xlCJuYf/vgSPty2XcaP7ytv2DC8HzLD2SpOduuJ+43EjBNPEGkLrs1ZCxfh9U9XiXFMLhRxz3Y7r4ThLcYTBJu1EEa2s+Q7woCmA7K2wtMx/MKJ43Hx0UeKWdDyNWvw+kcfiyMtW2tpaLExk8PXlC8hS45MsQJbUAvYt7EeLSEWeHLy/d8460zMfustrNjRiZTRAqSsBg0qCMDaZFbK8YWCzD11IFdzBRZBxfyBDM1MFkMz/fjJ9Ok4lJqgHR0YwrOaoCL3JbZhGSbbX919nzihk23LN0yQjUy2UcUCfjFzJtpofMA2ZzOPqhBkdD2YPZar2LbXS7FanD5VuN6uHI0NfUm9y6FQkI1jzlbu3ZKXMUw2Al6WAS6uw1WYVZYlzTnE4tBv7r5HCmWXnncujhm5D4YFg1K04NxhIm/Z+xIz+hnnBpTJOiSSsE3QMNl2AbLp+aJxkQjeJ9RdVOInn+ZYtfZJG2+ms3ntCGmq3qVjV+gA8MCAbI1ifODJ7wjI7HOJ9tovzUZH9nGqH7lCTorVHmNKmUj/GyAbn5WGEhZkq5Qj4TPa5/ODbBInOSUpMg0byrZhFka8rgh5j2aA/J/3g2zxSExYTJUAbzXQ1H6O+dRgTLbKPVOK0dJSqvOATLZ6ceUuB9m8qM0D2TzgLghqXGecHJpNbrMrkM0aDEgRjp1BvnZRV2bFjo1vkfMeCawx1u3IZdGVywvu0BIJy1lLQDpqO/j8gKmR/xkIsqkBlzv+PlKFXF5ks3R/4Ge7k0lD8qIkkikm+hiYFtepfJ8WZBvawqxicJDNP5f0938ak03m1ur2HQKy2WDPvjCXMeVqanmtopySyWRKHjIaVRtz7giV7Cr/RBLKH+nahYKAbJbhNbB+MeDMloOak4DgSiIe1aRaS4VVD3j7h37wyckVUFuX0IqeLwG1/5b3bl+xH2QjU4stqjwUbMLjR6PtJuv/Tn4+m80JOFMjjiQ+en7FaVT5OY6RH2SzS6nynv1jbZ+TARA3IOodWOCqEjSqHDALIsk1uTCNkLQLslZFg7xKf39a50FEWlvVfliPjCrv0ST7vF/2yBNkI1imZOnqP3Z+8LstuMIecIJWeh3PeU4OdftufeCnBdnyhQLyBdo4U5PGo43LtSsHyoCt/DoBW7v7VMvNQrCmomHB48qKD8dfwMS8BqF+y3IP8DJbpqmKyP0bpmgwEJZDobmRIKTIfJsBsiNix4v0a21/s49BN10BPSWQsUe4YYkZsNuuWf2sPhV/7e7rQXMDD+ryY6caA5T3KhttOIJteQdfZ7O459ln5T5mnn0Oxu85TLRVqAdSydiQdj0DgDI4qJd5oNtZtfdhwTmC53prAQEEWdkU0L1y+lhw2O5f1o2PSa9TUJvrhGFbGUDR/xXiWhYMIhWLYX2+gL+b9TA6aui2FZNndivd8qHKd2Jp9mzZIJONlVKlu/uLApqvausBhdPdd8yKDIGlvCOabYe3teHmc85GUy4ngTUTpe2OIwAOgUCrXUQhf/8+kcllpdojVuAVW6ULdkpAzgA7hGQ0hgfmzsX67h4R/Jbkh20i6TSGZdL4x6uvwbhoEI25vLAd3IKFOzN5LiSFVh+l5orvou71ihC2GRlSZGokw1o9fuDN+Vi07gvXGZPgUFMujSkHH4SLjztOkj5/+xvfvyYTYbT39SHaWI8S96CKeVAZdPHvuSIZYvWVgJ6AJmc/e2AWkr5WIYIx9dkMRhZL+Pk1VwqQVEfQgqBDUW3AeW6KjglpccbNk++jNxjEu198gTc/XoY127ZL0eLUSYfj3MmTEclmxfHtqbfmY/7q1cIaooYYBb1POuAAXH38cZL40QFRtcP0CThfeU3rbMt9WtYP16xhsv3QgGz9sZgY6JAZWZvL4W+vvlISZVbjbRrjXy/+MeLfc2z4fwIdBNC3FIF/e+QRJAkQC3jFdtG8aLLdcYMy2ZiEM2nn/p8OBLCxvx9LvvwKj81/C33RMLIGuOX4nXviCTh53FhJQOXZTKLblcti7eatWLf1a2zatgMb23doomicSTlHpVXKtAMT6IjmsgJEnz7pcOzR3IznXn5V2C0OW7kE0MhjdHMjfjx9ussE5fMS0OM8ENCqoBXkiGLncj/8N5Y5ZqFk/jc/x//39mexo7cLW9vbxck22deHdEcH9oxGMeOsM4WJQiCDABv3xfkrPpWElUk2k7pUzhEmr5U8qDwTKrczezaQ4czgnZIZdrbLOzV6Z5NG74e9EgkBMDm+nKsyZxHQSmxdLcI0xiCoznMNED2/nz/6KNY7efSHla3F/9FJN+LkpMUzmlctIrmmAdlsQu+EwirkHtKWRWW+BBFxHNTn8tirkMe/XTtT5klCGEElcTH9cN06rOvudZ1uuY/ZynPGyZsiZaRMb9OvmSOngJWm4HkuRRQt4tL1PhxkGyfQHItg8ugx8k4I8rH1UVuG9XCX2JR6SMk+FCJRlGoSwip7ZdVqPPbue8rso84fdb6ow1WkA2dBABVlLrJ13rSouxppENdMOqcStLFAW5iMoFwGreksLj76aJx5wDi08s/CCrLdt+AdzF29SkCiIlllTh57NjfivNNOw6OPPqoaeaKpqGAP1wBBh7+8/nr87v77pFWSDpghh2zjIibuPQJHTJyA52fPRp71gTDvMyQAoTCvinlcfvnleHX+AmzcsR25cEhaDxO5DMYmavEP0y+VvSNeApyU6QQQ1rlpiy07WHQfVLaXzoNCMCjM6zmLFmNtfz/aUcKHX21Av3E45h4WNhqPrYU8/moKNdgUYGOJMEejmGIBjdRBNeC/RAm+whHPYxb7eJ3NAG5/6SUs3k75gIjsrQTaeBDHWIB2HOwVj+IHF09VnUDTvvrI4qV4feWn6IkRxI/ouhG9PeOGyu8hMG1AX3XZ1jGQPzddFWEnj+a8gwvGH4DzjzpSnuGdTz7BI+++r22xdHeWtl4aFqkOnZQ2qIEqOop0dy7IvsV3e+nFl+CN99/D5zs6XEdb/ru6bA4tsai037PoQbDVvgqe56lICB35IvoC1JELSSyYyGYxNJ3G380gyBZHwIBsZDXyZJDW2wCEFf3tu7VdlGc0GYECsmUy2LdUws9nXoG2TAbD41G3Tbpy//LiYcMnp9xAqSjyOwqymc3WpTTY6K9859MwLohkX79qstVpnOgRQkyB1HzMC3M0vmSXDtsEyQDXIpvy3LmPSbs622QZixh91/96ZjbWbNmEQ0aPxbTTTkFboIQhoSDCeS16WfZuUMoxnjGBJP/UxaOpB0G2XhW8l3ZRP8hmNegsiOA+rgVXutBQq7IW9UIAACAASURBVHIb+qP3a40AraSRZeqpOySQzVSAbO6hrlmtG80bSSTLvBeNa58mmwvK+NwuK88iiTEDITD3c4qOMP4q3dWrgVZ2b2As09GlsYzmjd5zuvc6iDwRQTbGsypTpZ+T+VDx/ncGssmMGqTdrxoI2clz07iLeqQOm29VXN8Yvag0Vk5y+TIteGMs4c4fc98WzNc5VQVkqxYQ+EBFCz6lMlmJDyzI5soFWWOBSvzBnKHEV7a17xCZKq9ddKCun22t5qy0nSRvLF+BJ+a9LWfvmUccLu3VLMSze4KjZAxDZS34gWLGMlybuk5sblT9fdqznoU3xpgEL6VbK0bSlcmPq+E6bnu4ZlcE2QiAq16ij+lXoY1nh9vOhz+LyfbpdjU+qKyoViFo6XVZKaFVdW+fVERrYmxJq6Z9Y5J6i1+IyCWkIq/tok3lCad5mkr3QzvphM7Y1SkMr7jV+xls4vkmkjBX2CaYcdAkgMVAYM5u2t5+x7Ym3YC3d3agpalJNgObmPjHRsFDT+PFfgcFGskQo3ZY5VhWA74saEYtLjvxrN5P5WP6v09ZIbrN0HlFLOgTZE1VBz1d8NRtNWQLr2FJtCqFspJRpJXJ8rZECy7R3pgBLYP+aj+Vn7P/zXZRcV4xOnmDvEp9Ml+1yGqyERB0ExR5VrtNkY028B1zHqQyadmA2C4qU7niolpZ86IVAfUMcEiUn5psFsB0P+p/mf6HNds/mX78Ds5b3dy9ixJJ5/WUV8PkUX8nybPREGhpVR1B714Hgmxl2xLbx3p6XJS/8jldEMa+VN8xxVbuZLJPDj9rVT0Y+GlBSbJwyHz6uj+JfH0dZr+/CO8sXYIhdfW46eqZ2DOgia4EpKZfX9a0jGsQaScn74RBtFTOvGjAowv7xpVUaa2+hGQPohAu9T0GA9l0AnmDLvtBJidrs7aGZh06etXYEgxOyZzZkHfwt/fdj84YdYrCYIuVCOlXwWb5Z6o1pDoE1LJi0MtWTD8Apomx1XUpd1sUfQGERLi8zsnh8OF74LsCsmVNNbUkGjbiJMcCttF9suNqZwjBy3CUALjXWlYJ1pcY8LPFj2AKwaZZj6CDybIkcwHEUBLh8InxGtxy6TS0ZbOix8XEvQxkM5ow/amMFkJsEG3GXtoShd1BkCEsYuf9kSi2oYgHXnkFy3d0oC+sSToPYwrrN5vK+fcuuRjDozFJbj1wXBNqJo59FNUmPd64h/nXGJ9B2kTMFPDr1vSQDRmJ4PmPP8Yrqz5DXywq74srkglqC90axx+IKYceisZsFgnHUY2zAM+/XsP81fXMa/CdM7Fe29uN3z83R5Jztm9xbrUUC/j+lTPRmM3IvtUZDOH3TzyB9WSMhUKSrNQ7GXxvyhSMbagTEMu6uDLp5Xzt7emRFgLLMrUgGwX0tyUS+Ol9D2BLTQ1S8bjgftKalsvhe1fNEA2ohEkK/e1FUlryJWgChtJtivcVDKA9V8CmVAr3vfCiq8/De7Ug2+9mXgmKYNukUAoobLtJZYRl+VVPj6wZtktvT/Zje2+fnBUNTLJ7e9HZ04nOvj509fbJPGSyzESUxip5YaL4HEMtYF7IC4OD4xMv5ETAnJpNU045TZIqAcUCBAMVRGgMhDBhjzbEyCgNBNGdy2FHNqesOQZd6QwISOcKedmL+Hua5JCR0J/NifYM2+QYwGYKRWEeFrj+g0y6dWKJGHqhgBHhIH587bUyX7jnZcIhrNqxA7c+N8c1OlCg0GhnVQ9HqrZI6jwrD0alzGSCRdGgKxVw5uTJOP2Qg1CfL6Am78gYMNDlfiAstmgU+VAE/QS4g0HcOnsOPu5UTUPOX85ljhU/u3ddLS485WREMjnUszjli5/EfZMxXSyBj7dswYvvvScFF4KI3N8SZPWkczh6+DDcdOZpGCrutXl5B72RGO6cMxtLt2xFUhxWtVggz1i2Iw8edFeLGUSPjOQdBs08T8R5tYDRLU246uyzsW9NLeqLJSTyRdHPsvEF9+eebAa5aBSpWBRLt+3A7bPnYAfZy9T4KpZENyZeoOmHgwuOPwHjhg8XIKRUKCLTnxIGr+xz4aAAjnyuWa+8io19SeTMwcaiRU02g2GpNH5w2SUYE4+jORgQXaxUEHjwjXmYv/pT9EWiwqrjWmOsfNnFF2Pp8hWquUYQmfPQyaM2EpJnnDRhAn5/332y55DJFijwufOYOGIEzv7GSVj56ecyVwlIMfkjQ4J6m2zpnTThQMye/QI2b/0aeaNvShBxv7o6/ORKuosqAzTLNZFx0NhoGOAcYp+7rz1nteau7rAEmQlY3vriy1i8eZOAgATYRDNNOmRKSDg5tBUL+MsLLsAhTY0uwMacJJ1KSRGjoZ5jq4CF/7y2oQHBPKt3thHAb196Bau6erS9koUBBBAu5MVx9y9nTMfwIPDRgncw6YBxaBk6FHOWfog3Vq5ED8ddwM0s9mxuwXmnnCKyHc/OfUMBO9OiyXlw1cWXyv0/NWcOOotqCMU1SIOB8w3IxmdYsHIFHn5vIZKJWqSDNNQIw2GRiMUDs9K5XsjMJdMxlM+JfATv97JpU/H2woX4bNs2ibMCwSCiTg4jYzF8e9pFygw17FULW4lBEyUl3l2AJes3ipkD48tYNiPgmAXZwNymplb0pi3I1mtBtrvuRUeixpg98N4CqM/lsG+xKCDb0EwGe8YiLpPNnq+VRS3rDipMtmJRcjgLsllwpdo6Lo+tFGTjWW5ducvDOu4R3DvKKRuMrbmnM0ex5n76Of13on0sbF51EH5/zReY9fLLEjv/6MYbUZ/Pi4FMC7uRpP2++p3686NCoKggWx/BFYIH9nr++/N/j9eBwNjU6o4zx7U/sr+7+XH5PVgdRBbW/ZJI5SmQNz7luaf2l0gLr8ltqrcz2s971xZWGZm/xaLbAaXr0nNr98sO2e8VBlRBgU9bMPRIKN51qj0vC9a9/cpkI9vPwx3879+Os/6qUjjaCcC8SEzd3C6vynljYjlfvstI3DM+iLlAbXnGoNcRk0LbQUEtZiOFo/mUMqc9ZWxTKDCSDP7nZbGcGuBWEkmAYWG4Dbxfb1z1XWYsyNbY4NOtr9AwNaCk7NNCsFBzP5VEou44i/KeTp596/ZctnGnba/+2Z33YL0xZaMMwr9+569Fx5NO3mrmZboHbOePWXsKtnaDuuNy9Is2r5JfRNfdXNjOWY4L4w3umT39KbnP+nhUGMoqz+FJBmldxdOM1rgiiAyxjt4esH3cvxe4ILHfcMF//VI5k21nbNrKXUI02dgepsYHXgJfyQiwwY/VXrC2tkR47YZXlZpo6I+WDGjdHdTemJ8sv6Z/k/YGWeUjqfdDlD8aY+JCICxfBtQNRKHV8p4te2SWqSuSNUzwFpR3/0Z4z1TMuDjVVdIK3vsBHytOrSNlD3t9opK4i3IDqm8gyFY+YcvvUwNL28JiNdnEGMIvsFsGzph7t6w8JrSlgOgAcAOiGGDlc7obtgliLSSlwCdZEsZVsmJ8POiq3OXFT2/m9Zg4VTs07ee5aGybnJ3sZL1wUdtqT/UjzL+xe/OAbS9sSfMWSvnm6v8ucSQreVpcDQ31VYX97UL0z0llW6nxgVZemNT4gS4/PKOboAWKuUETZOM8YGVBNkQ3SOQmIimBWQP6q3VPs2CrOK+4SfBAxpR3aCoLQAHwXgkU2K/u30jKx9ceQsaFktU8x5EKAWnu1vhgULDdHCbW9vzrrh4EG5uwIwj8+z33oCudwRknHI9zDz3U6GqRQiwQoh424phHV6Ssa3yg60D/3rpk6j2XHy4KLAexY0e7Ov9GBzK1ytoOjDOlNUwg08EzJSnf92QOmO9X57QgNjt53HLbbeiKRKXSz1aMwX70AFKxZFZHCTBYHR/L1GDyZwE2gjlMhpjUMCkXjRU+b4EtkgVhOB2y13B89wJqsmm7k4KzCoTY1iQ5VMxN2V+7envFEYmtBxao9e89/D3DAgblbBlb2tmF3855Qdwgqb/FQ4/Mk6ZMCjMOPxxTDzlIKlQici+tUvbb7LxnBU51M+PUZDNsT44Jq088IJl4Edygs9zWEnDbM8/gi94+JEVQXAGEmJNFUz6PEcEAbrnkEoytrRXDgQgjAR8gKv8ZCEkFTvQ9pJXb7NGcawIYaTAjPEHTzigsugCwpVTC+lIA//TQg/iabBwaJ3CMCwU0OHkMz+fx6+uuFmF/dRbT72Rya4NE7gf2hwAi2QBsM7tz7hviRtgZZREqgDong+knn4wTRu0nOlNM7xdt+Rq3v/oaeqmJg6C41R27z9644pvfkHEWHRjT7lbIF5Ds7sIeUvVTMwMFtALoCQSFffA3vnZRarLx3xBg2au5GQ0UQZf9pzzQkzVndBD9ATh/z2CGznp8X5t7e0Ugn0POFkK2iw7LpHDnDdeJZhO1AwkI8Ifj0J7sR7y+QdqkOb+YAC/7eituf/4FdcPliedqCep6VgDWMDNFK8eMLMX0ydphe1SB4GMeiYKCQAQRjj94Ig7eZySc/j401rKQpj8yTiIOrgLlZJ8S7HtuwTuiIdlLlgbbuEWD0BP5l/lqwHI1XdKCgK63ijIdndj46QIBrTxa0yn88199G3uI6DxNIEL4ZPt2/Hb2bHVZjYTEuEGCci1l+O7W7nX+WT7w77XopIPjL0oy2KQ4PEHwCUOGYOaZp2FkJCxtz2R0pZP9wuKmHmB/KIzOUAiz5s3Hgi+/QE80IQm1sNBcd0cHBLhHsVDYn0G9665GGlRAHGwJPDChf3LZcrz2yScCnHNOEkyK53KifXXFcdTg2x8NmQyiKAiQx7G4848vYfHWbeKQzNZIeQ9uQc20fQ+oTpefge6ctWJZdjEaowbL8CMI3Fgs4oIjj8LJEw5EUyYr84eMJQbvnHfdxQJ643GsS2cEYNseComrJMFmfg+1wRqcLI4YMRxXn346Eg7HldmFFo4pt8Ef/nu2Bu4IBPCzB2cJcMOCDW+RMCVdGvcrFfHjK65AvLsTzWTKEIQIBrG2vV0KVtaNV3TE4glEm5qwcNWn6ON8pb4hE45sDomQgmwnHTsZf7j3Xrl/gtME/liUGNfWhhOOOgorP12t+qA0DyETMhI1Lr8OjplwIIrdPcil+mWf5rqJ5YtoDECYcDyj7HtJE/xnzG9YPW58UJGcMGnhXs/11R2J4s4338QHW7eJrp2dZxy7WD6L1lIR1595Fsa3NKE+5yBBc5k8Ey0IYMF9O2H1d33tfpaNJ6uGzJFIREC89mgEs5Z8iLc/WyNGAQTZuBa5fxxywFgxn1i3cgVipYK0S1526aV4c8lSvP/paiQJOAVCAqbu09KEK88+E1t7enH/nOel4EaAk67IDTkHN119lezPdzz2mLB9C2G26ebRkM3g3HFjcMFxxwpwNv+jj/DMkg/QE4uL/ijfLd8D14kAy0YDVTT7yEg14Dhbzi+ach4WLFmCtZ0dUoBg3MR1tW8kjJsvvVTYqoFMGo3xhOhicdDY/so1Oeutt7Bww0akw3FhecdzDoam+/H9qRfhsKZ6BLs6pK2aLDWe5mTZkm27LRJVd9FEQsBinmkUoOG8HR0J4ceXX47WZB/aaJIh+pNeXGvXYyVIokU2JQIwPtBr7t4PP0cAid/NeIY/ZZz1iuK22Ri1yEmWcTIpQvmaT9n2VD2n2CKbjkSVrX333ejNZHDWN08SU5JQfxKEk+vClCOBGEiIC3nFj5VT0tb5khj39CdTbjFfimL+SpYvVnM7UIycCWN3yrxYAoG9VDWms8sKonxTLufqTcuZ7nd9LhsfwyaSvFxPH+bVJB6IyL4xISorxvqTW3su8kxPa25DyR85i0wx0+3WEIMBUzgx2q+VIJvHZJNvcDlpfF4397SGgizO9GmOWyudTD42bTUmiI+0wH3Egmzu+BgmczkLRsdH3eA1bhUGeNxqmVbptPGNr3CqzLOyYMeWWs1xTbF3F1PeXlOwjrp6MZdUMFFHwyOB2IKDLUwZkzXqo1GL1miy+bNT/5qseKWiAU4AnBgJwSsWknUOGHzCzXlVBoBrpz8YlML8T+++B1+RMRsIoMnJ4OZLLsYRLS3CHFfG70B0ms/BdcICBpls3n5gimr2I278pbEujaMYT/awPTUSQiMLRSKNQRMtlX6qnApuSMA9Lu+gp68XbTSj8JF3vDy3AqgncCoM+ZDE/B7WURmXDf5iDcjWonpAVYAc/0f51zYB9YNstpLq/7cuXdjfY09Ax7iLtrZYGe/ySmXlrbpAG0KgFTPbw3YmPDfgdTLRZSU6m3NdkcT9y4eq2mvKts/gzDjTESwTxw2i/EaHyZuodjKUc2DsIUMXFB4rymAylF8RLax4wgparE52uuFYkK18Ux/wcfN14o7Vq851aqW788/ZLY2/svpPK13pV7caZwNa4Cqe0/RG83M8FGh8oIty5+/TXjebK6AvlRQqrbtZ+uivlfRfb6GEsKOzQxgdZZpsdhzMr/7P26SETDYCSTxQBgjl+16LbvX6HKpQFxCwVai0ArB4oKnl/Xn/3vsirfZQ3SWABtPe6s017/1UK5C580DcBLU1xP/OBo6P2WytGUVENdm896lXrryWB7YGZXPuMVoS5RpnVejYBjxXUAnY0d2LUH2DCMgvXf8V7p/zghg2/OSGG7EPmSs+HS9/733GaEk0N7HBSVtXBWSzApZGuN9Pd9fnCGPbjh3STqv7gWkDt8GbaScZALwjhGQ6JUKkDPYGGx8LlrFFrQclvLv6c9FS6UplEKcuCI9NU32xa94ekOKCSKZIJIx5Kz7B2q07yqrWvH9h2Zi2kNMOPxxj6GBcyEu7NlutGOwwKSBToq5YwAljx4hjoOh0+VyV/bsJr+/tXcpoJJ1aDDDIPPMdKvycghpsCQwK6HXf2+/glS+/RF8sLkwiVm8T1GPLZvDrq6/GuGjYvMeC3KMGnN5hw3FwQTZfJdZehwLnBFsI6C3+egseeuVVtJNhKlo1ClwSQCEzae9wEDddegnGxuLS+saEiK077voxh6lU4DrpMkuWqae75lVky++P/8VEJ8WWRgCPvL8Qc1etFi0eh1pU1A0rOmjJZHHBpEmYftih0r7JljkFnkvyb7q6ujGElWqXeqnrgOPWGQA+7EniXx5/TBIVBgfU2xndUI/vX3ShaFYw1CfD4w8vvYLPO7sErGByRTfGM446SvRu9mlqxH5tQ0Xji3B5trsHw5saBQSUohiTBBphBIPiLvo3d9yOLbX1oslGkE3nmc4jAtycNxYYHdDePuBssu24xlnPaDnxO5mwJnKOaLKxXXQU78/oA2ngrsWp2oZGhGNU5lCtNc6xn856GBvoKEyXXWGsKcOdQAfbqTkfRQ+NTBej7cLrEeCoKTioLTgYN3xPHDVmHCaN3l+ASI4nx6e7qwNDm7QoIZVjM1k4s1jP5vxjS96ry1fi4Xfek/YtAuAK7mhwbB3CpfWQ9yJsVAusGcde6vIQZ6LzI68lej1kX+bQnM3gp9dfLwwlBn9sx1ze041fPPGUth0KSM/v8zfQ2yICb3hXoJs+lI0jLBDJcec9iSlFwUFzNos9Cg5uuvB8HDxsDwEDent6EalNwAlHpEX76UWL8fKKFcIqo+sx1ynnC/WgOP9nnn4qThq1j+w7pf40Wtlqau6Q5SHOJr5XYcA+8yzW9qcFZCPDlv+OQu5DU/349bduxGjqLJp9jzpwbFG94+VX8N6WLXJ9AZWMey2fT5kB1U5G/xh54yBJkTkkJE51C5R0fCyK6UFtlk7BGUzec09894Ip0j5sBbl5Sm8plrAuk8Otzz6DTfmi7EsE/nVfKqIhl8XYmhi+f+mlAiwztSTfhPqH0pLWSt9l1RTkHvf+1m34w6uvSXGGIJt8D0poTKdx/rixmHHsZEToQsiOEJqh8LuM47AYFJh9gmP8aUcn7nryKSSjak4j3CLu6QJyFPHt66/FH+69T8Txcyw2FBQsnbD3Xjj8oIMwe/bzwqZ2JPumezL/nsUdB9dNnYpDhw6RfYY/fHfUsbMaf0ztyLzqLwLdZFPHCbmUsyOqxWu25Zxr7q4338aSTRuRZKEqpMkQ1/WwWBR/cdH5okXJpMxe12ojZtnKTZAt7OskMeMuphak7BrDFbJG5WzZ3oHfv/AiuslApOabYWaOHD4M277eihK1SkxBj+fKlClTsH7jZry/bBkyZH2xLTGfw6iWZlx3zln44uuteOi1ua5eKVluZKr+9cyZaA0Fcdujj2F9oYhsOIZgIS/zhEy2CyYfLWO64MMP8Mz7CwVsJdOThTcCdmQlCquVY07Ji3xe3hkBYbb5894uunAa5i1ZhM8620XrkgBDPO9gZCSK71w8Tc7GADXrwsqY5ty38++xt9/G4g2bxASCxQKaSLDF/2+mTRWQLdDZjiEJym3oohZ5jEgY2yMR/NW992NrNKrMfbLnSiVxJz2orhbfn3ohWmhaFgyJq/Ng3UH+2MR2LvQmVePaFv0q/43/v+3vRaM4l5NzQkxbCARVSdz1pZo9wzAp/SCbgj8GZGOMxlggHBa2+dPz38GHqz5FW1MTvnX5pWjJO0BvEjXhAGJkt4t5hoJGLnvIJzlj92QtypeQpqRNnXavWMDLqn1bwFH3OZ2JuquVhB1GKaVKKSQ/yGbrCX6QjewwkRGQmN9oxEqcaAxr3LEpB9nILmScSCabC8xVIhW+lyLxpSGh0NiPsZBncuUZArjMRu7h7E6w8YXphCNwxbxanSgHvvXqoGIQ2VxO1kA4pPup5PIVHUL+eovw2tnNUAwIC66hYaARoV7d3IQtFriaYArw8hl5Xfvv+M+k/dg60vueweqBscONnyUwI+/EGL9pPmd2TErJGO1dnQNG8qBfP8carh9w1Hdus07Ty84zysgAOYW86E1b8pMd2QHyT74htxm7BcDduW5AWP5Ty+JU/Ec1H6l52RWL4jdPPY2P+1KiVV2XSeGKb3wDZ43ZX7QpKXnC4m4Zg0+SzgDypaKA7mTscXzCjIuEDeg39VPZGhZKqLXbG45I0WLJytXYs7UZl55yMlqCAVPwMoX1ivmq36eampmCI3iQ1YKvjLbsfLLt2HxakmxIj2chTWQo6L4quSqByIEkK//9y+8/27a1RFqr9PT7k3DOIp9gnf8Q5fd29fTJhlcTVwbTLusSJimvBNl2JcznB9mI7rInf3ctVBUUDMpEt4Ktcq+ColQHOfzPKSBbR5fbJuj/nL2v6qBXUKyGK0G2ageItwg0YKRIegethpnAyQE8kLbp/x53fIwFfYBUWlnUO/+ct60ExfG1t6cPrUPUaphj42185eCae23zPru6exCrSaDGCp0bYcPqqmxe4kNwpT9F1hRDK8/2fmdjJO8TpNJ2iHuK6CFVgIHV5qHZhrVdlBVt13J6oFBm5fvg9sDNspNuOC0DQbZd3S/bhrmp1tHxVYCB3QOVyWTjQUQmmx9k29n1ZJNmOxQdX43zr7e+KitwtgJijhhWnQVkoysS3UUt9dZjWlZe2w+6t3d3I9pQj2IkKoHunS+8gNVffonxo/bFdedPwZ6+RNydm6ycZnTTI8hm9adkbVa4YbpnmBk/Jqnq/FvngmzVxsZfrdBDLCTuokUnX5Vl6jtulb0SpEB3ABneK5OnPmoXqtC5DRQFXDP/p84TdazIZlqdSuG/nnlW22PY5mMSeVZhCZomTEX8r6dehEn1dZJk2O/1uy72d3djr8ZGETu2joE7nXeGiact/XSAtmxjbw5wXAguEADqhjqK/eTeB7CJYtQUzyYTgq2iuQwObWnCj6ZMEQp4XFrwCgraWUttU/GS/ZLCvWJ8EJEqIMeDiQQTRrZkcFxeWLwYr3yyzLAamPgp4MBEti6Xwei6Gtx08TSMCIZkTOguaoXX7XO77mF8Jx0daGlsQjji6Xt4+48maTIPBDBRFzFW+j/u7cO/PPUkuqIJaW0UMf1SEY1kseWy+Kfrr8W+wigjg0qDbJ74CrJ1oVWqYRroWYY3gw+23NCI4HfPP48PurqFNcRAgwnt/7vwQoxsakRfEfjkq3V4e9VnWN/dCQrHc38gyMjxjefJSspJknbchAk455jJqEmlMaq2RgAtAmf2HfYZkO2mCpDNVvQsMCvi7JWaML6gUsYpyFNLZ7a7vslaMixErqBoQdtFyWS7+4brhOlnQTY7w2iAIcxxisUHKS6uAvtPLfsEzy5eLO1wDl0Que9Q/0jcJi2TjYOqyTH3IY7bAc3NOOfISTi0rU2AXqYvluWns6eIrk6yjQmyabuiXcvcAwUMgTpGzl+zFvfMfUOcBJmE8x4soKM5j2p0SeWU4I+ZN/wrC1rqeyohytZVMsgKBQxLxDCipgaXn3YqxnE+Ggbfiq5OF2RjUkcgtrLYVg309K9xvUetqiqQrlpOUlUWYX1lxXEOcbyY6LM17GeXX4YDm5oEvOjs6UOwsV6Axuc/XoY5S5cIg42JNNeotrzm0Ug2x/gDcNlxxwgLOZzLoNifkTVmz1tpwZECBLAqm8XfzXoEnbGEMZ0gk60kzLWjmptx0/nnKSjF2IKacqGQaGfd9ceX8C5BtihBfX331kihUuOnvB2s2u6n81XelbTnK5NK2RUE2YCanBYMjh7WhpunnCcgG/dZMn84N1f19QvTcoOTkz1b3j1bx8ncJGiJIv5+xnTsH4vKZ6ntxjFnUtPd3YvWIUPkfbCQQODx3vlvY+6X64RdRbdhzh22NzenU/jptGmY1NyMUm8SDeEQatkJYFqjhQltNBF55nDfXN3VhfvmzEaOmmvCqlRmBEE2FsivnT4dt959L1JRtmKyVTqASKmIA/cegcmTJuGPL79k1hfrOCpHQBCHINXM887D+KZGAUHFMMO2H5q4ni2fnDPzP1mJbrZh1yRc/TtvP/afnLKINJ5lG2cojHnLV2JtR4esN+4lPDsICE8YsTeOGDMadXkHCeOAbAt8+IsVqAAAIABJREFUfL4cW/SpWSqxnhIB+LzRfAmNgRKOGzNaAHaOF++RxYZfPvgwNpFpEY6KRhbB8D1ranHZ+edi+ZovsGDRQuQD+m75XUNbm7H/qNF4b+lSFKIRMRygJt2Yoa249uyz8OHqz/HcosVIRum4G0Ewn0NTzsGV552L0a0tuPPRx7AuD3k3JSeDRieHi8ZPwLSj6aYL7OjqwuqtW4UpnQyF0RuLYM7CJdhCIy6CDnQXpf5pvogJew3H0WNHozmrbd4j9h2FWS+9jE+oyRaLyjsMl/IYGgjipMMOQ5hmZ2T/ic6w0ekkAzMcwZLPPsMGMpDJfAyGRJNtSDqJn8yYgcNqa1DqpLtoLaKRkDB3yOqiUyvX5g8efRxfFKjRSJdWBdnqszkcO7QVf3X2WWhOU5Mtbtj3XnHdf+5WrlIWxDgWfuODyvh9QIxpYhmy0QT8rKW7aJkCyKChkL9ddGiraRM03R6MAyjazrX1WXcX/uOhR+R7vjtjBg5obZb3lunuQU00ImOrUbBXDKkGDFkAIsv9o89qsmnkWv7vy4sqmqdrMZ9sIsZP2sKrP/pZ70TzM3XsXbFNkDIH7OzQc6r6/dr8Q/+W+6PGT7ZbS69n74+x08CMyv4RcxuuUQFNJaf2kCaL07nnqnGLZC6lwF6vGqiIPIinsScFN1NckVzdZ0YnRZ1Uv4BdiViNEg/MNe31/GMm70O0a4Nw8spobGq25n6DThv3L2wJmZ8jyBaJhF0gSJi6hhRg35G/2M4/EwmKnCMgEgtxluFnO5r8Q+u/fz5nDwHemhqEBQH3JJz8oJCLhVqmH88yx5HziBiAdnCYtlQPey6bj3bOcsg9ANzTALfXqwTZKKvCuKEjFsE9r7+BNzdulqIB3cTPmjgR0488Qgp93NMlZ7FfZN+XxC8luabVgpc8153zRRlf6euhLm8wIPnCRx0duOeZZ6QYwvPrjAkH4MJjjkFD1hHAv9JIk2NgQUxpiw1Ama0C9PMMrcyL9QbsfSggzrAlKHkqdbypAS6sQl8R0A9iyurxvVwB2VSTTYiIHtOlDGTz2hps4P1/CbLFoyTdVx+cAZs0gqrJZlyRrAifH2TjZypBMz02/jSQjePbn8z8j4Bsu3rOwUC2wYQd/eNjwac/F2Rj9aTcDcd/iJS/EXu/fyrIxunf3tH53wLZ9P2yNTEtbjgq1FkOKlceJbby8ueCbDQIYWJUnyDf4n8PZLP3a0E2aq5IVWtAE6F9H4ODbEMIHvj62/1HfOX8kU0oFEBXdx9itTUIxuLi9PWVk8Nv7rxbAImrLroIx+49QllQZH+4lHu2rmSRTmU8kM1fSapmz+2CbBRsZSKvYOtgwuEWZHPHxzDZWM2mzsuA9eVWsHR/scCMOMVJkNitugXs8jChj7q2BQRIYnWUwf7n+QL+9ZFHsY0OpWFtobKaQyJYXdRkmPotN194AY5rbpIWQX4nEz87H1mZ6unqxp5shzQB0M4KGhJECQAeFOCcrfXiMmvclNw93rSV0DGSDKMX16zBw28vEMCJ1Wz+sCWwJduPG047FWeOHKVipmTT8TAzh7c91SQYCwYkiOahGTIAChM0Jp3i3NXbh/teeglf9vagn/o0xrSBa9FW7w/dow1/ce45AspqIqug3oBCjgH5WdAms5WuWtSe8wv3ajRh3qMB+whw0OyALLbfPTcbH3f3oC8aFy04zmVq9rRk07hi8jGYMuFAYbHViMmDCQR5UBcK6DaCrQwSNRhQOjtbUQmy0kzh3a3b8J+vvCKMGLYjUgNqH7aN57Lo6euXFjlW5/irAltkRVGXh61SNFgguMdE2MHekQiuO+ccHDZkiIwLW8H4TglM+EG2r2vq0Rf3mGxBfpepJvKML5bUiCVYCpkqrKns+4SOWbkTTSvRDCLYRPBCgSGOEVua/CCbGB+YtgBlpQXQ3t4h7XMEeUU7j22tCGIdwdz/vA3JONuDFdi0P2Tzsb0yx1Y4Akciik5AL4dzDjoIFxx6sIiVWwaRv2mb49/R24PGhkYX8LbnOsE47r6cs2w1+GDjRtw2e44wGBzTsmrzgxjFxGtrEG1oQrixSQBQtsIzOhKGTyGPeMFBPJvH+FEjMXbkPjhozP6oN20LvBb3OXVW1v1gdXsHfv3YY8rYChOw1ITKBt2VrHN/kMff6wxW7R5laZHBSO26INLBiLTkuYBSgK28BTTm0hifqMHPLrsEw0zQuJ1tiLV1eHbhIry0Yjm6o3TMpIaaAmx8NrZDHjykFTdNOU8E7+XUyqThpDNoalC5DdnvWFkOKgP2iSVL8fTyT4Wpx3XEnwRd58iGO2Yypowfr5IBhoFJJmlHIIA7Zs/B4k2bpSVT2ufY3iPMsfLCnpf0eaPhat8I8KgzQZxcqf/HX9nmZu6FewJXIIXbh2ZSuPH0M3DKqH2EBcSx5d70WX8av3v6aWwqlGReEGCTLY1MYsdBczqNv5xyLo4dvqe6K5vWPl6XxSkWtlqGtMla4f7PeX7LXfdgezwh7C0G9wRjyVTdLxrBP19+OYbzs929qIuGRe/O/lghf+4jX/b1yf30RcJIUefNGG/wvmngU0NNNgOM9WRySFP7k4wLU5CppY4c54fLQARS2SxqYjGXNVZXKkn7Y0Muh+E1NcLOEgYC9zoU5T1vLAB/d+t/CjuMa1SAzCpapv74QBIkcf/UeyeD0gmqdqW08ZYghhqcd7ECHZUJgyutyjq/+6N8y8Rm/EBm8B6hMP7pxuukEMF1TXbmf8yeI1psZKmKvqDoJRZw4WmniWTH9s5OvDzvTTjkttIYipFhqYghra1o7yCjOCjMR+45o1tbcc05Z+L1d9/DgrVfoi9KAwuaRhSkrfW0o47AiQcegDsffRzr8yUxnAhw3mezuGDCBFx29JEyV7hvcB8goENQmmfPzx6aJW20BJwFOBPgMI+GYhF/c8V0jDbsXM6Be//4R3zU3uVen0571BQk600lJjwhdzHOCnIPVcMYcS8lMBogky0jhZEfT78ch9ERubMTrbU1iEuXTlBY0UyUeX9//8xsfJpMyjV5phH4ZKxy8l4jcMOpJ6M5lcHwRFzGyu/St7PODmWdsxDSYmRXvPXsL4r4402bb/YmtVhdX6txtORxRsRf59xAMgDXL7t0WKz25HdUO4/vkWNLV3MyETe0d+CogycKC0f2qhJEnoGSNCSSyD352EoDNJx8nR1s3Uwm+424uh8W8RU5zULxfaXEbIyfLMim1zNF+Yq41NP+0r9PZRyT41qQrTw/9owOPA1WOU+K6irZ1NxoDLLM9Sruz/95OVcDQdHU5julhFO5dMjA92HHjtckA667qweNLc3S7eISX0ynnH8P8f+en6WrJEG2+rgxwHDbf+3794+3fpqfs5psQ6Vby+iV+8xTKq9jASzRyRPd8biArbo37YxprePLvU+0XVN0fG0aVM/PD7zp29YZwQ4xMVwk6F9lQPxz0Q/W9aczQpppNO6ids+sBgrbr+Xn3Y4Q5hlSpPHGrnLuy783xWruuU9+8BGe/Hg5UqEgakoFHL33CHzn1FOksKZFeR/4artpSl67KIkkfmarnfd2HJ2Qtolyrd457y2898UXsn8zfzpl31G47ozT0MICFgFV804Z8/oBWruSqMlGRprmuBYBsSMx8ESTwpf8syA6u7qQqImZeWCYjIOy7e0CCiiTjSCbHkfVwSYZZN+i+5OYbAbo8DPZKhll1RaXCyIhJL3j9aZdtJpFsAykuVE/SFIGsg2CXLoTzr0JTZ78gvc7Y7J519NFvTsgm3+Dtcmvtgl6TLb/LsjmarKJexQP3MHBSD/I1t3bh6FsTdxFm6m/DZjP2cGWtEQlk22wbbKcyZZMs19dba75vS6l2NfG4YGf6lIkIFtnh+vsN9j4+EFTPaiDos1HlJ8b0K6Yfv9bIFsluFs5UvadULtQmGxkF/raRQcb2YEgW1TaBCvHpxqYbA9Ny2TTDcjqBOoVPWDHO8SkeGWMPzq7+8S5LhSLSpJDptCrH3yIl957Fw01Cfz4uuslQa4j+0PaHvV7BWQjk01YEj63F/Og+ly6+XmAsm56ZLJ5IJsFxcz9ug9qLcX1z8lkY7toiQklwdZdgPV+Nx1W4dq7e7TqZ4IDfqc1OUgZkWcGqb967HFscgrojVCTTfWXuDcJxVyCYwIVDpqyKdx80UU4saVZWSNG3Jnjo0GimpK0tVhtvvIgqPr80fERbb4Y54GCbHaPUSAkJG2TDDTZuvWjhx/FhkJRzAeoO8OjvS6bxn4o4B9mzpSWwAYBB5Vd5IFsngEEx4GMxkRDHSLhmDD/mFSQvfby0g/w6ocfSTsTW+ZEl0aq8gHR5WnJ5XDSuHG44oTjXCCFh2ZEWod9T+kWf0xteRcgG3UPKRYtLSekuLO1GcBzK1bjyUXqHMiqmNWiIgNoTCKOn196iQB9hGzIVvKCxKAI9/Z0dqsrUkh1EClizcRG9CLMM3Nc//GRx8RtVPT4mJiTPUGQuSIIkFY/l2XNRJQswBJKIRU/r89mcUBDPX58ySWSnFNUlhVC/rvBQDYCbJxPAgzlqRGmzQg2UNR54K0Xl/EnYvrKCGKSliUTTRJkpe7zfqwmG5lsg4FsdQ31wqjV62iLLgGIR16fiw1dPUi0NKGxqQlNrS1oaRmCWGM9Xl6+Em998gmyQSZ32lTJhPfsiRMx5bBDXFF02dNNCkLYkAliZzKNUjiI3lRadDf6+5Lo6+6C092FGaedhjYR7ge6shksW78RQWoDJRTcINOYkgecVZy3bOX9vD+FO559TlqKlGVoQJKGelx17rnYIx5TI51oVNg/vIfPN25EsrMTpx1yiABU/L6uXA4ffrVeTBDIMiIglsrmJKmJssW5bBGXJ1W2/Vv2aCbBxTz6c3kBAAm8PPHWArQ7OQExReqCpiG5nDC2ph97DC4cf6CASRyjdb1JPPHOAry/aRO6YgnDsCWniQl+QYCW0Ykofnj5ZcJaFR3CUhFOOo1cJieu0xwIMfggY9Mwh/7+vgewIRRBH51yRby9KIYbI1DC3108FeNrarXlm26cbD00Afqqr7/G5iQdkrVV1JrDUPuO7qL8SdDkyuzcOkzlKYdt8RVGJO8pEsJHGzfhvc/WCBhkW4cI1HNt75PL4Z9uuF7mrAVBP9m+DX94/gVsDoQFnOH7JkcsWFLjCLYAzzj2eKma8wyjTiYBItu2z6Smq6cXTW1tovXI/e7ZVavx+PuL0BGLiq4V3yM1+xozKVxy1JG45CDVt8x0daM+EUdNOGIYigU4ZAkEg1iTTOIf7nsAPWRARUICGgkrmOvabW/2EkbqF7DgRZYbGRxiCERQ3a+zZEBtgTJNOzYZATW5vLRAXn/mGThhzBhlitLJmszsYBDrSsAtt92O9nittE1y7+Y7G6y4JWet2V+EmUejD+Mobs9BMsxC4tZstUZ9SZLZ8/2MT6sTZI1XhgeD+MXVV6GYc3D/Cy9gYy6HrzI50VWzrpgyY0STUWNMcbaWYkNQ9oqSsB94JqtDO/8smFddw/2HDsGMM8/Aw888hy9TKWQiMeREH5JFBQdj2/bAjFNPxv2PP46vckU4kbCw5giyXTRhPC47+igBqllmYFMl1wtB6TnLV+CpDz5EdywhrbMcF3UyLYi5zqh4HH9/8TQpJhCcu+35Ofi4oxupmlpkzLgIO8Qk/AKhWnkNM+ZcS6IhaZJAunkmsgoyE2Q7lCYdxl00bvY3aVUOhYSF+U9/fBlLdrQLwFugQzl1SnNZnDt2LK44djKaUmnZ/1Tn0y+fUhkv6n9L/OMzPuDcHHCuVwYztkMgQJaNH2Sr7HzxJccV8jtk5NMdkjEt2dJWYkGAfgBvfLoSL8x9E4loDD+84XqMDAWlPZ5zsq+HmrZhcUuX2NSM/c6KnGL2QZCNTDbRHbedQf59qxwI8se17Z3aCUDNxMHzYy8etue3H2SrdDStFiPaWJDrwIJsXpFy1yQJ7sNklTH2ISvI5gtVXmHZH3EeEGRjZ5DoTUtRZXe7tSDFSQHZaHzg5gvV79fmUhwjJ2fi6GFDjRzN4N13kteYOcv4il0LdTWqyTZo3mhAVoHJDDPRb3xgxf93Nj4WUNYcV4vVsYiaEFT++OegN3+Y42Ykx62vN0Z7Zo9QDc2KmWuduQk6G0YjCQRWJ6+sHdKXJwnxhK2XIZXfeGXtWtw+bz76ozGRIBhdV4efsxNFXOe9Irl9Bjs+jKO5NskydXUd2UVn78sUzpg/2Tzl5rvuRTd16hizOTl8h5IW+45CE+MzQyRgjCHt6b5ntp0sNFxU401qG+vIee/UYgz+0dbiZnVTEn/H32BvNvjfA9n8L5NBBau+RHgrdY0Gu5wEibmC0PWoyfZ/AbLtClzx8rk/B2QLwlJpqSE3uFOHN1J+kE1akUy76K5BAHOImXZRsbVNJFzb3J2BOpUgm2x6Pl013cTKf/4ckM1/mKSzeaREFPK/B7IxWZN20foG1WQbBCTx5+VyyP//GGRTLYid//yvgGy2vVXahwdWivz7ASuUdXX1AuowkWSiymTjX2c9JMDUNw+ntfOxrnA+gzP+kGG6K5CNWxyDFw3WLDCweyCbV1nV8RPh/VR6t0E2G7xqtacoh581wNB5pa10bOEhsEhg5TePP4YvMo5qPtFJTMA1r0XMMtlIrab20c0XnY+TWlrRCmW4aXufajNk2ZrYQ5BNba7dyuYg08G/f4nLrAHZ7MHDj6kxQwDJgIr0P798BR5fvFRYCkxO+ENghsnCjCMn4cKDDxZGV62x5PazHMlgI/uErAAmz9t62DbcIGwdVu4/XL8BT82fh61OSTTqRDya7Wl8RrJnigURvp5xwgk4buQIaT2UhFyYUQoMan3PzL9BQLbWRlOJtbyfogE1yZygyCrbfU1g/XFnL/716SclyemLhuXdRSl2ncsKi+27F16AE1pblI0kraoa1FuwXtpFfSCbOPYFtRWR4MxH6zdg6bov8cH6DdghrTsK4omSYIAi3HlEnDwIgYednIASkUIRw1qHYEhTE2h+s27bVnTn86JxyDkWyzF5S+OHZNPsORxNpQKi4o8xEGRLxhMoGPdXApinTz4GrQTGxECFiWxBWirt/OWvtq2A15J3SlCyBPQVHXQXgXnLlhnBbgX9LMh2j2kXFTMMs6Y5F7Z1dKKuvhGhaEjaL4V5Y7TZyMYhGMkEUuajWdccv+eXrcS85Z8gHVLWC932CE4cP24svnHQwSh2d4orKQHkLrJ8kkm00520Py3jZgFvsr1o8iAAZS6Hm6ZOxSF77uEy2tgiSOYp74vOoUxCKfjLe+F9rCmW8C8PPahOu/w7tjI7Do7ZZ2/MOO0UaWMmvNyVTqNeGMPA7NfmYuHKlcJKufmqmRjd2izX4+zNcTzN9XjdVM6RKrX6+g0mruCNj64CHcMOOjJHosI4+eWsR9EnAKi+T+pcMRmmXt6/3HiDtDszHeHnnpj3Fl5csQKd8bgYcmSiUdnTOMfrcgXsFQrglunTsW84ZNiS+k4pt+FkcsJM5DHAvYO6agQMnv90NR5/7z10xBPIRGMostXZ7B3nHnwwpkwYj/3icRHRJyuT84/7D00veEbw/xwPC5ja58wW1I2NWlz27Kus6NvUg++M/yeIQYDgwbfmY8nmLSJozn07kNd7as3mcNHECbjk6CMFLOP768zn8Mu778FaGmvJfqDOl1zvMQJsTgZnHHQQLj/6aGEE0oCFrCuJeUXDL4RMXpls9W1tkgyw3e6WWY9gI52PjRFENBhEIpPCHpkU/vnGG7G/MTYhIFsX94qUZCKnCUKGwvg8lcaPHngQXfEapCJsmVGQmz+MnbVFS4EpYcJatqlsNQq4WiMdF9Awbdh6nqqBRUiMd4pozmTx/04/Bd/Ybz80UsfMtMoQZFtLkO2OO1UMn3IC9HsQzX4vMqlkZdjzmvsvIVP3DDeOzyw6iOunvAsvxhFgmQRFkSMolCVL/IsoHUmzDoYHguJ0yc//6LY70BmLSgs4DRAUBNR747PzrOEo2cJgteOTbHTVq2OLeh77trVh6umn4I4HH1RpA9GQ5IMUUQM16Ln5yivw8JNPY0vOQZ4JMVmPuZyAbJcbkI0Ab8m0VrOd9acPPoT1dC2kE6xluHM/p1lI3pG2zBP2HoHpp54i93vvc3OwrLNTGNd05iZb0vsxGluBsDBcpaBh2RwEtQXI5BlGnTkHrdkMfjTjMhxU34B8ezvaKHgfUsBL1nUwgK8RwL/NfQPvbNos7Fsy4qxr6rRDDsJFkw5Dc38aw2q0XfRPAdkiRoPVfY6KrgX75zbe602mhTRfX0vNsepFXz3QvDiBn3VJC62MrnS+MmnnXvF1oYB/vutu0Mxj+hln4JhxY2RfIPuG/7i3t0dMtXYHZPMX5dkuunsgmz15vbi204BsYkJg1nf5XB0I0PGdK8iWQXMjG10Hyu9UyhHYtUmQzesEsAWf3QfZbLvorvJq730GpROgo7NLCARW0naw/MYPuPA5e3uTUpyqTVASyXYq7Ox+dT7knLzEDLymy0artgn4/kwLeSF09nSjNhHHTjvoqnTAMLeh8R11xyvHZ7D3Ie+FjMaOTjEvYEeSH4T0Gx3J3uYDpBhFpMhkK3ggmzW6kr25GuvKtpqaeUDdcYKYnga4jp8IVJg2YmHLBoxGGrVHd7TjV7Nni+wDn5MF81tv1EIWAWt/J4qYHxrpFoKBZOwRd2DRqpIUxOswVqAWJQHxF5avwkOL3hfdV+5HewQC+M01V6qTKWPrvKcPaeeTvZ59rZl80TDZ1BPAD7C5c1TiZJtv2l8DZZ4Ag5GRbP5lry9T1GsX9ZwZyl6qdZdwiYyK7PV09yIWjxq3l8GRVv9FK0E2+/Lsgtf/Lv9xE3nDZKurV+ODnTGuPCTaVNCNJhs3IA8QHEgr1SvbKsFAkM37e29zHEjnVRCgHGSzk9RnfOBDvvVl67jmCyqiSxBSen8HOXz8h5D+ns4rSdElEpDNot/me70gy3tXOwPZJDj1HWaVk0db0tgm2C3Xk3bRnbCC/F3l/G6CbOl0Sqi01Q6FyuezICQXnVRe2IrE6q9rUFC5Y3qgkFtZSHEDUirtrg6F/2smW94w2VqGqDONVp4HGmfYuV4JsrESxuDAMld2pZEnugVGk81lsu1CQ04DVg38CbJRQ4BrUwCXoFZuP9zRjrsefVRezk3XXocD6muNUyPF20tIp7PGFckYH9g5xE0u4AULtp3OHjK8X8tki9JddICjiM6HynnL1gfS3Bko+5lsQQpH+ZiwA9vJtQJHlikZTKRUcyXZhJMVHSZXv33qaaxNJtHPVizRYVMgTteLvj9hNJUY9JaDbEMJJRlwxBJQ02wX7elB25BWU0ktr/p5h7Vh8lk3p0DQ3aNlHvjcgXjPBJwICn6WL+AXDz6IHeEYkjFNTtgO2kB3z1IJv776SgG+6m2liMwDaQ4oqEg8QQi2A1L7kiBjKg2nJoE1HV14/p138Hn7DhFIpRGEiMyLq6wKkfLwJVhz7uGH4eIJ49FMLbRIWBxNeWCql+UgP3Y8RWS/A62NdBdlyqZMLTvfJcETNpY+7xdF4FezHsYmtoMI40Fbn6IFVsayOHnUKFx74nEixM0ZyQRFElVzK7YSa0E2tlTyub5K9mtbz45tYhyRjpAR4wlHS4AvjAq2zeXQmHUwqqEBh+2/LyaMHIWRrc0CuFhGFIGe5xYtxOuffSYtYNyL2c41ZcwYzDzxBGFIcPzEsc2nycZ2UQuykRlBfaBbZuo71BWm4EK15goNKnX0+CsBEM7rTYUifvvIY66ovYjjG002gmzCCjK6ebomQtjS3YN4U6OaQRgQxOpMEeDiXCHwI8YNOQedyRS2Z9J4Z+UqfL5ju7CSRBSc38t24pwjrcMEKL05r3NJjQkM888kmpw1vE+Cl025LK454QScceABAh6RnSV7g7RfBtGX4pNCtEV5X2z1/dXs57G8ox2ZaEKSVo7j5FH74PpTTpZCAceQ/3buJ8uwaNkyzLh8OvozWdz2wAMClO/X3IzvzpiOYUEK7+cR8LUEc2w7e3oRj9egJqag9q6KKASReNf9KGFrJiPv+KG338XbX30l7YhM1snYIZhELZTzDzwA04+ZbJg0+g42pDJ447NVeHbRQnQbLTaCCmJiEQjg5ssuwQGJhNumzXHnnBVN20wO9U1UJyxKKyYBdIJ8t9z3ALZRZ8rXVkYwknpwP7/+erT292OfmgTqaIYgDE5lDvnb8F0XWd9S7+nPiNZhfY06ZHtjVB63WYCN84gA9+oS8I/3PyBMvXRUHZK5Ttje3JZJ49fXXYP9yYQwY853uDGblTbD1b196GELMUHVkho3nDxuNK446UQpMtRLCyXZtWqcxQCerapsQensSyI+pFVaWl5cvgKPLVkq98C9gc9LU5PmbBpnjd4fV514gttK00cNy5jGTwqLFQSw7w2G8Fk2h1senIX2RFx0zbgeZO4TPBbGoO7D/P58SZliBTKjpAXSmAswORKghfgRx72o2mzUJOMmIIYZ3IeLaMmk8e1Tv4mT99vXOMPp/pLk/lIsicN2eyJhigYeC7bqDm2EuAkukZFKzUlKB0hbMwFw6jBSX43ahsS26IBrgk4RCDdO0i4bwQSwApjRybfoYI9gGL+45mq5/G+eeRafsvU/FoUjLtEqrE3Balc7R4wiGEspm9gyfgi9WYdZno0cFjI7R7YNw5GTDsHzL72EFAtTZOWat0Twnppp084+G/PmzcOOdFaeiwUTahFOO3ACLp98pLChLZONBa2X1n2F++fNQ0c0LueP6BCKPIC2jJLZV+NkZQ1fcOJJOHLM/njyudn4dEe7mMWwHTpnEmNdRwpay/vk+co1G9QCljVRkNZmMUQhWzGDH1xxBQ5sboLTvh1DGhqFlU8+q2hQBrUt67YF72LumjUCBPKoRPH7AAAgAElEQVS7+axsF73yqKNx1sQD0UiQLREboBHr5QAVjNMKJpsLsu1GfiPgih9kE3ZOtSY6byZacC6Xp7YxE/kWAVCFgRPQZ3z0ldfwweefY9Tw4fjetIukqEbmjbghFjUZJ3spbnTH/fN8sP1aclwCOmwXbW4xbZTmfqs8qz/C4XNWgmyDaThXdk5l0g6yuYzonO0sn/I/g5z1uw2yVYJ7ymTzNNnK88pq5Axhthomm8RPrcxxFSiz77MSfKLMhrCSWEyoArJpFF49L/KeNeiCbC1DW12t12rv0N/uzPGhTAY7SSpBNgtu+fECvZ6NLYKS11SCbAPyaN8Lsfk4n3NQkK3sLGS7rxYGuC9yH0tnsmUgG/+5XSlSmDH7qN0T7f0UigHpFKTueIg6lr54V8/ecoyH+zg1Wak//Hk+jx/e+wC6Y3F5R9xjfnvt1RgTDouesVuUchmCissw3yTINpRyZdKt5XXe6dh7ZAApKD76OFZlsmISVpvL4qyDJuKayUcbdrl1MdX7rP5uCbbqulaWaeVz+Z+RsSfjS4sHKaORngCSb1akJn5QrfL6ArIpXc9zdPAPauWks9ogfw7IRpcPumeWX8cfSJVvlvwvQZTZLspWJDKYBmlrrAT1pE3FZ3xgRVUHOwzcRYKw2y7aQOFgw/Cwf1+Zpng967sJsplHdO/3fxhk89gmBokWRKR8oehBFBSxRIqka2+0qdJWLuaK//aDbLGaOGp2oZNXfphQJy8nDCZqKe0M8Kp8n4OBbDpH/D//WyCbqY5WjSzL/5D3U2l8sLugaT5fQjftjYc0y8bI+bUzkM1emZtfVw8FW01w4G781YMSO2Z/Kshm9wNlslHwnuwBrVwTyGEw89hrr2Lp6jUYueee+N7FUyWYYeWBbRk8iPj/loYqIJuRg9Wjy1QUrMaWAdmamshoDO0SZOP+xvPID7KJIKnZR3YGstnDz4JszeL4qroebA8iECFC9489hrWZLJJksDG0lkq8T/DUAD7CMKDWlHHxI5Ptmy2taDFttCKuTm8BgtEVINtuM1uhwUGiJi6Boji2kulgdFcI4pD18a/PzZHkhEk7q9hsmyH7iayP6ccfhwsOGCcJJoXtKVRta50KbrCdUFswqbvGcVj85Tpp91NwLYp+Mv2M5pIFHDmeBASiFGjP58XF89KDJqKxvx/DamtFRF6ArQo3VHd1uVVDDSwIsrU0NosDtB9055xmEkPTCj4vWYa/evIZrOlPqu6StF8pj4hJCPWofjBtGg6qiQlwxBnJBEkEVd3NRcFWBolscyR4YrWpfvRft2NjJCxjyXnB7xb9LfN/afs2ej4/ueoK7B1Q7S4S+8k2Es09I8RORgwDi58+8Ri+dhwgEEZdNocjGhvwt1MvkuSNwBajGguyff/227GZ7qKGycYkixpQP5p5lVT7GH5LTDsIyMbxNQptyvAyrK7NpRJ+O+tREe627VK1+QLa0v1ifMCxojmFsEVMK+CaHZ1IhoPodvLYkexDT28velIpdPf3o7O3T37tISBLHTvDgmQ7HJmOnIdFunAaZzS+UyY+qj/knWHKnFHSv7BffJFVqeAIGELzjoZUGlPGH4jLjz8eBLIp9q7BubYR0+GKYHGotkYKA29v2Ijfv/oquiMx5ENhmY9sIb7l0mnyrIR9eM3Fa9birhdfEEbY3nuNwPnnn4/3Fi7E8sVLUZcv4NoLz8cx+40SLTKJdXzJMfdorstEjK1IXgnKm+OGaSiwlgEqw2H0lIrYnHPwJTUfH33MsJyYnmurObWi2Cr6mxuuw37UMDKOnjw3N/clkauvw8r2DtxL98U8oSmgJRzGTZdehtE1CQEQE6w2cw0alhJBNp7XDU2Nrhsx9/UH57+D179YO4ABS+OEM8eOwRUnHI9IVzf25rkQos4LBZANyGZYYOL8JqCVOVeN6QQTOLaXidNeGdPPS/b4OytgTmYkixy3vj4XizZvEbMBMr94ZlJDj4zh08eNwbXHHyfAI9kqXNMUVO5FAFtKwKy5c7H0q6+EeRzLl3D8hPHSvs79j3dh9yUvoGbbDJAqFLE92Y9ASxO+KBTx8wcewNZIDGlhfKlDNEG+1lQKv7puJkZHoi5bl3qbtXEF2exPlhqngSBWZx3cMushbI8TZIuI1poAx0xkwnTUzsvsl7ObzKhMTp07qS9Z1L2G75J6b2z95FbHVkk+X1+hiEyB4BcLCTRlKaKVINsp38Qp+46UeUCNMIJUNIrZnC/gJ7feKq2rFLwWPMyIyFcPhZRVJQWOUBjpSFiKBQ6NUMSMQosEBOv5fthKzPVthait269lx/kdLFW/zMGQcBj/cOO3ZM968O0FmL/mc/RG4siENF4QHVW26vtaqaOlgAB7ZFjQlZOx57gJE9HjOFi9YaMCWEHVZdtrj2ESW6zfuEnmktU9JPjLOUAQeuSew+Sc7U5xBgZlz6Gr3rQDD8T0ycqYtAYoPH/+4fEnsCabRS8Zd9SDNM7FPOskFilRb44OpSyQZPE3V8zA1k0bsS2ZQjqsjuVkWtp1U3ByyBSL+PjztejNZuU+GWNGHbqS53Hm4ZOkdZstztyH2AZ78qRJGBGPo3f7NgHZYmIYZEyegspuf2jxEry4bLlh2wUFdGSh4fpvnoST9tsP9akU2mriJm/07cluMv7ng2xebOqBbJQe8YMyg4Xh1UA20cUNhpRhv2077nn8cfn4d6+7DhPqatFI0JfnmLkwi5sKssV9zJ7qeaq9DwuyCZONsiumbCX54W6CbIxLhUCwkyJ3VZCNuuNNbPI3umG7yFEqQbYwW6Xl2asxwwaCbCxWM/5S4wPTjm10Q/+nQDavk0RBtr6+fmGy0eVRQKP/BsgmLqpDGXFpq//ugWxBAWkHZ7JZEMaeUuUgGyWK1LnVGskNPn9sPs5/sbsgm4wPz1C6LLM7hazzQh611P41BUi+U3k/pvCoBl46yStBNoJPrG3uCmRjxMJzit0wzH1ueehRbC4UUQwHUUO27PnnYfLQoXqOGAa7xEBmTvLzvE8Lsrn6uj6dRZ4d3M/EMbqjC//+9NPoStDQoSDn+S3TL8Ok+no0U3M1X5Qihf0Z7N2S0Sjtoi3l+JO3VCrnuf4N8afdAdnsmPqvPwBk8+7SMiO8SeFPyP0g264SP//LZLtoNZBtZ5ulfcj2rk401nsg266qv3bSapBI55VGN0ivtgnI9uJzLxRNtvZONDQTZDOWwbvUcFLgqlq7aDWQRN+gBRDKmWyiIWDbn8zgVxJ2/O+Ek8e2i+6cnuptDDsD2QZDg/VdKYuAPdWqyabaNgPv11/hsM+pIBvfS3Mj3V50Axp0fNyF6VFpmxrMQeQyVypnkNdeKENMeiu1ZXyabP5Fv7P5p22C3UL7pVDn7nzOzvnBQLZqdGH/OnEIsvVQt4DttIMz2fz3bef77oBsFUC8W1kQlN9qslUBZiuvZ8eWIBsTIgkOjEuapeVvKxTxi7vuQcbJ4bLTT8FxBxxoxKNV70dBNkIAvspCmbuod+j75/v29na0CMgWcS3dPVDW7l86DyzIxqCWNumsVPpBNrsGKw9tv5GA1RBo4viEwwIs8QBYm07j1meexUbHQb/RgxGx4aLq2pC9MWq/fbFmwwbVZ6O7mg9ku+nCKTi5dUgZyDYYk21Xe607PgNANhUVZ5Bp26oeWfAOXluzVhIn0UVi4kP2SDaDcZEwfjJjuoAK9eKu6dNiM2uflaw+ahCVipi36jO8sewTbEj2Ik2Bdwr6E/gwyYmwLQg5uu1FBDuYTDgCsl1+8EQ09CfRRkcl0enRZNwWMzzwzCsa8N1w5xCQrYlaEmp8YNeBFRC3rJs/PDcHK7q70EPBadNiZxMnJkdk4AwpOPjrKVNwVHOTtsiaZ7esB96PB7INYYeWgGxk0dw/d664CfbTTVAqi4odcC5kgnTZZF02II6t3zv3XBw5pEXWARN4PpU8WYmswIAInDMp+92bb+CDjZtQikTFHe6QRBw/uewy0WVj0s8xGgxkY0LOtt+JIynyXkSiaF03beVYnbc0KPfOIBk/MphKBUlYk6UgVm7eLK3PTMqZDJP5Yt1FBWRjey9b/8hyDwRx18uv4921a9HLdlwmkzQ5MDpOVhCdc0GAV/k7an2pdlM+pGNmGR7aVgZEqF1UUNaHW60vFQSMsU2FVqeI98L2xDBFgPM5HDlkKL4zbSqGsM3LAEjWeYwgm2jm1dcJi+33FOTv7BLNMiZJ9U4OP5hyAQ4fqu+LcAiLCFz7//nsc1i1eYu8hwvPPgcT990Hzz78CM464UQZ94ZSQRh4fLsKspEdFBR2qpvAWd2UskPIex8WTCLDifNsbSaDP7z4R3zRn1aBdwoVgzb2jrQ7n3PQRMw86ihpbxRwRaD+kLRyRxoakQoFsCWXxUNPPiV77w0zpmNkPCEMYwp+8/1y/HivtkhJMe/apmZhIzEJf3vzVtz58stopwYn278FYIAUDtqyWfzLNVdjVDgIp7MTbXX1SBiAyLadaBzjh068pJwrmC39/JVC597a89hT8lQGyE5CgYG3vlqPu994Q9rA9Z6AeEDbNEfkHPz8+msxOkDw3OgTsuXRuJqKjmKhiHnLPsa8Be/g+EmH4dwTThCQhAA4W8a5L8n84nsscu7S0COIZLGEzakMUg21+N3zL+CTzi4BUchiE/0uMoOzGZy6/3741kknynvhnOD3SQInIBvjJ22l4X5Cc5ZVWQc/fGgW2uNqRsN7pRnKwaP3x5lHHg7Cs3xPtsX59ocfR1ZMCQLSBRHKFzB+771xzvGTXRCfrbkE8Bd+tgbvfvSxiv/TSIAMyHQK3zv1NDGFEPF3IyTNQors8+ks+phuJOKyHvnDPZ27it+EhH9uGYbW9fOB+Qvw4aYN6A9GUKS5gDE0Of3giTjzkEPURdokfZwa/D5+Rzav7bAJOmCavxemmfn33DvJRnz101V46q356IkaECoQQKKlWVifKTL+yAIsqL4m3ZpPHH8AVi1ZhG8ef7xc56Vly/H28pXqMk3DjGIJcbIaHce0s+t80x+PLSG7J3XvAso2JlhIFhpBNjLZrJkR1+3ra9eK4yx1+tJhtmEqV7vENSosRTURIIDY6BSFEUKjjennniMt1V/29GLeqlVwEgmE2DIVjSJczGPs2LF44uXXsLGzS1iQ/K6Ek8eQUh6/vHKGgMqcwywOWOdYOuN27dgu7YVsk7dt3HzXnQHgqY8+wtMLFyEpLap8X0VpY/32OWfhiBHDUZvOYCjnwQA2SHkk7e8IEU02K7fBTF4CvvLCf/X4sgJks4Wiss4OHzBkAC0BvNgZ1NON1tYhwoDh3P//qHsPKDnLK1t0V04d1S2JKCGikEAi55wFGBDYCDAZ43AdZsae8dgeh7n22DPjNB6PbcBmTDQ5CIHIGQMiRyHACBBCQqlzqFz11t7n+6r+qu6W5HfnvbVurQVqtarq//8vnO+cffbZh3b73665Fj0Dgzhqn70kY6J9XpM8sO8ieEqA7a8D2UhaaCwXNd/FnteDWL50urkckky2IMi2OUl5rksx2Wogm+8QGmD0NPjT9VirHGCybRxkC659Y/koEYJyrbtoMH7jWg7GqmykNCGTLbAOmhmKfnyMNRwykC0SQ5p60wGQrXZ3TUGrT1/5clExmERa2HjjOx+L8fxTsprVWptJJPGVU5wPEnx8BV3w1nheq8zf/dLfp/m0rNYav1zUP2dzrOy1owmy5SolpFvbVSXARCkvwb1Pm0l/wPTPGkE/r81HJhvtR3MViY9XZf34hVU2XgphhHqdlSp+es99Yv7zzGMX7y8ceijm7bKzscwcyEa/jUl8WwcQyNbTxyoddv41Nl69mYmx2JjgoU92+aOP4ckPPsBwJIYEKtizvQN/N/9UJY/ZtZwJG5NPsHFtxCHqay8IstUqcgJGx5Mumv2TRpDNKimD89k8H8Hx2ijI1hyIW0BtzpFANmZik5vu9BkMjHOFojTZ2O3F2AETix4GP8d3iclWEwMcS2H0G0N71h3IzUw2MeQnQLH9WNt1rVyUiLJvb7w596uSMLAkzdobT6TJVpvXQDknP0tdGSKmHB9rFTv+cwbvtTYnDmTLUCMmsIkmAiN9MEom24DruOHHx39/8LON66EOsiXTBrJNPD5BtN8BXuOAbI3Hc/1v2jtuPknftXJRA9ls/Yx3UNdBNj8+vvGBwJWmwMZ/f/Pzaj4rBrKZFpfrhjPRzQZ+z/seGDHB1rY0tfnqTsVEgKLNCVAq0gG3xgebo8kWPBQIsrETjrEk/Pg0ZxYbH8Az2f5akM2PLbXK2GUoEbc54VV9mR5BjoeWvYOFDz6ElkQU//CFz2PrUFjgQml0FKXaQbR5IJvfYywXFbgiJltjZmYMKOMetxlkq9mCJiektr+UWbHuj9ybPf0DaJncDZa88ble27AeV9x1N9aFoyr/UJdKFV+YmDiBmyMOPQQdW0zF9QsXig2kkhSWbzgm2zfmn4ojuozJpu6StD5uSQeZbLIFTbbL7w0y8XQwuEyQPxSSmRTiSR5LIWX1fRe2ha++joUqaUrYPTFgE6OhgEnFHL507HE4bNq2jsXmu2v6g9naamfDISxd8wl+fv31WJtpE3vEMu0GqtD+MWMoAKRCxgWZI07knIETWFpTwPy998Q5c3ZHZmgIU1tbxJhjVsoo7Y02sMasdlneIMjGBAP3mEoUWcblWIYMwH+1cBGW9vZiMBFTKSdBAQqEs9xT7BoHWpEJRO2zr5x8MvbbaksFfy2OSeUz3NIU6bPGB2SN5EMh9IdCeH7lR/jt3XdjNBzTM2+z9ZbYa+99EW5N48o77hK9nsLamXweJ+24Ay445GBjDtXCNgvfGFARZCMz58cLF2L50CCqkRgyuTz2bmvFNz99hkA2BcFsSR4Kg1o/37jsCqzKtGA4mZQmm/JvKrEkZd860ZkgesAW+Ax7QDg76LAWnQZXPhJH0eoNxPobD2Sj8+aDtJtffAULX3rJ1hcF6KsmlK5gtJl15oyuSrycdhNBN4nwkNWp5hOmLZQgo1clvOYoim0lByugQeWE6TOxGDpTCXVMnNkxCWccdihayehw61H3UQUGRocFPldaMuoK+Y+XXYZ16RZ1v+W47ZjO4EefOUMlfgRdDbAPo7daxRvre/DHm2+R2PBes3fF2ccdK7tGkIDWN+W68QpQkh6J7YPefpaLJtW5rrn0wPa5L4WFgv48yLiyNXHFfffj+TXrTPORXTBVAktwvIBpqOB/X3i+tNjaHZDjYFR1Rk5TEDkR1/rKoYJSoYS2eNw6trpOhUFdVoKPI/k8RopFxNvbxQh9L1vAT268EWvDUWka0q7QgWbZKfVYTtlrTyzY03QchwO6T7RpJNpUKtbUwM4st78DrFUxFkZyYjWZqHYgUef8K7MlEdlhAhjLRkbxs5tuwtpYHFmy2KohrZFEpYD2bA7n7LcfTpuzO6agqpIwPqsmn2xTMSkj2MAkHMv4sqOY3JIRMJFmF8xAd2EFvWL9GEuLzCeWoa/MF7XeH3j7bdmYXNSaQPhmGVuXy/jhRRdhhxDQpuY/CouUyW9JpZGIMwSyM4wMpyDItp7l5+xsydJOMoAr7EIJxErsscagJSwNNzLFyALV+aL7rooV1RIKIV7Kg40DuMe4ZobUiTUmUJwJn0SlhK5sFl875hgcM91ANq59vjwQOZTPizWVTKV0Rm3q5cvD2Wjm148+hiUfr7IzkhqTlZCYw5yTU/ecK2ZuvTDY9g9nfaiQl71oibGc1l4+IaHjzgWSKwpFvLFuPcJTJqMUp/01G3rN/ffj4/4BlX0x6cVOzYfMno1T9pxTS27wfQTZHn/9TZ1f3G/Bciole5SgqMjPoKmUdqViTQZ1BF7DOrc435MKOZwxcxbOPGBfjSPtuZrgXHs9PqhWHABrTF0fFHIXC2ArG+DJc2hyqYR/+uw52CqT1jp/ZOky3PTM09L5o79mjL48PnfJ53DjPfdjZX+ftCyZCE4Wi9iilMevLrxAZ4UYrV77TpIPQO8G86N5bjrOvZidw+EIHnnnbSx86mmVKVM/kZpuqWIBl5xyEnbsbEc6V8CkTMbs8EaIBxOBbFGeu5uRxPX+JcsvOQ30o33M2OhDjweyhZFnIE8GU3eXzl+uxQdffAmLn34Gna0t+NbFFwkIaHNyGAJf2OUYoXFBNu9nTxxTWeODoeF644NGkM1s2XggG38ve+CT1ZsxPrqf/xOQTUnKXlUUaR3I1o7HZGva7f9jIJudTh5MnKgM2MeqA5REikbRQnahgBnPvbf7G5+EUi8X9ZpsdaaWfW6i+eQ8eZCNeEdNhmkc41fHK8xKEWTzTLYge4z/Oh7IJpsTNn3NzQHZGp6XHdmrFTHZcjxVW1rx3voNeGDJM2Ijn3nCPHQ5mQQmGihX4xPSvFf6i/Vy0bomm3/MiUA2gmAfVar4w5NP44n335NvTdtzxqxZ+OwB+xl47SpTmok0xVJJDYOsgs7LldWZgDzfeQ5+CODvr7gSfWy4E46KjXvRIYfiuJmmoZjh+Uy9aG1e3+jOvsfu2+I3+QwBJtt49mdjIBvHx8uVNa+DjYJsy9aurRJJ5AEkoEEHRn3J+eyNdwQtwDUDRHQ3RS2u8dA4NztyZAM0PupXCGSTFpdb4Bv5vF3PtkFPn4FszLz4gKd5rTffLx0Edhel4aMWl/x8HZpjL1rLKrjHJxthfc8GgSueyaY7meB+/bPyfoMg28Y+442kUYOJ7hrIxgAu5g778Z1wZ1Q4tk5rwDPZ2IzCl9UYU2Hie+Y1m0G2oJEde+169xQ+J5ls1OJKy0nUtnfX85l7Dlaj0dahUChgdNQ02Tb2fHwv/5Ngt9aCgWztLa2IJxzINu58OOMdAIaZHWeAzM4rnrEUXIN2nSYwSi2nK+hVBo5sGepXMJPdtE/GGF3b1OYchNCeyTjHzW3+QOmQxBnd54MgGwU32fG1hvJrIp14b+D9tm6tPIN7kwKfzHJqb7qszZjyZj9bASFKHgpk3nG9NzvRE2rfOTClEWSzLyfYQYd1GBTTBX53401YsX4d9p69K84/+lhp/yCXQ5mU6rY225suoAq2DNfz+UI2H3xWQzqIJrV3SIewLtTpbIpj48gzawLdxS6sVuTMNF9v/JJqMnQiygx9MjCIeGeHsqEPv/kWbnvmaQyz+1s0rkwpXwQz5CgX8zh5731w4B5z8PqGXlx9zz1ysKmrQkYCAa3ObA5/f/ppOLKrC50Kik1LSmusWkWeB9HgAKZO7q4F6eoW17TegkZeO64a1udSmbQ6vjJY9i3r733tddzx3AsYUBlSREEmWUKJYhHthSyOmbkLPrPvPpgRT9S02HR+ORvl1xm7CzHAvOLexXj049XSIGKAKEHsKsWSSyozjRZL2GvPudhm++1xzd2LJdouHbRKCR0FlovuIZCtZXgYkzPGZKt1MG0C2UxEv64fyr3Jc2FSxyQJtvJVipg+HOeI2mu/uvU2LB8elV5PluwarQkbwWAHIq9jQ2C0PZfFRccfh8O3m24HuSslEYhXts6/tNEEeRhsU6yc5bL//NvfYMddd8OBe++NrvZWrVr+/ntXX40eRFCMR5AolrBjOILvnfdZfTct52C5YgwKVy4qPcM1a/HH++9D1kkVUJPthOnT8bljjrbPVUoIiZkYEmXfg2xDyaQaS9hZ6PV5Gkst68vH28lAUsLZBAncOoYZ781rZ8XLVbSWipg6msXvP3+J9N4I+NGRJBOtPwTc+/6H+O+HHkIvS2e5/ohpSI/QjLUxmuxPyzyadlMpEtP8EWTz7+d303FrLXE9lVXG1k7tsNYWdLa26VxvTbOjbQRbTZmMrvY2tMeY8bRZZlhGbyNVA0yCoE0YfSMj6qibz2TwzLp10ufakEwLeKNuIgX8z9trT9PRcplgBtkjVag75pvL35PN3GXGdLQhpPmkf8I17NlPOhlrthboGxhyiZC4K4s2gXdRI/Wy84NrlTpJ3LtsNHD1U3/GE395T4Lk7ILJOVE5YqmMjuwIvjrvRByy7dYCuNK0EzVt1pAErtnx1dsDf2yyiNzYo97ueN006y47nC9isFRGtSWDD6vAz2+4CSsKJe2nvGN2ExwgQ3OnWBzfOfds03GsVDDQ04tu6qcSiPNWazPYK8ME2WA22uu4aTWzTF9l/xGMsLu5mH15/PyWW7CmEgokOlimUkRHoYCd0yn8YMECATlk5bJcUP6uNK3ImCLLN4K+4VEgaiwJzoKVJ9dtka1bap9ZV9/gvNz8/It44I3XJbxvLDpqbIWQoo3P53HhQQdi3qxd3by4JiGVKvrIZGOJvJJT9ipE2bUtZEy2667BhkRGTDaCZ7Q/BM+oTcjAQgXyOmcNvGIJj7pVSn/M9Og4N9a8xcpDTXvLwFHaJ+rhkAVJJhtBtmO3m25dfAWyGbOC6304lxWLt1VduS1WqIWnroOpzZE9B6UZCA5RluA/HnoET69arTXD31Obko11zth9Ns7cZ0/NTZJ6i6GoKwe07/BJShO8t5RS0H9Xc6BwREDro2//BU9+sBwtW22N9q5uhDJpLH72z1g7NIxKOGoNMCpV7LPrLjhkt9lY/eH7WP7Bh1i5fh2mzZqDF5e9LZYnWW9Bf4mP488kdt3meuG+5DjqrKUskuQ8LJnBstvTZs/Ggv33FbhFxvtNL72Ku159VeWX1CiVjAD3jvSo7MznPE3r6sToylXoKJZw0bzjceT0adZgBcAtS57D4mVvS+pAiTwCoyHgwvPOxY1334+PCLLFY7KrqXwBW5eL+M+LL3DJAZa3GrAre1sNSdOWlSQeZNNecFpLweY0fEbeA+2aIK7sCBIloC2RUHfITbHr7RQywfvePktWe5BtbHzZmDD38QvBlXDYktXjJ9Yb/XYlHSMh6SWuHxhAx5RuDCGE5YUifnnFlbqX804/FQdM23f3SpUAACAASURBVBZtBN4lR1APJHgi8YyPJa253xh92ImSsty/pTKGBofr3UU3AuLUNr3za+sxbjM3tH5ij/dTNle0GLeNK86SoZZE8udt46e8v8j0oq8EqINsrrpqo3batI19uWhD8wuus6AWYqBKSV2gfXd2abL5FJCf98Z59HftmVoeZGOzIfrBE5WL1j/nbCo1rgeHFE/pdPW6rO6NE/nTNfmdZFykohrY1DT/OjmZQPPNBcIRVU6RyebLRZmIUmJ3goodw4Ns3tdt6GlsfNC83priVM4D7QlBtsFqCMOZFH7w299iA6sEwtSI7cJXF5wpW6Cu4QSlAjabIBvjagFeESnhiclef7l5CVyXTDayrj8qV3HX0jdxx/MvSB+W1ROHTJ2Cr510oux6OpCkqtmKahjsyt0/OOD8aAPdvfYez5xsJCKG+uK3luGaZ54Vy5h+1RbhMP75nLPUCbg7zISNSZV4ooyNr708mEnNTTWgGqdclHNWJ9Za3CXd0MD+8XJlQZBtov3liQ9+7EJLP/mkShH52k06xMMHVM1Ln8ATv3w0l5VxTsR47GwcxPEXU5a+bDpMVgZQf40HtHgDrHtge/XBQaTSCTGYTDusfqAHfw6aE5qbXCGvTDOdGR7U/n7999cGIwAuGv+nKn0rdtVSqUqw5tfb40AHIw8I0iHJjuY1WZk0EfdxAD137x7Y4z2wHTKflaUkne1G2zQKZOOzajjczeub2badzJrBQc0H69XtmuYgae+OZ5kd/EXaptdks/EhgGSIcG1sAmMdnE+CbEkHsslcOsMsZkHTYwfn03eVJEvQ31vzfPI6wTniM3JsfXfRBJlsG0N4daOOtlwNY3TUOYlqfFA30I1DUwcl/XyS/WEgWyciLAHhNWngGzq71L/FZ9+UiWVpIoO8TKv0NjybwQzu2HVRE+F1jQ8o2MpAvvExx2fu1QBwdUVyWhJBTYjaLTY7MtbAgCXVvF+BB3LEmhfN+A4Qf9tHAeeWFnBOzPW0AJ2MJwYjdBL/MjCAX1xzjcbgb889FzO7ugRGVYZG0MWMKj/jgnWChnWw3wG3gZbTKtcSo7E9cM3xxiX4DGExZQjuepap7aUgCNz4HWKAhUIq7eBMUtg/n07h+gcfVvfIwXhcOlLMuvB+Y2XTmCEgctqBB2Le7F21N5esXY8rFy8WEEWQjWuBejSduVF8Y/58HN49CV0CciwAI+tDYHTJGh90dzPb40Eh0+jzh7rGiQeDC0K5R3jNDQODiNLmxWOijTOLe+Ofn8Ljb7+DfjZmkCaZrXcejK3FInbJZPD1z5yB9tFRTE+n1eWTznlwLfh1Rmo4waAV5RL+6aprsSFCJkVEBxRZfKlSCXOmT8NJRx2NVDSEFcNZ/Odtt9cEn2Moi8lGkO2suXPQPjqC7nSqVppqMxdkulj5WtD+cI3RIZk0qVusNJZKka1HluGygSFcdtcifMwunfG4dcd0JVkcZ+5h7mUJhus/E48nG4Gd2Fiuc85hh+HYmTuLcUb3XskLAp9iG3dpb4q16YA9Bid0TQjw8E7VDZJlhQ8/jGdXfozReFyMh+5sDt++8ALsQGZdIYcf/+YypLq60Tl1MirxGFYNDGFFX6907biHWBbUkcvjy8ceiyNmbGfC5LRtVWAwFLZs32VXYLVjsv21IJvtN64gJ/bqyjsI+vjAXMwL6l+UWVpbwJa5PC6/9GLX+MAYXhzHvhDwwoZe/PLWW9GfTCJLDSFnE/gNAlC1zm0OfFkw9xlLNPMxA37JFuI+IABwwHbb4eQD9sfW0YjpYwU07LxDxSRKR9pYNiqNcO/h3/n+CG2Lsy86W3jeMls6MoIS9eDSKTzw3nJc9fjjIHuIZawsnb7wyMNx8owZKrvifuD30g8iq2fd4KBp8/lANMBGtTOi3kpe+9OJ5XtNtoxjG/s1zfXtzzmCEVkmatzeveaRR/DUihXGhAnHpY9GIIcaigSTDtluOr5w1FFirnCt+m6eOo+qEYFsTDAxAePPVr+vLWlZt4MC+MKWXOildkqpjN5oFL+4+TasoKAzNcei5mUQwCEw3UFR9fmnYq/Jk7U+6fz2rN8gmYWkCx6C/o4PBr1T6o8bdQIfHhWYwUoAzZNMgQmXF8jcYoIPwJu9fbhi0V1YjahK9QtR81tU3lYqoSs3oo6pc1taavck7p9nPjthY/pJg8OU24gpaVh1JcUKHgPnjnWTJoPNmFIMAu5+9VUsfPFlld0LDGPpMUEqaWvlMadrEr556imaF+u2VrenBNniqaSYGTr7qCEZtpLrtzzIxnJRJnGaQDY1knAAhlh1aixjIJsBQ1ZGwz8TfF6CbCpx5RiyLNs6F5PJxnOYjQ8Ish01fZoxmB2TzfuRDBrpK7JhkE+Ief9M3G3H1LSVZOcmyxfJvvzVQ4/iqVWrxb7k3vZllfN3m4Wz99tHY8Px0tyxhNX5m4PDw5p3aXEF4gzaK1sPLNc3kO3mJc9j0euvCYQi44G6mLQlHBeB12pWYGNBoJ57U+xZNv9o60TP6Ih+5nd6ZiyvyS7XPM8IsH/65JOx6J57MEIWZYRApdeCrINsbHBx+qzZOGP/fcWG/DiXw3evvR49iaTuLcc1Si9bCWQH5JaqyFSKWHDUMXh60UIct/sczD/oQCVTuC8IVP7u3vvx9Lp1GE1YMxZ2v915Uifmn3wirr/7XqwcGFSzJa5XCoNvVSoJZCPgnXZAuh9XRjPr169vAtm4fqD9ReZssAMz55t2lOzcYnYEsVIVHen0Jplstj659ELqZEwt078GZKtpgAtkC6M1w66Svvop6Ks1RTjSqgojWypj3dAgMt2TdA5fvugevPP+h5iz/Xa44JSTNb7UB+aZTBvok24eZIunWBGSGLcJk/dPg6xHLstCoST7xdI7s68TV2vVnJkAyEY9LdPJa/a/J/475XeMSNJi52mT5tZETK1mkK2hsqMZZAuU4XJego0PNlUd5kG9TYNsdZ8v+LTNIBvtpWcibUxmSHIvTJAXjDXFBmK6wl8BsjHGzaQSiqlqOsHjgGyeYOLP1lyu0ACyyXtyibbafMiPNxKB3ye0a3VNNidTtQmQjeuOvu1wroDBcAirKxX8yx+vwvpUUiWcTOwesvNOuPjII+XHMGlMhrbfNcRH+vsGVLVH0oLN5zj7Kyht5RqlsDEWbfuV99+vDqNM/s6MR/G9c88VqNdSA9kCOsssNy1zTljK3chko02m/uhgKCRd4n+76SYsG83J3rIpzLw95+L0OXOxFaqYFI1YslmVDGMb3XmQrezOi3yhOIFcmSO/+IqOcTTAe3v6xjDZ/BYN7q8xINsbn6yutmZaHHti7Cb2w0xQwpha9nUj2VHTBHBB2kQgTvAb+V1kHlCLiy14zaAFQ6mx1xeqKEDCkHOCbFEK2jqnPQgENX+a1+N/zFpQW8G67NmwsPuSzJ+7vs+wB3/Ht/QPDqO1NSNn1r+EfNZG17WkdQNlByeZWlYS4Y1lEGiTKxtAjywTZvdCpJsMFDJ0qPXgs79BumZ9xKz8R5R1Ir+FvK7Hw4iaU0FGYu16okLLXdH/lb2qVlXrbs/pXw5xdxM0hi7qPktQhuClabhYBsM0cpoYYW790DJqTghEZrOw0lZDnIOv4AFWmyOXeR4c4Jy0MqbWtfyr+TsqBCdrwGlIm5prgRkJvw6CY2TfY/dRoxPTiaLxGhpFS2vaxCO5HhWsNd5zA2jrumvl8kUlJ1LReAMgGDxAPdPT34sPssj4FNtKjvBGkGw3kX7tkaKciCYQi9NYBtb7OKe27Wl7bhpa6kkwyOBbx6y5hvG0BeCvOTQ4gnQq4Sjn9ZlkNrGIkEpTBmMR3PjEE3j2tdexdcckfPm8zyJTKCDGLrPJlJzZ2qrhYDZfz2XnTO+Ka3ZI48NsGPevmvEGgPIx1sSVrNH+cK0SjB5XdNx9UPZKbe0jyj4zqHv2/RW486mnsKZUNjFnZaUNEGQmOk0x/2IO8w84EEfvNltsPbKqnly9Bn+4//4a24s7VuVVxRz+7tRTcXh3FzpcSR9thWfq5stl2T3qSdYCYp0mrv2v23fqYOpAaGa0Sohg3fAQQplWjEaA1eUKrrp7Ed7q7VWXSJaVkL3DFw+pDDsCVir4zrnnYhozRsND2JJlC77baZO90qFOZ5ydZQHc99Yy3P7Ek2LXkHmy+7TpOOngQzG9LS1QgmOwtH8AP7/jTutY5nVeiqbJdhY12UazmEL7rmu6SSBDM2A7amvOaXSQIs8yuLZJXQLYGPhynp56733c9Mij6E/EBWwxqPR2hM+bpHB/Wxu22mIqXn/7beSjcRRjUevOpkwf55Id1bJYcOhhON4BbQyaQqUCBnvJMjXg04+7aYrVrQgfgYAbGUiL33sP1z3xuOafa4Xg4hmHHoRjdt4ZQ/ksfnLlNRiNxZGPQuygaojBKGu5ogiXixJO57z8y/nnGSOHTpIYFVUMwoFsl1+BT9JWLlqUDXZsKgpec0wrvkcl44+oZeyMLiaGjtiiAtcsycI9Rn04dpNkGZrKqASqVHU/W2RHcfnnL5EuBlliBC5VXhgC/jIyin+/6ir0izETEahMwITss462FnSkW6RV0p5pQXt7K1pb2wUu3P3aG3jsjde136RrqK6qeXxqt90xf6+5chCZieWzeevLp1J3yaGhGlvdg2xiJKmckoCdse1qZpDPRG2ikSEUIzHkMmnc9dbbuPHZp7EhnlRJD6994bHHYN6222jcuR847rQNEu4dNA1Lnj1BcWFZ1IYgyQEiBHMJjDIhlrAO0GJD8hzTWUObSrZlvZnIylIRv190D94b7McgO9a6cmwGUslKWfe4QyIuMMl3kSUYqESJA/mqoaiSEi0t1p3dv8b4bc6mE8BjsM3EAsH5lz9Zi+seeghrq1UMR6izZxphkaqB6WRrnbLHHjhrn70ESLPMEhyfXpPboCab9onfy+4GfNAfTLBxDIIBnJ2HxmBj4O9Bx0ffWoY7nnlGHUFHo6aBxstyHTKB0VXK47MHH4zjd9lFOmipCtcCgV1bB3bQm32hE05fpq5p6xXjLEnHfUKwW13V6Bc6gO2Wp5+VTpYANgFh9ozcD5lCDluWS/j+xRdgx1DEOtvWNHEsFUW2uq8I8XNCZhbZoGx8ICabA9k43hTk36qrE/vPmo1KPqfOpDxj+/MFPPjssxoDah0ayFbF1m1tOGiPPVwpMPcn0J/L4p1Vn+CD1WtkYzgziRLFpLP42rFH44hp2wp88A07/H0ZyFZWCa9ANvlBJf1ZrwCoVzp4kI0A0S8ffAR/Xv0JBghCRiI1kO303WfhrH0NZGNZke8o7sulB9VQoCqQTT5JQwUAATJgNBxRg6UrH30MD32wQnPB80X/idlnc80/yBQn03Wotx9VlWYZKElQhckE/exK1OnfxUJVRAt5tBbL2GnqZJw/bx6eevllPPTam0oIsKlPgcpUAkC5H6toz47gjNm74dT995UG2u9uvhUvDQ5Z6TzPGJZgcp+RLcJOoGSxFavSjvz6mWdgw+uv4dT9DxAoTA+FZyeTKN+96lqsDEcwHLNKnnS5hIN22B5HHnwgrlp0Lz4c6FMH0vFANoJjnsnGrqv0z9WdvbVVzao4NmpkFGGSKixAimcpS129GaPVkO3N5+S7dPly0YCEBUENG+6AZXGVFl7L1INs5nU2JW69XfDnqmP0GpOtGWRzZ+94TDGdYyGMVitYzWRj9yS8vOJDXL1oMaIh4DuXXoptEnE9T81WeuBFvpUrE3SNo+rlYba+rdKgHiP5hDntlMpFR0bR1TkeyNYUzCvmo502rV5qG5skUiPINhFIJpvKxHEurxhXIFvA8W0GAXy3Uq9BPFZuIxgdjvGgG+giZqNDjRUhYz4SSGC7MnvGYPXuos1MNmeWa/IVRkxQGWAoDM9ky5BVpnJri/IJivPlSR5+/VniGSgWg0y2erf42jno5r5ebmonBK+pOclkGjTZNqWpLQyAepAsqw40Pqhfz36qabLpGb0PH24E2QLdV5s/b+XqNj4E2UbyRQxRTzeTwi9uuQ0vDfQp+aR5KhXx2UMtaSygTVUO1q2d/05Go0kiGcjWuD/HgthK1kTCWFUo4+1sFj/90w0YYuxYymNqNouff/Ur8g1ZzslET+O6DKPExF1/L7qdJpvvrm22O4QehPFCfz9+dvOtsp180c/4/sUXYVqljO5QVRULTPJ5Ld6x41tn4HFOJgbZ7JONScC67eM6ULkoY6I4mw412q2Nlou+tW6t6y7ayPCaiMnmgxyJQqYpBljXShi7JRsdTT5kluLgZMt0UIDQWsQHX+M5XVqMgXJRsrUE+rmP+nizAeSoFy42lIt686/BdCUsCrQDX+IXvmmyGYOJba71WcGUnoZmN1DLfggQtDIPz2Di5vTsufHGp4GqxWDB1UZr4bkHtHpuF1Q3P6TbqPw1HXeKwJPe7F/N42tjaSaIY2qAYAHDzLx0tpselPuwNm/wukFP2F23Z6BeLsprEbCrMdPcGBP8sMoCy+qrA13BMi9kUcrpHe86fL/miF3JTP+CczLQP6SDKKr+z/aqgWIyOHbf/Jw9p5kLMhpp4Ans1T7XMB4B1yAAwvKaAvbaMgqIaoyiwNIdMy0uWBnN5tVSPR1LTAiyjbduGXRxDUmTZjNBNj4THUUytaKROOIxus/jdK5rWohBkI2l1cb4bATZDNcJ0KG18A1k4/iMjuSQTBF0t2DK7xOZPxpj6hTGIliNKn5z7fUYzuVx9EEH48jdZiM+OoKuGNvE00FzdsizB7x9CIAtHtjjehfY6kE2VzrdDLxrzbm1zICE646vBLVNXNed8famSoIivO8YPsrlsXDJ83hh5Upla7LRSE1fzPRvHMBWyuO0gw7C4bvsIg0THi65SEyZnmsee0IAE0sqBbKVShIqv/TYY3Fw1yR1JSPLwkqUzOATqieTjWxalQ27cakf8gwU+Hxsf22li+qoSZH0XBHo6MAzb7+L+196ET2oYCQRR06Ak+1SAk4EBjvzBVx0/PHYo3syWgo5VAaH0JEmPd7KDfXupsSEaZ+FFTj0R+K49s47EWltwUH7H4AZXV2I53PSP+L9UaPolXVr8RsnTM7DWWyTYhHH77orPrP7bmgbHkabMlP1Dl9quOY0hhTUuS3vQT4GbOuHBpGcNEnA4bpiCbc/8The/eQTUdfFMnRl9xxbMvYIsG2bSmHBpz6FtnQSjy9Zgj8ve0f6Myr1YpKiGhKgwpJeAm2n770fjpu7m0qAmRXM9fWjvYX2wBxu3w1PLfzcy0DasNgbb45m8fPbblenQJa6tZRLmDVlMj4/7wSsW7cel92xEEPsvkeNK7oj7p7J9mIZb0epjPOOPRYHTdtWXd6otSTbxu6I8TjWxhP4BweyjaRSKCszb8+71047qhQ5KRvrgyDt0oajLGiHaNqK1SqyZKZVynjtwxVqYGCNDwxkm5IbxWWXXoIphaLWMsENPjMBdQqOf9jbh1BrK9Jt7UjHIwrmlaRwAtzBknQBDgBueOFlPPzWWxiiBlWYOkoEkYo4ZZedcfYB+6Hb7bMGFk8sasDex6sR7+hAhnqdjslGsIeBL1kf/IzCaefMers3kM2izIYlLRk88Jf3cdXjj6I3kRJ4zkD26Jm74gLXKbBFXXZNZJdnCRMhnWRjU9dPQszu+8liayqZ0fCrIyP9g2Ele3heK0xQt2KKCbNTJMTUIvv34dffwOIXnkMPG62Q5cfSYbJyPOOymJfD/O2zF2BGIoFJMB0uAdWuQYQv9yP7kv4Irxl0mf04qBw4TLsWUmBPgI1z8sDrr2PhM0sE3nrA2uuDpSpFacHtPWUKvnjyia5RirGoaJnYOIogG+U2Gtx0H6A6UMr7JdxHOuOpaUuQobVFQLUfE+nSZQu47sEHsWw9delsj3OfCWCrEBwqoJNdFGfugvOcqDmLqMieslXvKwMYwNEH4oNTVHsIkVhUoFfdtyT7y8pTeWp4Lc7VxQquvPtuLOvrwxCBT7GnLJfumX20G3972inYe/JUKxMNaOSxEsGDbN6PNrNhZw61795xjQ/WpxPIRljyHxLAPW3qZBy5z74oZUfBBDnvbyCXx20PPDAGZNu2axKOO+QQPTthdJZk9w1n8dr7y/HOhx+JgWuNDyroyI3iK8cchaOnT3f3y0OlHkx4kM00beu+uxiwFfMlPajLNacEFbva1spFV4mFSSabwCja1d1YLrqPgjGWFdkeqrvYZJkqKaHEn9cENYCde4bn41AkYmy5u+/Gsz19GEmlNVf8txAbGZTLOjfUtbsC7D5rNpYuXapzhTZO4LaaI3gf32QbyPSg/VTirFDENy66EFurczjwo6uvw7pSBblETPIHIy7ootYeNdlOmzULp+63r5hf1993H574aBV6Ewkl5sTSdcxpS7DTF6igvZDHP55+Gua2txmT0J0jtAMvD4/i32+4CRtSKc0xr5MuFrDgsMOxy/bTBcJ/MDAgkI0v6haRyfaLiy+w5ICzuVxzps3GxgcbMKndSrmVOOZZHgphfaWEf/zPX0v7Tfqq8iGtYczUSATf+vznxfBlkyImLkyaxnnajv1Uk/twQAXvKSiFExXb0jvQwYDVRSbBRjxc30PDkoNgAliqt4ongkJE9QSrxRjGTGdTktUjo8i2teAXf/gDBtn5+LDDcdIec013UMAr152VyFvoYOe/AeDUzUw65mtdO8yDVLbj7SUZC7I3CwXJBdHu0T/gd3rW1RjQy4GIBjBUsd5JIiW93rTGIRCxifFmjYoMMDNQeCSfE8jGeKpemRGYl0Ak5P0TjVG1KrC1m4kigSveEntrZM8XfE7vCjJm5Esl/eNoXOt9NeCiTurw5aKqDIrSB3Hz3+Sb+FHVUVE11cL+IYtxyWQTqWMjdD9/bc5LvshqLep/UX6n3n3VP5u/VhAcNqw4IvCJcRjjBf2qKQ7S+xpAMvu2bL4ooM0aLtbHdSLA1AOCtJ0bNvSgvb1ts8BWW1NOnmh0VD4bpR0+KlXwgz9di08qFTHfeS6xRP/rZy/AHu1tbv3T166AlaHSZFO1lpVlBpl5zcAt1x/tO23ZmnweG+IJ/PCyy9Gjks6KWGY/+uIXldyyctHgmNuaLZUr6FVzv646iSlMpnUEOYSUnL78iSfxxLvvyZdnrLJXdze+esrJ6m48KRxGG/U3A9890TyKac1O4MI6gj0Bmp4zoA1bZ7Db+Naa+ykpsXEwuqHxwdvr1lWZkfc6QBxtjm+wnK0R37FyBnZFqmfggo6738L1TVrb1AjrIQkCEOXna3M2tYFBhiT6xgfeyNY2csDYBe9ApQcUtCWVtr09IHjf7GbWjZkPNmSA3MKLO60U35LZHyr+vfW97kE2M0CZDA+FsePjF20QAhHi7jTZuPA8hjTWaDaOsb8HNi9oBNnq161fL4ib2RgYyGZlguaAjj30aodowFVW5iWgyWYHlFt8NQCq8ZDgZ2hE8vmCmGwdHX5OGt8XvF79UDEGHA8FlQnGAry7BqzWHT7OaPtDk4LGZZbFOSfRHwzN+J6Nro2NgnnqPlH/y+nkNY5P41zU/2broOYkpjINTkXzoaW9EChLIYOJQLYOv1q5aCN6HrxPf69BwdY0S5FUajze5+p3ausnrHVAYE/0XQFe9fc0Owl2vbqyHctpedgmeRDVypttHvh/zhuBH2ZIlyx/D39afL9YA1+/4AJMjoaxDRs11EA2YwkyAJKD58pHzBwai4T/+cYH1Ggcz+lqnhm735BAfhp5sjrMoW8en7oeEu/5odffwA1/fgarQiEMpNMSci+yWyQdd2owlYoqL+yqVHHpaadi1qQOabHwSObQMlB9fM060amp2aNyUYK95bLKRf/+9NNx6KROdDsdHQ+y8R61DgYHGlhTwefinWuN0onV4WQZaI7zG5+sweIlz2N5by9yBJwiFsDR5tC+R0sFtJCtlc/ji/PmYf9tt1H2PMrSAyZC2tvcueDHJ2AzAyxGCv+zJFg6aMOjaGtJq6SP3QZ5APIgZnC8ZP0G/HTRIgEYBL4IVrSVSjh1zz2xYO7uaBsewWQyeyold+i69UNHno6vmEeO2Uy7RYZhOIQ1uSzyqTRe/OBD3PbEE+itVJCNkSbP0i0L/hJhIJbPi/WzXUsrvnbmZ6yhgTpihnHnc8/hkdeXKmOWS8QlnM41TyYCS284RmcdfiiO2WUntFfKKPX2o7sljZhYI5ZJ9ckW3qNniDIAHorHsToUxveuugYfkmIfjSNaLmNSpYwfXng++tauxVW33iZGBtcGyyR5ba4DNhmYMbkLZxx5BLZOpbFVPIFUuaCSWr7o6AzGYlgVieLvr7gCq1JpZJNkiUMlUdQU+/YF5xttP5BA8eeBt0Pe+vq/89sJsjDY/3A0j9/cdpsYkGK+UAaBTMDsCH536SWYWsgjKRDL7ol7vWcki0RrK8pibZg+VB2AqjNWuc/JHimwRC4Wx1XPPoeH3nlH5YgCYlFFSy6PT+28E846cH905QsKeuUYunJPCblHo7jp4Ufw7Pvvi5HY3dGJrTraMaO1DQfsuAOmpzJIlAuuDL4sJh/niTt0uFBAlWVc6Ra80tuL/1x0F9YlUxJQD7uSv78543Ts2t6BjkJWnfsk4o8KhgYGxcwLldmgwZowWLmOpzQ6I+pE9s2GkXmQQ4zZWQeMsyEIQUyCNYPhMF54dzkee+VlrMpl9TuWmKlpiMACA4zaiiUF9BefeIJKEgkEEBQgSK31I0DPtPn4qJSTIHPF/s2siJfFIFgr/bdIVPZtOBrFBwPDuPOpJ/H+4IBYWkwWWOkd1wAE/hJ0npFJ4ssnnmTZ8SLvwcqBOT+SvujstOYU5Et6pnEAsLdzzxgiAiHJci+XDTij6D/1bWJxrB4exSOvvoSXli/HSJR6kmEUYtTykxXX+mPZI0HovaZMxgXHHoPuUgGZXz5WbAAAIABJREFUYlkJHA/M8rnFenfJOHq8PGOyuYICDJ5LGhuOWywi5hrPgdF4Ugy2x998Aw+99Ar6+RmOi1iXtnOYb08W8ujIZfGZgw/GMTN3EnhCVmys5OyYq2Tg91N2hZlxsgd8ApJ2bTgex7KREfzwjjvRk0wpgcCuu0x4yC5Qk80FF1WyxSthFHUuGROS40jgV6WO7tl9jlSl8WFremBnGIFJlqPn8IXDD8UR22+PjpwB+aFANQWZB2QjWUWIPIAao62eaC7XKisITDJp0ROP4T8efBjPrlqFoYR1qyRTmCDbabN2xdn774/uAvc1r1f/Xu4TSljwWXySUn6B0+gVc5gdB2lfwxF8l/aV/n6KmpQVlYJ2dHTq/FRMQ5tYrmKP3WZj1ZpPsK6nV/PGxIEv3+SO4PgmSxVs392Nmd1dWP7cEszbdz+csM9esqEE8J758CNce+99OOikk3D/Cy9gbbEoVh1LtHnGnDpzV3z6gP31ftrR/7p7MV5bu1YaqIV4DFtMm4YPPl6ls5EsfAKwHP9/OPUU7Mu9LMYwWc3GJL2adnHZ2xhMmr5qoljW/v/meWcjHY9JFuH9gSHZaL4IspGZ/uMLz1OQWyoUkXHJd6+tlu/rlwZqkqxyV947Ggnj42pV0gN9yYTOWGMUGzt0q1AV3//cJdKS3SKRqMlb1Jn1Y32FGohfgUrWp3TTp22U3/E+jYdRI84+qPs0z9DBEUSioVqVhaUp7ZuD3lvd5hkA0EeQLZfDA6+9hmdefBFbdLTjq+ediy0QMlaeRNlZBeGgCrKt5A6HJQnhu0qah9wQZOjaQd4B3UjZkUIeIyNZ2T3rGGsvJqmDo2M+tWn8eSZMXZONnkcj+cP8aq7/+p8cHILDjKmpcdXeyqca+7lg5UNwrLlvN/T2SJ4oGm2uP7IEIn3u4HP6OMU02RjjWgdoezkf0ctAeKZVoAqFNqS/dwBd0mRr9GbHw8x8fMKRHAiAbH78g98w3s/8vEC2YWOdM5HvKyUaj2kPSvr5svOR64DgLjWux7tmIz5Sj+NYwluPcRvvbCJs0OJjxjYE2Rpj3LHX9vJDyo7JlyDzN89y+LZWxR0v9PRKomUgnpJ9on+wZTSC759/LrahfXSdrqvlCvp7qW3sJJHcUh+Lb9TxA6+5vWE0q+TbK+9/gFseehiolLDg2ONw8Mxd0K5Efj1p7psNcQ1RC56yGQay2YvP7tm0bBbz9d9fiR6y5iMRsWe/ePwxOIw6lcMj6IhE0JIgyDZe1UA9VtEzOP/LN960dVCXgvAJ0VoCtlYJ6G1MGD1KUrYgRiaxm8CJ5jG4rEO+8YEEerXpfQjrQIamVes1cdgFhSg/69WNrukWpnt/M1rrjUg2X8JILouudg6/H9aJu3t4s0Y3fUNfr+iw1GTzwsnjdxOpfx8dDi70AoPJ1nqHR2VafGe1wDPWrscDXKLajsnGrmhO30qL3THYgsLqehoXYA0NZ/X1zBw3j0/z2Hgkmp8nutvT3yeBRsusNCKm/v6CoJkZ8HBN8N6coHp2wDZnYNEF55SBXaGgTFGw4yu9chnTCSyYp/MTZKORTYldGADZ3OeC91vH3ajp58FWFlFMvH6C1/cAHQ2Q74bjgbKgUP64hhYRHUTFCtcBA42NA09BEJSHDDPy1Fgwplbg4JzQwtt49w8bzZ2Z2PHW+3jzaYdCRc7hFBoDaUXZ/Y59fwM/QGcp9yYBtkSSLFP7RPN6GW/9+HUggLeZYRpwZRrnxI5XgmweALf1Vh9fBXlkApBlRy0QAL+9YyGWr/oYs7abjnNOPBHTIxFkapn+xqxH8HCx7zJNJJY/cR3EInQRA9drKh8I3i9njlR+laAEGx80rVceWmJ0hMNYPjyCf73pZqygpgiDvhiLjqyEN0r9tXIZ09MZXHrGfEyJRhRo8ZoCwBxQsWjp21j80kvq5EnHOcpyD5aL5rMOZOtQiQ47XfLQCGqyMQPnBVtrvEyXcTWNICDvSrt4sC4fHMTiZ5bg1ZXUjEuKOee7etJeMfhiIJwig61YwMUnnohDt97KxK4JkmSzyGezKucbC0I2rTcnvM3AiYeuGmC0tSGtkn4eYhCbgff13IZe/OtdC2sgG4NeA9nm4qw5c6xcNJVCXLpWXnS16bAUKGYONMXgWar66upPsPiFF/HuhvXKvueli0SwKgw6D9FqWQEcAYHdurrxhdNOESAQyudFPAvHEwIlKdy6+I03JCrvNZC4LMgeodB/Wy6Hz887HgdsuzUi/QPYtr0N5CGJrh60rw4ssJO0qm5tZFr8/uFH8PDKj8VIIuhEFt93zvwMtmvJoKd/EGt7erFhZFgl27QzLGvaifOSSChYqw4NYwrL/XxmUHMfUbDPcqJvXHEFVqczTrPHQLaWYh7fvvB8MUXoUPldYhzX8c9dv26p40eQbWWpjF/ecBNGonEUKIpL5kWhiC3yWVx+6SViL6ljo9O04f6UpggdNukPGsDmXww1zJ23ci2CimS6MnP538+9IKFblnxxTdMJ5zOcsPNOOPuA/cXK4InqnTKCywxiuQ7++ODDeG7FCoFSKqdy3Xu/Mv80HLDN1hLiF8QsZrRZQDnRQ4MIx5IoZZLqAvjPV12DDxDCaDJGbAixYhFToyGcddRR2HfrrQWgc5/wCYYH+zGlrUN7niWpni3XfCz4RibeiWbHu0Q6g3AyIdYax5mMlT8vexuPv/oqVo/kxBAl4EVBe2rH8cXnIqjfWqxgcrWM/zX/FOxOgF66S1YOGS7XU3cehOdM+ySl17T1nh4Zg+zEy/1EMHxNuSz78dRbSzEie2f2Q2CWK6UjAMP1u31rGn/3mTO1Bri+yP4ko9GDLmIBtLUhqc6/AUvsvXeBWfZ7jY3YsSFsyBZkZ8kS+ktvH556fSmee/dddX+kPZMeFllKnFMmDCq0Z9RAK2L3LabiyyfPc10Djc1JZpIkBYLlhl7TzDGYhkeyAtmokUbDwOQBm7swacH5efmjlVj0zNNYOTKCHNnM4WgNdOS4xFjWLUZSDp8+4ACcsPtu6hidKRdlQwhU+LImD8L2jwyJ0chEkY2BJUJox9gx9Z9uvMlANjFs7cwxRpZjEJGCwM5yjsHsQTZ+lwJ8aQiy+xqZjZYIMODCki3GpKpIc4zg0KVHHYEjZsxAR5ksXgLnTHgwbqqIKUNdLetabqCDZ41rXMm8JpAgBrZrCBOJoDcakyYlu4uy8QHXMjW9CLKdMnMXgefd2by0F/098ru5Ppn443dLbiPoCLAzrtNTIzvuLyXgh9ddh3WplNaIkmhMEkXj6Onv1xjZuVfG3F13lS70O++/Z8xvgY51X1fnRbGCnTra8b9OPhGrXnkZh86eg0y1pOQGz9vheBKvrFyJju2m4Zc33YyP+ftoBCGCvPk8TtxpJ3z6wAO0Rzgua6oh/HHRXfiAcdOWUzF1p13w55dfVhk+75XMPpbr/s1xJ2DPKZNlu/jcg9EY3hsdwS/vuAM9TuaBsRSTetu1pPHlM07Xs1yxeDE+GBnV2UItSUlRVMv43vnn4t033sQjTzyBaiSMzrZ2bNHWhm0yaRw0c6Y6L9MX4NjQDjBZ8XE4jO/deCP6kmkQdNN8hSNIZkewTaWCb52zAN1MynsNWX+oaB9beXVtnQcqSbjeyA7r6GDyLujN1vlD3rP20i++aqGQLxkAHqNGTF2uhyapOUIyGxtCngmLeAKvfrwSN9z/gOz1eSfNw+ypW2heZBccUEaQzaodfHKdDfPyim8VeAdE4m1vOQtfp7zaeaKERhWsYGkh+OSb+7i1y3s1f74eBdZK/niejI44tl69akF2v0maJni+yGZyf5ZKqiYRs77pfmvvd/frx1n+yfCwwANpgPvGGE2yK0oaBiWIqiHkigUBftQq810+WXavyhvLmAj9CEJXPqkzMpyV/E7UI1S1G3Sz6f0pDbQlx/m9lKniOvBa8P5jTdNQJwi4xGylEsLI6KiqkfjeiQBTX4ngQUWLF4b1jMYAd/FUAIQaL6nGzzGeoi8nSRt39vmxGO9+vW/AP6mRzriayZdGj7vRDPrEFNcnf2bjA0qoJDIt8oMYa9335lLc9uxzYoPxPclSAXMmdeKr8+eLadbC84QNAfr75POrMohnFX16d9+15Fhg4ZlvEUIv42qC+6kkRt26a+N1XKUM/UKvIe8jWDHZKmXp5NU0wF1CnOfcSCiClz5Zg5/dcadsLXEpMtd+fPFF8t3Lg0Pqis4Eg6qf1C3VgGx/TAS2mKsgqArY43rv6rQGGN7v0N51PogYkpT/CEiL6DlduSgZjV7zvnn9Bfel/RxGyDPZPMhWYyL5G/C2xDnlmwLZxl6k/hs+fi5fUot03110U51pGkA2agh0tNVAto1dKyi0SCZbhU5hM8g20Rc47TkalRqTjcLmNRCSg1EXLAx+Dd8i+u5oXgaGGyUIIjVf0jujNtthFNiBJ9BVsjFPMzYoCoKCzBpH43GVQ25K2FGXc0EGtbjq3XBsudWCxibxy7qbbFufIFtr2rpjNYyPXz++u40D7HiYkZpPKi3BT9arb2x8tGE8hdPNyzp1RWrXOvC5+CDN1z9b47yMBdmCbLKJQGF1RapWQNHDSZ0dMvDsukLHfqMvJ2Q66LQkWiTYysRVU8nlOF/CMc6X2XSj34FsAQ3AjVxUcxMOobd/EKl4EqlkwoFPjRmahq8IsOd4KFBo2JhsVg5ihmr89aC1rrOUlGpjmSbjMVTLpTGlUvwWiTMz24IwlrNm/8r/1oGw4KQTccQOO1pWxQmLixEyDqgo7QtmVxtAtkZ1PO4pQeJ0YOuii3psgu5k6/HZGrqL1galPlZ0vskOo5D7W0PD+NkNN2JNLCYnng/OwKmlkMWe207DxfOOr+mn/OhX/4VKSytAEXZ28KwCH40MGyOFwA+dUHbjKxXRncvi2wsW4KC2VnQ4vR65FBJNj2K0VBR4LtBdE1x3KflozDJL+LlaxQsrPsJ9r72KpWvXISugKCKWhWd6MIxgEJBiZ9V8AVNCwJdOPQW7dXVZq20nDl/I5d3eNB24jdlo66rEchu7l3U9G+REJ6gl5gIlMnQIIDy3vhc/XuRAtnBUwTiBL4Js58ydi/aRLCbXNNmcG6jMsguO7RRVYNIXDuG9gUHcumSJnpvMDzEMGZg7W8q3m95cGR2FPA7eYQecd9QRAiQIWuVGCPlWEc9kxMITY+DJJ/D4u39R5q8mNs73uGYInbmcyuJ2b2/HjJaMxpLAAsE8BYgsbnMafWJdkq0SNmfn7mXLxNRi+ShtPZ+dbc6PnzVLGT86/ASNOMO0bLSw/FPhd6mM3MAAptAGSSrBmD8E2YbCYbxPkC2gyVZRt8gKWM53zH77ghxlD/N7py24noLMXc/Co7D/MDtElst47LXXjBkYNsaQZ7IRZNuOTBjfSVMCH2HIRjt9D9nwAMBC+0mbwdIyOuVkkvA5OEbXvvIq7njlVfTEk9aFl85asYidWzP4wqkGjhqYZC9CsV437Le33oGPmFWNhEB3mOVUk7Mj+N8XXoRZ6SRaqHnoXXYJYxvTizYvFIkh3JIW2Lrotddww/PPYyBBQDymOWRwTgbhlqkM9pm5M3aeNh1bTepAhM1LYjF0OmZEpqFRSB34D9oy7hOCbOGWVj3jix9+iCffW47n3v8AozHTf+R1yRqTxpdzs7lfCLC1l6rYOhTGl8+Yj51b0waOi3VpjSTokErD05/BjsFrIBvLXqyTJXcYbfIwu3RWgXf6+/Hwa6/j2XffQTaRxCib1ugeDJDhMxDcEWCdz2FWNx310+Wom96YjW8tgHCVAL5cdOLsfT1bLLmDUARvrFmL51eswDN/eQ8fj+aMSReNSLOQ9syXu9PPUak+mX2FAg7baQecvN9+2CGVNL0l6k8RaB8TpIacfiybqdhY0M5G4zHE0xk1NiDoSHmDZ/+yXMw1gmsEu3IxauYZw4cmmWzLWLGkEnACLOceeQSO3nmnWtKC4yJWGUvvHLDH9S+/ggkxAh1Oc4ZBAs8IduRels/hW9deJ022HEtinUahGhkQIHB2gGNB8NvYkKZF5Tko1MxTAwSaJXd26Mxml9QA8G3zWsQlJ56AvaduoTnleaxAiaB4uYpcrTt7a0MSzpet+eQHyyn9fwTq2Rzi8scew4sfrxIIRCAuWQ6hLT+KT8/ZHQtcuShBUmOt15kz7M5ujQ/Mf6qvadN/ZDkj7caTazbgv+6+BxvIvopaw7Dp07dVQm1db58SLrSHtCUHMKGTSeOpp58R09kYgGyKY3IbZP+1FkqYPakD3zz5JLGAVW7skhJ8H4FXnmlMDPzkhpvwQbmMAjWqi8akPGX2LCzYb18lBQiPE6QlC/I311+PfeedgLd6+3HPkiViaPKxCHJ25LP41ulnYI/Odtk4jiFB/98sXIilA4N6rwCvonWsPf2wQ3H4zjvpff9x1114Z2BADGCuB66P9moI/3DuWVjxwUdY+MjDZktCbCRTxlbFIr510UXYLp1CG5mtDmQbDAErAHyVDBKuO5azq8dECJlcHtOqZF9fgKn5PLYk8OB8luC8KKZpSjrx3z2bSOLqTlfbQFpLqpqv6Rjh7u/ejLHSJhKJIZWiFlcgYdOUDPaBP/fKYCSCT0LAZTfehNUbNmCPmbvgomOPRYekOmg3LJFXZ2E5kIz6iyxDHhwRaMWgmskeLzviy0o968UDzfp3givlkkC2NlbMMNk8pnGd+Zi2ng3cJVjIs4hs4yC4EgRl7DqN6XHve+WKpjcdHB+NadP4BIEHn2RhmXwDyFamzqLvbupnwDP1rRRXfliRaoQVawjgbIsE5l0yyF+rGWSj3fMg26a0pv2Ye9yBbGMCraYbVpd+mAhks4R8FQTZRrNZtGSsCHs8kE1uo49Xa+vPgD0mFjwIGWT11ePzQDJY3dIZy5vGNdmQHmTjvUjHnj5jLb6qMyI9COk1wBukpsYAki42dlPE7yuiIkJRjNUY4agSZKyeufaRxyV1Q9YvXy35PA7ccQecfehBSq7QR86yuV+bSQEwUae15QY2CPR54E2rl02ICkVUmESjfeL0hwjaE4guuqSQYRt6CU+wdcyfCLIZ6F63+SbTE8XacgW/uPkWjJCdXSzi8L33wol7zEVLvoTy6Cha1BPAxm6i+fS+rLdP2tdOhsn/zhjRrmu5q5rieWgduenXm584OjysvSkWrh7BqmpsPU3wIvj314Jsvva3p49aXClD+gOU2ImupQXsQDYyighYmIkJeIPjfFjP4hofkLnS1t4qej0ZHxt7jQ+yOQbTOEKCzd/lwRWCbOyOZeiugSR6NXX78ECQB9nYgp62yPSt6synie7Z32+Bdcr9dQbTXwOymZNoLac3F2QTY6dUHLfldA3cCtx0EGTjnqeApW9BPx7IFnxeA2XM5JLJxnr1zQHZbDNbN04aWwZwk9ralVmw9TM+iBTwyeTqDJPeXC0LDArqe9g6bHz5+eA6MHozuyIZyBZksk24BptAtlbPZNtIW2y/RziuhVJVNGV2wzFZ3k2/POjV0zcgoJUHw8bGx19PfzrBVgacLFFl5sFAtqbMUuD+6wAvGUwDCuCo0Sj6h3sF71v6beEIRigmStDhuefw4PMvoD2dxncuudgxD0wLRRRgwSv2CroWYrM5oU6un6hzqoMjVNMsc+aPToCuv1kgG7/JAkuCCgw2eb8vrVmP39x1pzSAQCZYtYpTDzkIR82eJeCGI8WA4ju//a0E7slaY8xLAIeZHgrHU6heekoVMnQKmDo6ip984VLMCkFliHzmWqdnCpiWqw0gW9Becj+QRs1OZ3966GE88OZSrM+ka80VqM1Q5inkGTBlau9QRL+AHVta8MXT52O7WEwlohJBZUabznA+j1w2r4RGsCx/YyvQFQOKbSywtcbMgFpxTwSy8YBnd9Fz5s5B20gW3eweLVZ1HWSz9enMLkLqavjaqtX45c23YG06hd5kAiNR63aoznoMLKmpVi6iVeU7RXz6oINx7OxdtcbEhKoAo4NDakqSbMnocwyqPwFw2X334fnVa8WmslIwMgur6rbXVsxjaqGALxxzNA7bcQeVnJLdYKWCBnDw5RnNvG97/jBeHRrAD26+VQAegzmW1pFB+IXjjjPh78AAUwnHO478kyyS4cFB7U1dy8k6sNSVwQRBtmB3Ue5AslgEzKjRg7Ff/L6oBazUtZFTGEGIAboDATyDQFpUAlvI2rFSLYJsLB2amhvFHy69RGL7BNk4b+LuVallSsZCO6gto1bwAYfYj42362SkEMxeHwJuW/Y2/vTsswLZGFSWUUGCgHi+gC1SCWw3qd0BSgbuslEFWVgrB0fw8dCgmkcw2Ke4dSafxxajQ/j5l76EGQDaac8ItMkxs6CBz0OZhQjZb5mMuvByDfz89jvwZl8vhll2zC9z4BEBE5bwkrUUrwDpUBXbZFoxNQR8dcGZmBKKaCyYaPBBWLP94lpjcirS2obBMPCTP/wRy+lwJriOY8hHya6xdWd71+aRWoLUwtuxrRV/e8YZ2CoM7V0PcAaDRQPHA8K9rhKAzSfkPzm9Rwaj765fj98vvhfvDo+gN5XECDsPR4wdxXtQUFmuIC5GKAGIAg6aMR3nHnO0QE8CxL4LcTDosHVgOi/UfQq+GtafT6Tx3GOpaCiC25c8J2bphmQaA9SRjFCPzu6H4BC7vcsRLhelfdleLOHThx2Oo2bujMjQEKbTBjkAwJeTmMNtZ1Mz8z0oqh0j6B4Cbn38Cdz75ptYF4mpzHFYZbvGfDL2grHTxOqjvma1jEtPOhF7Td3CkhY1vSeyyALVD1bQpbVH/ymZSSMVN81WWo98hA1cwniXCZhrrkUPgSM2qnHPTLHnbdvb1ck6ocYiJv7/7po1rsNqVMklPi2ZjTtsvSUSJWPAicnGEjnXhdLvc2IBa1auwI7dXZizzTbYob0D23e0YUZ7Ozqox1UF8kNDsg/tTCBJy5T2wOwd7417+KPhQazo6UMxnUQ+FlfX3jWFAq575FGVVOaoKej08dSFc/fdcPa++wiMYuODYAJAjI7huiZbcP3wurQbbMpCoOvqJS9qrriHpFlWrmDf/fbGux9+KJCtHKakBLtG53HQ7N2wwxZTce89i8WijbLpSjyBdax4oe4dqDlZxB7tHfjuqSebXpw0ai2xQYYtQTOCe7z2v914M1aSSRSLS4KB5cGnzp6Fz+6/n3UkrlZqHXH7WJYVCeOeZe/ijueWSCOVGpxkk/Fz3zx9PnaVhIqBcpfffQ/eWr+hpmWn8vlCAVtVKvjuxRcKSB6izu3ie/Ha+g1iCrIUmKBZolTB1847Gy+/+gaefeM1Y0KGwgLLZiUT+Jv587FdKol218yF65qAu0C2y3+PvpRJY2jdoYp0oYDp1TL++aKLMDWfw5YMcl2TojrIUQdlbL7s79L/KpfFdPdSOMFKnbG+hVsJYUvEkNnDMu6Wpi6z/nPe1lL83WsB0udgie3Chx9EJpbANz9/KbZhVYnWH4FvawzjXwJYpPvMc9CS3ASf4tJ92pj3UwdJeJISfCIrdlIn59E+WL9M8/jUv5dra22PlQmyMigIkMme14DIxnvh50ayXpONcHBz+dzY9/vvKlWsXJTMnhj1GWsVKDb+XmMxyDXUfCKiLo00g75c1H8nfXOf9vZ+m+7fnznszt4/iO4x5aITP6NfQ/39g4jHo8ikknVW8ibmRnvWlYvyOT1g6sfJY1cNzKcAyNbb34eWNBsfOCKJG077nGkOe82v+mIKyY9m1Z5JIjW+JppPYxmbJBLXgfnRGyFJ8F/JUnZyAyQwMV6lD87vYvMi2io2n/mPW27D22RhR6KyD+lCHucfcwwO336GNCDzPRswud305zcGXPm74X1yy7AMF9EYUkyEkFXZ0Nyo8d6DpCL6tMQ6pk7ubtC0JchGXTYy/N8bHMKSV1/G5M5OHLD7HCXzCJMOE3+KxxzAu/EF4O9AZyv96NFRjS3XNH2JIvVumQyn3mtPr0C1HSZ1IkX5h5IBbXwNDTCuTiMRjRmrc0JkLTDXzSCb1O8cMhcsl9NidAGv7zrGdq/pTMqJAW4aRLKNaUw2Mpg6O1y3vM0AHfym9iCbaJubKPcLgmzUPylTPyQArmzcZJoTRMTdg2wxJ75dK09tbqnrN54LCIeHspoEbk4Pytg9jW9k+TzKSDaBbBOBkEHwwcCVMAYHhhBNWOODOojkjKUryQyW19p3GMjGz3Z1W51yXRx74lXkr6m2thSFbGKyjQeOmKG0gSLIRiNERpox2cYfl+bn5EpjCUqXNAS8AZq43NivOw+y0Y31DKZxgatxWjP7rkiTujpdprXO7PKBzdiyZRs7MtloAFt8s4Xx2mJrgxmgpKw6GSqFivRsCLJ5NlFDB5Nx1l9tTtRymk1JNs1kqwNlvivSiEDl+iHgQLZxNsx4IJs1JakD581jTKNG9sYQwlhTBX569dXoHR7Gcfvti5P2399AEJULWmZjvO5TQZBNADgp1ZtpD7ivm1uPm30b+9LzsZTKlbmy5PHhpW/j7kcfxpTOLpx1yqcwo63FnDbqxwD4iCLkl12G9amUaM5kbRII81lyJQ0IUtCpzhexfRj44YXnig1Epk1Nv9EJqeZKlUaQzb5ATD2OJR1jlk8R3Pvlrbfihb4B9JOFErXuoXyPxPNLZHsU0ZrL4/DdZuHMQw7Wwcp7T4rtYKVockjyeWRHc+igk8ip3ISNtj1mQeO6DT0qSUl4XaNwRVpTBJmWkMnmy0VjEdNkK+Rx+p57YcEec8Rk8yAbyyk5TrVGB8oyWtcvBlFkF17/xJO4e9lSiUEzg88OkbIlpRLSZbKtitgmEcXnTjoZu3Z0CAjlAW0NNiCh83A4hExri5wF6soxsFE3vDvvxFt9AwpuKOTP95NFRMCOJb5z02l8+8LzxAIwULh5nziNKbC0LYIFdAakAAAgAElEQVQBhBS8fOXyK9Cfpqh+BKlyETNCwPcvuBDbi7ZvTCQ6gTW9Jad7WCgYzd1K+usC4HRGBly56NcvuwKrMy0YSiQ0777Eg6Acxzrmu1ir7MO1hmdgL2DNAQcBbRVjShLUCEkgXfvOdS0k2EOQ7YpLL8F0dW5kuehYkI2Mxjrb2M4be9XHx5d99YbCeGz1avzn3fegJ9MikLogyn5VTI+E1qmtVf8tyqqy26XYPKbBx1dcHVxHsHs8hn8652yVM2bENpRXasLpdAYjUbEHIpGowFYCdARbySD5r9vvwLLeXitBjlizEJUShKwZCJlEiUpZHZLJ7Pjp174isIBdGa3MOmC/amVIxsAhky3akkGB5Uzr1uGnt5n2FhmZ2YjpatHeWylfEelKRcH1cXvugWPmzsGMeNzALccg9OtPDx9IItZsNCIqr29va1VyiuNvGdwIekPAbxctxtMrV6I3lRbTUuWhBCMdyEcgiQDbpGIRnz78MBy1y061ElXOC/WjmrVcxdRymrZkrmxOEk6NVFheXSrjd4sW47n169GfYsk7M/OmR8SAn5qGqRLL+vKYnmnB504+ETu2tsqeZXt7xTIk+O2TNRP5e8Hzj+uAYxPLpLWe3li3Hv9+221YG4thIE4NOCtR5Wd4PlEXjWV+mWIeO7W24stnnIFtWJLngHxlwh3w3FwZEATZyGRLOr0fJdiY2AmF8c7wCP75mmvQ61gJ9M0pT7DH9jvgs0cdaYmasDGeaP//95VXYkMiY5qS2tNVAdQnHXkEdt1iao2JVaAtcwce38Uk0Ptr1+G+Bx4UE5EsKIJMZP8eseMOuPCEeepmXBmmpm1RIBsZpgqqHR+Oa4nA7JsbevCz668zwDjGdWQA/UgkDnZNLUcteUcmEe3ogrlzcebee2Iq2UWu010dIA5jaHhEZwC7EAeZ9bQABFOyYSsz/8G1f8Jf8nk1wqCtIhB+8skn4/Hnl+CTPoJscYFsTJIcNmsmTthjD2z46CNMnz5dc7rw5deltTdMXapQSM085na24/unniKQjfucwAHtwyf5HG5+6ikMZ1qxJgQ8++5ya9QSYkOHsrTVqDV3zgH7iwVHe8B7VTdulmMDuOXNZbjt+eelsUaQLV4NiQH3d2fMx7TWFrz90UosfOJJfFIuW8k4QULqIJbY1COPiw49DIfvsrNYcr3lCq546GG8uGZNTfOVCRaufe4TAiVM7vE8YKFTJjuKg6dMwcVHH40ZBNnI1lAZsa072r6/+d1lSl4ZezmMaDWMVD6PbUMV/OBzl6A7l8MW1BJ0bMqg/9QY8vryS2sUQ3KGtI19nFlz8MeSLbw/zLmudZVkKXdAuN7va5+E5xzQH6IN57r44RV/UMOzzxx9JA6fNVvsUmrU6QwZT8DexVI87FhRlEmmJLsyni9ajy2CSWAye/LS3KTO2ViN6/Gqkepj5MvrzY+2c3Kj/qm7X4JsrEiinNJ44xO0f3Ihnc/Gxh+00dRI35gf3RyHMZ4aGh4W1yQIsk1kZ+u/D1tX7n7T4jJNtkbt8PEhExsjyu+Y7jjJPe6zG7moj4kIstHfo/803vWCCSn/dV7D2coECbLRhtT94fo4jm0MwTXLJnIsOTYt+MbzcaJ4Q/FfrfGBabJtStrIvCEyIsMYzg5rn3Ed8FY94Ey/9v1iBT+69lr0UgohHFGSqqNUxDc++1nMTieBvn5s2d4m9nKIiRiHIgXJNrQldY0+ay7CJCV9sFQLU/W2YjXu7me/s4M7nHfMdBd1x6eSKOGIAMSgDDC3hBqBL77PV3WogQurD/r7RSJhh/bxNO8b1rucPdFx1XiTIFtHxyT5N2yoxLGhTb75wYfw+l/ekz9/8j5745QDD1QSM8bKNdqD3l7XAKNxb465VgPIXSsXnVRrsToWHKmDNB6U4UIgyJZKJxXIbxaz538QZPOabBvb0BOBbJsKxmsb7P82kA0RgTKxpDHZ/mdAtmBQ1Dja/gDs7e03kC1mB5EPyDcfZLPMy/80yFbvvmj3zcyLCXUayDbhOmgCr9QFKtBy2soZ/u8A2RIJgtH+oB4fMP3/C2SzKjJjI9JpY4kjjdufV3yIGxcu0qH/jc9dil0yKbS7bp2iEDcxXf391sDW/49BNmkHkNERjirLu2pkFD1DQ9h2i6k6jLh6GfTRAWfZ2geo4h8v+x3WploxmkyoWzAdP5/24PlBx5clV525PE7dfXcsOHBfK4NTcO6eUKUHYeRK1hXJl4v6jCiFNwmkcH2S+TAA6+L2LzfcjOXZUYxSY4olMtKRKanJwlbJFM497ljMntytAJn3zgPENMXqjhed0v83IBtX2nov2FpjslVU5kWQ7fl1G/CTZk02Zv333gsL5u4hTbbJqYQOUdMTqtY6vgXXKTswspxqVRX41T2LBFIMsRskGzpQM4hNJQolHDprJj59yEEqfaJzTaZVzNG/ea90unigW0m/CfYzaCOYSrD0J9dch48rVeSjZIZUxIwhi+eombvipDm7YefOdgFj1PDx5Xl158ll8JnEiITFzuH8/NONN+JDJhgY8FRKKhf+1y99CTuEwmJaWcMRC5B4rnJ+lXzJF5U59k6i9pOcKAPZCOB947LLsCrTiuFkSlpV9CtI52fARXaGtGy4nwKlPN6qezAz2BVJJXns9qTmBMZi4zVVJl0qqxTTM9kIsqlsVsw4JkLYVbJdZcMTgWx2bdOFKoWjGAyF8E6piO/99x+xJp7EcCKl0mDT+OE+MwZfs9NZ05dyoui8IoGpSbk8Tt55B1xw2KFaAyzlFNvQaWp6f4aZWIJtBDsEMlP02jFV7n/lVTzw4ssYIpghEM8cS905tWfK1AErYHYmjX885xxsycy+a+DSDLJZgqkiFmNf/5CYc9VEQoyYW19+FYteeEmAEkFkD7BxLbPBwI6TJuGc44/DdDLRRkexDYGZGlMrmORsTFZtDGTjuAlUDIexsgr8/OabsWw4K5CNz0rbF4PpWBFU3WXyZFx4wnGYlkg4wNrmfGx3LyckL01bE1P2XaebAfvgOc17pa0koLkmX8TKShn/dsvt+LhCoCFmIvHgNQmuWXnmsXvthRP23kvgJgE2sliHe3owtdMYn5uqIpDL4jq++kqAeDotoKsXITz2wQe48sEHxQ4eZhMPgoVkV0rTsoyWahkn7bcvDt55J42LdSxkkwU3LjWHMlgu08hk85UA9nTW8IFB0Ecjo/jv++6VmD3LIskI5XjvutXWmLffPqiMMimRUiDCNfSzm2/Fm9ms7ZsAC5J2JlEkCF7W3pRtdWvYSrVDKDowhbdLgKqlWERnoYBzD9ofJ82ZK0C3PFQP4HwSzpKDFhBR1N+STJdjdTwuPT/qsBbA5hTWmdgzYVka2pXL4qIDD8Qps3dFF8xus+xePpYDAQiy8V6pbxVk1vsgjGvlw9Fh/Oiqa7GGHcwTUTWySYZDOP+ii/CnexZjVf+g1jPPldZCTl1nzz1gf4Gh6rIJ4LoXXsaDS9/S5wncG8jWiR+cdooBZWq+Yzp9DMi+8ZvfYm08jj42FIoThI/qPhOFAjoLOSyYMwdn7ruPneuVir6TdoNrmODP9a+/idtffFHdxgViVYDWQhFfOuUkPH7/vWryQZByiEAlkzzskMwS0FIBe06dgq+ddJICwGKljN5KFXe89DIWv/kW+uJx5OLsmm5eb40swcQck20uuceurifuthu2T6V0hvHcYef1fCiCTypl/P2vf60kobFHaY9CAtmnhCr4/he+gDZ2F00mnOj4WJJFHSgZC7J1k03k2DK1qGKcRF7wzGcgz6R6JsV4M6CJFghLlJwOkdkfNiDzkUfx7NKl2KqrC//w2XMcu7SMpErZGv2LetxXjxcIADDGZSn3RPGCB1qCcSP9J4JensG0saRz8HPcGwTZ2CHUpHC8776RJLBLzI9kCyip8QG9ujpjPTA8Y36Uva2aji5BNiVCxiFj2EqyV518YyBbsForeIFm0DVI2qmDbNbUrREUrPtNdkHzV7w9IGmBIBulcOx+xoKzwfvw910oVjAwbCDbxs6EZoDPa8HXQDbpahpmM94ruO5ZqcW1QJCtWVt9os96Esq6DX3qLlrrMus+MH5cbSAbX9Sdo03oaGlxMgh1oI3VOM+u24DfLbxTyWMlBUolbJuI47vnnoPUwKAY4Gk1f7FaHiW2A68ac5mNz5wOaN/ICEBWKztsO8kT/ydBLIJkxiIrA2QZk1HrgDOW8HakUtYwyMmjcOX7f2cU5AUz1DjJsbEH+gaQTCaQTrqOrz5sGrNO/c1bPViuXET/yCjaJnXq3GQM+sHoCH5/5yKsYvMQJWNL2KJQwL997asiIjCJ6EE2jmuQ5DURzlFf70DonbVrqpO7us1RCgxmvVyuvrmCRu9/AmQbd5M0BQB+UrnYg5nYTW0ubxjoSIrJViihtW3zwZUgk43lDgkKp3JzCcoeWy7qh86PERsfNDPZxt+W9tuJykVrOhpNi6f5ehyfTYFszdf3QQbrxoeHRkCmVp3JtnEu5Lgg22YYvLFMNg+ybdxo+UxDM5Ntc9aBrYXNBNncbdRBWnZ8rWKgt1/jo7LhCZ6z4cANlItulMnWZDx1rwEmW/dkMtk2nymqLryOyfbXgGw0qVwH6i4aYLLVTZSt+7FMSLtfXy7qmWz1MfK0cxP4VUDDMg+JW5ozdPWiu7F0xQpsv9XW+Jsz5lsAR6CN2m4yjXXKcRBkoz3o7Gx3GbjG9dN8EAZB96AmmwcA6hoi9SDVX8u6j0VUmramvx+dagNuulDqTuWEpIdCIXyEKr71u99hTZKMgiTyKngLi9EmTYdqUWVf1HyZFo/i+xecr1JBMgUYzPqXMYfDKBRLalteA9l8ZtNp6RG0pB4CmwswWFheKOFn1/0J6ypVFCMRlVNRhJSB4JFzdtfYElLi+AocUhlCsJFHWI7BRCBbM3hdt0M2zxOBbP0I44W16/DvdywUkMCgkQdmaz6LU/bZB5/ZYw+0jIyo25nKRR271bOH/FxwL/Eg5Ocp0k7B/3+95mqsKlYULNJp2Lq1BWcfexxmT+6yzLUrZzNR+vo67B8YVAt5z2z1oIMH2pb2D+DnN90skBCVCroScVwwbx7mTJkCuMYHFlD7bLPNWbOD6YNmBlf/9cCDeP7DFSqtItjans/iK6fPx6HbbqtgzOutaV4U/LvGAA5kmzSp0zQzWLrkQDZ2o1Tjg8suw2p2v01lUHSdPmtsKLK4mhimKkdx+nEuKqutP5XmkznExjjS5jBwib+LiulSwmSWi37+UpWL8t4JLBjL1MoEG0G2+v4M2kl/DxWC2OEQPqqUcd1jj+Px9z8Qe0jC29IFsvU1XrATFNpWiVyxhEyljM7sCL634CzM7WhHGztPOqYgGQyyZYpEqdE4jEjYQDaizdIEISOCpaTsmFut4IlX38RL776DVf0DalyixhqOccgyqoOmbYvPn3wSppCR48qu6yCb2a+gPSHIFk+nEEmmxLqgHfz1HXfizZ4+6X5ZQFzCFskkPnXwwdhv+xmm21euoDw0hC1ZgqLOeK40aAK2aTPIJrkNp2XKMRDzg91/QyEsLxTx4z/dgE/KFQX2BPKp/zQlHse8vfbBUbvtKmCCJ3bSlUKOZXA690glVxX09FLLlCCbAYfef2p2TutyEBYob8jlFAi81teH395+OwZZtk3hc2mHlbHfjtvjtMMOxZYxY/RJp69aRpmMhYFBlZeY9o2V4DerptT8Wy+HgIgaDUViCSTTKVUGZB2gcvvzL+DuV14T2EUggjafTK+9t5+B+UccgS3INhgawVatGYExYnSS+VTTbR17/SCTLSi3Ic1agupg+aVpfzEY8KcSgw8GJJFiGflR6wBNdhTX6R0vvYJbX3oJAxKsj6AkaQsLRHnPNYDdsQW8L0bgUOChBN7L0pejMDyF+P/lwvOxczqDlipQGhlRwrE1kzZxdQfY83vEOohExAL+9d334Jl1GzBETS8B6HaK03aEyUpl2XG+KJDtu58+A3urmybXu2u+5pgA/N46yOY02QLrXOMUhhIY1FJ8/aOPseTtZXhz+XuYvt0MHD7vBPz+rrvx0cAgirGk9lRLLoujZ+6Eiw86UAEUX/zsNUuex/1vvaU1x0CQpeZzOtrwg9NO0/nMJAJfBOBZTv6vd96JV3v7xJwjAFylBmm5ilQxL4bepYceihNm7oLuqpVz084xKCVIR9bhn15filtffAED0ThKsajOAgKbf3vmZ9C/di1uf+hhrbfhWEQ2mDa3tVjAzi0ZfGPBAgF/PMdHiiX0Vkp4ae0GXHHffWLDjiYSsv8ab5VpGzDAEjGVVmdz+Popn8LMlhZMS2fQKjtmpcqUtBhFCB8OD0kqgWeqlcWFlYzLVKpoD4el39dJ+9VcbRBg7AY9Ml8uykZylDzw8jsbY8n7+ITXHwOysc5Xi9uDMtQzpb5eVEmyV3t6cNmfbtRbzj/9VBy0zbbo5NngtJYIJ/lqADtXnB6bu2n6e+OBbM12q9HrNDgg6D9tDtuK3+HtQRBks/LLzWGysVz0/wRkM0kkzzb20irBMkWvC1qPR8eCbOPhBw1rwMvSlEroF5PNNXUbh5nYPK5+jIIg28ZIHfb++osgG5OqXWKybRqc85/3IBtlFkQk2USM66+odRAA2bzf0hyXjAH13CBOBLKNNy763f/D3JtAXXZV54H7Tf/756mqpCrNIMnMIEDMmDCDPLSBGGwH4zYYu92J47aX03Y6cVb3yuruNKuzEttpvFagwcQ2eGCyGQyyLWYTEJjREkIlgQY0VdU/v3ns9e3hnH3Pu/e9VyVB560Fqqr/v+/ee4Z99v72t7/N8aY0dzCQzaoF4PUiGYuSSPigH/7aN+h9X76ZdU5xHZqsPOvkxfSGl7yYroF2LdjzTKmDXqmC5Bq7oRKPsRHoa6M5FJi0/R6XyqOS5/6DQ7r7gQfoO/ffxzqIh60mNbvw2KUSwlhxmLv15SXaWlulqy65hK44fhE3wVsvl9i/wHkO0A28cahW4vdDM74RtAsPaHkRkkgCRheRdGweUbnBTbJQqoyO3hsbbPe/eO999Ec3foz2oWcKqQAk0gcDLqf/7f/+5zheAovZGkelIFuYj4LKRl5rt595aHx8G90EJ0E2/EIaVNvBvL93dAFMtjJ1ur1Md9GJRft9ANm48UF/+MiCbAWr3cCnRqMlGTjTECjcHdkfQIsLNGXrKvn9BtlMi+tCQDY8OejfwmSblBaePIDkX7CGYrko9NGKyz39oYY/XwjIZod1WiZYkIzQTStrn7Njc4BsE4fvwwDZ8ACceTk4oIcHshVn4OJhYH8S5wBU2vMH2cqcDWNNttCMonjBY6xYsL9SprPDId3VaNLvvedPWXfqDT/6SnrO1ddwMIcyC+6Wx+CAGnv9WqwDAdlQLgrnPXu/omxTqsk2D8gmNg809yFrKR0/flw62mSK3yTIQLD8W7/zO3QOWWCUu7E4pui7IbhHtzYAQU+69DJ6ww030FUV0QhZZHFuYDnCMsC+BzDXHww5A4egMc85EHsjAIhpx31rZ4/e+id/RrRQpWdf9xQuxUVAYULWOEhYAF7BLDmkzMl8BEA2bnwghx+cRGTDG+gWdP8D9B/e9z7WN0KHNuimwekHAPiqpz2Nljsd7p4JbTgwlqyEPmiTcLcqHZdShctCcFD+/b330rs+8lHunvaK5zyXfvhJT2RwDeO6pJppyJiy0zoSrSw4Tyi/LFVKrLMg4y1zBaYcQEt899/ccit9+Ka/pSc+9jH06pe/nE5QiZsmtHd26eTmBiGPJiBlNgPrbQvKgQYoSywR/eln/47+5itfoe2LTtKVJy+mx1x8ET3z6kfRZfU6r3cGLayzM4NgFbaXxmQzkM0yoyxcD9YLEf3P/89b6cHlFWouQgtQOozh+xaGEBrvBU02KXmM3fRMX8rbBARoQy4zwnhAjw1lQ2ByiZA6sxo6Hfr9X/4lDvgQhKYg2/bGJtUAULpuzKlV4HWH8B/BcqVCD/V7DPL85w9/hE7v7XEAa2wK5mUYQKZQJu9NgJMCnwZwCiDBSx7/BHrDDz+f1z7AD9aMC+UIWtIALT5osinIZqPCZbIA28plLqcDEAbAA8Du6fseoPvOnqFz+we0t7dD1XaHnnv11fRjz3oms3DhlPFaCw1yIshmtgTlMgBzavU6s/UOqUT39nv0f73zXXQ0HNKp7eP0guuvp+uveRTbQgBJcDoHnS51wGjcRAMMp71zHiBbNhMrzWjwnljvX0Vw+mfv5WeCE/uSZ1xPz0NjjtGYTmCvqNNpHZCLgmTmTE4B2YLz6xYEg6/cMbdE+802tRdqdFiv04c//3m66atfZSDjaY99LL38uc+hSxcW2J7BGQdoIx3M0GVvyMExZBaYucnrpRhk40BEz5bDwwYtLNZ5TvDpV8BOlkTQ2z76MfrGXXdzycm1V15JP/ac59Kjt9ZVj25MPejobm4yW2wSYJPzw3+KQLYgG4HGBBBD1+Y2XKWk34JX6kE3s9UkiMjDBmCNAvx5y5/+Od1+eEjtqpQ443phtIpF4q6DeBRBTnhnmn1ltugYzMUBrfWG3Cjml172YjpO6H5Zok7jiMbjkbBlFETk+INbNJcYJD9LJWZo/flXv0H7dZRuwmZIMxRVu+Ik0/qgT49dXad//VOvZbZX2J86SAIwTAfZ2I8AE69coS5YbApIMkOh0+Vy89//wAfo7sMGdeCfDqTRzksf9xj6xR9+Pu8rDAVAmT/4/H+lG2+5hYF92L7VXpeetLlJv/2PpbEH7BveHWfDGSrTu77wRfqrf/hm6GaN9xOGep+22i16y5vfTI+uL9AqtNF0bWIu8KznSkTv+eo36f1f+hIdQpOtgmtFB+7XX/saLtn6+Be/TJ/52ldD4wEw3x97/Bj9yqtfzeOFtY813+x16GA4pqPlJXrLH/4RfafT5ZJzMAcB0so0ywpHyT063aJE9N+8/mepikTR6iotquao6JEJ8wVaTmChIDANCS5ugkHUbTalO+zq0mQZpQs2vUv2/QLZrNEQxzFYgyXpXv9/v/s9dP/uLj3vKU+mVzxDGqGggI677Gqs631E/2f2qQpAtllh3A8SZDMbijl+uCDbccc2nhdkg/+EhZWnO56XjDVfFcL8AWQrS1O31H/PG2dcf3jYpBp0x9VGz6qcsu95uCDbxopqmV4AyLa5vhEYgvY8XgYlcy48LJCNqNFs8bkLQlFgz2m3Z9ieo5Ik9H7/xhu5WzYYuJCS2eq06F/+7Ou5U/mayj+EZ+XjwmwDSiwBxMdu5H9/+nb62uk76Vv33s0JWSQNemDucoAkTQMMXbJziJM0XJUg+siojgDL9uTqKl139TX03Kc8mS5eWgqAG+yOkAKk6ycD4EtL2l3Ug6bJOas+tLGID0YjOtPrUX9pkT5y85foxq9/nY7KaJgmOv+wsyA//It//JN0zcoyJ38gO4H339vZ5TJc1oJPiS/TQbYHxsdRGw1NDTfb2bIR+YEBSFgge7uHDCBNKxfNfIcimTNBtmR3FWVi50GUbVNDAw716tBkk4DdOV3J4PhgUzTZ9ugYDBCLQsbMSTGjQw62DMiW02ihyAj1E5Btsia/uBwkj8mWF9Tg3xDYMOugJG3S0TkDWgmeyVYeIfgpYO4piIRykP//QbZJJ9oHjPJnr8UVO1VNA9p4nJJyUalTn80ss3UL4V5msi2qrPmMYMieu68g2zFmsokRyQOOUhBSmGwQaFSaO3vnkw0EwvgoHRvXQYsrgmym+xTLxdO15DONKchmYy7B5jh2Gw3PImWOO/0hM7A+e/vt9Fc33USrS4v0G7/4Zrq8VGZHkplirjzXMntF5aLTMo1mD9DcAW+V3100vmWwPbpI0C0Igq3QkoDwtnTR0o5EqnOAQ+yOczv0QLNFB/0Btfpd6gyGrM+wUKrQqeNb9OiTF9NFdel+B8BmwboesuFGWZDcmcGV/iALsjkbZHbM3gvBKVgpCDbugIBnbYEuXl/lQBTB8QIHUVIaiqxQniYJMzi6XepegCYbnvnsjgi2Msimc21Mru8dHdF/PX2amWHSoED0f37o1CV0NXRaoGOyusJgjdl3O5TjmEhQDPsFpwFMifsPD+ihZosuOnmKs/J4V0B8i6GZQ1bzQ84yBdlKWAfLKkcqQt7IiDM7kOnkY/rufffRoy69jBkkOOzL/T419w7oYmY0uiYNmbKKaKeNBQaG3F27+9xVsr5Q4e/Cd2J+AkhlwIxjBHAA0RVNNrBpOVhWVhocmWa5xgyS3/rd32MtQG7MoZ0gUdL2m7/8i9rcQta2BeveifKuiZ2QeH+spTOdNv3eH76bHTIO2ElAtu1ej37vV/4ZB6EAlgC+MaCsTDYD2aad1VjvrAkHZ6xSorPtLrWqZQaov3THafr703fS3Wcfor1mh4E4PJsBVXKOqSIJr+kRd5y66qKL6PmPfxw969GP5kyk1xwMYCjrzwLALHN30QV0roMuSWjaIiVwuBeCTvCAEHAiW2vBJ/7b6LRpY3GJbZXp/fH6FcMQjEm0JTLSsNFwEmv1GjNcENRirP/he99jMOlRp06GtYF1AuAZurDIjnfbbTrGOi9SPjvtYz4bjaUSAEy2FGQTIEe0J1E+cfNt3+auxk954hNlL6GTZXdA28uLQX8QZ5HXapk8GxRkc+Wi7PMAJC86dJWdC9twANYUtDZXVnhc/u7r36DHP/GJtAaWkY41EgVYc2zL9AGGgxE3DIK+bGBbTR0h/WFJKwHqC7S4KLpPeA5k7FGaDiDmY5/6NF133XUMrtsz4DeH/S41D5p0YgsaTGjygdUiLLL0PIorIjY+ME02z1wR+y+Kr8IAkH1l39gB2Kq6TwKkiWg9mAp/+9Wv0pe+fTvdt7dP0F8boyGMzRePPU+ElBNq1pyZTmjkMOrTRaur9MOPfy/qeP0AACAASURBVCK9/PqnCQDGbF2i1lGD+0UHbWNt/mDnD85zMJa/fP/99Dsf/Es6WKiyTibE6MEk4AYeI9H2e/T6Bv2Pr3k1PWqxzoEMmoiAacX2CetgJAwq07RdWRZAx4Jq7wtZmSDGAMkb8CawZu7r9umtH/wAfRdMNtUEXB326IWPfSy98UUvpHXm10Fqgei/fPozdNMtt1ADnZ/LZap3e/SEY1v0r173U5ywWWR24ohtwX6pTH975530Bx//a9Zig+4crBCaLaz2OvSq5z2XXvXU66QpifNfYL/AkEVn7Pd9+Sv0wZu/xOWpKKcFaL0+6DHI9uhjxzmI/cO/+Ev61n33s719+TOfTTc84+n8LOwzqKRAs9uhxmBEpbVVeqDboz//xCfpa3fdRR0Ejq7gBgk1lNA//tQpev2PvJKuWlyi7s4uXYxuwxW5P8sToESM7R233hHhe92vJlXRQgkvyk7XEMhnWUFhXnB+Ob9zEmTTeHNKcOr9r4OjZm65qK09k3rA+r/p61+nD33ms+wD/9Yv/AItNo7oqrV1Xsf8nqrJ6c1CHsgGO8K641PKRe07ipKUD5fJVpTE8My78wHZfNyJoUB1BrSmAsg2Iz7x5aIRZDOw1U5kgGZikaOtt0STaLIBJIEfjfUlpedZpnOeyZ4Gsk38fsKoNJDNqrXYB5pS9mk/Q/oOzbyyIFuMN4txgMhkM5BtnmOIlyfFxlFRbkOunoxvfOVNOQHZso0rRtUK+7RIFEK65D/80R/T/YhPRyO6qFyhX3v9T9MPra9zYoBjhHAei56kddxGvIZmNjd+4Yv0lTvv4O7zSBTADg7LorU75oGBvjA0f60JlCaiuapHGuBIN1okhEuic8uAG7pAD+iakyfpJU+7np5y+WWcEDHta8QwB3vQHV8MIJs1Jkk1703KwJh8AOC/02zSn37i0/StBx+kVk0kQPCdaATx1FOn6Jd+/MeYvYzEJqQp8N2whdgnHmQzXxr/TddB/PtImWwog9O5SoE2Ke/SoE8PfAQ4u7t7jGAv1aHF5cuNZDHY93ijywymXo8bH2xb44NE2DEFDczZwMx5J3H+GucyoZsp09xD44NikM02QiwX3QvdsfwhL7+XBXeCQ4uFrEy2tZUlPiR9S+siA8LBlGZiUR4mhUd5dOEss4fX6Ti/XLRwYytIlguycRCXpWOn3VSFngom2y4tr67S0hxUWj8+D5fJhq6SNehg8PjMBtkwttBkA6q+uracu97TsQoHuGmygeaOrO0FgGzMlskAJNm7Redb/h0g235gss0LsklZBgu2KsgmB1gx7dwHf48syKbgnH+xTGdSES7e6/Y4A44yjbe++485+/js666jf/KCFwhVV7sW+vfAuhuOy2wPvJZE/iEUx9nmE0E1DhDLwHl75WfFO3lc7sEaQyLYmvI2+ZlYtFrKGXGYISiHo4vV2eoPqV6t0FJJgBUEZwJ6xZJNZjBpcCbWZcxMtgzNPawhsQs4rBik4LIOAQJw2OEZdg+PaGNpiVaqVT5EuBQRv4dyNvOY3Qvb+HiQLXWii+yJhbkGsi1UUYwR2UKs+8MBqwRBFuaxfhb+3mpxwwI4M5gbLod0IIUdWkMEsQqOIHDE95492KNV7E1CZzgLvKVAL6OH4oJCFu61xgfc1t3KmkXYlZmL3OVIyvwY5GZNM4wfug3vcQlv6B6mA5N1gsQugVUGEInL4BpHVAXNfaHKM43Ak4Nb3acBkMqAbGCuDB3IJoA7659BYFcbS7zzQx/mpgdtZo9JF1AIjL/qxS+ki8Gq0LecLgQgGhp4j6PRkI6GIzoaj+gvP/npwIzBvZF53Bj26Bdv+BHaNLYgd9+bDrJNOKUJmLgPXYxyiWpofKDMFO7Oq/8TfY8xDTEXqt1k+7ePjrhLdQZA4JAx64p1rKDFhoBRGKJSti6ah9JV8iiAbLLuZI3JmhCnEc4gZ3NRQqsaVF2c1Y1DOrG5xUEvxpvVUTTw9CCUt7N4XgHZJBFipWRc/sbCx6pJAk00BvJjETJsNPwZ2L159mY4cx3IltG0dX4AwL4O2HvuRMV+6rXbNO73WOfFl5dPC1ICk21PuovWVG4jdN/NAdq8vT1stHmsl1dX2AnG/OMSBtZUQ8pssDdlzPw9OOCyIJvvQh8oY/sqrH25sKggG5fKSDIS5xTAEdhWPIOVbELrEPt/0OvT0VGD52S6PfAlTBFk8+WilkTKPDPrV8nv83ocj6nV6XPiBmCreaJg3rWU0QWQif836FOj06XeYEQDzsgLCAlfGBpX+Er4UVV0nayDIVKlFZKSHWYCj1H+KtgWJ6uHfdG0ta6Jwe4JkwiJhDPDIf3Zpz5Dezi/AFJj1/Vh25dpc2WFrj11MT3x5CkGpnEPBDIAS/m8sM50SSVAHshmPjiXkpcACkmpN9ZLa0x0f7NFN37tK/QQ/P8STgfRNXvyZZfQS5/0ZFrRcleUUX3y1m/RV+66i9rQQBv0uaHFNdub9OrnPDfYN7YGKnPx3Vab/uwTf8slVyPIMlSrtL26Ro+/5BQ95dJLxHcZDiUpA5sC+8PdxYka5TJ9+vQd9LlbbxWtQZxLqLQZj+i1L/xhumITFpXoaDymD33iJnrus59Dl62sKDMbCaQRM9/wAcgGMe/6xgZ1CF1phWGyB3mBbpcbVWAfoMLgxOpKnFf83tlzdHwDrHPIIUh5s9kLrDc+XcoClluyC88FPxoaRSuryxONkYJ9hyVkf0+Dbqpq4wMrF50Nspk/x4zGoyaVVZNN7J588LzW2fagRHRXv09v+c9vo95oSP/kVT9Bz7riShrv79EVm1uhZBr+TyXpdhz2mwILSMJ5kG2WZMsjBbJxjKuabNPiBXtem692q0c9NCWZocmWgon5INtkPJWCO5akFCabB9nkySbPhnyQLXZfnQdkKxMkPnBmQpNt6vg8UiAbOoHv7j0skM002eapnPIgGzAS2GYfb84C2ZpgsnGMCw1L8VulcgHdyqGvO+aqBABl6Pb8Efh13S697NnPohP1GmuyLbG/Ifsf9q6rZaEA5+5td+nDn/8cffmOOzgZ2q7CR7ZMJ07IDjxnqpT6VBn3qTLqUaXc5wRFAIxh26H2imcCY7sEi4ZmXQs0Li0gq0m1cZnlA+r9IT1qc4te84J/RE84eTKw11vo/Fuv00pNGh8AnONz0DWWND8NxAP4NWDqf31nl9750Q/Tmd6YOijFh97koEfr/SG9/OlPpVdf/3TWbmRAjxN4WpVg68Ax2czvtPUu94/r356ndPu5c2PuLKKz5x2WNA4z5hPeZw8tVJel9XgsPJl0Z4z2zQbRgWzmHNgVdq9Qg+7KRsXZUZBtfY2g+5ReN3ln+Rcuo1KQzXdemfx9Cz0iMmxMtskW9PY7/lu0nE0HWVqPEwFk48lIURTXZU2nRZgrDmSzgy1eny8waiDb3uEBGyDpvBLfQ5df8srxeXu9HrdKN1FIe57sdZPjg/vCAEEUEiCb/+TNp18/yMR2u+jAo+WiiVH0h6j/XmEwQUx5Q5zEpKtfMELJ92EzHTVbbHDwvJlubA5UtKyd3ZMDLO2KZIKtfj7T9eqdZFyLDByYbGtLymQz0HTG+2bLRWO2cPKwsye1csoUZFOQdur95Np2R1pOSwCXXeNhPkwjgg0lmxfVZMsvFzUwhfe/gTx6HfbmYadDDZRxra3QbTt79Lvvfjf/9Nff8Hp6zNZWKBu14DUGvfOBbOm2M+bKBMimmVexU04c3ow2yi+45bQw2URUO4KXcp0EZSISr0wYFf4E6A7gaUXFgoU5IEFaJkkRxgii8yXq9PrUPBQtiSxYqlkhjkyiMKyAfSj1K9Pu3gGtrizRUnVB7sV6WdJZkWcuyeQZyOa7i55vJvZMaD0uQI99uKASHdaYPi4lSnDg+bfGI2pjbw4HtLm6JtlNdBZFEKvOcArOWLkVWtCf2d2h7eMnQEAQVouCYXlgeFwPFToEyIYSOIhq40VVxyzufZlDv9+xDsGK5kAemdi0q6hbR3wh9gnAQi6/LDHwiZI0SU4JgIJsXwgcMJcc7Airw5xogGxp4wP5OQI3cZzAsgIwBUBCdqYw+lqHR3R8eZmWKyJsPHEW4f5YiSoqK60Dy3SEkqtBjxZX1xgYBfhiH8wbTjYAdyiR4/Wlg2uND+YpF/VrBO9y2GqxI7iytq6dTQV0sv/xeLiL7O/4L0pQTsAxdXqJsZw3lsz58mOsS4CtYHeBwQQNEN4jAHKNUar388wiBniHAzo4bNBxJClRhhSqWXOYzg7MwtdZuQPuiUyv2NGSlFgYu4jPpcjSwnXtriQptzbWA1MrD+zyTAdZJ5HJBpDNn3+xdAWAkiQHgu8xGjNjajQYcGctscOSNPTrNLPZdV1auSiDbGWsGEVrkvnj/cX/J3aBGUwNrGbizr/42GmEe8PaQW8NwTJbXMd88iAbmw4H1Gee0c5DKIRq+ThANjALMSd8HwUYTKsx+gYAxaVLJj7oXM+JkC1wl3TudXzQyCC8X+a95dxMu7MbkMb5fYC6mkBJxwcgG+QdttcRDsieZuadJga4m7VL8kjwJnO7f3REW0g4O9CQ59XZDGZPqqyA2KkSNZpNZrLldmcHKIMmB1pqCLAHM2jlhketNm0sLzHohAQTsz7ZdiB5IYGMnUtSvg723Yg12UzTlte0VVboWBqQLexmOVM41BsM6WyzRYtbG2y3zGbY/QGwARTHXbHmERrCduKZG90urcOPVv1BYzNgTWB+kCyBNAN+HwkA636HMew3GlzyZNp8bGu5RNdAfUnEgXWIe8Gu4nmRdN5YFH1Bi25wqYHLSMyheQ0aFPgy8aN2i+0Q7OW4UmKdJJzwltzDd9jcYgeabcQZuXvuLIO0C+pHR59bWOZxvasPqWVnANngFiGQD90WCxlp6qdQlQYjdBfd0+6i2cog2xrRv7XrZJ8AZIO/j9jG9pP5K1hzkHcAS+XtH/0o3XLnd+mHLruU3vSaV9MxAL3oNgyQjW0p5gHrbTLVxKvBgWw7+3u0vAzdJ4mnpoEkYmOFfYokZbvdyRBJZl+rpIUZIFue/4/xKQLZJkGZaIR4feUw2aYlT+I8SSVAWi46HQSS8bFy0bwkZXqOxPvJKgbxIA9kK46L5BuyTLZ5NNkkgYnnnQTZ4lNO+qX2s6wmW2E8ZXZM/yt2WphsBrLNU7Un6w9EEgHZ1lalmVd6LbN+y/AZUWIv9gsf2IWjczt0amuDE1lgTiNZ0UaTS22s85Gbb6abWJu0RN0qfIURjSs4j7tUHTWoXmpSbbhPi9Sg+qhFC6MGrS+PaXO5Sou1CrELgGT7YEzt7pj2m3066uF7VqhbWqN2Gfqi69QvobB7mWi8QKXhmBZGJVrujui6K66kN9zwCpb/qKBDaK1C6xX4MmNOvPmPAWxgMB+WpPv2Z+64g979yU9Ro4qEkJDDUKK6NR7SG1/xSnrm5ZdyvMlMYQew8dgintrZo3UD2WaQe/yzlL599uyYdY0SZ8474iE41iwrJmBv70BBNjkSDGgzw5y5Xi0MhgGlidBIk3KH6DxNQjjxMVk3giSoXt9Y5UMBH28m4QTwRksiCFzbbLdoBLFxlItqY9nsISLfZgGlif0hgANTi0E2ZLYz352AECHTKO/UUJDN2hunxiPXyCvItnewT6yT5yxz9rWslC+WFLABOjzg8l04iZHFkY5sNAI2V5gTPC/KReW69Gl9ZkMcDcusnt0DyLbKgXwx2BqvFyCCSEA2dF5BsOCZfnkApjwPAxdj4nUAUW1bB6kBm9A/UZAWzoGAbJKJzV6Xc+jq+EOLC6AyxgcZ32mgsjynOL141311EiPIlge42vhotgcd7lAmCCbb8WOi/YUfKXNFvt92jwpK6v2wMiyAQyCfsyUmdp2AtFKKBJAN6z1mmCbnQ+Zf9owB4KDSYn/FltN+d2czj3w9uo2NUW7VpQ7EaNdWuCTnjz/1GfrSN79BVxw/Rv/0p3+GLi0RLWuZYxC+VMcU6wDaRKFzXWA0ZsfTrIwFyazFVSqzgLONTwoKZwx2WAeiBcDrILhcBeu1jPcTJ57XAfR+Fqq0urjE2i7IBEe7Gb/Ds79wPTSGEMCZJps8V/x9AwIwnmIU5VjFrQGyrXE3HChWGZDj7wVIQXjK/r6Byba5yRM9qzuWmAtZCw9puSgy5/46PkMqAHKiDHk8V0rssLGWBNvo2O00tUS8v5z1742EmbG5LULnAkrErmr2+/Z+MnpgNIkWF0A22IPAbhqaJl4EuPweYrYga4qINp/8LAbWsv81g6jgvdlZ/HfvAGyZOq2opogH6axMKrwzAjPViQPYijGaaEEfGBwCrsIx8kAUduEutAtXVmgZot5gLChAwf/lbqCYY7V/ek+USXAL+n6P1jc2aCARSHg0CcjxW7BN0M+LMwUQdYcbH2wysDwtQAlBjWpnAGTD86wtA/hEwwUrVxJtj5h4ivZFmG3oeA6WBJrTwOBLN0BuSmKNKTSAsie1oAjrAAEcyjf9s+Yz0exqNIrpMwsO60C6wsa9ORFUOf+A7YFqiqA5TXZ9WTIC45Zd/RxMKchmlQCzHHB5R/zfdJAtLT9if4gbb4yFwQQdrfV1BdjceV3YFVBAEgQokqTE+0yCbAas+aSagWy4PwSnrSyf7R4zyWPK2DM/GQAZDJnJbQFcYXCbgOGwGgcAwB3I5p+Jsa5KnscK1nkE2ThBwEZAQesc4XJvLyVJiUoA1bDUNZ6W8ke7J/MJDaZ2t81lXgw06lqx5AP7zMzAlP3DoDHOzdKYzuycYwkUsCSkIFX9C11usCARyLHzQoTOsSgNZGNw04Bo7j6CRILopI1VaBpX92nMejaQpcFb4n9gAVqCgUEoByqyXZpRLpqeC/zemriBPUBX7r2DI9q86DgHrbD4Mp/CHAbzgcN2XeOs2cP2pkR7h4e0vFSn1WqdmeboHo6kj33wqmhMAVBL20nwjwb9HnWOmnQMQL9KSfC7qZaozKEkblC+hGQC7odvRvIOa325WmJfL+O1l8bcVEF0RWPSVOxBizqw0WvgBWqij7tAx5XP46J6lrxOuEFNiXbPSSUAQEzoERm4yd9jyT74mo4BDiAXfvQITGYuF3VnX44tCLqqYIReIMiG5wEJQEA2wLMx/kHDDrAnwcyBNuvbP/hBBvR/801vossBkA2H1Nvfo4s2pWGQl8PxayiANKw9BWe6Qnkg2yzQyoNsiFGsDPcHDbIZaG2+3eR+kX+R7qJSLsrroECWJm+/AQCHGV3jzr9F8jJmP9QvcSAbGh9gb/H5l94g+bt5dYiJLghkUz8avjvbuwSUmbx9FmQranyQl6iW7zp/kM3W1sMB2aDJxv5TDsjGtlobmRgZIEhwoHJqXzqBl6voBi3yFcz+evBB+pO/+Vt6oNumRg2dqPE9PaqU2lSjQ6qPD2lltEurtEfXXrJE15xao8uPLdGprTotV7pUHYMLJ4IbLJ3Cs16jQalOBx2i751r0j1nuvTtBxp0z16JWqVj1Ckfo05pnQaoRxjXqTqs0OKA6BiV6Kde8lJ66iWX0olqmbZKZVftlMVFAL4flaSb87s/81n61G230QF0SmtVtrFLwwE3fvnl17yKrqnXubwfDeFQlWB6cdbd1kA2aN3FSgCPixQv4NIX77xjvL66xk4iH26azUZYJqvfTm/ZBhySQWDyqMUMACs78k62v504yvIvdujDaQPoIA6zuhwaiaR0O34etC/nDNwhraNDKL4Mos6VmG32989ofuCwHwyYjVRfRODnQ7RJkM8O3TI6Lo2gCXHEwF4cCi0JcQFHeDn2/cSp6XZ7VC6XaGFBOpJYjTo/Om9yGZRAj1e/EaVFCKYQHLPDpvfh93NedwAJx1LOi69DNgzMQiDGAkNO+dh4V4SZAdAL82llw/y+k7iTvirKuWReD5otWlqqsxOdrgG4DzEoEmcC1+Cde/0hDUd9WmZAcMoCTcYZWT8ERWsrqzy+Ys7iRxwCXXA6XuqWUKfTg9KKHtS+35ssTs8ctG/E8yJYODxo8DqAJpu9pw/C/F7xEA8AZewrcQ7iB98RKPjMLgK9XpAyabYwYGcGgSr+mX+fs3CKcBnSpb/v6erIyOMgqmPtwUELnoGfj8iYkP2CpiTIwLXlnup8R6BXRpF/N2QBdQ1z+fgura2v0CJrcSni59ZvGM8wBHItl7IMR7S0vsJlDt8bEf37t7+NjrpdetVLX0ove7x0tEM3O5CKjW2E4AH3RAAHkE2cmfzxsX3Db1AWcAVlmWB5yZvrQZ/J3sa5svXjtSTgtBpgL7+ZrGKdF34qBtkO2Ras1JHHR8mRBihJJO3Bf9wXWT/MJ1gSHnSfsmV45gAi7u7u0/LqEndFmgTPFeRjAFq15RSMBrjS6/RpY8OSEm5/JYG/vZ+tW5SLxq6SU/a1S4pwUoLBlZHs68lcSeaLDBTmxiQjBPIIFrbZHsRAJM6H2yrhe4zBhL1pzWkYPlf7ZD1CJUB1wSScxF4vA4DjS9OkUphHBGcGDGiZYH1p0YFs02bS2JFEPTAaufOvBFPp/RhY1fnLvq/szc3VFQ6qmW2VgE3yfXYWSxLFQDYACKsbayAbZj4yutYFNrv+sTcDyIZyB2XqTX9TeX5jG8OpxScLP+se56Vr61eAIJzvAFvRuY7LSDmwtIDUP190+vGvCHgFZKtxib2xgpIw1+1vGR/8PIBs20iEaHIK5aTcXVTPIPzdtBv1ubGFLICDT8K2PdjUyTeWt5bxaXf7Wi6a1eYLY+tZuJbGxDOMynR2d4c216W7aARxXNIsZ4JYZkFBtpikxDBpUK7XeEBK/ikF2bLJvvT3i0A2JEImkmhO4zYebcJk6g6lXPQE5gSLPWjs2cvJc3hwkv0SKtHewQEnKHF2cvDnxtLmJ2Wq2zpAuagHwKe9n40Pdg/WAfyuxQX4pso05rJm+dj7ITnBz83OABLHPer0OrS9Du6TB9n0OnXe/LbFn/E/2MutjU0GLfy5ENN2Zl+0ZJ8p0NKdnZOUXIqkAU3CbBfbEZNvY5QojUZcXo8AF3IbwuKOekGexRZZ5DJPh40jLRNUTTa8gdc41qQAJ33Vn4YDPOgDbD2kYye2nZhIPOdtNQo7Tf4GoA3jgyS3dK4DA9wlUdSeRCBT2Kdme3EuQK8MjaOkS3S0YH79REas2C7M587uPq2vrdFiVZL9WZBN5tdsfoya4POjFHjAZYISK42lNFW7RgfWrq4n+14QCHAuCMg22TiK1x7eQWNCW4+s/WeJEAVXojXW9ermx/ulBrJJJYDNhcWZ+clKWw9oSgK2MRIhvIo1LoQW1AGV6P4x0X/8g3fS2aMjetnznk+vuv7pHDSP+33qHB5yMpaT1cxUzibhvNkzO1uiKmtxwTeAPUgZ6ymDieNcTYiBPNBsd9gPKgLZipj557QSQDpAFzOu/PXwg1rNLvVHtg4AaKi9sHlXQ5I2MswD2bLHgICsZn/sZ8w6RyOUUonXHo9PwhpO/QwZW0lS7qommwfZ8hh00d0Um3KwP2e5aGI/QVqATAz8A4uJ/N5I58NsL1eEsBaXnJsmT4TxSOPFrGuc313Ug7Q+9s/YejCvzu0FKZy8igybhzQReNhq8/oG61zsqll9kz2JSWrDYzg5MoQUzh5tHt+mfrnKsRiYoR+8+Wa68atfoxbraxKNqgOqUJPq411aHp+hjdGDdO3FRM+4Zp2ecPkyrVUOaXF0RPVxh2rDDopBCeqQwi+GHiueA1kYlIlC43eBevhfeZ1a5U363kGZvnznAd387SadHW5Ts3wJtcrbNBivM9hWH5S5s/2zH3U1vf6lL6JT1hRKu3rj20U2oEytcoW15373ve+jb+zu08FCjXV/AbCudwf0tMsvozfe8EouDxVNXSRfYLd1/2A/2zoCU3Znl9a1knIeZmuYIzDZ+PDTzAWcU1585qlnLJAAAPjR3q6UIiFw5OnDolNORFpm4Td2qycMpk3Oisq9MuGpASTuvnxPQj22iOyLc6BZHR9RaGQD0MlvWASNo8FYase12459fdblloPFgmr8GeUgG5tQqJDSDXymgUJ24LZaAFdKUnrgQLb00HOcbB5b6GYAZEMdt4ka2/jmUMwCKCMBSlvKXqD3oxpSecCRn1LOqgFka/fZ2YPRC884SWnjS8P4cFmHgGwQguexcZYGI8mBKyPoou2AAAjzA5BtMOzNBNkyyw/BVEnKexCMG/7m5yOsXZmwzPP2+0MG2QA6yDz6h83mUmwMOJCnMR0dNhlksyHBe5pWYea9uWNX/IAVBDC4VsE9408y4wTNFQTjbv3injgU5ADTcfUIjG1+zLN7dOyTRrtFK4tY66UAgtv32xPYWsb6w3uIkyCl1Vw+x06WqTMJa0XmPrin/HfeftqJCeCcdIW02nR3RAYQ3R8zQlcHeLVQX6J2tUyNWo2+cPp2+vBnP8eH2j9/3WvpZL1GK4M+1QbIgdgwSVC0ZQLgrDMmFgjvI4pg8uGDiEV98ZcqdQd9/nm1ZuxVWQuZveKA2rDewX5qHKi2I4RBdUZLWRA9DAzjkQLcALzE3hSNhTifPO45NsXmCQEKJyVWBOhPkxK2IBmkVZBffk+CosXlOgPDOBTw32h/FCBNgFCETpiPfm/I2fwU3A9jqtNoIJQxJ8DsQWYTrLJ83ofOiSUZdL8AsIB9QGmGAGXx+Xja3P1kHcrPsU84KcGge1nbfMcRNdDMz63NZ6vTZvsEx91K/QCoc4CiR6B3hOBQcnnRSPTRwOwRx91AKuyHHBRSBw33PWo2+cyE5EEKJtpYyvtaUoKzK9TtIRHSofU1aNbZGApz0X/s/LHHgL08ODii1eVFaUGv7zcZfGkjD3wdl/QiUdTlkjQ4FoGRoTfDs8vY2PsK88lcut2dfdGWAYuSXyE7LilIyKV5Oj6ciUUCbwrT3XNj2VkcCqOR2diZCZWDFAAAIABJREFUdWBjFTWt5F90v2ggX0Pjg6UlB7h7mEPWk7gaMShntvHRIZ04dlzeUcvJOMBR5guvv9gUVWBJ+E97Aq4sQGjd2Y881mgYuXKJE2lYtwBJTJg4AoM+v2TvK2wmgO5g/sKvEHah7J5ZH3ZWWW7DWKYWHGev9YF/rAQQx93kNuKcx2vNzFrSSZJaSDRCbqOkbGPP3C56Yqy/MnWHA2bwcgmvJqTyGevZ5+dmCwcHWsqNxJ8vq47nhDxvXA/4E8AVPG8sH5/+vDw+moSxxlGoBOBJsaYZE6+pjao4kC9xSRruC/8gfVZ/aepOgz0llQDCAGfWZ459tfVhc4nnPWoJyLYO30srQtLHjPeLTRsAgEPDGePD9+P1HnNx/v7x++R9kZyCvy/6qQqHarOhfN9WZBbQKAbyKagEiLu9eLUHew8m294e2wIWvPdMZb3cB162GjAnDK5wIsRpdRbKtljjMbGZUYurSjQaUKVkaXIDwSefHePTbHeZSYl4Ch8pdWcj7k4dPwKydhlcOXcugmwJKMPf5W5p1hDpYIBs+EiVjrLDcobWn0zwS3FuAlzheFPPWLtM+WOBUZ+1J+gq2aBadUGa0+j+A/MQXZHPEdEHvngzffKLN9Px9VX69Z//eboMz4duw/0+tQ4PwpzYus6emvIUfl4ZdNd1gBLVoI+dU36eOdnKFWp1Olwuij2WyoHkrkAFsTCfD509y9fBP4ig6qSdtvhBmvMA+GxzoslLIhkAw6vBgWziUajUxHikYKskq2N0F3Vzbbzt2Q0sQ3yCezA5wzXAiN8f39bmM5aLSuMDS4rmzYfNCWME0B4GI1Y12awSYBoA5edTqrUEZLPzcto97XnBlORzk6t0FlRuJeux53t8ZT6nYacBuqPs0TcCYZtnSQF462BYceMoosEIzSj25qoEsDGy5wXpBR+AbL67tqEs4Z2dfAUnKccjeuhwn1aOXcSNEVBe+ba/+Ev6+s4ZalUr1K/ArrRpgQ5pZfwQrY/uo6dcXqF/9KQTdPVWj9bGDzCbrT5qUG3UotqoR+XxgAEtKWAXz5D9Ia4aVHkMqtKoXKV+eZm65RVql7apUT5BO+OL6NO37NFnbjmgnfFJOipfTF1CwmSVav0qA22PP3aC/tmrf4Kb8zARQ5sg4f1Ziqhcpo/dcgv98Sc/RTuLS9TRsnh0gH71s55Nr3zyk7j01PTXoAtapKmKuBEM8AsC2U6fPTvGYgeTTQ67LOwkG9U6WFmGSjTZYgZOnYpMFlUNlzmZSsvGYhdNERFsnTTSWQiLgwEugSrR2WCAoMVlx5vPv3lnODqcnHlB++51Y6TlOZfxUDLxZgS4OBS2tjal3AEstZChyj+wLZOHzCZANisXLY693PtCZLAPmruUIpkei8yJDzn8vWPWEOWicAwA7PERLf3Vk8M2XmsOFObk6KjFRk82RWo2suMljpQ4UXCiVzgDh6AxLTX110WnH/8K5hycRCzarJOYP65sTOYoF7VnCweU0r/5IGo0QrmoaLv495RxctiKGASUYKH0wJWLGjPDO7A5+JcEjUeNUIrkRn4CqJXrZZ7ZcVcGkxwKfp/E9eLvbyON50UpkmTkAYAb/OLHNZazRvgMLAlhsiEoygB7GnBkHXbN/qrTv3NuLwbVYVzj/Afh5gS8AksC5bgAzyEy31Tq/396/wforvvvp6deey29/pWv4GzDCtgTQ9FvwTfz3tzYEHahY2OJHYv2x7858ioIFqpl4my1gY95oI49qoEycBIB8KJbEK8dx1KaDCCjrcT9oZUAkA1BtYErcTxjQBeCGnV3sA4wJ3xout3s388DJsbEZWH/RoOWluvsPBm4Em2Js8+OaYPdD+FngGwry4uBQen3hh9f61ubgmzcvMA5EUXzwQcimK2DAYNsi5y0waq0cqvpoBXmxkA2fJeVFPuxlTdVEAn/ZXZRidqdDgOtfnzCWknWKZjdxsKFQ2IgG9OdHTM5XXhgNotwtOwXOF4heNMxMsPjgX04xcJMkCQFAHCsA+iggoXky5f4+kxCIZ4WyB/ys+r6CYmiNPrWuWJNIz1v4PT1B12WIDBbaSWb9j3myHMiW58V5/X+3iE7icI6cckXBVWNyZ0+O2wBPikYza+oIJ7tA4y8gaCwewBJ+J6sJyVjkvVmZHZtP9uaRnBcqwoD3BgAga0MPMS0t1BmpmAg54hHxDpVYPBKd3YrbY3llAacmuadJW3arS4tLi1QxbqW68Lz3o/3GXhfM8N5yOcmN9JBoGrJGW/kks0qSRSxB+yP4D2HYKmkF03+XYKiPsttmAxFZhQTbSPxfyTLj3XfaDUlMZoelu5WAgrIrBgLCv4B1iJXAiDIckilB1cCCK7f3xsPeZ+sarmxuPROYy7nlW2NwE+Ejca5yQGK/S4nkPUjWdrgKBjrHPPJFQ+cCUfCJ5UXSW6sINvhUZPXQb1cFbxcQXMvNm/2gcdH/WmsAWaZriIh5pI8Ok7e3lpCgu0Img2BsQAAfGFBde2ShKOfG+6XKja41e6yvABsEL6/iFmd7i+sWexNnNU1iOznJaVy56VEe0cCsonchiTCpi5bHVesWfhBJ07AjzYvx4B1ZW45m4n1ZclGY7LxOpiWVNc1ZyQAa0qytb0xOyGv1/I9K2UGvETwHgSCiZyEz8WHkcI4A9CBf8rVSBng08UzbL8kCWL2zyoBpIGYA1fcfrY9jDWJNc2dR0tI3kWQTcYn/4zOnPnjEqE7u3WVBADOWLPaVttS6X/teaMfLZUAXN5bLrNe1L3tDv0f/+87+Pl+6SdfQ085dQmz2OojAdkahyK/45+zOB6LjHADwPMSYn65pn4iElOwB5tb68Efybtf5gjWdWtMtjqzpop9n/T+R20B2aJupvyGj2ecOQsmzCSRUCaIswh+MZMhuLus+NrykfgzrqESl/DiIxrX8lvsD7A5j11p+d/15zxvug5YEonLuKe/Z8QABHTnclEFwP13yxNMnvh4HshtHDXRnEbKhgP5I8fu2FFjZxnWAfYX5oRKNib5VijMKQgL3U6QRLLxCT+3MvLk/twpmhMhu5xIQ0Js8h2zF/nnTSsBUgZmANssiYz7QdNwNKR7Dw6osn2c7huN6N//yXvo/l6XWpUS9at9qtERLdM52hjeTdduHtGPP+MkPe6iLq2OHqLlwS4t0yFVhg2qchnpkMvPLbkasJrQbVhANlufrNcMZlt5kYalRerQGrPaDisX073tLfrQFx+gr92/RHuly6lZOUX98QbVhhVa6hNdtbxEv/EzP01XUYn1LLlZATfbIS4V/fitt9K7b/oENWqLbC82KiV67YtfRM971FUMzKFewppWGetUxtueT9aTadqiqkPsQT4j1layT9GWGGTThReBq8mbxIusqyRAtmUVvJdj3LPHyiMJSvxGx2KApohkYkWTbXIR6GbNeUkgiRD8hSMkAsWRzudfKhoF1a9gDYHYepyRcT1wwqDkCOWL4L0Jdeq7GONP17kf1IicQ/C+xSCbr1eXydL3S643MAwaQ6CnwjnAxwSK0/dL/45FAC0SycCJ0LkfByuPSM0ZO9EA2Zot1ungQEG1LeQAzAMk8c2yDqDJhjKSRdXJmwQbrDwp5g3Y6LW71OkLozGv3MHMSEo5Fnrz3kTjg0lbmQUXMT4hEwvHdKImv9hoMti6u0e+8UGObQ7/5A/PAwXZwCzzbI5QjhYyY3GccX23P5IyQe5gmJct9KCwzIc5t3AS0blOgmMDzyMTI312ed4o2MoZOE5Hpbp1/kq9P7NexqzrsLG2zpps8smuG69B6A8F0OoBXmGfwDAOKhXOpNzWbNHvvuMdvBbf/NOvo6dffJKNaHUINhvuKfsEzkGtAkjGSvrywupoh3DIA3TA73tNNv9mLp6L9itxEiOjLh3N7P0BnHJZ9f6RlItyuYNfCun+ymrsAXQHsLe9Lc5B9tr4XpNPUWI9SQS4WSexeHzwHRgfXy7qdfDw8yKnjQ9Kx5LgjmXn8bzmHCATmyYy/HpJnfD+EIkQUOuzeonmmAnzSM4z7wAhuEG5A8AciBv7sfX3y4yrC+C4JO1YMUsiPKcml6y8PmpxLQQmUhqMBA8YSR0Fr7r9HjUbbZIALmG2FkQMmGlutoBy0fV1DqYwLswm0cEI2W5XQmrl4y0A4APYaNzTA/P51s/sj60D1na00s10U+li4gysC3ZjKdJqpsw9nkWTdprfczhiTVLYLmZuwsl3QcHEE7tybjjfYM3CeWdLGJ0Cx/yM3xBA98GIQTYw3VOQzZfXhDNM74mhADMa4EqtZgnDSYa8n1Zx+CX5gvMaIBKf02qn03Xq/27zCdFoZh1USwGETPdoJvBTzR7cD76QZ/pF9lx2PiwwsQAdTD/uZOm/OHe9yqhKF1dJwkWQza13B9znWd4s6O7kNpJf9okJA2uRZIpsYw1H3HOn7E9ewmjmMhpyUJ2RH9D1nneNHSqYl6NGi0GrmtAamG+dy9DSZjEG0qIksNfv0KJ22eNZcM8aAV/RXRKAWkBnBqNRScLahbLYJ4AS913mx/cHXIjDYyTAlat6cAdDCrKx/tcuhLylemUekM2SNkgAYx3UmQGugU0CtOF+tgotQQ5gCO8JzV8Pssk4xPJIAD2mnWpDCObmUn1Rm+5kPfbAeNf3tcQLQGyUC3IiZAVMSM/FmtzbNlc2n2DA8d7Ud0u3CC8nl2SwZ8X5h8Yb/LwJG99sJoPx2sjFTn/MiVSEyD09OGHrwtaMX4+WhMO6gT9jH1s/nNvIAUJ5PsdjBjoYEHQ2ln0aK0tJHAwDiOGT8DqoL/D8ISHbqlXpoFqjt7/3fXTHgw/S466+mn7hR26gdYzHcMyVD/3RkLqtNjPAva1Mk35hvFXT1pKUtcUa+0+x/Nc1R3BUKHtvjCvsZa87oNU1AaOLQEiZQ/sS2Z/w+eGzsQY4D4wMVN7z2lDh3p2uSCJxYtQkmFA1NKX6SsAN3SebaDglzVy4EZOuF2OrezkDAVurzNoEQIxkdZrktnWRrgfWjQWB4KAh2s8FcjZ5Zx/e9+DgkKoLC7S2BG3jmAhxeY8wXnHPSCUA/P7tY5DfSarnCpLyfC6o/7S+uhG0jfO8n/T+rM3XbhP8NoDnlvSzJGWaaLfrcU/8D6QF+DK1aiQQeBOfrgfGQhDbTMiuTMYX9vwYHy7irFS4K/FdzSbtLizQ7/zZn9J9ANhqRMNKnxZonzbGD9LG8Lt0w1M36EVPWKHtwT20NXqQ6qM9qo8bVB2jNLSriRdvkTOeSPhLRpMeiaWhJOdQQjqgOvVKS9SubDHQtle5gj57ekwf/dIOPUhX0VH5FPVokyrDOq30R3T16jr95uteS5dqV2w04kJ1VadE9CARvedjN9Lfn76DLr/8cnrNK15Gx6tVunKhxs13wF6zfgRZ7CIhs4xLLLcBUhDOvzQmz1r77AopnT57Zsx6P0wYQ8ZcN7X+HjYhbz4Nmk2PINtV0kxh3vLL0nARVMMIQbjXDnh+uRzRTF5U+pUASYDyM82dS1DywZ8s6KWdadBxYzQKQp0BYHPU3zzwKQXZJCCIoEX6th5kOzpsUaUKvR9gpXF8UqcrA2iNy9Tp99nQHj+BznW4w3xjOxqXmR4Pp4u7pBUKUcanxtfDGHAGrqmC90kHwhQUtDlBEIFNurO37wTvJzUEQqZZ55KdEQjTtrvU66MUKQuyFY1poO9yd9Edkgwc4JYiEFC+icdbu4expojrjgWnNtehDWtO2XPQ+4GTqJoiDArm6BoF48V/UA2BI9GSkI6v/ugpFvvEr6EbDoNsx6fTm+397F1Bb440d+mSZhomvM38AOs7sCZXCULn0hWJA9VgB4rHV9aPsA+s3EFo7pPXFIFsMQO3IvomcJ5KJdYD+PDffZ4++eUv09b6Gv0vb3wjU3tRAoAuW2BW7KKr5PY21bhuU4DzvP0V5hhZtLG0oIdjKXvTd26NhjXV7MF8iqbIPuv9cCsWPhn1mgIBcB4fBdmk82/UfZpKV1dQCALOcIal82++PcjaLitDES0Jr/fjgc/03uxQq6YIsuP9Tk+0+Xzr7ZwkAQt865eJYKsXvJ983rycJes+NbTz75raS9dtztbt5H/L1FdtPiQIRLhXdMLMTvGjcTCpGValrGM+UdoK4MmYGWZr/X2y9kjelbW4uCnJ8cJyGb6vo+SbE7W7rw2DWOjch6NqrwJjWTLHpt8DjU8Ef2BVR6aDOTMFZ6F2G8Q6QIa7XvNZ0Sw44pMZ7Jxq2TnYMlIWOw1w12d3DOezZ8/p3pRS5UkmttzfO6e4Lxof4LOubJn0PPBrOK67MoNseM/QKIYtXRwXv94DrKCBK8rOYbewDrIdZv24TiY1rFyUWRKqmRnOgFC2Fd/Azj58q1UCLNSlnLYAJ3WvL2Vw0GDKJillj6Xr1P/dgC9jSQDYy3MSbc/Ea3nWWX4AvpBpsuXa96TcCt+B5FRMUsYS7AjQpXqHcmecJyi/xAcsicnkgnfi47vjPXsDqT4AAG6lkHK/bNItzBNkLPQvJqoNG100H6bm5Bt9SSVAQ8qfQmJS9q8fS3s7WbexEgCl7oso5eZfiBbSKifkumhnuVy0bSwJZVUneyndNxaE4Ymi/xSUl92vR/82A7i6ctHYOMouk/lIAVqZSwEhrZTbQCQrPw/dV/W143fI+MBGV2o1Ws1o92YBfwF04yvgjwjkcW5KE6dikCILtsoZgeuQoAxSOJNGKPMvZsVZk60tjMYUXEmDYj9yeIbDwyM+q5Ew9OBnOqZ+ReFnIC0wkw0MZ/dUwVeAv40yNNPy1VWJ74F/iXNBGgbpmWn0ViQpuIoIE6O2WlmNkC3AJ8tslZt7UMe/MwM6o1EA2Uyewd7PM9pkFyjrTr+EtY2rVY790CyiV61Ro1qjz91xmj748b/mZgf/05veRFfUq7TU7XJHQkjfMABuzFbu8qoVPlwamWW4Wqwi7yDMX2EbV6SxjdOHtt+1fcXPrEAHbCVAtqXFhVCyXrSEbD4NbDOQjbkyHLsIMO7nNvVx8bzo2MiVANpIJ/0dL0+Tyssgbtxa39Cuq3o6slwF/A+ZBx42NwYMtvaH3DWXG6jY/rUkgU6ssduld4a8C+w7ko0xmT/KaIGb3FPYI46sAx+ovrTkNMf1+ZxjifdL35c15JoNWl1d1sZIFvvF95UFIX8PUXepQgeNIymR9zgIwMikXYOtCQHeJRbp9fu8htLzBElAAb/l+c3/MqYyGqVtrq0HX9a/T946tDntDXp8X9iv3GSGMyhoUIN4sVOp0kGtSrfu7dI7bvxremDYZ+mecbkNZULaGn+Prl64l173gkvo8ScOaHP4PVodnaOl0SE3NaiV+1waSiO0uMF7yf7FGBSzXKFB7vz04CtLO60hN0ZYpE55lRq0TQeVq+i2g236w098j+7uXkb71au4fLQ8WKDl/oges7JKv/a6n6KLx2Na6fepMhxKJ9tqhbqVCnePRrfxSm9I42aDtpcWqTZEWT6eMVYE+IRouv6QlIePCHvASVW3KVOQ1e93B7KpkKn+NDKl5JsA2hgtGs4egik4QEusbzUdCBKjacK9Uv4UWtAHFGc6aIYljXJRFjqvuW44ifXKgmxC8wODKQXZJoJxV3rCz4sARZlsKNnjQ8FcIC+86u6fB7KhrGOe8TEWIMAVZJxPqJbETBBJ74/3hOGqLy9mWk7HWuzJ8bVgQ1gSLdraFg0BjFXFmmAk68Fe18BWtLVdXltlJps3QkWHij1Pq92h/kBQfs9kS69L55PLhrmrZOyGU3QvO/iIszJETaD8CrLN7i4TBSJxUO/vHfD4gCUxz3zaex4qk22ZRbUz5jv3sQ3sSEE2b2T50LNDzUq0wh4rc2CzurwsZWnsPKXHdLx1XLMCtgIED53rGG2QdZPeX2yB7GkcpOfO7qrej+jXTDAvUzBKjWpTtSTQDYf1+gBilMbULFUYaPs/3/EOZhz92HOeRzc88xlM8QUlGE76DrqkQWS4QLg3O8DSLQi1Uuy4Q0tiSUrv/Kdov+Dfmea+d8DAp4SfAqTw+Fi5k4vmAwiZAdm0BCUPbco8iAQtnW5PdF62Reg8r+uc2Ve5XJ4HTwfhXumKFHuh2u/aY1oDBptPYTR2qAuQTVkARQkQuZHeT2nu587usI2uGc09BwT3YK+NUbPRCXszaw/Mbk0ymHCtlDvsMwu3igClCHTXboI87Exbr3IwhQNTQLb0DDMHwAIMtQflCieJAMycOHGCO2umn7AE3NgYKwBg/fLKkgidqz2Q/RWZ39n1GM9NOJgQqoZ8gzl43j5m14F8y7BUUeFe6TJry51Bh0Dfz6HHIxPb6rB+IcTyzVkKwZA+ZLqM2R6MpQU9ntV0XuK2cLbIdXi08wQlKBgrEbx3SZsA5ub4CWAT9ccsIo+uksyksKBREwtek0bGKa5bBDYmqs1dnF0yzeYiHS/sE5SkgalsmrZ+3jzQy4k01YsUSzEmgK2oBIB+KnNrbK3olxSBglwJoOuAl7J1G5yYD30/SH24xgdg9nAlABieCSt/YiFzeWKZE3BghFg3Qb5vcr/07wwOc1MSqQRg5q9jzKS/b/c29gGSlPj9ldXYAVruaxMk6zcEJ0iFlyoMsu3vg2Uq6yDLuItrBz+Rs1aAlVFpxMD50gIE7yPIJjFJtvw3sz8B7PV6rJ/KzFaUyWjCIjueKcgn9h3jI5UAInQevA6VJrHuq/KzCGSFLrMb1gE63o3HMMgqZ5m8YC4gIYZKEuvOHq/M6tAZSGigIHxEBMA4U9KEYQ5Xi78WRDmUnwe2sZbDGgjEv5TIzNj98KP9hshtAGSTT3xGm3t5XwdCAnSwBhjHJFldBHLJXs+MAMu1YA3kgUjpHgnBFcr5USbY7tLmpiQl7JMG2Nn7yW+hPMz0EnlInGGdBrQ1OtCbRrmoNoTTm+brEEZJkmzjA5GTsDXm78/dpy2axF5Bxz40jgp6iemIyN8n3hmgzFClcFAm6HUq3fjnvbeBrWAw1RcXaIjmVVSmc2Oi//1tb6dmp03/3YteRC968pMI9T8iYI5lNebzC/6j6eRF9mW0/3lvAG8AaxbAJzPZXALXQNCY5JHVb9qXACHRZC1dB/kjJbsMchI4FywREhqIhfnM39+yfkXDEtUdYAlGNTVXZu+MgoFQpgHO5ePKmgono/6+kUD4PpZ4Z3a+NiUpl0UfO5Et8PsiAlfyrJAikVLuEyG+MKZXEDAteF7sTUtWeyZb3nVmBPGeKOEFywvkDHlHgJga2xRMjLFpoT8PGw1WmYxB/rj6++ErEU8BiDRGo13HDHuJtKNgq76vVYSg8oUZ4IhtVPM+7/c9Ixb3bHUkSQk9ZXx8w8Xwmsqohw4pQKhGpcwNAv7je99HtzUOqVXD5ulTnXZoa3QXPW5rh37+JZfQ5dW7aWt0D62MztLiqEnVUY9KZdhjeWqfIOLlYNIKbA9meQzZFBMSkgMQG8Y16pZWqVU5QXuVK+mu/lX0X266h245OMnlo73SNjPa1ntjevaVj6I3v/SltDUc0FJ/SLURUjiQSACxhzOqNOx1adjt0friApXQkl6b0KVGi7kpVl6vPi1YuGDz4zyy9ZriSHlLqXTb2YfGYGaANucdu1D6qcYFTDcYWGM7zGayTQZHWJ7Nbp8X3zFosvFM5INr9rAckGFwRiURbN3akMYHM1rw2vMDFQXIhoUg+mh4EYj4SSbDzjJ2jJi1YaMQW04LyCYBXAhqchgsHmRDuSiyUpMgW3HQiLFFRoJLkQCyseaTfKufGz+R4Z4Ksi1yAKcC1y6YyAs+DWQTDYEOj61nPnl2Q7p4PMi2su7KRWcxy3g+KwRwpTvouXLRgnHR9WcAp4FsxzY2OViw5hBFjCJHKJbW4xcAshm4sg0xZQXZZrPg5BD3IJsxNk3k2TZoBDhiRoPBVhbVntFy2q1DASwAsu2Hrkiz9kn05cp8ECFjiIPIAtxZIK0xbQB8ogQFbBkPshU5FsbyMZBtfU31EktjYkFbCFGXSvSFe+6md7///VQvVehf/NIv0tXLy7QEWwUGEwv3CthaVD5u92eNK5S2UolBNmRvWbenYL2m7x1ANu2KFEC2ghcM9keZEp4lIYdfkd2L+wD37Pb6THM/hq5IWmqTe0tX7s6lauiKtLfDmbs6Avkw0ZNglbe1HmTb4PKeLDt1AqzQQB1fj725c046vjLIxroc2cB20o5oSX+jQ2hLgmDBQKQsu0q+J8OIDCAbwBXRXAlsRmc3xM5HZgmyr9CA4GChWqJVgK2sDYJHNnubD7Ix8xeC98xkA3MlO48pwCb3FgAA02LlohFkK1hAfj6ZsTAI4ArshvTbxiexm8m5hLIOyCxYV8n89R6BLwM9eR2026FzXQAhc849mScBcwBaCLgCsWkB2SZZoZMgDY+TNtLhAG5ZxNWnJZn4WVWzFSAbxhY2mhsfWCnbTBC8LDovKqrNIBsCyyksZ/FJKlwKYiAbd2dnRy4mJcxfsvPbzlu8J2x0ANl8d9Eif0iFgtEBGkEld5lFNnwaqKxgIfu34wqvgzXWFBE5iSKfwu/x0E1QNW29f5C3cv15gqAPMgLS+EDOBewFn4mPtseCXhk/9p/KFQakZ3fykvWLe0v5uIBsJlY++Z6T653Zxh5ky4xrNknlgWWT2+BSpG07N2PyobhCIwXZxEZbLJLOa3pP7irZg/+EoFqAJx/GmL8U/ot9gPNvJIE8Eoaie5hnv+J4BnYGSVMkAAnWuU786IJVpKAXPGYwGoOmrep75V1lCRDx5WIlAINsy0uxKYSrQLGkpL0nA8pjaBujIuRIwNbkDMs7g8SSiuaYaLIt09JCvbDBg31HuC+6s7P/lBW8D7574qfZ+wHcxfsCZEPCWeQ2JufT7GP67Gh8ACabNciyM2FavMAdHpPuokU+W1pYB4sDRhBAMqvSKfLxwtriWBI0AAAgAElEQVTTEl2UuiM5BeZvzUqVXaInjJV+YYynyrSrWlyo1OmUy7RLJXr/TZ+gT3/zG3Ty+An6jZ99PUG8YZlG3CHQNLC84H1g97kHtvMuC+6xSnRoToMus7wP3Fkf5z2Lk2BeUQkA5jlA0/NmgHN3dtUA1yZFeeNi9+cEgTJ/8YzW+MCY4+Ivmf3Sfe1AeNhLY5lWAwDu7Z1105ZBExsl4xOTlEuhi6rfFxN+l1YxRf8JkKhqZvJkZ5/T/i74E9eO0M7hLidFl7QSIOvXFl8PTbZmuyVa8Lrnst3H81Yxkv6CO8S9Kc+ZN67+efFbrDfdH6juePF10qxEdBFFd9x1Z+cmRfnvZb9vT47fggYq1sHa6nIhQ97mDxplTS2pfNsnP02f+85pOloo07DSpiXaoe3hXfTU42fo5158KV1Wuos2RvfQ4niXy0Nr437Q8ecbsa6JByqU660TNKl5raCa/VwWi/vIfONZ+6Ua9WmFGiUw2q6k742vpLff+CDdun+CdquPov74GFWHNVrrjennXvhCeuk114aqJ0lg4mvFv4CN7nRadGxN96aTTIg3T8571ZmVdZBfLlpkA3nPfPvcmTG0pvJANn5va0EPwKciSC4c6V0E8mtA+acz2byz6kG2be4uWlwmGh7aStr4IDpPkI3FqqUrEhYq09wTZk8AzRLDjknhrkj72nqcO/RJJkgMrtK6nUOegmwQkhTBVu/QFoNsuB7gyvmAbJbpfCSZbOwIJ4LG6SLyIBsQ9wWnxVV0wId9VEbtOLoizQbZ/PwYiHTm3LlJJltR2V7IcJbOC2QLKPZYyx1295XBpNnxabvKgZsHh0e0gNbjaAPO1NRJcMWDbDxGXPYi+gwoE2QTUQTK6DrEnPH4UIUZHXBKubNtDtPGP7oPirhsuNOWMsHzKDfGG4mTKKKQs4MiCULwnh5kY3sAAIRr80vUKpfpofGI3vOhD9Hp06fpudc9hV7/0pczyIb6kL0daLJlQfd0P4dDH4APQIASWo/DSdSmJIVl58ZgimCLCbZygxAP6OSshSKQDesAnwiSpBc/fJBN9lllAmSTZ8oH2SxYyTDZtpAIEaZWSD3oABs9PQBh0NqA475jWVENqhPQwNuGCBON2R4gsygB3CQAkFemj+uFybZHJ9DRDeSWxI7Hv8Neg8wu7wMmG/ZXuVZmkM2CjLh+lAHCAsCifWX2h9vBHwoAnmFkeB8jBbs0aJwFsgWAIzCt5DkAsknnus0MU6sIZIOdgfON8w9aElvIxGJvTtif7HmUgmwI4LhM0PZJgZ01kA3nArYnknB57MLi81YmDt2xsKbWlwG6ayOdKYk4+z4kp1hU+3iWyTabaSog22JNZBYg8573sXUemFNjEXA+OhQmGwOC6s8wo1u1roJtV51TY04ZyBYqAQrGNTBNef2UKIBs2jhqHpDN7AFANjDZuAwOTWQK7Jb9M+tFlcrcERfUBTSOmhdkQ9AAkI1ZU6g+mAGymSwJ9jnGb++gwUnKVG5j8pHVPgsFjpOU0Ka9WPUS51nvduaiC6+IaktHePmk57UxheWnKcgWGN8F8xmS13r+7exKwyAkJTLsn2TNm/2DFpuUDffZfwK4Mq0SIIyXPg/e5iySU9uSnLL3i2shsQcakHJJP+Q2xmP2o1MbnSZffKk8WGVgF8J2zaoECEmZsWi7ppUAs0B3m8tOT5oUzQOyyf6I0hfwv1cWl2mhni994c9DG1/YPUtWA8AcDwda2SG/AY1qBPdBp1r+lf0d6BB6/4nZViO5PjLTc80Sl48LyLauLBtNRoVfN9DfaWSDdTWSc4ETIdB9ygS48V4TQul5IJur7Cmy7wzsDQacXIDMgmna+pIxGdckPlItwf3DJtXqCyyH0ytX6IF2l/7dW99KzdKI/oc3vomesL1NawhRRwMuEzVmI8BWkdvIgq22DwufF/JEVgkAny3xg8IIJRIleE8w2cA0RbVWoea4fUG4XphsnKxGd9FKZNDzSkn8Lr9m8eejZodGzDZWe2DF54n8k/f3cd1gOOJ4AXEGklNB0B32iZODmjhK4kH4lwBboTuOqpkYL4gPlve88szCAEeXUJN28LYkfz6AO3BmS3XHF2kZ5ZA5chB513NFSG9IzabqwJlMh1vzRaA/y1TtQW8alQCz7YEfX8RSJreRSiykfiq/oK4FPG9RJUAaD5u9s/WOsxo2en1VfNqwzPQP5sOCyACweoeIPnvPPfTWj32cDpeq1KtCg+0cbQ/vpidsPUS//PJTdCndSVuje2l5cJZqpRZVCOWhANVEE5/tlCU+wkAmIJpmj0x/N2UWp8zXaFfBNIdXVqNeaYVa5S3aKV9Jdw0fQ2//+N30rebldFC+gkal41TrVuh4r0//6y+8ia6t1FjDexF+F+uuiX/Q7IFl2qZtlEezNp8MUtrowP7OcgZaCYB1sIaqPSUxMQ5kJKiCSgQen9vOnRkjQGF6rTqJsqmNiu+OX4bPtfHB7t5cIFscLPlTu9NnI7S1KQLOaaYvggnazU2/AJpjloGLTLYs4uiPIWu8EEC20Zif14MVHgAM1PPwJZMgmz8E8lheYEHwvyMretTibi2TIJvcIBcMAIOnJ52YQrlo+MVJcMZ/j4FsaHENR9EbPXlu+XjjJ18tzgFrsnEmdnbprxlLvCeC6hRk428t0CwzZ6bZRncsD7L52Yt/9sE1rj3fclEZbAlQIFINjIE79BWAK3m1/Cyyv7N3niCbvAOYDhDVZnFQgBxWj5TzujbVGFc0PjAtrllOtAV1IqIrIBvKrTiYcmVT6TrIgnuqzZeAbPaYk+VWuo41k3bu3A4HcB5kCwFF3npPQLYNlA2r/pcdBL1yidqlMj14eEC33nYbPf+Zz6K18ZBqTEYda+vxzQyTLQ2qrWNYsAdl0Nxng2yp3cI+EZBtV7rwKvMpf9XGfzXRcWRwY+MDdIPLXlnkRAHQYSbbljqJyh4InRyTBwhrCCDb7q7aaCkX9fPB2yJh65g9QLko9PmQ9fNOolyfH3SCqcVB9TnRZLOgMezfiYHSDKmuAziJ00C2vHHG82ZBtlguWhAzOB0IKReFzguaUeTZS78fPcgGx+nw4EgAHf6l2TbTkhKw7QBzApNtiqaf2XcD2cAsYy1T7iY4feXxXE0B2XLPH/1Kvw7wrgaypesn+wSxPbu1oDeQbZ7xsXdFAwzYM2aZ+ndMQYfk9QtBtoJhinObB7L5NZ6C0hF07w2GGZDNAxbpOevBXszn7EqAdGOL39XudLksDUlKsefT/YJox4TJlmejeQUnUYZPErDjPhjR+oaypjIaZ9nn9EFGVourmI3vba0xuUzTdl65DVs/SFJCY6gYZMt/Xjjyxjbm5FRIMsnv54H34ZzqSUk/639pEjcyoYsWYPSjsb/qXJ0h/nA6F+lZZPag2+1MNI4qsgphPsclOgfQfQPgStS0LQ6K7RvL1GhGuY1ZfmIEMaQihDVtXSVAcSLW9peAbEeNppT0L2kJb7ADOclqF6Ra46g8kI2HOQyUT2oJaMql3EuQXVkUhu6USpI4NwqytdMkZXb9+Pmx9XNBSUr1qcCck66S2JteXzbr88c1JbIZANkQNDLwOYfchj9PUibbzKQ6P5n4T6aXyP5TiP9y4riEyQ2QDf4TQDYkYAEQ3L+zR7d850567jOu54B6YTQUZrkKn+OunBBrNCZAtqJ9kuc/SYdjm8d8e+vXActtdLvMZJu1T4SNJDGKgGySpATI5tly6Rh73wT3NrkNlG7Of96WMyCbVWvljk0i18AyTJDbqJad3Eacxzz/xOSmen3pMnviIun8O8/zBlLHvjT3A8g2D0nH4k2pBECSEqSFLFPUzo68GBnxlIFsiONmyTfZdwmjsc1s4/nWQcQEuGz47B7by0m5DZmd1P2ztRKTlEu5STRcx2WiOO/KJbqHiP7tu/6A7hqNqLOI1PM+rY/uoR9a/i798iuvpKurp5nRtjra4w6jlXE/ma9JRzTgbYyFyM+LQLS41vxqzzZYY323UlWBtiVqlE/QTuXRdLp1Gf2nj99P9wyupsPSFTQebdJqb0TXn7qEfu2GH6GT3D10RLWhMFuxz8AyBf4k1Vrz+O36LFoJYI03C691EijBH/zW2YfGF3G56CTIJgMQnUw21POCbBOZfPkuOIkwQFvqJJ4PyOaZbFIOggMwn5kxD8iWZ0y8k2jMFdZcUQaI10RKgTY+MzTzciEgG66Hk4hM7Mnj0l00LM4pjSG4ZKZUlVKkCwTZYrmoHNTTSkVlk4uT6EE2Y/rlOSXyjIZug0oLwda+0tyLF/sjArLxA1XpEOVhZeKy4aJNkgeymZMoWlzzMtlkdQFkQwZkpT4bZDPjGUE2MNmk8cFcQbUD2ZjJxuUO5rSak6C7mgETb7CzIFsot9JNkhdg2wGGPXjmnFBpvUbjXCBbs0XD0YjW19Yy5ZDsCKL7DUpcWP8NWTZptwwnColFLkHZ3JgKstk7wh4wk60sbcBRLsrl4zPKziftATr/ntBSrSJXLXsQYj7BzEBnLGt8cKEgW572m38KA0hwMAFkA/uEu+GMZQ0VBXBx7UkmFmUW3BUp1wmaBCGYwYTuogqyQR+NO75ao5iJoYqgDH5kINvGeTmJyMSSaHFZJ8tkvRfNEIKpWSCbd2bMBWD6+sMA2SKTTffmFJDNO9JwEg1km8c5EE+smMk2DWQz+451gKwzAjjYkZkgm9L7rRuzlAnOp2FpY91oRJAts66TdZS6dh5kEwB8VjCke7T0MEE27vwLsDXeL83k41mxj/L8JwngZjt75neZ/wS9RDln5wTZSpKkXNvYmEiE4HtmgWzGZJOAyDcSyO6whwuy8Trg7qvSOOoHBrJRhUG22qLY6HlANtsnXtPW9GnmBtk4O75G9QpsdEw6TwPaJFjoU6832Z29yN7NAtkK7WT4QSVUArAG04z99fBAtnKIMwCyVQGymSbbFJDN2NgYn34vym2k5aJZkI1Xfyg3Zgb4wT5rwAFsPV+QLcpt5Gtcp2e1yW0Yk020+eawB/pFzZZ0Z58GsmXnVkG2sbKNuaRfpBKmfTzoDt1MlIteiP90PiAb5tEY0rv7RzwfaCCG2YLW6ADLRAHQ+hBsFWUhK7MOP/tBgWx+vXuQbZZ/aYF48J+sEiAB2cTWx88jA7IV+08Ta8GBnmL3siBb+p7FIFuFmwFcCMiG+7Je4pLGNs5e5q3d1H+KWqaT8ZS3CSHhoElKgGybq8pkm2H37Dkwn9ZdlLuzz3GdPW+QXdnO07RVv0VvlK6JTJLSfGEn6YLLepUydUoV7rz5zs99jv7mtlvpqF6mUblJa3Q/nRyfpl955Sl60sYDdNHgNK2NHqLauMndQ6P22gQXL0zBhYBs8Rrzy+S/gfHGsQRiQjzFBh2VL6az1Wvp7x44Ru/65Fk6U3kStegkVYd12uiM6Z/f8Ep6/uWXs0bj4nAYUCLENexHs8zCfIk/W+9IUs4Psjl/8Ntnz44RyKOO3UAScRLll1Au4JkyRlcHzX2ectE48sImanO9ejHIlm4Wn1ng7qLnq8mm5Q7QM4rlovEu2FDGdgmBh2oIIEMUuyJJueg0DbnzAdnCEySaY6bFdRGDK9nMlF8U0ajbpss2PhDtOaFzFi0mC8hxKIDJBuT8fDMLCKoRjKNcNAXZskBdlrkyN8jmnh/PW8Rkm/WeOBTACMJZgbbl0wKbLAshZmIfLsiWWdsWNBrwqFbGgCthss0Psokh0DJBOIlL0OJymZeZjJksyFbEgJvcnwK2AmTb3Nyguuq8zHLaQrloANlUkw1QDQ4FFFQyaDhULUgB2QxkCmwZzsTGbsNF68D2y0DBFe4uGsrH847o7GEWmWwq2KrlYPOWrxjIBtYUHEdbY7PWLTPZjmLjg1xtRcdIS0G2lXV0laxRIFBO1XyK2Z5eD10l14K2ibdFeaNlexOgOzJ3ofypiIEUtFgkSfKIgWwp+mL3T4T+GWQ7bFC5VilksvGeCt2kLbEATbas3s88QZElJdA4A4kQBsBzzhO/HopBtiy44h3E7OuLcuD0ctH8tS9OYof6QwXZVB7UmLh561ZsVxS8vzCQraFMNpSoTmP+Zs8T02QzG52CgnlMHXtelP4uoFx0aXajGBstK3sBUGsgmwGxqf+E+8wE2YrKcO380+SmB9mm+SNRS0mTLAqy8d6cQzfTxmsAkXGUi45GDAal5U/FDCg9N/es8YGUpNn6KZoP2XOqyZajaTvLXhYx2WYxtYrkNopOBh9UpyCbdfMuPlVi440dBtlWmO2eOTMLtATNPygC2dLg1oN1ZqOl8UGWyRafNb98vDSeBNmmge4XDrLpk+j7Y+0xkw2l3DMqAYIPpCAb7032aXNAq+Q8CEkUqwRYWpKKEA5UiytmvD3IatrOBspsLuFboJEcztt5QTYbXwbZhpNJyqK1Z/sHwvVc0u90M/18pvvF+0/wo2fJbfj7m0/imWwo3/LzWXSemD0Q/wnd2euBgS/C9BK3wr6yZnbiCwWQbUs6ws8CO3y8aZUA8yRCLhxkMz9Tk5RaLspdZm0ruMFMQRVj/l4Yk21+kC11qyZANjUbop822SjNGLq4DiAb2MYXHZemJPP6T/jNFGRLk7jT/CffMGgW+Mnz+QiAbEhSopR7dpIytLxRRqOwTIuYbEVxmAHgIrPg/ERu/gfNSQHZoGl4e79H/+qdf0B7ixUa1EZUGz9AFw9vo9c8fYl+9IfadHxwO22MztDieJ/K4w6VSwCxQW5y0vW2RnVhFjPWlGDDD6XSGlxNM/ldufGFgCv8o0FpidrlVTooX05nqo+hP/lCg/7mO8dop3wt9WmblvoL9NjFRfqXP/0zdCURVz+hUUGlNKZWR0A2aLpLmWu+PEhs6GYklYokKTd9tRbAWolfJpNisUy/lAeyZSZHMUBogwCMsmBByh1Qnzpbg4nBlhEMYgTZNplKO73xgQ8yxqOsJttc2V8FCXFQG8iWqf+eCE7j9PruonCia6rJNgtkk9LfEoHeXK1mA7jcxWNOtNWrg0qrgvc+A5ceQo8UyMZC3tDiCuWis41eCOS5dlxANu4uqpp1sn7ST2SuYHxCueiqGYN8t0D2VhQlt/Iw0H69ASpyvuMaKjNYMQ/IhifxhyYMJYLj4yekTHC+Q0ECTg7gFhYyHcvE+hUzEC6EyRYdTGl8gDJlMKfCs84BsgFsBXslq8km8+IP/OxBH0E2lCLN6yQayIYSFAilo/EBNLNCbf+Eg+G6s6Gb4EA610FL4nxAtiG6ix4c8DWzwFYbU3kU0ZJAJvbiEyfOo3xAgsYiJtusoBHl4yjPAFMra5eL94s8t5SLGsjGtiQH1AnfYodFWSjVANkgqp3RdZhyvQRwYLJJa/b/JkE2B5o9EiDbMRZXnyw9yLfzyvzdP9ByBy1BmaPxj5SH9Rn0ks6/2QDOg2zZNSvrACDb9MYHk0+Mcx4doAdDLRc1c+XarufZeWagsuD9Hm1tiYDzPPbSnhsBnJSLzgLZFABV8OnhgGxcJriwSEuL5xdUA1wRwXthsmXLe2JZadZ+ih2zJGUI4L7PIBtnxzWAm6bBZCvh+wGy+XNvHpANchte78ev7bwkDvZBRtPWBRn/LYJsXAmwe07kNs4LZMt2/i3SR8N45YFs0H1CkOHLReM5NAmy2fnXxFk9Z+OoRwpkO9DuoivnAbLhebEODGTLrQRImDkPB2QzsF66s1vjqPlANl7TnKTc1Y6v8zHZDATA/QYoF00qAWwfp/6FAXujYSwXteY084Bs82ra+hPl4YNsZW6YICCbnJtBM9qdn3h+rlZAYyzt5pyCbLPOokcaZJs3To1MNtFkKwLZUl/c1s8Fg2zanT2tBEg9gvMB2XAtd1/0Hy2D5+RUf8AgmzSOYis1k0lpSSMD2ZZqom38gwDZLjxJicZRFw6ywX+qVaTxwSzSguEy1p19fVm7csNioylTpcb+Ob6pWSnTA0T0rs9+jv7q9m9Rq16icqVJG8M76br1u+hXf/QKurT3Ndrsf5eWy02qjttE44Hqj00H2Xh98pymcLAD2finuqKyVaJ5rvPEv41KFeqX6tSqHKfd0hV09+ix9O/+4kHWaTssX0alwSpttQf0T3/kx+nFl11Kx7hkdMRajeJHC8gmT1lQ8ZA5HyRZ/bBBtgqL+cuCLxoiO0xMQ8BaTocAzi36WMapzua4xG2Km10EcD3aXFvnjhQIrHn4c7rvyOgKODM0TTY47gzoZMszJo26/AsHU0EMUIV7dQlY1iM1ILbtsTghqm0gmz2PLKRsN6xwf20UgXLRXJBN0VhbghD8tY+AK1FUW+6TnY9YhpAtAzSaO7QkcBgVMdniu8YW1uIcWAA3afR8EOevZ+dgNwuypetnwjjr6xqTbRMgW55wahhfGx1ZB8Zg8gbIr9cJgfSg01HmgAiHbygX9W259TaTTolpScSOZWm3PJtB76QEo3dwJCDborZUthp1ZUKFt9MvMSeoiMmW5zRl1j53F91TkC2Kg6ZZsVRglpkriZZEagfyLKDZBGOyIajmCrHQASwi+ryy2CnitgH8dYfoWDYcKqCTf5gYSC/7We3BEIL3+3NrivC1ag9QwusDuGnv6UFalAlCsPWiY8czQue4vijza/Mp5Q4Q1UYDDBHS9588BgJ+BSAbGrcc59bj8VCw3zcWbig74EML45uCbCkwk23skGZiYaMBnnug3z9jmrkxkA1aEqG7aO4hFoM4Gxu81yPFZJs4v3JlC/RcQJfZapVBr6LysPRcke6iYLIdqjbf+YFsWLPQhFxeAAAutnbq+mPGH/ZmHsgWGRZ5rBIe3/MG2eL+LALZ/NL1tg/vAb2PCwPZ5D3FRldU8D4yV8N6c5oXcW9KoxguQdGukrMYC1GYXTS8lhaWnOB9LB+L5fapLAXWwYWAbGwtJkG2POPq/s3s5bzlonapjVEWZCvuzm5nva0na3zgk5S2XvOZTHH9FGmyeX8ifU6x8VHTFiCbaejk7RN/HuLPHmSbVXkQzwTcNFsJEAIbxyjzNm8qk21KGUrqP3FJP4NsSGMXaPVm1oHYLsh7dAeWCJkdhNm7SiXALp8n0vhAPhP7Jccfx96ECHSe3Ebx+TejEqAo+afguTU+AMiW+czQaMyCbLEyJ/VHPVhj9pI1bTVJGcZlBghuyepZ5aLpeuVOxoRS7l1mgANsnQd0sHgpgmxSCWDnSZzX7LDZmZsHsk0zQd4eTJaLyjv4z2R8VKb+YEi7B7ET+FTgIGiAWZJSQLYlNKNA0t110+W1rYSJUD2j16M7O5KUSMZm4ttZ86n+0/LaShA6n74/o90zGy3d2aef79H+ObmNrY0AsqWMZL9fTcsN/50XZEvXX5GmLa8vV5pt8Uws3/PlosIyNRuD/1p31yDXonIJOE/gPx1o44OHC7LNIr3YeeK7s2dA93QdeHufp2kbBjAfnMn40dyd/fxBNu8/PRIgm0k1cfMRdOYtlej2MdG/fvvb6OxilQaVLi3SQ3Tx8Fv0qy9bo+uPPUgnBnfS8uABqpe7VIYOG6+FaD0VtYlgmfuTrARvD5hzmpiXLOgW17X+nmdGgnCmvRU4tOTGeFXqllapWT5BZyqPo4/csUnv+/sePVB5PPXHJ2m1O6bHrm3Sb//ka+kSaLONpeswsA4Pss30v/VdDGTDnrYGGPIGFt+q9Z1oLDei0m1nzoxPHDvG3V64JTw6sLkW2anhhRMtGbg9pkECSMKLZ2mCWXq1fKc0BEA3nG5vQBvr6PQZqYNh8zrLa6wwtLQVYA/i6jiIALLxtg+Pl0etNb0DtLXF97OGgAOu0nezbj44MvBBVyTrLhqYbLknkdCU4YBYWHB01NAADh3LrI1s3sUynsICI+oMBGRDm+vY+aKIrq6GXVvMit4PBFu1FKlIr4XvJ/fFByLnYEkgg2Itp+N45reAtuV1dg/rYI0WKzVHA80aIP9+Nj6tVpvBlY21bBeUPI09f31/LIL30rFMSgjlILPnVJaYGU8FVvC83jnA39OOL3mzw93DBhDqPOCgWuR4/f1Uc8gOJe8cUIlZiSJ4v0jjoWTY2HFzv28tpQVAkoJItH6WUqQtXT+T82DPYXuWDVGpIi2nV1f5vrr1ZwpPcvcwHAoq1JnuE3Mw0v9KSWeZzp49x3PCLehdR9MixoG1sIeGAMBsdO/BfHDHFwWiM/PhQG2YbDgHKOWWrkiyf1K2XRrMMaANwc/GEXdF8vag0OFzIC2cA6yDvO5YuWbBAXsGrkg7eGgEyB3T+6ZAbbvfZ+DBO4lFzxo60OHbS5WgkyfNKGTdRkdRQTbHHjRHSrQkEMBpB+icTKM4f9l9jm8H2MplgtVKOE8Kn1cDaqwFrAPpiiSl3HljY2Ns84pnSLtjpXs6zXh70BT7y4Ns+H6ziakTzz9TW8JOIpdyw0ZnbXvRerd9DR3B5WUAOpM2Or3Wg0hek81Ah2njKvMcW9CDyea7Y00LcCzYbLQBgEt3US7HcUxlm4tZINu8TqKN70Tjg5TplwT/Nl8eZIONnVUOkgeycXfRCeF6S2ZJZ3XxEfARkC0V1fZBjL2TX8u2hqzxgXWqmhpw6lwG/4mbkmQB8Gn2h3f+nN3Z0+efBrJNv6eAKzFJKbYu/X6/p8OftZS7VBUm2zwgm80J/CcwE9H44PsJssXnlnXQbLTY7kkwMUVjNgya+F/nFGQDA5zL3fTn0/Y2i2q3BWRD12B/v2nX42de8F4qAeQzDWSTdQwbnSQp3QKYBrKxtvHeQX7jqEKwQ8Zn//CI7RY00jIxxgWCbH5P8nun9sS6sy8t02J9IY7LLFBGK0J+kCAbgyvqR6MSQD7F5IN4hsFF840PotxG0Z4OIJt2lcxqsn3/QDbTuPZMNpm3osYO+gaPMMiWaZhXVKmjgibfD5CtqEuy+WwPF2SDZFSm8cEskM1kVyolbSQn41yvN9wAACAASURBVG6+mZebwr97kDYrtzE/CInvecQ12aaBbKpxnakEOE+QDbZvvsZRsVz0QkE2jA80LLkSYEWYbFwOaWWW5TJ35n2IiP78llvpz7/weTpaKBNV9mlr9F26/sRD9KsvWaVL+9+kzfEDVB/sUrk8QLSVAdjsxMjEV7rfxM+F/+Uqj7g8dBBAopInFqUGx7rh2jjr13i/HCsGUXSvvESd8RrtLzyavktPpbd84A46PXwKNUpXUqVfp63OmP7Nz/wUPWltnVAHVB8NqYfGUYFtHO3lrPPWQDaTK8uyCyPQBn8p+xlR6ZsP3D+GuGwNjmnyY6+pZQ6myN6OqdXs0NJynWvz+TpFQoITashI+E4ACBUGLMAIwT0NzJMcXvxER1YyFKAAY+HBoUWJKjvugxGL2NsnHMAMdMUPOtGg/Am/CiYJ14u7n9sz2D3xNoa+I/g/bBwxowNBMdORXcYkD7kQnQBikVgEcCjZS++ZecCxlOFiDHDf3mgsnapQx60vJay0nGWgyJw9L54V71ivCbiSzqfdlyGisdyPgb1ejzodMFdWCYxGfx3PriGAyf1w7c7eAV/HICQHN4xjZOdgPOZ1YuYU17VbXQF0NkXwPlySvCe+K0Ja2O5j7o51fNPKRYUXFZDKtAW4uqDGkkDjCoArMj4pup5uD/y9JF0l9w7p+DFpc82BvEf+2IhE+Mm+FeOLYBwZOART9o6RThvhAibQuvHt9aUF/fYxdEEB88khscl8+HXIjAVuPb7GADjGnd/CvWq6lGxerBsOwJUJW+CGOAuagmU65hb0AGkZXNESX94rOUNs98ezNpptbhUOMWUBeBMjpH9lEX3VFMD1/eFIQLatbSpXtFOV/m46VGbHBBAs8Z5GFl9KkeSGRfeNBqZMnX6PDg6O6Pjxbd4n83zsXdGxDIwpgGzheXjdJ7bPbXXZm322B1wmqICfjQUDtjlJEQM+kQjBAV+rVd3ai0wye34/H7w329J6nJ2DTGjsbEqw7/H7eB3sSXcsA8BjgJxvjezeBrKtrloipHh0/fzaOgDbGMCpafbZk0bQzR36jtEY2cZyP3+Y5z0BzhNkJ4XJth20NuL9vJWN32AgG5fwrqwwyJYJiCaWUxwvnpOuCrZyd9Fp61WYnpZEwXqHvUQiBGBryNxNuR+PA/ZmArLlWUexkJGJjnunTqIHSew7wqpPGMsHHMiXycodUsAifWybrwmQLWRCs058vF7GF9ejBHxxcYn1fiYSL07TzxIA8h3STRDrNgLgcYTSpKH/O+5ZBLIFH36CyW16ido4yhofTADS2f0dzqJxmcuGYUdid3YHeqXlc6F8fETNZptfzBhMsv50faq2ok9wYK3jgyQakgtIFNUS98X/flhDDkyEXqKBbBmJj6CRqPPnTiqMKyoBALJN0/vxwYGAnsJkg+C9VQKcD7MVfkwWZCvW0vXrz9bB2tqqyixgJOJ6zWcKypwhWQ1fmisBEjmHvL/bypwE2SZLz/314YxIQLYioXPrWB7nd7ISYB6mloEHHmTzdq+oAZCNLzMaG0e8NzPMldSoJ+senrh1Z4cfPYsRa/fLY7LljaO/fbyWZjPZJhjZsv5TkK3oeb28DPsHGZBN/PZ5Pui2yN1FqUQrq8uFyYxJO23JarCNhUDgTUJx+biAraggkEoAnGFZkI2tsd7QM5753FS2MUAkAeZS5kn2rcOcuO7sSFYXJW38fe1cmN6dXe6XPu+0clH/+/5pba/hPVEJAJt1ft1FY3f2CZAtWQx588ndRROQzS4rmk+rBGhoJcCshKq3P3ZWW3dR2V/5jDL8zO+vLJMtMlunrXk+G0i6ciOpNW93Ubm3ND7wINus/WXrZzgac0fT8ysX5VUyCbLZeVIqURdEinKZvkdE/9t730/fbh5QtzqkhdL9dGp4C735xcfoBRfdQxcNbqcV2qfaqIHoNyR/ZL8GD8X9DbZIqmcAyeEsBdgEf6mKi0pDBurKpJ2afRUix7LRUsZvn1GWCtykVKMBLdFB5RQ9WH0C/eU/lOm9/7BKO+XH0XC4Qau9Kv3EE55AP/PsZ9Ep4D+jEfUghdNJk5SRxFRkBrFuz6AnAMe4Io01LaHhv6f0rbNnxtiYHlwpYrIhqEMgBW21o8Mmg2y1CgK4GIEXs+Cg5oADd8gBHNpjpxuSpzAneDUwCJsaIJvRhfNAkvR6bvfc60lnQtaPUyOXrngw7fTeoRHCeMzZOxH8jYYxBMnahZOfG91ZMT7QrUNw3O5RbaHCZWkeZMM9Mrw0BdkM5MMiBXPFuuzljVH66BgfAIIw7jiIJDDWg9OhB3ZveU894qBvhfa9nR4tLy8G8IBBHQVL8P0lLW/k79BL8Sv7hw3a2Fijsvt5lPXVMfH3U+0maPRhHdQXZU6KS9HctmNQsMTsQoBs/Hw2n/xK+L8RP58h6QaashZAr8d15ULJ13vmREPebCPgw3se7B8RdARTemgEZ2VW/ObCcyAQQybWwGiskwrXU8pnlGFHSBMOAHnDEXGQu74qTL8iJygA0gq2wGUGWMasjHI5zKdlD6ylst1fMoVi5HAgYE5wrTD2sh8Pfofn1z8YAJ5eF8ZHB8YDOrgUrNbReKD2QMDYCEKmIyoBEZ53PMaB0qD1tRWqIqhTw23fP/HsaqIwPtgnANlED0kA3mkgm4Fz2GNHjRavA+7Wyc8iL5YXVNuzcMl6o8XrYLFeKwR30+/AeyKQAsUZ+nEZ8NuBcWYP8Sxmo/8/2t4ESLb0Kg8892ZmZVVWVdaremvvrd6k7pa61a0FLLDMjgSWRLPagAXSGLMJz4AhxoFj7PGYYEwwYRkQOBiGxQg0SAKjsQGDDAKGlmhJqLV1a+l9e/36vdq33DPvxPedc/7735s3q0oaXBEv3qt6dfPe+y/nP+c73/kO6H0AgpDMYFAdVmYehPvccDzDOlBAZzQaqa2NDpMiSOwjrMxnrDUwVxAUISlBTREmNGx1RczScKXpV1InAmArm9MgA1eckxhUi+eVCZ+Jgq0KsuEJ3VUprtAAClhQjWuVyVYj+FmE4BQycyy7fM8cZANbpnw//W0fNzC4leGs6xYAOMAKND7A2MTlFPH9YqYxnrXPctHDwDaetb6Lz6rzSgb4MmjuDrZGbIdgsHLQCZsMThLA3XE2Iiu2eo/EljK/Pu4uivPvKCZ3/J4YKtcUWV6MGc7VjnRuS1IZjcYsFwXbGCyL4n6uul7tOv4H1wFko80k0D/jfrGGK0r2ILNw2NG1d0SCIJ4TvycAcOwv+CTF8ZkGo8P6xz4ZaOModCybZrrnTNWcNabvCaFz1WTzSgBfkf50s0FwNj6QRJYhphyJFufvFTmpUeQMADyvBMB/HMXoz5+D5y1L+pEI0VLu6q9ozdr+gr0EyKaBvO/FHEiqYuB69t07/zIRUnKiq+7vYKInQk7DJwnjU35mPI2OU2zPUAkA/9I1bafKVwoM+XycD3paCYC9WWTy5/fh6WTzobYFNlorAbBm2VUyvKdfVzrzI+ATZzzODNUyNaF5H2P7eza4opUAujcj+1MxsG5RCa7sTzPZ+MwVWpZ5UA12oVYCOMimzzv9FZfj+TrAeQL7o/5BETCNPyMO4jGvWhHSNRt90vfUedlY1yqdxpxK4Uw9a6EyI19HB6EixM/q44EHjOtoot3HIa4OoGTW+BQ9MGVGu+wK7MGsZgLxOlCbBxuNihC10fUTdoD25BTKC5GsZkVINs6fF34LNNgsVvHn9XOlDLKdmGVq3dnR3I8gG4a8Ys2VQTY8L0gdsNGYTz03jy7n9vUO/w16iQjkZzUQc7C0CJpOVwLMYuaE8TFPCaQOrQhR/2nWs5bnk4AOQbYa48by+pkpX2HlooelrtzHPa/bTSTENFmthJnjQDa3f2WQ7bg50XHK9aaP7SoZmRafT5IWRl4JcHxJv99vMs5BtpNq2vo9y0w2JOE1RkFH0VR200Qe7nbkX7zzt2VnviaTek+WsyfljsbD8uPf8iK5YfSgnBo+Ia2kJ/WsTy02kCCcDaf+LnY9Br9GYG2czMlYGjJKmjKWpowS6L/V6c/XkrHUsqHUpc/upCg9rQnwGPezjkjyBABOB5e3RqjHedduo6OsLp3aWVlPbpDHJ3fKv/7dy/JC7S7pyFXSGC3IiyYi/+Yt38sGCEvZRPrdnoz7A4KmqNwsV+PwPmExavTi8d/6poJs1DINOJI3Xol9jNIZ+sjGRgZD690vpoPNaQYAbpyzJLT1eLHmtuhg6EPrA+MgIoOJLAl3gmb4UH5wF5xEvKSWqB7ntPmhiXJRDChYEv4ks98zH2R3Er1McPqaYpCRO/0iB2hzXUMAp+Wi5a88oIoAFwuqYbxOg6ETl8OWvZdobBwkgbFke+MQLMR31d/igjEQyheQ1in32HFKTQuc4bycFNfFAaC/DT4L5WE4TFDuUH5elK/lbEhziAkyJsKuSCMrGz6GUeZvgfsigMNBTYekVg/gH7c911k5qE8IZKHMGQ4QDsrWPILqadZUFUCDZ4Uzu7d3IKtoxUzL7p148/GN10a8DhCg4JDWkr3ZTC063g5iZyLDEYDPHkGkGHSIneaCQTCQE04QgGECZfX6TJCNpZmsc89BNoAH2JsAAVyjceb97NUJuhOMPiRtfM4ARK6XUEKdj5MD2fCzsQ4B7GF80T2MYA0tBQBvN6y2bj3ANVAYINvB4aEstuYJsrn9OSnIBoeC5bQ2bgHErELLjPk0HmcG7EGUPS69PNp+4T2x3nG/ei1RMAgoKjXq9Nqp+9tKVgC8x7GN15izav0zyiA1xgF2ZHlRGbFc74kC6tzPYMXx3ppcoC0ga7jG+eiPxhpkmH6csniUecd1jO6vMg772/c5yjqU+atrPbfxxTyYP7eDlKOhPlejrhmwmN2s9qqqg4/uDAfZ6AyolVMHLCo7Ds/BPaZ2EHZPAfA03M/nA0kFXh+1P/JkD+6AgFPBJ32vqnIpN5pMUhgL0QFw3BNj5LY0fr5gqO1tuE9GExmO+qYfp2B0bBc9KRKvKR0J1TlbAkibar6xWPboQ2ZAoCdQLCgCAE5AMGJx+31pyf05LEk1qel6OjzoytJyK8x/NYRjYBh0TG0guoM+90cT5XOzLoq2myYJlOkOULCchKtKDMTjy73Z7chcvcmum4UzLOr8XP4clqyPRkxokPE5mXAdxVKb5bJ3unTGHsfexFkNX8b3ia636XAjZ7qn0h8MuA7QPcznMU5y+jkdzuuIsQ7wCbYdYGu8N8vrLbZmY2uEgu6iymTTtZ6f68pcj3GwkITLMpb3qAyFwn7xug12yDtrM4GrfscBNG0bKf2nqWcNC7C4ZvHjnrFMAbLRTtkchqXkCJd9Bs4vFRFVsJX+k8ksHLf8vGoBCVX4Fqtr2syr8roIWYvt2ZWtzdA4qnyd2jDYQ+wzaB2CEZCysgNrFusPjPUCk9/u48z6eDlhvaDwB2ArQDb4pzq2cSVAPPu538ekRCgXtcRfFKLMGitcF1cCAGSLv6Z96nwLwCTs7qum7SKZv2bTS3q2xU802w5t4wP40ZDb0K/4Xr4/Yv8GZxHWH4BhJKccbI1/d9bz4j2RUOU6MHAltrNV14XnThN54cq6giuQ26hM+uWweTynMcjmn3fkvQx4HY6F56aCbLoOZn3F/iz8BYwrbDRs0HHJhfhargPKbajg/VH3jMec62A3l12Jx6fsn/LMi+V3rBIA7xmqkI54V78e8+l6iZiTqmf15KZXWOBa+N9I4lLTdmkpShrPGl0HwtXvgV6iJ0Kq1kHZvvv7x3Ib1esnv388Pi6JhHiTCe6QJKhKO2Jsc48FiRDEGAA+AyPN/Jwy09k9QXiOKHNHAhj6qdOa4zPGCX6pnSeI37QSIAey3axMg/z6eQ6ygR0WN6vy35++Pk/CMTmFxLFVAvAs8zMrqtopPjnAVjDZxvRJarThVo0D/zbV+c6ftypJOd046rjnLScp4/3Xq2mp6Ps+9Ql51998THbn8Bw7sjZ5VO67bVu+9d5Erho+JMvj5wiK1enfjXm4Bw02Es8ySdK6jKQuw2xOBsmijNJl6SbL0kvbMkhaMhIlUdWToTQmhzKf7cr85EDmJrsyl3WlJkNJk+FUUpP7rABmV29WPI/iO6n0ayuyJ1fJxfpL5ef+bCB/s361bCe3iEzacqbbl5/4tm+XV6+usmR0iMQx5Ta0IiT+wvoKfg0aqGCeEW+y6afI+taWrMBeMt7UFY2xmJNMGuOMNo0JgEh3n6/z2MZGhoXHReBaUYVb4wNzkMjRVpQ7wLmkMxwBFnm3DwuOIzcbE06aOxofhM51RVCkLFzv30NTJC53OA5g81coNz6Yfd20UVFNEc+8FCckF0T2nxezqmqAtLvo0c9aBLOKGTh8tmd/i25MjAVwI2UJae6k0lpZbPzEsd6Hg5766Rpseue63HDNdjHjjYvMi4JsZeegKpOrT0QnutOlk4h1UDwUymFn8XDwTKxTaaeujcp7YsMOxxZOIlbz4mIrCHPOMOnhx9jMg/FI9lj2Ml2aeNT1eE/Q3FWwFeWi02WN8fXxuKK7I5wZZpiOYVr5GOD6SZqyPEw7/ypTq9qZcfDKmDZZIh10Fx0gA9fW8XGgocTUKseBXi6qOnk4qI8u3wyHPBy27iEPG2VqaYbWcMywVrhmojJtmPyBMVeKGfl8fcXOSG4L8nJR6NEgaFRgLw8ypoJUuxjBTc9KkVAuChAGQTSPgPJF0fesLE4T2d7Z0wDOmGwMltirTZ1nLwcOwbHtTbBw0Xqcej+WRQIAVWDslu7vgTycRARhczX01ZnQmVYmsgX7tNzIToNBqRww/H04GspwlLGTl39hd2MdohhYgVBhdlc/QQNLdRJNk830Eov7k99FZdHKisYXgmqsm6VFBcAZtM8Y1wmBPy13B/jk2XGwVHmJRfxuwcqgkgfHADoQwDmIhItjsKDMWnDwAOcC2cbskF0KUmMP1j4vBh2wp7kOTMOybD/KTGxllaEMbqCMRmoXzpYC8N+PBXgxPug+p4yF6YRP/AxxXrHbG5BlyqREDLLN2FwEcZOMIO1JQbbc0Opowwbhc+YheXB0tBguJeA1GRNkg0/CrwkAnWpmfGxYMLZwhgGyoesmM9xVmpARy96TWnhPBFRxUgLxvztqzq6gM21gre9NrB8A5yhxVuCqOpefM8d1NaOTINYBkgtuF/H3UeVezq4HYKEl4ECsY325/P5+P18/SE5hbCejoZ0nOrwxyF84w0zew8dgZ2+X4AHup2CRnQ+wixyTIrPf92a/NyTIFsYnuglPiWi8fH8pSJKoPVhdDXZAl1ERDPe15fdD0gDM8cUFNKZhacDUOiiuC08aoAgmk95hRxaXwLqblttwUM1fIa4EwJxQAoVnZm4PQyWBVxNEFR64fjTO6D8tmI2OQX5NeusXmOvONNakKjrf76nOIqVeqselXDePMsFev6+VAOZXlG0X/ZTS3gkA+EFXltuL7DpYBZ7H/iy3r304WEEIbiEREyciyr8ff49rx2ORbq8nyxEzOn5e/31nf3M/1FRPCH4iKm1wbs5K3sXXA6TFuCKuoRSOJSnj96jy4bCEmR40xh6uy3WGc59Hn9uzcflb4D1BWgCTC3EGx8f2BWMyJiA0SM39iomMLbEKoAPgQQx8hwDRk5x22xCAQn6n0yHIhkRuXAlQnnvfory2lnJsEBcR+Cztr9jv8efl+CEBkySyt3ugsitRJYCCW75+9e94bWEuWcoN+R2CrXnAnutC6c94bJvf6mCry65g/ZWrpuKjyf0L+lVWKRE3jnIgMjbx5ffFMyD5B99du4vG1QfVR2EeLxQrATyhOuVLlDaskxYUbFUpHNr2yA8nG5a+dy2YBIw5zFGuaTuvayjSYq7yUHx8sA7yxlGzmeP+uHqdPhsB8MVFSiLpnvLT2Oxd9I4+PpCp6pkWFwBMgDj1qHKtbMf0e43L8a5gMK0srxAA17HIk7jlMeb3ps0OfUYvF1VQOfe94iRVfD/8xsTYxmwgxoqQo322+PrdQ9Vkay8o61zXtjbVOLBS0V/4wz+QD125Ip3mUJqyLudGD8lPfP2ivGr1aTkzfkRa4w2pI4HOPzw1CLLx3fldXcapgmvd2inpyGnZT8/LxnBZHn1+X55d78rBIKUfOF/P5Ppzi3LrhZZcvTSU1viytLJtaU72pS4GtoHphpLSCe6n7LIcc5qNiDvQNkgX5UDW5ApKRh89K+/52Fiu1O+S4eS0rPRG8k33vlK+85575Bw+GcmpXo+VAHgfgOKwTeA8wNb4SHNvRH/6WHsdVG8qUQtPlY1H0qrVBWqYoCfVcejY/iFJyQC35PH19QyTCZAt/ip3HwwL3hZfANmI8h9PhdQHQ3dRBdkg2BqjlmWENr+f/suFe1fXPPNy3D01YPeyFwwoSpEYwFfvqvBTp16WQbZplLX4QRx4fnjKw6Syu2hsBKaeI2XjA6e56x457j2N1ioJM1OtxQVpogPPzPfMQSx93lRBtk5PIOo3ixYdP6qPD941Z7IZyHaiGvmUIJs2PsASPXmHPq9XR2lGvaaGt0gZLoJ08bOCfYIrvAzuJHobpKSORkqpPnNGgbIj3tE3oBs3B9kc+DyO3qy7tEYtrpOUO/D9PUOieQGC0dR5KZU7zFr2PkauJQHwgIfCjPf0veqHmHd8xXWa9ZumAHseNvzt3cM6HR4AK8aSiNc7nUTXTLOH5/dpLddkW1vVEpTSvorvV7BdklCrBYcXglyOX9Q4Y+o5yXxCwFULej9nz54lyBazJzVzpzYn/tvLHZDBBbgCjUY6MRPTU6NXqMxRf/d8fFNB4wPVZNMMHD8fAJ85RHrI5/f18kSCrdAQaKM8LBe45vHF7MxExtDIBHsWzjrAdvs3SpG2d/al3pyjYwwnszXXlFZzThpwrtNMwOFCmI98Yj1DNyl1xgCywWEDo9Htl+5R++K8R89rXjGbkpjOi8+HHlJ49uK4kiFr68fBVrCN4eepRTi6LE0D64RlZdqUBMGxXncEfMVPxpqHcK/uzbWp9VOef3fW/NNR7gAnkd1FAyPjKCdKnT3XZIOTWFV+mWdio3I0dmGydbACTTY0JVEncfaXJX2yhF1t9dws6yXG8+H2x5mRyjYG051+xTHlovlzWFn+vpakaQMM/9/Z4+MOeLlcVNmwzmysets8U62lSGCAY2+ezOln+cUA3UUPQ7loGbiqHGPqy6JkL9ZLzJMLhXO2YNQUbAXwyUoANI46hukeJ21wh7xcVFnVcanELOa6MqPROErXQRxUl4NG3x/4m82qECzsaCk3gjAP5umsl2Rmy8mFcuOo8lj688ZBDt6R5aJWJujrJ9jNUrKKQZQx6+Gbwh5AAkUDOHP2A5ux6DX6dVgHg+FQet3DiMGr83lcUI3fAvMX45prWOqblkEkTXXrhiBrqj+kXwKwtUo2pQw6JdmYmsi4p1cC+HxosGqgoYFy4XoLGgGygaUF2+GVEuXkBec/0jj1oNplFtorSwTZ8HIFkKrifX3HI1CltjGBjvzrqOsdZOt0uway5Qzeqj2piTYdX1ZZdDtMvDRSprOC3Y+vLY8vzhPMB/YmznnXbC16o8W78//Gqjm9t39I5i+1i8mKtaA2YgrHC8M/F+udweycMnuCXIKBCCGYj2w+w2YAVwRblY3tSTI/p2JAk+WYJieB6wDsAfTEvExVAkxv1CAxhPtijynTr5gojJn83D0RAxe2BHI2SLygV4cmJfRGSLjhC7/vay9PaunsHXb2ybqL/YNwzpeSG3BHXBJp7yCXa3GgmoADmfYWe9g8ceQBrsCnMtkVJCmDDYqO3FmgO+PGvT3BPilr9fr7ToHYRn5GJQCeCxJF8fjwmUpJGB8fXS0pm7OtLOv4ONDo6yHcL0sCgMn1k6kUDtaANjdyv8JWTjSusZ0A0x3rCZruswDwwj6L5Gzwc+xNgK2wl3wvsx3xfizYXatcQCzP5JTJUMyikMTvG7POl1rLRnieZmOXl7zuzYSJUbyra8GXWdyF6+yhcU/YIchxMflSyp7F888z09lXpukO/wCJkFajGWIEMrFSkf25ujwjIj/5f/2fcqk5J/1aRxazi3J98rD8228/L9eNPy6r42dkPtuRdDJi5YrbE83vG3ssmZdu1pJO7bxsp9fLxcF5+eNPbMrfPNGRQ1mVftoSwHf4AmOtKR1pjbfk7utb8rX3npVrWofSzq7IQrYlzWxf5iY9stuSrEewDWkrjSHdykWbh89hlg5rn0Wo89JP2rJRv00+dnin/Pv/clEu1l4pvfRaWRiO5aWnzsi/eOObqMsm3a6MraQf4wz/eAhJMbDgjWSAeAieI/7uiMiVnV25tL0tT196Xva7PVnf2ZLtrV2wk2Slnsr33Xef3Hv+vLSR2DXSAc7TIOcRg2weYOoSqT4ePE+3CSexvXTyltM2XZ2uZntWnMlmzKMvFGQ7SnhVjYrq3QB1ZbmoaLnDSQU+8Z7lrkgnAdlouKhVdsiyjKV5Y7KVd2LhSNR1gzFwwdazq6Y5dgyg48cqptdBtnloz824X9z1xcEV0tw7PVmFuLrpKMWGuOqjCvXqCOSdUl2hWxBf70DkQafPznUoG2ae4qi4zw4JZnCZ7VFNNurdTY1PFcimYKJrSZykBb0/c1gHpiWhMNZRX3p/Hx8I5Tfn5mXB2YWJvuus8fXx6Q3AlvFA/vjx8XVAMHpnm0HqSYR74/csC7Ye9Z4x0AZgBzR3MOBQNhzAonDw+nGIvy1Aj0A2HBQeVJfn020qmRPIapom4HgkfE9orpRBtiNnB7oE+wcE2VASEsqLZ+1PrGc+q2ZioTl2du20snfpYJmY54z9jN8BSLe9exA6/3J8jElylN1TcGXEzDHKHTSfp04KChzV1viRbgcPhxqjWGNWFCULSnMH4CJs4T2MADWAa09cfF4effopJQ7PPgAAIABJREFUeeKZZ+XS+mUGqh4kKqsDT5nSpjbn6nLdVRfkzltvky+56y5BXgejCM5bMhyGjq95N+b8+WbpdOCR9w+6dOLUGab3YPtI3ysHkYoTBcYdBMtZesCAJAfY4vOsYIMMqEUwjuANQRGyaHojXWMYX82U2/NHQvQoq9bOv9PlDuVl5CAxowNqsinItsA58f0w/X6FZ0+hswhNti6F691eOghd3qdxYgGuCjKxa1buUM78uiZkeXxxnmDdIWA4hSY8JU2/6flQtxVr1gXvY+He8rhUXY9rsTe1FAnMDJ3Pqvn38fGkloOt58+eURDawILy/sqPmfx5Q+OD5nzIpE49bxRM6f9B92nA53V7EF9TBklCjMu9mcnmxpYsEfg0e1mhWVh8Bp2BTh8gGzKxZQa4/3bZb9OO1bkmm5WkFVgH+j7lLwdJ4D9hLzjbWN/Ff7+8P3IZAoCt6KbrbOM8mTB1qzxRZAujnKScvmL6eTGu/fG4pMlWXQlQsAfGQEFpK1ibSISUk86BFW/PF0DBLBGUOKsWF5JT034zWTJxnBBt2CtgG7dxblaVCcZgdr5e8eyHXZPbCF0lzXyV/Kg84NTnQkIMc4KzGgLO3FvH+F7c12CdW7loUS9xembin+DoGEKrcweNYpTprmZv9k1jcHhvT9nGSFL6s3pgOc0G0Y/WRIiXi07Lrvh8VM0L7CUYTNCpRvVB/Jzl3/d7uYWC/wRpBy8XnbIh9srx+9msyZWNdSYlnLEX2LBHNJzCfQ+QpJxMyFiPtZDDve2hyyC27k0A4PCfIF1gTxLZuarxJehuWlzqPx3NosWZTokK+B1gsu1qd3Zdc8bgjweqAAZq4gbvubetlQCxhnNBrsA/w8A59zWg+QuQDVI4ATgv2K9ieal/DJKUSEo4a0olKIrs37DYoucHmAEwB0xcMDc1nipNYvT79A8dPJ8IQTaArWCyhbH1yfOyPf+eLGCtRAFohS8kCeJGabD7caWEMt3zSgAweDCfAPYIstkanbKu0eJ3kA0McDIarambNuGKEJAK04DxocwCQDaOz4zy+uja2APAWQR7gH3C8TkGZKOpMcAL6w+d3XVOpr8KrDQHeU17bpla8MrGjq+tSjT488JPJAAeMT7DMo2YycoQs/RwGWTDcNqklFlzhTMlAtngai7U5xR0Bjs3S2SUiuw1G/JQry8/8+53ydZ8U0a1fVmRp+XV5y7Jj39VTa4eflza48syn+yTlUhPJdahRXmo1GWQrpC5tlW7Xh54piG/98FLcim5WfbSC9JLV2SQzIskDSvbnkhj0pHmZFeWsg1Zm1yUr7r3KnnFjS05O9+VxWyXYFtrsiOtbFfqAN2yrtSzoZIfAp7gxrMMsiUykDkZyrJs12+Sp+qvlp/6nUfkUXm1HNZulMYgkbX+SH76u98s5wZ9WRgOCLJhThAL9Wt1OazV5cmtbbm4tyfru7uytbcnG3t7srm7I31ILEBvOk1kSCkLtSKYlrnxRBZHQ7mtvSQ/8oY3yvKwL/UJ1Og0ZtJmlhnKRdezNQAWrjEUgoryIrRD3hbDbJBtFjinnxeDbPj+pKygMpNtVrcXf2oH2SZJnfo5NesqOQ3mzAYTVUPAxJSJTOZC1WGz+OEUMN8vDGSLR/kLAdnigFXx5hhkawaNvbLmUzGLoWaqDLJhYZc1hsqrIQbZvFxUbX8xKMqvK4JPANlGoyHp6keCbJ7Rs/FVSvWWgWxcxhXmMv9RHFTtIYCroVwUxv1ohmBcbgVjCUYaAvkp2viMuztYRpCN5aJHt6CP1xPOqS8WZAM7ScsEVVydLZyrGDoV3aqqQLbZQao+MY1OpCUxS7B1apgMZDs47GgAF7qk2XyWni9e71jDANnQgQdzUmg9buukEMSbxhezRATZDFxh85Wj10G8frAOcC30fshaobWdvf7431aysbm9xwPeu0q65liZqVe2B73+iGVM1M08AbvQ7xdAtnZb6nNzfMsBSqbhsEJfoNuR+//mQfnkww8xSwymA0ANnAMILq69cJVcOHdWm3CMJnJlc0ueefZZ6Y2HBOsw71jXr3/tV8ir77xdzlj3nn0w2aiXiOxmPjazkzb6xjHIdtycxHslBtliUCaM4xRIloOme7v7MtdsKDPDG2dE9jwOMsr24GDvgAFKFShcbRKU2RKDbIX1M7UfIxvGksYhAzgF2eLuWNXnF/cmS4GnQbYq8Lwc8uI8AYNyOEFJf1sZzjywj17vBHTGYyZCfG/GjKn8rZwJYKWUxvwBiI2yZgTyvN0UaFG8v4vPl7tKHncuKHCuZzVAthaYbCgVtAyqu/70ca0sXJ3hvLUGQDZo4YBV7ZIZE9MpLK8B/xzsd+o+bW4LRLW1E3hug2aB7v683V6fXY5ZCUANt9lsvTwRkrIMWplsp6Te0L0Z3q2i2ZSuH2VVw3/SRIiK7Afbag1PisFJzuDiOthRkA3lkJzPY5juDpoCZAMDF6DXsXPJh9X7ohIg1/vBf3hGvAJEtEniGsoS7S4KkI0MlOk5ieeUb5OlMkFQ3RvIYS8C2ZxpG10Q77kYBEdyqgCyFcZHQTYPXt2nwM+qKgF0fKe/4r09zKCnDMF7785+kvPPdPKs8YFr8x03L75+wPwFkztufMB9VAla+PpRcFi7Ss4r87d0VpdBoHi9VzU+8PHxICn+m9PJsirV4oL/VNn4oNRVV6/jRqkUvPfZmJ7/XHsO5Ztxd3a3eUz2mO1xuxMnX/C8ewaynVpCRYjH47GNzBnyvqeZMLTu7EiE1KnVWbVyimtJ9RK1oRIS3OjOHt5vJmZq3a6TGhlwuFYrQmxvHpNcUF8jkV0D2RZIICjfrPi+MYjqlQBnVtRGM9YoJUyq14HuE0oiUU/Z4prytWB4uW0zX49lgsORtNuqOz7dmKQ8rnpCwgwjMQqwdQ4M/qiJCisd2Mm5ulKi09HGUWBqxZUS1cz6qBLAwFZqgLM7O847020tDHNuPz35grkEkSSvBNA51a9ZSRsh2AqmsjcMOq7ywPcXPplndasV6WYWq6DiR87BbGWd53qJmqzmfphx9nmS2ZOUqAhhlc5UWWyFvTU7AtYdzkCW5k8xx8vX6XjBXwNovrkJABxlw7PKRYtJLq+YIes8KhfluqKMRyqbicj9G5vy7973u7LbrEmWbstq9pR8/a0decu9+3L18BOylG3JnBwQZPNEpfo/KCBtyDBryX79KrlSv00++HRDfvuDm7JRu1l2a9dIJz0lI2my66dByzy7k2yItgjSzA5kQbalNdpkyeiZuQO55WxDXn3bqrzsqrG0RxelPbko8+NNWYAmXDKQLBsWskB5mbf7YRizhgyTRbLqnpm7V37xj6/Ih7deInvpLZKO5mSlP5affcv3ys31hswNejIBw3lllcy1KyLyi+99rzy8uS0HNZTBCscKcaLaHmwIS7hD2sNkgtLJWObR1GI4lJedXpN//u3fJqfGIE+M2TSwZosPcg0zQTbSuknHtS0Dh4IW3oKFmUy2o0C2VDqWgWtbBu5EBzUWn3XD8XLRk4FsOlgKsgFcUW2Z4tdskI1lgrsGsjHrMs1Aip3i/JA/OZMtfpYvBmQL9zSQDW21ncEUP28VaObOXgyy8aCOmGWzGVd555UYZNODoIqZYQKfWcqF3DnsywgBHDNws5la5fH94kG2GjM2yXEgmx36Dqg6k21rBx3LALLl7Aodq+qvv22QTQGWo79wTwfZUIabt5z2jHh0fclZDGXD7FzXDkHGFwOygd1VFv2eevKTgGxYS+aIpxO1PwBxyZaJmGwAgqpAEh6iNkeuITSp11VMuV4vgCuzRrYMsrmWhGbDcPicJMiFcwAtrvkAsvl+nBlU27Ozc123R+DqqKA6DjAw2wRX0MFwpS1Jo8EDBXzeS4cd+aM//4B85rHHWD6EucIe/JrXvlZuv+kmadVSaSQicGXpcHF3asYU/LYBSgE7h/Kf/9sH5JGnn6ZNvPfO2+UffN3XUpegu7kp51faAiYbs2FTwXXR+fLnBshGANzYhcetdZ9bB9nOgVUGfQVz8sK8VYBs0F/C+xwHssVrYibIxgWWO/kzYw0DkQCyAUCijY6vnQGyuaMIkA0ZcnZFOjHIpvYAZcMA59hldpa+xxRTq8bGIqMMJf0Q9rfmEwFty0fHg121edpBHM4wg4W4k3Jhk3l5ab4DMIrsKlmvS2tBu2TnSY0cNi8wb8huVcddu0oigDPNlKMSMCWQbXG+peAK1yw0SDR54HZsap8yaOxJ57DLYAEolieZ1CkdqwOfpQVb6Gcuk5TLy2SAHweycQ+NlMnb8cZRYLIB6D+GAu73A3HIQbYGmi2cgCGv/p92mcW7sGy4LCtSWjfYWx68IEm5vbMra6eVLROv99gfidcPr7VKAAQ1JwXZ/Hzoo4Ph/p7AHuTjWj7/8u/L/pPKbTjYmi/Y8r7OV2OepITchmffXfh7ln33JCWFzpfbXAfxeRLOM2Nvcy7IJ4M20jTIVl4Gs/y92H9iud+RJdV5IFOuBDjO//aRm+U/5QCv6diY/XOeiCdrAbJpM4pidcasJLD7XZqkPAjdRY+rlIjXAZJ3bqO1ZKrab/IzSP9X1wE05MBkK+so4X3LiXFf614JoF0lVR7B19dMtp7tk3125ZaovL6Y5I59cX9eZRtnssmukqeYSHP/KC5HK/tEbt+9EkDlNqqZ41WgspMWlMlWTJaE/WIXenF0WW5DwdYo7i4lfcr7tDOwSgBLhDhwEK8fBVpMmN7AIdwXyXycfdRk4/M6yGWVR1FTJH9+gO4AcwAsux9d5Vvm72vkA7KNM4KtAD6RrPbn4vvGS9C+97WO/9pDJUAi1vl3dtImHh+sA2+Ace7MabvDLKmNEqgjNdpZ7EsmKT03XsH8L2yfILehScq4CUG8n3L76lcXk5Qqu4IpQedLl1vJ7ZX7ZJ4sQ0VIt9uh7IrHmxzfSKS+vJ/xPfxo+E/eXTQ0jrLHmuXvxTYaJdnOcA4M1fJ8wv6B5Z6hWgtyG/CfVsx/ihhdZifL68dBQa8EaBsAzr0O9yGpyXoi8p8ff0z+45//mezMp1JLt2Rt/Lh8x6tq8s03XZTzo4dlMduWueww0mMzfmxWowZbR9Zks3GzfHz3evmlP3pcLjXulJ36ddKRVRkmCzJJ62TOOciqVSnoMArwCTy4rtQnHZnLOjKf7ZHB1h5fkjvPdOW+L79Oblq4Qrbb0mhd5pJ9UAMkyUZhwwdZg2j8xgkaMCzIXv1audi4S37rgYH81yfR/OBWkUlL2n2Rn/ymb5JXnDkjC4OBZJ0u46JOkshHnn1Oful975PN5rx0m/MyxD5Pa0GmCPve2ZLe7K42HpOx1ppM5EXtFXnLG75R7mgvyzLK/NlRNZFEKaTK5ptVLuqLAk4WjxAHmI4B2YLxciQ7EqLHDWOQ7TgmSLzoZ4JspeAkbEmWi6ZEJXHYKsiGctEZmXhvlR42j2lx7e7ImbXT2lnviDI/f1ZnkqBcdG6uIYuz2DKh/Cg/FDEtX2i5aNlJLINsPh5VYJk74HAOetBkM5ZEfMiXnZngNNo6WLfuok0rPTiO6UDD9d8RZJv1vKgOj0E2RerznFg5qI+DajgHANlwEB3FJiocJrbBpphsJyynLTPZ3Nc7EnyghllKhlcRZONpZI9XDXLgUABTBtlGdxLjrOmsDDnZIFYuivUTM9kqM9U+SBUgmwJX+pzF9VoMio4C2RDU8isqQ6fJN5AOTpCDbHDejwsWYjI7mGx7ewq6nxT0dEM7C2SL10z539hrCrJ15TQ7/+ZMkFAyE8oatUwUth3UcGgNvLC9K81Ty2zdvSki77//Q/LAgw9q2edoKF/zmtfIV3zJl8pimlBfDe6rNzjQYgUH2fTfzokEYHcgIk9tbcsv/MZ/5H5+zb2vkL//2r8rte0tuQbZX3TsDKK0uc3N96czo/Wzq5hsswKMsITQLcjKRWeBbLGzVqC+I/lSwWTz9RPWoZ1jMejOdbC7L6fRAIMGcTYbxMsx3QmC4w6wYgEg2wlYuNUg28mTErAHVzY3yISMQbbgHLqGUkkDCEw2gGxjQSmSNluoOq/LTuYkrQnGZ3N317S48jK3OLPs56WvDP+cnY5qMC1aUO3zF1st/ZleyZ9neSkSSjcxV1i/5bkpn98eNFInz0A2D6aqC0ryHQq7ACbb4YE1JfHmT8G+F+1t7BeR0VgA2Y5n9MdMNtVkA0viaJDfx5hW1UC2Vbagr9HxVdC+aC/9DX2s4EMxOz4RMu9ie1mw7xHjXO+rDROw3mEvWT4eVMWOZlxhfPb30F1UmWxHM1ujcYZu5mB4ApAtnkf9t1cCzC8q29iZbGWQbPr7o0G22Fa5PfXxwXtC0xZdy11uY3YlQBHwKpaLHi0nweTDJOOZiiIgzsmKaRtHSQnfVwq0KLydMz3gRx9yWxzpR9sLx/4T1sH21g7tpScpj0uiBHuw55UAsJe61/VgMnCizIazrtnwn3JN25j5m889PybW1LJ1AE3blaVladIGRfFCFCMU1gE/Q7tKfjH+EwYV68BBthMlKS0Jx3XAclHV8Qrd7WaxU40N5SDb2dOrHINZICR+HkBw+BfQtN3fl0Zap/5zFZhYHGHfXynPhbxcdDbDNN4zzlSG/82mbgayEfCKkiCz9hnAFVYCEGTDmYAXKsaAvsadscxlZmxjSCLlIFu+ByvjBdjZVEu5J8MR5ZRmgYnxM6iPgMQfQDZlsqEx11H2MsR99iAH+7ncxhdSCTAaq+xKTCAIPlO8t8pJeamRldiYq8sCEmKmDzYLtAoamqzSGUjnQJlsZfmKqrWjBlpBtg1rfAD/Se1pdTxfHh8H2bQhzvhYeSK/5yRJ6D8BZMtJC0W7UX5m9ytQyu1MNrQecwkU/32uNwt0Yv8S8jKoBMiTlLF/OR3HKcO+Rv9/x9jGDrKBWQ+fbJzWyNr6nYc/I+9+4IOy10Ql6YacHX9evufLFuX11z4t5wafkVayw3JNyUY6N0jyCBqm1aSfrspO7Vq5mN4pb/+jF+Thw+tkM71e9pPTMqktyigkSoAsuRzKiBprjckgNFHweVO9tp4sjDdZpnpV7Vn53q+4IC8/sytnR49La/KCNJKO1MBmo48dpwxyEGuS1WWUzMte7YJcqt8p73toTt796VOyWXuJZJNlafcT+cGv/Gr56pteJAvoXt/tkz1+mIh8dmNLfvad75TthZag+6qfLfAdAZg1UBJar8vptVOysrgk1547KxfW1uTqtTW50G6z6QFoQssysQ6j07FAJcimWRcPdosgW7G76FKg0gZn2FY38b/YmNkmQRfL4WgkK0ZvPgqUUWdEv2KQzQ2Qb4Sqz/BDXkG2Q+o2HVkmGA5QO7yBu8blojOYbFNGwSjDXxzIBhFdbXxweu1kmmy5MUnpyFSBbEfpq2E+/7ZANo55BdOheGgqgHJ40JPJRFkSx5Vu+tbC3+wuCpYES9JQ/Vw0stUgG0ouIPQaMdkilk2VYf/bAtmgRYJMTygXjfZEFYjgBhrgSqzJNgtkK9bMa7AAkA3lA3AO8vGpYLPZ/uJn1OrMwOEAPIrJFo+Vrz2lVKP1ODJwagmOc6L90IzLRatBtuKh4vfEOgArCJpsMZPtvz/IptoyXxzIhgBOy16Oy6y77ZsFsvk8MGtk7abZCTBVAU/8eaHTkXqrJY9vbsq7/vCPZBMH8CST+77ua+S1t93GEs9YU43AhH2w649wPUY/x2yA0QYtt23cYzyRn/65nyfQ9uZv/w65dXFBrltelhZYSBBPLTUKKYNsroH2xZaLupN4HiW8MQjp72F/l8Eg7BM4/GAvxeWiXJfMRukVzqwoM1t3oTFEkK3IHKhyuPRn2uEJ7AF2/q3Xjmd7+v4M5aJd65o420mMgz/8O+7KHdvL+PdCEBWVVeNcwN50kI3BMTpElpMEcOAsoMMagFM6mGRyBTaa2oW6fgDQ4g/Wjney9bWk46x/cG2SJuIumq/HQldbA9fgmfifMcSUd/fl3OoKuVQNimNj9pTV5tnIYumqOu4Oss03HfhUW3kkyIuOZYM+QTYGC9ax032RnIlU454L+9UZjYVKgJODbEhSuqbtyUG2vHHUGjrJo8ts1aEX/ew4kG1qbEogG0os4D9hvWu5aK47G58PzpzBnosDo73dQwZwx4FsXtrkoFCcpNQgPNr5pURq7F+yNHFrR74gkM1LVE3TtorJFvs+8XuXNW0B6GB/ebkx901FOaX6B9Di+v+jaTstt5HbePd/y+VeXzzIVtY2PgkIUAbZWnPQ+dFSfzX008G1j42yylQ3E+ABre8JOvS570VfBl25Y5BtBtM4T0SmXxTIpnUfaeQ/FZlsR21TXMmy4QyNo7Rc9LixZSUAwt6x+tGn0ezMmGw6TvYpZiBiP4WVBGmNzTrmag0D2dR2xedJ/MyxH61JSvhPSISgk/fIGhtVvyU/M9IyBci22GzOZHj5fo5tWxd+dKd7JMgW3537wJPVGxuycqoIrhz1nij7zWponKEgW3sFbONipcMsu4s5YZng9pYlp6rtZdmeeCnlwb6WCSL+O4kUgI9VWW7DmX5VM0IWrSnIwX/CXCIRApCtbrIx5fEJ30fMcbD8Dk+oaRuew6737qKUwmEr7xmkmch3wmeotvFh8J9crmXW/grnn9QUZAPrHI3kKkA9+ot2okJfD/sJfjnKRaFvHMdTU+dmRUVRzmjU7qJHldO6/XEQEyAb7o9GcngunCdZrS7DROSypPKuT35K3vvRB+RwAQz7dTk3/qz84793Sr76/GNyYfh5mU92pTE5IJONvhJYXVKTUTYnnfScXKm/WP7ksQV558dSeaF+uxykZ8lwy8fAyU3Q0JxIbdKT+aQvcxM0T5qQ7TZMmjIi660m6USBttZkS1ZGT8uN8nn54b9/k9zZelJODZ+QBdmVhnTIZpsFsmH0R9m87NcuyGU835Nt+bWPLMhmeoeMJyuyNEjku+55pdx3z8tlaTCSpNuRlXab8jmIYf74wx+R+z/3OaktLTGGRUOzs6un5PzpNTm/3NbmblhDYCnPz5OMgJ/hb/ipc9lEamMkdnO9duwH7GfYzOTxzY0MopDoJkjBYCQ54ZxUGFttJKCOqWpJ5PXqxzltIRMbg2zHsHpiJwggG8ADZuRRG1uiXxc2C0o0TCh9nGTMxGKpOsgWOzvTm2w2yDZrQ8aZQj/oZ4NsRSeGrZGjbls5yIYA7mgjEg4VAnvaXdSFOr3kcxLGuOg0qbnEslXnoNfts7toVfafR3d5gu25wWRjy2kEjVFmvZbpHfQ6ZJ3YukaFTA1kwwGEkpkqkK3MOvDvhwau6DqIyl6iMs/C83o9NbLj+/s0QOVMbNmRKB66CnwyA3dWGUzuyKjBLJY7jL18kC2vU9nZ3lWQLWp8cJTj5KAJugn6oeBG9kTMsghkI3PFGJh+zyDbWWo44kw2B9lUrDWGJioyKJFbVwDZIme4rMVVBAE0kMf6hyZbzJTxwygOVp0+ryyJjEERSpFQkTYLtCqXmwIE2D3YY7moZ+BiOxOWeYFpqnvH9ybLn2BQGTwXkxFlp4Brn1pc0GRrEWRTe1FyviwYjJkD+PS4XFTtlsMRVkiX1rTVdJLy0EA3nB0DwD78uc/LZ598Sj7z1NMyRrdPyeR7v/mb5I6zZ+U6EUH4AZ4IWGx4QxwkCHW1pxoODP2b40MtKR0dbe6tQBsYcg+9cFl+6f9+t5w7e1r+yZveJNcvL8lyNpE5e8ciIFkNmk6BbDODqfx6PFk1k83F17WBgc7vdLnD9t4u56OsyeZni+50Z9yhLEG7K6FsEyV00DHx+c/No9n3sr30TOzWDhML0JuKmSNJMLDF9eTniZaLailSFUjr6/ykIJsHqzwFIs2xvDwSJWmHDODAkvDOmQ6yEb4ywXiAvHCBsA6RcwTAu35wKAtLi6ENOn4GkHdr/0A29vdlb78j24f7coDO1v0+13l/MGCjBWR/YafR3Q/+CEprkaQAMLm00JJTS4tM0p3Gn/ayrKE7I+7d7ciZhVboegsHiPoY1MjQMhjv+hevBuiugsnmIBtsDoJJL/csngc+XtVMNpRvaqY8v4PaMu0OyvlEd9GdXS0XjRrFxPcp+1/uP8Ugm9uDIhhTstMGfsWatu4/xezmqftZaRTWe+w/uT3Of9/u536Mv0RmTDZq2kI3Uzs4enli8HtM/4d7lECcMjrgP3m5aBE4mD6HcK37B/3hhN2jz66uqUi16wuZ7ZrFdKcWl+n9HMVkK9t3PDPWb673ozswsEGiSo7Cz23/XF7foP+ExgezKjsKgZklcadANlBoCixKXX9xYxOC3dY4Co21tEN1dZIgAJ7eva7UOGp6HRS9mmScaKMilqRpJYCug+TYpKoabLUvO7t71M1cbOKkUnCtWOaV+9POlMXagv90VLmorwMExQHoNQYTywQXl4pB9YzzKNjbpMYqne7Ay0Wrmb9he9g/nKkVM9k4JwFgLZ2X7EruCFgi+wdgG2t39qJ/4HfSdeDXqCakloviPcFkwzrgmT9Tn0o/y0FIloumtQCylfen2qO8o7mCVgn9p719bXygwuqYTrWnXjHl65HWwtY6ZC3QrCNnsh2lI+gSI/DQ1H8CowgMpkIVyiwNVG90JTWyygCU4fxRQHB2lJvLmUA/tStjMNmsqVu8M8pxa0hwOcgGBtNaHuPOAvXcr1S/BjYanh/KRQGyxUmbKLmOuDiqFIn9J2eyub/u+yPjeabyCb6O9PuYyZZXhBRANTaYyu2hrx9KO1h39nKS0rXUlX0dyzXo/bescRRZpkRE1R+ONVTj8Xb/abpctEzOMHvp5a44z4zZenljPW8cNYM5l8cfCjLheQCyQTpDWaZxLMUTS/eUdW/2Z8bKViablouqJttsXj3Gj+cmE0gpzz6sKQfZMP7Q4RzXUoJsv/2JT8rvPfh9zcVAAAAgAElEQVSA7M2lUk83CLK99e+tyNddeELO9T9LkK2ZwVtDb018pAJsg6wpu40b5Nn63fJ/vO8peWhwp6ynN0kXAFtSk7msL+lkILfecpNcvLwhO4cqZYFOpa0JtN925cW33SIPPb0rm/0FOUxXZVBr0S9Kk4nMjQ9keXJZzowfk5e1L8qPvf68XD35rCyPnpe5bFvqtIkaM3HIzL3SctiaTCZzclC7IFfqt8oHnjkjv/zXDVlP75Tx5JQsDhL5h/e8Qr71nntkaTiQtNORleU2xw1xE3YO/sB/5f40nxH/1pZx+jMmJcBoRJWO+ZTwJ9WvnG2Tkke3NrI1gGxjZO+xFPRFtDOCTj0Pal8QBA9ODrIh04jmMqoloeWi48lIu+EcoweRG3bYZIBsmybYWpWJjQ4jr1tG55YkizTZVPBeD6PZX9wOaY0ZYw7s6dPsGHFcuUN8EEHA2bsiVYFIuuWms+UQ7mUGbtVLkarpzQzU7fDSj9LacRXq1K5IWOTl7nH+1nlQpiAbxHuhrebioFMxYimr6mArnETQWqElUdBcmaTqZNl60mfVAx4BWvfAuiJRm296gWL9ededEESgLAjZnp1tgq0QyObYlsVTCxpJebkSMy8oRULjgwjkmA4wdJT4jpIUuyLNEE+NPyM4qKCcB5q7dv1xJ7HqwPY1gTGCcC+cxNBV0j509qFrQEKSCssdXJMtLsEsi5Emk7A+sN7RTTDXksCSclHyo/dKzGSbq2sg5do8DiSEQ8XsiJbqVoBs3Jz5AVg1NxiDKpAtDjarMkb4GawbtCQQwAFkcwBoalynQDY4iVqKxJI0dkXSA17tZCnzb0FCDLJh3UHDgr9dmVmPHCJbf50g2NoOrDB/VmWuJdKHbpIdFJ9+5hn5iwc/IZ9+7jl2zkGXLC+rAOjVHA/le970RvnS664XcL/gmgNkw1O5W3zU3s9hRQVTUDa6LiI/81vvkouXr8hb73uTvPKmF8lqNpZ5GH4r25udwdVyY4Ct3l1ULYSBHEdmKlMZjsYULNdyUROKzsYmRm3OBx/CPi+UR9UEIBvmg91FvfGPLfUy2OpakwiKUK6ne1N14FiiU9gi5vTFYLMlQhDYwOmKO/8GIJgTm6+n2I4gOz4YaCk37oezOnRgLXSA0gdRQF7LBL1clEw2d0xLQUZe1mq2z8AVOHyaCLEEiXXH1EbrCqrBHevbH6yJy51D+cxjT8jm4aFc3tiQ5zc3Za/XC12asG6h0AHmG/6t+6cIQgX7aOLPSAJijugAoYMTsofZRBlro5G0Wwtypt2WF111QW44f0FedNVVzDp6GbT/HQNvGZKKAHR2dtgFfGEODYOKc4lyDj9rNbh31oYywHOWBE6K6qx6mW2MT9jeVpCNbONCg5B8Ifl1PDsx2GkiBz1lsqG76FHSBX7e8hwzYX9q81lSguuAJaN5MFy28h4UFZOUFSXrdrZzzmwtIqhWJtuOnD171hiFsxxRtXtsAsPukym7OGNsFhfQMKh4XRXDiyAbSnhHIwYaZ7A3rTzMgeSq99Px0Ws9SQm/DWsLZ1RlYxruHd0PEDZ2kA1gGZPVFY0s/N55okxBpMubOKvb7DY8C2QLPpv9o0qTDT5Q+Xpu9ULjqFTGk0yT1Wh2hmS1d2QuDU45JCxrsh219ni+BQ1VsFNVoxGyK+wEfkRAkt9Xz1OAbNDIay3M550+wx40OYNSoIr1440P2DDIbEhso8tJXPX3dK/ARqOTLtgys+wlfz9oOqmfyEqAocttnBxkc+YK1g+TL0c1JYl8XTIayTYud2eP7VDul7iNd91MrHewNhCwlpn59BnMd8jXn74n9tdcDf4TmpIAUNOEbNnnigEk96N39q0BxhFNnHwu4r2JxhlsgMFk9dHNOuL9ApDNdfLUF7FrYwZRpM2V31MbiE3LrpStiG9KA2lQSWA2Ws9NtQfx/tfv83lxvz8vEzwlcxXlovH4emKMOo1JjVqm+Bm6cnNPmxwObRHLEqNSOLMJ1Es0/8m7s0/v62lmq58niKe8cdSU/zRDDolJSjY+0O7ssb0srx/ar1DNlmuyIVmNsuGTg2wAvHpMjnp3dnZ/pAul4HJIeUZGAp1XATJ5uSj9p1j319a8P7fGKjnIhiQlSrmxDoopXm1GoH+EjCeCyvStlM2PcxMVMw74uE/n64h8V5N80O2ntlyJJCIrC4us3HUQbwi2bCLy3s99Xt71wb+Q3aZqsqFc9B/9nQV5ww3Pydn+p6WV7FGTDeWi/ILeWdKU7mRJtudukQ/t3CS/+Cfr8lz9HtmtX0uVNXQChbbajdeclRtvuln+/P4HpJ8sST3ry8rkeblppS/f/pV3yFKrLR94aF3+7JOXZbt2rXTqqzLKGnzuWtZjd9H26Hm5evRp+YHXzsmXXb0lZ0ZPSGtyhY0TBB1Hg6yJPl4VyPZXz5+TX/x/a3KlpiBbqy/y3a98tXzz3XfLUr9PkG2t3Q5jA909+KG+3nh+efLJDiT4M1so5WbZsGId9AJOgCclj29uksnmZRXuIPghGYTsw6bRF5vNZKtmKrhROeh12cJXywRzAxQyf7aK4u+5ECOQDQf1tLB6keEQgnowmA4RgjqTzTKqAKFskavxzSfNM2KjoQZwzMC5NoE/GB10F2/ODa8avYROYg6yFT+/fL9wdZow8wLjdW7NhSj1yImfr3i9wWIoe4Fz0FrUjLw9b07kjg+HWBgzFXQsA616FWLKtmi8+0o4KENGM/8cjFMxA5f/nz+vbwQaAuvWgc8EvZmtx5ntmf1+fr1/8misIJuXCcZjEQ6yyEP0ucQhv3+Arkg1abUg1FkCRaLh8Wts5BVs3d2T82egzWe/6CVAJkzs78vgxtk/yI5TuLcpLdCb7edhLqMx9fHx9yWDiWwZ1eLKhUXN9gVUqJjJ9e5Y0BRRUe1Cc5ZgmMrrCeODDmkewKm+h94knst4Pv3feF9nshFk4zV5ljz/Pu+oZW9B3Sd8gckW7hfppEzfW9/Xy0UdbJ1Vpez7kc9KZ0qzPcVM7PH7M3cSFWTzboJxCUu8brS0zjo1sSQNjQ+8XHTGfIbuUTo6ypLQrkhIhDgArgeLAmwdSWVXRD6/vim/9/73y7ObG9Jv1KVT1xba82ORu265Wb7s5S+Xpx57VD70139NFt5XvvLV8o1f/hoCbeBGAYSIS/IK9lddAD6TNkHgjDLzA1BlS0Qe3NiQX/nN35LXvPxuue+rvlLOgVINRlIA2XJHk58W2Vt8GjLyMcjGALmgl1O9X5Edh43WclENjGMnloFTlFkPgspoFLO3KxDQbbHFevHcKtvPPGBIAsgGwKK8Pjky+CF54vDSrDMRvUVlY0MId76uQXVgX0T72Z1uN0m+Dnq9bmCysTyA76W/7U6WX+MKWDBTAN2xfmgPcG4Zy1vZiT7OJtSPGYP2DsrrDw4438vsAK3zjT8OqCH7x2Ya+/vy8NPPyOeeeUYee/6S9ARlAfWgDaidmixpkkAfROeSjk1Y8wZRlQY0dmC1U5U6QCxDtndhWShEZ5FfzyYUpZ2bTGShVpebrr4gL77uOrn9uhvk6vZSKI8GLwYWGdNyuLtL7dTWXINMN38Eln04UBzAWet+mCV02nO9nxh+Lq9VPW89iMdKg8A1KgGo9+OTVrC1kT8TnRNFLa5p2xx9VPin+k8KrkBUWzv/6m4+SntOwSf1n/D76LgYn3NV9jqsWUgWQ25jb5dgNIKYuCtgwd+KwD631xC8h/8EkE3Pj/zNNIi0dW+GyvcSk5SHB6LdBE2DyWypfoKdl1FXQJ7XKZgrG7K4vCTNubrUjvAP9HkMZAOjF+WiXXQXBchWhKfCc0cNDPQ5sMcAskHvZyVnsoXXrGbs+blQ7C6aj0/ZX/Pf9/Hhubm5SRCyVs/tcNW6ie0PVjACOJTBMEmpVmfmZcHfs3WABmIOshXnsxQvhINH/6E2umnaxm7rcvZZeF9fB0wMqh+NdaAMpvz8CkFahY+owLR2LW8vYh1oCW8cJ/gLl8+Hgv+03A5rvQoQjgcN9s+7iyJZreVh+XwGP6xi/eD3VDczo4ac++4OrHCGglMS2ROyCyeC0jvtMlu8Z+H5HEiws0rPhX1KtaATr+/pWe8Zn5vwLZGkLMRTx7Dn3J8Oyep5LRfl+oqSS2V/gu8A/6jXY/IY76nbP187HOdSIlnPw5rK0iAh1l5mJ0t+vvl0sR3J7acuQOxp2ALEuDjn3f8pXsOHK+2dREboxsxyUTQM0rLh8u8V7aYnJdD4QMtFtSu3Ew8mJFrQTmeuslv0dfvjMZv7hb2JM9XAVd4LTQUiMkdYTlky5T/pXLv/r6/HbxE0mb3G+sE60LJhB9n0d4/am3wFnJs7KrehmmxHnbk+4jrfnV6/0DiqfP6V14/bL298QCkc85+qjF6cYPNzHuxCAKfQ/8IcYDbdd3d9Y/wMPpX/jaQliQCHXVleXGDyW7mK+Zd/j6H1FJn77gD2GklNVtCMIuqIO0wSVp38wZNPya//2X+T3XmAeluyNnlM7rs7kX/w4ityYfxpWZxo4wMH2Rj3pEtymKzK5cbt8jsPLcv/83BDLtfulMM6BGdE5ib7sjK6LN923+vkLz/4oDyzvifDdFEWs325LnlUfuBNd8v1jR12Af3k5in51fc/Ipfqt8h+/byMZIG5YpSDzmcdacm2nBt+Xv7umcfl+776tFw7epjA21zSw5MUdN24vojB1GWU1Y3J9mL582dPyy9/sB5ANjDZ3vyKV8ub7r6LIFut22X5bwx8KhiJ87CY5lH7AwZ4Jpsb27LK8vHcfyom1/M5Cu481jVAttg5CE5UCXQqbG523Njk4mFbW06mBtXuTOYItN/Y2oAHkA0dDD2Iz6/3z4n/hhMEmjuMnjqJoJx7EJ/fV22oBw4a3OCTQdtMkpTBlJu3+H3UaXOjkAeRKFvBQY33dBOFwVbkNTciZVOI76EDBwcaDkIOYObX5K1o9Xn57ECxR+iC0pXVJe0iR+Oj5ir/nsYsP2RoahIIuu9Rw6SJAC76fR4czPRGzonNGTNwg74Mh2NZWmoxACvXPvv1/gDheScT2T08pNMVd5FzB8Sd8Ngo+bUoT0UAg6xE+f1m3Q+fg3UAA83sgLWcDuM0w+fjPbNE9mGAaikzYlXBcfn9dNgTGU7QqaojKyvLHB+cGf5uHqSG9eRZ1UyDyv2Djsw168xUcy4N/CwECXYIuUOBDAeyPVgH7OxXAXSFdw5Ogu4vGGyUti6j3KFWD23Ay1mi8pxgXBE0Ys3jEAsIvY1ppRNjH6LlPfu8Dq3dNQvgjtt0sKDzq6sMwB6+lLGgq51nOwoVbd3m76rAH34+GI0JQsIJ0hKUMkyfvyH/C4c8y1esEQrAVjQlCW3S4xEp/tvXD4JG3JOMT7JqYhOLTFK0J822wYnGb0IPECAbWp6X53Pm/mK5w4BOCeYT98RoTmo4+GpQKpA9EfnDv/or+YuPPigjfPZcQ77iG75BPvLII/Lk40/IS8+fk7e86Y0sDcW4ApD7zfe+R567eFluvvZq+b5v/ZYAtME9Iw3ayuzc6tBPCnOdj42DLgDZnsoy+al//3a56frr5X/4lm+WqySV+aFmnugU2IGfl20W56fbAVwnstDKAS9n4MWgUwxKxesAzB6yu4xW7uVoLsSLN3BQiudCWieDCbo7aqM1K5UHJfp88f72ddAfDem4+9rLxhMrvdJrCuCg2QO8Ppi9cGiXWos8qPG8DsgX7Id9httrzDnYMsPhQJaXWgQswPSDA0dgEU4xq1kjYNxKW4aZMrVY0g/HfVwsU3Yn2AMWnG9gP7Kr5KBHllq9tahnk5UI74vIw08+LZ989FF5+Okn5WCSSa9elyG0P2o1gr8oH4XmBt5ZyyfwfGCwWaBs80FhXiTNvHs5R3A6uHBGq7MmWOpmAROz0GC2wWaMxpJkENpNpDYZSwNNPsYjaY4nspSmcucN18tdt9wid73oRgJuANr6B4fSbszJUqMudQDDZMnpeCpTWp9Jg+3c3QUADtYC/AMk/lR03NxeC1YwR+pfWJmpdZEDswfrB5IH+IINi79i0Bdz5L4M7AECuKVWi9dwj0R2yNeMB6EOlE0mug7gP1GDycGDOMgNGSQ9pxgQZOo/4R7ojlx1FhWCXUsysRvxZMyzGuAButW7T6Ljis+2sYlfnM1bVOIDIFvTQEh/Rz93sXfK1+PdAbJhb55qr3BO4qBar/V7qj3I91giu7s70lpakAa78MJi5Cy/2Jfx52fQhPUzGnIdwCdRplZk26LxDfuTcifK4LwC1vmKdpHzOdGr87I32iE793x39Hrwn8ZcB/hyMCYEql7ab2PsCWGAKwA+KRETPSvXaPTl74u1gnHWsuEDrlcFV7QxH3w4v9bXQbweqMGYTeiTYO3RRuOaMEa2r4xRovqiOIPUVgDQIdgKTbZovZQBXvedYB8AWsGP1nWgfjQqUXwc8/mz+MPeXfdKwn0CvxT+U7QlCtf7ePq8uNwGdMe0PGwa0PHhjX1HlxfZ3tkP6yCM47hif9iHwJbi6QHy4/fhW7AMPBpXPlsAk3P7hf2FP5gTjA+7zE7Un4nn0M+ysP7sbGAgX0N3dq3OqPKly2cR3C/40YhRsA44H5FWZfncjNex+5fzrQWC0b7eCwsWw413cIDI7BD8aJRvgi1KGxuBSO4PcKpsHbt9d/kd2GhIi8RgK67D3tEETAR/2PkGhrPb6JOAbO5XYL3DP0ADMeo7cS7Nj56xP+nTZhmZWiiPX2p5jOsgXbF5SdjnBhiiWzzmZA2NIXAO25wUAC/bBBwjA4FxLuzvayIE/hM1bPGZKP8jWKHxpj9fAN3RYG3Ql34X52Ye28Q2JJxpdl/uy3FGXwK2i/4T9binQbbYjvm5iXgK/hMqAbAOfM2W7+nfu31QQCyhTh6uQ8MgB+zDPnGf33wEJGvchzqANBZ82sVFNsRgI8aI+e/yGt3JWHb2O7JzuC+7hx3pj0dkyINJC84CwTTMTZpKs7nAuAWJIBBqllvzPKUAOeLv4XAkTZSLwr/MVC4D4wQm1n4q8tfbO/L233uv7DRrIrU9WZ08IV954558/5f05cLwk7Ii6zI32csBezAP00U5TC/Ixfqd8jN/0pcHd26QjdrN0knbymLLtuS2Ux35ptd9jfyHd/2+9JNlGSTzsjy6Ive9NJNvuGtRVgbPyqi2Ih/fu9q6kt5ODbVR0pQxsZxM6tlAFpKOnB48IreMHpB/9V23y42jB+XU6GmZk47UpF8JsknakOGkoZpsjdvlT55oy298eEHWay+R0bgty8NU3volr5FvvPMOWez3pd7rUWIk9uvy8l31j+PT0CtCmKzG3qR/kJMGynaI9tLtND7rkY2NjM6B/ZQZx8hZ95LRmF6NzbO7sy9Lyy3ekAvPIkXfTOFvNw44RFMVA2THjSDUyfDHohlAPsZd9sjTtExI1wN99xQcU5RZIpjPr6M5gkMwHtKYq6aDHtgIjOH8qgFSoIlBfoT0ui8E+r++P7I9Y5YQQEOggc+iUTWk3im3BnLUrDuMD/gONJgW51XXIcq8+vDD4LtgtF6jmVGn0rJclPfQyaziceD//TPwrnjW5aUVqTcUkeXSNS0l/rsUhPn/AVzp94ay0lbxVK8f98/X8XLw0Z6W99YuKKS5ezbMMic1K/fypRgHEXjmTkfBFTgzSkL3AMznp3g/H1fQb7EOKJ4aIc8ecIQFH0XjdIYziMS6czCfU2ntgioQQQ9+7YqE+TxzVkt4y+Pj88PxdU22INS5q1pcjYbSkq3M1420PpvNVVhTIoOgJXEqBFIqRq+ZqQAiBKfLEPcULIlNOQXBxsYc16zfU9dv7tT6WOkcaXcsAjoG7Pnz0miUMo6+dpDpwt4EMwP0bwCf7gT5e5UBPjrRtnahl4H/X57XYAEDHP+/03ZjZwPrB84B1nveFSkPVPms5rTTpyfIY+Vops2HfclyEBxeNhAehOm3+Y7jHOF5x2M6pkpzdzOag4j5e6rzRWvhjVB2dhWMrtctoNbrqNNE+6ml4/xZNN7oYAhHGkwk/C5bfIOpltZlKxN55++/Tx57+hkyeN74jd8gd7/4NrLLfuUP/6s89dRT8pNv/V65aWGBHXDwuRD6vCwi/+F3/5M8t74ui5LJD33Xd8pt7XahfNS7jAaALU662LuPsNoBWorI0yLyv77939EWvO173izXICgfjkKg60FOAJVilhqYrQeH3M/s+BonFHDfyMnDPNAe2bAPsjGDogtnzpClqlnceP7KIK9qWACSWd/c4P08kNd5L86nB7u+Hgg2jdCU5ICOqd4pDxoD1ut2JU3Zkt3Lpze2NoMWFyHBBE9i4HGhJL+4/ticpteTUyvL9v5uBzxzrL8f3193u3csW2OArAkfLcd1J9gTR+ocKnV+WEtlZzCQHph4zTmCuZ964mn56Oc+I488d1G6tVQGaV2GaSpDBMb1OkE4Tfho6Z9rMsUuS44/eJlorilSmSOxiQ7lw0yuW2dMt30BZHDbpmw9AmWYaWO3obS0MR5TK7A5GMmdN94o97z4Nrn53Hm5anGejM6mZNIc6TUIOCDYjwA0P180kENAhDMT9osgkicM3T5H+wWPSUAVZSGmSXplXbvIIVjFYsZ5iS8PunNQ0cEBte9uoym3gbFIXRuyCLLGDBh2lRyhBGWLa5ZO4sSYi2UUwWyS3h8+lIIrmFkEN7rK8oA8Br3j9cc1hK6SsNFrKrcROh+Wkkbu6rmtxKcj8IONhhaf7y/1RwzQjgJ0BH4I7rB+4bNRP5VdZi2pGElDeOAVQDvzpqErA2bPEtgDAPZ4zues9Cqmg+78jD4b/FoAV24PbGn6kaZ/W+VEbA8ub6kmWzPVc0HlVYr2pAhYaBAHAAnnBsoac5uX73+ff08SKKCogBn9p1Wc1ZoQK4MkmPP8fe2cou7TAdcx7xkxCZW5a/aIc6GLn7GDafO5H63+U/GetOfmX4f1RH9aCDogKYqzmte5/4RaLk+CRPae82tJSrXRp3R/BbPuwLRpIdv57GMMJhL8p5XlFSarNQkXBVS+XyIwQtndCh4gYQ3fi0zbSA4njHFU+cBnhe3MMtkAS8JkV7BPHKxQHyqX7cjn02KbrjY+QDdBjTMwRlZlU8USI4ite0XXAZhsCgg6QFVI+jnQ4XPqe7OuMgtqF5HY8AMvZzLRT40YvAA+yZo6U2QwBVDF5jMG1LEWMZ+wXVomqILqnqwuJ6nchrAMEE14RloRgr3pcYxZtgJwne9XO3fTVC6vX+F18Nny/WRrwRlx0fhQzAAl/d2ONj5YcrbMtH8Q2xP1pTVphjmBf9msRSxqjHEJcA02wbRDWa2VJrKIJCVKIb0Rgdm3+H66Tkwv0e5JewltPpI3VG4jnpeyb4HnZeOohXmZbzZ4T94jWt8+F7R9Fg/BZ2Syem/fbLQlp0gkUvvkv69zomemnkXojFz0n9xfi22Y21m1Q+qHw48m27i9MuWv+Xv6dW68cF88L+wBzk34l+UyQqxP9fbNb2fpociw1pC9Xl966FC51ArNyHbHY3n04nPyxPOX5LkrV+SFrS05GAwlS9EhE/40tiLsIXTGJixp1fHwFaqSGbSj1vEda+V0u02x/rXlZbmwuip3Xn+DrM43guYyvAtE3E/BT/+VX5Gt+YZM6gfSnjwrdyw+If/LG5bl2uEnpD25SB0192ewgwGa7dWuYonoT/7uujyWvUy2khukny5Ic9KlltrX3NWWW2+6Tn79fffLYbIsWTInp0aX5J9+/ZrcvbYjy+Md6SRr8qcXT8tv3b8p67Vb5bB+lgw0VjRkmdSTIZskrA6elBcNPiw/9oZr5OWLj8jq8DGZTzssP9V6CoCGngSFLwYfe172GtfIpcbt7C76nk+vymb9JZKNAPAl8mOve518+TXXyFy3Jw1oG1slpTMQp33PIuISurOvaeOoUAnn/ql9QFWTyeQTzz2bwZHxIIgTGlFqPQj0Te1GHiBbe0VBGZ/w0moIdotOg4Eo2ERA+dkdJPoKQotwBpjZzv/TGy6AOr6KIKNEFSYYAHOeZByATr8nGaBjZsV04zJrRxAEnf18W+gmpj6Uaa+QeWKbGpt+F6wpCCvzxa27EZlHfqjoZ9Alc5AkTWQ4GCkAST3a6NAz+m1Awu1jPAOOe8MYMFsY4NA8EItBTzqdCGus5TrAskZzngefYsNF1oKPKD42ILXoAgaHezShU8tDOjXxc5sLzrE5N+ji5t9jXg97fWskYFotpssSd1vxa2VsY0vHa0IjAiq2O2Xh4Ih1mDxbbwAEGBJhfAKAq0GXl0HBp06NIcDH4SiplhJ+rjo4ub5OMYcbdVO0g4Hv2e0pU8uuKyze0jeu44I1gbWI+2nmJQ8CfXzcySrysFIeRJ4d5xFT0qEoaMCZfoYGtjXZ2duW9sJy6CKnoIQGHAHUifQ2nF2E9YP7wplRtkwEGvpyLxkTfIvR3d3dl5X2KUlhgFwnz0WKTeORO8UPfUxMUpM9OO6SkIEZz7/vDwcFqevIyUwlrdeouQKHDd3yGn6wh72Ut8aOp8YDXLAroL9EwXvajYm20p6h/+XAAewWAB1qDCGVlxS7hBJUKIORxlhwvZ/5RkWHItszvq/wNx0vMNmGaIDRk5VTp2hlcHij1TSo37/67t+Rpy9dkaX5pvzE93+/tBNl5gAQ+fGffwcPop/9H98mZ60cFGV+ANkePezKL7z3vbI9HNDGLIyHcs9VV8l3vu71cna+GTTavHtO3HUUz+R/+DzGjntORH7653+BQeqPvfWtcq0ksjgeSoLssgmDxvNfmBdo87ErEkq5VbhXv3RlFp0Y/R9nLlLvZ2tLrj53PpTa6P/b73kQFZVmOmgK5wlrgIkQB7hc+NaDSO4t0+6wgAhANJ4XQZGXp3oHSV/fATgLa0KhQzzr0kpbmgBXaPxYSaMAACAASURBVFeLQvm5fbdD3pztHjOxAyuvz9dd/Pte3silbHpS2Jt4z9OnTitjIbSvN7iErDM8SE0GSULdtD7LkEW2xhN59NIlefCxx+WTjz0uB4lIL61Jv1aTngFrAOUwS2Mbm5jZUnQ4PCNvIIIJC+sgRF0Dy4bV56Osu8nfy4NfnrEGfum4aldP6jEZCAfbTfAM/gcAtJGy3MDTu+fmm+XLX/pSue3saQHcTw03OMiTkTSwhtFoi8mg/J6YE5x/WsrtPzcgwNZPfF77+ocdWr+iIFsdrHw7v/XV8/M1Bl+dDYizD+d1G4AXbXikoRuxinwYae+VSGeVALhnLeoer79Jh939CfseZwnOlMNDuOcTPecxnlUsOLNX4YyB3g8y9NDiQmkiEmLeCIW6NrmN43zppAWm4+7eARkSCODC85UyxGoh/LmV1zAYK2vqnHVnDyUzhVoAlRuhsLaD4ElNNiG3sdQKIBttsAXRWu5qIDL9Wd0zGF+cm+g8ppq2On/TIKkaJJ73nCcV1oZOnq4DBVnBXFB/Wb/Kzr835DjsqKYt7K0/m+4lRw3tvI+0sjRJk7B8HElcatpiTuCTWpKHtp3sJCuLdo3IpKblojV0E9R7MvD3RmmeIHIGt9k92obxmGVe506fCTqvYTwDOK3zkQOKCsLv7O7yfnONmiZVbV9x/tQp0NdmfF+nr4/rBkNUHyiLkkA72a56psYggw6ZfpZqCGt5/Wp7VRp1bwgw1hjB5oTPSB2leM+kAnsAkI3MVtgZl5gxsCmeH2L3tr6AF25uKsgGe6Di72ovdZVolthtuu1Yvudep8ufQ5NS4yADO+NnjXwS9WVExpNUNrY35DzmpKx5GMUH/s75Xkhlb39f5hqN0DDIxwPrCSWP9MVdO8llYswebO1skrRQiBkr7pevf10HW9bUbQGVU+4vReyusj2htU4T7ktWBgFsDXYu15CL15yuA92j+FrH3jx1ypgrDrqXmC5xspBnoMYnWPOQwgk2z+zClEC/XU9Jhckk6CXqOohKKH2d+n4J9kHXCap0kjSV1kIzrPV4vZTtie/voYNsp0+bHbFzLLIjbof0nDJWdYLqjD2Zm28wmc/uoowdFRyM5Zy4T8yeAESCH41rz4AoweqBvCujP7PrbFNOgna6zrNhA80o2m2ZbzaxiEPipjKGi+YTPlsHlUHtpWCbY83NoClo48qkHsCybKIgGxJpdm6qjdJzG/EoQgFiDWmNiUYw+nvoXDkas9rk+Z1teeiJJ+RTjz0qVw4OZQCfq9agvzXGnrFmYp6UDM3pgvcb4SG01TmmgOdWmQyrQBmPpZ6NZG44lrWFebn56qvkjhtvkjtuuYlG8oqIvP133iWX0GCq1pXF7JJcPfqU/JtvuSC31R6S1cmT0hpvQjE3tD/rJG3Zq10nj8vL5J+/54o8V3+l7NaulpE0pSl7sjK+KN/1FddJe6kpv/ZfPiYHKWKVlrQnl+SfveFauWV5R+bHHTlMT8svf2BD/uaFJdmt3yid9BRLPbFnCK/ISOZlKO3RU3Jj/yPyo994QV61/KicGj0iC9KVGkpGrctoDLJNkoYMsnnZrV8nFxsvk9/8UE/+5JlrZCd9sSTjprS7E/nf/9F3yx0LLWn0upKiS6glQkIzBZv3/K8TgGzHaIf7ZyWPbm5myPZUaUlwwVs20JM57rTBOQAqrJoi1ZTh8nNjIPeNyZaj/PpbznwLDxZ5F9iCEAMkyr+6wpK0EBT5YWLGfDIZGZNNNwkiJFDOYTfZTTBiOjgrKAYsPDNCcA7lovugcS9LwzMD5piVy4/iycGjIwjD2CCIg/FR7oSaAi+ZCZmjiMHQw8YEzZ26DmpgFEA04xcLnzpbwLq/4J6kjVtXSRohc3bwGcygRkwqNZ4pjV6/P6RWWZWTqM9rmcMSVQOHPMbVdV4cHCHgRZCuyCRRRmTKTnL4fxzWLP1hpkYn3YPEAERat1s6T5OMhxi6zFFvICrVigEOZ3p59pxCzMMh70XwM7xP1F0qcvj8MCFlmJnjHoMMOE9VX3gvH19eywomLcVFEI9DyOeTh5VlpuJ31YyWfvo4q9F5b6LEORsz2+jvmgNQpXINE3A+6OzL8vySOc85Cy2AwNF6CyU3pvGEwAiHia/Vsph3PMZ8jhpAbA3EWGbKLNmIk5jrRRXHmOsCK4+19Dqe7nT7nuRYBM2pCMB2hllN2Q5e2uom0d/R242H7/F+trawDgB2xSB0fKi7PeKD2f4h96dR575eXNCyagpqR3YqBAhR2Qbz0NBa7PW4T/Sz9aIyg0CdGAWfkSEjaELm1Fjm5pvSRUlvHa2qG/Lu9/+pPPncM3KmtSA/9o+/T85Cf830HdCI4J/9/DtIdf+3P/LDZOjANTzIMvn13/tPBE6g2dYHYJIm0gAjYjiUhREySYnce9fL5MZrr5E7brk1lNThyfAHmT0t308EOg8Osj19eCi/+s53yplWS972nf9QLgwGsgDQHywizLUF2Awy7bzgeBnbAeXqeGesvXpSV7DSHAqAqtl4bGeRzbTZQdgmZiiXwPCycTXA3fepJ20mgaWs+gsH+x2pzdVouzgfoeTPmtyYsCxtsLOGU9WaGvaGsrhoHe8i0IHMoihpk2uiKOul2+1LHSUWzvhwEMlL0yI7nwecugZGo0EAo2Mb5M8X9reBNmRYJBOeYUsLS7R7Yf9iPwBEwRyCjQZHpVGTQ+iJisgDn39E7v/UQ/Lszrb0Gw0ZwIGEU8lyUNVYc1vlW8CTUzqWCYMGP2/8/Crcv0Lnc5pVk/sHapNzu+I2mueHBdBl20wXwDK+k2xEUB22Bv4Ofl4fD7n+51FWOhzK9adW5O/efZe8+tZbBYVm4IuhRTvAOIBubJ1iTDqAnmRJwAGPulh6ZtzXMJ8pEoLGHlhfV508BPLx/5eBftqxwCLJZDAYsYQcHVbjc8DfO2Z0+0nFM8y6Ca6d1rLhOIEXj2MomwpJRw3gmAihtEPuhzirTe/t5dj6G3rPsWxug1WGrpL6Wz5O1QXoypHDF8qCyGACS4LnpYEjlqjKwdz8KXBP7E1q2q6qpi3YROpb5lx1tQdFpih+l4kQaLIhEWKlpTGIXdRvyu+L8wRMNoBsACF5XzBF7PwKwXuh5EvtAQI4giucEwAUOVM9BpHDGFtQjqQffN32Mpo4TWvalu0Dg1Q7dwmyncqZbPqcXhqb+3khqPaOpgfKZGMSLoAL1f4Q7u/JccxVqD6IxsfPO3+3YK+jh8c6ULaxJmNhT3V8FSDFKZz7JJpUx/doukEm29qalvpFPk9534Q3MJYX52RFO/tpBUYuIwB/Eu/lzFOe13aGgWUKm6CVADb/UWWHvpaD6K7VqezM9U3XR9ONElZriSnhwT3ta5axOgP3by8oy9SrVVjJUmhckM8Tfn84gr7VppxfOxOShfRQveTS9kvOPs1rCljCWzeQzf0YA4+dhe5j7OAK1jorg6hxDW1j0waNNN90dPIzHKPglTq4DutuselJeWNuB/F370bqHQirmWzcdVGJa8yc9Gd2ZveVjXUFdNgAI5xyZlfM5tn8kHVUAxtNQTbVZMM6cGaWzv4089eST6Jkh81tBd3nzIeEQAjPUK/MMGpTYLZFTDb8HnS8/P3cP4/f1/1ZX2FIUmoDjLO0zZRHMHCqvD9jfwTx1M7+jswvaHf22Aap3XWQPt/MHkthbPb3Dynsj1iBrM+phEJun53YQ10s6CUuobmfNYopsl0KlQg+1mSyoYM5ygRPmeC9PVZg+EVl1Xx+q0wDGcQZ4O4n6lmekvXPrurwCdM6fSQkJ5HkvnjQlb/8+Cfkwccelf3JqMj6B6BqTZ+Y1MAc0l4Wy7Xj8c4xCl2HrBxk0k+ZgNAQBWioUhdKJGpMUIKpGrWN0ViugzbtK+6Vh595Sj766KOS1HrSnGzIhdFn5a2vGsnX3rQn5yefk+XRC1KXfgBAAYbt1G+Qzw1eLP/y93fl2cY9cpBcQ8mVJjqHjp+R73/9zbKyPCfvePeHZK92VnrJKZmf7Ml9r2rLl956WuZkKB9/dF3e8+EN2aldL510TYZpSxZaS7Lf6bJbLXb/QjKSlcHjcuPgo/Kjb7hGXrH4eVkdPiJzaVcaApAt7zLK8YGNgO86XpSduRvlmcYr5Of+6AX56M6L5bB+s6TDVFZ7I3nHP/lBuQ7j1u1KQiYbyoajJO2R3aPzhkGuBZ/L3yi5KMaQdH7M2gO6UZBtRUsr4oDREygFiFipkPgCyAanQjXZSjoURCXVXHpZigN2KK+A8wWtKf8qO9axg+CGSYXOUe4QC/eWfxOgw4iilX6cYTEfHu5KvTaW1gLqlIHQ5oOrB7SWg9CgM6jWrBWec2N7R85BoJEH0IiIOgECK+9UVp1qsbiRxv/D0YPxQTY21PNb1rkqGHd0HMyV4BwEvRXX5yjj9cawMOYCMrHInmgJr7a59aBEtYbcgdLxYVkAqPVWLkqBRkHnOr2uAD5ORjwgnIbsRhoOG8odmB23GXfuSaE8JGRB9B3glOJgYnY8FtmPgAYAOFw/FqwxaMwyZho9O25LuaCF4weJOmE5yMRMbB1aEi6mbByZcKDllGeMH+7n6wDd4MBgIhOEjh0OcS+bsWyqO55OIUewsKOtx5F58cNOHWmfD+v+SEDFAnQAKwMIOHdldW3FdPI0axP2U7FSWgN7IiGJdsMBAG5BNf8P6VJq2OnODKUwlsXFuvauSNTmi4P+iNnqDq3vZ46PU6rX1jSAC9lwnR0FP3JOUjj8MgVI8NVqaY28AqfaLj04z2SOstuJ7utMAWM47syKOrsi2tehqNecIwB6+LxxOuHeBJOt6aXc7hTwYRUQj8FE3A9fqs13wPWu2oX6FZyYwFJQbRSfDzw62BWu88IgvBBwKZMA6ylONmCWyGQbjGVhqS39+oLs1pfk/R/+mHzggY9SqP0nf+AHCbChcBHcKIzmJRH50Z9/h/RSkX/1treRMv7hj35E/vKv7qf9vnDtdfJVX/s6DLq8/Td+nc//P33Pm+XgyhW5//775YX1K8zKYSzuecntctuNN8oQrJ39A+ns7fJdsK53Dg7JbOoikYH1DWe/lsr//Na3yDXjobSHOMR70pj0g90tYfSEPMDb6KLGNanLXAPs6JyJ6EGVB1Mo33YQy+cE65aHJgavQscmBtnczrN8/LCrpfUUgteVDLeplsJ1Umr6xDoawYn0TCOy9cPBINgRLptwdsbJiJyVxP0OuYRORxkApktVokQHZhLXubM3EfxNYBN6soCkjb1jHCzmSY28LA2fAaALSZvFRYCQYBBjj9VlJHMySgC0NuUQf9ebsjEayYceelge+OznyXiEzlq/pg6kQG+NQegkdGIK5/eUo5szjMIzWjCC7/mz0GbDy0HMVrjfEQfFkXaUr5+4pEiDglwXLy4hYqAQBZzOhDFDwnIMAG7uiM6NB7IwHstqIvLKW2+Tv3PH7bJWr8nCaCDNSV/mxh1pJtBtG8tcqvar2cA5lSfCPOBSDUUvWXT7pe/b7SgDnB0+edZ4cF1qyATww0rx3J4gSMF5q2d8Xp4XEgqRbQljkdbl8HBf72mAua7Z3NYFQJS/YUESSq4GAzLRVLvJtOWioATzCdDBASkmmMzudrr9AM7pnHniEL+f+10uR0GwB0EL7gnA3TpgArQisBCx8/F9rOWH+8I/wJy0rOzcwSCsN/LZKQmmTDLdY/m6gXYT92ak9+dMQQUR4Rtp8B7fF4AOqzNKDVTwfAhcFSgoZsZxf+7NXpclsRhf9UNVLkE/XyFHfI/xQYkWzxuAiX0W60sTICRYDFGAht93O0e7RgaYyrVg/+4fHMjS4qLpAZaSoACNwv3tfDO/AnYEz6kyCzmIGNshfU6tpFCwNU9W49zkSidDR/069VF1fIJvgU1pmlE4b133yVZlaEbCtR9XaxgbD3uJwCdKuY3BVNb/4hns/iElI6zTnzH9kOQGe051OpVJ47GCgxCBSWodccGaGpncho5cDrBofOAAUA5q+poFk41yG5YI0jGa7u5elglBaSK+MJ+h2ZLZULeLuq/1s3xehhN0ON6Ws2dUAkXHNio5ZxImL/F2rVI8L/xol9uI2VZqWIqgqzfoyWo4exTQAcjmAa6vnRwC91Mlls/QZ1W5jVqB+csmOPCdDYRHIoX7xfYKygSRCMHYci5xxjM+LMpz+H7G+5BUgESIMdlAltD1Y6V6JTCEEhYmp4P7MrYZqbaxr4Hi7vd31OSLJ6cQXyLGVdBd95Dby7gLtM+r2nG1u3hHlduAPlruO5cBZXxP+2DXeYkqQDbtwmtSDBHooGWLDdXc4U21B/cuQLY5BVsd1A3JDzsMuGecbWpMZWp17uwTZMP9dF3mMRTPzCi55KNFRqM1PpivKcN5inxSIqPomZFpjNsHy9QlkaI5sHHUZ82TSPgNlHASdD+FclqsPQBi6LjZoP80gO9Ua8o+yuklkb/+3Oflrz75KXlud186DfhPkNOoMZEJ1hrGgoxiY7Jyhi3e9qRGHPuU56/sLwYmIJj7mB6eqamkxg5EchtVN/BvEPlRG67ekB790b7My66cHj4iX7r2pPzw110l144elJXhU7IgfcC+HLte0ibI9vDgJfKvCbLdK3vpVQTGWtm2nB4/LT/0+uvl6rUF+eXf/6A822nLXnqB+/TU+Hl56c3nZDToySPPbMp27TrpJKuqxSZzcs21N8jTF1+QkUD/ckLG2trocbmx/4D8y++4TW5JPikrwydkPu2pJpuBbD5WWkUxL91sSTbrt8oj8nL5qXc/Ks/WXi2d9AZpDiZyy/yi/PR3fKdcwHbrHUraH8oKNK4LetzV3bn1vIXtMpLXGmRXXPvS1ooxwRUxYOlioWdA8tjGesZ642NaKvNmVjCBfzvIph0M1UWMQRnXcPO/VSNN5LCj5Q5ojexO3jR0lG8AIr3RS2o3QX3J8nU0gxMFx+jMY8PUJrJ3sC5z9a4st/AGENDDIHh/DzWqblz98GUgz9bje7K2pkKdOADBTiKyHoMcGNTIKOD/PajW0kR7HysV9bfjj51eb4HHYKIZOGZFPatTsAdFp8jHFc+NbI8KNKpDQDhlkkCLUZ8bpjFisnFPGsgGUAeZF36xpMiP45w+TWaCXcP7IrOwu81nRUcTBMQ87KgTAwHMnLXnr6BBdQ6usA145BS408SDxMoW3OhoJgQ6cFtyzijnZaMTgxThgDNmCcYVbCSCbACOtL50aj4L8wumx3hk+l9nQgmlvgeOGvuKW4LzR/q5WAdwDqi9Y2VLXp7I+YjElXWPKW8QmxqB2HLbgiJzujxD5KCZa2nYccx7Anyi8LMxdHgWhfd0DaRyp0+I7ENcfajdcEzzxJ85Bp3CXDLgQHcsAF4qrs4SFDr9uaZEKAcrlYXhWRFk4Ku1sJQz/aKy2ngdxAANSyx2oMmmulh6UMc6VQpaBS0NDwrThCAbwG92C/KtOTV/+abTMjy1K3AsWIISujvqCqAQt4nKUyPIxg8sLBd+hgAqMnB02GLg0owyQbYoowe710GX2cFEFlbOym66LJ/aGMqvvOt9kk5q8uM/8MNy87zqranapHZ+hObaj7zjF2S/Xpf73vgG+dM/+EN21Dm7sCA/9OY3y6l5lPuIQMD+PR/6oHz0wY/J//a2f8oyOVy/I5n87K//muwM+irAa05IbTyW1mgsTYz1OKPjACfiEAyoRoMAXnMylK+++y6571X3ylnpyfJoSxblUOoTHJJohGAAvwee0IdJ5mT/oC6SLkuzeVokQ6Fqrg2qB2qxK5hrWELnBYDfVWfPBYC3XGRVttcMbCTJNdmYCAH6NJBa0pFasi+1dIdnRZqo0pjixAruDrwFvXUsi6UNCqbawDfOq5WWsSRteZkAePw1KxPmTOT+YKgsCWiZGguAe94MkGY21YKEM8wCx/WNLTkF5kq9CQiRLdmHyYr8f+y9B5hkR3U2/N7UcXLc2TCbk7RKSChjQCJICIQw0ZggsEGAyWDjH9sYP9/n8D84/mSMwQkBMggJBEooZyGtwkparTbM5tkJPbHDdPcN/3NOVd3U3TOzYpG1S7cePbPT031v3VNVp0699Z73FNCCWbTjsAPc8ug23PvUdg4US6aFKumtGcJXU79SOiivryy4LQ8v/FTO+FOH12YJOsrmBWBkWHmv/vd93LL2zwHAHUon5c/XYXyLryvGQLAJ9FP65MZfpZOaro207TF7rRUeLtyyGa9+yanoNx20YwZpdwpprwSvkke5NIuOVkqvp5iDFr84g0R4ZgVy8G9cjGJaaPNZJoMGxHSmn+T9o5tjApwVi0toywhRbbEuuHKTotZ1tcmJB+qO63FcoQoGqfQY37Rq/MROPKmt5bJgnfNmKpbA6IMtrpD5CF+P/J4AeEVVUgY11GZfFuAVcZeINxSrm65BhVDId5J9eDyraukhAE+AbAqkEUenFLPRZiqTEeL83POyoImaS3EwUsRKQnNMaEJqLPNR70UbdAHaB0e1juew4DSBZQqU4XtQMO7KKCTi94SuNIOtJcoEEDEQPw+zTwVTi8YCH+5K+RQfxKSNskPgnSvEuEOxt2JW+fb02ytjMU3jDXkLafoRkBU5mBKM8vD91LpPc4v8D8WWBLT5gFhsQ18T9/OcFJqbAuANUvXqxRTCgwn/wetZuSIOqhVjLZRSKvpRSaIIHUgFnNEViOWlip3xesIXVih+4JBUHC72GsI+FAMRUMIasz6rPnSYyv1KczUy5GFXqpzBol48dkM2EmuZYMZxb1Nf6yZmZijmbwWBRNzEUNaJOrSOjEdV3ZYGkgSi2dRyPhDszy/pj5gdz7pHUvvYEOm/VDjDj+lDN1CbWPVW+Hda/0yTMphobyGkSBi8CdlCaXsr4I/WWzHei3xQFFxP+GMarypdl38PGZbMUSrNCYH9cHGW0PynAyQGdRXoJsFzaiuNW55jnMaqGHQhUIeZiQKMUeOXPAKNn2xasNWVjZQfCveFJ/c76vnpnjRmxLhVPqi+P6F3eb4TM4plaYrsuwQrKfD7wbej+z/e5+oaynMkhaPDSsiiLf4cje0XJfNS+Qe6J1WobWuhQ0ohp6T8arzFYr6Jd+mq1Fbyz5zN5qdyy/vJfXL4GgrwokPKksx8EfIyclrWAXXVd3hM6DomSds4LbTgCUwM1rtaW7FtqMGGzvbh+Kmthd/z5Xpi/iSYt+J6xPSbmp5FR0cPNCMB1yPALEWRLQo6xU+tOGJ7uH3r07jv6ecw5TqYMxOcJVKl2F/qFjNLjaWLpP1CC4x4ryEMG7DzQvun+TATQQAIs7QYBhFrrxxv1B5Nq8LSCuiw92Ow8iQ++rrlOKd9F7rKzyKLGZhekcemANkGsaO6EV+4dgb7rTMwoy+DqxkcC/U4u/Hhi3uwbkkKDz59CDc9cggT1kaUzS5oNiXMko/WUaUkVLMFNvk+D1i1biP2HR5HYY7WOgum5jLo11vZgbNbn8EnXrcMy6tPotXeD0sXoF8AsslZqRH0lkJR68BYYjPuGFmNf719CsPG6bC1fmTnHLxq/SZ84MKXMchWJQ3wapUzX5QcjfKbwcgW/eGTQTiuEBrgnLVADOdIcCrJOiFhG0WaYDB/d27c40pDsbz8ei5BDQZyQAyycTlTWlCiIFu97zKNOwSydTDKHx0Mje9JJ/KayFefB2Sj79PelrUaeMG0Ga2dzR9EQhtBOjkNC1MgxRkmGkr9hmBiKb0YwWajRXQqL6r+iKorgaZWeNHhIE0FgWxvjYNLcrJ8+hsTxg4HF+okWq39lA5ZLIlgOKx9EqefK3CGryXZd7Ro0kbeMGnhE4s52ziUS++3MxQsk71EYJoRi7/UrOPgNFThJdxuBWZRSW7eNPonkXRCpKoayQ01N0WeEkiwh0A9aheDkIwoy8CNdz6UMieDcp8pJDT2uCrS7AxThkVQGj05qzeGhG11fkY64IoAnzEdrXi/8jgiWj5XF22XLBKRMhdZQELpQOJ90TI1DohqrE4+wyc3SuBWjVkOwEi3wJXafMz0kxouFFASOCOFnoP7CyFzXlRIsHyKwFaRsiCaItJtREBHb8ggjykUKkVVZwFnMjyfjofGjHBCio4vdY74d2EHAh4o9U6BtCIlW/y90Us5MEqnpXslE7TRUKetARDDC7vSmGJBaGIe6VyCnjaNVKFIgcdqs6pOf9QmRfWh0t+hjQ1X/jVFMYqokw3AR7XZEHNInLyTzkuWqiL5AZBkVklQTQTewckcn+RzOm1BaNlI1pRihNK2utGLepUWpJmqDi27FBNGH/7pR/dj/7iDl59xHt5w/sXMYEtLrSjyy0S+J92FL11/LbaPjPAiSZUVz1w+iCtf/wb0EaApNzBUafSah+7D/Q88gL/55GeZ8UYS5zc/9jBuePBB2AQM8+mvEMNfvWIQb7/0ErTD8FNTiRq/7cAQfnzzLbzJSXk2knYJq9rSeOel52NtawGt7hgvxlQa3PBsISbNwDfZ2oLrtWCm1A7dXAorsQye1s7jVSfgXm5WlYh5KHQQQRAVJZmaQr8E2egEz38p9pScj+J9tTboGB3PgSqWUYVR8vamNgddy8GpHoRm76FVDoZBp2e0uEttK5qbISbbfABbeFzxAQGdCs6JzYICRVRbG4FsKsgk4XoCcalSMU/p0GOKzbxkQklNFP4eMTc1E8VSBVaqnU/85vQsa2HM6v2YcNpw2xN7cde2IUzpGeTNJKpmklOIOR1UnsqpwMxnhwbJTKGhG+Ui+JBfDbPBf2L+x3xAWt15EQfR6oFq82m8yYvWC1KFTYn6T1psYD22JAPLc+jwynj5KavxqtMG0a1PosXJIVnNwbBnkLVIB0UGgXJsc/AvU8VUf6kNEd1mrlgWoJX0s+HkxTioIg7wRIupsJPjVtlfKr8Wvo8CkBTQqhiYdPhF6WwsIM8H6jH9C4WfzgAAIABJREFUyLDmXazPaNOow2KfSWwLPyU6JK9QA5gQaEbjneQkMkmWBvB9bcgu8XVGtZsOmOh+fGDIIJzUzoqBbMrX0/inmU3AE63zvKleTGwQOhwl+xBDh3w0s0XrTG4/PlDrvefBdqtwqrRuinnNKVDMTA/AKLHIhGIVGQeRfXz2nGLd1xnTfN1Qahr1Jz0rx9+yeIoaD2qzH7ct/50kLMpzDAgyOMPAU8irRhjWASORvksSH8Sg5DUsxOYJz9NIjCg/Q4ezlbkq0tkMH+DKvPwImFZvPjKTe070CdnTz8ygfmX5B8kMC4Fyol2iSJFiF3IGAGWgSDYH6UapasyqX3huSr9GFc+pgp+yX0TmQwQDvnA8ewypzUqpylTdOAyuqD7xNd3Cc0YCEdTeQonGbJLHXDDsgkO3GvsoIXmbFJ1cGAkRy/gAiUr3DrFzwn1mOx5XxU0nZNX7us5WsvRjY4LHgW6JeRK7vnre+Brlp/FWq7ASio0W3JSvI9n8Yt1UIKGItGl+EeiuGMPxOJ38i/K5gSYyjXcXVdsWetMhsKwRwKtaRGOBDpz9/VvMPvH1Ovxn1q0mcJXmSQO7Rt6Wz8qxNIG0CWJFBBIpbEv+gtILjxJaGOCUYaSUop43fS3eJNIvJBJAcIgdaEKqz4rnje62fIBL+nM1/sJ9HxwCiivx7xSbVEV6rZp/ovCXOFjg2CimacrjSkobCUZ1EDnE1856JqfxQWQJBgP50Evcx5dukoc+StZBXINSEUnayIGZ7EAFKZS1LEpGJ2a0PozaWdzzzEE89NxBzBgZFCm+sojxT2L+ImZW1dPDIBqTf2o0ZtXBpTRJ5CxAsND4Jb9X318GT9543AWZA/T0FipocY6gr7oLL18+hQ9caGGJ/QzanWEkvTwfYlSMFkzrS7FPPw1/8v0j2G+dhRlzBYNmlBLaa+/Ge89P4KzVGdiuhh/c+BCemujBtDEgGWsWPIPkeQQRgeLVZcuWI9vRh8efOeB/xnLp2HcMSypP4x2nFHD5Fgf99g5k7BFYelVmw9jSz4lkWdJ0K2ktyGt9OGRtwXcfTuC2Pa3IaRsArxNdc1W896JX4ZUrVqCDMIdKBW6VZFfoQEy4cmbw+sMp2B8oawrw3sB0fhatrSItXxWWDKMPYZ+kxiSzXOMgGw+AkJMLhBoVrCDAMtqgdLZHQbYax1EnqFBMNgWyBUwkObjkReLBN4FsXF20S6WLRh2BEgu16WSUGSWCmQC9iFJhF0xnG3R3J0wcgWnMsoBeOLiIbFqUyCjnXYcGvaLS1pnFYcZezZ9jQWv47+GFkWmjtIxIpxXGKOZlS8jAggcDOzFyIoK2OO8rVNFQODFRlVUxvJhxFd601rmYzxJR6T3kBJQT8e8fnBD5DBUKAkLBdnBp1fMxN+GDWKFGyPS6+R8yKOQRPmkLLwj87DVMi9hV1XMtdLNAHtcP2tRXgoBWVuOVjtyfzLH5ot73GW8ymOPniG2K+GRKzR2pIRV2EgEvUQbV8nnUCZ5i9NUrdhB27vOOL8XukgxBMf6i/Rm2s/9v1twJNhHhACbeT5HnZNBQpVSEwTLRmWpsBnYI2FDhFOV6XVpvPKj3wiBpvB/UtdQzkEaHv9lRc1MtoKGUOL+v1Xxj5hDJjxooaR2YNgewY6oTX/v5LpTdZfiLD38erUgyrJbPT8pUsFZkWjoxCwO3D+3Adbfdzgva+q5efO6Kt2EppZXItFLiZ5F229/+x7eQm5zE//vJP2ag/LmpYXz1u99BMpPF5W+4Av2dHXj8me345cMPsv7EyoEBXHnF20By0vQaRxX/8M2vsuD4Ja95LXpasvjpT65Bxc2jPTmF9166GavaJtDt7Efay8Hy5qDLFEzPoyDdQtXpQcldAyN1EmBuhud1QXNNaAzyaSIYU+CFNBRVmKbRpZhsEZCtxu+pkybxZTI/gZ+j4+MMslE5dBIoNoxZJPRh2OWnUC08DMs4BF3LU8kUmQItWANh8DUyt+fxIwooDlKGgnFRb/xFGbnipFuwToL1OczsVIUg+NlkARRaS1yP0hSyKHlUhr0Ts+YSTOhLce+OOdz2xBGMu23IGx0oGWlOgaDUBhHoBul/ymbxdkY8dM0hg7R13K82ZJpFP7+gm635QMTDBexo5RPpZwP/6vehf03SNaHTX/LTVVBiQ8qeQ9aZRr81jYtO6ceF61LoxGG0OaPIujkue5/QhI6JAOoo/giE3MP9SfY1Zfpi2F9IrxVhVvtNijmkYDzMbyn/vsR84QzwaGTlb4KYTlEP8hQbO2LO8ivEyGoEtCjn64YAAzbHfIf18ceQztu/R6hwSd0nlvahe8Z98LwWkv6ZN6rsn+VR8kLob2hxEfYh4WuxFi1qay2rXft8Tnm98KaU+zhyaBBG1sX9fDZmZFPW+In5YINBeTqQi4L1C825uN+Lr82Nvh+2jzrYDqfn1fOndK268Zo8BOZkOtlXceYdr7fxBVzaN3z/eHt9piAPg2A+xGPv8PMo38ghmQRx6tkhzPAL/92/p2KrxuZXw/bS+Ak1LADNxfqgNAfr9ZEC+8PtWOiwKN5mg0HOhQ+42T6SKRr3L5G2heYvtyXUf9HxUx/4o88Le0SZW/6+TD6A0lJS6aL1QGEee5z+H3UCi7VReDwu9jvcflXwL774++BUGIBVPRJ93vnmoBgXtZ/w7TuP/wv7egGIRu0TB9Pm8yWR+8k1hfynsnf4ACjsA9SYCINw8T6qC+rxIBTs5OBQRhlC2E8VGqHPiaFHH6b9v4kqEqh4HSgavZgy+jDm9eOuZ/K46+kcJojRZrRzpc2KbhHXCi6RIGShR36WeYzhH0Yu4HyDAyMJxi3krBfzd83hQ286AO9whjFgP4XPvK4Hp7fvR4+9CxlnDIZmg0pD0aHsQes0/Pm1OeywT8aEsQpVZJDWilz987J1s3j9WV1o8yaRrwDX3L0P20c8riha1lr4sJfZrJ6G9VtOQ8eSDbjxrq2s3Uapo/Siqqak7zboPIkvvGkp1ps70O4eRJoKMWisfiefitZZcrYGp+yWjG5M6CuwF6fiL388jH3uSShhBUwnjb5SBX9z1Ycw6LnIliuwKXPKpUrpaV+rUw5BvnajfZ/t6YL520pSSiL6igP9jUyu7ZnIeZxaJplscZDNT6dTDADJSCOQrb29DakQk00tOKLRtSAPDbx8QWhxtbUKJttvAmQT1Gg6MSsDxiwqc9thVR+A4T6FpH4Ahj4hKYy0sqlFKW4iST8ObRLUaYLv3kK7jLiQblh4lO8QCvDjLATxZ3Exf9mKbRSD68edanTTFV722KHEvGqw2IvnCzu0cC6/GHC11RIbAXf1hISFq/KhH2k2tZjUqjBQWxhoZKp8LMCsW10usOtC9gn3bsRxz+OMoqYL2hteRP2vx8f7PO0NFol6uw65qaHvy2tGIYKg/+dbXlXagNIxizx/hJys2JnRc//wmVUNqBe+mALl5clpeAzHWYasaNEA+A33nzqN5mv587PWVtF5FQNnGwhZqqaH7yf6Mzoe/Qo/DZgz6vMMI4bBskW3N8YmUSCFArqZwUcgm4WC3oNxcyXu2GHgf35lo6P/PFz5hiuxd8cu3PqLG5h5ymdmlFavGdhy/oUwli3DT26+mQOXV5/5Urzt1HOYLi2SzIACXDx1aC++fc0P0d/Xg8/8/h8yyP5X3/gXTuH9/Cc+g3YtBaqFWoaHw14Zf//Nr6Nk2+ju6sLH3vl+0Bn41/77W3z4ceGZZ+PVF7yS2XBllPCv//NdHBndhv7sIbz/TSdj0NyNNmc/UpQ66pVEe2mXhwwq7hKUqifBNk6Dq58KFwPMnKHxb3A1VgL+BbNV+SxOFSAaty3ElAd6+mCYOleBjPraWBDVAGQzNAemNglT3wtn7hF45fuQ0Iag6zPEgQ0KpciDh7hQeG3hjGA8ifFBhXgCkKw2PSDGBIuBVuJ+If2s+N9DQsNUYseVY6eiZTmQoSCJKkJtH0/gpw8ewq7ZDkwZAygYHcxuoxRSh9geMspYaAMdLH3SO70oQLbA+6j9kdr81vid2KFNHF/yCwDxGaYD07GR8mbR6kygwx3B2rZJvOGcpTipx+bqWnQanPWmYXii1DxrK9FBXkiXiTcnfrqTjCbkxip+kqrGh4rHgvESeH3RR+pwIZ7CGx1PYeF/sS6LVODwplTs7cKrSjiamH98BpqbvoeNxXfx9V621z+4rPf34P7KPr7GXQ2bMr4+179ffBMeX/5r1xsVX4lPBsB2zB5SkzcMgnM84zOVF26PAD8UyBdd79TzNxoPJHwt4hrFVGjUX+H1qnH/1htvwgL148/FfX4+UEa019fqkohsvcJZgW+SfSMPmevFC+r7QtNP2FZ9n7MI5BaYNoBi06TYQqI9YVCm3vPH26fss3A82ng8qHgkrGks7h0+SJh/vjCIFJrPqmBCfL8VgBILj8/od+t/PhATr++P5vNnYfvG19OjGV/0TKIys+jPWtspPEdIigR/rz++68WHi2vP85kvcY8krSIX3Oh4VG2P7hDqPY8CkRY7ntX4DXQBg/4Ox+ecHq9AqZh/EJ8L0rnrzx/ZWhm+B3NURRih/VAIeA8OF4QN1PqmWKWNxk/Uvwf+SB0sCmYm1+skxUtUtDSL9Bf1pZjQB/D4IeCGXw1jX6kPM0Y/CnoHykYLqroFhyUPAr8dg2hlxwZyPezv5LsLnemoImB+XFB/mNQ9WxB+NfoFxkg548hDAgVknQlmpJ3dtRcffu0AllefQLtzAAkU4dIntC4csU7FP95u44GxZRgz16Ksd8JECR32PpyS3olPXLGZmWemN4cZrRfbj9h4Ys80hmc0eIlWZLqWYc3mMzHrZPA/tzyKabeV025dLQlTq6KlepgLL7xmbRHvPVNDn7MdLe4YH2CSXpssqcRWo35ydNIVTrI+3KixGbfszuI/HzUxpm2C7XUhW03gwqVL8aHXvBbLaKfhucysd20bbS0tgY7pAsYnWwU1ATq5II56KTx8vp+1IJv8dpxuqMAZPh2Hh7Ec6by0I8laU7X00npjgJ4lTw9JIBul+zEaOd/CG/BgbEdUf+rsUrpPcSabKk2t0kWJdVCGiylUy9tgOffCch9HwtzLmynDq8h7hxkwIrVOCLIKKjRVpAufFoY3H1EmQVTjitBOv3JjzBhBwBTW1IlbTIJu/slqdDr6zAU/yA7YO+ErUft5eVZOzD+ECKrD1Z+vC077yNeihy/B6Amq8kTtU3toLrZDZNPoyWYjKKm+PWr0mGIC2jVWrgMkhoHH8GRS/1YOSlo2cskgaAnaV+9kJn6iVMNc8U9UxOV90EyKsir3TIAka8gwNVn1WbzaWEiIXyxJ4qSWFycVeKq0YiXUrfpL6ZypTaH4PJe54OMENX/UeDq6cePblxYn0o+RKdkivZ1AVzV+1TPEwLTQOVG9fmsEFvjVmuShN//OJqnf/vh1wnOYN1OyOEd8vAQ+YqHlVPaHSiehRZ4o7p6BgtmPMWMjrttawc+2t2LFSZfBnfUw/NwBtFRtnLpxAzauXo2R8RzufnwbpnQd00lK/dNgOC4ydgVblgzg7a+9BO0JqnZs4+HHH8cdd93JY+djV12F5dlOjEyP4x++8w1ceO55eMt5F6MdJhdToJoEEwAOo4q//NbXkNc0pC0Tg719GNm7G6etXIUPvv5t6IDGwFsZNnIo4mvf+yeMzTyBl2x08I7zM+hydyLrjiKBvNRWoBSyNCruUsxWT4aNl6DqnQ7bHYChJ6BrCeimxYw2rijNOhLiJ2+OqCpm1V4UyMZwv+wCHrU+ky2DZMKAoVVhaONI6vvhlB+CW7oDSXM3s9t0rxRUF4ulVqnUlHjv+r/H2Ip+UE+M4ZDniI+6htdT63MdUEsUY9Fhw4KLJEpaG5++Erh2sLoCNz42hgd2VzBlLEde70dRb+cgkk4DHQLxZEUt1awwq1WM9/l01EKbrnqMMZ91XO9gIQTu+GB3fBOnHjwWL8QOM4KTyOgmU/i6wOB+OlIMNPAPGUPgmKie7sJkVtsc0s4kss4RdLqHce7aBF53Zi9WmPvRbh9AltJIvRlYrH4n9fxCjA8ee3UYrKppYb8S9kb1Ng1hf+dXy1Zmkj+DcRXfJB2dn64BkQPHXct2X0S6bk3MERLI9i+tvLEvJFzrnf0ubQDy1o9tgneZQCHZfeqQj0e61LZSp9WL8d7hvuVops4zBeuD0nxRm8hoSxvNf/9T4eclhrsbaMjU69l61+Pnlel+fv82GD/1nr/eejufvRt+PtS/6vsLjc6IfeV4CzO0VHyldPjod34GJcKuGL/yJ+nMCV/eADzySQaBdxT/ql+UrJ696/l4NWYonZQ1iEPtaxyNRDfnzKyPfT+uQdno3o0YSPOuP3XmY6P5URM3+R0cA+Hm8VfcbaHITGmnCVtJcJYzlwJSwELztXacxkBpVrip7Y/49xpHo/N7ntr2yftLreiFxn/86nF/s+hDMpX2LQ/pCIQSbFyhrazWw0b9+HzaqcZ1+JqCXBGwgFV/h31G+PNK57DR/eeLrWr6UGWuSYCMDrYdL4GS3oai3o9JYzkOlJfh+oeGsfWQgWljGWb1XszpbRw/VUnhmJharFcbijHqkVQars/RVoVjlWDNWGg1C988GiexHJOaY2ESokZxTZmiRbTZB5nN9u7zW/GalWPorTyLNNdKdVHy2jBubcYPnm7FT54yMWKdjKLex+60xT6EZfaT+PhlK3F66260OocBPYEKssjrPSho3cgbvZhBP57Jmfif257GuNvD4CWBZBRbZVFEh70LG/Vt+OTlq7HO2I5OewgpzMICxd9RaTHCoSp6EmW0YcJchf36GfjH64bwdPlkzOqrYVSTaJ1z8dnLL8c5S5agB6QX7fiVf0mTTcRa82NX9BHWJfZ0USG7oxOmJYpRqe/Sv/zxGmI0q/e1ockJj8TyfSab7Agl7BZ2wjwRakA25eQWHgB000KhxI1uy0gm21GCbF3dnSwyHtfbUCAg5aaTRga/9BJgzKBSfAJJ9y6Y3mNImHtgajnobpXRUTGYpaH9SRHfCMhqEWoxDwnWR+iFdD152qSYfEE9H3EK5TP8FEtJXiCsn8XORM6IepONFx3596B6mXxDaoz51dfU84XTOENdpb4fv9+ifveft56ebGzTpTQ0ZNUf//ohjQp2vqy/JRPk+fripZwmMS14s63+wJUnF3D1ofRVv39ii3q8v8L9xAuNTG9V7DI/VlCLfKy/wv3D6UPsiIPxIejqQZXR8P05eAg9U5iZHQd5BVBN+lbyVJf12qhinWCN+enekU2Iqn5SP6tCja8w82JR48HfyAbjPN5/Sncj3j7/eRXTQz2//D0OaqnP+/O3HjNFc2XgHAjXcjo2b6DkGIqhnfXnc+wkKJwO7VcFDds7/PzqhF6MmEh7Zf9wkCxHuBjxipBMVSBNzJp9GDE249rHXPxseztmtLVIVpPotzrw2fe8F91aEiTXTYyzUTj48g+uxq5CAbam4eJzz8bj99yDRLXKQu5cwEUyfSk99A/f+ftYvWQZ3/HerQ/ip3f9Eh//0IexJd0PUvUjkI3ql5F+2yG4uGHnNlx/z138LEnbxbr2Nnzq7b+PVUiincFXoAIPs7AxgnF88aufQ8J4Dp9480qsbjmADu8A0t6UOORgsd8syt5yFKqnoFDZgrLzErjeCh9kIyYbAW0sNspaQKTNo3MFZHpVbIc12Zb0zs9kUyAbb2r4uyJdNMmVf01OCTX1HBL6bgbZUPolUuYeaPo0TL0slcpr/Uy9/qzn55XfCG+qxICIztNIQBXzr7yJlPqENWAMF3MQp69V0g3ROhhIowBx6yETP3lwDAcr/ZgylqFg9mDOa4etpzgd2ddf4/aEqoGxb4kxeRoK9IZYFi8AyOY/v7/Jqg+PhzdnzwdkC6+1nASiOUi4JaS8GWSccXQ4h7AsOYy3ntuHM5Y5aLf3o8UdQYbSR0mDkFmQooJoeP4HrJQ6cYES0J1nfa0L+jeMP+KxWUjjM1T1WbA+VD+Gfzb2f/H4Jn6n2t/rXV/6S063pB4L1tvaTWzs+yEG9Xz2rf9cwfMKzU3SiRWM0Ub9U/u80f6rH/+FraDmkwDFGh8CibkXv15cy0cVy/Hv4OtaRWNYdaBd275ofFU/PpKV1+SGI14tvLaPA/uFq6iHv6eq3vtpaHXB8mg/RKqyK7mREGitGDaqCns9+9Wzp6jqHWKghHfoKv6UvlDFU/OP89o4P+rn4/FB/d9ZvkXGy9H7BRtDf37Mu45QylqQuh5enxYznv34JB6Ph9jT9f1b0GpxICvj4NDD1F8/6/gr+VawAkc1yxqP7/r+Jjq/69wvYs/n0Z9+Ndl5/F3Iv4fXGTVuBZMx7I9q26nmV739RX1/Lud7AyZ3PF0uYPqJmMl/SU2zyP45ckQt/aK0g6quW7svDj9TlCEU3r+oTyl/ueB66n+B4iumbfmHQY18LrPXNBOC/d/ODKkJcxCPHrRw7f2jOOws5wPLvNaDstbK7H+RNRCW0G/sGcKxyELr5EL7/oW+HycvzQeyERHGRBkZdxw9zl6sNZ7F569YglXYgTb3EEu8VNwEJhLr8NDUWnz1xiM4SBVGzWXE8UfazWFJdQdeta6A957loNPZTbXrUfGSKBhLOGNiyhjEvbvm8POHh5HTCKTsR0XPcp+Q9luHM4I+ezved2EKL1sxgz57J7L2MBJU8EAWqQyAadLKszCntWKGs3w24Rc72/CjX5UxapyMCpYgXQFWWin89bveJWRySL+Uij8Vi6zV2dnaxiZcSLeVxj/pmJLHHZ+YlDUBjBDDecGeQAhkk2wZ+SQEutGrMciW42qCSUmdq7Mu1dx9MSBbbVAlLkNMNqom2NNFIJvYNMfz7bm9JAjrVgU4QyCbNo1y6TGkcA9MdyuSxl5YWo4ra4BVhugV3zyJd13SZOFNfiOsMv6IC2GavNQJrRaeReLzYgGSzi9cpCAmOBpuaQSpr3MyHm1ZvF0LDwzVpnDece231HUDBxbPUxa/H+39w5+P37X+SAvbMPyN+vevB8rF2ukjW436X9xF7EmDNtXYjfVBaC7NN47q2CcwrT9CFzPHZKti9wtbpAb2qp2ndSruLG48yJPiyPPKy/vPc/TjIXLiJdsWtUWjcShy96PTqMH4UfMvYo1QJwh0RKZ7NZ7n/vxmTQfV78FF2fqx+V93rjL13GBWEp2a0ULy86dN/OCJLAreOrRWMvjiVZ/GSqQY3CIGGYFbOWjYXpzA3/73f3L66Bc+8FFQneLc+DCee2YbxkZG0JJO4tT1G3D6xk1o5YRQoAQH1976c9z/1Fb88Sc+hXV6O9ok9JeHiwPVIv7qW1/HsAEUTWqXhrTj4SOXvxHnDKzCMhicikrXcuDKtuTxgweuw0OP/RAXn17BZWel0GXvQKs7IstxU1GILKruUuQrp2KquAkl5wx4GISuWbDMNKeLmobFqaAEspHorSoWQz8bgWyNRjkvmhwsRjXZFMiWNPbAnrsf2txtgsmmzUDTSj5VXdRajVe2Xtjvq/kfD2KjfqFGwdC/U8P5xylpxAA1YWspPj0s6L1cKn3EXY7rfzWBB/Z4DLYR6FbQWmEbrah6KZESQcNUBc+snRPMj6NlqrA/lF9vBMrXpsnGTlxD7iJs53oeOzpv6jPfgsCs/ppX2x+xz8WZiJ4Nk1KLvTKDaAS2tdpH0OMcwHlrTbzhpZ0Y0A6i3T3AIFwKeViY49PaIKA7ivFSt8JcfJyoNjeOU6Ibi8XfPz7S668vDdbr2K4iWCvDfjm6HqhQSK2pC7ZbCO34ncZuWijbzhO3RZ+f2dxqvY/9DMdpjePA4Hr14rta/y5Em0X8IFhIDUZng7ih3nqu3gs/d/yq9fo9/pl6W0FRBEW0VVk4HMcu5j4Lx1E83yO2aDxOuY5WIMsWasAi+71ufNcY9Iyu26H1PJwp4f9bxPlCjWmR7Yl9Lohb6o2NheLX2tG04Dyat521401sX0TlVX/kxYtlxSqEBvNyofFS7++R859gXZQflbMpFO9F91dqH6DsGp2nC7XnefQj+6XFxv3h4TvffuFYtDPsJxqNkwbuSO5VIwxqf3/XyI/E9rkMeIX3v+HvhZiIkX2jOIzkMRxQVEO/N/ZrwVl94G8jLVVjlqvuEjMqg6LRg0l9ECMYxHWPTOPe3TYm9VUMDJH0BoFwxP4XKaV86hkB6fn68oC/8f45OJQUEZxidorW+SSSRl2xyPdr5L9i32M3SFCh5zBrLOOOYEn1Wbx5Ux5XnK6h397OmrMEJs4YAzhgnIF/+MlubCtvwYS1lm1heTPosfdhNbbhC29ZigHsY623st7K2m37y/249oFhPDlsYlIfQIEZbFTdE0hoJbTah9Fv78SrNlTx9rMS6LUJ3Bvhogq6RkXHlBYbfYMANtp/pDFr9PD1d1fW4UvXHcJBbMIsVkB3M2if8/CeV7wCl61fz8XeEpSd6FBRyYLMpMzWLUoSxpTCXtbxgIlckEkZpF0Lg4Z1xGtmQsBkO3qQrauDihAcHZON0kVpsrRmW+qmi8Y3R7ykky66TSDbBHq6urjKED3UvCAbnaZrZWj6FOaKjyHt3QvD24q0PgTDGAe8iqhq2SA9TBKDBAg+L7qxUBgfNXlNUO8/8OKuM9+mYJ7shIZTMqKrG3rOeLBbxx1H3go+H18MF3LYi/QWUZJFnS/V0Y8LsgMWfxP1yXmwqLCdwxsH/qrcMwrGSXDb2u+IvzXss9j91QE/M5prsZujfz659sWDuWAzH227+i1YNBbe9kYHiPxt8Uhhzfji9BZajkKkmfiDh8fh0RglmFcN5mGDrOV4/y04P6lwlCpZHmlgfHOjCh9YvOiPG+twz8EufPNuYomtx1mDL8H7LnozlkNHhwTZKK1zHMA+zOH/+ebX4BgW/vyosVRBAAAgAElEQVQPP4QuUfuXpVgJAqM6P23Q0AoTrcw9AyXV4yd33Iy7HnsYH7vqQzgp249OVjZxWZXhx3ffjl88/CCctjacfP55eHbvEEb3H8AV55yHy888F0tgiqqlnsMHM9RPM6ji2eoR/PO3/hSDXUP4wJvXMh29xT6ABFXyZI5PGlVnOYNs41NrUbJPh6MNwjJTMI0UDDPJlcFMQxdl2y0BsonUUaouamNqarqGyfZ8QTZishHIplduQ9LYFQLZxBXV5oJ7izdVRzPKFi6wEoB40flFY4YxXokpMHbP1ZWoZgglJ6ZZ32JW78OUuRLPTnXh+3fuw1BpgAE3ouvPea3MXnO1hBChjQV2wn/J6l7ysY5ylr9oQDbF8ImnwdX4ixgoGP+7372KCc6Gd8R88ioMFqe9GbTZOXS4+7A6cwTvePkgNrdNosPbz4Ayp496JVkdixzJ0VnV3xiGDgwW9FehB4keBC3y3o0mkFp7GqxtjfwxvX+0c0Wtj8HaE8sbq7N+LgiaNpqupFZACiNq3C8wLhpdRuEO8VyI8GFqWJdfxQuBbRYXBy7W60TWw3r42YJxlbgTg1rkc30NM0kQkeOk4bobu2fN50JxiBgji3v+xfZzzfos2yuYTzWnJY3Q67qC2NE+EPGn33waAAKPnL8iQp2OrB8TLs4uDcelD9Yvcv7XXCjakewG6K3QGUlwoB2K9WRHKVmSxYMHi3vehuOgJr4VbfJ9aWh+1xsji/VV9frq+ezD/CVBjZuGE3xxdlmcf4iN2UV8KbpfbOBQ5rnOQvO2cfwefe7Fxvk8PENSqCqOEvt6kaLtkp6aZnHqIekfTxqDGJobwNV3HMDTM30MuHH8pLfDpsNJ1l+jCwcpmCrO8AFIyeZvNNtI1kPpF74YQDbFZktrs+iq7MZGbys+97trsUZ/Em0OgWYOykY3Rox1uGGbhh89k8Wovp4lRygG6nREqumfvWk5lqcmOA100u7A7TsquGt7CYecAcwaSzlF1DEycGwPKZRYPqbbGcI5S8bxvlcuxYDzDNrtfch4eZgsVEM9GOiGk90qWorBToprh43N+O7tR/DAyDJMGWtRdduRqhpYYyTwF+9+D1ZLFptJa7sHBtmIydbe2rJg5d8IyCYLbyq5MlLtCxN75gfZchMeFTAQ6aGBxwyni0byomVyZS4nmGyLBdlUQD9TLHLj2rNKglvS52NBfXhKhUG2rq4umBJkC89lZRAKlIj2L6jWJejGLIr5RxlkM/GYD7JpqHKwvFhnugj/87/0EWkp3+vUb0YtaBbaNIa+Emwq/pcep3nbpgV+iy3g08Q5iiX6usEVeqaMVXimuA5/ff0UZrAJJy05DR+45PewAgaDbJTWWQIwDBt37d+Bb99yGyq6hrdd8hpUpqaw/YltmM3lsKSrCxeccQbO33wSOmExAEcbpzwc3PnkI/jBbTfh1a+8CL97+gXogsHXJU9BbDYC2yow+d/7StP4+je/gZNXrsIH3vQWLIfFmge8VpBQqOeiqHkYwjT++sufRsZ6Gh9/1xYM6k+xUGrCKIhDEk+AbIXyqTgysQr58ilwMQgrkWYmm2mlGGSzTAOWZcGwKF1UAG30qjoOpqen0S8LHxikS+YXZg/TwcXnWXeHqutpBkbGxvzqosRkY002Yw/c0oNA5ZeSyTYlmWxRf7n4zcL8g3mhoNP/dvyDrMHIZ5CoamlOD53RhSDt3c/ZuO7RaYxrg/weVRUt61kG4kRBjwBg+y2ear/WoysRXjpTFay2Elq8CbQ6B9HrDOGNL+3CK9abrENIGiVUFEEBbRxnKbawHEiNxtOix8ev9TTNLzct0LRA0wJNCzQtcHxbYPHrpdSj1C1UvARXwKTUxnFzDZ4cb8X37hrBgeogpvTlKOjdzMqyqc44sxxOvPiJ4hk6NKQK6R32ASyvPol3vjSBy9aNo7O6gwExev4ZfSmGnLX4ux/vx2F9I2a1LmabtTvD6HOew+fffjKyVhX7ZrP4r5uewT57JSaMQQYvy1obX4NYfkm3yEUNupw9OKN3Cu9/ZR+Wabu42ELWnYDpznFpJpX2ykxqmc5b1CnWHcCouRE/3ebhhierGDc3o4ylMGwTbWUPH73kEly4YgVrsaVdSmoVgHKxWITjOGhtzUqdtwXic/lnJwSymaZeU6V9vqtoQ5OTrMmmxH3Vh8MH9GEyJgNenobJcSp80MEicAKRlTnYDUj6jPpqQBhkCwLLBYofaDqqjsuFD7q6OqEbgFH3K6TxQ1XrKIillNEiNHMWc/mtSOFeWN5jSHHhgzHBZGOE9Ph2Kn46Bx+fNH6WRYNsz/eg63g3Y7P9TQu8CCwQZqjwwqLpKKId0/pyHLROx+evPoQxdzPS1R5cdu5rcekpZ3LBgQR0Xgafnh7F31/9X8glsygbGhJOBVnXRaYKJGwCBGxYjoe05uFD73oPNvUsQ5Il2h3smRzB3/3HvyGTTOFvPvwp9MHiaqHEdaPkesGDo8qkwAgq+IdvfA3luTl84ROfxKCWREYWfyCgjRayoqFhCLP4x+98EdXKw/jAW9fhpMwOdDhDsLw8DNIkpOqi9jLk507BwdHlKMydBs8YZHDNtNJIJjIMsiUsC5ZFTDZKGyVgUAcMWheqrMnW39sPU+c6pOzXAyJOlIKomNEENo2PjyOdzSBhURkPSgPMwdJ2waV00apKF1UgGw0OoYlGrxccZJOFQEQynChwQAK9RNcv6p2Y1ldgBCvxowfH8OBeE6PmOszoS1hbpKxnBH+RKTS1HJsXwbA/fpvAVa8cmK4r00cn0eEMo8fZg/NXOXjTOd3o1/dyBdKsO8lgHOu0cYxCgO/84+lYj7fj19DNljct0LRA0wJNCzQtMM8+d574LJJNxDGUCSplRFUyZ7Q+TBircd+BJK65dxhH9E2YMJahRACb1lLD/j/R+oBBNlLo1Wy0OMNYUt2Jc/sO4+MXWVhSeQpZTLEOWUFrx6S5Bnfua8OP7z3AACQdGrZ6o3j9+Wtw3hqq+GnhGz/fjaemejFmbmQGWxkpLg4Bz2Zmf5szik53P85ZXsZbL+jHCuxAp7MfGXcCFmvZ0suRxYOIN0axLvVVFjN6P3LWOjy4P4P/uHsCo8ZGFLRlcJ0sWirA2cuW4xOXXIolIS02Fa8X50rMZGsEsimsS/Wv2keEQTbDEHrei4WOtF0TE15neztXT4uH31xdTIktS9kKQd7zMDE+gc7OTtbJYdKk1DioJ2+hxPXpuyQ8F2WyLW64Esg2MUUgWxeXXm20VXAdD1WX0jkc1mQjJltp9hGkcR9M71EkjSFYukgXVfoSi2vBi/VTtfRh2RU1uRXRtBHxPHEa9/MP6uPtOJa05her7Zvtalrg17VAjAYfTmOQgQBViSQ9rYPmKfjbn+axa3YlPLsXlp3F6pZWXPm7b0V1dhp33Hsfnjy0H5OJBKYSWdiGgYRbxYWbNuH3zr2IwTjioj36+CO46fZfchLpH77jndiwdAWypP0GG5/55y+xf//CVR/FqjTpsoHOnhi0Er5fVBvNoYpbHr4Pt959N/7iM5/FKi3J4qIs1OsKKnXJ0LAPRXz9h1/CxMRtuPJ3V+PU9p1or+5BWityCZ0wk23v4SXIl05lkM1KZCXIlkIqlYJlmkgkiMlmctoonbQQmFd1bD58WdLXz6xqsWZJRh07vEBoXMBkYqmikGIsN450OsOFDzSv6oNsdvl+mNU7uWCDoUVBNn/xPUZgW62/jS/d0VMPfhpiOMJi8V0C2Cb0Fdhrr8V/33YQT011Y0IfRMHo4+pYXDk0BLA1vfKvO1+j32fmJhc2oHPWCrPaKH20xcmh09mHLZ0TeOcrl2NNYh86nb2sb5L0ZrlSaVh010898DVr4u1s9tyx7bnm1ZoWaFqgaYGmBY5rCzSSNZjnodQhZVVKbOTNZRgxNuDOXTp+9NA0xsx1mNYGUDI6USF5Da7WTkDPiXdA6cefXJSRNDcryNgT6Hb3Y433BP76bT1Y4T6FdnsEhldk3V/KjJgyVmPPuIYn94zDMDWcvq4PSzoMZuuPVbvwf3+4G4esU5Ez1mDO7GVilkVVTN1ptDnD6HWH8KotGVx6Wgt67D3odA4j6Y7B0iowPFG4UsREOlzdRNVLcDXXgrkEY8Yq/GqkG/95+zBG9Q2YwQAcrxXpqoEB18NfXnkl1uoGa1UniMXG2l+i7wqlvEwX7agrVxYfNnGQrb2LsjcFsWzRINtThw97mUyGK86FpY7Cwyks3qdAttnZPFpbqf6cuJVfpC92xK8EN+kUna4zV6mw8TKJhEJ5xM84NUD2vm6IUNR1Nczm82hpzfiittRGR6ZdBLLHBhyHOolYB0Xo+hQ8m5DY+2HpjyGl74WlE5PN5kphR6uP8uJzSI026Y2C8ujQaIJsL74ebbbot8kCC4NsZS2DvN6LUfNUfPkOG48P96Ja6YdVyaKFtA1sD0nNQ3dvHzJL+qH39eOmJ7Yh74kF5o0XXIjL15+GXk4rdVGFjT2To/j2v3+XqsTgzz71aQwYWVC9z/954C7c/eCDeNW55+P1570MvdDpDIq9vFKTEiBbBU8P78N3v/9D/OnHP4YNZgtaORQRZ1AEtBV0ShfNM5OtUn4IV719PTZmdqDd3o00SsxkUyDbbGkLhg71Y7q4BTBXIpFogckstiRSqQySpoFEkthsFnTT5CqjmqGjXK1yuuhAbx9Mei8ihi2qR9ewznSNCzeM5sbRks4yQ073yrD0CRj6LnjlB6CXb0fS3Ck12Qo1BXKe/2FEdGwvBLKJ4jtyqZQMNqpqJfRDejFlDmL7VCf+/fZRDFVWsBBsyehHCRnYWoIrh4qIJaqd2iQsHxsfEw5SOQ5yXZh6FRm3iLQzwsDaquQBXPnKAWxuH0eXsw+t7ihX1CJATvQNxSEyDGLQTiSkLPR6Xto/C120+femBZoWaFqgaYGmBU5AC9Ca6WqiSBSBNlTMIGesxS07LPzkkTxGiHllrUDRa0NVz0hJjhMvPVR1rYpfCMdx6aAZDhdzIub9YPUxfPGKNmxOEsvsEBLuNB9Ok95aWe/CnNGGipdlDWaKZygbhBIzc8ZK/NUPhrDf28zxKDEBdY/KShCDbQTLUzm89fwlOKW/jB53CC3VYaTdKdZpBmMysmaITjVKdV8OJW8Q23AlHthv4gf3TWJUW4tpLIOLdiSqGtorLj59xZtwVl8PFztIuQ6ogCezzmQl5EJJVBel7E1VkXi+YR4H2do62xlkE5Xm6+vAx6+n7c7lGGSj9EsWApQ7EgrJDUpJYXaCCNQJHBOAlwsFspE0Nr38rWJMY0R1ovquAtmyySQ/ZHyTQSgzdVogKSgZFBJka23JyPZEg1AFsjmeziAbgUe6PgfPyzHIlvHuO0FBtkZDZHEn3w03izV/kGOgQf8unD4VT0A+AT1485GaFjhKC0Q02NiRxkFwHQSyFdGNMfNk/PuDBh7ckcBLt1yOV593ObqRRBYmK6vRf1ROYAwevnzLdXjq4AH21+lqFV+48v1Yn2xHt+B6YRZVPLR9G354043YuGYNPvLGd4B4YAfdIv72X/6F2/Fnn/w0liLBBQ2oVVQ1lP5F2mxjsHHPk1txy5234+PvfR/ObF+Cdq5xqbTPbNZk24NZ/PWXP4uM+SQ+9b7TsMx7koEHC0QJp4VdaLLNlk9hkK1gvwTQVsCwKI0zA8tKwEqkkEwIBpsA2QzomgmPwDLXwezsLPo6u2HIihjhAx9OkYwWn+enIPApNzmBdDIFK2FyNSTLmIClPccgm1G54wUB2UIrZ2zkBP6bD/S46IdgsBGzsWAsxbi5Ck+MduK/7jiIA94GriBKehVVLQtHT0HVZOKvN9NEj3JmPs+Py/TRJAPcs8h44+hwD2IZ9uI9F63AS3rH0G3vRos7grQ7wz2q+9WzgpimkbDzYgWfn2frm19rWqBpgaYFmhZoWuD4tECM2RYv1OB6GmwtjYreiiljAGPGety5U8c1D5cxaq7HtNHPMRR9hmItxj3qMtjqVzM//owWolZpFL+7DKa1ExhW3Yo/fo2Bs7oOosvej7Q3JaVYBNBG9nG1pKg6rVfhuRqqehLTxkpc/6SHm7bNcRGJCjJIoIgWL4eXb27HRad2o087woy2jDfhHzgSSOdyVVaKdS0GQqvIMKOQ9YaNlbjxsVn88ukicuYaFDTBYEvaBjrKDt524ctw2UmbmExA0jVU3osLeYX6kEA2krJpaxHVTcPZBPX6LgyyjU9OoLuzA0edLkqabB1t7dC51m19zRnFBhBpNgJsy+WEJlvCYEm52rJPoRaHvz9bqJ8uqkAaN6ZRojahKl20u5Oqi0bTRSOFGVxwuqgHKn4wB4Oqi1LhA9wHC1v9dFEqfKDEi4+/ibGYFr+YQTbhupqvpgV+2y3QCGRjqrRu8IGDTQuN14mcuQHXPd2KOx4p45IL34+XnXQJOpAGcXupQAG96BxoBMB37rsVdzz9OJKZFtj5AtqrNr740Y9hhZZGkhM1gQlU8Gdf+2dUyxV86VN/gjQszMDD92++AQ/teBbnnXceLnvpy1iXzUYVpeocH7AU3Soe270LN915JxcgeMfrLsWrVm1EN0wQP1kdkMyggl3OKP7xG3+CwZ69+MCb1mCJI6qLWlpRgmxZBtlm5rZgx74uTOZPhquvgGUKkI2YbKZF/+tIJpN8PwLbNJJFJZaaoaNQKKC7rUNUd5PFexhoI6actAuHEi4x20RhBiJ754sFvqbr2HyCR/BkytyNhP4Y2oyHXjwgW0g/ZA5ZLqVOp68PH0rh6nvGcURfj0l9JYpGLxemoOqhDqU36KTBJhJ9myDbC+NpONZhe4OZahaKSHsT6LYPot/dhXf9Tg/OXlZCt7ML7d4RJJwCJf5KoK0Jsr0wvdS8S9MCTQs0LdC0wPFugRouSAOQjeJF0rG1PZMZbHljCacy3r0/je/fO4HD5hbMWCtRQAsoU4BAnvnTQ08ckE1kGwppFcPzkHRn0eINY3n1CXzqlRprs/XYe5H1xlmXTbGjnFABCJLeoqIQVFyLsm7G9HW4a/s0Htk1i7JrYsOKXpxz0lIsTU2i3RtFiz0mqq5rpI1vy0qvGhxmGVpiz6O1o0RFDox+7JzM4GcPHMYzU12YMVaggD44XguSto7sXBW/e/Y5eMMZp2NA6bAR5cCR12WtaOp/gPAnAtk62lpDGS7R1M8aNEs3ULEdlqV5XiDb3olJr62NqouKDUq9FOeawgfwMJ6bRGd7JxKmzE9VJe7rzFp1kl638IHUzAl/LSw+JzR0gsIHPVT4IJISFP5mUPhA6PKU4OnTAmTTROEDpcl2ooBs/iZdmqGGUeZ3qGSiqc818q7+5xuBYI00gxbKUI6PrCbIdrwvcM32H1sLKMYSw1RSC5PEWenUqOS0YNragHsPLcW1tx7BWZvfjDe+/N3oQRYZGPLMTeilTcLBNU/cjxvuuwtXffijuOmmm7B/9xDaNAOf//AfoVvPIE0gEzxcfe+NeOSRR/C59/0hlrX3UY1NDBP49vWvo2SYSGpEjQYqts3pndBsbptD050OOzwXS7Ot+KMr3ozV2Va0UpVRefI3i1lc9+QtuPv+/8ArTing0pem0OvsQNYdYfF3nU6sPALZBjFbPhm7D/QyyKZRuqiVRSrVAispCh8kk5b8mWRgjV6aYcB2PU4XXdLTDVOX+qA13RJoMrCiqMZ1izBKhQ8yVL1UMNlUdVF77j6Y5fmZbMe25+tdTfhTUQ3VgM2aFO2Y1fowbq3H3fva8P37RjBurMeUuRwldLAorOdROXqyDxXNCKoDBeuCsJ3628IM5N/8kx7Pd1ByGOoZqCwFsQ4pC8B1KjC1KhJeEWl3Gh3OYR7/v3dBL35nZQHdzk5OnyANNwPVGqBNdFQoTSBkqCaj7XgeNc22Ny3QtEDTAk0LHCsLEHrBEVPNwqjEF+gY1ULVy2Ba70MusR6P53rwrVuHcdigQ0rSse0CJTVSyiMprKpijqKNJwqoFrO4K2S8CEcgzITSKxPaLNq8UQxUH8NnXqHhPAbZhpBxclxJVBW6VN9TVySoioBJoRXczYzAOa2DC0xQtdAESkg701KTtgzdFXsJsnVVNzn7oqJnGAQtap0o6H3Yl8/izidG8cjeKmaN5VygoooOwE0xwNZatnH52WfjijNOB5VgyFKaqOcyaUzVFFA1AaidBLLRYXt7SytLyygt3HAcHCaFKQIXg2zTU+hsJ002of0czsScbxxrQzkqfED5qfWF3MJBpAC8uOYDcuOTgslGrAL5XWIPELuAh6TEUNTvpAlD381LJltriyihqoSpaz4vW62gGNuBqC7aHYBsggYoXgricYgh6NpsSCp8oOkzKBUkyIatSGt7YRiEyFblvY9vsOd5g2yNQFESLafT+LqYWb0368GyUgMoAqA2QbZjtaA0r3PiWkCQmwXIxh5ZAixlJ4Vici12lDfj69/fhiTOwB9/6G/Qhw4uWkDFCeibpKs2gSpu3fMkrr7henz645+FBgvX3/gz7N65C1ndwmc++jF0gKjYwHWP3oH77rsHn3zXlRjsGqCtPraNHMKXf3ItCgYlfwqNNVpsqJiMTkVlPDrxklKwpEHlOGixbZy0ajXe/obL0WIShKehgEn8+Vc+h5S1Cx+5vB+bOofR4e5Fyh2DqdmAZ/gg28zcSdizvxeTxS3QjEEkEy2CyUYgWzqFTDLBqaKcLkoaanTSomuo2C5mZmYYZKPFj0E0qdMZHSXRIImAqNHxHLLpFAN4tB4YGIdp7ObqokG6aP3CB7/5ESj44XzARBoYWgvy2gDGjXW4Z18C37t/FiPmei6pXjS6UUWKg0gOLQhE5MVRsNi4//xlrgmyHcu+U2NNBWNhjRMO4Ph0uMqiv1Q5iwR+CWh71wVtuGBlmRltBLSRpgkx2jSP1AJDMUmj5VW+f/xXRz+WvdG8VtMCTQs0LdC0wG+fBeKZWyG5DV5RRSX2Arowaa7Gs+V1+OrPd2PI3cgaYnmtE7beApKbosJSEsXw46cTFWRTGQ4CiBJEK5KxaPFGsKz6OP741RbO6t6P3upepN1xPowW8QmpswlwLpJJSJk3HmVTpDjltkqFIzwDuks7CwLxKlLuS6ScUp9QSigdEJf0FpTQhmmvBc8enMOju6bxzLADKkyRRx8z21zSd7MTSNpAu+Ph9y++GBesXoUeAtiqFGd5nNVDRRziL4qES+UyY0PZdIYxKqWiMl9JC4dwLU9jWZq21izvPYiURq8wk9L/N9UfCEuhDU1OeCQCxwJxdUAr1VAFoAnzasiNT6CDReDokRautKCol2GQTYBjwWl7xCgSlFObBMcBJnyQTZdoavANJUKnQDaBUBbhmZQuSuCaSBclkM00c9DcygkBsjVypr7gt58vFddUi2qk+SLK/iCISi/X8NdC2mzRqqWNuZD1N7/HN8j527eYNZ/4N2GBQMRczlOXFjAS8jdQ9UxUXQtFcwWGzVPwnz/fi6FDvfijD/4d1idWohUppORJHs0mqvz5q5Hd+NbV/42rrvwglnUuZU977Y0/xaM7nkEyk8anP/hx9tpf/8nVGD50AJ//4FXoTLThUHECX/nOd1DWiRFlwnDJ19JhBqVTeki4Lk7dsB4Xn3cueto72RSj40dw8y9vxf7hQ7B1HWe+9KU49/wLsPWpO3Df/Vdj88AkrnpNO3rdZ9BGKXLetPDfHilSZWG7KzBTFEw2KnxA1UUVyJZMpZFMplmTLZFKwDITMJMJPgQgH0cyAnkC2bp7CXPzae81fRTSJBPpoqK6aCaVRiJJTLYKDG0Cli5ANq16G5Lm7obVRY/1GGC1u1iRBjrhI+o8VQnN630YN9bi7r1tuPrecYwkNmFaX84nhRWd9ENMToX1o4YFG3iCnswu+NzH9gONNE3DIb9Q06si4ZaEqLB7EAP2s/i9C7px4coC+pzdyNjDzGgzKX2C5wYFvce2rc2rNS3QtEDTAk0LNC3w22IBVUmUGGpFrYs1wg5pm/Hlm0axbbofOWsV8no/gz3qkDJsmxrNeM4SoFf88PL4t6ime/AcBxnMcDXRZfYT+PM3tuGk1A70uPuQciZZs42SQhU6QOw3xnHUNp6CcNY8pmqspvxJcJwFz9NAgBXptlW1NhT1Lk4tzevd2Deh47nhInYfKWPnSBF5yszQqLhCJ+bQAgdp6K4Fy9GRrgJLEyn83qtfg01dXWitUkVUB5ZDZRJEW+Ka/lQojcA10nCmdNGkJQtvym7zdZypZ4nbIJ+HCGX0IvxqcmYane0izTT8+XjPh7/Ptjl6kI30fIjJ9psF2YJ8aDGYCWQjJlsnM9kCkE2hqGEmm0NCwqwxV4RrTKJceEyAbN5jSOtDzGQjkI0G1YmqDeaDbLFCs5R+RDbjahuglNogko+yFqPYbqDpI/rDTzdSpXY9AgToFEBsEEgEka8t2WxMC6XBKSehGJhNgO34d83NJzi2FgiDbERqo9RGqphsYc7ow6ixBo8MJXHtnbPo7jkXH3vrp9CBdmSRBCmV0WsaVTydH8W/fPubeN3Fr8N5p5yDFmgoAfje3b/AA9ueQGu2A+9497vxT//2DV4w/uyqj/Hi+Q9f/f+YSfeut74Dg30rQAmYAncnUVQbWejIwmBatlqmSnAwAxs7jxzCt6+9BgXNRdkgDlwObfpz+IPLBvHSrt3otp9FBjlYmIuAbFz4oLQFew72YTq/Ga6+EslUKzPZUukM66YlEwkkEhZMK8GabISZ0Tpgu66oLtrTB4N9C2lGCE2s6EsyuPzTJ2KyjYOK/qQSJuCVWZMtaeyF878AskW0+dgn00mfxdT7WaNXaLAdbsW/35nDEWMTJoxBFLROptj7Ar3cUYstM98E2Y7FvG0MsokU5SD29Dg9wgQx2sbR6e5Hv/Mc3veKXpy9NI+e6k60OMNIayVobjOTauYAACAASURBVIkUZGK5os218lj0V/MaTQs0LdC0QNMCJ5gFOCsuxiySWSGOnsCcR1q2y3DE2owf/WoON+5swYixAVSxco4YbEjIFNGoXX6bQDalyZZyp9Fqj2LAfRr/5x0rsRJPocvZi6ybg+URI63C7HzaL3C+DStkaPCkBhqDdTK9ljJGiEVIICcBmaQpTJkXBGyOVNpw/7NTeGz3DEZKWRT1Tsxp7ShrbZy5QUw4Dxl4ro6Ea8Cq2pwx84rTX4KLt5yGwUwKdMxPmtGWK/TkaBCEATa/N0mahjIpiwV+qyWT9Rl4/PlIjmjwu8jf8WA7nsyk7IBBWT0ewYwEOFIcLe5LxTbrXUfbOzEhNdmijLL4IWo9JltnVwfr4CyGybZQumijKV8/XVSAbOE2qvYRk812KW+YWJ9zcJBjJlvWeIBBtpS25wQD2eI02XqWlBt3HhDxTZhIrxJbadGTYeDN50OGc9KJVurH/GFp8cDJqcFG/RSAec2Nwgm2tDUf5zdggTAzlGYmz0kvwYymGX0AOW0dvvGzAzgw3oNzT3s9Xnv+FehBO9JI8Kdn4WLIK+FvvvIVdHf14UO//wfok8UODqCMmx99CHc98gjrIFQMHaTJeeVb3o7/+va/wqvO4W2XvQHnDW5EigseCK9A1UvpdwLraFGj9FTlSSjttAxgCsAhzOEb11+D7ePDsMxRrE3vwifevA4rq79Cp70LKW2W9diEX7CC6qKlkzB0aAAT0xugWWtYky2RzDLIxppsiQRSqSQM04JBYJtOp2IeV78WIFu/D7LF1wV+AvmmSMGkd2pBNtJkS+hDEZBN06dgoCS9Y/3CQL/OEPBZ7cqYtHjTqRslD2qtfMo3bq7B1twAvnPrARzSNvJpbEnr8hlskCm9wbMFLYqniaoTWLoHvYS+RvP161sgSMNtpHNHjDYK2Uw3jywm0eUewlJnB/7gNYM4s/MgeojR5owihTwM0pQVZaZ+/aY1r9C0QNMCTQs0LdC0wAlmgRoQTEZq4mBYZ31aAmwKWhfGzfV4YGQZ/u32EQybWzChL0NF70BFE2IrfC3/kLLRIeQJJrehSDdEvHEdGJqLlFdkaYsl2gF85k2rsdLYhR5nD9rcI7CqU6wxm9DLIvVTJ9kXKrNFcBShnLKmvaoSKrXW5lzSaevDlD6AEXcpbn5iAg/sLGAavSjoJHfSxiAcpZB6tI/xTMDRYTgaUq6HVNXGycuW4S0XvRIrMi1wp2ewtLUNaR2cXcM1BTiWDVVLDY11YtFRqosqvNnSQnQB8WIsScpnCXAw+F2c5msoOw4mJibQ3d0Fk2sC1PmcRnua6PuMrLzQIFuBhOc8D21Z4kIEmmyN5n4jkI2rXEitIAaJOL9WY8RRgWyeVgSMKZRmH0VGewAJjUA2YrKNQXNtaDpRHY/3IHZxIJuA0UyQVB1RN+kV1nPTGJkVIBzjs54uN6ZqdypZavwpRZUVrBHxUj+FPYmaSfgrVQ7hmof8uZCtw7nJJ5jjbz5O0wK/vgUk6M2LoBBhrWgplNCJKWMlnptdgf/46TMolZdj9Yqz8PY3vBetaIcJAwV4OAAXf/v1r8FGEh95/1VYnWxlKGbUK+Jnd9yGJ3fuREUnbpomqlBKIU/Tc/C5D3wE/TAZSHvi2W0Y2r0TXS1Z/M5ZZ2J1tgut0BlwI6EA8qCkA0csuUkAh1HBY2ND+LcbroepH8aZ/cP4wGv6sLzyCDqqe5DSqapofZBtz8ElmMxvAvRVIl2UQDZKF01lOF00lUoxW5ZANtJfo8MAKsgwNTONJd19MEzyW1HQKK71WQ9ksxLE16N00XEktKFIuugLCrKxQ6bA0EIVWQbYJqzV2D67BF+9cRgHvHXIGas4KAlKzEfP7aI+PTwKo0FjE2T79Wdo9ArzB98+s5w12hxYXglZdwzdzn4M6rvxkUuW4KSWw/LEeJT/TqfFTaDtWPdT83pNCzQt0LRA0wInggWiIFsgcUQgiKvrqCKJkt6JKXMV9jrr8aWfHcbuyjqMG6tR0HsY1KHURv/1Wway8TacdMw0ArRsWK6NtFtChnTZ3BH0aXvwkpXAuevTWNdLRQXGkfamkfKmYbmzsLQ5WcRMxDUUR/uppNBQQQJlvZOruU5qK/HoSArX3nsQB+2lTBgoaZ2oohUukoxPaK4G0wVMB0jYlLqq44z1a5i9tqajnZlrLQDyuQn0tLUhaWgwiFBVI3cWI/+oYmz5AjPT2lvpKsH35psLtGegmgC5qUmowpvxdNFwPYL4tbShyXGvnaqLMvhSW0ggrrDFEIsH5HI5PC8mW77A4jOtmYxoS53qouFGqvtXbQ9TU1Po7uli3R31kPRTpYwSW0Ex2cQ1ApAtjfsZZEvrVPjgxAHZGqWrqFIQwn5URoMcCYFslBpFiV5U0tbgPGlBsKQtM6WmUWUVGuyWLwApKh2K0SGCfpGTTXRRkZ5Fp+42/+S/EZpNKVv0vkY8F/q8ANqi40lyfCOj8ngHPU+Epav5DC+8BSTbNCbYyTJbivaukT5bBiWzFxP6IHaOZfHjW4cwMdcD2+1Fe8dqrFu3EUi34blcAU/sOYA5XqYSWNnRg/z4KDyXqvo4aDFSOOslZ0FPWHjwyW04MjeHOQLbTAOnnXwS9LkKdj3zDKd+k9hp0nGQqszhqivegrNXb0A3DPYYRBgvcrEFF2OYw3/fcD2ePLAbJUuHpY9gdcsen8nWUd0VAdmUJhuli87MbcHQgT5MFTb7IJuVyDDIlkimkUpanDZqmCani3JqqK6xJhuDbD09MAxDgmxBNVEFurmSuUVp7uowgauLZjNIWFQhuwzLmICFPbDL98Os3o6EsesF02QTTHeD04PLXppTQUmgd5e9Ht+8cR92lFYjZ65BXutAldMbhL+mF3tM37dKhhr55UjA2GSsvRBzuvF6HLq753Dhj6RbQMbLMbC2KTWED1+2Gmu1Heiyh5DyJpCktGqSdOCKuGJdbFaDfSF6sXmPpgWaFmhaoGmB48cC0dw71gOjbAAvjRlrOYbNk3HNrwq4cXcHF4wqaP2cKSC0w9QBWbC+LkRdWdQ6f5wYj56VCgZY1Sq6PReXXXA2xoZ2Yt9zW2HoUzC1HDJaDv3tFZy+qRunrWtDtzmNrDvK8UvSmYHpFKm0BEytDF23GZ9hgE1r5TTdMWsTbn2mjJ9uLSCnr+Q03QpaAS0N3TFgOhoSDpB0PKQ9YNPgCpy5YSNOWbMabQAILSKOW5YoQq6HyfEcujoIZKPYPYht4xmYgvxD+IcsvFkscAZMW0uLyHZsVBMgHK5JkI2ZbD1dLFMTP8yfr6uPCmRTgM2vA7LN5gsMirVkM5Hqoo0auRiQTX2XQDZislEKEQFxxGTTMI1i/hFktfthYiuni6rCByeCJlscyRebLgWqSfCMqvgRL8VNwnVTIs+ZeSpJeIT484YtAdehTV4KupGAQT+1BLPdWAOPKtZx1Vaih9pwnTIc0rWj03amjJa5vC+oxC8xVTQqLFHmVCvoc4xwi7+50HRZAVBNjhqgtQm0HSf+udnMY2SBaPGQUGlpLq0tDhKowo2rm6JEttaNGWMAI+UluPvxUWzbOYt8NQvbS6FktCNv9GDG7OJS2KSkZrlA2rbRbXp4xyWvw2n9q5CUSeLT8PDDe+/CvTu2o2iasHXAcDxYnsOnSSSrf9bJJ2HoqaeQKhbxfz75GfQhiQTPdBd5uLh721Zc/8tbYOsu2pf04qLXX4bvfe/vkdWexoffvAYvyT6H9spzMl1UaE55nsXVgir2MsyWTxHVRfOboJurkLBawSAbp4umGAgjJptpWT7Iphk6qLR2GGQjyjv5fpXMGgfZuPooA5eULjqBTEsWJp2GaVXBZNN3w557EEblhS18II4vqCpoivuMQFTSDPnmbTlsHevGuLUB01qfTBEVVUQZdKkDsikgpkkWPkaT8xhehln38pBQ8ypIaSW0OEfQa+/GmX0T+OBFXZxC2u4e4pQNZn1SHWDVqXSmVRtJHsMWNi/VtEDTAk0LNC3QtMDxZIFgURRqpjIbwGvFRHIDHp1egy/fuB+HzdMxYa7EHFplamIAsB3NIdaJBLLRobvlacjYVVx0ykl47WmnoYOANzh49Jlf4ZGt96BUOAJdm4GGcWSMKWxZlcZZGzuxrt9E0s1x0aYk/5+Hoc1Bc2zYegazei9y1lr84inghsfzGDM3IK8PwPZaANdCkoE1F0vSWZy8chCbV6zC2oEl6DANAax5LlIu/aQ2ekjoQiV6fHwcnZ0d/HuQRaeoReFxS1gQkYmEThxpstG/W7OSybYAyLZQJuViZohf+ICVf2LZfAKwEa9wwE4VIiZyk8+LyRYG2cR15z9hD4NsE9NT6O0mJhsJz9X/nmCyEaOKNlMCZJsrbkUG9zHIduIWPhCV5agiHbPSaANLYo4e4b9puE4bPK8FVa8DjpuFaXYjleqCYbZAN9OATkOaGG70P4Fu6n81jMLpRpLBxoli9O85wJ2DXZmFY8+gUpmCbU/C0GcZCTe0GSJ4wtAJfCtBpwpqnGhGalPipxhk4T5tAm2LmcDNzxzfFvDBNcVga7iBDnQVSRCf0gXLoAo9PQzKFL0OHMi5GMtrmHS7MZNahz2zbbj7qSkUvTZonomVHZ246vWvx3IkMACdadc0y/MADgL40298BRPJJIrM7CJQzsGgZeA9V1yOvpZO/PKOG/H0tsfxiQ98ECvTnVxo4dDsBL77w6sxOZvnstmX/s4rcM5ZL0UBNn70i3/F3v0347ILMrh0wxS6nZ1IelOwUGL/TSAbQXgVewWDbMRkI5BNM1YyyKY02ai6aBhk00yD6e0E/pftKqZnZ3wmmwDZZJVN9ifCpwTp7yGQLTeObDYLyzIAtwJTz0mQjZhsd87LZDuWQZaqgEUnf6RNMW2swIh5Mn70SAE370pjxFiHWb0fc3qbYLBp1GsBEBudAfU1KXz/uujCCMf3vHqhWx+etvVXrlC/yMIctFrrXoUD0zZnBL3OTly6oYw3n5lCv70dbfZ+pLU8TI8UD2mtFMWDeKn0kbbmOvlC93Xzfk0LNC3QtEDTAi82C4hERaVpS5XXp/RlOGyejK/cMo1HJgYwZq7lSu2cJiplkxo9RUR6Q+1RT7D4iQVKPBcWgV3VMta2t+F9l78eSzUN7TJXgnRk943twUOP3o+n92yDZxRgUFyiTaGvzcHpm3pwxro2dFkzyGAEaW8WmltG1WhDTl+Bu3cD1zyYx7i5FrNaPxyvHZatI+14GEikcf5JJ+G0FcvRbphoSySQNjSkdBMZU4fpitw6gtI024VlCamrXG4CHR3tSBoUC1NsFGSvEA6iJK2UFjPHy7TXKZYkyEZVQom9sDD+RLEWZVIGTLb5q4vGx1MIZIuKICtQLVy9U+nZkK4Xg2ydnTANKfQ2z3zjTBhJ15vK53lz1KqYbGyg+i8VPtKkYcbCVACyxQsfKCMSAEglWhlkI/BHn8Rc/lGfyRYG2URK44vNUSy2PYFWGuvreASukZB4Cp6Xgutl4XotcN0sPLcNZqIXydRSaFYvoKvMZgLWSF2J/idmm2C0CUiVBrPQaoriw9QravMq9dYYbJsL/U8JZHnAm4RTHUa5dAR2dQy6PsOTU9cK0KmKmiYYbkFKqby2P/CbG4jFjobm545PC9RgazF/JEA4OeVkZV46kaFlp6olUPXSKOutAnAzuxmMmdIHcai6Bt/75R48l8uyJoXjWcg4HrrKBbz74lfh5eu2oBM6FzGgLfwYgO/efQdu3vUcps0E/n/23gNasqu8Et43V3o5dA7qbnVO6iAJSRYZBCaYbDA22IYfB8ZxPF7DGi8cxuH/ZxjbLOOEMPaAMQaETZIIAiSUWq3uVkvdUkudc3q5wquqG//1feecqlvphc6CKtaj9V7d+N1zz/nOPvvbO9INpHwXf/7BD6FXnv7Q6cP49699Ce9405twy5Kb8cPvfQd7nn2GSxwHunvxwfe+FwsTpAsXIQcfjx/4Dr718D/g9vU+3rM9ZHfRJATIxhRvCbJ5weJKuahgsi2DaSSRSHbASSRh2A4yCYcNEKhcVLdMBtlIS871PeTzeQz09cGS1PFmlPEqyCYGW0qgLo5Id1GLFiU86PowHOMo/NLj0Ms/gGMeuSblogSykQ5bWetiS/MhfQUeOT2A//voMCeI4+aihpVXNS43DOgyCVTuz5XvVZ/6Y5Yk3ihvfX2baxy5akE2LuVlsI1WZz0kgiy6vTOY5+/DL7y8D3fNH8ZgcBjpaAhONFExQqBV2CrI1h4fb5Tn376OdgTaEWhHoB2B6xkBAbJRLkVuluRgOWSsxKNnuvGPj3g4Z6/DhDYfkxppgJFgeEyLre6y4wAbj7c/xiAbAVmJMETK95FyS+jwPCzp6sbLt2zFplUrGBGguAppmBL2HtiDJ3c9glzhIoAcHH0MSX0Ua5dmsGV1D5bMScBEkStuDowm8ZlvH8QFYxWy+gIEURq2b6HT9bFp0WLctnwF5toWegjUsyykTBMJ00DCFOZm9EPMNQWaEcgWRBpGR8fQ1dUF2xTlojX51xQgW6FQZGSoM9Uh7moGIBs9f9JkGxsbQ29fD3TyQphF6qUdHx+POjMdYqcYla1a5ypqWZVNK12gHwpUj0A2FqBm4bnaVlptpII5oEC2iVxOgmzS+GAGOiO0P4FsYxPj6O/tZQvVhvNJl4wgjOBHJG0XMJBDjaDI5aKPVphsuj4EgzXELt+9Ky6hJFaXZxp9yUxp0FqZrhq8Cq5RSRQBa1x2FSURRWkEUQZ+0IUAfXASi5BILgKMAYAJoIRN07SaQDUC2OKMNfpvOrYQWa91IW21Ti/02cQ9C+01IYNOICfFnn6IJ0NMtiwi/wKKkyfge+dgaCPQMQbDnCQSJ3QuMZX6bVxOSseoNg71vOMMEgYglIOuan5x6mVNk6yLq3r0rfvZ6zlatM/djsAUEVArdiZCzYYbkj12hnUOxvWlOBvchH9+4CSOjvcjq81FEV0gG3Mz8tHpFnkQ7dctfOS9P4fl3fP4jSeI/JBfwn//7GcxkUjA1QwuL/3TD/4SM97KiPCth7+LZ188gEzKhp2bhFMuo9u28a43vgkblt7M6m/048PDODzsOv4ovvTtT2LL6jJ+7nYdvf4BpDQC2SZj7qJp+OEiTBTXVZhsZHxgOxkkHDI/SMBOppCyLQbZqFyUtNcgjQ+ItZzNZjHYP8ADcnzA1UjXwNB55UqBGmoxhhYmSJMtlUrBIeYeXOgYYpAtKO2A5l1iuaioVag1lWk6LihmIiWFJrzQxqQ1iFF9OQ4Ul+Cvv3Uep7AGI8YCTGq9M1p5bb8yL8EISCMEM/KQDofRQ0YI2kH89k/Pw+rUCfT6h5H0L8JhqQX6US14dvd6JZmXsztze+t2BNoRaEegHYF2BK5mBOKVHg7KURrj5hKctjbjr755EnvzKzFk3Iyi0YMySDJJzXOvtVZtK9fSqxmb6rHrEQoCD0kHLe256NN1pH0P4SSZLkmGmwZsXrcGd27fjr5UWta5CcjtzMhxPLF7B54//CwCfRK6lmN2W2+3gbWrF2PuTSvx+W/vxdlyFyaM+fCjTliBiY6Sh5cvX4HtS5Yg7broNgx0WQ4ylsUVK5zrE8hGC+qkSC3lX7iCUSc8SpNMtu7mIFuLUNJVV0E2US56aSDbLDXZjo6ORqlEkkE2BokqoA+BY8LBLQwiFpomgI2JeWGIXK6Ajo4OmEx0IvvUKtCmEjrxryzXISe7MMRkiRhMGvicsWA0E/StHkdnrbVcLoeuzgx0RjebfwgADKlclIWgCcDJwSvtRRKPwCJNNvMETO3iFXMXvfTyjVZg2jR/lyWhZF5AumoMrmmd8LwOROiFZvQjlVkKGHMBbQ6APgmwkXyg0GGrAmnU0dSDavVr8moFvtW/CtWieAuRZgGy0b8EmhFPRoFt44IzE5IA+3kUsseAaIjLSQ0jBw05aHpBAG5klqCHrAFHQFo9yMZ+C81YiLMB2agJtWpI16bPa5+lHYFLjoAoMzThgVxHu5AzFuKCtgpfeOAEDp7rwdK19+C2l78D9/7rfRgqlrBp8wa86pZNOPH8c9jx/YeQCDW8+TWvx7aN28hbFMMA/ugrX8Cx4iRcAuUC4LWbNuLckcM4P3IBIfXzZKcdeegLgV9405uxcdFiZKCjExZD9/Q6leFhFGU88uKD+M8f/B3u2KzhXbf46PVfREKbkCAbYVEGM26V8cGRUwOYyK8BzJsq7qKWk0AikULCMpkqTkAbMdkIaBOLL36FyWbqYlWLB+ZYVNlZWQJfPJ7JcYx0HVKpJMhdlMwdqFzUwCFE5ScA90EkrKOtmWyt+hn59/hSS/PFl2ppg4ckM9UmzEU4ZazH395/GntzyzGsL0NB70VZT/PKq9Jhu+QG097xxouALB0lC3o7yiEdjaDPP4ytXcfwq/cswsJwP7r8E0ihADOiUgdaPJz9bbRBttnHrL1HOwLtCLQj0I7ASyECwoqPq96QQhE9uGitxMPn5uMzD4/hjLUZWWsxShEpDCtN2ymkNa7aLd9YIJsRhUiGIeaaBn71ne/gqpWR8xfw5M6dOHbyhAC1opAdPwd7e3DXtm3YvGoVg2308eATZw17n9+LJ/c8imxuCKFeRqSXUTQtTFB1jdENKt3VIhudZR+3LlyEbf29WOqkYHsuL9SnicVmC3MzyvOpDNSghXS5mM5um7om834Nw0TyYiabOSsDg2q5qDA+uFSQjecZmiYW8Kf5aC+cPReRoLShCFKSEab2q5QnyEkKlWNSwpbLCpCNpiwM0FVORIYD1bOSk4P4iAvyAmI7gZFK8RHf67EsUDAPNNTW0+pcLtrd1cEgXdxRIo5Fm6aFyRKVK9JfiZ8xDiN6AV3WDqSsfbC0o7CNYejElNIUC2u6MM3k+xky0GJxih+1vmyMnz89RKW/wsFQzDUC19IIQtJZ64Mb9MNJLoOTXgZo8wA2uiVQjSiRqiRUaa2pl1z9q667Fdo0NchWW74SZwaqklIC3Ahso3/pudBPTv6MANEFFHOH4bnHYRDDUBuCSVpuVE5K/BldOJbSefi582x5Js+jxTa1zr6XcaD2ru0IXM8IiKSC3JGozJDckogF9bWdJezcF+KubT+Lu299GzRkMI4AH//UXyPQgP/2a7+GDjI5QYB/uPfTGJ2cxOp16/G6V9+DAgx885md+OGz+1E2kwgJUCNNhJDsuUPYgYsO38Xdq1bh/a94DQZgMC+WYHvqXQSpNEQRPi6ihK/88F/w9Av34c2v7MGrbxpFl3sYSSoZJ9CdBk0yZNEyFSbb0dODGM2vBozFAmRLZOCww6gA2Whly0okmc1GeqcM43sBg2xzBvpgkA05G0WIRR8eXSTdlVfwYis5tFg0JMtFbdvgclEyPkhoRxC4T8hy0UNXsFy0dnzg4S4yKs8vq89lo4Ov7rfwrf3AeXMd6G+ulowJ9Mb76Gu9Ans92/qP77kroy+Dwx4cFNARnMVc/wDeskHH2za4GAwOoIPYbLJsVGiQVHOnH9/otO+sHYF2BNoRaEegHYHpIlDNh129GxPaPJwz1+MT353AntHFGDZuRsEchMdy/lS5oHLDS1ixmu5SBKIhRmhZjni1XMGnQx2mWlyjfSm3J8ODhQkHH33H20HoAaEG9N1kGODx3U/hyb3PIl/24JGrpq6zHMymNWtx17YtmJPOcP5PsCXNKU6OncJju3diz5EXkNMtZBNkwubA0wlQi9BXLuLt27ZjYdnDomQSZuAzuNbhJGGaOpubWZaJlO2I+b4E2dQiOc0BKPMdGRlBdzcx2Qhkay05VoOx1Giyzdz4QGmyUblod18PTDKCnOE56fzaibHxqKtDUue4aYiVfnVT6iJVIwk0jd07R4bH0NfbzcgiMweaAB/0gOvNVXOFvHAXTVG56AzW5iXYRuAc3eRAX38FEKxv6wzrhBECAvKYyVaCpk2gmNuFtPk47HA3HOM4LH2IBfeJLXV5iE38CqZr7vUvswhYRXOpAlMKEKkSTq4bJ801KguV4BpprQX9cMNepDLLYTk3AfpCAMRcIyyaXhOhs8YmCPxUzQpQReclNiK9MNXPpVG66DgC/FL312zyR/pLRD2jeBPgRj/EbisAzJ+5AERnUJ48gnLpMCxtmGmnhp4FCGwzXIQBabdFXA/Nx7rUTxtku9TItfe7oSJAixBkU+6goPVhzFiKAxd78c/fPIe5c+/GR972W8igHybzxkLsGzmLf/zcPzOD+Dd+5aMwYLBu2h/+7Sfh8kClIzAMlHQdk6aNIg2MBlkbgC2zEwSwlUt486ZNeMf2O7inoeJzVXCuaOgEiefh4gzG8Rd/83vQzefwa+9dh5vtF9DhH0VCn2THRD0knE1nkI2YbHl3Iw4e72VttkhfBMtMwbRTMK0EHDvJDqDMYjMsYaFtiTJQWrksFovo7aQ+DyBGkMxuBAtb9nOVxQBdjUkaaCyyHAe6QcxoFyaEJpvu70QiehS2cZABf00rXAFQoxFkoxXVAAnktAGMmCvw7MR8/NW3R3DWWMO6epN6N5cDCxZbNXETN3gZfeAN1Y5/si+GCwHkiigJEBuai2Q4ip7gFOYFz+G37unDxu6zGAiOI+VfhKmVYEQeJw6zk6f4yY5z++7bEWhHoB2BdgR+XCOg8mELk/oghoybsHdiEf7XAxM4a2zAhLkYJa2TFzXDSKuykK6aKHuVsabktq5G5KdDHVqBbLQfLZxbPjHZPHS6Hvq0CC9ftx53b9uKTokNKOGnExeG8MjOJ3H05Cm+DUKJzDDCvJ4e3LFtC7atXsOwIm1fQsQL+zuPHsY3d+3GiBvBNy04ro+FgY83b1iHhX6A+U6KQb5kwkbSspGkMtFkAiZpspH+smHwciLn+yoDNoXpl3AX7ZkRyMZEJYn0ZKXxQWeG3E1FKWorkLFfIwAAIABJREFUmFVhMDTHCPyQ8ac4yDZjJtupsbGIGWl8RIEI0n/SAcImVDg6IZV9kvBcVZNtavMC8aBFo8vmC5wckvEBPyx5XtUAVaNQwnKCAgr4vo9RNj7oE4FpAPXE8QkApImVmIRMItIFyJY0noAV7UZCr4JsxJASXLHr+ZFr0hVBY3Ut0i2UBL4jB1pE2kUd8MN+eOEcOImVcDKrAMae+yV7jWKqtNaInUFOdJzGx3TWrizKxIAs/099mh1fPQ+KtSonpddRGSYQs41KSS8AOI/JiecRekdg6hdg6GOANgFDJ8C0LBiMTVxIq2W71/NZts/djsC1iYAQy3fgRinkzYW4YKzDZ79+BMfPz8Pv/Pr/xhLMRRIODLYyByYQ4sGnd+DrD/0A8xYuxC+96wO0BIGv7H0MD+3ZTXxkrF+/AfnRMRw/cw4500bJovUpA1YYoLNUwKpUCn/4vg9wj0NLJAK+p/FCDGMKQs+iiP0TB/HZf/0TrF10Dj/3+vmY47+AdHAKtl5mxg6BbKQnSe6iBLKRuyiVi5ajrQixuAKyEQhmWwlY5DRkGgIUo5UkLvskJ+kIZdKGy6T57wpk0+RAwkajbN+tuD+hhKc0diWl4xkmDeIuLE24i8LdATv4ERyTmGzZGYFssynHo23pejzNQRndGNMX4ZS+EX/zrVN4prACw9YK5NHNFuiqTLTSvyrjAtkHXu/R69q09p+Es4jlTS3yYUU5ZKIx9PvHsDFzCB/96cVYEj4ny0ZzXDaKSLroXvf85Sfh2bTvsR2BdgTaEWhH4MaMgGKxWfCiBLLmQpw11+MLOybxwPE5uGCtQUHrgaeR7IbYdjpwaqb3WTlOnYA+a9DHDnKlzjfT62q1nQL8SHONAC7K7YnJlvE92L4PW1auLJ03D3dtvxWrFs5nuo4yP8gjwmNP7cKTzzyLXKnECArl4rauYe2qVfip7VvR10FVdEKJfdfYMD73zft5Id/xQswpFvD2LVux0PMxP5nm5WOqUskkkrBtkxfS+cc0hPYyScBoWqVCRVcg2+goeruFJ0AVR6L/qscflCeArMAsELmnij/V7tssakI2jUC2kXEiefVWKikVVsbHkLvWq8jwzIhAts7OTiAkZld1VVWdrkp31KHpOqhclECs4dExpus5FAiaCkiwLGQleuG+oMo946vwOQmyZSTIVuUViDPGz8e/ywvxgpDLRfv6+mo0dyo3FYmJFwlhB5EvmXiTDNAUck8hZe5gkC1pSE02xlyvP8hWwVFrQDaahREpU7DXyMwgCHsRRHOhG0uQ7FgD6EsAzJfMNWrUKd5eU6wHRmllh8JAW30tuGCCVBlol/b61jeqxkYuablx5gXp0FTg3DizjcA2YradBYJjyGf3QwtPw9AvwtTHWFiRgTYErE2jCSFBZra1QbZLe37tvV6aESDwi2zIC1EGE/bNeGpoIT7/rVOYv/gNePc9H8YCZNABCzoTuQUglYWPz33nW9h1YD+2b3sZbrnrlfjM9+/H/tMnEWg6btu8Ga/euJ23fezwC3hwx05Qf04GCP2lSfzX9/wstnb3s4WKKg0lixlyHfIYOiP7ADrPOD7xT3+KwH0Gv/iGPmyaO4y+4CgLuFs6bRWI/pnckLUUXH8BcsX1OHJqDsYLaxDJclEnQSWjSTiOGoBJk82BTgMwjTO6hrIXoFAoYIBp3K1Z1WJsqQ7CBF5RuWgynYZpaRVNNioX9UqPwXB/KEG2cWhcuh4fjRrbzKxANgZITbh6B3Iarbquwn/uT+I/9wHnrHXImvNQRiqmHRKTY2iDbC/NF3baq1Yu7dQyPThhAZ0hlY0+h5/ZZOKta4sY9F5AR0Rlo7mK2+iVY+JPe4HtDdoRaEegHYF2BNoRuMEiIOa5vkbatmmMmTfhMLbgz798CIe0LRizlqEYpRDoZHggQZk6UORSb2gqkC2eMd6IIBsDbEGAN955OzYtWIjnd+3Gvn37EPoeay/bGpDWTWzbtB53bduOTpsWxavCT8Rue3zXUzhy4qQgZEVUNxeht7sb22+7DQtvXoEvPvIj7D1+EoFlwfI8LAp8vHH9eizyQixIJGFpQEKy2BzbhuNIgzMJsmnSF6CiDWea0vhghEleKuevfX60WCnIWXGMg+Y1+UmSqwIyKbJoa/2JV3IyLSgQTLb+/n5ZuTnTShKdykXHoi5mslVZbHTqZhQ6DqRuMJNtZGQUvb29sJlWqEC2KrBWf/kKjMkVJivlogzwkDYPn7B60Yz+ySAp0EaBbP29xGQjiEaUKdK2HEh5wiCkgHjib0YJmp5FPrsTGWMHzOhalou2eq3kdK3BVVRFrAqwkd1tFHbCD+fADRajs2czNHNZjL2mNNdI344qo9VUkMpLRVy1mE1xvMGp/24EyWbW3bTerxZJrgXyiEWiIFcVH8Fso2k6uadVNduGBNjmHUZ24hlY+imYpNmmy0mvTjptym2t2QT4RunWZhbP9lbtCMwmAgSylfUkJrU+XDRX4V+fNPDoiwksX30Pbt/0KszTEuhPZJA0bJChNumw+QgxDB+f+tfP4eDYKOZu2Ignj53EpCksdh34+NDb3wKv7OK+7/0A2bIHGuTSnoePvuHNuHUuQXfUywRwESDvlXDy/GkcP3sWZ8eIvxbBTKdx+NjTCEtHsHb+CD7yujQGg+fRGZ5DMiRWGL2zVM6vIQqphD2NcriwBmSDsRS2nQKBbAknDrLZLIpKxgeWTnpuQDnwGWQb7O2DSQNyBVJsjCaPKxXjA4Mp56lMih2NqPBWiwgEPIKg+Bh0/wdwzCOXrsnW0EFWYTphVuFg0ujHiL4EB4rL8IlvDOOUtgaj5iIU0I1ISzDwWf1cX8Hc2bTN9raXFgFVNkrvlxm5SEVj6AlOYGF0AL//lrlY5RxFb3AU6ZAMOsoMDF9/Jv6l3Wt7r3YE2hFoR6AdgXYELj8CNAqacLUU8loPhqzVeOD4XHx+RwlnrI3IGfOZ4RbqJpeKXs3yzekWW6/0rHS68zWLLZeKhoATBEh5JXzsAz+PxVLFnbbfd/gwHn9qF84Mj8DXdV5EJxW7RfPm4q7t23DzokVcyULsNjpWPozw2O5d2LH3WYy7JZQNE2XdQsE0ULAMeIbF2mq262KO5+KeteuwJPCxkMwvyy4c00DSdpjBxiZkhsH/LXAeQ5BpZO5O+T8TBrJZdHeSJr2oamSVPYmpkPtorXpxFc0qey5XvFgkhTNFqTCfkiomZcUMyZDlJwvIZMjmjUgGM6sIpCtpCbI1qzdlQKuuXFSAbKJGN85eq0BGUm+kGcjG+1UmI7XIYFWtjVhKEfwAzGTr7+sVWmJkXBBXVJOsLAWy8XfaJINsxGTrMHbAICabfhyGMXQNjA9mC7LJ8lBiokVJhBGVhvYwwGZay5HovAXAUgBzY+w1YWbAIZRMPn5GjNfTcaZnql1tkK3+JSd5RL7cEFITTjxfAllFxKjojPgweclqOw2ER1HMPYvAOwpTPwfLJKAtz8YINCFhgLaidF5pefI/2gVVlz+ItY9wI0VAieaX9BTy+iDOmRvx/319HIcmFsPz58MK0uguE/074H7g9k3b8K7X3IMEDLjQMAIff/SZf8Qp0rl0UqzBRm+JFbro9CZhRj483Uagmwh0YPXCxfiVV76R7VQiv4CnntqJx3fuRDn04RkByoaBSdPh8lJXI8/jUfREh/C+u7vwqkWn0U+lohhn90QynCEXYu4DIlocyMANFrIWm2KyEUs3keyAZSbhSCZbwrGEuyiVdxqCQg5DZyMdMj6gxReijrPLdQu9MtUTCK1QAbKl0ynYJoFzLhsfkGanX3wMmvf9ywfZalaqqgsgxED09AwmdCprWIN7fziKR84vwkVrNSbRw26iBMSpBSTR9q6HE9aN1Op/Mq6FxkIy9dBDKhstIBONot8/iFfMPYNffEUPFvrPoZPKrqOi0DZkfdL2GPeT0Trad9mOQDsC7Qi0IxCPAFdqRCZKBhkezMF5ZxP+8jtFPDWyAEPmChSMfq4KID15midfTZBN4A4xXKPuUd1IIJtNTDa3jPXz5uCdd9yJ5bTgLLMJoruMlcp4bPce7Nn/LMpByOw2ykpTloVb16/Dy7ZuRW+CikmFyjpxxI5cHMJDe57GM2fOomBZmDRNBuoYOCNZl3IRr7x5BbZ39mCOroG4hZ22I0A2y+Ac37QtwVAzCTozKgQsyvmV8UF2fJyNN3kuQDlTLOj1jp+s6yYrKwtFQfIibWr14cJetX/9v0rgKghZw7mjg0A2gs5mBrKxulWcyUYnVY1AaaKpkk9K5ui/2dEuApeLsvCcZLI1Y77x8WI2p5QKMpMNOqhclCZE6mLjTqK1L5D4zfMjUS7a31tTLqqYbjqLaAMEsvmhJzAXnbgV45jM77oGIFurjq/5a1VFoIXrKjUm6iio7DMIuxlc84IFSHfdAsNeCWARgAE2NYiQgMamBtLBBKQppEpC65hkFQWiSzM2aN2dN29kDTXJMV0/gRzXX584Q3VirDTb1Gs7AeAigNMISgdQyO+FbZ6BoZFe2zh0zaWZv3wRo0rZqGp7PAERFaXiPK0aanvcakfgJRKBKsiWQVafh7PmZnzs82dxMVqPMJiD5YPL8O5XvAKa5+Er9z+AiZExbJi/BB9+9/vQCZ09l8/AxR/8w9/htGkjazuILAeaV8ZA6OKVt93KOmeP79mDvAbcdecdWNU/iMe//W3khi/AiSJeCUsmk9h823bctGkjHj14CN99cgd8HUiHFzA/2Iv/9u6bscbci273BaT0PCyUoEfCKVh8ErygUA+yacYSWHYaCSfDIJttJ1gclQdgy4JhW8L8RtdR9jxZLtoPUyfXaTquoIuLhKe5RkMcZHMsGswJ2L8IRz8Ov/w4DHemIJsEzxRzWNTRxqRW1fhNzD2NmeBlLYWC3o8hczkevzgfn/nBCE4bmzFhLkWR+ISa6Nu5v+TjEv83XuZQ/f0l0mTbl9kyArUMRc7xuP1SQlsmviO6/VNY4O3Fh1/djzsHT6PfO4gMsjDDPAwGrHnZVZ6hDbi1G1s7Au0ItCPQjsBPRgRYOgUmJvUBDJs34bniCvzZf47grHULxo0FFcODGdgsXnLA6ivv6g9EFWUi7xX5aBwXueSTXuKOnDoT9hKFIKAt4fvocAPMTSVw5+aNuH3NarZOpNo4QiQow3j28CH8aOcunB4d5QoLlWUsnDsHd2zfjrWLF/H2lM2QFtuBkotPfvHfkLcTcE1x77bvodP3sVgz8DPr1uAm20Ga9J5NCx1UKspMNhumY8GxiP1GFTbC+EB8IpgmMdkijI2MMv5kGIR9qHy/eQknEcOEPI2Gicmq8aa6C9Z5ryxiq8Xs6qI27e/6gZQr64VBDLsZmy/WMdnU1ID+vVIgW7wdUCPP5wuMdHSkhPHBVCBbnHng+yHGxyYYZFPGByKtFIEltzzmSEiQTcgIF5jJRiBbRn8CergLKePEVWKytWrxU4BsET0sepjUCG2EITHYBHst1JYh3b0V0FcAIOdQMjegYi3CmqXjaGwNu0qQbDKpFE31El/JVrvNDmRrdB9VAKE4fhX7UsdVYBtBAorVdgoIX0RubBcs/YQ0RqBXml4c2l6WCdcgaaIVtTXbrvDjbx/uukaAEouSnmEq/GnjFvz+505jWNuIVHI5PvKej2AeWx5EOFOewL3/+Gl0lYA//73fxxzJfB1DhBNhGf/j05/BBdNA2U4yO/hNt27DXas3gDhmTx3Zj6/+6GF2HbWCkOnlG5YuxO0bNmH5nIWw6BoQYQgu/uyzn0WJwCozQId/HDcFT+Hj71+Pxd4udHnCVdSMiHkqmascPQGyUblodnIdjp4exHhhHaAvhpPogGOnYTsJ1mQjJpvjOAyyUbkogWxKK4E12ahc1CCdScGSmw3IRhR1PSxD14cZZHOLj8L0ZlYuKtyhq72XYA9Xe7SowrClP5rwyWLB6MWotghnzbX4xAMXsS+7GMP6KraYdyMTITO1qwxxkV7I/luBhkqb7bq2wvbJLz8CzUE2zmkiWn93kQovYMA/gk2dJ/DbbxjAgvB5dPqnSX2GGW/M5m6DbJf/KNpHaEegHYF2BNoReElFINQsuJGDrDkf5811+OqzOu57vhsXrHWVyoCqQ/vVubXGfLNOcqtO/oozxBgB6epcVeujVoA2LYIRhEj6lN/7SHgu0oGPrTctxau2bcWS3l6eCyibwmHXw+O792D3vn0oeq4wJYhCpDUDWzdtxG3bt0GzbRwJQ/yfz3+B2WwKZCOjhZTvo7dUxhtvXoltg4Po8F30miYyhs1MNieRgGWbvKCujA9YBkYXXgC6STr1EUZHBcgmqleqxputNP2VJv1EQRpvptJSaqPWtLOBJCRDSCSv0Qky3hTGB6KCoFpDUI/yxH9vUi5am9yrxzQdk62iqaYmB00mAbRKm8vl2UBBgWy1TpHVRlFZj9XEqj2BbKPjEzXuDrXgjNg3zmSjclFoYyjkdqPTfLKmXFSj5FRXq8DXuonLK+cXj1qPgyjKwAv74UcLoBmrkOraFisPpUItAiUJYJPgFC95C2262o9M2uOL201uT7FJLtf4oPHQU9MoGxuxRPYbQED6uwLaiGVCPyMAzgE4isnxJxAFh2EaZ2Bp5EAqykc5sjox2lQdd+0VVsA29ec2s+16NP72OS8zAqzJpmWQNebgnLkZH//SME76q1D2B7Bm+Sa8++WvYK7rE888i50/egzr++fjN9/7AXRDhyPfFHqbDrlF/PFn7sWwY7PJQdov4/c//OugIWjf2eP4zHe/DZeArTBCXzKJX33nO9EHA2mY/HYeKwzh7/7935C1knBNH45RRI/7IrZlXsBv/PQCLPT3o8M7CcsgDSmvUuYvEgwSUk0Ld1E2PhhgkI2YbDax2Ox0pVzUYechQSWnAZj31zR4ntBkm9PXzytMYjxRK1O1g2CrclHWgYjqmWytjA9qh1MBssn+PG7CooA3qaAaRRpC3YYf2cgZc3HBWI2HT3ThszvKOG+sQ1afj6LRxeMB6YZUPm1Q7TLflJfY7jFtWmKz0Rq9E2XRFZzDXP95/OLLTLxiSZZLsLuiCwxck1FCo9v6S+y+25fbjkA7Au0ItCPQjsAsIkDsJF+3UI4ybHhwwrgF//trx7GvtBmj5s0oaSmuDGgOsl09CQ4FYinJJjZlJDBI5oXXm28en/YSSGaEEawwhB2ESJBWm+8i6QfoTyXxsi23YNv6dRUEgvYl5OS5I4fx2K49OHnhAkLT4LJQj0oxB+fioudj2CvDNWwEhqjW06MIThCiy/Oxzrbxtq1b0e+V0aNp6LRspGyHc3syP6CyUPqh/ehfVYpmWCZXUrYC2Vo2HQlyVo0301wt0Ap/UsdRzyleSRkH2Zq5mYp9q4unMwbZ1MHi5aJ93T3MHuDv6iYDCtmN3/TlgGwuMdmagGz12nGsyUYoYxg0lIsqJptpDoNANmik/3W9mruYZEJzEAQdCMI+eMEiJFKbYKY2AFguDQ6Ec2iFvSbBsypYNQXIJud+9Q0vXrN844Js6qoV0EavNdnvkgPpWQAvolx4Gl7pOVj6eRj6MAwC2qh8VHAaBeBWB6K1QbZZjGDtTW/YCFBy4WoZ1mQ7b67Fp77vYs/ZfhT0RdD9DHrKHqxAMKCcAPiN9/4C1s9djA72GxW9HvFDyV7kucks/uTzn0PJNHlV6o5t2/DKTdvx8L7deODpp1EmUCsC0707vDIWdnVj+fwFOHz8BM4WsihYGiaJXaZPIh1dwBz/AH52k4c3rgmZgZP2qbSb1ODIwVow2eIgmx8uYpDt0Ik+ZAvroVlLYZhJJBMdsGyHmWxULqpANhp0mUIuy0WLhUkM9PTCMsgQnN775iAbPUzWOavTZDMtopwLTTZbOybLRRXIRmYNhZi76BQgG7cWyZyt7EFPiso+LU72SlES49YynDRvwf/66mE8763FiLECk3o3XE24X9VoetSNq5cidHvDNuL2hTVGIP68Wac0YP21dJhDr38E65x9+N2fWYbFwV50hyeQDHOSIXq98pj2Q2xHoB2BdgTaEWhH4NpGgN0jyS5PSzJjbdhaiSdGluHvvjuM09Z2TJiLUCItNq7paFYJcHVAtng5Jsmq8Hxb1+BrQi090q+/XVE8i6XrI5dPLQxhheDy0TlkMJAb5+oVYriZYYS1y5fjjq1bsXTOYKW4kmbbE76LR3ftwc79+zERAQXLRsG0WKPZIwkvTWfmF53TjnQk3TIGikW85/bbcLNlY0AHugwLKcNAIpGAbQuATWkvU66vU84ehrzIHkQRG2/29/TCID3lGJNtKpCNvssVVCUlWTfQ0xD4yezkyuLkpsbKwQaQ7dTYWEQCciwYLfXfBDZTBW/i6RuttAdBgLHRcXYXNejuqSZ2uvdLIYkzZLJVpytiUlT2AkxMZDHY3yc1d5o7oArjg0C6QhSgGxPITTx5HZhsU2mkCMthNjgIMwiiuSj7S5Dp2Ard2Qiw18eg9PsgYcFqeagKcyvts8ayzDiqOt1D4uYmN5pZeWkremVj+efMjle5Pz4wTcaVJhHLWwKsKEU6bRcAHIdXfAbFwl7YxknhPspAW1k05sqEhafWM7n59jbtCLxEIiCSi4JMLr5zuBf37cghi1V41V1vR2fBg54voyvViVtWrcZNmUGQ1CdxYeldIH6wR+X78k16dGwIf3/fV1GUK1KL587FyfPnUTJMgMpA/RBmUEYyCGCFPmuykSlCSdfgGUBo+EhgCH3eC9jSfxG/9poBzIsOozM4h2SUlQAbLWqonl0sMpC7qBcuwkRxHTPZJvLrEBmL4dgZ2I4oF7WTKaQcAtls4SzKTDZBt3d9yWTrHSQfBFk6VwXZKg8zptEWB9mUu6hGjKAYyKZ5AmSzMDXIVnF0bmDOxrTayOE5IlOINApRFy46a3D/sUF84ckizlnEYpuLstbBuiLE8qakpxWYVk+Hf4k01vZltopAPVNR/s6afEqbTfPgRC46/NOY5z+Ln7vdweuXDmNO8CJS4TCcaFImmvExrq3R1m507Qi0I9COQDsCP54RoBkh4RElpJE35uKcsRaffcrGg0e7cMFcjYIxF1694YGa315puY3YOE4jLy1W2wExt3xs37oNO/bsgWvo8HWtxjX+es1KK9lBjDlPQJoZAmnPxX997/vQgxB7H38cz+/fj3IY8nUHVIWYTuHWLbfg1vXrmf5DCAVptxH95YmTp/GvDz7IOs9FCbIRgEWadAS0kQxZwvPRUy5jy5xBvGnVzZgThOjVTaRtC0lZqUK5vgLZmDkmL5jMELhcdER4AswUZFPGB7n8JAOeHUkC2Qjoaq7jVo+zKCYbGW8K19PmRp/N3jQtDrJVN4jVuNbtdSkgG5OvJMiWzeWZhaCMD2ZykwJkCzExMY7BftImEzdYBWQkM4K+IRIb/Z90F40wKtxFzSdhRrvZPc7Sr4a7aH14WyW5wm44ihyEYSf8cICFvzu77gCsdbJEdJ5kr1HzFYax9U6hNEmmR01nac5Ma8Fwm7a/vdFANgHiVj/EVCGgrQDgPJeO+u4+TGafgm2cZqDN1HNAjSGCmthPe/PtDdoReIlEgFbGyEogg3FzCU5iIz755QM4W16BX/rFj2OxPoguJJCAjhSXdxoVEVOhXhiyPhi9ScNU9gngf37uXzCqaQhMC1rgyYWTEKSlQNRxmzSieFVLjA/EFyWQLXAChDo5IZ7Eq5YX8PatSSzBAXT7J5BEFnZUEkKhPKBVYXkFsinjg8Mn+zExuV6Ui1pUKpphJhuBbEQhZ002SSPXdSGIWnJdTE5Oor93ABb9rY7J1hpk0zE8PAIC2SyzkclWBdnIybjYkskWB9kaTVXEGBBGlBg4KOk9GDPn44yxAX/6tYt4obwCI8ZSTOq9DSUNwtxCsuBiLbINsr1EXs+ZXmYLkI01+eR3pM1maqRnMoS+4DDWpg7hY28exPxgHzrDM0hG4zDJ7KlmIakNss30EbS3a0egHYF2BNoReGlFgLKjQCPDgx5MGEtwHOvwh1+5iGNYjzF9KQp6LwIyHJCGjYypXC2QLRY6IwJrGCcDDwvTabzrbW/B3/zfz6No6PBMB2WJGBFYE8aMAa9l9OMgG8muEHBCC+dWBGQ8F2/eegtet3YtqI6OMvZnjx3Hj/bsxomRMS4LJfzFCkmjeSl+attWLOvrZbEmmpH/1Ve+irNumUG2ULp6qvJJNlsgowU/wIDn4kN3/xQbIQzqBjoNnfP8BAFtps35vTI9IDIX4RxULloB2Xq7pbvo9CSv6wqyVd1F1SOOARqU5FUQX+XWJphiI2OCyaYc3ar6zlJjq445oEC2iVyeA9ORVBaqSpNLnD/OjKqU9miA5zYH2eqRYMLXfCoVpVVgrQxNH2cmWxxks40rVy7aSlA/LqvDL7f8Q5zBRgYHJW8xunpfBs3cLBlsvdLggETByWGOWGw03xLsvCrY1so4oP5VnR1oNtsXvZ7JNtv9p9q+WlYmQFTxEeWjEUhEnbBzKng7Cd99WgBt+jHw89WIo1MSTLgatPp6rR1cyci0j9WOAFGcDbhRggXzR7RlePJ4Gv/2cBaBuRq/+UsfQw/6GFyzQe6ZVEhJRgVktR2ijABjxSJOjgzh4IVh7Dl9DieyeRQtGySlbiKA47vIeB4yXhkre/tx9+ZNuHnRAnQ65G5MfpwhThfG8Zl//zTyuIi7Nqfwts0e5oX70OMfQ0cwBCuchE59V2VVpDXIFtdkI+MD20oxk81KJHmFy5ZAG40fNPgSbdwLBJNtoG8AJJAqQLb4p7b/q5aLEsg2jHQ6DVUuauojsAi0n4W7aD3jrPZ3yViGBS+0kLfm4YKxCg+f7MK9T4Q4b6xF1hhEWesEqW+RJl4lOpSAEZip+n/Zh6lxtg2h/Hj1AFUX3EaGfkWbLcyjMzyHOf4+/OpeE1trAAAgAElEQVSdFu5aOIzB8DAy9J7ReBjRm9t8fGuXGf94tZf23bQj0I5AOwI/yRGg/DeAg6wxgCFjFR461Yt/eBy4YKxHVpuLstGJgObMkhUu8AWpOX+FpoH14yrlZbQI7QQROt0yXr9+He7adgv+8gv/hot+gIJto6TrnOvN5HO5l9lq3G/IH1n/lXTTqFzURbfr4nd//v1YSqYEctY9DuA0gHu/ch9GCyTdBJhRCNMP0JNOYPOWbSgaBr73xBPImxYCqoqhxXUCFQnLkPN3YvglAh+9rot7VqzAXYsXY34UoUvXkbRMXkx3LCEJo2uGZI6JSNSDbKZO+Mj0IJuK9eUy2ch4k+6kUQu/9dPUjo+PRZ0ZUuppNjGp/q3qngF4VC4qQTZmFDCIJLZtcHfgyIryHQpFNp8TIFsixTuJ/VpT9qgkiV4MEriemCDjgz5p2dp4U1wGVCkXpfrnEqCPoTCx86ox2eJAdJzJ0BRki0xERF9lBtscwWDruQsw1gBYCWAAEZMvbekGKlhsHFcJslXv+scfZFP3GmfxicLPgLh9zMcRjDYyQziEyN2PQvYJWMZJ2MYIoOWoYp8L46og3eV2WzPpGtvbtCNw9SMgVvIslLQu5PS5GNFX4d8fL+KpgybcYDFeccfPYPPNa2CEOi6OjOLoqTN44fhJnBsbYzHSkqGjbOgoGRYKZhJFk3TDTF75M4IAmcDFW7dvwetWr8VCmLyqlUIIi4dLDSWEyMLDwYmD+McvfgLrVpTwwbtNDPr70BWdRyLKVswOKoKvlbLKarkou4uW1uPoSWF8ALPKZLMTSR50E5bNIBuViipNNlqBK/qCyTbY0w9LF2BiqwFQvflsLkAMvqsBsslUolIurxHAZsBFGhPmUpy0N+Nv7j+DXRMrMGSuxKTeCVdLQiOALWoGkajFLbV4JdpVG2S7+u/XNT0DGzzF8i2ZU6kJgqGFMKJJZKI8+rwXcVvnAXz0jfOxwHsWXeFpOFEBBrv3tkG2a/rc2idrR6AdgXYE2hG4phGgHJW01jwthXF9Ec5aG3HvQ1n88PxijFhrMKl1wY2SXOJY0biVJoqcP13haWBch41AJHLR7CkX8bvvfBsW9/Tgvp078f19+zHhUBmlE2N4CTmsuFQXz/c5mgTGzU7oSAFZekT7xnGV5qAeVxmyYZc8YyQAwlTgosvz8MbbtuOOtetYx3kUwLd278ajz78ATzcRkZRMFHBpLM0XGMnRdC6LdQlINA2hj883VDXUJBO1RBii0/WwxrHx/rvvxgLPRb8E2RKkw2wJXTYKDuGR6nkpkI3kyrq6O2HRNcwQZKNcKp/PX1a5KIFstcYH0zd7bf+5MxHbpbLyW2PLU5MjndzR6FnI7D6bzaKzs1OgjHI3Aj7Ug6WHzEGvXIPYsey5DLJRAGm/6tp9/cWGfD6N8FW5qk+MhY6OjJDbiiFa8eZD5/N9X/A2NBeRNorI288gm6PvrZSLXil30QrIpnQVK2Bj9X4YzCWmQmQD7CI6B55/E1KdpMG2JVYiSnXCBMQRUqoAtumE9aZ/yJezxdVzIb2cq1Iti2JDJNUsgItcOhqUnkKx8BQc/SQMY0SKlhPQJpmAqrFS9Rq3oSvc217ubbX3n10EpnuE03xPdGYezqgtkJg+s2Bj767s7+KDsnCUbDywcpqsOk7GjyRYqBX91fpmN919NIFVqJ+gAxJIU0QXxs2bcFbfiC8+PIxdJ7pRDhfACBzoASUa1I/qnHQQ3TsgdrCpo6QbKOsWSoYNjxMS6s8j1m5LuyW887atePPqjVgCDd1S000MayEz2XKIMIQhfPxTv4Nli8bwK/d0YCB8Dh3hBThRnuPJoFfVbIeDUu8uSiDbsVODDLKRJpsqFyWQjfQZkjTwJmymkWumYLLRCpkqFyV3UWKyqYWbqezROUHTNAmypdg6nDTZdAzB0Y8jcJ8A3AfhmEdgob5cdOrmKZ5JjI2kEcfIwWTUiRF7NXaMrcDffvccThubMGYtQRnkfmXFGOOza/71WzeuXNau3MYZU7M5U72GR2XRreEgtQ9aXQ+t/gmtOZV00eBOcZe/T+OiOjVjcDZ3cmNvW7lPmTlR/sOfyAdBtUmU0eUdxyL/KfyXe+Zha9cRDAZHkaKS0YjKmmVJ9mVTzMUTj2THVz8paVxErIsrzxz4CHISUYGd5f3I7aejZs7wPqrvXf0OzTpacV3NPo3HkZfbZBwQ31wZuLuxImLq+NeMUXEt5bjbcYvnV7swXPdcVFzqwlhf1aTS71kzJFV+LMcAVS5VIXbEC2li8w2OdGWVJN7B1j9FOc6q5lV/e7N+/VvERx5npvdf/3ybVYk1yg1U5r5VV8IG7c9La5/V665tv/Xtv/Keq25axW+auE4flxbvTXy6M21ONMXDnGG/UT3CbN9juX3Dg63r15p0izVtudUtqMPXHa7Vc5t1s26xgwq/mmM36/+b57e1B6RtON2dGWFrxpev7l8YHjgooQNj5nK8GGzCX3z5CI5Zt2HUWAoPSXiRjYiYTrICrPYkscVLvliRk8ZbQQ25IxLyJOJvkagyINqXZGhRqSVTaKiM0nPR4XlYbOj4iw+8n3Ppk26AP7n30xhJpjBJ1SIky8KdHmXSYilNSIQIUJDy84ANElTuHsrKBplfUj7Pba9aCcjgD+XbzEqjY9OsV7wItIjL12yQez3hNKIUM5DSWqrai/I6oScXwAl9JPyAmXl0q56uo2jRfMHkMlwiQDGGQ7GTLDi6bsJtQro/voRqBaRq93R8MmVL+x4GS5P4xVe8CusSDuZqGlesJEwDtiGMD0ItYkMzRcYyLJsrWIjk1d3dJb+LM9lEPCr4E+OH1FpE2XA+r4wPSE2uqsmmCm3qDRBUN0KabGNjYxgYbJQrm67xasey41E6kZSA19Sy95y+UfACH9lsDt0MsomHSSCciERjeSLz2CLyyYowWSrywyV2Qhxkq0dyufFJkI2CSg0kl8txYOsTPvUeUzBpWypnpUajEwCjj8Er7kVafwIW9iBhHoepkSabAl6mC9HU388MZCM6HvE/uuBFPfD9xXBSt8FI3hJzEe1ARCCceCMYZFMvtPhj3Sy1jnt4eXfRuHe8VFNc0mVnK1f6EmVbo06qCJ2dR08D0fMoT+6CXyIzhNMwdMLf80J4nfTHZfuMyHyWlNLVJO8qXF37kDd+BFRSyfpXlXJskSBwk+cmUm37rfI+BUYzWDfFp9WkdfpINU8CFZvNizLIGgtw1tqAg8Wb8VdfPok8lsL2HRg+Qfxiss59qWHwIO6aFvKmiZJhwNVthBGViQrKOA3W6cBFf6mA//4LP48N6QGQ5QwV+ROtnD7EZMvDxzAu4A8+9VtYuXQcH35NEn3hAaTCUThakVY8RLn2NCBbrrwBx87MQdHfCuiLYBhJmDZpsSVgmDYDYaZpwLJsThR4AAbg+h581+OxiBIVWrRhu3CVtEjNyprfuSxTx/DYKDKpBEyTRmIPVC6aMoS7qO7/4LJBNk6QYLCpQU6fg3PWWnz6ceChkz24aK1CloR5KRFUQMr0jWDaLVqBbCrBuVIgW1VGgt4PSjjVA64fp9SQRvojfvUdoxJmThQlqD1LkI2OWkk5po3Kjb9BTXLPeU9cqkP8TqXQthYg5Z/FAv8AXr54BL90h4l5/nNcmu2EE9A0ArXFpGF6N6op4kJ5HYOiMklvhkmJTUTKUv99C5Ctsmintr9Ck7DZg2zcgmoCICY5CiRv8l1TBsRsJ+fNY345IJt6F2qfA6tNV/KdRuZGq3GqBfhY9+crCbLVVE4pMEeBDLHLnBn7RIKTLcCo2fcElw+yVRfl4m1uZmBgtV3Er6PxGbUGtVrkDfLPLGPDTBYR+DbINtNF9xYgW6WBtT7ObMat1otLV6bfqX8fqrN3+R416f9nCrJxf3SFp42qj6YFY1dLYVLrxUVzFb5xuB9f3BXinLkROXsx3MBEKCU4aOIXl1sS99yYp0z9hqmKMmXGJ8dkViOK4ISAE5HEio+U7zJL64Ovey1et3wZHABjAL748I/w4PMHkDdMBCYJstAZJc5BRCKapUYafKowMXV4hnDnJBEInpvIXFbMxWMVbvLvhB6QThqXcBIEQvCdNAijOQyDdzrgazo8XciTVJhydcYNpJ3GRgjk3EmGBTR3oAV6Nj8Q4F8ckKpq5Iv7qYDzTUA2unoC7lJUZlou4jXLV+BNK1ZgDlk92iYcQ0fKcgSoSUAegYdy3q6bNuf3I2Nj6O3unhJkqwHMlPFmvsDHq/cEmBpk0+H5AcbHx8HloiyXO9N+AtBOjI9EXRnhLqqsZpslTTR5JASUGrcXehgbnUB/bzd0XdL1OJgtyj7Zf1U85ImcKBfNpASSqBDKqboMOmfZI2BPuIuGIUl2N397AxLaC0OZvE8CRpbLRTPGDgbZbP0olxISyFYrxD374Te+x1SDHAl8I3LgBX3wwpug2+uR7HgFgGUAN62OmEfH5V3HbPeuN1SYbgEo/n39vrM995XYnkAzAtAEo426MlE6Ojn+MLTgAEzzFANtmlbiiXQlOawwTmb+slyJ620f41pHoFXPUvv3hrJvOUkUywZikOMPda4sXNo4OxTgTmN74n1pP6Kr1yUtrRgCjVFq3UOGxJYKE8ibi3DBXIMH9uv4+tMWysFS3LpiC97+yjciAZPLPEMEKMNH3g8wFoU4F0X4l69/HSNFF6Ro9qrbb8eORx9BgACrlizGyKEX0ReE+JNf+00MwkEPDeTy4oqk64YSDlx8Gv90359hyxoP73kZ0OcfRBJjIFsGnfpiej9l/KiIn51BqTQyInv1NLxAlIuS8UG+vBmhthCWmWKQzTRJiy3JumnK9EBpstFoQ8/GLZXRmUnJsUTEP/50CFis/K4Y2dCRLeSRSNjSmdFnkC2hHYKB3bwoQ+6ihlbLZJt+hZ5HNZEQcVmqxQK8o9oSHAnX4OP3XRAsNmMhino3fx+7ulm/HNNdz3Tfq9LaemZSBUSrA7/iIHN8H8VUUzdQaa0xmYPKwg0//+Yc9ur1xvKJWNlDZTHuSruDzTryV3aHlr1UbBWexjlLAxLBMHqC41gcPIs/eMd8rDBeQG9wnP9uM/DlCdMMsf5ZA0Y2TNoUSBabM8ZZuvUTqpkycGYcHdmgGgghLcCV6cCEav86BbgQb7gtkBuloauAuIa4qfwzxoznN1/GnLv72AxzJmW8tbGWk1wZyOb7N5kWVhK0Fvev8p6YsUYtIls/fk0NMqnnXFmsqh/fKmBOfYuYDvyZrgXRfELJzTRu24qRON1RG8HO5ntM169WmhhXTFTBq/r+sQL0xkDxqcDeaa+/pknQYv3U+e2UgAmzQMQB1XFqQHUxkLe4JNl+WzHv6vqdpgeJDzYNG8ysXbbMo5p1ZOJG+TPd8212vbWAqLjBmng1WVBoBFFlYGR7aAWy1S8GXMr1Tn0PTeIQf9SVvq0efdfFoltsPOGw0u9TPs+Zx124ipooap3I63Nw2lyHv3rQw1MjCzFirkRW60eoCZAtfnWcnys2WkTZLl0XLcrS/LEKGqlXMV7FVf/f1LfT0eleqfQx7XlIuWX0RcD8RAKv33oLXrl2LYj3RPkyUUCo3uqRgy/iwKkzXE0S6qIigxwz6ePTLNbQUTBMTFgWRjwfJ4aGMZLLMtAmPkJ6ixlv/PJSrDUGpjpME47rEl0LKU8YlDHQJE0D6JxUxlk2TEyaFgNtfB1NSlJ5NwLYaqTARG+l9OSaYwUKrG+9ekbHJDabEwQMRi6zLPyX17wa86IQvZqGFOmyyWpHvluKkRoHDRGrViBb/TVVzSXEESYKAmTrlPhTY6mpBCYVOCjPTCDbyPgY40/xctGZoAfa6fHRKJORJZh1xgP8SKlhxpIFOigZCxB1jowPDLkMVRkypVlCTRfIiaIA2YiNRpOkdFLS9ZrU08bGm8pL4nohxnNZDJCFqnz43Imp4Mt/A9Jki3w5GS5C07OYGHsCXfZT0l30GDPZDGrSNW53LcaKGf65eSdHrVc4iQZRN/xgPnysQ4Z02LSNABayyUEEh+mMzSbuMzz9Fdss7lo63UFvDJBNdDxiskhdGQFtxGh7FhNDj8CxD0KPTsIyic1WrjzzS03CpotJ+/sbLQJNJiJ8ibVJvlptrvQnpGlArYq0B3gdRZRSKjp3KDhflZvlwYio2nrAOgWKVcXlknokv6OcVEBDlU9dstd65a/VNJwGPQtu5GDSXMDC+v/0vXN46txSvPp1v4I7F21BP9JIQWd3UUqWiYGWQ4gRaNibG8a9X/oK3+eczh585B3vwbe/+3UcOH4EH/rwLyMYH8fXPvcFrF2wFB96x7sxDxaz2egOCihjBBP45D//MXKTT+Ntr52DOxcOocs/jKRGGlHEMCVYrQqyqaQ8DrKRJlu+uB5kfDCWXwdNarIlEhkITbYkLMtg9jNLG0hRVHoenhegUMhhsLcPBjFTp+lFRcmioORflJpstmnAoHI8jUCKQ4LJVv4BEtZhGFpWlpzHR5vp27hyvvIjBzlzLi4aq3D/oTQ+v8fBWXMDCnofM9wk0X76A17iFvXjkspzq2+FTIoa5iyybc8EZKNGG4hkT+l7iJVBReOnlS/JFJUrsvxtzOhB3V4tyCaOETeuEXO61iITlxim675bq7e7puyZEuooghPl0BlewFz/efz8LS7uWVnEvOAgMt45mJrLOqRV8FT0aGouPHOQTbX32plRfNIoVsmnC128xbVOSacC2aa6/urZ5aRe/qF6WbXnrK6wt0R/ZLzqxoe6zRtBpdpxhiU/FDOaj9j83qcFDSv302z/6ca2yltVHW7qy9mbPj5R4iviPjMw49JAtsZ7milYMF3+Nt33rVpta5BNwEz0/zPAaBtAmkp8WrXPWYNszXuMmsdFekaXA7I1Y7YpcExdb8v3X76PMwTZFNg3u39btf+p+iS5T9PVgup+M22HNWfiQ8sKJPlFBZxRCNM08YqDrhxiyQqq77+vJchWU6Zd15M1Lsgocz4RgJmC1o3jf+tnSMx/0iImFtuouRAHvdX4wy+P4KyzFWPGApZOiRtJ1ZZ9RjB5tq1BD4S2N4FMJB+imF38FLkEksbbajmk6sWpIk9U8NF3EbodC+997euwMpPCAlZWB4NrXdLCUC0X0uyUFMTphwA1KezAbyj9rmavZOX3w8NH8O2dT6KkGVymqeYrdD7ul1nDV1y7jDTs0Mcda9fjtZs2YDB2btf1UC6WkHddjJZKePT55/Ds+YsomBbKVMVitM6nZtb7x0nzMwPZCMCzQtKuo2qZIn79Va/Fus40eiKgmypWuFxUlLQKSTLqdzVedCeMYmRkRBpvEgAnntPUH5Hzj+fzfLyuNElz1a8R1JPEJFuQFvKDkDGv/n7CvKrksOnOyuc4OT4edTLIJhNitUIcpw9yYiyqe5nJFgSYqIBsoq5VabRUTho7jkATSfNIQy4r3EVTyYQITI04X/NLps1qQbaYFa8atMIIka5Rrg+f7OxpJ72ICOPIZ3ei09pZAdksffiKMdmmTJJ4td5CEHXCD+bA9Vegc+D1AFYDuAlgXggZHRCdNZYWKiFERt7VO6QmPZJxqO57+ix3Ju2A0XzBZKTupyqEKF5olWDM6FAz2qg5Cj6jXWs24jYpKtelEcIkSZoDOAWEzyE7+j3Y+mGY5jAMjcppyCyBVi9mMkGY/fW097g+EZgqOebBsW6D6qKAHLQkYCZ6Qeq2aZ3KZNF6ElgNdAchlVSSHkEkBnnWVJD9HK3MENNE11x209RDD2bkMXij04/mcbmXromBXdHXq5JEqoMX19OqX2nKqCBNtcDCpDkPQ8ZKfPr+U3h6ZBkWLX4VPvja96IPGXYZpRU1Dz4mEWEYAR4+9AK+9KNH4Ws2kn6I/+fd78Ha7gGcHTqFv//S5/Gyl78cL1u/Dd///oPY//xzeOtrXo171mxFJzT4CDCBcXzryfvx5O77ML/rBD7yzrWYHz6PtH8CtlaGHpWg8w02WzapMtniIFu2sB6hvggJpwOWnULCIU22BDPOSJPNNCzoEmSj8aTsecL4gEA2SY2v6HypvqsuoWaGma5jaGiI3UUtU+PnREw2Uz+IsLgDcGcHstVO6gSdnrTWSlEaE9ZinDa34JP3n8HO7EqMWis5ESyTwY0sXb3Sb02coaaAKZEUitVNIYyr0rPGszdM4VqUczaCeEK/g0YRMZKQp62GkBJaWkWmt4BKIOTqKWUVgrlRv/LZvOxUXKneYLR0peN3zY5Xl/9UDaaUdp1IMquTtRB2VEIiGkW/dwi3dh3FR396Ppa4T6PbPwkbRRiRK8u/pG6M6FGm7lfU5JkfvCw15PemtkKhOmmvthAG22RDqNdwFQsRcvWdQdcWYNOsmeXi/MouopJkU6y0avuo5pjTZuEtHnkd2FYHUokJXK12FgP5rEdUC1DOrE3VTmsamM/1YF/ludXDirXvT3PQMf7X+PtXnWxUGEwNz6c5yFN/j62YONNPilpFqxVK0eL5VhLNOnClgWoj+8Im5CylfSrauapnFSy66UDS1u/ddPGb7vuZtaZWW1WmG5Jpp7Zr0BSdpWbxdCA+n4dfC1WmWv/cZjczaGSuqucoj1NXftx6pGsBg9ehW/VPpfEp1feXsTNyg6m9gksC8y7v0dfs3TJvbtl1qR6h8T65L1T3V+lOpgZbp7uVerBfYBAmPDjIGwMYNlfjgYMJ/MvuDM5bG5HTeuGSqyjlE1wiWAucUD5qBBGzqEwG2TSYSQepnj6cGR5ilIPGW4s02EIqmSTDIfEvfajcknXHdIe3pRyKwK102cXbb7sdb1m7iqkzJK1CS6iUc6s2QkCaS8eQo7EKFc1IadZK7p1HAfztN76JA2OjzDaj8kzOeCinojlGQIvB9DfhUOqRjLTUQaNrTAYBburowO/8zFsxF0CvlHiha6DzlwBcAPAX//E1HMjmkLNJj7nW2b7ZM2mVD16qWysdT1yvh+5iCW9evRr3rF2DOX6AjBbCMYS7qGIfqspFw6DKD0HW6uhMV5TruVtpgYUITTaR75JcGeFPjiWkuVSZaM2+de88PWfClcg0oatbVH3yfjMcxGYEsomOUaQzFZBtdBy9fT08sZkKZNMIvJEWrvTCZHN5Lvu5HJBNBKf25aEaWToPgXle4MoBcBLQJhhk67J2woh2I6kfg2FcG5CNyqGiKAkvHIDnr0Cm6w7AulXqsNFrSOa4tQy2xiGmmmzHK2Trk9npOquZfC9YHmJLaj9Vjao6kC0+Z57JgZtsM7uhtPVJqsdRDCHqwnISaDuKsPwYCrkdsMzjsI0hLhsliKBteHCJD+5G200mA62TBaktpBCFinhAdRJCfRoNWgQHEEONwJEASfhaEmUtBRcpeHqGBex9nYTqbbiwUXKDihipTR23SdBcGWZEPx6scBJO5LIroKWVYNDvKMGAJ8C2kEjgQmtJLHJU+7Rqu67NypqBbJx0hAZKxgCLvj7wTBn3P2uiHC7Giv6VeM+b3oU+W2iWlaIinj9+DP/x0I9w3g2Rs7sQBSY6y8Af//pvMlMtgIeP//1fYtzz8PMf+CDSnf3463/6B0SlMj72y7+MuQ4tDOTx3R/9B3bu/x4Sxil84I2LsGZgXJatnYelE5tGmh5MA7KpclFisk0Qk81YAstOw7HTSCRTAmRzLNi2BcsWbDYGioj67gl30b6enoo+g8rj6d/6fkaMYTQ5N3BxeAiZDJ3HhBa4FSZbULo8kE2UM+gsvkvCvMPWSjw9uQb/5+snccrYgglrKcpIwNecyyoVbXWfVZp/te2wZip/xN9ImJb+pLQ1qqxM0QZnA7LxWCHHZKXjYQeARc5T1Mbpe4E6sNtUYAizDVpB9QzBd2ssma1N4qvdjnhvq3lQC4mKG62fanU9MwDZ4ivxFGfqY5wwj97oFOa7T+O337IYW5MH0OceRFLPw4qKDLJxn1Lp72YKsqlSZ+HsJbpN8XT4eDxRrLar+kmuSGiFyYrYUxxDiSMLhZlGQGR2zKPmkBGzSLhEW5PCxwrUU31r/LwzBcBagGx1i9GkeVNJ1KddOG4F+MkJqQSR4xPEOLTUKv1S7xDHnsvx+cVjKFJMUsQSktpfXIUY+2qYVnIf8Y5V96n2C/ErqL+X2rjGxysBprcCyWbzwlbH7lYtoXo0Ba6xkE7jSfjyZQemsJ/YLam+nMYL1X8K5oSMS115bMN5G8Dt6vWIUNT2t6qHrm+d091n/PnVRrh5W2tp8NHAdGzVVps/rxmBbDUjTP1xZjczuFIgW8u7vGyQTR6Z30nJ8okt8N+wIFuL17HazmL5s6x2u1YgGy1we1qy4ir6qe8M4fHR1Riy12CS5EeQYCAuDrIxWENMKESwfR8drodX3nUnli+/CS+cOI1vP/YEXIn7EpiVIJ0134fjU1mjjwTphKWSyBUnUYwClA0bZZ1YYEIuK+kH6HJLeMv69fi5l92OeTGQjXoO7oXp+UtneyXjQLNVAr6o/uqI5+HPvvhvOO56KDoJuER4ich4IELCDxnMs4IQHekU96MTxSKXl1L5Z9mkfM5gl8+M52GpruN/fPAXsFQy6kgXjlofAXrElPvBhSH89Te+htFEEgXThk8EpRpxzNoGcDVANlUy2lF2sSGdwoeoZNTz0BWGcKi6RFVGVPAIQ2gxRxEDXulMkrdRoxj3na3KwGUuU3LLfAzhShrLKuVrKqlksQxY4CAEshGw19klqj7Z86KVPFrdu6OdGBuLujoInYs7NFQRPjU3VSAWr9BTuWgcZJMHVQ+CLqDepUGx2aYD2eoF6ESKEMH1I9Zko3JRThpa9Ir1TDYqF82O77h6IJvqQ2tGNukKEiURht1w/UWAuR2prrski20+ACqXJRBOvNnV3VVyGqNg1mVVrZKs+LNtlvpMmcbIg6qV4Vaad+oYVwPkm02a1XxbBTSGbW4AACAASURBVLRRt0VrA2cB7Edh4jEg3MNGCDrGoOtUUqPIug3dx+VfRvsI1zACUz2/ZrwL1SUL+rCYSOrwIwLXEvCRgGtkUNK6Mal3o6ANYMRP48jZAk5cLOPUaAmjeR/ZEhluyAJMHsBpYIjQm7bRl9Exp8vB4oE0FvRb6E14SEcTSIRjSEQTsMMc7LDIk2Fmu8GDoREoJXq7Wp0AOTmuYxLEk2SeyEYmXL0TOWMAQ+FCfPWJcew94iEIe4EoCT0kPhF9AtZhKBsWJvUMckY/9CCDjX3L8etvex+DbMQMPVYaw5/+/d+yPsTgyhV47tQZnmD3WQHuvmUlntnxLZj+GXTY5/H2Vy7BpvkFdIcnkcYw7DBbU7LGp2WRovjYVavJliuux9HTgxjLr2WQzXYyDLLZToJBtlTSYZdR03IANj4Qk1oC2YrFYg3IJt7tWmZUvD9UINswlYt2ZGCzVTiBn1QuegRh6XFo3g+RMA5B12dfLqo0QwigLWg9uGCuw7/v68LXnrdw3lyDnDEffiRYkczwvoxP/d5sp06CtZTPybbELb4OFKBpt1gJFSBIvc5Go1NFbLEndr0qeVX0f0pIKeFMez4SgYeFXV3o6+xgYJScrHKlSZzPF3DWDZC3DRQNsyLC2zoM1ec5uynfZQT2Wu8qAYD6xVG28Ii7o2m0su7B0lx0+OcxJ3gBb10X4GfXZTHH249MNAo7Kgid0ooeXj24xOlokztUbmYEhhIoYcEPBUtcMHDFYgDnXw3uyqIlivYsQBsuqVegF/2F2qZOoGtVYWbqxa6poIX4IgmdmTR4qB8k/Vu5H2l20Q98GKy7EwdZWoG4IiyNQGDsTWOGRD3zMh7O+vNUv+P4xWRKqti3iJsACgU2Vr0NWQ5TDxJJMefq0YklarBRT8VMRd0/7yuOUz2+AOO4TCqi/eTiqi7AWQHWqzGJn27lVPUMt/g1KNg8HpH45Lx5l1fPXJ2aySqOTfMAMgipgmT1bh/CnU+N+TEmmtxfGR41a4eiDdPkUyy+KbatTu1JvgtVpra4omYgU7WkLr6YoK5LtrcYaSD+fFTPV2HQVYxi6qA0uVConnGV2any3PrXXexfzePl9SstQUnPrEJeMg9p0QHz9IHnMdenh24sx60H62qvq9VcvF6LtJ4d07CoUAFZY2zjmF7Z9KBjbf7aqmy+XiNStfPWxjSt8mIF8srnLZ9XPQmoEh9VQCXDV/m7zCfEIk6slbQqD652yZc1snJvrjkoa50YNpfhgLcB/++Xj+OYfRsm7GUohuTcSZASzWANlo5SLqDsmgkNSbeE+dDwq+9/H/aeOI1vPPQQiuT4SXsQwBZ46PBcLEwk8dotW7F99Up0SLNsYqKdyebwzccew55Tp5FzkiixEr4Gh0ofyy7e/1N34u1r13DJJl0JwzmSwCK4/dQ7C6oHvZ0jAI5FwB999rM4FgXIWQkuX6XQpimfcsv4qTVr8PJNt2BBV0YcT85wH3nueTzw5JMYhsbln5TbE9DW5ZaxOpPGH733Z5nRRnQe4m7ROYkxdwLAxz//ObxAVYm2w0AdnXOm+sBXAhxml9EwQqfnoa9QwO+9+1242dDRp0VI6QZMXYdJ7rCScUZ5KhG0SHOfSjd7enpESel05aKsSSey4Wy+KlcWH8HVuMgjHJlmKk025UPgBZiYmKiUi/J8ZqYgmyoXJe2guPZaHOzizjMU1EgFso2OjLHTgqAuNq7GqDcpvgpLCGSuMMklP62YbM1ANnqgZS9ENjuBgb6+CiBYk3zKEyomG11XSNXP2gQbH3RYT0om23Ho+kUYLHjozkBTZOo+oZFBIxsqiXpzmeg8eMHN6Oh/A4C1ABZxmSiVkQoWW/zTmLjVT6Jmus4zW5BNlU8qKmsFMJWX13Adlc708iaJl9XjyiShyrgTzoIaJ5TKCOE4A23Z4e/ANo/A1C+IslHWiaK7bYNsl/sMru/+daN3peHLJFK1X+nIozS5aDLGExKYcLUkPC2FotaFkt6NvNaN8aALzxzPYf+JPA6ddxlwm0QHXL2DGW4BbLm/6P94Sqn5MEKXATQ7KsKJ8gyqDaR83LwgjVUL0rh5fhJdRgEJfxyJMMvbkMaSSYAbyjyBpiSeepH4hKx+5bmSVCpXVC5PJJ5cGnljDib0JTg5kcDhUwWMZgOU3UCW6dtIdnTB6eiD2bUMe466eHbPGbzt9rfi9RvuwhyYnJ6MwseF0MUn/ulenHVdjNk2AtNFMhxBBhfRE5zELcssvHrLIBalR9Dln0DSP4eEXmamjWKLin4lXk+lnFsbQTZyFx3LrgFMwWRLJqhk1EEySSWdwpHashPQaJWLKdQ0LrisN9HfK1jVcqrfFGRT/YSadF0cHuFyUdPSYBCIEA1VQDbdfwiOfrABZJtJciH02CyUtC5kjTk4a2/CX3yjgGfySzBiLmc9Nm5/PDOpHwNm9zbFF7ZowmmHARI+AV0EtKkJfVzOQQi70qqlp5vIWySAq/NKZq1GWt0kt0W5qEGaGQGJ7EZIuh46fRc3dWbwpjvuxIb58yrJHd2VSirJ7/kIlSz88+eQt22UTOZJ8Y2LVcLaKROnM5J5R9d9faZxs3sus956CpCN4yIlO/i/iXMb+UiHI8wc3dxxDB97QwcWBM8g459FAlkGlaoLSfGraT3eUepPeYmrOXA1YgQI51taQKD+yf7/2XsPMMvKMlt47XRy5Zw6x+pEA42EFlBAgoAiKIpxHMyjzozOeB2944x38p3761zjyOgwKigiAoKAIklC09BNaJrOXR2qK8dTVSfv8D/r/fY+59Tpqu4mzPzz/I/neZqmus7ZZ+9vf/v73ne9a62XDF128mbjKdk7i4urVFVZoCP4JPJ6LYaCFi6yNUWOjRwsLwWDbN6AuTuHhEodtQJEOG5AS7ES5wSfN5vsY8TgaCEfSSI3maxide4sZpRLydUh52ZCVuwe8s5SAkIZC9m0PpgofytGg9oL+L2c7T5T1Lce4M8cB1pWKNBPvUfep7HbHFnEVlHuWmQ5+yDhLIDOU+tGsJapNYcMazKtw2oMJDlhk7AcwjLuuVluhjxLh+xs3ifEhd2rrigPE1mYUngIzjUYpzKfxWKDl8BkvLRmzB5r1WXZ4TXKnqvAxNmjf2KQrXS31V5LZizHmPulanxVnIz++qAAR+7TrqyxlBDzCpWFAxca/uzRM3Uub0GPEip23ebYkHUc8YtqfBY4nqpIptjapThyrsZGCoBS5yBeUSKZV+Mg80aSOt6n4JnlkxR0R1QpNX+vnmmqdBSjVAHY6phFYMF/rvhemWsS584FtM0GsIu5lM+OCBiwAqFIEdGfp0VSwezuqMGaHLzvuMd1jn8oz51emRdbWfd3f504Pt85NZCtCKL5gPVsELoEdpdA7+A5mHu+luTp6ukXj/qAUMrnZR4QqrgOFMfXH2/fvmR20atEiHnl3epPDWST0CHA/YvM8WBV5LPk5/0Vc2s+RcmpxE0nnDPqIZJnm3sTYyh2Ff3l/gbpKtpvbUQqvBBZh6uDrw4L5KK+T7xiqLkgc+qc9lZce8nF+Icf3IykBmSNsCjhInYeiXwe15xzDi5Zt6Yo+yRYxqNyxaanGoGxF4eG8W+/uh+jLpAJmbIDVOUyaCvY+NYnPy5sNjp/BSBbYLsUXGewAwwD+Mkz23D7tmcxFomiQCmjwy6lNlY21OPGt78d7ZryeCM1J2DGkUpCzRY//++/fhDbensxY3G90wScq8uk8fELLxQZJj/La+D48fwpGb13717c9PjjGItGkTZCyEtMfWrx1Wu+n/4Ob3ke4vk8GrIZXH/OObh44QI0ko1nmtLkKfD8D6xgDN2E7QUgG7uLluLGE685qqgxd+PN0icD9nip2Kk+V8jbmJhKSuMDtR77rNRTWOiKclEZWqJ2/uYXSJd0N4CylZeLVL+JfhaZbH6SWenlVqSlByejjjM1k5KqdjSsPNmC1qyVzLfiouMHEnOBbJVsNjEwdNld1Pa7a3EaTmIquRXVoUAuehiGMSK+SdBeu2xQJDdBw0FS9DlJXQZhUdhesy8T3ezLRJcrHzYvCkj3E+LaCtlWr7KNT3xtSrqYgOv2+kFas+8LF1XewvIR4XcFYtZSGhRstkq7/lpfpwoanvx7ZgfLngAVXE7oz7YfXm4L0jNbEDIOwzJImM28Lvf/5Of1+3f8Z47AyTb1oLTMSgY7ITuUlRshOC4TErLW4gKgTestwjDaOwQ8c3ASOw+nMYk6ZFGHjF4lIJxKGpl40nyzJLMpdjkTlokKhnXkYXn0ZVOJZdibQtSbRLU+g1UdCWxYlMCqtjDqjDFJluPuKCJOUt7LZDTEoFtnA5cgSC5fEVVyJetOcXAJkpgokEqPOHJaHXKoFgDRKcoS1VrNRK6gVWFK68R9LxSwbds4Pnz1p7CpYwPqYCEMHRRVz4jvmotH9r6EW554BBltEjGtFxsXurhyYwIL4yOocgcR94YRdyYR8thcRCWRQYhYPL3jHvTZINtMdh32H2kAPdkCkC0STgiTjY0PlFxUMdlYzWLxkEERQbZsOoNmNuEpDgaTFPVDSYLrM4TF9kDdu6DxATdqYepI44MSky1k7IOpT5+w8cFxlWpfKkpmZEZvwqi1AHuyy/E3d06i11qPpNGBrFYtXUVZEHqta2gAYBap9/kCzljUhTPauxCxg6SNwYoqQAgMIACbjr5MGve+8CKmTBN5kQyQ0eI3KKgoohSvMwAlPMV1FpjacRG3HVTnsrhs9Upcf+45EpyyehpUcnn7ubcwsGRQuC1XwN/f8hNMhukJohJJHo9MOIKDwd4unm2GzCo4IjFVsobXD2g7EWPm9Vi5Xt3xj4PCKkA4rjERbwrVbh86Ci/gr69pwqrQHtTahxDzRgU+UUn77AdvviQvAIYJVHE9nNHbpHsbpfMEJmLuJOLuOOLuRJEpJyCFxOWG3FgB2DSuHXFkjAY5Tk6vgeNpCCOPsDuBKndI1sKwV4Dn5orJe3Gki0mpJoysSolf8WrKWFwEGPJ6Amm9BmmtWVgOBDEIwHDNjXrjqPaS0J0pUMQdxLpz3d3y0ZqdFJHdp8AwAiCOa8LTuYfQr5PMA0rolZSXQCStAjg+BNNtPYKCFhGgxfDoxJj1wcacAnp8YDKHGPJmtbCqGRubLq0GZhSog/ysZl2MMUUdwuhRALowsnoVUnoTcjrXfjbUIqiXRhRJVDkjCLuTPtBoq89oEeSMGqS0GqT1Ft4hmTNhN4U4WASaRMiZgOVkoTOZ8fciFfaVZMWE5DyywD3GtDpMH5Q1wI7VQf/3sEi8cnpcAYmSevprNOU44mPHjrjqDlQyKoJcgfuq6WZhOlmxYLAInvpxvCxZvicf11d+X0ZPwJZVSIfpObDcKfmMKWw0H3StZBYSwPQUwMZCiTDa9QaxkOBnwl5S5nHMSwqAq5iZFUypYiyvWI+cO5wLYu1AFjPHy1AAJwEzuSYCd5w3slaq3xUMNa94zpaXheXOSDGP84bPmsx9LSZzXq22OTlWyPGPx3vA6zsOaCvByDw/XSTePuPcl4ar+1ACMMtN7meD4K98NZ4tOwz4eq/8bz5T4m9bFmicut8yma/c7/wsh4wXJpC+p6MwCn3P0HJmqZqgFcVd//uLEmuZiyVwk+f0Sn0aA0a8FOM8f49kEZYsfp9RfELmoJzDPHvYKSZe8zFtyfRRcnTFEJZxKve5lnM+rtZZdjL+/AvijOBci+c7ewcMirWMcXNaAlN6G/rNtfg/D2awbXwhRozlouJQsQFllrM92SRW8UG22mwa79y4EZs3bMDf3fR9TGse8ropv2+Eh0+/853orq4u+pnxCVSaFXVJZLMxs6TE87Dt4p9/9CMM2I74tcVtF3XZNL792c/MAtmKVxMwUSUO42qiMtSfbn0Gd27bhvGQisPYrXRzdzfee/4bpYkCYyk2HON5BGXZwOONXUsJmt36uyfw8J7d0syA4FVNNosPnHcOrt54uri/k9bDK2AJPOmz2T59079hMBxF0mIMyH1EnWkQB74eEdB8xyjeE9tBXS6HzQs68aGzz0aL56GazECdTmpqlyDYRqsRywwJk21sctxvfOCzr+fAnyq/l/duciYlZIMqv/FmuUWPGh31Cu61etR1AdmEydbEyNZFOS52sjHSepNJryoeVw+tzGR1C08Gsk1NJFFXX1tkslU+y6WTLYE5fGCnpmYEZItFoqcMsvF8yhsfBA4SZNeVvypBNg9pYSKUg2wRrQemOfa6Nz6QJmiCtLObaASuW4O83QHNOAPRWspE1wKgTJTBjyU1xUDcGFxDsC7x5yA0lwlWFBKof1dQ6GsFuEr3JUh+CElyAeGDH2x3RM65dQdIfvl4l7MUTzbR5vv9Ka71p3D42RUmZSwfLIfsNvoiUhOPwcBLMPRemAaTZ/ZzeeUBwimczO/f8l80AkHFrdLHWD0oQVdjsTdVlXRhahCEqkZGYzLZgAk04LmeLJ7cM4HDyTCmzBZktAZk9GoUjBqpZJMZYPsyIUkAZO1RVY5g5hHICKRUXE/F5U3+JpsiLYlVxJlGxJlAgiwUcxLrF8Zw5tIaLG8C4u6IgG1Rb0pYbkzWmLQxWVT7I+e0Wv7nkiHITNZZKTdgexEUCOQQFNSV1CWQBBa8CLLSmWkZfr7Fxgs7PXzqPZ/H6rrVqEdIaOW8NnJBVZOEPHbkhvDtH/1vdNYO4iPXdKPdeQl1fkIf9VKwyHApFi7Ktyt/IpwEZKNc9NDRJkyk1gjIVi4XJchG3zQy2SpBtrxdQCaVRhOp4wyOJUk7McimvDoUyMamP+xc6rlZ6PooosYRFNJPiFw0bO4/aXfR2fehlHjm3BDSZisGrZV4YG8MP3w+jn5zjeoqqseVnOs4s/9X/tBwDZa0X9MRz+bQkE/jK3/4h1jie3EERwyKJBwdzibeWwZmf3nrreh1XKTMsB9kcXfxp5sPuKlAww8+ypZLqRl79AuxUVewsbGpCZ+74jLpsBW09AnWVz6BfE644jKovH9oBP/33l8pqYKpjOojroOaQh5Rz4PFN2uUZCuWHYE4ipBn2HreVGDO67NyvzoQ7NTv1Ks7fnmQpwIyXy3gzxlWUsmCjXsjaLVfwoc25nH58hk0OXsQdwYRkg6jx3sizg2yBY06KH2pwajbhF9um8CU1owsYuIjWeP049Iz2tBmDiHqjKlEX1PgZ8AcEJUDKAGuxYFkNZ7Zl5TOupyhBNZaI0lcvCaOamdQmFUEj2RW+Gw2ybfK1u1gjOcGolWSR4mLrSdkHd83YmL7UQ0zWqMYY3NNqnYH8MbuOiyMjCPisqs8QRlWYhWYzICd3o4yxyuBZU56etUI+4gm1KFZzK88QSqdjL84cnoCx44dRcLMYVFLCDFnTIotBS0u+wzHZHQsKfessxZI+GAjgSiXjWsITGqNODARQsqJor2lGRZSiDsTiHnjiDoTCIMAjLqnIgn1JasEQoXdoTXh2V7IOKR1pouajHtzaByXrE1IR1pVxHFB3hTtBci0feiFIQy6XVKUIVOKgOrymhTOWp6QjrU8Bu8sWUq84zJOng7HoMUCZ0cCGb1BClFsCsQOtwRkea1kw/H+s7CQ1usxZTTJvup5iiXJQkmlj06w1hSlktzzXE/GkyBTBCkk3FE5z4g3CYtxPsFGfwKJZ5Mwuusw6jZi16FRLFm8CjGT7M8RxAi8cn910zBoHVImX1ZrCiVJ9DmqxQQa8dS+KfRMVqNgVoN3qhojuGpTA2qdPhkbmcdljMwiOOJ3QVRsugjyngL+CnoceQLQXhQZzULPgb1Y3lqFhkgecUzIdeS1OmT1aqS0KvT19aGj3kBTOIuENwLLmZGikDTW0aswjUa83OciWtOCxpqYWhfcccTkD8+PBeWAceev7b5vIkEL3jMlYPMZGsKqC4BDv2t0Mcqp3MhPbRWeBcBIZ0Q1f4tRu6+RDRwAxUNUUwCtQK7z/Cwsu8BvsALYOvEa7SuOdEoKFaNQSA8izS/PrSryCp8VNTv7KgcHlbsv92SQMSnjeLws92T7h8whAYrDyPNZ0Qmx8NgE2wuSv5pspkVCCe9t5W04WWJ1st8Xw7bgPinVR+BNqDw2HVEA8DqPY02f9PgVIFtxsT/uf/zAg/eFbFgDaa0WSXMhDjjd+NLtQzhmnYYJY4FYvAizU7pRqiZLEgv6fmyUUcZcG/XZDD576aVY39GBLbv34J7fPghHN5GwTPzx+27A0lhcOoQGLDQB2IrXQ9hZ6TRmAJCVfyCVwj/c/EPkGAu5Lt68fi0+eOGFcoygyFgOsgV5s/LtVYBXr+Pgb7//bxjM22KrcfEZZ+Ca884VySnhcwJ9AeDkCZM1IOioWI7HYDz3nXvvwcuHj8qcq9d1/M1Hb0S7aflNGNRFqAYIGvoA/OtTW3Dfnj3izZamWsUlmer1iq1O9gSq9YYeebW2gyWmiS++42q0OR6q4SEu4L/ap4uND9hd1AfZGllYL8alJTLYfN/KqyfJiyBbPBo7pcabwW0n/pScmkRjIyHP1wKylQHflbLNwGet3JONqF65OeqJhlQApFkgW9hf1NWn5mOySfDjg2z0ZBMkkT4hfmW+8jvLPdk8TTU+oFyUTDbd3YaYQSbb69f4oPT9QeWVm1YNXLcZ+cISJJre6gNstCCsF8p5TsI/ZXjIhCcgm5dzsQiscf4w4Q3+BALT4GGby3voZIt35e+JFeQ0RTvlg0p0vn9yEulMDjFDx4JEHB2xmDzoIVe8q4sg338vkG2uK+focpSZ1h0B3B1ITTwA09gPSx+DppN5E7BuXunI/f79/x1GoChHDAKZIKdVFAu4AqhQSsTaNZPIBNJGEyb1Toy6zXhm3xQee3kMw4U6lQBotfIeymdYTSa4xkRO0aiVPGMW47Qs2lJroVqW1WkE0hZXJXY+s43SJfomkYlCtkCVO4JFNQW8cU09zlgURp3bj2oyxNxRWF5SAvvAA+a4yktlYuh/eyBHURumf85+MJnVokjp7Rg2VuPmR9LYcyiOP/nAl7AougANCEnFLEjycyhgEgXszPfiO//+VzhjeRrXnN+EtsLLqHJ7EQGN1nN+oMVgy//kPBXJ4tj5nZfJ+M07nZjJrAUbH4zTk81ahHCILLY4whHVXbQEsilGm7wMHTQypSdbc10DDJ3fPrf8K5irRQBJ00FPthhBNlaGWfHXRxHWDsHNbZHuoseBbDLZZs/6EvjkB40iBbKQd8PSVbTfWo/vPTyJx4aWYDi0UrqKUo6nPJNUEPhaXiIpo0mv66K2kMdpsQi+cN07pZxDoCt4BbOW38Ygi6seg7IfP/c8fvH8c0hG4xJksYIp7LGgzOMnFYEsrXy/Z4BEmWicXiTpNL76wQ9jfdiQwJBBIferoCiknLFUQDgA4I6eQ/j3Rx5DMqx8RMi6u2jdGrxr40ap3AY8F94vVo3JPf7G3Xdj19Q00lYYjm/Ue2op3msZ4f/az86u36vv9vPL4okE76EkPYpJNBf24E3Nh3HjhbXocnYgUeiV7r7lTJ0g4QhmaWndlMxUPLkoheca2Osswt/eth+jxjJJ9EPOFNrsA/jsO9djeagHVc6AJHvSKVbWSNUkgUmDrZkCrG3ti+MnjxzBiLFYGFNc45ZWjeFPr+5Ck31QAIAQfVN9dlQ5IzdYQeW6hakyRxtHfp/OYoIhydWE2YknDgA/fTotCRcBnwimUW8fwEcuX4bT60dQbR/1CxcFaCITnKOVpC/N5WAHyTfZwATBOD4E1QhGkd2U0esxkrHw8qFxvHRgCFMTI2iKpPDha96ANq1PgMhpvQk7jxXw5K4p9A4Moau6gA+/7Uy0uXtR5QwKAMLO1WRSjxsL8YPfHsO+IRvxeBXWL6nH2YtMLE5MiDyfwImS4jOxVc0lBIQm0KXVYsxYhJ88PY0nejQk9U6JNckyXhIdxOevWYom5wAi3gRMLw8X/M5GjJqL8S8/fx778suFzaZ7OVQ7AzhvQRbvPr8D9YUDAkwJx8HvkB1MSrKsMqjGlN6KMWMJnt87imde2IXLLjwTa5qyqHaGEHUn4ekWknoz7tnajyePaMJCISgYSGM5d+aa97KDEufknuo64kMYxwzOXtmAi7oTaNL6UeMeFRAymOvccQV01Rowbi7Ab/YADz57FLoZx7qlbdi8PIQlNTOodQYQcUZgaWm5T5Rjyov+awQQ3RBSZgtGzMX40SPHsLWfBbl6AbAa3UP46vtXo8nZj4Q3BstN+RY2XDf5HKjuhwTUspo/b7QqYYbSjiKt1ePYhIadPcN4+eAACplxrGs3cd2b16DWOyanMeG1YvvBGTy1ZwzJyQlsWhLD289bhCZ7P2LOiLAFOS+n9BYMeh34+s93YsJOoLWhGqctrcVZC3V0WEOoso8hhqSaN75MVhYUXUmTsx7X0og8x8zxdMdv3MTu4JSxctX2pbWqyHey9XC+O+mvZb78kWMcxCZBt+tSaf/kjLZArqjYVLTqCLiVgWT7RDuDrzgCIW6qEtjQKuLHilxwFYCv1gd/f65gyhS7QBcJKUqOzLEi8GSQmagpQCwAcdUxTzx+ss/KWso5xGIoLUyqpSjM55mgdchLI4RpWN4MQkgpybQk2Cc//snuXvnvg6YfnCfKIoUWF4oPxUZRjKrJypV1IbAP0H1GW4kCd4pfOXveBExHAcikCEL/WuWdPGO2YNhcjoeP1OCmLQb6rbVSEGLRgADbXMVLyaUJsjl5NGUy+If3vh9Lo4TAgPHpKYxMTGLJgi40QBNAKohf+DmhHZWhxAE/kRQOZpfCJCvYeGnvXjTV1GB1V6fEMAFIp2Kv2cqxIL5mrEXAK8i/dx05ipqaGiysrRH2Go/BaLci6/B/VkcN4jkeg6Dfrp5DmMmkccbqbjTr2ixFgexr/nkzptqRyeAvf/hDDMbimAlHZVcPbMHKLSpe8rl6DgAAIABJREFUj4LwXBOBVxB2PMQLeTRmM/jydddhRSSCetqPML4km42WJAIsGtAN35PNZ7KdDGQrx7FOBLIV31ce9/rZnJKLVoBs8y0vczDqhMmWSCSgM9h5hSAbPdlKXYsqteqlIS1PbCanpoTJFg9HBCg72Us1TPCEycaOEmTP8VXZXVSeAwmMAMfxFx2dFZwkppNbUWVuhYXnEDYOwdJHobl5n/Vw8nM42Tn6u7PPYgvDcetg24tgRTbBjL8JwEoAzXDYCEGzQGjnSDqDg2OjsA16QpWqkpKY+8htJGSiubYOVdRY+w9cuQTntbn5qPHiA8qHcxDAXVu24oHt25Bl8KYBMdvBopCFv/74xwSVD7keLFYefSbdiUC2U22McNKCx6kN/jzv4pxkOhko1/cgO/UbePaLsIyjMPRxBbKV+8u8pu/7/Yf/q0cgkIvK2iXPkUrIRNajUb8fkmA3z2q70YCk3ogxtwW/2zODJ3ZNYthulASHTIisXifdQykmYSVbscLKV8XjZSzHMXzKzKmPX94YgPlG3OwUBAZMKYRdynnGUOUNoCsygUvOaMFZC0xhjyS8AUTdcYZbIgNRTIYyL58KkC0A+YIAqXQ/FJuPQQoTxDF9IQbM9fjaXcPom2jCH177aayqX4wGWOL7oNjCKgFPIoMn+7fjznu+jotOy+OKjSG02HsRd/tBwRSfoSK4FdyQWWBnsDqXjWUFyDadXiONDybT3fCMRQhZbHoQRzQWh26FEA+HfLmo5ctF1RpFJls2m0VTLeWirGCWWD9zzcW5QDbDpOFtCWRz/MYHYeMgDH1SGK9yffOAbOo+l0A2SXrdGCatJTgUOhP/69b9OKBvwri1FBmCEgi6ir52kI2JT9gFIr4Hx0fPPQdXd3eL2W3EX6eDgk1xj/RXRfqKvFTI48s/+HcJsqZD9B7yW9SLvJqzQMUFSt5VqugKuOcb19bmclhpGvjr974Hy3wGncCgvo0ChydgzzEoZQX11h078Ytt2zAVZuCuodq2cVl3N24860wBCAMIkqPKIJap5z/8/OfYkcpimp23NAg4Vz6z/qvXnv8vv08F/zmQRVpv78cK7wV8+foVWFzYhrpCD0K6YsGSXSr3UBQKgZF9yRdRlczUeskCQ1JvxyFvFf7nz/oEhM+HmmDmx9GV34nPX7dCJKkJu1fmRkEnyFIjCZgUHyiX11xMaY3Y2l+NHz3SL745rhlDPH8MqxJ9+B9XNaLV3o1qAgXelLw/kD6p8fTldX6n51LSVMkIVMUDAtopvV4ApkcPhvHjrTbGrOWwyTrKj6HV2YWPX74Im2qOiJQ2rKmklLEnK+JBvDUrlpFzUnOezzJBkaTRhmmtEaMZC0cmPBwazmFfXxr9U7rIlwgaEfSscY7h3KU63nlOs0hDb/7VduybSIicqeCGfBZUPa5YnhU/PcudRsFgp7xF2JFswjfv68ek0SaAB4HJNnsHLlsTxhUbEkg4gyKR5HMnRvw+C0lkkVq9JJ7/sdXBo4fCGDMWCrhVbfdjafgIvnxNB1rtPX7hJicMGbLYhsyV+Odf7MLL2XXIRBbAc9KotY/iws4k3ru5Ee2FPYjZA9ItmpAE1/pgPvG6p/VmHM224rYtSewa1AT4iRtpfPDi5ehuSKHO4ZPryvj9Yks/Hj4Uw5jZiZxWIxJasry4dpYzRWQJp52KmFWreSVsXWcGMW8CDc5RrIwcxjVn1WNjWxpxb0jYZBwzFsVSeh0m9YXo9Zbgn+86hP58AzxERDpMYOyGi5bjtFYbVd6gksTSG5UaDmHkcE6puGHabMeg1Y0fPDKCJ4ZaBYS0vEk0O3vwDzd0ocN+2WckzghjndcpLHItolhoeoPEFlNoxMC0jt5xDwcG09g3kMN4hsAo/V0tBdzZh3HNuW04d5kpec6//XIH+u0OjBsLBBNrcPpw4xUrcVrNMVTbRxDSHGGxjRqL8fA+D7dvy8u9IGO+1u1HR2En3ndhB87ochC1yWzlvVPSvkBenNFUwXEkZcAL1yNsRRCVpkxJYQua/CNehjnxmlVAyonzpRNJNctBm4IXg62T4Vey3ngl66lKilURM/ANpFCdgClcztX5zzVgiXGu5gh+GrQFUfNRyB5zMsyPX3/U+aoIUUAQ8cNz/AIqZeqUJis2Z9AK5qTjV7SbCAmreMpowwuHM9gz6KGpfTE6mmvRFLdl3lV7o4i6w8rT13XEX9DfEssy+Vea35ZQQLIcKQVncYEs2yxVHZ4qcIYdStin/GIJ579aG4LXbCzxVM6hEmTzPScF2FXybT7bOZc+sl3os9bj5ien8eCxdtljuEbnWB6ex+PW8ICQ5yJhF9CUmsF3PvoRLPAlmPxmIc4X2xH68tDABsov4JfbBwRAG2cZr5qFQEbljJI4QuXSTpUvB2NQKicpgFhF8wEdJBhBfj4A11ShsjTbAuAvKGAGllNcvdjuj+Af389zIW4QFDsDabEC5nwGHYC/v+MObJ+ewUQ0JqAhlQMyo8t8YP8zQTYWauk/R4bhjeedhwsXL0aT7YF6D5HS+3G94CKvEWSbnk5BNw0kIsxySrnCqYBsU9NJNDT4ctFXCrLR/FltEv73Cojl31RpdlBuD6+0saPjE2hoIF1P6cMr6xfH1zPUMjM5rUC2RITTiEee3dW0EnQJfi6Xi6quQur8Kq81ANmYUpLJ5mESM1PPoNp6Bqa3fRbIxs37ZJWFU1v4FXouXk1uDLbbjpy9CtVNFwM4DcBikYmSScN0lMnNHc89j589/jjS0tlDmaBS5BR4UjDoMFzA9DzUR8J40/oNeMvpG0TnHUhx1KfmLo2cDLwSQNJ/IOmRc/fLu/DDRx+VBIadRuiLQwPITQ21+Ny73iVJGx9YlbCp7w0WCZmrpzZQr/u7gja6Sr1d2vTUGXJOB7g9U7VDgLsNU+OKpWLpAyqBFg+pypl04orc634hvz/g6zICQSAnniyURSKOrNGMGasNY1o7njpYwG9fHEVfpk4C4IxeK9INSn+UubEytFbpaGlDLJ1cxTzzp8l89YIiNTwAwwREV16UGoNB3ZZANuJlRSIad0aExba6MYO3nd2GZdWjqHN6kbCHhfnGJEuZPQfb/KxpX2bSptycVSJJ/x4yQizkPAvTVgcGzW48cjiOW58sIIUlCDsJhLIeFtfVYdWCLnS1t6C5qQXxqmpkYePep+/Bnp134IbzQ9i8eAYtrKi7w1KxVT5s/nrsP0aBxGs+eVqwXgZMtqlsNw73tmJ8ZhVgLp4lF7UiUcQs1V00FLEkwZfqlmkIk42ebA21dTCLpmzle0qF3MMfrkAuygKTaenQ6Q/lM9nszJOQxgeVIFuZ7KO4V5YtfEpBzJA/ioxXjTFrJZ6aWI5v/3oER0OnC7ONkiHlSRTck3LT7lf2CEgoRNmg44h5bHM2i2997CPStp09uJUTUYlNptZpFdTxW8laZgr8tz/7GZ5LZ5GMkrGjgqxyTzvx/yv2tApki8rjhN9NkO2KRQvx0QsvwEK/dX2pAKTkFQz++IcSC4JsN299VvxDZuivBw21uQIu716FT559luw15dXbwD+E5/kCzzMS+/8hyDafrLT07+WMNgm0PfJl0qixe9FlP4dPX9qKc2sPoj6/GxEkYeo56C6jCoJsaqIWu0L6/jlF5gRFd3otJowOHHTX4H/ePiSeNzmjCWF7EgvyL+DPrl2O1eFdiNvDyBtRHBzxsGc8gpRHcYcha1N7tYPWRSvxXG8ItzzaiwFrNVwjiup8L1YnjuCLV9aj3d6FKlslh2rvJTgX7N4abPqYCXMiLCl0IHOf/XSoeJLvzZqNGNMX4JFDCmQjAy9vVCFij6PN24OPvKULZ9f2oapwEGECB8VOzqV4QXUTU77DIo0kOKnT/6cGT+1L4nc9IRycqcO4XYcZvRF5vUb2FseoEokszybijaHePixr4wfe1IHFC5rxxO4U7t4+ikFjrYBxMW8MC80j+ItrOtCOQ4g4k8LAGLRW498fHsRTQ42YMTvguXkBqBY72/HZq5diRYzgSj/NDpSvpmsJi4/sDgJ8Wa0OY9G1+P5WD48ciUoRhd2Lawr9WBk9gi+9rRnN2ZeRcOhHXFDgYbgNA9ZK/PMd+/ByfgNSVidclyDbEVzUlcT7z2tAc3YnYvk+AdlCBpk5OWi6AmrSqMHhVDX+9b4eHPA2Sbe/rB4XT7dWvRcfuWwFuqsGBLRJG3W4a8tRH2RbgBxqBeAgQEjWNZlBatdVDsWuTnklI9yQSHY5jy1Mo8abQH1hDxbkt+MtKx1cfVa9dNnlHso1ncWNaasLQ9Zq/OplF3e8CCSNdgHxol4Sy+tncOVZHVhSnUKTNiiehgl3ROSj0shAfO40FJwwpq129Fnr8INHx/G7oU4BWblHt7m78I/v7UBnYQeqvSHxuguSaLIf6UPI2OLuLf14cawRB1O1SIEehfUimxV2G6NpXfUY5Pc32QfQrh/Gx69eg0Qihp8+2o9nj1kYsVYK0EHm3aaWaXzszTVotHuguynkzCYc9Vbi63fuwj57NbJGA0x3Cg3OYWyI7sWnr1yCNu8A4gKSKrkobVQoXc1qMUwbbRgyl+I/fvUc+pJhrFixCuesbEFbPI1q+qy6YwgXxgRwI+OPc4BFnWJGKKyh2Uzs2SCbyhECooRizxnIa1VI0zPWqEFOmkqEX7F1gloVlfctwe2Im4ZlJwVEF5sN+uLOCQoqSx8FnteKNH77kQKSxkKktRq/k2ywa5bWh3L32/J1SGR7lJ4rTqnEQ3GMY0F0FN2tEDZniN59PufoOI9MP3Bk91DO+8CfkWDWjEEAaTl+8tgxPNsblvWZ0UVLLIv1TWmcucDG6W05Kc4KGEpbkWLRtRihnBAYrezKWm5UJHJkxDBttuG5/ii27J5AvHkJWhobsaDeRFt0SgoFCZeS8hkxQQoay0iRQkzoVEB48q6z84NsCvAhlzaKtBPGVHgZDlln4u9+tg/7vLUYNZYI04/3tBS3+LPU78xNtj+lnPF8Fl1OAd/58IclViEKEcQqPIOAQT+bOVbKDlVJivNasWwDgC4Ax3x4qnicufLi8pxAGpgovugs+yiek5TFfPAlKKsHqjflzeZrVFRVoshqC57IcjCu/HqC3J8ZMTVeDx89gq//5kGMRqKYMZQdR2kezE2eqsyW57EoPGlAy7EIaRAlQ202i7cuX4p3n30O2tj8wGEXcyVkD8bRCLqLCpMtsCsrfU3leFfiWPOBbJUnWlJuqt8QfzolkG2OKxYmG0G2yjao80EMoiN2HExMTAqqV0wY50H2FLuEzQDUpExOTyFkWojTk01OSAFtJ3rx87mCjenpadTX180612JXHF9WwZzScYh+k7aagmZOY2p8C2pCzwqTLaT3CJMNgry/niCb8mKznRrY7iJY8fNhRs72WWwt8Nj1yg+RyBq77aWX8NMnn8ZEiIaDTLpUpZkeN+XLIxcrmkFHC3msqq3FF979rqIUiIlIJUuhfFsIjhOE6ZX3NKC7MtH6H7fcir2ZrOpOousIUyedzeKihV342BWXo8UH2dTDqhYaP38vnm8lJDHnAnPSx069QQpK5Z5AZZ+b7YCgfjF7USy9Q6V4XJoo0CWcuAOZ6ceBwlbFZtNmlDfbPMawJ6s8neLl/P5t/+kjoIABV0AOtuNmt9B6zOhNmDQ6sG80hnueHcCeyQQmjHak0YysWQtWVFnVZ9XOd/Eu0qVV1defj8dVN33697wgWyVLaXYSrT6mgDKuvQw/GSixeQC9g2qdQTS4R/DW06pwYXdUKt01HoE2Go+zG2kF0FaxF0oQUDSiVYAOk9aMFxGG1QuppfjGPUfRb2xExmtHNG8hVqBxaw4hVx2bTKG8bqFgOCiEZpDAPvzR5XGc1tCHJrsHMWdUJBHl3d2C5avkozTXxqCKEq7HNTOKgtsFgmwHe1swMbMKurlEuouGIwlEwlEQZItYIdVd1DJmMdmk8UE2i8YagmxB36UTg2zKR0/JRQmykcmm0QxbH0MIPSIXFU824yB0bQK6TiDRv9/l1EkV2xRfCmSjP1IEGa8BQ1Y3fra7Dne8aGDQWocZq10SR/E1EdAzCNFe3cOhpKIu4mzZnsvhvLZ2fOGyt0j/atbpApPcYmAYrNv+rhsEWb/ctRvfe2qLdLZKm+asTqPi/+SDzcoDSrF8+DJ9kI0VyBvWb8B7ztgo3x0ErpI0+FVeBnOHU9M4Mj6BmUQCv3hmO3aPDEtBhya91ek0rlrTjU+ec7bsb6VuXh6moaEXwFdv+xmez2Qx4YNsAob7RcBXM4InKwydSv391Xxv+WfKzyH4vllgWtHgX61FwdirYF4EXwK+tNov49oNHt65agIthd2IYUy8qpTX7vEgW3AOCkDl2kCQrV6YMwTZvnT7MAaNdcgY9dKQpavwAv7smhVYE96NiDOGtNmAB7b34zd7XJFEssBIAGJDp4u3XHIRXjzm4pZHejBsroVDkK3Qh9WJY/jzq5rQUtiFaibwbJRCWavI6MmUUQkHAYCM3owMuzlTVihMBuV/WV7MkAYEmpKLkv31eI+LW7emMWksgK0lEHIn0egcxEcvX4n1dVxT+/yGAyolIjBSnvAohyj6G+YRdugA6IiUbNeIge88OCSMiaSxADNavWJ1IApXDwtAH3GTqHb70eLsw9LYIC5fX4WlSxZhUFuIb925E/vzK5A26sVPq8HZjw9scnHBMkPGjKynF8da8d0HDmHAWoOU0SAG+I1OD65bl8PVa1y0FF6WhN3QCnBFpFUl3l60NCBowTEYIWDyTBaP9VgimSUjq8YdxLJIH754TSeaCvukQQ0b8uQpODMbMWwsxdd+vhN7C2ukEOW5GdS4/biwcwY3bG5GS+Eg4oV+WIYt+w49yNhMgQxENhVgI5efPz2NX/U0Cytu2miQ39XZA1gc7senr+gQTziO7P1P7cLjPRomjE6k9GYBWlJ6I3L0m/IMmYUEKWg8T1kugSgyFfkiuMjO1nX2MbQ4e/GO0zRcutpEo0M5K/3vbGHRpfQWjFpL8XJqKb557370ahz3JjkuQd1r33IGnnnwp6jDOM5emcAbV8bQao2KRJbzkUxzepTZriVgZ5+1Fj94bASP97dj2mhEFNPocPfh79/TLizDGncYljMJ0zeA57kSPJzW2vGbnRncsUPDsLUSSa1FmPQEZyXeQAi6lxVfuRqnVxiDa1umccXpTahrasOemTZ8++7dGDRXS1MPevw123vx+atasLxqUmIFMuXu263jrhcyGCHrVK9C2B2X8fnUxTV4Q8OQfIYMSPFQFABTE2BTsT+X4KGeCO54egRTZicczxRG/WkL4zh/fRMW1WQE3CNrih54lnQtLmOtF2P00opWAtlmr64B65TzlQb1e8ZiODajmk7xfISZ+QpK9UVPMOTQXK1jSb2JuDss5yrMfy8t4ytNH2a9uKNxj44KEHok34Gv3/4chow1wuwMjPPV+ahiqIrUVPym/jtHvurRh82W57bGG8Ab2pN435sXo6FwCFF3FBR/ljrR8hh+9jsLZFMsXjavyjsxJK1F6LVOxz/97GUcspfJ/GNhi3O1vfAi3rpGx1Wn8Rk/JnP7lYJspYK08lsrXa2KpTlGLEKTJfyzZ7N4Ym8GaYOCSlfmSbvVjxve2IR1LXnZE+jOGBR/6aFHAoQ0lGIONkdzkMr7on5Wu6AC/1S8IXGSsOoiyLgJjEVWY8vEKnzz14M4Zq1F0uj05ecE2dSrPNdVxUgF5FQXclgXj+Afr7uuyGTjCsPPlSvDip8XRrPCLgJ4WcK8sj8CIFagTPN6pvs+8iXbPz9XFTBQxZNBvBZIQWmxQaZc4JfO8w0aISgLqRLZRgFoHjSX/oKl+LQy1gmoJ+IHB+DPfvhD9LhA0gohZ6m5L+NYjHdLR1Axg2qgFdyxVwuy8fOqIQWkcdbp1dX447ddjfZCAVWOo6xc2ATIJ/UIyOYRf5r4rwXZbAe0K2toUCYslU03Z8/lipndMz7mRULsKlTxi6BFqT+QMuB+lYdhNwGvqqoqdSNndbk7/uuEiskklpMlnZYkKRziJuOb3s55hqqqqIlBpwbbtpFOp1FVlSiyt+bimbBLkYBsOlt0ZwF9ArnUc4jrWxDWX5gFsim56usRSvud8rwqOE4Lcs5yVDde5XuxMe2oE6NXmy3B6XnGlr0v7cStW5/GZIjMMUP5IdAEkF4h8syq2lhBVw+05QDV+SzO7+zEp664TBIR+qTxAVeWpSUkPOC48F+DpUr+v6z7C9/Dc6GQkg/Zx//1JgyLCTV1/x46LBNvXLwYmxobsHnZUmHPKQW7egUjV86nKaLNZd9beWvL388HvZQWq3cGoGHlvQ0+V8HfkesLrrGy+qCOyE8EV0vuxhE2X8bU2C8RNg6IN5uuzfy+0+iJVon/xr8r9T7R4RlhFGiyrFchDYJrnRh0F+K+7aN46mAeE1q7eA4xsLORQF6PCLtLkjhZo9TflKfPehU7Us5O8tSH/IDLB+HYAlqeg3JQzve1Co5ZXhiQQ/jMXLI6GCjRnJpSgypvVFgFG1uzuOG8FrSbx1DnHkbMGUYE6YqAd/Y5l3tayAoi4KOSd42GVuHmrRoeOpjAiNkNz2nANee+GZuXdaMONrKpKUym0xjOZnD7Qw8hac/AMWdQ5+3GF95eg9Xxg2hyDiPmjkAXGUn5d1ecx7wgpFozGS7Qky2ZWY2eY62YTK0uykWtUAyxaFxAtrBpCMhGNptumWJeSpYeQbZcLofGmgYY4q1W/v1BV7XgfvhBmw+yjYyNyX5CApwYCmvKk41yUT3PxgcHoZfLRU+wV8iUkf1ReVsReKAc95uPAU8MtEpFOmU0g0KWkh9bsD69ugeM3xain4WtfEY+ffkVuLSzXQoiAlLJOamCyFzrMMsOPr8Xn/jO9zAcj2HGIrOaflc+C3Ie+QWPSLZz1CkIzf8P33A2rlnTLUzrAGTjkxF0z7r16S345bPbMR0KYSYUQsqyBGBj6seGB/X5PK5YtRJ/5INsAZONl8A96hCA/+WDbJMRNvVgQwQ/5Sm7vJPt5uUjoRI1Xxro/2LW7JF/KwWSc92lkgdgJRPt1H7mni8FJT9oPdn5l58DkzaCUzRDp8/ZG1sH8UcXQJJ/Sg0FxKIP0wm8eopdRcnsoHRMX4wDzmp85fYhDJqrhB0TdpLoyL2EL1y3GqtCu6VLaMpowT3PjeFXe0NSxGCDFYLub+hI44o3n4OdfRnc/uh+DBir4epVwqZZXjWCP75qgYBHCUzBchRgQ19HYUJ4tuzUM1ozHj/goD9Th5RRL2ALY8CgdFYcA3pnMfmSZLAOBydN7Bgw6cQmRuFktJDldOayKrRb49IxU0loyVQrW7v92Eh1Y7Xl+uqdAZy7rgtxI4eU1oiv39MjwAdBSCbjlNYSHOBaTrk/WWdnL3Rw0dI01jVlhJ1EMGXEXI4H9+q4/bkcprU24SzUuX3YWH0Yf3DlBkmOKXW66deH8dJYjYBjZJDEnXEsrxrC597aggXODjQ7lOePyTwha4PyUhaQpIGPnvC90Tpw2zOjePpgHjNGK+hPTCP9hdEJfOZt3ajzjiHmpeT6HYNtFaoxgTZ8+85tOJztRMZskI6vCWcUZy/0cM15Cyl0RMwdQ8jNCVhQ4x2TZhsxZ0ri8xmjAcP6cnz3oSk8O9IorBLxw3PTwnI5u6kP77t4EaoxikwmjXGnCkmtGdPGArnWFwdDePjZ/YgkanHeGzahpVpFtNv2DuG5XUfgaDSoVs0Yat1jaMd+vHtzC85tn5bjs7EFGWiOqyNjNmHEXIJnB2tx08PjGLJWIam3ChDJ+bVhzRJ4hQwO730JpjsjoGUrDmHzMgtXndWCiENHIz9idMPiyTYU6sYPHjqGLYNNAiyHnGl0GEfw1XctRLNDX1KCxUlhTinJahauHkIG9ei1u/C3tx8QoEwBi00CHJPZ6ZF9jCTqnX5c3B3GhYumsaSKDRkm5X4OmWvxw0cHsKVfdTdlTECZ7GUrsrh8U4eAR2O5OL52914csxdiWm+XucHxOH+JjQ+cZaDLfhENzkGRCLPsSBYbZ7g0vNDbcdRdin+6+xh6nCXi4UfQmGMZo32FO4yNXTou31iHxfFBNDs90lGVjSeUPUTpFXSbFXigCBSodwSWE9DIcyI4HMdkaAl+sjWD3+1zkDRbxadOOq/OgjlOvCcGRQZNJPOT2LgwjktPb8LSSJ/4F1KOTpBddVYtY4t77E7NxhhVEh/uzy/GP9+xB73mmUiaHeI5pvxspXVBmTWHWs+DUKe8N0JgncAIi2ZADfZhbG4bxocubEGbsw/xfL+wANW4kU2ocmkJE8tANik8UoYvYFI1xkIr8Hy6G1/75REMWN0KLNaYBx7CwsKz+MSlrTijvl9iQkqe1W7qg1T+d5SOP3s8y6W7LL6SBUbptlpnVSMIkYMbjbKG/eMdh3A42y7ALu9ztTOMJmcvvvjO5VhgHUPCm1DehL6ViSZMQleeCf5RLLfju/CWwKng/MpBNkFxVUFSGJBRpLQ6DFprcPueJtzxoiaFD67H9FAmS/L4GFspmqgKizgF1OSyOKelEX95xVuFyRZ0Dg3i8MpZF7DMAj9Z5sx8Ec1g9Mo4pbzjp6jRyiKuStBvvlldrgqT1lMewXAFrnFV6s0V8MSLL2Iml8HSjk6cs4TWLgoDKBY1/YePIJsCAf05VkZWCWSJPC9eC2NAIf3seAk/eWarsNmyITZuVHYg8qd4a1RRk+CaQ9DRVzzw/181yEaLCZfjqCGRzWKBbeOrH/oguuwCahzVQEQZ3SjSjRmyYLsukgKylTU+mGdgA1uxoJlDJZOt1H7y+FhSnk//uHnbAa3Oml4NyHZgdMQjs4yyz9KrHKmfDXcIodtzkUqlkEhQQHhikI2LCYEvwie8cdlcTkA2izKRMpDNt1LJkn23AAAgAElEQVSadQ5SpRb+vi6f5XcyKZLGBxVMJzkP/7vy+bzvD5IXkK2QeQF1ke2IWDsQwkGEjDFhsr1eIJt0SaKBqFsP11sEwzoDZvwSACsAaQpMdTG5KrTXViDbLbt248dPPYWpCP2iyFZz0VqdQNyxwS4ojqthODUtzIKCYULTTUSyebRlZ/C3H/kwukNhkQQFoJTqY6OMpYNmChwTAej8xYB/B/WigNs1SYYBgE999yZMRKNCFQ0XbPzZe27AqrApzAT6sdEMUiZ6mcw00JKXC56CxSfoqlJeHQiSruBc1SamXgFoJ8lb2eIXfB+/I7g2fj6Y/EEziGChKV/whMoj+nJ+M4/AlJJ2j7uQnb5PebPpx5Tv0u+92U4c1fx3/a20diYrigbq9BihT0wLJnQVwN+5ZQRHss1IGl2YFt81JVERWajfiYjBTfk8nHWpPohWpKFXZsEnANkkea40zi0evLSuKjaFkhwoXomSkJI1UOWMos4+gpXxfnzwksVYGj2CejHBZnDvVy+LkvvSyRVlAH6QQpCNLhop1AnD6mu/TuO5iU6M68sBux6nNXXio1e8Q551EvOn4GISDr5/z53oGT4Mz0gLyPa5q6uwtuqQJPUJjAnIJmyn42QK/nN9EpDN8+LIuZ2Yzigm23h6NTR9EaKRaphWFOFoTBofhPzuorQa4EYrd4xdJ/OKydZQU4+QwadfFW6C/YRMHsWAUUyY4MVmFkUmm8F11IapjcHSDsAtgmz7y0C28i23dJxiUiGLGVlqmvJSMTtwzNiAv7xjAnvtbowbiySZDhpSHE/Hf+UPGJlkNPOtyefQVbDxjzd+WDzRuC+I05FfYBUAx19rZYQYOGmEFZWEk0zmv7v/fjw1OISJcBQZoo4MtqVieXwpi8PI6iMBvoiTV14a556Nq7rXitSTVVa+J7AjoDz0T773ffR6HmbCYaQMXQA2VQl1lZ9cLoe3rl6NT557jhSQgr2Kx6DElKWRr/7kp3iRTLYwwXRDEhJhJfpBnnBC52G2SVJWBqoxsBNXLwkk1diXjqMCSdl7JJAs/Vx5l8pBNgWYqbl3/IuM/tIc4vcH4xj8K1kUlOqeanevwI+ITQSYWK60duOr19ais/ACapxBST7pTyRb4JynxBCTyYsy2GbiPWIuwyF3Nf76th5JrvJGrYBhrYW9+NNr12J1aL+wr1JGLe59bgy/3BvDpMkoIYKoM4Rz25O46k2bsLtvEj97eC+GzW7YZg2swigW1aTw0bd2Y2TfE7DTo2iIA/UJDc2xAlrD04hpiqE7o7fgG/f1YvcEpZmU9LMjezBfyi5EnmlNun5m2dTGqFHePH73Xh6LayilgBwL+l8yyQ2ATf+uy19qblD4WUDCGUaLfQCfec9mtJrjktw9ul/Dnc8MY8zoEtl3UiM4wJnO5G0crc5B/NHVK3Faoge19mFhXo3bcRzILcIhZzlu+k2vMMU4N+rDKVy4wsTajhBMN4PDI1ncvZVsog5JIhnHRp1RXLe5DWdUHcAS/WUsDR0VcIu7A/e3Wx4dxt7xONJGo4AwZPwR8BrMN2DSqxMQkM8D94iEN46uMDtak41EkI1dWXnf48JoGswkMKm3SSdtylQ5XvX6GBotfnZY7nfYzQjIsrJ6EO++aLmwAgmQ2kYcY0YnepxufOueQ9ifW4wZo1mSo1q7Dx35Z/G2TbV446o4KDAlAMcCxLi+EA/unMF9L2bFd4pJvql5OPf0FcgVPDy144gw3HjfQ84MarxBLIqO4P1vasWq6lE0O4eEwUn5Lf2gCEyQ0XLYW4Wv33MIu3PdmDAXIaMzcgUaYwW86fzzcO/9v1HMCDZ4cIekkcAl62tw4fpmmE4KrhER31ICMZxLXLdvffgAnh+KibzRcFJoD43g89euRj0LXt4kwm5a7dfuhICJ9D9jIxGCNj96cgpPHTYwaS7EpN4h87mgx4RdyvvRZRzDF951GroKzymvQ0PDQCaBI94KbB9rxC+emZB7RDB9UZ2Ni1dH0FWrOsxu3dWPpw65mNDbpRup7uXRaIzh/Rd1YQWexwrrADqMg4ptR8a56whLj9fBxk93bp/Gr/ZVC4DDeIldXzn3CKgSOK51j6Ld3o0Ll+ZwzelhNOs+24+duMsaz5VANlWgLO8GrBycS0b+lGQOW6vw42d0PHTQFPCRDFrlU6qIGEFecPzfClorpv1szMD5imlhd7WhB5evzOKytRE0ow8xZ7zYPVYOLExZrgBhAWUI8u7LL8X/vmMfjlqbMB1ehDwt3biPayF1HW4gBJwfZBOem+ZBdzKIaBnUFg7iwrZh/MGFTWhlt+fCMYRFoq7ktuXjRRCs6Onqg2wEt1JeLUattbjzQBNu2+4ImETvOEtzUJvfj9V4Bn9x/Up02c8XmWwE2QL5bgDkzQ2yBd2kVVdiaeKiNQgDk+sCCxdiLaLHkTIasWe8Ct+675gw2rIE2TQXcXsU3Q1T+MSlHdIIhOxBaedHXzhpmEEuYEbAeHYAJkjORjfHAW1FdCZY12eDbJK9sTEKOzBrMWn0QT+2r/3WwdbRdoyZS6SBiyMOtH785x8qKGYH+2yswFgpg0uXLMGfXHC+5LbMUxVXViKAWbukAtg8aTXDzJFxyGAqjYmZKSxsaRWAq8ZXeAkBpUwrXZlPSC7gPxtzeZkXZdU+SBcwzagA2Nrbh/97111IWWzCppRt6xsa8SfXv1OKmlzhlLOl8P5mgXzlFyTfwXf5Jxfk7/yOHgBf/N6/YsCkjUAYrNBQJRHyHIn1WLBVnd7pxUqFi4G8wf83YOv0wpyL8jRP3FHxz1Isho54NofmXBpfvP56rCO+4bJwQSsJvWgnofty0eT4JOob6kpNEU74Vao8x5k1d3dRxoAqdqx8CS7BxgeF1wCyVcpFZyGSczA4yLDK2zYmJwO5KN2wShKSua611KpZw+RUEmTOxcKRMtYBPx8kQRUT3W/zbPt0PSUXDUwmZ/PQJOD25aJK6qW6i85MbhW5qIHtiOiq8UERZCvqm+a5S/MsAqV3K0YGZU+214p8fgUSjRcB2hsAcceJw/XCYCWnHGT78c7duPXprZgOhwRArLHz+PIffhidfpISMABufvgRbDvai6xhIeS6aMqkceNFF+Cq5SukgwkXiOCBJOrNhYB/krm8Om40Ikg3FwNKiAiLCkAZdEXxWQKf/7ebMRlWflRR18aXP/B+cZLr8EG2wECRd4e+PaSZEgXnd03nC7CpoY5G5Pj8Hn4fvzdIlvh9QQuCcnNGnktgHsljZ6an0BhLoMXQZeGQym3Zd/EaUx4wk8kgFo0irqmkjn+CxUYBbSV5lzKsZBWFR+JyeQBwn8LMxKOwzIOw9CGRragqTKkad2pLxO/f9VpG4IQVkIDiIQGSih+ETl1eLSVDy2VKk0DGasSk1o4hrQv3PjeF3+3NS5DMpEQ8QCivkedQbUnKj+jVbw6v5brn/ayYbisJqQLaUtLdrd4+hgWho/jYpW1YEe9HA9kg0vWN/iN+oxd/ow2qYmpTVeCPyBD0KKZdMtlW4zu/s/FkfwMmjFWw7XrUZoGvfPSP0CrwlYNdI7249a67kcoX4EVcxKo0eNPb8eGLLJzVPlSsbPMcy+Wipz4mPvsXcRScTkxl12JPTy0mUqvhYoE0PjBDMYTDEVgh/jHEy9M0QtJV1GJTCom5NRQKBdTEEkU/Elbsye4NOtNxJaBrknL78atuno7pdAqRCLd3vxmFNoqofgC6tw0x7Qlhshla0PhAPnmCy/MDV+gSDJNpsju/Gn915zh6rdMwqXVKckNQYy7gqvI5OFllUIoRZJLZDupyGbx1yRLceOH5sl5zHWTQx5RCiYSAjO0IG1BZDKjrEEDQ7/b5m94+fPOB+zEciyITpoRXMcnLvdnUxesSdNGslsFevFBAYz6LD517Dq5cu67YVYtPFVfToFL6sW98CyPhsLDYMgYDM2VcL1IBkbtmcUX3anx883kC1AXFEz7r05rycfubW36CHekUptgFy6+oFsEwg6CBAsNmAW0EuV3f18P1EGKC7fL8+XypQFI4C66nADudSQakiuwYBhwGk+KJwYC7jCdZBp4rAI+BmgfLrwALizDYgwjYiVxbjbtiIKrzoD2EAJL8Tt1AhkU1Anuc3546J/nMHFNPsfBsSWJodt5VeB5fvbYJK4ydqHN7VddFJnWV/o3+LBY4XwsjpdVgwmtBT6oRQ+Zq9HrL8b0HjmLS7BCpmimspKP40FuWYYnRQw4IYrXN+PX2Ady7NySJsqZFBWQ7uyOJKy/YhH3HkrjjkT0YNlcgZzVIAhozUqjRk/DSIwJmce2KkFHkDqBDO4zPvvciKR6ktQb8y/2D2DnZJI0YMmat3+kzWKsDdqESYDEhdvQoCl4IeV117hUgRVMeSex+zJ7uBGOUEOl4uZcAlmQjaZSp9KHT3onPvetMdNFSwnMw7DRi26EMnLpuZGrW4bu/fFkSPvpbEVxptffiM1evxIbYAcSdQekY+nRPWrp99pvdGDOXiSE/z4vdAckuonE4j811eUZjZ+tqxY6jSNWbQZ1zWNhIF3RO4AObE6hx+ySR5Hh/44Fx7BhvkM6eBCmkuY8kzNWECZEnQMXKPyVsXqoIBlFLwfVRxMZaRN7H5Fo8jbhq+OyTqEt24bQywOf/uxkBcjfUHMYnrlwiICSBQD4vKaNOfPCeH23Ev/5mABNaGzSEkXCGsAi7cdWmBmxaTgUKGy7EZdwOz9ThRw/1YH9mASaNdvF+4j5FjhHXJQKbXB/4GRaa1rfkcd35C9Bl9ornGFloCXfYB9noMRcREODHWx38tieBPus0JPUOAcsIbrz9ss145pmtGBpnJ1CWvVOodvqwqmoYN1x1Hp54/DHsPtin5KtaTCACGU+jXjqVUiJMVh15RgRsa5w+acJAPzCOL4G2WrcPF60ELt20AFEnKQDkgalavDwWhVu/DofSTbjjqQH5Dj7YBE0XaIfwxXdvxILcDoTtEWRCNbhrSy8ePpTAoLkSE1aXSIN5zrwfQXGNjzDvOaWXOWk+QtlyATFMoNE+hAWFbXjnpgguXa489shhp6SWTWa4D5FV+esdSTx4IIrD9kJMGIoZyWvmE0LJNLsItxZ2YF3iMP74yk40e0cQ4jW73PNVQTDwdCwyfmetV0z5fQ8r6ZYZEx8/gmz/sc3AQwe4diwSCSLvk7DHPOWyLHJDevGJ6FD9rLxylURcWFcCjDsSIyXcMWFWLcpvwefesVIk0onCAAxDqQOKAIp0JOZTEReW44H8IpFL93OPNtrg6pb4HLJoq3Y7f6/0rysoyBxHCtFsmC6NSlKod3txbssY3v/mNvHa43pA4FXXCNmwIFliGZViChU/8Nr4PM6gGYPWBnzjMQdPDrZIF+CcFkdUy6AhvxtXLOjF+8+Noc2mjHxA5iHn5qkos4LGDxmCaOx+PKjjhf6IsF/53EkBmjYhXhgZvQY9EwZ2DXOuNcuzwbtA4H1JvYPuJgW+04dRdT5W3nQabSw8dkU+hos3NgnoSSBO7EVOIB09Lg7ydUpc0wPP0KPGafjSTwdxRN8gQGlKr/XnD7tQqs2t3FqAMQZvX8wuSKz0tjVr8YmzzpJYiUy2WZZLARBWlpcG3rXf/cUvsHNgCI6uSDFXnn0O3nHm6VKYZv5p+XkJMYiiPXBxr/X38YoIsritc6/3PewURKk6jpIA8+Xv3YQjBPrY/V3TEXbzaMjkcMPmzbhu/TrVlDBQhRVB7mCPm83EL8eRuAswRmMOTyOlXzz7LG5/djuyIVPGsSkexyfe8x5kJyfhZPPSgfXgYB9eOnQYE54noF/GYoMOTWIWjgtJUeUge3C5lfiViitVcZ5jZZJ1nc+jgQXbiy/CRV0LUG+zSAZYUiRXijTdVHgJ7coEC6I/s48/zUoXmdcVCRLqSeZ5jfuNNxMR3vlSjFb+WRWj+fNoHpBNfBgFV5h9X+f6WTzZquLxomFhaVB8kMKvZJdOgp5sNsZ9kE265cliVzqp8pOUCS8nqoh5yeSUyH7iREv9gFM9Ff5k8AemdDwFvtlEEgnA1KtApTxQKo8/i91FpVygQLapyadRG94Gw91WbHzw+oBsQcMDeixUoVDohGdsQrSGHUXXA2iD57vLiH+Iz2RjwnCLD7JNhSwJtOuzWfzdx27EUv+BZThIztU+VvB/cDOmrLAkBZQF3XDuG/CedetEwslRI2hFRtre8XHc98ST2HX0qMhpmGwwkF/Q2IiLNp2Bs5YtE4opQTCOGRsw/NPtt2MoHMZz41OYsQiyKTPr7toatNouujwXn3rHNfJdHFE+kISpdg4O4TdPP4Pdx45KQsJqA5OV5kQ1zt2wFpds3CiMCqL9nM7BeT7fP4i7HnsMWXr/aDoWLezCmZvOxC/vfwD79+6Rxesdb3oTrj59o3yOsFjQmvj+p5/G0y/tRDKflwqDdOAKhXHW6tW4avN5aNYA9p7l55TcqLwhR9CVkWnlUQAvYHr8IVjaCzCNfhhaSoC22bO4YkX8/Y+v/whwYebzPA9+MdtIt/T1pepoWHXy0pQ89ECqCbc91os9U00i7WHgSF8JmtEzGROuyX9DcK0yuAhI+6xOM9GJO/Sj6cGy8AF85LIFWBU5gjr3KCLeuCRtEkiI/1LJaFg2u2LQwOSdItMExsyleLS3ET9+PClJdc5rQbgQxWc+eCMaPBd33XYb+kfHoRkmzli3Dpsv2IwZTOLm7/053rhiFNeeF0ezsxtV9gBCWl6MtF/563iQjd1FU/mN0MyFMI0orHAcFr3YIjGEQ6Z0BTJ0CwaZbL5UkN1FyVyur6qBLmt+iZkklWsylgjoMHj3NxWG/txvxpOTiMUiqnsRWSw+yOYWnoZZYHOUVwCyEUjxeBQTKaMJo8ZyPNHfiG88bkjlVc3DKiWJmQPYfSUgmwJ1AMt1EPOlol+59h3YVF8v63vQOp77bVCguOvXv8Flb3kLqmky6wNt4s/j7wMHAPz5TTfhCIEwn10tcITP6ArYiqamw3RcxAo2YoU8qu28sNDe/8bNuOK002T9DaSeAWOZAdwnv/YvwkBLmYaAbFndEAlziMeijCOfw8WrV+Gjb36z7BtMcVT1F8hoStLwjzf/B3ZNT2NaKroKiCLwVWADDEMBVLReCGSkQWIl7GpbgYIE9EJ2QSSqDbEEFra3yNwJWZbMo/GpJA4PDmAslRa2Xc60kGXl1rQkkBSphCSXqgu43EvPgeVpsm8ykI8UKBtiGCkplVR5eU78mz8T5IzmHcR0TaQf9Y0NMKJR9E3PYMuBg0ibZOVSOqQc8SROmgdkoxSKyTfZKu35F/GZ84FzW4fR5B4UtoHyYgpsk8sPoryJaDzO5Gp3shHfvXcvBqy1GNRXYMJajLTeJP6WBKoSUEA/Tf07qgu4/h1vx2+fP4T7d+nKzwlhRJ0xnNmZxVvP34T9/ZO46+GXRL6Xtxrg2YrJQWCNkRDHTLqjamnUFI5ikbsLf/7es1Hv9EqS+fX7+rAr2ShdKQk+cdRKHjAcc95niuDCIssUuRMZGDK36R+Wl27MIgNnNFQEG/2guMxGR8HNZGeycp6VxjPt9kv4/PVnotPsFXYdgSHKkqb0NvR7nfj7W54Xg31K7Ghs3lw4gE+9bQ3WxghujkkyuuVgGrc+k8KIsQJJo1WuS0mX8giDXQfZ2dyl6Bc2PcjcMGxDxcUhgkv2gCTR53eO4iObQwJy8angvvb1Xyfx4jjlq23IGo2+DymBNoJmEXiaegqpnVBenxn5m5YECijgPFYgK/8UWAzWTMWo9mgmXxBwlewTyyVDJ4faQg821ezHJ966QDrEKq8vB1ktKuNCVsntW6bw7IEpmQ+rOmvx9k3NaI3OSKfKqUweU6jHlNGKSaMLw+jCr54dwa6BggAIlFkSKJIkUydbmcBFGqcvqcUlpzUJWEQgi0brVc4Earx+dEXHBZDkutuXbcT/ubsXPVgvINuU0SlzgzYCK5e0Yf++PbAREUmksNjcY7jxytVoqY3jvsdfxnOHpgXAJCjMRI6zVZqV6THkQeBNNbgwvYzq6CjALf0Ec4h706izD+KKFTN425kNUgCTRm9Gl4CIk1oXnhs08cOH+5CilNfTBaTrMo7g8+/ahI7CHpH8TZu1uHvLMWlKNGwsFhCN95QAmWJmTst85n4mHs9GTMA/x6VrkYuonkVV4aiwWd99loUrlo6jwT6ACEEQzRWAqWBUSyMGNoQYwUI8c9jBE7vGcXQqLEAwi5G8B5Sctzov4caLWvGGpgHxhY2AbFMFphQlbmxo4BL8UsxSAoJ8BgMvLknvBGQj1FeN8dBy/HhrAY8eMIR9yAYECmRTIjcpjvnG8sHf0l3S4xoclfMji5TdQBnMMf6pdifQZO/EuXV78clL29Du7EG00F9kkBXBF+4PHAMvgrTZgmOFFvz4wf0YN5dLh/kAyBOgXtZ3X6dTlrTL0+Pv4ZIl+37OBOi5VhIAPq1pBpef3igS54g7JuCSgGABk00KxrOryEHBgCzUKbMLR7V1+NLPhuXvSb1d7jd9CVudl/GJ82xc0DUuigIWYUNyT8o1PvNHZOLBKUxNell24tc7UrjnJQPj5kK/KQfjZBYuQjL36PdImahiulnCVAs5aUTdpEjI1ZzgteXE01DZGNgCvrUW9uBz15+OBcZhVFHaPV/jriDzmgXSBs0g6MOlukiPmovwfHIh/umBrCgF2LyD6pTAtzO46iLI5hdcWXSlrzlBtuvPOBMf2rBeCC2B9+vxIJCSUzJbZOzxtXvuw9N9vUiGwnB0HRF6ludy+OSlb8Gbly2V4iK7vAv50fVg0nKjjNU5H8OsHGRTzwn3A9UIga6g2yYm8Te33IKheALTIUsKf6F8AY3ZDM5qbsJfvP3twmYLwMLSXT85yCYMfb8QSvIK47Qf/PoBPL9nH1qam/G+d1yDDmI1fizGcyLWQILNzoFB3PHIY+jNZuS80mZIAW3ClDueEjY3yMazDfZeF/GCKhi/fcN6vGvj6Wi084gI67gkWaUKkkrKSTLZ6uuhk6YvklMF2pUUIv4+Lz0BhA6p1uPUtBTri/hTsRha/vngOD4DToP0BFCebPU+qDf/+0vnoT6v9fmND4KuIMFNmgs0UxNCgWyTE0k0NPILg+rsSdIsn6nGIFaBbBEVOFYYU86FBBKgI8jGiyRFsLybafm38rNFkE2CqDQ0fWpekE1JtE7ETjhZ6qiqD57HTa4WeXsZ4rVXAMaZgMBlbB3OzY+9ZdQE5INbCbIxCajLZPD3PshGJgKXdk56gmxf+f7N0vUz5GloSE3h42+5BJctWSRsMSZRBON+vnUb7tu+XaQ4qpGCX/X12FKasp4C1rd34DNXX1lMYkgT/cQ3v4HhSEw6tjFJ4UNuOS6qOOGzWSx0HPzNJz8mPj98yCgtuuW3D+Gp/QeQMbnJq+RBbTyKJRG1bTQbGj553XVYV1MtAB1DPoJlDx89hu/efQ8ILuYNEy0tTeLvl00xmHNQVcjjnRdcgLevWysLB6sI+2am8c3b78BQviBSJlZPxR+QrAF+n+NIcvnxa67BpqZGQfYDrb0v9vH96IK0k1e+F27uaWRSv0XIOKwko+w0GgQP/vDNB/6cbGb8/venNgKzwAVZD9TnSgb6/s/FBUn9T3nQxu5HrKQ/2xfCbU+OYsDtFENmBgaszCqj4UAoPbuyc2pn+Z/5rkomndoc1VWq+U2gjYEkfVLq7MNYVdWLT1/ajC7zoHQepWcOgxwG4kVPjmKw4o+XXwFm9ZsJEX1ifvL4CJ48GsOksRRZtxmmG0EsX0DM9tBZVY8/uO496IpWwYGNASTx9W//KVoTO/DZ965Ba/4lkbdE9OzrArJNZ9bicG8zxme6AXOhdBcNheMIhyIwwxHEwiFYkRBMU8lFlT+oLsAI5aJNdbXCbgukouqOlTbdYL1Q1SdKzDyMjY1J4wNLGh8URC5qYj+QfxrI/xYRqwc6Jvx1QWbdCZhFqmsZQYlpoxVD5ircuzuCH+2oxoC5VtgmTCSZhJDVxEqYutEVxayTbEfBYxB09qzK5bFE1/C1D7xPPEZYUWXgyHXL1lRBhAWYv/p/vob3vft6bGxvl8IH12O+VDCnLAxuevRR/KrnMMajEeQ1ghgKVJJW7mRd/b/svQeUXNWZNbpvqtRZHdVSt9TKGQVyxhgwOWdMxoDHHs8/9jiN7XH+PfbYxjgBBmwPDuQcTQYhCVBAObXU3UotdQ5VXeGmt/Z37q2ubkkYsNe8eW+51uolhLqqbjj3nO/sbwcxhdcQy+XQYJi48awzUJpJozSXxbTyMRiXiOfZyyFDmesY5/13d+6SJFHbMJDSdezO2XjsyafwsSOPwJyG8SjJZjGxuAhTSkvzIGFYxnCNY3NnY/te9PqegF4y0oV1pmPIMtCcTOL+l1+Vgk+ldasX1yT6nHJcl9oO6iwDJy9agGNmz0FZADiGMwPfE7Lv+nwfb63fgJeWr0Cn62DQoszVgm0pRlpYTCoGFDvbNFV2cOs5ZwtQzWaRJLbrvgBmGc3Ec6+9jt3t7RhTHMd5x5+A+RMmSMOLI0D41ZkcvvfnBwWMzJqB81Gg9QwbmSPrI8UmIXuimGwqey2unDeIs2dmBQSR1MV8MEk4r6hPCL3YCJ/1GU1YPdCInz+zA7us+eiJTEbSH5ZdsnKJIy0yShp5jyvJ4KrzTsYbqzbixQ0+Bsx6MA2PgMz88RpOPfZIrNjQjMXvtYpfGzf19OjxRabMEcFkZVYodiCvasUkfzW+csVC1Nhb4GsW7nhmKzb1FiFp0ndMMYskeEMMtZWcj88TN16UuZHtQ2CGbLUo0pLSHCZGKpBN+TPmtx5hU5d3UoABjm9KY2xhSFFG+NkrjkeVOYC07aLTITA0VnwV9/r1+PUT64RFRoDK8odQbu/BVafNwtREJ2JeHw327KoAACAASURBVHzDEvDo4WW96NYbkPQr4JkxGAGrjqAXj1XmJda3gS8SN/8EC9ndjzuUrW7C8Q1d+PTREAYXr12f2YjbX+jGe10ESsYJS9vRY8ISS2vFAkQQ5BIbBM1GxEsLgFO4wR02olcMOErURCLHZkMAsFH6FnUHZXxFtCwq7FYsLNuGW89sQq2tDPWZWinhE1A2DXtzNXjw2SVYtPBwTJtYj1KXrVxP7tOvH30dLen6wJ+sSqSugwyRYKqjzvMOPFFFSq2SNylBI2uGgBQZm0xjLfL75B7VeM345icPkeAAJTOuxtr+Btz9cge2urPFH47sF4IFHH+ax0aKK6BEtbsNZy2qxIkzimUdeWjxbrzTqskmnj6ErC3FF1n8uzhSI8K04/NO4FqlOXK20MWHLe4mUeVuwTnT+3D2onIUeT1IpV0BEikD7tdrsH6viUeW7BH2ED+XgFmN0YGbz12Eytx2AQvtWBleWL4Db2y3RG7Ksc3xbnlZYWRKAiqZ68G44blxzEgIh2bKCkQGGn0ZLztUx9lTOuSZivvcHiN/r3N+kaSqi6efVo6kXoZ1O1J4be0+7OrzkNUTSHi9OGJcEleeMFaYmmTvEWyFm1XrVuCVxbtEIJLMSEJrBKvJLhOPOipEaNlALzQmxmpFAjg/tzqLFa22SIcJ3giIHoBsIUCS/1OANz7FRRKs0Y9K7MqUyXHzWaFPXLnbhXpnDa49PIdTJiWFQZYQeTSZU8OAAwEMBgu4flRCKOj5mNaqBGBT8mQF9I3crI/evCvllapDwzojkJtzv+UNoMzrQZy+mG4/IgTUCbIR4BZftkAiGpjqCzDDaVlnYrApcuse1rPd4/DjlzJoN+cKu5ctGoar1Nvv4XuX1mCyvl6SpUczllk7h3X1gXQaeQazXinsz2fW+nh4XQLd1gwktYRcZ4L0VH3w3kojg8CrKLYC30pNxfiJkoJPCOd1V4GI/O+o5qMo24bx7mp86ZI5mKpz/LQhoitptYCXUu+PXNH23/+zAiYwGkHSrEW7MQ3PN8dx34oitFtzg/GjYCC5d6PsWcKGpOxLbUesLT551BG4ctbMEf6xoyt83g8y41m7sLVx6y9+ha4Ek4uV2ovrO0G2w8vL8KVLLhSLi4Tsf1XtrnAmrjeqYgtPc5jlNQoEyzPZFH2I7+Pe973BJL75+99jb6IEqWgUnqHBzOUEZDtmbB2+dPbZch4hky08jwNJUoOFP6g7wwpZ1TJstlJ1wPNlvcVxwz00f0I5bVgfhXow4g73vfEGXt/ajJ5oXGSmjk8FhFIpDNfgUomN+HshvqQaXJ5KGM1lcWzjeHyGzVbHQdxlfTMSZBNPtp5+jKksD+Si3CMF4QCFnjDhNxaA9gPJQbErS8SoswsCDIa9ZYYpkMHnhaSMXFYFb1ZWEX8a9X3v834+iCNAtpG4ujrC0YNeCgLKRT8gyDbciVCMNMpFCbLFPwTIJouD7WEwOSDo5Qi2QsHTIcisBzhMx5NJi6mR/ejvXSqebLr7LmJmayAXdaBpHF5/K8hmwnNpujgWGXsaSqsuBDAXEMV3KXwpdCj9UJKQEGS7b/1G3L/0bZFosuAst3P4xo3Xy7sIsoUMg/uXLcMbm7YiZZjyYI9NDuJHn7lFpJx8sPggPrFiBe5/Z4VIccIuPj1f+CKFMxxMiVwWh4+txa3nniObMSLSn/vVL9EVL0ZvJIIMPY0CkK3U9VGaHkKj5+Jbt9wsDAWi3T958im8t3cvUtLZVxp48fML/M+46dG5qbEdVDg2vnLl5ZhZWirv50bilT37cPtTT6E3GkMu8OWjZIfnFndywmi45IQTcObcOTI9tfoevvube7BP15CmVExeamMjoKpOirB6/xjbxjc/eSVmFhcLkMjHSCbZPGOSTB8WB7xqjHtYjWTXY7DMrbD0Tmg6jaKFe6Bmybxfwugp+B9//3tdgQ8FsnHC4uZfOsyMNB8TdNCb8NzaHJ59L4nOCFkD45ElqEEJkcfNWcA4GUUD/nudw9/2Oe8HsqmxHsoZKa2SDaC7FcfW7cE1J1ZjrLtRZEQxdzDILlZstsI1TQFLqlhhUcrilEbHHWYTXtrk4vmVfehFE2yMgWVbuPyM87Bw7DRUI4Iy6UnnsBt9+Mmv/g9K9OX44vWLMJamzy69RtJ/F5AtNTQHZLL1pmbDN5RclOmikWgCsVhMUkWjsQgMKyKhB2S18by4+Em6aHkZTMtQHSsp9EJwMagpCopijjk2Y7p6ukEWt2lxY8ANbydiRhucocXQ7JcPyGQ7sHyPIBRBH5WARQbFHnO2dOufbqtHhzUrSEqM/11AtlCamHCUl9lF8w/BdQsXSGc2L8/3aZCuItpX7tqFOx96EIfPn49rT/qYNCFCz0zOoQSwCMQt7e7Gtx55VIrJjBFBztCkoUHZIudbxX3SUJxNY2Ykhi9eepEUlyF7jvMtuUSyVSYYEiwLLFb5HSziCLFIopUP/OQXv8Q1F54nzZ9CE9/wHGT9CgAtroehUW8oignlDtzG01PkP+69V3nKWdwMqGOOeA4SOUeKt7OPOBynHTJPviu0Twi9TEJQUGqNAsY2TYdfWL0GT7/zLvqjZH2RLUdmWiBX5qbb8xFzbFRmc/jx9dfmJbthccpuOM///ieeEh3JBWeeKaxrAmy8ZjwfXv9Vgyl848GHJOU1bRrw2LWVCO+DKQXUvxlk5vgDqMqtx1lN7bjyyAjGMcHT2QVTz8imV0F5yjNO1XXKAJwAR48xAasHmnD7Mzslza4/OhUpj8meBGsM8RuKEUjwulBu78C40gw+ec7JWLxqA17emJM5WNg2Xha1xTlhavWnyHBKSKIiN9+sCQj4MMWXMjAmsavxlMEYpwVTvFX49yvmynGTDfLO9jT2ZmIiVyJjRcBeeYZVpqpKkqzE5oFirN1pSzgBN/GUNlI6dvyMIlSZ/Yj5AwJOjPbbCSdINlrh04stAJd8W95T6u3G4bMnIGL5eG15M15cn0OfMUGMwMlo69cbFbilRYSRV+T1CYOlzG0XOWFVZRkmzjkKTyzZJdeHIBbx0pjXKyBczCXopeSrvCsE6wg2DJFJpJXI3+ljVOVtxonjCLL5qHa3yIaWwMSdz7dhfVeJsKIo9yXIQUApqdUiaVSIsTtBaEsYJ70o8ffK53FTzPmDoKXD92hlAnYlUSWfQSkX5Y/FXo9IE8U03+tnhqls8OeW7cONZ81AtduGqKRLi6YgOP5i8TGjFI9BZwS1tFwSrlWOTmsqfvroamzKTkGP2Sjzoa0Xq418YLoeGs5zxZM7Lc0lgpFp4VxKaAXdl7xBYcnUu+vxg6smSIJm3BtEDiWSsLp+YBzufKUbLTZlkA0ij+T8TKksIwnKnF1YVJvEFSdPQ4W/BzaieGhJN95qNdBhTERWr4DhZ1QzX+MG1BJZLVNPeUwiC/Q5m3EjruS95IhX2Vtw3rQenHXoGAHQHnn6TaztKhHPwkGtQjz5uO4O+aXwdUsYcfRl47gpddoR11KYNms2er0SLNvuYFCrFhk0meIEUggaswbgGFCVAY+NEulSAe4IYGm6gZhDJuZ6AdnOnaLqBTKPKG3m2NnV68MsGotIrLTAj1KTeomeretb9mHpyg3whvbhlvMXoDHeJc088d0SgE/VGAS+eEUJ1vFZ7MtZaNvdhemTCa52IOr1sUpTKZ9BRFtWiyCrVaJfqxfAmow0AQiDdMth0Gq4LqJ8k0EmSa0CXVoDXm/O4Kl3u8WDkPUMgWCGQkzCBnzj4hphxZLlTxm30BvyIF9EgGj6N9p6qYD3lLDyHhKkDpNsZb4VZox6+TqbAgWergVBViFRRLzDyaiRp8EWeTUBYvoQityaQDUZX96Q+KpJjab0rnmASAIZfKb+1kvwxcOrgUc2VqDLnC5zguknRQp8aNUO/OvHYwIqkpGpAm44GoKGXQEz4EAkgdEg29OrbTy2oQid5jQMaSUC7DpaqVwXji8yTCWkimxKMMiAEmn+yZpJSXEVuERPOBe65yCiMYF0N8bZa/DFS+diir5VGMsRnYzKjNg0yJy8H8g2TA4JPW4Js9ASJmmNwx5rDv7wThbPbB8rKgzuAegpOixXDja+Qb3HOpD7a96XWM5GdSaDa447FpdOn/K+IBtXyRBM2pTJ4Av3/FbIKLR34h6XrHjWXodEo/j61VfKml+cB9lCTCEEopUUlN5iw75siiEZhq2FnsaC7QSgF2sGAnzf+f192JzJSmgUMYS4S7Awi1vO+AROaWrK20YV+p9/UJAtPFIeTWjbFHId+Hmj4WYleGbNokkgA71yf/b001je0y8sv6zORiVPIjyakWBiuA6PBtm4JlFlUGJnMSORwGdP+TiqMgy8UaQfYUgyZIhAnshF+1FZXiHPHIfQwdI+VTOCV1q1bDM5lQlgsiFf8Cp8f8ikVc++qmP5fA+kkigtplxaUx6uB2DsHWgvOEIu+qFAtr4+VI2pFHp5YRF4oC/JT1YsJgcGDwiyHYjBVvhZHwVkIzPJ1wOQLb4curN8BMimuqofFWQLpaKkSpfDcRthRY+AkTgN0GYGTmb0xVAwjypqFf2UbLA/rVeebCH9NO7YmDuxESUOvWIcGaht3V1oT2cFjOLnkDFw7rRpuPq4o2WjxOltbTqD79z7WynMbUPRWMeXlePw2bMQs0ysa2nF+tYdQudkN49g3jWnnYITmibKQ/X522+XRJGeeJFIefjiZxRnsqjOZTHWc/GNz35GfvfF1avxx7ffQTLC7YMuUlQGNUypH4uEFUXb3r3YZ+eQ0wlsqM9psgz8+zXXyCTEvt/L7Xvx8yefQh99dUxLkq74Gfy+qRXlaIjHcfz8Q3BIY6OAcv/5+ONY29mljl/TUOzkcPS8uRhfWSUa8TfXrcWA58LWDGG0zSsuxpcvu0RYHSqsIfDjEXZU4E9Drz7hCW5Auu8paN5qJRnVe5SDkabkNaT9aiGT4KDq6/cb8f/4tw97BUYz2Ibfr4AiFlw5QxXzlGHs1afi0aXdeKMtim59oqSHkt7ODYPH4l2KmQP18z7skf3P/v7IRYiLDGTzyWj6Uncn6pz1OH9hBGdNz6DW24Jip0MKe+XAVbCZlkld5Usqpzdu6CgpKpPOP6VHW/rK8OAb7dg9UA7Hq8RFZ16FQ+qmowwx6SKlkcHzK1/CO+/8GROKN+Kzl8xCrbsZCWc3ovrfRy5KJlvLjuo8ky0aKQbTReOJEkkUDYMPjEhUFklKgAiHhyAbmWymEXhyFHqJhoVnwe0jQ4Egm2KyFcEwyTXm5qETEa0FTnYJDEkX3bqfJ9tBQTbxU7FE8tVvTRRG0M+f78DSvhnosKaJZ2BOi44A2QrX29GdvtFF43AtqtKYLM9HSS6H6swQvnfddZhvmbIm5LuO9K0MvMzue+klvLlps0jrf/SpG6W4JJst/N2QKcaC6f/89x/QCg399DhjkhNLd/F24hjyENV0lAwNYa5l4utXXCbAXshUVl6Yih0e2u8qXzj+KAkEf9ji2OG4+OHPfoZrL7oACydMlKYIQSd1TMPpWNI9DbqjLNdCuIi/FYJs+wBscoGv33u3eMplrBh8FvqOjVLHQ63v4v9ceCFml5bmjYqHmc6BLLVgfITfw7WaW2kWk+sHU7j94UewW9OFhU22HKUbnsc0Svq9OKjOpPCrG2+UtaeQLUgohdd4yfKVOOzQhbKd5LmGAB//jd+xYmBQQLbOOE38TQE5hz3xgg1f4TQUFJgmHa24AbO34JiKzfin06oxPrcGZU6rMJDUplxtwgrrLAIclMERBFjXX49fPb1dxm23MTmfoElAi8BGwhtAkdchJttjS1xcfu45eGPVZryyKYs+rVoAE6kJxBuIKaGcOSxhEfPFY2DwgOkNSm1AFgnn8giNvJ02TPXfw79fPhON9ntI2B2wjRI4BlNk2VAhg4igppoVuSmnRIh+m89t0vHUyn70GhPg6QlE3D6RVX7xkrmot/YKOBHxMgVpiMNFv2xMdV/M0wXMkQ0k2RkZ2SQTYGSi5DMru/HUxhi6zGlI6hUY0suQBcMGlDE/KOPje/yk+BBxcz+uMoZpM+fhmSXNYlfgaAlEvCSaSntxzLQS2RwTNOHGVBJSkRDZ7uJtDlp66XNTIQydKm8rThzXg08f7aLW3YiIlhTm0q5kGbqdMmS0UrFLoBSdAM4L63NYuRNisO9T1uT2YFysC9ecWI9yNkV8Jqw64mmV0SqEFfenFzejzZmArDEGnptDidaFQ2rS+MT8KpS7LZIcSPYJmU2VejsaS7LCnDR8bgNVG8gTr1MmFPKHTGNVS/qOiyFrLHZHZuG/Ht6C9fYsYUryfOkPJtJH8STk+xXgpmYbznOZAKRRmX5kALOaI3OQPn4T3PfwoytqBWwocglT63LencZUvJeagjte2IFWdwpSVq18tlgv+H2os3rxqbPniY9hNLsX8dJaPPZWO5a0OOgyJ0ntILK88rhIi3Z1psSTjb7Kpj+I0kgO9SUmUkMZ7B1SieZKTrsN507vwemH1Qmo/Odn38WKnrEYiEzGoF8k90ox6xJBE4Ay85QAhMUM5vD6MW9WE9KugXe2JaWO4TkTmJ1f72BuPSQ10/IHlHOqAFZMgKzHs6t60O1UynMTc7sw1l6HSxcZOGdqN6qd7dDcHDJmFfagCb957G10ZorQOGEy5k9vxKSxxQpM9YekXmad7Dg59He1YnKNIUAgr5vlDQV8ITK6FbCa8UsE/OgwJuHRV9aieWc3zj3taCyoGUSZswMlPg3xGdCkgAZPVxLcHJT/oIwXjc8QfWMDzKVg/ZY0Q0K8fjEGjHHYFZmLXzy9GesHxyJljpUNNBmfZNqdNjWNqxfaqHXWC9DOeojlu3wv60a9VEBGSnDFvkGjRyq/nx5klCQGjTnxxGUTTx2zOi6CbOHcUVCVBhMq92fDe2Hl78jxG9FYs/WJVFJSeT3KmxkAQKCyIARBGJMmMn4c/eZE7DTn4+fP7sW7g9PQazbJPErLkLHOOly8SJP7yvmAjEneN2E65xlsw8d5INcotRdlk5ops+PwwupBPLPOl++R+2mweV0rXoscgzk/JmOfwHPCZ+NCBRkIuBfI8ZWuQKVBMizC8BwZN0yl/ZdLj0CD2S7y3YiRUqw+AvCsLkbpCPOBXYJ0sPbQ4RsxZG0LA5EJ2BlZiNufbcfbAzPRZU3BkID10QJm4bAyIGR/ExAxGRiQZb2UwbXHHouLZ0yRPel+ctGALMLbylWTxBIqzz7/m3uww9cwQJBN1xF1HJWIPm0Krj3pRPGRTYg1ifLCVZmmqoHClwJlhptl77eb4HeHNhmslbYlU/jRnx9El51lpApinodPzJuHS48/Xmo+8vjCWuKj7FIKIMGgFTeSx6m0H2HTWtV2oZcb2Wzv9PXiO488ETQHVXjTgXyHD3xs6koRZKMaoNh10Mh9/1VXooZ/93xYDIMMDtKwTLiui/6+QYypYEiQog/wVeiTGP53CF7yIeaQGkwlYZqGkLwKd4WjPRYL/y4eobYrwZvlZSpIRxCdAsZooRdgeCxqzQL+14Bso2/AaOgrm3ORTA0Kk+1gclEpwMgYc0Mj8CHACOSisXdhuCv292T7G0A2ZdQZhetWI+dMRhG92KzjglRR3oxYALKFnWOlaQ7TRQmy0WuNnjI0TDZdRxBy3VMbE9dSHjOcvghoHTFhAj59/LEyCPnpBKF+9tLLWNzagkFuLHwfhzeOxxUfO0k2LXwsWAa9trkZj761TAY/PWMmJWL49hWXSRedUBMnka//7r8xZClTQZppf+GyizElHpPJgw8wGRHfuPNO7OHxWhFE7Bwml1fgny44VzYu/B1OSC9u3IQn3lqMlEU5sCcMgiuOOw7nzJwht/jVfR345VNPoi/CbhKLQBcN8Sg+f/HFGMd46oCiyod4fW8Pvv3AI+iLs9jWEPc9fPmaT6KekqWAccAN1k/+8Ad0s1NJn510WkC2oysqhLHASVQx2YIXu/oat07kU2wF7DeR6n8DEbMFhrYPmp6Tjg2L78JY5YNbHH6Uae0f7znYFRgBsuVRiEAiJLbIEdU1NRuxx5uI+15vx4p9Jeg2p0unOO0nVFdSirZhBtv/1654fryShSbm6MokXVgTNJR1WjDO24B/PXssZiV2otKmNweZBUz75NMiU3yBvHGY2UWpLen3LNBpOszk1b1OE558sw3r2xy4bjmqYjU4YuExKCmK471172L7no2I6ztw9tExHDdNxxiXyWqUqf59gg8Ism3bWY2+1GxAb0Q0UgorEkcsXiRMNnqyCdgWjUOjNxtBNs+TxS9LJltFOQzxVhvZyRxpfqpGgepM6ejsUSAbQxU0NwNd70JE3wYnswx69hXErGYY2kBeRn4wuajyB2SJGUXWjaEv0oRdkcPx3Qe3Yr13KHqsKchQ0qNF8iAb53h1h8LXgen1YWFfCLKp0AFPdVKLivCViy+UVFHOnWF/jgAUgRsyvL52x53oEVaLK797aFWVzI0h05dzLQElrku/XbkKD698D/2xGFLsnPLcCF4ybUrzBVAqyaQw3zTxrSuvEJCNLOWw6xkIvqS4lMJM5lsK8RQoFgJ62wmy/fSnuJZecpMmyWeEBa8qUpWjVGEBKMVn6NVWALJxDVtje/javfeio0jZHnA9TeRyqPMcfPmqqzA9EpG1LJQ/iERhFGgXPnMh+7nQGFgMBrJZfOePf0KHYYl8lJJOApA0PC6iN14qhbtv/hQmFYBs4THbQUEmUpKC+8S7z5qA92r5AUA2Vc7tz2QLR43I13w6q6VlDphlLMe/XzwFE3LLFchGJhsNqQOmQyHIRnlZzo8iaVShNV2LJ5f3CoNijzEdq/ZE8kmIBKGK/C7MqIug3OhERVzHYYceixff3oClLbZ4t4kPGAyBxNRLAfpMWSSQIib6fh9mNSTQ1NSEJ9/YLEmTHNf0LWIa4tcum4EJmeUocXbK863S4r0gsdAIGHCabM4JdnVaM/DHlRZe2GSgx5oMVy+B5faiFnvETL4SrcLiIoB2IEaHOkJ1bCJH9PoR8QaFrUPgzDbK0WM04KnVQ3h8QwLdsRnC+CJzLAsycAiaqw45N9Q0JY+jFzGnB+MqLMycRZBtk4BgZBFF3B4cWpvClR+bgjHYiXgQTKHMzkvRhwb84a0OBZJpTJTMotLdghMaevGZo1zxYqIHJ5kZBCkpl1XBBcWyGe4yp+K+ZVm8sV0X0BGaKabrU+J78MXzGqQxQvCI44EC4EGtCl3mDPz0kXXYlJ2OtFUPz8tIcuixDUlceVw1apwtwhpTITxDcn6WRwlpVtYl3ouQiUZQdVhuFyzeno+UWSWS+R8+tg1rs3PQG5mCnEdOrIfSmIOoSKMt9KWUNxvHETfpZDlWFStze9vT0T/kyncR0KQkstFZgZ9eUYXx9iqUeF2SbJhGBbojU9FmHY6XWhL489sDAkLxTvO8mXZ4+nGzkNu3Hjs3LkV9eQSnn3UBnn6rGStb0+gzJsrmnlYIF555PMaUVeHOPzyMpNkI14gJ4DWxysTFJx+O5tZWPLl0u1x/ymbLc9tFLnr6obVybn96dgVW9NRjMDodgygS9l7IUhRQht6BHp9dAm09Mv4OmdmAjGuIrx1/l36iCXcfzpgXwymzy1CGXYgHIBtrIQJ3vZiIHz26Bnty1cLCo0SR0vHLDzNx9pQuVDq7pB4aMMfiyfUmnlvTJ8EHBJfI2hxf5uHYWVVYMLEYpVq/eCvGBUzpkWdWGFgijw38yTT6ItFXk6BVLbr0JryyPYqnl7XJ/SszB3HraRMwvbQDVW4bivxuWV/FMEdUPXrg4UaGlNrCH0ieKcok8d1kYEI1eiLT8FZPPe56aY9iMZlVMreU5Hag0X0P/3Z+E2ZF1wvbK+b3y/hRXkxcfywMGdXY443HvU+9J+zdpD5GxhPnKAXiDzNi8mnpeuDl+j6N2v1YNEHzQ3h+DDnx92F+7RDOPnKcsIvJdGW2fT5orSB9VdwvzcnYYC/Afz6yDTutRQJi8lVi70JD7m186cLJmBVdh0pnqySrqvlKrV5hYrfM974TMPpH7qZDP2My+Ya0KrQOJrBtsEqek7RWIT6YTJl+amkrOnNl4oHHz+caQyXFUbPr0FRlyNgImW18JjlG6INJGbXYWUjAyz7MGhdHqd8r521iUK4J86A1Ly01RWEVNBJkUy07zp0ZJ4r+6BRsNxfh2/dvxjbtMHRZk4QtzWZRvpE+yn6D90ZsjHQIo71yaAhXH300Lps1bYSXWb6p7XrQgtSCsC4ikPTWrj341eOPIRmhLJ/1l4uGSAz/cd01qNeCRmMAsoUQp2J8qbNjY40rhcrPVSja+zGhpLkYNPm4U+UxbN61G4OZIUxtmIBx0YjUTKE9yIg97kfY7Ki7EISUFPzJj+JMxX8rfHH0chdNEJB+vp+++250xoowZA43B8N01/c/nBBkCzyGc1lUZzO47aYb0QBfgrXEeoMsYh6XYcLxXPT3quBNkg/kGA/ClRo+BlVL9ib7pXFSHIsf9D2jj5ePlniyJQdRWTFGfWdo9/IBrvV+ctF8yR8YT47+u5Bh6ckWBB+M9mQbzUgbfQy9ZLJFYojHiD6rUix8HSxClf9+IJAtL0UNkGK+Pw+y5YMPBgNPtncOHHzwt4BsQapozqlH1p2NsqpTAe0wQHrZ7FbRSNbIU0T5wLGgJqj1pw0Bk82MIGvqsMgWENkkfUGUtFTicoWxoQt7YXJpCb587lmysSF6zcL8n++6E90s+A0Lhuvgm9ddI/5pBL744IWcrR/e/wh6MpwIlbngj2+6EXXsxgebq3+++14MRNhFBEpzNr53/bWYoqvP4cP0SusO3PvCX9AZ+CFV52x861M3yJnyYefkwe9qB/CHxYvx4pZmMY6OezamJOL49qWXCUthcUcnfvnE4+iPJuS7mKr6hUsvZYX5kQAAIABJREFUxcKihBw3N1q8TgQQf/fmm3h00xbxo2Ny2/ELFuDCebMFQCSox/4mr8Hrzdvw6OIlMmmViHHiIbjhiMNlEg1lUVLyycTGb+U7CQm2Av5K9He9hJi5Eaa+G4aRJT9GdZqkoxY8xP9gsn2A6eRv/5UQZAtbXCEDyxeJEDPBytFrTUSbNwW/e2UX1vXQV6IRA1oNsjpTtli+KImo9JPyN3Ak+DIMXvzvYLkNM6RGgy0BLVl8ADgmXUlyorFylbsNR1Tvwc0fr0O9vRpldqt4pKlNNan7qn3GcR8QMtX6HhR1BIWUsW2FFN2UcCzb1Iela/YgmSQgRKkKwZU0yooyOH5RLY6eApR4O1Sn2EsFgN5BVrj3HQ77Bx9sa6tC/9AcaMYEWFYJopSKxhl+YCEWtRCNRmBa9GUzpWri857J2shlsyNANtWBHtkiHeERwQ6pq+VBNjLZdC8rIFvU2A4vvQyarZhs9PTk+Q83dkYVrAFTUNJbtShybkI2kc364fjmnzai1ToS/RF63ilmj5hDMzVtFMhWyFx8v8smoIrnC3OKvhw3HHMMzpkxXQAkFlwEjhRzTBPD3je7uvDTRx4RUIjSybOnT8c1xx0ncyN/n/N22LVlw2KtncPX7vk99tF/JEovFuk3q2ANglS+hpJMGocYGr59lZJJENzj5ygmm5T6eZCNxRnZpJr4TqnCkb4f2xwXP7jtp7juwguwqGmSgH70DqXnWwiyhd1TNWaVTEHZKgd1aoF3aQiy7Y3H4EUsxLI2yrNpfPGC87Goqgo1BYEQIXYfFrKFfPbwPPgUhiBcuG4TzHuDTOynn0ZXjMxvC44BGK6HYsdGbXoId33qJrFy4LpJ8C187sIqp/DY+f1hMjglrytELvoAeigX1U1pvvFahkwKdR1GvrhJIUMnTm6VvR1NuWX41lWzMMl5F2W5bYgaQzIfhCmjheuZ6kjTJ68MSa1KvLI6jelo8abh+w9sRI8xCRmzHJqbFbnYjZecjFIzi01bm/Huhn3Ym6L/YI1s9MW4XNI5ncADSfmy0OCdbA5KDyeUpHHDmQuRzGXxy4eXY1CvAud1SjOna2vw75dMx8TcuyjNtSFiBIEN4qNGqFcxXVjVENRIajXYG5mLn7/uYEl7JXr0ScjplFSlUG0N4KQ5ZSr1zlcBAwfqNHMTTPkkf29GeQrTq20xeyfQxt/PGiXos8bjqZW9eGa9iS5rqviwJfUaYcIoHzOyrhi0kBZAjwwrYZxUJjBt1kI8uaRVGCGeFkfM7cWiukFccdIkjPF2oQi9wv4giybjl6JXG48/vtWB5Tt8+XxuWslkO358Dz57tCdJj5x3mbjpi/8VmyUGcgbXxUoBHe95G3i9pUhCCAgelLh7MD3Riq+dW4M6dx2KvX0KZPPj6KOHmjkb//VoMzbk5kuQA9whSQQ8qaEbnzy2AvX2OhQ7u6V5Q9CCm2kCkFKTS/pmtZKragp0HH6R1ajSsXmd9pnT8ONHN2Ndbg76rEnI+YbIIE8/YT4a6+owYDv482MvyO+CElyGQ3gp3HjZmSK/2909iGdeWiISP/IveV4TnJX46ZVj0JBbJQ0mPrMEQbsjM7DJn4dfPNOGzemJGDKroXlMmE2jpsREdrAbnsvAAjIQ0zjllFOwcXs7NrT0IGPVwXcyGGNvxSVnH4vi4lLc+8Bz6NWb4BhxAcMY5HDjuUdja0sbHl26WyRrHO1sfBFkO+uwKgFdH35mMVZ3V4nvFe8nGVSUNWfJ+vR5fcTBE0Vuj8h5CVrMnTkFQ14Cy5rTAphx7SYD6sy5UZzKMY1diHr9svaxUUbGYzca8V+PbhCQjcBwxOmTwIzLFhFk65Ex6ejF2Jkbix88thO7QKaqknhLKAalzn4PxkZ7cdLcMThmSgS1XrPIg1WwEiXG5CJz9iCDjbLGBAbNOnTrTVjdW4k7X+hAlz5OpHs83hmRrQK0TY1tF5lgVMuKbFSxP+idRaAuANfya3Vh7RMExWiW2FsMGI1ot2bhR891Ym1fnUiOefcSGERlbjPOmNSLy4+IY6yzFmXObkQ0hkHRbIArJuWGUQya49HsTcOP7l+FvZHZ4rGopKoB63KErdPIYxkO5hu5qae1DGGCUAYXyvRUQEZWmJhkgx4ztgtXf2y8sI2L3H0SyMDwvZD1zcYn2Z0prRL7rJl4srkGf37Xxr7ILFFtUK7NYI3DyzfjM6ePlWALMoD5PPIM+azLeQQBDeKrmA+9KVg1go6NkoyyaR1Dht50OsdmDQZ0Au9TsLi9Gn98daf4CVIOzBcbGBOLU7jqzKMYXyGBBxZScg+K0I2E0yugn6TPyj1l3cm9lvK0E6aw04tirV8atBLiwbk5tDCQYwsqIUE8FXNVJMluEfqiU7DenY/vP7wNbdYimUfY1hCQTWr9YSwhXCuUtYYC2eJZWzzZrjnmKFw2Y/oIuWi+/ioAv8KdIve1BJO29vbjleXvoj+ZwoS6Gpx21FFSV4TEEB5FIIKVdZ1nzvfyv9nQ5J5VpaaH6qphr7/hdXmYaR1+f8iE55/8LI5Wfh5n29BaY2S1+8H3YfmRMQr0G5a1CtRdIGtVVkrEJEKqSguAm36jVARDRgS2SRD9YHLKA3uzcT6zHBUcxYTR7115OWbEoih1HGHuhVhRmC7a39srINuHyQRgMVaYLqqauGFFtv81U8OR56oJyEZPNgne5MFQ5fYBL3MeZJMNXOESGVz9EPgKAa2/CWTzdfQOqHTRA4FsUp6POvJwEHwYkM32VIISgw9Y0if730ZZ5G2Y/t+ZyeZTH1wM220EzKOQKD0BwCHwUUfeVd6PLRywo0G2Py99G/1RlSQWdTxEPRtFNhOVmEimwWFqmm4gJ8lkhgzAKYaOL159lQBbbUND+I8//lF8aBz+u67hipNPkvAAstG4yXZMUwyn/7JqDXZ2dcpgJcj2+dNPxRGNE+SB5Wbs1jt+g7648p0oSafxo+uuwfSIKRsxEvF/+dqbeKW5Gf2WJSyBUyZOxI0nHS+AH1l1/ByyIbgRWZtO4+t//DOSVkQ26eW5NH7xqZuFRbC0swN3PvEk+s2odFlqHBvfv+E6TA9kR5w0CH/xmL5//wN4OzUkaXeG6+LYeXMxr7pargNBSbIDhiImWvv68MLyVTJ6yShYVFmJb5x3rvjbFcqC1PAOxUAhJLgBA90vI6Ith6W3QdOS0Ix/gGwfcP74u/9anskWJEKKB48YsCoPHnbodzoTcdeLu7FhsBY9ZpNQ222tRAp3FivCVApTkf9/ALLxIgd9Spn0RUbjczNE2eg63HDiGJxQtxuVNKNGn8iyhI0pnhfqnaO9J8PuMZf7jJgAVyCtV4tMLOmXYWdnDn0DqiiuLIugoTqCYnRIohu9mUT6JQWSgj4+/OsA6aI7FJONIBuDD6KRIvFk43oRgmwGgw9GgWx2LoMxZYFcNGjahN3lcD0RwDVIHxV2DAx0dXWhpKRY5KL0ZCPIFtO3w8m8BS33OiKRZujo/1AgW9YrRo81DWuyc/Gfj+1Em3UY+qOTkXPpDqOM+gmySQT4ATxP3+9KhmNATPbpL5JO45c334SJgDQeyCVS/IhhmcMv33gDL23ZimQkKh3BiZ6NH9xwgwBBXEM43ypJpybcXhZM//fBh7BqKC0G/LQqEI+NwAczphsoTqUwyzLwjSsuF3CPctHQJFeFCAyDbKGnGtcGHhdLGq4nrZ6LH952G667+GIsaGiUz+A6EhaNwg8SgDdI8wx8Svg5HHE8opBpRpbZRo8BQfRki0oNQQb16bNn47ojjxDfODaleIwho44FYvhTWLyyEObvhXLPkHnG97HxQ0ntnS+/gpd37BKrB5v+b56LIjuHmiHFZOP9IMgWsqgFHAualrwG/D7WAjwX/hl64m1K5/DtB+5HH71NgpTU0U3L/cYHgS1KSLQsSu1WTLDfxZfPn4i5kdUYY29DVGca4YFBNrlTgSF51idoWIsuownbvJn41oO7JBwlY1UBziCq3R24+vwT8OxTDyNpW+jTxolBt8iJ9GjgU5JToBaYEEkwlCBtArqbRpm/F5OLB3DL2fPQn0njtkcYHFAvrONitx0z9LX46iVT0WQvR1lmO6Jcg8Vy3oEnHouKacLnmKwv+pxR2vrdp5NYl2qS8IasXiJgedQfELCMf9I7SGIyggtXiL1z/uJGscJuw+mzPJy5oFTALzLOyBrO6UVyjqvbdazcW4xOQ/mJtaXKsXqXLixgbvCEw+oNYnqdhamlvSh2O1GR0OHHq/Hw0naRgTI91HKTmFTSgxPmVKLUIajSL80Q5TFXJOvYG1tz2N5rIU25KCXA7ra8JxsBBDLuKMkVlyGRvZPLk0DKrBR2z71vm3hlezG6zMnSbKJf54zYNnztvEoxwyfIxkRoSsCYLklT9R8+sg3rcguQshrhu2lUuK04eXwnrj52DMbZa1Fk70RUJyvGFrBKAB5Npf2t3KWhuYfscpWCGb44/3ITXY59mL/wUPTrDbj90XXCZKMcjtI4PglkXVm6o3zPtISwtwjAEGTjGkOmFcESgjdkzfE6RTRbgD+CbD++cowADpSvcbwxCKLDmInfvdmPN3cmBBilJxuljg21JfjYcUfg4YcfRs6Lyyaea2lNVSVKyyuwefsu2Ho5TGcAle5WXHLm0fJ8PPzcMnRpTYBVBMvpEunfv155Mra0tOGxZfvEx4zKhwq7BedN68M5h5Uh7vZgzcbtaEmNEVkzfzZ2RrC1N46MOUaY1GQgEVhbOLkYYw0ynHpRV1eHzbuSeGs7pN7hPaREb8E4B/PG6xI+woARAgqUOmaMEnkWHn+nGz0+x2OxsBXH2hvzIBufPbLoHlvSjhdayrHPmiXhAypUQfnMxf2UgHHV7mZMi7bguhMqMa1iQD4r4nOmUuxvhovQ+iClV4nVxNbMONz5bAu2OdMEuNN0Xe5Ng70Sx47txPUnVAr4SLaeav6pEaJCJQJauTBRCjzQ5P8H9gtaXBhW+8wpeK2tGL9dmkOHOVWuOe1+yt121Lsb8dVz6zAz0YpyuxkJkdSSYa9YbD5iyHoRDFhN2OzNwg8eWi+J34PRiWLvIF6A+e5uMILz5AiJ+5HfkeZt6PMsTScK2VUQgJrjVYiKzFJMmNRy4rNXmt0q9dl1J1ajlqm8TjtiophRMmi+VJBLmcwB7eY8/PRlG+921kkQB+09GP5RY2/C5QuSOHOmrdJ9nS5ouqtARDBtVUmtCUupuS8VXIdhICs8gTz73qe8j+m5ZCXWoFdvwE5jFn745G40ZxqR1JlerLz7GOiwsKkIkWwHBjqa4Q11ImHYwuw8dk4NZtXp4i9oOElpAjCUg0A8vf627e7D+nWrUWH24oITZ6LCaw0kysPBWXILQi9dIcDTI5zgYwSsq7oj07C0b5rYcOyILES/RW9HhpopkE3q3ADHUAxj9XfeEd65eM7BmGwaVxx+GK6aM1sahJyxwrCCwho2lAmH0kjWCnwKuDdlLcA6ge9lXVHoIcvaJLSZYD21cW+HEJIWTZuGMl3VXMPEj/cH2WRMBd8XNgQVzD18zKFy4YMCPqPr9P3qi/0YdoH8VuTQrNld5bULXeDdQA+GW++5B/siyg+30OZi/33BgUE2/h5JRsW2K0Do184/GwsqK1BmK5BNpZFr0AO56EAvkz4PBrIRWC3wdAw81chQ7O7vF0VMcUwFbxaSvHgMhfhTvtbSNWRybh5kCzMBCpl6o/cbhX8/KMg2+uLwTRJdrxuwqYkdjSSGJ3UA3bqagYLgg/5hkO39kMRhUE8dSSHIJuhlMCmGExsvKi8QEVQGH8grCD4Y7F0mwQea8w7iVhtMrVMmuNFU1f0HxPv9Hw64uPixZZwmJMpOh24yVZR+bKpDK91X0qE5cCURTcllJKGTwQfLlqLXUkl5pbkcvnrD9cpAMSjEWdS/vHo1nl++QmSlfJAqMlmcduhCnLlwPjbsbsftzz+HPgYemBGYrgt6u8XdHCyXDyKlFRocQ4F1vD4RRnNnUrjhyCNx2iFzpdQRkO3Ou9Eb4zYNKMtl8F9XX41p0YhMIuyyf/fxp7GquxtJ00DMdXD9EUfi3NkzhH3GzRGHNJcMIv7cqN16191iFK0+L40fXP1JVEVjWNrRgbuffFLkrXyoJnOzdtWVmBps+niOPG9eoy/ccSe2x+IYihfBy2UF3KN/GyW1ZPZxs5qTH11Yc6amI2FnMUEDfnrddQIAhj4/w0wRVf4P57JugT20FE76FUT07dANdgkDo+SCseyH3oMfBU/4cAPrH7/N8khYWKrnQ7+fJCjdacROzMA9f9mBtQP16NIaxbSZfjRcaMV2Nn+j/3cw1P76zVTHuZ8scPQbg7HIYcgNILukRX4HqrxWzC1uwxfOKBezYxo5s3DXRDKv2Jgjo+ILPziISBfvpLgAmWQS0BzYZpOAswPNfAOfouFNTxJGwFj56MExCmRzKHlyx4PBB807FJONclGCbDFJGCXIZklThr5sDD7QxbhULY9Z24adzWEMgw9ELhq8Rq9H+UJaMYPIsGHwQWmxAtnyTDZtG9zsEiD7moBslIu+L5MtXxhKViKyKEV3ZDqW9E7Fz5/vwg5rEfojE8S4l40QcZDQRnZdpRgMD/sAqUwqGVVJP2TLwFCZbBpH19Xiy6efLs0EznPipyMzmybADbMIP3fPb7HbMJCNRKGLb9gQvnLpJTimrCyfwswRyBmRDDOuBU9u3Ii7lywVr07S/8Vjw6fZq/Jki+cymBaJ4N8uuVhMd/lDUEkZJChGm4LlFHjHwpTAGtsaXCP433t94LZf/RLXXngRptfVymcQaOPnsHgNDXcLQTp+Do9RbfmGQTbxeCM4eO/vMBSxYDouxrkuvnfDdSKjFZZcATDHgpnyi7Z0Bs8sW4ZNu3ZgMDWEkkQRZk2YgNOPOhKTIhE5HnVdRzLOmn0f/3LX3eiJJ5CyVBgPQ3sKmWwspnktwhfHaig/4frGY+7zgU3te7BnIIlBT8OOoRRe3rAW6UhMrnmY2r2/lKrggzVP/G1iuiNM1vH2Svzz6dU4unSrMDwIspGBtL9cVG0Xw0AUsmIIGnUZE7DNn4P/eGgv9hizMRQZC90eRI27DddfegqWLFmMzTv7BDSgJxLBOW5A2Qahp1S5vw8zmsYiUToGy95rxgBlj2TEu3vRVNyLW8+eg770EG57ZJPI1G09hhJ3L2Zaa/HlC6dgYm45yrMtArJxU85mQdhJV9IhHSmUYcBsQIs2D195oBM7jfnoo8G9RlNiH4bHrRe94ehHR98fH1pQPUuMTPCwMbGRnm1MEr1sQQ6fmOmi2t4uqYSUPDFtk1IpMu4G9PEi42rXZ+KxlQN4bTPQb9aJfYGu0bR5AI2Jftx8xiTUGN0ip1y5rQcPLOsXpjWBHna/KZmKox9xLymJkZJ4yo0uuSpGMVIagw8S8HUlL61ym8WT7dZjfNlYc/PMTbRDFQUlbvROBP2+KrAvMgO/XQa8uj0mLEQCIiXOHkyPt+Kr51ULu4nyLYYICJPNGIt2a454pW3IzUPKGicgWonTio+P78OVx1VgnL0RReK9Kc40AI9ZQIEo+s163L+kD4tbEIQZlCmWbiDRItu6xtuEW6+7RDzsfv3wu1ifnY2+aBOynhJOkXkobD5h1kQFUJCGiEcmjpLbEbQP/droQ8a0VAZMNLor8OMrCR6uF7bVEMrQac7Cixs9PLYqg06zSSTP/NwiI4NTTjhCALtV763Gnm5KZhVAyldZWRl6+5PwjDgst0+k1xefdRz6B4bw/OI16DUmwjeKYboMg9iH685aiO6ePjy2hEy2cvFgq/RacP60Lpy3KI4x7i5ZI8mso89buzYHv352CzYN0g+sBq5vCgBCptgh9S6uOX4citEla9ozy7bi9e0xDJoTkAG9sBwBEQk4RiX4gGCVaryLr6IEXpQrWZ9GD7UO1Gc34pLDDJGLlrt7QVEq5X+LdybQ7jfJ+RBUIVuTiZYEiwjg1bibMVnfgK9c2ICxaJHvlZAHXyX6siGXNmvRrU9AqzMBdzzfhm3peqnNCIAywbbcaRFG6k0fr8OR1XtR7uwUYFCeZzK4w2TSwg198Hyquo9MNxU2wZAISsGb3Vm47alt2OrOEC9eAqrir+c249SpOVw130ONswEl9FX1BqE7GVX3MIGaNg6OJaBaszsD//ngGuy25gjIzJqHnnD7g/D0/6VclSAc13USGSIy/3AdFGkkyAKkcoAgVsiIUVwmqpF4vhEthTF2C44duw/Xnlgj3nGUcAv4H3g/sx5g/UrGWrfRgFbMw9cf2oed+hwBLvkqcTswzlmDr547BrMT24TFFvFSMm9wbqFsN40ybG3bjfrKIowv6keJ20nYWUBSgvmFtVq+yUoGvghBS4W1RmbrE+uAx9ZGxfMs5ZfDNhhSI+1YmbcI8lMRperCrAS50N/wnKMn4KhJUUS9IbEC6M1Fsaq5Eyu37EVnis96FmO8HfjsxQsxzdoq3pkKROc8SPWBkiaqgrig/qfawi8Rpu7LeyfgntcHscuaJ5YxDNKQOKZ8sNVIo33lfcfduI64ncOYXAbnz5uLGxctlP0hd6ism7QRDl08gGFvt5CdxpUoQBYC4G5YBhrWUGFaO+uo+197Da+uWy/77hrdwNduugkTTCPvYVvYZN2v3C/4H4pLFlyWgjC/kZX86E/4cH+n9Qql6aMZdaHtx3B9qo6F5xnaXCzt6cW3Hn0C3YkEUoZW4MmmpKDqfob7nMKKaPgYBQgVkM0WIPTLZ56Nw+qqUeLkkKBVSbAnjDAMynULgjcDEoGUM/t7Jua/gfiQDvQPqnTRvFz0IO8p3OYruahXALJRgvw+3zXq0h9ULjr6FoWgFyeZnONgYLRc9K+BbNIJ8NHfNyBIYiKukMSDXZhCJFA2DgWebATWCCCpl9pEsojiAu+4voBsHDAeUvDRJ3LR0si7iGAlotp2RIzuQOb00VkYHDQezVu9Mcg6U1FceQGABYFUlLwC5VKTly0R7CrwvvlDALINRCIixSnPZPG9T90kYBO76KFkkg/rva++ird27IZrGkhkbdRHLHzxqsuxccdO3PnSyyKnzJFuKX5qNqI2mS6MpVcGpSLbCDAHDuQS28ZF8+fjvGOOkqmF33ELQTaCYhpQls3gxwTZYhHZKBBk++Yjj2Ntbx/S0QiiuQxuPeEEnDFlsoBsBOJCkI3INn2ARoB2ThbfuvQS1BeX4O3OTvzmiSeEWWHaDqZYBr599dWYXADWcRPG7M/P/eKX2FFcgiH6MLk0snYRDwytzcAlVXxfgkQTXseE48lE+uvPfS5PB1ZXQI0XZUUZquWDfBR3OYb6noalb4Zp9ELTFF9Cwo3Dzso/QLYPN2t/yN8Oays1yysvNXI0yHTg5q9Hb8AefzLufrkD7/VUoMuYJoUFNyTidRW6UY2K8P6Qh/H/wq9/WJBNFXks6ligsKtOM9zPnBDBkbUdqPG2o9jZp8xlxQ+rcHk+2OlRJ6Hi412PcenKCDiMRJfnh6lzmqOSwuQzlWl4gdr/Q167/UE2erL1J2cCZlMBky0mTLZohHJRCybBIgYfaJrM8elsDrncXwfZCuWiIcjW2d2VB9lCJhs92T6MXFSdtAIrpFjVmKQ3Ay/tasC9i1PYZS1Av0WQjSy2jwayqW9QsgdL1xDPDqFmKI3PfOI0nNrQkPfNVFnPqtvKOXvJvn343hNPoidRhKwRge5RLpHFGbOm49ajjsozvEKfkBAM4/z96TvuQmcRI+spKebjaKiULh2I2jlUeS5mVFVLc6gsm8WZCw7BkVOmCtDGfnrIqOM6xln2xw88iH7xGDWRNgwM6Dp27dmN2rIy1FAWkMvhqKYmnLVwkfJ4C8yKCbKR00RQ6r+few6tyRQyLLS4MaGdguZLgE6XB7R2dcHRgeJcDpfMX4BLFy0YkfQZssd4bV5vacPdzz6DPstCxlQMwzBGvtSxcfPpp+PYpiYBIsNud8g6o93Dj196BW/sVGw2rq1M0yaz8K6bbxSWIAG6UDwXFumhh0k7fPzu2RewvLVFzoWstaweQdrUJNWVXm/CeJSxNbpZMKq4ExDcFXZPmd2Gemc1bjq+BCePbUO1vYlZt+8DsnFgsY4xhKWS1MsxYE3EFncOvvZQB/aYh4h8TnMHUGdvxg2XnoTB3m48+pcl6NInYcAahwxhUTGEzyDhdmHReAenH3cYWvZ24PFX3kOfMR6+ZqHM2YOJJX24+exD0Ds0hNsf2yym20wELXL3YI61TryGJtgrUJ5tE5CNc40C2Tj+FThN7khKr0CPORkr+ibihy+kscecJ4ABARrZ+Pk2DH9INrFht5lTFkEnsito+i8G+mSaOJ0Y627ANYuGcOqUlABuxUzN9HKi9SU7hAwT+pcxwGQ75uNHD2/EDn+6gEwE2fj0k8lGmeWR9f246MQZwpBbva1LQCgailNSye8mL1TCFXyy9Dw43AMalshOyUoj8MP61mL6rN8tvkvHjR/ALceY4oNJoIugAJkrvHbcOpNBltXK0W1Mwh+XJbF4u4E+Y5ywQOLOPkwu2od/O3eiSE/JlrL8jPJk02vQqU/GbY+uRXNmigCqcNIo9fbi2MYULju2DtVOixiYc3YjmGCAARE0NvdELvinpQN4dbuBXm7IrWo41E9DQ8S0EM+2Yby3Cv989dmyEb7zkaXYmJlVALJ5yi9P2vcqYZUNNbLHZL3xs4QehIlIaSDDFZg0y2ZPqb0XEzwy2egbt1mu5eJ1nXh9RznWDZLNxpRxSiLLhGvE71H+oRTTK/N9kdeFdZ3I1NU6aLkDKHfbcOGZJ2Lr9jas3NQurEvfTEBz+1Hsd+PURY2yj3lySQuyekLYpJXOdpw3tRMXLTRR7WwT9tyQyVplMt7unoA7/7Jb2KFMhKXUl2OAvnxlThsuWBjHMTOr5Fw79VNaAAAgAElEQVSfXapAtj4B2VTyJllvpu6IdFv8guUbFY9KcVlVZAyBPYZq1OXW4dJDozhzSg/K3N3C8CfzcJ83Du+2uli6NYmWvogEAZAZymeCpvxVzhZcckQRzpisgEaCuqYAwRQsUk1QJUEpLfZE3PuXFmxMjUWv0SiSca5RRV6neP+dPSOL8+dbqHE3CtDLd5OZqsz+lZdl4YtiQiEkSFABbRXI5qRf7FjstWbi7tf6sGx3CToi00RGy7mB5zXF2IzPn9eEqf4aVOSaEaexPtLQHEfuLdNWyfTKuRGkrHq0uRPwkwfewT5jirBUxZMN5qjWVpDnTnBNI/CtEnjJsuQazvuWoMek2yvPBseopJOHQBsbHz7vDhU3aZS7e3DkuAFcceIEVDqtAuKTDyjGDhIGYcHzI8J43WtOxWs7ynHXWwY6I7PkuwWccndgXkkbvnRmiaTqFjtsE/nKn9gYh42dxXhlRQt2d/ajfoyJGz4xA9XaLpS5ewSsJ9eNz3BejSmUKKX8EJmqUYUufTLWpCbj9qe2Y7exQO4zwVm1e6JHYk7YtdxXaroFnTUiG77uoMz95WjHzecfhdxgJ1Zv2oF1rV0ipebYIGDKObLKbcEZcw1cOMeWtGTlmZkaNtUKOyAhyOZrsPW4eC2yrnqqdSz++LYtIClT3D8IyCYADhNBc1nxsf3E5CZ87vjjpDbg2XE1OBjIlg+gCnC/EEoNQwy4OvNp5CewPggbeO90duO2hx4UpRrR2qpsDucddiiuPOKIfNOPM+XBOBujmWn8vdAXLXC7DfazYQX6Icvv4NcLZaGyVgb/P59UGzIEg2MtlMNyr097qD+9sxwPrdsgTccM9+IS/hC66g6DbCMdXEbWMYUgG+Wi/3bGmTiyvhZlxDNcNw+Cvy/IJoXCgcGvsP7vS/7tIJsK1PiIIFvhbSpELoNtr7qpZLLZNrp7e1FbXZ2nZ+bpvoXsn6BTERaLhC0G+oN00dhwCRp+lwLW1MGrNBdF3wtBtoEUNbEEsNSG40Cv0Uw2X+vHYN8ylEWXw/SWI6a3wNK7/maQTfBvSkW9auTcWSipvEikoshnt6kNlRg/F6SLsg9Ig+n7ApBt0FIgW1U6ix/ecpOATQTZeE3IRiAA9uy2Zvz+zSVIWyaitgNuAr594w3Ysa8DP3/6GSQjqsNSapo4amIjiuws4o6a6FWdXkCHpp+PZ+OIxiYcOn2qLAvcNNycB9k82TT9+OprBGTjBoObkh8+8xzebm8XCSiZbFcsXIhL5s/LewHxkQo3Edykffaue9FncTOsozSXxo9uuAYVRgRvB3JRMtkirodJhobvXPPJAGRT0zk7/TymL9zxGzRHoxiKRmE4DuZOaESDZUlHgmChDHaNnj+KZqwkCq4YXt94+un5jkEhyKYuSCgZ5TTBu7EKya6HEDU3w9A7oelB+k8Y1S1jejSxNhx9/6C2fbTpXb1rOOhgeMZR6eYWbCNBq1X0WQ3CqrjvtQ4saS9HlzEJKXbuhMHGNLPhOOb38zb7W47zf+q9H+T4Q8CF8fBkYtTYW3FsdQtuObkK49y1KMm1iQeKdFgZXy+JucMdQsmDCEDn/LIqUluV3sq+EeeM4bgvFc+uwD2m6iiG3EeTiYZXcqRclMEH23fVoG9whoBsVqQoYLLFJPggwrkvGs17spkMhPF9ZJhmnMtJnHcYfKCYXyGDLxhnBTcwz2Tr6pLgA9PSh9NFg+CD4XTRvx58EIJs3Oyym9xpzcTTLWNx39sO9liHiNdRIcg2Yj3NFzX7H+fo9ZjrBH2+yrNZjBtK4ie33CyADlfE0Fg3TH1ik+I3r76K51ra0CvBMTSg9yUivcFzcPu11+VTMMOVOHSq5Ht/8PRzWNbRie5YFFlLJa+FVHrTcyVGPuYomWRlJotrjzsWZ82bK8cSisZCUEuaOD+7HV1xMuMMAdpyerAp9F3E7SwqbRunzpqJm44/QXxOyA8j0Mbv5DrIYu77992HdckhSbfm+dAU2zMIO3hwg4Kfvm6UG9x24w2Ypmv51FLF8Au8VTJZfPXee9AdjSFpWLAjhsTCcw2LkC3NEINMDt+8/nrMicWEZafc0RQTj+fzYnsHbn/6abk+tm7KmkiQ7Y6bb5TggxBkE/Z/ICgi2EiW93d++zvscBxw7bdpB2Eo/yHaRohNBCPKgqdrdB223zwUgGxkkpW6OzDOXoNPHhXFmY27BWQja2oEk21Us0hJ6xXIljK4YWvEVn82vv5AF3ZbBNlqYNoDqHXW4tOXHIMxsRz+8Mhz2MbNtTURg1qdsGAJWHEzfcT4FM4+fhG27O7Eo6+tR6cxDb5ZhKLcHkwsHcSNZy1E10AKv35qowpW0KKyCZ1ftBGfP2cCGrMrxJONIJuEKPi2YjXLZtmU54gBN5RGPrs1gftWxtBhTseQpnyDKMGkZFUYF1omLwMjCKEsB0qQM8pg+3HZFDPQgUmMtxxt48RGstqaBWSTTbPO/ZElBu8DWhX2Rubgqa1VeGBFVs4rZdQKyMaRQUCI3m4EV05dWINjZ9Vgw7Y2PPpWu0gYmTCqklbDcl9J1l0tIVJJ5dIzvDGPErT0OlDptuLo8Wlcf2wJSrwO9NoRrG7pFllZWieApBI56blFX9J32nxs7SYrplK+if5dNZFunDKvVKRcBE0U0BRBxihDv1aDV1d3oMNtkM0wIe2414dp5SkcOimB8uA9w6BXUth4cxuLYSYq8ciyTize7qOTyasiH47D8yxEzCgSuTY0uMvxL1efLjXwbx55ExuzMyQlMOuxWWRjUm0MpYkIsq6GLTu6gkRNU0BOC0nMm0RpZQ7JnImWPX0Fnmx70Shy0Rph+/E6vLUljT8sN0UCO2BORNqsRM4n00WDJhs1WySGfBmGEQSrOLJWKAN+zim0Q0nKWL7grI/j9WUr0d6bk+vp6tEg4bsPs8ZGMGlyE55dvFFAToJI9HG7YFoXLlpgoNZpFqA3ZVZjrzkdv3nDxuLdZNpNEcBGElQ9Ju6qpNRadwuu+MQhmFgVxctvrcTiFl1koPRvI6OSoQ5hw9dhA1JPyDkT4KdfsUrFTSPmp8WvrtbZjAsPLcIZUweF9WQRKNOjYgXBoBMCOhv2uHhrYzc27skK0Eb/vKnFnbj13JmodzbK5xBYoa901olLSisDA1qy9bjzxTY0p2oxQDaRTv4xEPO6Rd58WHU3bv5YJWq9TQLyFPn9IkkNZZWFc5gq3RVTWhJG+YzT21TScuuwz5yO5zdpeHiVg05zqswZnKml7nGbcfXhGk5uSqHe3ohSegfqGVnLKeGXOkV8vRigYgnjsFerwfrdDvrJ4mPCsaxD8qAHcy4VUTwe+t2Vos+oxerdwNJWH0lUC7Btesq38MipUcyvy4k/rgKLFc9JAlVodSAy9ZywAcdFezC12hN2GWWX+RR4hrsEHncEtfZY83DP6wN4dU+DMMnYOGBacZ29Eecf4uGimQMChHJ+oDx+W3IMnlk1gKW7KTUdJ2x5+gaePNXHBYeXC/uVYQtRjSAzd2is3VQKDwE2cSXUK8SGZTem42d/6cK6/rHo0ScLKMt9JefhGIYEfI5S4i4M9biw1Qg88vni2CODsNxMwstlZF7ktSK7kQ1bzm5RtxNVznZMjTTjKxc0oM7dLGoMlY6qasvC/E1hWftUYiWEUddhzcLj22rwwApf9gOcV5nY7mlGgdx4f/BG7olPtrEre9sT6uvx5VM/LgGCJJEUJnPuBzIFBXkhADVi/AY1Ct9HagbXeCoI/v3e36Pd95G2dFiuJ7XBFUcdjUsWHCL1hPJm++CvwnqWTRgCnP8Tr2FXcvVtaucsnGbBBbYB+Mrd92J3JCphWTnuNgJbh5HBB8My0YAfI5+Xb4IVMNkIsn35nLNwaE2V2KLEw+A3agMNSzHZ8iQvpZn4q3LZAE/qHxwQj+dEEHwQykXfLw9gNJONYzVMOz3Q+0bflzyTLbyEB0tpUP+ugC8y2XiSVVXsvKhndiTdlpMMKb+8Reo9wXONnr5+2TQloowFVjGocpGC3w8PMM+c45tFE2tLhOoYGs+xGyLMObU4htHJ0hXgVOcqBofnp2AYgxjoXYqK+EoY7rt/P5CN3Ra/DI5bB19fgHgZmWxzA3EKE5IKkVxFPebg4+AkgCQgGz3ZLBOWpqEincb3gwKd5SIHTSjfeWjVKjy+Zi2yuiW+bWW2je/eeAMyjotv/u63SFqczIAyw8DXrrw8H3xQOHmEUw8/lxIYfgf/nRsPSm1CkI3XtDQ3DLKRpUZm2e/efgdPrl6DfpqPex4WlJXj8xecJ2yIMGSBkww3IMvaO3Dbs88hZRryu2SW/fzmT8n3LelQnmwE2ci8I5PtW5+8MgAXFQNiED72QcMPHnoMSwb7BUTkRHXVWWfisMoKmaRCSdEwn1H1HPgdlNvy/EKpqIzRESM/xON5hdkRWodUz4MwtfUwjHYY2qBaBPdDxUcuAuoj/wGy/S2TvfLm5wQhLUx4fFDY2fcZMV4u3iEd5jQ8vNzGC5uBDmsGkuY4kSmpLmQAZu/XWRip/f9bjvF/+r2FRucHo4pxPFOOQPkIGQ4NuRX44gWTMDe6DhX2VsSQRIRmw9xAFIBseZPZ0SBbnukZCvWGMTblVxKAVoHcY3T0+oe/RvuDbEouOgua0YRorAQRK4FINGSyRUYEH5DFxp8UCzpSzEvKYDIM4SDs6NH0b8pFu7tVumihJ1tUb4WdeQsE2SLGFpg65eMsoNWzPgyCDp+xAixN8Q0a0srQYbIYrMP9y33ssebKeKVf4PBY3T8t8v3AFP6bkmB5UnCMSWdw1sQJuOmk42X+DQMMeEQhc4yNji/ddTdaoxHxtMyJzJhMZwYmDOE7F1wkc+lwyqjwdmU94Bz+ws52/PK559ARjyPJ2HrF65XnNAxfiPq+MLjGpIdw0zHH4KzZMwUgC+fmUFLA9eWmX9+BvZSfRmjoH4ETVCdkScTYYc7kcMbsWbjlGMWwiwahAZwPkroma9R3738Qa4ZS6I/HFa+Gg9Dg2urDZ2gQG0h2DrOLEvi/F10gMtow3j4sghnu8Jvnn8OLLTvQG4kgYxHMDywduFkFE7jJzrNx4qSJ+OdTT5NzCkMdwuJyM4DP33EHuuLFwkSj3x2LwzsLmGyRIFE0TAnjd/+cfm7btwtrPE3PO9YFQTqCPGV5BpsaXx8MZJNYGJQ6e1DnrsEVhxo4d1I7agVk6/2rIBu7+LZvCHOEnmPbvP1BNrJl/+mSwzA21od1m5rRPFiDnbk6LN+pyQad7NYyZxeOqe/FOScuxKbdPXjk1U3i/+TopYjZHRhflsV1Zx6F9t5e/P65DZLux0CMMncnjiprxmc+UYeG3HsozbVK8AFNsQmyKeYLARCCMREBaXZE5uOul7uxuHO8SFe5FjCxrkrfixm1Gkq9PvEk8nWCWdysRUWKuduuxNZOiP8kXwKyOWvwLyfoOLquXUA2sjLMgJVCeSIBvF5zPHYbc/H9J7qxMdOEbq1RAEgGD/BF2JebW/pkjvF24urTpmOovwvPLN6MJH0ujUrYWumIUDIeM9c4+tb5PhkyWWET0cSfnnIExQjAHNag4Yrj6wVIaUmV4o5H3xbmWL9WIew4Adl8Mu6YFl0VfCa/i+M5LX5OBOj4J9cMJZE0AgZcqfw+Dfm5oYfmwPKYItgjYBuTLLk5J2eKMs0o+mTTfv0npqOhtgLPLGnGsuaUgEeU/9LTkxtvw4gjkduJRmc5/vXqU2Uc3/XI69iUmYWBaANyLqXvOZx02HTUVpdjyPbx9AtLBPgjeETQkr6jF591jDBw23uH8NqyNSrJk65g9GRzVwvIVu1tExb2+u4i/OyFJPZZszHIICSNwKaSk3HsMAxJAhD42R5BB7IduT6qxFr50YvFOoBBHR878Ri8+PrSPJggLCbO4u4gSvxeHHbYYXhjxRZ5P4+XLMgLpnbh4oUmat1tIq3tM8djU7YBP3x8H3aZc9Cnj0fGqBDTfxEJamSAdmKMswP1kU5cf+4iLF++HCu2DQmwSyYQgVhpPMoqbMLWo8KY5n3nekQpZpHTI2O52O0WHz7WBOccPgYfn8rnUoFlXMcpC6csOWOMkQRb3q+2HmDpe63YtWMrLvv4bMwd68k4pl+eyDa1BFLi19WI9X3luO/VHWhxGtGvj5Nnny+y6unlN7toJ246vRFN+lZU5LYjoQ3kPeRCFtuIWkEKiQBM8U2VJKmXIqlVSnjH0r2V+N2re0TGOGA1IIMiMO242N2HRXUD+KeTitDorEKNsxUlzl4B1sU7kKAqwTKZQBUzjfeXPnRppgNrpSoVV7y7VINesXo40hUzkGEVneYkPLs2jafXuugnK9dIwHK6pYFx+fG1OK6RwQa7lEetrJ6qTuDnKct0sjX/H/beA0qu8j4bf26Zvr3valdarXqXKEb0bpABAcaAAYNtmrAdO06cxE78/WM7iZO420lsEzB23DDFiGawEUZUUdXrSlrtrrb3Mrs7/c79zvN7752ZLSoQvnzf/xzPOTqC1c7MLe9939/7/J4yoeS+aXUthMXG5oHjTSegop2PQXMeDmun4OsPH8RR41Q5Xx53XqoLdYnt+Ktr6rEquB/FCTJaU6Lw+M1rPXi1rQDt5hkY9dRL88pnqcbrxy+sxDnVfQL8Ewj0YEyefWm8OkFNfJ7ICOs1luCxrRE8eziEfmMeIlo5OPeRiUcbgHyMIGSPYW5tIUorapH0lOONfd3oi/nEE1LWKo2gMUMyVGOElh4ShuMEoBSkB1BsHUFVaj82XFSGVdVxBASgPA7I5shZIygWkG3j4TI8slNDt37yIBuPhbsEMqIKE3Gsys/Dv35Y1Qc88uOBbFOZ5DPt9lyvWQJstDn69sbHsWNoFGGPKW9nKFJdMoV/uesuNNAvdsp3Hqt2dllm7r9PqsOnMdzffQV+vO/NNOWdX8rVw3Cf7zY+nzjQiAdffx1DvgCifj+SaWtaDaM+4vj7MT6mJN24wQdfu/4jWFGYL6o7erKxduWLIBsBx2MFbx7zKkwB2UI+1Qp+dyBbWEhe7xpkaxsZtUMhlqLO5JBzlFNvsuCF9MBKJBAOhwVkk4fL8WDIvNVF1Jy/3Whk/j04GhaQLUSQzWWkOb8nRpVOVZkB7cSHg5rYhAOylQDsOucid84vC8pqpWEJe4zFVRS6MYbxwTdQFHhHQLaA0SpMNpXswo3jexic0nHxiB9bMl0Lf/AcaL7LHT829rDZzYNDp3Vjq6eDbA+++RbCXsoDbBSlLHz59o9nggT4MIvRcsrC9x98EP00dNc12UTQj+fbGzbIgf/tT3+KPm6OxJMthbs/tA5nVFbIxsBNm3OTTlyIiFeeR+myz2jmfM+9P8GgX90TmkZ/67aPY5HfK/IfQlFvDA7g2488hoFgEJZmoyiRxGevvx6rCwvks9zAAgKI3330MRwan5COfMhK4oyaWvzl5ZcKcv9ibx9+/OST0sXnJo1BDl/9uJKLkrRO2rgrd3ro7a349a7dknLHB2tRVQU+e/llGbNt5Yaj9OHc/PBWslfM83YTX/gzJ2dyynTB0eJy7/YhOfYMrORbMI0OGPqIA7Ipqcrk11RG259AtvfwBE16SwZocyBLkY3Y+SLHIUvhhSYvHno7jl5zgRSF3BSQwaZSobKsj5mOYyZQ5L97vO/n+3O7OpM/NysjdedCjuXc0abERTHpOFel9uHaFRauXzqKyuQB5NmKhk+JwMkBwWoiVDIOFRKgUkknj+9MtP17mTcnneBkkG00ugzNbeUCsolc1BOS4AOfP+AEH9CTzQOP1yedKDkOQ5d0UQHZCvJhmG6abLazNfXpdMeD68mWH8qCbIYxCA+akY69Di35AvyeZuigfPzYIFvWrFeBbFGtROQtj+wvxcbdpsgaxj01SKVzQTbVIJr5NbkYcS+z9PhZhCRVquhXr70Wa8uKM0wtd2xwHiSY83JfP779xBPoDwQw4fOJVykBJK9toSgygesWLcYnzzlrkqcmj4ejhR1KgnR/fd8DaPP5EA4EMh1KkXIJazgtxxNKWSiNRrDh7LMyIBsLV56FC7Jxfbnj3vvQ7Q9gnMa4pmLGSYgHmcdWAoXRBK5cuhifOssB2dzkUxsY01TgwD8+9LAEMowGA4ixPBJLCHq5KAZ0KG2jMDqBa1auwF2nnerIQRwWGkNyNAUgfvF730Ofx4sxrxcJ3RB5g9sNFTa0xej4BMqTKfzg838uklE3xIAcIPbyeX2+/ugj2DNBSRg3NopB958bVLoo10QB2WwgSS8QJzTh0/feCyagjnt8iIpMUAFr7vPG5y/TASZoPC0qfrq8XM0DSWHfMEHywysTuHHJMCoT+xHQOA9kNzGZTKwcRpswPTTlCUSQrTm9El9+pFeYbFGjEh5rDBWpA/js9WtQ5+8Tn7NRzMKzOwbF/2rcKJfrn2f14OyaQVx1wSk43DmC327ej27PCsSNIvjJqCrQMKfUg+FwFIcH2ODzw9SSKE224rzyZmHi1iV2Iy/ZDq9O1hEZKQTaNOgGuUJ+TFh+jPoXohGn4usPH0CHd6UAKix8CUidWzeOG8+tQ1G6HQGb7TpLmM6WVoAhfRZebg3g0de7xYif5xykSXxqD/72ch/WFLaiLNUiZu8UyxMIoQR83KyWdej55iB+8Y6BbnOxky5aqIJ2xL4kKQ2PAnsQRckjWOBvwfWXn4FYnL5cBei3a5DwVMh5SM2MBNp6wti0rV1ABXJByFipNrpx26ULZGNM3zGyxko8E6gOJkSW2DhRi39/cj969MUImzUSOiEhAponEzRBBglHhPs93ORSukgun0oG5dzDDTBHjQeWoQAmMk74IuvItOgGFpX3iF+lTe7bGILpYZF5feaSCiysSCMajWEwSQ+4enSkZuOBP7TIcYEpl4kuzE5vw1/ceqnAHPe7IJsw2VQqq8ceE3YZ5YpkxxDQIZgvGeF2DF5QnpaWDb/41uk+2cgXWN1O8EEZKtJN0Kw0+u0qfPU3TRjwLJa0VYZy0HSdrCga/1OSqwCPIZw2rxBHG99BRWkelq1ai32dUexuGRUpMuW4BOGqqirQ2TOkgpfIQiRjhnsWsuzsKIoL89Ef5kxkIWBHBHihJ9tH1gRQmmyRRnuvdyEefHMEm1rLxLCfoBnN4KVa1QhAEJwdlUAKSulOrw7jkrVLEY55MJouxKBejZRRDNNU1S7nu+37j2L7kTBSRr54uRKkW1URxbpTSgWsIzM0mO5BTXAMNd4BkTUSNpKmsW0K24mAKsFdXhcyoujDOjI0gOoiMo7IBqXjEhNkC0TeSsnrlhbgsbcG0I86jNCPUcuXRpcvNSRyxobAUXz6shrM87ajxDoqQCVBXkmQdJtf0kzNXftUdU4WG9lPMRQIU5UBLLsGS3D/5j50Yh5G9Rqp+xTwo9KKV5WHcfcFeWiw96Eq0Yh8qxN+TQUs0CqDzz6nT51WB+LZzcYM7yWbRooBpa4pWZWKoUOQTRIt0z5pjnH9/tWWEbzYVoQRYw7SZhCBZDfqkjuw4YPVOK2sU3mLpdX35qqsnIpK5gbxcLMddYEjE5Xkd9ovaUHEoOqGPxytxi/fmJDwg6hRKoAcU6M/UHAIn/tQDWqSO1GQ7JS6jNLdDm0ufvhMG3ZFVgrzLUqQ2E6gKNWNerMVX1hfhbnmIRmPIW1Y/CpJSmHtzPtHIJFswZfbS/HLVwbQ510h8ylBacOaQIHdg0K7G2ctLMDalQ0I+ELifdhtVeGZN1uwpz2GmChKyAzllYvKXeR8Q0Yx5/1QmrLaPswuiOG0OQZOm6Nhfkg1Efh8Kxm3UkZkFRaK86uujx9RmyDbYjzeVI6HtqbR41kl84ySi+Yy2WbasimeMEG2PHp2Wyn86JOfkIAiN7jArbqml7XuWOV8ma0mXWYbj5iOfNxJkm3/mx078djWrRjy+JAydAGIimIx/MUV63Beba3sy1kfKalo1sYoe9STv89lr7r/fiw91fSzzn7Ou92v8DuIGaiaUn1jrskS9+ekpjRZNv7+v36Gfo9X6jo2G1nLuDXMu/le2btbTBdNoCIWw7c/8XHUmwbyEkl404S91XFwHsx4sjH4QG7YsZls2Tum7vBIeFT2E0Gv45j7rjzZsiDbu9n+aPu7umyT0iDnZZPmKgj0zLdVJUsATHcoKlZdDBdkk46j8+25cs5MwhulH5EIAgHKCyZ7jWR+XyYALvTZ03BTpcYiE8gPBZwkq5xhmSHC2DKhxpNx1ZUwuACOIhndiZLQNgSMXfDrBNkYfEAjaQ6ldw+SCC5uc+NSioRVj2D++dA8FwNYKM5iNkty28hSIUXrrIIPXCbbr/ceAEG2ER8LbV28xhZXVaMonYbXSiFlA0ORCI6OhRFlQa4zjchGXnwCq8vK8FfXXCsbmd+89Tae27ULozQE13UUpZL46CUXYe2cegGblGZcwUkd7W3Y+toWXHnBeVhdPUsedP6c9FamizKZjYs2KbXf/PgnscTvFbCKyDXBs3/45a/QmEiIGTZRZwJwN114AVbPrZduQG8kit+8sBkHe3sRMb3CVGPoweevux5nlpfIfX2hpw8/eoogmwlv2sYCjwdfue1WMajOc0A2LlUE9g4mEvjCAz/DiI+SHF2kPGvrZ+PGiy4SNpuCBNWE0D82gX07tgPhMG698oqMVDQ3fUWBxmpTJuNW49kTyjyEdPx5xMe3wDSbYej07KPbictmy2Ww/QlkezeT58n/rnpG2C1OIh9hlGLYswDvDM3C/Zva0WmwkzkX4/Rgoym/5mzU3XnL+dstbHK/V6aSnLSZkz+m//O/OYk6PWk2OhHIpnwyGNPOgpM0/GWhJvzdlYWoTe0RVksQo7JJlW69MAaPdz65IFuWQZOjMs1u/pU6+7/5mp4uSk+2obGlMDz18Hnz4PEG4RWQLYCA1wOvzwOP6ZWEIdx9xXsAACAASURBVMp9eO2iOSCbh8W00++f6eDcJYVFNecNMtkkXZSSG3F7GoDPaIYV3SIgm888AkMbOQGTTfkHusXyhF4kXfcHdxXg6QMBdHmWOiAbt43OhkJm5ZMH2dyuuHRikynUQ8P3brtZ5J6c43NN/V0m2r9vfhF/bGrCiN+HCYMbWuViypKUnpvzUmn88913CBBFJrIrPuAWnEUU5/v7XnoFvzvSgqGAH3GDckaHdeBIObke+VIJAf02nHkmrl66ROZlNyzATdOmRPKOe+9HTzAodgP07eCaxyPilkYZEidwxZLF+JSTBsq5XQrRHJDtKw89jJ2xuEo9pW2FAxTxc3hkoWRSjuUzl12OK2trhBHHK+2eG2f7zkQST7/2Gsa8TObTZV3JAPG8J7Yu65afgCa93c45G1UMU3COJ2XbmNA0Af3uffElbGppxbisZUBZbAI/3qAkvJIi5iwVMTYXAWwdHsaXH/2tiro3uablhhtMHrHHbg5MB9n4fHvthHibkSVw9eIobl4VRmVyL0KYAWTLBc6ZLkq5EjkWOuVgNAdfgr9/rA9dxhJE9QrxPypLteIzN34As8xODHY3o6hqHl7YNYBNB2zxxtR0U1LzFJNtDQ51DOPRFxsFZEuYpTBSI6gs8iOdCCM8wY0ZGyUK9KDs6/LZXbh1bRDVqf3IS3bCQ5CNAJvbqNXJ9mAIQbGY2z97tEL8xwa8ixHTQvCnmcTZhE+eZeLcOVGUpNoFtDK0tMjPYsjHgLkQvztcJIyNfqMelh4QwIWG4l9dn4+lgUYBKQLWsPhecSMetUMY8TSgTV+Fbz3RjP3JpRgyGxAhE0YqEF1AFqZU0v+OjBHOxfPNA/j4+rVS6zb1JvDz51uF0UaGjKmnUV9TiIbFp+DhzQcR0Yth07DeGsBc8zD++vpVqE3tFYYfwQ4xGrfiIj3cF5mLHzxxAL0E78no1n3i7yVsPYE/CbYp2Z2qcRICZJOZRzB2kh2Lm4+omcIE4z3krMS6h2b7XIkpE+U15L3wIiosu4pUIz53STFWVEzATE8IQEdfruZEPf7lsWYMmguQMkrhTfaJXDQLsr2Kxhjlogw+UOuXgGhgwqoDsukBCaXhd3pEMqo82XgvlAG9KVYIZNOpdNEykcQRrBo3qvHjTf3o1efBLpgHo6AO3qIavPTOQQwnCEh5RYIaSvbg87dcjIn+g6gpL5fgiKffPoztzWOSkkrwyUg7iZFK/AdDiPYcEwoEV1YsSt7Ne0+WD73hrl04hGtOCaEk1S1g2t7oHHz/ycMCWDMcgEApPU/VZ0imqgCpBA1LrSM4taQbN647QxIfX97Rgef2RjEObiZteE0dp61ejtGEgVf3DQurj88H38vn7rYLqkQmWkSwKR0W1iEZVIYk/k5+SWiC7YZN8NoGRSbpESYKCQGEjAoxwbRWuwaPvz2ILc1pAb8oC47bAblHDB8oTHdgnq8Nd31wNhb6m1GaPoo8a1jSZTOyyOwOM+dAssErkiCpF2NcKxcPw13D5fivP7biqL3A8Xyjp6FfxoakdlrDKE63YWVBJ26/uBbzjCPC3mMt5AXN9JUHnGoUqjVatuOU5Mu87DZnnb8dFpsKz/IhkvJjzNeAo95T8YNn2rEjXC+ML5h+5CWOoiHxFv7qunos8Tai2DqqUpUzALajzHLP1JH0i+JKCCBuscq51xQgkymeXeZy/NtLCbzZw1TRebCMELycN1MHccuaKNYtjImsmKAqxw9BR7L9do3U4Ad/GEKXvkh8EgmwczyWplpwdmUnPnlRGWqSnE/aVMorE401r4RlDBpzsHO4Aj96fgTt+lKEjTqV4GvzWe9DldGN6y5YjIWVbA6kMJH24419fXh57zj6Uel4+uU5klHK5idEyssxWWj3oSowjtVz87CqvgBzipISckNAmaw2zs8e5z5NV1g4wnrNlLANXiN6sv3uaA1+9WYCXcYKhL2zJRjkhCCbW69IUzCeCShSe87JKeDHA9l413KBNhcL4Uij2uuIlcbn7rsfg7TFMDwShlKYSkjK+e1rz8j4wyprD1UcuF7hOWiG/Kfr5f4/CbIppmw2BT6XveYSdVhDSTq8DXzr17/GUSuNEdMQX9yUSLPVsbvqwql1+LGY+WySUKXB+1OTSuF7n/wEKpnaniKDmh6lDivyfQLZAr7jZwJMVb6o4AMFsh3PrmymfYfWOTZusxAQCmkGfDj2DkoyhlJJjIfHUCJfmB0wk5Be8ThwEDjn5nFQjowpJlvA9IqBYma+caQVM/2/fGfSQjQaRWEBH4usjbX7++53cwK1LGUoaegxCT6Ijm9FofctGNj23kG2HJxFgWwB8WNLpuYhr+RiQDsfNhooNsmAbNm5VBGHXS0zXcB+vecAHnzrLYx6GXlL3bsNw0oLkERTWSEy0m9GEm5Up9vd0Hzm6vU4t2aWLBPcDH3l/vvRoWuImqakirLM8iZtlBcVgABqPDqB8UgMHisp9MvP33wzTquoEFkP+1X04Nnw4/sFzBK5aDKObzggGzcLPHVuErb39+Nff/tb2eQkDSa62PBYKdCjxxDPHpXymdLoEaHJA3PmrFm454oPCYJPsO6P3T340VNPC/LtSafQYHrwtU98XHxsCpwuvpv9SUbGva+8iucbGzHmoRmqLrIcbzqFQq8fhXkhWMmkUEcluctK4sw5c3Dn+quE7RZwzLNF6JQJ5uDYdpFvF847DFivYnz4ZZjmIZhGvxSYdB7IArHHmh5meqz+9LOTvQIZ8Ec6ICquO2Kw0JqHI4kGfP/ZbjQl6qXQ4s8TlGlL597ZRDhflIU+1XZjyj5S2BCT9fPHZ8Cd7PG/3783PSXp2N8gXXUGIKTDIhGhH9OXmT4VOCSbYsqeDD2R43cx/bMmm5Hm1H+Zf1BXNsM2FLmoo///b528AtlsO4R4uhZj8RXiyRazTgP0OpEbeTwBCTowPT54PYakAvEPo7jZUOAryaCbVAqFoaDauGSaJqpEUAt+dj2TRpCzHg2PjiIYDDqppNxMDiCgNyGdfBNe6yUB2aYy2aafci7I5hcfE4Jsv96Zj6cOBtFjzgSyTZcBZiPn3W9Qxy+wliSV2QglEiiKR3HtqlW447RTBURSYJRanDhvcj6nsf4XfvgjdBumzJuck6WcI+OGCU6Of9gXb74Zq8vLBBBSvBdVZLGQovThzQGmRj0ubLiIhBYwbILhGMqTglYAfothClHcc+bZuHLpIpl33U6ty2RjE+eOex9AdyCIca/6HJFFipyNEk9LDImvXLIQnz5zbc55qeNhw0W8zB5+BDuiMUnBjot/mRoDvKc8Fl6fiugEvvqxW3FGwDdJ5smOLNdfXh+eH9cil9Mz9Z4S3OMV4/rIaoPXWNmi8xozTkkXJ89HduzEr7ZvFzsDMw2UxCbwnw7IRuDSBT9dZvbm9nZ867nn0O8PSaMqQaA4078/PmqdHR9TwFkCIMKac0G2Rly1JIqPrSSjdY8DshHIUHNiLnin/Ng8YiwdswsQFsbKfBxJL8HXHml1vM5KhAETSg+hvjgFu383fNYwbvzINdhxqB/PNybEfNvQTEmhPLtmROSiArJt3o8ezwokzVLoVhjlhQEEAya6unuRIEAAtUln4t5NKyZw5VIL5dbhTHCLKBsoBRY1g182lWG9Ttgl33hmCHvH6iRpkC+yImZZ+/DVG2oxR29EkdUt/mNkzUh4DooEmHpodx6e3q9j0FiAlOaXjWSttQv/en055mq7Mol33JST3TNmlAqot3F/EBt3Ad2exeKVJcwveWo4hil7GkWREUYg1ozqdBPuvrQG8yu98ntvNifxq9fHRSpINhVZUKvqQ6iftxi/efEIYnqpNI0oC5tv7Mff3rAEcxI7UJA8KqwQmtmnkylEfdVojNTgP57YI/5UKuyBUlGVxpjSKe0LyCabZu+uxxsZYSoMgpyLLDufR64AVv6tAoQItDCJkOOJLCQa7itvT7LOogLaEMz89AcrsLQ8JmsP5Ysjeh2akvPxD491o89YjLinHL7koMhFP3/bZdOYbAkya+24BDHo4qrok3RMyiAJPBAIILhIuSqBCYup13pQ2Iz8eUG6U0C2795CAGEPzHQUEaMCrdoKbGnWgdIV8JQtQgx5+M1TL6Mn4odm0E+Lfn1D+OxNF8ObHkZXVxfa+yfQn8jHrtYRYSITTqSXMBmKfAnHyvGz4rFJOAU9p0TGrIkfYdAKo4JMtkXDuOrUAuRbQxgzynDv5mG801+Cfr0BY5Tg6X7FnHJ8/IL6BEKpbhSnWjDX245PX9GAIj894Crw5BvdeL4lJP57hE8p1734rGUYGkvglf2jjlQzJf5g51V145MXlGNWcj/yU0fh12LwaDTkj0j6sCTsOpJIh/7hhKuwnlLsLmW/QQ9Cmv1XyLO1d6AAT7zRidaxYjHYJyBMRiGvCQFqAl0NwS7cfUkt5gaUTJVSZ44VU0ByMuiUFYhLaMiyvxUwzDErvod6tQC0O3rz8fMXu9CNOSJBjuj0CiQTnL9vChuTzUWy9ek3tzDUh7suqkGDvx2lVrOkd+Z6kLleX7JHzNQCbrPCIXtIXcPnQIViTFC+6V2M/dYq/Oujh2TOmdDKhS1fmDiCZfab+F8fXYia5G4UpdvgE0m1YrLJmpSbpuj46eWapYu1ESXwhgfjdglGPQ1oshbh73/bi05zpUoVtTXxeaRU/yvXVWKB5zCK0kcRSJMYoAuIS1CNrNbfHfDjiZ0JmRf4DJGxHkp3oSrZiJvPyccls/sFBM4TdqFK1qUqZO9IKe57vguHcbpcewYtENRmeEaF3otbP7gQdSVk/nnQ2hfDU1uOoDMSxIRWKbUOwS+yA3k8bJiE7H5Uap04rz6BtQ0a5pVYSqpuh+W4OScTfPXYZNYyJVftjN2Xm3qqKIjKJ1Fkvuk8DPgWY3N3HX7yypgKZvDMlvlAxSA69d4xZJQGwVmmcFtJVEYn8O2bbsHqUEBqH9fegmM0E3QnZa8iZajXZFKQ+lcFSFE6yf3xr958Aw/t3YdhLxNryfBMYXlBHr543bWyv2UDkjtsN31dSB+Zj5/5exTlKNfuaPJxHJvZdnwm20zUIr7D9dFljcTR7LaDSQ5iHUZG/ltHj+KhzS9hQNcwzuAm1oQGnx3H+scBI6cqIWfaLrgkAwmdsiyxqlpVWIQvX7Me5SmqHNRq5nqgsf4nk21oZATlZLJlbG+O1bRW35oJPhgNC5Mt4GQCHC/AwL1GWU+29wiydYTH7GCQqUzOwTi13tRNaq58M55KYnR01PFkm3y7xGxy0qCkblIZW/JfSNcjqBfwKPrz8T3gskUhPdnGIxMoKSrK+MDl3jT3hqYsEqoJGFKmySSeMIYGXkNpcBuM9Fb4RC6qmGzCVjpZRsYkkI2bQz+SVjViyfkoLP8ggLNhYw40smykwFE+A+ohVd0wF2TrIwNt11785s03wXTRGBkC/MP0NnbNKIMRoE29yBggQEbq5BVrVuD6tWfJBoKbAaLK2/t68YPHH8ewGEorm381soRwq66XpgljoCgaw1/dchNOLa8QJpow3AB85j9+jBEvKfFp5CeS+OdPfgJLggFhsvF7uCkh6PVMYyN+/dKLIndRm7fpiwo3PGQBLCouwt/ceINIklhSczJ6oaMLP37qSUx4PDDTtlBCv3bH7Yq663SdKMnhtCKIOYDv/fZRHBgcEVmOsBptdhZVqITL8nBTU8+ZXYsNV10l8ROc0FQZPBVkc9NB3AzXViD9JsJDL8DrOQCP0Sd+GjrTnGQanYnJNtOU8aefvZcroIouJWGIIIRRcw66jeV4YHMP3uivQZ8xHxMoQUIvUAmNx2CmiVcUk9nSaQF+XQmdGNlK1zkbpqLYRw7vKTMHZCGa93Ie78d73g3IxmeVQLc3PS4MA7JYbl41hquWsBt0SJgtXvH/SKhu7gys3ROCbGR+Sp3sXCRXvja95niXpz8dZCOTLZ46FZZWC48ZhOmAbAZZsaYO3TQktY5/54JsnCvznEXTvYPuOuSCE2o6VEWUJanLGsLj49LwkfdIetsg/Nph1YyxX8lhsmXlDNNPUtGoOScp75oSdHuW4cEdhQ7IpjwEyRTJMtlOHmTjfXMDD0LRCKpiEfzT7Z/ESo83B0RS6ElSU/P0vp5e/PKFPyLs5RzN5yp7s/iMUMKQH4/jvKXLcPnqVbIOuMEJnM1ZXHGuloTnX/wKLTbE1iDmyAHc2ZBsZnqElkajuPuss7F+yaJJadMu6EeA7K7//Ck6/H6M+7iJU887R5QkQjsg2xVLFuIzOSCbFHi2jbDDHCPItjUSRTgQQlwn20KtbmR5cI0MxaOonJjAtzfcjWWAyDxVQctilpsoJZ7mjK7EKW4BNvl+8Od8n1sMK9dHNVe4/mriW9fcih9t3ixrOOunXLko1003UILXcgDAptaj+N4LL2CA3nQmZXoqvOPYkvHsaDsuyEYmWzqJkNWNqlQjrlwcwa2rwqhK7ZWESm5+ZgLZlHzKJ2EdY3qdsBoOjpdjW18pHtsWUcwbmuFrgC9Nmd2wbL4C9gA+su58NLUPYPP+KCYM+uTqwl44a9YQrr5gNZo6hrBx8z70mosVyJYaQ3mRDxWlBTh0pBlJeishhaBN+eFB/OVlxVhZ3K2aA/ZgTmiLYmdx40vGHNloW7qK8eNXY7Iu0N+KG/ryZAvOnjWIT52nyzyYbw+IgT3HOzdpZMh0cU15J4A/tuRj0JgnbA5uYmvTO/GdmypRm9yOwnSXbALttCbMmmGzBo3RBnzjdwM4qq8Qph+95EQ+KIwrCz56dKX7cNaiPAzseRpXnFKMS5aQpRdF2CjHc3sieGxPQNL6OAf5rVFcvKoCJeXleHBzi4CUmu5HfrITC81d+NvrFymQLdECn56CoSeRTtnio9WeLMMftvdgRK8WOSTvX0qkoioJcVwvFpAkpQWl6qSEVW1wR0Vmxz+S5qmxPeMRYIv3mFJhvj+aAnyeNELWMAL2KALCgiJjjVBcVDbKbOhctiKI+vyI+JPRhJ/ndii5EF/5bb9iLxoV8KYGHSZbFmTbH1+KCU+dbJS44V5eAxQGdUQsL/a0DAugxM8jO4wG8WsWVcoeYThq4nD7kPiJkf2Vb2WZbLOSe+VeR41yHIguxA827sWAOV8+y/aVIGypdEKa3BvpiAB3tfkJRIZ7pIHNjbq3pAHdo2mRTpLxpqVpXcLmcUJYSlxfFzTUobGlW9holNpJQqluijyPIBvlotcsHsaVp5aKRHtnaxQ/eT0uTZdRrRIxvVhAVr7IKqSUrswzhiUVMcSbNuETly/E8rIRYcmxqfizP3bg9b5aTHhroFkT8vs3XHYaWtt78MqBiPiLcSYrs9pxXlU77jy/FDWJPcin3NpIwtCiwkDk/XbXxYyRuU4JNf9FSSf5jIinn14iz1lPqhzP7xzGK4djGNTqMKFXIWkQAKUvXRTBlALYlhUN4mMX1aHB04zi5FGEMCAm+Uaas38OaysnOIyzKddCgtx8jjiOCSoNGHOwpcWL377eJ882je15TATXKF0mq1LqRAV7wqMxgGcExelOzPe04pNk0oU6UGq1yP3ifTPSrH3UcQjI5iyFmky6yhIjy2pjeq0HMa1QgrV6zMV4bH8+ntxtiVyWzxVZlKWJg7io4jDuvrAEVdY+mfdcWWwmrfYYhZVqGvBFMgLZzH4Jc+g3FmHTYR9+vt0n/mhsKPAsi6x2nFLej89dUoCK5H7k2fSLjIrsl0m7BIXJ/GvXV+L+51qxe6hUwGbOXz6EUZRqQb1xGF+6ugr1xkEZK5wPCPCNm2XYfMjCY1sn0GaeIXMbAU/Kwkutdtx82RrMKyeAr+G1XV14cTfnnRpE9TLE7ICwLeOU3erME6c0clQAx3Ur/Pjw8pQKXUh3SoKuN60kpDq5qBoBf8WqzeZZOjisI+FVIJsKrZDvSYcw5FmAt8YW4fvPdKHNc5rsE2KaksYfC2RzrRcIshmW8vcqjU3gry+9FJfOrhNPWtdWaWaQTZEyjgeyEXzinv6bjz2BV0eGMOL3y/XNS6Xw1dtuwWIdwm7n0yqBTq4U8/8hkM1NcSd8yz+t4TEkaE+VF0I0mULv8DD2t7XjjQMH0JdIiN0TaxgqAahwUH69bjzUyW8FckG2UNJCUSyCy5cswe1nrUVp0oKPLDanfjNYCxuGeO67nmz8WcbXP+drp4OIau+XyQTw+2Z83yRMya0PSR5KpjA2xuBNGoE4oYsneZpa+6jyZFMgWxbYmbolc/+fi3M8mUQ4PIZSQRKdtDnnC2fCrNQJuyc5IiBbkICODDbnOzNMo+wxSO9DPlBHNK482dRJEpyjtCOLPMskyjNIk8nm0OL1KKCNYpTBB34FsgX0VphMkBQpoAugnOTVco5YMTACSKRnIZ5agsLSSwBtLWzMpuvNNJBNRVOL5aQU6Sy4H92+E49ueQ0Rjw8JDynMyqQz199OOpGU5FgpNJSU4ZrzzsYp1TWTfHi4ISLr4EA4jJ8+9RSOjo8hRiCC1H8jOwB1mkInKMuJ4W8+divWlJdLh96VF/359/4NY/SHo8dDIoGv33EnFuTnT/J142aBWuxtXZ34+R82oTeRhOXhoqfJpM7NjgBsKQvnL1mImy68MAOwEeziw/vi0Tbc/8RTiHlMaFYKszwGvnrPPaglBzBNua8aFbyXbhocNzQPvfwqXtmzB1Evu248P14d1QkwLFJKbRQmEzh/XgPuuuJDIhfl+bk0+ZlpwK6gqRWwt2F04Hn4PPthaF3CABJPGGdLln3/1N7BTD2BdzOeTvJ3j9mYmHpm/0PHc4LDPpEX2iRGBe+3ZiIqtPlK8V743T4/Ht+ZlEJn1KwVw1vZ2LBAc6j9agF1CjmNwBo3MHEErIR0rDgWyZhhYUj2m6T3OZtzkdQYShTsytG5oHNcTSq8JiUkTz7p3PScaYt8NjZ1ypVyAY+ZOy9ZvuTk35sRfHMSPmm6HGJhlDyItUWH8NnLKsTbqDDVKuEHwkQAU9Qc6YSaQE9y4P2f+rXpwQcE2YbHl0Jz5KJeH33Z/PAGgvB7TJg+L3wE2TymgGxktEViiYwnW65cdDrvNHs9xfTXtjE0NCRyUc45qnQfgEdrEk82I7UZPuMIdPozslkzTd6Ze/0UiMvNFzerCmRzmWyUdVVnQbZMEysLfGXXuextcY+fGy42Ehg1XxiNYk3Ah/91442SjKVknqoxw5e7rSFbi3O1y9aaeqc5J5Jtxg4u/3b9xtwKgGsU30u21k+37cDju3ZjwOtB1OeV68aGEMcjny+yhwmykcm2fumiSZ4jbqQ9QbY7//Mn6AoExAeNTDbXjeRYIBuPSUq2KSDbtmgMo/4gEs6zqwA/xdvJi0VRFZnAdzZswFKnc8x1xy3k+cRxDXYBtmN1c1XFMbmsdu8HrzEbU1zDX+rqwXeffXYSyHbfhruka03gkkmwvDVksvH3/9jWju9sekGYgVGTXnDvA6hPoJ3bZDslIFultV+YbLetHBO5KAErH/l7k3yQVGFFFhPBglGjBo9vjeDlIyY67IUYMBswos1CxCxGSg/Ipp9All+8dfoRTA/gyvNWo3soghcbY5hAkTAc81LtOLdmCNdcsALN7V14cvMuYcalzEKYyTFUFHmwoL4K23fuUr5U9OPDKE6ZZeGO8wtRmTqAwlS7/EyY5AJAKmZJzC4Uv7h2cxX+7elm7J5YgFFPrdx5pnDWJHbj7ovKcW7lUTGg50aSm1E+O/TlInBAhsh/vKzj9d5yDKIOtm4gP92NRd5D+Kdr81Gb3IV8pt1Z47L9i+hl6Dfm4oHNfXi5fx66zBUYNSuFKULmFV9kmYWsfpSmWnHH5QsQ3vMIrj+3Tvzx0poH/cZ8/PzlPrzcVY2wdxb0VBx56QFcd95cGB4vfrn5qEiudCOAvGQ3Fhm78KUbFqEuvgt5SQWyUR6HVBIwmI4aknAA3jflX8aEWsooCZRWol+bi6deP4CO4RRWLVssjLkyDKDI7soCD4gLY42fQYCP/no99iy8sqsTOxtbsHrxXFy2ugol6EKBzU3ysICspj0uTRsGInAcEMTQrISAL0wnPJhchL/fOCAgW8pTBTPRj7rUDnz+tstl/bl/4ysiF416amBbylft4xfXYV5VAYaSXvz44Zcx4FmIhIyXsLDm7rrpUvF/bh0ANr/dKIwnXpO8VAdmp7bhu7dUoCqxT8Y4z3/rSAPufbYDXWQcGtVI2rw+QSQ1gmecsygwi6DQayEZHRfmUkJYXHkCWJIxKc8/Qx7sGHx6FMFkF2b7h3Dzdevw2B+2oHUwJXUKPbO4yedeJGhPSOrj1QuHcPmpFbDiEfz0ybewL7USg54lhDvkGFiLsG7wWCo9tsbswUfPqUT+wMs4f3FQmJUEPnuM5fjXh/fisL0GUbMcXoKeqT5s+OjF2LX/EDbviyEiqZ42StIduLCqA3ecVyLMpVCyAx49Lgw7Sr0JFDrZKrLHUDOGYq7x3JNGAWgsP6aVYQiz8HpTBJt3DQvQ5nrgpsS9ik3rmADTlCJ+oDaO688qRbVBX7J2Yc5LAAA9tnK819S+Rs2gqtnpkftCWWJMEo2r0K814KltQ3jpkI1BAbIZoBGUxHDTGpPxVlMawFB4AmNJU4Aksi85rxFAJtA2xzyKDZfXYEGwA2UWmfxkUMWEYZbx/Mqsv87xiGG4YkwRdI+BUr9KaTg0JRbgG0+2ox3zMaHXSFOHSakVqb24fc04LpsfQVn6iLC3KHbW0uT7HOul9kjyXbIX9InkluN52KiTsI57/9CFt4brMeSdj6Ttgyc9gcJ0G244qxwX1RNMbHPmckvSTyl3J+NuwqhGW3IWdnR5sfGNbkwwCVfzCuOTDGSygy+p68PHzilAVXw3CtN94tWbMELy3dt6QvjFK6PoT1eqpFx7HNee24Cl9eUyRp57vRFvNycxqlUhRtEu2wAAIABJREFUahRKeAbXbd7LhB6Qe8kAFrKS6St42cIkbjklIT7BlIYS1Oa1Ibim8AJW3Wo0ZMmFTt09E8jGsZIOYcQ/H4ewBv/w0AG0eM7AsNmAmDBwqarKsVGwHX6TNNJVYBf3vwTOKUlkQNHNK5bjltNOzXjSZtllTmCGg8YK7jEFZ3DvsKLzMKhP7Yt/8MyzeKGrR0C2pGbIHuTK5ctw46lrxHOcgB7rEbehORm/mLofOFYX+/gMtamjbzrTbfL7BTNxmoc8jzbY+NYvf42m0bCEQglbl+NVhxB4mKQeNzUkdEXo4Tri7p9mHPmu59kUu55cfIn/zTo2L55AWTyGOy++BBfPrkOxRfYuTSVUk1QANSrl0gpkKyspFZKUe6WmqZfkgHLO19YwFB6D12ciT/zn1Sv3fRkyWe62mirBeAJjE+MoLS6ZppQ60Q5J6wiH7bxgUIFWOa+pm5TsRdFFLjoiIBu/UAFexyaEKRTYTRkdGR5FIOiH3+sgiVNvQo4RXS5dLxpPTQLZlCfC9BcNni1LJVJZLAL0sIBspYHtMC0y2Vpg6gMqbtnZpJ7oIk3+9ywDI2HVImWvRF7xRYB2OmzUOSAbPXAmM9lU90Z1wkm5bBwZwd6uLsQoG9FNWfyEMZLptEB8iIrzQqgtKUYxNCncCR65njfuA8JNFYG2YYJtfb3Y2XQEXQODGBlneZ9GXiCI8pISLKmrxelz5qDCMDLUVS4LZIw9v2cfIqZCosnFu3jRMpToagPm+pq5fj38fSL325qbsbu5BT39/QJuUr45r7YO56xagRrTkEmFx0z0nsfKzUlLJIZtzUeQ0EwB5fgdZy1erI7HaRiIIaRsAtRmj+Acz683beHN/Y043NmBEU4CyRQ8HgNlBYWor6jEmvo5WFyiEvPcVLnMAzjtJqstlxJYMbtuJ0b6n4Pf3AtDpydMHDZhPumC5Y7vP4FsJ/O8nCzIlhslTgPtQW0u9o7X4fvP9KHTXIoRfTYmtBJYupskOv3baSnJNCl/KoX8ZBQNhSHcvv5qJMfD6OjsxoGmFrS0d4osmxtbMnuUp5MGy9Bgyc+YXkeoRXXQFOjtLvyu1DS7Kc4FQbIpyWTX8F8c/48ZF+cTg2xuU0KdaQ5TVJLQprwILtoMYo+gONWKOYm38Xc3zMcybTeKk01iBGzqcSDFLrCTEDqtwDmZO/p+/850kO3w0VKEoyugGXPg8Ybg9+VJ8IGXQJvXFJo3Qw8k+IBAj6YhGktIU6WY3mpO8MFUQEywjkzatWrcpNLA4PCwpIua0oxgh3UYXq0J1rsE2VyJgwuyUZZGuWjGky2XySYSPXU8U9fYqYwmGUkMGGCDJJVCSTyKO9eegfXLlgmYpVKdsywr3iEXaHPdl9zxkrtacj53u6mu1xjTOQlcqixa1QziHL87kZJwnf5gSAJoyJZj84aVFdlj/lRiGshG8I6f+25Btqly0ZmYbC7IlmWycd+iuOPC9HNANjLZ3KLWlR2yWOR64qaB5XItjl2/qHHvyibcdYxr7dbBEXzzyScwYXpgMvU1FkUuyOaue/8TIBu5XhJ8kNqH9UsTuGUF5aL0ZBsSRpXUd1OqUDKHaZQ9ZDTg8T0ePLNbQ5dnOca8czBmBZE2/AKEiam/TdP7EQStHtlonn/6UgzHvfjj/riARDQMZwDL2TUDuP6CRehoa8If/rhFJGaWFoDHiqC8yI/LLjoH3X1DGLGLoHmCqCgOYF5RDDXpPZIQyGROJs6RgSI1HH3RUKjCB4yF2LhbwzP7UsL8iOpFAiRQMrYqcBB/cfVcYaMV0Y8NEcXYsm1hwxBw6fKtxr88G8HuUSUz5b8RSDqlqA1fvNQUb7Z8qx9mOiIrPgGAXm0OHni+E68PLxBjcrKjCLJRSsrxRPEgAx+qkwfwufULsDzYhNJ0u4ANBGFatcX45qONOGKvkP+n1JZswM9cdzr6hsL45Uvdcmw2/eESPVho7sPf3LgM1cmDyE/3SEACGSACFtgxSUt1gQrFYAsgphUIwER/pk2NNv6wtVuuDRlWlHydNU/HRQtNzAmRnTYoSZgEDCj9G9RmYcshC8/sTaI7WS7XiuNlSWkcN14wD3XeDvGGy+M4So/Kv5lWBHS5oxpErM6NcmHBEGT7ysZekchb3mro8SHUpHfjzz92uTQxfrrxRRyKzUPcUwYjOS6gwZ0XlWFhTT56Y1788NE3RV5MqaknMYigPYob1p2Op5/5vQJ7jFJJFSeriYmO9eld+OZNVSKDI/NtzJiFl7pr8dOXh4U9RgZYPGVDM/3MflX+XAxTsKOYN7sGR4+2CHveZQIKSx66rKdk5QStIeQzyCJ1FB+9YDYW1lfgaF8cD/7+HQwaszFu1iHMhFfNlPtTmmrCVYuGcMWplYiMDeDXT7+NxvQqR4ZXpNhvTAQlM8uOq/AGoxl/c+MK1JO5aLULaMtz3RWejX9/+ii6facgbhYglOgQf6s7P3wBtuzYK89dxKTHny1y0Yuqe3HreZUos5qRZw9JWIVhT6iUcUrzbCVlpG8SQWseC599gjxM2h22irC1aQKv7B9Ge5Sy7FkCwBLwY4OS71Iptf2SInrF6nxcsiyIsvQhFErQwhB8Nv2+lI/ipM2qFINKGirgkh6QZ4gJojSvbxkvwiOvduLgSJFiipplAjLxOzkGmBq6pDSCqy87C8PhMWzctBUdqRoHiMuTJorIta02zPMexh2XzcWSUCeKUyp8gXOXSiq2JjHZCHoR8LLF71EFAUTMEqk5u7X5eGDTUWwfrsGgORspJuamYyiyO0Ve/pUPV2G+cRCFVod4kCkp9syNSwGSRO6qTAcoX0/S704vlntNUPFwpA7ff3wvejwrETarpXlAdmax1os71q9BUWwv9Il2xMbDougaG09hdCKNkYiNvoiJEbsMI3qFakhTci0sW5U8y/lwVmon7rqoAudUdKAkeQR+LSzHQsYcgbbmyCxs3LwHvSNRnLZmBc5dNUeSeZ/f3ouX94YxaMyVOYVjiGxYrgW1tbVIe4tx4Gi/qEzIPKWv4KUNE/jE6RaqrD2Z6++mmrrgGtfUyT7B00E2FS6gmMyJtB9hbz2Oetfgu08exfbIMgx6F2HCeaaODbKRiGcLyMZaygcNRdEJnF1cjL+5+qpM0CD3uerYVKXkqsGOVxe4IBv3tZSLvtLWge88+3sM+gPC+jdthghGcePZ5+CaJYulZuN+mN+Vm2iaW+dnq+wZ5KmOp3i2IjlxTX6yIBtrNTYCH9q6FY+8/RYGGXDhFejYCWdSygGGRMn6I8C0lIHHVBbJ0R0HZFPXWakZ2JCkuqIyFsWXb7pZUlgLLDKJVbIoQTYJyvKodFESrvLz8zMA27GFNS6Ji6EMQCQaF8sZn9fMsZbJLY0mV+Wu714qZSMai6EgXzUbWE9N99Ob+X5MAtmmoovuRZAPzcgrTg5kmw5FKCYbEUgy2QRky2EHZAf1ZCabHAPTRWMpRCIRFJeoB90NSshGL6vBQJAtRS8AkUgqJtvI0OvvG8gmGyphsuWDIFtaOw3BwgsA7TRArA2V6WwuyKZMDFWMNI+RwBYfTP5hwX8sPp1CeBX6TdyVDyb/2/WMcacEnq37mdxE8L9z/Wb4OXwPH25ugPjHNZbmRoPvcd/Hz+R35P6OC7Lxd3msXK4JTfFvnoNLCufvucdKINBlkuWCdK4nDu8yj4u/4x4XWXuufpf/5n4fz4XfxWPk97nn5n4vv9M9Zpeh4V4ndwKbedJ0FegUzO5EeOB5eI2dMPR2iQLXdDLZVHcqO9n+XwLZpi1KzgM9fRY98cz7P/AbJwLZ1Nyi0pzos0YWG+nf7cZy/OjZLmwPN2DQM1+SjNjxpHeQ6pioiXty94GTtC3JQRWxCL7yidsw3wzKgsYxwrvMvydgo3t0GE3tbdhxsAnNPd1IeDRh1sR1RttTwkB/AS7sOmDSEJhjXpPuCRFwHoN0aS0FvBrCDmNKGCU47PYopmXWqdK52M4xZ90kpy4L05sGx5SRSUqYer/ry+bTksIkqU7txq1n+nBFXbd4xJAVIubRaeW5SUPvya//W4y26cEHKl10OWytTqWL+gmyhZx0UQ98fr/QxclkM6U4ZocpJp5sJfmFMJnGKAjWzA0Ydz1zQbahoWHFZDNU8IFu98OnHzkOyOZQk+QCZq+bki8bwmSjp0mvuRyP7ivBxr0eMTOmXNRK07PCMXp+F5Z2LDCYXJnHtMtoFD/ccKcwpXK9RKaCdTx798+xHvVs88FhwjlFjFs48nlhM4UstH9++BFsE5lmIOOFxkKH69FMTDaWIfx815PtZJlsLshWm7PO8Sq7yZyUixJkc+WiUgCK96pijQVjUVRGo/jGXXditaZJ48btUPM6uA0lsvwIfLlgmzta3Os4Ux3kXkceD9ciXpvmaALfeeQhkeR6LdUhd9NFCYAqh9MpTLbnn3fkomTWukEY731CJiTK4AOCbIWpLtSk9uPDK1O4fvEQylMzBB9kBgvnOhUIQC8eytJ+8kK/MMWivtmgZxbSNGaPwZceRX56WBgbtaEJrFhQjQULFuCNxiE8e0AXrzHofgRT3Tizohu3XjIP/lg7xoZ6JJSAfmHSCNB1lJWS/VOAg6Mh/Ob3r6OotBJVhcDCgmEsKRrAyjKCUN0CWtDvKmaHMG7WYMhcgDd78nHfi4PiO0R/JG6QyZ6pTh3C7WfquGDOmCRfihclpWWc92mcTRDKqEWHZzW++FA7OrRlAgwSPKQX1gV1w/j0WZYk9xGgUHIsXeRh3AS3p+fix5sGcGC0UiRswerlaOlPilyL3UUafJNJ9/mr52FN6AhCiU7YhoFhsw4vtRfjV68Nih8crzcN+2uDQ/jUtWeipWsAD2zuVjJSPR+B5AAaPI34ixs+AAzuETllfmEhAhpZX73CgAtqo8Ky4oveWMJhNqvQbyzA251B/OKVQQzqdQos0xMoTB4V+ewZxW24/fIFwtyjOTlZdvR0e/jVLrzWFkSH51QMmXMRIZhgW8i3BlDr68PHLqzCsuIRlFjNwmBiYitBP147buTJcFLfPx+Hkgvwjxs7BQCVsAum0lpN+LNbLhOJ5883bsLReK2kfXqssHzm3ReVYkFNPvqifgHZOr1rkPCWw4wPCjNmwy3r8bNfPST3IW4ovzSCfeXpFiwLtuBL68tQkjgiG7FhTx02HigU7zz6wk0Y5cJ0DwQLMMJLRjBemFZRnLF6OXbs2CHXiYEKScr5dVPWD5rDF6Y68MFTqtH6zkacWpvEDecy3Csidhab3m7FO+1elK+8ShJ2ySw07YQk065fNISrTisSEKJzRMOPN3WiKzUHYb0cBVWL0dofE9YPpWtFVg8azIP40g0rRR7sS/TA8heg36jDQ+8k8UKTiSFjodQcpakjWDM3gA+dvQyv7mjEpkZdJKicr8lMOrd6BB89fw4ifftRErQRCvgFYMu3u5CfHpSgAIIuMc0ncmca7RMw7pgI4J3DYWxrGkdfgsBPhQAvvC7CEOJuxo4iLz0kY7ch0IcbzpuNZSUj4l+Yhz5huBLEU0CTyxPOrZgVwKYCSJhWWoYRoxYDWh027wvjj3vCGNRqMaZVI2oUiPyP8xmfY3q8rSwL42MXz0GhMS7M1uYRLx7Y1IYOa46A5Xy+5b6lGYbQjnrvUXzq8jos9HfIGMuz+uDRYtQyOMEDikElPoY2PaWYQFuMMbNCEojbY7X4xUvd2D+s2LMErVjz8XgqrAPCYLv1VAsV1kEB5RneoUgf2fogQxAhsCv2P5RdkoWjI2EoeezOdhvdWh3ak7XY1evHrk6PfH/MLBG5IRsIft679BDy5Bpz1VIgB+EizvoqLZWgaUik1GTiEcgU7zo2YKHSZ8utFiz2HcGXrqlEDUNV0l3w2mOSLpzQFQs2nM7DrgMtWLLydPnMI8Ne/PCZDvSb88WDjU2FoN2HEn0A69fOxvz6ery8uxOv7O5G1KRvYFzm03Nnh3HnmbpcK3rA8bgJsslqSEYZGUlO/TR1n5BJv2Y9wl0rG948Rov+snXo8S7Dz7dM4PdtNejzLsUEioV957jX5oiSeaGyoUYC1DiM94JoFHWxCL674W6xKXKbcdn4R7Ue53r4zQS2uSSX3LCof37iKewYHMSojwCVSsykz9j1p52O9WtWi9+s64GbW5ucqAKY6pd/Mv75M3/mzEw2ngObqj974w1RLvQHQpJKzwBG7oHEcsfdf8kHq71Qpgo+Bph27PPK7l9Ujat8edeWleGOSy9FVTIp3sEZuyuBBshkU16+Lsjm+vqTlCM+h86Nkm2ObAbU+TIcg68JetOzUU/7mczvHP/qCx3HIkAXRX5e0Emzn7xvyjB1M6ntDpzMhkPn2JgdcoIPTgSyuQ+4y2QrLy05pq51JpCN7x8edUE2TuDZ10mBbNEJFBcrTWwuyOZ+ylSQzdYi0I0xjAxsQUlgu+PJ1gKPw2TLLggnGuK5x8npwQdY+Uika6GZZ8KXfx6ANQCqBQyQLYatbqrrySabbgdEcjdALkiU61ww9Uhc5J9yXiKnYt+WA/q4wyj3M3M/N8O4meQxk5VRTn2f+9lCac3xCXXHRtqmBE9psPnd7kbF5e+47xcjbbIwcvyAVKj25H6PCwDmph+5S1X23LLvO9YGUjn8ZTdV8nmZNU91f+V+TLrArsMOw5d3YWx4Mzz2OzCMNpgC0CYAze3MTd3KTv3/kx9D7+tv/v8cZGMyGrtgXMQZcf/4/gCe3J1Gt7kCY2Yt4vTtsDMEa0X/ds7ZBdhpjOlPKz3/Mr8X/99Nt6HOYTO6DBQ3HccFawn2EnSbQBKHuzux40Ajdh1uQlzTkKTuX6dpNf+bhQwZb9xQKHal2w7l4sDkGxbMi+pno390FJ3jUcR0jwByrjG7GneTO2QzeTxkumg5g3SaqnPKYiaRKuz2MJOVyXbpg7iwdhD3nJUWQ+g8AkfpCSdN2fUDmQk0fl9H5Ul82AzpokfLBGSDPlvSRV2Qzev1IhhgAIJHulAuyEZ0hY0XAdkKi04OZHPYgCx6B4aGUVCQL8CjJmbKgxm5qJ7aDH9GLhrNyBumu6mpU1UGzpSLFqLHXIInm6rw0DYapa9A2DMLlkU5imJKnIwHlztXuXLKwkQcayvK8XdXrJNCze2Iqi93fL2cUeaWUXxM3PHPv/kMuP/vjmKZ1zl+csxJpRnkgEOcGZ/cvx8PvPGmgEMx+n4aam2bSS5K/00XZMtNF73zP+9DVyB0TLmopIsuXiDBB8cD2VTwQVA82cg8Fek4txuahrxEHCWRCP7XDTfi/IJ88WRzAx14vATXtrW140ePPIIx0yuWBRI5P1MFfZwRzG5uTDMx4TEx6iV4qsOfsgQEzQXZZmKyfXfT8ypIwnyfQDYJPqAjlyWeXtWpPfjoaTqumdcrHj4BsjPtSCb8JGMVJExxbnrzMKzPRguW45sP7UUHGUB6mYBUBOeZfFgRTGDF7AKsnFuI+mJuVpKI63l4cd84HtlpCIMqqechYA1igb8Vn7t2NUrRBp81osTMui22FxLeanslwXFrrw8Pv7BTvNk8mBC55cL8Lnx+/VzZvPuQEBnSuK5YUntGK/GT51rQpi0S9gslSwQRyN5dWdCFv1xXimprPwqsHmEqpTl/U2bE6ABK0vRZOByvxz9u7JKUOjJ4KIEtSx7CVUtTuHXFKCrI/BN5bUxqtaShwhaG9TloTc7Dz57dj6ORYpx2+e14ZPNhRDSmgurIs/qFBffn6+dhVbAZXmtIQKYu1OEHvzuKpki1GLiTWVaeOoTzlxfikjU1ONwxhAdeCWNQnw1LLxb2VI3ejD+74SJs3fI0mht3wzJ8qMizMT80IDLEufmjAjKxFiTLSCR+5jy801OAX77YhR4nYZBghC81hNL0YTToh/GFK6ow19fhgGxR2W6OGeXoTs/Gg1sG8Vp3uQB1lOkRDPHaShbINMOPnluDM2bHBPAg2EfwTxIK4RNQZtiolTnv1bYAfrFlTICJlF4Mw4qiMN2OZXMKcPHZZ+ChJ55FV5TMKI/IeUutVtx+cQ3mV+djIGriR4++ISw4giaUrPHPPR/7CB596mm0jzF9slB5P2lhlCSbcdWaIK5aQqC0U6pKgov3v27hlY5CDOn00CpAaWEIccvG0ISqO8lq8moTWHfu6Xjxpc1IIE+uIwFTJTo3EEgPojzZjE+uW4DK1B4sLhxGpdYrIQKsVYa0KhyO1WL3YBkefmNQwjEITPL6XLtgCOtPC0nwBkHQ3YMl+NXzB4Rlt+y8j+CpV48gqudLbV2U7sFcvRFfumE1ZsV3w0iPY9xbg8MTZfje00ckLCHqrRbpLIHSj1wwH4tml2Dz9mb8/oAXYZNKGgIfwzijJoZrz1+OJx/7OcbDQwLs1BTYmJ/Xiw+f04Bim8dvIWwUom0shO3dAWxvB5oGdAF8xrVKYSol6OfnmKxQ9ilAr7DX2nF6vY6rTy9FtcmgBrLX+uCzR8WSAvSwk2LFKc7EM1kFl9CHjmMlphdKuAGf53c6PHhm+yBaoqUY1WeJ/JNziJWmv2YU+dYgSqw2nFE3gevPrkI1WgQopOpgjIEMo7Pws+dbcTRdj1G9BnEBwmzxjeR9WOhtxoZ1c7DA0yTzCecxmQed4A8eJec/zj/jlEwbszCoz8GWpgSe2T6CrnQDRo0qR5KrKeA12SpM0z+/ukECSugfyesj8linCnDrg8lbcLUfJPCVtBlQVyEeb//22x1ojNWj37sII8ZsAbo435BpyHmFHnScG8kcY3gJ75+wu+Ta0ptYgVCK2arUF2xMqD0SRXbKB5bnTfYsPdJuXhPH5YtiwhrmfaVfr9QuegGSfA54pnoJRo1qPPRaH55vq5YAiDiKZPyXWE34xLolWF5CdmACm3cokG3CqBJQj8y+tXUJfOLcApRZR4S569VIj1DRTPQINKWGV5JROwNKuHWUupLZ3ZWTmsy1wKR33Ty81FaM+94wJIyC6wOfJ7Xfnq40kcRkCWpSAB9VC7SVqI5G8dVbbsGaUEAko7mKrVx56Im2V+4e2LU2agLwtZ/9HG22jXGT90hDwEqhJBbH2XNm47Pr1gmjzVVanWzpkRsqmVuaTE0fPXHhPTPI5ioX9loWvvyzn6HTG8C4o1yQPY+t1HYZZY3zRf89kE0RFbyWhVCSSo047rrgfJw7Zw7KKMFPC9VB1jrXmof1PwkPzASgdDNXLqqOTiEVDGJ0DMQylmP8t+GRMPwBL0Jev6gGp15XNxwqNySKnyuZAOPjEvbpJk2LT29OeOexrr3WPTaWSRd9NyBbeHQMpWWTQTYuHNMK1hwtLs87C7JNkYvOcISZboDDZIvGIigqms5kc986E8gmnmyDr6M0uOP9B9ms2TC858ATOhfQVjogmwMIzACyucfpgkc5S1Lm7LkRcgGr3EviMg9yATa1uVO021xUOZfHkXtPXZ+ZY4F0ud8noN6UGcC9HwTL1Cs3F0b9ZPJxus47Sgeae965Hz31nOS8cryw3B6R+60z8VTcz1Dnq7iEJ36lkJaIeLq+7cP48GaY9pvweNqhs2ukc/H8U/DBia/je/sN13ibsoRhvQGNkXp846k+dBorMGLUiYlzmolnThfC9WDj2KAPFe8wOxk+evskYyiLRvF3130YHyitlO4UWZIcF7njJldO55qgc8vB6ZxZxGNI4UhXJ3YebMK2xv2YoMTMJNvNqySm4kOgzpcBC/RdKPX5cM/Nn8AzW17Cqy1tiHiYPMbCUlGsJxcNM12rbMct10MgI+HPYa5NfbfMFezSaU7al9WG+fpefP16GnnvREG6A36b7AcnYUw+IIM+T2Jkvbe7+F7fNRlkG4+tAOWiBNl0s16CD8STzR+A3x8UerfH6wUBN4Jsoljk4heLSxFVlF8wCWSb3uRxpywluVUg2xAKCgockE3JRU3jCKzoFpjJzTnBBycC2RQjiSAbpW09nkV4trUGv37LEvYMmWzJ9HSQ7XjrLY+WczAZmvTILI9N4DPr1uHy2llSFOb6TfJ3XXmoO1fyZ2rWnflv96653VvpqjKjSOQAymuEzC/KIslEu+fe+zAQDGLC60WUhb5uiBcmC6GKWAx3rz0LVy9VwQdMdebnUlpKMJvhNbcfw5ONYzeQslAam54uOlUu+g8PPYydsbikd4lclINAGlmaSgONJ0SyedeFF+IjDXMl/CYT6MCiV9PQaln44r/9EAOBAMKmFynDEL+RE71yiy4prB3peUw35PljkVgei+C+u+8Sk2My2WbyZPuu48lGOQnl65M3Yyc6ihn+3fFkUyAbZUEOk3V2J8pS+xHAKEwxInfLT/UZlNdw/o0TqjKqJEn0J8/sx4HhIiT1fBT7gaX1xVgxNw/1ZR7Z4PqsMPyICsOFG8KXmz346duahBtQ/sXUOm5orzqzFmc0+JCHsACAAm+kKS2kx0sQIyjFk293Y+uRYWEpE0ypSDXhA5VDuOfiApRabdDSSdn0DxgN2NmXj1+81Icue7Zs/vgelTDZjZrkPnz2ygasyW9GUbIZPi0i58Xj4YaVgA2BoLBeg1ebgQffGhdQiLAk2UYVqQO45Qw/rqrvQkViHwJaWCVJanwGyGj2icyTht/tkRL8fls3Fl60Af/y4B6M6rXi90WmyazkHvzZ+iVYktcprD0CPo++1obX23wIUy5u5MOX6kVNYgc2XHsqagpTaOyM4t6Xwug3FiKpM4E1jkpPPz7+kcvwxpbNaG5uFfZbyB5BdXIn7lnXgOXF/fBbFPb4MW6WY8CYjbfaA3hwyxD6tHqMGzWSFurnxtpqxxzsxV2X1mJNUbeADz6mC7J5aDNwK09Ajz6jAY9tj+OFg2nxRBtHhQBtZCfR16o0fRQfWuHFh1ZQHnhYvP98dkI25gQmDkcr8fi2KN7pCmDQaEBYLwGMoKw5vjTBjXHUVRQhmYxDM0OO6f/AYrTcAAAgAElEQVSI3L+rTivHrDI/RmMmHvr9WxgyKVMLCdBC1tlH11+Gt3fsxIH2MaTIijRMlIbSWFVn4MwGHyqswyiwB8UbbsScja8/0Y1DsdnC1CLDZUF9Dbr7BzEY8YAbbk96BH5rELetPw9PP/GweEpxjES1YvleGH74Ev2oSTViw+W1OL2kA+WpJgTSTEFNSdgAJdAEA19s8eE3b47Ks2DQ+iR5BNcuHMJ1p3hRnmoVEIIMvD3dNhoHfEDN2fivF7sR1glIeIRhNVdrwhduPAXVqWZhpbWna/HT5w7g0ESFpJFqRhChRBcWmXvxqRvOhEdP4Y/b2sWKYNCsl/FHZuHqGh3rzjsdj2x8DGORqKxHBJxnp3fh7z62FpXJZui2hUOjHtz3u33CGCTQw+MjU4vPFMeNSLLIOk1HEbIHBDSpCw7gmjOrsaJKAZr0R2MAhpckBie9VAFsOcyWjCctvScNJBhopVdha2cIv98Tx54RyjDnCdBL8JQMRcqPGZpAILc00YQPrsjDVasCKLNbJTGU44igBdlLg5552DNQgvtf6ESXNl8aBWTfsdnI0IPyVAuW5rXjzz5Yhtn6ERSlu5Q3mKODIQidYGKxViZj+NVWP/6wN47mSLnIJ11POLYwOD8VpTtlrrjrvHysnUXG7GEB11VCpusxlr0CLiNLJMqOVJRaJDrkRsxq9BqL8LOXe/FadzV6zUXCKowbhUjYfgElbSsN0xD4jBCYE+SlmD0Z+xpRV6gmi5KvCedG5j8Js6AfoRYQ8NOnTaAk2YL52I4vXNMgYCFl0D4qdpjey7kZAVGVUJrf612Mbz/WiN3x1TJOUnqeMAVPmxXBTefVoSp9SIT8Ww/0YG/roARmcB3k7L6kIo1LVxUKSM+51E7HBPTl+qCky3y2LSd80Gk+TwHbJreByUHUEdXp3zcbTdZifPW3inU9aNTKOkFWX1Ylkn238m9mfeAU7UxdTSZRFo3jlrPOwE1Ll0xKac+uyCdWmqiVVHH0uEt0U8QPRibwTw8+jD5dl6Yk71EwkURZIo5PX3IxLl64SHmGz7DHnuQhNmM5MBkkO1bFMI3pllPyT63++Yk8floyHQHw1KFD+NUbb4tygRAsQTZhRsrL+f5j2XxN8V7LMhWn2+S4exeVKppEvWbgy9d/BDWaLWw/EifET09SXtX9I8imgg+ywZuTrc5Uxevaw2SfSLXHGnbSRYM+WmG49jlZRMGtyXNrc97jeCIp7DkheTly+OMlk+beFwHZgv5ADtPCKcKc35q+WVFy0f9XQDYpGB0K6lSQDU7wwfDgFpQFdkC3t8Kvq3RRxcV698EHYo7uMtmsOTB958EMnQOAIFulMxiNjJxLdi7033ENHXMYLS6vRMEFanPjwK7ZeyTFnpyldL+mAl/uIHKBtky6nqCsSn3J9ysZlTNBy8+z5NhcoM5lCPJ9U2EqCRqQ88+JHp4Sz0pvNvkRdfDyCdOR80nnyQHrACZyLjOEWaifO5fEnYynHJ2if2e3LC7KfHyk3wXZmJu6H5HRl6Bbr8NrtELTIn8C2Y41g79PP2dsfAxBhM069Bgr8MCLg3i5dzb6PIsQQanQ3y25r3yelKeCyBe4nFrq/z02U7qSCCViqNOAb99+D2Y5/oWKSaLGBEE59xkRIMJJmCRgzBHogm/sudGNjz1POvOEhenWg20HDmLHwUNI6hqSznohAEgqgb/+9J+BmUy/fO4ZvNbTjTCN2TXVtSTb5mQgrWwKpvO05+6+jwOyqZnBYbOkw7Jx4Ub7b9flYVXeEZSmW8XjKNs9PCb89D7d1ZP9GAWypewgUuk6jEWXg8EHo+PLJPiAIBuZbF6fPwOyEWAj0KaZBkxdk8JtbCIinmxTmWwnC7KJr4PIRROw7T5Jn2bwwXsB2dgF5uaeTJlNHbX46ZYIOsxTReYwFWRz59ljHSdnTqHRpyFyg9p4BN+66y4x0GWB5hrougWS63/meo7lFgsu2OY2cNzxyGHMVUBknw5wJ0EyzpxMkI2FI1NG/+XZP+CN3h6M+nzCwiLMLQCZE3zwKSf4QFKd2TEmC/QkQLYTpYvyWJUhL/CPDz2MHZEoRvxBxLiuiYm0OlMeNzvGBbEELp5bj7+88Hxhs7pAO0clmWydAL7z6EZsHRrCaJCMOBVAQEab3ItpTFEHxM4tMDkHCKuV9tEM+7ERSiZQGX33IFu2CDzZ52by75HjTb4C5VVFqTbUpHbiznPzcEl1G8pSjfBrow4LQsllMtOKmHBzS2pK6iHDD7YcGERvvAS1c+ajrjQk7I8AhkW2F0hPQLeiwqagYTbll9uGKvG95znGl2NMqxIpF5PkKCstTA8gT4/AoNk1N4I2w50IRHsxmsrHiFEtIJime+BPDYn06opFKdy4OilzWBp+DOuVeO6Ahad2jmPAWCLgBllHBC/EfN06gquX27hyhVdYGpRzkc3CTdcr+0fRmyzHuKdKNrXD6WJsbY6iLTFLvpeLATfzNak9+Oy6GpxZ0Iii+EEEDTJHKBd1ZCb06xTfM0q8lH9Si7YEX/tNqzC/CDRRTluVPIh7rl6FhvwRRGMp/HZLB3Z0G8I2ooE7gTcCkBfW9eO68+fAiygO9gLf3zQmUlIm9vEO0e9u1dIGtLS0CFhieIIIJjowO/4W/vojSzHX1yLppDFpTM3CC4dSeHLbiEg0CZaKnJIA5P9m7z3A5Liuq8HTFTpNjgAGiQgEARIAcwKjskhROVCibIkKFOVfsr2yvb9trVe2vGvv2qYlyxYtypQsy0pUoEQqMEkkmHMmQABEToMZDCbPdKyu2u/cW6+6uqcHA5C09K8/NT98w5nurvDqhfvOPfccMcHYgasv7cA5feMCOpDNYotbKONe+vzR2bFNQEB+/57tAX7y+LiYPZCZQpDKtcrIlg+j19uJC5eX8L7zWtAdHBDWHSUefv70BO7aBhy0qT22RHTeCJUYgRmxxRLzFk9kFRb09mDRvA50Zny02eNoCwaRTJTh2yoCT50ucQv0iwJgUAcrSLDYVAXWy34FTmUKTd4Amr1+NBd3S8ne+aediP6pDP7hln047KxA3uqUUroNZ63Hs5t3YaiQEWArGYyKduAfvO883PydG9DR04fWBWuwYzSDXYd9MQEgoLyo/Dx+743zcW7HHnSUt0vJLmUgxvxuHHGW4nDqNNy+xccvnsthyiLA7KGrtBPvPmkI7zndxbzSS8I49NxWjFvdAhY/NtCGr947iRF7qQAafNZLErvwmfdfhFa/H4dHpvHtBw5gV46aaPPEIKApKIm26lVnAuevbpfxe/emEfzo+QwG3RNFR4x9vtPJY82qZXhm01aRzKGec1N+F9alXsCfvPMk0fjjaB91F+Lb9/fjngPzZZ1in2H/lLidTqpWXu6/pTKKTgzgkpOb8Nq1rehNHBCnSAK8ZHVxvuE41MhJTeh0m1JlIum+gpq3SRGoZ1n5f9w9iMcO9+CAczpGnRXIiWN8Up51sjyKdhxGb+Ig3nteL85Z4qHH24nmSj+9haUckaOS5caTiV4xaHm0vx3fvG8Ah+yTZXyy6oFAXQcTDpXNOK9jBz72BrpIHhTtNCvUeuTcRzOtiUQ3/v227XhidAkG3FOlNHLS6RNTAlNe3BYMCOP17WdkcdnqsgBsnDs4BgRikU13lXulJJpqO2jDsN7CkjiAcxKBtZ9tAn64qUmewzQ6BTAlE83EdGSLMtVFyIzzrvweOnMSeJO/0a0z4P/TTZaSF0VZEaxsD0aLKUyRIYgUOXRSIkqQ/00rp3HV2Q66vF3CxEsmSjI3c9yVKy6m3YU4mDwF/3DzdjxXOhPDzkqULCZDJrAkPYCPXbYGi5NaOk4wnu68ZbHIYyxBHcAx0WIj0K8AJCEyH0H+MHpclr6OIY2CrCeR8+ssIJu6sWqpLfs6Ae3+5Km4fmMJDxzqxRF3JSbtXimfZWvM9lJARyvLBNQplHBmRzv+6u1XiIkUmWW1umzHBrKJFBTF/2OSTTRB2DSVwz/e9D1Q/d1zEnC8CtqKBVx11jl437nnSAwXdxqtXvdcINpc7+uRjgdkM5I61JUjE++vbvoetpYqmEwbkE3pOVqBcXwgm1yLfK8WZDMAm9EbZpL1nWeeictXr0Kv76NFgFGaHYTyPFwdxV2UfbSC0dExzOvpnlFJGcW24XRkCBGmgmR8bELkZzJp4/1u0JXGPcfESyW2B5lsXR0K+BEADAkO+s16EFF/95kEHZycCtLp9DGBbDJpMrCku+j4JLq7OqOGN524elN1IE1YH/1ymWw0Psjnc+isY7LVN43RZCPIQuMDy53CyJEH/wtAtlaUKifASl2MpIBsa0OQLZQ0NJpJEQg1E8k1g8FQIfWnUiPJzjCIWhzYmg00UtBAqZXynEJALGofwwwzboz8ZB1AJh2qVo1yhji3bgpiIFt4gnpwbHZwq/EkUf3+bO/XPum6S6+hbUr2SG1Kw5fZZtb3FlMuSiZbFWRLOXtle0lXwaoDbXUR1aPU/z7r/P5rfSNa68Oz/sZNJGe5exGATWQ0K5k8EY8NL8P1dw4K82fUXSoCx0Yk2GItPssRAgqcM8j2xHGX/7h5yXpltJRKeP+ll+Jtp5yJbtC+XMG4CMgWoLt2bLBXGKF3A0ooaEFPWYXgS/BDjUNL9ADH/SJ27t+LHbv2IMESt9e+Bs1uk3zma3f8AvfQlCPbhDzdd5jBDN13TDNUdQ1Chlu06zVsNr0q6V11WaFZex03saKRNYXmYBTzypvxO6dN4oqT8pjvbdMsMDQgnqmZEkfzfp1dtdZAZqJQBdkCewmSqeYa4wMy2VKpJBw3Kdksm+6iloXpQjEsF1Umm1i/xwwiGo1SETP1IeWiTU1ZOC613IqwE0eQsvagXFAmW9rdBQujou1p0iBROUgsKFSA35b+nEOLsEEeGV6J6+8awd7kmRh3l6Lsk8VTLRe1qNEi66kBVet+Z8GHHyAT+OjIT+Py5ctxzSWXStZVDQ+qMxD7JTXCtgwNYMjzUbQJu4SzlASA6gaqpdbVrB2P4VYUKDtz0WLJHlLTkitYXA+Ts+MdBw7iy7ffhuFMFtMplnAz6UMtjbIw2a49/zy8bc2aSNyX7VVTLnrD19GfzWIy6dS4i3KMZsoldBTKuHz1ifj0hvNrykV5FzS+oWrm3//wR3hifALjzLDSqCR0KdXkmi/M0uZyGYsCD1+6+mrRWzHGO7weU9LxzJFh/M33f4CRVEZKPqmpRkabGZtm7AnQyRDf4zxDoEDLnzxqONouSsLos+DyOXm1IFu8nDdufGDKRbXsVqKmV8ZmS7AUpiJABfW3FpefwR++qRvnt+1AZ+lFpO0p0VVTN3ZuCENBQMm88Z4JFKYFbGEJKNkgnDldvyjaZCxXYjkUjQgMW4UlVtTh2hechL/80SHsSayVksqC3a5l10FRNlgsj5QSoTCzzGHCMcAyTCZXCNSKYUOlHwvLz+PqS7px8YIREVh/aaiCnz05hGcnF2PQORHjwlRpEf29NDWGvJdw9vwJfPzSbvT6L0npHQX5PTsjpaHfenAUj+5LC9OLZV9FYSu1I293io8wgSgKpS+vPIe/uPJkrAieQUuBIBu5JsUQZNO4QUqxElkpo2Ip5O5gLT77/QFxvib4RiZRb2UXPnjZmRg/uAVPbtqOfn+p6ohZBNiKAgouxi780VvnY3GG/FAfu6c78Dc/HcNBdz2mrIXyHHhuPk9dAzzYViAu0asqT+BPrzoDvZWdMr8NVpbi5kf78cj+tIrwE5RBSrSnKBTf52/HBy+ajw2LxtAV6lIR9CFcJWtAyGQkkCbgltUnoMXDe1O46cFDGHTWYNzqFSafIw6qhzGvshPn9g6ICUBXYlikHG74xR48Nz4fh5z1mHJ6pXybDDZXRj/kWbO0N0hQK0qTvAQIkn5RgMakPyVOh/wrwRYyb3jn6kJIWEIBQdGZ4pgXjbCifK85OCKi/2t6yvidN5+Opza9hJ88PY1xZ7GUAdIJ7+1XvBW3b3wch/JtoUGBtsdnP7BOyqtTafbwHnzv4WE8vtuXdkz6k1jsPYffe9MCnNe5Cx2lXXLOktOOZwab8I1f7sbB5JkClIwlFqBsZ5DCFLpLW/Ce1cN4z6kJAThZPu1brvSbYWcZHjnUgy/fW8QRZxXKQUbAqj7nAH7n8nPw0nOP49ntB0OQh+3uCOuHzLG1rYfx+5ctQFviiLiZPrjTw3887kiJLsEZmkKRJcT5mDqlLMlLJ4oC+l3YtR3XvmE+5nnbYfs5AV1eKizCdbcO4IBNBtUCeHYWdoWQ6wSa/CG0Vw7ivBVZvO7UbixKjwpg28QEVOjYy5hLwBM+H66DiSAyLw7zobL5NWCTZ9FNNCvA/N7KMlx/215sLqyWMmcCZoFPRvQI2vwDWNs1ifdcsBgrskOii0fAnvOBuKTShCwRCGhkzEyGnOX41bYEfvhURYBM/p1t0entE+D99YuP4N3ndaHbGhDwUNIjYcklP8tS0Z35Bbj+ziFsL65QwMvulYSB7U2CABt13d51RgavXePI+KP2ZaoyKX1CzaSqcZOQMMK9VkSdCI0PONcSBKSBxxHnBDx6qAM33FcQgJul54x32ZAEntxwHpW5F0UpGdWfBNWKyDg+2posdDQn0dXsoLuFJnlJdLSmkG7tRsGeh2/8/GlsHe9E3mH5vy+amQQeF/nP40/fswp9Np2Dx+R4YgDBxLDvYjJkNv/7vcO4e3A5jrhrMIVWedbUd+tMDOOUBQn0dbpobkpB8APqGTKeqRQRlIsoFyZRKuQxOV3A9OQYpscGYU9uxx+9d71oPVKrjf1fQbiZMWhcm01ANrIhA8ZXbTjsrsY9BxbjGw9Ooj+5VhJEZGKSYa37U76q+rzyPCIPdl/0U5tKRczL5XHDJ5V53hkmGquPshonyeHEJEMBHwVyQgZeuF/n34y+OpN5ZIXt9zx88Xs3YXByHC5lBTwPf/3Rj2JlU5NAkk4I+hl3eL14vfo5y0AZ5+oHw3s+xu9FXTW8fkkvq14t47xfDQziiz//hZg3sGqhzLFd47Ve1y4mzow2OOG+28TgdfGt+RjnKoKelNtpK3tY4gf4zLvegaWJBDqoI8i4ivu+2D/Z17Nc1PMwPj6B3u6uCGQzxzXPzySx60E2Gm+yvxJk0zmq9n5m29UXCbLlyGRrD1uDXz62vdOvDWQzSOJIaHyQrXcXbbC/M7fAzk2QrVDIo6ONW4yqJls9E8CAbLIHsvLwE2Mgk60n+2xYLvpqMdkag2wGD1ezg/hgqYJs9YBU/NbNe8oICwe2mC3MMojCBqiqLUW7Kz3/DHbY0UEuCsXqRFJb5mZYbDqJ1YJsBiSM34d0YE5ujIprXqEAe8ikm9kWx4bUN+gu1RLTWOdXTTyddGe+GoFsDyJp7xMm229Btkat/Mr/ZtwYGdxPJHox4K7F9fcW8fDAPCk9mrbnCW2diz6fm07IAVJ+SQA10r3b/ADrlp+Avs5WJL0SWioBLj/3fMxHUhcwVb+KuBvi5iggtioWGuZYJQqIqsurJ5tRZaDxZfiu2ltohaGbL/YoY9/CsribH30AP3jmGYxwgXJSKDlJ0Xgj40U38KHdtQzK+v6oNGejexBdTQPrax2D+pKFX3KkLF+lC92EbEAv7dmJa1/Xgb7y82j19iFtlTSLO0OY+NgWilf+1OuPMBNkY7noZG4d4CyF42aRSbcIky2TaULStZFM0vwgIwA6QTZeOUE23/fQ0doGm46jEVNYzzcbyOb5CYyMjIi7qO2wRIZuhjQ+qIJsKWcn7MTYMYFsDDKFyRZkMeKuwnOFtfj7Ww5gT/JsjLvLUYqBbHJdccv58PdowQ91BxmASBliPofPvYtl0F2Rc7IpA2VvJghFhtaf/cuXcMRJImfZSIR9zvSRqL+JW7KSfqUc1ffEOv1PP/ABnNbbK8FmMgwjBRQJ7emZ4fyfN34dB5MpjItFvR4jMj7YcL6AbCwXJVDHnLIx4xHjg1lANnEoLXug5twVJ52ET284V0A25hlNqTdBRHKNb3rgAdz6wiZMJFNSti2l2yxnYOklGaMJBQ27inn82dvejg29PaLLZq7HzPbMNP9y+0785y9/iQnXCXXmVEPRJCls5rikjQh2EtD3sWBeL8696EJs2X8A97+wGXlHzSwagWyMUuKu2hQVvmfvflz3S9Vke7VBNo7vtuJuLC0/iT9751Kc6r6ADm+buAtzc6Ylm3TX000xh0mUdAg1k8hkUP1LfkyZRwRA5GdsmuCGhuVBQ+4qfPPRCjbuSmHQWoVpZ55udAJHtG901Q3gCwOjClOTnUz9IDIwWIpFba5l2Iw/fs86AaIIgG0a4PPej+1Yq1phIrztIo1JtHn7cXrXYXz4dQuxJLEdHd5+mfc49vPUmHOW46dbM7j1WQ+HnFWi4VQEXSTTcn1kfZDVwjLAC3sH8dHXdGOR9wKay/uRtqkbRJBNr1nmbWEkO1RlEgBnN9bhz79PF821yNsdwsjoqezFlW8+Gw/fextGchaGHLpodiGolNAcDKO7vAO/+5o+XLBgSNxIqRk3lFiGz31/P/biZIxai4VRaPQaRWczwfKqKXGMPKdjF65580ph+fUPjeP7Dx3BSzky0E5U5g1Scl9kq80L9uJDl/ThzAWT6PG2yd/IMKGuE5+rkQvQFZJakgStW6SMkUyeZwab8c17D2MQ1InqEkZVNpiUclyCT2s7x3DVG9cCbhMeICj30BAO2WtRtNulpIxaeZecfQr2HTiIHf3TYgZTtChQTqBM01lcn0H2DePNEPSTjb56wmrVBpmqmsGIhLa1T5UFBG7yR4QdeOmaLN56ZidGhwbxyK4cXtg7galiACfTgXdf+VF848cbcbCoJbApfxQ9lW34/JUrMc86KOwuAk3ffjiHB3c5GHeXwPEnsaj0PH7vsj5lsvn7YHkF0dLa46/A/3PTC9ifPFscFzkOOJhYejy/8iLev34Cbzs5QKe3U4AjvlhuzNLORw5140v3VgRUKSeySAU50Td7+2vOwJ233Splq4POMnhOm+jZESxd7O7FtZediNXpvUhXRlFwWrB5uB1fvGMMA6m1AoQSfOaeW6tcfBk/WX9C9PTecdIo3nmaK32IIBufw2F7BX70rIVfbWE5a48wmHgtdFI9c0UzLjqlG8uax4W5RpYg24zOoSwzrrpEmjg+jENCYXI+OMnTmz2oxD/UxUoJ42jEWY4XJxbg+jsOYijoE5YowfwuawivWd+F167JoNvfi7bKgAA6YlSRCBlzYZKAcSGvmYxUAYTsVfjuozk8vNOT50HQqM8+jHeePw/nL5xCp79LDQoI1kWbarJq0yjYHThiLcWW3FLceMde7PWWImd3y1xJrbs+dwDvvrAPZ82fRJe/W54J21aARr8cAi/V2EbmC+FHhJFHjOGne2BLGKAsX99dXIS/u3knRp1lKDC5kaDxRkmO3ZQE2ptcdDQ58q+zNYn2rIPWphQ6mm00uwQhOJ7VLZfl8wrIlWWcTVvzRHPv2/cNYtJWjU2yy85dVMJlpzZhTUs/WrwDMlbFedUQaHwbBbtb5tBHB9pxw8Zp9Iur8nwBwHltZPqyv7Nc1KJztSRSwvk9vF/OK7xXRqY8NwE1mnf8/mW9WNtxRIBcHkM54Y1i0OrxdJ1yBITMV1IYT67Abvts/P2PtmObf4okB7TkWecXA7KZOMdUk5m9pstn63lSMvrJSy7C5SeuEGkJ7huECxe6eNbsTY8BZDNVBSbuYVzGWOPRF55HbmoK5596KlZmm9BqqgbCbqOzm85y4j8b4Wcx9LY+fH4VQDY10FAzQQKDrFj4P39wMzblpiXGKjhMfJgkYGOSkLmsGfuVcJzVJ5E1ttA9C7XY0p6PzmIe7z3zTFyybBl6gwDtdgJJlhczkR6CbOY8cZCNngC11XLVeL9euszgGaNj42q8mUpqQr7OCG62/UKpWAeyxZLVc+2NEgMToSZbzOlzti/VM9nqNdmOdjIDsg2PjiGbzaIplVJQxJzXbCZjyGI9yEYmW1dHh2yUZ5jkhScXkM0rqaMLi13sCQHZWC5q+09KOdCrWS5qpy+Bm70AwDoA82V7oIwwwxQ7OmgUryNv1H6GkTYTLJvr0YaL3ywfqx5PW7n+OuqH9/FuxWebHupB0frf6y93tvPOhjib+6qCFaEBRXTg+POIg2xbkBvfiIT3AFIOQba8gmyyG4mj3cfbEkd/TtFcWU1KHNuDnfGpo7WIPuGGX3l1b+eYrl0C6YSLXKJTNBa2Flfh87ccQb9zGkZtlpy0C+Vdlzxl9CR9D61eCZ35HD5y2WU4b/EJkfg71RgIDJCPm6XQawNINd4fDetTOWOVEJw1/UQXE2MeUt+PjfaVuVF+i39jTzkCD9f/7Kd4Yt8+jCdTmHZdFOykMmUc6rRZQnUmAyvKsJjy6BB0NgVdkiBuMC6r5dexphZQhhn+EtKJAjrLO7AqeAJ/8f5VOMF7Am3l3VJCEbEYCJOboPiV8WiO6Xk3/lBjkG0qvx6+tRipdIsw2ZKprOiwKZMtJeWiRpONC3CuUJRyUWqyEWSLtGF8zYLVl/9x0efcQJBteHQErc3qLkqIjCCbi13CZHO9jY012YyRS80iq0Eg2Rb5II0xdyV2WGfjr76zFbtTGyQozFdcVCyFfvky81RNGlzeUGMPrm+qVVHEigTwjx/6EJaGzCz2d76MbhoDufsGDuGfbrlFAN6cQ6AjBIzi5Y/RPKaBnIBsFdrMF/GWNavxuxddJP7YLJ0whRcenZwSCQnAbrz3fvxi1y7JchbD5EnaK6O7UMAnz78A7zj5JAW1yDoVVzAN4KjJdvVXv4ZDmUxkfGBKwAlmEThvLRbwxpUr8JmLLxSQjQVn1DRTXUMNAqlE9Z933YUthwaQ8zwEro1MSwvsji7smpjEwfFxAcez5RI29DW44ioAACAASURBVHThf7viLVIKQoaecfKKa6f0lzz84pGH8PjWrZiu+FI2yrw6EzMuQaBKBYt6unHKihU486ST0N7cJIDmz555Br94fnMI9pE54qPZK0u56I2hJhsDaQHZAh+FhCXOXXfv24vrIk02VzTZZpmZj31cCZOtjAz10Mq7sLT8GD73/pOw2n8K7aXtSNnKgNCth854pv+ZCEHYF9wISzKvakEkIXhC9X7iL2526GZHh8C93jLccPsO7MwtEd2yotUi7CdusmptNlQ31jh68Zg0GMh4h9Hj78E7zkji9WuS6PQOCNMpZ/VgR64T37h3EDsmuzFhsWcmRLj/lJ48Pvza+Vho7UO7t18YQ2TEcVPHErBhdxkeGlyIG385iAF3HaaSi+AhKSLxluUIsNfkUWNpGz68IY2LlxYEcKPpgSmBU3mNarbfD6gJ1IYxZyH2BqfgL35AJtsp4gRoeVMign71Oy+E443hRz+/B4OJpVpi5Y+jwz+E92/oxYalHroqO6TckwwvCsB/65E87tudkpKsnDDHlO3K+YGwXlNlRHTQrjo7iQtPdJCsjOGBx7fi3h02DlnLMWwtx7TdKdwvasMtSfXjg5eegLXtFI7fg1b/CJLBuNwXwSntcOHiwrOQWSjBUlY2/wRK6W759OF2fPuePRjCEnFfTPtTIn5/Sks/3nJWN9bM4xpuYzA4Af9889PY5y2TTXCvcwRvvfgUrOqjDABwz1O78cjmYYw7fVLCWbTIbGNqStfAiMcZusNR67H64hbdUKLMmilFdyqO7w8LY+nKC/tw4RKyJydQtFuQRwr7+odxpJDEvFWX4Cs/ehS7C4ukdDNVGUdPeQs+//4TMN/aK2OHwv/ffCiPh/amMOEuE8BiQel5fOJNfTi3az/aSnth+x7yTg8OJdfiupu3YEtxNUaTK1Cg5lWlKOWDNCf41GuzOHseQQTVAOPQIRBL5tIjA124fmMRw0mCbM1wvAkscgZwzfvfgH3bN+POB58WTbuKnUG2MoiF7hCufv1irG4bQ4e3V8AoMr+OWMvw97fux47cEgy7C4UF5QdqtkTAg+YOFLWfX96CP7qiBye3DqLNH4TrFwSMpUboHm8FvnLzI1K63dTUhNNO7MZZJ/VgXnJK2GwE3Fhaq6L7ebix0tDamGjuiJ4lkNRjVBfLXimXpVbhT+/fBEqGrF7aizee1Ye+9ATa/AE1H2EZYzCtJZIxBr5hxwnrKmTgkqk6kFiJb9/2DA6MeFi6sAfvuGA5FrhDoqVGjTay/GUelMutMlQJ8lEXjmNxx0QX/v3OHRgtZ5AMylh7Qisuo2Zgitp0/cgGR5DhNfksm1fGfMO4etbZ22i3avk5GVi3Pj4EL7MEqZZWtGQz6GhJoi3rIE09Nr8kMRsLW+leT0apxbXV599YSlcO2cJlmTMV7PIETM4nuoXR++WfPIPDUwks6+vGxWcsx8r2abQH/QJisrSfoByBd7O3V5f0JklqMFHwgyeLuOelhOiy0WSgbGdD+RbuwcP7b8ToITgjf2dsXpLS6J7yZlx7cRLnLxyVccv2VEda3eXWrktmqlI9Lk0IsDVo2NInTNufb3Hx/eeSkpgX1nCiRWJsJhgl/hF8waxyoVaXkeEI3SzP7ujAn7z9rSLDwTWbXLg40BXFZyH5JE7WqDdIYGzBfQB/smUMQ0xI42EMogSA6soYf8+smBIVzEKqmWu/3KjrNSL1cJ8h1UQhwMb4ZOO+ffjnO3+l7ueuA89mEbxWyJlXfWXUbLvOmddRJRUwcUl9SAKd1GJb09IsOroLAh/tlo0mO4GUbcPmc2TiXHTZVOyCVSxFVlJOTNYw2Y4CR2rK2FRSxkC2+Bo/25DVcQGUSz4mpqfQ1VH1BGjoQdDgQBHIpu9VxXF1g1db8ikPmLXspRKmaHzQ1RXWo1eDsPj3zPcNssyLHRpliU4TstTWCSc8aaAos28mwXBwyJsW8sUS8vk8OtuVyRahveF1MnNAqjoZYBVxEqmA7qKBNY6xkYfRmX0GbuXVBtmWAMkLkG6muyhBtj6ZUqTVXkWQTSafY0G3GzzgCKisKx/9TYJsSkANMxXhNc8FytVrstV/P5oEwv8heKKT9tFANgadVDGih54xPngkZLL9ekG2Rlp7s67VDd94GSDb8Z3gVfu0CrNmJIvKTPxPN7v47gudGEiuxxQYiDfJpo8MAtFdI6PHK4o4+qcvfxM29C2RsjSTeeITNouYqgeYhVX1/rQfhH8Ly6q1HC5AnkKxwkpT0raZv2RKkmU9IQuvLL46W8e2qWrAwOPweAoEBDiMCh7esgU/f+hhjPmBLFhFuhmK/pOjbqV17DZetRFplXOTGh1jlFYbfza6tjqMStlYcTeWeE/gM29diDObt6CrRE2ZKRX0lmChpkVeted6fAeaCbLt2NeNiem1YLkoQbZUsgluksYHaaRTbmR8YDTZmLXMFxVk62hpgcMNmgmGTJAViZ9VyzHjIFtLkzLZSJpnuWjS2oly/pHj0mRTsgWFg1MoBimMusuw3z0Hf/29l7DNPlfcFwsBmTTqPF2zrgq7sop004kxqLBcJKHZ1kIe7z79dHz4jNNrBHrZr02KgCy2f9p4L+7evQujqRRKLsWTVXLAMIl1/agGTAqy0R3XR3OhiOW+j7/96NVSOsEwwrg1GwCZQN5jw6P46x/fLEysvJuS/pqsKMh2LY0PTlktaaamcK2Jl4t+7Ktfw8EsyzMVdDZtQJAt43toKZZwXm8X/uLyyyKNFDEOCEE2A44R5CJr1ASw/DvBtx88+RTu3bxFjs2y0a5cDv/7+96Lczvb1YyhDmhTd2HVe+O4nQ4CjNGplppPjoO2DFUW6Sqn3+Vcw/vhub73+BP4yYtbtK3JqgwgmmzzC3l89ZqPY3kYsJONRzfuOMj293f9SkpuCyw3fZWMDwgwsTyT43xV4kl87spVOKH0JNpKO5F0WH4Y006qWW/jGZZaBkB8G1CToJCgkxvclGifibNkpQ/3bJ7Gc/vLODwRCDNKy/uqgbVuazW2M27IZMcs6QAuXN2KC5b5wkoi20IE5kUDbQH6sQw337sDWw7q1uWcVa244tw+9Pq70FbZL2wIzmu8eoI++SCDSWcJtpdX4gs/fEFK6qg7ReYLo2UpPAzGxP1xXc8krnlDH7r9XcL2olNitVSzOptJoM3Np62aQPuDlfj8TTtk7SokWkRPqtPbLyDbvDYLL+3px4/v3SEO1XRmfcfFK7Guk0yY/cJiI/uE7ceS2/2V5fjRgwfwXD/LCru0XJJMVJ/Kv9PI+kM4e6mN91/QhQ5/QDTKCnYrDpT68ODWaTy0bQxTXlo4Ccu6bXzgNUuwyB1Al7dfSjwpeC5lbRLbx7WzzBrJp6tuhQTJ6DY76fSKXtazAy6+e/dLyKMJbckyXnvGYmxYYYuIPN0fye4bT8zHXU8P4t7NU+jq7sW7XrMKC7K87lGZg3LWPOwZdfDw1mFsOZDDeJGC8xmJk/l+tQeGm+JQXqGaRK9PUqvJD8tNyUaky+W17zwDq7KHkfSGkHBUm0lYLzZ165bgX374GPYU+lCyW+D6k8Lq+ssrV6HX7pdNPkGW7zw0iUf2JMRl0vFLomd4zWUrcHrnkJQzM4XC5B+lAL53/yE8sE8NEKiB5yZyaPcGcVrvJD7++h4pKWQ5HAtRA5+l5W0yTp441Ix/u3dcAB3GP3T9nu8M4tqrLpM+fP9jz+GBLWOyx1reHeDdl6zECemDaK8cENae6CEmMhi3F2HTRB9+dP9+7J7KCMjG43G8kRlEkK3NPyxg6JtWe+jwdss4sYIyKj4NVzrlejYfzAlrblHffGSDcWR9/htDUsZUDkmLjM5yjL2ma4i+5tpeh/F9WKonpZI+NQCbBawcsZfgya0H0dndjUW9LQJSkrlGYNIN2WsRy1HOp+etSp9pYqAUpFC0qGHXh4Gci92HJnDyquVoqzleDrZVCpMF1SQDdyFUCyM4k0t0iX7i9tEsHnhqC845dS2Wz0+JeUizd1g04QT0YzKugdHBscY+JsFsdB45n0i8KzsiFglzvmbJvWquJcgeFJdFlucSeCPoHAJcYnrAR0F9PE/cEjnOaRbGe6KL87MHykhk2rGkt0NA6KbKEQHj1WXXmDZUQS7OBZpEUVOUIedE3LfNw+3PjmLIn4dcoj1KpHC+FW1vqRG2NY4xG1UBVrXknf2crMB55e246pwKXntiOQTZ2KePDrJFzz2M8I0BAscQ5Qr+9paD2OmfhBF7OaZE15Lad5qoUPGkaqJEey0BHu4pApGYoVnR3378Y1hvWeiOXEZnao5XRe6ra5oBr9gzGScZoygmFg14xjgqRAQicM18lvEEv0PQjYlNMu5FQ1ZYzI0qr2aOvmPtd/HPmao0npvXQPECJkI//63vYGslwEQqLcZSTDoakMl8/+XID8Ur3TgriNZwaHbQVSziw699HU5pzqInAbTYDtKOjaQzE2TjNdiuI3JlNDBQJpvOC3PhBy8HZIuwkwTdRSuYFpCtI3Rq14ThsTjTJw5NTAWZLB9tuLHj5XLH72tAHm9UNpboFHllTE1Mo4sicHVZTlOLX/+TByMNnJpsZLIRZKt9cLq9rdeUMp8hyJaTclHWxMY2JWGiy5zPrwRguRcdU5AoIrBGMTb80H8NyOYvAuzzkG69BMDpCGSLEcoZRpps5lp10JtytXojhNrBMnOACfsmpjUWs0MIn53h3oRMiboyyXrNM80MNAK76jfxjQf77IO7Nig6Wmnsy5kgZkPyqxvVcBGNGTto3w7bhwuDnJif498IslHxZxOmhu+Gk3gSrrUXllVQ4wP27/9CJtvcwcqxttJcQc+xHue/+nNcrqhnxGBxsdhwf+kXh/DYxHoMJdcgB2orMGAMy5Z8D+lSAV3lIs7rW4A/ftNbhG1TzQhVl1NeuaFdm7uIAxgmSFPgoII9w0PYMngQ85aegNamNriwBZLlFfI/AQAsC/RDa4E6GNa/DChHVRkJ2EL2Djfxk3QLm5rEHY8+jMd27EAu6WDSdlB0uTmnqyG3xyreLtbrMc0Ho80oOko1jLYwaKjPLlEEN6EC6C2VA1Im+sFzXVyx7BDmlV+UIFot7E329TfdX2YH2VguSk02gmzG+EDKRdPqLppglouuTWzrYkE12VpbYdt2tB7V31389xqQraVZS9t8ar4oyFYpPgKreA8yyd1AYhQ2qppsNfrOUgJsIn/VDWLQz5Kj/e4Z+Kef9+OJqbUYSp4kQsosZ9A8KbXjEuJqKt+PGVto6W+AZGChuVBAbz6H/+sjV+PUpCssMQnYpNqPYEZCACIqSH7qqzdiIJ3BRJJgAB2tzHoTB1Jq53YBpv0AzcUi5hWL+LP3vQ8b2lvkPCbbystjnyYYxfP8ybe+jT0+MOm6AhbTAaqrWMA152/AW9ecFJVd8KyMFTgOWC56TQxkKzmOAsphQMmAi1pqKx0L1111lWipiTunSeiGJjwMCM0/kynmtbGU9OuPPo67tm6V6+KrpVzGMtfFX3/wA2KAQLdhth3vi9fG7xt3YfPTrAhsOXP/BrznvEBQjrol3338Cdy8aQuG0ylh9BmQjUy2Gz5xjYBsRpON3+czIki5cf8BXHfXXVou6lDvpHGhzPHMwOwvBF6akBNB7rNbN+MPL5uPpaVn0Voma78IK1HdGNaunwyeTIRaF6YyfqnTK9GZVuEybpql3CrRJuADN3RkJuf8DCbyFRTKFooVlpSF0ZowdiFjzU1UkGE5VCYh4H+TPypOi6IP5E/LuKj4LOVqE32kCXTikef3SoC7ZkmTAHEt/mHRaiK7RzajHBMW59+kbOJHrRPwvV9tk5I0liv6AUuxAqQcoLs5wJo+F+sW2uKc2RQMIisMFcYCaq5jpGkNc4b3zDWLwCKP+fXbd4phgJgDBGQyDeGK156O3qwv1/HIpn6UyhWcs24J2qwxeZ/lg0mOiKAspa9095xOzBMWxuFiK/rHPEwVEihL6V+AlqSPRe0JzMtMo70yIELrjKK5CSYgN4UeDFda8OyLuxD4HjacthKdwaC4Pyr4aEqFq/zr+h5n7k82IaIjShftZgEdWCr6woESDg6O4bzTVqPFnhaGFI0wuHFmGSAZOYcLKTz6wkGcffbZaLPG5TkSKNHCzizyVoto4RHAGy/aGM95KFYSqPiaGK9UmBzXfkUWqTIeyVwzsVxVUUmkYhI+knaAbCKP5sQYlrRXBFSilpqyXmxUhJHTJm60t9z3Ig4Wu+RZEXAkoPPhNyxFlzWKwC/KPWx8MY8XDnqYtrol4UIm2hXnLcaK1nFkCPwGvrQLj/fkniLu35IXrStYSenHq+ZZOHtFE+ZhH7LlAQE3Ccgw/iCjkSygbUeSuOXxMenTZPKTjdfjjOFdbzxPyjXJtLzjkZcwf/58nLq8XTTnqOUn7c04NXSBzCVaMWkvxKTVg/5JF0OTwHQpLMG2K2hJVbC000K3OyYMrGZ/RHQZyYJicS71Bdn3jKMooQiCfEb3i0wtYU2FrpVmTERLXWyCmnvTHWqUKfdK+q7qAJryPmpT0c10SkqaWQasfGICTDN1j4LwhPJWWBEhx0SLANRcgwXYCXJwKtOSdGSSIbCqjNza2ICgEqMm6ui2Sl+gGYzojQonUvs6r5FtQmkKVTkNX/XTZvh7DGuSD8bbSUopqVrI6w6yUjqu0zCPSwMDtdejvqXZf9S3cwRCyxtkM4csZUkCC59R3HLzVjML88Q8wfELcMFkq0m8EODS6DIOU9DdlEkJYbZaPTo/lXvx1M4pPL9vCvuPlIUxzHiG6os0JaA5iVTlhM6LWhKofYhzHucjgr1vPdXF69e3ooXzWUXLRRua+dW1q3nejIvF+EIS9Ktw244W/ODJghivTLlLJP5ifyDQRgkPzosmflY8Q5MNTsig7ygWccUpJ+Oac8+ROIEJNWWUVffGR1uP47EEdXEf7z+Af73pB+hYsBAbNmzA+qWLZa/C4zIyMQAbP7tt3wHc9+ijGNq/F9e8/e04f+XKGkMEjQ5FUVeYv/E9zQzNttk2xg0u3nyUsRPjMyZpf/jCi7jpsUdDnVqN7WgsNfurvny07vdYBYUhDMjczZ5f8SU+6ygWcPkp63He4kWCnHTYFppcF0mbchOWxPOGyWZwJttNouR5mBxXd1Hz9xlXWlcZGZWLjo9puWgoVyY6xeFNxkGzeNTMftMIZDvWOC2xe3gk4M0YFwcD5tQ/xAjEEkMBH/lcEU3NXLTqkLi6M5vjSOiSgNigsuwn6WjQY16qcMRMhcJHlkHbwknDo6BzqYSmEBCsAdpiypOi91HRgUVNtkRiFMXc02hxH0cST4u7aNI+EtoHv1x3URfwW1CqLIKfOAvZtkuBxFkI0CdbcbG7DYjy8/GZHG54f+Gm2YBsVdAt3k0M1TbOq9Fbimub6ACsPa7JF9drkTUC2eR44QOojtE5QLa6wWxAjGp/CUGAOk26Vwq2mfOYbmGYbPHupp85DpCNNGlqr8k08zzGh+5CynkObmL/b0G2Y51BjvtzNDxgpqxFygZeCtbhb27aid3JCzHirkBBFkkFqtmnHL+C5lIBPYVp/NWHPoizks3CYuOipTn4WlC3frJtBLLRlpoLzGM7t+LLP/k+cskkOnsWYtnSE9DVkkVQLGLo0CH079iJ1koCf/VHf4J2lhmF7LZ40KTjTGcjLqDmp6GOc4NN9s0IfDzy0ou45YEHMB5AmCzUdKI4MwE3j4ENFzVh+TGCDN186jJxpn/XJyOEmSQ5/LKwJVgK9YZl47jmnAIWeJukZIJlUv8rg2zUZJvIrxMmWzrVAjdJXbasuIu6BNlSLmyX/xzYBNEtZbIpyNYmjqP6bMycG/9Z7agCEPg+hkdH0cZyQyZj/RKcxDAcezsqMSZbwpoIQTYFJ+tM1JS0LA+Dml6uaK/RTbTfWY9vPlLAHfsWiVBvHi3K4OCaQJZzXJOtHmTzA6R9H62FAk7LZvF/XPleAZ7oSBU3Uuc2lsHaA4cO4f/92e0C3uRcapXRcCMMemLBRjWU1nZRt16ysBjwaMnoJ88/TxhzRhONAWecMffNp5/Bj599TsqhS44Lp1JGZyGPT2y4QEA2ssYIMPEMcZDt2hjIVqApTaRZU0EaAZq9Cjpz0/jixz6KVQlLtOGY3Y0CoHBsReOM6zyDn5CHfP3Dj+L2bS9hPOXCS1ii9dHmlXBubw/+x1suF/DPOHqxDQ3Yxl5hxm3tVFZ1vTarCscyOc/ffPQx/OTFbSHIZsuxsqUieqancOMnr5VnZcpFeUxjfHD3/v247q5fYphMQNuNMsXHPYWaL5gycVBYn+U4W/HGJftx9YaMGAm0ePvFHVLZAmH/jZi94UIereezBNSx0sJ44KmxGjdjqunFDV0pkZW5nS6QgejjiOVBuF0JdXQTWljN8cbyLdET8nMRIEQXZCniF7c7JiNaxTyAQvYE/Vi2SPCIm2gt/+KmV1/s89SUoys1QSICJlPolt/Zkxhv0u2SABCZVmRCsdSUekFVhkrtXcaZMxXeG5owZXdI+SrZdhzzLKpJ+ZMCgnGO5YtMEL5YpkYAgaw9amYSIBIgSTbCrpTd0nCiRN0ysP2oRcr5wRdWi353Ehmf2kkFWRMJxhAUoMsrASymVmTjSEH0CvWzVBogYjDWGME0vj+6IxrNKNHmYwGyRTCGbqG2CLHblUmkKDsgm3QmsRV4JLhBwMY8Hz5PlrLJMwkZcnRO5DHZP3iP3PiTCVNlb8++adMtRvV9thxBBe0/02KCQK0+3n/UFwIW0GWlVDPndInBEs9NAC0TunDzJ7X3KokmKWPMWx3q1glPmDcERXXdZIzoSRm0mkR0i0FCiZxdAsdBIWSC6ecJ9hGQMRtA3i+NN9gfyQ4imMN9AhmN6tw7pY62sFSbCxVk2c6VMaQSU6q1FZphqFFJRvqXGpW0oBykQ6CG8ypNWvJyzbw/sjP5vBQw03EiOnyg6ACNJLQci7qTlqVsUWM6oSBX7X6gUdxx9PmrytQmVMrr1/7lRGuU9PWEumgaEKTxMWuZ2HovymjjuJeSdwrRy/zO9jcADsF+TVZGWmnRHBpCZoGNMo03RHjElnJQalESxOcVa9lymPCMlSHWU2hi21Zt6zrQTU9rNK+VSRfX501Y4XUahg7NLML+XwX861onBLaqcgCaBBFGZ6hOLLrGsjMVX+yqTFOMmah7NNOmOv9yTmKZL0u96fxLcH/ab8bAeBlDEwVM5T3kShV4vGzqovIYBCiTSaQdC0kHaE4BnVkf8zJTWJQcRJPfL+WjyaAA+Ar0zTCyC9vNJDuqfZcgMRmRrRi1F+OAsw7X/2Ifnp5YiRH3REyD4G1oghC6cJgZz0AVkpgKgJQXoMkrYWGphC99/CPC4mfsEme9z9zf1kcJVbkYJtL+/cEHcedzzyHnKNO/M+XiotNPx5plJ6CrrQ2jk5PYtncP7nvqGYwV8lLR0uRV8LpVK/CR179BWfcB4MhzmAmyzXo9xwGyMUHLcc+VyrDY/vjGb2AgmcQUtdhsxlZzGTJVK0OkR9cHB3UyJVo5QSd2DxnKuxRKWNfVgXeefpa4iXZaFlodF2nXgeu6cB0HlqO7O85PnO9lrnVePsjG74+FngCNQLb4k60H2egJkMtNS6JP5sj6+z3KJJjYOzoWCDtASixVPdPQ+wxzSgeOThiCtVc8AdlaWptgEdVqkM6oR/KNgXwulxM2gmvbtVL04Vwez1SYSZSZrTjI1ujxV0EYup+SCKkgG7e35cKzaE8/hVTiGQHZnMRhrV8XEejjaC0zqROT9ptQ8heiXFmPls7XAYmzEWCxKEIdDWQzm+R4bffRFqkZYyfcKc02pmb09aOvgNG7M79XC17MYIlH36xjroV/r4bss4Bu9evEjOusO/8x3kf9x2YH95S3ENDhRhSHnsH44TuRdjbDsQ5WQTbZKjYafvXw5Mu8wGP8WqQuEMvk6So+o8FrrzZa5GOrlsyKv97rNxelrqLUjGgXKvoDhxfj3+6ZwH73PIwlT0DR5+KuemzM91GLoqVYwIJ8Dtd94lqsRkJYKRoimmLQ+C0fvd+wuQxoMIgK/uGW7+LpwQHkbLqaEdyoiGNiplxEa9nHJWvW40OXvx3NdCwVHTOl19QnIdjPRE8tBDcMd8CAbQQDmDUi4PbSyGH8ZOPdeOnIMKaSSeRsR8rvynYyzP0p69cIkx91fogFcbLRSnjIVo6gp7Iba7M78BdXNGOh96xazos4+PEnFo6xix7nx2qZbJPFdXhpTyfG8uuQoPEBWWwuAbYMUqkMkkkHyXRKFmACbVw/+KSpyUYWRHtTC1xHF/5IxydOp45dnbCgBGQbQRu13BwpkoCFISSxA0HxMdilu5FytsNOTITGBwpSzCSm698iEXG4mHQWiGbILZscfH9zFw65J1P2NwLZJEdaZ2luLo+P0/UqArJREPbj4tqpZZhSSmDKZpAQ8IYsrn+9+27csXc/RrMEOhJiSmBAtngaS91Fqw2hpRPUfiujtVTB0sDHF6/+UFSuadhc8VKIZz0Pn/v3b2AonZUyaMf30VEMQbbVJ0UAuNEqZJ9nKcInvvo19DdlpVy0wH1FTJuOx8h4FdFle+fak/GBc86WrLJxBjXl4JEGevgcTLE/UyQGZGMJJw0RGJRlQs2Pcxb24do3v1ECWIZIJog2Om0mlcXeE+eD8//5npaWK1jGleJ7TzyJmzdt1XJRWxmunC96czn8W4zJppo1BCKUyfbL/QfxhbvufNVBNjJAmv1RzC9vxvtPGcE71npYUNmKZo9lbvFNVVz7pnHcM1MbZ/b4SDe46krnBS5EBkC03Vg+xHJ/zocq12A2t9zs8p+qE2o5lIImHH+MM0PmgeyIaCxBP2luv1MSZ1Jomxto3ZBXnenMBpTvkBkigA4I/mSlfEoI6ZR4s8T02QAAIABJREFUCfgJlmPROdWIhStjXVhesfW0FlBX3UUeq4S0gBxkovBvnFMJQpFHR0BDluVEWvQ+CXDq3+PuzoZNqbpmPg0ZkBbATpMsxKvEb1M0l5wEr1fL9vjScii9FgI4NJFQBndFAB/RWZISs2PTjTL6nPq89JlK2VV4r9ye8/7E7VQ26B5sXzc9hALlHsICc94rt/ba9zl2wsSRGAmxb/DJi+y1bEINjYUgn7abzk9m6jYPxLwvvxvdSo5KaR8CS1peV03C2gK8lC1lTrEv8DrJEKSpAIFVBeX4lMjc4NxJJhSfgS/Pkcwu158KWV1k3QEli+wdNYrgZ3k+Le9TN16CxuKqGzJmuIaTGcTyYAUjFYjm+JB+I32Q3ClPkjVlkRTg+QmOFxqOXyP8L8+e7SjREMehzmRSdhiK4POnlhpWpTCMIL1ZtyRFJANEoxazRgijsyFIJE+oZu80J7jEccXyM4K5opnFdlHdarLD1A87lCsyyIrpCI028dEyVgWsIlamIEV6vIjEQPyxZioz/a2q+WeAKVNmKI72IehfG/MdZU6ctb3qw6OquZyC6jqy9VUFNk0r8ycBxChOiOL32s+a9w1gbkBU2cuHjr2iad4gpxJv9kinM2DSiv8USKfDJwFznZfNnM/5orbOQx2lOXOoThxnTbsyIYkNmi1IvwxZgfKYZ8nxNAoqyQLmeCLLjoYimyYX44s/H8RBZ63ohOatLrleJmoaPSnt72Tx+xL7MEn4wTPOwrtPXy/JOLLohc0mY0aPECe3xC+V75p6qH7GIZTteGkHJpJpjQ18Xdso/8HqOjokkyWmpZhaztpaKuG1ixbiU5ddJgnOJgGdKR/D9tOzReevI+nMbJ+6/bist4Fokcr8GtOLY4KW8cwXfvozPDEyjmHHQZ5mMyzJlPHKazZnqE+C6N/nHPfRXE0GmwJszaUSVibTeMup67Es3YR2MTuwkU26SCbTklCnZAd19cVOnHu9sHqD8X/Jq2BybBzdPXQXDUk1jTpK7G+8DQXZJmqYbPVsfdNG8dmN33tFINvByamgKZNuhJNFYFs0cEOQjeWikywX7awt3YzNiTW3bCY/gmUjY6Nobm5G2qkOyrkoxxzw+VIxpslWPbwSSbQz8DwVz0epUg5LcQqwrLGoXNTxn0TG3huBbC9nw6lBKGmoWZT8BSiUT0Z79xuAxPkxkC0ZY7LN1kmPrQzzOADqaBDFG/845q6aCWlGDfqsF9IYZJutz88G7cy8zlcHZKsuOrVXpPdnVIP2AMGTGD9yF9LOVjhWv4JsLLOJQIn6K//1gVTGjTO+AEdlH0fpIBwP5rvVwKkKFpjM1Rzz06v6toJs1BHpxIC7Grds7cAPnk3goHOGMIDKPjdqzIhJ3hPJRIDmQh5909P450/+HlaKZhT1ajQUip5vJBRqGqTx+CILl8Edt0ID8PHTHc/hmxs3YizZhMC2kCkX0G0lcO6yZbh0zTqs6+lDOxxh1agoari4zCFM6oX7BwrHy8Yl7G0877iAbQEOlnP44d1345m9ezGVZHmUKwwXstuYSSKzjWydmDz0jGdRXeQ0i82NRobU/MoBLCo/jb+7ah6WBc+hvXxAnN8sZtiPM7HwqnaA6GBVkK3oL8JE7hQ8ty2L4Yk1ArLZblbLRdNppJIZuEm6iyZl8WWwLj9l4bQEZGtJZ9XFMDR0qMk01S0wpMFzozoxNYlMJoWAwXSoycb1gYznZvthpOydsC3jLjoLyBZj+nAzxY3dlNONYWsVNh7owr8+7GDAPVVcdMlaUfersFw0dLs1SS1xUiL7pWKCvyL+8WNXi+EBAz9qdpgggFdjXEX//Gs3Yn8yg6l0Bp7FcjOyZTSrbEZDVR8rDErCN2S7G7qYduRz+Msrr8T61tZIl02Ck/Afs54sGf2HH/8EW6ZyArIRzKI5w0cvuBBvPnGl6JoYBhrhEoLLDOQ+/bX/wGCKZiBkGlU3GLxflmUTTG8tl8XY5DPvfS/O6GgTMJ33zHFnRIHN/fOnAdlY7P9vjz6OO7Yqk43lqNwROwzqPF8MU1Zksvj4296CFU1Ncm8E2kJhBwEoTDQSD8rFdCHUTeG5OG4J6N0sxgcvqvEB9fwqvujn8dr/5ZqPCUhJHpMRxCDQOAzg/oOH8M933YkRBuC0og81T172+AqZbEbofKH3Av7HBg+XLCLI/hKavCOwLY6JGBgloEetO3j8/McDsun4q5ZL6+ZdX6xEEIAl/IuW/5kzSTFPpOer4K+WolbnpnATHJamGkJNwtLNW8Oyx/CC9DrIkiL4o/o8ou8p3yJYpSwVltdrkB473izraQREhY6chEeEOUPdQ4J/IbhhPKkjd3krPH7IGo0ndU3bGbDKsFxNeQ2PS+MMs2HVwN+sa3pGbVNLNNyEeSSOsPEyu9kBAWmuMHFUb4RTNcPQeUTuS/pNbP4QhpxhNMSYZrzXsNzYGJ7x0tTUh0+BfaGeCaG/G2ab3Gts11+zsY2SXARRqF+k16VdMdwU++o2rNxFlagwCVdJ4yU80W0WkEfeVxBQOAMitK1JeAP8mk2XADGyeSe4VY0BFWZgj+f5Cf4pK0jvSVmfCpuScSVZkLDfVGQfSUCHLx0znO/UZ1XGT+xYekSVlyBzyFyvkZfg2Q1rVUYj1zb1jwrXS7OI6H1XN/EqR2M2gvUkiZl7tNr4d87Ntl5YeO3xJGX9uDdzRDjC65PKMybLcJ6IDKRMeaq537A/zBgG+j3Rp5KpKLyfSCNVARDfJ0Ch1z1bvGxi7CoGpkDl3HFW/WwnI3LGHYYdu2Y9j5IWUfs03p/MvO3Z2qM6F+hVmOOFshOE7oVd7EoihQkQUYRjnCFjqDovKRsydJ8VRqCWvhL8txMlBexDELpKgjj6PBVvFC2mdYXFyzJsJutve6kZNz+ZEzMalvGzNJ37DMOkrm9UiTuoSVthEr+EReUS/vaaj+FEoKrNNgvIpr0h7F9hAo5xDkG2rzz4MG7bulXW+HLK1fJisriMRq7oMTPhw2o3atr6aCvkcPmSpbj2Da9TKZwQZJOUmInTjDv3cYJscVKPMtgYNymLjdIXv9q9Bzf+8pcYyTSJKRUTtLy++LytdzoHyFavfSfjXQ3ZOAMn/TJSnhIXFiQcvGX96ViQsLEwnRUCQ1PSFZDNFZDNhcOEuU2joljinFfhuFK5MjU+IZ4AOoJi5dszR08sBib+pCBbNskdpJkrq1+qX/4VnFNPABLE4sYHDU7V8E+JgampgMLSOilUUfHGn9aJme4Ok5NT6OxU4bm4LlsjUEcvXMufjoyp8UHGrTM+OGrjWCgW1PigvaOx8YFZBCntQPFiaXi7gABj4i7akXkaBmQ7urvo3OAJB3gQpFGuLEDROwmtna8HrAsRYIlIJRvzAyO637iT1oEAoc1kda43QaZ+u75d41mHY3vY9c+2HoSYA9Q6DrTPfJRH5EaL127+GfxeN25Hq3uf5XqO4zriS5bhLFavQ/UPVG1oJ+A/homRXyHlbINrDcKySpIlnd1BaO5+cizPZUamsO7+DFuA5cfaEUxAadqn8eJkADbJHJsSNaFJK1W8Sjs+lqt8BZ9pcD/MiOUTXeh3T8E3n0rh9u0tOOSuQ85ZiLJPyr/OF1ycWQjTXJxGXy6Hf7r2k7IIdoJ6GY0Khmdep+lnsqhHAbVCp2QB3bV/K2647TaMpJpEcLqpPIW3n3U23n3q+ehFIFpsqqdAa4QGx69jtemUXy0bNfNS5NYYbtq5KJNnS6CErqQ//NWvRLdtIuli2klhmowG6jaJE6lmfaVZ4jTscCMiII3oVunzFeFjbxALvefw2SsyOLV5F7q8XZJFjJeOvYKn+ip8VUE2L8iiEiwRkM0w2Sz3BLgOWWzNcFNpJFMZcRclk41AG+UNuPiyXxsmW0dzq7IUTKzcYFiYsSbzUgUYGR9Dc3NWy0zJRLCG4SZ2ISg+ou6iDUG22luvz/6SjcJM6qi1FC/kVuKvfzaNA+5pIsxcsNpQCcdi9SjVcn8F2dRNN1XxcerCPnzkkouEHUawyQjo8tY4n7HvbBmbwFd+/GOMpmm5zuyyahpFwGzMITGcPmpuIH6+lnIRl69fhzeffrqAeqogVw3T2F85Zh4/cBA3bbwfeWrgJVhyUcZVF1+MDUuXSJmkAQPZzuznBJg++x/fwphLvSyaf4SCujJ2lF2SICAWBMiWSugoF/G+iy7GBatOFOYZASteS70rF2dvXpOUcD7+JO7Zug2TDg0FlI3PmIYCxy6NFcplMSc4fdkyvPmcc3BCa0ukm2a02szaoLBIlfFKBhuBsp3jE3hgy1Y8vGMHRhM2cg5ZSLqZYnkqGbf/90c+LIw5sg7F+CBsAwJ0LwyP4Ku/uA1TzMbaTCbMVZIxxzATPRGC6hNoqxzC4tJT+NzbW7Euu13cCFnuplCX4ee9kmE7IwKJDlYFoBSg0LWlGpTL3BQxN+PXEArxC8vEzJQN5lhFT6I35tq8xjeIVeCPJjoK3IjekdmcSnaWT6luEz1LnBFtqOWmwnuMNrp+aJ8aupmJjq4COY2u2dySrNUkEslGSo9ZBTVMpr5+IQ3dg8OmiUARslS4MYmkWGaJD6LN22x9QoFw43YdF5iu2RhHLoLV48i9ClspbNc63pMCQroiEmBtNC+Zc8zOpNLzRd+PbUj5d7+SkHaQ6xcjiRioIv1NgWc2k9mfKBpV2z8NoBuBkSF7UzTswj5jQGvpUwQ7LWW1G7UYZaRrCR//n8BY5MdDCFBAt5C5Hq1fYXw3K8gUAm3h5c7QaIrsmRptG8O2C0tF6zUQCBzPbcR19Pi3/rlxXyZgVt00IuOpIeh/jPF1/PYaTCHRtGGas9EGte6pR4kDc10CGDS+nhow2mhWiuOzsnKPJRmupw/3e3XPuxpfzPJ+1F8av18/uqvPpe5+wnaMmlPejunpiWEY+7yueYahLGMtrhdm2JTRgTTuliSAqdOYLeHQiLFYP+2FIDhB5oqVRt5qEpfWQWs1bnp4DBv30sl3FcZZ/p1oFzbubECbulwGmiArFPGWU9bgo+edK0CXsOiPAWSrEG+wNOHHOOSmTZvxnUcfCR06UzIX0GVZWjNcG83ejHFeuqLmVh88dT0+cNZZaugWlotKd54hL6UNMnO81z7parPpXk+fne57TAXE7kqAz37jGxhyHUy6jB81ISUgYJikjbMq42eI+lGE3teCrIIlMZEVUEqhiGxlCq3lPBZaSVyyah0WuS2gCnZXJos0da9dF02pNBxWqiQJsimTTfoOkx7h2m25jhidTU9MCv4Uzb2m/0brSW0SR+VcIJ4ANSBblDSaJekTsnkLpXINyStRMfO1Wb8af18SiIcmJwOe1NC7TUOaRaDePUFYIDELVWZKqlNE/ZAOJ/OwbIAPhjo4BmTT7+lFznY+01kKRQ/5Qg7t7VUL1UZnY6cneiysNmoQWRMYH34YXdlnYAVPSrnoKwfZmN3LoOz3oOKfhCyND+xLAZE8zirIFmmyRS0a/s8s4NEcIFt8IYzWCZn8G7e5+asOMM0fhmp3szyvOUC2WU7TqEZcN4GBZBCN0wo3SMZpJQ7vzX75L+96aiaC8BfDqDBH1GshgMMtIEG27fDL9yE/eT9sazuS9hChZN2czLDpnnnF5jE0DmfjS2gsoKvZN5jMFz9bPYoRdtWSgJC7lSgIUKKlJKaUtfbMJoMr2hcJum3x+yzP5l+mJZMkWVwuP8cQdBy9hx3PuxpssmSC+iSHnLXC9Ll7bxeOJE/BlN0rVvQR+y5Um8kW8+jNTeG6az+BNbBkITIslLkuv36ToAuuwqsjVOKbOoK/+Y9v4Eg6K+OktZTHVa95Dd62+kxh0mhBEFvPGGbMfr8G0GOmiD2LZgjMFbO/cdMdlb2FIIkRceeiR5bQ4aCM/7zzdjy9b78CbbaLIpk/lrJeBKCJ2CO1ILkB2UTcO5hGS+UI+rznce15Rbxu6Qh6vO0iiC3aQ/9LlIwqyFZBE8qVRZjMrxWQbby4Fpa9DEm3CakQZKMmG8tFmeESNlvSjRbf6XxRApH25ha4Qi035S4xZkW4eTVzFRdbL6bJ5lCTjeVYwZAYH3jFh+GU7w3LRQ2TrXZsRpNobOjJmiM6S62YsBbhgHMG/vyHQ9gZrBeXO+oDaRFX/NlpIBEFU6FeCDOszUGArsBHU8WHXdESO/Pi3Eo21GgATCSs0HKdIzws8alzV43KM+smKVMyagK+tkoZ7ZYl5aospxAMIizr4qyTp3lHwsZwEAgAzGunw2i7H6Ad1MxiqZNuNrlpLcFH3k1iwA9QYCCXoAukbtkNqCD3zqyuiOLS2r0sJQU9ThJnnbgCJy5ciIWdXcimkkg5rgRZea+E8XweI7kC+gsF3L1lK3ZPTiBPdgddO2O7KwbSBC1TFQ9Zj8cvoTeZxkmLF2LlokWY19GB9uYmpJNqmsByhOlcAcPjEzgwfAS7Bvqx/WA/pixbyl2nbUv06MpkRIpIu4J51FbpJvPWr4i4r9ER4f0ygJ2AJe2Wc8h54YQQf6LHM4+aNUXLcegW1+ntxYn2ZvzNe7uwyHtaXBdTPKOsEUdbmY71vLODbDIyZoA2jTZ9tcyNKHbQipCIVXW0K6pPLs5INtZttKNuEP6PblziTJrqdqSGqaKT+QxVD7MBN60RZ17p3BxugqonPmoDx7DD6P4Fh2foIckTczxzmNrnMPv55gBBYl1CpsdYu1WfpaIiBpisia0MAy7a5Ou7jZK/jRPC9f0jRGAiDbAG7+sZwsuofV/bKw7ihGAvr1/YSOGFitbpTCakgoJV5m+1tWfGVnwvKm9lX4qBmqZPmyk+Aj/rAnXTD6ufq7vf8FYFpqyTvY7w09gDiW+6GzOuqv2hJjEUghYRqBm17lxzxhz9q2G/qBucYRIifn/RtR1r+D8HyFZtv6Nfb/0grQEJTYBfP7eQo0M9XWREq5Hl8nzRxVW0JkOnUNlH1IFFMyeFRvNl/FON368HzWbOF7VnkjiRh4o29gad0M9x2W40joRjL/NENYliEgi184IuiOrmWCtPIZ8zAyIEXc13ZwXTZ7Rb2A4hw4gl+wW7A6OJhTiEVfj6vSN48nAnRqxlYthAzUJjhFAbd+ntiMGFGC956M7n8bcf/h2sSafF/ImMfCMpEV1nzeyjj5UrrEnabxw8jH+89VYMZrKYcpPw7TDalsSCNHw4TyaQ8pUB35Obwh+/6Y14/dKlsuegJhvZubJnD5M0kRHajPWr8fISb7YQ8pfIn0JaTHpSwuPvfvgjvDg1hfEUHXq5xyDLTvXgo/JSYxhYd5rZQTbFdKgcyf7v+nk0VybQ7h3B4pSNN68/H23FJFqCVqQqSbRlmyWmy7gO0m5SADY3lRR31YTE8yxc0XJqth8T7CRRTU1MokP00TSdXJ+UimvT67Uqy354IgTZXNI0zMsw6U0ur/Z3rhalkqckr/ZWZYrPSIrEG4hnMqAbEDHZ5gLZDAjGhyDlopOKJM6oia1zdah2zpDJNjIi5aKGyWYKDOrBvPopvlAoo1gsoLVdmWwzhOfC87IcrFIpK1WcovaJKYwMPYCe5irIRk02EaB9WZtNFa5mwVql0oWSt1SND9zXAzgpzLurek7tq55uWf9+48HySv9qAC9CBKLzFOZW6nN2qtbSGLIwC1/jd6sdlf+n2c+q6HV/sYhcqYSUDyxoa4nKaOTu48FuDDCMQKuaaCAEc00GtIEulp5fGXLmXgzANkY9jXCCarISaJUnyIWQfJCtqBR/iULuYTjWbiTtEWG2EIk3IHBcoLdaHx9S7MNyZc1emoy4aeE6pFtKPHSTafo8a/WlXEk0IPSYchzLpfSxCOwW7Q4pEaDTkToEqZYHW9qUl1TLwzTjVKZLGF2crGYRQCU4ZwTwqd0iGi9RKYIJQmO7pUjbQlZHfdBRBF7fM2cPYmo3OgqyTVm9ArJ96f4ADwz24Yi1JgTZTKGEOorxt3Qpj65SHte+4fW4YvEy0U0wbj3sR8rMM4uYucyZumnxhdIwgQ7Dx1/e8GUcqJTkeXRUfHz+U7+PE6yM9FVTqlbf900wrQG7LNdyeD6RIgIMVQr4wleux2WXX4E1y8nIsQVo0218eI0xfQSCcgTbyHjZV5jGjbfcip3jY5hMJ5EjOGE5KJOiH2e11TwCU3bhi+gx3ZwWlDfjvWsO492nVjDf24IWb0AEhgkxzsUGeaXzztzfry0XncyfjO17ezCRPwVwQpAt2YR0hqYHKaTTSaTSSdBdSIx66FYQuosaTTY6EtXoutRl/MyaIuLRFV+kC1qbW2DZAv2Ku6ib2AG/8DASpY1Iuztimmxmdpn9zgzrlCDbVKIH/e5p+MI9Hh47vBBDzipM292iLyWaVXI4DURnjiQV5iXQRnCIYJcT21mZ+yDoWrKpO2SjdExitY2vPQ60paiPIwCb6mDE12Gej2AvwTWesyLaaupQKtcZ8Lv6PdNaHFNlOyFB3FzsLZNZdn0Gvj74M1lRJpq+F7v+hC8BIU0O2AZkldFVlcAX/25eJpA2QBjvjcdL+izVUO0ofpolq3F9DoGvQm27ihWeR9pZ758BqZnHeQ5eH++dOnAsfeXxzJzB47DtygTnOI5j343mgrpN6dxbQobgqi/W5A+hx9uBDb39+MxrEuirvIAW77CI7ldBtnBzEvYjWScZzJtlyjyz6MT6P2aemDHtR8DCbJvx6vlkGYndX7U0ce4xVbM5DTe5xwzaRL1w7tmo+onGLV97zfEZ/CjHjsU0sz3n47my33721WiBmUDPq3HU3x7jN9MCNYCwMChDwL5uPp15dbXjfGaS4Oj3YxLglICgU2oOPShZjEp9ic3pgKzGE9MCulXXFp0v52Jo/mZa83jOOts40sSAGKkcRZbgeM4022f1GTAuTiOf6FQjhOBEfGvjITx5hJIdSzFlzxeTBGp6igyNYQpHyQPVZiPQRvOnU1ua8afveZdIdNB8ySTz67NI8d5jNFsJXu0A8Mf/+hUcamrCZDqDPKktRn+Nsbtoj+rexi1X0OKVMC8/jRuuVcMkU0FQ3R+b9fX48IJ60NzoxrFMlJIXN97/AO4hI59JQzcp8QxjqWrfrOoEmnuVSqA6hL++HyvAVoGbKCBVmZRkP1n2a9uKeN/FF6LY7yE3ECCTmI+M24WmpmZUyr4AbEYOhkAbgbcg9AeQuC+Mk5MkQwSBaLK1tjWHRhvaQ8Jdddhdqu1VkWvWap+pXE5IXiQjKDCn7StGm6HppvmdsSv/HNLAxLSzpSkTJZ75DHmN+vk6GmbseL9WkI0XQ7FpgmypsFz0eEC2QqmAtrbjBNkwibERMtmeOkYm21zDX0E2UOg3aBeHUTezAXbmcgAni2KUQgB8yLrpM11Afx5rimau69D3a7Oytd+Jo+wKtumL3aIeoa8/mxnaSvjXO+FPAxLMBB3CVKLIXCrIRqbQP/3wZmzbsxu9mTQ+++lPoVvK71QuuNE0bVpH+Uaxs4QCjlLLHiPwxa/TDJn433g8wmh3Pr8JP77jdrmPT334d7Fu3ny0UKgWY7CwFdPTP0el/AQcux9OYkScqyw6ZBnEOgTHyJQkldYAbaaYQ89dO0kpi1BBN1s0XNRtTZkcSrsmy4IbfC7Mtk+hWx5RkXA1CFBXqrufOoRkthkndAZY0euiyR8RZ61IJ8VXSrCWJqjoL53BRu0+/OTup1BOZLGkpwWXrmsTRhO/S/HRqh5NDEQTx0TDNKlLJdVPJlHHeXkg2788mMD9/fNx2FqNaWee6OgoY0vbkptXGhFQ92lR4OG6qz8uouimLE1BsGrm4FhGjQCcAoapNtphr4iNzz+DfLGAi9efhkVNreiEHY3ieH+LH1+fr4JsYRGSjDGCZduG+/GPX/8akE7j05/8PSxKtsg1G3BQx5/2cQNKG40pLSEN8OzgQdx4608xZruYTLIM0UHZSUfC9rXbW51rZLNPg/VgQtwG37x4n7gNLvCeR2vlgAjQKsjGs862QT6WVnyln2kMsk0W1gLWCUimmkWTLZXOCIMtnUohk0nDdlwkHFuEYbnAMbvE59De2iLZL1JADL1cZtu6iUrABQI/LBcVkK1ZqoQsvwjLOoKUvQuV/EOwpFz05YFsBJFziW4MOCfju8+14GdbMvL/k04fyhQL5rwWGE25mSCb9jcFlfhPnM7CR2Xux9iNc6wIxT8EvGQeOrrhd8MHFz8f5yQFp+raT0o09PiSTAnbVq9TSy8MqGXGLz+jYFWs5PkoXacK+On4IFjFPq2n0jYx7DE9tl5HfVn1zODPCBn7sAUIDNs3JvTNM9TYuEuApclBLaMI71/6VW2pp7lvtgFBxjggKMFa2Bdna4dG12vWs8bNxVC9DDdRQovXLyD6O9YU8IH1E5jvvSilosYVsX7OigfL9WVhM5lfdfO/UB1mL5+KIoyaZKuyK4UQWbNexNTYZ+sTdaefveuEoN5xMslmHu9YQbaXN3f+/39z/Urn/d9+/7ct8Oq1QC3IVp0x5x5nLx9kMyWiRUkWd0u54lO7LWzaMyIgymkre3HmUgct5YNoqQwj6U9AtCRjpI65r+/Va6P/zkcyYCfZhNwnjdpLcChYhu88dARPHEzL78JoE9fRjJiQUB9RCQnVPQYTZHQa7c4X8e5zzsKVp64XsymjrRqxpcJqknjvMTs2xu3Uh73+rruwcf8BDKcoj0Hd1rBsXaoLSHewJCFHFlt7uYRzerrx51e8RfY13B8YmQ59bq8ML4hjADQ6OAzgti1b8Z8PPojRVEY0cosx6Yo4s7qq4x2u6iHIFsccpCSfbHmyhUXrkknMaaSDcbT4g+go78c5Sxy85/yV6KhYGNljYXqkDba1FLbViZaWdjh2EqlUSv6JKWbSlr8xLhc4MhZMWY6DcrmMaXoCdHdEQJkByRq1l9mj895GQnfRSJOtzj05PlZkhyQ9XgxLAAAgAElEQVQSQ0ChUJB/4i7K2nepUQpJNnMMsOMC2TRYnIPJNssJTYeuB9kauTvUBIXhL3ky2Y4CskWbDtFkU/twYbJhHBNjj6Ij/RRsPCXlojYGY+6iRw9lG98OG4Kihm0oBfMQJE5Dpu09ANYBQvgk0VRBtkbllP8Vk1614yvgQFYVeVhkb5Elw3/GLY3Ja/VvrNVLMy1hJg0DzPFzptTTfNeAbuZe6NFEwEC9p3Q5YY36dT++Bdv278PS1hb8z498RFhIhiEkVUVmAxKmp03y10CUJiiv7pWrk46ZQOLXa6ADA6QYsO/Ol3bgB3fcKVf4Bx/6XZzR3oFOWsBjFBa24MjoLXDszXDtw3AwgiQIeNE63RP3Lj9wULG4Qab9uIJAah6n7lnS5rGNVxBmL8QtLGAGhVAQmUgEkegKZqjlqqHV7A8j5Y+x2CyEKR1xMJu0ejDoL8Q/fOcp8ek5+wQb77p4Gdor/cgEY3J9kaaFbILZ56h1lcaUuwCHsBJf+NZdoge1Zmk7PnRRNzoqe8Q6nsBeXFyXzzJePjpzsx6zY4+xE+R79XuO2bL4AVktTcgleoTJdsPDNjbu78Ehew1y7nx4FMgOZc4NvZquNGnPk0zTRYv78Ik3vFl0E0gWVnZYXNuvblESVKXqYlbtr8p3JNCm+mhaWJqmi2j4M5TM1rnEMEDCbI9RhIsyRmH/5RijftMAPHzpu9/G5uEhNLe14g9/50OYb2UkO8bZwTgcxvNTRmid18QyaxYyc1G8+aH7cOemzeJmOJ1MI08X0rDfReUpIaCvIFsRGRTQVd6K89pexB+8eZ6UkLWV9yFp5WO6bC9n7nu1Zq/6ctEqky0RKxdNptKy+BJkS4owaqqqyVYHsjlclalJVA8OxS45DrKNjo6ipUVBNjsoCchGJptXeBRO+R6knJ2wE1ouKq8Gmdl4UEIkQVhy0vptog1y35EV+OrdozjgnIlxd6l47zGjakC22TQv5HThdRPAqt/6V3+vgl0vb9tfbZyjnU8/pb3VgGtx/EPjoHDshZnsaD0xGdJj7DoG4DMs4vjcUg+y6TpfFeud7RRxrNW0ZzyTab6nx69FZs0zNjGMWbPqzxUHAmdLOdSDc3M1SaRlFmnrhV1RnkYZSeTQ7u3HYu8FXPuadlzcsxtdpa3IWFNI+jq/SyQQmq/Ui6jPxuCYCbaZK23cy6o6aCbxF+fKx4WJ9fsRG60+hxP+Hj2CKBNXBdHk/2Qg1xKs4wzzqLwpLJ+ucads0Oizg4u1H65vL3Pfv3lm8Fw96bfv/7YF/vu1QDRuw/JDM68cD4jVmBnbuK004UKxFldAnWF7Ge5+0cOPn/Ewac0XI47WYAjvOKMJr1vjihZuc+VwrIIgTnUwE9l/v+fy67wjeR7i2klWYRfGEgswZC/D7c9N4K5NJQw7y0UTl1q5RYtOwzRuoCtzNSHJdZ9stqZSCV3FAj77vvfijPZ20VeNTM/CUtp4bGaeoIn7CWRtyuXw2f/8Fg6n05hKJlF0VQKHKzFfBNiSvhpGEdT7syvfjfM7OkPDBd5NKO8U65j1pJbZ25dmHb6Ue5r9OzEA3ZMADwwM4su33orRdBMmKHnhsDqhakTVEI+J9FTDShEhjvCKOOjU3IDUGlZWMR5pqgyjrdKPrmA33npaKy5d3Y6O0hjSXjP693VgdLQHCWs5EoketLR1wbYdZJIKsonpQcqFSxKWlDaTOFJNzgnIVvEwOT6Jni5WUpq4M0ZoYqwU04DVuUDpXEysZ7PZqvFBPG5tGBfo94rF0BOgvS00IooTqGJfrNPMlr5ijA+OpVzUgGzFcglTU2p8cOwWqhqgvxyQjY1UoPFBsYiONkoS1maK420jQoSh8QFBNhofTIw8gu6mZ5Hwn0Da2g3XOiKi9izNq76OZ4uiTAQ/yKJU6UapcjJau68EcDogw5KcFR0q1U3w3GKFr2RiioNs0uUD3XiQVbP14AFsOzSApq4udHR1oqWpGSmWXIUnrA2Hq6LPhmFjlT1Y+RwWtrYKnbVGXyoMdEVwO8bK4baUbivX/ezn2LZvP05sb8OffPAqcV7jpGUMj4x7m6HcEhTjewQ6DLBXy7rTjZwOa508CJIQmCC0Gg79iKfDyxuis9v+g7jpNjLZCLJ9CCdnMuiSTcowEtiBiam74VLoPHEY6cSwlNulgim4flE2zkW0CjikFuy0nyfDgc46Kigp/SEE2QwTi1TmipUUx0zCmtMFD7lCAbl8EdNFD9NTYyhNDCNVPoR3XrBMkH8Cbgky6AIbhUS7UKC3/H/svQeYXGd9Lv6eOm1n+65WK2nVe3XHNs0Fk7iXYDAdAoSSPwnl5ia5QAgJCRCSG4cQ/vRyjW2MccOGGGODu4UlS7KQ1bu02l5np512n/f3nTMzO7srrWzRfDXPo7rTzne++v7eMtSA/3rgkIB0V6xL4pKVcTT7BxH3BsXoXSHqCvUiyOaTr+TGMGp34Ki5El/43iOS5rl6QZ2wmprdPUgFg0pORAaPsLHCdg3lo1MdHkps4SqjkElBtqrVKAJARcaqNUkS0C3PJfDA7hp0mquQMWcJyMb0LoKTYm7PBYPyLrod0hS9OIYzWmfgg1ddjXboJUg7Ao3HgxbHp1hHQCzhNQWc8kFBnwad6YRhLJc6z7FFxnPm5PxXIVuOFjX2/T4A+90cPvHNr2FM01Ab6Hj9ea/AZevOEDYnc5lpEM+lkKzO6MHvEnnGRRJS9t8XsqP4/G23odu2MWLF4BDw1VXymzSzGJUqeTMZinHNQaOzG6v0jfjbGxehI/8M6r0DiGm5ki/b5N4tL2UWOpnXloMPXH8OIrnoaFbJRWN2DexYCvF4AnYIsllMszS5AFuqb+gMPsjJQluXrhEmG0FGWXan2JVEIJvnAv1DCmRjpczQmHzVBxO74RXWvySQjdKEvJ/EoL0Ie7Wz8Jnbd+KgeT76rQXIIQY39FdUrTU5k626JacC2dRceOofJWyj4q0n+7/ox6XvV2VkXpmG+GKudzpXFl3/8Rh8U7dfdftPT5ZxojafGhSdzhWVn3M8kI1s6wSyaHT2YIG7EZ940zIs8jei3tmDuEY7AeUrGoFslHpMYK5VXMi4Aks4J3FeERuE0vPGc7dlxQ2T0yImtWyJo6CesI/L9yAAXg1gViQnVipRpvIJi6pAlcNbtiCyHlcUeypByQrQd6rRMl2QrdoEt4wRju8RJ3PIP7kecfrZp1vgdAtELTAVyCbr4nEY3RPA8goA5XitKwUd8TqOY0SfKYb7/3z7NuzCeRiNzROAo8Y9ioXadvzVG9dgjrsFte5BxOilDBY9wtTNKYIUTt/Zk2sBwaGEWMB9MykKcRT0JozqMzBgdmBjdw1++MQRHHPbMay1I6M3iE8bQxOo9lHMNrWPNn0g7qu00Xnw8el3vlMknExMj6xeomJK5BFW6ofhGTQKFfj2U0/j/q1bMZyIixxTduZhsdH2XSQdD3XFPC5ZsADvvuRiYbER2aAyRxQukVdi+AFTgWzVSraSh1t4Po6i/Shl3Tw0LD5svXZMwpfIYGNog4yhymCiCgsTKc6Fm2kpYsnAUUQeKVZy3xzQfy2HuD+KdDCAWvcI5qb68IZXzsbqxmHUe31IFHLQ3RYcODwL/UOzoBlLEOjNqE03S2IoQTYppMdtCT3gL1rC8JOYzBo9CLJJuuhImC5aUYBWYz7cn4TXU16V1f6AmQAE2RKxWAVAV17Vq2p+qpanAbkCgw/yaKyvG4d5Tfi8SYIXJoBs1R9SuriQHcCOki+WQTYVL16xKZxijJSYbAODSi5K82rZHR3/kBFd5HRANrn9PsQYmRc/PZDtRNvlyS4o9GWT8IN6SRhNN14H6GcDHJZBg0QcT/RlO7kJ5GSeXanBFmZXAJGVUbL5g4cewkNbtyLL9Dnpr5GEUYNh6jAkjU1NNE4QoOh7cNgsEhEeIOFzQnDw6Q++HwvjcYEQK5PuCHYRJFMOYQr0InpOJtu//Pg+7DtyDKtaW/AXN1xfmkx4lOHzCZKRscNfA/kshkYzaGtsRIthCqAnKS8VrDsOcDXMdQEQB3wfDzz5uKSjOJSSar4C2ESaqVgeTLTb2TeEFw4chKZ7OHPpYsxLJZHyRmFqQwiKh+A6O2BpnbC0PtT43VjR5mLlrIRMHEyo6fGa0Fesw5CfRs6LoeBqyLsBJJDDceEUAxRdVwaj/H8xwJgTIFMIMFbUUCywT5L4RpTdETTcDvKI+8No8I7gb956NppxBPFgEGZQFLcdVmX6jXl45pCNWx4fFIbO217ThPPm5NHgkI02Ij5tBNg4EWo6dexKKlp0YhiLz8UxexU+/92HkTWasHpevYBsDYUdqAkGENNGYekF6AScBdpRbat85ZTHmZiSVzB4qun51aNnqop+BNpFTJ+cXo9ucxl+vLsZt2/0xSQ+Y3egwOASgZ5CSS4PYT5j7jUYnoMkpaNOEfW5MVy+ei3e+spXo4UJpPQ4UBleVcNm/KF54iTK/lKZoqYm9Eq5smJKKjQ5xJSVh57M6mUfPh4AeaQlyDYMDQfg4X/d9l0cybONddiug6bAxTmzZuNPX/9HaLMSSEKDLRzQ6HPVZymAWzFCSUMn0LYll8Gnb7sdA/R6CNls0QJZCbLRpymhuagv7MV852l8+i3LsMBdjwZ3L+J6XsmEGaM+/fLYyUxF03zuRJBt14FmZHKrxoFsMTLZ4nHEbHo2TGSyEWQTuWhNjYCiLwZkM0xSvzkGeoXJRrmo4T46jskW8mgmXFvlYTryZOMm3PETGDbn4WhsLf7zv3vw1OBi9FrLkEdaZAtl8Gl6INs0G/Wkn3YaDDjpJvuNvGDifVDzVnXie3n+UrLwZDCMFmcnLmzcgz9/XSva3c2odQ4hpim7AymCEnw/oYda5WWF+xuRyyp2ZhQkYch+jTNmFNZRnl/leaX5m6EmUQGA3GQXfG2pKFsy0ObnlsfA+GiEMoNY2kLkKrKIVqSVcp+nS3qkHKpL83/Eb1fXNeW6FM6BE4pEVXe5tH6V1sXI87Nq/E6ZBhkuFyf4vBONxxJj8ASf8xvppKff9HQL/N61QFU5Q00CU5aeJmPojiuUTpLuGV1yxAZmgrijJTCkz8HBYAn+6bYd2GO/FqPWQriBj7Tfg7biVvzFlR04q2anFDtj+qgErZXm49Mg2ynqSeVNrLJ0oNIohqKWRkZrxIjZjmPuDDzw3CCe3uNi0Jit5KNktWkpAdscISiYsqbovoek76G24GBJKolPvfFGtIf+bIpconZuav0LLY1CNZaLQOLyyGYja+w/770PG7q7MWLHUODaxTWYKhbPExbb6qZmfOyG60TdNZ68MtFjurqxKs8xlWq56P+FfQWAHmxMhN8yksEX77gDPaYl7Dp66tJft8zKV8ys0vgIP3C8ZFTMM9R6KuCWi5jmwAxGEXf7UOt3o9k9hFcujeOKMxvQahxDrduJhJeD7psIvLnYd2gO+gY7EBBk01pRm26CbtlI0Ictkota5UJ6BC7J2k9SQgiyjVVlAlS3T+XRRvmpkxAD9A2EwZsxezzIFoFylSAZMaRJQbbxe5YTdWQB2RIxiqQihlC0KRn/0kimQZCNjDKawJHJdjIgGy9yoP83A7KVOtckIBs92VpTW6Zgsr0YkC3ctgUJeH4t8u58JGv+GHrsFQCWAJJNYiOYkDB6otvx4n9eDbLxqghiccB/9c4f4VeHDiFjcgIqSxzV4PRLrA8xkhaTZ2XwHBlIM+2tMZfF5WvX4O0XXSSSN3KzIjaaktsp1hxBM/6dA5xSt5vvuRddPT1Y3tSIj95wgxhKUi7K7xYZvT+17dd46OmnMTCWE28dGl5fsHwZ3nLZZcILJNAWMZUU6EMwQ4FsR3JZfOo/vqQmMoPoeihBDf3POInkDRMZiz8nCOcqjy+ngEQwAovSUK0Hpt4NU+8Xj7aa4CguWl6DS86ajVQwKofiB5/rwaPb+qVCktcZm6AyJyNvIqn4SyCGDkezUdCTKCKJop4S0IhpMfRcE3acloXlZxHzsyLbbDN78IErlmB2clD+zcqAF5gYM1vQpy/Ggy8U8cCmvLASPnLVLCyr7UWd2ynVg6KWknQjVnHIweL0zzRRx7eQsdpxzFqOf/vezzCKOqxZ0IK3n59Gk7dPGbMG9HUbhBWMyWQJSaIryy2nB7JFh6yI4TD5eBoHsjERSKtHn7EQT/XOxVceHsJB6zyM2HNR8NX3L4NsEb1eMfaswEPCKSqqdSGPd1xwAa5cc5YkjsYVpUEtANEhLpTlTs0sUdyxakA88krjVRURlFzMOHzYytGCS9Zb5XvzYMm+T5Bt0+gA/tett2AwzoRXA7HAR30hI3Hh5zS24mNveydS4tanPl25RKjFO1rslGGpJmD5PgAf+MZX0ZtIIEuvB4N9MGxv8fhSjEQFsvmoK+zHXGc9/uf1HVhjP48GZxfielb8BsfFy7/4aeclvHKiXJQgG5lsur0QlplUnmwJxWQjyGbaJhLxpLDY+AuGjkyWswBKIFvk6XUiJhs92SrlovDzsIwBYbKh+IwEH1TKRacDsqmtPT0XlVx71GhHj7kUd281cMf2RpFEU2JSDBIINHo0ntxiPVljn+hQfqIb9FJff6L3P/3z6bXASYFsoUSDptoMPWhzt+GmVWO4ZqWDGc4LqPGPwdQYFsFVtpJ5Vj58Hk8ipeZqJqBaKNLaQGdauppf+L56QBsFVrApF4nmH+HQio8o10uHfdyIS5GG85EdjMp6RUkJZ3gBxUpeK1GhtlJWGrVbVNxgJVrlY1fLraMxH+7KZI0XZUa4Fqh5sfJRXqNO3P+VlEZJkrjbNcO1RR00dE2J/NU+uFIuPfl9P9HnVf9cFVEm8a89DbJNb2CdftbLvAUmAdkUCjDldUdjSs0X6lFSHIXb2dK0Fr5NSYrO0V4Bsh0z1+Bzd+7D8+55GLCWCGCT9PrQ5u3CjWdbuHZRN1qdF5DAsPggq6RRJd8PP/llfn9+05cXBc1FOzR6hPHsSiApiTEtjTGjDYP6POzoT+KnG7qwc8DCCNqQNZtQ1Fn0TMEJYvAD7skMGB4Q94AGx8Hqujp85IbrBQjjuZcKK+7XJ3qa0zBJouTkDExwi+ffHzz9DB7etAn5MPWc/YrWNxevWiVBAHxfurjzPCGFewGElDKpMjG4uhUnkAXCMwPXbp7iIgYbFTUb+/pw8133oceyMBqzkRcViPIEn3SUVDLZwidQMSWF+UCdL0QaGuQQC0YkTK/W78Si+iyuOa8dyxrH0OgfRI3XjZg3LO0V+DUouguw9/Bc9A3NQ2AsA7RWpCtANvqxxeNxYbDx7+KtLB+svNGEbRiCbNlMRtJFS2tuVQNVjmvFwNOlONc/oJhs8RjxGdXWCpOneqp0mlJFvClBtkrV14mZClr3aCbghVVXTKuNlqNrmApkO9FHyUalCmRTk5z6whPSQkPJT4QknojJVg2yKVQ2C18bEk+25sSm3wDIFoMXpOB6HQj085BgyijWAjJ0uMHkhoxATGVFenpylOlOTZMFH0ibhZ5sEfg1iADDRRdDY2MYymSQGcshVyyg4OThsthNGjSBKMuEG09gRNfx8KOPIXCKSDkOFsZsvPeP/whnz5wpIFnE5ImYNj9+ej0e/fVWDHgBBpyC6LyzpingF4GI2kIer1q4AB963etEJidofy6Pb/zoThwdHFJR2DrT18JqgufhzZdcgquWLwu16tHEVmayEdzrcVx85bbbMGZZyOtkpIR8LLY7E1MQIG9a6PSAo8PMbvQxuzGNNriopQeafgy+exiGdgwG+mEigxr04LwFFs5d1iygWFGrwSPbx/Dgxk5kdMZCR+HOCtTgQUJkf3YcVjyBIN4APzELfrIN+7rGkM1mkQyGxHdt8QwdK+emMbPeQHMiQH2S4uJB1PlHBfgyg5xs2F3fQMaciR5zOe76VT8e3U3YNo9P3rQYs7BXgg/o9cZKDaWgbihjFcmoGHvGkDEa0avNxX/d9hBG3CRWzm/CG1/ZjkbvCGqCXqT8btTyc4NexP0RWH5eJh05mIm7eMRWUNZz4x8hGFT6T2rnyXEeP21XblbUWOZCFJPFbcCYh336Gnzm+7uw33o1BmOLxAmP5GNhgtKfzXegG4Zi6omxP/0MXCTICsvncF5TEz56HcFbDakAMGXhqADaIqvtiHEWft/qy5FNVrjx8eWApuTIXKwUMw0YC1wM9PdjdlMjmjRLOS/SA60izTAC2TjeHj20H1/86QMYisWE+5HwXDQXsnj7JZfi9UtXowm6LNpThZCwvfh+Eci2H8D7v/EV9CZSGDNZHVMLh8yjvmJxSvgBHMR0H7WFAwKyfeTKmTi7ZjuaiqyoZmBreQFUT8TemO4c9OKeNznINo7JZiUFZJMKl/yyYJk2dMpGuTQaekkuWluTEibbidaxaD2ZEHwQMtlsfS/83DPQ3V8iZu4uebJNBbJNdu3Ks4VGvE3oM+dhy+g8fO4nGRw114g3CP0RFUB/8o8THdJP/h2P/4qpwenxr/ttf6/yp48H+ae6mhOBWC/mXpzqtp78/aqur+SB4sucXesfwyx3M/728nqsrdmHRm8fEn5fCIZJSW0cq2MqL7TosyM2ph/EQu/MBuT1tMzZBK8SfkaKMrY/KoxYMtTUJ/Bgk5Q066zegDGtVawVVGFkFGm/V8IY7GBYLBiU00kk7S7zOlWBpMLhLWRVc92gRKuIRGhgzf0VA0GK4kuqi60A2bmOAF8Ra84gCFZiYkcFpApwMFoPJnQA1fOFOScJdgmxiSBLght+rk08MItvK1etgNfkVUhJqt9wuiNp/Eyj+m2U9FbZQ4Rj+Nvpgqc/5XQL/KG3gDqEqblqkmEzNeg1ftzKOalCLkrLk28/Pob/PrIQ/bEVyPk2ksEIGt19uKhjEO+/wEWbswVp9MlZolzcPA2yndouVd7RK7YzQSR6X8cYAybpo2NaCwb1FrzQo+PRrf3Y2a3LeS6jN4HKGteoE8ICCQ6aZ0jCeW2xiJVNTfjLa68TH2g6rkfhZSy2K3OXUlKcgGyRqovlX55z+Wvzrj0YGB1FXboWaxYtRIuuyCM8S0dngEpkoFrOXL2vjUgBSvOi1gilflFKMoJ8ZNM9duAgvvmzn2HQiiMbi4mqiyozxcpUp+XyI/p7eYCIHiwsVkWFOyvIIO4Oo8bvQ9o7hlnJQbxuXRPOmR9Ho9cpa308GJB1X2g9DLPz0vD8JdhzqAM9QwsEZAvQhHRts+zpKRUlDmWGLDbbMlUhveLgeTwm21T4U8mfObSTGBgcknTRSiVlJdYlVy57rDDEMGycfJFy0Rwa6qjjqzaNOH5PLjHZ1AunI92sZrJF1MGpP0jdMgWyka5HuWg8kotWVRmrjY2jgzm9rAriyabSReU8X/GRlSAbPdm4WRO5qD4s6aItyc2SLhrT9sE2+hGIF5WCo17cg53UhO8l4AbtyBdXoK75UkA/R0lGkRR2kRKx/eZANnoAcMBUo94hVCKDjoOKv8iwibzPeKf5dz4veo5INgEcHM3gtvvux2h2TFD3S9atxQ3nv0LSVmg2H5m2EwCgpI2TyI/Xr8c9jz2BMdtC0TRR1DTkDENANm5KOVndcOEFuHLlCkG2N+zbjzt+8hMUAjVNrF6xCnMXL8auY0fx7KbN4lO1tL4en3nTG+RzORFVpq7we/N6OJFxQhkJ5bFRn6i8Pn6/54fH8LU7boepAx9465uwLGahEb0wsAP53Hboei9MDELDmDC86oIjiGMQtl9AQY9j31Aau/sAJz4DMNOwLGrILcRtQ/pyzFKTOo01x7RG9KMVP3v6BezYe1gQ/45UFpdfMB9LWoEkpZreCGxeQcDjS1ZAszhGYfpZOZi4niUeZZ32Mnz/l4ex4aiFtOng7940Hy3uHjlg0VvgP36wESN6IwparSwoitCrWHZkiw0Y7RhwagQYTKCANqMTDcExJL1e1PpH8NqVNXjlykZJQbL8jAJf2J9CU9CIbcNxOV5eWHEICcd3CaCrQG/UX8tVpoiNwMVsyGhHp7UaNz9wDM+MrkN/bBmyfhxFPQZNYMtKT8MQxCOgyTbzXDTkC5idz+OLH/ggFtEJkcl+4sNRIRsVkPv4HgflUAM1E6i+o0IRKNXkmLjvqcfw9MaNgJNHg2bgXz7yV1KBopQ5WhwVI479knErPh7dtwv//pMHkLFVz01Dw/uuuBznzJqDNhgC0oXCWJW0G0ZNh1vBkLGpQDZWpDYMD+ATd9wuIFvWiMk4k02jXHP5MC5cQM1DnXMQc5xn8aHLGkVO1kwmG7jwhYEXoVnwi5v/XuqrJpeLjuRWgsEH9GQjky2eTEpVS9hscVv8G8SzQcDaQNYE9leCbPRkq1zD2J4CxlWZ9bO9KkE2i51GDsm9IMjm5UOQjR6Nugo+OJk0Vn4q534mA4+Ys3HYXI3P3DOA7YUlGNDnI2fRx1P5Dp7s47cNZk0XGvhtf69yu/2/CbLRUiAZDKLRPYgViT341NUNmMUEYf8wbG+InDLps2pfMMkeJ/qvqt1pOa0tJSDxwWwTHn7uIGpnLsbM1hbMqtelKJQKehD3MyEr1pdU6IJeg1GjDQ9tPIrd/QkU9TqR+pPFceZcA+ctrRMTcEk9FUabYuyKNN8nD8AVg/AyWMWZOGSw+UxBq5MgoIMDPsyambATdQJw2UFBgDsCXpaMY/7J9+ffCcKpOCZC3/xTvb8KDIoe4wsO41kR4iEq4GG9rKlcZ/lgQYzerbRt4J+KqaJ2VBNB+emNpCi5UKWQq9VB9o8C6nF1D68l9N988fvXk515Tj//dAu8XFogQts4AymlxJQgW1RADVmqoixUWgFkjBb0Govxkx0pfHdzPbqtlcggLfNQo38Iy+1d+PR1nJefQ53XhVgYVCb75LJu9eXSqL/j6yiHsoU3tLx2IAYniEuQ3GHVNFQAACAASURBVJhZhzG9BSP6LOwftPHsniFs3jeKAa9eghFyWp08ryi79Th0R0OtE2BRMoWP3nQTZlcAbdHeX1LQQ0ULbZoUEKtm5ih0kOw2/l8UIsi9f8SKGwfWVbRiJdt8MpCthHmEn8UzPgkBPO/SXuaeDRtw33ObMBRLVHiwRYLPaK+sUtbVWhh5c6sCjhSvuF4Ka60g65vpjyGFQTkvzq4Zw6tWNuHsBXG0BEfFZinpMtV8BLZOtntR3jfw6GHegIK3EHsOzUPv8HxAXyGebATZTMNCIh4Pk0Vt8Vy2TEMYbbI/mMSTrVouejyQjWQbkjSE5BWCbHGLKEQETYbnvtKbqH2HnK3C+yG2UPnsiwPZOjNjQTwek9j5Ez14sYKUFgvCzmmsp323ekzNivBDRowm/l59Q0NIp1KI2/akr43mn8p5iI2TzRdCkC1EEqf4vp4fwKXBrgip8hJ8ICBb6jlhsiWMAzC13orgg2lc+BQNIxugIAbXa4bjLUaKTDbzVQCWCkYdgGCBupkTH2UE+kTtfryfT7FXLnWQqF4cgU78QSTAi8SBBBMIsPEgf9f6X+GXGzYIA6/eNvGuq67A6hltguBH/mgR2MXPjpJLdnR24deHDyJI1UCvSSJRUwc0NeJLd9+Dbsbmui4++q53oc0ysGHDBjzyzHoBFWY3NuBt112HWcmksIY4OXz9zh9hX08vanwfX/7zD4qPGyclTmqVHlhMgePn83WRMKbybkaAIkGS9UPD+PJtt5H8gg/cdD3Or61BE12z/CeRz2yBHvRCxwgs3QHJxDGtF7Y2Jpt0/k9RqxdQiwk2TBiVASqMp5A6qtFxIYVhYwb6tDZ8/+GdONA1LAeKdfPSuOa82Wg2mSA6qFI9A19CCvJuDD3dR7FoZlp+lmTwQVCA79Ocsh1HrdX41oO7sK0vjpY08NfXtKHF3SvvwQ3/Z7/7DIaMNuRAM89k6GemjKcpax02WqVKw7hxHkDo/1brdQvFt94/hD9aV4uLVjei1uuVqHHxjIvGNKsdUqQJhCmgDLSjH0Y+PdFkpFxmVQgDDwJVD43JrGoFouyG0OKo0YIeYynu3KLhzh0t6LbXIBMGTDC9lz5CBJHVI0y2qWCz1RVzaMtm8W/v/yCWQEe9QBtlkC2q1hwPZJts9EegNBervV4eX7r9NhwY5QgBUl4Ri9O1+Lu3vwfN0Mf5BUZkY/ZFjqljXhH/+N1v4tjoKGoTabzjT27AqsYZAs6VEosqklErQ1KiPRivPgNNqOfffeox3PHCCxhIJEUuWpRghirjUo1sP4JsPtLOIcx2N+J9r6nBxW0H0OzuQEKqS+ow+PvEZBvJr8Du/c0Yza8C9HkCssVjNbC5+Ibx3gTZWPXi4hvJRWlbwAeDDyqZbNw4iOy2ioKpijYKZKNctLY2LVJugmyUixvBLgTFXykm2wSQraIMXg1OhP+Wt5LW5ZyREgC8x1yF/7Mpjp/sSqLLXCHj2vUjefdLmf1Pv/YPvQVOxGeIZO8VdXphadF6gB4orc5uXL40j7edkcWMwlbUaP0qPEfmWqe6MlLaqE2Vtsm+W9QTyAd1GLTm4hcHa3HnE50Y1cnO11CrDWDVTB03XrRIgDYTWbUO0iHOaEC/Nge3PrQTm7uSwh7gTM+CzkXLLVxxbhvq/aMiIeEGXg4OopNnAJErBaaEPyKy0sgnVNkf0OOQ6+FMdBsL8O37t2DvUAI1zR1on1GP+W11mNeaQp3tIo6MHATioCVDRr4fWWb0r7P9PGyMhQw8SubLbLASd67EeCbAxf2uhZzeiEFzIX702F70mx0o6HUIfA+pYBiz4/247Mw2NLgHkXT7YRpc+8IiL3da4YJZKv6F7z8ZC43zEqVOPhl7wpyLiWeQBAHxgBYaTNNqwgrBw7Ic+MXvY//Qx9Dp73+6BabTAmWZqHLVUo9ITh/t49U4Ku2NJhywFAOIktGxcF7YONSBz/+0iCPWGowaTTKvcY/d4W7Fp66rxzJ7BxrdA1JcF4MP2R+fHq/TuWcv7Tmh1J8y/4A2A/TSo51BCnmtVs5FOa0ew0EDdnQ62HJwFNuPFtHnNWNEb0NOa4aDWhheDEnHR6tu4APXXItVDQ0lGyOehVWsXciQDDsOexMZbhGXnGcCRbZRPY+/FI1AkZRKoI4UnQgKRQWycgsoX7Kwf4YnrEo/dJJNeIanF/pXfnw/ft3Tg9FYDBndEGsZKsVK3VnY2MRJGIbkIfBcmFSC0daIbHCvEK6bOcT8DBLeoBBBqIBaMTuG85bUY0W7hbRHRVSf9G2y27kuUUrKM2x0lgzEVqt+Asjma02orWuBbsbGebKxiF6Si4Y+dryTQlBkIqrjIJcZQ0Nj/UkFb0Ykr9pUDQiyCaFLD8+XoTy01NoVHm08RwjIlsuhsSmUqFbTYSOSQ3W6KFlxh0dHlScbNxwVAHuF1UbpcyOQjRdJkK2+vl6SBmS6qtQQh/T80kExjFQVJHFoWOh6CUa0ht5J4ya1ilFVPmhqki5K1kJdXbrCfE89uaSX15gsGsDzFBvHxxh0fQRDfU+iqeY5GB7TRQ/A0gmyuaGfxkuZ7EI2hl8Hz5sL3T4Hds3lAFaEeLcIyqYIQPjNg2xyW6pmqciMWNncqyWGgMD+4RH81x0/wN6xMRmMy+fPx9uuukomE4ICZK9VS9sitlwEtBFFjxhznFRIV/3snXfj0Mgw4pqGv3zXO7DxiaewfdNz0tfOX7sG173m1aJ1J3TK13CCuPvp9fjZ5s1iFP9f/9+fSyIpabWVIBsvixNMJOnja6PqQbR0RiAgwZL1I6P4r1tvlSt+/xuvwYUNKTTiAHK5hwF3JwwMwghGJQHIxgji6IGl00fGlYmNoJAb0CvMlE2vDFACTzrbkZN3CtnYTPQbC/D9h57Hjm5+Gx+vWT0Dl66bgUb3MBL+gDCt5P3oe6cl8Iunt2LHziFc/foVmN8aR23QI35tBJmGTTK9VuHL927GgUwd5s+w8eHX1aHZ2Y14kBfQ7783DcrhI48a2ZSLRxyn/cBCVq/DsNGGZ3f0YNi10Zy2cW6HjvqgU3wjKBVd3VbAktZApKy2lw3loip8oJQsRxaAgGwcM2GPktQ5XoxVSs0R/x2dMsTxYSgRe41/qnujmJdZrQ59+lw8NzQH//pgXjYpI8ZMAQ8jv7ty941AtvDY5bniqzcjl8EX3vc+rIKNRrk7BD+nz2QT0CWifFeMB0JqnfDxt9/6KjpdB45mwObmqZDHGy58Ja4/43wBniM/tcrDMsdUET6Pn+hBEfuOHMH82R1IwkAdNBlL7Emlpqyo1ETyb0n0Uw4eJfPSj3/5ZuyJ2ehj8IGAbNw4HA9kO4JZ7ga8/XwbV8ztQnNxu3j+kTn5u9/kjZeLlkG2NdCMubBjIZMtkYQh8d6WCj6wFMhmEWCs9GRLpWESQQ9Zw9Wpr5XToIRveH4IstVCN6KqXS9MfVdZLloJsskOibr6qP+Pn1jHM7kUy7moxZEN0ui3l+KZoUX48n934bB1JoaseSj6PERPVYB5aVvL069++bRA1I8rQTYCUDGfvidHMct5Hh/6ozacX79bMVW1YVhBjiYoagNa7cNxHC+vSCrKSn5Gb0aPsQzf+RXw6D4bQ3qHMKtqvAGsmxfD1efPVvYGBOxFNcD+3oBBox13PLITz3cn4FrN0HwXca8Pr1ps4XVntqIuOCZhQiW2mka5fRG2N4aaoB8tWrfIXXkNLBZQLhKl9Q5ZC4QNevNdW9BnLEJWr5VKuxXQ63QUjckA7Q022htjmFUfQ2uDhaYaSvLJTs+SO420241EMAj62an0Vc7WagWQh9AHVGo4D2bK23QWuqyV+Mx3nkK3tUIMtfmtaoNeLI534sPXrcUMdwdSzhEkaOgjwTLh7ips/4k8tqqdGdkP9BKiPbpRJ3Jbym5ZPPPNuCRZ8Z7T2oGyW8WcCxnJKp7i5dPpT1/J6RY4xS2gxrdixbIAHZ5aZU1n0YIgA/e2gfhhVTj0TgGy8X2yWj0G9Vmypn/iB93Yq63GsD5L9vY1wSDaitvwgQt8vKajDy3ubmHxWroHUNauJptTfJWn325iC0QtTfsZDRQQ0PPZl3AEansSKBi1yBmUk7ZiEM3Y3g3c/eQhdBVakDHnIOfXQvMTiLlUZDm48pzzcPUZZ4rzOk/4tD+KwDZ+WgSkRd9FrJsEH1H3XBQWVAtFMtMwrbNEbqy4iErSUVSwic65kSyVbLlIhbah6xi+/dMH0RMAGfqvGSaKTBGtXCGkEE/2eAE2QTEyv1m08YvCTOe6yLWFcs8YFEt7aVsCK2YnsGZBLVqsUdR4XaL4SnjDiBFck/RcRyWOhnY9ar/M82gMnt8oINvew/PRE3qyBXoratItMAwLqXhMKVZsxWSL0kUjbCda3wzTQtFzMTYyWga8piHfjOzK+kMmW8JQljPjQDY5PFSAbnIeVHuQQl6BbPUNVFKGBJtxh4rIzHH860V6uqunJ6DMJsI4Swb6kwjXZTtCNpvvC8hWW0PoQ6H+TM8T+IDyPyKOJQpiRa1NA4ZGMkinUxOYc5N5ssmBPDxEku5HkC2eiFIhyvvHygOVZhrIF/OhqZ1yUyqMbUJbwxakrK0Csplaz6kD2QhqeGm4QZukjNY2Xxf6spFYyhtSiV1XHczCquZLmRon82RTLT7e+60aAZe2DX+Ryjro+/jPW27Brq4uXHbZZbh43ToBvjiBRPHFAheGZoGyYIV8VgUnKYAt+pPveQTA39z+QxzIjaGlpQXtjY04vHUrUoUC3nTxRXjtqlUlVg/BEb6GwBzZdA9s3Ajb9/GVP/9Qicmm0iPLyxM/jxMMXzdEtFk6o9o2RxMR/06QbY/j4kvf/Y501ve84WqsrbVRhyPI59bD1juhM2kTGVgYFTPpOu8wUuhThwjRlTPqOQKwIvYW61JMca0t+S/d+9wYnnqhUw4R561ow5VnN6LBPYqUS4AtwJBr48nntqOutQPzl6zCWBH44Z13w7JMvOXai9GKw4h7wwJC0bCTPk7//sP16C40Ykl7Eh+8KIUWZwcSnFYDPodS0bSSsGgEABWLhgeTjDEDPcY8fOueZ3B0xMCC9jTedelsNLsH5BpVBaJfgBdOqjy80dXO19XhghIgaVIURVvPtDolV+FSQfhRh+vHJQabz2LlghIaBbRFKaVkltIQm+EMyluNoIbmOygaSWT0Fhy11uAf7u7HDmcJevX5yBrNqvIkNaKJUew03LYYte3k0FTI4FM33YRXppoE9BJvPFm8FF+zDH5QbjrxKDJOXihHtiBkjvn48o/vwWOdR5A3DcR9H8uam3HD+Rfg7LYO1EuiaZQ2VKaqlxKoBABm0uj4RFICxVHucDXbrzIlKNqCsX+xf5ON+fnbvodfDQ+gN57CiJVEPkwY5cYhcjVSvnViD45a9zDanU146ytMXDWvGy3O9goDXqFcnZy5wEuZqCa8ttqTbRV2HWjEaH4NfK0DdoyhB2kwXdSOJRCLq8Qhy1SLsWkoluVYJicQOL0urAhkq+h7k21c+FUIsg0MkclWC0MQ86KwWWPGPriFZ2AUH0bc3FeWi0Yg25Qb48pjdFjtRgw5trg5XzbiX7h7H7YUVmEgtgS5IA3ybspuVKqBqmWXvzsZZtVapYiq4XxQcTyortxV3eepvv+JGFyntKv9Ib3ZJJVQ1THC+ct3YWkFJL1hNHt7sTaxAx+7Zi7mOM+hoXgAtpFVMo0qkO1EIIwqunFMmchrdeIdeNRahX+8dwA7svMwaswSFoAdqLCeGp+yEHJsOW7UREKGwJhWJ0nWWaMVxSAOzQ+EXabAIRXsQwBNHUYUl57vmfb70G514X/euAoN3gHEvUHYGld4Ft/iyKEOfdZS3LurHj96riChOQwRiUoRrJ6TAcf35q9I3mJpObSkNbTXeJidGsYZraNYNwtSgY+Y28IPCDu3kNPFYoAHcRt510ImvhCHzHX49C2bcchci4zRJhIaslWWxvbhY9cvxRxnM2ry+5Ewi7JORiFCJalLuB5NJUsT1pxuoRBQctuOJ/freHznKEaNmSgwgzrgd+7HvGQn3njxItS7h5DwB2H9XoTY/CENsNPf9eXUAtNbHyvCSwicy4toY8PzM4GBIiwehiP27/Hko+F+jmcBFiOYVMk9+v9+2MP63tnoNxeI4T4LCS3Fnbh2SR/ecKaOdm8b0m4nLI3ydYJsEcniNNB2avrj8XYU0ZlRWVYpgJXmASZ8jTtlzqIMqUuLxUdGb0N30I7bf3EAz/WkMax3oKjPhOMlYHkakm6AhTVpvP3yK7AonRaSCG2UuLfniUWM/omJhP7Q0a6J/yfyx0A9b4J/tfStyGVNfefIPisKGVQlIXW+jexsBsNz8y0PPYRnDx7EiGkhZ9kS9MczSBCliIZ4g4rnK0jRJhEMKcsDf4QCaMQ8Bay115uY2xrDovYUFrXFUWuMyfMYFijhfcGonBmVL2tBUll5/lOJq+OD56j2i0C2XYc70D+0UDzZfK0F6dpWmKZKF6UvmxWCbPRkE9uiij0928OgZ7zrYnR0VIIPSmmnFW01aX8KPdmopCSTje/PwpWoWCoeleB7dAbjPcvnHGQLeTTWK7sy3a8C1Y7TibWjo5kgkYhXQTLhhr8KBIpAtmKxKOmivMior4wDycbBr+NBtoH+IaRrU7DNchVfGkoSlMKKYsXrPZ5/KPzMFcHPratPi+eSkCoFNaW3TZmCxwhl1w+lCBpld4PIDP0KjalnYfobENf3w9L7oJXyAl/aJCca7CCFwG9E0V+MePp10C36si0GxLKf16lSH6sfkwNkL27KUZhoZax8+fMiVkzlOyugpMxkywT0N/PROTCAlqbmkveaYuoocEuUHWxb8YCjVFZ9nsiyOLRkAisP/gMAPvzt76I3ZDaSmdbsunj/tdfinJkzBRSJZHP8bqS7ksl22+OP4aHnt8EOFMhGuJJgXwSyRXcsSjX9+YZn8dCmzeJRJQlg7BK0ZNY4Yeli9tir6+jJZoSq3ZwEZuujiLkHYeGAkokJg21U9OSNZj/ee9VK1HrHYEP5zpTuH0EsmUhUyhlTbLJaEwaNDmztT+PrD+4VBsvKNgM3Xbocrf4upN1jUqkP9AQGggbc/pPn0JUBrr7+etSmUzhw4AB+/vDjuGBNhxhIJrx+mVxHzTZhd/3bLU9KhWVlRw3e+0obLc4LSAdDImUtIi6LBNNoCC9x8Q/o9ubZyMZYgV+Kb/x4M/YPWcKU+8BlrWhydiIdDIQHGQKLBNdCUIqsPD2JHOg9Q3hVec9QGmMEGaEC86GishXtmhUhHkpYEeFByqRXTzh5EfRz9STyeqN8V7YjJ2a2M8ERmsD3Wktwx9YU7tlqosteKV50BZ8LIPleamGsnAsJstGXLeUW0FgYxZ9dfAlumLdMEkbZR9i3CbZFILCSi6pDajRxRmOhGmTj1bEf7hwbwSe+9lV01SbhaMCaGTPx/iuuQQcMGdXsjwosGy+7LH8GayDqKKmo4+pX5MI1GcA2ma+iG3oNEmjrRoCnug7jy/feh754UiXm6jaKBsdemcWlQDYXae8IZjubBWS7cm5XFcgWsTZe3Hzz0l81EWTbe3gG8t4ZArKZVgKGlYDFhdeMwbR05cVmqNQhw1RsyIKjkrpSMeG5qvsRegrK3BTOSZWzL20LgkDHaCaDRDIGnTR5slq0PiT0fYC3AbZXJRd9ESAbwe5CYGHUmoUeYznu2abj9m216DKXI6u1wNVrwPWtEmj7fQbZorU+WjvU4l9VuavqGKdBtuOPlBMeEjVfpNE+p+eKVFGaC7c523HjmjFctcLDTHcbapxjsAx6oZAtQali2XTxxCCbYiazYELwqt+Yj23Zhfjn+wbRaa6WYogLU9YC+q1YXh46iynyxdTIE1mnmUY+SMgBlP/mgzYF3JgTbDOEocb1hg9xHpO1oN7rxjxzPz7xhrmY4W2XApAdSNmMMS7I6Q3oNZbi5p8NYtNgO7q1hciZM+AwpTdM/JSZ1mfqKYE/lWpKzzYeIMiSa/J248qlOVxzVh3q3SNyaIj2gZOBbBLQ49kYthfiYOxc/P33X8Bu4wyM2R2AV0StewRLrF346xuWYF7xWdQV9iBuqkNHBLLJvRPpT0WYQ9UqFLFsuI7mkcagOR/3bbfxwOYxCU4pULIU+BJysTy+Fx++fgVavZ3hoT0fHtpf2j72pc/np9/hdAv89lvghPOnnHMMKUBz/1nUayU8hXtXPywKS+EAeVii5FAJiqV1bUJRLZpJdfFfJqu121qFW5+vw49/HUO3vQJ5o1HUKI3uXpxbuwsfvrwds53nUOccQszIKyl8tf3Kb7/pXmafeKKyXXjfxkn0FLNR1j2CrxK6lkDeaJLiRo82D/dsHMbjuz0MaPPFy41Bh7pvIe7qqHECnDN/Af7kta/FLMuUM0HktRYBbnJmrtj3l88dExlvZdi1rGLhVUXAGv9kWYrUoSjcoB/Azzdtxv3PPosh00LGMFGwbfFEl+J76aBRVs6xMEaAjEz0mWY/5qRzmFOTx5wGH7MaLLQ3GajVOCZGBYSLBbQ9ysCm/QKtF/hLI8YS+ZtWpndXrkNsV+4pkgg8JRfdfWRuOfhAa0VtuhlmlVw08mTTTWOC13yULkqQrbGxcdpyURYp2Ra9gyoTIGFZ6kwZ7l8rAxKifa2onML2y+YdwZ/qa2madZIgW1dGpYuqDXR0IyYZfyFriZ0yXwGyKU1x9fPDdIaKCFSCMjzc9A8OIp1OC8hWQiGl6hpFpipGXOTBFAUm0JONF0kPHRWXPvnzuKFxPKZLkfqbhRcMY3TwGTQkN4hclJ5spxJkE9veIIbAT6PoUVJxFlINUcoo80gUDyx0qypd82Sg24uZ9aYC6koAWJhQSGsrOZxGcpEQ0uRnKu8y5W8me/kKaWgECqjJgl4j6lvyflY/+CNOAnRJoofU+v4B/NNdd2HMMmE5LpoCHx+9/gac0dwkIB6ZQJHcLpLFddJ76uGf4/Gde1BrW/i39/yppLpwAuPERa26qkDppYnmnscfx4+fWY+spUA2ovfS34QFqUl8csYmsk9CgCPV9AaPqZpdsLUemNqIbFRp7BjDEJqNQXz8zWeg3jsqBwBOKhPuV0AKLmWiSak88+D8rZ9uw46BOGzNxYevXYl5iS7UuQeRwhAMz4Gjk13Wiv1DJr573ya0tHfguj9+JWhi/ZP7H0CmL4cP3LgCKSNP3TPG7HYcttfh8995RPwfzljcgHecB7QWt3Mrrr4Xo6HlnigoVIUesFpnY9RsxzFzBb794AvY2WtiTpOFv7i8RWSDDdogLJ8SWVbVqM3nveexJI6c3oxOZwae3LwHtmHigjMWYIbWhbjXK7RgRaJNiOdOb9CGJzbvQ9EzcOEZi9Fu9iBW7IZNb5rAhxPoKJjNGNDn4MnnD2Akk8Mr1i1ER0IxISiRGbJmY3thFb5w114cMs/BgL0AhSD0pCkB1OW5iYcp0w+Q9AqoL+Rw5fIl+PNXvAbtpWoS5X9hNSUEt8ug1niZdqUaIOq/pF6TUflX//9/Yh8LHhpw5ZozcOM5F0pfjAIPqlNBq8diWfKpFs2SC0hA6HfyiO6yfFV9s4hhwrHJccVF9SA8/PW3voFukwBOAnmCy2QJip9DxGQrg2xvOc/CVfOOTQTZfqdyhYkg2/6jM1HwzyyBbLoZL4FsBNUsw5TAEcpFiUJzPssXletFTTwWgmuqbaPHZEy2apAt4P1gRc4YCEG2XyHmPy6ebKamgg+ihXf6Eg8FenPjRmbPoD4f2woL8Q/39qPTWocRfbYyUQ/H7VRz/3QOES9m3ajc7Kl+dvzHib7HiX4+3e94oq3ydN/nd/286V/HeG+gCSBrqCjQSrJDT8ChRpdS8M345LUtWBbfjSb3gBRnZPM77pA4nbvLDsDgHiaP2cr7zFyOB7bH8f1NKfTYS+AEXIGB9tYUhvu74XHR4QFF5FehDYBuy7rDdY4sNpmTRBrjwvZziGsqnECFEKjkala/6UVa6xzDfHMXPv0nszCDrA+/WxhurDb7RgJZ1KHTacPnfvgCuoyVGDAWSAgCwxakyMOCjNglaAgoJQ+LgIHPA0VWfOFa3W149yt8XDw/jwbnMFLBoKx4KoNcPdQcrphsZZBtPg7a5+If79iJ7cEZGDXnIoCDtHMUS41d+JsbF2Nh/lnUO3vkEG0EBQQC2pPOEO2TCACqgoDsn0qfxX9QFUD7CBa30ui1luHuHXW4a1MBvdZS8Q3iN6r3DmJ1Yjs+du18tDvPo949DEsjc5HXcKIR/LseEac//3QLnPoWqE5hnPDvyB+VhWe9AcPGLGS0FnSPGOAhvjnlCthQ5xxDjBJsPafmhNIcGoazhMNL5mf5TZeALq7hPeZSPNa9AF97ZAhHrHUYM2cIs4dqGKa7f/KmFVjkbUCDswcJg+9P5k8E5J0ety+tV4xfaafah5RKHKWkaTULq9YfD7aJjFRnyM4MDBjz8OQ+D3evH0BPMFcxuo1G+G4Chm8g7gVIOD7OWbAAr3/FeeioqZHzAc+2PPlXKleiT4wISVwLBMXwI3KMaolIdaZIK1GUjgLXeDZhGBvPAb/Y/Dwe2bQZvW4RBTuOgmGgaDCFWxeATQVsKJ2Z4DQE3hgO5lEkO4p1cwy85YKZaA12o9U/JBJQsthMfxRJrQjNy5DLrYKE2GclCKEyPEgx14SxFwXjyVqmXIlV+/LfZU+23UfKclEfLaiva4VhhEy2eFzUKgaDBE1LEXh0dU6KsCKGJBRcB5lMBo2NZLJF1kTj91GVfUq+o25yK4G+wQEB2WIxKiJJkFDnwXGF44oXV4JsKnhTZQKILJaquWh/Fu0fwj9L6aQsjHaPjQWxWGwCwDZe/FKmLbLRiq6DkUwGTQ2hCVyF6qjy0Bp913JHVumiBNlipAPKDypR7AUfEgAAIABJREFU0HCjU/V+IgvKFeE4RBJ5keV00eopins/0gnVBicH3x/G8ODTaE5ulHTRcUw26YTHARanNfrZw0wE3FT67ci6i1DbdDGgvQLAgtJwU2yFyvS7icy2aX3cNJ+kKKWKYRb5lvGeRrw6MWqsMFGMnhu9fQSeRnZRpRSe44BskUac9FVKRb/83z/D40ePiMdbve/jo294A86pTQvjKALYpP3FCF8xiPi6r93/Yzx78Ahm1tXhs299swAbyscqZN/IqFDpj2T47OjqxtZjncgZEjiMQKRkBJ/oSWPK/x8tFPDLZ5+Er+dwxvI6rGgahj6yA5Y2EHpUeTCkojWKBr0fFy1PISVJaKPhJlZNhmS9KIYUmXI0iE6DXjEbB2bi2z99XmQt562YhTecZaLZ3aU81gJW8H3Q3jlrNmBUm4mfPdeNjc/vxbWXrsWiOc0Y7OuV6sKcRk2S0gJXw5g1GwesNfjc934hlfwzlzTiHef6aHV2SGXelquPRrfymZDDgWaL3JMMGoJs33toN7Z162irA/7HVTPR5m6XJBjKZUxdBRUoJkJMaNOUqd67vhvP7uoVRt2r1s3GZavrZRLmpp7jj9fOzcrPtw7j0c3dMvWeuaQN15/XilSxC3HTkfcl+Ja32vDUfh8PPLEDnqZhUXsSb790EZIeoVgfWaMFx4zluPWZLB482CaHjKzWID5zZMypsTMeZGNQS9x1UOvksEjXcfPb3imyYsV4JGNMPb8so4waaiLIxnGgRiZd5wI6OUoAx7cfeQgP7H4BrmFgaU0N/vpN7xR/QALE0TgqNX8F65dAvxjzh49KqXYUwhD9bAJ7LSpmSIsqrTznPzEkD4E2sj03Fsbw2VtuxUA8gYwZg8t+GV6F4pS4wrRQclF7HMjG4AO10P8uN3jV6aKrsHN/AzKFtYAxD7FYCpadRDyZEmBNebLRryEW+jWodsllC1KNqq1Ji3HrxIJPZTWvPFwq5aI86BOaN9AHS9sDt/AUTOeXiJm7YWJEgWylQJDptllkkGygoNVJZbTTWIX/+EUOz/TMRJ+xWAB3hqpIpX2Kx6kCr6Z6/+mCQSf6Hif6+TSXrRI8Ot1Wnu77/rafN912rTbgjnwrJxQ8Rc7kiaypxulGq7sTF8zoxocustDu/lqkizGfNgOR22oEGE3nylX6lmdwS53EkDkXR8wz8aWfduLZ0aUY1DukuEXx80XnLsSWDU+h4BKEUiwy5XOkC6uMRae8lhQLA9+gUw1B/7zIUBKUc/pZOcTKEs4xx6ToYAh13jFhsn3yxrlo8XaGTDamkCrWNN9vWGvFweIsbOuJYU9/DPv6fHQOFZELksJM4eGIQQFcZxkewBHN1mDoAX3MWr3t+NhlaZzR0IlGtxMJvx+6VOSjGboMshF05DpKRvhwbD4OWWfhC3cfxPPFNRgw58gegMyy+d5W/N2bV2Nh7hk0FHcjZhNEzIvHE08flN8qJjb3DLzeMCGUexNZM0KQzTclcIJgItkwP9rZjDs3Ad3mUuTNJmFN1zv7sMbehI9fNw8dlAeTia9xb3EaZJtOLz/9nJdfCxwfZAvXYJ08NYYQzcLOsVm485d7cHiYxWgdi2bGce2rl2GOeVSK6nEauDM8RcYUT06TgGyyddLEooXM035rIXb7Z+Gzt+/CAetsjNhz5b3JLGYh5AOva8GrGveisfgCUga9IGnNElni/6GvdL/rPnVikK0MjJZhtepvXeYZM9SCZzuehbhvaxE/0h2jrbjriSPYNUz56Czk0AInqIEGW8C2mKsj6XroqE3jglWrcd6y5Wgw6Qeqzq48L3AOl2C2kLKhUkXVr+i0wL9HNk7sIZHHOc+6PB/v7uvH41u34tldezBmmMiZTN3W4Brc8VM1VLbYMjUHppeHFXgwfV8ANsegHx0JJVnUuYdwxWoLV61Nos35tTAtE6BfaQaGl4OhFWDJl1RJ4CXc5Ti4SdSO0wXZVLpoDIm4DeJQlZ5scoaiyoR/hgF4pmnB8zyMjIygqakpxK0i0lX1GS/a+ytKH0HL/ghkq0gXnSx/oPJ8RjVWPgzerK+vC8E5PuN42FH5/Kf1ZEKQ7bgvGA+yFZyyXLQSCaw8tlUyRyKAiTegb7BfQLY4kcoKut6Uh4ywcBCBbHV1vEjFqKqWXPE9PJ8kIIXeajrtx/sx2P8kWlNbJF30VMtFZe/EIz2BNjSj6M6BYZ8Fu+Z1EoAQiCiSgzFyYjrVk1IVaEApVHgoj4IBODiHHE8YIPV6OcSA46eyDSMWTfQNS/5nJR82/iTyI5t4HdGE0A3gV0Oj+Nytt2KYcizfw5WrVuNN556LeYBo2CM6LUEH9gveMaL0hwDcfMcPsb23DwtnzsQnr79WGEqcrEqppgSFOBGGzDlyq8jyUVt3xcaLfOL4b3qy7Qfwha/9GwJzCDdevhTnt3Uj7W5HIuiHSbaapHcp40ey15JeP+JhEhmrAQKGiKeXH+KyOhw9hSwa0GctwQ82a3hi24Bs2N999XlYl96HBmc3UtqQVAMoq6FxNEEsppUNuE24/YdP4+xVcZyzdjEMX9FwRbrJhFzHwGhsLvaba/GFWx4Vk9Wzljbh7ed4aHVfUCBbwEOIYn0qDxky+fhnXBk2k8lmLcf3H9mHzccCzEgF+Ovr2kRmlPa65Pq00mKvQDZS6jNmK378bC+e3d4vQQ2vOnM2Ll2ZRtLthqGHTLYgjjGjGY/8ehiPPdcr7X320jZcfW4LksUuxAzFqHACgpwtWH8YuP/RHXA1YPmcFN588QIkvW6hzueNNAb1ediRm4fP39uDI+ZqDBpzBWiLwhxKvU0kU2o+inkeatwcZmTH8NU/+xDmhwEaoYBIXnI8pqcc9EqojMojVp6CmvSZ54f68clbv4OsaaLG9fDuy6/E6+ctkTCQqP8ebzSrzw4ZaZXBMOGLVK2n+qHGcwmYi1JuKGzS1KLLKtZuAJ/83newX9MxYsfERJ/MTfY/3klbo2fdYYmPf8f5cfxxR2eJyfb7BLJ5SMHxZmM0twK7DjBddA1gzpV0UYJssUQSMXqymQaYLmqHIJvIsKT4ooDm+lRaYr9VZS2UCle0c2UrR8EH9GSjlxs0Mp/Ju+mDre+Fm30ChvcLxMy9MDQFskUG6RM2Z+ENLC3UpTuqiioElckCIvjOAIRfdnfg67/sR6exDsPmHAEkOGYjNtCU/SlKMY6YmS+TvfmpAudO9ap6ovebPoh2/HeqBtUq/y2fIWsO9zuc4enix8LCAQFZ3ndxPS6ccQTN7k4kxAg/C+5HOYuVweYTH0KiijPTqTOoQa+xGFsLq/DFew7giHUm8lYrTGcE6aAHH/qTs7HlmYfgODQNtuHSt1NjlZhMrBTG9AbsGwjQX6iDY6bgB654v8yMZ9BRH4hZcpSuzVWfgBvlKGm3C+3GUbz5Vc2SipzSlDRFyb0NCR2i1CtjNImcNas1CsMrhyS6h110DhTRNeSgZyiP7qEihrIBiloMvh6TQ0I8GEGzsxefetMSzDb2ot7tFt8kysNknZDf2XhqbxEVnYqBJYfmw+Za3PyTLqwfWYEhex4cT5MC2uziFnzyppVY7m1AfWEnYqYj76m8ielFytxUXRQE9HHjtXOPEbFlIosUjUAiQpDNWoU7dzbhzs1Al7VcmLA8KBFkWxvfgr+6di46nI2nQbYTDdLTP3/5t8BkrI7Suk+QWxeGaFZrFsbZvz/Qg23DrRjRZwp4n/AGsKg+gz+9dC7mWAfR4B9Awu2VggDH6VTrvpQINO7Wkxgy5ss8+a/3Hcam3CoB3cjoJYjPgva1a3y8cfkAZjjbkEK4bxdW68v/9vzGr7BiE11tKyPzeml/Vr1iT72CR+nwkkRqJOWMx0C2fszGY9sz+Pnzw+gNZkkfymuNcPwUAtTA8E3xETddD3HfQ0sqjZUL52PJ7NlY0N6GlK6XALdIwRUBbRGTKvITJ6hG5tqI52H30U5s27cfW/fuQyZwkefZ17LlvFvpx0xWucO9r6GkkTE/h5QzjNecuQLNqTgefOSXGLXrUTBpw+NI/2z29uGNFzbhorkjQt6oC7oQD6hyykP3C8qveBzBYXzx7vj7t4lMtj1HF5TkomSyJZJ10DUTdowqFeW5TNUKsQrDoMVP2eaH95PPIYmqmHeQTMbDIhWVKJOTliqpGfyuzBKgctMMSRCTvWoidKapz3QdJBIJYdezWXQejqd6hA0j1jW/DZBNNi9C3yeSqEA2JRdVG8gpv2c0WWo6MtmcXGgkFxUAqCKcIdLUVoJstMInyDYy9AyaE5tg+BsQM5QnGyuYyl/sVEwDpA3yoJSG47fAcRejpukaQFsDoAMBGkKQjVDOqX5UdokyAEYAigN1WH4F+Nevf1MSIt9zzdVY2tZW8pSSyyePkpzPiof4rAnNskrOEoIFESBHtk00MRAAIDhxGMDf33or9mRzyFkWYp6LN6xejZvOOUdYaeQiEqTgJ0bABuv0/K4E2f75O9/BoUwWaxcsxMcvfz1mhtUAaT2552S/sZJeZupFUcYRwKZqUGp6ILNuLzz881e/AJi9uPaiNlw8pxNN3q9Rw4M1vcb4br4jibPcAIupo+aGSUARUBJijBFdPExh6zKX4eYHh7CvT0PayOGjb3m1bILrSA+XQIW8HHrYzKyOF/WUSC0LboCkyeTOLEy/KLHH1JwHvoGCYyITW4iD9hn43PceFrnoWYvJZAvQ6mznUUg8a5ReX0lbJAFVi8lnuIgJ3bnHXIwfPLoXmw+7aEoU8IkbZqPNfUEOGaQGE2RTE7wC6gqUixoN6PNm4tkXDsLUgXNWzkVjcAwxApKhGbUkvkm6Uht+tfUQHE/H2SsXok3rQszrh6UpIZwTGMib9VL92bjrKIYzOZy1qgPtdr/EQvPgSHlRVm9Fl7EMP9hs4ifbLfSYyzFiKtNnSWGsikhme9peIL5sLfkxfO7Nb8a6pDIhVQ5xwgML/XDK0swSNhHRfCtANtVfWOfRJLCAjLG/u/072D/UB8sHZscT+Py7PyRMTFanIv5RFFigzsTVE8p4EHzcGDsOyCbjTxgQoRSLjDYdKATAsMb+DPzLffdgw9AIhuwYnDBpdBzI5h7EbGcT3vvqFC6ZeVgCM+IYhgVWUiOnh1M9H033/arSRbPLBWQby68GzPmldNFYPCEVLjFFtUyYli1jhPMSqeRcNPmoS9fA1CUvqOQTWd3W0b/Zro7HpGuCbGTAcQAUoOt9sLAPfv4p6O4jIcim5KLqrk5EtibI+8aBbOHY1Gzk/ThG6O1krMMX792HrflV6DcXYUyvnTQAYUIrngbZptuxfivP+02DbGp8RtkkiqNMBkQSY2hydmOdvQUfv34uZnlbUE9Gk8ck7CJJ4fI4GZCN6xJBnrxeI+zkTnOFeGTe/4KJLnMpHL1GpKizY334yPVreKxEESm4SAhrjIwx1unJPB5FI+765Sbs7PJQ0JV/CYtWFy5rxmvXzkUNyBRRqZhccxlWkMSAJKU2egfQ4u+RYg7LPQTHZJ2XvaMtwQtkpBSNGvF8I7uNf/LfZJQU+Xck5FfWNTAwWsDAyBgyw73IDx5FKr8H77p4pgT/1DDB1B8rJcxXpouq8BqqEyJPxTnotFfj64+O4OFjczFgLZbiEdlx9ML7+NWLcFZsG2oLu2DbXEG4q6UvTly+IyXjss/NDaI5PiL+pqbHfUEli85EQeSidThmr8JdO5rwwy1Al7lS1n7acze4+7EutklAtjnFDWj0Dp1msv1WRvvpD/m9bYFpgGySlmy0YXd2Hv7hnh50muswYM2V+cvyMyK7Xll7DO++bB46zP1o8A+JhJTFAV0rhN7f1Wu/8q/kGCdDrstajVueyeP+/TNFicG5kAnGjf5eXNjahQ+/Vscs93nUeJ1hcVv5NP5OxQS/tzf1JL7YNEC20lo4DoU7/goeJW0Lq02scerFk43nmEOFJjy0ZQTr9xQwaM4SZVJOmwEHNQL2GD6EOWYGAWzPheX7sD0fpueita4OrQ31qEskUZOIK59hU3nSOJ6LXLGAkdEMeoaGcGxoEHldQ1E34Oj0ADTg6yzcKvAw8Mgup58wPcICzJ7H0DgdezsPS99KuGNoLHbhQ2+6Eh3JJLbs3oE7Ht+EEasGBTMBcD8RHEOruwfve90MnNU6iCZvr3iRS7gB1+kwLXSqO3I8kC3yGqW1kO/WoegvwsGepRjILIGnLYHjNSKZqodtxWHZhrQD/07/ZYJsitciVG+1p9E0eQ5xoHw2JziSWL1MEvQYfV855cg5Silf6OVGoMwyDOUxP0XAZ/R65TkPOI4jIFsyyRAiBvdN6pM2oZlEqEe5aNzmrVKbumhzV/qS4a6N/0+klIfxfLEgwQcnYzwXybb6Bvol0Y0gmzBSws8lK6H6EU1rrEaM5fLSuDxMqRsfPsJDKN+H70GQjXRCgW+0LAJ9GEMDT00A2U5V8IFshGWTSnAkDi+ohePNgxF7JezUBcJmA9pChfbkAQiTdeAJSYNVvOjxzVUG2tjO/BdRbh4/6XF2xyMP44nnt8LyPPzZH/8RXrtipQocKGFrkQde+ZtM1vkqO16p+UMgi59HJtpRALc//QTu3/JrjIlO3ETKLeKNa9fiprPPEsCMW28KOdibuCElJMLXU2t+EMCnvvIVDHk+Lly3Du975YXyGurbI5BNvFx0blwViEZwLwIVCSzyvfh/Uf/h+x6Ai89/7fMwjC68/uw4rlkxiBaXIBslofRkUxtepTmnxIXvwhEyfnFV/1QIfbR4d5rL8I93HEWvk8K8euA9V6zEHGeTbIop57C1ghLyidkpKb0x+Jx4hAOpaOmcgDlyCRwQwHJcHsrpBXMmPvdd5cm2bkEd3n2+jhnuDiSDATl0qQACGk3zkJFEQU/Bo1QmsJHRG9BvLsQ9j+3E5gNjaLBG8ekb52Gm+2s0+F3ihaML0KymQ14Tza0ZVMBFhQco3iNOtnGaXoqQUoHiZBc49C4Igw8omVbBB0Piv6Oo9pzgWElMqIAEnfAXx3z4vEDJ8Hgg4fsMGB04gJW4+d4D2FFcjj5jPsa0BjGYJVsikkOqQ6QuC1nCK6Apn8XbzzwTN647S0YapcglOLsEppVHTCW7rXrrROCWVxix2R7evx3/5/57ZTJO+xpu/sv/gVYYpcjuqbcDU4Nrla9hX1YLSQiQT/i3+oY0EOVUx35N0HgXgI997avojKcwTCYbvfkqmGwxnbKyfZhb3IgPXFqPVzXvQ2txl/Jc0OizEIgE7NQUGU5iU1R6arUnW8hky66Ebi+EZSYRi9fAjsWl8hSTeG9rWiBbycS04mtJUSAM0OCfRTfA0NBQ6LHAkVicALLFjb3Q9eODbFNfuTJ9VT4YloxHejdS/vXTXXF8/zkbx4wVGDNaBYwQA95ox1LxplGFU42lyfxPX0zbn37N70sLTHLLw31Y+A05QLneSUDAKGrpLeZsxTvPKuKyJTnMcHeK9D/yTHkxpzZhkmsxYUsPGR04rK/B39/Vjb3eEgwZswUKq/F70GH34CM3rMZo/0E8urlTnk/2mqfb8AK1HjCd7ciAi4ECPTVZilDg4IxUHjNrEa4jyuOQTDUmmtW6R/HqBR7O7SiiydsnSdziQRcw2kclwLkaiy0x+QyCfgTbuNYR7CvoDKfh31WhiZ6kSmwvWdmwkEUyGJIgmBbvoMg8mV4aZ8FI1vmJnGK1OwnHrdmGY+Zy3LkFuHNHM/qsZbKm0W6hzd2Dd1/Uhle1HEOdcxCaSQYdZbNpZII67OpxsONANw4eOoCZySzee8VSNHgHkeYhPsiogIrQ45YgGwtXndZy3L2zFXdsDgRkI2vP1nxhsp0Ro1x0Lua6z6GuuB+2PnZaLvr7MphPf4/fQQtMzVCKgBLZp2szsN9djE/98Cg6Y2ejT5+HrM6M+EDAcgLvS9M9eO9l7eiw9qPRPYQav1/2vJWsU1mHQxUVLWkKmi1reJ+5DD/fX4evr7fRZa4Q5hxL1vXeYSzQt+Gf/mQG5ribUOsfEU9odd54mdDRfwd3/ZR95AlAWn6O7N/IakMKWa1O7je9/faPNuHnO/J4ah/tZRYio8+QwozYQjFBVACgME3U57/JgOLZUv2MDykWS1BRaFrATb4enkTD4AJfrGB4LlS0FL4Pzz4MEky6DpZ0dOCyiy6Blojhs7d8HxkSZrQANc4gFpkD+Js3X40mZMV5++c7D+POxzdjMNaIrABNBdRq3Wh1XsCfXtaBs5q7BGijJ2rMGxE/Vfn0qJ2qjjXV+5fK43IZZKNnfT0KLoMP6Mm2AIGxAq7fhIb6FlACmrBpCaPkovRkU4V0MV8P5aLKt47gGwEvgmWUi5Y92Sb2iOi7ERci+MmvzkwAWstU2pVVv7L6mngXI7loXV1tVSbA8XsiAwlPEmSTLZOAbGQQMF20Wi461UdWg2wxQyVPnQzI5jsuatM8Qk8NsnHP4vqhBIDBB2C66Ho0Jp6D7j2LuHkAtqbSRRUceaomOnVoZNKo481EwV2O2mZ6s50FiJAtskJUV32ix2Qgm6qwqkc1Jhkd1pVzi4I4+gBsGhnGv377W/B1C69YsQzvueRSkbtFHmdyiJOD/dS+QMf7rvw+PPhTRMjPe7avFzf/4AcYtSzUzenA4e5epBwFsr3x3HMEBIkSRTmVVIJsZLIxkfRv/v3fkTMtXHr++XjbWWeWQDZOTqoFIiabAteipBXKYjOui/1Hj2JwNCPIsx23YDc1wm1owJe+879hGsfwmtUm3nBGAa3eNkHtWZk3vKww18TQMATaIj+GyuuvBtnIFjtmrcRnfngY/YU0OhqA9165CnOLm1Dn7kOMm2BSz4UZqAAVSQAlaBSy8gS6FosWUn0VyFZwExi15uNgbB2++P0nMOQ3YvnsON7/moQwkhimwHbI67VhlaUJfaM6OvtHMZR15Gihpdrh1C/FszsHsGX/AOqCQfz9W5eIhw+Ns5ngRmBMh6M+P6yQ0GuH30FS22SsMaWN0eOVItyydwGfxwMRITomyUn7RUwMAt+hx4EKZVDPI4NBvZ/6OT+PbdlrLMFz/a348oO96LFXYEhvxxgaxGvHJ7AagWasGAU+Yp6DhkIOCz0Xn//T92IuNDEeVYBs2QS/kmE2Gcg2nhVJbzYNGfjog4dfbliPzs5OXHzuK3BWW4cwMas92SaOkclBtonjt1ruXT50qQ2dYrTxN8pFo3G2FR7+9pvfRK+tUkbHg2wOCLLxENZRfAYfuaIN59bsEgZMXGdabk7db96nU8LkPdFsNtnPJ4JsO/Y1IldcC1+fi3gsLXLRJD3ZCLCRERuzSyAbF1ves1xOHdhZfLE4h9FfjazRquuqBtlcJ8DAcBlki5hstrY/9GR7BC8VZOP3EmNUsgx9pjY2YtCYh8PaSnz23m7scRZjwJyLMUnytQVIrn5EINsfqqzyxfSM/5deMxnIVrlRVfC7J7L6ZDCIZncfFpo78L+um4F52C6SQfoIcS6NEqJPtv0IYhWDmKRZM8HzFwfr8Y2nAwk/yOhqI0vPtzmJHnzkutU41rkft/18p1TwyX7j3OzS15/BByUQLK0827QQTPu/7L0HmFx3eS7+njZ9Z/uudlerXfWVLKu4gHsB3O2AsQEDJhQTSgiEkBuSe0MJN05I/oT8E7CBhIApMcWYYnChuBt3yyq2rLqSVqtt2l6mn3Kf9/udMzPbVIzBJuz40SNrd8o5Z86vfO/3FncClKlLA4YSTTZJyJt2xlHrHsC1GzVcvNZETaFTBeLoZIHFpfnCIpkgGlnWWS+MockcjkzYGJ5yMTZlYzTtYirnYSrrwJaBr5KIE9EwaiqjWNIQxermGOrNUdS5CmTj2sfPIdBXnjAd7AdVgW4KOE6W9aC5HPd3V+Mrj1lyXTI6wwiyso5ednIlrlpnIO4eEd+b7qFJ7Ng/iucPjmKowOZXRFh7SbsbH7lqMdYm+4Q9E3f5vfkmF2QrICLSJHqy/WBnHW7frmHAOEnJRUG56D5sCm/D/7p6iciFhcHI+ZyeOXN05E/0Plh4/sIV+P2/AiXQLQDZArko57av/TqLhw5XS1DZhNEoDWqCYRyLbIqvS/biPa9bgqXWQVQ5hxD16FE16Xu0ldWL7AH4DTSu6wxieT6zEjfeMYYea6MALnwknEE0O9vxf66IY328E7VOF+LeUDFw7Pf/ev+en8FRQLbgzILwMZcKIY1J10mk9UUY1Jeiz1yHnek23HTHQalVuF6QAEAQVcLkJBxI2SmonxMkCzzl1d4/qE0IyKhAIHVQiumoNGMBMEdwjcqwuAecse4kvPb001Bp0SAH2DeVwme/fxumIoYosKqdEVzVUYW3nbEa9UKBAQZRgQf39OPWR57DuJUUXzdTT6HS6UGz1okPXNKMtZUDIiONu4MIM1jHJZvT34nO6EcdDWQr2lCwlnSrkC0sE5BteGx5EWSrrFYgW8wH2bjXpySU6zf5XRpDzmRPrzAT3TQFZGPwQV0NdUslf36pl+a4HdUxqtcHmQARvr+MYf878F9X/vryc2O6aC6XRXVlpQqS8J848/aZ+flSa5Yz2YIXlh9nUKwoJhuLFxOZXA7ZVAbVNVW/MchWHqEqRUlZcVTOZMukFZOtCLLNkI8FhVUAsinAIA1o4xgffgw1sc0w3WeVXBSDKrpdjN1eApDNv/HIyGLSqOPWwLbbYYQ2IVRBb7bVAOp9oK2U1zmfX5S6/nMX6UFi4exiLJCXsPur9Ny0lf+XO+/Ecwe7ENU1fPKDH8QKTRPjdvqbkU0mg9mX1pXfpMHXULQE9u+4clVpwCTjZxEgI4vtU1//GgbyeUGk3/GeG/CF//q6eGe95dSNuOY0BbIFSaGBXJSTGLeafA96TX3i37+AnGHhqgvOx5vXrZXXSH+AHQD/+yL0Q4CNbD3CTc+PjOJH996Lrr4emdjkXHyAIm/dpEntAAAgAElEQVQamAwZsI0cNHMQp7TZeNtZMbRoe2UhreBk4oxLuqgC2vLSx5begv95028TxWTj4j1FmaPZgc/dOYSuiQgSRg5/8bZz0UYmW24fIvqEJHIWE4uKPmHqPlDAW4lJRgBOvNHsMCZC7ZJW9IUfPo3eXCWWNYTw4dclhb1A9h3lM+P6YhwYj+IXT3bjwEBaADyev0g/tQpMGPXSCWexwsLik28/Ga3eLtTbnaiwexGhnJU+MZ6jOip+sAMLjCDhV66FgGZlzD5fMhtEYMvcIck9Eog97fYUVoAfla1+4ad/loUTsFtEthuBtiFzNe7aZeGOzVn0maswGVoiqWv0xwmMpPkupseQCAeJfBaL0pP4+3e/G+tDMdT5zEceiyFpN4HPjvIsU0dQHkygRhvvQTIhCWTlxLVA/eEjTCNbaAIQk1VZ9DOcMcvOmk2KgQhHZ7aVpwFLIElR01+aDTiuA7boFx++H/ft34/xUBQZIyQgm5qGhGOIkFZATX4/2guP4ZNvWYUObJEiLaKnoXtMpGO366VsMsyxuh31R3ODbOncemjWMoQsP/ggEkUo7He5/PADoY0b1jS5aJUEH6iE6umP2d83T30myEYmm6YNilzUyT8O074PYWNfmSebumtmgl2U2vExQ20vs4c/wH3OrqU8pfR6KdJ/tLMCP97mCLNtzGgS43aRxUka0/S0Kflkf06bvVzNPN8T/R4Wnv/KuAIz07FU2EswnsNeXphYZCFfvUHD1WumxMi/whkUo27V2Djamcxqy/nzoDLwponziNmObusU/OvPDmFbajVGzOXCGGO3u8rpQ2tkEB954wb09PXgW/d2YdxoFTYImWyKkcW1h3ASGWcxYcBxvLCJE+GcQy8yz1brsrCks4h642iw9+AtG3K4fA0ERDTcvISCDLrV2DscQdeYju7hPPpGCxiYyAvTmmsfC2R+Ngsbvh9nPlULqGtJoQ+BMBbJFRjGqcsiuGx9AkvC/ahzDqoiwiMTjECbGt/BQ/aPtGGgp6heKylzu/Or8Hc/HkaPtUGSTV1PR9wbw8p64E3nLceBXZuxY99hjEy5yJCBTTmrHpN3pS9rjbMfV6wcw7WnheWc6UNHKwlhFdNPJwDZfE82ykUJsmXMOuaFozLfOR1kc8iUV+miCyDbK2MULxzFy3kFyuc4NZYDli7lm2NGG7qxFv91fy82DzdjyFyGKa1WlB9sIsfdUVQ7B9GR6MP7LmpGW+igANmUjhL+VgEj/p7Jt3+BYUiTe9xolrCYT9w+hH3OGvEU5jxIlhx92d55ahqXrUihwdmtAsREKxGY2ryc12zhs492BWSbzLXAVeQIh+xqMqm1WgwZy6Q++96Tady7n7ULA3EMWJ6HiMOEaQ8ZPYS8ERF/UFoyECQzbJIRWAPRt9PfP8rtqoK7pE1EthrvXrcgfpxhx0XSNHDy0hV4VUcH1jYvEkWYihYCRgDcsW07vrtlM6YsQHfSqHdH8OHXrsGFrUlUkpXpOsiYcQyhEnfv6MHtT7yAYasaWUpWkUHS60O7sRfvv6wdHbH9qHW7/PA/pnwzCXwaBDW3SHNaPTTbk62zO2CydQiTraqG6aLmLJAtZJlqUy1MP08sXcS+ygwJyJaWdNHZINtc36U6JOVTNzQyIhYxgZJydr1QeoegMc+fzAeyHWv0vAiQTUW2E2TLpbOoqmYIwXQk8FgnOTw8XS56fCAbU+TysJ2CUP0UehmYjwQyVwXQKblowU92SsP1RjEx8jhq488qTza9jMk2hxzwWBdt1u9nIrvsOXoJOE4jCvZyJGovB7STAbH8L8Fbx2azzc+EUU5k0zfNCmcmM4xbYhUEQG+0D3/xJmRNA+etPQnXnX+epCMSixWj/2mpJrPfMzjX8jJOdMy+cI/bai4TLPz7AXz97nvwxIEDyGsarr/mDVjU2IQb//OrsBwXb3n16bj6lFPEz2omyBYAZgTL9njAJ774BeQ1E9ddcTmuWNY+p9E8j4lgCF/z8N49uOWun8t5EiyqrkigrqZWqKXpbAo9oyMYoGGklYduTSHmdaNV78Q5q8I4u6MaDZFJJOxBkU/GQNApBUsWVLIdfWbRjAJG0h41eqvVYsBaiW894eLJ/WlJmr32NetwzqIhVOX3oUJnJ2xCgA8GK/A7CuKIi0i6GLYxZJWcAZXalrcjmAq14bC1Dl+6YzsOppJorjTwsSvrBCAjIEhQasdYLb5zz/MYdyuF1txQE0FVIgomogxnDBwcszAhRtF14jGxPNyNSzdW4Mx2DTVut5g30wBTAW3KsFlIjTL7l775oAiZCTKU0mSK5cmcQ6iU3qN+LYzE4oSsJmPKi3JIYkxkdSfhtqdGcV9nBMPGCgHf0npSsSbof+jfu2RkxZwcarIZXLJyBf7s3AuF+Vh+jynnPzVfzAWyEbwKAKxReNjRvR8HDvcgXcihoa4Wp69dD+a7kcEmUlQPMEWaWVaXBZjKzLM/TpCNLwsA7ZnXKtiKcZwx9OD5zAQ+9Z3vYDAcQcYMI6dbvpQ/ANkow8qhprAXK92n8HdvW4UleUbIH0RIV+l+L3+E/GyQbfeB2qInG4MPQuE4wuHINJCNlHLxa+AoKvNkK4Js8iXPBtrKQdX5QLbAk43popb9AELGnt8YZBNjc1kjLGG0pN0Exq0V2KdtxOd+uAf7sE4KeMrE+PtykKD8VpobZFsA2E54vX7FvmCG9ykNfz0XpuaKZ2fUo3dQJ1Zp2/Hxa5dhhbddPMy4tlCOeWzp0WyQLWB6EEjLaHUieXqgvxlff2gUPeZ6TBotjCWQ9ZDJey2hAXzk2lNwuG8At9zXI9JSFpjQDZguGVWO3L8OZY+oECCMnWLxXXMYLsSdCUOJVFooN84he0yaRm/dkMLla1zUFQ5IZ//pLhe3PdKNAXOlSHP4OUoWSs81E5BQA/7NoB/6t5Qx8cv2hq5LK4YpRDGJpNuDxXo3rjuvBac1jsj1oySMjDblTTobZBOxqVaFCX2xmJv/8z2T2DbRgnG9VUyxyYQLuxNI0HrByytZkRaFq1dIwikTzsXp1JsSJvFqYwv+6toONLs7kbR75dqQ3x2AbBky2ay1+ElnI7672RHpGUE+Qpdk+Z2aeA4fu7IFi8lkc7okYXwhXfQVO6gXDux3egVmg2yyI6J3mheWFHsGbB32VuDrDwxi63Alho12CVJhpAwb7FFnSOaFkxKH8O6L24TRVu3Qo00x2gKgrdQU1ZFlYIzWhF7rZNz8iIZHeigfXS5NNXq+1dt7cXlbH95xVgQthe2osLsFdCes/tIpqX6nF/oP8sMU7cKALd6ldaK6eXqsDTffdQh94VOQ0Rth2QUB2N566WvR0tiCuzZvxZO7DyGjs0VvIWrbiPh/DCewilGXk0QF3sEE36JmCI21VWiur0X7ogasWtyKhkhUmvysQYiC0NecD5JcSHD5/B0/xWMjQ8iECfKlUJ/vw7+951Is1UaQdMZgOnmpq6esSgyiHnds2Y8fb9mPMSsppBYTUxL8sSJ6GH96aQvarS7UeYcQtY8gRM9i8Shn9U8yhl/HzaJu+QclQ3F+kA16B/JuDerrm2QvT89l7u0DJlsRZJMGswYrCBnQFZPtREA2VaYpkG1kZKSYCSCY4axaoXRrl0heCmTL53OoSrIKLDHZjjUQZoFs5S8IWG3lSKtisvkgWyaDqqpjM9mEjiebHnWS84Fscx1s+UkyXdS1SyBb8C2XvOTKQLYgMVHPwHFH5gfZXgomh6DcPtrtJ416XhQ2QQ+nFbZ2MhLV5/lA22K//A+yRQKoYK6zn1lAHYfE1IdFJJUEwLNHhnDj97+HnGnhHRddhAtWLJOkTuWJVsbG8X0GZFj44EFw7QnbKQAg6A6rK69yNhlWr1D0X+3eg1vv+Tlyho6N607Cmy+8ULbUf/3l/xC5yXVnnIk3bNooLKP5mGx8n52Og7/70peR03S8641X45LmJoEmgwkluAocw2S+HfaAv/3CFzClG1jc3IR3XXk5msIRNVn5oMoEHOxBGv90y03IW0zwHEOle1gYbMxTO62jFheub0K9OYIKp1cYX0wjk1RQ8UwrIakBsy2I8E6jEqPmcjzW34DvPHBAOtx1CR0fumIVFmldqHZ6EXUHYblp6VoTtJNwBV8+GnQHSos2t9MW8m4UU1YzeqyT8K17O7G1L4KKcB6ffsty8a0x3Kx4A9x8dxcOjBiojMdwxWtfhaXVeSka2HlJm9Xo91rx08cP4+mD/L4sVLh9qHR70VGbx9VnLcaK+KBcC9LlLScNjaiV/42raXLm4+jMz1kgnP8GxfTFGf8uvTtHMr1sGKhQg3GjSVLuvvfEOB7eb2DQXCmeVsJo05WUNZgDSJ9O5jNoyGTwpfd/SOBsSkbLE0CLIoIylhDPhBBqMF42H+7CV39+FwYKedi+HJFHVWOYeO/lV+HUprYiSBz4GZa8C5Xh/rHB87mn5YAR5TAdSAk55T8eI0E2HiPHB70FP/lf/4U+KyJebPQ8VAwof9GTjNksYt4U6gp78KqKHfjoFU1YXNgqEd3iD6gFzAee/dG/z2MtIi/+9zNBtnXYtb8KZLJJ8IEVF5AtGo3JwiuebH66qGYasAxlNJBOU36mIRlPwGQaUbBwcs2ZYwENulMBk41BOpL8p5HZrJhsBNnMwvEFH8x//iXZSrDZoJwu74blPj5irMWdu3R8f1sIA2YHJvUm5IwkHOmQ+5OwRonBDDlxQG9/ub62F/+FL7xyritQtj8qn3cDFrFK35xA0jmCBucFXLchhys7bGGxVTr0YiMzNcjVLp+xZ94gJWalfE6QQK4TRKoREKnH3IB/vnMIz6faBfjlzzm3hNxJVLm94sn24WtOFZDt6/f3YNRYAltLQvMyaI6m0N5UJWBRZ88E+rOVIvOEZgtLvL0yg7Y6+pACBwem0JOqgKOHEXKmUO/sxdvXp3DZak8YZpTl7Ey14Is/24PDxskYM1p9gC2skj8ljddPkJeGqy0SnHJ/S8Woo09lSOYH3SWbjut+P5q8PfjQRXVYX31EecCxyy9NNXuaHQfXGIbuMKRozGtGf3gj7tjXgNs2ZzBqtSKlscnMoojRBoqlJ913T+Wyi9eqm4XlTYlXaa3diVZ7K66/sBGnt2SFySa2CTKmVZMp7VWJcfrd3YvxrcfSIkea0uvEhoHHenbNHvzpxXVqPheQLbsAsi3MLAtXYMYVKDV/leczG9AFemrp1cIyO4wV+MZ9h7FlsBojoWWY1BoEICfDjImjBNpWVQwIo21pqEukpAmbwUgpzgrTmrX0DM54dSJB/dHeWvxgi4YBfS0yoXpJaORrN4Sfw19d3YZWpgIX9iOkpVVQzcu2/1q4ZcqvgGy5pi2Z5fs3tWBS8sn1MKdXY0xfgh5zHf7tniFsG2/GmN4O14sjaY9h0+IavPO1FwiT+9uPb8Gje/uRDdVCd3Qks1n87Q3vkToiLIb6tOtRTDnTMBDh3lZTahn+nEgBKx3WMsEf1rX8PR+sDejRfIAezV/+CvpiEeQtBxWFUZyUzOMzV5+JJvcIKr0pGE5OmOY5PYwpI4lBVOG2p/finue6MGpVS+0ewgQq3UPYWDWAGy5uRZv3AioLBxHXJoSIAcpg5UIdzwb02CBbXd0i6JqBSDjkg2zKl80yDVlLlb2S8laV+ko3xXM/NTl51EyA8npIsKfjBNnKiXgnBLLNIH0F91YRZCOCODPwYL4heMIgm/9GQSd+0GeyRfzgg+NFEgmy2XZBqH6q8JjOTBG5KOUKnit/hIXjg2wSfBB7tiQX1ZUn2/zxzCcyASkNdcnbiJssC54bh+3WI+e2I1F5FmCeAWAFIPmHxKKDgnw+8OzoINtcPmq8KQKGFwGoZ/qP4LO3/wBZw8RrTtmE17/6VSK9LPeUCj59pliFVyAQkwVDikfMAc+Brxz1FJus3y7g4//2RaR0XUIt/vS975GzJPPmYzd/WUhRbz/rbFy5cb2AbDz74PW8dq5GsZaaLHa5Lj5985eQMQy869prcW5DvbwXt9QCrA0NoqmuXl5PIPFXe/biW3ffjYJl4S8/+EGs1JUcVkEwBCsyGEMB290J/NM3voScmcbKpVVYFJ7EgZ1PQXcdmTyqQhmct2kJzlqRQCUOI+n0i1kyu9B6ANoKqu4PPU8ZmjPCe9xYjCNmB7728714frhCJCar6mxce8FJaAkNIyGyFIJ29Hbg+2UlWSxgtwUecALYCGBiIeeGMWW14IjVgdseH8Aj+zU5zk9dtxqNep+8z5BTjRu//4J04i4/91RsXBpDjdMlzDRu9FMGY8tX4idPDuKxvTlhJSyrNzDVtwMVGEWt14M3vKoGZy4PiaE2jZx12fAHfwIPvKMVb9PHyomCbCo0xLcekHP3DbRRgQlzMfqMVbhrawr37rAxZLaLj4Zi/USlGGMhJQEIhTzqclm8ddMpuO4UJUsmmKyKHRWZMPOhkm01YX0OwsXH/+3z6AsZmLRCcOi3QYoydJE71+Rz+PM3XYdXNbTI/RUEcUzzT5APODYYPm1xL7vaLJU5npREVZV83CzyZ7zXd0+M4F9v+wGGDANjoSjSJmWi6uzEbFU6LIHR97iYmV7RfhjXnxFGc2EHEnYPLJ2MSnbQnKLfw4nMdi/dc+cD2TYCZpsEH0SiFWC6KBddLsL0amAQAkE2k+etaUil0mKMWgTZAvblCYJs9GQz9FGE9E4Uso/CLDwoTDZTn/TTRU9UWjt9k1byeFLys3GdBvNr8Nmf9GJffhWGjBVImzUokAktGwvFM9Z8Y/RiMMYCyPbS3YKvhHcqgmzB3FFa98lpJi+dSZi1NOaO7MNf/1EDFns7xAtMwm/Ef5Zy+OBkZhYHM34euHYLWZnsyjAm6C9jrMZ9+ytwy1M6Bsy1mNQZyEGQTEPYmUSl24MloX585JrT0NXfj2/c24cRowWOXgHTm8JpS0K45Kz1sgf76QPPYFu/ibxBY3FH1qPzVsVw/imrZa76+WPb8HRXAbaWkDVNQLaTM8Jkq7UPCAOMzaXPfm87OrFWbBMKriXp3Hw/rpumR49QeoXmZC0MAoTIcZUSWIsgK4E7VSrhUwvD0JhzNoma/F5sir6AP7+qDS3uDlS5hxF2mbhcKHq0KNCLZtcJpPQGjOpt6A+txyODrfj6rw5JqlxOr5RmCGU9LJh5TJpLZlpOvOcITrJZR8lYdSiFdYs8bFqUwYamLFpDQ4h6w9B57Aw8cnUVOOQmMBRag/sH2vGfD02gzzwZaaNOJLR19j5c2HQA770gicWF7UjaTBddANleCcN44RheWVegHGSTyZG+wF5ILEeyVgOG9Tb0YBluub8P24YqMaSvxJRRKyFclI4SFOdeek2iWwzhl5oHheUTc0YQokebRnCfDFTu1wiyJTFsrcZjY8vx5V8O4ZCxCWmzSYCBROEQlhSexv9+03KsNbagprAHUY1NdwavvJyNzlfWd/ZyHs1MkG0aSMt1Rye0qjw6U8YiDBir8dChCtzyWEEIAFmtDiHbwSJnCB9/+9VotXRkYOH/u/MRPD/iIGVUIewaaEhn8Nn3vw8tfh0e0DcUcUXt8rjzCzyfy38eVBaBAo2vJZGFtlDPTEzhH773HfRHIoCRR3V+EJevq8N7T29DozuIuJOSvYLUPHoIWS2ESbMavajCrY9sw/2doxg348jrOkIeQeb9OLs1jXeeW4kmdy+S3G+4Y1K7MgxBPY4DaKMfnRsSC62csxyBXDRgss0HsknD3PAxHgY0uIr1p5sWcmVMtvmUlL8NkK1QyAv+NCeT7bhANn9vFxjBzVcssgBg8EEuk0WQtCAlePAh07zEShvGEsg2IkDMzHSHWbixp5hvKiUUmAtkU3I79XUH2AcBNpv6YfG5yKLgDGNy/EnUxTaXgg8MghDsIpxo4TR7GghAArnlAsDAZXVOtk0lCm498s5KVNReCmgnAWgVoI1ACrdnsx8lPzF1YsGVCWS5cxfxCqBRYsTAk+0wgD+76WZMMKlD83Dl+Rfg3I4OYflQy6182dRjZuxBMPVzOAWyUG4mY66LpK4j7h89f0cw7de79uC2n/0UN7z7XWipq5P35uD/85tvlo312889F5evXyfOdEHwQXDufA+WCpR+dnrA//7iFzBphXHBeefh0pPWCCiXtl1sfvIJbPv1I/i/H/84kpom7J6fbt+OHz/4EPR4HB+74T1Y6U9evLIesihgDENI4+ddu3D7/XdA10ZwwWmLceG6KmSn+vHY07uw60A/8y5lw76mAfijs5dgeaQHlR6jjBUwFsgly78vAkLciLPjP2ouRmeqHv/584MYzFdKCEbCcnD2yc04ZWUNakPjiHnjCLnjwjSjdJNeOhGX8lQVFsAFV4VbmLDdMFJmo8hlfr4jg7u22dC8Av7s8sVYWZMWCc9IvhL/cNtOkaxefP4mnLI0jmr7IKLOKDxdF/Bt0OzAt+7ehs4hD8l4BO+75hzsf+7X2Pz0E4g5gzhtiYtrzl8pxtZRb0J5+8jAUjLZY0+ks2VI067RvMw1/93LQDaeuyQy6tx+hMRcmuba9Ap6ssvCD58YQL/bijGjRQqPvF4BW4vAdT1YjodkPovGTBqf+8AHsAohAWdpCSo5tMWJQgR8AkkJS8wD0how4Obx8c9/DiPRELI02+QMEgphSl5Hs1EHi00T/3jDn6AFltzDoWI677G3B3PxSgKQj1eai+UEXIzAQe/UOGIJGoersdw3OYa7f/0onuvuxUQojLQVQVZ82FhMBuJjJRXlv8LuJOLeoPg3vfvUNC5dPoVGe6/4Kxh63pdGHc93e+zzevHPODrIFgonJPggEo5KhyscsiRl1DAtAdVMizIxxWQTkC0Rh6mzxJ4tFVXH6M+rKkOi6MkWMNlYmjMjiiCbk30Muv0gwubeMrmoJJOUwIzyllfZpSz+eDam67s8sqGQQJqeU8Yq/OpANb7zRBY95kaMWS1i7m5Lki79pZRksPz4yyXcL/7aL7zylXYF5uibC7sqomVQYR9CS+F5vO3MGC5qH0a9sxsVzggibA8U0zGDM5pvPp79CWRpZbVKjBht6LTX4vM/7cJubyOGzZXIeAm4THXWNZF0VotctA9/fu3pRZCNPkQEsMjuOLXVwmVnb5QZ6CcPPInnBvjeVdK04Xp0fkcU521aVQLZDjrIGwmxPWiwFZPtyg7KRTtF+tlvrsQt93Xj8cF6YTVz0HJtCnksXVIIu2nETRuNVSFUJQxUxS1EIxbCloGCq2Eso2Fvfx57RqKY0JswqdXBNqPCNku6vVic24I/PiuG17XR5LlTCgiu82q/qTJJeW4prR4j5hIcdlfgzi0Z/HKfJf+m/QKBO7LS+T3R281yxhB1JwT8TLjjaK6wsXZJFCe1xtBeayLhDUhqGyWqksLtpYTZLm4RXglkGw514PGxDnzxF/3i+ZM1F0F3U6i19+Gytm6848yw3A8sfBZAtlfaSF44nlfmFVD7amEiaYrRNq63oBfL8c37erB5aJF4bKX0WtnTE7SPewxD6MKqCuXRFjDaYs4QwmSQStXiCvCS8+IYDa3AAeNUfOa7u3DAOB1jZpvoCuLOAJrt7bjhvAq8rqkL9YWdiIIe0JT5/+Y16Cvzev9+HFUJP5jdFFXlj0q5piUCJcVZL44xqx2HzFPwLz/eh125FcIC11wLSXsKb97Qhss3dSCKAsYRx1/dejcOO0lkzSpE8x7WhyP427deVwTZyuvuch3MzJ8rskBp+8ndbKDC6QPww1278c1fP4KxCCvvNBpzfXjv607GZW0hNDhDImHlOhUQOWzdQkaPYsJIYgDVuPkXT+KZ3hRGzThcS0PEHZVAostW53D1qTE05Glv0E04WZQyJT9BHtX8YFvgU+8SZLOXY5+fLkqQLedUi1xUMdlKclE21Qmy6WSz+XJRBj/wwf0/5aKpVOqEMwHmkoseX/CmkoseFWSb53afxmQ7Hv9/HqRIBIsgW+U0f6n5hlVwI/O1QyMlTzZlqM5XzeUt4xdF8plAJqOCDyoqEmURquWfqAaJ4zlCJ1QOR1l4GMP46OMCsoknG4MP9CHVtfwtpeupWoxJo/TkqETBWQzopyJadTaANQAoGw2gppmg2WyQTfFZ1F1G4mT5Y7pJtvKeChI3BwF8+/HH8YvNm5Gjj5GnpJorWxZjcX09qioSSMaiwhAJk1moKXpmPp9HJl9AOpPBeHoKYxPjGDoyjImBfpyytA3vvvpqVEITNg+/m8DPKpUrIBa25Ai5/NCn7aM33QyHTLZzz8Vl69fPCbKRscN7g2AdfeQ+/R//iV7Xha3r2NjeDiedxuHDvdALOSRtG5/88J+hOUpvFuDZwSF88db/RsYw8darr8YZi1sERFTf/xRsjKIr24PvPnQf9vU+hwqvG2+77GSsq0/JJpdAzp6+LO55bC/GJzPS6W7Q+/DeS5diWeUUwlA0WWVIOX0yCdgpZLOlDCYHLsaeyRZ8975d6J+KyWJNOUhEy2JZUwzLF8XRUhtDfcJBfbSAhDckkhEuuFYZY47fIdF/MtGGzXY81RfFNx4Ylk9/0xlVOHNFRDbzTLn5yt1d6ByBfI9XXXQGllZlYLkpaJouptTbDgN33LdZ0mVPaq/DNecukdf2DQxi25P34c0Xb0CtPoKYPSjmrorJRi5A8DhGt8I3ZFfGUzIlFtcm+Z/5tPvzrsE+xVhT8pmMF5fOEaVJBzMN+OnTR7C1R8eE3oJJo1bS7QpeBLoWQbjgoCpXwDlL2vDhi65EMzRhs7ErJNCa40IXAE0tVjzSAOAagY27Hn8UuwcHsWTVSqzvWAfGX3z/gXuxbc9OuZ/i+Tw+dMlluGDVWnDmU5TuOdCUOc5t5lUUSahHkKwU3nEgM45/+OpXMWUqA3Fbh4yBvG4gb3JRNJGxQsjrZPAp6X75+/rB34i6Y+I/1FrYivaiixgAACAASURBVE+8vgprw/tQ73RJ8aciRhRg9PIli6pvgEC0AzJ+WzGRPgk7OyuRLmyCZyxB4MlWBNkiPp3cDAmTjXAaDA1TacVkq4wpuah65/L1pARSlejfOvK2g7GxMWn46AZNaAliH4Gld8L1QbaItQ86xktMNmk7BkxW/0uegV0cFWST1ysGbE6rxKhIDk7GzXf14pmJVRiyVmBKrxTfKZEAUy4a6IiL8/4C6Dbv1PF7/Ivy26gElqcQI+PY3oNTkwfwoctasNjZJmbcETclrNTZTIjjA9m4dkmDCJUYslbi24/lcO/BKhyyTsNEaKl4GBGE0zVTwKMat1d5sl1zigLZ6MmmtSBrVAmDqzk6iSWNSQHI9vWOYSBXI00QngsbS20VKbTUKtOHriMpkYu6RgSmM45GZx/ecXIKV6xx0GDvkybAmNmKX2wfw93PTUrhaxkmWuor0Vofw+LaGBbVRlEThYBMXJ8DuadkJmtkQ1eIdcO2vjC++1AXet12pMwGCUoI28Nodnfj3KYB/Om5wCLnBSScIYQ8BgdxTaCvWlxCSujZtHO8Brc+NID96UUio+VaT0sHKkPpuRQhsOYMo8IbwaJ4DhuWVWNdWwWWVLpiFRH3RmVOjmjjCDlsqqlU0yCtW/zkPNWwy3gVGA6txLOpdfj8zw7jUEiBbKaTQo29B1evHsSbN+losp8TTzfK/2f6yf0eD4OFQ1+4Ar+VK6AIEKqJ6xlkqEZUc9xYLEDb1+8fxtbBKlFLBB5tBNGizjBq3UPoiB9SjLZQF2qcQ1BAGz2YWUeS5RTFuNkqoPgXf34Ej4+vwoi1CnnXEpn6osJeXLEmg+s3TGJR4TkkvGEVWCNBYcfBCPqtXJWFNz0ekE2UIlpI1oQJrwpDobX4ZVcDvvP4hDDA86hE1LWxxMzgxrdegjqk5RvtQxwf/drdGAo1yloYz3l4TVMTPnLZJdNsm8or+rkoNBKEVgzMK8UUsv6lyoVkmn9/8CHc19mJyYgFy51AU64Xn77+ddgQGRNWW5RNZJI4PMdvxetwzTDbVRg3q9GNavzbj+7Hjgkdk1YM0F1E3AE0Ortw/Tm1OK91AvX2PlR4R4ShTULKXKncs+4on8k2F8hGT7ba2kZoZcEHDDljsijlomSyUa1iEJeYF2RTtf6xqrD55KJHA9mCapb3yG8EsnUODnmWPp3HFETKqopl+gTA0yk4tgAxsVis+Ou5kknl5ZzYJKFDTXCTk5OIx+MwdF1JVIP0xpkVXxl/0/E8FBwFnkUiYQV4+LVGUOOLEbaf1lFg8AFvJZ234RgKma2oDj8FC88iqh+A6ctFp6Ulvsj5ZiaTTnJn5Xvn1MnrGkPBq0M+14Z48kxo4bMALC9LG9XgUtlKE9+ygRT8f+mwAs+n4Cfzg238xnjmUwAGAPz86Wdw9xNPY0qoohpsMeNVgNpMI/jym7X8mzc9FxHbwap4DH/zJzegFpqw1URP7oNqgaSTV5+pn4c9Dx+76WZhVV137jm4dP16CTEgvFhMZywDO/ga+k799JnN+P6jjyJnEbCj8TPN5j3EbQcXbdyAay+8QMATfg6N4L/4/e/juYEjcHQdG1Ytx/o1K1FdEYFpFnCwZzu27HoKXcOHENL7sTIxgPdffTJqCvsRERAuiqyexJFCJe57dAu6urqwtjWBt13QjqTTJwuhAQWylY+FUq0dyEYjyBi1GNMXY9hrxH3PHsGTuwaR0hTbis8n/MlinhISBg501Ofx7kuWotLpnZZyJhMC3Xb0KkkePJBbjH+5fTccRHD+Ch1XnNkiqXLclO8cq8K37t6MKa0etmeitTGB6qSSIw+OZ9E9mJbvmL4z77riNHTUjIp8hQ9u9HkswqxD2u90BB50wX02H4rwIgfMPC+bPo58oM331KG3T8aoxoRWJ4bT23s9/HLLEDrHYyIfTes1zL8T2DdU0FCd8/A3116HU6obRZ4srLNiF8iF63JuMIvps5T8cLEiJM+/Ocfx/iRTcggubr71Gzg0ygRaG1es34i3XngJkgKyHQVim8F0KslK1ZaK01cgDyWDcz9sfOorX8aQGULapGRQR8GXDZIYW6DcQSfbgQCc6nnxfYogu8gXPJiURNmDqHc7sSa8G59+Qy2aC9tR5fQjRLq3pgy+A0z05QPapjPZJrLKky1bOAWu3lr0ZCPIZkXCMu+LV4MVkg4XU2NZ5U6mMjAMDclYXHzapi9ZsyX3sg7BQ85xMDoyrnxFyRnU8tA9xWQjyKYVHkDU3Addnzguuejs6znTRqBsJicIgKhis2nt2D6xGJ+/a0TkaKNGs0psBBMT/bTE2ctwmSx5rgbVSzs2F97tt38FysexSEbcgszTlDKyKPvY5bVYX9UrrKs4jYjlfrXnSb8+9vEWQTa9CoP6cnzx7gFsHl+KntCpGLeWiHegzUahYSm5qH1Y0kU/fM0m8WT7xv29GLXakEElbJeseBWoola5sDSACFaRFU1fMhaaNE/mzEefNM7p/B1/3pjfhbdtSOPKtQ7q8/sEuMrqVTgw6mL7oQwal6zCovpqhHVbGOAWhThuIBUtyCeygOBewaX0EiYKXhhTZr00qe7fZ+LWp1wxI88ycAEZ1NmHsFzbhn98C/3NnhWGWdhLy9yvGGxMuV6KJ4/U4dYHD6MXyzChN0vYEENMDC8tbDRaQdDn7dS2EE5fmcTyBgMVAqpNIuxOyf5BUsvpvSaNNB43pa5cddTYFfa2+L+FkfWiGLVW4Hl7I/7ph/vQbZ2GKaNOPF0pq33zunG84aQCGt3dfjopZa4B6/zY3/vCMxauwB/mFShpUZhQzwqIQBv3lQK0eStxy/30aGvEoLFUQhKmhyEcwspEL95/MQ3hD6LWPiSMVI5rqTs9C5PmIvRZa3D7VuBHu+oxGFqDDBIIIYXqQhdOre7Gxy8OocXeioTrK0dmBK78YX43r5yznlXPy25Z+WRzXzZhtOGQfhI+e8cA9mbbMaE1Q/dM1OXGcf1563Hlymo6/yGDMJ6fAD5z+6MYsholPT6Rd3Ht2rW4/swzBGSbi2ZTqr/V2lBOovH8g1OWvVox4PAQgL/5/m3YmZpELmIhYo9hqduPf3jXZViGPiTzBIQ9wVu4Rkq6t59kn6cnqx7DmFGFg04C/3zbvTiYjyBlxgAtJx7ei7APH7m8GWsrelBv70fM6UdEmjtEGfwCfh6WFvewtG5w7WqRi+7tasPQxAqUy0XJEozRd1mCD8IwqFoJKUOpEsimLMLIZMs7NtKTUz6TzW+qzyPXlHogANcZfDA8qoIPLLPk33yU209qLF9JSSZbefCBqM78jf88whZFZjg8MemRxVSsTgJwa7YToJpMmKpoF5DP5pBIsJhXqRjzPQLgK9hMTE1NCThnCRjlFjGpma8vGYqrgpQ6XIJs0agPWPjHJxeQKJXP8nLgwXZVTLymcQIchZ3dhqrQk7CwFVF9P0x9UMnzyPk6Hgrf0b6EGXK4aWmLng7X44Se9NNGlyJRd7EfgsCcT0IALP/LgxCmf1h5cT6d8TcbZFPXQJlmkwCR15SUk/5sBKOe2duJFw4ewMHeXoxOTgg/Tr4XAUGN4g0THAEHJZ9haRrqKqvRXBFHR001Xn/uOagugmwBs0OBqXwQqKDP1YFsFv/nK18R+cVbzj8fl2zcgFqBHTn0AiMu/9M0NWkQaBsCcN/zO/DEzhcwlc1IUuiapUvxqo41aNQ1SUcNWHQEEvn8/7jjDuzoOgCIgTnhkSno+hQ0cxLQx2HoE6gNj+CdF7djRSU7832C+NvihRKXRZXRzNt37cNJy5tQrx2RIsdESrxfiuMjONyye17xDOlvExUz5IzZiHGtGQO5JDbvH8MLB0fQP5yWlCNe0TAyiDuD2NTi4voLm1Dl9CIiyUVKlioDm9w2nd30Wumef/625zGZ8bA0MYYbrj5HigIOgTFjEfYMmvjZYwcwMEEkz2DaMjzdEDNNAhFxbQp/dNZynNZuodo9hLAz6ufklHnb6GTyTE9Y80/aP+N5GDxHGRsn8qu5FjeZZH2KP9lqZK3Rz4rA2qi2GDv6XDy2awQ7+22ktXrmaaLgJREuhNGQN3DjBz6KVl82GnioBZJcAan8EISA0ab4r+oRANUcP0NuFrfd8zNMjo7gA9e8Bc3RuIiLCYPos4TWc591cTIODMd9EI9jsxsePvXNr6PbdjERiiIfCglLTXkLqYUmmD8lfKbIGpwOsrFwo9CW4R1NhR34o7V5XLd+Co2FnYh7TNEj4KqySl+JINverlpk7FOh+55slItaTBcNRWBZBsyQBctUnS7VvHGRyeVV8EEsKsCbJDSx8VhUCPtrg78IB2xs2/EwMq6YbPREoojT0IZgafsEZAs5DyOs74Guj/kg29G7zUGnvCwyd4ZXZ+m+COaLjF4h9zITBG99Use9nWH0maswZTUJO5PG8PRqmmMpXgDZTmRy+T16rsovo/wwK+O4wd6Ni1Zm8fbTdTQWdqBCvEInigbEgUfoiW5jBGTTlSSS68vO9HLcdOchHPDWYsxoQ4Y+ZnoCth6B6aZR5fShNdyPjxJk6z2Eb95/SJiYZJlx3WPwAMcd9x2uFgbzjbne8XxUAmdKWGdM4Azmda53BNkaCrvxlo02Ll8D1Dn7JCjB1WIo6ATr4rJb4NxGthrBLaZ0Mx2ZYQaBn6n4tRDA40CktMej3UAtRsNLcFBbh0//oB+HvQ4B3tjNr3L7sbiwGf94TQIrzB2oZEPNSwnLNKU1YMRYji3DdfjKvQPo01diTGuGbSSEOaiCKAZQqw3gzBUVOOekarRExqTLT/85gpIhJy3gIhu9TC1UcnRlxSDslaC74cuRlDl7CFk3jLHQcuzXNuEz33kePdYpmDSYDJ5BnbsX15+awyUrs2hw9iHhHPGtLBZAtt+jIb5wqC/LFQj2UGodZ73DdGJ6tKX0GpF29nrLccuDw9gyQEYbpaN1AtZz/LIWoEdbR/wgbmANYXWhiow2ysylHQsJSBk0l+Phvnrc9LCGAQktqRGblyq3D0uc7QLqt3vPodrplrlvIRn4ZbkZ5v3Q2c1+rmmmWAOkjGb066vwYFcStzzBpk0HCkgiUsijI5TC3771MrRgAGxPjaMCDx0cxxce2IURs5GGM6jI2/jguefhilWrRNFFokhgGDWbiTW9eVrCAWiTorRtrJdZPzD04ANf+QpGohHYpoO4PYqz61x89IpXodXrRSI/gpAgA1yDWDNwHeL7qEAAJotmtDiGjGo8N2nhX2+/F/1GDbKGBUPPSsDOmuh+/OmVS9Gu7UR14QAitD5iiBr9ymcQUIKLK9eSYRGE+Jwa5N0V2HeoHUfGlsEzOlBwalDD4IM5QDbaick4pR+bNJlLIFvOLiAzFchFjw2yqRGv9tFDIwpki7CGkOM+epM6ANky6Tz4uVXJCrl+gl+UPY4Ksg2kUh4RxEC2qbzTePkJukxfvNUNqCObzyObTgsLQC7EcbBdg+LmyNCgvC5i0JMseOFRTlTXRFZF7x2CbHPLRUsSGsf1UHCVMZ+uZeBiGBJ8EN0C09uCsMFkFx9kEwO/4zj4E5gHphWvsuvkdQzDpT+b3QTbW4tEzTk+0EZ/tiTgRVRi1gmaph/rsAoeRKqpWDrqD7e4/EPYKOe6mMrmkM6qa6sYProUsWSNVERjiNCTpSzsgOg7JacELWhTXyKvqisZyEe57HRNTuIzX/6KTApvPP9CXPrq0yV0QXE0BA6c9gi82Qi08Q/fg+/H5/EY+Jn8QwYdYcny53Oy6Rw8hGeeewwHep/H2NReOBhELJpCXaWDFS0xvHpNNZqsI34XSXmwsKRxERKJFuUxakPPImdKvF+CyO7yEnn2dVfMK8pUlFlyHDmtSrreZMnlzEpMZjT0Dk9haDyDqYkRuOlBrGjQcc7qmLDS6M+gIr3VQ2S/lI/oCdn037t1CNk8sHJRCGuWJEV+QhiGv+fiTs+Zzv40ugemMDqZkSScWNRCfVUUa5dUo84aE58ubhZE/ippOqqbLpv/AGCbOVsc6yab9fuZ3j/zvcE8nMni55f9XlPpUISQCD5ktASyZg1SWpVQ/gcyCWzvzmHzvjQ6R+MoeI0wC0msqV+K//WGt6ERhixoEbmqaq5Q8xuB+FKHU7ljyMwrzwmkpHlhuKmJNQY1HkI+vFZ+uaRD5L9W3tafDFQnRV0HgmSBnJv37EG4uPGbX8d+B5ig1xpZbCwSBYwLXlMC1IOfBZuBYP5VxSyjLdLiy7ek8BT+8vVt2BTdjZpCp0iVTEkH4gLL91ZdGEqeXp7HDE+23MnYviuGqdxGQG+FacZgWPRji8ASkM2SP5ybYOgwfNkv/Tf5/zErDFckn6pzJVYElGZKiq+KhhDgjWU5p2XomExNIRQiEEC5aB6mPixMthCeRdJ6AmGzE4Z2fCBbadyqCzqfBKSIj2qGpOTSt4ogR6e7Fv96x0HsddZIWjG7pgK0iZSsxJhUZ0LgNQAPX55vb+FTX5orUD4HBTJR+m1GPaZR7scqYyc++vplWG68IJvbKCYQ8rLKdPs3tLtwfUbllFGPQWM5Hj8Uxq2PjGLYXIH6FWdi+wFKNaulyEzaPVgS7sVfXbMePT378J1792DUaMWUVoesUSGbdpubDZm7GDqQFKNogmARsr68EbEp4LkRROR5S5KfN4Ea+yCu3qTjkpMiqKKnqEsQkSPYT06Wtcpfp/xkv6CxW7TRkK6yoxqFbDTR4FxPYtRoEQnXP909hecmloA+cnxvMkla7Wfx6atCOCm2T4IdCCaKJMhowz5nLf79jv3Y63RgVG8V/ziy0NjcqnUP49UtBVx+Wj1aIuPyXjw/7hkYeKAYazxegmtk2AXNK45Zpd6YmWQXsCXyTgSToTYcsjbiH2/digPaWhSsxqIn2zvPMnFeWxo1TDv0hnyZ7ALI9tKMxoV3+Z9/BUobnmDPzr0/1RABo+2bD/Zi80B9EWgjo41jOu6OosbtxopYHz5wUTPafelo1GEquS1NcUpGdzur8anbhnE4tEFCZVi/Jr0RtBS24y8vtnBaTTfq7AOIe0N+fbEwfl+u+25mc18BQ6o2VQALqyMVgEPLmm5zE75w5yFsnVopXmzcTFbbk/iTczpw8UqG9JHOQkVWLX68vRff3kzGd52EIdLK5pOvfwPOqK8XkC3qg2zTZZdze66XX5+gzg6UX8+Oj+ETt92OsQgVMHkk7SG8aW0t3vaq5Why+xHLjwpRhq5ysnf0QTapR1gRyV6U9kRJDGnVeKR7El/+5WaMhaqQ0y1YGEOttx/nL83gHWeYaLB3Iun2IeLQ5kitccX974x6gk1iVl4zgw8IsuXtatTSk003ELVC4rlsiVrFEs9l7uul/pf9vHoYtMuhndVRQDbujYOMgBK6o0C2wWGVCUCQza+uZuEQpQowuAeAcpCNrwuCQkv78Jn7cvVvEiI0gmzRcKRodD4vIudTF7mByeVyyGQySmrjGzMXT6q4+Q/MmLgZlMOSkzwyNIzKysppJ6mKEvWYVrQGP9OAqXQOjmMX00WLQQu6X0T51D3HhQQfKANbaqN9T7boFhjuswKyWT6TrWTe99IN8ekMEb974tLIOgzXrYftLIZnrEWs6kK6owEioCQ3K4ghKCuoy0CA+Y9wpkdP6ZkBQ4d/B3BiwNbhv/1csuLvyr8D/n8QHaySOpXEk/8fwIFSuM44MPVZnmS3MhFx2KZngYYa0xR6LIEOywdx1YCfDXQEUjoFeviDy/+s4Fi4uQ7ErszNtOEig3FkMYAsejGZ2wlb64FJg1FtFHGMib9C3B2STjQTwCTVSzrJAlGI+TBhJ947IaL+0oEOjuJY4JHa7gdUdHbSKUXlAl4wIvL/NDV39IiMAwIiLDBizhH5u9xTRo0DJgzyKMPI60kBk3jlKHE1nClENYJyDvKeIUyCvFYtTK+8yFNVqAZZAybSYoQvRssMWWAamQ/mSTiI3LBlvhAvC8hWNvJngWxqygsSNAXIFP+aKHJaDDavjQQkNGLMasUvt47hoS3jyHiLYRWq8Jq1r8Zbzr1UgDZFzyZtmrJKhpOoeyi4ieeC2/2yyF9GlACcd0IAEk/3RFRMDpnPircLqdmKYRqEiJDlSYloHzzc+N/fQGc+jzErjlyIciHfa81Hv8oXiWBRkKtVjkESKmbR6mUQc4fESPzc+i6873U1WJx/HkmnW8C38kTlVxrINpFdixf20JNtA1y9DaFQAlY4jkiEQJsKP+ACTPBft0wFtpGvmk7JYqw82dRFKXeqI8jGRVqgNKHJq7s959jiyca1SNMVK4bBB2Q6q3TR+3/LIBtl5qYk/k6ZTRjQVuPxvip89eEU+s01Ik3L6JUivfN5v/76GKwPKhDoeBpcL93qtvBOL/UVCJj4spH0VOI0ATZaCCyyd+JPLkjgzKYxkQrSvzOk56C7QWhT+Y7pxI9M2GxcCY0kJvVGAXt/9PgIDttLkFx1MX744D5J0eSxVdi9aA8dwl9f24HJoW7cu3VAAKsRrUkaHjmbgTUhSWE7fGQS44UYXJ2p9RkpTtviY2ipSCPhN3m4djE5lQw3btjPXmbglCUGEk4/wky5LnYTSEtVs7Cyt1BpM8U8kLK070C+QRYwm0xZvRpjRrOAbJ/7RR7PjjbLMdMvN+70TwPZeAxcLzNaFYatNfj2Mzp+uTcqY5Esd7JREs6gSGeuPaMW57YVUGcfVDJTdxSWy0CGnHiaqkYON/pBB5ozji//CexRpi02gT2ChQJTxc0mSRX//7//FA7mW5E1KqUhSMb7u17TgFOa06h2+xFyhrhrmVbknPhdsPCKhSvwh3YFyoE2EhEIFUSVr7K+RIUhPDiEZ/qZGLrc92hjGEJZ6mi0C++9ZKkAbVV2N+Ie2bcQ5UmftQ5//7MJ7Egvw4ixRECamDuBRvsF/PGGcVzWkUaDs1/mOjYaykGKP7Rv4uU+X9lDqZJP7a98kE2FXKnwqbwWQcblurAavx5Zhv/8ZR96jfXIazWIuDkstXK48brXoBW0CRiHrYdwBA342sPP4679OUyF6kE+T022gH+/4T3o4H6VFb8HmFIblJOMjg9kYx0fqLju3LMbX3r4EYyFDJh6FlWFQXzwvFW4ZHkl6t0jSBToocb9BRs8quYttwRT7SsdeSOGSSOJI1odvvtMJ+7cfgijoSq4uo2oRwuaPbjhvDjOahlV/myy9gXkELWgldclAlaSMTdHuihBthw92WoaFZMtHJE9voQehEOghZlm6kWf+IDJZximBB+k02nUVlX7DasyUG0WMy0I0FT7/iATgCSvUrOr5Ok2swYMAjtTmayAe6wXjp4lMP2OpsRXG0ylhckWpAnOB7IpJxsesI5MLodsKnPc6Q7TQbYhH2SzjknXK2dtpFM5OK6NZEJFqAbTZLCx4qaMkxxBNjKyiDASZHO9UQk+qI08K3JRMhUIssEjiPLbjE8uMWQEovLIvUrAdiqRd5bADJ+GcOJUAKsBLJLfKZ4WB9mxB9rsyWlusK3IhimTwgXP5N/BFZgLYAiOJADTgr95ZnKEs0BAfyPphy8IW84/0ABCDEC64Pjnu98CcCM41nIPt+LVIdNS0jjJM0rBQx8c7MV4eivy+V0wLXYVpmDqDDlgKkpKkjyl0+yzt0rX0SxNsAKkBJ4pc12ZOZYGmtC7lMwwtEDJPT2yr4TFRMqsJeEDTC2TYoEMHOQQEi+buc2LhXUjDK4QCohI6IWuFaSjTu8tOLbIQvnethYS5hvBPWg+1VYYOup8LS0Hw6WVP1lrgby6XBx59OWuvONTplZ8yczz55OLTpPf+TR/+pWRwk3Ajdcm8NWj0fWo0Y77tqfw861ZZNwl0PPVuOT01+La085DHQwZZYQtyoGy4r0o97O/WPhjsNjRknAOBZbNBS6XhKbTx64LsitUCmjgwUZ580E4uPHrX0OvpmOMsdQmfYpM+T6Fxl3cB6qFURKOyhaxcnAlkJgxxY+yhGZ7G/78ogqcVjuAOnoouEf8zdxLz9x98Zukmemia/FCZxKp3EZ4RnvRky0ciiASiSEcttQCHA0LqEbGLf9m8AHHU2U84Xuy+cXtUQ6Ma1jWtjE+Pq4SsjXFNtG94aJcVLePAbLNAqNntvACtHX+A1ESMUPYbAzyYEH/zcezeKgrhiMGpW0tyCIs4zsAmdU6vPD4n3YF5pKJXtCWwh+fFUGDsxNV9oCSF3EW8WiJEMxML/5KqEYOvR/DKCCBlN6AITShB8uxebAR336oD4PmCnh6SAC+ZaEu/O9rlkrDhjYFPbl6bOnVsLMng/3dA9iw8TSsX7Met9/1S/ROhQDdguFOoNo5hKs3hvHatRHxmKMPKL1JhSXuZRHRJiUtlSxrssF4juXzmyoK1F1fuv9n2mUoj1nOmw4Z/JJOXY0xsx2HzU34zI9GsauwHBN6o8zfBDEX28/gs9dUY4XxAhJenzhxTmoN4rnzqR/04oC3DmPmUjhaBBFnWHwubzi/Amc0T6Le6USS3jQuG3YZkbNyDlH57jxW2hH4Sd1zNpGD+UE1exRzj1wD2kRUCsh+KBXHuF5Pvp+8f9QbQWt0BLXGkDQMFSvwt7mHffH31sIrF67A7/YKHKsJfrR1WO2zC5I6WoVxoxU97gp8+6F+PDVQK0DbFOqKqaNRZwh1TjdWxhiQthjtoW7xaGMTO6dHccRaha89ZeG+AxUYNFaioCdF4l+X34lLWg7inecm0WgzIboPliQ1LjDZfrf3SunTZoJspVpAtIp+Gi09OpvQZ67DzQ/n8FhPrawrcKOoKozhujPX4JqOWtQwxdPLI2vE0Kc14l9+9jgeHbaQsuoQsj3UZXL48gfej3ZAwvmoiJlVS8zaV/o1tQBWJUyBdwxJLPRc/+Zjj+EHu17AZNgQ784aewCfueZMnJq0Ue0MIWpznVBIojSvyoAoWq7I2iNBkiapqAAAIABJREFUc0wEj2DCrEIP6vGFnz2MZ4ddTFpMGbdR4XZjmfkC/uKq5VhhKtloHEohMzsl1z9W8aKKwHaVXLTryGrxZHP11cJkS8SrpylVuMfnvj5kWSLumwkIsrlOkC2XLaAiEZP6U2ER83Scy1A/1mAjE+OIx6MIG7ScmY60lCxmSveH0E+oBsyq4E3JE9B0CSQT87QZptYz/+06ngLZeGIlA3z/A8r8ioqbG5EZmUhns8hncqiqrizKTI+mOpoJslVXViJEHzjXg3YUQ7fjAdmCyxG8Td714NKTTZAgyuYUyEa5qO49g4iu0kXLWR2/nQHu32SaJ11XkacJmy0E121AzlmGSGwTzNhpAJb5jDYlanvxQNvRFpJACqeeIz1hASaDzev07k7wTvxpwBqTezlIOfVlWdM/sQT08V3Lt38BF6lcXqreLzie2cdeXkwqz6PSc9T9yk+g+JXCuyOiTk+nnkA+8zw0dMO0xsQThep1Aac0R8AtlaCpaLMluVw5KBoAiMd3Z6jx7b++OG7KiwCCQmU+af7bsuNdSvOcp3QmXVmSTUvBGAqBV9Jexc7hO6lgEXIN+fzgjhOwUGcBoMA1Kc2CYzyBhMlZtOqZjK3ju1TzPuvYIJt6abHT5AP+/AH5H+wWZoxK8bga0Vfgnudd3LtlAlm3HVqhBpduOg+vf/XrxBOQmXeB5LgE2AbdHRWMQEZG8XbzFybppois208nDZhw8oPpIDdfEvwkAJvJYCPsu2NsCJ/73vcwGg5jIhRGxgwJq0msu2WOLb93poNsM9eToDgPuTkpFOvt3Ti7eRTvPy+GRfYOJN1+hL3xMqPtVwpEUwayuS2YzKzFC/sqkc4qkM20YoiEEwj7TLaID7IZYSUZNU2mN3tIZVS6aHVFhSx+YnEgbBJDFd1FywMfpPTvoVzBldRkMTLVVCCJrg8hrB2AnXkUs0G28tlqronrxEG2gKFJJioN5EfNZdiPDnzhpwexp9CBYWMppjSmjcYFnOd9MWud/g3H3cLLX/4rEEj2Q2QoYxx1zgF0WHvxkava0YbnUet2yc9fKplo+RkHjGkCuTktKeEyg1YHHji8CLc8MooBaw0cI45EoQ/LQwfxyTe2IOEdwSPPHcEvthxBn9mBcaMJDiqEuXbZJZfiZ/c8IMUqpzF6lNU7u3HDmRbOaUtJMl/UGYGp0V+NjSzF3mNxQFaHAtiUrEWNX1UcyOgSnbvagQSy0OJa5qq5k/NzQUIEEpjSGzFkrMDW8Vb86z2j6LdWCyOcwQk19iGsNJ/DjdfWiYwr5gzC0yMYMVrwzFAzPv+rHHqtTSL3Eiaf04MzW6bw/vNMNNvbxcicxueWxhADGgoocI2HK8ckTRFu/MrnhRILNbBnKa0xCmTjOiCgu9GIlF4vnk4EQel5RwY+vePi3oAAnQsg28s/dheO4JVyBY4PZJvPizZoaNOigYy2cX2pMNpueZiMtgRGzOVIMVyMY9GXjrJ5sCpyCO+9rB0rrQMiG6cZ/LjZjF8erMb3Hp+QxhmtYyJIoS6/B5cs6cf1ZydR63QuMNleAbfO7LojOCgVeEDgiWvGuN6O3flV+Lsf96PfXIcs6mE5LlrcEXzmXVdhFUZQWaDXtY20lUQ3mvGJb9+NXV6DML0jORsrQiF8/u1vQ4vvx8YaZBZuIrVG+YWZUVf4agyunKx6ewB87ic/waOjI0iHdYTscTQU+nHTDZehDUOotEcRtjPQ/Tq/CLf49UoAsqndLb3nTGQMSmNrsTcfwd9/71fo8SqQDUVheaOodfbiNctz+ONXaWiwdyEpgUGsL+YJzCOA50Vhe1USfNDZuxwDo0sFZHO8OgHZuK8VpYpvCUOQLWikEx8KbKy4DvM5BNnyORuRKE17St9XufVXqa4r1eWubmB8isGbUckE8Ip0+OlgWzEPwFPWMnw4tgfbySsljbACSz5p5TxE9drp3+qxQbYiW0nJU/hFkMmWS2dfNMjGwiZshY6bycbePTWxruegIk4uynSwQCAFv3YUHzKmbok3RwaOOyIgW31s6zSQjWyglyJddG7BZBltkjWy2iECHmWjNKSvQMGXjkYTp0MPrwO0NQCa/FiAsHRVVepocBOdGLttemDC3GAWr+tsZ7TpMx+3tEfJUJw9Tfr3WFDKM4giYP+UP7lEkZ3ZkZ5OZS1HsoPBJh1i8TYhT46k2V4Ae5Engy3zLEyjV7yUoE0AwlIh0BbAHgS2ygDF4v3tM5j8XwmqPQPYm3ays8eS/FppyEugW/CaErThF/v+55bMF+cHPwjQlQdTCFpe7pfoAz9qg+93PPi3HGPJzr/cJyrwDis64M+4zeaToU1rGMx5DUqTWlAXTb9J5t4MlRY7ldpRbED4t0cAYvoumxLqELBYBWRk8iYluUYS40yGM1bh7mcmcN8LQNprh25XY8PS9Xjnxa9HPQxUQxdvQfJLBY/3DzIAIYMib759wHzgcPBz3gcsFfk3vRMoDyUMfOfWzfjpU09hIhzBpGEia4Zgk40ol6UkdJy5+MtxzTiYcg+nmDeJaqcTbe52/OXVK9Bh7kK1vV88nCxKRYOoeF8mK4vqCYCsL/1+SIFsXIDzbisoF31+TwWyhY1wtaWIhCvA4IPpIJul0ocMQxZbT9dELkqQrSoWh0mKuW8fUDre2eAnr+10kI1y27yAbCHsh5N9bBbIJu9XNihOWKbpf3nl32HARnI1CzkvipTViCF9OZ4dqceXfjGCPmMNxuh7ZdSIcS79I18pEOlLfz/84b4jGyEhmmvbg6hyD6HJ3oU/u7gOm2oGUOfsR9wdUJ6dPoA8l4/s/MXCsa9rEMRBT6EUqkWqeG9PC775yCT6zJOQ1+gb2o8VoQP49DWNqHD7MZyvwJd/9Az2e2vFu4iFCCX85Pkq2CwCE3mRgi4qbMPfXFmFkxNd4mlExq3k+2lk+aoGEEFuxehgd1jME8tm5OlnrCQcgbumat/R7kE1KcLI6THxKR0zFqNbW4uv/fIwtow0yVhyjCgizhAWFXbi/NYhvP9cHfWFXYg6lPlEMWy04/6Dlfjqk2GRBKXMOuhUUBS68cbTYrh69TCa7OdR5fQg5o7K3kIdv+Leq/AnWhIEoTX8p3+8Mokr+auA+tL4CnYNip1d0CMCrg1p7Rj2mjFh1IvlBOd6Mv1q3QOo1ftR5SiZqjnDE+fY3/bCMxauwP+8KzCrCRx4485pQFS0yy1u/NSUwwR3ikLjyBt1GNGahdX73w/24ckBerYtw6TRIBYO8ix3FNXOQayKHMYHL2nA0lCfSOjYNOty23HTT3agy16KjF4lacM1zkF88KJabKgfXwg+eEXdgmWVUZHOxL042z4hpPRmAUvvfMHEd5+LSePGdaNI2hlcuaoa7zxrDRZ5Q4jmx8UPdMyswkFtEf7qqz9Gd6QNeTOJRMbGWU3N+Phll4JO7FJ7KOcD9ZijoJi2Vyx7WlBbsKboAvDXX/svdBom8hEP8fwYVkam8E9vPg8t3gAS9oQ0sFQNz0bQ9AdD1VgHCLHAUPgE/dnSegLDeh1+cWAUt9y/FcPhajgGEHEH0WjvxF9I2vlhSTunjYJYJUhzbPpRi/rRi8JxCbKtRGd3WzH4IGNXoaG+GZqmix+bkosq/2XT1GVfzwskyi+/XtZNU2SblItWV1fLz9VOYDoxobQ/ny0XTYgnG5WUARNtbvVLIBXlu2cyisnG0ITA73l6ZsHc+Ixc1/mYbNIULIsoVeUiNzFKLloC2QLp2dFHjZKa0nhuWNgDZLIdK90h+Lr4uvnkolKaln2vBNlsVxnrEmQr92QrZ7IJyCZo7m9atszEoktgTbnWW1gLwnxRjDbPjQvQVrBbEas4DXqE0lEy2hrKcG7FmlGP+UG2mZRKGbNlputqG+cDamVaP/l+p21l5/4OZ77XUb/pAGSbgVDNnkvmlrcW31sWvZnfTTAouBlnjENAmO2CnX4a2fQWhMxu6PogDNCPL6eSBmXinCmr8L+PknmWmuvKQLZjniefMJPAEvzbP70ZbNIZb1n+4mPdh9M/qJyNFrzpzO+zHEQp/zrkFuDtJAaf/v0afLxcrzIa1qxJ2cca5kJ95LmlWGP516xWzfwgWxHYLCZDKuKYHLuisJWOJmAO+gb3kripW+JxxU0N5TZDxkr84Kk0Ht3NlN12wK5Bk1WJj77jBiw2YuKLQPNRFeJR+jPH1zprPM31bQWzCZca8itzImTWBGDrzudw0+23YX86jclwBFPczBlhOIaaU8UgM6CD+90qOQ7/g+YaPyzS6NVDVgOLWRqSXn9GCBcuy4ovGyVelsY0vvIu00yA+ejz9m/vt7NBtp17kkjlN4knWziUQCgc90G2MKIRlSoaCkfkbwk+MHQB2XjdahKKyTYzLYjMVYJxwfzJyyn077yN8clJn8lGT7acgGwR/aCAbFrhvjJPNoL5yrC8ONaONVyLT/Rv2zlAtmB8lNJGKRNrxBFzNX72Qgg/2WbL/4/pzcIyYhd9uuPcb+/bWXjn380VCNI3KTWqdunDtguv32Thqo4cGu09SHilNNFpkoy5p8MX5dGnGi70nokihSQGQ2vwq+5WfOPRFPrM9SjocVS4fVhhduLT19Sh0ulBTqvEk10OvvVoCgPCZmtBVq9UzDPKbDxdpJ+Uhy7Td+L/vqkRLfZ2VLk9ArKFCLC5ZK7J5K5UDWRoFz1QSwNIbaMJWtHSgfYJfNAugFJL3zJAV75KPAey6Mhi68414HuP9GH7UBKjWrscn2k4SNjdaM1vw/teW4OzGnslRIBpoDzPIbMdDx2qxH88FkaPxXTAeimEKu1enNmWx3vOCqPBeUHSVikhNclkE+4c/U3VHsMVfz1V0nCjro5f+ftIiImWR8jNisyUK5aEDnlKrpNDDOP6Yvxqp4e7No9gwmxCTq+QgqDCHcTy2CF86I2bxA+O/psLcrPfzThd+JRX9hWYH2SbfdxFpgp/5au1ZTvsS8PEooVNL71OhSH4Hm2bjyQxoi8tAm10TK5wjqDR3YMzqg/gTy5egnq7U7wdJ81F2DcWxR1P9aN7MI3amIHXnNKCs9rprXgICY5dj+AHC/xyLswr+zr/vh+dTwEoO40ZPymCbGzaqObnuLlUAg/+5ScHsT27BlPmEhiOh9rcKP7uTediY9JBtT0iadK2ZmDMqsUz4zF89vYH0BNuEVZ1ZbaAK9etx/te/So0+yAbPdJkz8rHjEJ8dkO99DTeLaQIURWzD8DHbr4J/YkECpaDqvwQzmoJ468vOhmLHDKep2Aw5brojD/9GwxANlUrKryB61BeMzFpVYts9KZ7nsATA3lMWjHoXD8LnTij7iDed3ETFtvPodI9hJiTklpkOqai1FWaFhebrJkgW65QhbqGZhV8EAoXQTYjZMHSNfFeliGq68UxotNap5CXTAAqItXVK3mylfRDM+9UPxNgpBR8wHMu92+e694u92RjOGQyQWfvIO3UVzD5Vj6qxpiOa/gg25QvF53zuy5m7QWeZywIRS6azU4PPphxhMWa3QfqApDtyNCQXJywYamNiD59ggkAMyWb8o9JAyZT2f/H3nuAR3bW5+LvadOL+kra3tfedVswbphiqo3BFAMJTiGQAE+4CdxLTPJPbhLSQ264uQ8hIeAEh9BCMcXE4AIYsHHB9rqtvevtu9JKqy5Nnznt/7y/75yZ0UhayfbarDea55G9I0055zvf+cr7ews8z60HH5CNJI0kjCO1QQ092QiyqaujmGy56fvqTLYIDiJiTDwPctH5LlmwwRVGmwXfS8H2umC7a5BMXwwtek4AtJHRxosZOpk1f9bJGW3zAW6zjmRBVK0VDT6Vw2nzZ8+lv0qnraMxrRMOp6HwZghhjGaA7SDs8qOolXbB1Adg6OPiwSYAW+h1cErA1FPZHsufFbaAAv8WQOyafn0y8DMEEMn4o++dg4RIbshcGDa24uv3TOHuQ0kUsBaan0WkZuJNF12K153/YnRBl+RRgm2hRwLvTjIRhJEYjkFNlyxkd/JWCnmCfB3/HQJslIYSAh6Hh2/e/RP85MmnMGOZKDLcwDBQ1SzZjMk4FzIcBAAKihbBwF3HbAOGYggYS/aeX5YgjIwzLBvyKzbbeMdLouhxnlKbwHpEfOD5EQDgp0fvC0G2JGruKhQqZ+OJ/WkB2aCthRWdDbLFogw9MGFFY2A1y9JVyijlouw/bamU8kpoMpFt9nKqg1P06qTluu1iZiYnc5hPPzavCsOYqMtFCbLFrEMwdZLyCZWG49JS0bWltXK9/2sUocRQNbKYFH+27bjxhyO4Z2QFxkSqsgJVhppwIg8WQ7I2CxdpwfG1Muwa942aN5blpku7Lkt/VUMCOO8i7SThRaFMlL5eaW8c3c5+XNo7ine/cgX6HRVYktKL0N3irP6nig7Btz09gvu8p9UMslG2TLno7cfX4Ma7CxgyzoFjpCT4YFPkAD72ti5hZNDzjGDQVx60ccd+A2PWVpTNHjiuApN4T0ZdMjaOibzk3Rf56LUfQ8YbUkw2n3JRZfptBOAaNx11Nlt93FUySkommVpqy09EEtF4DB6fI0ZLcrl3iloWg/koHtifx7378hjBShTk3snIMXFM7LD34bKuY3jfa3rR6zwpBQrDq6Kmp4T99tDkSvz97bYEJuRECmtJIaPNOYprdibwyrMi6PBPSIhSxC9JmBDHD/qCNHxzDCmeqNRQA5CNu8oZjaKCpDchARcxnwltNfF44TnyHp8wNuK7e+L41sNlTFrrJIyB0tqsO4iz4/vxobdsxUp3v4CFEQYgiSpj+bHcAv99WyCc5+rFZF9JzcP7UTHV6JE4f5E3XOmpYVVXHm1Iomx0YEJbiRPaVvzHjwbxwFiHBMQUtE4p6kaRQ6d9COtq9+MP3r4NG6yDiNvjcMwkykhKaAqLY2S8Uu5NplvMnxJmMtlwZOKob1TVv9C+h+tPPpafB+0zX3toyie58WhsGOa0X/AiBWg2Bb3V39xCYqB00mfBPiuBB/dNrsenbj2BYesC1LQuJGsl7Mh4+OO3Xop+fwJpZ0ZMaypaBFNmN24bqOLTtz+CE9E+eFoKHeUK3vPyV+ItmzeJXo2F/TDf8uncteGegyM+lTE/z+fwl1/+EsbicXiGg057FG/cvgLvuXAVup0RAb84v0j/CuwW5l2neFpQjFZ2NVxnlqwUpvROPFmJ4s+//AOMWW0oWzFEvXH0O4/jV17WjitWjaHL2SueqiyqcX+ilGbqMZvJthEHB9aLXJTBB7bbgY4upouaSEQj9eADMtkIsAm4FnyQEfyDIJuki5bL6GgjTUIBXnO4HE0nGd5hXOeMT00IG41MNnlvPfGiuUCv8IqwIM9/F0plEGTLpgMlpVg4Lf5gBqc2VnxmIJtdrcoGBZLkuZBoMvS2CtKTJF10HB1tbYjoTD9kskvzwNdgpc0HsnHTlE7S7E6Ba6rf0ERePWkG2fh71y8Ik60OsrkPIGo0PNnmv9kWb7hn94oQaONFjML1U3C8HrjuOkTj58FM7ATEGpEhv5kmnk0oBWxmt809kkVBtgUP/rkC2VoZa08XZAtYeYzlFfyerJJQfHcEldxDsKu7hcFmGKPQNW66GSQQeFnVz/fUbo6fXR9YfnfYAgt5ZLS20FIYhuIfzXFAj4iPFTdX49YmHNe348afVvDAALc3K6B5cSRrHjo9De967WvwovWbkIEmsDaBtuaQDt6trXzDOvAVgGocAdkzyV4j/EsB8zQ8fP++e3HHrgeFuVY0oyixCmPocHSyMEKXwtlnqs6zUZlpHcg5gZmaI1WjuJdD0h1Ft3dYzLh/5eU96BOTdHo45WQDWGeGLAiu/6L64jwg274sijZBttXzgmxW1BQ6eTPIVpeLzgOyqTNrjDfSBIHRa81xMTWTkxAekZQ3MdnmerIRsH9uQDZZiAj4yf5goaZHVQVdX4ej/ib84y3D2FtaiUljg3jCMKnY0yLB4kX5MTaf51JAtuWR8FT2+ZODbI1xbrYNQuilSAAtiynxYduSGMTvvL4fa4wD6HAPiU9YROYyQjP1T2rt1s/6ZOoBCFDegAKyDa3GjXc1mGxMwtsUPYg/fWsv2p2DwvvNmf04qp2P//jpKH4+lELJ7IUtAxjBbgNRbwZZfwivOSeON57lSzJnxh1Gwp+SJGSGEDFh1GIKNkE3VKVw0Bx84Ht6sGFNo6R3iHS6rKfgagnYiKDiWBjP1TCac3F0tIz9w0UM5S1JSy1oXSjqHfCMuKxTGbjAhM61xgF8+Ko+bIofQ7t7FFFvUqCwmpZETu/DceNsfOwbwzjobZf7rqylYEka+KQkCfZaY9ixKop1XRG0J4FMwkDc0mAZfuCTqsHxgJrjoGL7KFdslCoeiqUKpvN5OLkBrEtM4uqL14qPZtwryPhCMK/kZzAeOQvf2pvFTY84EjzBjT7ltVn7GM6J7cb1b92IldXHkeGxa8VlkO1Z3wHLH/BCb4G6vQjBNfFbCquXQXFJ9gPhzEfLmMYsGNYexRinrqKgToDwBD3auiQMYUTbjM//dAwPDEUxY6wSQJzjVbt3DGtrD+L337Ed641DSDojgMmwMlNew3AjPrhmM1FS4x6ldWLloh4NUEhWBIs85+sDDk9AIHh671/s819If59vYdt8/AFW4LOYQ+UHpf21IPhQYJTgCgSMNvH85PxlQuwT9G6Rin5xVwy37Y9iVN8Cz02g257Cr1x2Fq7Z2iEJngm3LJ9TFsuBbnzp0RF8bddRjFl9gB9Fd7mMj177drysowMrxKaG5Rd+99KqZHX2JXGNYBd8AsAtx47iX+64DZNWTEhF3bVhvOflZ+GajWl02ScQ8ysyty76LfX+pJpDCtFGVNJGx7RO3Hj/ftz25BCmop1wtQranaPYFD+E37+mH6t8hiAMiJ2BoZOVHVo+qLakOFYx2TbiwLF1GJvZCOjbUHXa0N29UubMWFQx2axIROSiCmRT14R/D48/BNmqpfKS7crC8+H/J6YmBWSbo6QMbBwai6tmkA0olKpwXUdIXvUAiSUMmgHINn/wwVx5UvD1AZONIFsmk6nT7eZsBhurSyU7DeSiIchmMd1BRreFqbJzmWxegCRykFFVw2bqL587ri+ebKTptcpFDe/B2SCbpD8toaVO+UtCiqoJ3zPhehn46IHt9cOwtiOWPh/A5iB1lBc1IdVcZX7fcrsstHle4Pehjjikhoa1AJWZ2PpYAvA253vU9Wz9dWjmPre5W0C3WUNe+LeQI0R3q8Du0X8KldwjcJ29MPVhFWahF+BryttlruzklF/E5Q98XlqgZSRq6Viht1zzq1SIAL1t6KuxVlKBDhoX4x+/vRcD5TbYWjsijo645yJRI6vAwdWXXYaLt29HpxZFEprccbS4DO+45n4bLo0Ua80T2JfE/xk42D82gjvuvxd7Bk+gbClgrUIfAfquUc7K9DuRSHHh1fALCH0PudXig2Oj1OUILgfnLF4Akj9XkUj4tDskVdRL1tVw3SWdWOEdQMYfRMIfh+VWYDA3vP443aCVFpCtvAO796VQcnbCN9YiZiZgUS4ajyMSjYJMNotsNisqEzAjvslkyxcLIh/NJBLKk4281yZt9HzDO1uiAbIx+EB5smnamDDZvOq90Ow7ETX3i7ejgPZzZGynvvOHaaM1PyULe1bM95TW4tPfP4LD3tmYMtcK0FD1o/CZIMyI+fruYoF5NJxf65T2ph6xQCDTqT+z/0afGIbqhOnE89x2s7wUvWlhhq3X9uG3r1qPbYkjAmKl/UlYyAdS7+ZrG3zgUqoOS2h2xaINUkabQLYfHF+Df7ubINs5sI0Mks6wpIv+4bUr0eYOStAMzfmfzK/EN++fxO7xjGJteJpaFPs6DL+EqK+k7H3mCC5YZeKctVFs7LGQ0vm3PCJ+ETGUEfFywjKjzxl/R48zjnv0d6vq7Rj1VuCOR8cw5K/FSDWDqYqO6ZKGXNmFrSeEvUyQjBsjm//W4+KdxK2ModUQI+DnHsdq7QDe+5p1OLdtSNpdxkqfGyRfmHIVdGDM3IybHo/iO7uBE9Y5kvJr+xxbXES9ojBS6LEUFbkXwUKy8rjuUL7F4bqUclEeP+9rVuvVWtWT9tjZPoTfunKjsBeT/ihMz4VDAanWhtHIFnxrTwe+9ZiHE8YmlPVORAwfmcohnBvbjY+8ZT1W2Y9JMWUZZFtCJ19+yZnbAgF5KSxUcU1FFo7jk6nCe5ZzZCA411moZ4o4QbZQAaX8fxW4xtTAxopBJOo6pXNxVLR2SQAf0tbhKz85hl3DcblX+W28ny/tm8SvvXINOt1DiDrTcPWYjEtlLSkMVT5IDNEYwCbMm1CVs5BtToOVpS7efM9bd1rNk81S3v/Cf/3C02B4/qqtqYeKoIKIy/G7KGN+8z4xVBSErCfP11HR2zHFpFnzPPzZN47joL1VpKKmo6G/dBx//b43Y7M2iTZ7DBH6wBMb0ZMYMbrxqbsO4QcHpzBt9UB3DfSUyvj4+z+A7ZqGrsAL+mR0mYW29dRh0PyFBf1hJos++gi+9iAL+VFo/gx6a8P4vbdchss7bHTYY4gFgG7oabaISVMQpKf2JpS+kpmXs7pxyG/DX3zp+zjoZVG2Ioj4U+j2DuFt59m4cpuLfucppJzjUhRURbJgHa7z/mPgYxuqzkYcGFwvnmx1kI1yUc0IQLaIeC6LJ5vFOZP7I8VGnQ9kaw+YbPVgpJOMciH+MD45gUwmhYjJ9mrgTwvhFdx/cUioFKpwPeXJJiCbF5qFz493hIeyqCfbfLewdKRKBQTZyAII9eQLgWxhVw8r7k8XZAtvIiUXnQ2yzXd8Et/uNuSiTBclk60ztguzQDavFiSb/iI3nwGbhZumUDrqkV66AZmOSwJGGxXcpEWGPBt1A9TBtqcJsjU28XVH+WAIbwXZFrsdg270HIFs9FATaZyADuRFaOQzAAAgAElEQVQHEWCbVEOLfxiFyXtgakeg4zhMYxqaXgSY8kWQjTfms/baO3PXJS+sM1scZJNFVN1fUHnb1LS0SpfT1mFAOwuf/2keD42mMamvQlXPQvdMRDwPcbuEuF1DwrURcz20mVG8ZMc5OHvDOvR3dSNm0sB79nSonHdclN0axqYm8NTRo3jgyX0YKhRQMICyZaKim7CtGKq6Adu0xJuA7DWVANv8mOe+awLWVE2J0dtBCh8qiPkTyDoj6PKO4tVnR3HleWn0ufuQdY5JCiG9flRy3zyb89Pm4s8F2R5/Ko2ye4GAbBErIT/RRALRaBwqXVQFH5wMZKuH4gTnGbZ2aHcQzhk128NUbgbt7W3w2LasbmIUEe0w/Oq90J0fByBbDpo2X0T5qWlIWdwpQxi1kJZ0xAhsP4GC0YtRYwMeGu3AZ384LumIM3q/pJ/Rf0oFIYRzwcLFqpC913zEpwijOTWNcCZ9SgvIprzGmu55AXRdYTOw8tvmDWGFvRfvf3UPdvZMo9s5gIQzjCgZDxLYo9JyG4/nBmQLPdlCJhtBthvvKuC4dS5qehoJdxxrIgP46LWbkcYkBkaLuOfJCfx8QBcwmBtQvg4B2ESQTIz9BToqIulOI+7PiOySY1R/Vkd/p4WupIbuZA398TK6rXGsTU4joxeC6rsH1zNRNLtFMv0PX38Ee50tUjihNJSgmityUROeHhNJJlme4j/L+8ojS64o7cyU5a3ZPN71sj5sTIzIZpgsYAtFKUbw9fwczhs5YyWO6zvw2duPYtdkH6bM9RLswAACgmWipHB5bWzoHrc8ErmgQDayIIJgIuFJaAT6NPieksVGLCBVOYAd0d346Nu2YIX9uGzSyXLh/VxGRtjXN+9J41uPVjFurEdF65B2bHcHcU78KXzozZuVnNgZRHRZLnomjR7L5/IMW0CKreLJG5MiVE3PSCHAFw9EyH1qGGSs0/pB5dFzjPLpV6ur8aIBhBGBUyAB73Uy0RwvgoreJknK4/oqfP/BcTx2cEzWDtvXpHHNS7rRo5+Q4ggfRb1dJKUTNYL/LNkuJA6cb5/VSm6Yh+wQFs1kbljs9Wfu3xUmyvVxK6O88VwsCbwqsmYFHfoEkt4Ykt6kFHMU0MYVfUDY4RqdoYO+haLRg3FzEx6Y6MM/3F7CmHk2aloHko6Nl3a6+NAbLkG/P4qUw6RnR2wMikYKw3oP/vK7D+LBSV18zSKOid5CAf/w2x/EJgAdAZPtZIGC823rObvwSvKIuVodAPCJO3+EOw8fQiFqiVyzr3IEf/Ubb8DZxgSytQlwduTeIZQlE7SSfr7AfVa33hL6FAXNOoqRDMa1Ltx+YAI33LUHU1YGnu4j6Q1hvb4bH3nzZmwxdqO9dghxzt0MWuDXkMZ1EpCtYmfRHYBs9FxWTLZmkI3zpyHzqRHen4YpAQQSfCAgm7p/FuNKNUC2MSGHRQ0FfDevrQRzC9uFqahChj0FINtoqeRL0mdwsHMRvdlXIwTZqtWqeKu1gmwLvV8ovB4wNjmBjmwbTEMtRpSGt551GGwa1I0jG6LgrAmy8XWh8RyrAeGGqfkIHSYT+kytYoWihBBk64o/PAtkO3XBB89wVqi/jSdowXW4eEvB9TNKPoq1SGVfBBhbAMkj6RT5KCWmsxltC4Fj4Rcs5uHWoCyrzcCixNLggxcC4ZYCzjUG/bmhCuH71XCiwLW8uFsxS8V39iI3tQsRYxAmAw60YBPMpNE6c4d9ILiH6ndNKzfz2V635fefihZoyuFQY94Co+VCoEDD003BUVwQVbUkSnqnbP4O2Zvx+R8M4YmZFZg216CktcGmA5tvIub5SNVKiHo2TI+bX8VCMEiCFRm8MqrmpKZqKRyzSIEOFzZqEHZ0HWUjiiq91jgJ6Ew49gDKQzWCfqZMNiwAKI8CBQo2FkeNTXRzNLQsHjRf2CzchJH5EfXHJdlulT6At13ahxevtNHpHhMZFpkgBNhUap2SR8xNwVyoHHIqrubT+QwFsrlIwnZXIV9mumgGZTLZ9LWIMFk0EgYfhCAbK12RWcEHuUJeKl/pWAKWSTA0mHRnLUJb5jAy2QKQLZudzWQjyOZU74FpzweyzTfjPJ1znvvaVk9CJd0z4flRVLSMyN4IMNx1LIkv/WwCJ8xt0o8JhnBDERqr19cGweWlkfosE9iTMNqe3Rksv7u5BeYYcDexBXkvMzaefjxx5NHmHJOUy3dd3o2Xr5xBl3cEKQK9Xk5MlDXPUeni9BFsTcGeM7898+sQerLRO4ieZpSL/mBwLW68O4/j5rniZ8ZNSX9sHG9+STseefBuDM7EkDf7MaX1o6S3i3yTg43l0mOsAst3hT9AFoenmzC5fJUxtSYAIwFE0ysgHvgUdTpHsCF2DP/jTVvRqY+qNFWWMjwNRasXY8ZmfOW+PG470oFRcwsqaBe2mk9Ga3Cvs31pOs6NNNkKyutuTMC7K7Zn8dKz0ujy1ViZ8ihZpdSyEgQu0G7EhONHUNbbRQ523FuNr/xsErsGTcwYa1AwOgXYYzspJqnydZFLIUVBVUSRsT2YPzR6R8p+gxCejajpIlM9iA3OPfiTXzkXfUEYBM2pqS6oIC7siVv3GLjlkWnxvatqKSka0s9pC9voreeh292PhDsq/m5179ln3gWW37ncAi/MFuASzePuVYOjKS/ekkG7BRUWRO9GAgxcF1HayXGFgQURerAGiYgyZpBd5nHdxIKbWncJACPrPa4AqURg0ZQ+bVmU0CEMN47LMa2CpMsE6BLg2yjr3dhX6sVXfnQIRwpZCWJR4kCjxRa91Sa96XkgX6vvpuZ7LhZJ6hUCMhEQCK7iYs9nm7S/8N/f2E43tYcaeTkLyZzToU3gmgs7cOlGQ4osHD8jGn3xlB2DKoqwXGLJPJA3+nHC2oGv7nLx3ac6MKFvlP13ey2H37psI16/pRvdzjiSfkH2C44RR85IYVDrxke+eCeOeh0ommlEKj7Oi8bxseuuw1oA7cKxVKLUpT5CXIVnR30KaSfHAHz061/D7kIe1Yguc+ma2iA+/p5rsAEnkK6OI0orlHlAtvB767v9lvWyhPZwz6PrKGkxFMwMBtGFv/zmXdiT11A047L37nQP4vVnufjl82pYYT+JFMZln6LC1gI39Xq6qJKLjuc2wde2omKn0bNidROTrSEXtSLKk43nq0A2dV0NK1L3ZKNd2VJIXmqOVmeqmGwE2dTczW9oIq/OuRzh356xXJTpogTZIpEIJH8gMIVu3fzVkwy5doCOSqUCgmxksskaUBogXNS3/j8wZyaTAz4mmC5KTzaDi5RwEzgbmGnQd9Xn8r/FYkkGtFQqGXynuoHCh4A1ugaqRG1XVRYpF3W8SRRm7kdb7CFEvIcQNY7A0sdkAavprYmTS+3yp/p1hEyDMASfPm0ZuG4XHHcVEunzocfOCoA2+rSpTET698wF25oBKtWpms0/5z/qRhuqvz+/IJv6zuZjCME1YvV0t6I8dATwB1ArP4Fy8TFYxhAsYyIA2Hgzk7kYeLAFqI2g0rMM9ZdBtlPda0/F5z1bkE0dA+8fep1RjhlHXmvHjLkWR6urccPtgzic70FB60OZUjt6+cjiKIqo6+Idl1+C89avw8M/fwi7du1CzfPhyi1AwE6lwtHAmp+v2LgKYJNBXxAsD7auo2JYqJoRVHWCJB4sryoFgqpBn62IVFUlRTRMGRYKdGPqDIscajJRslBKEQiukdqe8PNIeKOyQTx/tY83v6QbayKjYizO38f9gkqaC4xdeWwyJM65SKcfyFZzVqJQ2S4gW8m+QEC2aDQp6aKxaBxWLI5EhEy2hUG2TDwJk4mjypVPAaJNdHA10aoHr2PVtiX4IATZaExsaEzrO/S8g2zSg4PLIhnQgQzUAeVrGcyYfZIyesdTPm7aVRXAgd5RXLxzw99gtDWnI7dUdpdBtlMxXC36GQsVAyRFVCruNcT8SbR7J9Dl7MPbXhzHq7f4WGE/hXTtOGJGSQA2MsJEHh6Yz9ZBNuXgPU8RadFDO+kLuAFkXyqJJ9sW/HBwNf797hkMUS5qZhBzJtEXncQH3nI+vv/d7+DwdEpYHZQ1E+xl0ZIm4Gl/Aut6Yljb34PHntiDyVpMfIlqWkrYl64eUcBY4FFkudNod4+j196LX7+iF5f0jYnvGcEjSjDJOeG4TW+yuweyuOHumtwLlGpJ2i7HWq4j3ZpspCN+ATGPY+U0VmZtXLSlAy/amMQK7YQwxlLemHjFMawg3AiokUFx3wme8XxUQnUfxs0NeHhQw48fm8ShSUtASDL2HCiwjZKacH4QkE3uXwWyqdnCgO6HnIAqIqjJmL2q9iA++q5zsEY/KGM6N/58Ndsob3Rj/1QWByYjKOqdsPWUfB7PqdcaxvlrLQm2iXpTMCVKoVEofXa9YPndyy3wwmoBGW8JjlO4rbVhBqswWO3BzQ+MYt+IDTOakTm+M22hK2uiKxNBV9pCR9ISaZv4pMkPPSFZbFWKATLb+X96Rqr0YBI3XAHRJVxLI5NcreF0qgtcEgG4FkwI8/XTd0zgwTFVEKCXqrKCOJnV/cJMrNn7slYSw/Lz+XtssP6TEZjXryzF6V77cXzkbTuwKbofHd6AAEK8/lLyZiHLiMDxTdS8OGasdThqno9/uPkYHinvQNlcDb3moKs2jk+8+ypsMqaRcScRc1kQAqp6FDmzDUfQjd/51+9jNNonfp7xmo9X9a3Eh698vdBlKDhkT1g6xBYAgEywDna7pJ4cBvC+Gz6LE1ETtqEh5U3jvHgOf3jtK7DOH0GqNg5LQDZaL6jVb8hkC9ss7HUEqmXeCtaJbhAaIiEIuoWSlsCk2YWfjjj45H/9DJORTtiGj6Q/gpX+XvzRW1Zgs3VA5ra4Oyap2yDLW7Nkr+VSLuqq4IPR6XWAsQ2VWnZBkK1ZLsrQA+XzpiH0ZBMmW3v70wLZOFaMj48LbhV6sil0Sfn5Nz9C5YtaEzwLTzaCbMfzBV8Ar2CZIVXN0P2xhQYh2z9NEyTRtm2kUpz85TCUUaOg/0TUA/fI4P0KjdThOB5y+TzSmaT45zTwxfruR3UExrcyKVDtkuQkmSZBuWgymZSPn834UO+X7S83yYxS549WhedNolJ4CG3xB2C59GQ7HUE2nnTgryMDcQyul5CO6bkrRD6VyO4E9A0AVgWEU6ZcRAWco96oFUwLnzdADHWTKQkmHwsN6gtMsgvJUlvyXRaeogPQL3hBo083WEFqKAnt45nPSPbaAOAdRnH6YcA/CtMYEZ8kXSfVN0gQrctpgv5CFqOwkk7CjDqFTIAX1rLkNDvaBfvVUo9TAWyyjdGSKBpt4l112N6Az916AAcKvSijB5ZnortnJS5/zTX43Fe+LRT+hA382a/+MjZYGSSk0ugjZ5dwdHgI+44N4ujwMI4cH4ZnqLoTCwzi38VnnmLVrlrZh65VfZiEhtvuvxdlU4euVfGb116Fb337Jkw6FkpGEhU9Kab2rIkS5JENdwDSkXmmWBjchHPpVpPYbdPNI4Y8kt4UMu4JbOyo4DU7u7Cj1xd/IbI0uPGyfFK0q9AlHESBdIs9fvFywVYmGz3ZCLKdtwjIFhO5qGFo0AwduUIJUdNCKhkXn7a6x2S9CVoXoWrSJMg2nZtRlgdyZZcGsvnh+Bl87Kn29Aw9sqS45JMVGZPqvGz4rU349iNV3PqEI0DDjLlKPF9mSUeDYIe547vqEb/4675Yz3yB/r0FxAwr46F0kBJRAilRL482b1ASgK86x8LVOwx0eweRDUETjWCRB89xlYxJJjFfVADNRaOlBsYstTUbIFsak9Zm/HCwD/9x17RIlD0jDas2jlXxCfzPa89HrZzDF295FMdLCRT0LhkbGbTSrk/gVed14cJtKxA1aqjYwO5DU3hw3xiOTtKvpl3kkDUjKUUH5XGWF+Pwl60q4LrLyQx4sg46KQ6xLglv09pKDPib8Fdf3Y8Rfa1ItzwtCnK/yFKIeGUkjCLWdEWwuS+JHatTWJlxkPAnRC4a96bFSy2ComyqGnL62WNlyCQl0FbR0yhpneLtmdN6MFywsHeghEMjZQxPOZgse+SmwaffmqfANhZm1OqKY4qSIHFMN7yabDzI4OuJTGF9dBC/fMV6rIyNIk4fOq2mNvFQqYZsK56jrSXg+tyouIho5LnNSGorN4csqoiB+hLG+6X2g+XXLbfAC6oFuK8kjOKTRdSHIX0r/vm7+7GnsEbYp2SfydaU0nEy1yRohWB3BV2ZGDpSJroJvCVNdGai6MzG0J5gABbHFfotlmTM4L/JfFPAPH3duAdlYIu6pyN+RUgkVSONEWMrPn7zKHaXNmHE3IqC3iP3NcfYufOv8oSbm2PfSgpYfh6sYObsIBfqr2qpJjObjL8Z/wR6nT14204Tb9w6g273KVk/S0BYwJTi6p7enDU/jQlzEx63t+PjNx3GcetCVPQupGoFnNuu4U/edCn6vBGkufZ2yoJvMPRgyuzAo/kI/vhr92A80ouankCq6uPas87Gr15yMWj+RD0amd1LAdnE+qDplVx2cofM6D+CbO+/4bOYiEbg6h5S7iSu6NfxwddcgDXeMBK1SVg6lTCBP1oTyLYUKk3ACZT5jXdMzspiED341K334J4RF0UrAQ1FdHoHcPXmHK59kYW+2pNIu8cRDbzZ5ArMAtnWKk+2Osi2EtBNxCOxWemiIcim1I5cBai51KDHtV1DI/jg5MmiYd8IMwFaQbaTZQKo3nNykG0h5WZ4bcWT7fDEpG8KSKMWdM1BAooN0fAUCUE2amLtmotYPDJLy64a1BdUsBkEUxdL+Y/lcjmksqlAY9tY4DTbjrSiihyECOrxsykNmg9kU/JQDaZpoVgmQMNvrcA0CyjnH0Rv5lHEzccQM4/AwKhUXlWVePEN6fMz6YRUBiVLI1PN9+PwPMpHu1FzVyOVOQd6lPJRhgCH6aOJIA+R4ByBSyX5VNdRSXJnXVPWXwJZaGjEq84v8BJZ6GRPAcimPiLsDeG/CW0oXxM1fPDaTTEHBMBx2OU9KBefhGUcny0PFa+a0Ng9QOmbLuXCUd0NFoD0yqWMdM9PB/jv+S0nA9nCnepJW4YQCWWHlDq1Y8pag2F/PW64dRB7p0jV74XmRPCitb246lVXYRpR/L/P/aewgBK2jk+89zewSU8gDQMkEFfgoQJfvAhohx3yJBsjhQzXMknyh3crq0rHUMNf3vDPKFg+LK2IP/71t8pR/du3/gtHcy5yZruAbax28R6ISPWU0oUgZS9gO3ARx8Uc/RWi/gyS/gy2r07g4s1ZbOsFOrxBpBgD70wy2qHByAh8gJY6nv3iwZbZIFuupJhsFfcCeNoaJReNpRCJxcWTLR4w2cxoDIZpwjA5yejI54syJ2STCXAeq0feB+ERja4TuDQGse81h0y2AGQTEKMGU5+Aif3iybaQXPR5AdnCoZGMNm4gNJX6mDNWyaL95keKuHUvMK5vEPP5kvjPxCUNrZGyFlbNZzOVf/HX/Qwe5uoAZ2PLxKKW5hKKoZfitEj+KLF4w9nA1efHsMJ5ChlvCHGyq5qYqI1FGhMr1Zz13IJs9IzkUaYwbazFXYNZfOWuIYwbG4S1EfOm0R+bwofevlNAqpFyBl/87t2Yribk+HZu6cLLzulDb5TAP9M6yxIdU9I4BnfhRDGCPYMlPDWYx9GxMkpuVJgDXIz3mGP43Wu2YZUxiA7vGOJMKZMNsZocWBCRxF1jDf71tiM4mk/ASvchkcqiMx1FdzaKvvYY+tosxLS8AGqUtzJNNOLNiPeOMII1jupKEiZrv1YSf9A1ua3h0p1zCiVhjpZGVU+jijYUtQwqRhuqyKDiR5Ar2yhVXZSrHmyHcq1gvez5MC0dDPiKWgZiJhCLAEnLR0LLIesOSV8I5cGUNCn/PjJeCBrE4GrMuo4oppyMZ8o2gGCdClpYDng6g0eT5VNbpAXCgpQoGLwUps21uGe0C//2w3EMWC9GztpAqAyeb6giJvcMkvBJkKyGCFPa3ZIUNGkQbzKJEWVE9So6Uxa6syY6sxa60gZ60hF0phmwpAngpgomlKRT8j4tnpPcsNOqZMTcjH9/wMQdBzMYtnZIgayhZAhB+PDklFyN8k4ZjloZ5y3PQ3nbUl+/2Oe90P8+VzfX6DSqpVXYhQVP0rq73UO4oP0oPvK6BProa+mOSPFFFCQkDOks1sdQQjtGrbNxy5FufPn+Kk4Y58DzM+ioTeItO9fhV8/rQ5czJlJRw3WUrNJIYsLoxE+OV/CJ23Zj0lohbOd0xcX7Xno53rhtG3oBpGRVF4SbLbIBbQXZCOTSIIDOf48WC/jol7+C6Th9SF1knQm8/ewsrnvJOvGKS1SnIMtk9izaaInHmFpZLObJVm9FXYfrKRueopnEpN6BXdM6/vqmuzEZaVMMOoxgtfMwfu/azdhmPIE2+yASWl7AbGlTrcFkO3BsjaSLevpWlS66YiV0bS7IFspFQ5AtxDBMYzbIFtqGnWyoUECZOuORsTFRUsZMhSMtFWQrFauwvbnpoksC2cbKZT8EruY7ULUob6xGQrlorWbPThetRx+rT2kmwfEzQr4S5aKZtjZEhT0XKmVJZ2wk7bUex3xy0ebvoDwrlJUSOXRdZRbM7uj7U8hP3YfO+IMwfcpFD6skytMi+GA+wKcBtoVAm7Da/A44bic0YxWSme2AsREQXJxebW2yGKPHkaZFGr52gc66GVQLmWwNplsT0Nl8w8vNwRLQyWc63txE2sP8D098ZHTxnwoRaH5CyDBR/gYhNk9gjVJPSiX4Q3x+VMA1OEeRn3kcutYA13StGJiQt5pBq29QHS9gzFE3PA+ItrzJPJPWbsoovkajWy2LKbMfw8bZ+NJPhvHgQAplvQemDVywfi3efcWl0uuOOBH8/b9/CwWjC/GahX96/wexDpZQuAmyKbGy6qUhR2C+vVjzJKWqSh7+96f/L3Ix8kun8Ge/fiW6dQqeTfzrd27H7ilgyupA2UyKKCjhTiCNacRF6plDhDHbThHJCNCV1bGyM4ZNvQls6ougwywhIcl7k7JBi3h5GB4rq6TBO8JyqD+CgTccfxf0sgtu7F9cQEgj+KDq0ZNtB/Ye6lAgm74appmAYcURicRhWhYsU5d0UdOISKoomWyceMmOZroo5aTNxYRAZTfLdJ7jEbkiMh95PgqlEhKJhJLlieBkDBHzAHT7QUTxU8QNpos2Bx80jTOn+Daae53UwCt0fYpV/LhI2OgTQo+27zxaw627qxi3tohsj0lYNcSEPyOJTNKbOb/MN1YKXfwUn8F/z48T7zuuP4JiVmh1oa5eEHKgVUTunXYG0GXvxZXnxPCm8yx0OweR8Y4rL8WAXVVf18xiZzctwU7xZQsZ3zxugrSEA8tGL56aTOHuvdPiCciNAkH/DiuPKy/sF18j+h0N51zsPzKOrds2oytSRYxFAUzA8gpix8GxWVgBGlm8GVRARm8KZT+O0byLE6OTKEyPY32PhZ2rdEknI7OAolWRywaDGINsbPpsah0CKlMWxsIKH7w7uJin3EsAqLr3Ukk2wqHsKwSllK1E05qn/s/ZTJG6kbpH9gnXVhFpB27ACDpy0+xotAGgV1OznUDz+jfkAihLFcWe44avLBs7tqnJBFlh5IfWKaoYrbyBDPF9cwPaojIbCGTE3BSKD9x/z/tu+ayXW6AOssl9mcaUvgZ3DbXj83flcNR4MfLRDah4Mbo/BmnunPe4VuJ+k+oBBGC1A4t+bIoTF6QjVgTMFnBer8GwCdfVEDOr6M5Y6E5r6Eu5OLvPwrauGrq9I4i60yIJpZLirrF1+OwPJzFoXYgZc7WEMdDzkeFXIfGheY0Wir8Wu6rNIrF6QW2xN53Bfz9Ze8jfWLyWbawjcwsLWiudXfjYm7uxNfqUyBtZkOE6moAQ961M087r3Ri2tuOff+rjZ8e7MWVuAtwIVlTGcP1bL8dFHQ463QlEuQ73XXlfOZLFuNaJ7+4dxw33HsW02S3zVFvVxR9cfTUu7+0TagwjDGW8n4fNxvVaszd6uKaVdUWgU2FRfwTAXcND+Pgtt2AqYkLTHXQ4Y3jvRatwzVnd6HJHkXQ4t3CCEw1OsCJpMK3D36iVSljIUUUi9ZxqG7VDIFBdMWIomhkMoRP/745Hcf/xInJWAoZWQKe7H1dtd/FL51XRU3sCGY/ebMXAV5VA92y5qG9sQ7mWQc+KNdB1A/GICj6IRGKwLAME2eQ+aUkX5VqfSkoqGwmWLQayhdN7I3hzQuTjBNmacS2hJol6MpizCXpznyDkLaBcqs0PsgWvVx7IyqNbreHUc5dMNoJsoT5Vvaj1jmythKt0UYJsbZl0nWa5MDaq3s+T5GJhfHJSGscyjOCyqqj2hd4fHnRr8IF6T+PYwkYkyOZ4BNjoicHY1cCTLfpzWNiFuH4YhnH6gWxzF0tKBicWiT4Xc3G4fgqe1wHH74FubEAyux0QbJy3Lu0UCRUwyYYdiJ5tYRJpM7tt7ojL6umcxxJlfHV5VsBibPbvU1e1XpOXLSOvC60bFXONABuZa7nAe20UcAdQyu+B5xyFoZ+ApU9A1wvQJNhAUbVns3XmWRxLh1Mn0NquyyDbmTPjKp8LCoYyKOp94tvznd067ni0iKK+VibFsztT+K03vQ49KIgr0kN54JNfvQMFowfxqol/+cCHsRY6KL4moV/l0irvgxC64jOGwasRp7FxUjwCTVwDSd2+/lN/hzylBv4E/uJdL8O6uNooMePn/3z1dhwsmwK0kdrdGy/guqsuQDurPs4w0noVSaOCZFRDRCuIxwclQdyAczNmOXlEuWmklxCljdK/G/LQenRMC8i20NUOX386gGw1dxVylR04cIz+Ti+Gp6+FYcTrIBuLQJGICcMyYZlRAdlM7ms1DdWqLaB+KhatA2q8VrPZu2o8YGka+GUAACAASURBVIsRZOPq2nU95ItFAdmU8a0nTDbL2A+t9gAs78enBcgmkzz9MfSoBHaUmX5o9guj7fuPV3DLYzXxjcrp/QI+KEkyGTAGNBrHstgwK50y6BHLINspGghbbRdUdZS3IYEfsh7IdKDvVqdzAG88P4bX77DQ6x5A2j6GmJYTBoXyYmyVPjRRs+eqnk/R8Qcfo6uFNIE2eqgV9W5h+xJMI5BEwCruFSSZjRtPJuB6TPY0YlxJIgaOUQVYGlNRCbB5YkjO8dmD8qQkSMXXCzuM6xmNa0BfAghS3riwQgjghR6ramxSoJOwu7R4PXggBIml3Vig8Ci1V/YRumbD1LhhZqWP4FU4TsrCYIF2a5Vjyeqhkd5LLyafwiMC3ophKhYCOmWiXGfMXkOFIH892InXVqxVqCSwYWksRtJk3QY0sutmH1Z9fJb2aw6waSgB1Frr1HaD5U9bboEXUgvIOo1p8khIWMlRdzP+701P4gjOFeZrWVdekATqlSeaKqlxLaj+HTCEOU3qMmsqhQw9FTVbxhaCKATpyTYlIM4xKuoVkPInxD/yVdujeMv5UbHwIEOOqZRHjBfhr7+2H/uwE5PWJpT9hIDy9I8L7+dmldgLqc1P52Nt3d+Fdg1kMZJ5mPTH0Os8gXfvLOB1m8tY4ewXZQiVJZwniBqQqcwU9wHrHHzsG2M46GxDyVgDwwY2OOP4i9+4GuswhqxDcK4Kw+OuQEPJzGBE78EX7juIb+6dwrTZBd0z0Fa18fe/+ms4JxaXXXr8WYBsju+hqOkCst28Zw8+87O7kY8Z0i/ba6P4yGvOwhWrk+h0xhGzc1wqPyuQjWC0GB9w/tWZxR3FtNWDhwoxfPw/b8dktAc1w0fCH8Iq7MUfvbUfm4y9aHOOig0CvQzBgDMvK55sDD4gk801t6FczaB3xSoB2QiwJaIxmGZE/s0iuqCj+my5aMQ0Ua5WUatUxJNN2ZWFj5Cs1fi/zPgyRyqm6BhJXpkM4tZskC2cr8MVQvNqgNhSoVQW8lY6nZKUcGXitgAVvumI+B5tvBQw2ZbwhpB2R5DNqdXkYBdKd2i+EVUz0GNGpYtK8IHJ1BfVARZaJ6jvU+dTLDTSRdWiST3kIwKZhmIo8IcaZMbHlgVkI5OtI75LmGynG8jWaKeWRZ4a/WWhqmJwSXgNJaQKbHO9LljRNYimNgLaGgA9AdjGWzmpSKk+I3C56eLdpgAEabKgbyqEXIFxswf9pa7qAxA1gCQEbQ9MCtUyVWn+FDeIrw2Za8TjCU9QFnoC8I6jUtgPxz4KU5uEoU9Dxwx0vSLeegJ5yGZxNvoXyrfq59OyWF1wEbpEEPF0nlDOpGNbiMnTcPieuwmhSTWZBUWNCYybsGukAzf8cBw5rIThRtEbtfBH112Dbkq1UEAJcfzkhI3P/te9wtBI1Cz86wc+hDXQpLqkQLawY3BaboBuCrhRPpF8BcHjOjsXwCB8XP/J/4OZJE1Nx/Cn116Cs7K6bDgriGLQT+HPP/cNDJsrUDV1pPwxvOHCFXj1VhudzkEknQkkkK97hlCsKgyNwAdEPMOk+mrXww2k0lNP01yoN8y3eVR3ZtMI+gvoSorJ5nkJ2N5q5Cpn47G9KdT8FwnIFrEawQeUi0ajFiJRS9KFzIglnp70ZMsXy8JkS8dj4skWhum0yuTrVmoEEyhBcxyxLsiwUMQKtnjijcHSDpwk+KBpcHm+0HoZPnmdVTqZuMnoGWG0TZob8eP9wE33T+GEsQ25yGqRlRLE8MiyEa/C5cfz2gICsCkfGPEJw5RsxCgLfevFnXjFRleSzWjCT1kj73EFKqlJWfqpwpbmPJqTlJcqC1/s3Ju7cSiTJHgmKZoBMOZJupcroCGllzxeBTKRmRGGGCgGCJlj4Riq0jY5ZiqBvYS+yHtMde/L77mxZeKoYubyeyQ/bVaxoAG0yXtlvVJvMvlHaE+iUpWb2F719WXrndDwIgjZh/O3VUNZIKtO2SQrSw/elyokp/kRrHbno5lQDlrf9ChBqio4nuwuDaHGud+x2LVd/vtyC5zxLSDkDYFQUDLaMa2vwSMjMXztrjEM2z1SKCB7lnOizItk60pYUFSNQ7yfZUwhAEYlkAECGVLzCMagUCmgtukuTM2F4ZWEGZX1htBnP47r39SHLckxARYqWgoj1g586d4ivj/QL2nNBb9Nvl/TyUwNwwLP+KvzvJ1gOJrX5zNeK1+BQ5Lq7dbEmiCuFdBRexKXt+/Db7+2C/3ubpmfOf/oniPzWVnvxLixHnvKm/CXN09ixDoXVb8TccfGK3oNfOC1F6KPpfPalJSPJNLR11CJZDGk9eLTdzyMO4ZcFM12GK6GrrKNT7///Vgf7M4jKqOxZb8drMZDVUowr/pkQsk6n2ATex/AiI0BAF+89z7ctGc3ChFdrGe6ayP4s2svws6sjQ5nClGnGHg9Nxha4QVpnbbqcBGVaAwQCxrSFZBMtSPna5b4C5EODKEH/3z7A7h7qIa8FYfBvF1vH95xThVv3OGhl0mj7pDsf2is47kpAdn2D2wUTzbX2IJyNYu+vlUiF41FQyZbROxfuKaXZPUAZAvtn2i/UK5WUC0rkE15njYWAxrXyrKOUv/no9mgamx8Em3tGSF5LdQWwVKsTjgLlZSu7yGdJrGskUGwWAd/3kA2HohU/XzU00UtU51kmKo338G2gmxcQKWT5Jw0gWwtmnUOYK6rFq2+VoIXykUTD8PwHnxhgWzheltusiDd0OcNQLAtA89NwvHbBGwzzHWIpzcBBv3aCLJRQsok0ljg2cb/q0yTRkiCYsqFPm7qGjQq87NBt1b1e/hcdWO12Q9/1O/U8jRYNAsDjcAana7IXAt819wh5HL7AG8YEZ2JoWFqKJlrwQZkFrgW9pRATtUqjwtuuDol+2QIruqAy4/ToAWePshmCGuHpvCsWB71t+Ofvv0UDlXWwfXbkLWL+MN3vxObrBpSXk7kR3kji1sO5vCFHz0mMesZJ4ZPv/93sRaaVJdMSnpCuXEADdd7m9ImzGL6KpGhgoqH4OPPb/wXHHKmEdUm8NE3XYAX9cRoYS1MkGlksHvGw99940coBPHXTIqjj0G/+xQ63AEkvQllrguCa2ry5oaR29mAtN00ZaiOfnKshzN5YwKafZlPD5DN95NQTLYAZHN3KpAtmkIsmkIkqgxRY9FIkC4ahWYaMgkTZCvkSzIpJxMKZKtv8AWo4LikHg06dxh84GAmn0M2nVZtTDabNoaIdhhe5R5o9p2IWQcCuSiBBTWL1R/PF8hW/8LGHEBgmWyjvNaHSWsDfj6YwBfvGscI1iOn96JkdKOisXLOzUTIxjkNbvIz8BDqWIrn131/6PHDFMmEP442dwi9/kG86/IVuHBlSQD1tDMsQQFMtwuN608O9DQ3XAMcOhXN2Th+xfqWkYbgEVPBwrCXIEVPSR4bAJiAcsF4GY5RakQMHiKlbRT26l6x8h5VxAgfhK4azFzeowFLq776b9yBYWW6wf5SgJf8PgiTaRR/FwCwmhp8aW0fsGNl86O+rz7+zis/XcrVCYG2xV97qoMuFv/G5Vcst8ALoQWCeZGrJl1JyllAndDWYGAmguGchpGCjbEZBxNFBxN5G4UKhBWriggxCUdwAjk4mbxkuVEiTqhe/ZtjFWXjyoqB+yJT8xBzp5B2h7DSfRy/dQlw+boqkvYYHD2CCXMD7hnqwj/e5WDY3IGCvgJVLSufo/ZYi7NgXgitf7oc48lANg7P9LOksi2u15CtHcB6+178wdvpIbYbHe4hxOmt5tdg+yaK5gqMGVtxx5E0/u1+C+PmNrheEhm7jOt2rsYbz12HNIqS/S7Aq8+Cmo2ykcQwVuBvv3knHi6mUDSyiNY89LoePv3e3wRpMNSaPR2QLSQZqEAewPF9FDQNxwB86rbbcefxQRQjQMQtosc+gX9496ux2ZxE1p5G1GXhKgCaWtQMC4FsPB+171f4DEE2En10hvuIOQNQslKY0rvxwISHv/32vZiMtMM2gJQ/hC36E7j+2g3Y4D4ibDaSG7j29tw0at5mPHloFYYm18K3tsHTViCdouRTRzSiwLVIJCIgX8SyRKESImghyMa9ADMBqtUqYrFYXSk3nz1MCJIruwXFisvNFJDJpuZ40klwZ5OLSvicnyFRdLYrTDbmEBDICpVNrRT08K4OdZry7sWYbM2EHwV66SiWy3Bt5cm2EJMtPOkwxEAt2PwGyGaYixrPhSAbT16YbJgHZAvu8vAmawXZyGQrzvwc7bGHTnMmW7gwbTqhphGsLgeTBR6BNnqvReEjBseLw/eyAi6QzRZLroER6Qd0ykg7mgA3hiSQJsn3spuopbH493CRysFInx0zrbonu878IFsIroWphszbYnVW3cS8JSsBuFZoAGv+KLzKAEqlo2LhqJO1puVhaCXoGpNaCK7xva3stcWH9Mbe9xcNIix+rMuveGYtECbAlbWMmMqOGFvwhXtruP+wiSJ6ELU1/PaVl+Kile3oYAqbT9m4Lsk/X370OG5+4DBstGFtug9/+853Y6WIrNWdUd8fyj+CIbNp0lF/50TEjSh7qAb27GH4+NR3vooHRw/B0Cbx4ddvxyWrUsjSnwgeqnock2jDd/eN4Ka7dqFIM2yM4epzNFx9bhT9tSeRcgYQ0VkrqkJn/DXTRkmZpkiVFS0O2DrZH6HEfs4Bq9tUvCjU30Kz9NNvk9bwZCPIlq9uxyNPktX2IvjGOphWQkC2qAQfKJBNaOSmJZOxbqmkrkKhKBNzOpaAaZAdzUGsyUZAGkFVNevXVtNRtRtMthBk0/VxWDgEt3YvjNqdiJqhJ9s8INsz67pz3rUwVhdM+rMkYY0Nha0pRltR6xaQ+cnpbnzhzmM4XFuLSWMNSkYPynoark/4Qknblh+nvgXqxRzhN7kwNEdCDBLupPi9bIgcxXWvXIUdbRPyPOWPI+pNw/S4QGfEfbhyOX3mK7XW4OaygeJLxViCTgP5sdxPzT66anyaLWFUG9JwgczFuvJZ4XXgAjr4e5B+FnqwqXT68FrNbpc6KEgJdf2GDv1Qwl+EBb75KIEn53YuNE7OYhHOAQ9nf69IRJvl2Gy4pkfoFSSy4ubTC0lzKlBWHg1Zf/C8uah4avHWU39zLH/icgs8Dy2g9tC0DpGcT9haBlWtXQpRXHfVAuZaTSevJo68rWN8uoqJgovxXA3jeRsTMw7G8w5KDt254qjpStLO99KDUaTuLDxoZOCqGzXmzgRMtifwv67sxI62MSmUkq46rffjKM7Gn940gsPYjmlzPYpoF6bU8lz8HHSKYM0Xtm04fhIskjmIagXfhaXb4o26ynkcv3yhgTdsGEePswdJb1qk+7ZnoWCtxJB1Nr50fxXfO9yHKWMjdM9CpprD9W+6FDu6SPRxcXTgKCanp7Bl/WqsSrHfmBhBB/7k37+Ng1ovalYWsaqD7ek0/ubat2OVhB40bGlkadrSFHV7gaCPhc897s91iOVWTtPEnuavv/Z1PFYsoWS6YinT74ziH9/zWqzyRpB1c4hyjRHM1wvp0kIvNsUEV4WuZpBN5iBpP1pJUMWjo2pEUTDbMaR14m9vvg+PTrqYiaZh+VOS3vquixN4/bpRdNl7kEIOpufA9zKouptweHizCj4wt6JiZ9DRvkIsYKIRU9b1/DEIsgXeywTZJPwgmJgNyxJPNv6kUqlGCGZ9LTAXvBaFYwBSMuyM7zN1/aQr4maPRGJKlaote7B4LCIqVrl2LTkEsy5lGDTB5dLzCbLxYo0HclHS/uRGmM8vJjjacDnERloKyMa3uR47YkMu6rgTKEzfj87Ew7DcByX44HTyZJsz3DSjmk1/nAMehX5tQRKp5xNoS8IT37Y22H4HTLMHsfhK6FH6thFsywRwAlltIcNNgW4KYiB6rbwKwtu/Li+dc6Ahay30ViMoxnRQgmwE1vh/stbouUaC6xTs6ggq5QH4znAgCaUcNA9Nq0DXKoBfgx7c6KGZtOJtL/2xDLItva1Ot1eGJtyLHZdHfwDEUTC6MW5sxK6xLnzm9gnktTXQHRMXbVyF971iJ7oxhbRsZj1U/CjGjU58+mcH8NM9o+Jv+OK123D9a9+MfmhyN5hB1odKKuaw3ByePZvhqTT+Plzq9an1h4//+Mn3cevehxDRZ/D+K7bglRs7kWVEuGfD9g0UrHYcRxafuvkHeHyiDBglrNCO4HfevA3bInvRaR+m44EYfytJvFs30qyjZsFhtHr4zFZRNzzJwk3c6Q6yzZTPwp59WZQl+GAtrEgS0UgSsXhCQLRmJpuw2ExdKl30VePErEC2UMTboOKHnp6tIJtdczCdV3JR1ufEUFybnCUXJZONknWNgSvBlnexvvl0/74YyNYqC5T9O7+EshPJo0wKc21KX4cj1V584ccn8OR0ByaNdSjo3ahqKWF8Ug6zzGp7uldnCa+vy0NryqvHL4jHS4cziO3tU7julf1YGzmODucokt4oYmB1uQqNXh2qxB58yfzM7CUcwXPyEgXuNIDZxlotRH8afxcnm4DhMa+3bHiEQpULGLjhGi8A4RqbjVYQbH6Qrd5svIECc2LZEDS1pjqWOduYk7bXrHGyCcQKQba612MQeCFLWAkaCR9NRyBy7cDZs2kgDue55rTYZolwM7OuFWQL2dRzxv/npBcsf+hyC7xAWoAsM2Gz6nB8E66ngko8Amtk5YgnG4NYosJgI5ONslECaMojkvL4OGYqmoBuY7mq/H+y4GAsV8NkroaSp4JcwqIVPb4y3gguXuvh1y5rE0YUCyisIjAN+URkOz57j447j7Vh1DxLzPR9eqYu2zg8N51KlAuhgX/4FYocomYrialBwhlBj3cAF/ccx+9eEcVKezeS7glE/SpqTIw21+CYdR4++b0TeCC/FQUWfR0H7bUcPv6edyKFGm697z7c9/Bjsv5PajX89rWvQ39nL04giT/+7FcxHF8N28giWanh5WvX4H+96tVYHfixhd7P885OdS/xRpFVpjhPg6eTtuIjDw37AfzBv34OAyYDCVwkvBzOSpXxN2+7FP3eCNJOTsgF84Fsoau0Usep75GlCEE0ehDK5DK7KFsvkOk0izCDJNUu/Hiohn+69X6MRLvgGR7anMPYkR7A9W9oxyrnCfGijbi0+krD8TZi37F1GJ1ZBwYfFMsp9PetlXV8GHxgxaIKbNMNxWQTUznKP5myzsKcgapdEyZbWybTOEopus1XQAvwA4aOwMfYxLjYlUWb5KLh+c/HaGePYhsVisquLJ2KK3SkRdTC/Zp6/+x2o/dzHWRrlmCqlAXVSVsxH8oDQiZbNp05qdyz+U6SC9oCsqlOFlzyOpiiDpLf3wyyqeADDxlBL+f6uIXHPAtk06oQkG3mfnTFH4bpEWQ7BMMYO23SRZcy2tQTwOrslOD2lEUr25VtZgYy0gg8PwbfZwJWUv3fT0HTOxCxemDFOwE9A/hZQCeuTjcq8ngomAuBt9DDjd8zH7E0BNhCfzWCavwhoEbIIQ/4BcCdgVObQKU8Ao2/0/JgQqihF6CDenEy1moSaKD6XyMJr9VrrdVDarHNqdJlhyv5+WShpw9zYCl94Ix9Tb1ir85wsaAKXneXRG0tIwyeAf0c/NPNB7AvvwoO2tHjV/C/f+OdFM4h7UyLbIs+QKxoDutd+Pj3H8GjQ2VoXhyvO+8i/OZLrsCKoOerGmPYL+av/YQCxOZ8XIqgR+Hh5kfuwX/+/EciMfyVyzbgqrP70e5NIeKWhC1aNWOY1lI44sTwJzd+GyWTIQdTuHSTj1+9yJQqUNofleQ5zVNGrJqUmJoZGUtlYrTSHE63/j6byVYo78Cje5KoiifbapGLEmSLxpIBk41UcgtWRE3CnHApG6XkU5hs8bj4tM12YJh714Rs7BBka89mxL9T+bKNI6IfhFP+GXTnx88Pk22xlNeWCbi+2ReSkQnPt1AzUiiiTVJGT/jr8F8PTeInB3RMGBswY6wQCU1NS4hPW7jcPHkvOmNHm1N7YgHARt/EqF9B3JuQtNAu5zBevknDGy9sR493DG0YRtydlLQtlgdCI/5W1lfziuv5AsVPXtiYC1DNLWLNXuWFxz3fWD638Zs/f5Fxral6PP9FPBUgZcPHpdXjtY6R1Y9j/vG0tX0YXNIMwjXWNUsdj8OFuOyClh/LLbDcAvO0wOx5Ual9GFBCEESZOwWWRYGPpITJBew3CWbhv4OAFjLilJTUgmckUGPgiR7DdNHGZI6styJy+TLcSg4beiLYuSGNTncACZeerlRcmSj5KUxEtuJHw2vxuZ/mMWCei2ljtXyukuKHe6unRyJYvvitLdAivW2xj2p+NbEGBoZFvSl0eANY6TyCP39HLzbqT6LDOSbzMwN9mA7L4Io/+8peHDIuQcnoQ6JWxqZMBP/zmtfBh4M/v+ELKBlxAVaSThlXbOrC1a98NQZqLj7+he9gLLoStp5CplzB1efswPtecrEw2RqmTfNfyXqaaODBxgKSAD0sJOnkvpOuomEvgN/79GcwEY+iZjhIu9O4uM/E77/uPPR7w0g6JZheKQDMGMwwW8khcKNmSh/nwwzCPbg+YeiH0bIRI4uLa272Vkcnay+GGasNx7ECf/W12/FYOYkSi+HeJLq9PfidK5J4SfcJdLsHEXdy0PwUau46HD62HqPTCmQrVNPo613dSBeNRWBFmS4agGyGYr6HTHhJOzUjArBVKhWVLiqAl1LaNeqV89xTBNk8b95MgABNmWOFq/YKKnm1WCzJNcikiJcoJVHzDB7utlqnaNfxQ5At9EdTF34pIJvnOMikaBq9tEHiVIJsctota7JmkM3xVEyzj0o9XbQVZFMR8Xzd6b3dWJzdo8ETP5ggvCCQeohvGw0HmeyBOOh95HsJAd5oNq5pWZiRDlhWBoaZgWbQm6gZaAsr1aGHgJqmlASU7cafgLnmFQG3AMeegW1PyY/v52EYZVDAp9VloGXxWdM1miOHqVoqCZYyOFXl5oDSwPYaiPEiFe36mNVYbC+DbC+AKflpgGxKJsoIgBTyRjfGjC24dX8SN/98BjPaOkQcEx+86jJc1JdEtz+NuFsUXibFyyUthWGjB//ff/4Ux4oR6LaGX3r56/C2s16MXuiIqhzfRUG21tGCox9Btgm4uH3fw/i3O78HXc/hzef3460XbkaXN464U5LPpVdHWY9gXG/HrQfH8bU770XVdJDGID58dT+2ZwalGsrFGsFBnSaodT/Cpv7fip81XeYFN+eBd9LTZYY+dz3o1IJs2WQyuHbNNqezj765aGPXPGGyMSFbAfwKZDOxH171XhjuTxAx9gWebEw85Oee+rli0ZTXeUC2OoARVO+5aLf9CMpGJ3LGCpE33HvUwk33jWLEW4Vpo08q6yopknIXZUIfpqs9d9f4zPzksC8w3ICsNCbNJd0xZP1h9GkDePPFPbhsbQ3tzmFkyV7zJuR+phylLqkM17z1LtW4qZ8eUPXctnHreNIMIjUn+C7EmF24GBYe99LApqV8jmIgq0LNM2N60bcluCANpwA50PlBtrnjwRwQsqVhnhXIFu4GnttLvvzpyy3wwmmBYNisj5kh019IHcHYQrl2IN9SCgRu3A1RPXEDLWweYZcpa4UwXIXJwZxb6csmwJtGKaoKTeDrOJ4TmCFok/BmhMnMPaULEzUvganIBhzULsDffP0g9ms7JaioIkmnZJYruf2yN9uz7WonB9maA7BkxeN7wjZP+iPos5/Aey5y8Kr1OfS5BxBxJmHrUUxZG/BI8Sx84jsDGIy8BBWtB5nqNC7atBrvuOwiPDVwBJ+7436ULO6jNaRrM3jD1j689rJLcGCmgH/6xu0Yi/TB15PIVCt410WX4Lrt20E9GUE2QVuabBSaW6AVZGPwQWirQJkyQbZxaNgN4Pc/cwMmYxZ83UbGmcSrt7Thg5dtQK87ioRXlBTw2fYOyu6LzE76F1b1KKoayTg+Yr6DqFdG3CvC8GqyllaQWuNBqaq0p26IMqdsZDFhdOJ7e0fw2XsPYdpKAYaDNvcwXt5/HO99RTv6qk8g7YzBRAw1Z/UskI1Mtt7+NQKyJQjQxWIwrQiMiCXBmAT1pJguLHky/zVohiUgG3/as9mGXVnIIGv1ngsIY7THYsFrYkIFbz6TTICTkbwW6sUByFb0hRkQnIggggH1P4RVZG4PTsLTPRQrZdi2jTYy2RYosLUy4MSTzfMwMTUpqRCSDicEjYVBuuZNUa5Ary4gnVRI4lJBNg8T4snWEXsIlvcwYuZhaBqZVUtJdnq2A8Dz+f4mDDX0Swm9eCSZlEw3Du4WPPk/DfzUc5p80uPN4/sIzmkWDD0KnSg3k00FJVazmefX4Pk2fK8m1FJJOxQGGm9M/tsGdDLUKAHlc4JqBNQIrDWSw+o3vzTRqd+8Pp8tv/xdz74FZnuIKeNrNe4EoGnA3HF8XcCEGZ1hB1vw9986huFaP3wnjc3dbbj+TS9HH2WibgEx6aO+LIyKZgqDWjc++NlbkDO6EHc0vPeqt+B1q7eiF4aAcfwJPYTCQX0ObTo41XBLzNGLouhx1PCzgX345Pe+CehFvP6sLvzSS89GL0G2Wl48AHzNQMXXkI+kMYBOfPzL38ZglVWjaezsncB7Xt2PPucxpJ1BkYwyza9RCAhT5kI6a3AgL9hbZy7I9vhTaVQ8Bh+shmUmEI2lArloDDGmiwZMNspF6dtAKnmukJ/FZAs31yoNlnJeNTk3NxO7FEG2mUJepYsKk60mIBvTRd3KfcJka8hFQ5DtdByrGj5tlL1IIILRLSlrh0pd+Ppdw3hySrE+C0YvykiLRIYbAVl4BAmPzYE3zXt5KXuIJ0eANDRViufFehesJDfk1tKKAegberqGI0gDpJj9+vmOr3l9EK5PwqJfA7sK0ZJWRvbs53XmkvhkBRLEQAqoIN8hdQAAIABJREFU0toZjEFvEAVN6j7loSVE/TzSlIe6x3B2Zx5vv6wHG5IMPBhE2h2Tv5uUiEofe26A2mc/+i5/wnILLLfAcgucaS3QWDvOnaua/SQbQSYS5ELALWCwSNBBEICg/NSCeROmADY007cYVCXpyEoaTgCO8tMZvR/HrXNx410F/OD4aoxZW1DUsrD1hNprPZPHSZhaz+Tjzqj3NGMJC7Qv5+CIX0GCjCt3Py7vPYbfekU7Vtm7Ea2dgGclMWWuxw+P9eLz9xQxaF4AF+3IVsZx9WU7cemWbbjlp3fhzkNjqJgJKYS3OdP40JUXY1PvCjw4NIrP33Yvxi3qYxJoL1fxgde+Fm9YuwaMJFTFfHoEq75Z9ysNl/NBmmj99wHLhrZNXEEQZBsFcG+xjL/40pcwHWMqbhltzjject5K/PrOPnQ7I0gyQM2rzALZuOait1vZiCFvduJwzsZt9+1GuVbDZeduxc41Xci6k0IKUGVY9m+1fpqN0uiybqzqCeTMNhxDJ67/wm0Y9DOomhHEMYJVtV24/m2bcJb1BDrdIZiuDtddeVKQjZ7LoVKFIJiShyomm+Lg+AHIVoNdrSC7BJCtvq4MQbZJJRddql1ZuB5dTEnZineF3ysg21ix4FNu02CktWhxw01lC8jGhIcsmWxLANlCaiwPeHx8XEA2nqRavJ+cCcf3kutUKFUFjCHINp9clJsqIrLsRGSySeyyVoXrjyM/dR+6Eg/DdB+EZR6GpY9LIojGDdgZC/CEE0xYMWHzMTCBhsbcRIRR9Op3KjFLAWqcJJj4ESbrcECQTYwMYirxUNWAQqZNuIEIf8cEMvocKUYh2M6hYfIZ295n1HT1vJ5MK8CmNuGtIJsu1UTbj6Fg9WFE34bvP+Hi24/6qPh9SDkePvpr12J7pISsO4GEXxXDTfZrVmyKRgoDWg/+xw3fQ17vRML28aG3X4fLO9eiG3rdkbBx4vPLRZsHUzU2EWTzMAUXPx89gr/75lfhG0W8dF0a73nNi9DvjyJemUYkkCzYvo9yJIlxvQOPz9j4xNdvh23WkPGP4T1XrsOFHcfQbu8Tw1CpjMq0KtWIpv8+r5fnOfqyBshme6uRKzJdNIGqfyF8Yw0ilvJki8ZV8AF/CLIxbZQAG398XUO+WJC/paJx5cnWCjo2JYyGngvNIFs6nZJxTfeqYPAB7QT8yv1A7UdNctHTGWRTl0fNpATNIuLDRuZaTu/HqLERP3qiiNsfzWFCW4WcvgJlXclHxZ9GWG0hC7pxqVv5RfVNylIW+S1BE+pTlwayqXs/LOo1rw1mv7/5+Jq9MOaAbLKSnR18Mft4wmcKlA09/GadfyALJRjLjRS9TlgNj/uTSDmj6MQgrjy/Da88O4Ee9yAy3iAS7hRioDyU1WTOhS9YNPw5uv+XP3a5BZZbYLkFfrEtsJD8fXZRTu2hGuzvpj2V+Lm66q+B5RGJCy6iknI6am3Cjwfa8ZmfaRi2diCvdaGmZ8SXjWENT/uxlPn3aX/oGfCGVrLOSUA2zskxr4BO9whW2bvwR+/cii14FMnaELxIHJPGBnz1kShu2RPBSORc2G4CPfYk3n3Na7GqfQU+89WvY381gpoRQ9Srosudwd+++81gHu2d+wfwtZ89hgmjR5yeO8tV/P5br8XLu9rFlkY5n7MnKfusVpAt9CxtgGyqSExQlkFrREFGANw2PIpP3nIzcsRutDLaayfway/dhrdtTaHLGUMcNnSCbKLqY/dVe3ubIJuVxZDWgb++8ZsYtGMilaaH24d/+Sqc3w6k7SlEWeD3Vb/mo3U3xJ0+WX/cV43o3bjxwSP4r93HMWO2wdAK6Hafwhu2u3jnORV0O0cQc23AXoFDg+swNrW24cnWv0aOjUy2k4Fs9K8Vyar5/7P3JXB2leX5z1nvfmefyWQmO0kICTvIJlYKLqAVhCrggihKXapWW622LtXSqnX729oWq7hUpIpLVWRVBMIaICQsCSEh+zIzmbnL3P2e9f973++cu82dTDZoAuf+fiEZ5i7nfuc753u/532WEIcevFggm1+P+iBbR4wstqbale0TZJso55nJ5neCpzLQxDnyi2y6KRGTzTEdJBIEsjXLc6Z7PdMUHQfpdMYD2XyDwplfT5/ZyGRrBNn8z/ONd9mTzfbAHbkKywPZemJPQLFXc/CBD7IdDXLRQ7/9tTLcPBaBH3nP4BptTj3fgpoRYr2j06h3FpsQL2HM296J+eFfhv7vfU+0qc899O8UvMNLZQSm9x7yQGI/qU2m7mAYZTeBtL4Q26WT8M1fPINd5hzIdgxnzenGe1/zSgwgg5g5iRBvbIVW3wfZtkt9+PB370RB7kLCcPF373ovTor2o7cBZGt3/6IuUj2tqF5+CZCNepkOsnCwJrMbX7j5RthKBaf2q/jgm87GHIwjWk2D2hi+CTYdT0FLYAyd+Npv78WmiTQkOY9l/Xl86HUdGLQ2cDR82M15EjO6n7XIpX1CW6sJwFEzMZqZbLnKCjzzrADZiMkW0uPQtSj0cJhp5LQAq7qKkB6GrKlsjMogW6GEUFhrBtlqSVPtB6MZZCOZvF0D2ciTza6u4nTRqUy2IxcoEQlrJKcmg1eRolaWO1GUZyEjD2Jzrgu/emgHnst0IC0PC1ab0sEG0JSK5VCDhVltfvHnbwDEfb1WELYpZhtBsZllff45aQDNGMSqNXfFExqLZP59O2/QhtdM+b2QkUzHjGu8mpjp6HWQ6/WE8EHh+pTjek3oks2MhYidQYc0hg5jF47tKeHis4ewOJ5Gp70HcXcMITfLALnwX6OGU4M/6FFzfQYHGoxAMALBCAQj4Fs6eGiFNyA+E07sd4QqS9zniSFODWHyQs0qw5wu+vmf78V2+XhmlJfkTl6jBeFh/+yWgrNwmEZAIl82k6WRSWcEA9YGvPPsGF4/Zw86zB1wVA3j8gJ8b6WNB/f0IKUthe2E0V8ex8eveSdXA9+44UcY13phKxqidhEn9IXx1xeezQ24/127Eb9buwUZtR+SE0JfuYwvXvVOnBaJos9Ty1BlNV3Z3pou6sNbjSDbHgA3P/c8frTyPuTDChSU0WeM4f2vPxmvG1LQbYwhIlPj2PBANpKcCn9CAtnyejceS6v4+s/vwd5QHzdak2YebzppPq46bS66jL2IMDuT6heBpZC8mh9EYPJUCOTnVpYjSGu9eLqSwD/eeBtGwwOwFSBh78ICdSM+e9kQZlPj0cxBMXuwZeccTGQXAOqxKJSimN0KsoV04cmmqE1MNnEMJBcVnmwEsiU5+IBYXu3qw+b5UpOLTsNkq7lENMIl3ltQDTkTyDbd7Gxisk19Unu9OJ2ocrkMZrIlyM+GR76BQeC/rtFoT0wVqlkpXdSXi/IA1V7f+DqxORavEjezXIG8vSQkYtG60Z1UL4T94ycJs+/JRmb8NlKYzDyMvtgayM5qhKQt0JUUdx/Ih+flKlVsXjgat/Bt2CDeVsMfY05e5EXFT3PxJnnbBePI3Zgeptt28DaHMAL7A7Kxf4VE9uJxFKU+jKlLccvGBG5dnUNRno2I4eIL73gDFocNpm6HnQoU14EiEddSYpCtoMax1e7AR39wN4roRpfh4AvXfhhL1SR6OJZAeCW0gmw0w5tTRpuLIuppkNVtHi7WlSbwqR9/H6ZSxZJoGX/7ttdhjjuKuCFANgL9KImPjEMrCGFS68WTRQXfuOlXKGgq4tiN97+mE6f2jaPH3oKEM85MGJk26rWH51no/Tw1ze8QTsaL+tKpINuadSE40pmwpeEayBaORgWLjf9oUL3gA5UAIR9kC4WQjEaIWc7eKxwW0WB50Pq1aD2pmg4KhQLHebeCbFblEajmixN8cLiH3E+FpKKCALSyG0NV6WFftrQ8Bw9sNPH7tSmMOLOQV2axfMWQEzARZhYce7bty6+t5R4vrAQaZqdXpMzsidUMstE7NAFt+wDZBK+TALaGa7EtyCZqE/GYngnHn137Cl4xR81Dh1Izib1m1pJDSWaStMfQr+zG60/tx1nHhNDt7EanuQdRewK6VIAq0f3HZ3H7jNzDfaaD9wtGIBiBYASCEfi/GQGvCdyy0AmQTTS7qkgip/Rht7oc31kpYeVIL8aVxdzgssmeh6SnAcj24p4+Btlc9iuLORPoMTfjnKE0/vJVCrqtbbBlMJPt67fm8NTkMCb1RYCpYNBM4WPvfhd2ZCbw37+5AxmtixuSSSuHi06YjytPXsQ1xA8feQZ3bxjBpNoLxdHQXyrja+//AJYB6GaTJpGCWQ9Ya/76jew28RtHpOYSYiEJa5rdAL63+gn875o1KOoydLmM3uoIPnnZK3F2ZxndxrhoCBIgxjYX5HFBEKACw3VRCPVjndGDz/zwFoyFZ6Mqa4gbOZw7J4m/ec1yDNh7EXNLLDeVPX/7OsjmaQt5b6XCkDUU9G7sQh++dfvDeGgvUNLC0N0MepzncO0rQzhnqIS+6l6oVhLbdgwjlZ0DV1mKYjnW4MlGahUKPqiDbJIieHQkGyWRNu3FVCWEslGFZVRZLko12v6BbCSVBVL7ANkawz4bSWV0FghkI3IX7RfaKSmnm8QCZCuXBZOtdVPia2taXk3bPUp2IJCNpZveLq8GqTVqcrzX+gdPLLMJ9mTrgM5JcH7567Wx/Sq75W96fbFY5g1wIh7llFF5uuNzXNg2dY8J+KnAcTPIT65CT+RxyO7jNZCNgw9kkpEEnQQ+C3U9UK2Dz/+7Ztzry0UbJ0Rtu9P4Bi/uTTP4tKN+BJrDPbztrj+1vFQo6gxW5S6kMYxR7QR86Ze7sKPSz6k1Jw72469edzpmuVnuLOkOUZ1pcaJEHjL5DCGvxrGhEsHf3ng/SlIPusrAl/7y41gAHd2NIBtTuOnDG5oEbZzI/U05gWaUq5uDi2erk/jkj26AoRiY7U7gC++9BPMwiiQz2egSExtvMp6nxYmOaQTd+Ndf34Vn0mSam8Hpg3vx7gsGMWg9jQ5rN3SpBIUMTPksC2Nvvi6PeuxagGwUxGLaw8iXV2Dt+jAs9xUsF9VIKqrHEA4LuagPsulaCOTJRsmitPhO5grMdItGQtBqclG6r3smrd7V0ejJ4oNs5OdGadW0ViiuAUkaZ89Oq/jQi5YueqgXb+3aIb8NotNzKjeNLRVlFHJAZs3k1Zbkzvqk3I9Rqx93rJnAw5sNZJQhFORBISGVkwy2UbcTbPjcAD255IvR5prwNgl1T7OWorF2HU3vgdZ+PntMNP5CxBDwmO9svOtCckTR5T9qTNMZBlQYTovi1V/fap5znmeaEAYxv4+L8TAKCNspBte67J0MrL3+5C7M0sYRd8YRdzMI2XkG4qixR9lbQlLQeJH69zXfX+OlJv8+1JkcvD4YgWAEghF4sUeglVN0cIVVc4AR3dsp0Z6UF13Yqx2LO3cN4UcPlrGbJKPqPBhuiEGP6R4vnTrvxT6fDeSgGgmkuV4WKaM2ok4WSXcXhq2ncN1bZ2OWvBOK5CAlz8Nnfrob291lKKlDUAwZy2M2rr70Uqx6/jnc9sBjyFFgIIAOI4X3vPYMnDfUxdX99fevxf1bMsirvZBNGYPlCr7+gQ9gKYAuTy5KmAMRAJi15ivHvGFqBdn8nwkgIpCN9ho7AXzz3vtx95bNKGokQS1gVnU3vnjV63GCnkZHdS9CBLJJDhzL5M+RVaq1OTsUea0LW6RhfPYHt2Cr0oeqEkXULOHYeBXX/fkrMeSMImrlEYIgK4itx9T9P6l4KEShqCaQkntx784CvvWHpzGpJeFINlvgnDOwE+/907mYXdmKsBHC9h2zkMkMw1GOQbESxeDsBV7wgbCE0XQBslGNz/WmIq5POg66JnyQzTCq6ExSJkCzdHM62aawwWoIPlDUtpkA9Po2EBaKBaJSHDjIZtkupOf37nWFoa/XcfWKUP/kEjOQUiVqU1eWYVgOXNvkQeGSnl8qTQkj8C8vMskTumKXE906OhJQeH4JHxR6CPJBsxkgn1uKsCXmgSHYHCQNYmC2NpqCzea/1qbJ6JkME8jmIguz+iS6Qo8iJK9FSNkGTR5/2TPZZr71tXPl4TMy80uDZwQjcBAj4Mew+9e9MKwn80sFpqOhoPRjXFmKh3d34Yb7CihIQ4iaNv76bZfg1GgVHeYEogSYOIbocBALVqYUnBAKShxP5TR89uZHUEYvuirAV//yrzEfKjpqXgl0v/E8DBpANn8z3jj761eHgwoc5CBhk1PER7/7HZiaiR5jFF9+/59jvjuKmDGOGMkbHVrw7FpXqShHMal24YmJCr7263thqFV0uZvwwYsX46TY8+i2tlBQNjSUvcXkpQ2yPflsBEaDJ5seiiEcavBkC2ksFyWAjYMPZAmT+SKDbPFwiCWkQrLR6uVVZ0b7hsaGZSGfJ5DNk4tyUuQEdGUT7NLDDLJRuqgq5yFJxRrIeRDT+kV5SWOR70tHfR8Z6qrT9UNgW0Xu4Osoq8zD5nwMv39iAk/usZCTh1CS+1GSEqggClumJGqRUM2GuQ2AWx2oqgcX1UA2Zp3Wx7/+3HYgW6Occ/+Hyd+ANL5i/0G2hlc1AIRcf3jsdmKP6m4VmkvhKZOIuykkrD04aVjB604ZwIJEDj3OTkSsUYRc4Z1IAl3Fl4YyyNa6Vk5dT0UfIVhP9//MB88MRiAYgWAEDucIvFAgGwEQIZTdONLaMdiIk/FPP9uEbeppyGoLUaY1Vgo3ERoav1UAsh3sOd4/kI1UdCEnj5g7zimj7z0LOGsBNdUqGLUG8LmbRzCqLkdV6oduuThzII5LX/t63PrYI3ho/SYUlSTvM3qtFD5x5RuwIiJSZb9x9+N4ZFcRBaULmq1idqGMb37oAzjGA9mEIQcbMDXhFtN921oQGwCDW3gCZPvH2+7Co6N7UNIoTCGHofJufPnaN2EJRpCojEOXWbQMlwhHVGcolJArw7LBzLPt8mx8/dcP4rFJDWUlirBrsOT03665EHMxjqSVZUkt1dJcubVJ72R1oiSj4gUg7EQ/PnXjXdjuRFFRwwi5ezFkrcUnLl2BZcouxKsydu3oRiozC9CWoFSK1EE2TdT5WkhtAtkcyeXQOFHTy1BUjZls04FsftU19ao+fCBbu+DN6c4fg2wjxaLLqKEn+aynfjV7pHBSG1XvssyaWGKyxTiEoKnkrn1WY2eblRec1uIim8sxAql6cKG//WnthDdKR6jAL5XJ8g/MWKCJyugsC7B8OYYo2G3q4NtktE+b2TIz2QhkSyqroOGJZpBNsl/2TLbp5XoHe5MLXheMwP6PQG3DTJToRiNQCttgjymiJWswHfIxm4ed6on47l178MT4AEy3E/M0G3/39osxDxnEq1k2H5Xp5sHhJxKgqJymk1MSeHSvhS/9dg2DbD1l4Ksf/iTmQqqBbLSYkP+a2B+33KYJvPEkn/zrhiqIQLY8JGx2y/jwd65HVaui1xzDPzPIthsJYwIR725F91m6j9L3MpQockoMo1IXPv3fv8W4aSCsZnD2MTauOt3FgL0BcXecN/vUyeG7XS0QYv/H+Mh8ZjOTjTzZtuzoQ9U5jT3ZVDUKVY9C03ROD6U/iiLzz7LHYqMAl1KpwosygWyi0eJC8Zo3IiWSXfTrf3scJtO2kS8WmY0tE9jiGFClFBR5C2A8As26pz3INl2r7IgbZM/In4+LVkwFjqxx4V+VYihLXV44wiA2Tii4a+04NoxpLCstyv0oK53MbONwBArJ8Tzb6N18OWkjjFRjPHvtOL95Nt2w1CCnGtDVzDBrlXe2uySb3rsmF231bmt8lg8VcnlY+4WI+nGhShZ7rulODhE7y6mh5NuyfMDG+Sf2YkmvjaQzxjIT6oLrboH4CsLPj6eZBy42SYACEO2IuzSCAwpGIBiBYAR4BFqbHwc3LDX7Ha/WIOa1I2mouBHk9DnYo56E6+9JY+XYfGa2kU0DeQy33z0f3DG8nF81LSg5TVCEnzIaczPotTbivNkjuPzVcxF2s9iS1vD123OYUI9D1U0g7Lh4/dJ5OO/0M3DjH+/Gut3joAa55pjor4ziH993BeYiT/n0+PLtq7B6r4mi0omQJWOoXGUmG4FsHSRT5Zq0zmSr101+vJm3/fBOZuPsJJCNuPLbAfztL36F9YUcqgoQdbNY4Izjn65+AxZgF5JmCirjI3ZN0eMHH1iOhEKoE7ukQXz/vvW4Y2sJOTUOjQBDcwJfvvJcLI8WkbRSiFhFUTnyfsqXR9dnGROniM2mhFGQYxiVe/DDx3fgd8/sRFbrhiwVOQDh4hVhvHkZecVZ2L0tjslMHzPZKpUYZg3OF0y2VpBNE0qVulJSfL6qaqhUqzDMKnuy+Uw2apL6isl210GNyTaRFumiqtKWyebXtO3koqSgZOULfeuWsq7V080/HgbZanLRWvd/apHKE5j4ijINqoRSRXiy0QfSs9tJl5pANmGgAst1kMqk0d3dDY3Zc/W9LCk32xXS9NlUsBdKNL3Anmx8a5xSu4o3YCabF3zgSiVYdgqF3KPojayB4jwOXd4KXU4DVBgrzcX2y/EmFYBsL8ezfuR855lANhZukdzNiSGtLcbT1ePwrV9tQEpeAs0O4b3nn4I/mdeLATuNqJmHQlIyulXBgUWXN4FsagSTchL37yri63c+g6rbi96SjK9/5BMYosXPY7K1254LVpAA2ERJ5hvB13WbJObMwcFWmPjQ9d9mkK3HHMN1778Ux2AU8WoKYYlunz74J+SolqKjJIWRVvtwy6Zx3LzyIRiqgT5lFz77lmHMwTp02Hs4xVBlhp0wUfcfR7dkdCrItm5TAjbOYE82AtkULVID2QhII5CNFlkfZKMzUTUthDQdIU0RaxQxqynym/7lrSm0+PqLIIsMvbQmCvARr3OgyCYkKQ0KPtCcNYhqDyCibIIi5Y4KJhuvnXX1gffvOlNcyBIooUqk9JKZL6WQluUkisosZOU52JjRcO+TE3hmj4mCMoiC1Ikq/4kxC86h1DQKViATXDJtpqvBwzFlhqnqj/0F2abzTGsHsrWrD2qfOG2aWPO9jhOxvXh6Yq5RTAQZBBNzjcC1MPKIOSQNHcXxczT8yfJuLO410WnvRtTeK8A1pwiNjIEbErQZAGdZqwigqBP/mguVgKFw5Kw9wZEEIxCMwMt9BF44kI19UaGjoA5gr7IUf9jeie+tkjGirkBe7kNVSnAt0hTy83I/HQf5/fe5rrZJF6ezTlYQEamALnMb5jlr8NErz0KnnMW6nUV8d2UFKXkxLMQQNS1cftaJOGHJsfivW27DlmwRFTnCyaLznAw+965LMYw8iM/++d+sxDOTEodbEMi20AG+/J73YJG3z2CBcCPIRoXCVIecJm9ov4IgmlEJwFYAH/7hf2OH5MBUHMTsLE6OFvGpt7wac7GbPaA1yRVSTyYbuJBlqtco+MBFWevCmNKPm9fuxk1rR5BTO5nF321M4BMXrcC5s3T02CmEzQLvWQho85WOdPi+TkEAYDLlmMKUI0hpfVhbiuK6n96JEb0frgIknd1YHNqNT75xEfqMMia26chnugHlGBTKUQzNnscgW0T3bGF0FYquQVdUlopSw7wRiFQVjdNFq4YIPqB6qx662H7yeFpJJmSNpwTIFmK5qDeyTcqL5vcQ80pGvljicUzGY7UMgla2XLtPZ5BtolRkTzaxgZz+IH1kj4r0UqnEQJYffEBoIsk/+QS0vImvceVNZUu6qNgkTo1D9Y+i8bWNwQd+0EI7om9j8IHLQi4v+CC6Fqq7mkE2TUoFINuMN7N9zYYZXxw8IRiBgxiBunhK3G8o9ERG1Y2gJPdiXF2Gnz8Txx1PGShJA4hVbXz12sswF5PotHII2SXmi4lEHALwFViyzCBbVurCH7dl8O27n4PhdmOhksAX3v1BzAaQ5NQfFsY10Peb/acapeyNCUAk/6xKEqjnswUGPnD9t1FRK+i29+KLf/FmLMYYOqwMNFcsei6lnnqLkyOrMKQQskoCzztJfOF7/4NsKIQIRnD1mSr+ZEERvfYmxOwx6DAgkaNCG6PdgxjoI+AlU0E28mQzndMBdR50LQaSi+qeJ1tErwcfKJrKng202E/mC4iGI4hFQlBlRaQNtbCyeW1raOgwOGfYHHyQTMTgEvuR5aICZLOq5Mn2R4TUTdBICNwgF232XjkChtE7hKlFptd59H7vr9/iuhDsUAbbyIMNcZTkbhTlLuTlfmzP6XhkQxarNxeQkno5bKQidaOidMCSo7AQggUKSaBzQKxMhRWi7TqJfqfeZ8jXPEgooKJmD0HXnV9MCaPf5ke9RmiErOj1zFpvSP8Qr6zLVWvhSvT+dEehIAP24KNzXobmlDjFN2KnkHBS6JLHcdrCKM46thNz4hUkXWKt0Z8ce5+orsHpZDRf2I6YCtl9Bv4cnk3ckTPTgiMJRiAYgWAEghHgtbRmcyS8NusuRsKXjVcZuQdZeT6ex3J87uZRVmNk1TkoSR0eh3pf7OtgnA9uBNoHN/rvRasyp4yihIS9h1NG3/rqRVgxJ4Knnh/FTx6pYFJZwAEVMdPENeefgcXD8/HNX/wau8oWqnIEMaeCY0Ml/M1bL8IgCihBw9/9/G5sLNN+RYBsx6kKvviOd2JBA8jWGHxQV+94zXvPpqa1aqB5ZlAAJIDNAN5//XcxEdFgKQ7idhqv6gM+ctGpmOOOIFZJQWfnFCrKxH6Dot3Itssh9YcSw4TSh7u25PCv9z2PLIU4uC467TTee+ZcvOHYfgw4KcSsPBfO3D71AKlGtREDXJILyxWN20mtCzulfnz11yvxeE6rBSD0W9vx4Qtm44SOMCa3uShNxAF1IYolAtnmMgAYIisY8l7Ww0IySiBYzWPZ61tKEhRF5UwA0zSRTCamJXlNnTPCrmxvOoPOriRCstrWqqOtFYkkcfAmffeORLymopypkUzHYNlOHWTbH1R4RcN1AAAgAElEQVROgF4yCqUSXNtGIpFooutxedsGZPMLezJmnkhnOF1U90yUfRRyughV/0vnCmWuz0nesy9NLIUrUOFNqS0EslnOOIr5x9ATfoKZbCFlKzR5AhJNPpk244Gco/1NLADZDu7mHrzqUEagDmIIkI1YM1WpAzl5NncAv/SbcWwrzgLMCE6ZOwsffc3pGCCpqFlg+rbvqeZLTYUxZwxpqQt3bNyLG+7fDMvtxOk9c/HRN1+JQQ9k0wWkJzwg+d+0Sgn+mnjPOnW5FQAgnwQC2bbBxl9c/y1UNBMd9gg+/75LsFhKocOeBN3SQV6RfFnRJp/7Q8wsKpJkFF3419/ciSczJhQ5g9N69+B9r52FQeuphgAE0wtPqDOAj142W/vgg4p9KiRtPqeLUvBByAPZwrwAa9D0EHe62BRVlpDNFRCJhBAPRzj4oDnpmsa6PTO7YpjIFwsivIf8KyQbkrMXIWUL7PLDgP1SA9nEOsfrKf9HANjMMCc5thuBqSRQluMoyt3IywNIW114bEsJqzdlsSuroiD3oqQkOTWtymBbBLZMgJuAqNnqnwx9+VpRhL0E/z9q3jZ3JKlQ4OKvlXfvg4ae7NRfher+rZ6PW63QED/XrwMB63GBSdebLKSgLLd2SRJsQLPL0NwSQm4eEXcSUXcC8ztsnHZMAicviqNXySBhjyLmpvn3IafEslAKx/A9/wRjzWOvtY349QIOgvLiUJaD4LXBCAQjEIzAETsCrUqgerPL8xOWKEk+iZw8C3u04/Gte6p4ZO8gJpRF7I1qsu/p9AEIR+wXP+IPrNV+ovmASc5LjTJNqiLijKPH2oZT5ut40zlL8fi6TbhlrcWBUI5DCaIGPvLG8zC7ZwDX3XQzUjaFqQmQ7fhoFR+77LUYQJFBtk/9/I/YWI6irHQgaso4PqTjs1deWQPZhB9bu3TRmUG2igRkPSbbX/zXd5EOk/0H7TWyuHB+CNe+ejlmO6OIVNMIqUQ2ECAblUqKK0A22slUlCgyai8ez8j43K8eRTbczy6ySTOHy5b34G2nL8SgM4GYneMah0LkavWV9w8q21iZQxW348BxZRT1DuyV+3HbxjF896EtHIDg8vGN4KL5Bt586jJYu03Y2SggzYNpJpBIdkFTQ9A1hRvnqhdspqgiaItrxIbMAFlVGWBju7IIqRqFPczUfVAdpvRrXhsucvkiJ4SqisgQaPTE9a/ddo7OpbIBl2LaIlGvkd/cuK99PvmGNDT1zXYgm995bqXg1TSmHpPNtRwkkiLOVLypN6m9ru7U2lKG7RLIRumiBLKJG8t0VD//9QcDslle7CyBbLY7wemivlw0ANmmuztO13F/oTrxL9T7HvF3/+AA92sERJFiI8Sb/rSyAE9NzsHXbs+igGHETRsfvORCnNkroceeRNgue5LKOgBFHRYDdPNPIiX14dZ1O/GTVdvgOEm8ZtEKvOe8CzFAEnQABLKxmpMzZGhtESmGvGH3vb1ogWzTRCCQjf5sg4P3Xf+vKIcMJMwR/N173oSlagkxJwdJVrzwbuEOwD5QLC+zYcphZBHHgzvT+I8/PApbqbCXwSfeehyWqM+gy9qMKPLsFyXuly+FnbsA2Vw3hqoj0kWfeEaHLZ8JyHOhqVGEIwnooTB3uGogm6ZDZemoAigyMvkcIpEIYqGwly66b2a03/AhkI2YbImESBeVXJL/ZaBJz8OpHD3povVLad/30ybPmBra5q3ZruLJQDUGzUxEUZHiDKZRR7ak9GJbWsKazZN4clse40YUeakHFbWbjZ1tJQFTisGWyWOGuvcKLEf4DvJsb71mHAnEOaxVIx7zsHZY/ItGcNR3bqUmnqg35AZ5qPitV4fwtUVmuRKz1QhYoyAD1SpBdfOIErBmZzgRtDdUwPELEjj1mE4G2aJOClE3Dd2ZREQqQnXKUCgtlJlr5PNKn9EcATGFQehdmjVGg/fdA5noft30gycFIxCMQDACR9UINNk01GxFPCUGFBjkgYoujGnL8LttA7jxkTL2asdjUh2GQYxwtl8I2GwvxEn3cQki3TQ/SPNiseUDrfecHC7txYeuuACPPPEU7t1goiL1QHFkxM0iPvXWC9EVTeKLP/45UgixAiVs5nF6N/Dhi89HHzPZQvjbm+/GpkoMJTnJINsJ4RA+f+WVmNfIZBPOW20ftbrB+y39TOAQtfvJMCsN4FnTwMd+8CNkw1SvmUia4/jzZd246sxFGHD2ImZPsrJQBBYQ4cgDhLwqqSxHkNd6sNHqxEd/8HukIrNgy8TYm8RrhsN4//kno9/Zg7CRZg85boR6ygORxE6NS7JkIY850Wik+VvWIphUuvG804m/+cFtSOnk7ash6qSxEFvx8TdfCGUkBydNGQBDsM0Yg2yqokNTyQpGgGxU2xPIRn/X1A4emq1oGoNstukgHNZ9YUSTnJWHrrXgIq/+BpCN+/Ee4OmfiHbMNH/WGCbtDG32f26bQ+B9ntg91j+fghtqctF6ie6xAVqnpGcsZ00B2eiJ9SK45lk0ZQoJkC3tgWwk7aHHwYBsjbGtrZPSavFks500e7I1MtlUaRyya3pd9JfChvVw3J4CkO1wjGLwHodrBOjOoHERQp5RY8oy/PZp4FfrKIGyHz3lLP75/e/EXGSRtLPQbOLTCJDMJs8tWYPJMeohTEpJjKATP7p3NR7YVgCcGC45+QxcevJZzGQjTzbKSaY7Ui34oCFPUkjOCBgQj9YrhbwSaAHcyiDbt1EMGYg4GXz86osxTzEQRRWFapnvfeVymbs2vZ0d6EvEiQvER00dzd3Q8env/xpV1UHC3oHLzkzgokVkzLoeMWSguxXBHGbtY2vRcLjG/cV6nzrIZtjDoOCDp9aFUfXSRYnJxumi4Qj0BpBN10Mi3tsD2XKFPKeLRsNhaJRi3SAVbPdNfAsCo2ojR0y2RJzXATKvl6RxqO5mSOYqSOY9LBc9ejzZDgxkk1p48QSOUWFC/5uYbSQnpdAD2iAYcgJlpQt5lySlPdiccrB+ZwnP7ipgLCejLCU5tdRAHIYUEWEJJEWVSFLKkQLsPUOhRD7DlD3dGjzk/Kuq7vehNCT9NiSRc8tQ2FMQw1T47xGYRsUfwXs2M84IGNOkCstBdbeEsEOstSwGkg6WDUexYjiBBb0SEsgg6oxzIRiycvwaArPJTYekpcKPRISOeNVT07QKQLYX634RfE4wAsEIBCNwZI9AoxKDgAdiqYmU0QTS2iKsd07Cl36+CTu005BR56EixXitDEC2F+a87gtkEw0zm3YY7LVKXqyXnHcCtm7bhdVbKzCRgOY46DDy+PxVFyOuRPAPP/kFxh0NVSmCqF3GCQkTf3XpBRhAAQWE8Omf3YNNVQLZ4lNBNpdtxoRntOc1z/uJBiZ8I57h/5vAIZpXtMeYALB6MoPP//yXSIdUQKqiwxzHVacM49ITh9Dn7kXUyjEI5vvoCxUA7YkU/l/EwsvLXdiBPvzlDb/DeKgPphJG1CzitG4XH3njqzALKUTJKoU/uY6RMFXAparOgmaTly01MU2Qvb0hayioceyR+vH/7noKD+8pI6t1QHFLmGVux9vPPRVzbRXuuIGwNIhyQcLwEHmyyVzD+3JRVVdqclGF1BYCteL/cvBBTS5KRj/N0SGNGWdNJa4Hso1PpNHd09lgLTPzvKPKj9Sb9IjFop7ndzOTbcq7eMgm25n4nmytwKpQcThMMaSHz2Sjn5vlov7Gc7pNnwDgmJXSBLL5VuLTf8m6JxvQKBdtBNn8mxN1sqljTiCb6ZgiVUOqcLpoLvtIGyabEYBsM8+vNk59LaBkK8q5X+8ZPCkYgZYRaNqt1llsJsLsX7FbORH/fttOrJ2cC9hJ/MlQAte+9mz0u2nE7CIU6tjQjZ623GoIlhxGUYqigAgmEMPjYyX88LYHkFF6oLhhzNOj+MSV7+B00T4AlBkjnCm9MokAB1qEvQVQdiSRIMgeBfW7JS1/5JZW9GjcBLJNhmkxLeJ1550BvZrFYw/cy9HZdK+qyeMdGxHZxuvOORlnHLcYMX4PFf/0i1sxWqLUwhROmV3Ah16tYdB6mr2hdCffsOE/2psDzSBbobwC5Mlm4BWcLjotyBYKC5BNluGSXLSQZyZbIiQ82VqbPK3r2kwgmy5tZU821byXQTaVCg2Zzm59oT86rl3vm3PVMfWIuTfqJV35AFdN0snFmCzSSNlvgzJ7wwy4UQhClUG1JCpSEqN5F5vHytg8YvDfGUNFGQlOJjWkKDPcTA90c6RQLeXUJZmMpHE/lLlh1M33R5m7lqLuIDapX3/wuXUNSK7J1zvLQcn1hkA1h2DqMlQUWd4ZdvMIuTl06QYW9oexaHYMxwyG0R93ECEPNieHkFNASCKZeRGaS0xYg/3awO8vwLw6c61BbjtN2NO+54U4Hy+ddOCj4yoIjjIYgWAEghF4oUfA92Zr2g4RyOb5nxpOBJPaXOzUT8J//n4cD6YWYVxbjAo6mBUVBCC80Geo/fsLVlYVIafM9cLxxwxwI/z53WR0H0LINtFpZvEv7/5ztny57me/we4q+ezFEHGqWKIX8ckrLsJsD2T71M/uwvNV8rhNImorODEUwueuuEIw2TxwTUgtfZuzenHGYFiNkS8IAz5Hn2okAtn2Arh/z2585dbbkIuQ/qaCLnMC1569ABct7UMXWZ4YedHMpBrZ081IZOshUy1H8uUI8khgF7rw2Zvvxk4zwmoaAs0WRS185NIL0YUcIqhSfBwzuGjnwtJMdnczEYOFOCpI0POsAnSSpcoKVV9IqX24Y3sJ3/vDUwzg2RLQZY3jrOE+vHp4HrRUCRH0wCoAQ0PDUCWZAbZQWIdOTLY2wQf+PkyRGzzZOkiD1JDq7qEVghJRL3v98ILGTAChpPTHfnrCAr2WtBE+yBaPkly0ni46/S5M1K8zgGzig32QzZ+ihwKykXaX0kVJLkpyjpl84Boloz7Ilox66Q61itwDAduCbCXYThaF7Cr0REW6aF0uGoBs+3dba7dNbXhlALLt3zAGz9r3CEwB2VTuAFacKDLaMdhgn4Cv3rwe48qxnCr6sdefgbMGY+iw0wiTVxJk7qRQ6k+ZxZUhbM9U8PD65/HQ+h1IKV0oqEleHGVXQdxw0eM6eNMZr8Crjj8eXVARYdmo2N63umTQz/4fAuPoqvCfY1Kng+WiwDXXfxvZCNG4iVVTRdgpM8tOcxQo1AXwfQxk8gSoQncL6I1KuPbyN0NVQ7jn+e2488EHYEsVzJI244tvHcRcPMPphhQvLpOXJIN/R/uEmgqyPflshJlsFHxActF2TDbyZGPKNtHYVaUmF20F2aYbnXYgG8lFif1ETDYOPqg80gyySWXP3P5oAjb3k9lGDDB+qq9r9CsUsUEQRQaZxpLHmspyUpJwm1IYphxFVY55stJuBt1GCi52p6rYNUF/yhibtFGyFBgIw2Jmm2C5OVLYe0+SkxLTja4mv2cq1zw2XJlkmqLU5IAl6pq6BKWbtX+TXxqBZDHNwaxuDUPdYQx3hzCnR8dA0kXYyTGwRrIQSg+lgppBNadCdw1+LyF7MKHQsTCAJ85163V28LLPAGQ72u9YwfEHIxCMQDAC7UagLcjm8WyoYUXrXk4ZxF59GW7bGMWPnwhhVF2OvNwDU0oIP9M2/rHBaL+wI0C1NLPVnSp0qYKoaqO7I4k949S4B6J2Cb1WFl+7+i1cg3zrtj9i3XgFZSXOHtAD1TH84/sux2xOF1Xx9xx8EGWQLWIBJ4Yi+NyVV2K+B7I1M9nou7XUlN7+wAeJqI0oBJrk+wyMArh902Zcv/I+ZEOUkFlBt5vBh85fgXOHEujEJHSU4HBuurDuIFUC8c1I60OuznlXxWjRxraSjBvvexpjpgZDDkOxTXQ4JfQTSaCUhmwUYZPShhJGhbEZNzajsou+sIIzl8zGxa9YjE5nElG7yEmmphxCVuvBVvTh0zf8Gjv12agqYUTsIgacCq464yxE0kUkpQTsvIXh2UPQZAXhkM5Am1/fq5qQirItTENTU/GYbJZt1jIBGqrXqZOFWXzCusTPBOjpJImqV2O2yIjbMQktyUWxUOGNIeFPrGzyzRi9M9habfsMStM2iMlW5nTR6WQ2PoPNnw4i+KAM17bafslWzMV/PSOqTSCb4sXd7wNF9IaMzu+0IFvLsLbKRR1nErnMw+iNtQYfBCDbC3v7Ct49GIH9GIHaGtPAvKGFxaUbfwQlN4mUthR/2D0HN60cR16eh4hh4xvvvQRzkEfcLUBybL6RFxDDXkSxevMYblv5BDKGgqoSYmp3VY6zdJSp+ZARshzoxCZzbOiWgaGeLrz2la/CoqG5iIBMUcWiQlRt6t6E+Q8QhctgHP3sg24E8RHItgPAtf/1n0hx6o8E1bYQs8qImyYSlotXLD8efV2d2Ll3FKufew6GJsFQLCgyRYmXcc3VVyFvubjhJ/8NSwa63a34yPk6Tu8bQa+1BTF33APZKDFoP8b2iH7K9CCbz2TT9CgiEQLbGjzZvOADpq2rCiZrnmyCydbomdXoqe/7gk0Hskl2BYqSYpDNrq6CYtwDXdkIVaauoO+F16YoOlLH2G/nefYQvjy0lUnlSzabDJw5EKFe/PG/ZA02k+Ko1CRhtgIHOkxK8JVCMN2okIoq9DeFIYifTSmCfAWYmDSQylWQKRiYrAD5ooV8yUTJsFGxHFDUueUQqEctXpkLI/YCcalMdFliHVZlxMIyEhENyaiCRERBZyyEng4dfUkdyTCxUUkiSsINCiooMZjGgBr5srlVyG6FO7HEVCPPNl8ywtJTmerJxh5o3drDP83TB414INo04NyROk2C4wpGIBiBYASCETi4Edh308VbEwjccCVUlH6klfl4zlyKL/xyAru0k5BVhlCWk7WU0YNv4hzc8R/trxJea35TTihFGsk5PiPe945v932ZzcbLPtUFJgNJsqRDs6uI2zkMo4Avv+PPON7p+ysfxwNbxrlhL7s2eo0JfPLtb8RxYYsqDPzD/96L5woailICYVPGUkXBdVe9SwQf+HJRL/jA9wCrhzrVpaP8O7LYYE82gBr5eQAjAH79zDr8+NHHkCOQDQYSdhZ/fcmfYFlSRRRlts8oQcZ4voSxdB6j2TzG0jmMpHPI5MooORLvhSpKBHk1wfJRstiRXReqU0XItdhuQ3jaioAnVgySdzHtl1yLwcceK4Orzl2CC44bQoeZgeZUWf1Q1DqwG334zz+sxh/32MirSa63kpUy/uzYZZinhNCDEOxsEfPnzoUGmT2XBcim15hspFYhTzOVAhC8k6pqOoqVMhzTas4EqNl5NHsb1qtYmZM+U9k0epjkpQifuWmCt2p4FwXhKRIK+TIkRUIiQnLR6X2fW+eXaXG66IGAbCIRr1CmdNEDB9laPdlqJ3CaK32/mGwtr7UdCZYjimdXKsG2syjmHkV35PEpTDaeNEf9ZvVov00Gx/+yHoFGkI2vReE/QHIykqeRB9SYtgI/fFTH/RsBw+3F3HgUX3jL+ehHFrprwpJUpBHHsxMl/PCW+zFhkrwtxt1DSdbgOipsMtmnrg6tyYosEnN44EWiKOnhaYmWbKAjGkdU15BNZ2DTJl+y0RmK4pTjluHEpUswr2cA1M/QIbPElBZBUuzvBvDR730H2ZDG1GnNqqK3WsGlrzwX5x93EhIeMEegXBo2fnbPnXjk+Q2oqPQZBsK6i6vedgW+96Pvw1A1dNjbcNlxk7jkBBcD9rNI2CPMjiNJm+sc7feu9nJRUzoDtjQ8rVyUOl2ypnL3i85jNjfJctF4OHxIIBt5shHIRsEHPshW92Q7ekE29qSVuAwVs92vVhp6W4xreddhbT1sqfZrwQn8LiIji8pZ7hASy41T0lRYCqWMkpkz+bp53mxUUCHMwQimqwvPNplYbfRc1fMKkUEFiUmBCR4iSgWQJksiCYphPYsLSPJT1QgwIydDCqxgAI281Kri+iBmGltGVCEx443Yn/Rp9CVJ+uBAJkSN6wTxaAQfm4ysW+qDKSCb3+Ctjd++GYQv63t98OWDEQhGIBiBl9AIzAyKCYYa1Z6UMppXBrFHPxFfv7OKRzPDSCkLkVe62BnMTxltTst+CQ3WC/BVDgvIxgUQVfFU1RB3jJQNDqJWGR1WBgv0Iq674g3c7Lt1ww788uH1yGjdzLRKGilcdcHpOH9OL7PEvnTLSqxLA0UliZAlY4Ht4ivXXIOFADp99Qsx8kklUGvICbYVP7wCzAfXaK9AoWrk+5zxQLafr34Ctz6zHnkNUGUXESuHC1YswGBMgu5U8eyzz2LH3hRMhWSg5K2rwaQ/VAnJVG9xZAEHbtDeyfYswZjVx2oB2/tbBB5wfeQ1PSWHW6uImASyTeC1C+O4+oLT0GVnoJtFQFZQVuNIyb24e9sk/u2eDchovXwMMdPCaZ3dOHNwGAPUqJ0sYMHwEI9FVJ8KsimqH2dF9juirpI9Jtv+gmw0nmJsZdiOi3Qm5SkpBcnL/4TWcC6xM/Rrw33Ylc0wpxlkS5UrLnnczGQYzd1lmotENywV4Tg2OhKJ5nTR1gQPD/0Uk0eBaVvIpLPiS05D12s85sYvOZkvQZYlpuv5bAWa5I4/Ub0XOrYA2ejiY5DNSaM4SSCbYLKF1W2g4APJOTAmW62x3xiK9gLcNIK3DEbg5TUCzbtYpvbSllpSUZUSyCkDGNGOxz//JottuX5ITgSXnP0KvPnYAXQytOUgiyhue2YXfvvgOjZotxGBZsro1CO48NxXYdn8RejUO2pkfNpam7CxNz+JNc+ux71PrEZOllBSZJbD0T2OPBNkR0jSJMeE6oqNPi1Cug0MJDtx9qmn4pRjj4MKHRVIWDO6G/91x+2oUFKO4yBpVPH3V74Nx8W60N0QruDLS8cB3LzmIdy15lEOO4Bk4lVnnoT1659GqlBF1N6OV/bvxLUX9GDYfApJayd0qcTAQaMZ6SHNl8Mu924PMjQWo/69lDwviBs4XfBBI5MtpBOdXK/RyX1PNmKyRaNRBtlosW5dxxq7hDROvF7IEij4gNaxeDwmYsobQLZGuagIPjj4VNeX5rrhw9N+EeKDbmJDQZYStGGgQk6IMahsE5sI8gSh4k78jv4Wz/fri0bJqFjnPdmmVwAKeQcVgQS4CU828mcTQBqlgApAzS8Y/TReTgn20kG5HBGl4yFdOsGLgxEIRiAYgWAEXs4jME29U7NfEMmLVM9S0ziPLuzVj8dvNvXhZ0/YGFWXco1LjG8/ZZQBjRb2R61+qqUXBmmkh2PWNdWHnDIPrid0x0TcnkS3kcIJXQ4+dcmfci3y2LiBf/vtPUjpswBKzjTTeN0Ji3DFyYu5lvnmnQ9izWgFJbUHqiVhqFjBNz74fhzjgWykARBV0lR2j2gBiqqE9ggErJFCJgtgEsCaXSN4fNcu3L9xAzKKigpZzsiA7lYRofR0u8IiUbb44JR4GSaBaqQ64GaoCD9gsMqp10jUtJccht1qzUiZUjEtqqXEXKTfM6ONwgdcD2Rz0rjq3OW44LjZSDiT0O0yd3RJPZRTurEVPfjYDbdhrzaLgTfNAuaYNv7shJMwTHusbB4LhoagSaiBbKRaIWUlAWwkFWVlA9XnXvpuDWSz9lMu6gNlUzIBDk5JmYjFDoHJxgbJ+yg624BsiUSCN56N3d3aJsePJCawiwptCTBtB5lMhkE2XRaSLBJk+Q9f4dL4N22IKJUsny+w2XWC0x2mSkzpxiTLKmzbgW1bcOh95TIsO4X85Cr0RdcekifbS3OzdDhuU8F7BCNwKCPQvNgIEISkaBp7PBGdfptzHD7z0xHksBAx28VHLr8YpyQkRFEhNyas3pPF/7tlFQpKL+BGEHFDePebLsXyWcPogoIopFp6KN05CGSjBawEF3lImICDJ1OjuOmOu5C1HbiqDNkWZqhhMkV3aMnjpQmOTJ5NElRHA9HidEeABOQ3VVI15HSSyrmIOgb+6u1vw8lqArO9YAWClOh+Sd0p8lcgE9OtsPGFG76NikZR2QY6lDJOPPF43P/404hI41iAJ/GZt63APONRdNrb2G+B2Do+eHAoI9+EMxw2Ru/MIBvDG7zUhOG6kSaQjYIPXGUudC0mPNlILqrrTCfXdY1BNmoK8QIsS0jnJkELX4wWZ4USMuvrSSOM0nhUtBaVqxZKpVINZGOfL3miDZMt64FsBwfK1NYNLhYoqfKQz9gR+QbNTDdxrRDLjR7MGaU0USr0mDXmSUI9cE10EeubhtY6QHxhz2yWC2GR9ilSf/1wgvrPYoy9GmEa5t4ROYjBQQUjEIxAMALBCBxFI7BvkI1+S+CGRCxvKYKyG0dKX4InjRPwlV9uxkjoFKTkYbYzEWzw9uBZALK98FNCnEmq6U0OU+u0suiv7sF7X3cGXjmXeGjAdnTiM9/9BUbDg2xDE3ELWNEbxscvfDXXI9/54yNYtTOHPIFspozBcgnf/MAHsBhAFwFUtRjI5oKbVH7kV0E7DaIO0P4gR3sE28LvHnoIj6x/DhlJQpHkkoqMqkbp7TRXiHVH8k5KVRfMfOGjKxhqtiLANUmiRicRGIQigAIddLuCiFPhfQ4pghTbQDykIhpWuZ4OaTpCuggZI3IBPQzDgFXOQ6rkccaSYbzx1EXoJs9buwDFrvJzyRubmHyjUj++eudaPDRiIKf3QrJV9JWruGDpMiyPx6GkMjhmeDZCkoSIpnPCKMlFCWQjTzZupBPAJ1N7ltLm3TqT7SBAtkO1KyNJcbw1E2CGaSnkohWPyVYDrqZHyH0T5AIz2Rwk4wlOHW3cOUy3iaAi3HRsBtm6u7uh0eBRse3TEanu9nzBm/4mXbLrMshGG6t4lByRpn84tgubmGxsBleG7U4wyNYbEcEHzUy26f3g2n1Co4ykZhRd64ZPsb7z3qKVKhL8LAYmGC8xDsF8aJwPNBqupMo3OYsAACAASURBVMJxNZTkbqTU+XhsfBa+9YcqSu4cdBpFfPHaqzEHk8xaySKGf7jhF9iKAZjoxGwtik9e9T7Mho6OBvYY3dXovQWLTQBdtJhRp8inYY/CwL//z02wrCrCdg4JaxJXnH8qBjsjGNkzhlVrnsJ4yURFJslbnFMTHaZhU/KiyqmmVQJ6HAudCvChy9+KpVIU/ZBAOTgkoCMnN/ps6kzR533rFz/FrnwatkzLYgnzumWce+45uPG3d0OVchiw1+MjFy/AyZFn0WM9j7CUh+q2ky8e7PXUeqc70Pk43etnKorqctGqNYR89Xg8vV4EHzSmi4bCEfZqaAXZyI+NGjCZyTzi8Sjiut4iFxX39lqMtyPWGzG/BMhWLJcYoGPbAOoCqmkG2ZzKQ5A5XXQzFKkBZOMFYJrvNYUR2P6JdVniYUM1Zxro/7PfN28YRKNNlLGN93+v3mhqytXToaaOUj3ZSbyNANrqdUezX4ZDvhucCvzSH+//sxMdfHAwAsEIBCPwMh6BKV6nPleaWWnEHqJGbAgVS0deX4jt2sn4jzvH8EhmISbUY1CSO9k0nllv+3jMLE99GZ+Eg/jqTdJcYrDJ5NdcQqeRwTlzErjs1GEsT5KfWpZT1neiB1/62V14ppJEUY2xXUW3OYmvvPst0CHhpocfx8rnRpHT+6BYMgaKZXz9A3+BJQB624BsftlINRHtCyhBNOVZz/zmwYdxz9NPoaiRt7QKQyagVoGrCuMLIihR3SORh5zjQpGEhzTPEdqPEFlBldlL12qAOqKKjaWzu3Hc7E7MjTiYE5MwKwp0kT0HRyVQRIJQ7oiMU9q3UO0sGHjClZd2PRXEbY+I4JI9h8M1uQmVA+YmlF7873NZ/PihjZjQ+nnP1FExcUJvD86ftwBaagJLBgcRliREWakSguIx2XRFhaxIAmQjvzhW0kqgdFFKfyWMJ5EgVln7kty3Wqt7MR9aJgB7ssnTg2ytn+dPRQbZduVyLiOVXqHqd5/9opUnIX1Rz9uFo2SrpBIGIiGyAmc7o2Y6W8OPXNwyGw1wHNK2TiKZTDKi2wjI1W4eLcWw3/kuFSuMbEbC5ITkSUhqelvxlQiMoyGn2FT2WpJoG51GtfQEunTyZHsCIWUzNHkCIOZCq7z1gC7Sg93UHugmNni+OC3BeItxeGnPBx9kIz+nojSAMXUxbt+g4X/WhGG4A5iLCj5z9eXoZxtQ4Lm8iy/fdAdG9XlwnQSuu+ZaLESY/Q8Ijhe9nmZwrcLB1zb25DLYsGs31m7egnWjIyipKioq2Ci9y0zhTWcswYUr5iLBUdYu5xBmHQXP7R7Hw09vxKY9GTZ3r0hhGEqYzUTJA4EeIdtB2LLRYdp4xbHLcPyihRx6QPfD8UwWD619Eut3bEFFc2ErFjS3wqy5D7zzYmihKL70w1/BkavodDbh7ed247Vz9qDP3IAIpQe5JBn1V81DnQ+tN70Dfb/pXj/TzbQOspnOHEyWl2Pt+jBMx0sX1T0mW4hAtgjCYZKKqhzxTZ5skiKDuPKT+QJikTDi4YhIrPZYTDVIhSwFHPLgqgsEaY0rGQaKxSKvRWSuz15fGENI2QK7/CCDbLryPFR5ss5kOxSQzbNOeDmBbE0zwP/+bafFgUhfPIiu5f2mxT4bfE9mmpHB74MRCEYgGIFgBIIRONAR2DfIRqsTASMKqq6GgjqIvcpy/O45HTetjWKPtgwFpQ8G4vtMGK01DKdutw/0cIPneyPQCFqSDxvBoQmngEHk8ZkrXoclGEWvO4GolYetRjAq9eL796/DrZtLyFH4AWwkrUl8/OLzMLerB7eseQq/f3ILJkN9kEwVA+Uy/uma9+B4VUM/N9qJSda8myVwzQ82oIb/6rExfO93t2HUdlDQVNia8FEjQhKDaRxQIHzj6I8PtLF9FuEgpBggkE1RUJUcmIrMXmzCmoPknlVEnCJOmd+Ly885GYMoYAA5JFGARqw2iVhxwp/Nl4g2ThgBbAnmnOZUoHrSU4mLbwKTSWujYVLvxzq7C5/9wa0Y1eegonQgbNoYlhX8+UknITwxjuNmDyPk2oh7nmwEspFyhTyXhSWMwJ/8ClFVtBcNZPN32zRHDglk257JeCCb+DI1A76GUeVNCn1hLwq1ahpwLJvpff6m3x8Eh/WzBKD5OCgBXgJNJUSfQLY4UQV93XnjnaPNpU+Tgja41YrJx0ApY/TwkUOSDPFxeUw8SZJBxyeOqwRVLaBSWI3e6BqElScZZGNPNlIs86Q4NP1Oa2ch+NmDxLxhDcYjGA+GSGecDz4IIjycLDeMSXU2RtQVuOnhAu7e0gXb6cb5C3px1XlnoQsFhkUe3p3Hv9/yIFKh+ZCdOL52zYcxy+sY0eeS9xqBammjgOd37sSGLVvwzJYtqLguexqYmo6KrKJKAQkSLbJVJMw0TkpW8VeXXYDZyCBMEk2XFi9ygFJRgY4ygYDQsG08g9UbtmHVhu0oUhoqmY1SyiKnmKqQHRkKNXhogWygQbkydYzIsL2EmFvAwq4QLn/jn6I/pCMHFZ+64VeoaEDM3YXXLpfw9hMK6LPWI+6mGkA2MaiN3bgDvd6mQGQeWjHz+TqwOm3KcbGEUIPrxtAEsuEVTUw2nZls9EfjxVfXw5AVBaomqOS+J1ssRMEH1CyqP8R6Jb6Q3wmj/0eFSMUwkC8WOSGbZhyZ5CuY4HRRq/oQVPOPCGtbICMzg1y0vVxk6uhM1ySYcga8/7G/TYX/69cfDCjbuuYeOMus+VNFc008DuZ4GscweL23Yu3neP5fz7/g85tHIJi/wfzliiu4fg9qPTiw66cWJOQVOHWv3Mbx92tblWvWktKDjLwQ68qLcN1v09ipnYRJeQ4qcqewVhAViRfe5zdT65UNQykzMN4OrDp7+T67TiryQCuydjFz6DXH8NdvPhfndBjodcYQtsvs15xSunHH5gyuv28L0noXm1YQAHf56Utw9vIVWPncc7jl4aeQ1vshOzp6SyV8+vIrcE5HBwZqIBudPzEnaE9B7DWiDIwBuOXp9fjlgw+y7UxZVeCS3JPCBhwXIdtC1DKRlGUsnTMX82cNoL+7C4lwFOGQBsuyUDJMpCazGMtMYsvoKDaPjqGkKSipOqqyAlMVHmeqU2GJ53CojGsuPBsnJ1T0IoO4k2P5KIN3NTsOr7JiSy5K+vRITi7HVrFFC7HpaKYy0Ed+2q6Cgt6N7dIgvvKrlVhbiKKg9kCxgKRh4MqTTkVHIY8VswYQcR0kvHRRBthILko5AQSu0ec1EK9qIJttt6SL+nN46vUiqkLCoBxMpOt2ZeIu2V7NyEJIziAQpypXKHMC7VS5aOvnNf/cJBf1D9FnrDX+7f/Ol4sSA4A2K2Qa3dyDrh+wD7KJlE8yNhZy0XQ2g56eHmayNT4kl6iB5FnT/DefagnI54osF41GQl7cbl1bSjGvdOJpQ0XyEMuxmZ0AqQrbTqGUewzd4dVQ3dU1JhuBbDw5Dry+bzruA93UBs/3SqAZQRfvwj7ATX8wvkfZ+HrFYL0kkTmZ0LQjyGlzOeb8P+/YibWpOYCdwNXnLMMFS+eiAyUY0PDAnjy+87tVGCcmmx3Fddd8AGHXxOiePdi0ZROefnY9CkYFlirBkG04xKoliF0mU1AFZSUMQyX5p8ZU6ZiR5gX2n656IxZrRSScFC+wtOiwVajr8nNdLQJDCnHHpoQQcghhpGTiiU07cf/aDciZEgwlygsz0ad9k3eyFyWoLiJVOBXopPk9eNPZJ2JOWEIMBlmUIo0oPn3j7dhrmdDkNE4fLuDDr5Ixy3wKMWccmltkK3nB1j208z1li3qA77e/5dn+gGyrnybprQDZVDUKLRSDpunQQxFouiIWX0UXHhGaWHmIVU3pouTpIKwHxI1F9j6QF0qXqPTeOHndPstxYFgWFEWDRFHlMKDKKYSlzZDdxxGTH5wqF23bkNkfkO0QF5n9HeSj5nk+KNYIju3r4Kc+r3UrNONX9xf6ffnOzvgmwROCEQhGIBiBYASCEfD2J6372H0uY+TpK6MsJZGTBzGinoiv3F7Amtx87FUWoaz2wXaoeShYR6zBYE9zeogdM/uRkwIrANkOzxRUVLiO8HkltQOxsmJWDt3mON60fADvOW0OBpxxRN0KLFdBRu3As5UoPvWTlZjQ+zlNnUIHzhxK4LLzz8O63bvx07seQFojk5gwOktlfOjC1+PCOXO5+U+xaiz2dCVYksTe0GQdQwDbjSvvx13PPodsSEdVIX8+Yp3ZDK5RMueZS5fi1SefhPnJBCj+kZQ61MoXyesiNMFX7fjSUwLvntyxE3euehTbJydZrWMqgCW5UKUKYnYO3VYG15x/Cl45r1sAbVaOwxQ01xGkK2+++f75TWQBJksJ/MVn0hHeYzoSSno3RuQB/M9jW/DLdRmk1W64UgjxqokL5s7DknAYK/r7kXBdxDQNkRA10QXIRn9YQUnEL4/JRn9rvlyUQLZEwvM5bsCdGBSj8yn0jlR5ezsCBtnGGzIBBCNv35ZhAmSTkSsU+Vj8TIDmip7eoxEJEz/Tay32ZCsVXfpC/sM/qMa/G2czmXzXQbZ4TZ7TNOO9k9K8/ZBhWjbSkyJdVON00WZQrjY4/iBxQqhgLORyeUY3SRrExsekTWaTa/q9oEyysbLjwLRtEc0ql2FaEyjkHq15soWUrSwXFQl93iSqJ+fOeOFONXj2Nm/eK/e3D9L6Qfvbd9rf9w/er3kRDMbjyBwPwQcW1yH5ldE1TFLRKjPZ5mO7fhq+dNNT2O0sg2KH8DdvOAOnDsRZwkmMsnV54Ms/+T1GwvNgqV3QDQOaTYmDVIzQjZ9cCmy4JAkkGjSq4neQUZV1xIcWYOtEDoYcQsipoq86hne+6jhctLgHvW4GYTOPcEM4CzNr+V6jceABs9tkFaYURpUZbhr/SVVsrNs+hpVr1mEkZ3DiTlUOsy+H6hpIGBlc+qqTcd6yuZySmkCZgTNKBJpAB7593zN4dOsuOEoexyTG8PdvTGLIfApxexRhFJiuXTN3P4C+9UzgxIHeX6beMJtZSsLHsr7U1Z9PDRG9KV302c0dsKQzYGEIuh6HqkcRCoUFyKbKvACrJBeVZSiqWHzzxRLCegjxcAgKLanTmIL6DG2f3UYAW6UiADqRmW1AkSYQwvNwrVXQrHv2E2RrHoE6mDgNsBYUx/VNwkybhUY7h2DcZqxNgicEIxCMQDACwQi8eCMwnUdau//PLDVKNkcURbkXY+qx+OWzXfjlkxJGlROQ14dg2JQAKUA24SHrBTm5Pi0lANkO79ltZgiSRDJsFdFlZ7BYncSXrzwPwxhH3CL3ZqCgxrELA/jET+7BVjuBqhqGbhsYkgr4y3e8DaOTKdzwq9uR0vsAKYaOchlvP+tMXHHc8Rj0PKL9M0kMNgo3GAHwg5X3448bnkNWD8FQCRuREXIdRI0qXnHMQlzx6lejz0sopYqVNISE2gjeY5236qeTsmzU83kjoI0+Z/X2Xbj5vnuwx6iiqKkw2Na4iqidR3c1jXedfyrOX9iJPqQZaKT9EO0zCC6isDf2vmXrMPrZY7ORjLWxcUlNbFe8ihJFx5VerBp38ZXfPo4JfQCGEkfEcHFyIoEzBgdxYl8vOhwHMV3jOp582QjnIU823jewLYyQixLcrCka1+0EXpEnm+Co+Q8fBxJKSl/h41+L1FhPNYBsArTe92zyX9sIstVf1wjQ+cZE/vuJoyJ2oZQql1ym5s0wc+v0ORkUfEA7TZJ9ttoYE+AlDkJ8iC9BpaEghlkmnUVXdyf75/Dv9/G5PlWPTijT9RQZiUiUkVM6sf74NEYeC+832rRTlG0JtpNuCj7wQTbZNWube/8Q9ofVxoPeRuLqf9/a9/fetLZp9cbD/30d+Wwer/19/ZTPa3n/KaBS6+9n+nmG4w8+X8zv1vkenL9mW/Pp5n+d6SqYRtwtaTCILdsRTOqLscE5Ef/ys3WYkI+Fbqn44hV/imNjLmJumRliI1IH/v4/foqR8ByUZJKhE+2bfAscjpqmmAGFTTktDPZ0YMUxw5gzNBs9vbNRRhQ7XB3/8ZNfcIhBzCri1E4LH7/4XAwjg6SZhs6v927enHzqdVccwbClhy2TH6SwA7VknX3ZDIkAtzDyCGESKjbsGMXDT63Hjj0pKI6FE+d04eo3nIduFBC1CuBMUteFoehIyV34xYZx/PKRNTBkE73yFvzLFYMYsp9Ewh5BxJmkw/CaDId2/6h5Lhzk/WOqZ8NUkE2sAy03eleBw4VjlNNFKfjA92SzpWGEwglOF20nF1VUFSpR07zgg1gsApKLUuOmdi+ndWC6qHQOPjA4+IDWMOY28hwZR0TbBqP8AMtFpwQf7Ie1wAGBbJyyOcMqf3gryqPv3XygLQDZjr5zFxxxMALBCAQj8BIegRlBNrbFIMWBt19wXZhyGFUpiZSyCE+Wj8PXf7MT27XTkdMWoeySuT3VRYoomrz6oA4lBCDb4ZxOBB75VlheDjrLJZN2Hn3VPfjsJWfj1C6gw8lBdkwGjkbRi6/+4Ums2lNCSUmwN1m3kcFH3vNOOHDwrz/4CVLaAGQ9jmihgAuPXYa/OPuVGPLYZ1QKUwCbLxH96SOrcMvTzzDAVlGEHVaE2F1w8a4/ewOWdnaiG+A/lFBKgW7UnvbBurpEWSAqvp6D/vYDFcidPusx5n5230rc89wGFJgxJ4C2uJVHj5HCBy86HWcNJdDjjiNq5qGTwJk9iwWu4o9VTenYBjRhgM+RYWhRZNVO7MAAPnbD7RjRBlDWOqGawLBl47XHHotTenv5eyU0HVFdgxbSGWSjZFP6LN7oiJ02/1dVBchmmwSyUZwcu/a3UVQ2Qm/ePs2Ti/Z0dXFImu/tz6PmZQ60m1sEjhcKJcayaK/R+DrxfI85V9vj1JltbUE2/3BbaXStIBuRQRJxQhKb07z8g2yX7sAgm5cuSnskZpJNE1nsv49/E5vMk7+awgbXjQyOxkHxPeMo+IBZblIVljPeFmSTHIOjYad6srXnPDGQ5583Pt8zwZINR+axdQ765hC8vq0B436PZzB+R/z4uR5oRQxVTmFyE5hQFuPx/BL8563bkZYXIWLJ+Oq7L8R8uYSYU4Ysq8gggh///iE8uCWFkhTlKUGgWG8shuOOGcYxw70Y6kmiMxKGTp0QmHzPKSKKMcTwpZ/fid0V6r4oSJgZ/Mu734BFch7dbhYxOw/NEYxXYS4q/LwaQX3+QFkRpqIsbSd2G/0hXzkFNiWOQoEJnRzYUCYanGWiUyegsIqwU2YwULZtNvOvQEVa7cIf9xj47u33oaTJSDib8c9v6cdCZQO67J0IOxkObZmJ6ly7Pg51/u/PhealRPu3c7pvMyY53WtdGjPKW43AJJCtvIJBNssVclE9FGeQLewFH7AnG/3xgg/IGJX8ONO5SU4IjWohaJQ46i963p298S5da8pIMoNslFIUi0XFOuAY0JQJKO5GuNWHOfigvSeb944NIQjcMfPrAI+0V2fwNQ/AtEzChnRNUVN4I9cKMh1hP7c2jWpzcrrjb50P03yfpk2FuMj4vzO+/xE2Pq0gdvCz1/09SuZ3cL6C83U03Y+D+XqEzVdetIS8s9aU5UT6GDLKXOzRT8Q3btmN1cXjMa4tQdklG5IIJEllaxKx6DXIQ731rbZPD3p0+1OdzvgcqttZIccSTWJ3ldFtjOOy5f1462lL0ItJBtNsKYwxdOLGp3fhd2u2IK8m+DUd1Um849I3YHZHL77x/R8gFeqFpMQQKZfxilmz8LcXXsQgG+1Q2BMYwDiA2zduwn/fcw+y4WgNYNNdB/3hMK59y2UgGKmUL2Dd2rXQSmW884I/xSxFAdGbCAnxmWw1vARij0JpoP6DAD1itZE0lYA9+tz/z957gEt2lVei6+Squvl2VCd1q5VRAkkgwBIIsBBggk02Nh4TjP2Zhz34eTz2G2bG5o3Hz372YDM2NsZgMGAjDBKIJKIIiq1Wq5VzaqXum2OlE+Zb/9676tS5Vbfqdt/bakmn+Jqre+uEff69zw5rr3+tnzz8CP75qu9g0ndR83h0XdY72+IJ/N7bX4WzShUMhRMoRVSeJtCWCiF/SW0Op5Mlqcmv5q7UuQ6w4PTjcXsj/uybN+OmsQQz/iisyMO6cg0Xn7Ab521Yh9JiGcO+p+bwnieyYMxa4U9eL+0u6gVF1Go1WHGiUkp1uqf4ANAbQhezKRfTnHHz/ZuencfwoMnAbD6TwbfkdUsBhyoFNkGtSmkZRzJoxGFVclHVteX5U8LYrTQTLGWyrQRk6x/ogy01ujSvNV1otf7QTLYWkK277UCvIJtpUlFMu1qVSiUegsl4BmR7GJ49BltAODa/bC/VLbFQV0xiFnQd3t+WVJgslbDrO5/Ju8/P7wSsdoxkHv+UbsOx3364oyT9lE3umY9yPIgJ/1T86Kkd+NyPDmIGu1AKLfyv970Wx2MGA/Ei7CTBgkWmmI9bH5uUTn10dBRDpT7RPigKhFOGL0mYZLhFQFhF6BYxYw3j23cewGevvw+z7pCkHr7l5S/Cq7eXhMU2jBmUokVJ7XQjppoyT5Qajsq92HOYrq4p09IRN+EkAZg06MZeSAyvmfZu+6LJwb5Zrhsrhx6lrwbEtoNqbGPKH8HN8wX8xWXfwIzrYzB5FH9waQnnDD+K0fBRFDApz5JOt1/yHqxG+0+DPct1WbxXG5BNBqyOk0Aa1gQNkG2+ophsEV4EMtk8vw8B/4nxQYACrb01yMadLg54pJJPzUyjVCphoFiEw4nSMhoLTZCNTLawAbJx/HLoNm2Pw7PuR1y5VkC29ky2DMimxVFbnLIbKbJmrGDbyDJf1XcGsGX7V6xv1caeKb+LUmGqvOYd6Vx+pd3RfO72z8vprprgqO+pQqt+Lj1edjuZxy0/s9dXmiHPlHg+0+o/L+8z633N6yuvr2fS+HIst1c1gi8VPleLdDMfbF0bi/yRbLoWMW9vwlPeKbjidhuX3T6KJ/3TMG+NoGKVYJGrZIwIc5CthwXzkR2SNkCgDpof1zAYTuOkYB4ffuvrsA7zIhsTUQoGJVw7VsY/X3WNgEj89IUVXPqyF+OMHSfj01/5Eh6vuoBTgFetYWfg4U/e/k6tyaZaDFNFH6hW8dHP/gsmfR8Vj5wxC14cYkNfH97zS2+CFcX41uVfw8QhKrYBpTDEz59+Gt71qldivQbslCZbVhOsiYGliWZEOwi0MXWUV7x5Yhwfv/wKTDgWKp4jQjdD9WmcMRjiD998IbYkExKDIK7IvFoBS3r3PLWZKVMv/R40QTa6jHpYsEsYczfhX287hC/d9Iik0cZJEcPVUNJFX3/a6VgfRRhyPBQ9FwE12SgL4zg6sUkZbpq3yXMD5S5KTbZ+RaoQZlkK5MqadxrQi5psM9NzGBoekLWCnGvAslRuKTX+yXPjT2r886vFhYow6wpFX+nPkVDakUFg5v0WalEIa1Kni3ZrogY0ow4RXdl4I6baCMgmq6mlQJu5plrcZEE2tdjsdl4nkK0Tj4wgmzDZJAqKyTY7fT02lG6BE9+EwFEgmxWHsGyTwdzt6ZVqj+pT9eQ/aXW96H6F/Ig8AnkElkRAoxNieKJdlejOWUmGMOafiO88sgn/ds0U5uxdKNUTfOx9r8PxmMZASLvpEHVqorkBarI7SJCF/yNoQsJ9BDemH6jqm8RZMo5R9fpwyBrBH3ziizgQbMWMOySpqlv6XLznkvNwen+MdZgRcwU/WoQX1eBp8XzTZwmzTYMi7WvVgCrqW3bbZLixH5R091hpHVgaNFBdi42aZWPGG8EdtSF89HNfxaRfRH/yGD54kYOXbBkTkK2UkHElNgwdWb2r39LaTxrZiXMirJya0yy/blusBFqUuyjTRWcrZ2D/XUXU4/ORODuWgGzc2QoKfguTrR3ItkS+oE0gOKYYkI3mPdQ9seOqgGyB8yDq5evgCsh2Hxxrell30cZmM4cHzj847MhExNS/Mv1pptfr4VKHp43ywOpX3bP8imntDdUMO7TVZ3kc8sfLI5BHII9AHoGjH4GsG7spQbu/U/qe5l6L1iim3F3Yv7ATf3rlDB7zz8KsvQmLziAgTP9uq/ij/5zPtjs251+aKS9sNrpvJijGC5LdctKmQQw7dXhaA75iF3EwCXD/oVlU7aLUkx9VsW6whA0jw7jvkcdQsUticeBGdfRHIX7nzW/HsJUgEPzVwUKc4LNf/zoOVGvCYOPawI4jjPgufv3tb8Pd99yHa665RlAHkcCJgWJYx1suuhCXPO900Xcb1imjTaCNU9BmWjLrqmVDU6epGkbbOIDrDh0UoG2qECB0uV4ig+8g/sNLTsLrTtuMjdEYSuGsYrOJk6hM8hXY1gaEMaA4SQcE2Sq2jyl3E3464eAvr7gOB4PNqNuDYn5w5uAI3nneudgURhiwLfT7PgqeD8f3ELiekuvWDqMGOGO66OLioqzjmC4qayitsd0xw1HKaYtW/9SU9gSwmY7Nc2XlpeeM6mfaG8DAh3Nz8wKyMfNF4iA4ULc1jo1aWF97kK1ZjCzI5igr2K7gnAIps+mi2fo1dMZ6okA27oCLu2gyjvnpG7C+7xbY0R5kNdm6c+k0KixOF47q/ISqkvVHfbZ1P/nz5BE42hFQQFvNLqIaK5DtW49swJevm8KstRPFWoS/ef8vYAemMMRUzqimgDOTpilumyq1007sRgdMqS4zYaFmY9krie7Z/7rsKtwy62HaHRKdDCeuYyCcxQnDLt7yihdi92g/hlBBERURAfVjwnghnFiBeE2L6+YGw5JpkUn2p2bbkkGJZVUiorbFiZeNimVhxh/BA1iPj3zyS5gIBlHC43jvi0K8Ytci1tUfQH8yLQw4upQaCG9ta2qJoJpGikjlVsoPCdNq7ZQgatds+qUg2213FlFNzkXi7FwCspHNEsOWLAAAIABJREFUlk4Xdclacx1Mz86IeYFhsq0UZOOg2cJkw4OIatfBrv4QBe9+ONYsLGtBzyeWDqotIJuZf9DAQ9Ey1TQoxXqWdqiNfbKDe/5762Snl3iYeGbd1lqb38qvq4C6/Lw8Dnk7yN+DvB/I+4F2/UB21tVbO1FZDi4qtnYZDc7C//jGOPbP78SEuwOLzjpEArJ1yZZa20nfc+Lq2U1Og5soTedI9Nn4j7Ixjp5vh5aPiuWLfnJoe7KhyuOZWeNYkTDSaN7Geubfg5juoFHDkI3rlbrjoeo4qHoKYON9/TjEb77rl7Hvpr3Yf9vtsn4RskAS49STT8ELTj8Ns489isqjj+LdF74cJw1zbaCcRXmsohgY4Ki1+kwKJGewxhCBrqZPAPj6bbfhC9ddh/miD9gh+sIp7MYY/uTXXoedGMNAdRIFqOdvZO+IydjSJpIG2WLLRdXyMe2N4n5sxu9/8nI8UdyBqjMka7mdbgEfuOhCbKzXMeI4GHC9pruor4wP5I2yuZZTgJvluA2QbWigabzZyD/MeAKkJWKIC01MTWP9yCichtZba3JndoZv2sf07IKSKysRZGumy3bUZNeb7LV6xHTRSuI5rkz8symewkzQcdRSM6I51MJkSzmEpkPeTlOlVZOtNyablGGFIFudFD0yLIzxwdT1ArIpJpt2F21osqWfslO/opgJMdlrCOSnWjy12WnoJtScf69xgQ67NHl8nsPxUWmX1GSrUpMtOBlXHViHf7tmArP2DhTCGH/z3tdjByYwGM0iiOh+Y3CmpuaF7OAYlqykjqudDOm0Ew5wPhbcfkxYffjBXY/hqz/bj2l7UO1KWXyzIwRhBVsGPLzlFRfg1A1D4gDah3n44UKD2UaGnGFwNejSjbuZgmXSCch+o2V4RjCUz00mG59ozh/Fg9iAP/rkvwrIVsRB/Oq5VVx6Yg3ryGSLxuEJyEbn1MznSN+fjlOr1jR6w6JLbKbScoerDkvYw6JapwRYxda7c5/KdNGEGiTRNsxrTbYazkNsHy+abO3SRQO/oLQRdLooQTami/bRlcimv2g3RrUaT9ox2RxnAh4eVOmioWGytYJs3YSOeXtxyYWHJOamDK3YuSGjAiFpxTLW5ov31V+8p9tath3k8V79ePe2qMzvm8cpB2ny/ufZ1w8cHsgmZyXUrCphzhrBIe9UfOnOAr52J/CUexrmvU2oi0axchmV+ayZ5qbW472sXDtO5/IvUjP15lwhlXWogDMmiMbUJGPmiZq3c7M8sTxEtnDe1OpCNJtpuKjM0Vi/kkbJX+MILq/FHX6RqXJQt9WmO+f8dDT14hg//7KXoT6/gD3XXyfgGkG3HcNDePub34w6gC9f8XWMHzqIgVoNL1y3Dv/xne8QEwQy2dQKR/03swvpGWA+tIhkppDK9FQsNK6KqAtHM4QDAP7kK1/B3fNzWHAt+PEcNlWfxG+88ixcuquEkfoYCpS3oVmk0UCTxqfmsulPFmRjHhEzcx6xjsOffeVH2LfQjwV3CF5oYX01wocvfTWOq4cYtZsgG+VgPA2y8UEYc0cvJNqBbO3m/I11USPVWpG86C66fnQULqEy0dnvzEYT0p5+8eZmF+F6DkoF6iUqkM2wBJd7lRogm3IXXTnINtBHZ7b2i5qlRW99SNHP6SFdVOpyhSAbg2lAtjCawMLMjVhX2tfCZKPxgTAKpPK60P6EiUA3vCKiZABRHMCi7GA7XbYjXeTm56s228lNLo/Psyo+adDC6CJwF6hCYVh3J342uQmf/v6DmLa3ohDHYnxwkj2HwXharLYlS08GN6NppTo/mZgIHVilM5rvDZhVcwpYdEqYtvowiX5c+8AT+NrVezCHouy+UB/NiyMxJthUSPDmi1+EM7aOYhBl9KOKQlSFn1Rkt8uirho73UZf2FRoEwMW47bMcmVEQ01qWwNkSxzMBgTZNuH/+eQXMR4Mo5CM4dfP9/DKXRHW1Q+gGE3JfW1bD+rpXv5I34+OI0YqBU/fw+bQb5clndIB/Ys4bMc9MNpU/XQG2bYj8AfF+MBoslGrIQio16Asvgmy0fiAIBtlC0rUcuBmkY53p8cwA+dSTTaClmMI7PsQVa7PgGxlXbdKn0HVZ+sd5O/yf6RNqjTYOC4hokdUEui/N4Hgrkzz5Ubu/Ls8AnkE8gjkEcgjkEfgaY6A1hJekUu4mieECLBo9WPc34W989vw8W89gMeCUzHnbxVtXjKcDJstC7I9zQ/9LLp9Sq/aahoxihyMgGeSJ6NSNoWtphhrUh9aR5prC+IZZq6vgqOdMbVWsQFkEodb+Ali20VdDNXUtbeOjOIVP/dz+NpXvgI/jlEIQ5yxcwfe9qpXydU++81v45HHH5flw0C9itecfjre/oqLwZkly8JVBgE2A7qZbV09I1VzVi3nYna+a1ob7ikAPxobw19/7QpMBbziItZHE7h4Zwkfevnp2BgdQlEM2qoZHWgyzLIgm1p/cT0jWUmwsOCN4nF7Mz519a341iNVzLrDcEMbI9UYH3zFy3CC62MdLAymmGwEtMT4QDPYCDoSvDQgG+PQ11+S+mj36QSyGeNNgmxCKmvonS29isqMVXP++bkyHNdGX1FZV3RN1NGXWwKyLVfYdky2tiCbRjeX0u5sSeMUut7oSFeRamnDukC9gGym7FnjA2qyLc7uwUhhL9xkbxsmW2tJjfZa0xZXodJJQtnDdahGmxEn6xBHBNmCxqLrWdTr5I+SR+CoR6CxK5BwckER0AKm3U24N9yOv/rqtZj0NstOyn9+y8/h+UMJRsIJDMQLoruWNgBox4+UHQtDvbdiRBwcbRc1WzngUGNhFiXMog97HjqIy3+8F2NRERWnKIYFpEnTBGHUqeHNr3gJztm+HutRQT/mZfDxmEqa1FUKpwbbOPioDlp1x83BSJdQC4gaAXhTpnLiYC7YgAcIsv3DlzDpDaGUzOE3L9qKF22oYSQ8iEI8L1O05VLtD6sCs8B2J8BO/s6NjDIcexquNQmXZjLWDGCR0abFpVsYexkRMtlVS2uynY7b7+pHJX6BaLL53kALyEbjA58W375yICKFnOmik9NTos1Q9DwB2RqgZocAZEE2AnQJ9SaYCmyNdwXZOsWVc2xF2Ockqg9RtAFhvB5hvAFRQnFcw3xu1erLwbZOEc0KSh9Wi85PyiOQRyCPQB6BPAKrHoF0quHKx3ELkaTTFTHtbMTj/m587Gs3445oA2aCzaiIOQJT8hRTKg2yqftqksoyzP1Vf+DnwAUbm6gCgKk9cVJs/LAOPwxRIiuN81p+10ERuaGD5thIolgsGMUwjXIwritpolx7RMxqsQAnTvCW174OP/jON5EsVlCKIpw+Ooz3/OKbBAO5+pZ9+N6evUI86QureMNLXoo3nHMWrTEwD2DvXXfh29/7PraNrsOHf+WXMcryar02A7KxFQmjLQUPGTbbBID7AfzRp/8JB1xHtNmGapM4rTiHP337RdgSH0IxmkeQhHoTW5EIzPqGPx1GSdZWhuSgDT4sC4vuEA7am/CVWx/H529+HFPueliJg8FahF9/4QU4c2AQGywbg65yFeX83ncdmeOL6yuZbBrssrUmG9d84gnQAWQzTbWzXNnKSV6es8YgWwPEsmwsaOMDgmyqA0ihicuAbEZ4bnR0BF4XJzgDspkOZWZuXhgMfcVCw2o3+85LvrHWZCNdMooXxfhgcf4mjAZ7W4wPkDDNaanxQTuQTRgX8QBq8WYUhi4A7OMBNuWEej6qw8s/eQTyCBxuBNK7EXyXCJ0FmMMwDmAjPvqFr+Me2vFYEd5w9la8+bzd2IxxDNSmZXfF1e6WhrlmStGaksnUPdXlkgHFgY9DQ42TGTtA2S5i0R7ANIZxCEO4cy7G5797DZ4qJ0LtpiYDWW20uV6HMt75qpfi7O0bMIwySlhASYA2rd0gzLZIBiQZKIRqrj8mfzK980l7d5uTKhtlBJj1N+EebMB/+8cvY9YeQjEs439/4E3YhVkMgyKkHFq7iW4ebl30ch614FhnVHV4ErW5O4DkPrgYg2VVFdDWdvKnXYD0rNGAbPV4O2bKp2H/XX2ox0qTzff6OoJsWSabAdmYLiq7TMYBqc2jZEE2npuIe2wdSA6h4Ny/LJOtc3SYisx0VR9hMoxquBX9o+cC2I0oGUbMfUbR8WyOFUY/MH3NbhT059736bFV1W3WPSqPXzMCeXzy9pG/H53Hxvz9yN+PI3k/lqw5OzDbl84TWscxte3KuaeLeQzhIDbgsn3340u3Po4JfxRVx0NNNoMpPaFZSPqiZk0s06guIEMvs7n8mGYEDMhmwBvO6NwoxnrfxS+97OUYqFUEcHOpfR9zI12tXcSFUub0ivnEP/N7onEEnvhV1XEx4zi46oYbMWNZqLFuNci2feNGTD3+GIpRhPUJ8Me//m4UADxWreKvP/Np1FwfTpTg1WecgTe99AIMaKfQK/fswQ+vv0FaSDGM8KE3vwln79ghwCBnm2S3EXDjtYyKPFc+UmZqwwGYAvAwgD+/4nLsmZlB6AH94RS21J/Cx9/7WhyXHMRAOAc/oTmYhTg0EjwqbnwGUcDW6aiKWECyBDecgQV3EOPWRvzgkVl84uo7Memsk2yPwVqIt555Ni7YvAkbYWHIcUDtZc7vDchGkwh+DMjmOh4WKmUxjjsckI3pohvWrVPuomQZ9uAJQAad0WTrKxY74k/t3iNhso1XFhPS8rgH37I4ZU64zi+WPGU9uWXFEGTjZ4Ci0UtSZzrQ9yy6O8SYmprEOnlIOq6lATrtANhYhLTu+E/PzgnCSZDN3NOwQNIPR5tWNm6a7VpJBVE8ifnZG7GueNMSkE0YF10WqwK6MU00Hka1vgN9618L4BRADHkJMubilHknnUdgdSNALQpOPnyMYwj/vu9WfPHGm1HnDks4jj/5wNuxi+YH4SEU4gXp/NmfxAS3hLatdlOEtiwDYTOFVAYFGRBoG0BtAg812xc9tjKFaNGHcYzgIIZx90KIf7j8u2KvncTkwtUQRHVhrxWjRQwni/jFi8/DC3dtwUZURbOtmCzADyvwkhrsuAY+iTLiUU6g2Um+2g1Tuz4sR9nqw5i7HntmCvjYZd9D1RrEZs/HX/3aO7FdkmgXQB/VFM93dUPf09WMdOokgIdQnt0DO94Hz3oSlr2gQDax2TT0e2q2mTpoqny2gmzPwy13FhAm57U1Psgy2egsSgDTMNmoySYSBEYzglRwPaSZSaqqe0U7XyjXUKlU9BjGUc2kiz6AaIkmWzNdtH14lGYn6zCJfdSxCdVwNwbXXYRqfArq8QYk8IW5Z0C2Tm5kPYU/PyiPQB6BPAJ5BPII5BF4hkQgy3tSuQ2R5UjGxKw1iP2zVfzxZV/HWGEIi66Huu2IZld7yDgl3/EMicCxXMxmpp4qpWipMTXUshBEEforVfzBr/0qdlvAiAasRIy/jW694BP674bGw9/ntNHAH3/605gKilLHRgPOjxL0hTUM18p496WX4sXbtglA9f//+7/j0ckp2ImFXUND+MN3vFVQB4qzXH///fiX730PoW0jCGNsDHz81/e9V8wQyEm47+57sPu4zdg6NIhR2f5tohWEdiILYMooddkeAfCXV34d109Oou4DffVpHBcewl+/57XYgjH01+fgxosiBWNkzLhuUesZsVvQgbMkUyi2PWm71GRbtPsxgXW4aTLEX3ztWsz4LI2HgWodbz7tDLx4yxYcBwfDnotAs9kItMnHUffgb1xNeK6PucUFWHGC/oG+nplsZMSpTMqmJlu7dNHm6kQrS0vqa9Iw3jwskG2svJCIJtuSN1m/xA0XBiKWagmjmGxAXx8fUqFsrecboVdGKZaGJILmcYzJyQmsX79eOWHQVU8qR+W4poXm0jv+/HZmVjPZSgXl7tDhw0U1GXMKICwj0ppsI6Wb4EU3oeA+DM8e1xiuyrde7iMLp6SIOBpBNToZfeveBOAsAFu0iW466/lY7kbysuUROBYj0C4tTHXaFXiYRYBHkODDf/8PmHEiuJjDmVsG8NuvezE2YAZ9yTRKMcn1ISwKlArN2wBrksgvDy2DATtaDgACsDliMU1X0apFDbgC5piiiiL2PjSGb99wFw5UHMx4/ag4gZxHII8i/05cFbCtFJXRF85jIJrBa84/Axc//xQMo4oS2W1JGT7ZbZKKWE2ltSpIjR8B/4TcxR3LAhbtAuadYTyJdfjYN2/AHU8swoqLuOiU0/HBl1+MLYhQFL6bcRU92vVp6orDP43AxziUY276J/DiG+G6jyptNltrN4jbqEG6VApp2konC7Ltv6uIWnI+Emt7xvigiCDwWtxFxfjAtjA1M4PB/n4xPpAxhWNRKiymd+dkKTZMRsvGYqUqIBvdRR3uNsZVePYkfPsBROVr4EQ/hu/cq91FewXZPMQxmWxbUAlPw8D6i7EYnol6vBkxCjnIdrSba36/PAJ5BPII5BHII3BMRoAphEDd9jHv0t7Kx0f+7Uu4r1rHvF+QtEKly9buk4Nsq1ml6Zmpua6yNSDIVsdQNcIbzzsXb3reqQKykeqj0BA122zdNFVGAzLH5/6rHJlgEZaYDHzknz6FsaCIBddHnUw2uUeEwVoVJxcK+PA73iZA2i0PP4J/uuq7iBwbpVqIP3zPe3BKQdkcHIiB//fvP4EZ1xUiwYkjI3j/29+GYa3P9r8/9zlMj49hMInx0d/9j9jiuOjLbM1zq56z+HEAjwL475//PB6MY4RegkI4h13+Aj769lfhOFGtXpSsoabBmyFB8SftIbhmUxvNXJ1E8tNFDbZYxvEKP3toDJ/7yX5U3GFYiY3haog3nnIKLty+A5tgY8h1UPBcSRkV4pc2PRDCBIlncQzH88Vd1IBsXOstp4/WlBw7PJBNgq2ZbI5ji7uooFk9JhIJk+2+gwcTLvbMK9tgfehGEnPRolls6k8WaiHdNmw4rhL8k3JosK3R8FMK0Yo+qBHBmRkMDzPIyna20aB1JlGTB5cKnW2hUq4pLR6urWC1PCQZCyYLy6JDX51Nh427DNeZRb18Cwiylez9TU02yXg3TnidX1cDskXxOlTDU9C/7i0AzgawXYNsearoanZ2+bWeqxHIThpEVl+AticB/Pst+/DV665B1Utgx3M4f+cIfuUSAm1z6CM8RjabMMci2DFZSYo5JoYHDsXoSV/mpMUVcI3AWhkFzKOAGXi49cEn8O1rb8ZYJUHZGUDVKqFi+6i7JRkoLOlkYiS2kqJVjkEhfPlXFsCtGC7g7F0b8AsXno8tQYIBVFBMyihaVbhRDVZSE902m9oGZmAm/TqxBexbcAYwaY3i9mkLf/6lHyCyh9FXB373re/AhRs2Yr3w+2ilzYGlV+nNtWhPZngmyHY35meuhlO/Hq77MFx7EbDokUoXpaaQLFNnO4FsdBedKT8PBNlC60WIrG0IfOMu2gevEKBQUFoNQVAUOjnlAFiv3JliyqcyPlCs4namBOm/cWgiyFauEmTrk7ISuLSTMXjW/Yjr18Op/QiBe18GZFOjytKPYbIRZCugLiDbGRhc9woshGejFm9FTFdqSRnV46VcpLMT6lrUWn7NPAJ5BPII5BHII5BH4OmPgLHHqjsuyo6DCTvAF/buxTf23y5Mp7LvCr9epp4NN3JOcJgZkK8716YGm+sQYwbpU/+rWsdJAwP4T7/4BmzQIJvCLyzBTjSk1pgdmvk5jzAoA9llBwH81RVX4M75BQHZQgtw6SRar2FdvY5fe+lL8NJTThaG2cc++3kcqHLNEOPS05+Ht1z4YgH4ZgF8/MpvYf/jjyN0LIwUfPyXX323MNj43d99/vN4cn5OHEtHqmX819/4LZzY1yff86NAMGVTRuGZQwD2jE/ib79+BWaCAHU7kvXMC7b24/0Xn4/1mEVRVALZGtUMmCsQNXtVMjdCvqqFmF0sY3qhjNnFKsbm5jE5V8Hj0wt4YibEVBJg3htChAL8CBip1PDWM8/ECzdvxgZYGGGaqO/KPN9zHZnfq+hCQDZ+jCYbSzHAufthgmyHa7xJJlsryLa8drBOF61IuuhyH3MZA7LNz8/Lgkk5LWiwjItZnY9sFjoGZ1PnW6hHIebm5jA4OKjBuSa4Z+7fKLIwTtRflbvDoiyuCkW/IUhocutZAfxvacwJEMZqEUuQLYknBGQbDG4QJlvgPCRMNjCdS1ZevTHZKGQtINt6gmzPB0BdNnp55J3d2nR2+VWfCxFo0nOX7syxS+c/Kn9xp+Vvr7gctxx8AqHNbnpedld+6VUvwjm7tqCEKgLUhDlGRTdJ04QSHVWwGAcD9Y/A3UQlwh0PPYEf770dh+brqDklSRmt2Z7owRHO4nlmIsRNBfZ5oeg4poEcZfNNkMZLqgjiMoJkEeu9EJe8+AU4+4QtGPaAAHUEsrdDVpuyBFd9G+/hoQxfzBfunY3xt//2HczYo3CiAKcOjuAP3vnL2AZFU1f7Rr2726xNGyLIxmkAfYnuxsLMj+GE18BxHoFrz68YZKMm22zlDNz/6HphssX2drhOEa5XhOsXGztbnufAdjzZ5XIdCkFYmF9cFB0HxWRrfhRDUP0uO2HiXK42ejhO1Gp1VOs1FApkmDGeNbj2hDDZULsefvSTIwDZtqFSPwMD61+JxfAcVOOtYpwTM2XUTBpygG1tmmZ+1TwCeQTyCOQRyCPwDIgA5wMUwK85NmZcHzfPzuLPL7sMY34Ji8WCzLLUHDk1P85BtjWs2dZ1iLDZ4gTFMBY9tv/8K7+CbZ4jgJUB19K5bE3RKwUPmXRR1iFBNpoMfP/OO/DNfbdg0fER2RacKEZfVMdopYqPve89cu2bDzyBz3/zWyjbNvoQ4y9/431Yr9vCnZNT+P++dJkAs0ES471vfQvOHB2VdvJ3X/s67n7yCQHfimGIt73kpbjk7HMwqFNF2Z5IQeJPin49OD6Oa++9Bz+66x7M+j4WXerExQjiKnYOF3DSEM0W5mHVFxGHVSXFFUWohzHKlSoWqjWUa3VZK5F1GduOpK9GsYXQYbaQi4hyPBZZewFCqwhEDopRgnWVKt5z4YU4qVjABtvR7qJLQTbZnNe75AZkI94z2N8byKbm/cSfIjTdRVk/ijjR6ZPOrKQmm+fRE6AoGttkH6pPDyDbZKXcA8jW1DTikpJAGal8RBLVgpMpWqQWcAmjFzb6Z7OgtjDgpqenJV1UdRvKpaP1owT00vRLBmh2dl4WW6XAFzCvlZ7ZDBS1BsNYLWDjZAFhMqncRUs3wQ33tKSLrojJtizIlgNta9jr5Zd+TkQg29mpfSK+ydQfoJ4Bd4H++vKv4vaDT6DmEECrw7UqAlwxNfPUXTuw87gN2Dg6gL5CAb6rdLsqtRALlRqeGJ/C7fc8hKemZlGTDj9QzLbEhWU5IuLlx7YIjPqwMTo4hKGBAQFiyJJix16tViXtnYA/Nw3mFxcwNjWJipUgtIHQThAzpZSgTVKXwcqPyzjveSfjtBO24fiNI+hzbYHw+CEUSBL2ofkavnPNXtx6YAJ1lGDFBQyEFj7yq+/GaQMDWAeAeyiEC9MuQUeXz5ZNF2WN3I356R/Cja7NgGxqv4spujIQdWGyzVXPxL0PjwrIRiab55YEZHO8Aly6DXF3S4NsQiOnNoRtY6FcFpCt4HsiZGrMLqhhYT5qJzg1RnA3L4xQC+twPE99RwMNDbJ5yV4UcU0LyCbPkELumldXu5lKk80w2bIg2zYlOSC1rnfmeqSbPyde/fwh8wjkEcgjkEcgj8BzLAKyCUztKtvGvO/hMVj46Be+iPuiGHNBATWL2llqa7V1Uf8cC9RRe9wMyEaJGGatRLG4fvbX6yhGNfh1zvGVcL5KHVTnce4vv/Er2ejVf9fAVt1zsOj6WAh8VLjBbnHNEWGgVseZGzfg917zapnj//UVV+LBgwcF63j1uS/Au847V8A3gnT/cOWVuPmJp2TtcMZxm/DuN7xe1gY33HMvvnD1j1B3bAHYfvGil+HS00+X1Fay1ibqIX6ybz/ue+pJPD4xgdlaFTVxO3XF9ZSgXd1KxBjOi0MEcR1+NC+mb8wQSktrCdJjnk1YTkRzEsTaVM6xXCUT5uiJbkTtNsaiAC+yMVCLsM318J6XXYx1cYQR20Wf7zWYbMb4QMn8GD5bk8kmIFtfvy5Tk3TQnFZn3hfbEfxpamoaIyMj8JkKo2pM/t/M57PTcrOMmBGSlyMgW5rJ1sC7NLOUAKVcT//ONYZlQLYlN0mJhadvzEYzOz8v+kSSarOErteK7KVzYsMwxKQG2VglRBIbbDT9yOlFiDFcYOXR+IAgGxkL6iH0CRrYM+WPGiBbjDgpi/EB3UVpfGBHe5rponFNFmorYbJV6idjYMNbG0y2BIOgHHrOZjtqPWB+o2dtBNqDbGSmUreA3CkKdDJ19Bt7bsBVe25C2QHqDicpivNGRhlTOJn+54hcgtJmYy45AQ7yzSjIybRROj1aMQ1faKENDHgFnHHiSTht1/E4cctWDDuuCIXK91l3p0ZfpXaERJ2sUsH1d9yGn+3bh4UkRl2DbcJyY0opGXZxRYA3poySAq4+NmKL5gt0k/JQdwpwIhf9deA9v/B6XHT88bKDRY0Glif7ObogmxmUjCZbGmS7Ho7zUIrJtnKQjcYHosnm7Gi6ixb7pd8XTTbfh+8X4Lgu9VBhuw7GJyclXVSMD8TAp/XD4Vlx15oftgnRZKtV1RgmEyVyHMfh2PcirlwPt361aLK59hwsSxn99A6ybUGlfpZistVfgGqyJQfZnrX9Vv5geQTyCOQRyCOQR2DlERCQzVYaxAuejwnbxhevvwFX3HU3pgsFcaAkANfM+colJlYe5ZWcsRTM5Byb83WaExTDGor1EH1xDC+muSL/KVBFATIpwSuab4nxmTIHIAAV2paAWnOeJz9Zt24cC3j36hecg1888wwMmw2PAAAgAElEQVRZU/zxP35K0jpLYR3//bd+CyfpR3ggifHfPvEJLLoB7DjGf/7lX8a2wX5hpf3PT34S4xo8eulJJ+GtL3uZuJBy7XTFz67FT2+7DQuuh7Kr7svrCyhGrWoCvSrdQzII+bz8Z1uiXi0a9k5CrfsIjhXJBnciFAitLS15pPw9RBLzGBKhuDEdyXqHz2hH3NDugx8G2OgN4LzjT8QFO47HYAwMug5KftAA2QhotWiyaT0wx3FFk43x7O8vyey+1WF3KeGJ9UKHVzrA0ihNQDaLXDQDIrV/p5qZmCSWKU+AYpGeAO3JYc1WxuupciiQrbogTDaDvC2hv5ncbw1mEWSbESabI85sHXNiM8w23rQeRpicmRJ3UZXOtfSTZsKlAbqpmVlhlBQ9Cv/FcFjJGgiUhbQuJ91FFZONLIpFAdkW5vZgNNgrIFvD+IAgm9BClu+0GppsOZNtJT1VfmwegcOKQDuCj6Fck27NfwK21er45jU/xQ1334EFYZGp3UC1M5jq7jQazw0GA+qT/l2ILfTbDs497VS89KyzsWN4VHaKCGQZ22tjed2Jp6pU35TGAQcyDnTURNhz71342f79ePjgGGoeB1Z28sbaR50lOpimD0ts0bikLbgfxdg6MID/8AtvxKkjowKwkS/MMh0bPsYsfy8gW++abNVwK8hkI8hWjzXIFhhNNpoeLDU+8CjO6dgYn54StqGki5LhpvvzRhOQyU8GZNPGB2Ql9vf3IdI7dY51CK59H+LKdbDrVyNwH9CabAsNzY32e15tNNlykO2w3v/8pDwCeQTyCOQRyCPwXIhAU8LCEjbRrOti78Qk/uzyr2O8GKDiuKg5SlQ+/6x+BFLS8XLxpgGCyahjlgNRALK7IvTVazjzuC3YGIcohQSQFOCiNOk7YwlidyasRGDBcfFUHOPusQkBvPgR5tkrLsb527bgrvsfwFevvlpMF85evw6//aY3is0i2Wj/svdmfHvvXllPHL9uHf7gLb8ka5Zv3XEHrvzpT6UNDXg+PvJr7xZ2GzOA/vHLX8ZDM3MC4pLlVifop9sTiWYKwyEzj/QEbkkTHYwFKLMJqFF1zSrDgfpnWVUB3Ph9klDbnumTzCqqi/mcl6gsHiepw06q6Cv42DAwgJGBrXCwFQPeVmwd3AW/bmNj0Id+20LB8yXziEAW/xGTSsuYmQwVfsd5u8QsIEcv82akF38aACSIrcBAC/MLC+jv75fYNrJTdLPK6jbzzwQh+VlYUHJlATMpJWbNrBl18VT6pfmdK6UogjVVW0yUZo3SHGoHsqnvI0E4iXr2DLLJvZuMDYJsE9OTArJ5LFObd6ZTuilzYn3fQ19QEAc5EV9Lf1IgW6SFxekuWq0dQnlhr4BsTnwzAudBePYYIIyXsGGY0On1zUG21e/Y8ivmEej8vmW+UZsrjdRRAlpGsJNabQTcqEFwz8OP4qGnnsRTkxOiE0BtANXXqUGQg0nRc7F5/Xrs3rYFZ+/cjZ3r18tOD0EswxTjWRz2lFWLEnmU/i/LeeU4pPsww4dl18/UVoJtLNssEtzywH1StgefeAJTc3OI6JIjF1abBAT+OFCXXA8nb9uOC844DWdv3yniqtRRYNlYHgP46SJ17bfWroWtPshG4wNqst12ZxGV+DxhsonxQaEfflCQzZVAWGwePD9oDMIcPKdnZ2TQFCabSU3VdScW3ZlBxsgXLFbq4i5KkA1xCMcmE3IMLu5FUr8Blhgf5CDb2rWj/Mp5BPII5BHII5BH4LkdASGJ2Daqjo0Fj0ZfFv7oX76IR5JEdLKq1J9tsQl8bsdrLZ++Lcim55N0ACXI9u5XvgoXbtmEjaDWcnPzux2eYa5n1gjcnuZG/EMJ8D/+6TOYLfiIHR9WvY7TT9iF3Zs34ZprrkHZshHU63jHi1+Enz/9NHEN5Xl/8NnPYSKK4EQR3nbJJXj58Ttky/sjn/ksxuNINv1fd/ErcOEJO4UR9zdf+CIOVqqY9zzUPV9ANFl90GwhovZaJD+ZHkpMhppr6kNRGgJpsWRyuNY0PIzBs6cReGUEbgLfAfqKLgqBg4GCi1IA9AcOBgsOhvsCDJV89Pd5KNoO7NgBolFMHBzB/OwwPGsL4oqL9aVhBK6DgJIwvt8CsMm6K/WP74kB2fjfxSDQa6hUi8iAbPzGPDPfodm5uRWBbARF+SmXK7ps3MiHZHK2fDqAbIynNaU12YwlqVmU2DHTmJrorFmwEGTLpovyZp3SlsyihiAeNYyYLrph3TrJZ263CDIFN9+Z86dm5gVFJMimvC3UJ22lKiBgQoE7Ni8usBcRJ1OYn71xCchG9JUg20rSRTsbH+S7DGvZ8eXXfjZHoCkVulw/orp9INTAifG3JLBl/ptvPd9o/q0SxajVKcgZg/n9fa4vbDDDUjOMNTNI8ndlj6A+alpjnIHIuk2rcLX+bsrGzpz7OiyDSSM15TNWAQthDfPlRdTrkWgNcHAZ6u9DH2zRTuDuk/lpythgsBn5r+wuylFtHisF2cyYbXZ+mtsoSeIhSfpAkG2+fAb23REgcl6MEFsFZPP8EgrFktJcCwIRHiXoxoHW0nRy0r8lXdTz4dpKtLWX8YggmzDZSkpjgcYHtj0uxgdhJesumjPZjmoTy2+WRyCPQB6BPAJ5BJ7lERAmG4ENk0ro+RizbHz2+hvxrbvuxlQQoOIqUXkzz0zPb3Jp1yNsIIYE1HBr7aB9lzD7JRaQ7QXr1+GPXnOpmJFx9sg1RTsEwGzUG4DNZL4IyEbA7BP/gEOFAhZ9ZYhlU3ssMoZoQF9YxxuffzYuPftsWZd8f98tuPzmW1CxLQyEEf7w/e+Rzfh7Dh7EJ678JhZdV7SjP/Cr78LizDy+8vUrMB3H0n7qWiON2R52GIKAYSkMceZxm3HROWfj5OOOk3WH+RBiiwlPJRX41gw8PIzywi3o8x+Da0/CQRWWNo/kioesNUkLFdkVptAy3VRJ+FiJAysuIg634sFHN2BydjNc5wRMT1nYuWMXfMdDwQ8E3/ECpoxyLq/0tJkxKe2dRAsyCj2dLhrFksEi36Uky9oxPg3uFsYJJqYmMTo6Ck/lNenH7Z4uOj+/IMy6laSL8r71Wri2IFsz3VPlLBNko/EBmWwiGrjMp1eQjZeQ7Frm3FpAGDH3NpTFVmJVEEYTosmWZbIxxzg3PjjCDio/PY/AEUegd5CNt4o1s80MWCaVVPQFdCIj/9v8brI0DRvMKCgatprRWzOgmprIKGMVQ+Vv+4i65+ZQZKjMBOJ0MmjD4tqkk7IcBNqMfba5prkvwT4O1qZc/G+hoRtsT3eXUjbReMjQlY+4Hnq9QCeQjcYH1GRbzLiL6us2ytsZZNt/VxHVjCZboVBE0IbJRpCNFt/UZBseHBQmoOe4susisWnzOOnxyIBsfUXFjCbIZlljwnSul68TTbbAvU+ni5ZTY0WmQtQwnzE+yDXZem1N+XF5BPII5BHII5BH4LkcAU4nZXPWsTHvBbh2fBIfu/wKjBWLwkIiuYXrW9lnVYiDhCsH2Y6s1agZezrpcKnxgWScWBbceh39UR0bFxfx97/xfuwEMKQlZow1RWOOaTbpkwi2AKTqTvU4Qtl28ATTOL/7ffzw4YcxWyiKi2hda++ZuX0prOHCk3fjNRdcgANPHcS/feNKTPlFaQd9tRo+/N5fl2yXL1/1Xdzy1CHUXBvbN2+hqxcOPvWUcq11qaiWSCYPtafdJJLUVJo4vGDXLrzzVa/ACLXfBEcxEJV6CoJnCWoIcAg+bsfCLM3A7oFrPwnXIo2gBlunmpK0JAYR5NVpyRb1HRBH1MAeRJjswgOPbMf47HbAOQnTcx52bD8Rru2iGFB3OYCnN9E9xxZQi/JkbO9C5mRMXRcLCwuSrskMlnZyZZqrpxuGrl++P3GM8ckpBbI1mGitm/LZ92lFxgcp48+GJludIFu5KppsVDOSRWwHSlo7Jlt/qU83nebL3m4JosPTArKJYF3q/cimiZqvujHZsumtyviAy1nuDpRRDyclXXTEvwlOfFPT+CAH2Y6sd8rPziPwNESgocOY6kLNPgR/ml0j/kzvT5hB0PQ5BLP4t7RTpxps9QCjQba07mMa3OoEcil/ZSV8abpvtTelymbAwXToTNkMYy1b1kZfKBMrpedm2SqBtBODeO2qpgeQza5o0VNGQ09auriLMl301jsKDZCNTDY/6ANBNl8z2dLpogZkm5jSmmyayaZ0MYzjU+t4JgOmFqhNg2y2Td2NeoPJFi1eBztsB7Klo5oejlcKslF+IZ8er10bza+cRyCPQB6BPAJ5BJ45EaCUCIXx5z0fj8PGR/75s3jIcjBXKCDULqMNY8AGOPTMeb5juaRN3CLl/s65pOiXUZfMkRTNYlTHunIZ/9fLLsJrTzwR67SkS9r+UNYUscUMYIWpZHAOyt1Q5oZA23/59GdwIAox5wWoeQHqBMUSleLI+xEMGyyVBFiq2w4qrrpoIY6wY8MmbNu0ETfdsg+Lridaa0rai/JwahPepq5aHKEQJggi6sjVcf6Ju3HJCy/A9oGSyOQEYuoQik4Z76uyA2l6wHlxGb7zBIr2fixM/Ri+eztc6wl4dhWI69o8UknyEEZMZxaqx7YRJwGSeBDV6ATcf2AbJmZ3Ae5pmJhycfyO3aCZQVGYbIrF5nkeXE8bH5BxJnI9inFgaeMD3kdMyyQjUa232n2aG+u26KNxvaA8AVScltPRM9gTr9vRXTTjJir3E4kiIlw0PqAm2wpBttCyMa/dRdMgW/YBly4hWtNFVRGWyki3A964OFLpogFKhSCDXjY136Rp6HRRshNiLCCMptqCbHSTUwFefrGTa7Idy11jXrbnWgQabsR6JyL99hrAzHS57UjApivuBE4pkCzlXqx3DhugmqbSGTBOjs3m5xsgLCUwauqJg1g69ZR/57XIxjX/rYam9iWku48qoKZRH/UG0A1kWwBsUsk5QVkZyCaabDgfsJvuou1ANttTwqiGyTYyNCRMNqaLrhRkY7qoZXH3TYNsuB9x9QZYdWqyZZls6WDnINtRb3r5DfMI5BHII5BHII/AszACShjfkrS/McfF5376M3zz/gcwRZdRR6WMEmRTzCrF2H8axXmfVTWQBdnUw+kVhAZNqJ1cTBIMlRdw0foN+L1feB2O02w2yTzhlDeluyXa8bIGoIa8voOlJGUoIzMF4ACAf/7Od7DnoYcx6/qo+j7KTO+0XSE8GTYY6528sJBT3ATK2TROxEBSWJCWOl5MITVrzUsSAc+o7bbR8/DqF78YLzx5t+i7CbgWJ/DJPhP3T5MBYssNrJgMPP6rwnMeQ597M2YnvoeCeyc86wlYVhm2pclMqfVScy1k62dmwmiAKB5GNToRDx04Hoemd8LyTsfktIdtO05ogGyUhOGGupgfaJDNbqxz1HzbcT2R26FRXF9fUdJRDamhXYNsB7JRrozrq15ANlmTWQA9AShX01dU8jKmmhvyNDrdOPt7rd4WZFMNiw8hVWZoeloLKa3J1h5kawW90g8Zhk1NtuxDtmOyNc/NgmyGfKkalXpgVd46UeAkFKvZpemiTSZbDrI9q/rI/GGeJRHoBKJ11HzU7K4WlpnpGfUAp4Y5QluGZs8Uz1avzizUnmXkdmOMdWLiSlE0a4mDbidI39KTJzNpWk7jktfsVp61aw5rA7JRk03SRa0XIrK2oeC1Z7JRk40sNnEesi1JFx0dHm6AbMtpsqXHk4VyDbVaLaXJFsK2xuFb9yOqXAtHp4va9qxMKJrSAoebLhpQHbDB7Es7Ga1dXeVXziOQRyCPQB6BPAJ5BI71CHAxTyDFuIxe/+QY/uJb38R4UEDFcyWdsPnpoB12rD/kMVq+9KxuiXZ+rEBNglecwfVXyti6UMZf/tYHsBvA+pQ5WXZevmQ9kyhQjPyrsjYzoEnaBID9Tx7E1264AfdNTWLWD1B1CKERg7HkHAHaaLYW083Tgp2SRXG16RdBOTcMUYgh4NpAvY5Xv+h8/Pzzz5HUVuquBXEML6IZnNJNE69RzV7jukjJrdAPtYYEFfju4wpkG/8uSt5d8OzHBXyj5JbMtwWUy1AHdMaIMngzINtJePBRgmwnAP7pwmTbdvxOuI6Poq8MzjzfVUw21xVNNmN8IApqWpNN0kVBkI1K1iZPqH3DWinIll7HpdcLnUC2bs15CchmkFADsrVLHc2CbGkTAnXD7iBbO7pehhcgV+oEsqnyNXkqaYoiQTaVLsqDyi2abHa0p5EumoNs3ZpH/n0egaMfgSMB2Zr9Dzt2NdzJbpK2b1ZAnOmUjZuyOmu1QTbzHCaCphydI9oqbGs0N7IsueXAvKNTW51AtuvhOA8oTbbDSBc1IBuZbDG2oRAMSLpoQE22IECRA7A2PjAgG6uYRjpkstH4gO6iKwHZ6vU6qMmmqPGc9ozBs+5HrEE23yOTbVqDbKaV5CDb0Wln+V3yCOQRyCOQRyCPwHMjAgbcqTqOuIw+AQv/9z9/Do/ZNhaDAqo2U++MFm8Osq1mqxAlEX3BFpCNqYpMvdRkHtey0F+rYkO5jA+88lV43a7jsUmDV9Q0y26eysZ6otI41V67Atl4RWrwMXV0QaePHgLwOIAbDx7C57/3A2E0RraS5yfuYj7EPgiwCWNNgDIFmpHdRlZaEMUYsV1cePbZeOULztYprQmK2pWU0B2NLZWgjW5Pel2kmJLUViOaR921CgJHgWwzk99Dybkdvv2kzIlBJpt+YPUjHUWTmaNAtjgeRS06Efc/uhMHp3bBCp4nTLYt23fAcwMB2Uy6qB8okC3tLNoWZOsvtdVkS7eLXkle5pw1AdkmK7XEcfgITdCKN2JOqVqlmgQqswi0MLswL0J0RBIFZFs+41ItYi0bYT3C5IwyPlCKQvw0heeyQFu60c9Mq3TRQpES4a0gW1ofqanJxoyqCurheCNdNAfZVrNbyq+VR+BYioARMNXdVipHP90/NPqYxmRFa5xpZttSrTXdL8oWkubELUkPbY2Duka2U9T9J3eySPfXu5KdQLMs2Ngu0k+P+cHagGzUZLv9rhIq8XlInGa6qAHZhErue/D8AI7vwaYjhG1hbGIS60ZG2jLZsu7VWSYbQbYS00WpF6fdRQmyhZVrxfig4D0IG1MZkK1dTaxUk601HflYeovysuQRyCOQRyCPQB6BPAJrH4FGFiElRtTKFjXHQtX2Me7Y+OQ11+GH99+PKU+lEYr5gdaWXfvS5XcQCESMJtTmPIGtQljHSLWOC7duxu9fcgl2aOMAPxWuJp6S2TzXiAcBNlKB+I9uo9RoOwjgUQA/uu9efP+W2zAVRUgIrDZYauLrBYfrhzhCkETwY4iRQRDWMWDZOHnrFlx07rk4ceMG0HuzkCjNNQJvTkxwjgw1QXhadIEJuCljDZY3FpAtoYMo6vAlXfQmzE18D4FzGwLnqQ4gm0RLR0HdQ4F2ZLKNohrtxgMHdikmm3sapmZ8bN2+C67roegXUSz4cD1PmGxktKVBNi6nuN5xfQ9zCwuyfuovHT7I5iRkAgIx9Zg7fLJMNq4/SgW9KZ/S7F7uLREmmwLZmDoleGnq+DQ1VakcGTorNdkYgIE+elLwszzQRoCNJ9eiEFMpkK25DlUuFCxBKnVZriznMn95ZrahySZV2WCytSL6EQMXc+HMdNFFVGuHUKvcssT4IGey5R1oHoFnTwT4vstukXkkvXuUfcKloFYryLY0Ivr7Rs69OmKpDlv2zGzn3QTZ0uceLsjWCwi3NrW7HMhGd9H5FTPZ6vF2zJSfh/23B6hbLxKQzfP7lPFBoJhsBNlc34XrK3FUbgylQbai68NpWLGq8aRd3avxxcZCuQIDslHY1kqqcO0J+PYDqJev0e6iD7RhsrWLag6yrU1by6+aRyCPQB6BPAJ5BJ6dEUiDbLLehS3mB3XHw4zj4KcHD+HjV35DUkYXg0CE6WmQQAOn/HP0IqDmk0qaioyxwVqIzeUyPv6B90nKKHXOCGiZ/fesaykhOs71+ZPAGlNFqcs2r0G2eyYn8d29+3DjIw9h3vcx7zJdlJiLzsgR5loMX1I9CZpFYn4wYFl4wckn4uJzzsPmvgJIeyIMVKAeG5ltBNaYXkpQSXATrb1mrisMuwSOlSAUHWUlo8N7kclGkK3gPI6iu0dAtoLbZLJZFtNF1QqmieW0ZnooTftWkI1MNic4Q9JFDchW8tQ83wtUumgaZCOglpA9ZVtNd1HBn/oOm8l2JCCbcTQ1EkXLtUIB2Q5MTieGVdFCSePbn2ZjkDLp2EJxrFbqcB0HnmfAuaa3Q7vFJ5dlluWKu8P84hwGBgbETlZyeRuNSBV1CchGjp0FLJQXVfAdB25LbnrrIxJkiyJaz0Zw7bqki0b12zDoXgc32XtMpou2Y9osJ8yu1aVUvFIOiUYHMy20yPDGRK9FNLMpur4k6Ukze7ifYq6fFtZcLQ2o1QIHVpw2t+ITjqwD7/V23Y5Lpx12B3Z6KXP7dO7Drd+OIJEuSrfrHm576Ba3XiKxlscsea5MgY/18neOTQ8gm+g1RCs2PqAmWy05v4XJRpDNK5BOTlFUr2HxbbtqMjA+OY3h4UEUPR+0/TYDvkkLbhFiTY0v84tlcbvmzhTFaq2kDgfjki4aVhWTjcYHrj0DC4s6HJ0o208/yNbYahJHKKYCqIeNO9DMs8kmh/27dldK6f2qccnoEEJrH2aOMzOGzvuIrS0wOy9olrdd+q5WIW4sRJppDL0n2ajrNp+rB7p+m5em3SJKtdH25V5SPh03s6jqVv5u3zfctLos0rLxNo/W9fodOo5O5x3u9Tr1T2ofPj2X1JkSmeft9HzZ6y7d9FVHdKq/Ix1TOperQzvvcMNen69beVfrOt3us+T7TLtf8fkrPKHX58y2r2z3ausLmX53afteotrUoaSZ+u4Sj17L364flaQxfbtespKWC223cSR7bsu4ldYCzxy4tHwrex9W2ByO2uEKRGmmGfJ3GhxEFjDve3gEFj7y6U/jMTcQ11Gy3MQAoef3o7VGVquej1qAnqYbdYoTwTM/StBXD7G+UsbvXPIqvPL4HWKAQMqRUV2mZhr/m9u9aXCN6aGcTZK5RuODa+65Dz/YuxdPLCxikcYHZDG6toCsTA3mR9JBYwJsBNYSFOtV7BpZh4vOORsv2H0CBgFQjt+LEtGMkxRSpobSWZSsNz116eXdNu1RgWxEexYb6aLtQLbejCObINuDj52AQ5O7Gpps248/EY7joeR7CmTLuIsmnJvTJVWP37britMqMaCSMNk0TGXeB91eTBZLk7hlg54AdBfduH79UuODVOamXKKhKRdL3zg7syDrj2KgmGzd1rWm2QrI9sTMXHuQLdO4+TAEYOh+UinX4Ng2fJ9Jn4bk2vltIPAlVq5x3ADZXC4AGvpIrXiewvdMTq8yX1islAVkC4R1p9hqZgHVAlIxLTWsC8gWJ2VYyTQQ3YEB9zoE9i0NkM2Ka9oJZPnJ89F2F11u8a1eVkXDlImeDnl2oWLcFZfrn5qNpOlsmM2ozkG2w+/hVwtEOVwQqnPJnx0gm/SDT6sBwPJtIwfZVg6y3XJnAdX4PMA9Hp7XB4+abAEFUUsoFgOlyeYHIMBGzQZ6pI9PTmFkaBhFz4Un7qJmZ00Njs1Pc+eXb8BipSLGB0wXZSoAHUZtjCFwHkTUYLLdB5dkfksxtztPKI4NkE3ebA2ypTVADr8X63ymiWbEzRm7OZEzOq68v4zRBmQzZWsAV+oKRw6ydSijjoP69hkMsqXqVM2ilo/ZaoFWOcimWs7RBtk6v3ErAxVWczGd3W9fi/5kyTV7BhFWpzS9xmulINvS0uUgW9saa2zCtB8Xnt0gm2IYSXqdmB+orLEFz8Uh28Y//ehH+OHDBzAVkN3koC5C+Hr925XRloNsK+0hWueNZkrZjKObxCjVI4xUq3j51s347VdfguMBSc9M26mRtSakJK29RnCNqaGPLSziB3tvxvV3341p6u25NLXwULUcxI4C5YQkhESYaAKuhSFKcYLnn3SygGu7hgbFyKAIMtYSYbcxxVPAMTqDEuLTLrRqIOuN+dgE2dgcqcnWDWQzK7H2Uc4y2R58VKWL0l10YobuorvbgmxkspH8Fet2ngbZFhcXZR5EubKVgmzUcG7rLtoNZJudF/ypVFByZSsC2aaqtSbI1phUtE//ZOomp81zc3Pi7tbPBUqbqbJBTFVj1ewC2KjUa5iZm8X69ethRWwITZgou4ShJhzPV50OMD09g2KxqB6S9rWa5pitWgJ69Ugt8Cy7hrA2hsW5PRgt3tRgsrnWGGwCfILUHlsgW+N5dLGEfcYFi3Z3NbTTdqVWL2dzWcGYmkVM9r/5u4Ex+XIajbwG262hWdUa4SMFfZ4eHamVdrNH8/hW0KvznY8MHMuCfqsFAq52pDoy4xrMGCLwq33XtbvekTL91q5kh3vl1WeymXTRn90YItTpoq5baoBsPtlsviNpogZcc12lgDG/uIDBwUEwXTSJm/25mVKwv+HEwdKyA9J/2ZawqjlOyC4ZJyRxBZ4zKemiPm7GoHcjfOdeAdksm9K0y00mnl6QzfSpZtPJqLu01rDemNHvkZnQt44Y6WfMLupbf1ebYKp1t/TperGktD2am2fdwKFOrbGnxW96F7PHyWSvrT/LTDHndWXSdbpBl8Vk87TWGVG7OLQHP1Q9Kd0VftS4wYWb+nsrcpQGZlWF6XFmhXHsFdxTYstN1/pOk/+ljJjW5+i1/pYcd5jPd9j363BiJ8ZPs8ZWdsee3pPUJbsdn31fs+Xtdn629O0YVCt71vYg40rL0ZlZlplRr1k76RVkW1n9r9XRK41vr+VotK8VxnmtytNruVf7uObzpGgPes1Ll9EZ18VPDzyGv7nqKkwGRVQ8D3WbDHXVw6fjYeY20o2b9WOKobj89zmO33UAACAASURBVNTOUnOjwztfs9efJedn61lp1KsxiEAW0zUHa1VsLi/iz3/zN3AqgBENsjH0PNKkg5K1xn+3PHoA399zE+6fGEeVGnu2g6proW5x9W2U0nj9EH4Uo4hIHEI3FQu48Myz8ZIzTsewZUtKqABvRGNizVyLbUmdVP1bmhmpnqRTOufSflrNO6g9txogW0wch8YHyTrUYmV8YEA2Gh800kW1DIyw2TwPjue0uIuahm57hslmaSabZqrrB+m0ziVuxTn/5PQMNoyuM81cexE0aUnp8yUExF6QYGZmThmwBb7W6NNzX31f42GQNV5T7qLVioBsnQ7Kgjmkqs7NzUtqDul66X3V9nREBZbxQw0caqsRZKN4n/q0Bkk1kabxggHaGJxisYBiEKT02JpNxHRRyviAUBTpjlXU6mOolfdhOLgRTnwTCtaDcJzxZwbIJkKEKkLM41ZeH+rlNZHL1k+nRsaXLw20EXHn3zxa+uo8bvWq65eyw2hypCDbag9Sz/zr5SBbug57Atlk1Hhm1HwOsukeRWvmpUGdJPGQJH2oRdtA44N9dwSo44UqXdTvh1/oFyabcR3yAr8BtDm2Bzg2JqYmBWTr8wIS21LgwtL2IWkxFFC1gEqlgmq9Lhs3ltiYhw1NNrqLeuGPBWTzrLljH2RLvQsJ3ag49HXYhOoVDOn2drXui6q0CM7k0k7fspOqX1QzRV3pIqnr8Zk0gV53bLs9n/l+OZCt/fSuy5VXBLKZ2dByjKrs/bqAbOlteov1lkmtXeGitxGnltlc5xj0CrJlr9A4L2Vo02sdthx3mM93WPda5qROIJY5pVeGpzm+63uSKUu34zuBgK2puL0buDxbQLaVbhZ0ZmA1am61m9aqXq9bOzncmzXalzbWaxjtdbngWpXncJ9j9c5rgsjqGS3R5JrTLqP/6dOfwVOuhwVqdbkWYttppBO232xZacl6Yzqt9KrPjOMNyNJLDhhrhimjMfrrdayvVvCbr7kUr956HNZn1urUWzsYxvjhvptx9f79mEoSYa0RPK07rqpDwbQSkc9iiic11wpxCL9ew/N27sDLzjoLp24+TlJC+wVcY+poKOmjwn7kuWJi0OsmRPvjmuPI6oNsVImj8YEB2cZmdovxwfiMh+3bjPGB0lo2c31uphPXNOYHYtRgWULuYroojc9ofCBviujzm5659acCydQz18II09PKeJPzVIUHZ0fa1vMVsQyYmZnRngAFzRI0aEq796Z5Td7TmtYgW7bLV8J9ZoHEp1X74wpkmxNtNJUT27xgp3WvWmjaqIUE2WYEZBOL2Jgsg6UgmxytmVviTmEBE1PTktqTBtnS9zPHE1+j1o6KYlncRasLN2PI3yMgW9F+SINstJ+VZdey/cDRThdNU9HSiDi5FKSaTgB46NA4FipV9YKa+Omd55gi3mRumJ1oW9FGeTAdD9XiK4IT2+gPfOzatAnDlkLhiZAboO0ZgmE8M/rwHkq5muDl6uu49fAAh3lI9rmPVYZdp8dbzXo7zBAe5dNWl8kWxyWQyUaQjemiDZDNazU+4OAbFHx4rg/uZskgbAFjExMYGRlBH40PXG4WtRs4myEygyY1PpXxQQm2xST8OuxkAgXrARBks8OrGyBbOl3U7A0JMa4xdKwdk60bKCZMb5kXqVQT+d2wyKijmnLC5XFpEEwipTv67N9NxJafkqmjmNpgS6KEGsvFBcpIGkiMmmPsai2SusWl20uxpBxdwa/ODJSVLHJ6L3dr5LvGrZEem6mxFlBJTaCzn3T5OzGWsud02hnv/fm61dBqf6+fvZvGXRaE68DM7LV0vcSjbftZIXjcrX10+r5z+Xp585eLwpGev6TF6T8sP1/vtV66HtehnXAxK/PyDgJHh1sPXcuz5IDVjW+3974XPaeVPEPPjMJOFz1GwPKVPHOvx5o2RP21iuNi3Hbxdz/8EX76yAHM0QDBdbjKE9225vqv16t3Oi4H2dT8pXscxKEzSVCMQgxV67ho5w588OKXyxqaJJg5APeOjeEHN+3FbY88JsDaomOh7jElNBZwzbIcmavSlIApocUwQSEKMezYwlgjc21jwRNgLYAyO2CaquitCWwR01JAytvu3cxuajbmc126z7VOF33oqZMwPnsiEudUzMwVsHHDVnh+AYGvN9A9T+b2BNMcl3NaBa6ZWuF3TBfl3/qKxniTm7vaQ0D/lDN0YAzCVA9jTIrx5ojMT5ts/9Q7kbkO1wv8E0G2QqGAwGMGDee3ZgGQMttrUxGVWr1HkC0FeoUpkI05sUzd5KcjwMbdbObWJpaAX0QSJV1UC9ZJbrl+RgOU8dcsyJZlsmXvlwbZwpiuF1xwLArIVlvc98wB2VJTCWPzy5d2EsBP770Xl/3wh5iLIsQx4NkWLLqHiLtr571HAd0EZFPoqwEGiIAXLAtvvuTncfGpp4hDCpstm1EOsh3poLWy81cbrFnt663saXo/OgfZeo/VsXHk6oJsaSYbQbYwOQ+Js1PcRQP+Kxh3UTUI+0FBBmFLGx+MTU1idHgYJS/o4C6aYopq6jf7wfnFimz6lIrk8bL/rMOxxhHYDwvIZtV/hIJ3P2zMwLaa6aINkK2lg3x6QDaOcRwjqOMR2Z5sgNUtlR7LATA1/EvTabeY77Yo7LXNydgik08t1EvLeJkUGr0ZtSDIppH2ev3VPu7IQLbDBw17AV3Usy5dRC8L5i0HsrUxgDDx7MYwamyQZyqg1/STw6231WqXzfunAMaUXt+S+lhlkK3b83d8zlUG2Tq9/znI1qGGUu0gvezuBrJ1q+/V+z4H2dSg1h0UWb2Yr/6VOr1/MrbTZdS2MeP6uPqRR/Gp73wXk4UC5iVllNpsCYS5nvEoPLxSduOuPtu/z0Zt+eflvMaPIvSHEc7YMIoPXnqprJ2vv/NO/HjvTXhqsYKy56PieKgRFKWZhc0NSDrZ06GU/1TaaTEMsWv9Blx0zjk4Z9f2BmstiKm3VlfGB7J7KpQjPTtYXtbBgGym3zdP1w0sX2uQ7a6Ht+PJieOFybZYGcDwyEbYFrWWfUkT5U8CbPxvo8nGsjt6s5ib7ZVaTSAukY7RqbDpTWJumcvvKZBNzYltAdmGhgb0JnBzHmcyFrKtQDTwbeVD4BfJYiPeQjwlgU3CUvaEVIANuNdksunOquFakj1ZW1cS2ZtpYbKZAzNgmcEe9YSGD1mr1zE9M4UNGzZ0FKxbclvNZGsHsqVBOXOeShdlcmUvIJsCCJf7HHUmm95rNjndBNjGAHxr/234ys9+gjnPR2xbKIQJBhzISxpQP41tgQsaOwHFqCVxiowCebHpGOooIWpbpYiEcLAYhtKR8xof/KU34/ztWzGqU0fJS1BM1kxab4MZsTqDW7aRrha4l2ZzyYuYYnR0q/Oj+f0zjbm10tg8U8C+lT7Xc/f4tQfZYvt4+EF/W5DNo/GBNjngBPPQ5BRGR4dRtF14BN4Me6vBQGnWlFrQqn5roVwWJhvTRQn+2KgJyObhQXEXJZON7qKONQsHCw39yoaSpdEIlGsefZCN46n047aNquNiwbHFDr6sGeDmqY3jdGN8VCOjpBjww0kE4TjTmytjHQr4qu/TjtTm+PT35nj+jbuDlB+gAHA/J4hRDZwoUhqiFZRJTW4aXk0EBzunn3UGXVoXm830zkYEWl7VwwVvegfHzO0y5dJ/bs6S2m8pLwG9xCFW1YT8f2aAzE6auzGWTOkoKKwueKTjeKfF/vIgQLacK66XTiBUl+daeT227+m7lTddT90WNs1eqbOpRbclbqfxKL3Y6nRMu79nF2lrBaqutD6ax68OyNSpHtN9UbqM7F/avY+91PFK4p89NvuWZvuRlcaxG7i+XHvidytNZ+6lfbb0/x3e45U+55HE/Oic254h3RjfHYjr5Jhl439+7l/wYKWC+UJJxntqekWOLUAbt68kS0mTKYxOatefOvNpxedpze6u138WHJdtB6bGyEDj2vnnzjoThcUF3H3bHSgzJ4LmFI6N0HIQOk5jzDasNZ5DI4OBBDj/lFPkfBoZcN5EgovPFNDIaK3xTVca+artp+dSSv5keVOulbXitQLZ6skoqtFuPHBAGR/Y/vMwMeVi23aVLlrwg6YsjGaz0eBMxkbbRqL1kx3PU+mi2vggPXamn5TxMn2cEP8sS9xFaXwwOjqaYbKlSUrNqzTPtzBtNNkKPpJEpeo2PQV4jp4vZwaCaj1MMdkkAba9ZLK6hNqFToNsxt1BFStWNW5YaB1Attm5GcmJlbJwQdQpT6UxrVR0PQOy0epV7kEk0ba122YzMAZkU2mRC4rJVrkFQ96NsHW6qGuPw6LKmXXsgGxKoFsNXkIFpqi3Bti+s+9mXPGzazHruvA3bsTM1CR2DY3g/W99s1BUiaCzOfIfITQ1AKomYAYls9jiT9KMqe82mwCfueIKPPnY4zhtdBS/9653YjOvlyTwBflVqaYqLzq7KDjSybmqs7UA2bIAm2kdxyLQ9lwB2aQPOUaBzpUNQ8/1o9cOZNt/VxH1+FwYkK0Q9AtzjbtbxYLSbODvZLHRSdSAbCpd1IXrpKjz2pVI+lVdZWmQzbiLEmSj1TmSKixrDL71UAZkm4aDcluQTXSCpRt8ekA2sspr1G1xXVy5Zy+uuvEGVDl2iMaqHpMbzTW9PEkvkY68H5dxS6eicuJ50qbNeP/rX49NvotSPYSbRGoDqIE8rD7I1qD+63uYNNjsCNMNHOn0drcs7lJMqM69weGBTzImpsDGxg6r0U/rwEg05Xi6Qbbm/XOQrTHv6CHDsRt4cCQgW7Yn6GUE6wzOrQ641UsZ2h3zdIFsS0VxWkFvMz1eaT32GofnAsi2JBZt+tlu8e01nsfOce1BNmNMxLUatdkItD1Wq+K7t9+OA/UQc34R+x5+GNO1qhAlzLix4k2TVdtsOXYiejRKwoir1M1EGGnUaOPfQhuSDqr6XAJiis1Po4IgIigXYnOpiIvOPgcXnH6aOIQSXCsKay3S7H8F+hgprua73wqwqedc3f54LUG2tPEBQbaxCRs7tp8Az/NRzIBsZLJRc9msG838zqYu4cICuJQcYCZli6lDu5qPGxIqtVBlUhJ/8vRatCl31mEeTKZokoiXAFl0hUIgmEqvmyrVdumiqpjp3GQN2SS0U+VkOstka6+pln1cAnRMz5mdndUgW3Mvhse204rRkN1SkM1i414aFJaPIFschxKYRrpoJ5BNzBGWnwGtNZOtAQhZBNaobmMJAFYGMA7gG7fux5U//qmw144/8WSc/4qX43Of+jROGOjHh3/lXdigBREJPbYbgNJRMhMFk4bKFNQbnzqEz192GUphiD/98O+KFXGJAoyOI+k/BlxTmjuK7qoaftqsuFnbLU5z0pSak5FOIIs6x9TD8ou+5vX10zREhTKDlej9qXLxZyvq3GTodQN+ljzPMj34WhzbKwgpHbr87/A+2bJ3u++S4zu40S7pBxoMID0xSJ2nGJf672RdsiPUE4hOT5Vmyq0o/vqChxsvU55OIGm6PpZlVer3o91zknnKjYRj67O6IFts9aMWbsVc+XTccmdJ0kU7M9lceCZd1FEW38JkG2K6qAvXxIrMNNGE1c7MUslqsFXpijbmFxcRhhH6igXNpaoJyMZ00ah8DRD9EIH7ADxMw7KWgmyt4M3agWwd2z2Z4baNBc/F3dPT+LN/vQwzni+gGz9uYonex5JPlgG0Co2LqRCh7KRTZyRGXy3Ea844De+48EIMRqHs2pqdWNXN94A6ZMq1HDMovatoNqrM6dkxsVMfwXQENWdQP7OGB/ydOnyKJc75ihqvdWaujC9yXoPjof6rHejVjiXDvs5c21xfDbTZWMUa0GzeSd1Dz8NaUkN5f81y1wFJtEar3dBwVV90A3Gy8TDxMrM4tSenx/plxoJG/DPtkEx7FT/1YSxko1R30J2maQ1N3wwjzxh/LAUn9PNSW4v13TigdSQwk3ozZ1rCvNPl63T9dPPNHmPaWAtzp8N7aI5J108nlpW8WV3i1Ut52xVlufMYR5POk2U4Nd5bzTA28630mNj6bqsHyMa/WSb1fdPYpfX9WPK+Z+LRLj5KwzjS2pZqU99sCAhrQesCddq8bRev5vuRKnnKjKaTMU2n7ph9nIndSlhk5j7mZ6f20a28jfNM/5Z531YP/OJ7qfuy1KZst3a9CsPY03qJTu+0MHD0ZtqC62ACFh4DcOVtd+D7+29F2bWFNcVGq8ajI53RLh+GZj0cXo0faT0+3ec35hW62xF5DGYCiBGB3iCD0k3jhiOBMz+qoq8e4exdx+PCs87BKZs3SUpowDRQMteMtAbhCJHpN/MPdZP02JfuK8UMoJFppkt2hAzQtQLZaHxAJhvdRanJZnmni/HBtq07hclGkK0QqI10AmwuWWy2MjpoGUtdD/Pz83AEZKNiXSuOlD42u7muQDblCWCMN1U+SPsPz1fxthsgW6nQary53NvG82u1NJOtcZ8mqMY/mbQCTsoMyDY7T3dRRzuzdQfZDFhGkG16dhYbhMkWq5zWVCNJA228VxpkM8YHwmQjSyGx2wJzBNmiqC5wFd1FDZNt0FPuokX7YXGREyYbFW2eZpBNYqyftA5LhBPJYKPJwVV7b8bl114nufen7tiON73hjeJQ8vd/+3fYPTiA33/3u7FJGxZQBFGYazpdyI7pQNN+0stmSSBvijnk45P45Be+KI4lH/2dD2G3baOPL79Qj2NJN1XNTE2CG5N5S/3etVPXIMLYxLikCXf6PP74ATz88MM4+eRTlz3OnH/g0YexadMm+D7TvZZe9Z677haDjl27TxB6aHpyl53gpJ/humuuFe3Ac889F6I5eJQ+abAoe8v0NLLTS50Ge0y93HrrrYL6n3XWWUuepQFoGYqjASTN4iZTiCX7bUmCm266SSi4Z5xxBgYGBnpqD+n3Xek4ZQQA9YPMzszgzjvvxLoN63HSSSctqQVeZ9++fahWq7jgggsa9UvXSApU8sPnJ1B1zjnnyE9pxynQKnvrdlXdDkyUgS89AWyjYZgF3zoCbTHtoWfwyU/9Iz70oQ/Jbsmx/VldkC1CH+rRthaQbVlNtkIgA6/luDIIT05MY3hkECXXVyBbQ8C+NYr/h72rALOqarvr1gQxNCKIChJKKA0iSkt3CIh0d4vSHVLSJRIKgiip0l1Dl0mKSndMz73/s9599rnn3rnD4Kd+n9/3e3x8mJl77ol99tn73etd71qcx2TCpKW4DXgYES19lyCbzcbURpyAbC7bWbgjD8Aetw0hrvOcXv92IJsCkug+5sRDlwP7fv4Z0zZswf3gIAGJmFkNleDO6IXGfMkWSUwOwj+Qe9LfeS2xNpasOmRO8bhcCImJQYmMGdGxejWkc8dJAsfuVkBOgqAwic5uvjcWsF3puSomu56T7LSwpxSCYQBhPaw/gBXolP4ggr7/BOAKF+CWuMWfE2jNjPK7Ik4tk7wXNLKyXszz+INKHF+MRJGMNTKP+p7NB1BMEFz7ZrhV2/MhqJjL6yavIhD53fhMxjej6wS6f5/PuSyQUz05cCrtJ1x9y8b30gBrrM8rqUWVpCUNvRWfZ26JTQIuUiyrWkkpm2WA6l6edAmZFGhl/dy/3wSKQxIDcgKBbIHAraTaK6nrTezd8DJj1fipeo13s16f730aMaLFhMX6uS/AJj1LADYNWic8V2LMH3UtTwKyKTBXaRTr9ra616q/63t7sn7tHyfwOjRon9gQ96RAm3p31VECtX0SQ6jva2YBHfU1C0BqSYYHWnb69CvR0TbYOkYyNKn3RZ8r0JpB7s9vLZgYWPukDJLf0yZ/t31921IZHJBTEulw4o7DiXUnTmD5oSO4HRSEaJdLkm02cUF8sr76R+43saTykx7zv/37vnOMMeaIDi3X325xCHV5PAhxA0FxsUjjcuC1/HlRKl8+ZHAFCXMtxOORMlPuyyoKFc94y0Gt82uCdrXo2v43gmy6XNQRnE/KRTM/o0C2ZBYmm9Jls8PG/40Eh24HMtkIsjnFXTS5tPnjNi/QZjfKRe8hY7r0AmTKWGJZL3irH4yx1jgwqzfJZAsNDkJosErK6817/sBpymiCbHcMd1F/0qH5uw5WjMUJB1tqsgU5XAhNFmJSGpNa/LMLEbzgxWZIl1Z9T+pt9OzhzzXygmwM/giyhYaGQJeLJnY+gmxkW9Fl041HiIm9gbioU2J8YI8/5Auy2cjpevzA9Jcx2SwrfP7IK4k2nEnoILrh+Al8tWM34hzAi88/h/Y1asiVno+JxYzZs5A9VRr0bv6OMNmIinPKk8nKuCP+7O0KvnACw1tCjGTKHbhxE3OWLpU68GHduyOnjeWiBNmYHXGrUio/kM0XsPJFmhNMom4Ptm3bhvYd2qJHjx7o3KWb76RvXPP8+XMxetQoTJ4yFTVr1kwSvCtfrgx+++03LF7yKYoVKybHVAXNqmc0avgWDh48iIkTJ6JOvbpmMKUn6aPHj+HGjRtejNUoL+vdoyceRkZg8ODByJw5swpsDE07gm6vlSqlrt+/A2pGkjka2PDLL79g5vQZePvtt5Hv5fzqWMbn1veLANCwYUMCHtb7HTvatWuHZ555xntNj8tauT2oUaMGvv3uFNavXw+nIwizZ89WALWmykrgq7T67E4nypYti6rVq5nPJ1BApP82Y9p0aVsu2osXL45FCxciWMAtNdh4Y1T106gRI3HixAlVkm5ZIJu6ih47MmbMiBmzZsr+B/bvRZMmTVCvfn188MEHAVx/3ChRvDiuX7uJc+fOyYAcGRmJ10uVlH7W9J13UKxoUQGwfvzpJ2zcsEGe6WfLVgjwqrfNmzbg448/9umT+heCe8OGD0enjh1x5w7BFu9D1+3wTrMWqFy5cgIQVx9jwHvvC3DWsnUrZM2a1QeIjImJwTdffY1XX30VjRo1Qu7cuTFz9qwk+37Ai/23/fHPBdniPMkQ586KB5H5oMtFA4NsRpYrSLmLOhwu2Ox23Lp9A6lpfOAHsgVqDu+E6wXZ6FhN0wMNsgU7ziM+Yr9Fk82fyRboyP9eJpsG2WgFz1LRvZcuCcgW4XIiyB2HPq1bIYuRfNFzQlLdw3e+8Bqim8NZgEW17gkRAO4CWLp5C0799qtkcEtmehodqlZBRgHZYlUgaSSBdGAi736Sbl6BF9U6pGEcsXbNKowbOVa5ZruCMHXGdBQsVMjMQgqjzJQ98E3s8f54rKOHD0lSybxfo7P4u69aAzGHMwgFChU0v8N7rPRmBTy4ew95878iwLmbQKAwY3zjDGHGwSPz1KWL5yVhtHrdWkOSg3IYwMovVuD+gwcyjmdInx47d+7EqOEj5D579e2HylWqyH2NHz9eEg2vvlYSLhe9yKxt5sHlX3/F7RvXLUlJa6UCL5/sOLskYnLkzCnVBufPnTN1+ax9x9oe/Dlb9hxImSrMJ+xU+3ulJvz7nhUc8v8sKZaOxsa8YJH+ht/S1GDakCE/ccIErFy+QtqqZZvWaN+hAzwWdIdzGJOI/otUAfsMMJCaRYqtpc6n+60/aOWNugJfj+nAK/bEAbSt/FxuvaCtAiLinpCrrs+uGYHW9zjQefX7z3OoMif1Dc0SHT1qBHZs3SJvS/tOHVGvfkNT3iSpseWxnwdw8Txx7Dj69OiOF154AdlyvIB27dsjbfoM8vx03yYQxyehr1eD2EmBPYGuRb7jjsevv/6K3bt3o0mTpkbKmtItKl5KADb7geKmFqhxgsBLrsR6R+ItROjk3p27ePjggdx/8mQpkTZ9Op+2t7Kg/I+UWHtY35+b128gOipKxiA6/VmBT+ty8nFrpaTaXTPxdH/0B9bo2Dh//nzUrVsXadNlMN/FpMaDP9T3/sZf1u+j9HmHmrNiXC7ccbgwc/1X2Hv5Gu4lC0WkmB6p1Z8/SPA3vr3/iUtT0IVbRPAdcXGS3Awxkoo5Mj6FNwq8ggLPPQtSNfh/CA0P4uMkPmIJKccwBfirwVaNuXoFbwBASWimJvXe/d6G/iuZbFFx2XH+1+y4ce8FU5MtEMjmdLngCnKaABvHXzXe25AYyJYYeOuNuhT+RE22jBbjTQ2yWdtJoyUa+RDM6+59BIcokE3NkMb8mKCB1Yil03TCZEsKZDOPkSjIZnS0RJ6mFUmk0DRBtozpFZNNupPfJOsbHvKgVk22UEET9XcDndJksvG49khEx1xHbORJ01002HERLtstQn6UKExSNPAvA9mMi9cAG0EvbXKw+dgxrN25V9xI8jz/HN6pWUMWTWQKnI6KxLQ58/BcqjD0btECGS0gmzUrbpestHo23klYZYtZekpQj4YKB29cx+yln8mLP7xHD+SwwWCy/Wsgm/8ziYuJRdWqVXH+wlmsXr0av1z6DQULF0KmTFR/8xKZ5s+bg9GjR2P6tJk+QE+gZ3z8+HHUrVNL2FPhBw8Lc4m3SvUlK8h26NAhTJgwAXXq1pXPdAaT/3bt3g1bt25Viz+jXIDnIhOKm4u0UEt2LToqVoK+zZs38ws+IBu/s3LF51izZo0ANilSpBBWAEGdT5d8Ikysr7752qS++kKepJTGIHduxdYKBB5rkO/L1avwyiuvPBkI4wey3bp5By1atDAZBBrbJoNBMyLGjRuHBm81THJcZjA0euQoAY9Sp02Fq1ev4tUSJTB37lykSB5mlnhK9zMWl4MGDASfm4jMk3HEF9Wy+OWihUHeRx8vkOdEkI3gZCCQTS2YPQlANj7ruXNmYfny5cJw69OnD65cuYJdu3ahQ4cO0k/e6z9A6Mj5X3lZzr9k8UIMGTIEzzydGS+99JIEKmT/he/bLwy4L9asRvFixQSQLV26tOlo8+N33+PXK5cxaOAQtGjVMuAzIXiZ58WX5Plu2bYV2bN7wT2e+4cffkCDevXRsmVL1K9fH02bNsXHixZKP/v7bn8uyOZlsuWDl2YzsgAAIABJREFUchctBo/jWT930VCEBCvnoaDgYNFkI8jG9/D2nZv/IsgWJZmt0GR8z0nPj4HddkuYbJ6ocOUu6jgDu12DbI9LxvwnQDYHopx20encc+kSpm/cgkinE8liojCofTuwp6WgwYEkCLxCXiZb3FhJabYzmc8yWxg7PMnvwmy3exABuyRs5m/YgENXrkrpVcmnnkaHalWRyQDZeFgzKDU695OAbMzQe9k9OuxRoBkDr317d6N7l67wxHJGU4tYjr9zFizAS3nyiIZsUgs1giclihZB1CNaw2uAwRu+qvlT/c7PVYhlR1ia1Ni5a49alIrzlw2lXyspIFX+lwtg8aefwE3QIgDTy0GQzeNB7ZrV8fOFi5Jg2Lx1i7iQCegVE4sqVarg6o3rMj41rFcfO3ZsQ7cuXeU6Bg0ZKmMGgbcuXboIQPb1xg0IS5NW6C6ikWeUDw0eOADrv1xtjFHaXTxheP5S3jz49LPl2LFjB3p17W7eb2LsKp5h6qwZeP2NMoj3MM5QMYdKRiR8X6yAlAni+DFYAi/wVYexAkBcpMgCx1qCF4ARw8X72NFjsHzpcjlG63Zt0aVb10QXpNagXF2Lai9dCq3H5UAJqMTGbIkvZM3k8Tmv0jhW3zL7qJGEctqc0qdWfblS5tUXc+bCywULoGWbtj5lxYldh7Wtk+r/PL/eX5ey6nZVLKd4DHi3nySEuPXu2wdvv9MSHtbsWK7995zTvG4j6cfKdp6L/WLS+HFYuniRHPupLM9g/YZvAFPnSDHQ9ALV/95+76JTwB6PG3du30aLd5rh559/RtUa1TF4yDBxtnaLW7P3yfqwUP367uPmbGtiMTEmrP/39bVNmjgRSxaq9ihfriImTpksMRbHIUkgPMYw5nEgm2YnTps6FR/NnSftWr1WTYwYOTpBv0xKYD2pdrd+rsZuHXerErnJEyZi8eKFyJQps9zfk47dj2vz/6bPAoGyZt82GMYxTifuOZ34+thxLN8fjgdBIYh2UmDfApkafZUljLLWM37X877/7/L+Gnqq+mcZD5JIMv3zuTEngc6fHrjiPEgGD4rmeVHAtSzJkgn5hSvTYHc8XPGAk8w1A37xMjL9DZ8eD7I9tp/8CR3+rwDZ2Apx8WnMclGCbGSy3bztQBbD+EAz2Vy6XNTlkHWiZrJxjOY453QE497DBwhyOpAsWTJwfuf2JCAbKylJumC5qGYP+oNsCUgwxhxNkC0kNFgMGv50kM0adKibsZk3SdFoM1gywwQN6qjuYAXZWBPLm2S5KCduKRc1QDYJYmXBrxpNL/7lF5PJpkE2L32ajDWZdI0Jz+suyuuIQGzcbcRGHkdKZzicniOwgmwQJpv1KhP20r8SZGPbaFYZAbbrAL45cQLrd+2Rmu6Xnn8WrWrVQGpDHJGMgRORkZg8Zy6eT50GfVo0E6MCCieqXIbStPJKfSfMnPFzzZrjwujgzRuY9ekycTMZweyhHUjhx2RTQJS3XFQF0d7Fjw4arEwftuSBAwcExNj49Tdo3bo1aterK1l5Mk927d4rL4lYGttsmDljhgBiDCgrVKzoNV0waOlezSo3+vXti5UrV6J58+YYMnSo8dCsIR7Q6K0GOBx+EB9Mmiggm4iveDy4fvMGbt1iubCx2NCsLuMoDRs2FDrqrFmz8NxzVKgDvv32W/Tt2xdZsmTB/HkLBGjJnkMBIbx2giil3yiFG1evYeDgoQJm8XoJ1pBxd/36dYwcORJN3n47ASNLL2AO7NuP6dOn40D4PvTq1QuFChWSY3dq3wF3H9zHvHnz8P777wt4pNvbys4gQEWm2vPZXjAWBR7UqlZdSi7XrVuH57PnEGZdrx7d8P3332PBgoUGK86NZs2a4fLV69izZw8yP0M4N8CgxQWC242xY8fKtTicNmmj3LleEhbW9auXkfPF3Jg1cw6ey/a8eY1mn3B7cPToUZw995PxyqnnxdiZ95Hpqcx4/fXXzeAu/MA+YbI1aNAA48aPV5GAD7jpxmvFS+DKtRvCZGNfIyjX/J23pV99/PFHCAsLw82bt1G+fHkBVNln+rzbTz5fs3a9XOOSRYtlEVu+bGlhCsZ7bJLR7t+vjwCaX6xaI0y9WzeuSd9MloJTJ7Bg/lxs2b5NQDay1PwXO+zXly5dQtkyZQTU+/a7H6Tf+A/ifO58NzZs2CDAsyuY/kJ/5+2vA9kUk60o3Pasfu6iGmRjhitY2pFAG9mLfJetTDbOH4oppeQErNldXyabF2STxXp8DJzO23DijAGybUVo0AVLueh/BmSzljHpXqFAcT+QbdMmxDhcSBkThYGt2yCn04EwdzxsnGfFDcl439gmpEklyJD+Pu4F5SOYBGIpC7VirsOGOV99g8PXrwOeeBTP+JSUiyqQLQ52lgI+yWo/ia6vrlLZqB/Yvx89u3RBjJEY4ft+794dMcRIFZYGU6dPQ/6CitGm569ArpoEu0oWL4aYR1RC1cCNXlmri9ZyGTI2Gh9pkE3mAfmjJwHIFi+L9ISpE4JEnFfr1KqGC+fOI2Omp7Flyxa5dm5ffLYCI0YME/br8s9X4LdffsXd27fRvn17+XzA+4NQtkJ5dOvWBadPn0a3bj1Q4c2Kossjc4ChkcaYYPCgAfjqy9XyPYr+StxmAQg43nF7MU8eLNUgW7euMqalSpVKxlErCHTn5i1hDQvINnMWSr7BcVvFA957VfdhGlKYmXq3MAZ//fkSLl++jIiICEnW0Lzk+eefR7KUhIaNb7LcVvBMBb4YE4f8Q9HpNatXY97sOQrmMVjZei9ZBBqxJJlAEQ8fyUcpwlIK805viZWlVapaDV27dZP7Us/XjaWffopfLv5s6scGKl1LUK5plucm7NgCANuAXr17i9ak6tlqUwALMGzQQKxe/aW8v6XLlsHkadMFXPHvU77RjxEfW8p/H/fq8buRjx4akgqK0WiNt3gdA/v1w9dfe0G2ps1aSQmbvmaOU2xjPQ8mS8Go1LewxtofvPfpfd+kPeNiUaliBdy+fkP6cNeevdCsVUsJFKz3wFPrcz3psGLt8942doPSFJ1bt8P3P3wr10ygu33HzujQpZMAmtZnqlmYsdFRsuYQgW5jcycin6JjPJ/4mM6Q/npKli6inyf73dRJk7FwwUcCQpYuX0FAKA3Q6ntP0O/025LINen+Zbd50KNrF+zatl3at12HjujQpbPZ761yQYEAXX+mZMJeHvgv+vycqxfMmYMZ06ZJb2HbP/1MFqxes05iIZPp/L8q0J+YS7LRbJpFybanwQFLRu/b7VgffhhHz55DpA24ee+OjJ8akEg8KeJ9FnzXrODxkz63/y/7BQIj/e9dlXi6kTI4BAVyv4iiefMIsEYjQlaGiZEB31T+6+acpQeKQDqPZm2TOf57R1frmXUEFGg+SVzmIeHevufTn/8VIJvHEwytyUYm27U72QRko/EBQTYaHyQGsmlJEEmqWEE2hxPJkoeaIJu+fn/w17wvwxOA8aEC2QxzsETePz5XJVmmEmEkh1GPjSCbEmtJYjPi6+jYGNhux8R4RMpG/siHT7iGAISmxnunb12mQq0rLnSUaLR6sLq+1X8pooMUDuDa+CB92nRGEOE/bQbuONzrzp27sjhmQGbVbNAdUWcb49zxiGP5G6WYbVGIibuJ2KjjCAs6BGfcIQQ7LsAl7qJKh+c/US6q24gAG6+A+mtSInrsmLiIsp3zPZMVLWrXFKYaqaacyu8RZIuIxIfz5iNrqlToa4Bs/NxpuRO2l3IatQZtitGgQDhvueg+k8kGDBdNNn+QjQGu6hdq8Nblhr5hXaAJuFq1avjx29MC5hBEIFPn6InjGDNmDAoULIwZM2aoBZPNhjM//Igff/wRRYoXE0aTPt6HUzj5qkCb243rV/HGG28IsPXVV1/h+WzZjE5jLCKNDA7BFmqGjR43FrVq1ZJFJfvOuA/GCzjE4ELuRwtdP6lgqMcuYMje/ftU3ze+N3PGNEz6YAKy58iFTZs2GROYWggQNKMe3SeffIL06TIidVo1Ifpsbg+6de8igBiZYuUrVBBQsETRYrh586a0W4UKFURnzn9jWxAAO3LkCKKiY+V+uQihkwrZo1xYpUqTDpu3bEHdWjVEq2zr1u14Lls23Lh2RcoVs72QU7H0tFORlVXnAc6dPYt3331XgDK249RpU1BRwFC7gFKtWjTD+fPnERyaHP369cM7zZv5iva7PRg0eAA+/fRTCeJZviqLMsTLPZUpXQ4LFizAm2++iTPnziastffYsWzZMhR/tQRWfLYc7rgYKZO6f/8hhg4fLovRmTNn4s6tG1JG3LZta+zbtw9Hjx6X77Vp0wZPP/00zl44L4zKfPlfkWbUIBsHVQ7oOqgjG4dadlaQTX8ugU98LOI8bgwZPCwRJpsbW7dsQfs2bU2wzt/cgM/s4IFw5MiRQwZ+az9Pagz/z33+14NsZLI5XckQFJwcoSHJhFXKSTgoyCXuoqLJZgijEmRjgMlyUeqEMunCTQc0CUE2rclG44M4YTfa7HR1ioPdfhNBOI/4qH2iyUbjA4ftP8tkexKQbffPP2Pmli2IstsQFhOLIa1bI6fTibDYGBkHCHCZLpUWmFdBkf/6JrOsHWK+cN1mx+xvvkH4lStywBJPZRImW0aPGyliY+AkCPI4nPIJLkMzO7jrlg0bwVLs+FiKLECA9IGDBwtgffbsWfkbx6kRY0ejQsVK8ruKRVTwZHMzwaeBICAuOsoAATXDVjFm9AyqjQLkOAaLhD87WV6lRfA9QOlSJYTJlo9Mtk+WwMN5k8GahbFkXWDWqV4dF38+j4wZMguTjefkvPZ+v77yM8c4jo8jRoxAlqcz4/JlAmJ2dOveE2vXrsWFi+ck+bN61Vop4zt05DDatG8nsgxSBukBhg4aiHWrVkv7T548GeUqlDevmXMH9Ud5rjwCsq3A9u3b0aubYsw1b9lC5i8dqXFcZMJp80bOcb4gG4/hBQ4U20jmSCM+PHb8CL5Y8bmw7x7ef6DYEjblhq5BzBdy5pB5jsmVdBmeEiDHv/yV7cdjL128BB+MG+vTh1nWqZhjftCLqYnnhXf8F5mabcR7qFu/AQYNG2qWlfJ4ZDqdOHbU752xwkVWjRfjzTWYWuxvavMy4/gbQYW9B/YjWfKUPiWAvEcu0Jq81RDfnSb4Y0fP3r3wTstWARfHmpWkC70lnrfo92i2uhd89cYf1LJsWK8ufvr+B3k3NnyzCU9nyWzGMBpk2/D11/LO9OrTG02bt5ASYz2GRDx8gJKvvqriObsdx0+ckudmgkBab89gIPqDQrwasm/27NqJLp06KQOV5MmxYctWhIaFqUoFuWS1ODLHEgNI1PenhxF/QM1/eNFL1Yf37sscfeZbBbDxOG+UK4/xkybD4XLK9VtlSNQVuLF21WqMHDYcWbM8I7IiLOFksocANucUJdjtlriM7xjLhghM8/879++hfYdOyP3Si4mybPW4zATJnJmzMHcmY2WgRMlSmDF3tqktar3vxzHa1IvI8cBY58XTyEUoBKj8ZiVc++1XufcPp81AqbJlQcDQN16x48pvlyVOIbCoYiGlt/c4sDDQsC73RuavzYMFc+ZhxrQPzfciZZq0mLfgI+TK/ZJP/zEZJ0mUzz3BNPL32iUJkE36pPEsxBjP7kSU3YFIpwNMGxjK4maRoRU6eRwQ4J9S+3s1yn/H1cg8bqzNQwmsGSYGrApj6ag2MSCD2a5ldAzmVUKjmCcH2QIlFfzH08RAd2/L/mdANhofWJlsLBfVIBvHTSkVdbkQ5FKay/4gm80RJOQVl93xL4Fsd+7fUZpsvxNku333nuBd/xLIdi0yysPSQgbhRtWrmsH0iG2JRATZswE0PghyOg0ROIszKEstLOCBmqC8QER0bCweRjxCmlSp4TQETn1eJ7+oR5+Px7h79z5CQ4MRKiCbb5ZUT6jSrd1uxLmpXMEpgGyFm4rJFnQArvjDPiCbxxOblHkhC27g8YQiPj4DouNyI0X6+gCow0KWE2UMVciX5CYBpdpLM9hYmMiBkmWbZLCt27lTjsUS0Q41a4DLbsKYxE75HYJsxyIiMWXuPDybWpWL0viAyLk+rrS38T9/1qfV7qMajDM12Qwmmy4XfcGWEGQjK8duIwtHWRJrJpv/PfsDbVzsvP1WQ9GzYukLFw8VKr2J2XPmYO+ePcJEMwXpA9CT+fzPnb0gjBW9vde/Hz7/bLkcJ1euXML+sgZUMqCZgtheQVUei2WD6dKnl0AnJjpazm1mGY0gnKWtXCQtXrxYyvu4oKKWWNdOXSXT/vkXX0gAFZaaz9673bp5HSVLlhRQ64svvpDAi2U3/H/jxm9kUaeu0ybgFnXDqD1nClHDje7du+Ortevw4ou5kCZNOjn4wSOH5ZjHj50UxhaBOoJoBBp57T/8+B0IZhLECz94EL/+elkWKXxauvSVi82w1Gmxf/9+1KhWRcBMtkWmzJmx1gABm7dqiUGDB8v1Wd/hX36+hI/mzROgiu2VKVNGASnzFVAglda2eXD/Lnr16iHgHb/PksfOnTujeo0aZonlkAEDsWTpp/j8889RsFAR2e/0qRNyP+VKl8P8BQvk2skkfLVkcQHDihYtKvsdOnhErqFYieLIlycvoiMVM0Fvdes3FBCwdJnXBVQkmDdw4EDs2rkHe/fuxe49O9G/f3+0at4Cjd5ughw5c8tXP1m8RMp632rUQMqVKeh75swZVKlUUcCxlavXiOYfn++Jo8eQMlUaAWYH9O+HZSuWm+Wi+jq4H0tOyBqkFt7ObdtlEcz7SJshvZR78Hh8pmQAHj96FB9++CGqsy9wswi8/56SpCTHnz9th78OZNPloprJRpAtJDjUB2Qjk01psikm280bt5EmbSqEEmRzehMBBNm85jlWZrRKMlB3MTY+FslDSfKPh90dLSBbsO2CgGyOuG0I+reAbIGDHf24kgLZqMm2m+WiZLI5HUgZHYPBbdoit8OOsBgFsvGOvSwy7/mSXJQl0WfE+cwOPHQFKZDtq69x8No1GZeKPaWYbEmBbEkHg8ZrYYA18XExsuhcMJcMJrWVLFUKU6ZOk+Ds9u3baNemtbzDeiPg3717TziCXGZmUoc4GiQgue/YkUMYN2a0MEb83z0zJDIWlUOGDRdQ6vy5i0qvUeB5t4x5ZGdRIqD/++/LQpHjFwGjrM89p+Zj4h/xyom0To3q+PnnC8iQ/mls2rpF4isaoOzevg0Z0qXHV1+tk/Hx6tXrUh5KNi63ypWritZpTEwUWrduiYIFC6Nz1y5wBgVh1Zq1eDrrsz4g2/ovv5TvFStWQpIN+v7iPXEC1lGTjOWiy5Z/Lsft1U2Vi76QMzvy5s1rtiXnf8owXPntqlqUz/Iy2QKlTNmuVy//ipHDR2Dv3t1yHKvQujnmWdzAZR+XCx07d0GL1q0AA6i0dkdex7Iln5ggW+FCRVGgcCHzvn6+cA5bN2+R580yf8YK129cxdrVq+QwrxQshMJFi5uHJOBHxvq+/Xvkb7XrN8DAodRJNZhsBsh26thRU4dYgz6B2HBWQNn6nnkZSurUZILuOxCO0JRkC6ryP26yX3wcXitWTJia7F3zPpqPwsVLSLuTSXX3zh1JpEVHRBpAThQiI2noQmERb9Kc8RDHzHyvvIy06TMaob0aB8SADDY0adgAP3z3rXz21YaNyJwlq3yuACaPMNkIsvH6WC7apFlzo2RRLR8jCbIVL6GqKRx2HDlxUpVqW4Sl2SZLP12C+BhGn76bbq+tmzfj9MkT8uGLL76IKtWqmyWRumUkPrEK9duAcuUr4plns3p12ixGC6o9fRF+3ve9u3elUuD7b0+bEXzZ8hUxZsJ4OIK0tqHmVXqfsipp/QCfLF7kLbP1Y4z5PEdtLGKAePysSs2aGDWaZZmBy9mtIBtLRadMoC4tULBwYcxftCggyObTon7gjS7VD99/EDHRkXAIDdGNqIgI9O/X13xvRowajZSpUinA12bHG6VLy2FjY2JEL41jG+N2guBSiWIwPXzvN2EFjfVzDZJ+PG8upk6dajoy87ws8yfA5g+aJugw/2t/SJSpp9xWNaONMQ2BtljOQzbFJpfNMPzR+ypRfJM+bGoMalKJf9Txz+9GMybSrxJrH+7u0Bprbg+cBERZnWVorpkJHxo1ymPSLuTqRLJGf0y59+O6uXqD/9ztr2ay0fiATDZnSP4ETDYNsonxgdPulVcSeQB1pybI5rD7lIvqygwzXjbHP/WCcJwiyeuOUS6qKwm8+/s+f+vz5hhtBdkCmy0YyVnji7pyRIwPzt246dEghVUzgoOy/rtJyzbcsrh4D6bNqqGTIJOY8UJLpxHGkzqbFTdjxuP+wwcIS5ESdpkEvR3EaxFvTKXGIkkHHhERUdKo2o3DOnGqTKjSIeHiKyomSjo63UUdjgfwxJ4WkC0s6FsE2c8bTDZO9GoB8rjtTwPZjJMI1d/wNiWDjSWiG48dxZd79knWNu9z2dCiejVQ3p7UUw3h8SrpBnoyKkrKRanJ1rNFCxCKIYJOwI6hlZ9nl9wdgTWCdQTjiLjzmLx7sucOWDTZRvTsobR8zHJRBsRkfD0ZyBaoHX/84Tu8Vb+BACcEgj79bJkwwegM+c477wj4xoXJ1MlTpFxm6Ijhkllv3vQd3LxzG+fOXzRBHzqGEiQi2NOpaxfJGLJ00UqP1nRRBgOaqeKk657HI2y6pw0zgxrVq0tQrTd+L8HCSoSPjSDLY0c2rckmnc8/T+RG61atZIFCN1Mu9jRYxX/JtEqdMgw///yLMBPYZynoX69BfXVeC8jmcBDBd0p/JhjDz08cPyXgHRkNbdu2xXvvvy+XvnLlcmGO0bTgowULLICvW8pFeY8Ee17Mk0/2L1v6dQGACFgVLVYMvXv1kkWWqsa0IWVYarRq1Qpdu3bFN998gy6dOpui3QTObty4huBk7EXGZmTM9ZQRFRUj10ugklv+l18WsIzHViDbErRu3RbPPvusDHyXf/tFyjDLvlEWH338sYBs7Cdjx42WeyIAxneajDENsm3ZtBmx0ZHo3bu3tM+kSZOEicd2bfpOE2FMEtBlmSefOX8mgEZdtVfy5ceJ06ewYeNmuT7NZAsOcYmWE5kQ8fHxeHDvjixKVq1eK8e5eeMa0qdJK8wUbhEP7yMyJtpHk42lxocPhfv0I1P7zphcuaTp1KmT6MUtXboUgwcOVBn7TZtk8Zsk6v/Y0erf8eFfC7LFQmmyBbmSC5MtKCRUGEm0+A4KdsFplItqkO36zdvCZEvudFpANqXzIvOPwWBS5XwGu5cljpFqfKCZjgJI4uDATeUumgBkizaOl9hc8Uc02f4YyEZNNjLZZmzejBi7EymiYzCkXRsfkE102Qz3Ki8ryPdeniBNlKBzsYVZwhIR5MJVmwOzvvoa4Vevyn7FM2VGx2qVkSEJJltSIJsVlLh49gyGDh6C0ydOqiSaDajw5psYNWYsHC6loSlC4ffuoXf3bsLs1cy1HC/kEh0z6lqpfmAEX0bzE2ggsNWtS2eflJkG4fgdDbQxjlm4cLFoi3IMIphjBoFGplpryfJ77F2NGr+Nd99/Hx6bR5jOj+7dFYBjzozpwlROmTIVevTsLeMwAfnePbvj3JmzotXJpAhdt2k0w8QMx9cWLVqJ2UHnzh3BSoS0adPj6vVr6Nq9O1pRt0sHe3Bj6KDBIMjGP+lFsS/TR5UTE2TzMtkUyObvRqsZU1rO43EgmwBy+w+gV4/ukn1W4KWKUJx2l7x/vA4CknanSm7ov+nOVrFKVYwaOwZ2h8snluSxP/3kE0wcO1Z27dixMzp27GguWEYNGyqAJO+XMQeBQjK4mzVtIk+kVZt2UmIr4y0Tcx5IYmb8uDFyDIJsg4YNN00A2N9aNiWT7YgANgQ0s2V7wQ8AUsCEPHGDMcTfJX5i5tzQ+yOwMXjgIKN9gb3hBxCcPMzrRGswcX/95WfUrFLFgMvswp4nGMdt4oTx+GTRYtOF83HLLcVes+HDGdNRqkxZE2RjP2JsyHtr0qABfvz+e7mfbzZuwFNZnjWvj23tD7K93byFAYR4QbbXipVQRll2O47Q2TsAyPZa8WKIjHgo86zERxajB9UnVf9Q75rmm3ljMy9r1DtiEWhgGS3LaS1QmGW88rrFqmO7ce3qVXRs1x4Xz58z1zlk5o8d/wFsriB5Fr7gqC/INnLECHy9Zo0kMq1jZyBwXtYZBgNLngVv2xWEDVs2i6FDoIWyd9xzY9XnK8H+zC1n7tz47IvPYYPLKBsOPOebZfHGx6KJafOgfNlyuH3thnnNZtJcqgq4eTV62a6nTn0rrLb58+ZhxlRV0sktdeq0Urper2EDMUsQjTjDaZSfWw0OrFco44fbgykTJuKTRQvN5586bVrMnf8RsufKbfSrx8+Lge/6v/ivjwHZzGorCzNVVq4WhrQGGUQKgk9R13L7H9efOfdf3GR/h0sX9rMBaAqIplnt7OZ8H4wFgEPIOoaGIsddu91kgP4ekM0/YfPfALK53UFwe9KJJpt2FyXIRnfRTJmfTVAuyipJxvqcD3h/EuuLmaVdnEiJJbgMkM3U59dyKMb45B3/VHqFc4nyBFCabE8CsukI2QTZQihbE5SIo2lCkI3fj4qJhe1ObKyAbDqTpDMIQoX0W1Pws3ibTRbQLocTKSyLbev31UDsG7bzL0QSHzx4KCAEA38fxQbDwl0FBJbSEinNsCkmG8tFgxQXS5cDKSqtsqTXng9kzPGh0Pgg3n0bcVEnkMJxQGmyOc/BZdPlogIJPvZd/TNBNn0mgmFUNCGDbd3p0/h8+3bEOV3I9fyzaFOlqjDYqMOminHVxu/epj5YdDQ+nDMH2VKFoXvzFrLfb9euY8rCRYhyOMSNlLpSXpqlG654N5LFxaNHixbIk+kpOS7LVKnJFu5jfNANOeiXEjgiAAAgAElEQVQyZgHZnKJ7Gy8d/XHlook1YnRklDCtmFmmptiUKVMlI1ahUgUB2Ro1biyuoizFoCbY4KHD0ax5c7z6ajFcu3bNBNlio2NQu3Zt/Pi9AsY6dekmZSxaoVMzqnQ/bNKoIcLDwzFp0hTUqlMngVkBSzAIxPlvFKHngoALGgJj1sUIQV6yFxT7TGnJsYySZZYbvvpatHH0/qnTppfSxzfKlJZyTOrasIiFGUECR58vX4bMWZ8R4Wydme3eo6sw2QgcMqPKrVjxIrhx8yZOHDspZZnVa1SVMsbVa9bI5++/9x4+++wzWaCRAWH2F48HNWtUw/env5US1JfyKnfTooULCvOiWYtWGDRoEAoXKSj3S2dLaojx3SYA1KlzVwGbGjaoJ8ywbl17SBnmxEkqo8rt4rnzMpFkeTarACHsH7lfzCP6c/PnzhPW3Zx5cwWkIuhNY4UvP1+pGEZ+md83XiuFiVOmoEKF8gKyjR8zVkC2gUMUyDZs8BBZLBUvUVLO/f13p1GjqnJCJYOtbNnyoqkWEfEQBQsWxObNWxEWlkLuh4tWlg5TY+9RVKT0q2WfrZDr0sYHzJqT8cBghWDcld9+kX7bpGkzKWvesW2LtEP2nDnk2vfs3IVvf/je1GTjWMYyqt0798iiMeuzWeS58HgsY02WPEQYdXy2fN47d+yWMurWbVpKeVadmrUw8cMpCVmxloy9lWH42EHrL/3wLwLZovPjp4tpRZMt3vYMnM5kcAbx/yBFH3e64HQ6ZJLl+8eJmNv9iEhJviRzOs1ED/+u2c5mkkeDbEapH0t4YuPjxUwBNjLZYuG030KI7RwQfxDB7p0Icpw1ykU1yKZHYv8G/iMg2+9/WGqODqDJZnciJctF27RGLqeXyca51iyfNdUkHj/vJVWeo7OoqlzUhat2pzDZrCBbh2qVE2eyJVEmY11kUpR8wbz5WL5sKdwEZuTS7WjeogW69uoBkOlsGLgIYOoB4qNiMGrkcNGzUptaPFauWhUdOnVE1uezmYATP2WwtmfHTvTo0ln2HjZsGF4vXdpc6JMJyHf306VLJLr5+ONFKFSkMHr37CHJIR1gK11UGnMbjoTS3zTI9p4sKjn/XfjpJ1MyQ5aTxvWTg89xM0O6NKhft56hfQZhVjPJ8dprr8n1vfVWYwwYMABLPl0sJaVsE4Jki5cuk1JqLozFYMYTb4BsKtHR7933RJJBtYhbxniyUrjwzZMvr0+5KPevWbsWmjZrZo5L/M7EDyZg/14la0GQ7dXSr5usUcZhKjFIU4q96N6lMzh381hMJlBnk4y8EUOGCrNa2nrEcNSsXVeqHCiuP2fOHNy8ftWcI1q0aYuu3XuaGmDqeQHLln6CSR+Ml/06deoikgB87ylp0L51KwHssmbLjtVr1whDmfPzO01o7KNBNpbUqrFiyaJFYBJv4+ZNwuSpXKMGevbqYwItGmQ7efyoXDMTQoWKFDU1H60BuRdUIRBsMMoIshl98/7deyj9unqO7Et7wvcjNEWqBHpsh/bvQ8e2bWQ/MiE3bdtuAo00+Jk1fYbJqjPLmf3eK82U4DFmzJmLV18rpTkBclxljOJG0wYNRKvVCrKpBZ2C5QdoJpvNjd59+kGBbAbLzwNEPHqAUsVfVWCzFWQz3z71zEoVKyLsKR37s1JA4kq/MkA9vljjLytzQ9YnXISxGsHmEJDt9bKlTeYoCQPyuREQetmTbvx88SI6tmmHq1cvGwAmUL1mLQwZPgx0DFbghQU0Yptars9cG3niBSCn5u6t6zeEVciYkrq5fNp8/Vh5c/L4CXy1br0JigSFhKBrr14CvCsDA7X5x0TqPG6E792Hzu3byT7sm9v37BKQTV2nlyOmAXDGc8lSUERGAfzqXVfvZLmypXFHnIaNsls/bWJlvKIWpYzTTp44Lef59vRJAXVZlaFZhNyP7EE6HZcpW0GtpMQYxnezJkrc8bEYMXgo1q1eYwJsGTNlwmxW52RXWpK/BzhIKknjdyn/M79aySvqpn4vF+1/pin+Njfij5f8bS7sd1zI72Wy6Xc+sXtX+IlXk+3Mr9lw/W52YbIRZMv8tAbZgmQNyUoVxvuM7wXDIOvfwsYKBLJZe3+CWzXIDRpku3v/gazjvIlnNdpoNQc9j6uEpBo5+a7dunMXKUKTCcimzqfYpVJWH+Dt09chINvdmGgDZFMHS2rQ0iCbdndQAYXXfcs66KsTaYTPDoJfCmRLI2Us1s0aaBpjtTHYq2siXY+LKery6ElO0WEVtKY1wzhRxcYTxuIWgZjYG4iNPoEw10E43IcFZAsivOSJM1Dmfw/IZrWH55KNPJ8zkVF4d/58PAxy4YXsOVGrYjkxMkhjAGxqGWlQSg330X2XfhEXy+wpkqN3y5ZIAeDqzVuYRUdFuwNxdrrNeMt22c5Bbg9CY+PQoVEjvJghvTDfCLKRyRZ+7RrmLVsm7qLDevZENgbDHjecNrVMdRoMRTJBSEVm4KA2JXSc1MK/f793sWLFCvTt3VMyX7Vq1cFPP/2EwcMGC8jTuEkTjBo1SkTsCX4w2J40eTJKlCgqwYtmstEhjME3M6Vkl3Xt0l1AtkeRD4URVKlSFWFHqQbzgCDbwYMH8cHEyahDkM3CPKOOU6mSKsj13xggcdOgkf/9kUVGTRI+FWbGa9WsqRgUHgizjosWBvcLF3+iFkT+jDe3R4KxIoUKyIt99NgJ0fLgNbNcdP3a1aLJ5gOy3bghTDYCdUWLFRax9wPh4QJGlX7jDWGmUSiW5Y1647OpVbM6vjt1WhxP79x7ICyIF3PlkOtj0L577x48enhfnmPadOnkWATayP4iWMbNw9JrPnR/JVCWhBUuIow9YcrlUyVFZrmp2yPncQYpYeBrVy8LI0Mzu/gMrW3Lv/P50f2NmQYNsg0YPEgGXH+Qbcb0qcJgYzBNBtqAAYPEwCBnzhcECP3ttyt4+PC+PKPMmTOJaxVNIDp26Syunh07dZH9PlmySJWLvvUWxpAV4bYJOMpFHkGx0OQpJXPCRRHBvq07tour7YD+75nlojQ+YH9g3wl2KWicZUdk1OV5KZ+0j77xOrVrS/nxB+Mnol69evjpzA+oXLmy6NFs37UTz2RVZhvmZoBsfx+G218Hsp29lB5xniKItz0LhyMUDlcoXJx4qdPgIMDmlKwXy5EEQLCAbMEOOxw2LvDVeG4dm/gzpxt+h/2O8wmzWjTiERMFu9sE2YLs52CPO4gQzy6LJtt/Aci2cQtiHPYnBNmSANjYgEkITbP1yfYQ44O/AGTjopjlays//1wSD9GRET5lhmTblq/wpgJ3BOM0SjyNxTVBMQZCq1Z9IeXpAqVIZlQxbcpVqIiGjZqgUDFVtu4PsjHJUr5iRR+QjaVN8z+aawHZCqJ3z17YsnUTqlepjqFDh0qpKl2U27Vpj3Yd2qN+wwY4f/EiGjUhk+09OVe92rVw7sx5ASSsmVi5D9ixcMliFCrwsrCJd+3YierVq0vJOcEpjhWcY2rUqCXz5vc/fgcyaJn0ZBnfxq3bMHnqhzJGqXoCzWRTxgedu/cQUx1znoiPFR07xlIv5nlJykUJ+vfs3lX+VqVaVdRvSGBKGYmwX8ycPkNKRnm9U2bNwmtvKJBNABG3YhPS2KBxwwam4QABSSZZ6KLK/Zq/3VTABx5j4uTJKFNB6ebx+A/u3kP3Tl1w4uQx9Te7HStWrUL2F3Kai3CaVShAU4Gq3B49iJDExtxZsxEXGy1jAI0ZSvH6YBem3Fv1aksCNk+efKhbn9Ifyt37g3HjZP869eph8NBhUopljYUTgmyLUKBoYR+tMB7LC3n4DuNya3Kdbjy8ew9lSvmCbMlSphZmgw6vSEhZs+oLDB+sGG8vFyiEj5d8YsboG75ajxXLPpO5MnnyUKRMHiZ6YAQytRg/25mJ7ejoSNx/FIH6DRrguWzZzZJK3q8qJ4cJsvFvX2/ajEzPZPUmVS0gG6+/Z99+osnmvVo3oh4+QskSxRVb0WbzMtmMZmClCatGShUrhqiIh/LXgUMGIiQ4mSmZYW0xli+rmFm1qP8iju1EDVdKknCPydOno3S58gY7RMVjGvDh83bQrdUTj29PnhJ2PgWw2Yf43WYtWqJH715mWbLPyiSRcdCaBDA6qbpO43p5/pioaHw4eaLEp/r6877yMkaOGyfzfFKAkgbZrv12GdUqvSnH57Xt3L0LKVOlM0oI1dVevXJFGPusPiDwuGr1aqP82ADZDArMx/PnSWmvJF3cHmlDxR60o2bdOqIt5zEqlPgud+3eTcVpBsOQxh8zp0+TGJGb3IPNjr793sPbTZuaoKbvs1TPLyryEfr37isJSj2/PJ89uwBs6TM9nWR7JHyjkl6vBvrO/+LfdH/0H3/++d36dj6+jDnQ+P2k7fe/0qf+bJDNLcmJENP4QINsrtCXcf2mDVkyP4egIMqAKZAtyBUssh6My5WupdKG1FUEXpDNKUYEXjd49QQ0OOYFybxansSf7hsgm8QOxK0skL41Kja/bxjU3L17T+ltuoLMpRjPba2i8+8DHBujo2Nhu2eAbDpTY7p7BhzRmN2widthsIs3ybKxRJwWTHq0P8j2wGCyGd/zKTdLeFJd3kAkkQFEiCzaDWDPb3eZN9xAfLzSfFDuotcRE3XSC7I5LiBImGyqXDQpNeakmWwaClOvqNnoRlkZxetVNk71gDhONjZVJvp5+CEsP3oUDylSnSwUoTYgJC4OwWSOCXCpRXIZuNilHPROVDSC4uJRJMvT6FivrqjCcSM0xJJRHZaof1kOYDPLRfm0WDLKDkSQjcy4Q9euYc6nn8AZD4zo2xtU4iBMoDJfynCB+6vurgJb32FLLWh1QKoZJHRDo+4YdW64JU+eUhhTmsZJFg+ZWcxsk4FUrnQZ2S91urQ4eOgQXitZUjHZzl4QAXuy3tiOL7+ST0CKLp27Cdj14ZRJommVP98rUk4poI4fyFa7bh0vI80Af8L37zXvQy3I1X116NxJspFjRo6RhY11Y0/mdVOrTdPjCdaRmUlnS4JYffr2wsaNG8VhdPCQIQk0zvhUqAmXl4w4AIePHJPv8+8E2datXasGG4fqV2wzLiCPHT0hINuAge9J2SQBpSJFisg5CbbtP3BQ2Hp8VgQQjh45JCDktctXjOfjENCxeNHCxrvhEDfXuvXrye/HjhwV0IfOoFxk6Y2OYSyjSQCo2tyYMmWK6MFwwZshE9UB2VdUOSUD2xy5c6F0mXLy+xcrV+DdPkrMW2jTupzJ1NCzCRNv7fr1AjrSJIHgaL/efQQcGTt+gml8wONVrlQRZ39UTqV8Tg0bNhJGhsYDGSDu2r0D77/bH+3atUHVGjWlrJbMNrZfmrRcnCQ3y0WpyUYNt4/nfyzttG/fHnHCff6F7ALObd20WRiJJUqUFLB4yJBBfiCbajHdTgPe7y/nIRuiS5cuJluxV+8eIprc9933lFOg3YO3mzQRVgfvv3uPXkkC1z6d8t/+y58Lsnk8yRHtfgYPIvOBmmwxnsLwOJ5HcFAKBIekENc9gtcc98k64yRs1WTT5aKhLqeIoary/4S5cNO4xa6Emh9GRMhiJCREuQXBo5hsulzUGWs1PvCWiyqekndT5/sbMNk0yBYbLcYHueguGhMri2jfclFLGZSl/OT3diOzdNJmU8YHdqeUix6wlIsmYLJJO/sy3PV5rZl5Hjv60UPUrVNHxi+lG6U2slL5floBeitvPgHIQYdVmw3587+Ck6cUC1oDc3QH/fzLVTJ+apBNl4uWK1dGNDh5ZgEj4MDRI0dw/OQx6V10Zy5ctJCAbNu2bELV6jUxdvRoNGvWVEC2Du06Chu4Vu0aOHfhggmy8fxkyrqjletrvbq1hX0bFpZaklGcYandePrkcRlXn8qQXsb4+fMXoEmjxtiw8WthIpd6vbSMv5x3yECiHuapb09j4+at6NSlM9p26Cj3SmFzliZSe1NxqVRgKBqrWj9GHFDtPsYHGmSTMU2P1aYWlmpxH5DNeEJSLuj2oHXzFjh+9Iicg2Y1H06fIfMaNwIQVd+siKucm2zA4qWfIs/L1LlVG8vaHty+i1o1qklCilutevUxeNhQU2xfM5NOHD+KY4cP4cSx4wjfv9+UVyDzNX/+/EieKgwlSr6G18uUlrLysqVKIVYSad4xgv1BjBeEVTcSNerU9tHKkljIo8pFNZNt/sJFKFiYTsiJM28C9XT2M7pZljMYiTznvgP7EZzSy2TjvRFkYynxnFlK8L5KjZoYMUZpeMnzE60/a5Af+L1SLep9Xv4AkgKjYZaL8v38ZtNGZMxsxD42cmZteK9vH3zzzVfy3Hv16YN3mrcw3yX+EPXgEUqVLKH6VGJMNnc8ShUvLkw2XgcrF5KnTh0wWcvkmXbatUrX6LiB192hXRupVuB4TpDtjbJllLyHjeVFRl8yADr2/I3rvxZWZ0wsI2XVKj179xFWv2KUqS/pNjJwKbNfBvpBM1j1eKTP++Pp7/D+gP64cO6sIgXYbGjXtgPadGwPm8tp9C8rX8KEEw32pIIwpfrW5kGVcuVw/eo1+eyDiRNRoUJlPIqIEIB/7drVOHxQxdnq+j1YsnSZSHW4xZXVKxcg75c4HnrknWnRrKl8h67pO3btNHQr1V46VtPtYAUQKUNCCY5Tp04hZepUkuRNky6ttJ2MF0ayQ9/DzatX0K1LVzHXIMDGY+d7+WVMnTULKcPCxD3WaqDgT/bwzg9+8+9jHFof++D++fCfFvinBRK0wO8F2dQByEQ2DuWnoqSZbLGetIhx5wCND8hkswfnw/VbNjybNTuCnApgU0y2EJVUD3IYSQQlK6DHUIfdhQcP78k+yUJCTJkOUzs1sJ2ADErRcQTZ7guTzWrKpBvBPwZVd6ZkyExPALqLGoO8lWXNfa2JIH2sSLL4/UE2M4Pt1/yc6HgyZi1IuQuh8QGt4BMj9wYA2bj4v/fgAdKnTeuTwZVTScbIGy7r8/mCbMkQIuWi3hvSz1TfcLwfyBYTew1xMacR5gyH3X0YofaLcNiuw87z2f4Md9HHg2wyjWqEjZl/im4DoAfbR5u3Ysu581LmGeKJgzMuXmx/ySqTwEIHR4YLphR42IC0Lhd6NWqMHGnCRGONQBj7OI/tv7yUzmmAZLxSBYEokI3h65HLVzB36Sd4OsNT6Ni8mbDouB8BPe5LBRCGxuq7KrizPifpiH4253wWcTGxeOmllxAU7MQzT2fGhQs/y8vSo3cPfPnll7KwOXDggIBsNAmgMydBJAK41Ogiy40gG4Wlmblv1qyZGAs8fHRfGG10T6MeTnRUhAhD//TjWfTs2RNdunWV8zR6q4EqF504BRpk47XOmjETixYtUuXEBgNShyb89+oNwp9AhrQZTOFF/SrotqX76Zp1a+XPvManMtADVg6GFSuWicA+SxO379ghLw1tfPUCg203bdo0TJo4UbL64QcPG4d3C8iyft06KTdMm4qFwBDtOjLCjh4/Ke0TfnA/GjduLPtQk2fJkiWGRttA2Z8MgxbNmiMyShkDsB9xsVGnXgP5t0G9OqL9dfnaVTz/XHbJSNIqnQEQGVcDBw8CS2bV7dhkIaRLlPSz9r6vXtMTk25r0VohaPfBhEmyO0G2/n37SYkTQchMWTILyPrcM1nx+uuvo3fvvgIyrlm3TlxKqWVAEIQBPjcudrW7KEHWerWUUYAqFeqEy5evCsPTrMX3qdGno6DvIoRlUx06dDBBtkaNG0r7Vyj/prFcdMuCjQOzDP6m/qRdGG5jx47G0uWfYfCgoVBMNrXxevi8ihUtLAvEzVu2iXuo3nr17C6lEgTZ2hFks7nxyRJlvkDdoHXrvzb35f1rxpb5x//4D38+yBYT/wweRFMrLxgxKAK3/TkB2YKCQxEcklzanzRtTSfX7qLCcL51V0DqEJaSikGKwXzQz8P4l8wINU4pLa8Hj6IQ71Egmyroi4HDpjTZ4qIOwBGzFSGu837lokpP07r9rUG22GjDOt6qyWaAbJph/iSmPQH6nAbZRJPN+cdANv/SFx6bxi0Hw8PF+Y9Mi6KFi8h7TkCdTFO9qLWWIsn7J3FEQsDhq282CkuXpd8nTp2UO2J5dtnyFdRwZpSLapBNElzyqI1jsZyTjuSGTgjLRakd2qcXy0UVyMZFZ8vmzWXMbt+uo2iN+oNsymeMIIoHZ374Xsrx9XzKEtXadeohIjoKbzWoJwYqZNgSaJs2bYYYTaVNlxqXL1/GCzlyCSONwBzfixo1quH0d9/i2+9/RPqMGbBxy1YZOwgODRk0GGtWrZLz8rPg0FABDfU4zqSkw+HCCzlzYuLkKTJvjhkxHPGxiunp83zcHty8eR3UyNUgW6nXXzfBH7bb7l270KOz0rZLnzEjVqz8AmFplZGPTsqWKFhQxlc+rS3btiNtxqcUuGAAeXwnF3/0MaZOmih/p3HPtt07hWWjnzDf5907d6Bb166wx3sTZWVLl0aHdu3R991+MseQbTlr7jyZL7ds3ICP5s3H5V8vISoiUrTgWF6bLDSFgIGDh49AUAhF7719KCDI9vESxWRLorzNn2FC0NsKsrFF9hwIR3DKlD4sOIJsY0eOEFkJbk3JturT2wT/fHu4t8+bILM/SmGNDS0lpaLV5fEF2ehOmzKV0n7T78Y3X63DD999L+enjEOhgkUUe9QYDuOiIsWESlhRdicOnzSMD4xjSNIYbjFyIJON7bt77z6kSBWGy1eu4Py5c7KnZiXKeY2EnLoGQV+RLmMGMbHgfu3btsGh8HDEeeIwedpMlC5X1kzeESzUTDBmuGdPm4H5c+aaWo6UIaDIPzX/hEFqMJ3JbXscyKbHHX8Gg/+IM3/2XEyfMVXeP8aL48aMl/JyvYZSYBQ7jzYSM1s7AcjGdps4ejSWfbpUduJxcuV8EavXrUXkI6/bPK+NQBWfUbuOHdChY0dhZGomiB7N2JYEKceOGYUVny2V71SrURMjR4+F0vTSY55SZOf+o0eOwpGjCsijLnDePPklPlu+YhmSJU+OGrVqB157eCDmVr26dsftGzdNBhtZwtTSdIYEG+xMLUej2uEfkM18/f754Z8W+Le1wF8Nsp3/NbsYH9iC8uJRVAqkTJFGmGxMikmZKLV1nQ4EGcYHHI00yMZGoPYuSSr8nPt7Zcf8RmC/AYRjInGEiKhIpEyeQkC2x1Xi6fiWAxHH7EcRUQoI1CaMidTH+id/4+LiLSCb8Rj9AUn/GlVe7N379xHqChKGQaIgm9/xOHCTuu4F2fxIZMbErynoXuFqVRRw6+5tg8nmTEgdt0zGcfEe0DFLgmH3Q8TSXTT6BFK5DnpBNscNUNLeJlDTn1su6mWyqehDg2y8B86pZLI9tAGXASzcvBnbz5xFzjwvomGZsmCBB/XThMIvTLZ4U2hda0zweKmDXAKGkZWmmWY6MLDSJPX59b/shgx2dGDI6fn4pUtYvWkD2rdpZxoihJ86jT2Hj6BOtWrInzG9z7k0aJdYB5WsmfynMvZXr15FzhdyoESxIgI+HD52VJhpBC0I5lSu/CYOHDgoCPOsWXOE3UNwjgL712/dFJBN0S6jpb+NGzvaB2TjvTEj2qzpO/ISbNuxXUAkgmxkPEycMBl16tU1Bylqc7GEUPKWhm6Nvhf5PYABAr9MnTspK7LZEJo8mSx+Am0siyTjic9r284deO7ZbMIQ4/0x2Lr0y0UJ/LlRo65N2/bGYdzo3q2b6KdR+4culNzYbtT9OHbilJQA8QIrV6okJbcEoJi5pYNp1meflWu7fvUGSpYogfz588p5yHpgGUHul/IK0+/dvr2FFXjlyhVxsyNQSS0yaoIxI0mNODmPsVHYd9+evdIXuUjNkvU5tRCyuYUp9+D+IwGIWOrJoIv3R9DU5QxGpsxPm850BNmoWUb2HFl4XOxSmPrOzVuiNfTJJ0sF5KI+B6/54s/npcyrcIGCYobAoLxGrZrCJGQZ1d6dO4TZdOPGLcmm/njmjDDwGOizDJSlVdw+GDdGkgFduneTMtHUqdKK8QYDVWrbLV64SMq8Gr/VAKPGqXJR2eweAUJnTpsuZU4U+FXRnxrMB7z3bqIgG9u7W9fOch0Cmkm5hWK0tm7VQq5z7JjxUubFvs2Sl0oVVTnIydOnpPz177v9NSDb/ah8OPltyGNBNj5vajaIXoPLKRn6O7fvCUOFTDaHlGb7gmwy9lncIqmhoEE2zWSz2ekGpZhsTpyBO/KAuIsGO87BYb8LG3nCAQWDLbOjgDAuuN0hiPVkRlTsy0iZvjwiYgsh2pNZHKrdAh2p/vNH9DvU+O2nyZagXNSGsNhoYSgzEPFf7P8Z/YvX8btAtkBTrd0u4wYdzq1aP3qBzDEiZ44cKFBAGRZwHmAiQbvlsR05Xgx8/30BkTg2j58wwQdo43UWKlpEStP4M1mjLB2k66heUvI41y//hv17lbtkUryg0qXLSqmeAtm2oHq1mhg9ZqQkg8hk0yBbjdo1cMHCZNNPgnM8dStnTPvQTDimz/CUjBc169QWBp+1z0nQJww0zdRUV2iVdFf9QjHMPl60BAUKvWKWi65bpcpFJ0yagvIVK0j/47wya8Y0bN26VebJwsWKmotbp8cmCZHDRw6KdmXvvu8iRQrlY96vTx9s2rBRFu8sx3z19VLCRFH92o0ObVrj8IFw+f39wUNQt6GaKxWI5pHF9pvUu6MAdFAIDhw5JMYGVkkNHufKL7+iZuXK5n2uWr8WWbM9L+flfMyN8czkSROEIcNkUPny5ZE1yzP4+KN5wnBni1SoXAnjJiiwjvd95ocfMWbESJw/ew6DhgxGpSpVpB5DuxHrdtTvCFuaic/m71iYbE8Isvm/Z74gm+p9BNlCUjD6Uxpimv0z4N1+2LB+nYxfLPNt2baNAk1USz82dk30fdfyKvJAvECUchf93nec8HMG1fdiBSPK7ckAACAASURBVJ+tkLa5MLHbDZBN9Uf9nARkK14EUY/IZLNj1569EnOwxHfcyJGmPpq1zXRsxtJOLgCrVq+hjDAsIBuBPYJspcqUNhlRZAOyD1EOY8j7A7Fj2zaz5Cht+vTiRpzn5Vd8QFLfmFYnU7zyA9LqVre2AGCQdexYvuwzbN+2ReKH1GnSmJI2qv8+ft3hTR5wPQD8cuE86hDIcnPNYrz7Rn8WkNDmECOWshXKo2y5ChKDWQFgH8dktwfumGi8WbY87t2/I9cyfaZyCWb/0vOl/o7DY0PH9m1lbOQxP/t8pVdOxGimeMMoz3xnBFT1YP3qVRg5fBjiYpSED/tL2/bt0LlzV7nmRJmgWqtP9/YnUDjwf9f++f2fFvinBX5fC/zLIFsipyGTjbVxMe40Ynzwy7XcuP0wF+JtuRARlRKpUqf3BdkspaIyDhmabJQbkIoCl0sqzSgfw/W+naWLEneogYjGUup3Y5Y0JEI4vxN/oOGZGG8a7F6NxZnJKct4I58ZINvDR5Gy3tQgG5MxOuFqHfOtyRce8w+BbCFBQZJZ/b0gGx0AyTxQIJLlyQQA2dTHKmi8efu2LD7JZAu0QNFTIplscW6D02WPRGyM0mQjyGaLP4RQ+wU4HN5y0T/bXdQfZFN1oop2yC3O40Gk3QbCLB9v2oTdZ86g0Msv453XXxenULLGrFwJKwwoGVXDTZQlnRpgMwqWjPP4fl93AHZ1CRaNJmcHIGn+0r37cIallA5DOdpdp09j1dbtiHTYEWyzo1vD+sifIYNcG5f+8n0t9ucXcKj7NDq3wcKiyHOfXr0xZ+4suGPj0Lf/uyIqTev02bNnm1l8lvuNHjtWmAC7d++WjCgzpQTZrHpUBNn4vS5duwtApC6HGmyNJQPfolVLAX0Ish0ONzTZ6tU1UWsdSIUf2Kc0vSwArbSV32SuP2dQyMWG0mN73ObGmxUr4vyZsxgxehQaN3pbyg5Jr5djIV5ALLIy2nfoIOWkCuyDCbKRqcdMIZkMnTq0E9dMzWRjW6z6ciX69lLX8WaVypg5a5YXlXfbcPP6daR/KgNqGQ6q2l2UoB4zlwz6CATSTSvWHS/A1aULFzF8+HAR+k+g/+UB5sycLm6ow0eOFvYhG6pI4cLCJOLxCSiRmVChYjkZBD9euBj58ilHU24aZKtUqZKAIqPHjMGRw4fx+WfLxQ2QRgVkstEdj9vuPTvFKr5V8xZiEHHz1h0B6c6dOwceo0njt7Bt8xZcu3YDZ5kFt9nk+ZPlR8Yj2YpkPDVqWF+EsA8eOSxg52+/XhEmWroMtBfxuotyvzz58+GjBQvNxSwX79QH4mI6WUoD+PLYxcXu+NHDActFeUwyK0+dPC6aSY2bNNUFhXI+mlFQgHv+vAUoV66cWXbMd4TPhEAiweS/7/bng2yx7qy4F5kXp74LRQyKifGBYrIlR7DhLkommxggBIeYIBvnBfY/AdmcDjj8mGz+77Yen/xBNjqL2m2cM66DmmziLhq7Q4Fstvuw2SJNFpM8FwFNrZzhv1G5qGl8YJNyUYIDKtv35290n6N8xENXEG7a7AHLRTO5aboTAyfLh/wuQwU4RjLK7xo5V6myOF3e6J0VJdmhtQrhljKqyhVUUiKMiYLdu2W2czMxYgzoGkCxLlC5vwYJfvz2exw9fNAIvhJvL+9Tt0t5HJMFBNlqVFcaac2aq3JRgmwsE69Zq7pvuahNMTYItjRt0hjfnTxlsrt41m49euLMuQuiW0QGbI7cOcSUhoYPdDFlF5cklcuF4sVeReq0aYQ5x7Fu7Phx+O6Hn2ALcgroZ3eqZNfQQQOhQbaJkz9EuQrlpa3ETKhmdWHGkZm0gG5/Bth55dffZN6Ki49BmTJlMPnDaQYjxm04qip3ZoJsJV8vBZtdlZ/evXML5Uq/IUw9MuZ27NkvTGkdzLLFD+4/gC5tyVD0iCv0yjWrfEwopFcYzKc3ihcXXTf2hOlz1LmYWLIKugszx/I+3rx+DbVq1EDkowikCEuOVWvXII1mmwMi4D510mS448i6sonmXL/+7wlwz2fwRCDbwkUoUESBkv7VA4970/xBNoKF+8MPBgTZunbsgP27d8nh+g8chPqN3jK14vSiwpoktoJEiYFsjD9EVkLcTvmvqk5o3KC+aCD6bEZMLmxy831T5Ygsv9dAkZVpIPGv04GjJ+gu+niQjUw2svMFZBs10jx1wGoMIzlc2QDZyMSiDASZbBpke71sGR8zhosXzqFrhw5iYqTdPV/Kn0/YmhkzZTaNNAI/P1+QLanR05rIUeOW2jh+KfDYAMZYQGMYMliflz9zSwOtXF/du3kbUyZNwLo1rJ5QizsNapH9XqVaNVSqUlXKzHXlj75e/8Wjfrd2bNqEPj2pQ+dGWOrU2LxjBxxOp6V/GQwSjttwo1PbtqZRyYpVXyBHzpfMvq/uw8L8ZNVTfDyGDRkiIBsTtLxmxjWDhg1Fleo1TGMY7YLs377e8UJ98keSUkk9u38+/6cF/mkB1QJ/BchG4wOWi/q7i167AWR9JpuAbLpclEAWJZ+oMUuWuSAnUi6qxhf+jRrZTLSrctEnGx84ilnLRa0x8ePGmkDlohpge5I+41sumsQ3dPlmnM0urBxfkC1wiYY8NG8zICYuRgCDtGlTq0le0CFjGtBaLRbGgA51yZ5LALKxrl92MJgBhoaDKhclA4yzWTSio68gPvaUpVzUC7IpgPDPYbJ5wSV1P+Z9+4FsUi5qA34jk23TJuz76ScUy/8yWpd+AxkAKf/kRnCNuR+qhyiFOe8mjDRL6adMQgH20ddEYIz/0/CAy3dCPQy/eQ4WFbJ8lf9To23vjz/hiy1b8dCgYqaLj0P3BvVRLEMGUDlMH0sz9Ez6vO7s+jo8BFZWom+/3lIe+d577wmSvH7NWin3YXBA4ImsNbITVn65WgIuiviTqXTp4nkpHdUgmw5IAjHZ+Nm2LVsFZGnesoWUFPmAbHXrJmigb75eL+U8ZGBxEaGDJH+QjUAfBfvD9+1HpapVMHPWHB/QJOFr4xYGwLKlS8WdctrUGRJkXfntshgWhCYPEa0flufoUkDSX6nhRUYe2X8yqPh1SxNkA7Bt2za0a6NKFNt2aI93+/f31X6T77oFZDv17fcCgrGd33jjDfx2+Rds2rQJOV7IJY51w4cOluMUfKUAPv9ipZR6KMaBb4/65edLUiZCQGPnzp1iQkJNuNt3bhogW358NH8+Ro0eIayTlV+s8il1/OLzlQKSDR86VMqEtQYeFxlkIAwZNMAA2XrKwmf3zl0CsrVo2UzAu+UrVgpYxneb5aWffrJYtPykpPj8ecnKkwE4bswouZ83K1cFhcpnzJwmjIYC+V8WBmPrtu2lL2ogUbuLkpnIfrllq6FH54nHpm82CEuGEwABOpW5sIv4OMtndLko+5xuL1439fhSpEwm9xmaTLPSlJNfvrx5pb9rd1GK+Mv2tzM4SGxC+HNBNkL30XFZ8DAyH058H4poT1F4HM8iyJU8AcgmmmxBwbIYINrAttMgG8tFXTIpGzqWfuVGMiZzMUDmFDxSLkoGVfJQTtQexLsj4XDcQpD9LOIjE4Jsap7yak/6Bv3/OZDtntOJPb9cwowNhvGBqcnmRFhMjKHJpmYktWlQS/2mM3+JuZNxEa72S7joVKVPXpBtZgB3US/IphdKCY8XaAGlQTZPfByOHT0qZVfWTS+a+bzv3bmDvhQuF+3P5Jg6fYYs4rT2mvd77BvMjtrwUp584sBHoICMjaVLFmPi2PFK40N03LSwgoptVFaTaVW1yGVfGjFsuIyFW7duRvXqNTFmzBg0bfaOgF4d23cQbTQ6Yp89f97UZBNIwwNc+eUSalSprMYNT7zMfdExMQgKCRXxcgrZEwyJFxEIpQVBwHDB/HkyrvH+WepPoXJqSbIEP0VYSixYuBDZc+c23EqV7q0C2eiyaseEKR8K24ssb4JQ1JPj4p3XMXjoEEMfFPhy5RdybxwneXwa5RD0y5I1M/r27oMtmzbJZRFko/GBvq9dO7ahe9cuEpWVq1ABH0yeqsAMg0ZGdtGnixZj8gfj5fsaNKGOllfo3ogN3R5pI4IkfAofTJyA8pUqmyCYgJXC/FLlt9K7PW706dULWzZtljlmxIhR4pDqNpkxqlz3xLEjoqfH0lfGl0WLFMeEDycjRVhqk12jYw5JbgbQZCtQhOWiavxOANT4J42N18+/XJTf2xMejmTJU8oUwC6m4jsPWjdrIZq20tfGjBVdNu1GqVlG3vM+HhTi/v7sKdV+SlSazqrRkY8MaRP9xhhHd3swb84chO8/IOdv1KiRKrMUbVW1j+luaoy7BQoVUfp/BghJNhTHkpLFCst5dLmoBtnGjFJMtlFjxqFAIa8+H1v2zq3beLtxY+mj0l/GjJNxjSDbwQMH5Bo+nDoTCmSTq5F7YvudOHJYOcF5gKLFi2HarNlwhAT5gFH+z84fMPMdePzv163KZg0GfCCwzNqaSvlFsRCtSSBTC9tkF6rxcvvmTRKjPbhHqzRVMkszoMpVq0myM9dLLyoZBBm5DEdVnwv2/iI91cPY0oN2rVri6KHDMr40bPQW3hs0WLE5dXKDzn5GMoBJ9S7t20tyktdsBdk4L1hBRb0S/Hrtegx8v78JfjPWXbFyJV7ImctgjBq2JaIH6QXRrMBjoCSZ/635t3cit/7/7s9/tF3++b7qMv/fwN2/AmQj6hAXr5hs537xuotevaWMD4KDQxIYH9BYk9fCccO6Fk3oLqpmX3/8Q7/wVgzJanygdYq1caZ1gLDOpOKyTGktw/iABg0y2xuak/p71vNbl+7iLmpqsiUxDPmDbLSmDqEInDk0By6w8AHZqMn28D7S/26QjUy2uz5MNi+DzkA4JUCxQcpFDZDNgyjExl4TkC2l44BRLqpANrsnVtGW/IL3BIO4aPmEIj4+A6LjciNFepahMQigCyBtBxS/7ElANgn6jXJRgmyLN23E/h/PoEi+vOhUtiyo7MVHyGMRXLt05w7uedyIdyg1NKsjo792hWaXmQ/dKC/h83GJwyiQNV1apLLR/FudgyAeS0bvAdh68hQ2hB/EW21a49Sln7Fm01YJ9MKio/B8sAvj2rYTEPCJQTa3R8ohP1u+FJs3bxYRe4JsFJEv9EoBQaO5yGWgQEFjWqfLy2QEy6+9WhxXrl8z3UX1fWmQTRsf6EnZStPkvo0Nd1FqspFZpMEMvb8G2Qh4kdGlN/92ZZtTWHrf7j3CGpsxc7ZpMCDf8V27yvuwatUq9O7VS3TnTM01c79AuUWgYIGXhdFFRgL13Ki5ljtHTnEGpfmBBtkITJKtFfGQDBtVLkpmX8U3jQWbeSdu1K5eAydPfycgGPXB6Hb57HPPYMfOnXDHeaRsc9mnS+QbaVOnwYxZM1G0+KsJmWwyjnnEyGLt2rXyPQJg1CS6c/eWHD9D+qekrJOiwvydTnDWwVGDbCNHjsS3p05h+/atwqKjBlrhIgXFFIHH79qD2VX4gGw8D91kZ82ZLSw2gowUJn+1hHKkJcjGIJfll1yU8HmvXrtetOpq1KwmjAytTffZipXS71hWxo0gmzAfGzUSd1FxR/VAGH/sv3pjGRh1Am0O5ZbKctFlK5Zj0MAhwp7kvbJ/V6tSVUrRunXvgh49e6ryU6OMcdeuXWjRvLkIbx46eEQdWrvPWkA237KVv1t8+OeCbDQ+oCabBtnIZItDFgSHpERwkJXJFizO0gTZnC4FULsdNty4dUfmkxCHS8pFNXjrnwSwvqpWJhsdioQthWjYbDeEvZYAZLMrfcO/L8j2K2Zs2KTcRWOjMbhNa+RyOJEiNg4uav4Yi0xrT0q0nMyvuwXcz6gLYzvSzTrC6cINmw2zaXxw7boAHcUzZUanapWR0WSyMWD1hh8atLP+zf/6+E49enBf3nNnAjaeMe8b8IYG4azsdyIWuvpbM0C4EOXfFi1eilcKFjCZbJ8tXowPxo2Hy2FDvjx5JdnBkvrs2Z/H7dt3cefufUkMOZw2JTfggTB/d+/eKfNbxoyZRCuKem9MQj6X9VlJ4Bw+egSPIiMVyPbeALWghBvzps3EnNkzzUoAzhWFChfGpV9/E6ArNpopMK0LxzBFsfLI0hLNSo9drodAId8FlsxHxUSjYGGlE9a+Y1cULFzAD2QDJkyZJiBbrRo1cfHiRYv2q7f1zfHHAKYMWEGMY5o2e1uY6QFBNkNHjY6K3Np16IB2XboZ92yXWIv33qt7D+zcukX26f1ufzR+p6kJVmluoa50qFKxAq5fvSzPadIUupDS8VUGTvn+4oUfCwiLeLdoyMVEReDIkSNmCS7nIXHYjI2VZE1sbLy4icbHRsv+8lYbEXL2HLkw56MFIuBuLen7d4Fs1nJRH1DPY8eoceNRqbqhHxbA1T0pNl2g91j/7daNm6otbG6Zm7Q7qe4RnDtZuvrNV19LW9H44O0WdBc1kuTCinPAE+/GjWtUG1YGSOmfVjp7vDaCbNQfK1WiqKnJxnLRVKlUuShBNo4Fs+d/hGKvljABbR7r1vVrqFS+goA5viBbOxw8sE/AQwLr/iAbdfkO7ttrAj00VOo/cAAqVKlijOYKPH9c2yUAemyGXjLZ/bNnI03atCIdQmaZHtM4xmgDMN6TSs7pLTAYSpBNPjFANkqjzZ09U8wv9EYdOZ6rZes2SEMXUD0rWd6Hx92LZsexLJjMRQLU3J/OvTly5pa2EMDOEBqX52i4zxJkO7BPtfXSz5fjxZfy+7SdHNsAcvnz1k0bpdrCbhjP8Fi16tQRncRQKY1OCLL9XoDN+u7+fwND/KbpBL/+A5KpJvlX+8Ufbb+kns/f9fO/AmQjky3erZhsWpPNQeMDuotmVUy25DT7M5LojO+dLocJsOl1JMcqDbIRhNPGm2q+CbxZQTbO//QTyJDOUklpJsOM/mI5jI4lGQvcvH0HyWhOKeZNXkdz4YkZ39EYmfVKouguele7i/pdo3UqUNlWLkQ4kdhx5949YXeQrsdBOOBNWowPOAFzDSnGBwKyKeMDOyefREpZVK6Hmy4XvYMUKeguSr9MZqb8QT2VQ1GabPyZAqaPEBfLAIIg237Y3UekXNRuvyEG4X+O8YEC2fRG6rpMzKZ4qPpElyHEuz2IsNuEybZ44wbs++ksiuXLiw4WkI2hH8Gv4VM/xJXoGEQ5ebW+lvLe8ynBX2YSJaNm2HHrzCLbyhEfi2Rx8ejVqhVefCqjsOW0AcNVMqNOncaX23cikmYWyZOhafN3cO7CJWz75iukjI1F3ZIlUb9oEdFmE4iBjnWGy5U/48nsdG6PlL9RH48Ms1fyF5Dn//2P32HWzJmyiFm4cKGAbCNHkX2kMmd6ULSCbNo1k6f2Adl69bIAQgaD0Ahq6tSuLS6kEydORO06dVR208LO+vrr9ejSubOwyt5kAKfBDr/3gC8OQTayzDTI5n/Pvl9xi8YWS0a57d6zD5mzZPEOAglAOfXtI0cOyeIqa9bnhAorm9uDYsWVJtvJY8eF+de+U0dZxBHQIjuNLEEGxWRrVZbg0RtOV6taFT9+p5hsFKv9P/auA0qKYu3eSZtYomREBDNBBQmKEcyCIqAiIIoEFQyYc8IsBhQRiYqIIA8FFBMooEhSVJIPFVAUA5JhYeOk/9yvqrp7emZ2Zgk+3/u3z+Esu52qK9et+93LciCQRZCOlvXcmeROMgW058/7TDq1a68dgIE33GCBUNu2bhZQigcXl7/89LMAXdQ548/tu3aK+cIRjQ4TNkUoGkHHjh2tLKlYqYqECZhw0bcm/wutW7dGzyu6i4DltOnTRfT47PZnolevnmjT9mRhM3699FtZvOZkZQjzi0ef/v1w730P6GdHcGKbNti8aauEkK76boWAay1PaC1i4BQdpivf0Gefk+9nf/HYE4+j8yWdBRy8adAt6NevHya+8XoMyLbsm+UYMWIE5s2ZI2G9w0eMEB25FSuXCfB59ZVXyXMZGkaQ7f77HkSffn2lv2GY75NPPi3uqAvmfyGbAgQkufj2B7xynvpMBOwGP2KHx7iq3D/81/0LsoVRAUEaHxQaTbbWiHjrIyMzNynIRiYbwWiGK27bsUPyu2JGluCVtgOaqrMxhhei00mFa08Mk43MJYJsxl00XGwz2bxegtn5uv0mYz3/55hseWSybfgdL8/+BEVeHyqUFOHh/v1wuM+LSqGQpe8pmwceGoCovSUzfrq7IyejQrp6PQmxrncwz/ksBbL5QJXT0R99hC83bpK20LZWPQzocC5qOMNFHapb8eO3Hic1s8ZsWxXs2Y22J50EH3XbnC3DxXwnKCEbLZqBZhaM7NPk71G1ScWPjwHZ9KL5rQkTBWSj4QxdibkZwH6EGybcxJj18SciY1C5Ui6OO05pORFkmz//MwkXdTLrrLHZ0kjzolv3nopByzwNB3HheRfgr41/WNqgNWvVwV333I3iYFjAfIJAdoge2XO2cYeMkRznLBsjBRQZwIA/n31+GM48u73U28H334/3ZpDJBjw39CUJF73rjjvxxx+chej6AOC3337Frh07ZZw86pijRYRYsZXUF5GlRw3VO26/FXNmz5FzTiYb9eJefH4oXhs3VsrqrnvuwaU9e9nMaGpBhYM4/ZSTUbib4vfA5LffxpFHHSNtkhN8A7ryG6kbdWLLE8QtnvpNb7w5EY1Fm08xlfhv5Ag6cI6I09CzF1d6XqAZZ4bN5ae7KmuES5e1wWGHY+z411ClSjUrPxOBbONen4DjTmgZB9LEg1mxoEoMk42TYq9HNNmyyWTTTqXMA78H6N2zl4z7TOMTQ56xQDaWBefPHD85Dkv91pp4/FqCsYZZRS0b1Q/afZcKv9HM3mhEXHx/WfuTfAvF9BscemjMPIKaYPfecRc+/ugjqSw0YOh5VW9HCLDqTxjWe8qJbdROv9eHZStX2G6wCY0PFoirrjNc9JUxYwVkExAmGpY1AkG2s85sJ234/A4d8cTTT4nRBfV7lyxZJN/34kvDNcimmAf8PtZlGnh8Mmu2BbSxPzvr3HPwwIOPiOmCCa9k3TMunKq2K/3dqGsTXgFVEcydMwe33aykLU48+RQMfeElBLIZJ6LzWQPUyRb57nKxIimY9gjw5uvj8fyziu3J72ne/AQ8+Ohgma+atYUBApzgFKE6+bvFtNCrKE0X47PvuesOzP6QTrHA8S1a4NU33pDQesWE4/WqfclzRf3Tg5tvuF6YrUzLxCmT0bhJrJ6d/T2KcsA8envqVLzwzDPiJmuOWnXq4NHHH8MJrU6SdJpw0bh244pwSrYp9P8VDPmHTxLLk/dfmgMHGmRzMtkIstU9+FAB2XJ0yKgC2jIkWkXW2cQ2qKWkQXyPzy8EHSfIlphFFttjELeKNd601wox00r9ixt/2rZjZ0KQLVUxpw2yqSHHAEVebN+5UxbO6YJsvJ8CeNxBzMsnkniQnkAm33dJBrJR4FpCd4yLofWVamhVmmwqwJIgWzi0DSVFy1E58CW80a+R7flFM9kYf3EgjA9KB9lEk81jg2yLf1yH1sc2xbVnnIHaGsRiqhi+Oen9D7A5VIJin3LUMqEJ/Da65akFIwdFBTqqyZYJB9KaG3QrjYaRFQqhy1lno0HlSjI1JzeD7qKzv/s33plHDbYAjmvVCnv25OH3Db/h2qt64c8ffkTG7t3o0KolqGBFOXzeqyDEeOxYLXKUDgwbAhctFSvn4vbbb7dAttU/KN2PhQsWiAB/9x49BLAwINvrr40XYfhFC+YL8LXup/Ux4ZkGZCOziW6i5nu5J3f3PXdj8cJFwmT8a+NGyY/xr78u4YV2+I+aPNCOnuGijQ5pIDv7NuPBbjZs5NT+IchGsWylfzYqRbtSiz2GBXISTOYbwS8rt5KAbGY/VZhUDjCQLpUEJB99eDAeemSwPJuaY+PGjROgm+YDM2YoUWsCip27XCKg0PzP5wlrkA2CjC6GUjKUis6nTz31FPLy96B+/fp49dVXxXhgyJAhAgIRnD2oRg1MnvIWGjVqhBPbtMLmzZttzTeHbl2iPHNnzvNDX5SQKQOyvTnpLXF5u6KnAtlGjholi1maDNCAgSYOCtT3Sud6xJGHSagnzQSOP6EFJrzxpk5LVDHZ/toCmll0u/xSAdvGjX1NFsET3hgvLEABJNu1x/z5C6Re1KpbS8w4nh7yrJgjGJCNO8R9+/ZFl86XSN0lEMh84qSW6Xzm2acxadIk5GbniJYaQ0F/3/ingGWsxyw/5tPQoS9KuGy3y7qJi1wLLdhuwmoYbkvQr07dg1P1z//Q8wcGZMsraCLhoqGochc1IBs12DjWGE22rKxseH3KEZCLAo5FzNMcvx9+L5cDJpxHh/E42pPqKVUDNOGiZLJxYRGNFAnIlun7GcECDbL51+KfDrLtlnDR3zB81qco8PlE/+z+/v3Q0OqvnVpojoW2WZ3YkXyqvjEvHEKyyX6XUUDcspWW51a6ZX88G99s/FOEuk+qVRMDOlwgTLYKQYatqgWb1f3FbZKp1yugRc0YOE0iwLJ4wUJZVJN5wYPzCArmqyOCvJ078cB9dFeOICcnF08/M0SeY9jNweJiZASytBuicho+tnkL2WBgu+QQ6gTZ6FLc8cILBMBgaD3DJd+f+aH83LN7F1544QVhRlNb1Ov3iwmNmdK9+cYEYbSyb21/1tnWuH1c8xMk3J4AyIcz38f9d9+FKpUqo2LFCmJQQyYcTQ+op8Yw/khxUJhu/H5qsp11zrnW94wePVL01I468kicc7YKnyS7reFhjaz3MayyYcMGLpDNC6PJ5l78C5By79344P33pO+l42f1GjX0xp3SxTMaBgTZPp2lmGgGZOMinXOCEcOHYcyokZIfN996K67o08ehkxXBovmf44aB18u9NWrUwqw5cxH1xcYlSNoiUQnp7HvVlXrD1It5CxagUtVqfW82eAAAIABJREFUmhmlQLYvFy/EC88/JzvMLC/qwOXm5Mj/Od6VFBVjypQpwpii8zjdTil1kJtbSTZRGGJLQOCafv0krPfCLl1EK5VpU8ClAv48kTD69LoKK5d/K2kfm8T4IDHIZraLCRR7sGvndrQ/+VRLiH/BksXIrlBZQDYLbGGaru4rurI8Hn7scTHEMCG1RYWFstGWlZUhm0ZDnhmqAD8aGzgA2EQgG59n0klwuuvFnfHzurXynunvvy8gG8EaWdyQiQTggTvuxocf0sQnglvuuN0C2WyfIC8K9+zGKWTCi26YD9+sXB7jBst3xbqLlg6ymSiZbZu34BztHHpBh05ifKA02a4pFWTj9zAag7IPTwx+FHm7OeNV40ONWnXwxFNPiyGKAdoIwNpzr3jGmWGl7dq+DZ06dpAQTuZ17z59Mei2O4Qw4OzWNK4VN46reaXuvdjf6veq7XoPflq3Bj26dhV2IZ9xQceOeOixx2Th6VwDqN5PHc56p1ZCsSAh6wHn7et++B7dLr3EcjV98plnZV4r+pV0EgVkvvP96h+xddNmwW6rV6uKV0ePES1IgmKvvzEBzZq3kLRY7DULzDXpUUDb5j834v5778G3X38tJwyrr0+//rh2wPWiv+QYiqzvMU7OJkOdxg0C/OvvdoNs/+wogLiqUP6H8hz4R+XAPwVkE6KJHg/ZZ5DUQ/KU3xeQtStBNo7xbhkRe4ZbOsjmvs8Ugnt5bjbp9wlkc4eLxu1s67c7QTYy2QiwcZEfz2SL7fYtup4Fsu1BtWpVLQclM0y4hzQbZFPgEul6ZLIJyKZBP+Ou6KylSpONO5+8r0CMD0IlKwVk80SWOkC2oNaDS8ZOUE8lOFiWcFHjImg9VZh6yl5BCcEqAI2kejLZ3CAbw0V5EGgrBGQBE4wLRrW/2OSTe3Ln4NaB3D/mGomOBMnICyLfYJ4G2Iq9PrRq2RJt2rTCkpWr8NWCBagVCODe/v1QCxAGG9lvvF928vaiWzi2WRMVLvr9j3L3wgXzhdFzeffuArIZcGnihDdUWJ7HI2F+L740LOZtxviAIBsBJhtkA0a8MgLPDnnG2oWj1te4114VZNwM8OZhZLIRZKtRtZoSlnY4NqmCV2ApD4IyZCBRi4ugmRMESzaojxj+soSLnnbG6eIqKo/Uk6lE9yR7TquWLcSB84uFi3HdddcJe23wo49I2+NB4Ihsqe//vVoYZQwfIvNiyNNPynkyuyjOTbMDAkecmBNcat68udxHoXDzbrL1uFg9+9xzrFBJAqTUJYvbkXXsNDonSSZ/zbKJ7qltTjxRQDY+a/LkKQKyDR78EOhcesMNNykQNAph43Ei17hpEwmF4reKg3EUOOfcsyQ/CdLJoZmSf23eJAyTWwbdLGDhk08/JcDa9QMGSogs2SOsB7M//lgWyVu2bZNnvzN9muThG69PkHy4tNtlkkfffvu13E/3QDdjkZp61IehdhsPLtz4HIKRbKKEJxSLVbURMvBmTJsuzDxqUdJAocslXUUz8L/32L8gWySSAxof5BU1xvLVOTEgW0YgB1nZOUoUNUvtcGUEMkWgnIMwF5xbd+5CtSqVLZDNPZ6oPtw+DMNpT0Gx1HuCbIoxEQaiyvggXLIYvpJ5yPSv1cYH/2wm2xe/bcBLBNkoGBsM4da+V6OONqpJ1V87xw9hwej8EqaLzjbFbVA5a86bMYDjFA10uHz919y5WLnhdwlRJch2PUG2cAg5wqiLNz6QstEPSsr40AtGBMN4d8Y0TJ78prhHk7lijs1/bcS5Z58t/URulcqYv+ALi8FIAO3xRx8TTc1OXTqj0yVdJMTLaG0IcBeJCsj2LDeFcnPECIbjFNlsF17cSVyOyQQWBqDkAsM4vXj4kUfQqfPF9hI3EsZJbVpJv8b+gyzjTVu24M+/NqHpscodNRIN4bKuXfDT2nW4pEsXLPvma/zyywbUqFkbs+fMVcwOTwSFeXvEWIHvosbjzbfebr2nR4/L8f2q73D00UfLBgU3gRgqT5Dt9rvvwYltT9H5qkLQBj/4AN6bNl3e//wLw1D34Hr4fN5njo0T5WBIRt6aH78XkI3AQXaOCqk3GwRkj/bt309psmmQ7YWRL+HU085QaYtEMe3tf4lWHflEXS65BPc9/LAVkcC8u33QIHEz5cEQ2jvvvU+HZqrSNK5fZHzxOe9MnSJ96mFHHY0p77wdI8xuwt84VnMuGBNupivv/ffci/c/oGA8pJ8ePmIk6tSrq8Z7h/4vAQXZhKl3cIzLqQFh/RGg95VXCfDHGvCqAdm0K2kqbV81H1Phsrt2bMeZp5ym/+LFgi8XI6dC5Zi2IGG1Nw7C5/NUXtHdtcdVvaw2+dHM9wUU5dHzyl64/Q6lMyqbsdpBmedKa1dyPhLGJZ0vxq8//Sz3TZ/5Pg5p1NDS9xKmXxR44M47FcgGCMh2xVW9LZaaKjdYIJv0p14/vl21AtRwNudtkE25i36xkCCbMj4wmmwjR49GG4aL6sgDPmvr5i04q73SzT2PBiMOkI3holwY0i3UGB+4gSe+d8uff4nEAyMGzEEgsHeffhhw0w3ibmtAVQPOWxe6QMlhQ5/Hq2PHSXqObtwEEydPkvuFjekAgOT+JNp8zmeb/FEVIozHBz+CGW9PlV/pCj9x0pvw+pV5iNsowALoNKKXCHQzz2ddGNC/j9LWo+BNgwZ45733JO2sOdxcfOG55/H+e+8iWKSVoLX2tXoPQ0m9eGHYMJzavr0V2SRzHgs0NF9mu+RGIyG8NnYcXnl5OKKU8tEhqY2bNhNW4iENGiTXNtSPM+sZs940/Xeq8cOdz+W/l+dAeQ4kz4G/C2QLZB8r4aJ16jXQTLYM0WbjHJ+RWZzf03FesdjUtgHbOucgeXv2IDMQSAiyOb/Mmr/KHDOWycYxwSkN5SaMmNBPY96zIwmTzTzD3mxSKTC/C5NtV3FQRlEnqFVaJaTFMxevhskm44j0sCoz3NQ9gicChESVu4NxFzXhILJ74lgFuQc4FQLhxXYB2eguGrB0Auzu3J78k9xFxJODM5lsJcEtiJSsQsXAEvjCKlzU0mTTYtalfe/+AdmUu2gykK1VsyYY0K6dAFqEgwiImaWsm2snkyhHgk1+m8UUw0Blnp7gozhsEmDboRls0+bOQ5HPh+YtT8CpbVrjm+Ur8cWihcgMh9H1xBPRsVVLcRXlVNupxZZuJ+Wc9G74db0w7w5teJjcXlSYL65mFStVEvDEgGzceSZzi42Nf3c7Xe7YvlVAn2pVq0uYmBNk4+4u2USsT9ylJsPFCQA5QZOCgj1iRJCTnS06JGbHzBq0FV9e0srJB9/JHfCDqlM5zwbMkuaFQVqSXFAa4Oa8ZeOfv8vkv26dgwWkpFObG+Tj9aGSoNJS8XpEw23zpo3SRuvUrqfcEK3GEhUmiAEe3fnLd7AjM+8w7dG0UQNSMDRI8sERqGN24aVPMOdl8ufB7rydUq716tXX7pn2dJBhSxUr5MqEW10eX3vz9+ShQi5NBPR0KxIVBgj1drh44q6viGRqIwE6x5HxxIYgec21dCQiZU6wy1zHkJKt27fJu1U9VELjbuajlaYosOHXXyWNtWvXlvJQvarNIo0peocrm+RXku9Lt03956/bvyCb0WQjyLbi+wooiZ6AqO9QMT6gJpthshmQzU9NNhmAVVlv3r5D9AQrkMnmchfVBWkxgEz+8yeZbKwXHE84jkcjJfB6tsKPtYgEl8AfnIuswM/wYoe4i6oamWxD5j8XLkom26LffsWwjz9BXkaG1HNyvCqEQwiEOXKqduZsv/vrd8WcgSykybYugAdBrx/ZoRKcWLsWBnbogNrhELKDCmRLdCRbJMnfdciTMDwiwI0Dr8eCLz6X0ZEOge3PPkseuUXcRZVjZsXKNsjGNvr7rxvQudPFEirA36knRLFw4RRJ2JwSsRUm21NPo1rVymIs8Muvv0n4uZkssa/Zvn2r9D5XXNFD7udmx0Wdu8R81kktW4ou2OmnnYnzzz8fd95zJypXroo5cz+DLyOAr5YuQd++VwsoxA0lGr4QZKteszY++XSupbtKwfarr+ol/SjHJ4JDXNDzeO6ZZzFxwnhhqzCEi5tFDOX3Bfx4e/pM1G90qA2yRYHBLnfRXbvz8PCDD+l0KyMHYekYEJGseMpBmCuMy6TPh2UrlgvINvuj2XLfi6OG42QBjBST/vtVK9Gzew9hHTI07MOPZ4lJCSejdFW+4vJums3ixVv/moIjGzdRaaUhhSoVcGz5YdW/0atnd6WvG43ixltuRe9+fWNANiaP4CD77G+/+QYtm7cQhusXn32OVStWyntYBmQ0k53I32kU8fLIV3DUkcodkXWpuKgIk96YKJsfNMxRoau6W9dMR4JsV/W6UphsArKNfx3NT2hlhXjaSwGzJLB/6iepNuiJYM+OHTjjlFNVj+Lx4YslS8T4wDlXIQPr/rvuwYdkFoq+3UBce8NAq0zuueN2zProYzn36vjXtNOpgfLiW5pJn7xTGx4YbZmuF3fCL+t+kpsEZGvIkEQbADcgm6XJducd6Nnragv0kXZEGZR8MtnayPPTBdm4UTV58mQLZCOLXm0g2tvGHLf/+vN3mSPS/MEJspHJyIWhO1zUmQPSf3BNEAoLy5JO9xLyot9BkwaaatCBVq03EuefrHOiUZx9xhkyj+Dx/Asvot1ZZyZ19YwzdnM92sliU/1yBJ0vvAi/rf9Zrrz/wYfR+bJLhGlmQNQEyYMwFrXGGs8n2nSf88ls3HHLzWouhCieeOIpdLiwk0gCcO589ZW9xADD3qC336TGD82R83lx1jnnSX20Q4ttIoFznLQYkxFI27nnrrvx55+/i+EGmYNkmz7y5JMSHWDMG2yTHfv9ClCP4L1335VN2arVqscBjpJ/DgZzonwq/1t5DpTnQPIc+DtBNrqL2uGiCmQLaJAtoEE2mZvoEHbp4nzKXdSAbEYzMtkX2ePYPoBsHmDH9ryE4aJpgWw7S0KyThZMIQ2KUtjjsUC27MwshQaam12Amfpw1fnyKAqGJByREx2KoJojeaeudm5Y8BzUCJwwc80g4lw4MLNlgIwAQTE+4FUFKCn5Cwh+h1zfEvgiX7tANu3cVUqrKzvIpjAN9c0clM3yTE3cGC5a4PHgT6PJ9sNatDmumYSLkn3AryOgJZVDD2ulce3Mde48dBYlc5oAGxl0W4TBtgrvzPscJV6POESe1KYNvlq+CksWLkBWNILzTzoRXU44QdxEKzjSZFh6zuyywCL9x0RVyAJqNHhyICndB/LZqTrnZO9OBIq6n1XWdFtgtM5TK9/Ny9Joy4m+xxDxlWqLOpzAtxsASzfd7jqQKi+d797bdyZ6hhPclN7J1MkE9Tfdb0uYjxpUMJO+RMBhunnwz7ruQIFsTbF8dRaKPS0BTwNkZuQiKzNXQDYuuiRcNJP23hpkEydRaCabAtlofBDHjHZoijkXjhbIxnBRslZRAh9BNu86hIoWwR+ah0zfOs1ks0G2xKDQfwZkK/Z5URjwY/Fvv2HYhx9iZ0amgFwEhvwRspMcY2xMeKb9d/cOXFnrGu+nNl4E+r2IIrekGKfUqYtrO1yAg0IhkSogGKJ7EwU0lzaoyYV63BT9Tw98US/Wr1uHLp07CahyyCGHYtqM6QJcxYJsVTWTTb3t9ltu1k6TPvS66kph4ZiNO54nyMa0GCYbN27IYBs9erTcT/c91XYVTHHrzTejT5/eMSCbTIGoBRcNgyBbUXEB2p16poSTntHuNAFSRo0eizZt2qAkUiKajlmBDLw3Yzo6XdjBBtnmfGoxqidNeB3PPfO0LCyZ3pzcSsJQbnbc8SKJcP2110i6jz2uKVasXCnpu6L3Vbj59rs0I0dvdESiMSAb3UUpmv7e9BkCVIuGrOibRYV1y2/gUblKNdFuc2rBcvPl/vvvjXMXbXsaASMN8ISDEp6ft12BEHffe6+YyjCkl2Y569f/JGBJm5NOBvW3FHBgb7Tyt/Xr1uK6fv1Fi5R5T+D03Q8/BPU9bZdQtS3MevXlkkW4rv81qFn9IFx/400ikzBl8iS5d/TYccKcpnQFmd7MS4KzNETi+U2bN6JXj57YsonqtMDQF4fh9PbtLNDEQDFud9Fxr72O41q2kMmeqc+xP9XOu13PzQZ0BLt37hKQTfThvD4sXEImmwLZhC2qQSs6sE4aP17SRXDp0aeesFjSXS+6CL/QVZth2q+9huNbtUoohC/sIw2gOus9y1tIAuGIMNmcIFv9QxtY2oZm45xMNqfxQa8r+0i7d/aHRdRPFE021R7IZFMOxMp9NFm4KMN5n378McUCM4CuRJDYYYEGlLmA7qLCZPNqd9FFkmcE2U5rfyZC2tHU3b8YkIa1ZtnXS8W8Y+f27VZ3R3BvyLPP4bgTGAapwE/3hj/7iu1/bcbZZ7a3ZkcffzoHNWrXsjcbWZ8j1IOO3Sy0mFi6PKz24ogIMGmkycP2v1R9ZJhwx86dLJCN5SF9tu7PzfwiFlSz3emNFh/T/t6MdzH0mWfFYOuIo46RMGpuVLHN0V2ZbYQHox369r9GmG78ll/X/4wXhw7FN0uVUysPLhq9GQHQWf2aAQMR8GeqEH0H0Gcy14TZskwYbk926efz5kq/zoNP7NOnDwYOGgSPl2FiDqMIDXJzI4TRGVMmTpJ0jRw3DrVq17YYyZImR7hvOdhmVe3y/5TnQNo58J8D2TJlnm9ANtlI96mQd+fayesPCFErM+AXJltSTwD9xfY00yuEjF2MKKpWLS7MNFkGmfmxgGwVsvUGUCwLrrTMFSbbr1u3x4T5l7YYVJMCr7hlZfozEfCrHUrnodnh8FjgkjrL2FbuShYWF8juhSVwqzta5yBhwgD4CLr2GHaOxODSQY7JcH2ZQTs5leGutVzgLUQ0vBXe8GoB2QL4FtlearJtgSdSAg+FHVJM9vc3yEbjg3yvAtnGz/oYX/64Bi2bNsUN7duLu6gB2VRQijIoMOw0J0PGLCedmIpZCvDTFRSpwk7pIkoNNk4pRINtzlyU+P2gBf1pbVrj62XLsHDREgnzufDkk3BeixYC+FXSgB8nsm5fADcAsY/YTtqdgLkwFRMsLn0JHLn2BURJlGDn89zgozXhKPOXJr4hKbiZpCCSlY87H90gW6p8TDcPEwGtVp4kYK6Vlk2c+BkxzFTlkOw5MWXluGgvscm41+wtqLifqscBfMyBBNlyUIyWgO8QxWTLJJstR5iPmZl0Fs2APzNDGDsqXJTGBzuFyZbl9yFDxL/V1oSsQ7RGpJ0Ztptcfj5DlqJK8gBh+DxheCKbEfCvQ7iQGmDzkO3954JsiPrETbQg4MWmSBSPvj4Bf4VCKPT5xIzAfRgjHDdPY19BNs4XxFCAiy66WEfDqFhcgt5nnYnTjzwSlYIhZIZDDrCBIUfpgWzKb8mEHXngjwK333YLZs8mg8cr4d3nXXC+OAzbTDYbZFu6dCmupSZYNIpDD22EKVP/JeLkampizzgMyPbckGckBJwyBAwh53dxcar03VTP8MLzz+K2226R3xkuSg0vtc+owg8tJpsOF6XJDEGfbt174a6775YF8nszZ6CgoAA9ul2Ozhd2xC+//KyYbNQn4+IeYQzs3x9fLl6M3Nwcqevbd+bJvGnsq6/hsIaN0P60U1FUUCjv5PuPOOpoTJz0FvzZmRYjxDCVHnYw2QiykXljz9sUyDhuzBgMH/aSAt10f/zgw4PRuWtXlw5UJDnIxklCJIyXXxyG18YokJLPogHSmh9+VOwfbXDw5uS3cEyTZpbGGPMvVFKEqVPewvDhwy2xdLZxauydfT6dNQ0vU55sCawTkPtqyWJVPi8ME/3UqVMmC4g1ZtyrAm4SlKAMRW6VXNFyjYQhbZ95PWbkKIwc/pLcT62/0WPH4NgWyqXVHG6Q7fEnn8YxTRon1HJN1Pma/CY/kIuEXj17ymWMDHGDbPw751xTJ08S8Inl0/T45pgw8Q2L6di540X47df18gwys3v2ukrccgn4MOKD+c5xku8ig5yA5ZatW9GtO1mYWvaDm+KRKJxMNrpyN2h4aMx3Od1FWX633HYbekm4qMNcPepFIZls2vgg6gnEgGwExQiduDXZcitXwb8mM1z0CdnsOPvcc1GrTm0H81ZHyGgh/qObNcMFF1wAb8SLa6/pJ+6iBmQ7tV17vSmv+hfJAz3BN6CbAdW3bPxLJCZ+WP2dVVxkSdx7/33ofOllVh/hZLUxJTRhOKddO6v3uLpvf9H6A8EhB/vPWXdMpI9Tk5LXMqw8MzvLAs0MyNav99VY/vVSYXUecUxjkTzJzq3gkj3QRmFm7uRg0qveTZ2XeZ/+eK6RyNwfPXIMzjrnHJEMEbjME8WtN96Iz+Z+KmA+2bHczGL5yiKX48tDD2L6O9OkDGnQtW37TkUaQBRHN2mKsWNeFX1DE+4ubsiOeZ1h2kkmRcIYOfxljBs1Uue9qpEntm2LIUOHxgDO7N9Y/+iIenWvKxAqUiZY9eo3wNjXX5Mwe4t1mqjhlf+tPAfKcyDtHNgXkC1uum3Jbdnuosb4gOGif22OCpONDDZjfBADsnETUOuysW9k2nw+P/L27EYWTRr3AWSzWPul5IxZM7N/IchWITdHR4CVEWTbWlAYtVF/pTXi6JdjBikDeuUXFiDDrxY9hsmWLOTTdIDG3aGwqAS5FXMEZEvEYLMWp5pZp8RIvSpjs7KQQYRTZ4watu2dOhnkyEkIBxGRHehCRCPb4Y18LyCbP8pwUQfIxhiUFEfZQTZbl0mNuqqoTLgof93jQQzIxnDRge3OlHBRJzjG4YR6NwTZDGPNgGtO+r8aVJWeSQY88gyGePJaMtjyAGzWGmxvz5kni7PWJ7TESSe1xlcrVmLJAhUi2uHktuhwQgsJEWVgHsOOZOrgAKjsSXii0kuVm/GYpj2PtcMHEz8l1XnXXZJhCdDB1ElMeMXegkmpXie7+CqmMWGYpHX/fkYxU4GUqtiN25S9c6qnbaWn1RVYx3uMUYYTfErUKafKL/f5dMvF/p5YGM3NMox/XuJ6l/Z7rXJz9zV7137Kmj/7//oDB7J9/1NVAdkinoMFZPMFspGVVUFbe5PF5pOQaJ+wmVX+7dq9U4CRLI5HHh84fLkZCKoDVuH6hi1CcWdu+nBMiSIkIBuZbAHPOkSLF8MXnItM/0/weXbCh78/XDQxY06VppyLEkyD9OX5fh/+KCrG/JWrsDscQlAzHQwrRMYHzXxwgmomP3heNq4SbDiVBsI5dSx4L5lzGVGgSf16aHnIIagQjiA7FIE/akC25Dtaib6X5Ui2g2JaKebS118tQf++/QR0pUYlBbQ3O8JFnZpsBFXenz5dwt/Hj5+AY48/DmGO+ZIXsW7db02YIJpslapWwqefzpUFMI1UGLLJ47P5CwTYp9sx2d9MG3XaLux8sZgDeHRmnNSqJYoLC3D88S3Qs2dPTJw4EctXrsDhR1JTbJoKsQuHJfQ/KzOAzh07YoMFstFMwCsaoB3OPUdAkg4dOuDyHj3Qu3cf+Y5nnnkG7U47HX379MY3X38lYus1a9bE+Ilvonbdevj4449Ru15dNDv2eEvIXLmLKnMcA7KZfqGksAAvvzQcEydMkD8RyKuUW1HSwOPK3lfh2gEDkJNbUTOiIqKtaRkfvPIyDJPNgKdkq5BptW0LefMqHJWNz7S9AdffgOuuHSjtsSRYhO9WLMfn8+aDOqnbt9JCQy26mccDb7oR/a69Lk6c3mzEzpn1Me647VbpDerVr4+ZMz/Ak08+KSAbj1FjxqE1gR/tLkvjCR5PPf6EaIzR2Gboc89j2AvPiyENj6oHHYRJU6eiRk2GD6p+htWm95VXYOW334gIs4TvOfTqYplENoRrDDjMeRk3BABS6Yh4fZi/eDEq5CqpBKMBR9CRJhE3DrhO8o/uo3QqZ+gtv+HVMWPx0ovDrHBwU57u0cr8zmdXOaga5n023wEyq8UCQbZf1yrjgwceehg1tIas+QpeM/61cWIwxOd07twZZ55NUw+7PTO9weJC3HrrzbqPCmDZdyvFGIVpIGgYD7ItQi7dRadMkvLgMXLMaGEeOhkIKiJEucyZvp1purb/NfhqyQKpR0NfGoHTTj9d8lPWM5w1W+xdAj4208mERlOa5NHBD+GDme9b+Sisqn59ccOgm1VIitenGIf8BqnHYVzc8UL8/st6K4Cndt26aNPmJKlLVQ+qJuMRAVyT3sLCfOzZUyDh5twQoEYrHeir16qN1ya8rvm0GviMRvDO22/j8YcflpBrgvl8fo8ePXDSyW3RsGFDCYmOpxmYGgBhqv35x18Crp56+unCLhPATbvK6gJS7VmimCIw4cdc09HspepBtDpTodisqpd27So6kix/augtWvIVhg1/SfoyGifQSMq071SbKNL7RoC5n87GQ/fdKxsORm7jsCOOwrBXXkat2nWt55m2vmjhF7j5+usRCZE6ADRoeBjo8lu5qpKNMXWd9dLMN93t0s6l8v+V50B5DrhzYG9BNqMG4uZLKPzEBtnW/t4Qm3c2QkbOcQKy1avbICHI5g34lCSMZrL5vV6EIhGZ/yuQLaD1ulWrF4IRw+D18o6bMGp+q5m3lrvoHjFyUXNK+3zCCDydOezPtu3gJmcOskTfvYwg265gSI9nyUEM02mqTtSDnXm7wFDRbK1HlCr0Q82PPSgKlshgU61aFQGEnIcj4jTm76bjpiabChfVxgduBp0B5SJRBCMhvcNL44PNiAa/Q0XfEngd4aLCZPsPgWy7PQCnsK9pJhtBtus0yEY1CpYETQ++Wv0D8sJhWUjFL0/U8GEWUtyhC0SjCATDaN74aFQPkKGhjBMYuEEG2/R5n6HQ60Xzlq1wWpuWWLZsJeYvXIDMaAQd27bFeSe0EIdTuoiyKklAliPsTRVMGcEuVyt2f4cTZFNLuYqGAAAgAElEQVTAhQoDi2eFGRcmdT7lYbSw3BS8lDfu2wWxIJIGXEsB0FIxzKzUlAKypQ347NWn6fI2E9Y0qV7JyjkRw6us6S/r9aV9dmrsUnfSLtfXtLOyHGRTWWUxZOwcj0YDsDXZmuKbVZkIEmTz1offnwt/RjYyMrKQkalCRAMZPvlJNrVhMu7O3yOLmuxABqKiQaadEB2ojT0MK4CKi6ZgMCyhMtEwx4owvAK0bRXjg0ysQMWMRQ6QrVgvFZOBRPs/XDQlyAaPaKEFfUCRz48CbkRpxjKZy3bgbHo1NRnkm6q3N+f5Po5d/EeJgSr8fyiCjHAI/ijZUskBNqkeFmtNMSAIMFEku2DPbhU4KuFmhNnCmPnuezjzzHaaseOThetlXTrLh1aoXAnvf/iBtQhdvXIFNm7cKBpCBsRQOeJFdk6u0rEEMOWNN4QZV6VKJXz+xXwgqlxDu3XtInOJr79drupeJCTuxVzEDbh+oCyAN276C79v+AN//PEbvllKBopi9pnxUr7NE8D8xQstMIXnRH+pQwdhJNHt8JNPPhFQh4L/09+ZKmPgiJEjxU36k0/miGYYWSQEBhYtWGiNxYc2agiGL1arVh2XXHYpfvzxR3Huu27gAAE+H3rgfrw7fbrkqwHZCnbvEVfqCRPGC6DG+Rc1R4cPHyHt6Zq+/USHlN9epVo1dOx4kTCIGjc+Gnfefjs+mfWpfCUXxCedeoqAEeqb1FdTm+26a/oLk8qEi7F1XkGR/rvuBJku27ZvQYfzzhVAk5peTuZLVk4O7r73PjGekP2yGBabAm1+/+1X9OrRXdg5PJ5//gWcefZZeOqJJzFl8pvyt0doXtGJ5hSxh3KmXCLppeEPwQUaSvy8bp3McFq1OREjx46xvsuAbKuWfau/Uc/JHOYJyVqaYY6Z8yqPVMsRJttXS5CdEwuycYVA/dmzTj9driPY8taUqTi6SWMNsofxxvjXMXb0GOzevSvhhrWpfya8sHJ1BbIJCOH1K5aouIsSZKMmmwY39Rgv46yaBVphgrIpKAyx2MPUdtZp2fj2KJDNuLMZ5oDNZPOL8QFBtmA4hHCoRNLDvl7ppaoFlr3pHqv3zCCUfn1642sCzQKyDcdp7dpLPslCkeWi5yzuzTzFzlJCNkzXKy+/hLF0jddlyW8774IOePTJJ8DwpNg+MIKvFi/BTQOuRzioWFWqgGLn4wYkNmCqdZ3DCKFS1Sr4fD6NG1TOq02FKKgne9ugmzD/M+pPxsJpdDMmqF6xogLy+C3U2KXJ0u78PGmzjORhPpDpsXipAkbjyssxwDAPPpr5Hu67RxlpECxkaD0BPbbfd6fPwGdz58q5SlWqYM68ufD7M/DN8mVi7vLS8OHIrpBrvYOPFiDaIQnkrC0GNON7ySQkkExDKclGeFGtVg2MGDkahx95RAzQxjY455NZAqqzT2E5H3n0MdL30fArEchXDrIl65XK/16eA/E58HeDbHXrHIKsrGxkZ6hwUWN8QHMzRi1K/8f5vh6dGMWiwkUzxHzTjKVxy1LT9ztAtuIgPQFovFnNoRHsXB3E5oeadwikBhofcAOSGs6CgmkSjzvy07me5P8Li0vgyQuWJJ39xrE8FEEf23ftRIVs4y5qD8DuIjP3y26gNj6gaB0F6Y2LlKWhI2K7sc9yTq6cIFtpYnfUMw0xFkDCPApQnABk83q3CHPB5oglb27pMtmssdY4SJqx18BjhkkRjWC3xyvuoiZctFWzZriuXTsBuFiEZJ/t5gTxhWHYGCwWUWnD+7PZA2r4UMwyTpa88IXDInh9Y5+rcXTNmsKA417yZ9+twtR5n6PY40XLli1w8okn4ktqsC34QgA2Mtg6tmgB7l0ZBhunVrFTqfhl2P4EO5LVnTQxnZT9ZSJwJ+VNf+MFycAnZxIShXI7WTt/p+5XanAqReYlecA+P/dvLLP/n686cEw2Gh8QZAt7DkZmoBIyMnOQYdxFdbiohIyKWQHHCw+27diOalUOknDRgNP4QAZZxX4y6wmWlxlSd+8pkMUZmUnRaAiIBuH3bhPjAzLZvKG5yPaRyZanjQ9kGZSkyPcFZDM9nH62Y3Fo2/m4Bn99S8jrQYnXiyK/H1xmE2og0KZ94SxNT+dCzUgPOHtzkwJroaxHRrXoSe/gMwyDmjID1PPMCUUQiIREH84e70t/HstUyUFEJUTo8m6XChDg3MhLBAia886y5pvM5p1d9ur9BAJGjBqNticrZ2MK3z8z5KkYkI1g1aWXdRVA7etvv5FFY7C4CKe0bSv3nHfeBfho1odW+J0aj1WOEZwgIFizZnVhlFCzbvybb6DZ8QzRUikQFlFHO1yU7p50VyZDj99Id+U3p/xLFtJchFJTbNLECbKg5lG5YiXk5SmAqXLVamjatCnmL1gggNSLL72M09udAW8kLCYH706bLvX9+ReGolmzZrjskkuxfft2xajyenDEEUfhqaeeQsPDjhCm1B8bfhOn6WXLvrEK7MIOHXDKKadg1KhR+HX9LzInGTb6FclDs8A1C2jeRPOdSa+/IWBljVo1cdHFXXBCq5Z2BYiG8ejDD2HatLdFc0/yzecDdbcG3niDxWZxlx1//+PXX3Ddtdfiz982SFm0O/MscafmN44dNRojhr0o5SYMripVhAVogAaCEHSQNvk2f/58+f/atWvR7dJLhGVI0PDBRwbj4i5d5RzrYO9eV+K75cukjJs2ORa5lVnTkx/OumjX34iwf75estiawDvdRWWRI+2F/PYIOp57LmgMxBZxzfUDcN2A69U8WestBktK8NVXX+HfK1cJQ4r1hHPscFgZfTAckaGGFSpURL2DD5bQRoZBk3kp2m/RCLp0uggb1v1sgVpmU90Aau4vNKChE7iRctdMLwMqU5ONdURx9VVYYttWrVBUsEfaA0G2CpWr6O9JrAlt3sX8oyPujGlvI+Dzi7kIwVHOf8kkHT5yFE4SMwlnSHGpxaOjP9h3hzF10lt4+km63CvBDLahK6/ujZtvuz2mfUsdjUbw049rJLx6/nzl0uvuk2zQLNb11uSZAvyB+V8sFod3/l3yj26ekSgiwZCEMU8Y/7oCoRPaMST+PvUOtZ76YvEiVKhYyRr3DKNPvkODmJL2cAi3DrpZtNLch4B/8El677j3bnTv0UMuUfVbg4ulZ3XcWRuUVW154DX9pZ6z/rPeVatREzPff1/AMwnbj3ot9glNX557Zoi18D7p5FMwbMTL8PrZxp2jmKSyjCkrv7w8B/7/5sDegmzJcszNZFvz26HYsuswBMhk26KYbFkZWTEgG3V2uaEp45ODzSb9kANky8rKlNZeOsnLZrKVhMLIyyPIViXGiKs05q2T5GWMN9UYYL44dvvC3rtQ/VBhUXHpIJuzi1LLFZGatUC2rAyypdx7JLH7Pk6graQ4iN0F+TioSlXLDsG632LK2M9T96rBYquDyVYayEYafyhUoqjs3kKUFG9GOLgKlQJfwRteikzfegS8W+GNBvXOVYoddqE7ZiMcroHi0FHIrX4JAE6UG3BqawVqmiw3wJP13SlBtnUgk+3adu0s4wMuhGhS8OnSr7ETUQHZ1LLDpkOqwc3kFSfsXmEMMOyzbfMWqBhgkBMwa9V3mD5vLop9ATRv1RKntG6Fb5atwMJFi0SD7YJTTsbZzY+XUFV+TbbRYZMPck+j/r7OZ3+DLf+NIJu0vzgmYWwZpDp/oEpsn8unHGQ7UEVzgJ974EC2VauzUSIg2yFifJBBTbasbASyMmUQziDQFsgUsXuJ5PH7sWXbNlStGguyKSq4vewxA59z0Zu3J1/GFQ7UXGT5oiXwercigJ8RKl4k7qIqXPSfCbLRgIjGByX+AHbCg+82b8UbM9/FzlBIgDdKLFh6RFxMicCOnnDIolCBWeSFUwtJwmvI/hWNL8UkYRMNMdSITpPu3Q6tQeasbP5IFIFwEGcc3wIXtz0RVQm0aZdTZcRg2MjJt06cIBud7rpddkkcyGYv7RLzqt3MoUTTIX7PyyNHCUDEY/KEiRjyjALZPtNMNoJs3S5VIMuyZYq18dq4sWpWEvXi3nvvxaNPPGotVuvUqSPAWOPGTdGkWVM0btxYgN+TTz5Z8vCxJ5/ABRdepBftCmRzhou+OXkSOl14kYRPcYI57rXx4vy9fPlyXNuvPxjexi/mjiqBOLqf9uvTR0LPzFjB/GOo10effCq7wpxfPfzAg8JG4fHcsBfEye/bpV9j4HUDUKFiLq699lp07nqpgNfmkKVuNIrP587DW5PeRP369bHwiy+ENWjnpxdvz3gXDY84TNihMil2VAgBucLavdToY1GTzYxp0Qjonn3xhRehaeMmOKP9mcKWq16rZlx4qDW/YruHB3t27sLoUa+IntfBBx+MCRMniSYUgZxVq1ah1+U9YoAJe0NQCccbzaiLunbFw4MHW/3Fi0Ofk7DRq/v1RecuXZCZTeENBaxc3etKrFi2XIAdhh+3aHmCHZ6ixzNnCLWUiR7DvY44mt07d+A0y10UWLjkS2TnMn7ANj4wIY2DH34QM955G0ce0xhdunTBZd0VwGHCcMWVXTPjLLBc65ExnWSS2XNwRziNATWjEVxycWf8QiabJyJ1KrdSJWt2qcJlCXKrn245GSfjlvPuKZNVmC7DNpetWCXuq+w8hDWGCNq2aY3CfMZXeGNANncbdTOQyFz89utv0PfqqzTYYlzAPWKG8cnceahWo7oDZElvGDSLNDI+6UD70AMPSvme2PZkDHn+OQugcoNoEgTjiYgJ3PLl32Ld92vFNXP79p3Iz9+N/EIKvRDy8Uloe3Z2BVSqlCtts3btmqhb92DQYOLQww639EWlnnmVTp5i/kFMMgi+0+xkzZofsGEDXVapH6r6c+kvNTDrZBhWqXYQatWtg2EvvYTqNWtplVJTI2PzRuVBBJFwGOPHvYqJEycoFqsUpIouqVi5Eq67fqAAbLGbVom2PNLLe+lH9YJ126a/0Pfq3vj1tw0SsfTcCy+iVevWmn1syx2YMK9HHn4Q096eKt9Og5bHnnpaAOVykC39vC+/sjwH3DlwoEG2Xzcfhe17jkTEdzTy8rNRtQrdpCkDpjWX/UpvWYwPHNrC/D9nppSKMe6ixJ+ccmWJN7UMG80jjOmC/CJUqVoJXor9O9A59yat2ZxVGy4e7Nq5W5j+9CHw6YHWJrWoTWCzcSL9mh5fEzLZSls8lway8VzcPDymBL0oDpZgd36BBbKphGlugYveZ0C9xCCbzbJyW6gqJpvayyeTjSBbJGS7ix4okM2C6gyTTbt0mZ0epyYbw0VtJpsC2QyTjWGaPKg6wGGaQBm/RuYqehLmzGtnnhulBqPD9tmqlZj6+Rco8gJtTmiNk9u0wuIVq2TAzoqEcf7JbXFO8+MFXDNhPmSy+RGFn9MioWSTpq/EjEylOpAMtgPZ7e1LuvcaVNrrG/cxJ/5T793HZO/t7el+bvx1sZsC6b9/b+9L/w3/zCv3L8gWRgUEwwdjd2FjrPx3jgWyZWVWtEA25S6aiYAG2TgAk5lCBsOWHdtxUNWqyPIF4Hcy2WQA0Gxf6STNjpaa2u/ZnS8L5MzMDHi8YXjCJcJky/CuR0iMD+Y43EUPfLioe1GZrOw5kBNgU1psAeyCB4t+3YDXP56N/EAG8un06fdZIII8h4sxvfo3bAmGWxH04kaLP0L3T7U8sUK0qLFEHQxfAGTMhbhENkLnMWw79XyO5VwI+8IhVAiH0aZBA1x59pmoQfmBcEhCR0sLG3Uu1s23b9m0SQAeJ3iQLF+cjDX5ZMfemRsgNEBIp4svFkMEHm9OnIAhQ4bEMNkYRvnSsBdkHKTj6EcffYT77r5L8qh27bqYPHkyZs/5FIcccoiAa2RMqYmHZuVLoqI4/vjjUbt2bdx+xx1ofxa1rGz9pU4XdcSG9b+gZs3a8qylS77EXffeg969e6PXlb0Vy8fjweyPPsQjjzyC888/HwMHDpSQBx5c5FNLbtasWRImVqlSJTzx9FMKPNQmUQ8++CBmTp8m1z8z9AVxD2TS1q9fj7oH1xMwToAvl7SCWdAa8fFBN96Ezz77zCqCLpd0xQODH5HJr3urVbUy+3COvbE9J9mBJdK+LZ0zAWSUpoocYqhg7lIzQwMMkP3C/qF6deqn2eXOULv3ZkzD7xt+g9JfZAidBgL9PlSqVAVNjzsWA6+/UQAEU194LfsW5onReTJMpYkTXseGX3+VJF3ZqzfqNzjEAhySMSmtVAuwrSolmUnPPfuslTl33HknApkECOxZr8m/TRv/lMVGrVp1LNC8tI01840GeHO6mqkFlL1xpzTGouLYu34dXV+jmDlzJg5peKiVNpXTGmSzAHg7n53tNr9gN9q2OVH1IV4Plq9Y5WI4RnDSia2VBhe8wkSj8UFpdcecY99CcO7kk9qozQA5IsiukIMbBt2EHj17Sf4lelayPsP83QA9vPudd94RkPa+++8X1oQN2pirbedOAofq+yNixGBvUNj5BXEppa5Z7HkTDpuo7bAcqEFkf6cGu7xRBEvC2JW3A3nb80TPMBSNKCkFL+t0LnIq5spikMCY1DgdKirGA3pIdEY/uPNAmHyRENauWYM///xT6kStmnVw1DFHS2i9eV6qPC3LeZP/ZL7ec889uP+BB9Cw4WEx77KZfKpXIaO491VX4ZRTT5X+0Frgxoz5qVguZUll+bXlOfC/nwMHGmRb90cj0WRDoDHyi3KRU6EqsikLE1B6yzK3l1BRr4zDPJwRWjQm4hid6VfRLKpXc2ikaXdj09/JWS1FEo5GsKdAGW8S31Bjoeb9uiag1AA2pCae2rO7QORJzFzX4E7SXzKS0BqR7HFC3h2JxDPZUoJsHi+279wl4aJOJlui+2I5Ygpky99TIOGiRg/BuGMZ5oEFuum0moEiGZOtVJAtmo+S4JZ/JMhGd9HXZ83G4h9/RJtmTWNANrILhEWg/zlBNQO0Jdo/MsvfXQA+WrkSU+fNxe5AQOzd27Wii+gKfLF4CTLCEXQ45SS0a3686K9x/3r8+PEY2Lu3hPlkcrEUw8Hk9MVnLXb2Baz6b+2m0gVx4r5vr2/cx5z6T713H5O9t7en+7nlINve5rC578CAbHuKmmDFd9kojp4Ar68h/BkVBGSjXkNGZraIxGdkBBDIUPpsssvl80q4KMcTG2RTgy6HUBFC1cOfGVdkYJVBk9sXQCArQ6QDohEFsgU8PyNctMgFsh144wMnLzlpCXmVk2fI50e+z4/tHg8+Wf093v5iIXZlZaMokIESH0E4bkJptzuz7HRMIpgv/OcPlqB6hSwcWrOGhHRyIWsmNVz8BX0B/Pj7H9gVDCLsz5CFs5mwmE0XKjAZLITAnWzQlBSjUrAYzarXwICLLkRtTxQVQmFkhIKaORf/hYlANl5l3ABT1VpX0G3chp+Uu36IARKd4U47t+/Ali2bpG41PKyRgwmpGF28h2GadGkM+P2oUaMGPHqn1YA76qdXOWhaGnQR0QwzAJzRFjPj96/rf0ZxSSEC/kw0aqQAP04is7JyLJDHLELJFGL6zHvUTzVJLC4qEsDtoIMOgl8Ww/YMgewzsqd41K53sJosJjicAAUBGJtxptrUtq1bsXPbdpn8kjVE7TajueUGN9xzBJMaCQfjxNNylXdDbiZhqkRtXa7YnluCECWNitHkFoJ3AoRyVpsNUIjfHGZumSgvTPrdWymW5qMDwDBvTwXwqDyIvUqBw17NBDRbqXaK7Hu0W6SVb+oaZ/pMXjm1zJxvSzRv4/MZ+hssKVIuvA0bIsCNh6hiDiSToFDTQ7UQMQglWYs/rVujys3rx2FHHG6lz9SntWt/tMCjww8/UvTXkoFsikWgnUI1+5bMR4KUfo9XgNCDatYAHelML+R8ljMfElZ4/Ud+twCOmtHlBOXDjs1l9Txd2/RPLrBM+buBfmd+l8aUSJQ29/zeepZLu9ASQHC0V2f/YOeHvah0l6mTCeeuI+5vskBjx/tKy9t0z9nfqzfDdL7b9Vv9z4znrDXUohMw3BnhUw6ypZvl5deV50BcDuxvkC0i7TELoXBVlEQOhzE+8Gcfi83bPKhT+xBkZebI/N5ospFRH/D5ZGxgRIbM9SNqQ8PvyxCpB7PxbiQPdOcdX6JRNWeW+VuwBHl7jCabidVQtyTrn0l443xu+7adMm/KyPQrORMBZTR9zRWvKpuoWh6MY5WlyeZ0ZkjY6WvnBk6qtu+kJlt2CpAtdnrCCU1RSTEK8guVJptlR5F4amLSw2/hJESBbLnIDPgsKnWidJLJZu1a+opQVLzpPwOyGUUgh7uosBAiUezxesRdlCDbkjVr0LppEwxo105CNjlkGJDNLGed35kMTGBVZjAJl440Ovh87RpM+vAjHNasGU5t3152Fb9csACZBNhOPQXnNj9O2GsMS33jzUnY+MefePj2W1DP60M22Q1EiamFYyYfZnLqELBONgEr77vSz4HSdqXTeUpcfUgXbTITTP0zeQBXOqk4cNc4d13TrW+JdmqlI3Vb3yRIduzGQPwF/9R8OnAl4H7ygQHZ8gqPxqrVOSiJtpZwUcNkMyBbdlaG7HRxQUVRVGGyievPLhlPcnw+zWRTU/FE5WTK1oBsislGXQcuvUvg8WxBhme9hItSk43hohKM6VGAHAce13hqtx6ylxBAJJKFYLQuioLHomL1M1EQbIHiaF2RHKAOkdnzsp5jhNNd4a3KTVMZ3ClGsWJp8M8Ffj+2+/yYunARZn33b+zKzBRWW5CaNLKzxgu1gYxxd9SLFmHTRMPwR+hAHcWAnpfHyATwnWYjh+PJhvxCvDbtHZEsCHuVLo9qX3pZ5FiRKuAjCl8kjKxQGJWDxTgiOxsDL+6ERtnZyAmVwBeOyHaN+X4JcXKALgnnHgkrd+z8wknv5+XORWoi0MFi/IgGXGyrl0mSA8Awi/AYEErfYjFF9PWJwFJnWizHV13eykFQhWSZfqs0Zo+q3Qp8ZFnYjrDuZblelFrX2OWlGGKl93QxaTZjRQwYoQEQj8dyX3QWU6JNQJN2ebvF+I91jTTPSBcgMdcbFibDVhO9283sEnaadqtUDqAmTeqJFiior5O253p2KlAtcV1Wd/H7jNaU8zn2jrjtiFlq3677D9GscgEfpt8w74sZFx336a7NYuU565f1bhqPpBhklD6wbUwlIcTWlr99t/mf5IGr7bnBdufvzvsMy8uc35uycNZDZz0qC5Bk8jzZprd5rgEZnfVe+j7TtlwDVuJxxg0lJy6QuP5Lnm36XBsUdLbHhHXE1Q8mAnFTVIkynS5rm0/n4XZ7Ulcn28xJ51nl15TnwP96DuxvkM2pyUaQbd2GQ4XJ5q+g3EXr1mkgG4rZGcotlHN8ysHQYMD0jZzry/YTx19/wALZcjKz1FiqDWwMYSu2jGypk6KSEjFN4Eak2rh0b0HEz4rMpij1a3NzK0q67L7Z3dPafQw3qdjXFBU6NNn2N8jmZpjFgGx0F41opkESh89EIFvlirnIoH21hKeo7tPZMcviIMJ/IeVs4y0U4wOGi9Jd1B/+WjTZ/N6tgCeYwjFOZ1iammzWlNVlfGC2vhgAkS7IZibqLEKGfsoEzzUtFqaGdgDlT/4jCZ8ePUPfnISzu1+OH37/HR/N+hiHH3kUvvtuNTIiYXQUDbbmwljjc5dt/AtjJ00U+uRDt9yKhl4PsqMRBMSsQjETdEaTHB+zyEwHtPhf75T29fvKQbbSc3Bv88cNtKVbV8tBtlQ1+sCAbHuKG2PFd1kIok2MJpsC2VS4qDgPaZBNdre8ND5IH2STSbaDyWZANnEXjQTh1e6iCUE2PbIeEJAtgX6cAdnEuEFC+RTjg1FJhYFMLPtrE16YOhU7s7KxJyMDxV6f6KephRuFoikCrcTGhdkg4kh2aGdGFKiY4Uf9ypWQRd20ECUCVO2PCuXeI6Bdgc+P9Vu2oijqQYlSDbAPR7rlPr2oJmgViAAVQiWoWlyIUw9rhH7nnocKwWJQt42aQ4boX1ptc7Iq3Islw3+xmQ1ujlDiJ5v8sXYuTQih/jDDTLHuNqw0l1u1Yf0ZLbLSFogGpBPQww06uMAO96LbpNOEP1jpc7laGg2QOOaHLi8DwsjOrCrlmAwyrCXrfeaqOIaMOuEuD+upCbTZnC8qKxiS6D3OvHaDHLHQa7xmn3Vel3fYgNA2Tz/m+0zay5ruZPXagKPWNzjmsdI8NehktgmcQvUJn+mqP+5ysOqTy+Gc4Je0L22AwPtivpFzbCdop9Npg0mxOe0Ej2PGbNcmglVeeqffXQ9LA9mc328WXSYEtrR+JJ1ziVh+6dxnrkkMcdtPSAZQKoA31pxH1QP73kR9SzrtQq2BTIdtmHqxIJt5f1m+9UBe6y7/dIC90squHGQ7kKVV/uz/tRw4ECAbmWzhSDUUhRoJyEbjA1/Osdi81SMgGze6c7S7KOf3nOf7/JrBpp1FpU/khqjPj127doEAW1Z2pmWGYs0HRafS1mS2N9a9wnwlk616tWoWwGa2Oaz5k74/VmqGngCKyZYd0IJesqEUv5Vvd9uq5xHjg13BkCZ+60EzgcunTKrKyGRLBLLxhYVFOlxUhD3jpy5uIo6h9G/ftgMVK2mQrRT9t3A4ijDd4qRQCoXJFg3/G7nexRbI5vNsgcfLaziVKX1Zna67aEqQTfRsPHFMti/XrkWrJo0tJhtDN1l0ZBHwX34UKOZCycQQ6/MCsEWBgEex32hYkA/g+8IiPD5qNLJqHoRLu3fHpt9+xwfvzpBwoA6nnooLWpwAKsdwv5Gg3DebN2HUm2/KswbfcgsaeTyoUCrIpndYde+SitmztyDJ/1rnle73lDW/ykhcSzcZdmhV2nekuHBvE7q39+2vdJc/x5UD+xtky0YwUh+7C5pg1eoKEi4KTwMEMpXxQSzIxpDRTPgYLhrwgxoL23bloZeyKdkAACAASURBVFoVm8kmixOPrdFgFn/2po3aYWK4qNFkowukH2EB2eguipIl8ATnaOMDxWQrfZzYF3dRk72xAY9m8SgC6JrxIJstHi8KAwF8+/vvGDntHezJCKDQlyG6aQwT5SELFaE5kb1gJh0yiltLaf4vIBpqZLVRU0hGOrlfMaS8IiheRPY1nRmpz+YYKw37ylk51N/UM8iUowlPxWAxWjdqiH4dOgiTjSCbhO6lQLPjQbXEDTFd8MO9UE32fOt5xiRCw0lugybZCdVMHAWCKn0r/s3O5fg02+nQ+lsusEzKj89zMIIkPEE/Ktn3WvXEBWrY7B8Fqtjh0+qBznJItFg132JAGVXBrKemZMTtTffpBtEELHAxkd2L8VTlacorGVswDsgwIJPbycD1QTGgsys/rbaY4O/mnJPR6d4YSpV3ZQGGSgOB3M8xIZrO9Fu9VIp2a9UTriMcwJ4FiumFgbjvmigPh5Zeqm825+3yds9AU22TJX5DqvZl3eVqr3HMZMfjrX4hSfknSkk6ZVra5oNzvDDPT/RMs0B0zjfLWv/SLavSr9NhrK5NLKbFiJ27+6l9eW85k21fcq/83v/1HDgQIFs0mikgm5PJlkF30c1R1K57iMzxFcjGTfRMxWajwQBDRrWxi+kPyGSjLEYOzdAys9T8JWa+r0vIzFEs6Q4Pigmy5e+2QDbnyOHGq2Ts0/Nt/p+RlNRyy9Hh6WY+6JShiZ0b8TdvYpDNGjRcAFiZQTa9cx4hU00DdwTZ8osKRKg6mUOoc03t/EgbZCMMFRsOJJNdHXLC+Vgi4wM3ky0q4UHCLyu13ewtyGYKyWKyuUA2Y3ywZM06CRc1xgf8OqqMMEBp5tzPsD0cRFDs52MhSSK3XMhkREJofkwTNK5/sIBsH6z+AW/N+RQlXg8OqloF/bt3x8af1iG4Iw9ntjoBNeAB/bI4bSXr7astmzHqzUnCPBh86yA0gge5CUA25+AkE1Kda+mCbO5J8v96Z7W331cOsrlXMWlWtL3N8PL7ypgDBxZko7toFIckBNkCAb84ERFk8zA0ElENslVGjjY+sHemjJNeLCxhNm3y9qgQUA7sHKR90ZCAbAHPOkSLF//jQDbDOCCQVuL1Y5fPix83bkS+z4sgQTiGcmrtCRV+6ZNQLIYjmrBCJzBmwudkckGhbQq9aiYac8wHn4SziUMpnx/jMOqkyTNMjQCOIHsWkEemOQ0VciJhYcvV485jhK54KlyUgJQJ10tUARMtelOxRdKpyImYTzKR0wt+w0yznFiTgGzud1naUfpZzInSw58c4cAy4tuHmFQ4TAjcgGQyMIxPcIejuplHbiH3RM9KuIg3BlXaqVZwQGHh2JISifI/bt6QhsNsOuXI50o6dTpSgSQ22KjquVXOyV6WIIw7poxMxEIaYX5Mq2Fumry1nH9d089ELL208sPFVDP3uOu7+Xuy70/GJLOep9ObFKwgE4BpkW1cOyzYKh9Xvu4t6PHfBLLJAtElYFB636BDo4zmoyuk1lkfTD643X2TgfHu9p4oHe6/JQP+Un1DevVW9yNJmOKmnadiPptFeCqgcG/rWzrfUn5NeQ78t+fAfw5kyxBGmwHZAhl+C2BzMsZMuCjBLpF60f1GHEjm0mYkdYkg25783WIa5cafEoFsMn5p7dVtOxSTLcuvtI7TA9nIZAvGGx/ETR71H/S+K8IeL3YmMD6w7jMIYoLBlJpsdHeIBdmSE/xNaA8nhtu2bUeVShXF6lUm8276OxcC4oyjNdkktMV2F63k/xK+0FIrXJQgmyqgfQPZxEJdnHz0YezpdeGrxYdisbnDRcd//BEIsjmNDzg14ZSbLLNHXhyGjcXFKPaxSBUDw5rMk8UWiQhboPN55+CM45uLG+nwmR/g25/XI+LzwBcM4cjq1TCoVy8xOCC4RsYbU8R3ULvty61b8AqZbOEoHr3lFhzmgQbZZBZru3DwLq1JlIgmmbRzscJs3Pkcu2SKRjT70KsqcWn1UJ1z1xv1VwukMq9zOabZz1X322ChSk8oWCzPCGSoeO90jlQLldKfkfg77PakFsG2+I4r3xztM2G+udpJIhAvYfrdz9XlaE1S3FRZRziVc6KTqq4kA2upEVirVi2xa6YL2fkdLpAUJaToOr8x2QPTRYXTKfCYa0rn0pj2b3ZcRGRLjsQBJEafKlW+lTmZ++2G/QuyRaMVUBI+GHlFyl006GmFEOq7NNkyka31Gkgn504XTQ9YF7ft2CE7UxkeHwKUEmC/4JATcLZxkwW8jyAb85hmCmRfEGRDdDMyvD8hQuOD0Fxk+X6C13uAmWxup85Sysm0PbLWSrxecRgNOcYeuyaaMUf19TYPWlpQXO1LtNFkGEym2cRyvjmamRlB8p/UaPNHo7IRpFxMHSy2JGGSZammThZRKmZcWZ7rvDbe/dw+G/POVKCMbvZWmKoltL53zBtnXZZS3bfHJM2eZOFWph659eySPSgZCJY+EyyW6ZmqPFMx3VLdn/x86elw9urOkSFZPtr1Qb3RHa5r0pEuY7PM35Ws3iatz7Hf7wZxzbhmtsEZep5O/UyVP3tb35OBKumCLeleV+Z8L+MN6eZPWTcikrXLVKB1GZOfxuVlZSSW3g5T9StpJKj8kvIc+H+XAwcSZCsOH4affmsommxksm3aAtSqU18z2WyQjeZOGdphlJuNor8cVhEZTpCNGm6p/KTtaZEy3uR6UoFsaqxNbLujil30h2M8ASpqkC2x5rO7svBeAdl2BUskHc4uThh4TgDC0mbwIuzxCF3PuIvGiUy7dFr4bAMOFRYXi3MWnbaUpknpiXWDbLSnzwzQ3SG5sLVishFCYqEUSLioJ7waudRkc4BsHqqdyUTiwINs0uGTKeABQtEo8j0ekMk24ePZWLJ2LVo2bRzDZCPcRJ7F93R2i0ZQ7FOOYu5FhWGyNahRAzWysiS89MERI1C5Xl00ang4jjq0ARpVqijC1gTYCE8SwmLuGJBt0ZbNGDnpLQkZeuTmm9MA2czOdWKQIK5XikSxZs0aDLr5Rlx//fXoeOGF+pLY+18dNwaPPfYYnh/6Ii6++OL4xwhMqZZ2PHr2uFx09+5/4CE0adLEut4ARj2798CSJUvw7PPPoXPnzjHPU9dEsWHDBowbNw6tWrVCx44XyTVHH3WExG7PnvUpDj/yiISdbLKdvbL+XdqGwx0tDljRLJNTTz0V2TmZ6Nu3Ly7r1j0OaDLt1ST2t99+w4MPPoj+/fujbdu2MWEbvOaKK66QjmvQoEFo0aJFgryJZyou++ZbVX4XXYh77703Jr+bNWuG/N178OWXX6Jmbdp3JD+SAXrO/ocd4WmnnIprrrkGhx9+uPycPOUttG7dOubbf//9d8yaNUsc96666irdMyrmTZzyvQtk++6774T+26BBA+Vek8bhBij/+usvvP76awoE1YcpC2tnRIPj1mDg8YjA56BBtyStW/yuuXPnon79+mjfvn3KlCWrd6XdGA6HsYMAVfXqKZ8fe8H+BdmAXAHZdhUeg+++z0VRpAWivkOREbDdRQmsEWQzmmwsb8Nk4zdQyJQ7TD6PZlXRyMDsZLm+zvShu3YXSLkTZBMHSygmG8NFyWSLB9mktSbJq30IF00BzrhfyPSrwd+DsJLNTArYllawMWGCjnCt0pgszsg5W3C/tLfYLq80OooJEy0jyJZosfufBtn45VY+lhlkU/kWD47tG5iUbmPe20W0neeaiVcKy8aZlv91kC3ZCJJsCzlZO/vvBdlY2obJ6pzZp4f+pgsi7Q3oZTamE/WlqcDpvXlfum2wLNel217LQTaVq+UgW1lqV/m15Tlg2o1CfgSf8ZQI3SfT9wcq+L/F7m2fIMv/HTK8G5WEioeK8aXNi+VJMOGi6YJs3EQnyEaAzazN2E+zTft9AezcnYfszAzkZGWLiVdpx/4B2RguugvKEyA+krK09wvItjOkNdk0sudkSyWaxBqQLTs7Wz5UhlP5ktIXqlwUFJYYkK2ydXU6gxx1aDZv3YIqlSqL8YEK70j8aXTvDJIVxThdFKOw+E8B2Sp4FyPgND6IlijGQ4p4x30NF42YcAot9MppCMM66S5qgWxNmuLa9qejppjdqoPXGV02gm7Oz+X/mdtMOkEz/mNJ8Lrd+ifPsTqQucZz/Md7+I/XsWpuAbBk81aMnDxJzg8edBMawTDZbOMDFUYk5vWW46gdVmyXg4AQlhup+ZAorr76anw+fx6GDRuG4447DvUPOSSuvowdMwpPPPEEhr30Mjp27BhXuE4g4Y8//sBpp54sDXDxkq/igAJe2/3yy7B06VI88+zz6NKlSwzQZEC2sWPGyDsvuugivPDii/LOxkcehaJgCT755BMcdvjhOgyKn2VR41L0x2paHQ6FQLCEoHLFihVRu04dhcg7LOFNSSvwJrb9mNd9t3KlgI4E4959fyaaND1WbuN5S6xag+CGvv/oo49i/KuvyXXnnnsu+Hv1mjXk919++QXt2rWT8IX58+ejXv2DrbAbuUAz/0x+m5/PP/schg8fjt59rsb9Dz5gh78ggmZNm6JgT6GAmgZkc5aX81km80ynaWWm1jMyfc4rL4/AKy+/jLmffYa7774b23fuwPTp063L+cyFCxfiyl49hTb8/Q9rUpRL7OnzzzsHP/74I+686x5cd911MScTpT3Rw1esWIGLO12YMOzNCbKpArO5CNwsoNtvwiMSxdtvv40777xTAMbZn36SNG2J7t+5Yxt69OiBY5sdj/vuuw8VK1eKu2zMmDF4dsgzOOKII/D+hx/EgbClZ+T+BdkMk21PYVMsX50lmmwe76FJNNmU8UEgkCmikqwrtNbmzlQOHUcFXNXhSlbHbue7jG26nUm4qNcjVuEZfi8i4UL4vdskXDRMd9HgZ8gK/AwvdmhNNs0oTThe7API5srsuEVdEvdRmylSpmpvXRzX/sr8mHSXfcr9icL9qk+LhQXdDJ1Ui1rDsCtzclPkcyrQI/59LjCsjGDp3qQ/MUsqPVAu1eI7Vb6nSm+697u/Id37Ur0/7vxel0d6+ZluetJvJaU/MZnxhdvwIt10ua/b+3Q6t+Ptp1rlbBkc2G1fxsIEm/F7m/ZE97n7iXQZhqnS4DZcSXb9AavXqRL4N53fX99nPyc9Zpq97jOMbDWeJA2PdTGI/6bsKX9NeQ78V+bAgWay/fx7I2za0VCYbNRkq1OPxgdZMcYHBNm4kc71Pf0Xlc6tMvQyIBtlXnLIZEtCuLLGF4e2Lpls+fn5qFq1akrjTVN4hujlBNli2XOlR6IJyLapsFCGOzdt3XqJXsDbg7BHbFCN3SqhFwW06Sv0Ij3GHY2773QrCwZRWFwksa0G8HGyd9zAmeza6zDLnTvy5L4AXSccLpfOzp7/p3tWOKxCDyPIRzC4CZ7IauR6FsMf/UbCRQPerfBESrS9+L4x2Qx0ZT3F5S5KYEoOB8i2B8BfAMZ/NAuL15HJ1gzXtTsdtakRpE0JDMdO5W6y4EgFtBnTdF6r7BzU3w0Ix58GlOP/eQ0x6K0AFm/ZilGT3pJwnkdvuQkNAVTUmmzRSFSMFdIF2RzTKHk3GVWfzJotIM8Z7U7Dc889hzPPPBN169bFO9NmSB0yx8hXXsbTTz+NkaPGCDBU2sHnvDx8GM477zyMeGVU3KVM7+XdLhWQ7blnh6JzVwWymUPVuQjOO/dcYdl17doVLVu2lNMP3nc/yPK5+bZbUaNGDWtRzoZFsOyCDoaJF59CvuOrLxcLO44AFhlx5iAQdOJJJ6FXr6tc7CS7kRIAI7jnFNBetGgR5s2bh5o1q6PvNf0tfUNneyVjzWqv+jtnffSxsNm2bNmCBx54AH369ZVLHn/8cYwdOxYXnHc+Xn75ZaHQTpgwAbVr1sKFZBlaQpGxoZmnn3qalOf0d2fg2OOOcxDFImiaAGRLVn58P8HHWjVqCjhauXJl6VBZJmQmhkIh5QKTl4eioiIMGDAA27ZtE0CFoJDzYPl2u+wSuXfdT+sThpImSgef36Tx0VLOb02ZKgy5ZEdpLDGCbF07XYQjjzwSH86eZT1iyeLFuKJ7D8mXGe+9r9qPD1i7Zo3UbYJsy5avTJzeSBSDBw+WMiED89lnn1Uh4ho0Mgy8hg3ZUu3DpPOzeXPQp08f1KheS5iFTm0nc/XMmTMx6MabBJxc/cP3aeebun//g2zFoXrIL2qGFd9nozjaClHfIcjMyEUgIweZWdmSTv4jky0jI0tMD/wExqjJtmMXqlWugmz+zedV4xgRTmo/ORjZZimoNpF84jJkwkUpG0B3UR+ZbN41iBQuESZbpv8n+Dx5GmRTEgVxDEnJk78XZOMbbVc9o7nm5qJbvZ2rarsonUlrfkztcnHbOV9QzGwDmqnfnWNp7KLJOR/gXamYTck20fYeDIj90FSgWupF5D6CbGUEgZKDZOmBQnsLsqXOB5Wv6V6XCOxIxjRKq2omu6iM+Ws/Jr38TDdt+6u+/rNBNrsfMPniBNlk1HD0FX8XyGZGK2d/Y9KXjGGYqlzTBdlSPWdfz++verW36Ui3vad6/oEG2UzflIrMkSqd5efLc+D/Qw4caJDNHS5K4wM3yMZ5vlkTwqfGYzLrDJNtR94uZGVlHhCQzT073i8g2y/bt5cKspnByGktnl9YIIsecX/Qi3ozCXCCGWroVeGFApZFowKyEVwhMqmu1TvbSXptgmY8lbdrjyxOSQ8UZNONjVk8ex8Ki5WoNamO1NRB+N+oEliKnMAqZPl/gQ+b4Y0G/xaQTRZ7et5GcVIuL/Z4bCbbgrVr0KpZM1x3xulgoB1hJwNAGiJkIhgwGQHPLCzNtMdcpwZlReenS1wQHgHZlmzZhlGTJyMjHMGjN9/kCBeNZ7KRladAVS76tbCtzum49ESi6N69O5Z++aWU2/sfvS8g24wZMwQE6Nf3GgGPDPOE///0009xRa9eOProo1W4cjSKHj17WX0bfy8pLgTDJ7du3YqJEyei7ckny3lL+0rXg8u7dROQYejQobiY4aIm1kmDwHM+nS3hlPbDVQ6ZSVTYwTjje/n3+oc2wGeff5Gwry0uKpAwyhnvzNCghdZ8i0YlLLGwsBghCpJ7o+jUqROGPPOc0pZyHLNnz8Z11/bXddt255InuRYNZO2wPlEz6Oeff5b25WW4nPW8iIBT77wzXb6TbYasuhPbtBKQ/N333gfDPFetWIlLL71Unv/OO+9YTDk7WRHJx+7deoDAzqdz5+jyt2slmWwM8eR1NWoSKnaEQRlNPK3Zds4552DdunUO3l78HqQUVdQr9UVCfZOw61avXo2OHc6X963+/scY0NZdSM7O09zHPFm56t9SPm+88bow4wry81FcXCwAH0E4KXvaSHu9AgIffcwxmvnlw8qVK9Hlogvl/pZtbKCO4fQrvl0moGyLlq3legrQcxdlydKvLJBNtSOPAIuXXdpV1b8opDwJMtaqW0d06XgMefpZCW097/xzsH79egFEb7vtNtQ/5FBdHqrkR496BUOefAoXdLxImKOJQDYy+Mjk4/HV0m/KGDK6/0E2hovuLm6GZf/ORBCtEfHWF5AtI5CDjJycGJAtMzMbXp8PPr/aT9qxKw9VK1dBlt+HgAbZrEW7dnxUv6sQaAm1pLvonj0CVGVmZcATCcMnfdsW+H1rESlaAn9wLjJ8a+D37rZBtgMRLpqwN0ntJil9XpJBYL8vKAzzxNEHxYAl4u5k/0XE90thqpQGquyvxVuSbLW7+5QMh1iwxbnJqPJej4OuwZnzIDPUxIKQ6tWpvi/V+VTfZcaJ5AynfQQHUyYg9oKyggFOV90yvkr1n/omM6okzU+3q+vfwKxi0vZWWy3dfNzb+pPq+Xv73L0pwwN7T2IQ1cl8KxX0LYO7qPM7UuXvgf1m++nuMSP5WLF/webk37d370m1aeBmMv5d+Vv+nvIc+G/OgQMNsiVjslXQm+iW8QEjFkV3WYWMeiMKRyGTjSAb5cqIQSVlsrkKgSt4J5PNaLI5I4xi+mtGilmabGUIF3V5EhQUlsSGi5qXJJq8m1A0LuYZupWTk4MsbWdqOjwJQdEC+Uah34SlkPBXUFyEgiKlyeYMHXFOjtwVVIAprxfbtu6QxWlGwKeAHj0S8rkE8swRikSFyaYEi4tQXLwR3uj3qIBF8EW+tphsBNn2hyZbKiab011UTbI8YmpATbbXPv4YC9b9hOOaNUGf08+wwkWN9L8ZKAxwZhhqzjwyLDUniGCgSyfgZphtfAaZbPxH44Nvt+3E6DffQHY4jMduHoRGHg8qRCPIIGAT4RpdPVkYIOLmpZzrDLMm5r1OAfpIFB9++CFuvflmKbdBtw4SRhXZSGTSLP3qG9EGUyG79mrR/byf1/8ac56MtyFDhghLiCDelH/9S2dH7DLo57XrBNSod0h9CSfjom/06NGoUaumACgEZwhmdOvWTTGkdON4+snHhVF1zXUDRevJHATZcitXwiWXdovrQ0uKinF1n6uwZOEi5OTkSvhho0aNcMMNA6Wuf/Ptt1i39ie8+uqreGvqW5KPva7sjUceeSTmWQTZBl7THwcffDB69+5j1Wppe8aBLkrdKQ92bNuG4SNGWCAbqVLk7tgwm71Xa4DvKVOm4N577sIpp5yCCW+8qd4diQpr6qGHH5D3fvThLORWok2GOSICin4+b74w4z746EPJH9YL89xly5YB4QiaHncsAv5MtZDU4Z8XXdwJvXr1kt95fP/99xKyunnzZmHZFezJU8/zeqVcpk2bJqBTIDNbwlJ79uyZdMzatWsXmh+vwmcJfh4iYcjqYNqomUb2K8EuZ71ivRx0/UDUrlcXX8xfKEDUnXfejqlTpyYmKulnMm3HN29u1TeCbJ0v7Cj165Jul1nv/vPPP/HBezOFCXlxl0vk76w/1A97a+q/4phsZNYddeTh1uaBaQ90dzTHtHdmSPjomLGjMH78eAFKudtzefeeAraREcjj4fvvE/D5ltvuEA096SZdMfEE8Foc20wGkffefR9Nj20Wk2+lmy7sX5CNmmxF4XrYXdgUq9dVQkm0lYBsAX8O/IFs+GnpnZEl/T5Baa8voGjkBNkiERQWlwjImc0NHw7EtIhxaexJv6WX3wZkI5DKAZxW4QTZCNmZcFF/5GtkRecj0782lsn2DwPZpJ67gDbprtMIx4pZ9DlAMuNOaYE0lnaauxm6l40OkC1Bi013Eft3LeZTv6c0kM3eOHMvUm3GkSmbWDAu1Xv3mdWVksH1zwbZbKpo/Nais66XhemYME9TgGzpgxFJh6f9eiJdkCZV/UqWqHSev891c7/myN4+rGygTsL8dIQgmVTs942Nvfi8dMon4dou0S6+NRPau3aYfvLTK49EbT8RK9a8N536nH4ay68sz4H/HzlwoEG20plslIPJlHk+TcxiQDa9pqPxAdd9ZQHZNI1LQLbdOlyUzDhrrpxovpoAZKtYke6iKTTZHCAb3ysgmzE+SFaFDJNDFtRen4RjcrGYk0NNNgY3MrG2EYHSvDECqOrvinLnhdP4wGZWJXfGMgtEsorEXbRiJYi1a9R+PtMUiYQscEHcRaMRhMElKt1FlfEBNdn+j733AJOqSre/V51ToXM30EQJLRmRjAg4oqCYA0ZQVFTMYhx1xrnO6DWMo46BMWcMgAKiRCMiIJjJSI4SO9E5VPye9e69q05VVzeg49x7/x/neXiA7qoT9tnxt9e73t8Tspk9ykTPLQUi1P3yeQgNa+kxB2Dq4sWYuXQZshs3xm2jL0Vj7aHm1DeZ8ouWY8KLMkNU4udkAaY/6xzGWO4MFWUgYymAT5euwIKvF6GF142/3XAD2jFJgihvXA7Ixox9CuKYyURDC/FoiF04glkzZuD2228XTzPKQKfPmI6u3bpj8aIlAl/69ustHmwEb4Q1BG8EVOOfehqlFeXYvGWbqmMuF4qLizH0xCGoLCvHTbeMk58/+9xz6vcJ5WKUjhEd/sh6yRBOgqT7778f777zliRMmP7hDKUok0oawVFdO0u44ieffYGOhG9RuKguUAdahCN49NFHBX7w3O++M0lgz4IFC8SLLi8vT0zsTSqR1994VUI2meL+k08+QacunaN3Tsh247XXoF+/fpgybXrsibQiR36gVV3btm6WsFPeNpVNZg+/uqpCoAt95k47nSovS2AE39vw4cOxbcsmAT39+seUV/zdlVddIeUz8uJL5HnMddasXimqKV6HYbDXXK3Vf3qiKbVCKzSNgoNZfi0dxHzNddeKwq/+sEsFA5csXoy7774b+3bvQZcuXfDU+GfQpWtXjadi8NCAPVP/jh3QX2Ddc8++gDPOOEPA6pw5czDtgyn48ccfcR9DZa++Os7zjs/x6EMP4tjBgzDx3cnyrMuXLxflH4EwoQ3/EGLxelS0UflEJR83F8xhlGysr69PUB54PFiPWef5HK+9/Jr8jPCCUJd1IjFclNdg2DKf6eO5szF+/Hh06NBBwnkjLFTLJSo2tXOjVFgvvfyCvI+a2oB8nu+bx+3jbsbs2TPxxFNP47zzz6/XK7Nrxw7wh4J45+2JOO74PxyCL9u/F7KFkI5AqDUqanpg045c1Ib7I+RqDY8nHR4N2Rgi6uOg67bh9igFNZVs7EvLK6uQkZYuSjabiVGis2utA7bog6j6LTNR5/f8/oDyeBCPT/5ShYvSk80V+E4gm9feVC9kk3NR7WqCUiPc7PEgHE5BINIKNYGeyMw9CVWBvqiNtEIkkkqMFws/T1RA6bqTLIypocVTbBGoRoBkn437mQZwdRGZujL1fL/9cGya1KP4+u3XiD/Db4Ui9S3KGlRMxCn49JxE30hceFwDD1sfFDmQUsOcsr7P1T1v/GL2UGFM3VoRX1/qg6j/rsUuJ/9K0a2nzLr9ROFGQiINVZcdxwHho/qsKZfE1Fqx50+uYDxgfaZXFRGMlQAAIABJREFUpHxInSnRniX2f/WeDjZr64Gu62z7znd0sO8l9p3EGVZ8B3ao9Sl63wf5Xg70nAf+ffz9m4iMhpSFfKZoAITq8JNeRoboaAeUbNYtb1R/19Qf9f8DZV9NBsXqe1Z1H+q3BwP9kgO3hqFXtEz0l53WPQd+B3U/ceB+St1P9D3pB7MPIAl11u9kgO7X3Ovh7xwugf/XS+A/Bdnc6cqT7YhWebKuSfMqSxh6LtteT8x7363av9n0TQbZ6vauybbqLNT4a1FRVS2ebHbUPkp1JNFEaXo8cv6f/Qc92ZJBtjrZ5xMqSBxkS+xao/93mNnLoAAbRSX7kZGWKtBEOlkd5iSdoZbY1R2SdQrVqiqdXTS+l6yva1cdpIXCgiJk52RFszsQiCiFjx5U9N8hQrZQQGfjVNlFrfBapLuWwBX6Aenu7bCsAiBUSz5X78BpyupgEx8cCLKZ8EpOtWrgwn4AG8vK8d9vvola20ab3GY4ulMn2KGQLMUONbBAYKjkHdCDN8OjBMjEL9u4oAwyMx1c2FdWip/WroU7HMFZ/fvhvMGDJGQ1NQKwbhuopkz/HdNMp2LNUamSgpRwBOedey5WrVohAG3NujWSyZOqnMsvG4NLR4/Cw488guuuvVbCRRmSd9HFF+O4YwdiT/4+bNm8LTrxveXmcfhk7my5IiHbFVdcgfwCpm9wNCp9b/fe8yfQv+qOu/6oYZQl3llcoM+cOROvvvKShJJ26kyQY0hwEsiWmD0tIXPlti1bcfLJJ8PtsUQV1LlrFznd1Pen4E9/+hMGDRqEiRMnqoQQ+lwM+duwfhNuuukm3HXP3dESdCrZxlylPNSSTV75s/3FhQrCJEC2Ke9PlkQBPJhZ9B+PPSHAb/XKVZgyZQpSfR4cN+R4Cb8uLS+TTMGE5gx3Zf3hIpsJBnr27iXnuOjC87F06VL5N6FOp47q+YzM9orRl0qWVtYPQqnJU95HbtOm0mmxLlIVZ1RWCf2PBjsRFXZ53nkCA6+6YgzuuffP8Gm/vsQEG4mQjcq89957D8cNPh4tWrTA7NmzJdzT3N8pp56Kl156KVp/+X3WsddeelG8+B574smkIZVS9o56nqxu874l8YHuhMyE3Kh+VTEpuTOhvzkSEx84zz326isljHrcuHG48847lTZRt2l64j3y0MPynA88eD+2b9uGye+pemauyXDjeZ99jvHPPSs/W79hE+64o24mUyoAuSP0yquvS/1NfN7EdxX7/+8D2ahkY+KDoOsYhFwxT7bUlDR4UlKRyoGXXg2+FNjMJKoh2/79pTq7qA031beyKgwlhFc7+i490JSWV8h7oYEqVaKuSK1SsmELQv5vYPvnaU+2ErhctTpVeGyRFd8uf7snWzJdmDPkrb5FUzxkU4u2xM/WC9kktNEs/Q8Osh1oMR0L99Pd6n8Qshn/Vml3ouhLyGhaf6U+4G+cgMLZ/1EBHdswpMWCXhQezCpXXzURjB4sYDM3nVh3ki8qfxtkSywgKnNNWL/zejEood7BwcKchl4Az8+EWyEXNypVPeVOtEWlvdn4+xWQzZS78+9o5l6XJdl7ebB/56Le4ubur6xT5r5NiUQz9eqLx+xPfhtki0JCvQlgnk09ijQK+ftgq2ciZIu96+TAKdr2Dtii9AcckO1AQOlg7zn5petCNucKpL55VkjsBUybjp3ZCluq/pt6F9a9ACsl60yy/zvUk+7oxetC2+g71H7Uzuep7z6dn2E5qWQzDQsYTF13nlOyCtYDeVU7BELcuNYt2603cA8WthlIx1Wj833Hsk/HYKZ8liOvbouqzYSl7XPN0tDzJUJ/Uz6/rQ4dXKVOBJFSH3T7+63XP1Ab+TXPmdgPHtxTHv7U/4sl8J+EbPsKgFYtKR5IRYrHLXY/bh8Tm6nEB+x2JWpF978WgY3lEisdZhZViTeVyKvh+YNqfYx6odWZgWwxyzIj2qp7FtUHAcXF+yUiyucxIq8Dv30Kyyqra+AqC/iTjpay4E4kZaqLE8iWmZ4Gn8erFx+xHZRk31HDuyKJldUqXJQeOHGnT/TE0Dt/vFEe+YVFaJQdg2xJbk0+R8hGZRthVsSlIJsdWReFbKnWVth2oXiy/TvDRQ9c5OoTjJoLuAC6xhUDmL1sOT5cuBBBly2TSO7XyoRLh+OZMCdz/tii6ABXTBiNJaxWgKkJrlUlSKLbuUUL3H7xhRKumqGTL7DU48s4QWOha41J7FCfsm3iWxNEOcYkBTRxp5qKaiOqpRjONmr0pQLZhg8dhs3btgqIe/ChhzBo4EDs26cgG48ZMz/EnbdREafu6qZxtwqE4EGY1r6jUhmJkjACXDLyIlEyPf7PpyTxgTk+/+wTCQt0wlknFPny8y/ko4MH/0GrllS2QqVEVNkLjzjiCNz/gAr1fPTvD4PZGgkMaVhvEgeYbJwXX3wxHnvicfmsgSkMd335pRckbPOtt9+N/o5JDxguKvVEFz4Vb8YTzixqpAzCQYGobFdKyRY7CMX+dPc92Lx5M/r07SXt7at5XypvxOhayxLg2KhJDpo1a4bmzZoJbKOii3Du3YkTMXWKAjjqBi2BbMxMqlRuYcyZPRu3jbsl7toXj7pUMrYm8wJrqMbOmTVb7of1RI4EH7Y6NF2Hn86ZNQO33nprXEhkxy6dce455+HU008TVaTzYJZWZt2cMmmyqMr+66/3KwBaT4di3ln0b30yfpzKt7mz58gEaufOHVIPmjRrKoDMhB/v3LFNyi2nSWN1n7Blx+biUSrs2FkPGUI7eNCxAhs/+fRzgcLOw0C9o446CrNmz42CNX7GtAuC6DlzZ+G+e/+C1958A8X7S/HVV19Fs76acOJ+fXvL+37xpVeiiUbqVxs67+LfC9lMdtGymqOwbE2qQLaw1U55svnSkeJj4oNUpPg88PiY2tsnO12UkvNOCNkYrptqWXDb3DVRGxSSi0j6O+Ud6UQMHFMMZFMbRdxy8IuSzcZmRGq/gRX8SoeLJods8XX5t0O2htrG/59/dzAeXc7FWIBZZ6nEpqqRs5WwSkdvJlQCVGXDQ4+HOrQ4oidqnNSp/tZ4xhpnisRED/W/Fed4Ut+n4iAVr6fvO87bTipucgVU7LwJ25OOz8eFQ+j5VeImRX3QlH0aP8vyl3FD9zGmnET8qa08RGVGvhgxSTjUIti5oExWJs6fqb1ctcBW96Suy+sRsPltC0GXhSDfVyQEb8QFTygMLvLNAj+ZrYJ6hmSJvdQzidmIViLx/3wOP30ybVuuxZ5EsrcHQ3BHgtH6ZBJ5xJRI8e9ByoxhFXocM9nR+HN64rLMCCxk+R0JqfpKmKc34kzZ8e2bPlvUbdH6qWpAIigym9wGhHCOwDB6BTxNgjLB0fJ9XpeT0jqJFZJUXAMPVPtR7SMR6BqFmLP9JJ4q7r1Hx12tVEzivyq1QaauBu2oumLqsmqvBoapdpqoFIzdQwLUMuuMiNoMkzFZvwOWZdBySb0LM2JGlxl/Tt20+mxI6g8301T91ZBNz9tiSofYPXPtk8IylzmMEgsYOw3WF8bghDVUNu8zqoA0b9zx/HXKV+b1YVghJi5TkQxOcG/eI68RYB3X70BgcjAIN5zJ5VQ5u2x1X35CNtuWNmJZbrhDoTrtUNVqZQPD+biZV1BBHub1PBZqpa3Z8ty8Vy/v0QHNVZ8TkfL3Wxb8bg+oPWfkBNs8y88dVBE3quzil7ExsYEu32h/pkorsf1GxwfT/vS6M5rMh3w9mgSOnZ8q0bobHKpdE9CLk7NWF7q5LqEthdjtqLaunlFtvnJTWsYtA3R1/xeOlqNu72bTSq/neJtSvhLRxfesy5vvX/eVqqImbt2o85m6QBMmvp+o53b9DD1Jz3D4R/+vlMCvhmyJaiddIEqk5EMo3Bi1oQ5Yu7Ud9u5vC09aL5RVpiI9LQc+rxJs+bwMF/WqSBWbUSta9W3sbiKWgDhG8nANRcsit/H8buAFGIYUDIckmpKcQM0JY31DfQbHZqON12R0E+8oeUvS/YrTmifikmihBiGbDOKODpj/NpAtKy1NCsakM01UcyQ+86+BbOr6MciWnZ0Fn8fToNmdgWwMGXXZNait2Qcwu6j1jSjZUlxb4HYX/cchm3ORzmGYnmjlOsPn+qIifL10OfaVlsbBBel89YIgWp5ROaOzhA2JTU5kE0EB3yIHv3SfFz06dsKxXbughQvI0okXOJA5LfR1964vqKvYASAbQ/jeeettvPzKiwj5A6LoYnbZjRs3ioKGIZE//fSTQLa77roLx/TtJ4NFXof2+GLevDjIRqP6kRddIJ5d9LkijDCQ7YUXXhB4d+5554gyzSRAGD3yYjGZN9lFTWm99urLAoHq6RPUwCm/jG9KZsHBRQ9VeJ99rhIAnHrKyWLkP3nS+ypLpQ5PvX7sNfjiyy/Fx+zKq6+KviyeZ/Lkybjvv+6VBA+z53wcndwZJRvDTa+78QY9CprBPCxQTUQ64slWgCeeejIpZOMXa6qq8fDDD+PGm66XbJ6bN2xEo9wmAiRI8ps0bir/ZiIGmT3QJ3D3btx3330S6shwxWOPPRZVWnm6v7hUQbaThslnKyvLMfzkk8UbjO+XIbaEQus2bBLFXP8BxxzauCPzJMfInth5Jrww+uA98cQTYPgtyyM9JRUjLjgfV4y+DB1FTVjPpCISwm233Ya5M2cJ9Lr19jsbhGx1+zGl8GT5fvrpp9FJDWHaM888Iyqzu/50j8A0vuvtWzfj2WefFfgmYbO6Q83MzpJMu0ZbwOu88Nzz+OeTj0u9mPtxLFupuQcD2RjmPHPWnKSQ7f6//k082bIz01FSXoZbb7kdt91xe/QdmzVNj6OPEtj9+hsTFDg96OP3gWzltd2xfFUKAi5mF82D15MukE1lF1WQjeMNB2GVXdQtk/DC4hI0adIIabYHtkO5azYrzPhhHk+qmQOy+dweuCxOTv1woQA+extCNUvgCsx3QLZqDenqm3kehmwHXX0O4YMG4sg4mKgodpyHEIZAxO+2USOLVGl9cEfCSKW/o6ieNPRJCE8z8MiEIprFGcGEmn/oCyXQKOd8JzFE62Ahm5zf9FMOJVZ0rJG6mqBEN+Ouvq+4rUq9AHP2KcmKu07SqCThZU4lCMuX8CluMS6C0QgitisKpTgh5S1w4S0QwajrHc2mfpCv4IjZRDSTXv6MgK3G7cE3a1YhnOJD89wmaJWVgwyXCymBkCy6FUTS0Q0RLlzjJ+gGnPBZFJTV44OGLFzkcpOTz1lrW1i1fRu25++TnzHz+tA+fZFl2bDDIcm4zgmcLJaNXyqV2wKx1H0IuBJIF4M6svFrEWy4UGu7pc4qt8iQJJ7yRggQIlEoxneXCEFN+SVTCPKzhBIBC6ixCAltWcITN7M9cGGh/mgwyQUAAAIAO6zuX0Y3h4LbwA7ZtmAdEOikIIOCLxYiIVULY2BbQW2jMDBA1rQLU26co/N8Cjhq2EOY6iCHCkiwLoXhCfEayhc48YhBNQNPY5A46YdNwZrprPh2xh8sy1rLLfWBPsoBeVvGIIDvTm0xJ5t1y/NH0Y8qH7VAiyAVLqQFgwosOdsIy1aDJdYPwiWuE0T1pe9OoadYCzclwbI3G95clVmhAFIigDcEeAhadRInPiHbKQEbn6vadmPt5k1ihZFi2UgJhuDV4Esy+kXrggJe1W4LW/L3YvW2HXInbbMbo0+XLkgJBeGll5DuS0wCMUbwMOEX4RGfJeB2ocZ2Y93e3agMBpHXug0yLDfSgyH4QkGpn3zfAqNdEQQsG2UA5q1cKuXBNtKmSS56tclDKutvSNVrJ2TjqzVQu878Tc/Po4n6NKSS/iEh2Zmzvqp3p6B/ouepGqdUcj8Bgx63jEMBKvDYvmjBwzINqQRLChjHkgLyHo0qj8+uxiSVoE7WE1KRVPvgeKD64Zg2VZ5RP5fcZSQsY5/aYNIjRBLIJv2g3DcVinqdQSW8AGCHSvgQxuzDH/2/XQL/bsgWlnqXEoVsW/d0QWF5e7i83VFakYImjVvA60mJQja3VrFxfs925lSysQ3w51xzErJF/fmTFLm0L8cciW2ZIi9CNirSDGSLftWxW+QMu5exDirxZlp6Cjw2cXQ9IWaODRpz8eqg/8CQzXn/DUG2KClPMEp2Kmf4kCbxgTRizkW0vDqRtJudXi6S2AkUFhahIchmlHfBED2UAgpWWdWortoDC0rJZoV/xP+0ks0MB3wm+qJx8K4BZGeHg5Dsph6AlspAllCxzICe+HdDTZ7ebxwAmNGUTlP8m/tzco7ojk78lbhzJ9fXCpE6g5j+PhtCj+5H65BcvWMKYOBxgyU80GPZEqpIyNa3b1/c88d7pEEFI0HxZ7tu7DViXL9563bx3GKWSSY7OLJ9O7z88ssYd7NSshUU7hN1HCWkBG6nnnaG3JKBbP984imcf6HK3MiD6h2ezxxsQ/O/micZGXv07iVJFfbtLcCVV1wG2/ZgzscfR8vCfMeb4oua7Hft0kng4bKlK1RYJAetcBj9e/dBSVkZpk2bhr79+8lX1YQlgrfeegsP3H8/evXqhQ8/mhlVIRHa3Hz9dejTpw+mfvChupwePJ2qAPYHxpONgGzL1q1RY/c670O/x4UL5ouiqc6RMPgec+wA8TbjccsttyA9LUUUhQu+WoRXX39NwBCPP+lEAfR/YzhmVXmFQLixOnHD7FlzQZBk6rupRd8sXiLG/Q8+/FA0c2ZDdbTu78KSJXXMFVeIUtFyuXHt9dfhhuuuR3ajHLWr2cDuBt8BlWafzpktYZQ333KbY4IiFVvdMxduehGV7P4ILpnl1rwXM6k0nzXZadXPOTGKh34dO3UBoaqZxAb8NaJsLMgvkoQYl12hsuo6FzxUbJ5z9pno1q0b5sz+OHbfvE994bfenCCKSl6XUJXvLS0jPfoIPB/L7+ju3eRnH82YhZ49VfKIZHXHQIfY7/69kC0YSUMo0haV1Udh+Zo01Eb6xSnZopDN64PX54aXPqC2JZJyBdmK0bRJE6RoyMZJqAqX0eNLQkcpe7UuRJVsKV72gvT0DMJyFQpkC1R9DSv4pSNcVGerdoZixrGPw5Dt0NrwgT+dCBeSQQWehXUgpCHM5qICfLr0J/gtFzzhCDq1aolhR/dEaiCgQJusiNUCziygBCtIXEJMmeNUliQqdeq781hopIYUDuuGZN9JfB5zP1yMiiJMz+Ni/X5MKcV7IiiWZ3f0KzEgF/MY4UOrRDWxhsBykE00LqZ0Dx2nepOOR4VpyJyE6i7LLQoNXpsLNy4YeU5mKa/1eFAUDuK75ctRUVKKc4adhKxwBN5QIBbWxScimNGZfpXOQ3lVqjFCLyJ1GJkoO7got4FqtxscsR94YTxKJQwujOxAGJedegYGdumCtJACqK5ICBbfY4gQyZKFvVHesaawrAieCLcM1BGIJJ6Nyl7DzMk+WLIQ85f+IGobArAHbrwZLd0+eARWqRm8UX3w/mVhS5gVDsAdii1QYzpE9exBCwI2fi7MxzerVyIjJwuNMzLQs2UbtGAyMSp0BPDGK+MElQn0UMAiipkc5Wdgc5XHwoI1q7F6xw5kN2sqSvW2zVsgy5uGFLjAAHkG2nAh7hGwRxhD4GOyxxvFm1a60F6E6iWBg4RNxiRGW4roeSPnjsbuhOek7YlLQFJMWWbgLdscIUKIkJZgzbJlm4OzS6I/o7Xj53keuj97g0H4qF7UEFPaaYJkzdlepV5Fi5EE2AAKFq/aBDPrE1H0UVGo4Trvj6CrIBTAU2+8jnKvR1RfRtmg+h71TmVdpMGQGXeMctDMo9ne2G7ckRDS/AHcf93NyCRYDTH8UdVfnpsgixDq283rsYeZzqVsDKJT7cVsvNMrVpmDq37NZiRMJIRUl41BXbuhseVGhsCr2DUMiCWwqnS7sbpwH156922kpKTi2B69cNaxA5Fj2QKW+YfLM3YxLBa+p0q3hS9XrcCUL+dJH9SnXXtcfe65yNHXiYap6ogcU0ZsX6z7NW43Sm0LL3w0HWt3bJMw7I7NW+CPoy6Re6U61fSNrBuV9K+OBPDnF56T7xKoD+rWHWNPPhXpBJWOZzPjAdsxIZrycTSEX/2daGdglIOmD1Jdn54DUlkmsCkMkl+3KB1ju71UfjFxEvtXlfCPbSQi/dWSDeuxp6IM+8vL4C8rw9Vnj0Aa1bfhoILRup6pzUAV+qqupdZ/7HfZ5lRfxckMgTmVo9Ri82pKWcl/qRmmHjPgAmc0Piho6Q2HpD9if6oyX5tyUPWWwF82qFiP2GuyTwgjqTqRZVPfOHzgEf3wJ/4vlMCvhmzRh4sft6hkI1kIhhqJkm3jziORX9Ie3rReKCiy0KJ5G9lEpx2MeLKl+ASk8Y9tJyjZqCpn/1FaitTUWLioRK4k7H8778Io2apqakWow8iu+PB2rWl3rBUSIV1RERNvZjjCRRNFHIkbP6pfrqg5QLhoYqVwQrbEcNFkkC0udDTCxAc18kce0txTPcan9UM2O1qgzvWTE7IxXJS7ZJa7FjXVe+FidlEHZKMnmy1bkWrnrqHj4D3ZDq0J8apqQhEDa2ZX7GAgW0MTd+fv6u75qd8a2SPLkH/YMRvAZr6fbNf5YCEbz7Fg/ldokttIYMrwYSdJ1sjV69Zi+bJlkrxgzJgxkpWR4Y1bNm4RBdVT458Sj6g1K1cJ3NmkEx/QNJ5hms+Mf0qgDhU64jVlRTBp4kRRYHEyySyTlJReMupifPfdd3jin0+J91biEX22cES8zZ5+8glcfMko/P3Rx0DvqxP/cJyEpa1ft1EmMkbOL4sEsxAKh9GpY3v5/+pVP0vD56D94/c/YORFFyEzO1vUerbH5ItV0wCGK06eNAmnn346nn+BfmHqMEo2mtyPvfZ6LSeP7Q6qF6cWYcVFBUq5B8RBNqdqkWGkVHs9+eST4kFHg/w67zQBso2+/DI89NBDcqnCwkJkZqRJtlSWKyEaky0QHN5z9x/FjJ9gkKpEQjaW9z+ffkqUbKcMP03ek0wANQQq3V+CU045RSDnnXf9UYVVJoAk53tKBnpZ/wj2PvrwQ1E1UolFZZc56gsTcP6cCrY5s2eKou02Ktl01tM333xTwNlZZ58dVdXVhUzqSuysV61aFa0XWzZtkPfK5BcsbzNV3Lh+Lf72t/vQvNUR8r7M+VLTMgQam2PyO29LHU7LyMK3336L9EwGbkMUgvS8o88cofQVl48WleFnn34RU706lmRrVq2WRBXs2+69915ce51WROoLsUyXLFmCyy+7VCTZK1etUfW2gfcQ33b+vZDNJD4QyPZzCvzoj7DLhItmyuTfSyWbzjrkS/XGIFs4jP2lVLI1gdey4LGpbmNIRnLIplqSE7K5JEN2JBKAmwNSJF8gW7B68WHIlthh/of/n7hYri/8i3MMeppyYfrjjm14fuZ0UVt4ghEM7toVVw8/HZmBAHxcEFHmrg+l0FHqHAIX9Uf9UoGgejK3Rs8Q03rxXwayWOFQUgVXYvHVB9nM5xLhnooUpHooHF2MM4zNT0WUue+4izinmWpGodQ1alnGhRchi5dhbrxn/fPo+BDRKhpbwYYKeqEEA1i5ajl6H9UdzXxp4LMSPHyzehU+WPI1CmtqBABdft75GNjmSGRSTSPKLA1aBPTVDe/is4rnmk31h1I18eDGRNDlQjlcWF68Fy9MeQ/lXlugRPOwhb9eeyOawkaahjl8p1Q6EZYQ8siilc+mfYIJKyptD2oIugSrG+2Pvp6ekxHkzVn6HRYu/UEWoIQUvBan5gpS6UW4Q53EMzC1SUYoAh8X0hLK5nwhKlFL0G2j3OPG52vX4P0vPhXw4PUHceO55+OYI9srhZMogtSXWWRqUa0W856EMEEZIzmPpWKI6hnbRolt49kPpmDl7l/g9ygbEiqaUj1utG3RAnmtWuPIFi3R4Yg2SIMl900fXlmUa7WNUwlOiF1l2Vi/dzfyA37UurV1hg5NY8hOmseH7Ix0NEpVII9qLSq1BIpRyaRBkmpfKgST91ZluVCFCMoQwcadO7Bjzx4Ul5ejuqpWxkoqmAkh2+Y0QufmLdA2K0fOa+ppLJzStNfYdpdpQ1J+krjLQEOlDjNwgiXtE0CqwITaqLZQ5XZjbziIvz73DMq9XgFeArjVmxFIYWAt2wHvl/WN9Y71LxYyqdREbgLNUACZgRCeuPWPyA6FkcF3Kq+QkITvz0Klx41npr6HNXt2yj1I2HKdNq5+pv7EKhpnmr5AAK1sD847bghO6HoU0gnENchhH8f+kuctYuKwD6dg0749cv0jm7fADReMQiNYSIcKybRDxOjqYB9bZln4Ys0KTF64QMDisXkdcNUZZ6MJ4WEwKOdxsxy0qs2pJjHPticSwr0vvohqS8Gc3m3b4Nazz0M2VccE1FqpSKhb4/ViVziAu156DlVUsIeAIV274poTh6ORQLmACtwVqAZRv1GdxffN+5O+xREWFgs41v7h+n068HJMfSpt2iUgzxNkGSpPRlm7sT5J2Ye10syNAP2uLQulLhf+8c4E/FJeEus/rr8Rzd2p8OmaRz2MWnexL1Yg1ITY87x+y5Z+t9JWAgy+BYHSiKA25EeVPxBV5lTW1EjESXlVNaqqKlBVvB/H9+iJvke2R3owoCBr2FaiFt6/vFDCbaXa/aV4P3aWl0qb5JjQLC0DnZs2hy9IeMEQ+Vg/dhiy/YcnQv/hy/0ekM2Ei9YE2wtkKyrpACY+KCxwoXnLtlHIxnU7N8+57qb3mXhZs9+yjO8tYHu8sg4y2UUNYHPOdsxGh5pDxBJvcg1VX+KDuvhYbz/qExcUFUvCuhQq7KK2Cw6lud72itEkNVZoT7Ya/fN4+Wnc/MChCnB6skm4qMNbLc7HLSGVKR+CC1Oq2aj4cX6voXpUN1yU+wCOyXICJHAmPgijEv7a/DqQ7X/Sk835rE6oZn4eJ5BI8NxpCxboAAAgAElEQVQ4lPYW3TE0iwqNE81ejOksTV4LwUBaaaW+outDPYq2xHuJ7e/EfrNmzRqMGnmR+Hr987HHBbL99YH7BSb8+e57xJeNDYv14phjB2HSpEkCYeglZmtPOoFsUSk08MTj/xB4Y5RsRjl20rATsX37dtz7l7/g2muvxaiRI/H999/jn08+jfPPP78OSo3W73BEvLkWLvpK4NKloy8XyDb0+D9IWBoTFDSkjBpwTD+BUbNmzonCHirsZn40HeecNwJPPTVezZf1zlVVdQWGDBkiijoqjkZfdkUUvBjIZjoHNRSqHVdjsBvzgtDhoxGXZK2MQqSoEjGEO++4AzNmzBBlVElRsWTsPPXUU3HuuefGeTSwM5g7Z5Zk5bzs8svl87GEA2FceeWVWLhggUA2dnjXXHONTPgZ9soQ2R49ekQhmzc1Rd4hQ3qZ1fM+ep7JA0UEMj3/7HhR6jF7qsDLJIcTBCbWqz27duO4446TbxHm9TumfxR6JgIxOY+ZIsZeuCSGmPL++8qT7b6/yTP99/0PiMLuL/f9lzyfM1Qg2T3m79sjWUdN2Mz6tWvkewRg77zzThSyrV65HDfeeCNatWmN999/P+5UjPHPym4kHgMnnTBEPN5uuGkc/nj3XbLIpzKT4dZUhUpd0Aus3NxcTJ02XSCnOQyQ5P//+te/Cnji84m60qF043sg3Pz4kzkSDjxpsrqn+sO4Ep/+94FsFTXdsWKNTyBbxDLhogqy0bPBlxILF1W7XGpnt6SsVMKfffRwYCbRepVsZjLMwc94sinIJtoJZhe1iuC1toqSzQ4xXJT9ED3Z6oaLmuhFtb45rGQ7lLEpbgzU7TI6phvvMO1/ExH5GXfYldNe1ANLn0SFPblRYdv4/pdt+NecGQLZCBWO69QZ1w47FY1CEXgJPkR9pb/IXX1RaFkCDWokYFgtvqW7ioaGmR4ocXmhd1llc0opg6gQSkkIAzMeTYnzKadyX9qepUMdwyZsUt2n+GkZOKVaqlocWR7sqihDCRddokJQKoWYAlCDIOPhI79QvTrvtWV6NjIJWEJUBwXrgEHjGUaFw/ayUsxZ+hN+WP8zAqEwhg0ciPMHDJZwNJb/yp3bMP7DD1DudSMccaF5Rjr+dtk1aIawLLy5yFNKGw2OuPjVyh9RYPAdaAUPF95U9vNOVYImCICZ9dO3+HL5UtS4mbc6gjP7D8TQ7r2RxdA7GSV1eWnfJv4sVYetUkHEyTYhweLNmzFhzgwBGXz3Ak0cYWLs3WrdLlS5LQFi4r8VCCNN1B1OgKqeRalSwhIulxUK4/Hb70B2UNU3ZW4fG8EUFLVQ4nZj0g+L8elPP4j3G5WWD1x+FTplZEt5xal5dCiauk8Vgqv825SSju+JPzcKJdb9QkTw52f/hRKvR9oC1SqmvEXFqCEIwwLzmjVF99Zt0LdNWxzVvBWyCIkEKOjrWbaco9TtxnNT38eyfbtR6fVEwY7cE8uIUJNeYx43urVujSG9+6F78zbIiYThCwaUUk6sTy0BqayzFbaFfZEQZi1ehG/W/oxKhBVIEKWpggLsF6hgy/QHcVyXrrjq1LPgC4ekbvCESvXmVPIwRE8pfHgE9BxabWjze2FU1FSjtKJKsteXVZSjqqQENcUlOKFXb/Ru01agIM9b5baxGxF8/ON3qPJ64Ldj/Y9S2imPwO17dmHj7p2qPoRCOOHYgdL/mD7NtGGGrHsYwl7rx3nHDEYzwiwdJmkU+Eot5sH4ae9j5Z7doCpRqYzUYWAbp5MRyxalJwGM+JtpdWJaIIjGNQH0bdESt4y4EFlaocd3JcDUQ8Bm4/td2/Da7BmosV3wRFy46aqrsXzJN0ipDWJ4//7Ia9QYaZGIKNr4XfqilcKFz9euwHsLF0p/fGxeR1x56uloxjDYoNyJKKHskPHJMwtdlyjR9ttufLF+Fd7+ar5AYYanjjntdJx0ZGdkBvxyH6LR5fUsC9UeD3YhjDtefB7VXkK2IIZ07Y4bhpyMHCoBw7oGcFOAod5st1plyHeuZBSmTrBeKAWw6lsUtOKfygAX4JUoKy8Xm42yikpU7y9Bm/R0nHXcEGQEIwL0REmmxxxRmWlXNTo3sq6x72KfPGnRPHyzYa3UD9anGy4ciSOzc+FBCFWsd/tLUb6/BNVFRRhx4onSd/g4n9Tv2O/2Yl1+Pp6fPhWlBNGRsLQbo3DmPRgVXkD811S6PGmDoRBaWh7ce+VVOMLtRUZA9UVqKDB+kJYKg3Zb+PDrhZj94/cIeN0C1gZ27oprTjsTadJuTYhr8rn6rx33D3/vf2cJ/FbIFpt/qOdzerIRsm3+5UgUlHaAJ6M38gtddZRsYgnDkFGPHQ0VVZYBnL9biGYXTUlFSqpPJTlLEtnnTDxjNtfjcwLE5guJb8IpuzIquDqQ7SBen2zUqMQHBwfZzDkJ2Qr3FyMrI10SH6iprzqSQTanp4hSsinIxs4gWeE4792pPGDig5ycbPi4MI/zJYtv/E5PNiY+oCcbEx+kWUvgDv0In/0/m/jAPB8VOWY3XZVDbBquhoLYbmni+zwUpVsitKtToQxidUAI/TZVIzlIyGYWJc7FxNy5czHu5hslm+MjDz4kkO2dSRMFeh0/+DhR1BAGlFVWYMZHs8TTa/HixQIlIqEAKqqrsGXrdlVP9AT9sX/8PS5c1Kya3nl7gkCMO/+osok6IRtDTU0YoHl+c5+7d+7CiSeeiGDIjwULF6JNm3YC2U4Y8geRpjohm4TdaHNcc56bbrwen3zyiQCNv953v4Qwjhw5Uobujz76CD179VEfDauFxZ1/vF3AV0ZGBhYtWoTsnMbRV2IgW5s2bSTsUr0AA78ZCkMDCfX/4sJ8PP2v8bK82LRlcxxkIyxd+7NSNDH+nOX8+iuvipKNXm/3MJlBFIKrd/yv8U/L75NBNioOFy1cKNlcWcbcEbjooovk3fEgfKMv2+WXX47UjHRRmBk1HJViVIzx+c8880wQRhGuXjTykgOGdSaCQ15r0QJ1H4Sza9eu1YsktduR9OBs1JHYgO2O13/1lVckBPmpp8fL18445VRs2LAB70+dGg3vTaZiM4uVoScOEahrIBuhsPOIDxdNnkRG6szfHhBY+V9/+bO8q4WLFsuOyeSJkwRGMzz6rLPOErUZoTVBqLQHyw0m1SAwZH/qhGxOQJgIKT+YOk08ENmHvvjiizjt9DOTFlv90O33gWzl1Udh1dpUCRclZPN40+HzHjxk4w4Tw2VkvGEYnNOAVDXAqLeJ05ON4aJUstkWd20L4bU2iydbfLhokuyiumAPQ7bkze5gfxqdlJmNMx1SKItJhiNqtYZ2uopCJIEA2ktGFuyw8MPeXzB+9kcCYrhYGNSpK649YTgaM9xMwvCoqIklxQhptcBHC75Afm0AtTT31runamyOGeNK+KIo3HQ9Mp5fEmIHNMvKxon9+qOpy4P0kF/AEuGLhKE55kjRcknikWM8u0zmPQE8hGwyt4qF+vA+K9wePDdxItYU5svzUkmjlDp6XhUtR+W/akJkRWkSDqNriyNw4dBh6NyosYRpJYZdGbURF60bSovwyDtviZqHZdbI7cVDY69HjhqgxDPp3cVf4aufV4lKhkkCLh44GKf17I9GLHtmTNeqMi4FqWoy/RXboihWPB588eP3WLhujSzGoxkFoRaDOyvKUIGwAAe+w9bp2QLYRKXBhaCZL0Ui4tuUEQxi3CWjkWu5JUSLSq8Kt40vt27C63NnodznFd8kY/zPUE8DRBmmVaMzKXJ+IQo5Wd0quweSDvGBkjJW2Q4JV3NqA3j6ljuQS0VUICShmLLZKeoXFRZJIFzksvDcvDn4YesWUU9mh4Enrr0ZLeBS0IVzQ4HKKhyY8ECSYtHomUbzWillFs2mrhICESRurSjBewsWYWtlGQrKyqJtSDZ1NVTkv/kuqBxKCwWQU+3HA9ffiNbc1JCFtZpzUZBU7XGjwLYxfvoU/FSUjwof+0w9O2c4mk42ZWAxlXh8/kGduuDK4adKHSD44TlFeWq5UWa7sLowH6/N/Aj5IdX2CBHUgsrhUQUFHwjZzjv+RJzWq7+E7G7ZtwfloaDABwKSGoYC1daiqrYGtQE/qmqCEjVDxU+VvxbllVWSdI32NOJt65CKEiLx/nj+M/r0FZhKReDiNWuwqqQY5R4bNR6ldJXnFmmkCh0lRNm2bze27csXAOMLAYN69xEwJXXGEaljfELTgiE0qgmif5t2OKZtntQdtkkeVHtRZTbpi8+woWAfqj2xti3aOKPKpLLJbUloYknAj6LyMik7XyiCdH8tumfl4JYLLkYb2y0Ql/fC+2U/QaXjSx/PxsqCfdgXrJWwxOOPGYBu7Tti0tvvihIuOxDABSefgkFH91bhuczOBxdKAMxfvwLTF32NiMvGsZ064eIhJyEXQKYsqcPS15r6r5RfSp1KsL3bFcEz097H2tJiBCJArmXhL1dfizZwI0MnNTB9JMu2CpZAtrtffV7KhclHhnQ9GmMHD0UTbm4wmYC0FDf2lZdid1U5ysNB1ARDqA4EBKhycV1bG5C1JzMMsj5U1/hRXlOFyppqMSc3Ya3OVCIpoTC65TTBnZdehhzW6WAYYTsi/caKnb+gkm3aFUZtKAh/MAx/KIRqquvDIazasxvrd++UzQOWfWO3G57aAMK11QokRiDquPRAEPffeitaudyiOCS6JQittmxsLi3Bw+9MQJmXGwJUqip1r4x7tNaRfsGoKZVKmSvylJpa5FYHcEL7jrjmjLPlGmrsU/216dtZdypsYOo3izBjxQrZXEgNhjC4YyfccPIZyCZkY/sWz8vDkO1g5zT/lz/3e0I2hosSsuWX5MGT0Rf5hRG0aE4lWwpSvT4JF+UfCRfVkI1lKb5set5luX0SLkoPbl+KEnnJeiih0OuDbBVVVWjSqJEjGrK+WD+9PcYw7UjkgHZlyd45m1tVtR+uCr/KLhoX2pnwDbNok3lFAmRzqsrqu5A0bZdSslX7qxVk089WZ4fXcRID2diFkiRGIZsu1EQDX5FvczCRHQdeMwbZUl2Lo5DNhIuqTGMNN4lfGy5qwioTDXilLByKMWPULxNxvSupFvfOTk1NlHmzasiS0T4KVmLnjO1YOneKnZ+PTm6TwDO5vrPCxv2n/nJKuiAPR/CPf/wDr7z6ksAmGtJT+bN0xXLxgOLklvXhkstGi+LpyLwOUehCL7YR554taqjNW7bFPaeBbLeMu02Hi6oXSIAnZol6sXbJqFEqfPHJpwWmSENMeNn8znXXjhWvshOHnoQ33nhDPlcHsulHJ+QYOeoi8SUb/6/n5KdffTkfV4+9Uv59wgkn4MfvvpeJ3sknnYKXX30lOhlds3ol/v7Qw6KuYz199O+PYeQlo6L3y/drsosaTzYp1wS1lynrrVs2Rf3R6MnmVB7yOS8ddYmEHTIsk1lcDUS7/vrr8ac//7mO698zTz+Jf/3rX1HIJotaXUdE6bdgPs4751x8NGumqOHGXnMNLrzwwjjALv0ILPFuW7FimUCcl156Rd1nOCJ/MxEAM4j+/bF/IIsqK33UgblMGrBjB5o1ayFAzby7TRs2igcfodZj/3wCF1x4oT5DwiRAKwcTVYi8DpVmD9z/V6mH9CTjwey2DK9l0oFLRo9G23atBYTy85QnU2XG/59+xlny+bcnvCVqRJOtkH3RggUL0L1nD0ko4YRvDIfmDg3DQ51hH3zPJ5ygkg4sWfK1nO/MM8+Wa4696mosmD8fXwn4bSOrjh3bt0sd430QulFBmdu0OWbPni1gsyEoWFVZLhD11Vdel+udOGxotL433AMm/vb3gWxVNd0lXFQ82Vzt4PVlIMWXBa8vxZH4wAOP1ycKU3o6cgea4aIsbwPZkimHTDfm3LQx2UWVJxvBix+Wqxge1yYEa7+FO0BPto1ayVYXssWXymEl26HVoQbGEkcIFBeEBCw0kFaKBJMTUZtQa50QHfOo9VxeuAfPzZou32FI2cDO3TBm8DA00n6jXJzzD8N+3KGIqIgqXS48/NpL2OavFoWHhC3KQlYbu+tJhvEIkwWdiMJi/Y2obcIRNLHdOKfvAAzv2RONwgy/07BCPNBiyzcTjuosBQk9iprL08xCqZME1OgkAubzNbYtipDxUyZjdWEBKr0qrNLpF8XPRqGKMfoXk2tm5QshIwg0qvFj3DkjZKEvCiq5CTUxc0K2ItvC83Nn4scdOyQBgScUxHXDT8Og9p1kUcdwpp2I4O9vv4rCMPUcQG7Iwr1jr0cuLJ1QiSoeQoig8nqKhq8pVVOZ241pXy/ErFXLUaFDHKOhZgyf4tyE4eCMwaQiSMCdhqaO0F4+MxfDjWsDePjmW9Ha8oiSiu+z3G1j/vZNePWTOSjzegSQSChYWIXPmsyeJnxVTI+1ATuVQurn6r1TqaMgsEuynPGa2f4AnrvxVjSNAKn0cCLc00bzopxxu6W+FcHCw9PexdbSUnkfHZo0xV9GjERT1lOG8GoDeIa9VTO0D2Gs2bIZjXOycWTjXKQFVRgmwwxjsFKFf1H5UwYbexFChd68La8qRcG+fOzevRvbdu/GroKCmNdTmEb8YXRIy8Q9Y65EY31utSBXdZYqrnzLxjMzpuH7wn1S30S5Fg4hJcQEIzGQwnvgfbPOpgdCOLVLN1xywjA00QkxOP5V2G6sLivG+PffR4FONMH5MuEoIRGfrVF6OryWjfKqSqC2FqmBEK6+aCR6tM6TtvGX555BMcKo8dgCjkz4plG6qjyUCoIpMKW9yzTw5uJMkkAQ1Gql3NCje2H0CcMEKlXBhbc+no0F2zah0ut1eKqqd2qAl/KzIji0RSokAFRAaURCJs2cXjmORASOeAMh8RQ8p/8AXDRgkISzG/WihHPS+87tkTrvF3Wf6veUCkvZzFB1S+C1ByFMmP0hdhYXyfMQqLRPS8Ndoy7FEZZHfMtYN3mocE0L835ehTfmf4kyn1eUctzovfzcC/HhRx+gsKhIlILtvGm4ZcxV2LFzhyi8lCcfE5C4sWr7Fvy0eYuUa6dmLTH46KORznojoYkhNPF4MCivk8BDAnEV/uhGmdvGT/vz8eT7k6RMeQzr2Qtn9j8OjSXEOD75BHVx9KzORwT3vfGSKCrZ5o/rehRGDzwB3OJlWKuAKdiY+sXH+GrdGlTSy8ymClWFWPI+jYe0AlRa3aa7cOdGpPLNU+b/GYEQWtAL8oZxaBaCjCl83wTEf3nhWRREwmp8MglOtOUAy6rKZr1klmK1JmO95vfZ30i/FYogNRxGuj+A2y4ZjV5Nm4nijIkPmBmYIHqXvwb3v/yCKIQl27GebfP+JeMyzdxZ/20CYIJ/1b9m+QNob/skBJ2QMC2gEiEoCwQVlkxYJwpV242p3y3ChyuXy/8JgI9r3xE3nnQ6GksYKwGdI1N0PfZO/67x//B5/mdL4FAhm7Qdp1dxwu0nZhc1kM2X3hcFxUDTZvRkS0Gqz6ssYXxeleDMVhZLXP8aJRvXcoRsXCdlpDEhmi8aEVlf4k3Ttg1/qqqpQeOcnGjykegmSD3FbnICFBUVIzMzQyJfREGuPbtjs7r49ae5bhSy1QfYoowlKklXKc2Li2NKtkOBbHzAWg3ZnGaoDYM2Je9VkC1HwoKSqeeMio6Qjala5eGZ+KBmL9zhdSBks4M/IMW9DSZc9PeCbGriE68hq7sA1pNZ2WWOV8GYQVwmu1rxZnajjWLMQDangiVZPUkGwETir1PBm+9EP+cMLfst7T0cEZjyy87tWLFiBfr36Rv1ZLvu2mvFk40QjIkPHn7kkXjoE45g0OBjxZPNCdl4j48/9iheeeUV3HzTLZL4oC5EUfJRKtmoKqMnGyFbYvkTUNxzzz34av48pKSmYs7HnyCvXZ4MY3v27MFxgwfGe61RRbVoEcZcebn4dr319rsKlkZUgoA5cxWs4ZGXlyfhfOwsmFmS6qv1G9aqMA+XC3fefRduuPFm/elYPfjis89x/Q3XouOR7XH7nXfJ753ePM7XUZC/V8I6eSRCNiaOuP3W2wS8LFi0UCDV+GeeEoh26aWXgqDNmFCbc05483XQk8wo2ZzQzkA2Ey567MCBAkgJ8VgP6Y0XqKnV4KyRJLJo2rQJli9fjj59VNIHLox4/WfHMwMsZ7eWZLTKbdpUUiNTIkwIy9BJerbt3rVLDPonTnpPMtNGDx3eu2jBfJk8EVwNHDQIbdvmyXlY5oSn5aVlAsbyCwsEStGfTLWniKgl6W3GTnr5ilXy99zZc3DXnXdKEgt+JmRSqzvALJWBBq6a8F920sx+++jDj2Dxt9+ICu2DDz5Ah/ad5HofzZiOu+/8o5yT9ea2O+9A7z5a3SifSB6G9ud7/oSpVGbedZcKX7Uiylvv1VclXJZlyfqf06iJhOHWdyxbtgwzZ87ERx9+IDtAfO8MEyUIZbkc+vH7QLaKqm5Y8XO6UrLZefB5MxzZRX1IoSkqM4x64iFb0f5iMHzWZ7nhFiBtjKFVn+qcQCeDbBzc2f9GwjXg8pdKtnjIRoUA9/BNf56srz4M2Q69HsW+4RyjRM3FBYrLhZJwGD9u3SRKLVksR/tDql2MbxfVGcpQe9P+Qny6dKkseglhurQ4QhIfcOEpZs6EAoRhqSno3jpP5hWEc4++9gq2BmpQ7fOAoTdmQc7+pW4mTlUPRGklKiOlZqKahwumZpU1+K8xV6FzZo6AK+NF5YRszrIyYYCcBPJcXDBxMbu/pgperwcZ2nifCzSTda+Gvj+2B8+9NxlrCveq0EYuvKRIlNJBBYdqM3UuyCSbpQqP9bqA9Bo/mtYE8dh1NwiIii3EdLvRvllUspXZbnyXvxvPTv8AZTLJDKNn41zcMOIiSZhErMbEBFS4zP52iZQL1TMdmrZAu6wcHJGZiQ6tW6Nz81bgtgrDmcS3jDaI4hHlRrFtY8o3C/HhmpWo8nnFjoDjJZVb0emRSU6hx12lVlWLeF6TpuMRrxfu2gByq/x49KZxaAdbQAPfaZnbwvztm/Hqx7NFycbvXXrmOWjTqLEokAQIGLUXwxptejxZslAmZifwWL9tK5b9tBTnDj8F2VnZ+HTBV9i4ZbOodwjZnr/xNuRysctNnrAy9g9YESJ8OQfhzT6EBBowXJLzgUFHdcfF/f+ApgIawsoHSozMXdhVUYqP5s3Dqm2bkZWegT+OuRLNPF5kCAxTYZ1SH5mAwm2hwu3GrtpqPP7G62jWujWO7twZvTt3RraL700BmkqEsKNgLzZs346Nm7egZM9eDOvTB+cNORHZBAGBkE4aQSUdREG0z3bjqRkf4Ifivah0u5AScuH8k09G1xYt4A6ExdJg/S878PXqlSiLhBCmcicQRG51LR645lq0Z9KFUETqN8NZH50yCRvKSgRsEz6lBMPokNsEZwwajM7NWyOViSsEnoQRCPiRv2MHOrdpiyxvKioRwYMTXscv1ZXSN1DB5+zrFQAjeGYoOA3kJe2A9OESskmgTLAq5v4K6qUHwhjYqTOuPO1MuW4ZXJjw2VyBbFTyZWdko0Wz5rBcoRjYZBiiBewrKcGushKpT+xfuuYdKf2N8vBS1xXPNRewbsd2WIEQMvwhnNt/AC7uP0CAG9s36x9VE8YnUmVeNamT+HNbYDpHqkp65jIj+exp2Jy/TwAMk0Pk+dJw+6WXoK3Li8woJFGrkVq+S58PT0x+G8tKilDq80j5HT90GFy1QSxZuEhqUnoojJvPvxjtmjTHC5Pewp5S5S3GclYbH8yeqRIEpAQUpGZ99wQCElbdMScH/zV6DDKDVDkGpQ7V2l5RcI7/bCZ++GW7ZILmuxg1/DRU5u/TSlrVeykFsS1hsKK8QxhfrqZKlgqwCNo1aoT+R+Qhy+8X5RXreMumLfDpt4swd+lSVLgZPqv6Z+WbZqKsVD/JesE6QWCvElRElIdiWCl6Vd2ISP/dFBYeuOkmNAmrLMP8LiHbf094EztqKsEND45VakzQGxssJ9ja80yF/1PJm8I/VLiGg2icmoFmGRk4Ij0Dw/v2w1GNc6OKMz5/wPagzBXGVIbVpqfA9qXCk5oCJl2z0tOA1HS4MtKwetcvmDv/S8GTTKqRXhtA96a5GHfORTjC5RFFbyxrq4ZssumiwsBLbDfe/2ERPli5XMZQKmn/0L4Tbhp6Cpow3N4xhv2WMf7wd/9vlMDvAdmciQ+27GyPffvbwZvWB0UlFprkHiGQLV1UbB54fMqXjX+i6nsdLsrkHy7bLRvrmakKshn/xoOBbIzAopr5YCBblCeJRYkLhGxZWZnw8b4cFmkNQTa2++oqZhf1B2NiqoR6UGfH1VLy8RhkI208kIxUTYKocKF8mw+ak5Wt92TUBdUkKv48ZlFjYujjIVvsRo1BsZyD9xcKI8g4fRL7CKXCe2CH1kbDRQnZqGRTkfucciRbNDkWAOKJlYpQqClqg12QkUvlDBfJ9EPilJH37bj36KouBk/M2eJAT+Ln4hbcdRtk1EpG/+oAAryDbtHORehBfylx8epQ1ZkFEyEHlU557Y/Eyy++hN49ewrAWLN2rewAf/P11xJeOGr0qDjI9uUX87Bx/Xo8++x4UYSZcFFzb1Sy0ZONSjaGhjp1ogQQmzdtEMgyZ+Ys1AT8ePGlVwT2mWPzxk2S3fOD6VMF4mRkZsr5Bg3+g6qL2mye2Rd5nqzMHAnj4xtmva+sqcTYsWPFy0smdgQyoRAmTHhDoFOXLt1w3XXXKS8sQEJjOSknJDnmmGPw5z/9BX369XVWMPXvSARffPEFrr1ubB0gmAyKmhPw/VGBZeogEyLQE433KlkqLx8jHyVko5LJuWh0wnXTqcQgW+wWJVx0wdcSFkoFlLMe894IuqqrKuT5mzZrEf97R33lwunNN14TBRVBZrLD7Pya3z3y93/gkksuifsoTV7/+4G/CcziOROPRFVcx44d8dnn8x+4cFEAACAASURBVKIfYybaPr17yrub8NY74pHHg7v9VBMSmu3ZqyAfy5eqMQIpwq2RDHPlEY4IdH17wgTMn0/gF8bQoUPxt78+gHZH5sV5nG1Yt14SUMybp+6Bir67775bwqMNJE5sh9u3bpO6s7+kSBl/cs0Wpq1/BK+99hqGnTRc/s/ECCZxQbROONrjHbep8GQuVwhbbx53q4Rj09Ps1x3/XsgWiaTDH2qNytruWLY6FX4MANx58LiZ8CAdKruokpF7NWQznmyc5BcVl6Bxk5woZGto08e5q0XPFZY9d6aYkQ2RWtjWflGyhSVc9CutZDsM2X5dPTnYb8WPbKJ6INSw3NheVYYHX38NpT69k6+V1mKuYJLP6IyNQZdbecx4bES4qBavMeWRJqofUZZx4eRHrzZ5ssvPRSkXck++9gp+qSqXUDujelFhdTG1eNy/NdRRYZtMukDVmS2QrX3YwoPXXI8WIeVHZrLtcZmfuCFmFoAmnIr3TxXGfoTw+vuTEQoEceWIc9EmI0syaDK8iPOVsA4n2rBnN/YHg6hlBlFZkLPM1aJcgIqovxhy5UKV14t5P32PNbt3ySeya4M4rm0exp1yNhqzrIIMb2MCBD0cacgWcNsotQmGLDw+ZRLWV5bKgpvg8rax18DncmHdhvVYtWMb1u/ZgyqZDrlg6cU3F60ECAxLbJWZhUuHn4wezVqK6TtBG/s1LtqpzJvy7df4YPUKUdfQ02rYwGORGbHl+7FxKz48hG2aMIxl9+OmDdi6v1jgSW6lH/+4aRzaRCKSxZHzSGZT/GrbJrwxZ5bABvbht11+OfJSc8DUL7x1zgqpEjL+ShWIYFdlMVZu2oRV69eirKpa6lK3lq1w3ulnY86iefh5/TqBqVm1Qfxr3O1oJJkkVSgXAcH+oB+7y0qxa38x9lRUYHtpMX7ctlXumddk1sGcCNDMl4r2zZri2O490K3pEfK7Nz+ahtW/bEOFl7v2IfRu3RrXnnUemvN7XADrZB6sQ4RhhbaFiV9+hoXr1wmgyfD7cdHQYRjWo4+oq9RcXD0f0aM8Z2WlgLXmmZni0edUyBFWsI7nW248PXM6vi/aI4CEGTKvH3E++jY5Apm6zhD8bPaXY/zEd7FfV6TGtX5cOnQozujUQ0zfqUz6eutGvPT5pyjzUm1kSXjxgNbtcOWpZ6KJeOzREF5tYJo2Y0IWealqy8JTkydiXcFeuRengpPwnYlyvBnp8GRnSWjr5p2/yHUYVpyu4UnnZi3Qp0tntMrNRW5WDnI8aXLdTL2ZQh/Atz7/GAu2bZHr9T+6F3of3R179u6Wp2X/EwyF0bhpLnYXFWH2koUC8ugFePPlV2PrpnWwJSyVTZb9jwsdOnfBK+9PRHVlFVJrAzhnwLEY2W8AsgKEzgRIXCWFox5z4jesPcQkLNC2JYyQADAfIbw2+0Oszd8j8I19Q9vMbNxx0Si0stzIkqQT2otLJ85gu2V4YL4VwjPTp2FNcaFSdLq9KklIKCiwk9BnRJ+BMvf555SJ2F5RKiCJxv4C+piFV9SDSsFrQsHFlzIYkg2G+0dejsZUbUWC8r0K24Nlxfl4/IMpEn7Lutm9Uyd0a9cOn839WFKYipee7nPFR01nM2Z4Jv3Y+H/WCfbjVH1RKcl+iLB3cNee+G7FT5i+cL60K1GgaDEB59Y+twfutDRYWVlw52Rh7e5fUBNkVvGIwN+UQADNfOkY1L27JIBomtMYTdLSkEFIj4iEclINxmeptj3419Qp4lVJqG85wtzETyotBVZaOnaV7seqndtVcpMQMPL0M3F009ai7KV+nnU6RdR4AE1jqCJjf8lunM/KawXoHenwp2T/xI2hAkSwbM92vPvpXAnhJ6BNDQYxqE0HXHHKaWhBvz++T/rxSeKDWKizsmJgUgUX9tsuTPlhiYZslrz/IR064+YTCdkC4pnH53Yqt2W5ooftpPqQgx36D3/uf10J/B6QjYkPmF3UH+4o4aKEbCkZ/eKUbGlerwBkt05w5iWE1xZAXKsY+wR6siWDbHXWgGbdGU0UZEnYuIFszHMma6poBs74M5j1sOmHDgTZYh7mev6k24hAttJAMCllqk9Bw0FXQqfS0pDKiUoUkpnJmfrb2fjMwG4gm0p8YKaD5vNqVDZgT74vKbdVhomiohJRsnllVyo5GJPrhCIIhRljz6l4lUA2K7wWaa4lsMM/ItX6nT3Z6oFsdZRsdSBbw7DyfwKyRZWMSbqCA8I5Y/RfU420tDT0PLqHQKuf162Vsy1epCDbJYRsDz8clXO/+PwLePKJJ2QA73JUN8yZ+0nc1f/x6CPiySaQTSvZzMD8+OOP46UXn5fPs5E0ym0icIXG6OYozC8QZduu3b8IfGOiBIbjJTaSp558Qoznta9iNNwnKztDfMm6dD1K1ddo2K2ZICh4YcqOoYLfLvkGp59xKo5s314pDZyhvtGVf0QAD5VszJJK/7Jk4X/mOQiKpk6dKsDSCdmocKMHGtso/bvcHtVGCdmeeeYZtGzZUrK0xvknAhJKQvA1+rJYdlFzLXqgfb1wscAxQraoUkI/uyQ+qKjEt98tQbPmLaPlYsKPpT+IvgG1SNr5yy+S4IL3WVlZKQCWnSnrCsP/+IfvheGQyY8wiouKBHTRm42qR5YJ6xg7Z4InqsrY11AxN+qS0XGnoQcay+LcEeercEznwbpbV8KiP6HaKVWHzHLKaw4ePBh33Hkb+vfvLzvXSY9wRDLNPvLII6Lw4zuYOHEi2uap5AV12lOYPgCFUuY//vS9AD/eJ4Hj8QIFD7S5oe6C9Z1KxFNPG47LLrtMlG+/7fj9IVvYagufN10gG8NFU1LSZJfLQDYTLsrJYsH+EjRt3AQpblsWNeqI+YQ6n1XWOyI6c6GktELCy7kzJYpmZhh1FR2GbL+tcvyKbyeMbBIqo0zqt1ZV4IE3XkOZTwE0Lu7kHWqPMZXdj4sRl0MF5pL3y0UF4UwqARsXSCEuzsKSba1P63a4+ZwRAjd48PuEKbXKOlobp6s2abxRzYOJOkxDimKqt7b8jDlfL5Dxgwu+U9p3xlVDT0JTvZiXbJ7OcBtHCUnYD2GHrTLJVbksFCCEV6e/hy1794lyogVs3HDhReiS20z5vBGyEeDwOwwRddPAW6nXnNsNYjCv75OeadzSePzd11FABVkkjMbVAdx+4YUYkNsSWcGALNKVL5lSUEVsFY7E+yp3Wchnn7fpZ0xevECyQkrIKb3TmKJevLa0R5UOp2T3yevEulEqQYLIDgRx8/kXoX/zVqK04WdqXQR5bkz+dhGmr1kpPlNc7N019gbkauji7FWd8xL+m2bjfMYZ387Hko3rZPFKyPbYDePQlotYwk6XjWrbhcUbNuKtOTNR6fOI0uWWK8agVXojWfTyqEIQOwvzsWX3bmzdtQub9+xGdSioQsL0op0KLQn3O+00bNi2BWsFsoWRGgjj6Tvukkyd/OzKLRvx9qefoCgSFDhS66G6xS33QRUJIahFGCJhXhpYhMLy7Ccc3RunHH8iahHEi+++hR1VlQJSuRAfc8ppGNa+M7IFJKswMNalCo8X20IBPPDKiyhx2wJ3umc1wp2jLpUsrAznc8JpAhx+j++IoIRwkn+kNskYqBRBBrI9M+tDfFe4W+prVq0fN5x7HgY1ayNeWoSK1S4X9iCCdxZ9iYWbN0g7zKz149QePTBm4IlSxgxxfHHWB/i2YI/y2AoDzdxuPHjZNWhFTzpRm4Yk1FJ8TiOWLIToscO/+c7YFyzbtk3gpZ2eIgqfjHR6eKbCC4/UB/plFSKIV2d9gL0lJco3LxxBK48Pl5x2Oro2aSGQ3eR9Z9vZt2cXOrVsJfWA22vvfjIbX2/dIiCvb/ce4kH9w0/K7sPMFzt26YymrY/AnMVfy88zwy5cP2YMJrzyqpQh1VKmL7rssiswaeZHqK6sRFoghDMGDMAFDBdl29PZcFX4koLC8m/t/abUYG4BXt9v2Yxvtm3Bhvw9ou5imHeHnCa4+YKRaAVbQKGXflo6JNusxYj8/R4XKi0PtiOIZ2dOx8/FhaJg4mfYXx7ZuAnGnn0hWupEMI9/MAk7ykqlnmRmZSEtJR3F5aUoDTBIHGiUkobs9DRUVdWgrHS/JEPplJWD/77wUjSRsMsQ/LaNArjw9PT3sLy0WNRzhO5nDB2GDJdLPI3Zt0tItp5Tsv2IaII+coSLEhKp1pUEe+xrCdkI2y4cdjKGdOuJ/SWF2JK/F3ZqKrwpqTKX5DzQbblFF0lbASpuP132LZasWiGQOTXCzZAQzho4GEO790E6LAmBFw7FzxcXoEWjRpJZ2KaSjSHZsFAMKuwIqVVyFqfogZCepVOEWjz91psIuJmhFDjluD/g+A7dBaxVlO9H5f79qCwtQU1BITo2ycWQnr2Voph9cDiogDhtMUR5x/6e53WB484XG9Zg2sIvxeeO9Y79wPC+x2BErwFoBiBLkvCEdMIftml9hyxTMR1ihlkrDrLR/499mIFsuTr8VyVwMUdsvE5me/ArJgCHv/K/qAQOFbKpW69fqJQsXLSg9Ei4U3qhuNRGbtPWSPWmIIVhokkgm1Gzsf5Kr3iIkC1WtAqycR1FjnQokI31XEReWZnwuo29jDmzFlMZj179Y1MiFTV+uLbSfa6hw2Sn0plNeMrKimpkpKdGIYBzPZoMDMigJHYflH4H4PN5ZQAyBcjL09g31o71LpbedeOvysuqRE3i0R+rEwap75PQPRhRkm7LVY1gqAheeyPSXF/D61r2n4NsiX1SQuEnQodED7YDL6Ljw1H/be00jqyZPXGe3dnTxhb4ycJRzb04FUVUHVHxRbN2Hnt37xEFUIdOHXHMgAFRj7mdO3cKlGI2QYbXOaEAz7d8+VKBKj169BIFlbO+0YheQhg5yGRkSphhTmMD2GLltWPHDqmHzATpPBIVUAxdJLzhfcvg7vWiVatWEjd+qEfiuZN9n15whEaEbFQ7NQTZGJ7BsFACpVGj6O3m8GeJRASY8V7NOVatWgX+Oeqorujdu7fW0Mdq4cqVK7F69WpRVxEWObPrMdyVWT2p+GrV+oiEMgOmTZsqcGvEiBFx/mmJZRv/PAn1tx4PtcRyqi/8uaGyMmXT0GecnWCiSjQ5bA6rcNT8fHTr1i1a/lHvjzqeh7Hn/eabb6SMuevpbCsN3p/Z4U34+2DK51DrasOf/30gW3ltD6xck4bqSF/AzoPHQ2PTDJks+6hMYOYrqtm8KbCYSZQhQpYLhcUlkoCDCXE8zMKm/S7rNeql6scFlJZRyWYpJZtgCqpqChoOF5Usv8lK53C46G+tY1EFgyjTlE/XjooKPPLGa6hwq4W18qKR2YJcjosPpWLigoEgLmaeTo8jZpek4iY1xFDRsCyyvf6gZBAcd8HFCjroG2cYkEk8oH4UC7uM68eodNIhWwRP4z+dgbV7ac3tQqY/gFtPOwvHtclTRtmBgJxF2rXp3yT8QI2mDAsjvCFQLHe5sDtYi+enT8EvJVxGUdkQRu8mTXHThRejcUSZ/JsNRpMcgQtFht4TPEofphfmVIpIaJeLizIXPt28Fu9/9aUscKmW6JWRg7suvhRNJUkA1Q4qRNCEq3FBz4VtBVzYD2BDRQkWrF2FBevWosat/H8ILljOhESEbl6ui4NhpPu8aN6oCdJSUrG/shK/FOSjRlRLajHYzpuKB68Yi8bhoISZUWFTYtl4//vFmEZvIK9H7vGWq65BY7hlUaogW2wOYibdLAfCUSa+mPvNAny/eb18t2l1AI/ecCPaE9zQ60irFsstF/aHgqKm+X7dWpRWV6KkuhpFJaUC7EurqyT82Jl4QSAUQ6f08zLr4h+6H41jjj5a1UNu7FBhQy86UQUp76aNxQV4dOI7EmJLU3HWYZYr66xkB5SFsMqQSI8m1hPWb/HW8kdwwfDhOKZDN+zeX4jxUyah1ssvhtHS48VDY65BswiTFihQSTULQeWMn5djyqIFkhmTip/rTzkNf8jrjGyWdci4Ohm/vlgdFyUT4RZBhiSOUem32BbZtujJ9tSMafihOF+eLbs2gJsI2Zq3QSb9zcJsh1RYufDB0u8wc8VS+F1UHAVwWo9euFxDtn0I428vP499XrfUT97TuccMxEU9+iFXMiNqzz7ZJWcYv4icYok/WK9dzDxJdWt8LIpSfblQDgX7npv+PraUU0sYQWoogi65zXH9OeeAOR458poQbsKXl9+dgMJ9+bhi5MXo1LqdAOcZn3+CZdu2oMay0eOo7hgwaBBKQ34JG4al8Jzb5cbyjT9j7mJm27SQEYnglquuhyuiclzS3J9ehFSiZnrT8e6Uiagpr5TnHNq3P07t11+9l4gKHWY/SL26BMsKcFMhj+zrqiwL3+3ehpc/mo5SyXaqPMo6NWuFcWdfIMkH6FHmo6+fUhzopCkKThnlLAFvPtzYgSAefe8dFPrpR+oSVeqYiy7E9tVrkZfTBB07dMHzH03GrpJi+f45p5+Jji3a4vMlX2Hpxo0CUU/o3Q8De/TDmm0b8MWXnwOREDpmN8GDF45GI63KY9v8bOMavPvVPOxP8Qg4Yjj5iCFD0cKXgkXz5ksYpomsMOXAPqxWlGPA7tpqCTXmfdDkopXtEwUg+/ezhxyPYzt3E8WVhAlr5R4Ha7MpQujFXvXDlT/i0x++lbonMD5i45oRI3BU4+ZI1xlH+T2Cs3lLFmHBt9+gX8+euOTk00RdyRa0bOtGlHqoBLNRgxBqGT0VDMofJlHgn3J/AGXBAH5cv06UxmzTDEEVmM5Mu6wXAraVGm9wXgdcfeZZyNKZiaORWVzPyiYMVYwEx8DHK37AzB++FX89tgP2TReedDKOadNJQs654qE6jp5vrFuEkqwLIk/R4bOEHxwL9tuWKNmmrlwmsJWQb0jHTrjxxOHI1ZlvjeWBGXnrxo781tH/8Pf/t5TAb4FsyaBrWPq1VFGyORMfGE+25vRk05CN83t6Ljuzixo1G+tuiOOMx3tQSrZowkDtIcj5ERPiELJReMHzGSFXQ2VvrEMKC4qQnZNVB7I1JDbi78qra+EqqvHHiFbi1TjI6cUi/5YXQD+QknKkpabC41FTHxmqTQlzsqe/Y05nOk8+JOFGempaNOFAHT1Gwptig6bHWkVFpYJsyRQcDtkcB+UAdwFohenyo9afD4+1AalYBHfkpyhkc4X9EsL3u4WLmodPWJTVfSlOkBUtsTgj++SVQIdN1Kec+bWtNokSTy3+E7vWukqahoBb4u1EGOagM3fVBzHMYsd81yyg+X8T45wIJqIwyzxHNH199AdyukO5VzW/19+PqmXin+hA50sG2ZICI6mRKrvsgc6Z7BXXF+IU+2wM9jQE/hKhk3yWYNyRiEF9X1XwhhKIOK8Tu78DQ7Zf9fz6QZOxkAaBsKMwE7P7Ov+fWI51y1srGRuAbAcC0/HhuOqKB0rQ8qvq9K/qI34HyBZpg/Lqo7H5l+aoDfdFCG1g2fRgo8ceB94UeLj7Lam9fQKW3cz2FomAYZ/ZmVkC2cT9hiasFs3t1YRc1BiizjATTKUSYLY5nodKNmWp74ftKhbIFqn9Bp7g/Gi4qOViIJSUcD0ldhiy/aqqZNpqVNKvphEEEGIw7QpjW0mxmDvLIkx29RUklTemjbjptfXmzJnYW1WmjOnpTRN2oVebdjhv4HGyiKGqw02VEL2zLAut0zIllMatpHEqqYLJHOh4GLPgM4kPCPoIS8otN3ZEgrj39RcFAhIyNI248PjYG8QsW64pCjYmLYqFnQomE5CovNdqeC5YWFO4G2/Nmo2CUK0oDRh21b1FK4w79zw0c1my+PHSCyQK69RNRsNaWcO5EcrQZ+0XZ8JPCRwenPQ29tRWyedTA0HcevrZGNz6SGRJiJjK/MiDkIeLd4Ykrdy5Ez/t2IKftm7DvtpqVHhcqPZ5RVHBZ2BYYaqfZR1G9xZHoGdeHrq0PRK56VlaGUYABuyqLceLNFWniT03wGpDuGfE+ejX4gikhgLKd8lli5JtxppVEuLHxBR8Z+JhpBNImNcizmkEQeKHp5SI4hNFGOuhYi6klWyEbDYyAn7pG1iuhFFMJsCQu1nfLsKnP30vEInPHHTRMF15NjFM1oS9Eoh0yW2BXnnt0adzJwkry4BL4J9AVH1jXIQbZRnPV+KK4J5nn0apWwEleul5mzZGQWWFgAAqh7o2a4FBR/dAJBDExq1bsGzrZmWOH46gdXom/jRS2T28t/hLfPfzGql79LQbPfA4nN6jL7J19j/Wp2LLxtNzP8SyXTsl5DorYuOxsTeimagBVYZBqeOsJ2wnJpFWdMGvfME4gpl6RshW4XGj0GXjmVnT8V3hXqm7NFe/4ewRGNyirWSVpFdWtVY8vrVgHhZu2aDUT/4ARgwYiAt6DZCZ+9qKYjz27rsKtkAB3rtHXYoBGU2QHWSbCYrKwCSh4DuQ9qPrp4EENLVXm/fqF9KuqBa03CiCC28vno+vfl6tzfKBbk2b4YZzzkdL2EgRBVIY3y9fjn1lpRg45ATMW7xIklI1zczCLdeMRbbWuFERVymwyBKQtpDwUNc7trfOHTsht3UrfPz1Qqkv6REXrh1zJd54+VU1YtCPi157/gCuHj1afM58BL+E6JL1WHkIs0yJxCThiUNBqyCRgj6S3KVoN17+6AOUewgULXRvm4eLTzyVI6aY10jGWNEpSbozBdmY7IQAXIMWqim5QbC0aB/+NWNaVFE4sH8/LF/2E6xaP7LcPoy58mpMmDkN+cVFUlfPPf1MHNWyPSbPmoYNRQxYtNA7rwPOOvFkrN6yDp99OQ8hK4wOWY3xwIWjpV5QefVLoBJ/f3sC8m38f+x9B5xU1d32c8vMbO9L7733JlKlCaigKKLGCoot75v2JSZfislr1Lz53sRoFLvYRaU3RYrSewelLL0s2/vsTv1+z//cOzM77MIKaMz3MfkRcHdm7r3nnnPu+T/nKSgXgkVApNW3DBmO4W06yTjiPMFrt8+b18GRVYkg8uHHH998WZigZO0N6NARt/cbIoASQUUBlKxAgfBca4VEUHJpGCjTdGw/dwZ/n/8p3KaSnyVrOn4yeQpaJ6RI25Erc/TcOazauAHjbpqA7IJ8vP7uuzJupk+egrZNmsl5Pv3i88gJ+GRcCNArE4CaBUTsK6FMDD0wRD7vM1VoChFjMtqU75v6m3N6QpUX3TLq4z9un4IkvyUZtUpqSTrW+T068jkPrF2Jr77ei1KnQ+YC6YMtWqBVciq00jKk6g40T89E11atkK47kAi/PEvs9GjpkyJjZoiFAtnm79iCD6iWME0JbBnZqTMeHDhMPNmE4SyhCWqcRTsIX85z/+pnf3gt8K1BNikBlQ2BjIKoJXLNTLbWcMZ1F7loJMhGJhs9l6kwcTpM9fxlsigZ37Uw2ar7o0W0p+3ZK+GWahaMlIvyPC8GssnSUFK9NeTm5Ak4x/OiFZkMZ1k3Wtddw60MgWxKLloT0KOmjMiXMuFUwQcEvFQym4q1D+8L1QC+WDeA8clEEinfC0WvWhGs4eNUtwjmMe0IVQk+MB01yEXD50mLJoJy9EiiXLTCfRYOjSDbuvPlogTZzjt+9da61HTRug6f2m7St/15XY8X/b7wcS7MjAsBp1a1XyOh4yInYS/wagYtav9wdRCu+nly30894uomn6vpKJGg8MUYUbWeZQ0gXDQAo040RMW0/vNSWrKWEW0BdJd8DXXpRLV0zAtNNtXmkCgA3v5dTedcExjFXV6+wjKuS7vvtfUbm8F3qXflUoDBCzV7NBBqf39tf9flFl7ee64syOZHPLz+Jiir7Iq9B5PgRR/4tSYwzTgYDjLYXDBMJ1xOUx6+/DdlxUFdARdlFW7ZtIlxKslL0JrPbWa0iN8iEEqePRcEfBbpXPxyV1k2ibwwdRV84MR2JBjrBWQzWY7r1UG2KNK1WmAH+S0OBAIx8AYbodLbDYkZI1Dh7YWqYCPx9VRCENVfr3qZqF5Y06JdgVA0vebfqgAVbwzLb0xlwarkuWwAC3dswOd7d6OSRY9G6RXlRNyRb4/7B14nqY0sPO0ClKCNbW4tSwCRAdpSpfAqUUArK0XKBscIHIj3lWZg8d6dmLVhjcgn431BDO/YEQ9cOwwpBK7Eq4jgQ3hDh6AAwQECLpSgKUkbsHzXdgkM8JgECJlUGUT/li1x95gbkEk/IIIPXso5rZfFVuN/Rdt6KDYUGX1k9xnI0zR8umU9Fu3aJsb4sQGgXWoafn3zFDHoj/P6xDCbwQ0yspk653Bgf+5Z/M/776IgJgZl9MTjOZNBJMmfCtxj8da7cUvcdd0YNLKKfLK5aBwvpvVBBViRQbI++wRmLpqvzsHjw339B2F8916Ik7UaBGT7aNNazKNxvotjmaEHLEJVeiVN0iPXo4oHps6DgBFBLRbTXkODy+tDZoUXfxEmmwWyWcsG3j+eE+/hyfISPPXG6yhzqNAJBXwqxhlZHXyRaTZtwi3olVofKaGUWsWsC7MK2Tv5P8XqIyuQPZvfs2TLBpjJKUhr2ABmUiqyfOV46b33pF+zoL135Cj0b9ZOgAbOMq+vWITdx48qL1BfEE9NexjJuhM5AQ/+8torKHbQnzOA1s44/Obu+9GQhucBL+hJmKtp+NXbr+Cs1yMFSocGjfCzcZOE2SISNARk3FDO5gsG4aOcl4CeBC4oLzSyP8lOZJ+QvkRpmwWy/X3BbGzOPyf9lyDywxNvQd+MsCcbQaAz8OOZma+jgGM24ENqpRcPT5yAgQ2ai9/duuyjeHXBQpTFuGRspVT58Ofpj6ItU2g9XgGCHCKjtcEze/9ePZFtUI3/VqmRBAxUkUcQs8x0YF9JAZ7+8D2UOxSYUs/hwm/uuR+N4ECCZVp9+OxZvPT+OzJGbpkyGU3qN8bM119DZVkZRg28BjcMGCQeeBxHTGklKPtNmMOm0wAAIABJREFU3lkczDknfcQ+l8yMDAGHNu/aLf2Q7Thu+Ejs+2af9R7FYIoN6ujToQMa6E4BdOL4NLD8ZIs8VVj3zT4Zd5z3lITXYutawD83GOhNdrSkEGt374DHdMi81a11W3Ro3BiJPrJEyYhTTxm7CCRY6grqiPH60KtDRyS5YsEYn+Pw4K/vvYMzPo+Mm/7deqJf995YuHwxTp8+LfLVAdcOxK7D36Akv1DA7luuH4t2jVphxrtvINev5Iz1nLGYdsc9+PrIfgHZyPRqnZqO30+6Q3wO8+DHjHmfYG9+voDnBMF1nx+plT5MHjIMI9t2lvcRyCRDsDA/H03T6wtbjS1AUCsbATzxxkvCHHMG/RjYriOmXTsC6eKnpjZQKD+N9mPlqCRrlF6M56Dh2Q9m4rC7TED5RI8fD9zAjYZWSKK8loBewIe/vvUmzhQXi1XN6OvH4Muv1mDvtm1onpKGhx64X+Shf3vjNRyvdMvmCuXA9jyknmeq37IeEXkumdamYhWzr/I86XuY5teR6YxBWnwsGsXGo11mPYzo3VsYfjoZy8LY1NRzQjelDV5fshC7zpwQiSh/Tvk4wS/ONy6fknuLFynBR03H6L59MK5HH2QQWLYsAdh1VR2mNiUIsi37Zi/eXPuVMKrZnjf27Iu7eg+QpGEmHUeCbJe3drz66R96C3xrkE3NcuF1iLUgCT8bua5ywR9Ii2CytYIrvgdy83XUr99Ywg4YQCZKFYcLhtOhcB4GHnAjiGCbNa5suWhSXJwoy0I4ktWw0XWo/d/EkdxVVaiocCM9ha6p9m8s/MCabxV7OLwytddXOXn5SOFmvmBeBJ3D9mZqvIcxqPAxgbKKKnqyeeRndlFZ20lKU1qDM7cgv5o+tcbP2xH3THySh6AuiYQsblKTk1SEquxgq6K59uOH00XTklPg4C6EJb+QB6ydAmg1DQlSfr9XMRhQjsqqczCC3yAO66D5tyDOCKeLKv+D2tgJ6gu/P5AtGjxSx69JulbTzy918H6fIJtqz5qvy+5f5zHTznv/DxhkY7+sAZ2pxuSyb9R5TKdLvYPW57gotXampX/UQn26GAh0sd/XdgPrCrJFXmVN4ObFji/zRbUE3EtjVHLe4F5vJDhrg8AXGl/CirIMOS/zjtXp4zJ3RqQBR99XGwS40P2+UH+o00lUe9N3B7Lt3B8DT7A3AnrzULoo5aKUiMbEqGhv/tsQsE2DLxCQxFT697kME4bFsrwQ7GqDbMWlZQLW8cGuZDU+GFqegGx+9zqY3pU1gmzngRr20/MqyPbtu5KAjQoslftiS6FDkhYrzMhygSQAxMKagEolTPF3WnH4G3ywahmKXE54aOKtcdc+iESvH0NbtcOjg0eKN5DTYvyIlbhYLioATAGzPAf2GmsWsxda9hpGinvFMiHDiQmOJxDEU2+/gbM+rywwKZ/71d33oltCMhJ8HjEy5waeAgGUZ5bIWynhJBgADccqSvDeZ5/hUH6OMG74Ymrk+D79cUPPflJEJhBo8nlD8kyCy3K+Esik2s6eR22Wj8htdSeKDR27SvLx9w8/QJFLfX9ipQ+/uPNO9ErKQLIlBxI4if5RImE1pJgtMHX8+Y3XcMxbiQpTpbn6tCCS6qUjp7BIikeyMprHJuAXk++WGCjKBpWnl2pX8cszDBRDw0F48OfXXpFQAwJXkzp1w5SBQxEf8EnblMDEx5vXYvaeXSh1mjACTMsjMyxKPhgVRkHWnqSmUoZJtphDE/AvGmSz77VKhFX+VmS3LNi6QcIjEjJSkZiRgYSUDOw/dxKffLFM7is9iqbfcht6JmWIYTnbymYIqRgKlYZYzqTL4mI0SkhERmy8FKbsTVUMxhB/K+WlNGfvNizbvFH6MT2lnpk2HY10lzD/CBovObIfs1Yth4eSOp8fv5w0BW3S6onP2AcrlmLNsSMhr7NHJ96Caxo0FUYmwSAW4v/58vMCYBFcIUOOjB+etwd+fHPkMPYfPoxT2WdRUFxiyfN08dRq36w5hvbpI1K/OMtEnaw2vqJBNhbnvIdTJ92GTkn1hEnkhR+HzpzCwg3rcKKoUMYo70NTzYHfTX1Q2HScZZcc2Yf3VqwQw32yPxtqBp68bypaBXVhvSnzfyWvk27J/yMyIP8IF3M201+Yr2xpTZPQkzxdxxtfLMWqY/RSM8Vv6+7RYzCieXukBJV8jrVIma5h/ldfYsX2LUhITsbjDzyIrK+/wYkjh3D9kKFoGp8koCn7CQMWlu/aLQEsZEGxn4XPLoigANCKwU4GplyD2Mmpi7A973i/kyurMHn4dchkgh7tc3QdJwoL8PTbb6HMSc8+eilqIt+UlwCdiv1KuWQFmU2UxUtoBvs6ZfEquITjRTWaP8QI43+SXZng8eHRe+9HakICDp/LxoKtm3EgP08AG84XPTt1RsDrw+m8HOQX5sl4d8XGwIxxoby4RGSZN18/Fi0btsDzb8xAhdMh4CYl7Y8+MA1ZR7OwfNVK+VmLlDQB2Wiq8sn6L7F8N9vOgQqnCZ9DF2l5ktuLyYOGYmz7LvB63fhyyxZs2LlNrFkeu3+qsMuUPFPHWXjx81dftgJRAhjUvgMeHjwKaX6/gML2nKMuPrwStVm5JaYDa04fw4yFC1HiYqqpH/0aNMfD4yegvkiJvXK9bPu957Ix44N3Baa868470TAzE7M//BBjBg5Cm1YtBTh7/ZOPcaSkGJ5YJ4IEA5wmHDExoFdsjMMh65QYZ4y0nxEXg+PnsrHlwAEBxSgLv3/izeieVF/CDjh26GlImbEEVUjfCcJLUNWao874q/Dip58gq6RAgFi7/wkgzbFC5iev2x8Q0E+6jbCMAxjYqiXuH3MDMnidFoDHviUsQdOUZ8SqIwfwyorl8gwiY/rma67B5K59kGKBbOzPIWbpJT3lr37o36UFviuQrXrwQUvEJPREXoGBjHqNJF2UFmLKDsaSi5pmmMXGDRtrLaWbJoqKipAQFx9F8qq5hdXaUtlgeDzesCdbhFosmmQWIcpUMwoZ2jl5SE1NBgMZwqSy8DFtVpwtL7WfXQT1tBILZKtrJyCZnF5EybYJXAj5q/4N4XQG++cqXbTS40FKUpKi+19gOz8y3YHLlfy8AhV8QKNHUsptlNN+sIR2fgICsrGhgloF3JXZMHEA8dp6Adm+8+CDUDNcmBlW1/a231cT+HBhQOLKHD+aSRPaTbYLkGg5bKSpf8RFRkOZl8oUOr/dar7Oi4E1kd9TDQSrIVFOfZd9Bcr3Sa1/ql9FXY4ZKoysE6hrO9QEYtXcJ8L02Nr6WPTnLnTeF78mW4KiFpm1geW1McTq3JbV6YzVoPFQG0a950JjrK798duCh/YpSLvxPyLM+NX5WDsgUScX3gmJ5vZcGlPvchl5tbfdlQXZmC5aFWC6aBfs2BcrIFvQaAGnQwUfxLiUJ1t08AEBMl5jYXExUtNUuqgjlJiqzMBreik/LB0lZQpkc3Jniglcmh9aIEdAtvPTRck5ksdtLc1ylcn2bZ9nNd6byLlX5GCqvfn/HE/C8qAExzDFwHrzySN4a+lSlDgsU3n+XiNzg4brXgxr3R6PDhmJDPqG+ZXhv0H6v8zflvzdAqkEGAoBVvT2sUarZooXCBdaZLCwEMnXdMzZvR0LhH1mSLHcr2FTPDp+AjKCyozbDq2qLg0le43m70Es3roRy3dsQ5lpyYkCmqTDPXbTLeid2UiKImGwSbKmKqSin1nVGZos9hXziPLaUt2JM/Dh2Q/fx6nKcmFV0bB/ZMdO+NHA69AAgbAXm2UFIACyMGYMlDkMzP5qJT7fsQ2a04Uu7duhZ+++iEtJx3tL52Fv9mlZBMd7/HjinvvRzZUgiYb2zjJ/J8ELmpI57akoxnMfvCOsDrL+JvfojVv6DBBmEUESMtlmbVyDufv2oMJhItYL/Gzqg0hjoETIk83uDywRbXmWkqQyDXLBulXYlHVI7jM92Z59+FG0lEAKQlzKrJ4gmwAZlq8eAxMIbvFc6c1F1tLOs4cxa8UKYQQSsGV6IUEXT3EhyopLUFpajJLyChSX8N/lqKgoE1CIHnyThw7H6J59hTnC8xDWIr3YYAib5o+z3sGpshLx6eqY2QD/a8KtUmyzkC3TDKw6nYU3lywWMIdMt5/dNBHd6jcVjGnX2ZP4x6J50udcXj8Gt+uAacNGimSOLM+D5cX43QfvoNTllPFy3TUDMbBdZ+zavgXbtm+H2+eRYB6VLqg2rxUkqkIq6OE0pmcv3NR/INLFA1CNGZu5+fcFc7G5IAflTl0M7Skl470k64l9kQAEmUP8fgIfCV4/7hp6HYZ27CIJpJQOLjn8Nd5btTwEsjXRHfjDvQ+gBcesx0uDO5i6HirqbQapLVdTmxwBOYiMVwuQJ0OUYOApDfjNjOdxzuUQZlmDoI4/PDAdTemZSDaPJcdkHy8K+PHXV2egvKISU6fcgTZNminGq3hZMWRBsaDWMQ11yRKUSgCLKaCwjEcGs1lyTvo00kqDrCIn4S/Z9FS/F0YGgX6PF5keH34/dTpaxsZL+7J/UBL/9NszUUSfNTKUIhaFwtQUcFExLUUSLSEAylOIvnv8HjIoGaIhG3IcHVJfqS8iAJfo9WH6vffJM++Ft95CQYwjNG/a32WzRbhxx6gAATB5TXLuPkwcNw66bmLu4oVyHrw2ttONY8YCPj+Wf65Cylomp+F3k+5A0OfF02+8LNLUMqcD5RwHpmL2Md34Ngtky847h+c/eFfkoLzGxqlp+PnkHyHF4oeQDfezV16SfsfNksEE2QaNEjkjE4opW7fDZUIbt5TfClClId8w8PLKZVhz+ADcTjV2fn7jLejXoAmSLK9Cmk1wTigygDmfLcXOPXvRv09v3HDdSMRwS4MbcdZmCYNauEnCuaICQWEG8m/x6rPmJcpeeR/I3iRL77mP3kIFA1iCQNO4BDwx6S6xFUimZDjoE4Yx/SxpdUGmLSXtxZqB3fnZmLloAc75vCo11WJkk7nGNOA2jRqjfmoq4pwuFJaWYOfBAzhXWiqf5/1k0M9tg4bgps49QkEpfJ5wJiUIXWIY2HD6OJ6Te6ohzhvEHcOH4YZ23ZDs8cLJmSXi+RPyTg/JtK/Ek//qd/xQWuBSQTb7/KNlo7Zc1BtUTLZT5zqhoKQVAo6OcFclISE+BQ56sXHTwfrDOYp/bKloZNsYDhfcZeUCZFPdEo6guVDFYm1SeL2oqqoSv3ZViUWs58nkj5h37ZwBO0+AFmkJiXGykc+uXy1DwDq02qe1QG7LzqCCnmx1BdlCoJdmCsiWlJigTOAuEWSrVUtrnXCNIFtqMhwGG7aG9LhaQLZKdzYM7YAw2Uz/VriMozC0XOiazzr374rJdmVArlDnrQG8+iGCbJHny3/bhYDdysppwV4ihwdG5LVcHNiJHFCX1s7RLICLA2bqOHayXfSQritwdSVBtpqnlfB5Vmv/WsDPuk7uke0V2VY2E5WL92gvM6vB1GLYnogucMAL3ndVaYdAq8hRW1egslqRGnUetX1HXc5b9QuLVRLJPq0G+tXMVLVP40qDbLWd97cbWzXdrCsPsnkoF/V0wfa9MfAF+wiTjSAbgw9cVvBBDNNFnQ4xRqVsVDMNAT+Ki4uQkZEBUzekOFMFmCowQlIiCcGxkimtooxBOoZDpYtSFhQMeGDoNaWLFkHTuIyWu1xL770KstV1Hqn7+9TCiHUiGWQBg2wRDW6DDLYgNpw4iplLlgg7goUUS8vkehk4W5gvRVyix4chrdvgx0NHI81H+aZK8LPBV34vx4I9HqKhbNpNqFuuCloW7GRhleg6vikvxl/efx+lBp9jCkx4YsqP0DklDUm+cOKjGHfrQZF2kTVFC/Z1+/dg2caNyPNXiVSN36lACSCp0ou/P/iY+CslBLwCskQy7mprOxtoYEFcGQyi3OFADnTMWDQPO86dkeKUx0gznPj9HfehKQxkEgyUVEMW1IrJptaHmiryTB1H8nOx59gRdO/dB4mGSqkmKLXy612YtX61gI4s4G8dNAS3dOwhiXYE+QiaEbyxU/YKEMQ7Kz8XvzHlwxXAj0ePxcCWbcS4n6BFkWZi1sbVArKRYUGm1C/FT4zSOrU1Yc/RkXM1j0eQrZim5hu+wvpD+yWVkumizzz8mAQfELzkN4hMlCCteEXpKPK6xSeuoKwMxeUVyGPQUUUxjubn4URZiRTd9E5yMfTA64UjNK+w39jPNMVYJGsn3uPFiA5dMGXkKEmMpIyNfVe88XQHdhbk4NlPP5b/JsNq0uAhmNCph/gmESQo1Q0sP5GFNz9fgkrDIV55P59wM7rXbyL3iEy4X70xAwVB9d31DRPPPPCwAFheBLGvIAdPz/kEhU4lS29cLxMVOXlAVZVSjoh3Gvs0uVHKJ0rJshW7T4Axjwe3DxmO8Z17CIvSAb94reXqJv6xYC425Z8T+TDX7wQGef9psi+ehcIyp8RMGf2P6NEDtw4YqtIuAwFU6AaWHT+INz//XJhNPKf6viD+NG06WrPPexQwScBSZHASxGHLRS2A1SZ4WVOxAEHyx0Cx08Cuwnz85SPKnF0Ccgxt2hpTR16PBkEmC3tgiAyVMj7FKt17/KiEYzVMThFmJlcxZAgRJCF7sNThwNrjWXjhM4JsTgldoGwoRldZvDw2wzNKRSIchMMXRL3UFAHhRGdDawJvFUrdlYgLAMnlFfjjtIfQ1hkvDDSOy9OlpZgxZw5KKSsUAC280WYXeVxfUQ5bpAWQ63bLfeMx0hxOpDEl26e82HgPBNSjH6Q1YdCPiwylO269FbGJSXhmxovINTRhjMq9t4I4BAgkKE3fxfIKuOITUBHwosrrlba5YfxYCR07fPyo8si0GIeNG9RHjw5dsWLZ5yJVpScbmWwct/vzs/Hqx7NQpOvoMXwolm3cIH05yePBrYOH4vr23eQ8529ag+Xbt0nYCkGzCX37Y3Sv/iKjzoUPv3xlBph+SRnzsPYdMW3QCNSzNk9Elm95atrhLcI8tuaxXMPEE+++gZOeSrleznvPPfgYGOFFEEp8FOX9QWGP5ZaV4lxOLtq2aS3gFwG2yKKb49etmeKRRzb1hm/2Yk/WYZwrLEBFRYX06/iYWLFUSkpPRWrjRsjKz8OewwdUcIPXh+s7dMWUgUOQgQDiCCzTd5Igta7mqEJNx5cH9uGTr1ZKvyBTUp4TCKJ902YYM2AQmsSnyAYE5x7+4UZBOYJYumU9vti9U56XlNfWo1fotEdRX5JUFSjJ5x6DSspNJ3blZeMvn3wsVgDcKLj3+nEY1bI9EphQ61cstvCmpaba4irIVvelzL/RO79rkO3E2Q7IK20FmApki41LEvYasSSu600ynC2AjSBbNNCmm04ZYzEOpwo/s2WkF2jjkA+uzyeZAHExnFX4zIrYubTAsdDmqvV8sTc5SorLkJScEPYmtN4fAvWjjq++R4eXwHpdQTa7xCAySU82gmxEHqN18OeBD9YPbLmozWS7GMhmfw+nT07mjFBNS6kdZLPLH9oc2Ew26G64K85WA9mc+hE4DFqjer9jkO3faGT9IE+1FvCsrqiH3e+svy8FiIksqy/185fatHW9zOhBXlfZYG0MsvPOt64ncqkX+kP5nL1otz016pI08EM59+/1PK40yBYLT6ApSisVk40gm81kcznj4YqNhdMVCwWyOeFwKk82SjMIspE6TpDNyTAEnWxKNW/UNF6lvowE2QxDKOdSHAa90C25qK9qvSUXzYKh1QKyVZueroJsl9oFbQ+M6DRYm1UmIQiGSuEkgy0PQaw79A0+WLlC2D72oqhDqzbo2rsnZs6ZI8/1BG8Qw9u2w/Qh1yGTjAcxxg6z16LP1y5ruchUbBAlEeVtptE5zasJsJ1BAP/nw3dwosItzAWmFtqMorSAXzxtTL/lJ0RQ0OnAGXc5Vuzfg9V79yGvsgJeUwE+vC5hpdB/DEGkVnnxjwcfl+IvkYwYL/lJkQVOZM9WE5bYZZBdI8wEMtho/B7EG198jk0nshRbhdIyJul6PBjbpRcm9R4QOgZZMBJnb6WgqkAiFcpA4IXyWP7IQQYYAqjQDBwoL8Sf3n/HKnoNdK7fCD8fP1F8lFZu2YRdhw4guVEDxKSkwO33Y++RLJwsLRbZmyPoR4Y/iL9OewT1NSZgMokTyNdNfLJpDebs3S1MNhZ3E0aNRrwkeirPON6N8E652ocO6AFpS7Iy1u7ZiUO52cISy6jw4C/TH0MLeo35CHbowiB7a/EinK4sR25lpRiTs7DWxKg8KO+psjyUqnR6HinwkwCG3NeAKjhFbmxZlthSQDKYWDz3ad4MD95ym3iW8f0+IygMnmLNiffWrsJn3+yT4/Be/+Ghh9HadEmQAV+lho7FRw7g3eXLUGU6JaDi17fdhi5p9QWYIJ/2+aXzsefkCXk/JXx/uH8qmsQnyf3feuY4/mfxAhTHEAxSIEwMU3YJ/HoDaN+oEfp37YZ2zZsj3nQJy+ZMeRFWbN+GdQf2w08/O39QUkufffARZAZ5f3wCSJ3TdDy/YA425ecKsE1gkUw29n8CaBr/thh5LTMycOPAwejauBkSRaqtGI5khW3Iy8Zzsz9Fkcsh9zKxyoP/emg6OsCFJDLNyNxkf7PUAra8PzL4QGZ3gkjCZON9g0iwCS6vPJGFV5cuRjG9PAnWdO+B23pfg8ygTzFM7SA3Sogsfz6eB+8fYTMCTRz/hmYFZJgGvjpxGP/8bClKec7BIKbd9wDSECOAHAHeDfu348ttWyUFNTag48d3TxOfMQI/bvhx4MwRLFy+Uq4tzV2JPxFkc8QKU5XPKQL47CME9RRUF4b8Wfuon2kC6OwqOofX5nwCj4Mptn7ceu1QDG7TSdiQKvOecwaPrTY9+eJTkV5x/C+yNt/9bCGytSD09FTEpqVi2969EgDBNh3RbwD6duiGI0cPoVXLdnhr8WxkF5GLCvTt2xdbtmxSz1eNm1zhTad2rdvi2MFD4kXZNjFZQDZ6z1UigB1Zh3Dg3Fl0GDgIf37rNRlrBKEnDx6GMR26ilSa4Qb//dabOO1n1AGQ7PXhiQenI9OMQymC+MUrLwoLjZslnG8fGjwC9QIB5VUZYcwfqhstkI2bGGd1Hf/x8gsodHBMG2gcG49nptyjQCd6unH8WYEgBC95V+j9FAzJN8ObM+wzBOIKdRP7C3LxyoI5KGCgnyUhJvAshGALyOLxxJfNULJc7hq5fD5kVvpwx9ChGNuhCxItSTzvO+fqfA1498uVWHNgvwBsZG/Toy85Nh4TxoxGi7QG0r8IFfCe8297I4JjmptQLy1dgH1nT0kfT/D48ZOxKvWaVgYEwel5yWdauQ4cKi7E0++9I+Oc433ahEm4pllLsVwQwLkayKZa+GoAwqWueH7Yn7tckC08/qx/BQ0EAk4EgunKk+1Ma2QXtBBPNspF62U2QkxMrKzDKRdleqis8yWQjEsR5WVob4oaDgcKCwuRGB/OBFAeabW3q8oSgNiVkcmWnJJoBaOFQTbZJLICnfjTyE1XbvTk5xciRdJFa5aL2hVHyDPUYsaVuysuAWTTdOQVFCKFSZ/fM8iWkpIs3js1MtksTDMaZKsoPxMC2RyBbcJkM/W8qyDbD3usR5gcR3EMviXo8y3ffl6rXO7nL7WZ63rcqyCbauG6tlet9+MqyFbHrvrdgWy798WhyvJki3UkSLpoNMjmdCkmG0E2BtzwgVtXkM3uJ3yYkslGNpyLKUbCjPYBwRy4jCOoC8hm1xcKi70KstWx85w/v9qMMUv+Zb9Byc+UDxELD7JgWDzM3bwOX2zbDrewdSAFfPuWrXDzyHE4VZyLl+d+IkUrmTSDW7XGI8NGVgPZaluM2aCasNtYC7EIYYFrKJCqzFDg1YxFc7Dn7GlUGYYAMI1MJ5647z40h4lEr1f5A/HzAVVYZVeW48+vv4ocFjQ0rBavWMW86Na7J4LxsVi7abMUZvR1++dDP0Yjyny8ZMQpiVLki95x6hwVyMBzZPHm0U2UsUCDhg9XfSHSKMrnKN9T6Xe6AFdkWw1p2wF3DxstoQpkklUD2kIMIU08hKTID5L3ZKXlmZqETfzm3Tdw1lspbU1A868PPS6simUb12Dlli2oMDSRhgYJZJHZpunSXnEeD265dhAmdu+NJIaOWJJKJmN+vGkt5uzbKewKMpoISvCc6TUlzCCL1SQjzvq3ksgGxcOMx6swVaFIuWgkyEYZGgv5J154Xry1KBdku0U+N8QzzwI+yaZjOzPlk6w6AjQZcQlITohHCv8kJiElPhHJSUniaZYam4DMGBfSNUN85ijn4tKe4R308DsJ4MnXZiCXUkNo6JXRAI9PmCRMPXrusbCnd9Qne7di3ob1IMgX6/Xj6XvvR8vYBAFJKGeds3k9lm1aL32U5/XYLbehY7PmAsRsPp6F55YuEsYVr5dtFhvwo1lSCm4dPgJtMhjewKADhoDINrNI3pgT+caXn2HnkUPSp5I8Sk7Xt1ETuPxeGQO5MPDc/E+xpTAf5SZltAEM79MPbTPqCeOOcsVElwsN0zOQojuQRAYhJaUCTIa93Q75vPjda6+gINYh3mPsf/eNuh7XN2uL1IBi9LgYGmLdY5G0agq0CCeZK6mkPQ6U95aBEtPEymOH8frnS1DI5wQ03NSlByb1GYD6TKH0eqQPqvGpvpe4u4BsFjASLhKVZK/ENPDliSz8c9lSlDgpw+X5aYjnHj37rj0/ORnMEpSwCt6XGN7/YMAyvldhKWyL9Moq/PGBB9HeEStAut02PhajutoiUuxaK6VcUwAx58JiTceGvNN4ed4cVDJp2+/HlGuGYHTHrgKyxVpecJHG3Pb18DjsE0yp5EbFV1kHYdbPgCMhCQtXfYGDp04KA/S63gPQt2M3nDx9HI6EOCxauwbnigvk+FLw+snqCiCN/T0zEweOH5fz5mb/UDcEAAAgAElEQVQINzF47R0Sk/DkpLuQpoT+cp8JEB8NuPHkm68LmMNU4tsGD8UNnboLSMR+uObQfryzajm8TGn1+nFN586YNGQUyhh88NoMYddybA9t1xHTh4xQclHxorOL7PBkaTPZbJDtxzM47h0CstV3xeCpO+6VeTbO5xVgMAy+qs0VMpiVm5P6TvY/XiNBK85PWZ5KPPP2m8jV6NtHEAwqpMWn+rusyzl/6pShWhs1VriKI+CThOX0ykr88YGpaBafKH0jENSkn/z9/Xexu6hA5im2BefO9q3a4Prho1DpLsWe7TuRc/o0vBUVSIhxoWWjRhjSsxcaJKaCfGO25brsE3hz8Xx5dsX7g7ijRx9M7N0XyWTl+vhc0eA3NVRqBs55KzF77Ro5FpOZR/frL554ZL1FM6kj5YCWbuBSH/1XP/cDbIErBbLJWluIZtWDDw6daomcIhV8YINs9GSLo/yTslFujjgdcIrHsjUHWsEHsvnpdMqaPzk+/oLBByGFZSigQEcFQTaPG6lJydXWVbI8iggysD3Z7GvgcYXkZWcCcJaOCkoIByHYG4EMsdJQVhPIdqFiVTEBCLIVICUhMQSy2dLOyD4T3o0Jb/lXVLqFekxPtosx2aLlorzIi4FsPL4dfCC2s7obkXJRPaDkog4LZLPsli/Y1b/r4IMf4Dj7gZxSNJOtjrLQWjpwbcyt2gBwmwlz2eDNRVrzYt9/sd9Hf/3FZYs/kNt7me1yuVdRa3+4TFnt5Z7XD//z3w3IVl7ZBTstkA1aczhcCTifyabkogTYbE82MtnS09Phoo+DyGxqZrJFeoTyIVpSXK48IAjWBFkGqOADh3YY/qr10L1fwmVegMlWHfq4mi56GR030rzfXtiwvGEB66a/GDScDfjwztJF2H3mlMimWAKRBdWzaQvcPvYGSVTbn3sSLy6aDzcN6/1BDG3THg8PHREBskWmuoZnfpEVWymiNtORzBHx7XIYKNeYTufHG4vmYVf2GSlcWKxTJvrjm29Br/pNkMpEUWGmWJI8qJTKCocDczesxZKtm6Wg4atTu7YYNWQIHDEJWH14HxavXoWAZoon1QvTHwuBbIpxYCUo2tYL9F0SnyYWcApAY8HNNsqRBLoF2H3mtLAtWBASiuSub1FZuRR9ZCawEB7QpAXuu14ZYida4QoOkf1FFqq2T53yMaRUjmy5PMPAS18tw7qsQyHJ6OM33IyODZpg2dqVWLdzO8odLnhkf8xiBhFQ8QYwpndvTBxwLdKCNG2n4bhi8xUaGmZtXofZe3dJCmEwwIIvIAUwWUYXkvMLI8li34lHnteD+lV+PPvQoxLIQN8wrltLDA1/eGUGcjyVyt9IY1InhAGbnJCI+JQkuJKTcc5Tjr1nzkp7OT0e3Dv+JvSr10yYOQR/+Efl3aoSnOdGRomD0i/Kki3mHXsDEyGLTBML9u3Ep+vWiESLbLHpo6/H4BbtxBNKGG+6KYmcMzetxvI9O0X+mOgL4O/THxdzdvZ1XsOuU8exPysLLVu2RMvGjZHpcMk9JRtw27GjeHHhfJQ6CLIp0GNYly6YMGiYeNvZiZZ2qiXbzK0bAsxSxjlr5TLp8wQ4pl47DKM7dVWSRkMTkO0fCz7B5vxcabsEXxDTJt6M3mkNJXWVxb0SqSpPMwIOwoKxUkJZvBFAIKvoqfdm4qDHrUCTgIbWySmSdivSYD9BD4JPaqyKt6idaG/9TDiMlg8cwWaCwfT+K3GY2JhzBs/P+RT5MUre3Ck5BT+9eQoaM3GRrCXx8LLQNQutteWVYjOgK9aDMB9MXYDPSJCNH+H1xXoUUEnGZ6UJAf1p+k9WImXeBFnZL1TIBoR1y7TcjEoPnpw2DR3MWJHjsY/bx1WwrD/kq2b7h9qMu2LDxJqck5gxf658H4HOKQMHYVynnkizpIA2KG+nk9pBKeznBLd4D7IRxP966R8ocRowExOQUr8+sk6dEs5cr/ad8fWe3dL3Mxs1RmnAh+wCCpXpzUb2YgAJgQBuHDwUDRo0wGsffyDfybmaa6qEQBDt4pPwx0l3CYjPsSvAlGYgy1uO3858U8YAwchbKZfu2APM3WbAQSGC+OPbryHXXSmbJ7FB4IlHHpWx8cRrL8JNWazfh2HtO+GhwdcpkE0YpqqvqGe8mr9sKTTtBSgX/cVbr+BMwCdAPOehP91zH9o445EUDIQSSmGlvaqiW8047GsKzNVlvqUEs9jhwPub1mPxjm2SYMt1R5u0DNw4eAhapmciVngwARRXlqGgpBQnc88h6/RZHDx1GiX0RQwq0H5gm3Z46Prxwmi0g1J4jduOH8OLvMcO+goCgwYPRfcuPbFm+2b5Q1qPPT4IJnCcc1Pp9rFj0b9FOwFED1aV4W/vviXPT4L1N3fqijsGDhFftlgWyUGCzKr/VtHOwEod5twWgwASLduDaBZbtOfWZTz2r370B9gClw2y2Q9E69psT7bIdNHc4tYhkC09s6EEH9BTUIFsFpPNNNR6xVoz8UnLvkeGKdf8ifFxcDmYLmodqBbbMvvX4eDNKqQmE2SrwXIsdM5q7rbxLo5/OxOAwZu1kbzs2xl5zIryGoIP6gqyJScmio7W3omJNI1TS6voF5HE7w5ks4uoaJCNclFTP4hYrINxFWT7AQ7r2k7pMkC2Glbk/z+BbNKikQmcURPfv0Mn+Lbg4re5pkj2X23y2m/zff9/vfe7B9ki00WVJ5sLMS7r4RsFshUUFSGTIJtuwpCQiQuDbPazqbikXAA2YcXpAeXJZoFsAc8GaJ5VFwTZqi82rzLZLnUM1OQRGKBpNc2kHToKCR6cPI73V3yBXK9Hiks+62lePaBDJ9wxdKRIZ3jXd+WcFN8oGmgTZBvSuh0eHWoZZEcUY+pc1QxjA2wsrikdJLhG8KGKBYipfHeOlhfjjYULcKKkSEA3MjniqwK4jXKfTj0ktTDO65OC0gp3E+iFxttlTh2FQT+ef+dd1GvcGNf07Yt6yenC3qB0a+mBXZi3ZrXIjQhuvDj9MTSU1D7KmMJeQ2rxq85b0rIMQwAuMsZYIB0tL8HbSxYiq7hIQBC+WHz279AJI64dgs9Wr8TOg99Ikal8gYLo3rQpHhx7EzIoT/X5BdygeXoke06+ifeDRvDC6oOARouyvsF7K5dLoiPlsTd2743r+wzAqTPHsHv/fpwrK0dxRZliRiXEo3n9hujXqTNaJaSIhJASRrYXF9IEWwp1Ax9sXou5e3ejjOMyqKFZvXoCkDn8yp+rJv8T3nfKbslkO1tajEJvFRwWk+2/pz9ugWzKk43tsvabr4WhFJuciMQEGi/HwwEF2hIUK0MQG08cxAcrVwpAwvvw6M23ol+qApNsIInnQpCOkQrsSYxhYXFKoJU+bmxDsgspfaXE+A/vvIFzHgoCgQzTif+6j4mbQJzV3kxhzYWG/140G/vPnZE+3sB04b/vewjpViomf0bQjuwYtqseCIKsGJ4LpZ4VlLDl5WLlls34+tBhjB81Ctd27CyebbFBvlcxB+21su1RR13HwkN7MG/1amlL9sOHh43C0LbtBDQhSBIJshFoSPH48ciEW3BN/cZIpiedyLF54er7KR9VHpkWY8wflHFZYDoxZ+t6zN65HcVkOvLc/EGM69oTE/oNRJrVjgrIVPecf9gfCCyYQSXHJhgsv+eYFZBNMYxOan78esY/kRPjlDZJqPJh8nUjMbw1JZVBxPC7AvSaC/vT8bsJfIgM2DLAYb/iWCk2HfjqRBZesJlsAB64+0dI1wil0LctiI37dmLNrh3CZIuDhkfuvFuAFlrPexHAwZNHsfDLVeLpl0Ym29RpaGfGijyWYKRBTzAC3NYQF2DRYtgJx9piQJWaJlblHBeQjX6OBGvvvGYwxnXuIYAT+6qATRGTcYTrkFwPWZVZlRX4/VuvS/hEeqP60OPikHXypFz50H79cejAQeQWMCEWiElKRlFJidxLyqbJsG0Sl4Cf3XGPXP/Mz+Zjz6kT4u/G8yYo3j4hBX+69a5Qv2VtWGoYOFJVjl+/8yYqOf58QWXI36mrzAc86woNWLh1M5atX4ukpCRc26c/BnTpJqEmBNnsZOJIJhvHmwKClFeYDbKxCQg0EyjNNxz4x9KF2HjqmACC7Ed9GzfBtDE3IoPgK8Lp0wSfZIxbc68U41ZCoYBslOObBp6Z8zH2FObK98dqJn5/z4Ooz3ANAZx519S8QBYvvSmZMOxGAAeyT2Lfnr3IPpSFX0x7CA2dpnp2WKCX8m80sHLfXixcuRw33TQRTZq3xo6jhzD7i2UC6LI96f3HaZ7ArjzHuJkQ0PCLe+5Hckw89hbn4vWPPxSftTivH1N69cPNvfshWcAztWlBkE02ggw+55SHJq+d7UE/RgLsBPAinwdXQbZLXen8e3zu+wDZyGRzxnVHfqEZSheNBNlk85vrPD4/LH9KLu3Z90zDgfyiCCWlDa7bSVNRzXwpIJv9FRaHVeY1AdkulAlQy3HLyisvLheNLHb5b1KX6cl2HshmT+0WohgNshFJdLvPB9kiDSXVeUYbhIc92VJTU+C0fHeicZRIkM0X8Fp0XeXJVjvIprwwLvS6ymS7WAt9+99/XyBHzdhSzcEAtV3Fdwn2VDvmFThQiMX2b8zG+rbNYDNQagquEHqx5ZVRfeKs2bOrpj7wbc/n24+Gf7dPfDcgGz3Zdu2NhQdhTzami9YEsqngA4csMAuKyWRLRex5IFv150gk25r3lCCb4TQVG5tMNo2ebCr4wFe5EaYw2Q7V7slW7bZdBdkuvxerJ7ptZE7WxYnSEnyw5itsOXVcJHAe+ggFgVifH+P6DcTInv2EXcQXAavtOafwz0VzhbFBthZBtseGjY5gPKiCobrMxQJvpFAPCthFFhjlqQUIYMWenfhs00aU8HearAYQ5/FhfM/euKX/EKSK+bsyiFZW6AoUYAFKeREZHmQLEBDjfyu/JLUXSvbZ/K93YM5aMpwMCQT450OPK5DNS9ZNWC5qM+zYQLZErVzXUQAN6w7tx6dffolSXcnXKBMkUDK4azfcMnCYsKzoHfXxys+xNuuAAJV8kXHTq0kzTB17IxqyQLTkriz4+IpsK/6IoAULfjKG9lSW4c8zZ6LYqQtI1TE5DT+edDvS6LtGmSSTPC22l7CboMGJgEoDlMAFC9DQIWEWhYaBDygX3btDgKk4L/DE1EekcLX9hiL7mL3TLGBIRPDB2oNfS6FYr9KDp6c/KsEHBAZYWIt3Fxl+lmm7Sn1U38r2JWBWCOCrrP2Y+dXKUEDBIxNvxYD0RiLJEyhOinkmhuqYv3Etyn0eNM7MQKuMTLRLyxTWGfspj0V22pI92/HRxrWoomeXHxjfrx9u7jFAkgXZJpSJVdIzDkH8eubLKAuSDRdEn8bN8J9jb0QmwTR6vJFrRBUKe5dVXNieyCwEhJXicMh1VJG1ZTjkM+yzBJYii2V+T5WmS3GdDT/+z+wPcbKkSPotfdL+9213ols6ryUsF/3HgtnYnH9O2G4pHh8em3gLrq3XRNgxDjFIVzI5u13tHG0+o5laSw8o+s6dDHjxu5lvIkcLCsDKtorz+NGtWQuMHdgPzRIzxIBfZcepAAF3UaEAOE2TUyLYS4rdIOEABLxMU5IkX1u2CKtOHBUgiufAuWBE9x4Y13egyGXjpY8GhX1HoFcSRUUGabNQ1fiMBtlKXS7QQ7JJ/YZI1k05b841Z4uKkVNRBp9GoBro0Kw5nF6iZH4BAPPLypBTXCzHSKny4smp09DWjEMS7xHZbBZDT8acBPQoo32yRwkPE9zmuCs2TazOOYUX582Gm6E9/gDuGHANbuzSW+Y4BThVZ+vKfGptKFSZpnzHhtMn8PziBShzGmjbvr2kXh46fhy6FsSQ3n3hLi/Htn374DM1eASAJkNPw7Du3XB2xy48dPMktE0iPAVk+6vwypxPENe2Fdbv3CFAbtvkdPxx0p3IlJRWXyil9VBVhYBsbo4DC2Sb2Lk7kjgfiOxdx5myUhzNPosO7TqF2CS58OMXr710HsiWwe/3MiwjDARFzu3s4x4CfE4Xvjp5DK8uWiSpqjwOQf729erhthGj0CwuWfwkuVlDsJx+gAx6EA9Ga+NEhKOGJiEghaaJP816H1+XFsockRGfhF9PvhuZDHQQkC0YSsflnCN1swXi837yJ2bAh3jNUCw6C/SS91lBJJwTs0tLkJiYIl58f/v0IxwpKkCVFkCbZs0wZeQYJGkunHUX4aO585BdUSY+kdd06IRh1w7DZ1vWYeu+3TIeEy1PtoHNWkj4BzdvOJ/Tb5PMucUb12H53r3y7CNo37Nla9wzYrTMmxzX5/uCXv7T/uo3/DBb4LJBtojLqkkumnUyLBclyBbNZLP92AxuZlKxEMFk44acQZC7KEIuauNFlnzzfJlouA5wV1bB7akMMdlkvo26DdF4l2IX1wCy2cezP18Dk47fdUVAtlDwQdRF1hVkO7+rhRvFpuvRYDM/vwAE2RyGMp6rTT5AJhu9eoRorlWIXJQgW0xwbTUmmx6kqcJVkO1fNdRrY5ZdqfOpHRz5gYJsl3nhkQCbvVi7zK+84h+vibUSfZBvC2pd6Dtr+t23/n7rBL/v4Isr3vhX7Au/X5DN6YpBTEwMYmOsmG+n+lunJMrvt0C2dMTSg0iYbHyJmM76tyr1ouWiRWSyORSTDZoPhjjH5MGpZ0WBbCXQNDrKqMVxza+rINvld68wyCaG+2Q+FBfifz6ZhbN+rwAvbP0EDZg8Zhx6Nm0jRRFf5AeRgbT55BG8s+IzAUBYIAxr3R6PDB8tUk4lK6oFZBP5pWKusOgohIbNxw5h4br1OF1eKmwFSXYLaoj1ejC2dz/c3Ke/AEos1lgkGWpFGZFWqvzMxPeJXj4EdsRbKiB/+zQTRYaJeft3KBmhrkC2F6Y/jgZBxRixjfal50mCovIEIgjIEIas4kJ8tGoFDpzLFkCBvxOAzR/AuD79MbZXP2HvEKxg7yaA9NbKpdiUdQgVjKK3pIEDWrbCQ6PGI4OeSn6PMGuEjWTJkmxuKAtGsjlYtJ4gO2vm6yLj5SvV48N/Pfy4JKOSAaHrpFzwjhHcUe0ugI8whsJgBtkmkSDb3H27hS0Y4w3iiQceFvCP99ke2fbfdjHNIxBgZerpnA1fSSgGj5Hprgqli1KaRdmi3CFhSRIA4S65uk7xdQuo4IgS3cCKQ/vx2lcrBMgguEVZ5DUZTQXQZRHOF+VtPOZzH7+D03l5cPp96Fi/IX4++S6RZ7HteE9O+D34rzdelTRHHjctEMRvHmRqqiPUf+mNRsbk+qOH8PbKz4RBF+8NYtKAgbi1Wy+LfaJSN21mmG5RSmx5L4sjSdk0LB8opuKKsT+PyyKf520bpKgQCzd0HCnOxScrluNQUZ58nuyoZq44PHn3vcikJNtHXzEdeZqB5+cTZDsrIEWS24fHJ07EtQ2bIdHrER81MuvszS4WSH4CV9YYtT2yBLgydCzL+gbvfPE5yhwGvFTEBBSoQVP4ZKcLmcmpErZBs+qyokIYbjfG9BuAm68dLIEPBEIIrtjMGlteXuowccRdhqfee1v87wg688XroGdgj5Zt0K5JU7Ss3wD1EhORbDgRRy81JmgSVLEnsqAC2SgXXXP8MP75OT3ZaMat7gMBavZpkdyaJsodqv1FKhsgU1ONdQWcKHIC+yXB798++BCaazFIpU8cmY+S+Gj17IhijWCqh8C24RBAtFDTsD73NF6eP0dYgWTz3jVgIMZ3UUy2WC8BEZvlF6Yr8PgyTzpM5OkG5m3diNk7tkqAxZBBg3HkxHEcPnVSxuuoAQOQFJ+AxV98YW04cGOA4SE+3DlyNIY0aSXAN9uShuDlmo4cejEe2S9sPfawNklpwmQjCEZ2LNlcFaYDhyvL8QRBNtOSi147GATZOD8TdOd6zQ6ZUQYOyofwHAL41esvyjxMwNRmstUGsqkVgC0ZBcqdJnJg4MX5s7E9J0d8G/kiK5L+ZK3rNUCXFq3QplFjNEhJRZrThSToSvrrJ3Cp7o2fcnkmvJomXvpiKdYeOSLhL5xDONde37OvYo2GJOXCSbSc6dTY45EJ6pJRyWeSYpdGgLsCipKda1ipv0rO/cvXZ0jKKoGwm8eNQ58GLeU4fPbtzj6B95YsEoZrktOJ4UOHYNGyZUrG7vehnqbjr1MfRUaQUmbV1wjsc1yXmzpmrVmFJXt2CUuWQHaf5i3x6PgJMu+cny56+U/6q9/ww22BKwWy2dPZeZ5sx5sjr6RNSC6aUa9RNbkoQTb+IcgmmzWcfeRvNdeTyWYHb/J9teFP0Z5pHHkE2ao8lUiuo1xUPW0vD2QrJ5Ot2OuRR3e0B1Vt3UAx2QqRnJggctGa9KmRDKJIul652y0RqrYnm32MyAK2JnDOFwjIMWsC2aLfr4IPKEMIIhB0w+0+DYdxqBaQTabiC/b4q0y272hCqAXt+LYgyPlnF0mQj0hqCtGq7cXMd3Rd3/vX1tGrzl7sWhHv4jZxKYy3iMEdOc4vdtlXGlSNHrW1gWC19afL72cXu+L/V39/pUG2eHj8TVBe1Rk76shkoycbwTFuphQUlUjwQYymwaGrhKALeSaojRuguLQChqGrFCONCYteGIZisgXcG6H7bCbbVZDtu+zJNlhAmY9tFi1gEmWQpoH9+bl4+aOPUB4E6mWk40c3TUD9OHKAgK82b8CmQ/sQSEgQFsvR/DyUCjAUQEqVD6M6dsXUQcOQEvKXUYBP5EsdUyVp0hPoy/178fmuHTjqrhQpJI3wWUyTNZIUAO4cMRIDW7cX6aAYvlvm5TS+jfR2i6jVLaYN+UQK5mDR69XJ3tIxd+9OzF6/Fh5TR7zHh+cf/jEaULLjUYwKyjdlsceQA5Er6cgqKcS8zZuwLisL5TEO8QkicMeCKBU67ho1Gv2bt0USizmyWwSgowxJRy592xbPw/YzZ0RqSnCD4N6Ydh1w1/DrkOon+0QBCCwIRcZkXQzPm8cpczgkbfLFxfOxJfuUgJpJHi/+c/IU9EmrJ2l5LDz53crhKsyuiWTJCQhJM3YCmxaTbe6+nSIXJZOkV8cuIlckm0JYWJoCLULrVSsRjEAdGSUHzpxCdkUpTJ8fmRVe/OXhR4TJRmYWwwZodi/3SNA2SbdQBTCBNkr7nAq8XH38MF5ctliM9ClT7dW+I266ZiCSYUoSYsBi6p1zl+Lljz6Ex+8TEGJwmw54aORY8Ufiq0zXMGPJfGw6cUx5NwWDGNezN8b0GYgz505j9569SG6QiZjkVORVVWHZ+jXIDyifrpQqP3533wPoEJsgIJZDEmvDfZfyOPUK/8xmgfp4v3UH3IaG5du3Awlx8DtNYaDRE7nCU4kz+fk4cvo0csrKpE9R1kjGY3KlB9NumojBTVshwa/ArCqNPnw6np/3KbblZsNnaEhye/DoxJsxkAmiZLzQO88CSiJZ5aE1BkE3gssETpxkiWpYsW8XPl6zChVOBSKJDJbsLyvoguAOXwS/CE4NadseU0eNUX5RYjAfBtn4PrsflBoObDl7Cq8smIciQ3mrKfhJhWmQJehiaizHNALo26INHhg3ToBtjjfpKwS4dE36+pqjB/HSZ0tV2EowgBb1GyHJJANagXinSopx0l2OKpNzTxBtmzZDnF+TeyZ8NKt9hd1YXob2jZugS2YD8aJrnZSIBGF2qvZTY139bQPQTB4lIJoHYFv+WcycN0cAEva5ewZci7FduiOdcm9h4ymGqKSk6kHxNhSQLagJIJTN+zjnU+zKyxHZ5l2Tb8O6TZtx4PRJOf6oPn3QrmkzfPDRLDiSE5Eb8MHn8wmz9u4RozG6ZTukELj3+REwDJRqOs4hiGVZX2OBBbK1TUrBk7fdLSAbgSSONwKRhyor8Ou33xTwmec6efBQ3NSxq4BsTgbfBP2WRxivlxLGoAQm0GvyD2/OEOCJ1zysTQdMHzoSqX6PgGSc78Pp1OFxYbMc6QFHKTE3a56bPRuHi/KlTzCUhC9+niAfwVH2d4LyDTUnfvfII0j1sZ9Y/DMNwmYuc7qwKfsMXpz9KYpdTA9lqAyQYDrQsUVzNEnPQFpCAuJiYiRRg0xOT5UP/qpKBCuqkOmKwZCOnRETkaarwFE1txD058YMATX+KdINPDt7Fvbn58jmSEJCAkb1H4gmDRrAjIlBQZUbr348SyTT4oFojR8CnAkelWI6rlM3BZpZjFYF4BJE1vDJ2i+xYPduAZUp3e7foiUeHnsTUnzK866mdNHvck1w9bv/dS1wpUC20PqHu3JaDMSTzdcah062EJDNjO+OgiIHMtIbhEA2bqablIo6HHA6TAWuWZuB3ACwQTZJF02IF0+2EHOtliYLPx11uKusdNHkZNkAiXxF5wpEbspzA0eCD1KS4bhA8Gb0KfDY1UC2utxWFYWqCZKYmJgAl0ht1INEJjlZBEWlQVoPDV4S5aKcsBMTE60dF/XZ6i97j1IVTFLSBW2QLRVOJtxENVDk57kmZfFFlZg/UAF31Rk49UNwBdZc9WSry03+vt5zAZTj24A355/uvyfIdumgTwClpaWIi0sIpbFc+BZGMEX/HwHZLsYyq60/XV4/+74Gyg/tON8dyGYHH0R7sjliYhHLxCGXAw5XjPRzO/ggv7A4BLKZkkbEu1qd6WzfZxtgYxlSXFom30E2G0E2SkZNrVCYbMGqDYBnpchFTZ0cE7peSflTy824ymS71F4aDbKJPZJVZHBnnR5C35w8IZ5BgwdeKwwDvtz0kVr3JT7btV1SNCmBZEHCQt3p9yLN7ce9o0ZhdJsOYiDv8FNWpFge0S+RdWqapH++vGCuyFMLWfhTlkzmgd+HNqnpuPP6cWiXkIoEyyxbsXcUazK0SLNTp+zjiB+GlFByWPousRiS4sk0MXfPdsxdt1bkopTB/uORx9AgqEICJKnUMn7n1ykTdY+wNNgAACAASURBVB0H8vPw11kfijcQwRsWsa4g0CwpGQ/cOAEtYpOQTBN2XjcXREFlPs4itcxwIAd+/M+nH+FooUoNjPMHkO724IEx43Bt+3bCkCGLSAzZreNTTaBAMcryFOgyZ+smLNixXSRZBEFuHTQIE7r2EtmpMr4PA0M1gUL8PqaPlhuGgGwfbaInmwLZuJ4U7yyfX5gXsvIUX7aAFK265UtGdpikL1KSa9Knjmy8IDIqPHjWBtk8XgU+yNQQZlvZpvo26EbAhH1gb2Eenpr1HoqdDrlPNnOJ3nA2aMif26AOi/TESh9uHTQYE7v1RgI3eYM6TpUW4n8+fB/nAh5hHybHxODX9z+IWBjYfGAv5n7+mTA02c99BkEoxT6L8/nRv1FTPDx+ggAVBBYoKbQLDbl+Aikhn76wBJpyRraFVzdQbpp4+u23cLS4UEBoemyRwcIgA3ZEkSLaQJb45Plx+7DhGN6xK9LJyPJ5Q+b+RaaBFz/5GDtyzwozKcnrx4M334J+zZrJvSfIwHaK3vKTbWyuMwymzCnAlu1MYJWA+NcF5zDny5U4nJsjY4DfDUsixPFCCRzHX3ylBz0aNcFPJ90ugQGRIJsdnCIMUQKupgPFmoFDJQV49/MlyCrIFxCb7ULJUZAMIgZvBBRjdGTX7rh78HAk+DzKT0+ANiXzpg/YxsOH8NriBcIe4zU+/MADqBeXbHmyaVh3YC8+WbdarimgB3DjqOvRpn4TCWNRI1+xGPm/rTu2YPeWrQLkME34qemPoIErBk4vJZNhgI3XwvbYe/oUlm3bCndMjPieHSzIRY67XMZAki+AuwcMwg1deyJFpKe+EJDMPqn6tV1HKZDtpK8KT770kiRteg0H/mP6Y5izdCG+PksfwADG9uqD4T37osrrRtARhxfmfohzhYVyj380chTGtu4g/ZvfTzn0lmOHkUevuEMHsedoFsygH62TUxXIxkCVQBhkO+wuwxMz35LNi3hfALcOGYSbOnVHCqWuLKLJZNM0AZw/XLkcVXExcDsdOFpShIN5hBghc8vIjl0wbdBwJLMfRGxyqHndFpKr/1IBCKot1dwXxNx1q7Fmz25UmBqqZGKQgSHgKuccXmsT3cQfpj+CTJ9inNl9m5gBmbcFho5F2zdjwaaNInnmM4QvAaT4d6gMsXnAyiOTYOWAdh0w9frxiPN6QvOkYqmG1xgEO2z7gnKHA18ezcJbSxaLxFfJOtX32nOfOgc1BgkUml6fbJ6M6NwFtw0ehkwrGMP2mhN5vDDZTHy6ZiWW7tqJKvr8+fwCOj98wwTEWzYIV0G2S13d/Pt97rsG2bJOt8K5wpYCshWVuJCeVv+84AOCbKahQzctNptl68A+6zCdYSYbSV61BB5UH03yJBGQzV2lgg8ivUnlt2IBEb5fNYFsKSkpErB2seCDyGOLXDS7rKzaqrMmI/BIxgsfzGVlZYiPjZMiRRYujJO35BK2UZ19oMgHIFlsHp9XPmtfmOVrF746a4fR3s7hhRNkKykuQ2JSvLAPos09q3Vl0mD9lILyaemGtyoPDgk+CINsppYLnYWVIhVfcCRcZbJd/kQh/ceKXCcyzdf8ufPw4YcfYtDggXj8xz+OOIgN0lZfrh07dgSnTp0K7VhpZCpyMaQ70KtXLzFH37RpE+bMmYPJU25H7969Q8lf8uVWypXkt6sfYMZLL+HcuXN49NFHUa9+w9DP5VFnpc2FB4xiKoReoe+L7j+6nFd5GcUkapEjL3syiPrvxCRyImp+5eXlwVNZJSlOnHCqMc/s4wO4++67kZqaiueff17l09sLW5p3ezw4ePCgtH/79u1hWDsE0UdUxHb+r/orGvyLPIdq/1ZiKVl4Rr7s91RWuJGVlSWASL169WSHIvIVffxolt1//elJ7Nq1C8+/8AIaNmyIw4ePID8/XzVtxC2INGblvzkxdujQQd3xQABzPp2N+QsX4M9//jOaNm1a7Z6WlJTgt7/53xg6dCgmTZqE9957D/zZ5MmTkVGPjhvWLa0jOFmjXLWOn621U/zLf/HdgGxlnm7YtdeFqmBv+LVmiHElwhETD6cEH1ggm9MJ0xUjLDY+e/xkOBcXSZ9yMn6ei2WrM0T2CdtImmPDfh4VFpfAIWEKTDKk+IuS0TyYOAS/Z4N4ssU4DhOOuyoX/Z77nM1AsNPPWByTLaWYKASLNGE4zF23Bot3bROQjUUUAQoWEQSNWjhc+N/3PyjFBQtaG/CJ9OCy5w4paOjp5HAgTw/g+Vkf4FB+Hny6AwmmidHXXIOhXbohmbKpgB9OYZ4oD7bzQDuLbRVmVpzfeAQClLeZA/N3bsO8dauloKc06e+P/1TOmcUO2S1SA/L6JYFSsRtYGK06+A0++GwJKg1N4u5H9x+A63r2EYYdr58gF4EPbkja25ZePWgBbSaOecrx3NtvodTjERbobYOG47pu3QV0cPG5GkpyVOdvy68CWkDSXZkeuu7oIby6dLGcE+V2A9t2xLTrxylmk3h0Re4jh9shkhnH9SKDCAoMAx9vWA3KRStcTgR8yoCcxaRdUCo2m/WdtlzSKkb9IqnTEDB1kXimu734y6MqXZSpraEEwohNXfHyIuPHkqT4Cf7oCvD77Vuv4pSnSmSANtBm+wdLe0Q85ghOpVRW4Zf33I9OyWkiyeJznyzIAi2AVVs24atNWzB+zGgMbNdF1iXLdm3DgjWrUW4yTEJJDZW8y490w8Qv77wLLeOSBWAj46oaQBy9lohYX/BahDGmG6B08s0Vy7D6m/0CABFkU095q18FIf2EXmFdmrfE+EFDBCCJD/gRx4RUa40hjCrTxKb9+3CyokyW5gSF+nfqjKZkFDDkQJhINU0U1X9oy55VGqwp/ZdS7xPFhdh75DBO5uSgqLRMNuT5inG5kBIXhybJKejUqDH6tmwlPlaRzK/Qc1kYmwpoU99toAQadp3Mwtrdu3Dg5Am4KZwVX2fIXEJPr9uGX4dxXXog0eMR8M3ut2RZSjqsx4uzFSUyZgme1EtLRZxOTiP9ADXsyT0jsvbSGFMBeVDMqDDQwncquThbg0mS9HVsGRePP933oAQgRDPzCN0TFDtSUSFyY4L+JQ4dXhcdD8nuhLBHHx89HoNbtg6POatPRwKeiqyg5K95viqs27cHWw4dZuNiwsTJ+HDRPOzJPiXnO75nL4zre60Es5QBeObjd3C2uEgA+7tGjsLoth2RbAFibN+XFs7DhpNHUeKKEVCIDLUumfXwq4m3i4SV8wDn5QrDQFalShclyMYxM2nwENzUubswpsiwkvY0dBQZBp6Y8U9hyHETgeb9DJHR/T6kVnpx++ChuFG83GypfvU1YGQv5POeNSv91MjIpFS0AhpOlpfgq+3bsOPQARRXVckmCzd3OMbZv7qkZOInd/4IKSEgz5oHrf5VYTpFKrvt9DEsWP0lThTmy9zqJ5tewC81QSiLAHtsK1B3RJdu+NGwEeeBWNGBFSIBl0ATQ9rki907MGfNlwLy8ftVurQa7zyuPB+FfRZEpjMWNw66FkPbdUYCAiFbg8jVub1JsPfECXydnS3ef/Sga5GWhr6t2ynZv8WK+56XAFcP9y9qgSsOstERNOhSTDZ/a0R6shUWO5GaXh8x3ER3OKWGj/Rk4xpfHm0RIJsdfMAwJWGy1RJ0Fll3qyeQkotGerJxLJyfCWD7gKobYMtFyWSLBNns2xNdL0d7PwvIdrq4uNpTMNKUPvI+27tQpIjZIJt4dtRQVNfUP2SXyeeD1xdALGm01u5v9KIp+rPin6FrKC4qFZCNc5cyfbUMi6Oe7Nw7qvRWWay6CiBQDKdxCHHaWsQYu+AyjsGh5wJBH3TxZLsKsl3J8Wz3n6qqKjzzzDOhr44ubpiws337drRo2QxDhgwJDSbS223JF394yy23onv37nj66afw2muvhWnhEQvNQYMG4Z133sFPf/pTzJ8/H3/7299wzbUDq10Wj5+eni4gk/W4xK2TJsk5bNiwAfUbNAr9/LnnnsPz//iHGmR2oaAZ+Pvf/46JEydaHw/i008/xc7dO9S520cL6rhu5AhMfeA+BYrZLh+1gGxHjh6vtfmff+4fcswJEybguefV+YRegSCmTp2Kvn37YsyYMQIKEWz76c9/Fjpvjs+TJ09i6GDVvhs3bkS9BvVrPF4kmHYhcChyfhDQ0aLxhiadSCAy4kibNmzElClTZMJcu3YtGjVqFAIEQ+0cmYhqfdY+l7t/dKd8buXKlWjZqhUeeeQxLF26NLSjbxe7djFo97dBQwZL37Bff3ryj5g5c6Y6hyaNq7UF2+fOKXcIqPbsX/6CEdddhxMnTmDr1q1ITq0dDL2S4+eH/13fDchWWtUVO/a54EU/BPSmcDriIcEHsXFwumIR43LIA9jpVCCbAA/BIIpKS5CWlnYeyHahduQVMDGN32eGIrkJtOXCZRyB373uavDBv7gj2kAbQRhhUIkBtzJWZzHDov/zrZvw+fZtyAv4QNMLfibONNG5aVNMGjwczeMS67Qbr4pQgh0Ej3TkVLnx1qez0apdWwzp0w/JmoF4K+GRxSABOzvdMHr9QCaRPA+ijHEjt45YILEYJ4tpybYtWLT6K2EVkJXx3z/5KVIseSqXmCJxtK5NTLQ15WFWYGhY/OUq5JaVYvR1w9EkLgXxVrqlEfCH0hjZXpZaTLFpaI5PmZBh4utTx7F83VrcPH48miWkCrDCYALxrhMWm2Li8GUDY4oBQV84B44UF+Cvb89Ear16aNGwEbo3b4H+LVoJMBSZShetbYj8LraFnI9p4uN1q7Fo904pwrlY7dy2vZiIK9md9dKqG/jzpyyQWSAeO3MG+eVlcAT8SK304anHlUdcvJijW4W4dX+id665KJcwADLrTBO7cs7inSWLcdZdIeCEej5SxhVeLxJk1a1Ux3F9BmBi/4FIpNyWoH3A/j5d2DJllVWIj4mFk0wyDdh8JAufb96I7PJyFFVVCIhMX8n2TZvgpiHD0DohGYm8H/THE0agDSTwQiLY+ud5ISswhwU0WXkr9u3DR8s/l75GRg/XIwnxsUhJSETjtHS0bNAQXVu3RZoZg0QxuCfgoeSfdgFCdpmX8nyOO0tdQjccAih8rwBeTMesA8gmz3oL9OE1K0agAleYbsjQBgFFBA6Unis1hiS3WgCI7RMVyUq0u0ckQM/v5vdWagbKEZA/R3OycTr3HPIKilFaXIhAWQVuHDwEvRo2kX5r+2PZY84GtpnEau//k8VlM48IjjPM4c0Vn2P9ga/leBynNrBib8xyXWtfOwF6HuvuseMwlExbkdv6ldzWWkgqkM0UL78/vjoDp/0+8c9iW3FcEkhpZJh48oFpqAddmK8iBeTnLXBUpWIq5qbNhKXfYSXnECsZlVzFt+Z+gr1nT8v9G9erFyZcM0Skw4Q5n/rgDZwpKhTAfsqo6zGyQyfE+VT/I2A1f+tGLNy0QbzreM5kYV7fpw9u738tEoUJpTzpeNxjFWX4/ZuvyfxFAGfikOEY362HJBvznsrcIgxfAy8smIvtp08JQ5mbKpzHeM30g/vN/dPQ3OFEnAS1qH56Xt/jGAnNwaqmUACs6hNMI6aXYwWCOFNaiJPZ2SKhLi4uhq+kFJ3qN8LEIUMQT6m2HCO86W8nvlJySgCsGH6cKCoQkPhETg7O5OWh1F0Jr59sQvU53lveH6Z23njNIIzv21+8BSN9N2uaJxXzk3OSAbdu4LTXjfV7duLwydMSplFaySuAABSpiUlompmOzs1bomuzNjKeE4NqDmH7Knc49WKbhQBpg3OUKaxWCUkJKlDOngNqHtf/4gXC1cN/Jy1wpUG2gIxBJRet9LXC0dOthckWk9ATBNlS0uoh1hkjmymRIJvptNb4Fshmjw3ddIByUdqVqdCyMFO0WoNEPBeVgkVHpbtKsCHbrqwmBVS1Otj6HOeeaJCtNvVUJAOOM3VZeUXYk6168HPksio0LEMPx7yCfCtd1DyfuWIdvdrApLFsMFouaifCVGcsRTNRxIuE3jviyZYqUdKKsq8YbeH3W/RZ+iSQri9MtipU0pNNI5NtHXT/lhDIRgK3/Ti/UG+9ymS7+FiOZjfJA7iiAqNHj4ZmM0tCi2T1wCwrLUVZcQlccbFSJId3idXdZcISFwe//d0fBETavHkj9uzZI2AW35ubm4tXXnkFzpg4zJo1C40a1BOwjswtAYTPo2TpWLNmjQArsugI+NClSxcptHfs3BnemtaDAmz984UX0LlDRzRs0hhff/01Tp08A4JvN02coK4kEMTPf/5zzJ03O/TQso/59NNP47e//o3EkPfs0xvl5eXYummzXOuAAQPkUfflqlXyORtkUxKYiMdsEPjpT34ioOFPfvIT/MdP/vO8G7F69WpMe2Aqnn32WTRq0lDasV07xdqyXznnzsox+eL7mzTl3n7tL9nZt5iHskDUmH4WFEmq/CkpEXYXJeNkkuXn5Asb8PTp0xg+YgTuu+++0GJUFqXW/f941iz85ldPiJ/Ezj271QkISMcVafhm2SBeaHFqgZz33H0X1q1bhxUrVqBly5ZY/dVaHD9+PNRPXp3xMs7+X/a+A16Sqsz+VFXHl9+bGViBGcIgiGQEJIqKCgiCCAZQUcSM6wb/u+qq6Aq4q4BhFQMi6q4gSUElSBwQSQISZECYyDDApJdjv+6u+v/Od++tqq5X/dK8NwFu/37DMN0Vbn031L3nnu+cl17C+8/4IHbdddfwAbfbfnscffTR+OhZZ+HFF1/EmhdeFGCGx3Cn5Kg3vhmf//znpZwX/+AH+M6FF0n9H3L4YXj961+Pww47DL+6/HKd8jU2bklAMg2gnLgHbU1HzCzI5vsFlP0dQZDt4ScyArIF3gJkMg3I5BqQ5cs3V0Q2x9RO0shz0n/5/6IPNTSIxsZGAVcIDFDg2ywqZAcsMQ6YhcfISAmumB6oCTTfBRlXabJl/IfR6N6LfGaZdRfdRE0z/t43twyBNoE3FJtL6k+cER2UszkMiYC7epPzQ6dLLsjpICjOfWScaaCq9lHGphUR8CHYpRb+SuKeIApdCIW5Jqmh6Yu6tPLzfvWey9yLaYQjTB/VgthNohelgAujryRjopbiMAAKgQMCS5IixDQnYY0olz4CBfzEmVdqrsRFH0EYB6OZSMuNS3Eyabi4ymjtr7ELKxUvkzJK8GGEKYnsOxm6WDrIirA2mWdKG0pdw3TAsQiMAVtM+uBtDz2IRU/9DZUMU0WBj5/xEalHgo1xhrTUga5MNRo5GEGAO+67B39buiR0gP2nMz6Eea6nmWCRA2EiWSJsFgqEZBtwMOSxbTlY1duJtb09GBktyzzUp+OrjCuOON03Fxqw0zbzhDlCBqGpO1Y872MW94qJqRbbCsxT9U5nVJoQEFLKEjwhm43tt0pwsRpjYBqQRsN94+wNG7YY2zIZRAMO3V5Zy+xFjKSKH/sKRdjlD91xBTzyRdcpDkoadhydD9nemM5JkwPR3NNMSQU6jxV/qd8vdB4JpwA0awi0cYMGs6K+quRheD+2bQNKmGwWA2JEgErU54xRCAEygiuSMi2ut8q5UxhnHCeMIHwCsDHjj0oAjK4rrVrr+AmAREDT87CqrwfLX3oR3YMDogtNYx7zcZmA6kF0rNsbi3jNdvOxXVOLGB/QRViYltIOVDtRRg4Z9GddXH37bXh81SpJV2W1c8Npwdx5eNvBh2BhU4sAIooJJ6VUax+Tth5PvtAmLNQi852MjKHUnbv6ppuwZN0aGTcO33MvvPng1yPD9HTHwQ+vvQqdA71wqgFOeMMb8PpddxcmL5+f6dlPvPQ8rr71FpQyOXknv2aHBTj+8CPRLunqTLNU4BnHiheHB/E/V14uQFrOB4455FActedeAhA6NKuT9qU2H2577FHc8chDMsZLCnUhjwXbbIO3ve5AzG9qVXEjmC9s4pR5Wco61PQLY0TBPkkAj32DY4hJ6RVQVzY6IuF/U+emHciMwaN7Kf/2UHE8jNIhNeYiyuuN+oSOFRuHjOEmeCjy+lNIxZRNGU9JDHDcIBDN9wXvZZxjZbwXMFoZK2TIUA1M+dlPI9BcjcqqrZmNG5XX5YIZQuzTCjiPZDdMuzSxjss8bKIpgr3NJojATINsYnwAxWQb0Uy2Nb27CMhGTTamixJkI/HKmB5Qly2j3UVF94vvTc77yLDP5tJBtnC8U202zlAzINvQyIjgAzWeAOGmnbpPcighOJcE2Yw8iIzT4aadHrf1uGP6Sw3IZnZew5ei3rtMEv7Z4bm4bmtprkUSUwZ1M7FTA5OLweERrcnWpF8IsR25FC03M6DR+KCzuxsdbcpdNNSAizU6eWVzR7MaqMmQBG8EQyMvIO8tRTH4M5zqQyi6K+B5G6DcRW266Ez32zFMJ/gC7shWmm7EfOHc/IcbcM011+DgQw/Bpz71KVkgq48C2fbZdy+0trXBCfU5fAFZ/uvc84QhRyDroYcewkXf+Z4wvb70xc8L2EY0/LTTTpOX2sqVK3HHXYuw22674bBDj8BnP/tZtHW0y12WLX0Wb33rW4UVw3RMTkoIAH367E9i6dKlknp57rnn4v0f+AC+9B//gSsuv1JAtpNOVkw2PueyJUuxdt1LuPzyy3HrzX/E+9//frztuGNFc/BdJ71T0liv/u1v8Penn8YJx70du+yyC2698w45f7dXv1r6Ql0mmx/IcxFYJJjIssbBKFNv1159jbDCDjvi0DB+8Tod6O/FPvvsI+W9/fbbsXDX3VKr3IBDa9aswcc+9jEwvZMpG339PcJcZd9SzDxdSyZrhzvYGslgeS/6zndkUsV04BtuuCEc7Z5ftQrLnl2ChoYGHHrooREIqseN875xPrbddtsxZgzPPPMMtvuHV+Ezn/6k1P9td96Bq6++WoAXxrtSHRUQk/Fl3f/+xhtksBYGh+viH16l0oAJWBKEY5shKMM2QRbj8SeciO9///syprz71FPx6MOP4DOf+QzWrF8n92HcWV4OmgR7hYE3ic/LF2ybWZAtCIoYrS4QkO2Zpa0YwUG1IBtp5IUGAdmEeeaRfaZ2ubiQ6RselHdR3qNIecQ8FTAmkfJt3jacXg4NDQvIlpW05VqQDaMPIFtZlADZxmM8W022SXSJcQ+ptxg3c4A4WGMYWSpVhjpsCkDghwtyLjaZ9iLGAdptT71ZYppR+oZiuGD28A3DhotQLulF44Z6fVprZwJgQ92/9jHHA98Mo00tdNSmIRdGBLpUmqd+Jo69etPJML0FQNAaXpzGetzF5MKozhZr3IVLLTaZWu2gQqkP8viY3qYX6QLDmM2WEKXWmQNkQ8nGJ/XZlM6bvBsIQkqqHQGRqOxq0p6uhafqVhk6UB+KYEWfQzdCOorSZEAtFhXwE5/EKoiEH8NcFoaKpO+pdxQXsmQGUsg71LaLbcqaWjIbtfxbNOIoQyEMKy6cmfJJUwCVZhnNYJTOVghWBYopIixHllfHL94SalQiNZggDDwNxBlWuGJJ6XTDGg1BBXKO10/i9zNuowTaDAuLAK0pmwGpuKBW8eUzReAsf5fNCt3uCIJJvEPM1JGFj9qQq98x6pc3Ag0ljVKm72rpXzPP0YYi1BVUZY7AUunPaamzsUBIWxfgiXGQh1Kp546W35CMGmo21l7bXCIqv5rnUJhefXSP0qnfBKwkBVbSE3mUYeCaGa2CNwUoJBCSaDNqoydm1EWwhqnUGQrUe6IKSriGV+Y1qOsn7D6dTkyQjrEJS6frRm10qowDM5aqtFVVXtHvI1MqUIBggzZQUYwMF4MEoYIAWUcDwExjF9dYxR4lm63E7CHNPKTjJVOeKbqvAFE6EiunUDK/BpnyLjFwUAwcSc1UzETTl5UW3nDWEybdsBZ9UXwYPrfaEGBfM+nMkwXZzPOzPRBuViA/dSEJvGoXUJ0pxfFUuSGng9pxANaAdmxTZH2q63oI+G7hOlTXLMvJFGUVF8VQjafUR++69PeIAY057huAzJwj6yQC0TL2ap1QsmAdlQIbH+9U81UtJdqu0KA3+zPZknKOBdniY+or4f9nG2RbsnpnrOvZRdxFyWQzmmzFXF7YbLl8HjQ2y2eyygBcb2iZ2HtZw2RrFk8A9f5RpCv1qWW2cYuOrsD8lutZSpaR/CLzQnnp6/6tz462ioyJGuXKAnTqdNEcdeJ4P5/vP0Xm4RXi0y79FpVxoJ9Mtj7tLjrZBsSBd32nYrLVy4lNe+VyEsmHHNXGB4ZuHU7+UgpgEMhx3UXNICgTAuouKeMDGT6dIQwOvRiCbK7/cAiyOf6ooPY2XXSyNT/542qZbVXRAquUyygWi9rNi9tkVWnwTkYtns05I8Ojsjj+5S9/iSOPUmmObKx8qTOd79Mf/5gwqdi4ySQ7+9P/KCAeGVRmYf29730PJ554Ypg++qMf/QhvO/aYEAziva65+kp84QtfEECMriZk1Q2PloQVRsZTHGT7j//4D1z561/jO2SynXSynmKZePg4/7zz8PNLf4avfOUr+NCZZwnD6ug3HYV58+bh2LefgJ6eHvzhd9dJ5z7p5FPkxF/97y9k8rds+cparTcOB2Ti+T723HNPMO2W4OFOO+0k1zOiwOvWrBUQkKmpJ598chg/0/fCTh9Usccee8h1qIH3+kMOC5lq6kEEmQgntr3dPdh///1DgWczqWaMeH8OhgQh1akODnr9oQImLthhB6nnfQ84QEacC791AS6++OLwZZ5MK48m64qhcuddiwSETIJT++2zL84680w8/PBfBGQjUPje974X++yzn6RyLlu2RMpidvQIvsSB3uUrVoQNd+mSJQKUnXrqqWCd8jlPOOEEaTsEEs8888xoB8SwZkz6RhDgiiuuwGGHHTH5jvCyPHKmQTbtLjqi0kVHNZMtm1PpooW80mTLM100n0Umlw812ThB7urpwbw5c5BzPBFLrXnRe3+x3AAAIABJREFU6oVGvBrUBNhFr9FkEzYbN2RKoOed5y6FU34QGL4VhezyGJOt9q1Wu3i0INv0m3ot08nskMt0SX5KZ0Cp6RRBCsU+8rhjqhlfAk75WizfsDvCAo6hONcUXdVrbMHBRYpe2BuOibq33vkMGRP1GVs83gjmh8+lBcm5cFJjntk8jBb7ipGpF8day9G0cFlwxcZtA5CF4Eh8XhQHQWpYLnr2JWxOzc4JNSPVvTMUihfB+tq4yQKS4KYGruS+2pFULXpr661eyqiA5QHNC1QqF1ldcGl8oFIQzYLRgGwyx9PpeOolpATeI1aGupMwrMgGE6A1AmaS7VRcGCl7YuKp5xtSL9qV1VxfnipMB1ZXYlRkwSymCFFbSd7HgB2qPlXciRvy2opZH2+vCvBMi6N55vD6ibTk5FhnFuaSCGYYkUbGwlHAKBEu47watv6U66q+EV/QRHeLAx3yrGaArCPHYgBvKVOMyW7iYTZdTbuTxFENmpu7xvtHUvPWtDdx2JRzVZpu7ZJKmzKII7GuzzqMvJq4xnRVFTCr3CA5JhBwMesWLuKiuUhk2CagtjbiGMMwinUbqbuMZlrFGH4K9I/AGiNMb9qyin9tC3Q0I4MgHeNmgEd5H2oQjGeEqbDs2ASNMuzjEbNRsZvUeKE2CZQuGNd3pt/xmKxo9KlCGOCPoBxdbBmv2mdQZTVzP9k84LGOGhf4vee4cP2qAO/sa0lwyjyv6p9qw0Lxn2vLEDZLPZ4ZkD76XpWlRsPTIRAbH/11eXUihlrja+aquLqy0IRSuQaNFv3xMZa/hqywFAZo7UxGcxRkM8kwKtWTSfvy1JxXLWe1O6/uUyptOZ46mxyZzPXMho7WqdRtfLKbRmOvar/ZGiMw0yCbygSMNNkIsq3p3hm5hn3R3ZfDvLnbCWGCABvXmJKtIhkrHtyM2tjgH84TiANxg12li0Ygm/SVcNDT/U3Pr/i9jPt0OI6BbObdmpyX1KRhcV3J8TwIsGF9F9o7WpFxPZkTqUGtdtOrZgzR92WmzaRBNhlU5YXiCcjG/G8GpJ7wXHJqzEGYKYRM5WSAzGSQg4IanFWTjKf5xUG27u4esVDlQ8YR9vgLl/9PzTcaJQS8rjuM4aGXkPWWhEy2Bm+lZbJtwt7PeiD4Ui2N4u9//zuyRRKagZ9c/ENccMEFAoZ9m3pj+oX8jhNOwuLFiwVko56WAc4IEnES+8zTiwUU6R8aFKbRnq/dWxhx1GE777zz8O///u+SBkgA7pxzzhHR+5tuuikU2jcv8k98/KO47bbbNPB0CD71sY/Lv6/+zbUC2qWBbN+mPto73yXlj5YcPr5x/vn42SU/lfvFQTYOCM2t7QImDvT1yEDR2j5Hzu/uXC9tffmyldKvydi6/vrrseq5FQIeMf2S+hCmvOwfc7aZh3/67L/gtPefLgL+//Zv/4ZcIS/n8TnNsQZZV8wzH8cff7ykvDI+p5/+QYk1TRWuu+46/P73v8dxxx2HT3/mbN0BA3l+6h8SgOSf1tZWFIpFdHV24swzPoSnnnpKUja/8z/fw2v33FvFw3R4/XJ/4fnVwhwTAMNx8J/nfFXOI8B1ynveHQGLevKy1z57yyBrJqU8h3W+x+6vwTfOOw8333yjYjL+13/hi1/8In7yk59K+1m69FnRySs2NapyMI2sXBZgktdasXJlGBey2a7/3e/E0GC/ffcVhh/1/theHnnkETlut4W74l//9V+F5fazn/0MR77xKNFo4+Mx7bajY+4YIHATdqct4FazDbIdCHEXLTQjl21AvlCUdpEXPbYssjm10yXGB4EvfUQZH7gyEY+/j2TsMGBDbNnP/tbdOxBqsgkAEpTguhuQd1eiPEJNtjuR85Yi49L4gAmJFmSbncaXANnMhGkckC3+zhfmi/R7gvUqlU+NR+rv5CKrds9RTZTSPxHTJr4YMgtn8f2sMTGZPMgm85wUkE4ZHMQFyKKSySJKnNU16KYXzeoxFYhkQIc0Fmf4GxlBEqNo0agSh0y89Gsg/HftIjXNvU9KoO9vJq+mHsx4Xg9kM09oGG8yd5VJrLpvqIam61OB5HFxE6U5JaCBTtE0zJ04izFZx2Mm1/qAENTUIFvIWEpJF1SRV86ydDtVZTbl1ovVuAOoNrBQTdwww/TxCVCqLkiVdFMbB2SLdaUxe+0ReKX7j+kGEzLD1CKG6Y+MVVKDMM78UiFN719xECFksOk6MGCtKr9ihEX6a3X6a6LcUf1GLptRW1P/p/pE1DJM3zJglWrXkRttvA2FbxoNWhtwntXBdw7rT/pVCKLGHi623onAIV2mWHkitpSUVpWXzUan85r41gKctczRqPxG69hotEU3CoHemjRzzWbVItiivhPD2eWeBOcIuiU0GeIaaaadm9glmXZj+rcGXWV8ZYp8DGQzbscSjUScwn/rtPraMVtvSMT6sOlf0XiiWClmHRq/nrT3FJAtrX+ZUJh2ZTQcRW9PYhbVswAI2nG33vgU5XoZJrGpX137ifGQ7svx+ogzmJP3iP/bgCvqu2iEtSDbeFF7+f022yDb35a+Cs+t2Q4tHa9H70BBtJcL+QaZixtNNs7tBWzTG+BmDOFYRqIO5/yCIen+o/qn2VlQ4730Vw10mX7KqVWpUkIxnw83sExfSW7umnFAQDbHQW9vP9pbaH2leqRhhIuAhrBFo/e5uqb6N40+Jw2ySUE1vLWhq0uEUxmY8Zho0l3DlxTTReMgW3JvtLbBRgJyRDCr6O7qQXtHW12QzZxdpeZFtaoGaIxgZORFZOguGvwZcSabTRed2QHCaIrFQRIzSSHIFpQr2GGHHaRB8pj+3l5hpDU0FGSRbJhI615ah1K5LOL0ZLKxwVLsnkYCcTaUAWNNZ7j+9zeIxtotN9+Is89WgFEmn8Nvrr0Oe+69V/SwfiCspdcf9DoBcR74y8Ny/zcf/UZJL33sscdw2WWXCchGUOq00z+AL33pS7jy15crE4J3viukhxIIe+gvDwhQ9adFdwnYc8RRbxCG1NFvfJM4nF51zW8EXDzh7cfWpIvuvnBXlP1qCLLddecifPSjH5X0DDVoqCJ3zJsrLpgExWhiQA6tpI8e8zbREiMjj/fjc5rdcvWajNxC/+v8b+Cnl/5EykQWGBltf/rTnzVDAdhxxx2x6O67ahpEcnJJl1OCTU888YRolRGAatDA1rgtSW234W1veQuWL1+Ob/z3f+Pd732PnJKcnJnrmHsTeDzumGPFuODSS34sZgUHH3owli9fiXv/fL+Ag8uXLhWG2dxttgmLwbz7E97+dhkOl61YLvf56U8uEYDu4IMPxpVXXinHHn744XhpzQs18VZ1dg1uvvFG/OM//qNovP3n179eV5NtZnvR1nC1WQLZSnvi0SeLGMWBCLydQCZbnn/EXZS6bHwJ55DLFwRsINBGkI0sUTIsmc7CDRiC+vLy1aEM144JkK23R4NsWbNpMwrHWY8sliMo3Q+3chfymSVw3B4wcSUJstXWlGWyzVbLTTJd0sTOaxgtsYLU+14dEoFo4y0qjLOneZfVG7PqPX89I4QJ4zUG7BgfxJN3hk5Tm+jahhWkwA31STInUq8hqU/K8Sti6NSWq5bhGaUlxUXI1bXTwRKzqE66VMfLY+bTBthQZGwDtpoUxui5zDOa46X29e3j59bEQbvECivGpN7VAVzS0tUMs8owyNLAJwMu8Vmj1Pb0ek7GNaqv9OOj7YZ45KLUMVn8x8BMkxbKeoqDXga8DcFsIyND5l2cNT4BOBeWQoNSNe2tRqQ+vT1yEaPAID23ibnu1murag5lwPBanV6RAGP509KZdXni48e48dZsT1MOtchTfcuASMkyJkGcuKZczbGJa5vfUttcDYhUe8ew/Rinvhi6GGdgGIBaemgIqpG0QFZYhLLFf4vupKIkZYulI5prJu8j87w4WFbDatTjswGlqKsZS3tNtm8Z+3iKBsPi7cvIAahyju0v8fFkuqBSuMGdMkakvYfGjJNxMk5Nl9Wj1wSM1SQoXw8cji5dy0yOj8fp7b62PU3qfZHaMe2XW3IEZhtke/b5nbC+d6Ew2fqGGtDWOk8z2bICoBFY4x8CbWp8VuO0bCRy7PIyMuenuyj1LaONETNeRUw2iXOMiT9cGkGl7KOpuUE5P8c6O/uPDEX6O/7Fe5Nlz0NpvMlMNCbLiCRH0vAvdryZR0iKaqk0dZCNO0vrNmxAR0ur0mSLWaKnNZ5oDFUgGwEwsmOEwl8zWUt0YtEE0GkAgY+uzm50zGkP2QrhUJkY1OIgGzCCoeEXkHOXoIAUkI1v4dA1Jr3pW+ODyQ0J0aRbv8r05IXfU58r0CKwbHhMzaCA/R9vuhn7HbAvTj/99JDBaHaMDj/ySGxD4MR18Pjjj+M7375QQDaK75NllC3khVl075/uEdfQe+9/UFwg//cXl+GWW25RAJIDHHvc8fjIRz4igJfpQ2Qyfe2cL8u/f/DDHwvw8roD9xcQ7I4778QF3/oWmGLK1NF3v+d9ArJddeUVwpaLg2xkyP3jZz6tdjv1JIBg4V133YU3velNIq7/7//2BWGlnfufXxXtt6+dS8AGokPHvmA02bo7uwT8es0eu8l5X//q17Bo0SJc8O2L8K5TVIrpV778ZVz+q1/LtS+97GcSizccebiAlT/+0SViNGFSL+LgwpJnnsVxx7w1sSvrSprncccfL8YAC3aqNUSIL4HY17594UX4wQ9+IIDcH/7wBzS1NNdtGIwHjSnKJSX6ys/xxx0n4OY3L7gArz/0kBpTYYIokgqb+JCN9sXPfwH33XcfPv9vnxMmG5llBMc+etbH5XkJsvEjNPrYWGAmYQT2GJPLLv2ZgHGMMcHMdevWCaNtydJncOmll+KxR/4qgzgBV16XKb8E9XbdfTcceNBBMl3++te/HppT8Fl4DFN64x/WKXX0+L1i+kYfgobUnaMV9Nb7mT2Q7bHFDSgFr1NMtlyTchcVkM24izJlVLmL8m0XTxfNe6RxK5BN+rkO8GRANmEn+SPCZCt6z6EyfC+cMjXZNh5kG6wcgFF/O1B7jmo6XASEm25bbyOYvZInmDpGM8YwuQzDyRTA6EKZf1e1hlTdRWtYcpl96IVk/Z17c3h84ZEcZ8z4kxaUiUA2ATR0anrNBhVBHi46jSbVOAYCvK9xXg20hmnaoi9ZbmGAGfaKLrzMPVPSrA0jOXzPx5z71KkqNU40iGQhH66O9c9mWZYA5eoAV+qZ1Cdic4yNsNq00xpwhlUUpjqpiXmUYhWNDNH8uhbs4z0ZEyUlEtcsUveuB26MKauuP9fJSP2aDbD4YjgO3rEdq2edGZAtrS2atBqppwSVj89r2psqh17UaIZiEmQbe4GJwQAVQJW6lgayJYEB0+fV9wYsi0C2cQehhCA1x/ga1lWoIV3L/EqmnY69RzqoPNFxwsKKgZJhXze7qeOBKOP0keR908Abace62PXab9i/meYZT1OPpTvGx6OwfSR6ZwgqGw1JXdP1GHtj6jwsZ+34PJ5bsxn/VLtNNuzadunrekgD+c1z1z7/+P3exL/eho5JQ0/+Hm6Ix7TyUseXeuB1yiaMusd4o2W8tdQH2dLm0cl2Npmxedz+aX/cQiOg+p1kdzi0kxpC3nsBjZm/or/zNhQyTyLnvqSyOxyqlaq3ZL1PMl106Qu7iLsoNdl6+vLoaN9Wze+zGQHZuGbyclnkPKW7LKnQIhel08a1JltLU5Noso3tM2O3DRVb1QWND6iD3tLUHEs3Tx5f+ySG6bphQ6cYb1LDOQ721xt/zfeiyTYwOioRGuPGGI0eavGqQzl1kE11R16B6aJVvyIgG8Xjkt08XuA4k42MhQ1d3ZjTns5kY/kIwPAZDMhGKlAQDIaabAZkKzjLkcl0WuODWejiabsnV/zqcklLNJo05hgK7BN8oiMmUw/NlNowUU5857tE2D7U69CMKIJoBDu222GBMLrecfzxcg3PcwQ4YQcgoHbmWR8ToOyJJx+XJ503b1tJIVyww3wBlVavWinfM33xzW9+Mz756c8I2HfeN86VNMzf/OY3uOSSS/CWt7xFQLZfX3FFyGQzoVu2bBnuuO12AQwfeehBuQ41ysgye9ObjlLtO9xZU505OQlYvnKZ3oXXnRcQ04GDXrc/RkZGcP+DD2HuNgqAuv/++/H+098nzLa77r5HnvWiCy4U7bNDDj0YV/z612MYV4/+9WF5npXL1PNuN387MYY48R3vxPY77DA2eypsF6q8rC+CeYcecojktP/il78UF9ewvvTxyb587NuOwdJnnx2zREoyEBmPgw46CFddc3V4ZzMBZfyvv/63uPnmm/Gh958hoNcdixZhp112lp0EgmFLlz0raaMd7XPD88lkO/tTnwjTcc2OvbQ9D/Is69esFfC2sbUFP7v0Unz/u98REJCTufhOfjguOg6effZZZDI0twfe9c6ThfVI0wSm45pJ7Hcu+raAkdKWzjsvbL8ECj/wgQ9g/vY74O677w53WKbKjJmFbjvFS84SyBZqsul00VSQLYcszQ/oJJpR6aI9fX3S/4ueJxswk2Wy9XT3C0OOLkayjDfpos4K+KX74ZTvmJzxgTR85ghRfj4L38+hHGyHkfI+aJ57NAiyjVRfBQcNIciWphVT72U9XjrReBWXXFRNuMhKXMyerwJi46/isKnbT1rb3hhweqrlN8+8tdb/FAf1MYdv7v4/0+Wf6vWm017i99jc8Xul33+i9+lE7WGm45ccTzb1/afanifNtKvzIDMdv40tvz2/dj6TrLaIGRoH2UiSGNEg22Po77wFxcyTyLovCfjmusbTfWKQzdfuoobJlmZ8YNJFlS6bYbIpxrRJq6bxQVdXF9qbm4XJliYdVjMO638o481hbbxJkC0uBFELE8a3UXhe5AmgQbZxsKs4qYy37qMm20QgW5IJMFWQja5EgrCngGxMI6u3yEwD2drblbtoEqCTnVO6XVE8t0rR+IrO5R/E0PBLYnyQBNmUnKjscY473lkm20Svg/F/v+XmPwqzKy78TLCDKZRMPVywYIG4Nxpa/xNPPCa/ffTjn8QXvvhFAYEUyOugWqmIocDq1avxqu3ni4j9Ly67DN/61rfwgx/8D4466ii53vnnn493nHSygGJ33X0nrrzqKszffoGAZXQCpUHBG99wBJ588knZZT7yyCPxuz/cqNMw3yIplX/5y1+EscUUVIrkX3XllSGTreaJ/UDu9/Of/RRfOucrOPPDZ6G3vw9XXUXAi4s0V1hd/J1I+Mc+8anwdLbbj378LM3AUmk4/Nz4hxvwT/94Ng465PX49RVXhUANQaF3nXySsKHuve8B6TurVj6HN77xjbJD/OCDD2LeNv+gFkVBgP/7v//D1//zq/KMC3d5tRhBvP34Y7W4hga/Y2k25jy1I6bS7nidP/7xj/jM2WcLy+vBv/xFl9KA53rwTjSDT378E1hJFhl8GdjI+uK1dt51oRxpUn8JslEX7VsXXjBmLJAd96Aqg+wHT/uAgIyL7r4b83dcUAOy0Q20pTlih/F+F37rv2s0705/32kYGOyTMhAs88sVpWPnOpL2/vGzPiLpofvve4Aw226743YxxqB+HNNymfbO5zfg4ofP+JBo1/FYgqvmJX7Jj3+Cb37zm+LQSu04AxKTfcl029fstjtuuPHGccDNjetvs3/27INscHZENq+YbIVCEbmQyZYOspHJmtfpokmN0Pj7S9q3BgzSQDbP60QOy1EduU9AtlrjA3N2WoSV0PFYkO2tGKzsZ0G2zQDS2El+7aTaLjLGX2Qke7VtP7b9qPmbioPtP7b/xNvDRPMsO37Y8WNrGj9q0+ENky0FZPOeQtajxM7Gg2z9fQW0ts9DPl9AQy4vm97cRE+CbFyHmvK5GQWytbUokG2ymZTGeJNrwzjJy+BMZnYfJ4uooZ/GTIrkRfwpV8cTYMx4oDNWUo0PxixKQjcl7WYyyXTRyBrYpGI4GJwEk23sokilBa3v7JKHTIJsRvPNBEeYbEFFp2AMR+6izr1wqg+Bxgeuux4BRnXKqgXZJnphTOb3JIutMlrGtddeG54aan7ob8jmYVonxeff9773hYwvaqrdc889OPLIo3DMccfh4ENeL2mcXB0T6PrSFz8vwM128xcIePf3p58V4MSkDT7yyEMCpL3hDW/ESSedJMcyhXPfvfbFLrvuir8++jDOO/98nPv1r+Paq64WvS924qaWNjz00EOiiUbQh5odTPvL5nOayfYrfPe73xWwip3c6MXx+spd9Of48jnniCmDAlY0DdV3Qk22hQsX4pY7bk+EM0Fv9wOcddZZuHvRHZJa+v7TPxiaNhBEO+1975GUzTsX3R2CUkcccQRefOF5AQHfqd1L/3jzjfj0pz8t9/rkJz+Jf/nnz8mzxD9pLX9sGrYvzKxvX3SRpGn+36+uGLc5iByHOUKzD5csWYLjjjlGvl2yfIkWVnHgkA6sQT4CpwSl1qx9UdqF6ykqsGG1veO4YyWOt95+J3ZZuFDpvEm6KNlyY5m4ZvCksQTrg+Ak02qZzvnccyvg+I5iUHqumDp865vfFKfRgw4wmmw3a02294smGzVJ5KWpgUe/UpV2QJZhcqOAhg+vetWrxsSps7MTTU1NAuqZj2WyKXfR/tKeeGJxA0b8A0STzaSL1oJsyvggzmSju+i2MU02YTBr63rz4pR60wE3bb67RzHZsrmMApT5PqDxgbNC0kXdyp01TDZV+WNdCqX5kq3Kl2/gwfcLMSabAtlKle0BJwcfOZsuOpmXiT3GRsBGwEbARsBGwEbARsBGYNYiEIo4aE2xyBCnCjijomufy7yAZk8x2QqZp5BzJw+y+ZLJVQCZbCV/V5DJtq5nF0kXnQzIBtFji6QjDMjW3tqCrJepC7KNXdsyXTRisk2USRmtHcYH2cYYdsZkNLhk7Gd2VF9ZpYuaT9rOv1mkKB1RD2vXr0d7a+u4SGItyKbCNDg0PGG6aBpzjkwcgyQSZBO4z7hs6YW4qzUtCLJVfJUr7HgjGOhfjXx2GQr+PTXGB3DKmhFnQbbZ6MEDff3Ye++9IwDCgLUapIhrFMj/67w8w3hzHKaDBbjoO9/GySefjN7uHtEi8yujGBjoE5DtT/fcI+gKBe0vveQSfS+tZWO0IPRW5Lnnno/TJP1UaY/wnouffBInnfAOefwPfuhMfPVrX8MtN92AT33mbBx6yOG4/NcKUPryl7+MKy7/P2HGrVyxCt/73vdCQf04yEaG3MmnnIKevl584Qv/rtflylX3b48/Ki6J+x6wv4BMLAP/fdllv6gJ/8rlKySdtZDL4N4H7kdb25wQISD49KlPfly01K659rch4EOG2s033SBg4BkfOlMA5qPecISk437iE5/A57/whTFppMlWr4zuReY5od3m40c//CEu+tYF2G+//XDtb6+vMVgIxw0dU2O4ELJUA+Dxxx7DKSefjGw+j6f/vlgZR2jtoJBIGgRiqLB+w1pJ1d3/gAOjMSkIsP/ee2FwcBBHHvUmMabghyDbimVLJP3yH7bfLjyeabb77LmXYrKteE5/r0DP//3lL/G1r50jINuHPnImzvnqV+X7p596StI+GwtFEAzt6ekTxmTbnDYBzDie/e53vxNBThmAEwzAifqQaXNTPW+i627632eHyUaQ7dHFRVSCKF1UjA+KcSZbfZAtA8hLN83tOg78JkE2ky5KkM1zNiDrrkB10iCbdvySXSv2HOov1YJsQ2Uy2QzIRrYby1hf22nT16e9o42AjYCNgI2AjYCNgI2AjcArKQIJigd8MTZifpEC2eCUkPVWx0C2mCabHDN+NqDRZDPpostX74KXenZGsWE/9PZPnsnG9E6SJTw3I+SG1pbmcT0B0kA2yh2Vq0qTbSIGXLiujTHZ0uTKJgWy9WqQbYxQtEHkYu42SgTOEadDQRJpfKCFFlOFppWvu1qUOgpsMMYHcqVYJMbKvep0NOqsVavo7O4RJluGznJx0wTjDqRZJgTZyuWS0jxyhjA89BKy3hI0QDHZiu4KeN4G2HTRmR1K0sADuneOcVHSt/3ZJT/FRRddhLe/4wRceOGFYWG+fcGFkoJHTTVqiWVyWUkX/NhZHxXts3/93D8LY4tOpQKywcUzT/8dz61YJqDT//t//0/AmAu//V0RUrziV/8rgvnfv/hHOPbYY0NWGNtfT3c3DjvsENE+++IXvySC+GQzPf300/jWNy/Eqe95t5SL6X8/+fEP8aY3HIXOnm6QqURWGdv26uefl3TR2/54C1pbW9HT34evfvWr+NrXvlYTYGOMIGYeGpAiyPbU08/UHPeVL/+HMPFOPeU9kgYb+aZX8dOf/hT/9Y1v4sQTT8R3vvfdEGSjvh11qcjM4YfgEEE23oc6Ztttv/203THJ8rlr0SJ87CNnST0wrZZplg5tVib18SUt+J0nnSQMpGefWaqeaYwgo48Pf+hDwmLkc59yqnIg5Wfx4sU46fi3q3EkcESD7V3vfpfSZFu6VNKNi7mi/r0qz33XPX+Sf4cgmx9g1fMrcfyxx8k4xDRRHkcDhS99+ct49unFePvb3y5jGtMPh4dLYhVdaCyIqwzT3tmOXI/aW5Fz66RCEDsouYkx1fM3//EzDbIVMerPR//IXnjsqQaMVhWTrZhtQlaMDxqRK+RRyGeFAZjUZOvu7ZU0XpMuSoFrswETj1UkP6C+JZON5im5TOQuakC28si9yJRrmWz6LabbWHTlkIlIoE002RTIVqIm25y3YqC6H0pVshoLoslmQbbN34JtCWwEbARsBGwEbARsBGwEbATiEagF2RynhJy7Go0Zw2R7EjnvBY2flKcMsi17fmes6d1FQLa+gSJa2uampotmM55aY2omG0E24k8ZT6eLaiabMapJgl1pGZFJkM2cw6dPehIk5cpovNneke4JkNp+dLqGxYbgAAAgAElEQVRo/8AgnN5yhT6eehEeuWzFTwwFZ10HlLpTIFsb8lmm2jCFJnl+7b9Nfnr/4CDg+5ITqz7quOT55n7yt+NgtFJFdzdzYtuRcZmfK7Cm8kDSxxjXMV+YbHSY429Dki5ayCxD3r8Hnv9wCLK5wcQNRBb1oGNdEdXqPJQqu6Np7qkA9gdAN8ZWXY7JAg4v3+5cj6Fz7n9+Hb/97W9DS2+JaRCgUhoVcItOIgSblE0v5DuCcx//2CdFE4tg6c9//nPwOnvssQd+feXlwqgyIBtBF7XQ9XHLjTfh7LPPFkbU5b++Sq73qU98DLfcfhuuvupaHHjggVF7Caqim3XHHbfJcdlsHuecc46wpFgGpmMStGJLu+dPf8KHP/RBkuCUY+mxx+KHP/oRTj3lFDz66KN64a3co2i6wHLTIdR8mC75nlNOxU477YTrfv+78HtJU21mG1IfOmEee8xbUS6XceMNN+O1r31tBLI5Pj71yU/ilj/eJmmVH/vEx+s2JiL9B5MxB+DiH/8Ixxx7bMxYor4OYvoFfVTKZbzlTW8WZhwNJOgQSh270JSiTkkUmBjIzsOBr3ud1PsNf7hJOXJKSm3sE1RFY4+xIlPwHSe+M2SLnX/uefj5L36Gj3zow7j22t+CjnK33vZHfPCDH5Tj+SEzzbQDGVn0uLBsuTJ8oJkETS6eeXqxAGkj5VG89a1vxW233iHALLX+yGRj/V119dW4+aY/1qSLJo0eTMnHM29JC4sF2aIIBEEWVRRR9udjYHivGibbZEE2povSmTYE2XSadlxrgfUQB9m44dPV0yv9W73DVLqo53Qh6y7DWJCtNEa/UxMZNQZO5DwNZDsaA1VjfGBBtroDlv3BRsBGwEbARsBGwEbARsBGYLNFgGsrWU+hChejmEmQjemiS57bEWv7FgrI1j/YgObWOeOCbCwP13VpTDYxPghdpFXIDFiWzIjk+i2eLurSkTxG8qpn/MkMJmqybRTI1j1aUUIzGtmKJOZUoR1XW5qLPbuDqkMmWxc6WtuQzZh82eh8c5343+YBKAJHvZwIZFOJPCr9k6ti9TePN4siBrhc8QVk65jTJg5y5niWzYA7plVW/ADVakWCz3ziocHnUcwutyDbbHdb3WCF5aM7Km+5aNEiYSJFoIRK23v4wb8Ia4msqONOOD7UKjLpXgcccCAOO+wwqV8aB3zg9PdLuubOu+woZgQ7bL9AhOcNgPv8qpU45ZRTBACm4P8Rh9MBEzjm2LcKEPOnu/+MHRbMD9vL1776FTmOem9khhHYYSog9dAI9uy3vwKpzIeppSuWLoObzQjA1NzSgs997nPyDNREo+MmDQhaW9uV44mJAU0enn4Wxx93jKQh3nrnHRqY1sCsAZv8AB/5yEew6K47hFH1g4t/hJ6eHmHH8VrPrVwu4N5oqYKbbroJr3ntHlK0eqDNGaefBjpaEsR897vfjSOPOEpAvtY2RbMlO5SuoQTAqBXW1dkjjphx8Cuus/fE44/iA6edLiww9s9Xv/rVYjRB4HO77bbDHq/dSxhf9T6nnnIyKP7P+qbrJnXvvIxKnXth9Wr88rKfqzRQNyP1ut0Or5I4kSlIxhpTYMnKu/766yU9+KQTT8Z3vvtd3HzzDWJkQf09pvVeffXV+O///m985MyPCkjG56HYJdNs77zzTmEr/v73v8faNevxwAMP4H2nnybt6dOf+oTEnSDbNddcg5tvuFGDbB8UTbboMzVAPQk+W5AtCbI1olzdAQMje9Yw2ajJJumiNUy2semi3b39mDu3Q0A2eTfE6dG60uQto5nZHC/4hyAbGXJKfkC5i2bcbmScpfBHHtDGB0vhOT0y0Yjo5XXkBQLjLhpPF427i1qQbbZfQfb6NgI2AjYCNgI2AjYCNgI2ApOPgHEXDQ07OCd2RuEERpPtr+jvvA2FjGKyIRiBKxgLCU2xhKvELZPpoktX7TQpkC3uLmpAtjiTbaJ0UVOMaLY+FmRLi04aA248kC2SRTNX01rsWq5KmGzPrlk7vigZk6N0ehsfshoAvVzYtHdIgM2aJo4KMhVrDH3PYRpnWa7FtJ/kWqgeqkjtJhaQqVsCOMSYClK5GgRkGqmADo6LUrmkyzwM39+AgrcUDc59aHAfR95bAc9ZD9dRQJx1F518Rxz3yAnQAwM2LFv6rIBZP774h6K9RYDr2//zvVg6Y20jNW2vWq4IILR23UtyzoL5O4nxAdvkrbfeii9/6Yvy+2mnnSYgzkD/kIBUR7/lTZKm+OTipwWsovg9mWY0BiAzkoAKhfRFd+yiiwTMIQi1/wEHCCjGNkeGGjX/mPJZqpQFoGKKIUGqxuYmCQsVmfj53e/+gF/+8pfhYp/3HB4q4e9PPSnpaWRx0azDpb+m4+CwIw4X18+XXnhRyv7SmhcERFu4627iaklQaZtttsH6dWswOjqK/fY9AL+5TumxSXvXlVLjihIE6OpcL4YHjzzyiDrCgAzsszEQ1MS3WGjE4qeeGsf10sfzq1ZJGiyBU7mkGReCANf+5joBqOp9/vbEYwLiMZVXDcoOGhsbZUyQtGJfgbOf+ew/45//5V9kbCGgd9r73icGFHwWxmOkVMI//dM/4XP/8v8EULvs55fKePLDH/4Qbz76aKx56SWcccYZWLpkubjEnv9f35Drv/c9p8r1acZBQJQgG91a16xbi/nz52P5siWSKsxjyKwMKlVhu7Gtsj0wzgRVP/rRsQzCeBySRgbjgWxJs5AZ6omzfJmZTRetOMr4YGh4bzy6OI8yDobvzkchq9xF84Ui8nn+ySLHP9m8AN1uxhNrbb6LyGTLBQEysRRms2+UDIaSPACYZkomm5goyHusDA8bkHOXISg9KCBbPrMEntMHxxkeC7Il9Q2SIFtlL0kXFeMDarLZdNFZbpf28jYCNgI2AjYCNgI2AjYCNgJTiUDkLqr5TikgW9+GW1HMLo5ANrdSQ3KKLSvDWxuQLQjmYKS8C5au3jk0PpisJhuxHbOO2lh30dFKBa3NzVqPf+z6OY0Bt9EgW3e5XAOy1UIc0UKaUaMQPX/f0NWFjjajj6biWW9RY84jC060kIIATQ2NSleNzDiddxPyQxLex9SA40P29vSHIJsXkd7CyjT3JwgoTDYB3IYwMvKigGxF3Its9WEB2TKu0mSzINtUuuHMHHviCe/Ak08+qdgjBC7+7fP41NnKBVPqTP+dTMNju6HW2f/97y8E9Npzr32EkUQ2kjCw/EBAqq+fd65cYY/dXyNgGM8j4+rnv1QGA7+77noBteZtu42koZKJZYARluunl/xYtN8IBvH70L02dA2BpHHecNONqryBQvKlDzgOfvqTS/GNb3wDThw1Hid0x59wIr7//e/LEWRcUb+MxgYMBB1Qybbj9/zwvj++5CfYXjTW1P3SPnFg59577xEQ8qnFi/Hiiy+iu6dHwLqslxOQobm1SZil2877B9F8owZe+seMDMDKlStx++23S6rsqlWrhGn4+9/fIGBg+PF1TcbSQnnej350sRgVrFu7Vle4i4bGgrh6Mv3zzW95W+jOevHFF+PCCy4QA42rr/mNgF/8DAwM4N2nvkvcRhcsWCAAG9uD+ZDNeMYHPii/v/u97xFNvXXr1gmgx9gdcsghWPvSGol1c6ti3z29WBkfELCT+GoastSxqmgB+t7z3tPGqc1Xwk8zC7JVoZhs/aW9sey5uRgJDoLv7IB8thGZbBFeNodcroBMxhWw03UzwoDkGEDXYL5T2H5zFEWFopYTKBcjHE01j7OdeQ7ZjQThM3l1Hb5PXL+sjA8yS4HRB5Ct3J0CspHNrft6zVszSheltMCo/yoMl/dAy9y3YahyAEr+DgiCPAInCz9Qxhnmk0K8eyU0IvuMNgI2AjYCNgI2AjYCNgI2ApspAiaBMALZOMElCUQx2RCMIp95AY2Zh4XJRpAt67wIYAgOzSNlDVqfpxVnspUqC0OQLdewLwaGGuuni+ZUlhPn5/F17saAbFwrlKvVEGTj9ceT+1FP5Yr8GD0B0owP6lbbWE226NC0RURcI43LfaaXKXfRdKe06HhlbqDYAy4GQpCtQXJsxVUyddFSW55yVaeLdnSIJpsEXTNfkumiVT9AJeBSiuyEEQyNvICcu0TSRXP+IxZk21ydWbOerr7yKkljzGRd7L777vjgGR8OwZMQ0Ehp/KxnpmZe99tr0dDQgPed9n4BX/i57rrr0NbSKu6jJt3xG+edL6mjTU1N+PCHP4xddl2ontwP5PjDjzxCQKEkm4igWeD7WLZsGdauXYuhYbIhfUn2Zrtjp992222x9777aOOBWpCNmBtBLAPSTJQe6HpZxaZJAmY8UQPQZOSRUdXU0qzuKYGarLZaBI7Fq1607KRv6tRWk9Od1EoLT6p3HfWEoVuoOT4FZNMVIDEfLZUEyMxm8ip9PAQl4+mYPq668kqp1222pXh89CGzj0xIstYaGhvHGDusX7tOWIrvPe19YgoRjy+19+hWS4OFfFEBdy+ufkHAOLIXP/vZz6ryxIxbojtPLV10M3W3Wbzt7IBsfSN7YenKOQKyBe58ZLwishpky2RyyGYVo9DzsmI+wX7IdjRUGpHxIO+5woZUbVGzPI1wWiwaBmQbGhxBtqABZZ+abBUB2fLeUmSo3Yl7UcguhYtuzWRT154syDZSea0w2eIgm49cLC3eOozOYiO1l7YRsBGwEbARsBGwEbARsBGoE4EJQTaMoJB5EUX3YQx03V4DsrmuIn9MFmQbqS4E00XX9y5EvnE/9AwW0daqjA+KubyQPkhyoMSRGJJpgE3W3VrB38tmBX/qaG5FLqvxJ03YSXtEs/5mhiPxJ2O8yeslTTuT58sS3CHI5qOrS3kCZLnOCEj9ij5K9ExFgbI0cbysl2SdPu0uak5JTT8LL+KK8YE8pGiyqV35pB1qeFMu4LlWpXic48qimgujlqYmlS5KRIJsg3G6AFNPR0WTrUcWy3xIyKIo5SMsBmC0QoSVrIMhDAy+IJpsueqfLMi2mYaaOLMqArUUaBMZF0yvcGNBsmihHf9N2C16YZ6W0ifg1SSAq7T7hcBXGjioH2sigfyJ7p1MO4z3V9HB06B1vSgm4x4K+Wsgoh4rbjq1MtGzTPWa8euNV9/x6850GaZa5pfv8bMDsg2M1KaL5qjJlqezqEoXLfLFS3fRQl4AZ6aLsk+T4Ux30aw4D00MgKali4IbMhpky4om233IlO/STDZqsjFdNH23TkA3AaxrjQ8MyDZYOQCjwmQriruoSdt++bYP+2Q2AjYCNgI2AjYCNgI2AjYCW3QEQuMANXdW8FGMyYYR5Jzn0Zx/XJhsOfcJ5L01cJ1hQLIBZRVf9xENk63qd6BUXQjjLkqQjUy2luYOAdnEhEyDbMymEq1kOoxSDywmx0RSSmfXerQ2t6Cgs65k7auLQNKI+tSuBQI4GBg2IFtTza/jZZPwvErgo7OzGx0dbQp/0pmb4Ro8llnpBGqlYEC3vsGhsSDbeA2CJ7MS1nd2YU5rGzIMQl0UMWK+sMqICBqQjeyiJBqY1HCLu8HRzGBDVzfmzOlAVoJeiyQagEQaSeCgWi3TWzQE2chOoCabW33Iuotu5h5fD+yZTrHSgJR6YFTy+nEdLek0CY2zyTPF1JXrprnqG08EstUtX53zw/LLvScG2aLr+xpMVAD5ZONVr3yT/X469Rs/Z7y6jtffdO5TA+JNUF/xdjOTwOR0yr15zpkdkG2wtA8e+RvdRg9C4O2EbK5RNNkKosdWRIF6bLkccvk8nIwnQJuREdh2m7kiP5Bxo1RMaiSyrpLMs6TxgXmHOUEJWa8LXvAsqqUHZxxkg19kCeXln/TwTueIbp7atXe1EbARsBGwEbARsBGwEbAReJlHIAGyKeNJBbI5GAUwjHxmNRq9x9DXpY0P3JcUyEZde1n5TgyyVartGPV3xYo1r0Zn/6uBzB4YrbQjX2hCjiy2LLNVsvCyGZnbe56rSDEaZKNyMrPUPDeLvsEBtDQUlVa6vjfBLVkJm+cB1wJcA/hwPBeBDwyPlmTNUCwW4SWyXAxJJb5eUBvySn5mYHAYTc0NyBiD0BDU0+2DG+2JbDQmhw0PlyYBshmGj1rJyk3XbdggIBuDImy0iT6aQifuotRkSwHZkpeIQLYoJ7a9vQ15LyM6WPVAi6pP7TglyEcm2+DQiyhklll30YnqaBP9vrEg21RBIYKt/BhjAv6/YbVN55HT0ktV1/AmxYRLu+d4rKuJ0k3rPcOE58XSOTeO9VVv50CVrF4/NfVoyp8GWMk4aNLJzVim/07T7JsM6JVsP5N59skcM522tHWeMzsgG91FH3+aJggHhCAbX8D5HHe5isjnMsjnCbIVakA2plKL8QGUuyjTfFlfoskmmy4qrTruU8AXN91FlfGBB8ethppsGXcpKiP3wRtdhEJ2ORy3RyYU3J+qv+MVabL5vnIXLZVVuuhgdT+MVHcA/ALg5MMdtvE0TLfOdmFLbSNgI2AjYCNgI2AjYCNgI7A1RYCkJwG0DIjEnEWnLC6iArJlHhUmWz6zGDn3JZXdwd/lMzHIZphsz63bXUA2390dI6OtaGpuR5a6y5ms4ElksRFko9mBAtkoKeaIvBjX8hkvJyBbc7EwLshGeSfDJzPZJmJaGPgy73d9LZM0QSWR4MX7Dg7UgmzJ04TBRswpXNAq/4JSaXRikC2+WI+YbJ2ayUZ8cYJ9eONq6ECYbCzwdEC2iMk2/uKdIFvFV5XvYxBDwy9ZkG2L7O3p4Iwpar0UwQicIXJc/8HM+WkgW/ysyQAo9VhvMrxokHmMJtkMxZzlJ0QwZSZcAowaA04mNNMmE4fUuOmU77H03Np+Wi/NMxyT6pk4JJ8jaiB1jR/GC32yHBMBrvG4TTVGM9QEtrDLzB7I9thTDSj7r4Pv7ohcngBb5C6qmGxZZHN5tbnjufLCpEvoNnPnCshGJpvZyUqaf7p+AEoPyHvBAXq6+yX1lCAbRRCYLupiPbLeMmGyeaN0F10WgWykpNedTMRBtpwC2Sp7ak22fVGu7gg/yMNBToj4Rg+Ruo3GAjyiu+t+k9gps7/r6VxCwzWNqcgjbbxsvOT9bNuLNATbH2x/sP3Bjgd2PLTzK+FnEZcJ559RZqCajwp/Cy4ouzWMnPc8GrKPobfzVuTpLuq+JODbVDTZ4umia7t3Rr7lAPQNFNHaMqcmXZQAGOf3kpapQTYxPxCJ7ACZbF7SRanBnjeabDUY39TTRcdbYBnjzc4N3ZgTSxdNnqOYdOYdExWobyBFky158mRBtijdM+UhNZNtcHAIPnw0Nmp30ZSnSzJwWOnK3YE5sUwXVcE2TIV4mikZC5VqIOmiXIC5mRL6+p9HY36laLJ5FLR2V8DzNsANrLvobKzek5h2fXBofJBtTNkmoGaNaTd19NXqgT1xsfQ4I2pCRliioFM9fqbqoKafyrObb+rrVMXZZOM5ldbEYxzduhjxLBpwEiDZVAAwKV8d8G3yoKNJjzVnpMfDpoFOtiXONMhWRNmfj4HhvRAH2fLUZCOVXPQamDKq00VzOWUUklHpogTZqMmWdxTIxgmCLCrNC0//zZ0wmh6ItIDroKuzF4XGBjHSUZOKUbhOF6jJVh29fxIgW/wOhN+UJhv8PMr+tihV9kDLnKMB50hUMB9+0AgENFrQduT6vklwerK1YI+zEbARsBGwEbARsBGwEbARsBGYfASMYEn8b3N2LchGF1HPeQ6Ofx/6em5HPvM0ss4aOCiNz2TTi8Gkuyg12db17IJso3IXbWnp0JIwkSabMNqy1GNz4GaYuRjAkyxKyL+7urrQ3tSCfC6rssc20vigXtwUbpZufJA8R0BLs+bQSwOe39s/MHNMtvFANrXc9zBA4wP44zLZxgPZ5nZ0wEukj/G+Aq4x99ZxQCYb2SlkNJDJZtJFC8GfrSbb5HvhtI/cFCBbGqMoDWSTxfZ4dLdJaJJNFTSLHz8RS2o6Qa7HphpbzsmDmNNhaCVBqXpxmmr84jGZKZCtNs4Ti+Pz+OnEZDr1ufWdM/MgWyVYgL7B1+KJpwoYDQ6G785HPteiNNkKRdFhKxQKssNFXbbpgmyMNVlsBMQ6u7oFZFNCpj4QlOC53ci5y1AeuR+ZMicUisnmgemi0ipi1VUHZAuyKFe3xUh5N7TOPQZwDgWwCwI0CgjngGnlCjs2UxyCf1Q3pfACYUL7bxsP2x5sf7DjgR0P7fvAvg/tfMDOB2ZjPsD5J7eHk1Cb0mPjt2U4GAKwDEH1fvR334589u/IumvhSqooNduS8+LYV9zQlk3lIny/DaVK5C5qQLbW1jkoiCSMAtkyZLFxnp/PKpBNO4yaNZmXzWHDhg1ob21B1svATWi4JLX9zYzdeALQKbS1uTl0FjUT+uSmfASYueJI2tndgzntbeFGfvL4EGTTmnAmQ6VvKiAbmWNcePqOG2qyyWKnHooYpokq8CsI3EmBbCGeyhxcvSAik627qwcdc9pDkM2UJ7lIpfFBpVIRkC3ACAaHV9t00a1vJW9LbCNgI7BFRmDmQTYy2YaG98Kji/MCsgXeAuSyzcJko/OQgGziPBSli5LJJu+FWLooX7oy7svuVu3rn0w2AdnEhAfo6u5BvqGoBFb5rehPbBCQje6ibiXpLmomE2mvY5Mu6iFAXkC2UmV3tLQfDXiHAViIAA1AkAecyJxBNgGM9bf9u8aVycZFW8LbdmHbhR0n7DhpxwE7DthxwI4DMz4OKEElM99Ss1zDDjMg21Kger9msj0jIBs3pZkuKtNqp55ecQrItnpnMF0027QfBoebxF20mCugkM8JyGbkYMhkI8BGfTaZz/NGLpltWaxfvx4dba2i4xZibKGraO2iiacpmTkX9ASoBgFaJuEJEIJsOpMywp/GGm/GYcYww0pnb04aZIunZtFyYH3nJDTZYiCbFILuogNDqMKf1EMa4wMuSkrlUfT29GmQLf0hTVAMk81HFVV/CMPDL6CYX4F89U9wdbqo666HJ8J+XDAmuVfJSmIlF1GtzpOFU9PcUwHsD2BHAK1ayHpy7Jgtcs1sC2UjYCNgIzDpCMweyPZYjMmWzah00ZDJFgPZ4ky2uPFBmiYbKWNx0A365WdANqXJ5iPwqTGxAXlnBao1IFufEnmVzaR4QnTivREQYIuBbNXd0NL+ZsA9QkA2oEGlk8qf+oYgk64Ge6CNgI2AjYCNgI2AjYCNgI2AjcC0IlCrqS+gVA3INgBgOeDfi77uO1H0noHnrYUTlOC4dBeNQ0zJAtSCbCPVhWC66JreXZBr2DcE2biR3pBLB9nEtIx/qMnmUIo5gw3dXZjT2qoyWsJUqXRvgCTIxrXAdDwB4iBbGrFsTMZWGshWj2YXB9h4IRIJDchGWl8o/K7jOxFdzzykWK/GbFTrppU5HsrVitD15naQyZYOsim2XCDpoqT3hUy2wedRyC1Hwb8nBNmsJtu0eqM9yUbARuAVH4GZBdm4gTFKTbbS3nh8cR4l/6D0dFFNJ8/S4jubgeNlRJOtr68Pc+bMmdD4IOKfKSYb3ye08ma6KN9FAUrwvE5k/KUIRh+AO7oIuewSeE4cZItXvgXZXvFdwQbARsBGwEbARsBGwEbARmCrjMCmB9le6tkZhab9MTTYiKaWDslWqQeykc3GjwHZMl4W67tI8tIgm86kTOJOpipq0kUHhsbIlU2Ee0WeAAp/ytAYog5rrqb6J2KypXG7RB6aFqWOq0C29nadn8pLR+4UyXamrqUWNkNDQ6KXppBE7uarCq6n46VQSBflahXd3T3K+IAaOj7VKtQnmVbiE2SjHW3ATHaVLlrMKpDNqT5kjQ+2yoHAFtpGwEZgy4jA7IBs/SNMFy2iEhyIwNsJuWyjaLLlCzQ9KILuoqSTM2XUzXgCsjFdtLe/H/MSIJvoMOoNnPjmTfxd1NXTq3TePDoXkTJfgufodNHSgxZk2zIamy2FjYCNgI2AjYCNgI2AjYCNwIxHYCNANgGbdIZHHSe6uPFBnMlWbNhPjA8MyFbM51DIjU0XjYNsTBclk22yIFuEK3Eb3cFgiidAPXAuwqWM8eZGgGy95coYTC3mRhqBWZquVw2Azs5OtLe3a9FoDXaNn3UpDzkwrEC2lqbGiOYXs1kPgbPYtao0NRBNtl7MjWmyxY9VObe+5OxWqwEobhegCicYQf/gKjQVnpN0UQuyzXgPtRe0EbAReEVFYKZBtkaMVndAf2lPAdnK/usUyJZvQj5XC7KRxUa3US+XFa0GMpx7+wexzdwOZIBx3UUjzQkXVWqy9SgmW8ZVmmx0FyXIJu6iIw/ENNlsuugrqnnbh7URsBGwEbARsBGwEbAReNlHYCNBtpDVVQsAhRgSZVSCPHy/A9MB2UjGMkCbgGyeNym5MmM8YOzFDMhWT67MgG2sbnoB1APZmEk5npupaS6u78p1egcG4LzQ22u069SFE4ikqQJaqPJT8QMRkGtubFLuD5qHFubGuuo4J4qyXDNwMiiVSoJ8kpEg2KIG7tLasfmNyx8y0wYHhtHU3CDpouaetedpVpyTQbk8KqmjrjOMUnlNyGTzgkcsk+1lP2jYB7QRsBGYvQjMLMgGNGGkuj0GRjTIBs1kyzQjl29AodCgnYeU41AmlxcmG/UYKj7CdNE8nTkzZKXJa1JrZdJ0hy95Mp+1bqbLV6SDzi5lfJD1HPH19IIKXKxF1lsGf5gg253iLuo5PVqTzbx26/gQWU222Wty9so2AjYCNgI2AjYCNgI2AjYCMxiBTQuyLV+9ixgf5Bsnx2RTGJPGlJjF6LpC8upoaRUX0nqA18aAbAZoM5kvJHlNJFc2pkK0J4GAbGv7B2ogyHogm6PTb7hA6R8cQGOxQRDGOMhGYCvC1vRiRKNvPjyMjIzAcQLkcrk6QJlaHvFjrASUmWyAgf4hAdmUCB4BukAJWpknPiYAACAASURBVGvwLzzTzWJ0lGAeU0mHUK6uE3fRBtyLrPOoBdlmsHvaS9kI2Ai80iIwsyBbFY0oV3fAwMjeoPHBSHV/YbLl863I5IoCsjGtM5/PIpvPIZctwKUum+clNNkg38mOlNmhSfwd7lAJk61PmGyex5d4FW5QhhusR4Yg28h98EbvQCG7PAVkq1PfFmR7pXUE+7w2AjYCNgI2AjYCNgI2AltpBDYOZGPGoGAtE6SLVv0OlLTxwfrehcgW98HQSDOam9uRH8dd1BgfqHsod9ENGzaM0WRLC34c2BLjTaaL1jE+SEsbjYNsae6icfabub9ZYxiDtR6CbBOliwYhqKVYbmSydXV1iT5aJmSt1T6iSt9MsOICB32DAxKoxsYGAdGMWYEEsA6rjSAb04J6uvswZ257CL4ZEC5aR/lSPmqyjVYqcD0SGoYxOPg8GnIrkPMjd9HQ+IBRYprpOB+VU2zdRbfSEcQW20bARmBGIzA7IFt/aW/8+S+VUJMtk2lANk9dNsVky+Y82Zzx3CwcYbLl4HoeBof6BYRrLhZQLVfCTRcO7WYDJiB7zSerTc0E+J7gpk2hsQG+XxGpAdcpw8V6FDIrkA0eQZN3H3LeUmTc3gSTzYJsM9qc7MVsBGwEbARsBGwEbARsBGwENnEENgJkcysCWplPGtBmNNkMyGaYbHQXrQXZ8sgVuImeF4YaM1Xgqfk6yVzMpKQMWDabEybbnPa2UB6mDr4Xav0r4peL/sFBIWclPQHqBdx4AtBIU0C2jg54gnlFHgRcZxBYM3/L+kKVWtYZvf0DcPrKo2GUxpNVM5o21GTb0NVVY3yQpOwJmSBmaEAUkZ8BonoCshlNtqiC48ebhzbBIWjW09MrLnKMu+iv6U+a8QHpfQyEGB/UBdmqgEML2vHF5CzIton7vL2djYCNwBYcgdkD2chkoyab7+6IXK5JQLZ8oVFANhofEGTL5QoCrjmZLMqVioBsHW3tyDoQjVDz0ifFPMnKrhozBMdBb48C57wMXamVJlvG7RRNNow+gEz5ThS8ZXDdZLqoBdm24MZpi2YjYCNgI2AjYCNgI2AjYCMwYQQ2DmRTlx8PQ8kgCHKoaCbbktU7Y13PLigU98XIaCsaG9qQKxZQyOa0sRk1lz0B2vhhdooibanMxUxOgWwdbW3IemRSKYLWeB8hX9ETYGgQQdVHc3MTPL0JHwcJ065BLbdK4KNLQDYCe8ykpK+ayqJUeZa1eJe6jtJ+7iPmFQfZ4uFKQwd5MQOyzW1rlwBMJAIXt1CtBdlU5Sbvk4wXAbpKpQK6wc2b06Hzc+u7mVbpLlqtCrQYBMPoH1DGB9nq3XD9h2PpohZkm7D/2QNsBGwEbARqIjA7IBvTRR9dnMdo8Dogs3PoLprNF3S6KJ1F+SJmiqcHx3Xl5cd3Cl9+OdcVE4P4C9cwpZPMaj4B3arzxYJcM/DJYqtIumjOVemi1GRLBdnidqXxuNh0UdtPbARsBGwEbARsBGwEbARsBLaKCMwmyEYxfm58F1EJ2iRddMWaV4PposjsgdFKO5oa22XjnHIwZhOdLDbKuDieG5oekKZFOIvpot3d3WhvbREm25iMRk2ni2dGMhuTT2nSReknkNT1DzMiE3Q8Ik0kbXV19mDunDmUhAv9BKLqTcRQM+f47eyCbFr4LdDuEwTLBvoHGXM0C5MtHShLrmF8x5X0z77uXsyZOx7IpsSuCbIxNcinu6hTQl//cxpkuwtO9WE0eCsRpotK2SyTbasYC2whbQRsBLaACMwsyBYEjSj5kSZbGQei6ixAPteEXF5psgmTrVCQ3S3SyekuSqch0scJss0jwzkIkPUyqZs+NTtNLrXcAnR2dgmjWnbM/DJfpfCcdci4SxGMPAinfEeq8YFhx8u7uIau7UFYz8ijXN0WpepuaGl/M+AeAWAhgAYE4O6c2qGrR3HfAirYFsFGwEbARsBGwEbARsBGwEbgZR2BmQHZTNZILavMISym5Lb8Noz6u+KpFTvgxQ0LUGjaX5hsXqaIbCaPXD4jIBv/nyBbJqsANtkoF/MDxR7LF4shk03m0Rq+EeUvTs6dQNmeBcxQCcAkSv5bVi3VqnwnhgkJ2CfNXZTX9/lgnouenj60tbXA01mUofZzrG0YORpDH+Opw6XyWCYbzzGLkmTbMkw20WSbiMm2ESAbFyAmx3U6IJsE01HpogMDq9BYfA65yl1wg4dRdCzI9rIeM+zD2QjYCMxiBGYeZBut7gBqsj3+ZB6jOBi+Ox+5fBPyuSLyReMuqplsuYJismU82WHq7e8XkC0HR2k0hJbiY0MQ10pY39kl2gxKV9QHgpKkixJkU+6idyGfWQLP6dOabGpDpgZki9/CMtlmsc3ZS9sI2AjYCNgI2AjYCNgI2AjMXAQ2HchGJtvSVTthbd9CUJNtuNSCxqZ22USXjfQc5/jcTKfmckaYbHHjAz4zv18fpotmJAzCSjPpKimBkZl7AEkXhR8ouTLZJQ8EjEsapfmO+l5MDFwHpXIVvb29aGOKKvXX9P0I4KWlm8ZBtt7+wQhkiwu3ScE10mfcEszvZIp1dk8CZNMPO1666Hi7+eZ+REKV8cFETDZ1Q5MuGgfZGgorkWe6qAXZZq5v2ivZCNgIvAIjMDsg26B2Fy0FByHwFiCba0SefwpFZPI5NORVaif/yE5XJoPRagV9A/2i1cnXbS6TBQLldpQUIo1IZ0qQdENXt7xsDchGTTbHWY+MpItSk02BbI7bBw/DKQy5xFaYBdlegX3BPrKNgI2AjYCNgI2AjYCNwNYYgZkB2ZJPLsw2+Y9isvl+G0a0uyg12fKN+6F/pAnNArIVUMzlkY8ZHwjbjPQ15mfGPl42K0y29tZWzUgLVFYkSV1CrBr7SRofRCCbPk9x3zTfjesD9b1h55WrvqSoGrNPgmyB/FjrDcA7h+6icOXXmnTRNFAtfpJZtFQCKHfRiZhs44BsTQ2NE2q5bQzIZtJFwXTRvpVoalgVMdnc5fDcLrhBWbMebLro1jg02DLbCNgIbI4IzB7IRk02gmzI7FgDsmULRRRzRrMhp16udBsKfPQPUpOtA1lHMdmMRmj8fRZ3sRb6ugbZGhoaxCxByaIqkM1zliMo3W9Bts3RtOw9bQRsBGwEbARsBGwEbARsBDZBBGYRZGPpufkc5OHT+MDfFUue21E02QyTraGpDcVcAYV8TiRhMlk1v8/nsjJPZ+kkc0WnkFCTbUOXAtlEu02nb8YJW/FMzBDdcT2RliHzTLmL+jHzgijMaZ4AzIzs7O7B3I528QRwHNohqE9S3kw5kpIcp9YZPWnGB/VqNQ6yxd1F6xof1EkXJTppQLYkey5+7+mDbL42PnDg0/iAmmwCst0JN/grihZk2wQd197CRsBG4OUZgdkB2Zgu+sTigqSLVp0ddLqoYrLR7EC5i2aRzSnNhni6KJls+TogW+AqbQYDulX4enQdYbIZkI2bZX51GJ7XiSyWa+OD9HTRSE3NMtlenu3bPpWNgI2AjYCNgI2AjYCNwMs9ArMDspmo+YIDFVDV7qLLnlfuogTZxF20sRV5DbIxZTSXywvI5mU97Syq4Cymb0rqaMZTTLZ2Gm+6CmTTzLO0muIsnfw2x/HE+IBPO54nQPwaCjBzBU/q6uzGvG3mai23yE8gzQdNQD4NsnX396drsqUV1oBeo5rJNqe9vYY5MOaczQyyEUWkJpsB2fLVRXD8RwRky3jdcPzRSTDZjHBfA6rVuShVdkfT3PcA2B/AfACtmmZYS2l8uXdL+3w2AjYCr9QIjAXZBrvvhOffB897Dhl3AGQQO6B7s/gBac0zZXkd3/sJgixofBDXZEtjsoleg7yAI5DNzWZERqB/cFBeuAXXhedwn0lNGuoxs6tO/XRR192AnLMC1eF7E5psg3rnKmHWbY0PXqmdwD63jYCNgI2AjYCNgI2AjcBWHIHZBdnEDCzIhyDbktUKZGO66GipFQ0NLeOCbCwd1w2incZ5fTYTgmzMQiEjbSKQzaSLpoFszH3hh2meafpqXL9Q+7m7q0eMN7nGCIJqjXFZqoeBBtl6+9JANg2OqYzSeI6pWh5VA4Ci0aTOxdNzolZmKk0BT2mabMJkoxEEnSO4GKvzMdS70YqPnp5ezJsznruoul6lGigXCccXJhuND1LTRVHh02jKoBLGU7UYK0yYU2xBtq14FLFFtxGwEZixCCiQLQCBtLUAnsJg913jgGzqxupVFmd/kWEWgWxDpX3w1ydzYbpoLtuIbK4BxQblAEqQLZ/PhUw2vmxHK2UB2ZguWvRo561o3LLj5at7RRoJxn3IG6PJxpem65QlXZQgW6V0XyJdNA6y1XtZbaS7aNqW2CTqzEwMjLNR/DL8Te3i0Z1J10Do3KCOVL5NG/cRFye+y2N/R3oV6vqmfOZOyXJvXAm24LPr1WtanoHuKPHJXjJu9Z50ouYz0e9bagS3lHLXNTzZUgM3yXJNFN/ptMVxb63HZbKJt+TPRHHZkstuy1Y/AjNdrzPeP2zl2Qhs0ghsJMgmHYpgTnqh64FshsnW3KCYbNRjEyZbVjHZshlPjA/oLKrmr+rjeBmRK5vT3qaMzjROVe9tQhwIAni5ki7Ka4kmmxTZPHttDHgfN3AV8DZFT4Bwc1/L0owLssVd2qL9exflIAgfUpgDsfzUKMxGSI5mDnoC7rgiAufFH1IuPPYBw4m4zm81IBvTgjzJd43oevGqZUCox0bkkR8/GET/wGq0Nq2CV74TXpVMthXwvA1wKZDtEGhTw+7kQLY90DT3VMtk26SDgL2ZjYCNwJYTgemCbEm1g1qQzRgfjOJAVJ0FyOeakMtH6aJFiqLmsqLZEE8X5TulY047im5mDMjGFyrhwFr+WTqTTdxFM13IBMu2WpBNNqX0+8yAakYKNg6yiWZEbFa0MctdA6yNbZ/qva4EYi3INmYSmtz+TKz+pgpCTrR4nOj3LWd8qS3JllLuVzrINlmwd6J2NNV2PdH1Zuv3LaXdzdbzvVKvO9P1urW051dqfdvnnigCmwZkq1TbMUpNttU7iyYbmWziLlpoRiFfRC6fFU02A7LlshmRdTEgW0YgsQCem8GG7i7MbWuTdNJJgWwyL86EIJsheUXY0/RAtjS5s/C7OJOtt0wrgwk+3HXyA2EAGJCto41IorZYJSqoAbPoYgZ79LWAnSusA072iSR64a63YbKl76jznqOVKnp6esRFjiCbTNpjpY520VX+bMUneMbADqG3bxVaGp9HtrIIbvUhNHjPwXM7iU/WgGzpEUimi1qQbaKmYn+3EbAReDlHIJkuOlkmWzrI5vsNki46WNoTjz/ViFLwOgHZCvnmGpBNabLlkMsWkMllAQ+ymdI/NIA5be3IOm5d4wNTG6YE3NVKcxcF1iHvrhTjA6e8SNxFPacPjrMJmGzTbDJpL2+h2Mv7mNtOYzmE07zVpE8j0GdAvI0B8CZ9w638wCTetikeZ6YXm1GZazMZNvZZwvatUa442FMf4J3KXSdf3pm53/hlm716meC+KfGdShTtsS+PCIx9S9c+11Tb51SPn2oUNxfINeFzJTdN9IPVE0yf6nPb420EZiYCGwmyaaSlXlmSTLalL+yCtd07h+mihYYWMT4gk61APTatyZbJenDdGJONDGjXGQOy1fUE0AUSJlsNyBZoT4CoxOPNv6bKZAuvSiacC/QwXbSzVJLhgJNyY1lq/i2F07mqAmQxHdP30dvbi9bWFlnUhDQ+PaioaxhrVHVLuYYw2folcApJ1No5sS3e+P1NYclZo/ZOX08v5s6dK18zLWjMR58sTDZxjiC4N4y+vufQ2qBANs9/WEA219kAV1hs5UQKU+Kqkn9LxoVNF52ZDm2vYiNgI7B1R2AsyDbQcxcy1XqabOppuV1R+0kw2Up74tEniwKyBd5OYnwgTLZiA3I5Wnwbd9GC0MkDN0A18DEwNIT21hbkvYzoJah7RRMHmYSTcq5HeuVY5KKrq1s2e/g+yrgBKtUR5LxuZLBkAuODOrVHFyXqTyCPcnVblKq7oaX9zYB7BICFABoQIAvIn7rs+ik1DRNRsvV4RW5XmQlD2sQhXgNxOTlTno353RTcXDcj0dAstik91Svr4AkXa7MUjtm77+RBq8k82ngg22TOn/iYmS3vxPcb/4jZq5cJ7ruJQLbN9XwbWy+vlPMtyDa5mp6wHVuQbXKBtEdt5ghsWpAt1GQr7IPRSjsMyEZ3UaaLJkE20JUspuJl0kUNk21SIFtNuuimAdkIzom7KEG2pevWy3BgckkNRczRoFVgKGOBIzmqpOwRZGtra1ONw4+c28y5kiwaA73E4Y0suHJZFjXKklVp5JiJeLylKR0dNUoR2OOiqK+7B23tLWqBQlBTD2JGc0eBgJDrj4yMqOOcYVQq69FcXIUi7kZD5kkU3ZXpTLbEqiNMH3Uo3GdBts08Etjb2wjYCGyWCCQXoWONDwZ67pwRkO2xxQ0YgQbZso0CsuW0u2jeMNlyCmRzyGSrVARkI8OZdPKMcRI17K0Yjcq8xqqy4eOI5AGtvOXdR4OGoAzP2YCCU5suqphswzHgLmWDR15UmxZkiwA2KuSpP9wyMv/PIpFMb96kcUYZa5C/mWtE4g76lZ6QJh3vd17D/OE1eZ+MhhL5tynDRjPathItp83SRbegm060+Jw282SiC29BMbBF2bojkCaArdYTY0cxq8k1vbreUrpzvXJMt3zTPW96UbRn2QhsbARmFmQzRKkQNtLGBz7dRSsLsXT1zljTuwsKReMu2ox8vigstjjIZjTZSLIipmOIVQZkm9feLt9PCLKZOXBMky1MF5VBPV2uzKR9TpfJVgOydVWqxPkU3SyWgxlPxzQ/MQmk7FfR1dMtjm5KeE4zyxLnh1WvwTm+oHr7++QcMgjUyylQz2hodPG/dbYtF0Tl0aoAe3PndagXne8rEM8JUPGV5ptJGWUKEa+trj+EgYHnBWTL+4uQrTyCQmYlPGe9dr+LNNmSTbUWZCui6s9BqRxPF93RuotubP+259sI2Ahs4RGYGGRT7qIPIOuugOsl3UXV403EZOsv7YlnV85FyT8AvrsjMhky2BqQEfp4HpmMK1psXianNmoyilVdKlfQQCCOdt6EeBw19psFkSm9p19xfGnz1THQPyQaEI7L4/ntKDJuJ3LuMjjlB5H374mli26ZIBsZbPQ5GgbQB2AQQEkDbQZcC5nmMcBN1Yf6JBlvaWy2+NIy7fcwxhqcawTA7bBGBMgR/Azvp+C6aaXdWZBto8eJacV9inedaJFpQbbxA7op6miKVfqKPDwJtNXTpJt2e35FRjV66InGiU0RnuS7LH7P6ZZvuudtiue197ARGBuBjQDZCN4IgBP1pKmAbKVyGxoamkKQLVeIjA+idFElSUaMSjaHU4wPxtvANSVLNT6QyW86yGbi5DuubOb3dPeKu6iSX0n3BDDnqHvGmGw9FWqymfTO6IbJibUierkY9X10d3djjjh9aic3LlLoSkpGwJhaVDfjp7e/H1nPQ0NDgz4qfl9eLblnrrC/8mgF3X0qXVRMD/iHVAZ9fBzfYwpRuap03gJnCAN9z6Ol8Tlky0xpehh5bwUy7oYxIFskbFubNU9gMQgaLchmxycbARsBGwEZczm+Es6hu+jfMVMg27Lnt8Wo1mTzvCKy2SK8bE5AtmzWEwZ0JpuHQ+chJxCTm7ogG9P8xV1UvZE8bvbQbVOYbMDgwLDsnBGmcsmA80eQ9bqQdZYi4/8Vef/uCUC2hLrKLDHZxttpZw2MAtgA4Ma/Lcb1f/4zBnwf5dimUyStkKZ5Gp9gRBqqqpFP/t8mBdcLfOR8H3vPn4/PnHQitgXQDIBRNtpw8l4WENQ82WTdTetNhiZ7/pbZdZP1m5w/TZUBmHY9mbsx5vxxxl0da0H4uu2VRlMyX1Qbs9N9zpc7c2hrA20mW49b23NtmaNFWqmmm+483fMmF5lNXd9Tvd94ANvknnB6R1kQbnpxs2fNVgQ2DmTj/Fm919PLV89dNF/YBxV/DgqFJjE74Ia3uIvmcsjk1UY6N9XVtYnBEPNx4GaUu6hhsinsauy9BY8SDEg9n5IrG5RyNou7qALKODOVe+hrJCXLlCdABT09vZgnmFctyFZ//qZwr+7ePjg9lVHJCE0TZEy6J3CRUvUddPZ0Y25Hu3J38LmXHv8oo4PwIfVPfMj+/n45hyCb0WQzZ465fxgkPmQZvT19mDtvjk4zrcLVCwmWSQVJPRQXXgTaKkEFLkroG3gOrcXnkakkQbayyjnV2nATgmzVeShVdkfT3PeMcRc1SwjDCkip81ATyGSlTvR3stlMdHzyd3t+bQRs/MbqNcXbq20/tfF5pfef+v1FgWwBSnA0yGY02abDZKPxQdmfDzLZntDpomSyGXdROg9lJWVUabJlcwW42QxyGRelchkDA0OYO7cjTBdVTOc4k00znUWazUWF/psO0NXZg6bmBsV4CyrwnCrcYL0w2SqlB0TDM+c9C8/pgePwWc1kpM5rdROCbCwBa2AUjrDXnhkaxud/dhl6c3mMiu05kPHV5COk2Rv5B92w1ftWxUK9P1WNT+XfEgknQJUurtQvdQDPB5rKJZy677547+GHgSqqRZ02Gr7jLcgWDi8WZNPtb5JriMkyjCZ5uS3usKmCBZv7ASzItrlrYLpg2XTPm/h5NwcQPtV+s7nArs1134lrzR7xyozAzIBsMhVMAdrqgWzZ4j4oj7ahsbEVeRof5FW6KAE2ysEQJxJZMY3zqLmpA8fz0NPVhQ6anXnRRvBYoC3afFWbwI52F4U23ozAtzjIFm8D6jyIJ0AvmWzaeDOJXSXbjZpDu3LPnr5eOL3lUTVXNmBYzSS89nQeWKkiAtmccXJiU5DE/r4BOBkaHyiQraZOEsdH5XHHgGxxYwWDVJpFoe8r1znf4SJjBL39K9HWsBrZ6t3wKg/FmGy1IFvdDua44EKwWp2HkfJr0DzvvRpk2x4+WuDAk5QdpioR0+U+LRdAlNqOQAylPRf/faJ/2/Nt/Gz7UeMS3Qon6i+2/83s+JMebyXtH6Ai6ZUO1guTjZpsXuVe5LyVNemissul37zjpYsSZBsYea0YH5SDA/H/2bsOKCmKrvumJ+2yZBBEoqJkRIkqWVQQEBFFwUASyaAgiiBRSSqigpJRjCggOQtINiAoiookQaKkjbBxuv9zX1X19PSEXVD84TtTHtzdmQ7Vlbrq1n33GggXxQ6XN47tvaHZAJANL2AAbU63i2UH8PKDY3XhggXJTRq55EvXrtPg70dyI4aIzp07T3ny5JFUdB+R1GRzaweF8UHmeopxHSJNs4JsobZP1IvzymiyCZI8+oFl0iA53BdlmOi2Eydp7OIllOyN4W/cPh/l8fn4p8PAFpDfiMgE0WS9iMXJ5auy8STEQZTu8lKqy0mZmou8GWl0d4ni1KdlC7qBw0aFThtuBSKVNSTuSi06sgu7y8n3YuIYnktmNdVQVvIwSop0XnbPeymLReuxkZ4n4ndyfLUyDQMmmraJUVBphHkgdc/snvffWthkV5//1n3UdZQkCXbc/0mylk8kcMIceWwGBdhUzkkezPqwhNJHyneocQfHh6rPwLL3gzf2z8XfSqUxZ6V2pdtPuP6Wk354OW1OPQ/eomIpFnl8iTT+5KwEg4/KLt85HUsCxvFs2lV29wwYc3LYRsM9P99LFbQpNh7YTw3JrOUayGaMz1EdZCNnkPPnv3Lg5+W2l4jlHKHs/u37Ra93JUrgn4FsYt5jYWnZsmgH2Q6eKEunE24ih7sS+YzC5Hbl4vm9B8ZlHje5Mb8HwOYSWmx+kE1cWHN56EJSMuXluTs6uRpHQ5cNzldIU1pGOi9HvG6PmKNZxxk7hU1ezqcR+QyDUi9cEOsFnk/7U6ixQc3YcdTF1HRyJEmQzZw8yF9CDf0MsukGnYtPMOl6YYXn7CAbOZnJpkA2TTLIzOz+CyAbruWzgWx2Jhs02TTtDGlGZlA8cahqQiPR9VjS9aKUnlWBchcGyHYb+egG0imfpBv+s4nWleg60WtGSyBaAtES+PdLAK+sLHIYGeRwnCYn/UGJ8evJY3xDLu1PcjpTyMEsNwBsfvmA7DTZLsBd9FcvZfhqkcNdmlzuPMJd1GZ8AKCNtdmcAmS7kJpKhQoUILcDxgdOIjl5thvj+N9vAmg7I0E2YZbgI6cjk8g4TR7tT9LTv2GQzes8KEE2aLIhXV0gG1hs54lo+8m/adzSpZTidpPHl0kvPPMMFSci2DooMwKWdrDotf1b7QITCoB9CUQ0d8NG2nnkL/L6sqjRDcWoT/P7OR/QZ+P7hwHZsOBkNv0lTNiti5ZTp07Rn3/+yeBd8eLFqXRp6KUGppwvcvznQYvj3LlzVKRIkbB54xZhGHTi+FEqVqwYaZqbCzri4p3Zk362pdk25WeXk9fs6tO8JhaDQDrVT8uJmJ8BtMmXL1/A5aytPmheiOsgnAN16HDQt99+y4YiuEaJEiVEqMe/5Kab42fM7sAcfh+uHkKBYZcKYoWab6vr4uf333/PbQgLguo1a/hHHxvIZs9juL+D8ifrP3xb02nXrl2Unp7Ji4sqVaoEjID2dpCamko//fQTA/ao95IlA/ugz5cpIl/kEuWXX37h54OBWqlSpYJ0Gs38+jtHjsaHS+07OQHTRBcP7q85bEZh+5Io0H/puv/wOur5Tp8+TQcPHuSyxrh30003ZfuYofpDtidFOCCnZY3xat++fVw3RYsWpZIlS/JVMWb/+sse/v3GsmXk56FBtksFfUNle//+/XT+9Blm2tx8881UuMh1/+Dx/zuQLafl/A8eJnrqVV8C/y3IduR0eTqfUo50rTxl+gpSrth8LAcTw7IwbgbaNJeD3xUA2dBGFdiG352am3GkPLlzS+PRQNArVHH75AQmNT3N6Vp96AAAIABJREFUBNmc9rlmGJAti3X/dUq7eJHi4kAOIwo6V95UjYNWkO3CxTRypGRkGMqh05rBUIsUP8gWT9cVKBjG3SF4kBB4owDZnC6Nw0UBstnDUe33Z/0c6MDZwkXVrjGOt7/s7SAbmGwIFwWTTWmyOZ1nTZDNdE+VN7fTDgUSm4uyjKKUnlmJ4go+TBczK1GWrxj5jNxk8B69Fjam1/pMytchVEMIFxMcPd9fAtHyE3pS0fYTXALR/iPKJFz74LFSiv+Haz/Wc0OVJzZUxII5izRHOhsFuJ37KSvtW3JkbCGvE8yv5EsE2WIpA+GiaVVo969eStdrEblKk8cGssV43eQGm80DEwQXaS6n3120QAEhsC+NePB8YG8hwZma5Qvk38r1R4FsTu5POEow87zOw5SVuo20rA3kdR2U4aL/fyCb/10XzGRTINvWUyfptWUr6KKmUe6sTHqle3fC0qiQfD/iEdXZ4WDCcEx2O5MkgHkjQTvk4xQRzVyzjr45eow03UeNShan3vc3M0E2v/mBan3ZLCYkeON/wYfRZDM0+nDOHBr1ygi+8DPPPEODhwwJbuKhJjncUALhU7ST9PR0GjN6NK1cuZJDGNatW0expo5s8IZaRkYGNWpYn8+77777qG/fvnRDcbHgMxPAX57YyfN1g7A4Q1suU6YMORDmawNQRMuUrPgwjCX7AtcKaB376yitXbs2IBtW5VuXx0O1atXiMIhRo0bxc/bo1ZOeffZZAcIR0XvvvUf7Dx6gN954gyfB4ZNO69eto65du/K8EMd++eWXVLnKrXzKmTN/0/Dhwwn2JJznbASHn+nWg26//faQtwOgmpEOuw+i64pcTwULFoyQr8v/CvX55fwFHF6Cf02aNOF64nH2MkCNUOcEMbV0g1599VX6YM5svg/myC8Ofom6de8Z2JzC3B/32L17Ny1ZtFjk0WTyBJZD0Nzb0Oj555+nuDy5JZilU/169ejYsWNUp04d+vyL+fK5Q4cFHTq4n+655x4+t3efPjRgwEATXD18+DA98vBD9NBDD9HgIUO5fVQoV57Qb5o1b0pTpkyBeCY9+uijdN1119GAAQOo7C038/0A+jKbwSBavHgx/f777+JBVPuRm/PW9oR81KxRm+bNm0eH/jxg64ey/1nOr1mzJt3b9L7LrlPOziVsEFx+i7z0M3PaTtVxaO8vvPAC3+ixxx6jca+Nt5Wf/FO+MOxjVljQVzdo6dKllJSURFWrVqXyFSuwDlO4lC1orRv03XffUfvHQXog6vBUJxo5ciSP5xjHuj3zNH/+0uCXqVu3bsEMTMU8gyFfQgLlzZtX1GHQ+yBMDs2Oq1P//v1p2aLFrPc6ceJEav3QQzZ/7pzX2/59e7nNk6HxhlHuvFA1DZUuDYwLOfbYxpCcAs45f5rokVd/CfwzkM2uyeaX3RJPHjFc1FeQYmPgLhpDsR4vxXi9zGTD3IH12JyCzeZPDo5igSZbgXz5zXDR0OGbUmuNmWzgZfvDRQM12dTVg+d11nDRhPPx7AkAgC1SuKh/DWUJFwXIhtvY56D/JsimCjvpH4BsSYnJ7O4gFn/+hhEKZPP5fCx4Z1Aaa7LljfkrCGRzUCYvvHIKsmX6ilKaryLFFXyUUgGy6QpkQ+WEZ7Jd2lAY3CWj54syuVyuYLT8ouUXbT857z8qcNAKsgUGE8JRKIs3KdzaGXK7DpAvFcyvraxn9k9BtgyjNhnOUibIFhMTSx5YfEuQDSKp0GRTTLaLFy+y03UokI3faVKrMycgm+Y4KzTZ8DwBIJvSZPvvmWzZgWwwPdh28gS9vnwlpWka5c1Ip/E9e1J5IsovwzR57JSLVey2h0r8vpcaFNxfcvA3yhdtA86msMB4d+Ua2nL8OF++QfFAJltOQDbrQiA9NY1eeeUVP+sqHChjaPTHH3/Qrh9/4PtWrFiRwRlcK4CBpRbj8uHxPRaR1W6/jT9RYJZqJy8OeJ4WLlzI86J+/frRc/37i0mjIZzMxe+ChTLn/Q9o9Csj+bMbSpagr776irwxytxJ3TAYZHvqqado69atDOQNGzaMHn/yiaDFutigDDSOsNZf0CJXbTwaRBu//pq6dOkS9v3JZeRw0JgxY+j1119nB/ci1xflPDkdGoM9c+bM4Tw91r4djR07NmTbwYcAvZo2bUpHjhzhYxy6YCl9Mf9LurncLXTo0AEBUoUARewXRb6mTZ1BTe9vFvJ+9957Lx08IBgsI0e9Sh07dgybr3/yBZ6lccNGfAnUEQM8zHzNGfsou+ME2CjDi2VGp7z7Hr355pvkMHxS8FmYtbwyajQ92eGpgHYX6tlwTbTbF54fKOqB3ZP9PQH9WghJi8/UvB+CJ9988w3Xv7iJj+rXr0+njp+gGrVr0edz50U0zfhT1i9OFf3ledH/DIMB3I8+/IAefPBBmvjWOzyHv71aNd50v6fpPTRt+nT67pvvqV27dgyYbtq0idmQqqz5OQyi3r17M/DN/c8Ckgm2pBDgRho6dCh16dyV28XmLRtNRoR4Lrn4UuViaNSpUycaNmJ4UL+O1HasIJDKn91UJLv6t17fDipFAqsCmKgWZipvJsm6zRb0szNaJeiEtjNw4ECeb7dv355eHTPGMgbDIEgnBxa+PHb4n8A+JgaVnW5Qs2bNmHmGxGBUG4BRgSlbcE0dLkG2x59ox225Y4fONGLECM7r+vXr6ZmuXQRA/dIQ6taju3kTvr5BDPBinFu+fDmtXr2ahgwZQk8++WRYkM2sD1lO5t+aQQP696elixbzPSa8JUE2dKxLGCtUBsvdUpY3D9FOP/jgA2rYWIw/wenSVzbWNnUpbVPd+3LOidSHot9dDSVwZUE2crhI1z3k0wtSuq8s7T92I4eLKuMDTwzcRWMol0dosrHxgRthoy4xlklNNrX+d1jdRQHE6dJ4QRaliX2HiKRMupAC3I5y54qzaCxLLW6LB0DAuGwaHyTQdYUK+TWO7fez/K002fARGx/Yw0Xt1W4F20KFi6pFgH3qHrwD7iQ7yMb3CjPpUjttislmB9nCKRmAyWYF2axMNk0X7qJudhcVIJt1AMHvQSxCyWSLBLKBBxFN0RKIlkC0BP5XSsAvKWp7IgdGO2iyZZJLA/PrEGVe3E5a1mYGqFxaCjkcaWK3BxsdEq2zM+MgtG8YbjIMwWS7mF6Vdu3xEEA20kqS25NXaLJJkE0ZH+AlDJANO13Q3kxJSREiqDJcFJsrzBeCZ7babQ/QHA0MFxVMNpjkgJ0nQba0baRlbrQw2fzGB/bn8b9ArowmW3YgG8JFt/19isYtXk7pThflzUxlkK2iZLKpLSDWRBNBff9aE+X5ABElE9FJIpq8fDVtOXmCyx2abL2aNQ3BZMt+cYDJfEpSMt16q2BBqQWcWkyHIeeYzxWOtMaLBA6gFQDZ22+/TQ8+1Jr/9oNs4jKnjh2lxo0bU2ZmJsXmjqNtW79htgMWTqyDJcsx5UISNWzYkBLPx/N5cz7+iOrVr2+CcTortuI/lfxMtmrVqlFKUhJPJOfOnUu176gTFF4ZxHRSk7nsgB6DaNvWrfRs3778rNCotaaUxCQRiuHyMLgCMA2sNfRZgGtbN21msBD6srVr16YpU6cy482E620ZGzd2NM2eMZO/v+222+inn3aJ8N2SpRn0we8AW6waulwPMlMoHzDU/vjtd24/U6dMZ9DOzizB4v7uu++mI4cP8ZkT3nyL2rRpc9ltOlz54oII2Wz3WFuuE4TNfbVuXdB2X04XnmFBEwtYO2nSJHr7rTdNHRqAUosWLTKfDUyz3n36ifZrKTfrw+M+O3fupE8//VT0nRD7AgFAhupMhsZMoLz5VaiwYLKdPHacatapHRZkU8xJK8gGJmf/AQLkW7/+K+rTpw9lZWYy+PHlgkUMhI8Y9jKH9aEuu/Xswff+7bffaPSo0VSiVCnauHEjtW3blipWrmQ64+I6q1cu5+s+1akjMwvQn/E8hw8d4HaG8D8A1h07d2aQbduWTXw82Jl4Z/gkSP7nwf3MjENbw3HDR4wKHxJu7WuQyzl3jrZs3UQ///wzIVQdgE1cTCwVKXY9lStXju68804qYQuXtdeRGtNQ37Nnzw4G18P0b/VeC/cT93nggQdozFjBQPO3O50ebNWKNyS4XegGGZoj4CdYI1g7MciDli4d/hgvku3I2o4xNmD9BvbwwBcF+y24P4hx58jhw9SkUWNxb5eTfvjhB8qXP79Y/1lAYCtQGbFvSZDtifaCyfZkBz+TDeNW925dOc8vvDSIuvfoQUmJibRnzx5meX63/RvasWMHM49Zs0nXKVfuvDzeXX9DMbOqjh49Sgu/nB/w/nEEvVx0Bun27t3L5wFILFexQuD8I0Rdtn/8SWZt2lPZm8qw5hHa8bwFC8xQ8aADzbVrztaekMQIDbz630f2e+Ddd+bMGf538uRJOn78OBW6rjC1bi3emTkd+4LzHv3k6imBfwayic2O8JvPViZbhn4z7Ttahv6Ov9EE2byxgsmWy+MRIJtXGJu5XCJcVLVZFaIZALJpUI4OE+EgC1jlDPnAWsGhBYNskepCh1ka3EVhfFAY7qJyg806ZtkuIO5pcRe9NJBNoyyfzsYHVgtVHjhD5NQauoCHBMjmcjspNjbWb3yQQ5ANpgkFCxUwmWw5BdmSkg5T3tzHyJO1iRw+YXxwqSBbFmuyXU+pOphs7ZjJBtBNN6B648qmmq+e7hTNSbQEoiUQLYF/VAI2kC3G9acJsrkdBy4LZMs0SlFKamX6Ce6ienVyaGXI7ZXGBzaQjR2ImEquMQACMVNQxwEiIVw00iLe+vIT4aK5mf5twPRAA3ByhvAMvnQYH1w7IBvCRccvWUGpLhcVSE+l8b16UiUiQhAdqyDpXFyc4LwdcrLttxUVB+bgb6w3sI8IkO0EQgtXrKJNJ07y5LthiRuod/P7qYTUZPMz2bIH2XD7zPQM+uyzz4LyqsKArW0YOmBY6OC+devW5ZBN61rIyrIwN/WImKlT5qYbeeGJMCalAcLAhEOndya+xQAUUrcevRgQUEWjwIv5C76g+fPn86IKi+tnB/S3SfHqzM4pW7aszLIICz196m8+nrXqHA7a/csvLKNhZ8NYFzM4j+daFrZK2IWOZFycP3uWwYBG94gFLtKhgwep6T33cj6at2xFAHegxQSwMC39IpvM4DsswsG2AzMIu8vLli2jxo2bsEaXFeX5ev0Geubpznzt4sVL0qpVq2jatCkcBoheBTARoXscbhoBIZ09axaNGz2Gr/Pe1OnUtFkzc2JpBZVQb8eOHuH6mjZ9JoHZdrlJXTc5KYmgE2ZN333zLb373iT+6Laqt9LAQS+azFhrPeD3O+64g9m1VgBLHZNd3jCOjRw+goFWxTwDm+2hNm3onbffpnfeece87sNt2tLosWN4QWJtG/Z7IB9gDSUngmcaITmEhtr1RWFRYkkOnfsHQDaEFM9FuGgIZk5YkO255+n02TPUuHFDAtv46S5dOFz0gZYPMlshLtbLzEkAuOh7v/2xlypUqEDLFi9jkGjvvn0Mzg0Y+LzIlEHUp3dvE2RbuGQx61+hP6M/bN64gZluWNyEAtkA6iA8UW2I43hcH+MEM9mGj8yWyYZx4p233uYQbN2QQJRlfYl8MPBERDWq16K+z/ajBg0aRCz+8ePG0PTp07nPWccsezhvuG5jZSVCCByQPkAQMAYDk073N2tG+/fKcFsbMeByABPFFOcQ/ZdFiD7AJgCPKqlF8Lo1a7l94z6VKlUSfYnrVYyH1nfSDSWK0y233BK53dpAtqc6+plsKlwUZVasRHG+/okTeEOJ4cdaZmiLd9WvRy1btKLmzZuTJ0b0K6Rt27bRU08+bp4nPg0EtYT4ul+D055pljyClpRcIas6XrliNVWohK0wP1gFgLN8WaGBB8b06rVr6ZZy5UIvrnMIsiG07sKFC5SaeoF/XkhJ4XV4SnIyJSYlUXJiCjNK8Q/9MT4+nhISEujs2bP8t50ZWbN2LR7Lo+l/pQT+AcimiTEwJyBblq8AAWRTTDaPtypl6YXIDrK5PV5hgOB2maGiHDJqRmJo3D4L588v3EcvAWRDG9ecjiAmW6iatJO8EhOSJMgG5Mlm2hnqAoZGumZjstnDQ4N2ymTYjR1ksz9kOJ21QJDNa+6whQPLgh4yOYUKF/SDbOq51PnqeKXJJvam0yg5+QjlzvUXg2yhmWxqkBRXDIqmcYAxIUC2C1nlKXeh9pSWVZkysopEQbb/lXEm+hzREoiWQM5KIASTLSv1W9IyNjKTzelMJocj3c9kk1c1Nb9MZptissVRhq8EsfHBnljKoJqka6XJ67GCbF6KjYnhRTo0GwCyYTcck9ILqRdNkM3tdF0WyOZwWNxFI4Js4XfsyPhvmGzIgdo7TFHGB0EgWw+qSA7WZIOKFi8LTIDG+gw52wUP1zBwpQwiQj4QJAqQbfNxcNpEuGjvFn7jg+Bw0dBXDWLAGwYvDlYuXyFf0GJSaJ2vYDG0Yuky/hzAQIsWLcyLmwtXuZkHlhXYJn7AwGAtKDAbzDZqWfRZF7dqwcQaUSpsSGr4mPmRizBe7srJRIuWLWny5PcCHnjzpq+pS8dOvCgHWAAWBRsISIbd+XPneOcVbIu0tDT+CcYMs9Kg2aOYJk4PM34ebvtI4GJVN5h58OTj7QiMjK7du9GgQYM41Ktzp060+WsRRrdi1RoqV6E8z5PfeP11mjblXc43AInX35xAzVu04Pu9Nn48zZw5k6pUrUYffvghh2gj/f7bHi6/1JQLPOmdN28BVbv9dgYhEH4FABR6Zp988gkzlbAAFvUnwBHFsMBzIZ8HDggNrfAgm87g5N+nTvH5n372OQNc/zT98P0Ofg6rtpd1caz0LO1EFiW7DICOQxwvMR396zA999xztHvXjwyyoE4Qltv20XZm+3lv8rv05sQ3zDZfttwtHG5XuUqVgPDlgFvrBreLnbt2BPSX4OxprMHVvWdPWrFiBS1fsdQEIsAmQ9tDXQMMExrJRI888gjrr4kkQBIwCwFCox/07teX+vcfyFpXT3V4ghlEPZ7pxqDfho2bqUePHswEQ3uAPhfqE0ATwD60mfHjx1OJ4qVozZo1FBunwq51AbKtWMl3jSRvA5Ctc5cu1LFDB9q2eUtgschOjv7LLCYJsg1HqKEtHFydiPYPcA1MT8OXGZbxZr0R91GnRu0ee5yZodAQRbKHVY4bN477FTQQUc7oKxz2aRmm7X9b76NCZ+G4h8UngHEVlhtY1wpk+4Pra8DAF0M+hxmWJceiyDwRcYfbqt9Od911F/+OMGVoMap+FA4ctIJPCshRn3Xo0IFGQSogRNq8eTNt2bKF32cA81YtX8HPUblyZap95x1U7HphfNOtqwiTV21WVi45ycnjf607anGe69WrR3Hot6pBKU02w6Dt27czyGZ/B4hr5fDdKRnE9msg7LlCRYBs/utgfK9UToGLGm3Zto2K3XDD5YFs8v10d5NGBE1ElUIxIEMWtO1DVTzID963/pTDcsjJTaLH/D+UwL8LsgXtzTLT2Eu6XpDSbOGiMD5QIFucDBUFyMaabG7BZJPuBmYvUUw2RfLKDmTTzbmcNN60gGzhsCpUghV/ApPtPMw+ixSWBl1g8IZeC5jXlHjZ+aQw4aLW000QTJ6UoeuMdgPwgm5HTlA9XE8ZHwgm2+WBbAULFpAuZcGabJFAtjxxR8mduZFBNriLuhxnLOGikUE25Ntn5CKfr2gAky1Lv55BNsNwRpls/w9DQ/SW0RKIlsB/VwLmjqYGTROE2otw0RjXEcq8uM0GsqWKRUKAu6jIqz/cMjzIZjjLkMcdx1ps3pg4Zm1AFBW7zkoYFSAbXn4KZLOGi+I+oYT8g5lseVijgYMeoTHnPE9OYx/pGdCYszLZrh7jg1Ag27a/T9K4JSsoTXNQwYwMGt/LD7IJWx6h6SWYUJLJZmqWZTdJtpekanPCNTLTEQiybTlxymSy9WoeyfjA33atTIZQIBvAF2hjMbtKglf2TUH7Yk6xvrDotC6KeAHeubOFMaYLMOIHoemmksqHZgHU8F24UFQ1MTMcgs0Exp06tmXLljTJBrLN+WA2jR71Ch/TqlUrDl3lJBeM6Rfg2SoXibgeR2aJOuQwCrmIAjMHQvF9+vUNHAx0gwGSgQOeY5Yf7oNQJjBroD+E67Vt9xiNG/uaKAuDmOVwf9N7mfWB+0ydMZ0BLITaQScLqUjRYvT+++8zGwUuhO3bPcqsB1zv5Zdfps5PPyPyoRl06uRJ/gzaesVLlKBRI0cyQMfAAEvUiV3hUOndKdM4v6GMKcCsij9zlstj0cIldOtt1f7xQLhzxw/cDqwgm2pT1lB3gKJW1s3lgmxgr33w/iya/PY7BGdOJIxzE995WzD4LItv1MWXC+bR0MFDeMzj+zs1DnPs1/c5S4inpRgsIBuYlPc1UaCYOAZzeAC7CEuDBhdAtrfeeovemxzIgLKzjNCOhg4bxlp/AH7vvbcpX8+XlcEhZSgzhFXny1eAKletSiNHDef2ffqkYDcVLVac79v1mS7MEgVjCcywF198kRYsWGA+wCcff0Z31a1rARj8IBvydEfduwJAzfNnztKPPwqg0gqybd+yldsyAEC8M1Q6d/oMu6GqcNEREM0XDTegLaGeEP66dvUa2T91ypc7D6FPo1+hHJHAPMSxeCZ8jrLh/kua2b+VZpr1BgDZZsyYwSAbzEUAYFpBtewIxepaC+Z9Ti+99BI/D5hsb0582wai+UE2nLN33wFmp+JFCSA8MT6BwX4wbs+dOcP5QAJgbo5NRGxegEgksA5Lli4V1O8GSi3LUIxjdTCbWbjEOKnaF9qNYgFGAtkALk+ePJnf7wEguAQFK1auyqB1d2l8UPqmG6lmrVrczgDEVapQWbgnW14YuM7mjVvYgKZUmdIme8sKsqENDxoyWL5DUWzSwMUGnNrrS40n4Nygz0DXEXWkQDarxicYn1UqV5RZ02jXTz+F7tuyZYVqr/iMy1S+wNo83JrbufX9eCmsRQAeCH8FcAkjBoBsqB9/ym7+ENREoh9cVSXw34Fs6Vllaf/RMnQmsSy5Y29ld1Erkw0bey7pMupxu8RGqNRkc0rTNs3h5EjKS2WyIaYDTDaHBNmgOWpnD1urxQ6yxSeocNHITLaQIFtipjA+8L9cbACWnDRiWOFJtZ4lQTbhLsqT9kgb/MqWnpyUmJLMsbZxMlzU+lChFkU8YEh30YSkZCpUCDGxuKXYJeaBVl5EnW9lsulGKiUl/UX58hwnd+aGICabAAgjZF6Cg6FAtmi46FU1UkQzEy2BaAn8FyUQxGSDG+f2HIBs9nFWgGy6IzdlZBWni6lV6affYijdqMFMthhvHnJ7Yiwgm4dBNmg2KCYbFjUA2QoVKEguzcGbPooZY2VIK4DQCrKdPnuO8uTLSw6EckgmG7ulOg6QDmaebwN5nTBySCCH4/8TZAuuVAW0wdWTjQ/+/pvGLVlG6U6NCqSnmyAbwkU5jFbMvMWFWCQ8UEif8dDLaDvgikOdT4WLvmtlspW8IaK7qMlgkovaSPf/66+/qFGDhnxk1WrV6OmnhXOcSmA3LPpyPi8uGje5l5kcZnLozIgBAwaLuKEvD6fOT3cJWIBipx9suXAJ8xurRqFYSAWGvfpBTDUhkd8bGrezkiWF2yjXgmHQ2DGvshYTGBEIc0NYnGqndeveSX8fP0EiFEnc2R0jQGYOacXdswSIpmdl0QuDBlH3nj3kjf35YqDR8PHiGyGtSGqxdf3119OqtWsoD3TmOE9CG+nb7VuFADgR3w86bMdPCXYiWIIIQxPabER///03PflEewbbcF2wcKyhWFhMoq6efe45BnPAYtu5UzIGQ8iEQC/p223b+RrMZGvaVAAOtvDY6tWrU3L8eV6srlq5hp0Kw6VQoG1A+LCcR548foK++OIL8zIodYCJKSlJfP8nnniK8sPFVG4cmAYO8oxefXpzeSlw17yH1EJUGn7paRdZCwysqBNHj5n3K1GiFE2dOpUqVkWgtx/NNRftpDOI1KdnHy531f4AaHXs0pnDetll1aGAJJ3aPvII/fjDTtY2XLh4qaVPOOjnH3eylh3KEABXj+69GEx5d9LbzChr0eoBFoU/duQvDhetWbM26/ZdTL8oQayuDA5WqlRB9CXM83WMpX6X3NtrVKd5CxYyI6iDDLtDvYIVN+zlwbRyzWq+1+YtWyg9NYNZRefOn2FDktYPtmFXU3/4dCCTDQzM8uXLm1HtG79eb44LDLJ1ejpAk+2XX39ncIibuoNo/bq17DqJhHBRaLKFSs8PeI7rC1pcmstFvXr1ou7du1NsXAzddeeddObU31znW7Z9Q8WKCT0vaFi9NPhF2rBhg7mQe/21CQK4UqC/BENeGz+WQTb0n/FvvE6PPCI0xrIdkG0Ne97nX3A/R2KQ7a2JgWAwQsOb3U/7/xDhogyyQXZBM3jTYdPGjaxBOXvWB8wQq3eXYIdCj2/u55+b49CtVSvzWAkHWWgEii0cv3v3jz/uZkaqWhPi/QpDgsTEeC6nDp07EfqvVYsbbBN2HZYvgRtvvJEZjqHSWxMncHg7yssKdqsNjSqVb2W3z65dOvH3A14YSL1kGHHYMQIhrBXLMzDasFEjNhzAc6lwUeQbjEQwTP3dS2TWbv5g9v8QTES8l1RIOoNsMlyUrwPZhaQkuq1aVcGiIY0BOW9soAOrfTxTz6SAM0Fo8b/fEer/66+/Up7cuTjMH2xJGNLkz1eQwUb8jnEjIfE8b76g7SLhe2yuYONBsUmt5R2uLKOfX2sl8O+CbPanV5psYLIBZDsgjQ9cMeHDRRWTjTEeKcHgdgC2N8gKsvH4Bdd27kByhiaZo8GojgDZNJdGcbEx2Q6vQZGUCUlU+LpC2cqVmf3RqsmWkJUVAmV8E4SoAAAgAElEQVSyAmdCwA3/w0CW6cuihIR4KlSgEC9sRMoGaOMCEhaqTqfGLzv+JDK+JQcxjdIzMykxMYmFTuUUM+y5WbpBWSxMLMJFEwGy5T5G7qyvSfPtoFjtT3I6hfFBFGS71gaEaH6jJRAtgf/XEuCXWBY5KZOczjMUo/0zkM1HcZTpK8Eg24+/eimDapOulSSPNzd5PXHkjYllhocQRXWTchfFCzYjK5P1fjBxdJNGLqclBE0WknXRzxNQfhcRnTl3jieZYoEI44MMcsL4gP73QDbAatgJ5GRxM7ROzHMCsgWxWgSvjN1FA8JFoedUvDj1aR4pXFRM7hQTKNL94fLYRLo83tesGWt9WRPYUa+MHM4fde3WgwYPHuz/WjPovXffpbcmvMnzl+HDRlLHzmIBZk/QJVOhmNbvFMiGHANIyp03jwlyBMCVusELNbC3AMZg5x8uiwEgkVw/9+rZnRkvmBzC2fORR9uK8pDC9bExHm7XeXLFUS5oB/KE0u9GqWhyCJnGP2gJifoxOXjm3Aznde3alRf9CmQDYFalShU/M8/QJJynM7iChbLKD8AjLFahveRfZYrLnzt7mrWMwAyyJ5Q3AIlBL70UBD75w7P8k8BZM2eyJpsVZAvl2AjQ6EKK0Bpbv+5rulHqGIUaF8MtStWxCvTk9iDZgfguMz2dmS+6Lphje37bK3TQrBRKCS7xtSzgSVA5yEUvQCoI3UPrSOje+UjTXFw2VatWozho3VlAPCsYqBicKYkpHH5pZwC6vB4GR4cOE2GP+F6BbHiOOR99YrKGcN1ff9nNIBTqCOGiPXv2obffeosmTX6b6t9Vlz789BMOK96ycRMzJXv16Ud31qlDp86couHDh1Onzk8zc2vMmFf5bghvXrlsOTNmAZAgLBusoE5dunIo6ITXx1ONGjUoLSOLChbKTzcUvZ41uvLkz0c/7d5N67/awG20RMkbqFGjRvTpJ3OZsdTigZbm81jDRcFYUqAZDgBIgFBjPBuABYBsAM+2bt7I599Wvaap8YP1TGLCedq/fz8fHw5kAzA96EVh4BCXKw+D4jAnUeVbsUIFykwTjLXf9u4jD9qHHFZ0XyaDfjAQQf1eV7SYcO11i/rGfTHWvP6aYLJdFshmGcJyCrL9se93vpcC2bL0THZjBosV4eTde/RiRmL9O+/gtgFAVIFs0KRrfr9gLk6bNo3ugzGJDWQLMEYxDFqzapXUytOpaNGitGHTRvLGxFjCM+3jVahe7P8sLRX6YoL5+dPOXWJMIqJH27fjduzU3Fyvj7V9mD+vULkSG64ULVKMy5xZwE6NDJ/O+qS+zCwG04YPHcLP+/jjj9NoOKpaQDac92jbdqz9OGzEUA6Lx8Hm5p0M77UyEO2bMnM//YzLwQTZVq9iNiASA3MOB8WfP081a9zO9QODDhjBBI1/sihCvS/VdXCIuTKXWlYcVmcdryzhrgDznniyvQg3NgwGtydPeo+NGUKxLyPXUPTba6sE/huQzTAKUWrWTXTwqHAXBcjmMwpTDNxFPTEcqeL1IlLFHy7K/Uv2WZ6/wqiFtABPADNc9BJAtly5YiJJwwZU36Uab6qTcR76zjnoGh6JT7Bi7nxMSAKoBNlwIsCyPHF5SYOIcjZsURbjZJTOwSLVANmgncMDXk5ao+GgLEOnixfTKC5PLmYe4DwVNqEGKTUhAZiX6ctkhNOhZVB66inKHXuEvPomctOuQJCNHVciZyJcuGiUyZaTyoseEy2BaAn8T5XAFQLZUtKq0u49XkqjWmQ4SzGTDSAbmGtg8Sh7b49HMNk0p5MyfFkMshUqkI9BNqfL/0YJ3sARkwkfmBYOorNnz1HuvHl50q0BKtIzyOU4x7pyetp2cmSut7iLXttMNoBsLjntzg50uJS2im0sBA5bNdk2nQTcRtTghlAgG+ogUOg6FNOIFwnmi1knBbLhMxVSxOGTUpzfGjZkLmDle10dx4tahJINHUGdunQOBtkMopo1atD5eHADiQy5iFJC9NAQQ+579uzJTnpJSQnS1VJjswWERCIpV1QcXb5SRVqxcrVt0iYWQA+3ac2LRIQ8Qq/srrr1Qxc9gJ8IAE4Qc8pijiAuqNOihQtp2JCXmflmhpyG2eAE4wzXLFaiGGu6IWFRCXYItLQ0J1T+Ap3l4IAJsG3Xrl20dpUwoGj3xOMERkq1W2+nY8f/MkMBlQC4NVRMXQ8MGqUfBJZS/kIFaeALgxgE8Ced3SnT8SzQTdr2bQTdIv9Z4UKkwn2++8efWKif67F8edauUzp+EBM/9tdRFuy/cDGZxyD8QygnAE/lygjNtOrVa5qZADjWpvVDlOXL4Ek+wK+Xhgzl8La/T580QSCcYA9/VhdBG0ZYzcwZswmhhr/9DsBN7OSDedfobmVw4QfZIvVpzM0ZXOnZTTDZJk9mraqPPxEg26aNW7ju+z7bh+rUrs1MFzDFALLxIojv7aPFixbRwP7P8a3uvLMufTJ3Lm/MHz12hBmJsR4vh4mCNQVmDcI3N2wQbq1gusHsAK6d415/jcOVYfYAEHjpMqnFSDr17tWL1qxcZT6Ove6QH6wVAAJamWwKDLGGeitzD78mWyCT7UJyCjPrEpNEOOisme/T3fc0MQGypMR4BhJRTwDDd+z8MYilBnOTuxs1YOAd2/4A6Ro3keYpsp8qJpsJtnPIcqQaC/3dvC/mCiaboQUw2RRLGWUFJhtANqQD+w9xe/vuu+8YWALgh1DQqtVu5fJvcNedJsj2ORieuoOZjKNfGclj8I7vd1LhIsId09yssRoYGMR99L577uZxBOegfd1/3/0MEickJ7A2mnJhVeMYrsf1pWcx8/WmsrdwCGuo9xaMSdo/Lph/AIxFyK/G61OAVdA4C9WPWPtQuo+bIeHy3TLhjYnU5hEB0KGfwzADeStZvAQdOnSI+j3bh7+zvlfwbC4HZhEirN+aVJvb8NUGOnX6NI8ZGEegQ8gGMpaETZ476tTia0D8/Y99+8KtxoOY1OHGsbAtiXccDTp7+hT3PfRrli54QLAgrSYul94ao2dcOyVwZUE2ncGvGPKByeYra4JsKlw0NiavKQeDOb6Sg7FqsqFtezTIcsEd3g+yCQxJDpY293RV/qo7KrkyrBFgMAXsKlSyjjNiU54oPdNHyQlJrMkmNuJ0wdzG/eUJdhmRAJDtzMU0EcBtgeGtA55/0BObDwjHBO2uQJ68vGtqZKtIpktHHweH9iBc1Ov2iIFKofiRWqThoEzdxyBbnjxx5t63dZJmZSsAZMvKyiSdfc/SKCPjNOWJOUIe38YAkE2DDg8fE5lOFwXZrp3hIprTaAlES+AKl8AVBNl+O5CfMowaDLK5XbnI7clFbm8MAVjzeFwsiIrfId4Om292F01LY0aa20Hk1pymYrR6pZkvW6llpWsO8hkA2eAumoecEGVzGOTwpZEKFzXSvyFX5oZrBmTbfupvGo9wUZdG+dJTaVyvXlSJHOwuilBRWDKoyYhadInVUQ7CkiI0p8ggWzHq07wFFQ9wF708kA3hcS8OeJ4XO6Y+tWVyA+bFkUN/ck4RflaqVKlQRCn+7MmnOvKiP4jJphvMtIlPOCeeWO6MKgYRBLN9hmGCbAkJ50XYE2ksAg/xcuQPi3MwrUyQbfmqwMW3LPImdzfiPCNPYI5Vqhw6PCq73mwH2azH/33yFL3y6kh2+8RkEOA0QtIgcA9QyDpJ9J8HENpB3bp3ZVAEAKBKAIUAUvrZPNa76fTJxx/TiKHD+LpzPv6I6tWvz5PGye++w06tgn0lgPBQC3P7QhFlM3PW+9SkSRPLjXRenGdlIhKBeLFfqHDhsMCE/ZrWv0OCA/JOH8x+XwjWk86A4egx48w8sH7YPBF+a9Vws9cVQjhHvTI64ONJb79DCG/u0bObMA8wNA7XTEpOMI8D4LHhK2EQARYhXF8VSIzPsBh55+3J/P2atauY2Xn7bTVoJEAGS3TJkMGDae+vv5nXtc6T1YcAfwBQPPRwa9ZkmzxpEoPGoUC2O+rUYRfaYJDNoP7P9aPlSxbLy2o0fdZMKligMA0dNoTD3nJ5RdibYiHFxHikbpnGESrQ9UOya96tXvOVMCqRIJsCcdkcoUQJMSboOpcpjBR69ulNN5Ypy6Gb+Dvh/FkO8wNQW+euO0VILREbTUBHTYFsVndRfD9j2nQ2YED9Amyd8OZbAWPG/n17eRxBv6pYpTItWy4MGewJjFUAg9BqBFNvyNCX+RDVb4NANsloDXmxEB+qITw7kA2LQ7gu7z/wBz/HwQN/8k8Ac8otEu7BlatWMZlsqAtoMjKTTXdwuOtPu4R25ZLly6hypapBwKI5rhpEb02cyBp/eNbipUoyK27V8lVc74Ym9Ni6Pt3NdCbFdQH2fDH3c/r8i88Y7Gvf7gkaO170PfvrClpyj7cPBNmUxtmnn3zEGx++DDFOREpqHKh8a1X6Yt4CBrGDknQzBdNTPaNaYIM5h/aL60D7rVCR60wQT10H4B1C9CMxwxSDEOfE5o4TrDczPtWeo5y5dKuzgkA4CbIhjBs6gvi+fqOGNGv2B4KpJ9Mlg3fZFXb0+6usBK4syEYOF+m6h3SjEINsB/4qYzLZdLqODc683liK8br5vWYH2UxNNsn8hfGB1RPA3EzPDmRzaJSclMIb8TkB2cz2bwHZVLgoRwuEMT4wz7My2RIzES6qJj+RvGTg9OCgdJ+PH7JIgUKWDdbIHjQYWPAyB4qPhZLSZAv10re2QBHvLsJFk5KS+QUp1kTh7wdTH6YB8+s6jRIT/6QCuY+TK3MjOWF84DhELtc50oxMOUGKgmxXWa+PZidaAtESuFpL4EqBbBm30o4fXZTlqEU+Kkkudyy5PLnIA/q4RziLYsHpcnmYjeOSrDXIFwA8yOVxcwiI2jTRLArE/Cm/FEE/F2+7hIQk1srywS0OKiZGJsU448mt7SOvsYvyur+nGOf+EJpsYYwArpi7aHBDwJNgeyjAXXTpckp3OoNANnYXRTSK3Eyygkv2zbTAd694x9q1p/gzqZGFsrQy2d5duYq2SPYTmGyh3EWVFlsYvnzQwyKPDAhx3dqV0MQnCDsDqwfpqY6dWSvIGq6jgBAGlZxuEWYWBDDqzGRLOHeeQbrX3njTfE4wb8DgwIIcTLYXXnxRhPbUrMntCmFE02fM4vuDyYZwOafDEEw2G8imHrB2rRoEsXakjVs2m4wOewGYdWQJ8w08xj4X0liza/asGfTZx58wCI0Etg3AmFp32pw47ailLQNgr4wbO5YBbZWg0fXelGkMjixauIAZSGhjYLKtXr1SMtmeZCYbyhyL6p9//lmcrlxFyccMxf17/+CPq91eQ4Qnma6sYk7aq3dfBi35VCnoDYF2uJfi2j/v3iPcAXPA/uGyDFOO5ixQ7lADHAGgg+IBq6rlAw+a7QGL9w8/mBNYUiG0YACyvWID2dRJ4RevOqWlplLlChX5fgUKF6IdMOVQeQf4q7w8LOHBmPcKjWSRIGQPVp2ZLIuQgHm3BJNjYj0ctgi9KwWyderYkTZv2hqZySZBrhrVb6OURBHCi+sDbICQ/wMPPsSfIW9oD5WrVGTwtliRoiZrEbpyKSkXBbPHSfTEE0/QsaMnCFqMb7w5gc9DP0e4KLSskFiLD+F2hsEgct/ePfnzT5TbrAyNMw0BSKPXXnuN2j4mBP2//modhxpilQB2nR1ka3rvfXTowD7+fv369XTjTTcH1Peqlcupb6/e3D4Atk2dNsPWc8Sfc97/gMEegLUN725Ms9+X7UaGJo97TWiyYZy1ho2HvFiEDwGyDRkkNNlaPRTa+KBxo0b015+H+T36+/59dO7sWWpQt55p0lCyTGlavmIVhzMjXBTvWQBjYLKh/0JTTHUz1C+Yb94Y5f4amLmfd/9Ijz78CLPNkUzmoByZWc6HI4mcNHmKCE38+OOPuX6NLNFuUbZeTyx9+/13wqzAlqwgW+cOHWnIsKG059ffqVo1GKEIg76ff/qFgWGMQegPAGTR95jBjtBRh4PbHcZ8ALEIJc1xQh06dA6nXrpIAMwTJr5NDz7UWsgZSaMa1Seyu+6xY8eoUb26fBhYvD/s3BmByaauFhlsC7XJwPkxiPthz+7PcHlAZ3P1V2upYCHBToyUosBbdiV0LX1/ZUE2qyYb3EXt4aKemNwUa4aLhgbZRLSJnMNrThNk4/4rsaDwmv6iLiATk5icTG6nMwBkC4qksFUdzsPcJz4xiYoUDtRk436AFxZ3KD0AWA9gsiWZxgcyM/ImwUsJEWaT6ROD13VsQoCj5GRcnhcSsuLBxkEJSUnkdYtJrqLr5fQhE5NT2NFUgIg+gusXF54tv5iLYzA1WNsijeITD1HBvCfJmfE1g2xKky0Ksl1LA0E0r9ESiJbAVVECVwhkS06vSrt/zUXpenUiZxnJYoujGNZkE7ps2OViXSSnxsAawrMupqUygAButKZFliBgmxsJsmHnGdpaLNTNW0DQmTtLHud+MlK386aMx7mPXFoyORwXLMGWVzvIlk7jLO6iCmRjtp5NLJrfn8qYyPJTmSNAAUOJKIc6ToFsWFqfIKL3rgDIhjwiLCspITGg+fuXQmLR5JeLEOGoTjk/4NkJ5gJy5xEhfMvBOokAspnhgfKOSrgdi74ePXsy8wggG5hvSGAkAWRDHlS4KEA2uLJh0RrEmiOiyuXLmYvbXbt/orz5CgR1b5FlOcPJBmTzl4HGi99n+/XhhS0Swv+wcC54XWFzzmQ9notIzuPM8ApZXpjIFi1ShPbu3WsCZVaGVtP77mENJMXqMA0twCqV7QuC/nA1BSsuV2xuBlFwwvuzZ9PYV0fzYhrhj8xYc+j0+eef0549P1OfPv3o+mLgQlqSbtBNN90kJrWaRn/s3S/06nIAsoWaLwb0AfEH11edGtUZPATQgPovev0N5vOANXVg334GBnLnzs1umvjpcgMAQyRFFoOb+PwmGzijnkS1R7UY5zAUrmMfZaSmsXsrEurs+x07TJANOs8MBOiGZMWoGgsEBxrUq09YtJv1HGanXzE2O3R8kkXQAbIhTPKjjz82w0URztrvub5Uu1YtZuwI986uZnls27KVOnUQZhlIAHEQqjdhwgQizcWulQBllKbdb7/+yiYJCFND/sAYbNv2MerXrx+tWbeGgZ3Rr47l88ydfMNHffr0YRYm6mflqjVC00oyclq1bM5hqDA+mTVLAN4AVpre24TDFesghBWsTNlQ169bR927hgbZAFLXrVOb8wZNrxUM7AWWLwT435s0mdsu3FkBBodK69Z+xQYLAJUqVa1CS5csF8/0X4Nsho8NLOLPCi3Snbt/Yrffj+d8aEoxIELpkUfbseB9/bp38uPA+AAgG/o8NOViY2JE+KueRY0bN6HpM2aQ2+0NePTUCxfpwQdacHglygflCIIE+n2jhnczoLV08UIaO3Y0rwvxLke0EpIaR7CpBlDygZYP8iYGNCftyRouCtAWhgwOp5t+3P0TnTx5XLBdjUB5gpCVJD8sUqQI3yfUeB3qPLHIDgOyqfWpNYQ20s2JpCxCAz7q+uI30NZt24JchoPzdmmMNjMLukHt2rWjH77/lj8aPPRleror+nT2IGMUZMumIq+pr/9bkA1MNriLarHC+CDGm5vn+DFuDzNI8e5AqLSX3UVFW1Rtnn9qGuNPhQoUIJf6PgLpiuVJ5Jwf4xtYmrlzQXYM18XmusKwhImnOB5+AdKLAO+RzCyePylPAAB7avM5wE0Y71h5nrpnPDTZlLtotnMUeXKWTxfCcxJkM4XnbA3LCrYpRhocQlF4OQHZ2GtBIpBAEkH1K1hIgGzCsCB0AsiG3Qpw2QCyJST9SfktTLYoyHZNjQDRzEZLIFoCV1MJ/Msgm67nogyjJCWnV6af9sRSJtUmQytNHrDYvHEUIwE2pckGgW+IR+NlCYZzenomLw4xBdecDvP9ELrINPJh0s+abGcpd768fgFyh08YH2j7yZeKcNGN5HXtJ6cD7oJWkC1MZfx/M9mWrJDhogDZelJFLNCZQSDCRRXggtxb9fP/SdMSFhjExgcA2ZjJdiJYky03Ft4yTNIEFyTPX0xyAp3iAvOkU4sWLdh5TSVBEpCbbIbBGjxJ8SLcLi5vHgY3rIsRzAdOHjvOgEmlypU5PDNoMSE12RBehrYGUEAlLN4OHhbhqD169maQLSH+nAwX1em++5rRtOkz+Xu7JhtANoAn9vlK+bI3CWaFgxgciM2FUsp5sm8u2s+cMX0qLVmyhMPBoG2lAMFwd+BwRCmSbT0G9QXNpjGjx9GiJYvp22+305gxY5hRitSyZXMhII8ZF5hTkjzlcDkFs8rQ2Elz/YavGDxzOT0MAsIRFBpicFlFAsgGzaszp09xWBsmtWAwfbVuQwBDC/e4pezNZpjmoUNHAgC27MrF3/6w8YtFMkIjAjXmEN74wP3NhBZT6Rtp4+ZNOaoYOxBttlfLQhvHQAD922+wgBagAmaq1v6Jz5UIOcrQzuJBmwFIhc0GXA/j34avA/NYv95d3ObDJQV+qPs+2bEDX+fddyYxuAXRftQP6hbgJ/4hfDIhOSkAZANYBM22ZUsWmUy/+++/n1atWE0tWz1A1WshpNoffq1YpakpF5jphtSsWTMOS8Q8f+bM2cw86vR0JwZjoFXIYJtuMMi2ctVyfuZVq9dSmTJl6NYqMsxazzJNS9h1TgK8JnijafzOKFW6NDN4ALKByYZ2j3BZq7voxo0bqWunjnyNto+153BFO7jRuVMH2rRJlDncKBs2Elpr9rReMuaCQDZ54PhxY5jJhsRMtrbSXdS8UM5AFDNcVLmLTvSHNYpL6QSjBgC4cDoGmIrwT2jYoRzKlrmR3SVRtmDewREUqdYdddjtFWwtpOf692dm8Yzp0/lYAKIwqChSVDirQkutT89etGbNV/KuxA6VMKMAcxwJIPSC+V9waLmeBUKEiHRCQgg+3FFbtWpFecFeg+6mdBjG9zA+2LFjB5sVoJ72sW6ZxY9EunLe37wps/ayT35Q6YMPP6T6DQXIFZR0gwHe2e/PZCZMxw6dGfxD3gYOeJ6WLPqSTwGTDfk3kynSZgevgusVoOR9UlMR4bWbNm8OCK/HNcOCbDwoiLEsJyn+nGBiO9h8RaPvduyk/CCxZCdSnpOLR4+5hkrgyoNsPvKS4ROabEdOl6dzybeQz1GOEC4K7WWPN5Y8bqeMVHGR5nIK3X5pZGZtk3AbvZCcTHlz5+FNde77EUob2+4sc+YgBuHBZIuV0gVsoqlk0iw/dQe0FYWGLz7OyMpipjXejy68q/F5iGBKES0i/q/OjU9OyR5kU9Ry0OJYgyXLxxOAwoUKcofMKcgGWjAodwDZ4mJz8XlqwmPdVA6aJDmcbJiQknwhxyAbBnGxJZJGCYkCZHP7NpEzawd5ncJdNMpku4bGgWhWoyUQLYGrowT+ZZDNMOIoPas4pWRUoV17YshHdUjXSpHHnYu8oJLH5uJQUexyueEuip0ut5ucThelZ2ZQanomFciXhzwOJzn5pRvMrOaXNCbrctMGOg+nz55hMIZxAD2Lw/vAZEO4aFbatybI5tCSyEnXBsiW6nJR/ox0GtezO5VHyIkE2bDkZLp9COZ3OCZ5dvR7tQkGTEWBbFNWraGtJ46xOZHV+OCfgmzZNfwP58yhV0cK4fKnuz1Dg4cMCTjl5IkT7JiIJPSTsFAX7nBIDI4AZKtZkzWczM8sCw4VVRkKZMNia9r02QFMNqXJZgfZ1JwHIBtvBjqItaNiYqE3Gz5Z2QN8jbDMNgUY+bc5wciqVVMI8IMhBQaDPVnBJ5QLFqgQagcwiePHjB0vTwlcHIK5hoRzPvn4QxoxdESAJhszrxwOFhG/u0kjSkpM4bCsBQu/5OuPGf0Kf89MtnvvoR7dn6G1a9fyZ5999hnVueOugKyCIQWmoab7OG92kE2IIweDmuoiYBUh7A3AjnAJlGVpWZxCj+v18WP5FCvIYmdwhGN0WME2dV9rW+vQoQNt37ZFAGWW8Gv1eziw07qjj3uoNolwt90/SwMEeUOEnYHJBpAV4YyNGzfm5wZYBsbY0BHDGQzo2a07gxYKZAP4YhVvt4aWqvtZmWzQIES/yUgTGn/IF66/det2vueEtybw5yAqcf7BEsC6weLkinOw0BdtUCyZdMm8gxZamzZtAkA2lM+a1V9R6RvLUKUK2E4ggkEJPldhiaqslMYb58EwqHTp0gzOKJAN5yp3UVVvCxYsoJcGPs/l+/yAF6hXn94B4AOYXLffdiuzFZFvlF+BgpIlamMuff7ZXHYbBphRr2EDmvPhxwHt+UqDbOqZkpMSTKMG1qzUdTpy7Chr1wF0zBUTS60ffJBNCcA6Q39Fgu4dSBVYoALsxNgJELN7t27sVozrs9GEZDaOHT2G3p81iz/HexY6gWjvipGIskJ5HDywz2wDOLZV6zbUq1cv/+aGGnttoFGHp55gRp1dcBzGGmC+PdjqIW7v99zdiMORVZu0jm/WClBGL/iMQTboSMowT/v7AaDwtOlT+NmmTZ3BmwFYhAOAXLZoId+rfPmKdF3RouZ9lVsw2jW0/dAHRQoG2QBoN7tH6E+WurEMfb0Rzrh+DUs1PgSO3eI6qRfSWMoAgGnd+vUCDwnxF9incCPGvAf1uvqr9TkG6LK9ePSAa6gErhzIxvunhpOsINvBE2Xp1Pky5HBXIs1VjAzdxXIwXqm5jLGFN9EdGoNt/K6QG4DIKTZAkxMTKV8eAdib/vQWShm0c5VcDI9DmoOygF1lZjLIhmvb30HWCrOaGChGWmJiMm92OQ2BW6n3jHhX+e+nrqOAvZSLqeSwh4uqg4JcEySTzQqycbhotoJzSu9NaLJhkQQkMRw4Z70/o4GkUUZWJlnDRbNjsqlwUSvI5sraSC7fD1GQ7Rrq/tGsRksgWgJXWQlcAYHeyVUAACAASURBVJAtw1eCLoDJ9msuStOrk+Esw4KozGSLiSUP23t7+d2BfzA9wAIZ74XU9HQqkC8feUgT9HEpqGzOzaXmEEAP9T7BC/fs+fOUN28efg+xkKmeQW4tIQhkszPZAujh1qr5j5lseKteICJAQttPnaSxi5dSuttLuTPSaEzPHgQFITDZMEXHPyVlrFTrUD6hNr1DyT34l76BSwNcC/8Asv1NRFNXr6Fvjh9nwKphseupb4vmNuMDS4FlQzlCyBGEwsPNL7BIV4sgCEYrV8piJYozA8aasCiGkycSWAjVqt/Oi34wiu6SGjh4EqXJhoXn8y8MMi9x8OBBmjblXWZ99OzVyxYuqjOjIRLIZmcHYJKGcFEARmiTu3fvpjx51aSRWAMKwCHC4R5u05ZBJaugfeCIkH14jwDZqvPCFKy7KdOmiUtEcC1FKBYYbAAHHnu8vQVkC7z7zh0/0MJFC/jYH3/8kUYOG84HwPgAC3W4MoLJ8mSHp2j6dIBXr/H306ZNYxBo7OhXuAxQ13jOF154gb9/9rkBHLZmTwpkw2QX5x06eDiH2kc6/bBjB+cF9XFz2XKs5YUJfUDSDT7mx507+OMp08RiOrj8sy/3cCM3GH2HDhwMyxrBYuCjOe/z6Z7YGF4MY5PbCnjhO/W3NzbGZBqpeyqQbeTIVxgUGTJ0KDPRIL4O5taLgwZSy5YtCVpW6DsA2QDAfj53nmgapDPggg1rLC5K3wRdNJHAcmvRshX/PnXKu8xIK1W8FNcn+lHfvn2pdes2dODQIZrz4fscrnn08BEGdmrfcZdwhyad/vjjDzp35iyH6AGo48WNT4QBq4VOt+49BfCB6/bpQ6tXrGTmH2uylS/PcgEKQBH5drAmIulZXG9gFlm1sXBtbNhsWLeeAQmEBkGTbfhwOFOKBJBt0PMDeHHW/7nnqU+/vgF1BXCp69Od+ViEsi9ctCiIT6HCpkcMH85aY6ir9u3bmwYaCvwCyIZ+gfq9LE02CVZCe+7FwUKT7cHWrWmijckGUKvpPfdyuSJ0G2ML9BbRP+s1qM87MOgfCKnt3LEjtWnTmvOMEFOAsW9MfJOPr1IVemdwDr3I/RMal2Cq4liwylq3elC4GCvwrXNnLn9fVgZr4gFYR+KFqtNp6gZOeW8aA9+hxiQrmD3hjddYW9K8hnyLPdVJuoviATUH3d24IbfrGG8u1uu0gmzW9jJ//nwW/kd7/OCjD6l+vYahx0XdoC5dutDmjRv4Wddt2MiArRVks/d362IdjF6AcWhL4RJAtvvvvYe/hj6eAtnUJpDomPKtbdscWPjlfA5bRoJRygdzPuLfsemApATi1bto8aIvmYEKsABOpx9/OtdkwgVs6MjM5pAgF/bZol9crSXw34Js+4/daDM+iCOvN4bdp8UcP4bDRT2QRMA/TYBsZpvUNEoMChcVZavm5qK9+7eJFVCWlAJNNilXhs0422TXer6qLcRMYp2BzcHChQpxjwIDLtBYLTh8VEnTnE9Iigyy2QcJ1mCxMNkuF2TDSw6abMpGOVTzU99dLsiGcFGHIz3KZLta+3Y0X9ESiJbAtVcCVxBk+xHhokZNMpwlye3JawHZoMkmWGzC/MBFCEdjd9GMdNZkc+nEIJsY9y1MliCQTWzRnDl3nvLkyyN0RR1Z5GQh9TPk1Q5TVvp21vAMFS56tYFs4BtslSBbqttDXl8WDen2DJUkojwSSAPAZjUCCJIjs7TCkJqq8jp+nqAA6BQzThkwfLp+I/1w5DC5dZ0a3QB30ftzDLLZWUHJiUlCwNq2iaeOs7JtrJ0oYM5i+cJ6PB9jaOymCJFqkXSqUb06JZ6P58X7ilVrzLO/3b6dnnzycV6g9ujRg40PEuLjZQgmQLamHC6KdmcNF4Um28oVq4OYEbhwrdtvY20RXBPMjBuK+7XHIDi/ddNmnlhu2rKN2SSXA7Kpsjp/9hzVqVWDr1e3bn1ml2C3V4EP9gUo+gSc7YSBhB4AstnradSIkfThhx+yW2bx4sUZZMMxANm+/PJLWrpkJYebjRk3msN6691Vl0PMAMT88MMPDLIhAUwCwAbAAWAPXO6UkL/1ngBqEMrr8GVx2f3y868Ulyd3wCI69KCqU7++fWWoMFHjRk3Egt8CNOI+Z0+f4dBFgDQYa37c/YtwG5THpaenMphYuXJVFky3l0d2A7p5vG5wyDoAN4C4aIsqAaSoUqkC/2lqslka9qhRo7itgWF4S/lyIcG6xvXr0dGjR6l585bM3IqNi6Ovv/6a3RvBMFOMMoBauBZAtpGjRkmNGqFXc2et2nw8wI93p03l/KQkJ7P+HFwPkU+EpQLE7fFMDxn2qFPvfn0ZnOLk0Bk8mjF1GjOSf9u7T+ZXp4kTJtDU96aQy+Omn38VTLyW9zenWyqUZyDvduneq/onjA8AsiGhf6J+jp9EoLrfrRNtF/phaLcAiHr3fdZcfKnFGtxK9/z8iwmygck2YoRgwiJZw0WhUTbutfEBZdyzew/6as0qbn8IHYdOY3DQks6aYAAIofGGNHHiRGr90MMBTcRksl2u8YHUpMsOZNu47isGspFngItg++755RfTuADlpsaBc2fO0JOPt+d8Vrm1KruwpmVmcHkrzSFsTqE+oVWIxbECb37b8zt1796dWrS4n14aPJhfFADGwVBFuSLheGxwYFwD8IT7IhwdQH044F/1m683rKOPPvqIEJKM8K1e3XvwNU2QDUtgwyC4NwNky5M7H+2G6YppHCKZq1JzEmGsYMyaIFv9RqF3n3QRGnv+7Glu/xgXuD1ZmGzIBwBpNtaRIWMmG053sDZfpy4CnLUn5Bn99W4AnjCqUYYn6s2tmJ+hQDbdoIcefIDHbNSvYmZyv1A3ks+r+sCa1SuZOYj3ovm+CxFuqkA65U6u+pp94yjkQ0U/vAZK4P8HZHN7qpDhKEJub5zN+AAmZ06xEQN2swTZVEEihJQ9AQoUEMYl4SastpJHP4XxgcsF482YnJ9HDkoHyJaUQoUKFWCADcl/32DjKcHgE+Gm5xIjgGzWPPKkPASTTSxmQgSnWju3vBBcGpISk8nldVMuCbLhKztjTi0A7CCbVZMN97SeZ53oWDXZwGSLT5DGB5lfR5ls10CXj2YxWgLREriKS+BKgWxpVemn32Io3VedyFUqCGSDxbfH4ya3xxsAsqWmp1HB/AXI7XAwDVyBMsJYx8+IUO8LaDNg4njmXLwMF8U5WaTpmQyyeRx/MsgWTpPtagLZUonoHBFtO3WSxi1ZTkkxMWwKlMvloty6Qa4s6MwJaEyDMpsh9G+sk4TL/VtcBUsTokynxs6myZk+ynQ4KC4zgxoXK0Z9W9xPkIsH2KcYdf75go0JZNuZh1bP999/H9QRrLuaAFygrw9G0icfip375i1bUfsnwMCSz+lw0Nlzp+nZPoJBAEYOFnRIZW+5mcVsuTwchslkQ7gU2ExImFucOHGCwRlMmnr26E0vDILxwdmIxgcqXBTuolZNIfVAWEzBXROTSDjqVahYmb9C+B3YMYYvk38uWLg45Pk5HiEMovPnzlHtmlIby3KiYHbKcrIwo+yAJBa/o8cINkhACJXDQVs2bWZmFFwjAaaNHCYYQe+/P4vDBpNS0pgZVL3m7fw5tNZYY0w3hCabBNnwXeN7mjDY5NA0iotDqwmVdDZyOH3iJNfH6lVrqVwFBEdHTnt//5W1/RSQMPfzeVSnTp2gk+Aa+uooAC463X333TRj9gdCaUX2G7ipAnwE2DB1+jQOTYsEWqsbBBE3dYO17T6YPZOfA2ywhx95hEGu9FQBsqGsAbJ9x/1A9BdmJDVtyoyvmLhctGXrdt5kUG1V1Y9ismFhDyYZgK9yYEQS0a6dO2nf7/sEGDrnfTpw4AC78gJk89NbdapTuzadO32GAQ30K4SJ3lS2DM2bN49BNtTf6FdHMWiCz8B4wjUBoDLIJgX+Ae5s3LCOmUtvT3qXr4cE0K9b1y58zmdffM79HYAOnmHypPeoxQMtra2V3UUVyLZy9Vr64osvmCmH81XbxE+rvh3K1tpm8f0br7/JZQawCe8LKyiBG6K8Gta9i88rXlKEl6oG8Pvve6hVi5aiHTk12rplO11/g9AjC6wDnT6YOYvGjh3Lx0JL9LvvvmODEytAoUA2zdBoPDTZHhXjzqWm+fM+p0GDBPsW9fCmjck2e/o0ZnThTYCfj7Vvx6DWt9u/EbeyhfGq8dPK7rBvYCDMcM3adUEgL+SE8ubNz2MqVojDhg2huZ98yu38xjJlafrMGRyiqBiBKI+XBg0R9SFBpGy1FX06t5cn2gsNu1AgG0LeAQRiXFLJ/gw/fPeD1HWLzGRT4wcY1GA6b9y8ldszmJAYD5YuBJsxUJMNZRcOhA9g58jMAYysVM6vBbrn92AZgaDr6QatW7eOenQTRiTYfES/KlGytGiP/oZptk+AE7//toeaN2/OfcXOzBMXklqptoZ4qZsKl9qOo8f/1yXw/wOyebxVWZPN640jL7uLClMzzO/RZ93YSIfGsgwXNUtFc/JGKPT5OewzDP5kNnv5C/AnGB8AvAMInp22v7/viEhK+AnAgVew2MJ7AqhNCKXNliOQzRzsLCDb+cQEKlIw55psIsNODhdVIJvK6L8BslmbpXIXBaOBHOmUlHSY8sUdo2i46H/deaP3i5ZAtAT+50rgSoNsRg1yOEuRyw1BVH+4aAxTyYNBNjDZ8ufNxyCbC4iLyXxSTGmxOI0EshmUye6iGp0hj3YwQJPN6UgghyPV4i4apkb/w3BRNQEAyAa5/29OnqJxixZRvNfLgBcWEm6femYpKQ1Gn6VsgoX/Jegljwm1yDIXKnLJz8R5h046du2c0GwlchpEeTPSqUnJktSzeTMqCjMCKQeLO5iW6w4VwKpmQbb4VTnxMHSdmV7+tYIf6BGLAZ0XGZ9+JLSO7m/xALV97FEGcdRi9nz8WXr+uf78fcXKVWnZsmX+xZza4Ue4KDTZzp0PCMsLYFGFAdkQLgp3USS78UE4kK1NqwfYrRN1BbCiUWOhxbPju+95UQiQDq6l03DdCGGd2S56DGIn1Fo1BMjFbUdqYCHszr6YVWG46rrIH1wBXx0tNMrsyXRTdWExPYxeGSGYaR07PkUfffQJ3VxOhGVagUaAiggzBfNNgWzqfr369qEBzz8foJkXeE+d8/Pdtu388chXRnMoaqSEkMd2j7WlXbtEyHCNmjVp/nwhVG5PrVs+wGGSANkQIvdQm0f8h+gGdXjycXYbjcuTj5l4bq/HBNki1UUokA3z4cYN61N8UiI7lULoPCYmF6VdTA1mskmQ7ekunRicwOL45eF+l0/7czSoX5dOHD1GYL0hjBP3QFKLe4A6ABnnz/+Cvv32W3qyQyca+YpgcwnQUGc30fNnzjKo1/fZ/rwoR38DuFH4uqIEg4gWzZux1hRYMegHSAyyDRCha+iHuM/Z06ck88fJYYMQ3U9NTaXqt93KjOQm991LW7ZsYXYcxO/nLxAaV5bC53DRVctX8EcA2ZCP5SuWBvRXGKAoMXzUx83ly5kgpLoWgHK0CSvINkyGi6p7Nm7UQIS4ksbC/gBoEXbe/rG2HN6N41q0eoDeeefdYOaTQbT56/XMXGLpGsOgJzo8RaNeQd/wby7g89fGj2UGIN5Pr78+gdo88kjE/h6qzeI6MBKIBLI927sXC/fjeaCHiDK2g2yq/UZiCav2g3wAKFsLLa8QSTkjHzl8iJmTaK9gZ4HZe13RInwGwMsunTty+QzoP5DbjRonrP1FAeMB7UE3RLt9vB2f36FzJxoxEgC/KN97GolwUZVwLo93Ns089APZUEW4aINGIZ9HhamqskF/4HB2h99dFGPlxDffptZtHgoAfUMBaiFvQkSq3+J7zk84Zp28QGJ8Arv0njj2F3/Spu0j9Pobb5jjZzgmG/p33bp16e8TJ/m8GrXqMEPQC9aubfMlXF6jn/8vlMCVA9lQOsB9rJpsKlxUMdnCg2zOkMYHGrT9ES5aUDLZLhtkC9RuDpJHk1WrIilBECtUuGBYcM48X2koguVKROdzwmTLKciGzJiKLdLK1NoEUdhwJorxCBHriGigXBQpDR0gidm5i6p86jqJFxvygHDRhEPCXTSqyfa/MCJEnyFaAtES+P8sgSsFsqVXpl2/xJDPWYd8jhLkyQZkY3fRrEw2PwDIBmUlgGw87lvxmgjhoqzJxiESANhgfgB30YOUmbpNMtkO0tUMsqUT0UUiwjR50IwZdFz3UarmJF3TyFw8sB251d1P2j/yTFoCb1xG8v2tgDi1+AjxNy+EdGlxLr/3GQ52XvL4DMqXlUE9mjWlBjffzLpwgCEUu8S/bBYCskp4GvXAzDSECFjqD9o/FStWDBBjR/3y3EAumBR7hRktNtFq+4IRINvS5ctChNj5NdlgiNGwcZOA8KlvvtkmmGw9e3K4KPTGhGOnxuAC6yrJcFFoQkFQunyligSQLRRI1q9XT2aw4ZoQDu/U+Wlut4oZBpAN1+vWswdrZ5UtW1aEa6lkiLCJM2f/pr/++ovq1W/I8yr7ItL8WzcI2nUjRg5jkGbc2NeYrWcuamVZZmakcVhUjNvDwMKgwS+TG/eNIMoDTR+wr8AImvT2RM5h/+df4PAl6GK1ebg1MyPOnD7NroWrV68mryeWw8renfQ2H4/da4AtSF2e6cqC/RqMCYK8w3TWgHrrjQl8LMpl6YrlYnHIKZAhqfsyafDgwfTlvPlc1hg3Fi9ZwuGedgbanj0/E0A2zk+Ml0G0uNxSKw9GZLrO4BfAlirVbuXr2EETHnvCOPRZ60b9PvmdSRxGCOF+lE3HTl3CgmybN2+mTh0FoFijei2CnpS9bSlAomGDegyujRr5KpcXQC7Vb/gXQ+Nw0yN//cmaVHBLHDFKsBAVyAYmmwoXhWYW6vnv0ydZ2+3Rx0Q4IcA1MNXATgQojMW7FWTb98fvHG6KfojwPrCcUD6vT5jI4NxTT7Tn+/N9DYNy5c7LIHjpG0tJ8Ewyagxid9FVK0TfRbhogFYhM2F16t71GVq/Hs6Woh3cVqM664wFGIuY7J9ubLCAdguQzVpv06dOYzAQV0G/gvkC2sO+fXtle/XSqjVrqMyNN1pi5w1KS79I096bQlOmTON1CGRCixQpwvnNVwDsrsCO5GeyEbPeHrSFk5obIyYYJJu5LYx+4fwFDHKjjSsmm3A1Fu/DenfcSadOnSKXJ4Z++nk3P9Ohw38yc9aeEF7epVMHzmvlypVp7GvjydBFaKQ14RpWF2bRwORKTG4MKIYd6p/ZZsNHmWMONMgA8iI1aNCI6tWrZ465qh+FBa51g77/FrqRFpANjqgOMLYNurdxI2YKO5xuAQ4rgxsZ4qk2kX7Z/SMfh3JD2HsokA3AL/oTWJ0qX8y2nPIeNW3WjAb0709LFi7id48dZLMbHGS3KTLoxYHcr7HZAaOMD+d8LPt4cMRY6sWLbFyiNqHw3lq7bgMVLnJdUJ3aP0A+PvvkUxox7GXzmfC+evWVMXR7jerM9jcNZHJC1c32jtEDrs4SuPIgm2F4yacLd9Gcgmwut3AnV0w2c3NIgmzZGW+qsvZHk4LJlkJOt1My2SKw0ULgT+FAtpCMWyakCZDtXEJieE02eyat4aJgsl1XqCDr2Zh0Pb6wrDAbyKZcJrCblitGCNyJcJ7sk0ISLwdk041USkj6kwrmPUmujK9J03+gWE25i2Kr3xfai9WSLUZijVzk8xWlVL0ixRVsR6mZlSjTV5R0A75prmyw1OyfMXpEtASiJRAtgWuiBK4wyJal1SZdK00ed1yAJps9XFSBbIrJ5tE0po9nD7IBvkC4KIwP8oqoCEcWOYxMcmnnrimQLQsC1EQUT0SHfTp99eMuis/MpAzNySCbCI2xupgpqwJ8bgHWLMAE3ss4T52v/g5UdVPnizBLLAgwaXeTQTGGQdXKlKI6NxQnyMTmAmBhgSKsIJto7373NJ5IyU7AshaGwYLZ0EFTSclIWBkV0LI5uG8/H1KidClmWNgTzsMiqGSpMgxqmfMbk9kgQLb4s+dYFNyqyQbmEsAAnI+8vDhoELPysThH/sHUUSwSk9nlMAiabHAXDQW6vP7aONapQlk/+uijNP61NzhLWPQ2atSI4s+dEWFwFhabMv/AcRcvpAnRcDnn+n7HTjP01f7svLAziNk79RvU5cV2xQqVaeWqVeJQy+J5yeKFpiA28jFz9gcMkIHzFg48AiOvSqXKrG2ERRuOe6Z7Twa0/tj3O82cNYvmffEFgwgoN6QG9Ruxy+jkd4QWGUA1CJojnBTnw5zi1VdfpUqVqwY8Dp7l+PGj1LhRIzKyBGCMfI4eN5ZF/QVwLNyEAfKNGz+GQRyAvCjrvv368fOJTWGJj3AbMOiFgQMJYAXu3+qh1jSRddIkaKcbrC1VuWJ5E8js2ac33d+sBQugw1CDAUt4qJBBYJicOHWSQYqwC2uD6OyZMwxe+fRMdh586+1JJsiGfID98/0OmDBo1P6xdvTd99/wIgHgbZkyZcKCbI0a1meNJ4BsCK/1Zaaz5t0vv/3KP+9ufA8zvPoPeJbLBw6QI8FCVO3N8AkG2tmzrCvWq2cfDm/9Zc9uBn3fmfQulx+AXoRXQ1cuFMgGphYD0LpBa9asYXF2MAXva9acpkydSrOmT2XQjkcCTWPm5t1NmvBzIpT7pptEX0a5QsdrzSrBZFMgmwJ+oOE4eMggWrMSbVqn66+/gds56hzajm9MmOgfF3SDzUW6P/OMCbINHwE9On8bh/EKwPNTJ4Tmmz+JzYGXXx5GXdiYxUE+3Ue7ftjJjNov53/BZYLNA6S8eXPTx599arbjcCCbk1lWgm0FEwQz2Tc51BcWkE1tMii2lh1kQ900bSIE9avdXoOZbFymocBgg+jE8ePUoJ5w9YWu3dz582S/shWF7c9Q7XzlimUMjmL8hRbe5/MWUN78+QLKU/whXWV1sblgzV/I/qMbtOO776i9DBdVmoLqOjA+ABMRoC2Yh2Yy2ze/YGj40CE8bkUC2aZNmUoTXhdtFAzAX3/9lYF2hJ71H/g8MzqXL1nK38NoA0w2a3uxPh9+D8nMkyd8/903DH6rzSFoAr40ZDDlz5fHHNdwKN5Jo0ePpj9++9105g1i3kauLs4HtPLWrwUoLRKYjrfeeivdc9+9XPc331SWCklJBR066kCNo+l/qAT+W5Dt4FGb8YEZLgpcyGOGiyqQDWAVJE+UZqThFEy2IPwpTI2EA9myw5/scmWXBLJJz1OM5AyyJWZmcD78Xgwit/a/MXjhhZYhjQ/CPaQd2eNNdGnlGgpkC3W8tbwQS4sdznDuokIvQ0yqkBAuiskkj1KOdIpPOEwF8p4gd+YGcvh2BIJsDixT/NUQqp6udpDtn2nqWAX8/ofGjeijREsgWgJXpgSuIMgGd9F0owa7i4YG2fASDu0u6nUIkC2cG6X/pek3PgDI5mLmkw8eQkKTTTtIetp2cmZuJK/zIGna1RsuCogBbzCw2RAMBk4CHEcBvGGZhu/tbzdMkdXGdKgNasVHt//kxYECJWyRnfgO98M/rwwPzW8B2MAy5FBROY0PbJihJ+0hdwh5FSCFqzlD4igwEF4ZOZznAV26dqPBLw8RcxipR2e/X+iNeT+TDSDb8pWrTXDpm23bOUxQMdkGvvCCZYEaGP51MeUCuxvClZOZbPI6Kq9qAbls6WLTPRMC4Js2bzWvuXfvXhr0wosMEvk1Bv1PYQXfVLsOAtkko8Q+PwBzjHXPHA5avGwpValSzS8K7tCpTasHOYwViykw7W4uJwT4ZYEGMdrWr1vLRgCH9h/g/IItZ00oMyxMlbsrFnEASwDuwK1w7Kuj+fAZs95n0KfL050YaFMJWnAsiG5LY8eOplkzZ5qbtQA1UG8A2jBfPHToEGvpqYR8gJk3abJwQrSnY0ePsAabnokeRfTZ5/Oo9h1+zTa10O/cqQNt2biJj7EyKcHqAfsN4DQElh2GwWYDv0hBf3U8QRdRtlt8huPnzp1Lt9e8nUEIJDBnbq1chX+HJhvC4pCQN9QJQLYm9zaVdaI2tsXOv7qPlcn2VMcOvHxu+8gjtHPnTiHA/2AbPlYxyR5+tC2DZ8eOnmBw7vCRQ/T1uvXMFhb5FM8L0Bdhvls2bzPdCPH9nwcPUZMmTXiTg5ls/Z9n1hryAcOLWjXrsIba6dOn+Xn79u7N4WlvvPEaAxYA0QoUKkgLlyymEiVLUreu3Rm06vusAEWRf2iy4fmRlLso2gpAklmzZ/D9kEe0g08+/owmTZpEH308h48HIIL6f7DVQ8yY2rT5axEuSoFC8dZNCYApT7R/nIFhoT4pGLQIA4WGGAC2Hd9/z5qEGWkYhf0Jx4HlBQbgTTeX5S9CtTsBQk4lhy70h6wpO9ZTqGOtTDY1/lmZn9179maQFazhUAntFuBkvXpCkw6s1k/mfiZANjyDdO9Wf3PbAPtYat/hXSqeVQCFIiS6ESXGQz2U2Czk7nvvYXYyGH4Ap5HQZ3EsFtAw0gA7FyA9gFiRAhnOeA9A4w6abMgnQDZruChANmiy5cqTm8PVrWXL7rXy+d98/Q1asmQJg0vMZGvYIKBY9vyymxm/mWnp/JxLlq1gQPm5fv3kcYHlOHTEcGZoWhk4vCGkC6Y21qYqhBjPH8xy1ql7t24BwBfcFitXqMhjQfrFVAID8OzZ05Z8atS9FxjWwl0WKRKQZ31AbByMGDac5n8x1/xYgbXqA4xtJUuUZpA8knRByAYV/fAqL4H/BmTT9YKU5itLCmRzeoXxgdeTm0lXkIMRmmweZrWbIJsmoiCEprBB4UG2YAMC7gcObHmJDWUQtXBdvD//LZAtXOXinhaQLYv33rJPfpAtPjGBChcsRE65c/d/7F0HmBRV1j1dnSaTQXIQIyiYMINiQFTM4qqIYkJF1FV3hX0VrwAAIABJREFU3dVdXV0jYgQzSjYriIFoBgRFBAMmQImSJzOhu6v/79xXr7q6unq6h+C6+1N+4zDdVfVyuOede66YLZbrScJtNOE+SqCM5DwuiDk5YeQyGk1aJltie683iDWRiFD9eGKmheds9xZXxjl3Rs2YnFDFUY2ykhVoWLgGgcgH8LuZbP9FIJuqi2QzxSvkbLp2TKexwzNqwSPrxhozd49dd+yqgV018L9fA78zyBbOYWTRXJDJxgWYAtISeciKLlpVU4NGDRqATLYAF1OXG41ukHQgm2FwAedaUSPuokHfUsRrPoPB6KI2yFZjMbbrmCT/A5pshANoAhNYozYboQmaevxMr+j6tzbfdFRQ/beGiITQpzfojl5syzC4PtPv0aAdf9OsotMe+d2UYqcWG//WTDa9eiUbj/UE2ax8TH5zkjLOfT4x3hd/9aUYwNcMGSpC1AmjyrWJVNagio7qiLhG8ENrsuloa9yvLPnheyxa+BUeevAB9f5rrgFBtoQxo4xjBkbg73VrfxPGD0G2fbp2wdvvvGczEJieBkLWrF4pDCF9ffDhx4qZpC8zLowJMnoIuhG8qigtkzLz4jhglLv8/HzZF93xr7sUm8pi47z91hRMmaLYFc6Lxq7WJiMY0apNO1UPPlOYWnM++VRuJwBNJgPdgGXnYVErqL9HNzodMOJvt/xFRO8180IDMfy7ecvd5B1kQ5F5QZdCulOxXquqKwVE+eRDFXGQjDlqN9F9kSAc2SHM3xtvTlbRPV0XjfIhQ67GrJlkYVB/MT3Dgu02aNAg3HbbbTD87I2pl7Mcdrs5gDT9RFlpMe666y68PfktxSS0rgSzMpEPN8jGW/uceLwYybxUnVkMHu5XHUwqJ6iVuFclJgxVlzt3OCdP6owX38PooivXKHdRJ8hGl0eJqnuaAgL+1P8ccYM8se+JmDp1us2i4pzoFIlnfgoaFNlMxMWLvkFhUZE9aQjIdvyxMONxCXhBkI3uwARhmZ/nnn1eQDhebHcCfT/8uET+LszLR2UlZzGVBsfFjOmzBHh5+NFHxP2RbUxNNuqK8SLIRk23888/X40Ja94/7bTThAHJqJK8GEF2+EPD7HHTtElzab+5n83GxIkTJW/sG1qTze3e99uatcLEW/L9tyJ4z/QOO/zwJIYjAzks/ekHez4patRQALxLL70UobCKNJmOBarcRZ+W/tupUyfR5lNMYtXOmX5rDUVGMKUGGUFQm8lm9c0+fU7Azz/9JH+98fokfPzxx3jssceSgSfXkKCdpSNLCuhio/VqPtXjjX9JtFLrYMNdf7yXwC4ZU2QJ60szdAk86bpx9n9+xjlGBf3gAU+Cecr5p6ykFD/++CMWLVwg39PFnBFTNbinmWxeOmyJseoIvOcBsnHevXjgAHGZZjsotty/Jb1Jb7yJW//2N9TWVie1rx4zKRpPjvmJ5dxrjz0wbcYMT5CNAu2XDrxY5mmvulH9SbHHuRe6+Za/4fIrBttj31m+dP3O1dyY99kc0R6cbwXC0G2hy7PnHntjGkE2a5NQHwDYndauv/9INfCfAdkCOc7AB3myv/+fA9kYXbS4DL6NW6uVL0GmywpJGo3FUVFZJjo4vERrhS4jiq4m6J28T3PnrfcSZCuvrBDx6nCQGh9aO8efrKKhn7MmdQ5yarLRPYKUWVlUZGdvpctTAmtzIs4wZhwxhndHDD5fDUpLV4i7KJlsvwfIljb6XJr6TUxWavaK67bQws2Wxgzrj2AlWypmWJo0dbaZ3uy5NIocG0fWpeGLw28CBv/Nk9A0J1x2Upno6x6bXaGzW6d0ziHtXAx0f7Drw3qPG0hM11W9TthkMUo5eUs2JetqLzEYHNGp5H1ZDBXPZnHVW3LrpD6RGD4+a6PlSjhdO1ivSvf+tPWZ4X1uCoMOZZwCz2f9HlWedPWf+XMvSCDTJLbr++2ugZ0AskXMtiir7orF34ZRi4OVu2i4AOFQPgiyBXNykRtidNGQsEV4wk2QjaBATSSGhkUFoskW9PP/ylg1rPnG3pxbTAyexGp3URr9QoJGTGmyYROCxk+IVuvoolqTTYNs0mO9q3A7QbYU5paDbuVkXuk5iess4RaappsAfF9ZhSdffQWbIrWokXXCsJgnyWLPes4VUCxOgDEOI8bKYSRS/kWzRDERYnQdpcYb1x4LiuR8yjFvu5Pq+qa7biyKnKiJUw4/HKcd0B1UhuEugRAJ3aEkkpmr9tIy1qz7hGXowTy64vLLxeXLfY0Y+aQwVlIub/qaDUfSVYsgW/HmLaL1RPbDL7/8YgMDGnS49e//wOVXKgaM6g1K24Munwu++CJJO65X72Mx6vnR3ga2GUevXr2wfuMGccsjMEg3nXSXrIvOrpc2GIKakR979FGMePSxjMPdCouRAk6nFQKOx0WgntHrmCfqZ1EAPC8nV9zy+NP9wAPQff9uaNFyN0mfAADdQQlutG3bGgMuvBBz5syxdPrUSvXm5Ml2+QlevTBmtOi50RUz/WUKwDdq1CgstYAr573ctPfqeSyuvGqwsOnqMgypX0bmE8FbglA6sqV7tCsP7Lho8pFJowFQsnDIQOM+hukS8CRT5e+3/iMpXQ2yycGmtXd1glnpxkO69tDl1SCbBo6dIBsDQ9AoJ5NtwRcLpXxt27W2I+jyHQRKyOjZsH6T5Ld5i6bo2rUr9t+vO7ruvx+67be/MNKO7d1LQOO3Jk3B/t26JUC25UtlrLBMdA/MzysUMJbvImg2ZtxYYfFccslAAVw14EzWz6233oo7//kvS6MwATYSRJ4zd56wn1jnfO97U9+RIktU2T33xOixY6Rf0V2ZLttH9TzSqpIE2MlooePGjMXMmTPFXZoMOq0Rybpn+hqkSIxr9S97l+EE5B2djOXgXHHzTX8WIflTTu6HPn1PErZEnZfV0HRnZuADkhQkwuzZZ9tRWXV0VvlNhhjnQUHe+Nvam1rveeO116T8HP3idvyY0jpk9O3LL70MZOMSwCNo9cijj4BagDJ/UbPTERgoNc+aw+f6xrHP0yCb1/jS0y77zsTxE6SueHhA9+iky9rvixaYpSVHDb8vFy5S48RumLgcdEyf9p491/L7f99zH/50gdIJ5KWZbPb8Zn2ekkeHHUpmrWaybVi3XtaRzVuU2373bgfKYU4oh1xtmQTw048/SqRaalzyUEVfzE/UQSLh327QnO384HDqSrp36opkEqupxejRz2PcxAmirShMPgcIz7HB+ZEaobt3VgxY55UtCCb16mDWrl29RsrDoCKMOkxW69atW+UA5PnRL9hJZFq36+78u77949TAzgfZTDMEM95ENNkUk60DyGSDrzlC4UIruqhisoXCYXWIHvTLPp8XsQObJOT3y9rbvClJXoaaFx27cq/9pbIlDZSUlSEcDG4Tk80pV8Y9Ke0LzVCV9F1a0LL/1iDbys3FdYJsetHmEzoQQWlZMRoUWoKwVm/xjEjj2BVyH88JnyCbCNo52XNxQ001lmVtp6kFjn1ARflWFBTmCSDkvEwX6uHz+1FdzbhrXJOqUFGxGk0arEMePkVe8BuHu2jE2ljWjZpkdhflIuRwGbFauf5gTDLIpnFKliPGSdsIIOozUOv3yd9OdZ1MA5YldJ/zqu4bR4CnIbEYQmYcAQpPizll5cUx+SZWEKsB0gmxpjlRFnchORFLU98uBgp1KbRB6Sxf2nrNAvxTm1r9trpBnqQFyzFynekngYSZGmEbQDbpwzYqVn+QzYufuqNAtrRgww4G2bQvvt1q9vjaBbJl6nI75fudALLVmG1QUb0fFi3JQQTUZGtru4uGcnIRYojvnJCAbPzxBwNCKd9aXY1IJCasGxHdD/itqJJqrKjx6XLB8UHmoM2bt6CwgaXJxtk0zgijG5EbXI7o1tkIRD4RJpvfdhfVo+l3AtmsxnNvZjknmj4FsNE9lFLMX25Yj8cnv40tAQPV/hAiPJjRM75Tu8exNhFYI6cnFIsiaJr23G+X0kdXVAORYAARI4CIuIolAkvoUOXOdTwYB0LRCAojEfTeYy9ceGxPEGYh0EaTU8v2O1sk82bdm2X/5BNPiFGqAThuzChOfu99DyS5zdkAXdqEEpp1DGRAkI3GO8X5Wdf77ruvzZTp2LEjJr74Mlq0aJFgGFggG/XG6L6or92aNcfIp57EgQcd4jkM+W66HdH1LqNBrvtCGkNfVnL7O1XQ6dOmYcbUafJvzYghfEpwQf/2YkRlM2f88/bb0bhxU7mVDCS6l+3esZN61AL/tJGXauyZosH17DPPWIanDyeedBKest3CrBzUEVE1aW229pHr163DL8uXC9OKc0PzFi1Eg4vROutzrV65StrE57dcL10P233Xyx1XgqgkM9I4/+h9An+PHzdGmDFel3Nmca5umcYLn+McKdEZLUOcUQppnJN5c9FFCmR7+qmn8MvyFRK9ds+9Oguoyft52DB69GhpR4Jj+3btgqZNGbJEGlT9IrBYUoxDDjlIxsfwYQ+J3pxu718skI23Mh9Dr71e2pkG+6uvv2YzHzdsWCeAHudsui3uxzyYJsxoHCNHjhT3Trp9Eli7/4EH0LevBZi7QDZxF917bznWZzRR7WrLcup8J/og91Hq8zlzP5X60BdB4TFjx6KoSAUlsJ+xbnAbbfzY2af1uDPNqGUUJoMhmfrerFkzBHQkyEYWXrcDuqd5JDFPJfV/q1xk22o2bZf9uorLotVs0kRkAJINyyAVdO9e/NUi+d5tHLqZc0630KSMOfZ5TI+MVfVCC7QRcoD1gcUc1hkiQ5GMVbqFcv5gHfoNZfzmFRSioCAPzZs2Q34hmbl60VK6kNwPknH10PBhMs9zPuNhxsgnnkpivPY+5lhxec4J5+Ghhx6yQV2nbcn8vPTyRBU4IO5yFzXj4nLOPsqLrqT5hQWpDOm4IbqK8+bPFYYqgyNUVldJemTpiQ3jmLe1mDuB0GN7904LslmDTr5ftXKlBGeoqKyU/Q/npz06d04TGCZTj0v+3rksJtWNJnn4fCgvKxPTnGPSZtZZlBptK9Yv1V13/3FqYOeCbKbgATmuwAcdwOiiPqMFAsF85IinSsJdlH3cFzDsfRzBNj1/w/DWZEu3vZPpSNTEfCLjsC0gWyQWRWlJGZo2a2IFdnEETbDJQAkyk0pTHU5sIZOtNEJ3UX3JGbX1R+qkzsxSk83pLqqBscRilGqEKJKbT8KIU9yO9H/3+Yi4m7qYLXyOuWAEuYqKSnGLIMgmp8eu020aTvxMM9nU3LwVxcW/oFnD9fBVz0Qg/uXOAdmc9P36jp60oIQ6sYr5gGoYqA0EsNXwiUvQz6vXoKK6Rr7XGgipMJozI8qdV20iFPJLdDgvFETnlq3RMOBHQTyOcCSCoJyYWxHp6lGW9Iyw7MCQTIBV1gxBqz41k4NMPdWx0ruTOIvpTiddvoRMKYZn/d6fbZU6sQFVhHT16P489T4XqTQpC3UxxnTVJRy/E8wzdznc7sjpQeY05bDaTRgyHgy3rNs/2wredd+21cAOBtli8UJEzDYor+mCJUuLEDEPkeiiwWA+/MFcBIPUYctBMOQX45mbcV/AbxtElAbgopzDz8hgy1AqfUBRWVklwJ2wsE2eTJHJtQlh/1L4Y18gJz4XIWPp7wayebnZeMF53K9HfMo9dD2A95ctw5gZM1Gcm4fKQBC1fovFZjGgUxkwdK0DAiaQE4tit5wQOjdvhnDMhF+fvnPdiftQbfjx3dq1KDHj8u+YBJawtv/CAEzmt/J5fyyGAjOOwuoaHNh6N1x7ysloZbmPEu7Qkt6K857KbPNqPq9TebKGCFbQkCHARtcinoS6L6eBkzTPW3/I0m3tHQgykEXF/kTWBz+nYcrPcnPDkoYGTZLeFY+LsUg9IRpR3N80adTYU5Q+W/edbRucjqd0lD9+ZDFfPH9vR0Lu9s/2VWS1bN60QdqtQVEjFBQV2sao6Ds5GBuZ3pl2c10HIOn9zmRwTDNHZOV17DXTg8LeIIhsPcQdVw2clJN2W8NKf5M8g6Wml5qOV1ReMlDIHGOfFSaYu/PH48oNzjDQsHEjO5Kb5Dcpn4n0mA5dM8O5OTazQNdNtDYioB7nB2rrkYXEi2xjHRVXv7eu9uX+lO7EZOoEAgqW189Rz62yslw+a926rby3Xn2FgVRiMZDZxnyzXpjXdHOGajDrwMZ5kG4FyuDXdPzwGtOJz1T9Od0ddXpJ87vj8JllcgvMu8EhZ77qUweSZ8dBul537HmN84Zzvsg0ANN9T3K0M1iK1tL0Qi0d73DP17panOYe5/4tWzZJHTUobIjc/ISbvB5vbGOCeX6/D+3atUtr15IVozUgqefoPvBgfqJRE8FgIhhFnfOeu9xZ1J/3eNMPpu5otnXezSIrnmPhd1uztiWDu57ZzhrYuSAbj/W8oosGgjygaYEcequEc2Tv5uku6lO4hfaccoJsnJr1oUq6aUWDbJrJlkNbgfiTtdf12mM712kdeJMxARiHQEVPToBs7vVZ/50EspXVRuWwQDnRcE1REdpk82k3X2KgV0ejMimRrqevZIM6eROg3T1Y2XwumBNCXg4Xaeu+pEikqRMKQSYNsnHjale23vxYi4KenKOWu6hMtr6tKC3+FU0aroO/9n0YNJ58yxEIbIYPEdVAGaKcZsVk2xEgm1WZZHBZLSFGTa1hoDrgR4nPh9nfLcHbs2ej0lTiuTxF0IaRm0mYdBJKqaK4OqVzLsg0SmmWnHZcb/Tad18UxKLIjUUR4ClGut6XZkhvD8iWlCfrNFEvlkkbXFsDMDUT9jscIJs8q2ncdYBsTiBNl0MzqDSYxljsTv0IgpRyWpWRubVtc2C2brJ1hSzR79B9xQ0YCihtjXJ3e2cDzHmP/xRPcVcFZAeyqfGbcM+13Qg0plkPQ2zbWmDXU541sBNAtpp4G1RWd8HSlU1V4AO0QyCQh0AoT0A2sjQCAQOBUBABf0gYA9R0oRFJkI0ASIgRNT0Yu+4yEGTjgUxZWQXy8nJEekAWXCu6aNj3ExBdgFDs92WyuUE25/RLQ4MHS4bPkGAG1F0jwPbm5wvw2oL52BLKQXk4B7WBIEUSUrSUxLCyhh3Xdh5UEWQrpH7SgD9JFFC6dNKklU2J9UNX1FURE0+99CJq/EFELGF1+13WGixGvuUSwxklHIsiLxJHg9pqdCnMwy3nn4+2NGolFnfycVAGmyvjIMxkYDqN0+zAknRJpgdRMmbSZUTKPJwFEyBT2epMV7uTeUUQrEeG04JY9n6lHi9LutW9T0wfvbSuFNKDXsmBCTIbim7GpIdxa4FlmlGTnK+6+0cmcC7xvcMrwpFAYpykYTTVtz0coIezn8k664ACE0xVF7PPDWJ6gChJwFAakFEXMZEHDXYqUEPnZ4eX30pYj0NlsKlUkvNdN8hmR0dOFET+5QbZ3ML97u11Kvhq47IpeRI9Lru9U0FZ7/6Z6EzpQNRtGclp+7X7izQgm3se9DoUcWDUdhbdARaceU+9v27ySPKziXnIa/51Fivd/JzpuaT0UsatBcpaDFhnt1LSFurKxLDU/TjzvJfa6tu17mxLJ9r1zH+wBnYmyEYDzg+6i8bMxqgyd8fSlR2wsXR3cRc1fC0QDJLFlivAl+2pIpJiATCyqGGoA3WB7GnzWdFFmzdurNzKXfiNxq2c+BXXkLjPLyx3pqHwJ7W6eM75ztYw/KiurfWICZC+yQiwWW/HluJS+Cpqaxn4JI3AZvKA540R08SW0hIB2eyMJqWXvAkQQ57gDvxCA8/JDUuFClsqQ9dSKKQhhdRMtkTgg8RkY6OHBD3gQ5T0cwpq+mtQsmW5gGxGzawkTTaCbAqRrBtNygpky8ifqKtBrHJY2VAdgkCnAtiqAgGU+ID3vlyE9774HBUBxSYIRE0UBf2igWNYDA7dHnyjEiZV4rUKXFFuCxJVhwYqo1hFIwLkhcwYLj25Lw7ttDsKorUI853WIZ4NalqIjds9N9Ps4AW+ZWKtSf4dL/Z2GKo7ZX0a6DayUk4EXa9J5LduBp6T71kXIKVf7+aHuuvFpu17MDqTxrz1RyqWrr7QrLMESGfd6Xqv7RIsZnv2TL9EXpLrx12+RLlV6yUMc3WnDeo5GGz6GafLmt786nZLl06mfrjr+x1UAzsaZEM+6C66taYrFn6bg4h5EHz+jggEKYZaIJpsDHwQDgcR4k8wDCOoAh9wXSDQptxFfQj6DXtNSldazqsE2TZt2SLPKbvKhF9rsvmWSnRRI/oRcgLLYfiKRXYgYWymWS+2U5NN59eenzQ4YhmzNH01s5ts5kXFJbhn3DhsyQmjLBBATSBsu4nKfZagtCfLguWNxdE4JwedmzdFKBpF2NLnlIMYa/at9QdQFQzgh9WrURkzRa5A3OEch0pOPSnROYrH5JCG0gNcSxpXV+PEvffGFccfDzoY0nTWkgTbu5nP6vm6rJI0nSSr93o8W9dz9X1ntvd7FU8/68Vwqu8ssA3VV98ktuv+tCBgmkMYd726jfXEXlJlSw9De7XL8r2JQrnAROuLxOqp3UzcYEniuXQGtcpf8rf1bS9Vfp0294jWdsCVT69GUnNV4pn6NGRd7eZZLqveU9ovYz6tetT7H32oaGsEezNqsx1/znnbE9CwEa2ELeVVvgSYmAnM18w4vkXt4lL7tAdgnYysOZrKSs9W7Pe2ytKBgvUZf8n5zABK13GIKv3O7qhas9MBTjuftTOYCl7V3cZOq0NZQW7wUvV/bahbIHQ6ORzLrT1h1CeiyTrzkbBP1Lhyg8D2nG5rlWbi7tdnVHrfW9+xsP0p7nrD71cDOwtks+YRnx/ReAjxmALZdHRRX6ALjGArhIKJ/b1osjG4GfWXA0HZZ2pdNl0fhi+ALcWb0KxJE4vhllxTznAATqKKBN4sVyAbA2+q2TP9pe1THsozJgDlyho3apBE8kr3tLbNmf5mDbJ535wwjjnI/GRY0V00ZmJLSSlaNFFMNm91MK/TlexANqd7iwbZSDkvr9yKRo0awq8RSI9My5Sno4vy+3glikt+RdMG6+CPvI9AbAFyAr/CMDYKk23HgGyBrGKzpmsQJ9gixpH8+FALP6qDQRT7gGlfLsT0efNREQwg3KSxMALbFjbAZeeerYSl49TX8SmWtzUtJ7S81LFHYjFUJedPuRnH+LcmY+PadejUqAH+fMEFaGbGkFNLfSIFhDhBNrUO1w1KusuZVL4s2UcahHMPAi+wbectAPpUM9U1WQ/Q+oB/btDw9wLZbHAgHZMvAxNPA4hucMtwga5ZgWzCklU9JIk550uODucG2Zx9ahfI9vstv54p7QSQLRJT7qJffRdGNN4DcV97Ce0dCucjhyBbTg7CosdGoI2stgD93WXxq4lE0aCwEEGfDwGDEI42WlPdtOhewuiIFPTfaGmyiSOPBO6JIIBNCBnLELNAtpD/JwSM8j8UyEZt0zIf8OX6jRg+fjwqcsLYSt00SwOCWlJyamZr0tGl3ScBg/RhGoGyQAwIxKnFqZjLZLa5r6jhQw31QBnJ1Uf2IMMXJEB5anvJaaKDfUwBaMWwjgujrai2Bj333BNX9T0ZVHmymWz1dufL0phMWYCsDzKd6Dme04bMf3ikZZV8JlAlG+ZFXQnVx4jOlOGdsVZnKr/OU3rWierPOiqh1+7G2XXSv0c9mQq0eINsFKxS92q/BW+QTaWdhlVXB8gmj2W13yJzTJcwGWRzggrOcu+I8WHXsyuPAvK73CXdB6XOfuYFfiS3uZWSHY3VpalW/+khUzdP/t4D5PHqJ4l+nC3IZh1W1pGbpL6adqBsP8hWF3Mu/ZjPVE7vgun3ZVNfgsVJZet3qb6eHbvLDT4k17edDzvgQfIYTSUSWPsSGxRPdYv36ufOcaJLoecN9ffOB9nq1+F33f3fVQM7D2RTfZfeF2EB2Rj44IcV7fDb5vYIhPdHINwGVCsLh3JFDkYCmwWD8sM9vt5b6vHK3/5gGOWljAmQ0AesaxQoby01CWytrlKazgyo4DiE9hpBGqwjYEZ7oWprDfILclVMAMt4da9TTMVJHeOyWl5ZBV9ZpDZL1ER58itNtjIB2dREkoiqkjSfOQThmFjcNESTLScnjLycUIo7oudpnYPJVukG2VwhzPXphg2y0eU1Xo0tosn2G4zaDwRkC/t/gd+/SbmLKvWnOsdEZiZbliCbw43RK0HdqDRsao0Aqg0DpYaBtxcuxKx5n0lwhVYdOuCQXj3xysQX0S4/H9ddeIG4+uQzgIHl4klGlDKmNKfJnZoB0zBEOJuMiPmrVuP1KW8hNxrDndddi1amibxoRNxLtcaRRFZLM5mndxOte6pxa/Lp93stypp8mfzGxMmRc9FMXbqtUPQ2wKOGAUFjtQ/V/ZcAkHIBrWvQegFrSYPUVSHpthL1Aejs/FjBR9Tf3v3Wfq8HeJZcj9ZfLi00qRMPt1wvkE0CoVgTjt8y7BPMlkzmiqSUcT2qC2jdGUZbxgz9f79hJ4FsFTX74qvvchDxANkYcYjCqATZgiEdfSiA6toa1EQiaNSgASi6T5CNUaVVYJ1ktx8t6KyjZBJkI5PNIADFU2Ey2XybECSTrWoujNgHEvjAMMqSQDbd31Pc6Xcwk81JY9fuhex6nK0Y1oeabEvWrEWFYSDiJ8tNywyoDkrQQJ+0q/FMgFEBivK9HKBQh01JAzjLYxsQdK2VMc7gO8nzrfP96nRHi4ar9zPyU8CMis7n7k2aoE1OLmxNtqyM/+SBVt+xrufx7Awqh2uhTtYBAtZl5HtNB9nkdUfdo9Ywb1dL9+fyt7Y46wE67sgpzzNP2+nSuiPyl2jj5BXbbSynMMfcYHEKmOFkHml7n1HckyOXawKMnl/UDJbYJST6c0IbyrPvOT7Uuof6t4x76/tM4KTbTTPRbsyTh25e0gvVPen6pt6rO/PjTK/usZHsTqrzfz3XAAAgAElEQVTTkDlOTpOtsZChgOnBY8WMSgSsSAZh3XWu51gN0trTh/WPbIaZbltdbt3nnL8T01KyvaXrOd08l808k834ydRfnPnzzkvKDtKV7LaBblnlXbMgbVIIn0run17lc/ZTnY67PfVzmlxnO/JadkCCGco9Bv/Tu3BtZ+jDfG83Vfv9KW7cKkc7qn2zqcdEG2+ba3990th17+9VA78vyPbLuj2wuXwPxHx7wuffTQ7SqclG5poG2Qiw+f2GAG2yknA/Tz1NuoYaflSWl6Mh9+6OKkonb6W9P7g6VGxVgUMI4jn1m5164vY6S4kWIS2pw/zqqloUFuUjQBvcOkhm8lpuKaW1LFu9tHJrfUA27gvigjySSdXM1mRLbiR7EnKBbIj7saW0WIQlc8MsZHK2sgHZmjRqKG6mgiBqCWVn9DQnk02DbCXL0LSITLYPbZCNmmyI1+4QkM2Us/ksrgwgG99AamKNPyAabOXw4d3PP8f0L75A1DCwV9t2OO3UU7CuaivGjxmL9gWFuOmiAWiEOHKjEYkQp4A6bUS5t1OJZYIGE9Mp8xuYt/Y3TJj0BoIx4I6h16Bt3ER+RIFsyjWXKxM1ixQLyUu7SzZLmfESy4eaN5pgqGgK5VJguuPujEyWDLs5sSrFqvPoZw5mlL0AWMX+ZvHXoEDqQQcdIK5lFPJWkbAUyLZx7QasXLkSHTq0Q/PmzSV9MiaDYSW2u3H9Bqxduxpt27ZHkyZNRESVg1MPWj3AbZfpNIE7kjG3xObTmd9MgJuk5eS+1lHZiRTUW3UEOc0AZVhuir22bdMGLVu1cjDLVPtmBBGtjIvGn4/u2eqyJzxHJ0kzM9iDxQ0UutPmOznWlyxZgkWLFuHCCy8UVz+vzWcWI3DXLTuiBnYSyFZevQ8WLclFNH4wTGGyFakF2HIXzaGrqAWycRzCr8YrI/8w0jVnYYJs7mhpushukG3Dps0SVc8v84WIDEh0UTLZ/kggmz1PONqulq7+DAhkMZLp+s9ZVTt+8d96PKrZNnHJXGr9mdjAq/udf9OU59/Oad05ewmIab1Hf+78TM8JnE1JzifAxmimai7b+Zv0+oBsTkPFLq8LPEn3vkxGzn8CVKozT9lay7qPeDCNsgUu3dNNUj3/Dn0gm+nOBpST3LxUj04na+Esf0q/kP2SM2VrHXYF+tDssQSYrp7hmpocEMQC6SR/Kk91XV7bsG0B2dJ3k9Q9jMq43hgk7wic9ZtUbxKw1BQwPunxjMBBmvfr5B2V4+5v/Mqub4/71Ue6vjXjKRXUS+3XBOaSwc9sh5l3//MOpqCmzgTIpsHApHJlsT+qaxymBezT1ldybWgN7uRPvYOZJKe140G2pLq1NQG900kLuroa281qtd1Ws5lsZJ+R2t/rO56lvT0eyrQWpUsnm+eyuSerKth10x+sBnYuyMZ1zvTlwIw2Qq3ZGT+v7ogNJZ1ghLrACLREMEB30RzkhlTgA3EXDYdE+oU66D4r8AEXGJnvfD6RHdOabDIWMmAPGiwrIclL0glJ4MdMz/Hd3FsTZCsvq0Szpo1tHCLpUNrCRbTpK6a6BbJtLC6Bj4EP+DINcdiu+RaoYVqLoFoIDdRGoqqQzZomABjnwmYBMs6NvErUjxILZKO+jluoPzUKmrXJpzZZTUSidzVqrEA2gj46Gqmzx4pBYbmLKoyxGltKlqFZg/WeTLYd4S5KkM0LfNL5yjg5MZKbisMjDLaqoB+l8GHqAsVgixpA5zbtcNlp/eSVS8vLMWbsOLRpUIShFw1AU8SRF4shEIvBsPY/svFzncQ7Nzhky0UMgmwBfLb2N4yf9Ia4C/1zyNXoAB/yI7W2q6gTZLPrOilYhWuRtRpeu6sm6oaAncT8xMoVK3DJRQNRXLxZBtaTzzyNgw7uIS3mZsxxSfrqy4V47NGHLd1ANSlIlFkbOFOaYjfcdKMdAv2cM07HsmXLMHveZ8gryBemhzqZUtH1xjz/Ah599FH87W9/wwUXXCDvfPDBB7FgwQK8+OKL8v2IEY/h9tv/hX5nnC4h0fv164crBw+22lttHC6/bJAIp7uj4/J9//znP/Ht90vwxhtvSKhxrX+i3baatmiO++6/3wK3bNhO8sI8St+xPk4BN1kWAQ2tbaFL28wNSiqQDbj55psxY8Y0DB06FFdcMVhAOG0XCLWW7hpWyGNF141bEVWS2zm5vMkhjTXQoSY3VQAvSu66tb/h0YcfQZu2rTD0uhtUutQjtPrJ+t/WYcWKXyQiGPPLtjqn/7kOpqY3KPgHW8X+t7Kzw0G2XETMtqio6opF3+egNnYg4O+IYKgQYUYeSgLZGGk0pKjkAb9EumPgg6KChLuoG2TTfdswDdXXycqKm9i0pVhANs5HYhjQQd8oVky26rnwxz4G3UX9PsVkc7qhqgZ1rezbyWTTxnq6KITOTkQzi4s/Z0IniOa2750gWcIhbNu7Y13v1291A3gc9wRANcBmf78N7qJeOc+4vtazuGmNrR2U30zZqQ84WNe77P7kcil0v3+76y8LNGG700hT0O19r9oPJMzVhJx84lArwVBRgUcSdycb614ulGq8uEAhS9uJQJpboF1JnCVAtmzKl/4eBQ5lAubUPcnAmdp3qBU7GyaWs3ky9d+0II6tb1U3U0+nlTgQUP+yWyYF5LRmazdobr3IXT43M0EHwHIyi6VetNeDBDFRh9G63pygZqYDBbsc1j+UDpcKauY531n9R7VN3dGZ6+w/WYzbpHaV3bmD3OB6Xr4VprTuNxZYSctS9LetfWB9O5SViSTATOpfZYA2gP5Oe1aptqo7SrEee3bgL6u+E+tTwsPFC9h2zq/ZzOmJdyRWSC+w3l5Hbc1Ai0npkHvJBLRnys+u73fVQKIGdhbIJrBYkrtodbQTlq7pZINsgUALBAP5CIdyEM4JCQAWoqdKkNrLAbFvlQ2asHMJuhF/YqRPzfZON6XYc6vcYKC4tFT02FRMAOfa7N0fZP+cJiZAEthurZN66dHPcdbbvMUBsglbyXHpEKc2yGaxhpwgmyxAWqNFT4bWe2wj3P5cVQ6ZbBpk0+wCqQKrRpxCyjqzNdW12Lp1awrI5l743CCbGa9CcenyFCbbjnQXzQSyqYUgjTuH1VIEvaJGEFV+A1t8PsxcsADTP5sH0/Bhz3ZtMaDfaSIaTcNqSUkpnp8wAa0FZLtIQLZwNIJQzBQwxAZlHK6Pye0KRHxAxB8UwezP1qzB+EmTxW0oK5Atg4ZXIgpkcjfUbLRVK1di8OVXYN3aNWjbti1Wrl6FvLw8PPL4CPQ49FDp1O5N28IFX2L4/fcpgNVQiyqFzqVu6aYkYJOBv95yCw485GDpk+ecfqYC2eZ/hrx8gmyaHq40g8ZaINvf//53nH/++fj111/l97lnn4PDDz8cCxcuwLPPPovbbrtNmF9PP/00xowbj9W/rcUxxx6L3Nx82UAfuF83MdKP6dlTBZYAsHjxYpSUlGHixImYP38+Hn/8cWHMdejQQfJcXlmBL79YgNZt2+Htqe+5QDYFSCmQMi7g8uKvFgnrz4xHBRjYY4890Hn3PVVdWIEtYtY4pJvwG6+9jldfeUlNUGbyIr1mzSpUVFSgadOmaNy4sdBvnRfH34UDBuC0M86Uj5d8+w1ef+01+XfSeDWVCDovW+vJ0df5Wdt27TDossvtLbxzHHCSm/fZHFx95WDpB++8Nw0xy2eaz7I/vvLKKxg27H489dRT2LRxIyZMnIjxEydIe9Pdl+/jycau63esgZ0MskVihyDub5cRZGPwA4JsXkw2WRfcAsQOpqkbZLNI4TCMTQhiOaI1cxGIfISc4FIuzfD5yBlTfd1pkidPVNQr408YkVgL1MT2RFGj3oBxFIDdhctF5UwFNznfk2BOqC9UCnX1ar15UCCbNjJVbhKreKathzV/po2unXDvUeusGz6r+/0SqEEgdnUfDxmSVoQ6DoF2ZG/OBqhIWm+sP9ylc4IH9X2nrFNZMEyS8uHqv/Vl76bL77bkvc72qKexviPbdnvflTyO6hYvsEaLrVWrjXxPvTRHxtJF53Tutvlv3d/0apztqpYe1MqOGeQE2ey+4VhTs82HLvK2grg6H25GWLo2To2Cao0x1qSVaSfe5u737m6rAVc9n+rZyqv89li2MqdrmjOeG/bKdh53H0LK7s/NIrUPVlTutfNhfdtIHq7HuNW3Jq1LHiCbzpN6vQWCWY2RfIRc/5HrrItEX9HyLk6Gp5vpmBwYIek9VjY8mZ4WY9CrPzr7uA4wZPd/qzEERNfgq/YAsiIZeG1Z3aBdAlhIBdnUNmGbWr3+Fb/rif/xGth5IJuaB/xJmmxksm0q7gAjtB+MYAJkywmHLCZb2NJk84t2mrZv9f6HdryTyabXVy/8yDnN8Tl6YJLUQ5BN41uZGpfHCjWRWpRVVKJp40Zpgn0mv0XvyCm1snlLKXylaTTZPBcXi8mW7C7KBDSTxXEi5nAXlcJalRMWd9GwYl15MOhsuram1dK1saYGVVur0bBRA8BUk6aAeDYw6Dg10YEPHO6ibiZbwFCabPC59Q1SqzyTJpsbZHMrD9TViErrhuLSftQEGUXUh3e/XIgP5s2TBXavtu0x8PRT0BA+5MbjIkL9dUkZnhs/Dq2KinD9xQPROG4iLxKFn9T7NJFt3OCG6L75DVQEgpi7Zi3GvalAtn9cOwQdEE9hsiVpsrlANqc7ZDr3Cj7PQbDoywW48cYbBbQ6puexeOiR4bjvvvvw+uuvIhgM4y9/+Qv6n3+By2xUdNCKshLMmjFdLS6WUL6kZ5KOCvTp0xf5AqYRbIzhrLPOAl0j582bJ0y2qETBShiwY0eNwuOPPoq//u1WYbKdccZp2LBhA14YNQoDBgwQF9K1a9eiZ8+e+Pjjj3Hqqadiny5d8MCDw/HC2DE48ICDJR8HdN1fWKDPPP2cElT0mRg+fDh++OGHJJDt9NNPFyYcQSG6qf77zjvRqk0bvD1tmmIyWu4GGozcsG4jnhz5OKa++564qjovlrFVqzYYNGgQzj73PIjYueXqKXl56mk888STaNiwIRo3bCSPbtmyCeWlpWjavLmAmit//VUYQW3btFcMn3gMGzduFL/162+8CRdfepk8N3PaVNxy8002tVax3HhySzqvniWUq7K90WCgFJ8PXbt3w9iJL1p+64mTRX2K8PLEF/HAffej5zG98NiIJ0DcTs0VPhgM+Q5g5OMjpP5fff01AVT8dBXcdf3namAHg2zxeD5qY21QUdsVXy0hQKVAtlC4CKFgngQ6yMlhpFFLs8GDyVaYX4CQYdTpLmr3TQqxuphsYjDHawRkCxu/Irp1NozoBwgHlsHvKxGQLWEsJ96UPCi3FWRLHjeZNs9Og8eZvhsCy7aDuI1K22B0MCuyfZfzPqfhKfsDaz+QqXzbklada6z1pTZa+WddebDrN4M7Y3pwwzs39bBp61UF2eZjZ6Vfr8z+AW52RlxldjQrVNYdK3/uMaaO8LSrs4lAEqMtuVA2E8qi8Ovo9U4n0CglT8jYdjyqASHOIryUW3fdTCWv6kyUQaXoBRo594NOJo+bWVcfM97Zv1KB3IRdIAfnLKPD/UP2AzqUoitRTzBMDWK1b7L2vH7LXhCgywoooerHi0OfPOdK21uabtoiMM04/IbiXzlBGPe/yYF2mqlk7WqwzduGcvcXy+KxmHAkEKo9oMO11WoY7fGiGcx8P0FZ/khaTlRxu8dawqZSr1bSIF79UrW36mnqcEVD0mp88ZKo0lYggkTg7DpkAzJMWOprcWeRf9mBSxw2kGa2Sf4MJetj71jt91vlkoAIqUdJicM11+G/nisSTkMqR45G5/vEI8UC2VgXfmujnI6p6G42ZlMzAaUbGN7RcLe7uXe94P9pDex8kM00QzDjTcRddOnKDthQokC2QLgl/EauMNmouUwAjJ4qOviB4DzWsBNCl+XppEA2xgRIz0Zzr+H1Bdmc8jIE2SrKK9G4SXqQzR2wUwI+bBvIBtRGTAlg0LxpE4dhnR5koxC1THYukE3mGjsMcWr/tjcLpOtVVwvIZruLyiKkQbZEJxFR6/qAbFwCMuwkdhbIpgE2CXIQ8AvANv2LhZj6+WdCyt67bVsMPO1UCWyQGzdFc63K78dXxSUYNeFFtCosxHWXDESjuClR3CjIRwFv293XYhqRS0DgRYtbc2snYWk9QLbbhwxBO9+OAdnU2FDpRmprMXrUc3jumWfF9e+4447DAw88iGA4IJukhx8ejnFjxssTR/c6Bn+77Va0atkmKRLl8qU/4ewzz0AoEEBeXo4tTFtZUSXvfGfqNMyZ8ynuueff1tYqcaLFf/Xu0wfDH3pIWGY//vADFsyZgw8++AB9Tuwr7Ldw0I877rgDe++9N4qLi3H14Ktw1113YfDgwfjpp5/wzTeLUVVTi2OOPwF33v1vcU9lfXfffz+1AefuyOqT3MjzcjLZOEmocWAt22YUrdq0E5BNhoLDTXLunDm45ea/oLK8QtqOYFlJcZmwz9p3ao9vvvsW1VvJrgGOPa43hg1/GEbI2kTECfg9jaefeBKXXjIIN9xwg6R7+aWXiCvsy6++ik6dOqHHwQejVatWmDZ1hhp8PhO3/P3veOe9d3Hdn2/EJZddLu03c9p0Adk6tu+AgQMHKpden6E2TBZb0rRBT+4oYvj6q0WYMuUd7N+9O0ZPnGixD5UPvGx4KLhuAnfffRfeeO01DL76alw5ZIj0eydoW1ZSinVr1qJ5y93QsHGjtJpx/09Xx/9MsXcSyMbooou/C6MWByNudEAoWOihyebtLuqlyabdo93MaFn8HCCb1mTTIFsISxGrnicgW05wuc1k+z1AtmwaNMXotA2HxHznBcQ5lzlvsVYX88UaiDRBOM61UZANWONMn/WmDGHLjWgnnMCnY4nxc2082yBkFkECtK3q9V43oyKdK5H78/qAd/UBIrcFZEtXX87+lwqUZNM7d+492ZY1XS7cLBZ6BvD4iispHcKpdagvBSYo3IIAAVfXHEtf0O36zGfEGHa4cevnNTONf2uQhGkybRrdzucIsJEfr4AT7jzrB7JpAEutsAlNRQ0Q6jzpMuq0nUw6DShmcnP0AgNkG5FS+Qmmrmkx/Z1mnbOcXn3Oa75xustrHUqmyzbi+5KDRqSCbOkYYqK/43CeFZ1PJ8DqKJtua97P9uQP201pTypPi7hpqn2h49Ll4fP80c/y37qfsX8psE5dup14r+qnCurjPblWn5Td3w4G2ZS4C/1CqFiaeD1LxHqm/IutqUfml4+sFdWvddmqhYDhQ0h+ID9SI9ugyehmEKoixyxAUgcy06CbBfRZjDTur/Voco5T3R4CAlr17jV/uPt1Ujs6vM691l79Pj3OVP2pKxOQrdveOQ62tf527uy86+3/nTWwM0E2Au7srTmIxhpJdNFlq6jJ1gG+YFf46S4aKvAE2VTwA5JWrAj2GqzmjrysFM0aNd5mkC03nONxaJ7cetsDsql5yQmyRatl/CY0llSlu//Wwvc1ERNlZWXiEyubQe2OphcEzXTS1o3lU8updktJCfJzFWLpZL6oLYEy3LVQu2TU0tAhk61i61Y0aUQk0cqf7b6WbFwkgWzYKtFFGfiA0UWD5pcSXTTBZNNbkfTDIxuQLZvBpZdasnSU9lgiyIEw2L74Cu/Pn4co4ti7fTtc1u9UNGT3FIAtKvW1NRDAV8XFeHbCRLQsbIDrL7lYAh8EY2oKZn3xlJQLO7UReALCD7lUkukWMMl2U0YTWXHlgRDmrVljM9m2BWRzl12f2jAdgmvT3n0Pzz3zNNauXi23XnHFZbj62iEwfCpEr1pv45gyeTLuueceVNXUiPjh2ef2x8WXDkLzFi2l7Mt+/hHnnHUm+vbpI9ppAmgBGHDRBfj666/F3XD27Nm4755/o2/fPvh60TcoLS/DKaecIsDScSeciOGPPCw6bNRbY/6ci9/8ufPxwAMPYPJbbwrY1qhBQ2HdXXLJJQK0nXTSSRIU4e5778chh/awXSS77b+v9Nv5X3wp/Zq5uuyyy+RvDbKNfOxxXHP1YFxzzTXSRmS59T/nXLRu2wZvOUA2lnPBF/NxzeArEa2N4Pjjj8d1112HDz/8EI898giOPe44PPzoYyjfWolxz4/GqGeelXxcMfhKXD30OuvEzMTn8z/DnE/m4NBDD8VRRxyO5557Dk898QS6du2KCS++LMy4Qw46QEC7d6dOlf7C90+bMQN9TzkVxxzXG926HyjstpkzZgjIdvDBPfDCCy8IOi8KKNakp+pQn3GyV5t46803cNftd2K/bt0EZLNP8qJR/Pbbb1izcgXWr1kr71uzarXo6LXr0AFt2rVHn5P7ivsogc0r6Wpqmnj55ZfRsnVbYbrpVvsjGoHZzAP/9ffscJAtF7VmW1RWd5HoogTZGPggJ9wAwVCepyYbXUW5ADvdRYM+XxKTTY9vAsI2aCKVn8pkc7qLhn3LEK2eAyPyURKTTXoeF3yNAu9gTTY3gzvdpj7xuQsUc3WsFOM0Gfly3J0wghNjOcEM8OqvGrxS+wR1hxgwHhZDXaCcmznjTKu+43vpTz+LFAXnNM7DmmWbDSioprC4MGWXLPlW1qNGjZqgffv2dXpVrVixAiVbiuXxPfbaUxjC6erLCzhj4A4zGhP3BS2DkALOOYzRqqoqfPfddzJfd+rQUQ5fEmzi9DOLsy6pc8k68lPzpM7LxPr167Fl82a5q2WrNiq9TP0s6wmu7v5bn3r0rnTr0zRWLPsFg4dsBbC8eDMW/PoLqgJKX5f1RZNcu5QQNAlHoujesTP2aNxEgBQFaiSsa5ZGByTRwA/vIaiga5qf6zRXlZagoAEDthhYsuwnvPf+LFw64CK0zytEof2cEzBy+0h4gzcE8sjaZ36YnmY7CQBlybgKWGkxwRQTS82QCaCqDhBEBhRTcYLmyQfdaj5IvkhMp0yJBqX4Ld/AoCgazEp6wuFerSaYxBudgV9Yn7w02MTfAgC5NLacA9kNtmpAiADWlriJGsSQ4wsgFz67LTQII1OFBTjxfo7+r5cvRW3AQEEwhG4tW4vniQZsvNyF9fMsRxniWFNagnBhoQBWjXxAPgwBdHW/0aBQBftqRQnWV1RItGf2w+4tWqIQPqnHTICN99BMHodOIJtNraNZc5wQaGM9MC3WsxNsVopt4h9kt3ElgA8WfiFSJ+f3OxNFUjb1vAaK3PIIdYFUOv+0cZy2A70mVJ9zgtLWuuZgMopUNaVyLLCS4DoBS451loc/HK8S9Mde12SgO2Qc1F5X1w0DcTnlUuxDPQkMZr3HWhr1PkSDbHps6vHiPkTg/VRMlwjfVhY0a9FmL2Y93+66cVcNeNXAzgLZNJuVHkxhxMzGArJpd1EEuiAYaolAUGmypbiLhhQ+oMe5HJzQcyruw5bSROCD1MPv5DLq+cTJZNMgm1P+yF0z2YJs6d1UFWFkU13uos5ERV9e6HoGqiIRAdmaNm5iTTUWtdkyf21szTFbagF0rcnG6KL6SmzSOZephdu2Y6x/V9fWijYVNaR4ekKgzekuSrF21RjKgIoSafOZMOOVKCn+Bc0abYCv+n34zQXINX4BNdmMON1Ftx9k41KY3E29h7Jzi2QaBmoNH6r8QWwxfJi2YCGmzZ+PmGFgz7ZtMODUU9ACXJDiVtTQOOJGHJW+AL4qKcFz4ycqTbaBA1HExZgbA5+BSFwthM76Y/0GEJdFO8c0kWNGZDGO+gyUBUKYXyfIxrYVfmAiIIHLXdTtIqoBlWh1Fc4680ysXbVa2qtj+/ZYt26daIppUEZq32o71k95ebkYACtWrVLnXwE/Xhg9Fgd2PwCKyXYWuuyzF8444wxxE2XaY8eNFrfOt9+dijlz5uD+e+/GG2+8hoeHPyJ6b++++y667r+/gGwPP/wwflz6M35dthxT356CTz75RMCzY3r3Ru9evSV65W4tm2P58uU4rMehErDg7LPPRq9evQTsuvHmm/DgQ4/guedH4ZDDDoXPjEODbA0bUzVPbR44PmoiMQmgoDXZCC7TCGR5CRyRpeUE2fhkZWU5zj79NNAQuvzKKyRNth/dTyeMG4ezzz0Xt95xh0onDjz79DN46okRCIRCmPnRRygsYm9QdfrJxx9j8cKv8P7MGVi1ahVat2wp7q6nnNIPR/fqiZNOPAGbNm1KjEOfDwUFBfhw9mwYPEGQkpiYOfU9/PWvfxWQbdToF2y2mZdrMF0GqAFHkO1ft9+Jbt26YQxBNm5Gi4tx/HHHIVZbI+0mmnommSZq9OgACYFQGE888YQAhH/+85/x4fuz0L17d7wwTjHiFMi36/qP1cBOBNkWfhtGBIfCNBhdtECYbE53UQl6EFaBDwiyVdfWCIuVgQ/oLqpYA4lDGGt7bG3AtTtYMsimzpx4GFGDgLFZooumgmw0pxSitHNAtsxGamp7p4IUepPuXEOTBMEdL7HdyOzTrlTGh55LnMCPTsPJOJWqsV2EXGZSFhpz6fpyfYC2nkcdLcYcL2pp8oAiHXDlmV4c2LB+PQ47vIfMV2eeebasF7oPeTHhGIzl3bffkXvenDxJ5in35cW+0uWaMGECHnxgmKwx11w7RKJYS12mYfsxyvLJJ58s9zwxYqQcIGUDsuk8Md2TT+orcgUHHnggHnnsUVlvvS9TAve8OHGirFcP3P8g+v/pvNTyWZ9kOy3PmjULv/zyi0A7hxxyiBzmZLqyYd7VJ2OaHUIjmyDJ+98swpiZMyTiuhxCWkxrNd7Juo4hPxrH+X1PwfHdDhTgRTONlLGtgC0CEetitfh66c/Yd6+9kQsDDSwDnjte7s0IlEyfPw9vfjALPY46Csce3QsTXhqPpatXY7eGDXHbFYPRDP6kaLz6EFqV0WPcW4Xn+/nD2YrprN68AS2bNBfggLsuDWjptySYUeo55guQTOMAACAASURBVFGDDXUb8WSnWsCGKyKTBt80U0kAeah1m/kqoWbtsp/RpHkzNC9siAKL/cX9qUSzd2l48T3S/hYjjHVdywN7xPHRwoUojikpjSITOPHQw+RgmqCoBJpKE0DAyYhyAmzM26T5c/DB7Nk4uEtXnHDEEehY1MgG2jQjkM/wp5ygV/VW3PX4Y6gKGNitqAHuufwq8T7RYI0BpQGsmby6vxDc5PObYOKuJ0ZgS3UN2rVogVMPPAhH7ds1qf0JdLGUhLufnv4O5i75DrQhGhkBPDL0z2juAnMzjafk79ODbExXAYHAtC8XwJebgxaNGqFN48ZoFc6VetGMLNY1LQuOgUrEURaLocoXx7AnR4qe9lH7dcd5J50iICLbWvcv5yEI/63HJr93i/no7+yDVgtYZLtowM8N3hGQ0z5nTnB0o2ni5/VrsbGiHBUlxejatiP23q2l9EfnSugFiDnZfZxDNHNPrxUagBOQzMEo1d+zbxAg5VjTALPXoRrbnCAy24A/GpTmOFaMwPQBMurXB3bd/f+3Bv4TIFsnILAP/IGWylvFA2TzB5Umm94PcQ5VOpxW4IOm1l4pA/ryhwDZSqIqumhdl5OnUh2NKSYbfWKtAgqalyYeqj0hWqFXCTTkhDhFqM0kQRx92REprQ80YEdjiqe4ZBcpv359JqDcQeyLYVNNE7VceGkM+mpQvHk5mjXeAKNmlg2yGcZG+Dn97USQLWGEOEnfSm+q1jBQHQigzDDw9qLFeOezuYgaBjq3a4dL+vaVjYLayJGBpsrIrV8lfPimrBzPjxuH1kUNMGTgANk8/bp6LZ575VXZJDIaqaSt0S4zhmA8joJIFJef1x9dW+0Gw4wh5g+i3B9IBtmuvRrt7Oii2s00GWSzwcKkCKOJRpAQ9DwxBfD25EkiWn/ZJYMkOufAARcK+4QnT9QII/BSWNhA9M9iVoWRpbbmt7V44umnRDh/2LDh8r5Vv67AxZdcZDMZ3SbhSy++Itpd995HkO0NPPTQQwIuvfvOVHTtRpDteDGa2KcIjg26eCAWf/WVsKZeffVVPPLII/L7mGOOwbfffiv5JOi3e8cOoiEXqYmiTbu2+OGnH9H7xD548OGHpC9226+rlHXAwIEIBEIwo7X4/PPPcXCPw3DRRRfh15Ur8PZbUwQkpBEWDuVi45bNeGfKZFuTTY+AUc89hycefww9evTAs8+/IN2ap+kEuaa9NxXX3XA9Bl1xpcUg9SEWqcExPY+WQAb3DBuGvpYBxuceHDYML46fgDZtWuHM089AQV4e7h82DF267IcXX34J3yxeJIEFPvn0IxzTq7cAgL2PPwEHH3a4PTbJZJs1bapo5dkgm+EHT+/sMUvGJBmS0gWovUcm2yTc8c9/SXnHTFBMNn5HN+HCggJ07tgJBGHJPOzUuTNuuukmVNdG8Norr2Le3NnouPvumDRpEopLS3Daqf1EsPLe+x7ESf1OUad6fB+DfOwE17NMc+H/++93OMimNNlsd9F4D8T9dBclwKaiiwZzcpEbUppsgXCOAtmCSqszUhtDg4aFylVIFmXLNV52tMnux3pOdrqLqlNqQry1CGCTHV3UF2XgA+0uWuVQmVE9wA0yMXr29gQ+UG9NBbpMspjlRE+bM/VnAKl3Z8d8s8e19Q83Eyzl7yzcL+veXFhvtPUdrdyaJr7//vuMtH4+TWbumWecIYY1r+deeB4tWvCYyuNyHOS1adNGDn3E6CbItmEDDj/iUPn7zDPOxvCHH0rMMZZGpCyrlubTdUOH4p13FMg2efJk7N+tW0qCGoyQPsMDKwss2FpRiWOPPVZ0MJs1ayZsZWHCWYF93MAm/+a6xPmQ15NPPikHROlANnc7cb5kIKA+Jxwna2DLli3lUIouXt6Xidv/+U9MHDdeAs3cf98w9O/fP8EQ3AZ3L6Zzw/VDMWXKFFk7b/zLzbhmyNDsplSr/lNudoSpj0YisqfYvHmz/GbdBgNhWRdtIXYLsOFoICBAkG36N4sw9oMPUNi4CQ7q3AnhWEzkDARs88Xhj1GSw0SPfbti75atbeNYtlkOBtt6mHhjwXy8O+dT6SP7tu2Ai07sg475RfKMTvPLVb9g5GuvImL4cM7J/bDXnnvg2eeew9bizTh2v+4Y0Ffp8AZ5QGpFm7S31y7QWgETyjOChjjZQ1skQNYmPDt2LFo2b4Yrz+2PNoEcUJ1Vu+tpwG9peSnWba2UfWMoHkfXZi3R2GJJ2Ufhervt2VLe84oGsthsXLOZHut6RTyKO0c+jqpYFK2bNEbfAw7BsV27yZ6X4AEv1quuW1u5ztLMiphxVBo+rEEcdz71JFZHVFCa3eIB3Hf9DdhNDqfV8wlbIRm4djP5CP6VEiCFib89OQIVZgy5URMDzzwLB7fvKG3B40sNDjGPBEAIyv0U2Yp/PTFSWJCti4pw38DLJQ8si3b75azu5FjRW4WA1CbEsbiiGPe/MAqUjWGaV5/UF8ft3UXAHmUlqdByBBbXE1z/YBpm//A9an1xNDMCeHzwdWhtgTZOF9PsBlXqXfZBDe0UC7Blutc/+hAqfHGE4yYO32sfXN23n4CJGtzilrDaB2yIRfDUSy9iTUkJLrnqGlTHInjmiZEI1URw/qn9cMx++8tY0O2rgTWnlcQe5QTZ9FzmdLPmv3W35PvY5mwf7aDG8aDdsZ3gHPshwc3P163F4y+NR03QL/rgpx92FE7tcZjYU6x3rYLsZO5pd2Sa+ux1nD+2wESFBbITTiUQwPZVwKiJGtNERdVW2aPzp6qiErHSCpzXs5fUXyLfqi208h3rgEA5+8jK0mKx7TgfNfH50Da/SNiLGsjN9oBjW/vEruf+l2tgZ4Fs1kzu80M02czGqLaYbBu3dIQvSCZbKwSCWpNNBT4IhlTgg6DFZNP7Je055QTZZE20SBrOJcrJUKsLZKurVd1MtvoEPlDj2MFk+2XjRpUPB1ql6a8CSGihc0uBjid2nCwaFHCY64tGin6N+tTJ3FKv9smJBo155cefjO0ZSWiZQ0CS7JVYDHStyMvJtaOQ2pOytfuQAwtqRDFSZ5TTWwyGwaika9GoYA1CsY8Q8n0l7qJBK/BBQrkifXVnchdNx2TzAtk0WFYTMFAZCOGHklLc99KLqAwGRfPqjBOORzPr1FFPoKrB1MXFYfZPSzFz1iy0LSjA9QMHyGK85rcNGDf5LZmIIz5FX9YXQY9APIr8iImBZ5yOvVo0k9PamC+AUr8fX6xZi/GTJsFvmvjH0CFo4/NJIAUtUuqnbp4wPVSL1gdkE/Q5FlHuq1YheDLMdzzz1JPCWDrz7HNw55132kwm7a7BdqyNRCQgApt4/tzPEIvWisCqsBkdAAs3BqFgDn75dRnuvfdeG2Qjs2HKO+9hf2GyJUC2suISHNurJ0TAD8Att9wiros04jt37iwGCA08uqEW5ueJwVZVWY227dthr332RsOmzXDxxRfLsxpk0+6ir73yEu6++2788x934Jzz+ss9BA4njh+L22+/HWed0x8//vgjzjv37CSQjU12ykl9sXr1SowePRoHHNJDnuXnF5zXH99/twT3D3sAJ558ioWfKmx/6FXXYPbsT3D5lYNxzXVDba26SG011q/9De3atQENutP79RPDY+JLr2DvffdBtLYGl156Kb5Z/BV69jwG/77nPhQ0apBgqkl7mSkgG93vkqdlPd5VAyuQTTHZWO/jJ7yImHQaU8ZwOBSSvvDQg8Mwbtw4XHbF5cLYY8+i69UxPY+Stn3/ww/RuGkTjBszFo889BA67r4HXp/8lg0is805jzjZO3VNmru+20E1sINBNtPMQ228LSrEXTQXEWqyOUC2UA6jUauI1ByfoVAO/ATZAj7LXTQua1HAT3fRxMSnjVI3GMa/yXTesqUYRQ25pVZbcMPBZItVpbqLuteKHQ+ypWOSWdHFNGfADvbjfX/6Vt45INt296oU8Eq9kQd5nD8MLRRtrR/Otc1eGwleuYTCVcRpj8sBslE6gAFp5DLjArIdcVgPmX9OO+MsOajhNXb8OMyYNt1+mWLWxMWlnYAOr/3220+YwO5r9857yvqmL71uPfTgcFn/eI0cORK9e/dWgX/698dRPY+Wz92HCN988w1O73eazHmUANBsPc9iWh/atWDGpTxkPvO68uqrJBq3zbBJiX6qQDYe1PC69/4EyFYnwzBx/pnkv6afuenGG+QAhe1188034yqCbFlYiUu+/Q7Dhg2TvSDB9WhtLWpqqsSALS8vRWVlVUqAIMl43BDZhsOOUIdHVsXKGkYjlsDPjO8WY8zMWdinaxdcfPxJAkZpg5qmrR8mQjDEqFWaWwkGD5lV1fAJSLMSJv466klsNKPi9VEQM3H3VdeBPh8EAngRuCglC+vHbzB9xiwUwsAtQ4eibMtmvPT8KJx2zLE48ZBDUQQDQbLoNKhmo6YWg8zB+tHacgTY2BuXlG7CIy++iKp4VPR6Wxlh3Nz/T+jSrIXtqsdZhfc+M/M9fPzdt3LwmxuL4bYBl6BbsxY2e0tSc1gwqSB7cvRGXcUJICvhRkuw5uVFn+OtOZ8iEvALcHnWQYfhzEOPkDonSCL93qFPpoX99efReBwVPh+WAbjz+efwa6RK9pOtTB/uu+ZadIDPZiNxqtTzh9MtUeeN9UamENvuN8TxypyPMH3x14j4DezZqhXO73c6Zr35Bk44pAcOatsBRQQ+rfyxHQlmLovX4l9PjkSVP4C2jRri7vMGopXVR9hfNNimWXCa8cV01wAYM+8TTPtqoRyyN4iaeGzIdWgLQ8qgQE7FkmR6vwEY8fFMfPLD97KnIsg24jJ1MK7dZRWgt32XBqUIJNHmWMF95ohHsTVoICdq4pyjjkL/7j3EVlFuqqqDEKzcjDiefuUlLP51JRq2aIorBg7ClrVrsXD2p7io/7loaASlvTRgxic1Y80Jhmnwza1bWI0INpeWobSsDGWlpajYsgVtihrgxO4HCUCmy68ZYPwdsVxZ9bsIjq5AFHc+/SS2BnxCZOjRcU/86fiTBOwluaF0axnKt5Rg89o16NX9ILQIhWXsiyup1W9WVJTjkVdfQhm9kqImqswIamImItGouPPSM6nWgNr/2rI9QEFtFOcefCjOOeJISU/eq+dfy2uI9cN++fXmDRg2ZjQqyOyJA10aNcYtAy8F+ccE6HZEe29fb9n19H93DexMkI1jxS/uogTZqqKdsHx1J2wo6aRAtmAb+IOhFCZbIBhEwMVkk22gwV24T6KLtmhixQTYBpAtm+iiXiBb48aNrKA0OgZB+pZPAtm2VNfYaJcyWH0Q90uJeJi80eOrqVtC182GRQ1U5BRxFlcnwXT9soX3rc0sDRhhKRmGMINyQmExljQo59z6J+s8WdoHPFGprZWfgjyqFai0vC5lQMURi3GTo84Nt25dhwZ5qwRkC8SVJpsG2VTghbqHSLYgW6oxZ22G7Og36pSDuSKLrSQQwOvzPseUrxejMhCU6Hl5stExEYzGLLcFitRZQhpcaM04SiNRhGJRdG3RHFefc7a4lPIkptbnQ9Q6MXSWSG9SwgSiyGozubVQ7qJM9/NVqzHhTYJswK3XX4uWPp+c5MqmJg6ETEYuVRWuGWrc/NNQzcQk4gLw0QfvY+WKFUrfhBGbrAqf/9k8zJ07F13264oTTzwxGbiR03wfzh9wITjgWJOH9zgU1Vsr7chLtoaRBf6S5UjNs3vuuxejRz8vDLo1a9aIBhndPRMgm4E3Xn0N9951p5SnZetWwox5+tlRwoRJlMnEBX/6E2KRKF5//XW8NPFFvDBmNO7411048pietmuPE2RjIAVqx40aNQqtW7fGaacpg+j5558XdJ7A3EGHHIrCwsIkkI11u3HdepxwwgnIz8/Fp3PnwPAH5Vmezh952KHS/99652207dDR1kRj/73j1n9gypTJ+NMFF+KW2261jabyshLEozHEY6YYc2++/ir69u2LSy69VN5lRqOKIXbvveLG265DJ4x88gm0bt/BYoqpDZ5isilNtufHjJagB04mm97S6fGsmWz/uv2fSe6itvC5FWm2b58Txc33xZdfwb77dVUsjzjQ68gjxMB+9c1J2GOPPVBWUowTjz8eVTURYcV1OaCbsEE19JxuLvjvXvj+wLnfwSBbDPmIMLpo9X746dfGArLRXTTgzxVNtmCYoFoIoXBAhfb2hwC/IWOV/Zj9piA3T0A2W78hzfqga5WGcUlpOfIK88SThC7OlHb2+zaJu6hZ+xlCkQ8tTbYy+HxksmlnkzRts81Mtj9wW/+eWXNZ7+WlCmSTaGpWgBVlc1rgorW50t9x3iHbj20r0vHW+sSgLF4X9zgE2c444yz1tRkXDbIjDz9U/qS76IMWyMbDkQkTx9mAvte65yBU2RIIfE/X/btj0luT5bSSs9aCBZ9j8aJFGP7AMAGFjul9vKwXjz48HI8/MVLKR+by4KuvUuXWmY/HsXDhQpx7zlkyT74wZpxEvs7WXTQaqcGRRx6JzRs2yhtnffAROnTsmN4ij0OBbBNUue8fNhznnntuSnorfvlVGOT64vrO9UEkJmSaTgaD35r0hgQf4rzNoD1HHt0reR9htdcJJ54kh13S5PE4vl78lUQMJ2ua9eJV307XXNsl0PBhrz33wbtT31MHUFZ2uMMhKEWDe9q3izBx1ix02WdfDO7TF80sMEWLJmiAhMCbE2Bjz+Juiu506wC8vnA+Xv5yPsqDih3YukkT9OraDeFIBNx/8Ypw7+T3I5iXj+VLlqDfwYeic4MmAqr4amvQKBQCZZkVa0q7TyptXScTUgMSLAfBEMV6AeavX4Vn35qEUmvvnl9djU45+bjr4svQOhi2WUQEbZjnJz+cgQ++/xY1fgN5ERP/On8AujdpjsY2MyjbScCUtkkI/asdAeuH9axByBuffRKb/Cp4UqFh4M5LBqMFDGGKOV3+NIPI+Tm7E1lC5VAg2z9GPY1V8Yj0pTamgfuvGoJOlheIajNlK6jIl0rEX2RvLFahrre1iOHxtydjwepV2Mq28/lw7WWD8fmc2fh+8WLkRWvRtXEzXD9gkMUuSzDZfkUt/v30E6gJBNChaQvcekZ/kXrRgCwBFLalzfhysODo3H79cyPFZZRusUfuvheGHneSMOGcrDmxGaz2euLTD/HRj9/CNHxo5gtgxKCr0NYCagh4eQblcBxKKwskQaqwtc2sZtasSNYRmVri3lu+Gf+YMB7VAQN5tTFcf25/9GreWkA2JxlAAcgEH+MYOXECVqxdjfNO6ovD9+suQBLbhHW+rqIUJWZMGIMVtdWorKkVLeZqam/XVKm/q2tRWV2F8qpqiXhfXl0h4JW6DCU5YkLGVveWrfHXc8+X/LD8imUYx8+bNqDcH0cVtQCjMdALqyYWQ5kZxSYTmPLJxyg1a2VOK4CB3fILUb1lC1DLw3wfgpEoiiImhpzbH4e1I6NRgWysQQKKKyNV+POIx1EeDqCaHh5+tf4ImcIwhK3IAHMxv7Jn6EGUE4ujYSSKFhXV+NdlV2CPRo3EpTxgg2yJACocz1+WbMS948eijCx+08QBDZvglvMvkj6i3HV3uYxmO0Ptus9zJ5T0oQK3degc9mBRggTMOSgr/gC5/h/h96+HL14Dn6HHY/oNtxNkI5ONgQ/WF3cUd9Fwbjv4/eGkwAfEhlR0UUuz3Ujs69W0pdxFCbLxyk6TTQkRUMstPzdHNHC558/m4uhidNHyyq1o1KhhZpDNcYjriC6a2V1Uex7yd00kqrSzGjW2XUSVoasm7wTYlOCyKQaXX5g0dInIDYdsoCyFEZBMqhPksqqmWiKMNiwqEvq+Ss/7JD9GAWMCST5CWluxeeNytGi6Cf7a92HEvtjhIJtpyZNmAtnkvMcH2YBWh4LY7A/guekzMWfFCgHdCGYxgIECtVT0RX0ljAxDNq4NgkFcdeYZ2LNZUzkN5OSrQ8InjIpE/XDD67cmeb6b/0X9AVT7A1iwciUmTpqEZo2aYPDFA+2Jm6dnPNHh6SaBOeZHTlssV1CWw21suE+4ueG+4bqh+OD9961oRHqJTHgX63pzm0Isz5x5nyEvn/G2CLIdgq577yMuhyMeexxDhw4R8OixESPF1ZOC+ldffTXuvfduYTPSJVT0QCx3GCfINuD8C/D9N19LWS4edImwESZPecdVHsW4c4M4PKFq1qI5ps+aKe5JBNl4ffHFl6JhM/uTj1Qhzbi4OLN8TkHsSy+/EkcffXQKyLboy4UYdPEl2GufPfHya6/CFPcIHxYt+BKDBl0swNwnc+YibvBkQC2snGD+fO21+Oijj3DJFVfguuuvl37APB9/3LFiUOn8a/6Zrme2DTfFCrBS46lJs6YYNWYs2nVoL9pTZAzOnJ4A2ajJJkLyTqPX1lBJMNkmv/Em7rzjdjGSx730koD2Ol/MsyrrQAEi35meYIjQcOp5xOEyv7w2aTI67dFZ+t2QIVfj00/nYNCVl+Pa62+Q6Li7QLZsloidcM9OANlqo61RGemGb37MRy3dRX1tYBg5CIfzQY2+QJA/hoDhBNkY+EDPiRwLQcOPYCAx3wnLMc15PudPfk+QraBBAUxGH4tFYfi46G5ATuAXhLAQecYc5PqXwe/bBbLthF6U+koHW4Zf8nCD7uRcx+sC2XgvD1QWzJ8nc9iQodeL3hh7g8x1aUA2JrfPPvugRYuWwqz6bc1aOTx85inFLqNbPQ8l6M5OBv6cuZ/K5m7up7Pl+5P7nZpUBvY3gnSffvqpBAg46qij5DCRhxdDhl4rhntlRQVO7ttHZAx4P+f0qdNnynx32qknC+jWomVrzJgxQ/Y83C85y/7dN9/ipj9fL58R9KI7vj4IZZ+mvlqjRuQEpV5vvvGaMMe4LhKcGz1WRfN2uqcmrd8OkI3p3XPfA8pd1HqGv4gbTXvvPQwZMkTqO3n9V1Fluf46P+f+Tf7m+SG3vnQncWbXaq9x4ydKHepnly/7WTH39GplGMjPz0dRfoEwCFmXrPeff/wJq9YobT6O9d133x3PPfs82nfsoDg+1nLnZLLN+nYxxs2ajv332QdD+/QTA5bGtHaX1DMLHxUmvoXUaa0kMsKWIopbn30SvwV9qKUcCg8UY8rtkAa07NEIMpBhaQk4t8orwAVH9cTR7Xa3mSn6UFQZz5olxN8qF9qc0TpdNPbJNiKrasa3i/DyJx+gMhgQ9kw4aqJjbh5uuegSdPKFBDhTLogKtFlL98OPZ2LmD9+jxu9DfiSGf/9pAA5q1FTu1W59us7d+zt3eyf3OkMANu1WSUDvhQ+nY/rSn1AeCsiegBpmB7frhPxIrYCQAYvVyj4aDvhx9AHd0Sm3gQBwWk+OIIYG2W4f8xx+iarQB21jAdw/+GoLZItLNEvCaXagNEc/1CCbBpGemfo2pi77CaU5ITmsZj/r0LYdxr3wvOQpNxLBlSefhn3atcUvq1YLwBU1/Kjy+/DL1nJM+ehD8SJpVlCIC3r2EqZSyIyLR0jzYBAHtOsoIBPrnu3GdAl1T//5ezz9/kxUhnwIxeK4fuDF6BJuIG6ETk083dYEXUZ/9jE+/WGJuOA29fsx7KIrhTlHwIU/Oh0vTT1dbhnCrimC44E/OnKrdidm3/5k9TKMmPqu6iM1Ju65+hp0RlBALYKB2gVZswIJcG2OR/HzDz+i1z5dhWHG+7TL8M0P3IPScBBbAwaifroTK3Ux7rjZbzluuccju4/fiWcVP49rOwSyLwzH4siLRtEptwD3XXoFmluReQnkrY1G8LeHh6E0HECV3y/9kLp+fH8EflQHA6gJBFEZUDYr25nkhrwYA8lFEYiTbBBFUW0U5x9zHPp1P0jGBIF2DbKtRwxDHxqGslBQwDQSFzi2aTtFyW4LBFQZLXskFDelLzWpiaJP570x6MST0MxiLQaswAa6jZhf9pH55Ztxz/ix0jeDJnBgUUP8vf8AcRHmuNDBTDwn/V0f7qqBjDWw85lsdBeNx5vY7qJksvkD+yIQao1AIEdANno40V2UP/RUCQb8ScGZeHijgkYCpcUlaN6U/HCC1zwg9770WknbUzHgypCXl4OcUFAdvmSh58ZnVeDNKtlbyVFNPGZ7UaWkbUnUaK/FjcUl8JVFaus89+cGSzHblJ9pbUQxYJo2s+h6LjTReSCdKCQLFBBtq/yCPNl86kK6DrCTNhIKgDHklEM02SS6qHJf1NFPndXLdzHQZoRMLAHZqrF5009o0WQTjJoPRJNtR7uLEmTTIGRyUyfc6NRmU/noygQdDGC9P4Bx02dg3q8r0b5zJ5zZsydyYjEB2QzLjVGxjK0TTDYewRVqMRQWoogRr6JxcQXlgmO70Ui5E8uoBllkMrbUO9iephFAbcCPhcuXY8Yns0X0n+AnF9nPFi3GZ18txCl9TkT3Vq1RSBZcba1ou2lWW7qxm4BW1UL+3TdfY/OmTYhUV4nYP/VneBG8mfruNHHjOO/8C+VkmsZMaUUpWrTcTcKGH3V0L/jJUAFwxCGH4KgjjhB3Y/a/yy+/FJdffjluuOFGPD9qtCzATz3zDGbPnSPvnzh2jBhF1153gyx8HTvuLi45ixYtxMABF2HPzp2xfOky3PK3W3Fi35Mwfeq7eO211yToAd0Xc3PyxWD6bO5snHPOOWjXrh2+/GohDu7RA3kFhTj9rDNtTTamR5AtlEPXVjVpFW/eLJo7++y1t2i9JcBEI8VdlKf9Xy9aKBpuZG/R6BP2p8/E8PsewMSJ43Hyqf1w7wP3S73wks2+GUef43pj/caNuOPuu3H6GWfZffHZZ54SHTui9gT5yAIlQ+yVlyaKkXX6mWeLkZJfWICioiJxl126dCluuPkvwkBTPciHGdPew19uuhEH9zg0KfABvxdujzXLaPCVjJIpkybj9n/cpjTZJPCBljRWJyS33/YPvP3WZHEVHXL9DTYzQ1pjqgAAIABJREFUj2P7wO7dxIt3+vsfiFYf62D8mLHi6nTAwQfh+TFjBajOxKLMuLbsumHbamCHg2y5iJrtUVbdFYuW5KDGPARxo60EPiDIls5d1BdQDOdo1BR3Ub8BAds0qqwW4OSlTc+/BJc3FxeLHpfpI4PSRNysRdC/BQFjKczqufBHPkKu/+cUkM3rUEgtWtuqybZtzfC/9pTTYHfibc42TB7zmpEBnNC7t4jp8/p8wUIJkGRfNuXJ+1COq+V55/bHlws+t9hRiiXBjRSvvqeeghEjR8oCy6jTdPvnNeXdd7DvvvsmNM3MOEaMGIHHHlEupn//+2247IorRBhKlc2PX3/9FX8671xxS2W2GIX67/+4TcCrhV8skOcIftFd9L577xaGm/Mi+KDrwO02yzXk1ltvlYA57osulif1OUE02ZiXsWPHIhqx6s8RyEgx5ywWuxmXwD3UiuMzgwYNwpE9j5aAQ7wOOOAA2Y9NnTrVAtmsQ1bX3OzMp2Yr1zV3i/BIPI7xEyfgyKOOsjfQjLZN5nNufp6sW+LyQctbjt65uYljyltv4eY/3yCHR1y9Dj3icDz91LMoKCq0603PCLxD65cRZBtPkG3vfTD0pH7CRHK6+amTfQvmsiNzKqCK5/zUB3v4vclYsHa1uHVR38xPY51apWR3SaRSiAYb2UAEDrgfK6LOa00Mw4fegDaAYrNZ7mqJAz5Vr+w/2gAnWOFk4lFLbMysaZi37Cd5Py+69XVu2BC3nHcRWsIv7piKTaRGF8E5gmwjPrVAtv9j7yvArKr67tftaRhAulsUkJAySFEEBBSV7hQLUTGwGxUQEFCQblBfQVpKUhi6O5WGYZi+9X/Wb59975k7M4C+6vc933/O84w4c++pffbZsfYKq01Atg/bdUD13PkCflE6wEDXKdqwcLMGLO+Dn5jrncwVDECJAFtc/EV8PmsmroY7kOZwAl6VdM/rtHPSYjwY/XzIUop2p6NusVLo06IVCtmY9qmAWTPIdtydIs+2iM+OT/v0B3n+HBsTZIPIbTXTx7QIY4xd+Owuej14bfQIHHdYEe9ywGe3o1vXnvj+x+9Fihjh8aJaqdLo0bQF9h85gBnLliLZZhHWUqoVEnhA+xePxSZATZQ7XdhKdq+6/goRURjSsy/yGZJOzXw8Dj8+mDYJR9OSZP+iufOgad16uHHuggCOCojWxAUCNUCy3Y7Np47jNBONrRaE+4GW91RH7nQvIlPdqFKwEOqVLhOQmip/MvW+6rqjwbRQEI5/JzjFH9YN1m0yNAns/bRjExbspKQVyGtz4rVOPVEYVgGGCewRQOP7wv0IPK3bvQsHT5xAu1ZtRPqqwijUsc/5fXhrzGic9bmR7HTIMVUbEbxOAmH0qHNbFUDFPp19tNNr/Hh8cu8ut1fYl0XDwvFJ/wFSx/mUBUD2+/Dy8C9wxaWALrU4rGooAUqvxSbszRQH30clGWVdjE73ICzdh3xRUSgYE40ikdG4/847UadYSblXDbwTBGP5zF61At6oCNjpHRseAWeEE9aISPijc4lSaOnurdi8e5fM0SK9XuRKTUWH+o3QstI9RrgdvRAN3N3o+PgseHzKq7ckXsEH06fgGsEHrxe1cuXB6092FIlwDsiWqavL+cOfLoG/F2TLRDbSclGCbJ7Ski6qQTabozBs9GRzhSHcqQA2YkM2pwMuu0PIMtLXGD626hdLAGTTt2omwoTaxEiPYQLZwiJckgmQFYEmq6Jjz5/qZvAm8adcAQVmVufWf5My8FsE0L9tkE0PdNkGkHabcP0G8uVVA9nbQgNlYGIX0CM8ggwFBUbcTKlpRiE5mUpMTkae3LlVx8PV7RAZQqAj8VEy6gUZXRZ/Kq5cO4r8eS7BmroS1n8gXfR2QDZjmBQA2bjSeMkA2X47fgKV76yIjg3qSyehPR/0/WhSY5BvpFa5uFLm4KBbMNrML0pAnifgmmLGKXBSVQV2OlxVPRt/DbboKISFRUgnuXbnTixZt0Gx6+jd0rolqhYqjFxeD8I8Sjp6M4keGVKsL/qKeO6L587j6bZPoGD+Apg9d45IvcaPHYMxY8YJ2KM9ayirHDlyBDp37YKBgwYHDPM1yFamVCmpO/x+oUIFMGrU18JC2/JbHFLdqfh1/brAe9Km5WM4efI4Zs+dj+8mTRQwjvITSkq3x21Fl06dZBLz6mtvoH379jIYoxyFQNMPP/yAsmXKywTitcGv4MUXXxRUfegXX6jwgV69lQzG4sM9latInVy1Zi26desWHBh5vZJ257Q7ULhw4QCLMX/+gnj1tcFo1zboyUbz6cuXLqBJw0bC1qEhNUG+6wnX0OLRZgKOjRz9NR5oUN9Y31bvzvIlS/H6Ky8LELt4+UoBJzXgK1kslB3bbPLeXb54Sdh+7733jhhC9+8/AP2e6R8AZ8///odMXqJzxQaBM/jkHINfeVnJRSdNNIIHFFtOgxZq0B1MGWbwQUAuOn2WcTwF01+9eEEMuz2edCxZsgwFirBs1PGuX7ksXnmcUGzZvkPKnAPoXbt2iME4GYD3P1g/B2T70x3p37jDPwCyub3FBWTbvT8cKb6asNiKw2mAbGGuzMEHpJNb7RYkp6bC6/UjV3Qk6PRis6t6JP1SBrZl8P61J5sG2YKebG7YLVdgsx6GN21zDsj2N1aZP3soM8jG9njnzp1yCIJa/KHH1scffaDGXMbijAZuXOF0qjE/72BPxL9SIkp7Ar1lBbIpUIyJ3hZJ8xw5apSMNxg80PoxxWDr3a+veHkGggMMhtgfZ09LO7puwybEMEk7xEPvzOmTAqrRHoBtc4tWjwU8yrr17IEhb6n0aIJs9F2TcUAIM1OzMfU9y0KoF3jzzTezBNm4yMN+jBsXUOiFWbVKNeNF0WBlRhmuWY5pLk+dAs1nULduXQEM6V2q71Pvp0HTUDBw3uw5WLlypRySKeEsX36HzD65L59i/NeoUQOxTJMPPCjjxc7Ca4/nmjF9qnie6vNzEeyzzz4TFmyG+mD8kh3I9vwjiskm7Bw/lHLCNFLVcjpOglU6JLD8yH58t3I5bjgVEBYTHo78EVFw+fySok32FYE1TurPuVNxJSkRNosd0ckpeKBAYQxs9QSKMHBKfEaDLCOtEJH+0TBy14mDBAjpJ3c8NRFj58/DiZQbwjQi+5zsuRpFiqJvizYoAltA+skgBZLAOabkWO8M/QDXrcQvB/chzWZDVDqZbB1QwwDZIuRFzChHM4/sdLlKzy7WKxooUSw2Lcc9Cz/emjpBQgqSJZjLIqwcsvtkPEngw+eDz0HZnQU+KxlDdkSmpaFQYipGDHwZRWAVkCMIsvnw9uTvcMybKmPZQn47PujZV5hsHEfr5EZthC9gE8cshpyPZyWjjPLGY+mJeGfGDJz1piuQ0uEUVmmYz48CjjAM6twDjHnbffwIJqxYIovkDM+h7NdtgzCuKAMmUEhQjvfFiSGBr8qRUXijUzcUhVXAKAJAFylRPnEUE5YtRoLLJmOqbq0ex/7tO8VuhJt+x+UXSrAZlkagjawpO9mfZFr5EZWehlxpXuQiO6ryPejWuEmGQALN+Td7wfH5a6YmmVkyrzNAIxr5/54Ujz+uxuNM/DWcTrqBuJMncC49VeowmWNMci1gsaNk3ry4t0JF1K54twA+FxOuY+z3c8Won2Vy3z3V0fXBRgHGG+vERfjxyXfjcSwxQTzeKP/leI/vGheDXdGRMh+x5MmN4xcv4iLnJ6zTbo+UbcHwKNSvUR3lChdF/pjYQIIvAT8dFqEB5E8mTkBCpAvecBfszjA4XPR/ssPhDIMzIgLWqEgs2bQRifSNhh+VS5fFk3UbgqIwthp8XuHwCxOPLDn+q+uVOXmV4CHvjW2KLkc+4593bcWynduQDp/UpVgP0L9lS9QqWAyFjOOxnQkkFZsAfB6f4PTmxCv4aMZUXHU5DZAtH95o2z4HZMvQquf88tdL4J8H2ST4wJ8Xad4yOHWxAq4mlkeatzScjiIBkE2sYMhgczhkXCTWTTa14Ck/xnyT7SozAahqNC+bZotJyIBAMdluJCbDFWach30V1W43A6ECpC0P0lLSER2txpaBMB6Tb67Z6syM91y7kRhksoXS2fS5Q5lpArIlJCBfHkMTm2nHjIM25Y2mDPAofwiLDEe4ywWOCq1ZGKLpCHAV2Ko0uGSypSWnIndsriD926hVelAlnRIbuhCQ7dKVwyiY7wpsaSth8cYhzHIcdvsVWP1GAmlIAENoZb2VJ5uWi2au5MESVBM+tYLCh8oVKYJs05YtR9zx46hSoQK6N2LjrnzT6KPlt9uVOSg9sEwyAR7V7BVicm0xyll6ZdU365IXKr4a1JAppyoEV4msshKXarGqpC0/sGHfPixat0EGElxpzOX2oG+rlqhdpDAiGUQgK5BqRZ0DuuArapxNvHGCNZeDVFbmgQMGiHfLO++9K0mj3477RhLS6H3z7vvvCcuxRYsWSEq6ISvtVe6pmQlkI5ONgBU9xPR5SxQrhv3792P/wYNYu+5XA+7x4fEWBNlO4of//IhWbdpg0KBXxBONnm2pySkoU6qETLgIsnXo0AGpScmoV6+eMOLIcBn7zXgULFgQjRo8KJIT+ruFR0bix58WIJqG6QbIVq1KVanLv67fgK+++ipQP0+fPIltBjuhTp06KFK0uAycKGlp+sjDGUA2NZa1ou3jrQXkG9C/H3r27C3MhGXLlqBkyZL4z4KFSvpqvE/7du5Gv359pMF55NFm+OSzL6W8NMiWkpyIVi1aomb1amLK/fnnXwobgRM8sh0IuE2ePBmV76mKX375BW8MfhXly5eXVFMOdtTQ2ocVS5fh1ZcHoVbNmpgwcaKg83rYLc0XB4AcVBrPnO/jfwRkG4LKVatiyozZwYbM58cXQz8VZl79+g3x1ehRAZCP1SRu82/o3bMHSpYuI/JdfT8ZJ3mhsqS/3r3k7PkXSuBvB9kiIXLRtCrYsc8Fj78WfNZicLqiJF2UIFsg+MDlUPJRu106YC6+kKWTKzpGJrM2dsryMmVsg8yLRNLuGcEHfM9ZbS309YEHVlyCw3YMntTNsLvXwGUPZbJlNV03/pbDZPsLlcm0izEBDmU5TZ0yCe+++64ATS+99BKee/YF6R8+eE+BURr0CYBZoYtvId5to78eK8COeaNck5PqK5cuo9nDD8lH7Ive/eB9Aa9oVUFvOG5PPv6E9D8lSpfC9OkqFIAbJfDPPaeSMskK7zfgmcBnSs5IPofqlMmgbv/0k7JApMGo8hUrSUIp2dDcCLJ9++230peyHyBza+vWrVi4cKF83q9fPxQuUgS/n/kD33zzjdR5fq9nL5U+rUicfiQm3ECThxoFvNg6du4qAQtVK98VwgZWQ1ZtNxEMKlKXbWZiC6g1a6b0l5m27FJAjS9+9slHAfCQ19G3/wBF4zC8Z0MliaHH1++yBtEJho4YPhyjvxppXD8TTF9SYTrycmc8guxvyE4IAl2CH6v37hYm2z0V7sSzzYIgmxpnBX28uCv7cE6oOZHnRPpQ2g18NGkiLgtbRoEsg3v0RglHpEz6OYHm9/lD+dfsnZuwaud2OXJMuhvP1G+MRypUkkk3mWaqimQE9gSkox+yAdLQJ+sifFiyYyt+2rwJSQ4b0u0OWD0eGa81q1YdT9V5UJhGBD8IDGivLh5fG/5TVDvKBLIJk+1pBbJRb6DDGoxqGyhIPeTnuNS8+Ku/wOMTeFCBAsDXi3/CprOnkGqzwenzoVSBAigZmw92priSRWws+qY4bTiReAMHz50V8Doy3Y2akbkwpH0X0J2P5cmyIIPoBPx4e+oEHPF6ZLE41mfFm917oyyscu1823j9rNWEPtk/6E3XAQIiBL34XA763fhw6iSc9buRZiXEZxG/r+c7dEaJ8Bg5965TRzBh+RIBJGPCIlCgcCFcTU3C6YsXRBkSExaOcvkLIOl6PE5fuogIrw9VImMwpENXAVH5DFgmBDdfnToev3vSkW5Tkr/Xu/XD2hXLcfDoEZGjin+zccliM2OxCLMr0WGH26aW1bnQTuZVDBO209IFZOveqLGw5mj1ovIoVV2iKRDTP6/4PIjbvVvOWadadTHP50bAeNKiBfjl8AEB/tItlFTakGonY8+CdPa59Gj2EDDywuklA8sHp8eLsnnz4YWnOsm8ZMTMyTh+9QpS7Q6xsnn5iadwb8HCAeCP84xDZHxaLbBFRSIsIhxOq0OCRbSUlsD1lqu/Y9rCBcJ043FiU91oc9+DaFK5eiCUg/WGoQbnzv2OcoWKyr3wHeJz5TEIQpOtyGesmXwsUpadZhT+Z/tGbN63R9q32LBwPN+2EyKYHpqWKExGBpKkXbqMgl6gXeOmUq9UiqkCq/lOaoktz6PeTWDKhtVYd2C/AIkkOBS0O/Biu/ao4IgUBpt+LwPBHiZPNn08MtkIsn04fQriXS6Zv90bkxevP5kDsmXueHL+8tdK4L8D2aQvCFh4Zb4C4ic+Sxh8nlik+8rixPlyuHS9DDwoJ3JRq4VpovyxKYCNuIPNJmN8AmoyHuS/BruXn9HWIzoyMjB2UgSPIN6SFXBGkC0pOVW8nQXEC1G5ZFV2mvXL+UJ6SjoiIsOMRXwVvijjJWPHQHAngyeNXpx4D1NJA3JRM1ZmHpfoDkmviBBk46A0Lz3ZsvCsCh3shoJs4VH0ZHNlbzxnaFr/LpDt8tUjIhclyGb1xyEMJ2CzXYbFl24MnENRwpBBGWzw+iPg9RZAiu9OROZphxR3Jbi9BeDzq2FUxmqq91clJoNGSkYkoyoEZFuyDNuOH0fVihXQp3EjxFAuashUPDYHTl68iERD38+jmmWpOk0t1Mg0uHLMRE/S1xTVmqubRWJjEUOts3HB6TZFpWZHtHLHTqzavh2Pd+mK/SdPYsnaX6Wjjna7Udxpx/s9eyLKky6UbQ4cdYhB0AQ/FJY12E18AX1+7Nm+HV26dJGETrKSvhk7zgDZ2uDd9z+QVWhOMrp27YxBgwYperfhrKOYbLXxwH11RU65fedObNq0SeSfd1eqhLi4OAHZKO+UQYUfIJPt1KlT2L5zBxo2bozSpcviu+8m4cKl8wLobdqwESNGDMPg1xXItmLZcrw66GU0bFQfW7ZskZWvxYsX45l+fcSomS/8mHHjUOWeanBFcH1LgVDVqlSWstgSty3A0OQkrG/v3jh9+rQ8fwKDlK0UF18Y4NChA2j31FMoVKQIFi5dGpD3fj9vPj58/10B6iIiokQ+y9eYgQT3PVhfgL1Tp0+AbIA5s2bC4/GgYOEimDV3DnLlVu+jriOTxn+LkSNHokmTRqhRrTqGDv1C0kTJyjt99owwECiBJfDJMh069FNhJNR74EHxurNYlfvELwbIVrhgQTz88MMCFKs6FkyMNb8xLHsChZs2rBOQjXJR+suxtE6eOo62bVrLdU+dMROVaWyu5dAWCz77+CORKLVq1QbvffCRrGhzYx3TgRlZv2t/rXvJ2esvlMA/ALJ5fMVwI+Vu7NrrQjqCIJvLGQmXKV3UFeaUNCLpgO028Urg+0UptNNqVanVIR5cOpxHqOcyuWZ4jxfXrsUL4K08FhTIxuADO47An74FFgk+yAHZ/kIN+Wu7yIqaDvkJHmLa1Mki0+RzfOGlgQGQ7f1335a2g3YAYshvkj1maI+sfmE+r1y+Qtqtr0ePRbPmQZDNDOpcunARdWvfK3Wq9ROP48thw7Bi2S/o3bs3qEQO9OyasWMMtEKZZtI9BlLZLWjXrh0+/vgztbvRTW7etAH0BuVGdvaEiZNlsaPKPVUlMOezTz8WkI0bmXxkxY0eNQrDhg2Tv33z7bcSlLN39z75vgbZevXuq/oB49refectTJs2LcDwIsg2ZMgQTJykpKjiXWqlnNFw7TTKkeVNb7gd27ZLn0Jg8u6qVQJBBi0eaymemtlttIbgItrSpUulH+Q9VqxYET5POvbt2ye7vfTKy3im/7O3Hd4QCrCx3337nSHCbOT1sl2gVx0ZcurmjMIOBdpMckF6Tq0yyUXNTDYNsqkCVUw7DQTQA+0P+PDetO9wJjVFFiod8KPtA/XxUIUqgYm02YeLgNNrsyfhdHKSeD7FpKVjzDPPoRTswr5yyihRXawe4OuJPIEDjtMIMB25cRVTly7GwWtXkei0IY0m8BYrcvn86PdQMzxQpKScn8wbs+xVj+E1k+2vgGwarNDMHc065WhB7E0MUIOgDcGG73f8JkBgop0CUwuKR0TixY7dkM9gdunoUoJyBLt+ProHC9b/Cr5w0Wnp6FazLtpWuzcA+mlPtuPw4a0p43HI5xFvYZfIM71oWL4CnnjwARSwOgM+ZXwGOrDC9BrLs+R5WQdOAdiRFI/P584Qry7KfR+oURNl8+XDnt+2oGvrJ7Hv92OYvHSxLE5XK1kWzRo+jMPXzmL2gp/gtdhRrkQJdKz/CC4nXsZ3c2eJ0qRyRC682aGr+Kax/CnRnbl5A37cswMJDouMK8M9HnzQYwAO7tiOE7+fEXaXJOlxfhlQngApVhuOJMTjSpry+g33QUz/c6W6pazqlC6DR6vVDCRkCouSIKaEkQDJFouY9b//xRdyfx8PeVvAL83q/HHzBszeukFM9gnoEUwkSMT6ZbFYDX86L8KMa9KSetrc1C9fCa0bNkUiPBj6zRhcZZviA0o5nHi3R1+RQxNY4kZgSqeL8ndNGtAsv53XL+OLebOQxIAjv0+YZQMffwp35b4jwFbjfnx2i9eulAC1mtWq44lHmssz57F/2bdbvAlF0stEYrdXFE5cTPF4vUhxe3DFk4Zj18nYuwq/TV1vlJuJvPS5Vj6Kip3oQdnwaLzdu09A9qvrkfYd5PtJgI3A2PhlC7Hh1EkkuhzCcMwfHYNn2jwlrFK+l3zXNcimQzEUsK5YN2aQbWvSVbw/bbLIRXk9tXIpJhvLk/fKOZqWBGfbGOd8kFMC2ZbAPw+yeeGC35tHmGyHz5QUuajVeRcoF3XYIwJebFouqoIPHNIGaiabvnz+TmXWHUbwgWaz8d01uunAHNgMtoknW8J1WawU/Ok2QTa2nZxnJCelIjZPLmFx6blodkWqS5T7ZisXVQ27SoeSRKYADVzJRTXIpnyY1CEzeYQES0UZ4BpMNu3JRuAnVJJgPoY5QjU1XXmycVIUKhe9FZNNg2yWFBrVb0O45aSAbH8Xky07kE0nIGpmhRlkS7LZcNnuECbbjmPHUbVCefRq3Ah5/D7YPR4Z9KZY7fh4zFhcTE+VlTVdxsEyM7ufBR+3GWSTcSYTReFHpNuD3k8/hUpFi0hjTXNOrlJdhQUrd+3GovUbkGqzwBkRKd5gBw8fweY1axGRnobmNWuidd1awmQLUvxDZCbGJWiQh/UiOTFJUGdh3/l8wkCgTxnBnZlTp8jvTZs3w6CXXhFAbNGiRejTp4+g2QTZqM8meMSpcZ17a+H+evcJ+4xykxdeeAFzZs5CpcqVZJ/DBw/i06FDxVSaMs0f5s4TlheZAWS8OFzh4tdmo3zE4sOUCRPlWINff03kol07dxIwbc6cObh8+bIMGMm8/OSTTwTsuvPOCpg8bSo+G/oF4nbsxOw58+B02HBP5bulk9uyJU7q6Ny5szFp0iQkJibL5IosOCZ48l7o7damTSt5n55q2xaFixYNgGyiG/f5RJq5YvlyGYRzGzjoRXTu1hW7d++VydHpEycDD5vG3cNGjhLGXVAL78OBAwfQrVNnAbPmzJmFbdu24bNPPhUGoZbm8hqYhspy5KSTTD9OVglA9n92APr07S8SkJUEH18eFKDmEmSTxizQLgTlWOYAFJafBtn0QJwg3/atW8QTbuTXY4SByIllsWJFkHAtXsA9PqsRo0bjwfoN6VQrebwihwoBT5ggaPZryulF/6US+AdANp0uun2vEx5LbcVkcxBgi8rCk02lD5HJRoYz35mYqCi46HMkvit6HSljeej+hO2KBtnIZKM8SzLrfOmw2a7AYTmaw2T7l6qS+TQa7AoAKSLv8mP61KnCZONTHThwoLDFzEy2Pv2ekXYtdNPgPTlAlA2uXbU6S5DNvN/F8xdQr04t+RNtDAiyLV+2TFhjgbRMafysKvXUxNoKHf8QtFKjKCiQ7dNPMlwiwS/KNnmsDz/8EIuX/CyTRfqcsV0mQEW5KMuDIFuumFiRp86dN1vaw4EvDpKy2LNnj4BsdqsVg19/PSgXJSt9w6/o2qmznFfLGTp16SblKbchRC/JkVcrtGYppin4gN/99NOhaBsSfJCxzIODdbK+2z39NM6d/f2mNUlAtmeeU+e/Vcy7KViBZZKWkipecKvXKOlpmMMpHq258+STAAr28aVKlRK2HccbgZRTJpebgAWCZWZPNg2yEZRRE9jgwMbNlEIDlDkDH76cNxMH4q8izWoTf9RKJUui00PN4U+4hnIxeQTsILuG5yOr5mBqIt6YNhHJdhvC3F5UK1AQQ1o9JRNmfo/jNCULVS5wBAsIJBCwIgPqMrz4ft0q/LpvD244HGKsTj8vbpTTPViqHJ6v31RM0c3SNhWgYACvNJQ3gLCsQLb323VAzVz5hAVHAEBLY7RkVrOAeF0q+EH5n2k/OS2jJcC25vhBfLdsKdIcdlmIpMzw7W49UCYsMhBmwGvnPlxO5PW8M38mjt+4Ju9W7nQPvuzWG5XCIwVQIGDIRVQuPB+DH0MmT8Ahv0d88Hh/DA/gODc8LQ333XU32jZoIsmlXH7U+2sliGr11blZB44D+HbVUmw8eUxCDEoVKChhYHv27hKg56H6DUTBMHPRQlmkZmBDqybN8OvRPVi27lcB3vJGROKVJ7vg/PWLGDtvtnht3RWZC6936CrlyTKLS7iGT2ZMw9UIl8h76UcXnerGsN7PoiAXLo26yevi//Oe+S+BF4KBUzYz+GCvSDfz2uz4tFMvFDb8ufgMWI9EgsgjuWylAAAgAElEQVT5FUfOTKW1Ah4vkGQDDnqS8eGI4XB5gA9fe0NkkPw+Aa640ycxcv5cJDissLhciCpcGBd86Th3PV7Go5E+4KWnOsg1/XH5In5eswoX3WnCCiHQ996zLyEKFvx2cA+mrF2NNKsfUR4vOjZoiFZ3VkN+A+zU4QG6fdTvI98RPtf3Jn2D371uFfLm9eLljl1QNTKP1BmWw8HTp/DTmtVo26Gd1H2O4+nxN6BXL5TLmx8p8OHFYV/gRphDsfBsyhNYzmcsfpApSZYclTxuJoAasjS7h2ofnwS+kbVHUkGMx4u8qR58+coroN06y1kDynxOBL8JsJ2DHyN/movdF87jhssp5+YTrXF3ZTiSEuFISUXBiAjcVaQYapcsB85sWDfJvmNbowF27blI0HlnejKGfPctroU7JZjhgfxFMPCxx3NAtv+BMcr/zVP+dyCbKpMsiEp60mexg3JRr0+BbNqTTdJFnUWDwQcMPQhzyjxZS0eFwWa8l4HxocUiSsr8hu9uINjG9HD0qfVVKU82NZ8XP1en3QhNyHzdmTzlDCVlsin4IOCVafKfNVOM1DGURPXi1WuZgw+CII4Gz1QnLhNdvz9LkC1bgE0IT35ZrfH5rTKBj4qOhMvBbvnvAdnMFZ9FxhUbSogyeLLlvghr+krYGXxg/fdBNjETthhAmSn4gCDb9qPHcE/FCgKy5fYylUiVe4rNgdmLFuEyV2Ho6h3wGQpZljWxl7KiSXLw7PDTT82HR+6/D6Xysrv3wW2z4TosWLFzN37euE4GFhWrVAUr0/mzZ9GjQwecPXgQjqQENK9TF7m9ZMNRUuUV+r2hRwkMXgOTGuVTKgEVEyd8h1EjlYyDYJ95xcUMznIoq3hharAvXl8Wq8gcp8+YJfvXq3WvDJi/HDFcJiGDnn9RWE9kZJGRRnSbjDECN6qKA3nz5sWdd90loPCOHbvw08IFKFaKrh3AlO8mSOf82muvCRg3evRo1K1bW6Q3PD6vnRMY+rhxMn7w4EEx1I5PuoGy5Spgzpx5AkJVM6WLvvrqq2IUHRMThYEDB+GJJ56QTn3dmrUYagCA9erUhs1uwfp1G1GydCn8uGChfEfLnoiwr/91Lc6eOYNatWqhbNmysiJPwOyxli1FtkpZJ4FBBh1YbXaVpmqY5KYkJQpY9sfpMwI+Dnj+OaxYsQyvvPhSoA7pCY1KF4UAbZSnLl/5i0iyKE+dM3e+oP7Lly3B4JcHoVixYnj66adV4yGZDBlNuM2A+d69u7FsyVJhZUyZzuADte3auRPjxo3D66+/jhLFS4nn3eviFWQAIxYLatWqg3HfToBfm11q+m12KYP/N3u+/7139Q+CbLv3hSEV98JPTzaCbM5IOMJNclGn6oTJWCEQT082M8hmt5ItbBi3mybl0h4YUq9QkE1NItkdpsOCK3DZj8KbvAlWzxq4mC5qjYfFkpKF92hIB50jF/1b6myAWWYU7/QpUwIgG1m4TFCeOmUKyGST4Z05NdBYnZSxis+QDJuYWVkx2cwXbQbZaGPw6muvyQLLufO/Bxhf/D4DBN4Z8pbsyr5h1JivM624Bphh9PPJnx+ly5YJnGrp0sV4pn9/+b3tE09h6Oef48iRg5Jmyutmu81y0J5swmSLzi2eoTt3UWoINGzQGPQw1SAbV1cpF+3Rq5f0F5cvXxC7APaPUqZGvxoA2QxAjaxjhv2QFZcB6CJL7O23MXP6VDnfx58OVemiWXiiqRsLDtY7d+qETetVABEXgJ546kn43B6RunIBTG8Csg1QEts/s5Fx2KtHD+nrNZuG+xOcEkSB/aExvuQzJwvv/fc+lP5bxkgmuSgn9isyMNlaoKAh7dMgmzqaApWUBNKHz+bOxL6rlwUwE7Z6TB70eLo9ftu4Dnvj4nBP2fJo92gLMI+Mp+QkfOb6VVi0bzf8Dpv4aPVv3hIPFS8jHnAEtMiO0SAW5aicvPPnCrxYtm0rlsdtwTV4BbTimJBjNsoN6W/GRMuGJcvglYaPCMjGiTvBEA2uyfjMKGSdisonMXL9Sqw4uA9uI/jADLJJuqjMWGSpS/bXTD7ez/ELf2DRsmXo26UL8sMmYA2vm6DVmpOHMX7hQiSE0cDaiqg0D3o0a44mpcoFWGkawNRssoOeVLzy3bcif2VoRMXoGHz8dFcBFBTgpzaCjkcBDJn0LQ7DGwDZbOJTrM3xvYj2A42rVkWruvcjH2wCtPGe9LHMgOCiI3sxfdUqCT9wREaiz5NdpC8ZM0WxScNtDjzY4AEsWb0aDrcHdYuXResmj2De5tWIO7hfbF3IgHq3xwBcvH4R4+bPgd3rw91RufFKh64CerLuvDnlOxzzpCCRIWME2Tw+5E1Nw7Be/VHCQphVgX87jx5C2VIlUcDmCsiICVyO3rASvx7YL6DeHRYrRnXvj2KGlDYDa5HjQS4CsH1kkIAPuGEFDniT8dFXXymQ7dXBKASrHJ9lcd3vQ9zJY8hTsiS8Fgcuw48JqxbhwKmTEsZQvVgpPPdQCwGZWC93XTqL0T/9IOEEudJ9GPB0e1SLzS/vyZszvsMfyUmioinidOKzbv3El477arkly1XfL/ch03PSb+vw8/Y4satx+Lzo2qARmpavLHJb1i9KvCd+Px+/HT+CIqVLo93jbSW0Zt2qNShTvBgGtO8kYObzX36GBKcdaZRSGyCbSioNLgpLfbbCCLFQiaAcQ8RYrCgRGY38zjAUioxEsehcKBEegbrlKgpwrhN6WWa6vp/xpePLmdNwPCVJ6i+JEWx7tPcgk0qZMkyyAesJAyS6PNocdYqVCoSMsL1Rix6qDhBUPQw/Bo0ZjithisnWtHgpPNO0RSBdVMvZ/0z7mfPdnBIIlsA/BLIZJyB07Pe7AiDbsTMq+MBvqwhnWLEAyBbmUmN7stnMslF9dZo9RnyH8/V8eRiCqcYdAcsCGeMH32/dvsi/FiuuxscjUuYTDoPgRcTBwFYC16vwB1HAGPvpdNG8sSR5Bc8p40w93zAWVWWRX9SYCuG4fOU20kXN1ZHHFyZbQiLy5lFR8WbDObUympHhZJaLEgiJiAxXIJvu8UMYKuoC1XH0TYZ6snFQY/ZzM093SI8myKYKOBVkshXMcxmWtF8EZHNaTgQ92aQkby5Au5Unm2ayZUZAFTlfM9kkfS4kXXT6UnqyHUG1CpSLNkGszwu7x2skUVll4JPCVagMuFpmkI13oFfA9PMymwJKUAKvxecTWUGahSurFqzatRuLN2yUTuiuyncLiLVp2w7s3hqHO+w2DOreFYVsNkQaABtXx4RmadEAqapIGmDT5xb5jMWCX5avwMIF/5E/h4K35nrFiS8/5yBZGyDzc65ED3zpZfkq5aJ1778PXw4fhrjt2zBy2Ah88OF7+OKLL7B+7a+g7xmj1+lzQ4YXpSkFChQQAIrstOHDh8uk5e7KKjmTIBo91MgOSElNwqxZs0RWU6hwYXz//fcYPmyYyHnoY0ZPHoJxmzdvluQTMhzoKcYXvGqVu+V4cXHbZbBNySuN/WNyqfcjUCZeHw4fOYiZ06ZiwYIF8sT69O+H/s88a9QLLeYIhgjIeyBUf9UUEOhzOu0oXbq0eLhJ7EXAh029BXwiVy9fwdKly1Wgg42yuhR89OGH2LJpM1JSkgSws1rt0qiVrVBe2Hp5YvPJdaxZswr333+/yPLEJy1uiwBjLE966JDBpt97fX16EqfvdcPGdZgycRJKlS2D115/3WDZmWukajeYFrdq5QphHpDBVqp0abRu/bhKaTXAPPMqiVkunaFwc37590rgHwDZKBdNSlbpoqm+mgKyMV1UPNmY2OV0Iixcd75BoC05NUX81cxMNi0bDHQvISXDtob9w5Vr8QKQyFskCIQbVstlOKyH4UtRwQcu+zFYQ0E2w4sx0+pdDsj299dBP6BBNh78BTLZnn8eUyZPDniy3VuntrT3Zimh+ULYr/z6668CJJlBNu1VFOhN/V4BpOrVriO7x8TklsHc+InjUb9Bgwz39uyAAVi6aLG0/6+89jr69utnggCM8UQGWr46y+HDh3H82BFwMYbHZr3r0KGTyBGuXrqM3377TdpnDjRbtHgM8+fPl2smw9rlDJdEz/RUcn6AqJjcYpNA1nKrVq2k3VcgWx+RRHXp1EE83LhxsYR9GMuoc9fu4oHKwdVrgwdLojYXQefMnYXqNWoE78PvVSDbNOU7dzOQzSy5PXnimNg4sNy5yLVoyTLky3+HTPi5Av1I0yZSzryvl18OgmzZPb8Mfajfj4MH9glj7cIfnJJneNIyFomKjoDFakXC9evSd4plBoASJUphzvx5yJsvv/L6pEeLAQit3LcbU1csNdJFmwvwQCBAG5J7iVdYFbBwPCkRw2bPwMGURCQ5VdZgtNOJl7r1xYFD+/DTql+EIcP7j3I48GTTZihXrLTs+8k3o3DNBjgtfpSEFR/1HCAG5mSz6NRCXi2/S0+pPzypWLZjG1bt2oF4n0/SSZUnqurpndGRuJyeJvdIby4B2Ro9KhNwXj/BgAwr7MYkPiuQLd1iRZTHF/Bko4xQgyG6LdWgAsGX42mJGD5xPFJT0tG3fXs8UKiEfJ8A2KLtWzBrwzrEM7nRZoPL48OTteuhdfVawmYi0KLvlyN1SmAJ+E1ZtwqLDxHwsyI6zYNuTR7CY+XoVxeUe1JKSSYbQba3p0zAIU8qUhwOhFksiApzITWBR+M8xwb4vXC5fYi12dCm7gOof1cV3GGwvnitBEj2XDqPdSePY/6OrYh32uVYUdExiHaFIzk5CdcSE+T9sHqBmNhcuHY9XkCSOsVKo0WjhzHyhxn4IylBFkm5mN33yXbCapw4hyCbF5WjcuGl9l0F8Jzw/RxsvHQB8ZEu8SRjPXR5/MiTlobhPfujgNWBXSeO4OdVK3E+8QaKFyyIQU93lvrB/Qlejv51JdYc2i9lRJBtbI/+KB5Sphzv+7lYz/qiJlNgmLAC2VLxAUE2rw8fvfIqChvgI8tMew2y/vE5MrBi0ITRSLGQkQZ0adIUj5apKIwyvju/w4fnvx0poG9EugedmzbDo6UqyLRzwcHdmLt2lYDBlFu+1vop1CtYNMDu5EK9Bq8JivGcp+DHC9+MxlWbImcUj47BB+06i8ySICXvi9+96HPjrZGjkOzxoGOb1qhUpizWr1yFpg0aIsZmk/sY9+P38izTXXYgzAWrKwI2VxgQZoMrLAwRTpVkSGaLPywMo2dPR3x6mjyTqsVLo0/9hwX81qm8rLMEaDXAxnOwjPhMDty4ghFz5+Cizwv6ClIlRGidz5/AmALXVFslaalsW3yGuqh5CzxYqrycS6X/qvebZcgFgKPw4aXRI3AlIkyO91i5O9GzQRP5PkHj0JTYkEYx59ecErhFCfy9IFsmog/HxX4XfL48SPWWgQbZLI5KcLiKwmJzIdwZhjAy2Qiw6YV0spN16AH7cQMRIqTGccQdefMYZB7j9rLAkaQf0JkAFqsK3swAsgWLJqiczAyyZcSfFDZl/j6PYu5n1Xn/G5DN7cP1xBu4IzYzyCaXHOKNom+STC4y2bRcVLGdTN837jer4IOklBS4U9MzBB/oyG8deKCLiyvB1N5z8/lTcPWqkS76DzPZ/irItvXYYVSvWBF9GzeRBE+ueCgAUkW9c8CmJHqhMFqwgmh6orrpYMqT/oYGwZhQ5LFYJAL9l1178PP69dIJVqpSGQ3q1cOWbTvxW9xWYaw1q1kDLWrXQi6fD2FeerHRoNVwgBOQLSiHyeot1pBKlnROA+017xdaSdVnwdjtMydOiUnqHQXyy2BamR0C169fk0lKvnz5AkaJisWgXBNY/8hGCHeFyees/NzoGUP6KFe3Y2JiBIjiS66fo89I5tSDf4K6169fh93hQHik7g6BUyeOS2NQvHhJY5U/I5IeeAbGSDXh+jVci49HrpgY5I5lkqfm9GUsgayedua/qYGavHYGiyNwNAOsDp4/Y2NqPpvC8xUIrNbSVRkFJ0/Bv4XeT/D8oU9QnS/Y6Crqr/bw089PUvzk2oPPWl+FuX6Evl9Z1bmcv/0LJfAPgGyUiyanVJbgA+3JpkE25ckWpJLr4AOy2VLSUgVkyxUdDSbncRX6ZiCbdDcWG9xej4BsQU822op7AiAbmWx2z9qMIJvuq3JAtn+hkgVPMX3yFPFkY9sRCrKx3Rjyztvo3qNH9tfk9WHQSy/hp59+kkWcMV+PE3m8GYRlu77yl+VYvPBnrFmzxjiWagNbPd5KmJN64wLFjz/+KGxuHq9ly1YyadNtplW3Z5SUGn6TVavdI76fBK2mT5tiHMrEqMiQHqr+Hh4eKfYDHN+QybZ7117xNA0wwGHFxIkTBcjSINtrb76BXj37CLuNIToEkzmJJJj1/vvvw+P3oWsXA2Tz+QXEG/zKK3KdhYsVFg/SqGhOZ1UL/PZbb90WyGYu/EU/LxAZKweh3Xv1xJtvvBVkv/mBD959W+S+vC/aB+g01VuBbPx8yaLFGPTyQOnvtVSX/T4Zfg0aNEKlu+9GVEyk3M+lixfFq23c12NkUYlbwyaNMf7b72ThjaWsQbZVBNmWL0XVigw+UEw2DbKpREo1BiMQcDj+GobPnI6T3jRZnCSQ9lz3nrjDHoE1G9dj2Y44JNhhqA8sMpm+s3xFwGnHzgMHZKU9yu1F9/sfRKu7qguLhaCFWmJTAQdkiX05exbi/jiDK+F2kYV6GOpiJMpHOsPw8EONEVu4EL6cNknuJdLtUyBb40fF/0tJ0DIP/lkOZpBt1PoV+OXAAaTYbYhO9+Kjdh1RPVdeuS6WgZ7w67RQggonUxPx+YzJuJaWLlLK8rnz4b2O3WTSf9mdjqETx+NYWor4/XKc/mCVqujyQCMUgCWDbFMHJJCxcxRevDH2a1xx0gjCgsJeCz7s8wzKGCCkBhMIvly3UC4KvDV5PI5600UyG2t1YEDnbvj9xDH8snoV4r1upLNQabDPFE6vH6VjcqPbI4+gYp4CAvawHNYeO4BxPy/ExYgwkfgxRIHPmkbWspDPUCdFdpaxjNcOCf+qUbwMHm7wED6bMk4SSWkPY/N58UCVqrizfAVMmT1bfJArRUTjlQ7dBJwZMWk8DqQmCVvOExGBFMPjOHeaG8N79RMfubijBzHj5wXCwmLZtapVFy3vrStgD5lwBNnWEoiEFQWtdozp2RclYQkAQEpobMkSZLtuBQ550vHBSCUX/ejVl1HUANlYVzhrYl0ieESp4i/HDmHsymUC7samufHZgIEoZwR0EOqnj12/b0YImzPc40enRk3QqlwlqXcn4cXrY77CdYdNUnYfKlUOfZoSwA6CrJL0aqS8ss5v+OMMPv7pe2GCMTm1XYOGaFuhstRn1kVuBHrj4cPafXvx85KlaN20KepWuUdASAK3/NEMRZYX74XvOa+XoGqyIcZmGjl/2Mrzs23nTuCH5UulXYry+PFiyzaod0chAYW11FjAS6Pe6GTh1Uf2Y+YvSxFvd8g7z/0ZMpcvMkrmdaULFkLBPHngsNnwx8VLWLF5I05duigECkqF7/D48HH/ASgLhzxj3dPwWfD6T8KHQaOG4xLTRf1+PFmlGjrWfUC83SgNzgHZ/tXhyP/Bk/17IFuapwyOni2FC9dKgXJRMtms9rBMIJvIRR0qYZSbgG0GE5+NcPwNs1zUeCS3AtlgUyBbRFjAO91MV8oKNMuK5CXebwbJKBBMY+pneTV6v0xMNrO3Gb8Y+nuAah4KsmVj+69ro95Pe7KFM1FG5KLqE818M7PR1N/Vxuk/GQtEE/NoTzY2LsYO5nQxuTm/ktYJuGdJw+XLh5E/z6XMclFZ7zDndmb9/vyTTDYlFz0iclEzyBY08TPETNmAbGbUmJNHiVHPxCRUPgRkcKTYbMJgW717DxbTg81qQdXKVXDffXWxeftObNuyVZKDGtWojja1ayHG50e4V/uwBYGcm7c0wSenGW3yPPVLYgzgg+R/dTTNbNRsPw3SBeAd42Z9JuqkmUFn/r7UX+MiOahVddmY9IQSF81UTNONaYBJn4Ngobq2jIws82+hMJY6RsY71eVgLg+9382ZWkGmW+Dd4p9Msk3zfWf3jLKCAHUZc6CYlc+Z3KMJ5ZLv/wnUK3t4L3iVmdJZsm00g3Ule9j5/2Bf+L/llv5mkM3vj0S6tyhupFUG5aJpfiUXFUPUsKgMwQdceSaTVHuykf2YFZPNzKwxgymaAcJFmGtXFZON7YkAF343bNZrcFgOw5e6MTOTzQDZgscL6bFymGz/SA2dPlmli7IPU55sLwaYbHzOlM5Tyq63rKwraLR/6fyFrD3ZKPmvVg034jml4aa8aGNj80oaNVc+yfTVARoilc/KP8xYdNIgmBzJ+C6TSr8aMUoY0q+8Okj1dxaLAGRXL12U/7+76j3i2Ungi2zsfLF5JIiGTBQy2d559y0BCslEZ1opV3MZRMMUU4Js3Mhk69VLBR/MmztX2NcMT+BgtVePbnI9BNnefleBluw7unftKoFBXOxo36kj3v/gI2NxxY+33noLM4wE1U8/uZVcVJXejz/Ml+AillffZ/rjlZcHK5BNDc4kdXq6SFCteLRlC4wc9XXg2Znf2+ADVYswXw77HGNHK1kuN3qs9u/fH3379lUgZxahGfweA4369usdYMovXbIc5e6sIJN7gmZkixBkm7F8GSpXrIjnmrUQn6ogyOYPKBAoKCdP6orfi69mTMeV6/F4plt3FIyMEZCDLJsTKTfwzY/f42hCAhIdSormtdoUS9/rRYTPh+I2J4Z26y0Ahw4nUL5bfmHBEHSatHoFlu7ehesuSkJpOq/Cqx6ufi8a131AyuBE6nV8OGMK0uwWRLj9eLBU2WxBNunCjULNBLId3Cf2JDpdtLrhyaY80BQYRaCC7Lo9CZcxZu4cXGJKPU3709JR2GrHsH4DkNdil1H1Nfgwbv48HDh5AvfXqInWDRsHGGQEETSLiT5gBCsYBjB8yQJsPXsS6VaLADYdatdDm3tqBgBDUfnyenwAwSINsh3zpsrY9g6/DW/37Bcw8l8St1HktYlWKkIU458eW3nS3Gh4513o+lAzATROJcXjvW/G4WpEGBKcNvEl9th4hSoVslbFSvj9xAnAakfeIgWxm+mfFqBKqTLS7iz6dY1iJ4nRvw8RVhsea/Eovv/xJ/GHqxyRG4PbdxYA5YbXjXcmjEO8y4k6LZpjzsIFsFn8iEnxYHjfZ1DY6hDAZ+z3s7DtwnmpOzEeN4b0649Stgh5DmOzANlKGcAXASb9DnGhWTPZOFTz+IB4K3A4BGQjS4wgr5Yq83kT8DoNYNgPs7HzCkWqwL15C0r4AFtaAoZ8D07Dj/7jRolcN8LtRbeHHsJjZe6Ud+c8gK9+nIttl8/L2L6E34IP+vZHSdilzmswiXWSdYB1ft72LZi2daMAvgSi3+zaA/eGxwigpNNxdVhFEvxITktFtCtMPAG1dx3rCL/D+qp80oDt505h+dYtOHb+vDBBCdTq83PhPXeBOxBbrDji9u6VoAiX24uifhve7dGTGYgBeTOPrUA+xeKbtXYlVu3fJ+EQHgsTC33I64pEq0aNUblIiUDaqQ430PvOXrMcaw4fEgIF04gfq14T3WvdL+w0zT7V90Agc/Do4bhgs8ict2OdICM0nAuLmQOU/5F+OOeg/1dL4O8F2UJLSctFyWTTIBvlogTZyGSz2ykRDUeYUzHZnE6lWLHbbUKKCYQfGPgBOW3XEq6LJ5uMBYygyIDnasi80Yw/EWRzRejgg6DMlNccinfp+2A/IJkAyalC8tIgW3DQYiAAmc5LktSfkIsGLpRSQ7dHPK6CmliTRNQ4s8xHTJ26sIf8Fly+dlUGiJwsiUxHDhzykLWnl3EsdqD03uHqJSdFZOwEbSyFFx6IgBcZgN8vTAUZLPtTcOVakMlm825DuFWli/7dwQdZM9nMwJRiHckKqsOOSza7BB9kB7LJqhmlTWLmHQohBauy+bw6iIJAm6Yns1NxW+nhYUMCPdh27cHCdWvhtjlkYP9AvdqSjEm5o9PrwUO17sUj99ZEPr9fOgC7zyONe3ZpHJkHxtlx0tQ1h4I8gd8NI30vZcJSBzIeRzBTMcDPOLkNBaYEJBKPMqOMAp48BjuL5ck6pEFag3lAeau5JuoSDwBPFp8awBiMr2ywOTm3kk+qwBC/IVcxg3HmMjMDbLzibI9rwM7SruhUO/2uGOCYGdQMDLZC5Lxm5plC70PhbTODLSgF1iBY8PuZwVQzSJep/AJVNuNz5fWQCiyPzXw94sHGCZbx/YDmPQdk+x/t7v8BkC3NUwSJ6VWEyeZGLcBaHA4mi4aki4ofmytjuqgG2TjQ1ky22wbZcscIs0QkZX5vAGTzpm+CLX01wmyZ5aI5INu/W/tmTFHpogGQ7fkXMXnyZHz47juZLkSYsjrR2wSEKdkghMmlmWzBncnu6oINv66TP3nJJbJYQE822gKsXrVKEj25P2WOFy6T40E5aYwC9wzGGvtHhu4kJHAKBhQtWlSM0rk1aNBAwn3ImDt+4qj4lNGnjUxqBvqwV+zSvQfefucd8eKkD+gXnw3FhAkTBGQjOPfU022FmcbQmBJFiwlLi9uHn3ws4Bo3el327kPpqhp87d2zB3dXqSw+ob27K5CtS+duSi5qbGdOnUbTJk3gdqfJff9nwc9iHcFr+isg247tceJFyvIqVqwEFi1ZgojISAHBLl2+gEcffgTXrnFKbUXL1q0wfITybM1uu3blqoB2v65ZJV9RgGQVAS0l0CDEIy7TeMTnR8+ePbF29UphsL008GX0f26AiUHjx6rdOzFz+VJUvrMSnmveSuR5ZpDNOHGAAcYJPAWCHpqi2+zCGtNSNuXZBvywawsWbNmMG047vA5ltOxyu5EnJRX9m7fCQ8WUFxsn1UqC5pMFPI5cBeTwpuPDb7/BBTga4LcAACAASURBVE+aJCnXqVwVLe+vjztgE0CBANW+G1fxzuypwiQi8+dWIJtRLQSEIKuHsRRfrVuOlQcPItlmVSBb+46oFpMvIGHVQJj4rB3ci+lrViLZZhHgiue8w+fHyx3UPqztbB+5Tzz8OHLyOO4qWUbABv7wuvkN5YAZlMWuPHoQ439ZjmSHBU6fHwVtTnzao5/IIHlMYdQZkwqPH7hhUZ5sb08ejxOeVHnnCYp82HuA+LexPFnDzvtSMW3JYuw5dUokjVYa9KenCwPs/d79kcvhkutcvOM3eAsVhCV/XqRb7Rg3dTJ8RpjF4C59JJCCz+bY5d8xe/HP8NiAkoWKChielKqSPhm6Ix638Mq7fenSJcSk+1ElIgavteskDC5uB+Ov4KrLjnN+YMzMqQKqRrsZfNAfxexhMgalTHjwN+MEvKHxftViRfFCi7by3L5dvxLrDuyDz2pHflgxrmc/lDCYi7cPso0QmSqZbJSLaikmz00giGAqve7e+Porqb9kovWs3xjNKt4tgBPHdqznx+HFs2NHi38agzf6tmyJR4uWlveB9eU/cZsxf8tGmcPkSU3Hh/2fQfmwqEwgGwE7nnPS2pX4/tBeCYSIcfvwcb/ncBdsck4JcwhhVmrgldejP9NAGAF0Jn2OWb4IG48eUmxQSVHm3FTJNzm+ZN0hmEm5NMFsAuKUZZJdWD48Ah907oEiFuVbx2MLgy81BcN/nI891y4h0UEQ3AKr1497q1ZD01oPGMw3PyzedOSxuQL1n9fJd4MA5ODJ3+KqN00SaMtGROGLjj1E5q199Vjfky3qu++MG43f01JlnNKlcVM8UvkeYWJqH0czI+emjWnOhzklkKkE/j2QjXJRHXxgsVaEK7w4bDZH9iCbPTOTjVgIx1GB4IMQUlFASWncpxm74sJ6WGS4kS56c5AtU/DmbYJs5v0CINt1N7utrDaTnMH0Fqd6FMiWNzaP0LoV8JA18GFmWvGWrlyNF88M5clmGBOHnFqfVTPVmPpCWRBBttwxMQGZYJDFRPBKxRgLMOXxwS1yUXaMSbh25Tjy570Ea9ovsPniMoJs/7gn261AtqXYduyYeLJpJluYV4kG3Ba7pN6kMm2KIIrGGoyBik57MhaIZawpiVh+lY5DSjuPw04j1e4QBtuKnbsCHmyawfZb3A4xDmVnToCt+b01kcvvQ4Sk7NwEYAuRBWcPA6oHnC3TLIMsMVgZ9PM1g4gCjlHyaYrfDfWDC5Ur6yOaQR8Z6mUb4avqU9BLLyNzTR+P6XI8RkDeLFkQt5eSpstD9s82VU09cIJ0evVeaLP0h5GP1Pl1eeirpBwzS6aFQUbLHsTL+CJKWIeoLexZllXw3SaYqBh1cnEaDMviOszPKvD/IfUocBXZyM7pRZez/Q+WwN8MsnkRCZ0uqkE2potSLmoG2cJoSO1yQMtFOfFkn6BBNofFANmMNFpZ5JH3U23mRR8uwsTHJ8iijYL9TUw262EjXXSVyEXtXJqwpARtELJKUpLXkewH/rjg9hZAmrc8YmIbAdb7AdD0PgL+gKAlyNT+H3yS/ztObX5AWVwR5aIZ0kVfeD4DyPb6m2+Jb6Y84yyYuGwtyIBbuPAnAVlGjxojclHzRi/Os2dOiZdYx3bt5TiPtX4cX375ZTAO3uuVYAIGBXAb+803EhYQSBGHBQ0bPigp2dxWLF+JMgytCWFYHT50QGSjZcuUR9dundGs6cPy/a49uqNChQqYN38+alSvLtJAeoiyrS9XrhyOHDki35swfqIAeI8+0lTqN+swWW38f5GL9u6bqf1nkE+fHt2zBNnYbn/00UeYPHGCHKNBoyYC7nE2quSt0+S8t8Nk031qgwfr4/czZ+R4DO5p2/ZxURcwqOjcOeWlRtCCz+2td4wAC9N7an42HTu0w6ZNmwKLYvSco48qnxG9TRctXijPxOvzSZI3w4Ekbdawi+Cxpk2ZKgw6Pn+y/r4c8ZWAbCq5049VO7dhzpLFqHLnXejf+gmZwHIsJUN8o36yj9NyOgJhBIm4aYYN/197WhGGZQZ43LULGLvgB6TbbcJEi0pNw30Fi+CFlk+gKCwCNtArVwdC8VRsjQiAEWjbduQQTl26hDr16iEK1gAzht8jyLHrxjUMmTUlIK+7OcimRtYch1PvwMk+GWRfrVuJXw7uUyCb14cPnu6EqjHBJEeCJRfhwaTFC7Hj1GmkOJWtA1lh+fxWvNquAyrlyhtg+/AcLCeWD6+T4Idir+mUTCbbWwWsIAiy6/olkcbG29WiZO7UdAxo9QTqFykhx9RgpwT5kpEFv9idmEE2viPFvFZ83OcZaFaXkgYqII8m+TOXL0GaOx3haW4M7NIN1fIXkusii+p4WpJ4yDmLFkLuYkUxbe5c8TwjM2lAx044cuAgjp46jUo1quM/vyyH2xgfUhbo9PsR5XChRdOm+OGn/0hapd+hHOciU9NRNTwGQ9p3QjGDbcXrInCy9foVjJw9A+l2sgHdGNanP0rbycpS7MrxZKzt2wOPxY8Irx9vduqO2FyxmLxhJTbu3wevxYYCFhvGGiCb9gvLSi6amclmgGz0ZLOoesgr1uwpvqHfbV6Hpbu2Cdsq2uvDqH4vohis8l3WJF7j3uQEDJ46Gal2iwC0r7TriPtj7xCQieW69dRRjPnhe/gsFsR6gefad0D1wkXlc80k47E0yDZl/RrMO7AbaXbl8fZm9+6o6YwWJptmg+m2Qc8TzUAb/8ZqwudOkHXRvl1SjiQ1cKrn8AKlY/OgcN688mxpI3Pp2lVcTU5CMudJVitSKfe0kGHmR960NAx67AncV0oBhzw2r5V+b6tOHUOC04k0G2BzuvB068eRPzY/Nu3cip07d8CTmiLn5HlK5cuPp5o8jDJ57hDGK8vm6w2rsGH/ftBeIDbVjfHPvogSsMrnApaaglYOXjiHeAbHWSwolycvCjrDAimyOQBbFoOGnD/9iRL470A26R7N6rJQgUdI8EEoyEZPNpeLklHNZDPSRR2KySZjOvFk0/7kyJgumo2SMnAZpiCCrEC27IaftwLZsh+2Kl2YUMEIkl+Nh+V8YmLGcjJWBgMxpQEWlWpc3V4v6JFGHxxhThln0wuKQQKSev25u/JhsuFGYiLCwhUTIehyEqwPWTGJZNXL4xYz34iICNGlm5+rjmZWCUjyiUoXJSPKn4TExLPIG3MOdvcq2P3bEGY5/rcy2XzGnfwZJhtXfi4Iky0zyEZwjBuTo37btxc3/IDbRvqS0vtn5oKpySQBT2r8CZbdVbok8kfRqhPScSRYrJIiumjDBsODrSoa1KuDrVu3Yeu2uADA1vTemsjj98lgi95wNHDNFtIIAUG4ki9Ms2xe75uBbDdrEW6mSsxqUvVXQLYAoGeAXhxQh4Jsma5DGyrqdJJsoOrQe9NA3K1AyazdVIIyzVAGWlbH05Me1VCpK7ldkC27cuQxzOB5EL4w3r4/CYIRzBOgMFTnlQOy/YmO8l/86r8Fsjli4HRFICyMP2ES+MGIbwZyOFxOaWvIcOYWHRkp/io2u1XJ0imbt9A4VTEhg4xISmhsSPd4hEUkzGjpwDl1c8PG4APLUXhSN8JuBB/YLfFqOh6gg2fzoueAbH+tEv5FkO2Dd96WZ9exc1cBv7Lb2C4yOXrDhnUCsnw9emwmkE32DQk+aGUw2bRvxZRJDFtQDDCOQ4Z/9RUaNmwMqxiY+7Hu1zXo1q2bfH733XdjwU8/q8OGyEuZ1tyPQQl+K5YtW4ZmDz8k3+vSvZvUR4bxEERr/kizAMim+6caNWti3rzv5fsDX3weC35UoUJ6UWXwG69nCbLdjMnG2dzFCxfw4P31kE4FgN+KFStWoEy50njzzTcxa+ZMOcftgGxyv36/BDh079oN7jTCWCFmAQYQSpBtyJAh6NGrpyon4wGGThrPnD6J1q1by4T4448/RpvH20poRI9u3SX4Qb+XlIDJIhQgAUhjxn4T8NL74Ycf8OpLA2X8ROnuyFGjZBBMIIgT8j8SruLg6TPIlysWlYsVN7yOKCkLXk2QGR4cZyrcR/1X+4vxeBpkG7VgPvZdvQCvxY9wtw9FbA582r0visMqTDFOqDme1c9Pl4GWc/Jf5SanGC4asGKpEuSIu34ZQ+bMRJKDrDLgwVLZe7Lp52AG2QimjFi3EssP7UeqzS5jvrc7dUW5sBg5Xzr8WLN/Nxas/xVXLX5hGLF+hPl9KOpwYmD7TijrjATz6slUM4/pza2kLASbpKfaMH7v1YsYNm8W4m0W+KxWhLk9aFK2Ino0fhiFjYACJi5KGJYRPqFBNspFyWQ77lF9QFGfFZ/0GQBmxxPE4XvPclJAKnDe78XseXNxV6mSaHRvXSl/bvxs0x+nMeI/3+Oa0447a1TH1t27DSabF43r1MbG9RtkwbtYhfLYf/x4wOeN4QEMnGhevxFqlL8L42dNxumUZGGgkb0Vme5G1fAovNW+q7DyWEaaKbbu2gUMmz0TaU4Hwt3pGNajP8o6w+U7ZEoedqfg/TFfC9jHhfNHqtZE/foNMHHDSmw4uB8+vxWFbA583b2PMNn+W5DNzMQ8BR9e/HY0rou/mA8PVqiI/g0eETYewS7eA0WkG/84jS8W/gdpViC324/3evdBFUe4yE9Zd88nJ2Llzm2SrFz2jkKS2hlrSLEVRyWYVkswd+G+PRi3bjUSnSpdtln1muhYva5IhnUqKffT+xqHMJRNau5BoJDAKuv2u1O+wx53soTH5bI68EKnLihtj5D6QSBLMfcYjwecT0qQFNW4/ftw7sJ5CYaoUbw0XmjdBnkNzztdXy7Ch0+mT8Xxq5cRmSsGHbt2k+zT8bOn4mJigiENVwx5BnAQiI1Id6PH421RvUhJeb4ztv2GlTvixN6HINuEZwdKCIpixSqoVBJfjfu5QXUSrLIAwPLl98zBJroscv7NKYE/VwL/Lsh2+ExJXLpeBprJlhXIJooVI/iAABv7RyrNFI6kvNEL5KVraGYVpb732wXZsiur7EA2yRIwQjnV+UO3LEC2369fzzBryJ7hYzRKfr8Y8kZHRiiQzeS3lYFhZMzEOQBVj1GBbJFR4arQpMAIhKnLDAVntDxN6Lx+H9LT08QfhcBPVluAd8cViXR2rZxgJSEl5ZyAbC7fWoTZdv3tclGCbGbQIQhihMomg3JRM8i2/eixDJ5sBNko8STI9tHor3HJ7UY6tckGMhp69wEvNp9fGnOXz42e7duhfJFiMkATmj9TRNdvkONUqaI82DSDjQOrJrXr4NGaNaTzifJ4hMHmkJuifi94xgweWNkxkExuegp0ywiKZgZvMsoOAwNOg+GVnUw1Ux0wZJrZeZRpcqiME3WAw220RqHstCCinnU9vBWYlSWby3wd2ZTr7YJz2bHpdADJn2WCaaadfg7Z3Z9YNouWVcF9QXBWr6DfHgPt1uCjLqysZcm38UhzvvLflMA/BLLRk23nXhc8ltogk83hiIYjFGRzuWB3OmC128VniomJrGmRkeFwWKzyN1n0MQwPxaWA1c9khMh2QDHZ4kXyJxNzkYy6YTFANnqycVGGTDYbQTZLmuF1eRMkPQdk+29qVbb7ak82AmQvvvginn3uBTHO1yBbsD29iaWCltdnAbKZFyIunr+AurVrS51g4AHloqxfTD9+qEkjAXeCKdlAgUJF0LlzZ7Rs2RKdO7bHyTN0MgJGjR6N5s1bZrgn3S6PHTMaXw79HFG5YgTMqlurtnyPIBuPo6WWTZs2xfLlywUYIhvsj3MX8PPPP6NkyZLSf12+fBktHm0uPrVkchFY1iAbqcXmwZ8ZZOvcqSve++D9TOxkgnZnz55F71598dDDTcEhh2ay8Z6zSxfNrr85uP+AJHpv2LBBADKXwyFMswMH9smiipbBVqtR/Zb1Ztu2bbJwWquWktZq8I/XVbHS3WjcuLE8s4ULF+L4ScIvwOBXXhMwk/0VGYnjRo+Ssuzdu7ckXpPpxvGRZqUp3nYQrJCJvB77yKpb8DJ1K2BwYGVir8GcC/DjLDz4ctYsnE5KQLrdApffh9gUNwZ36IQaufMHGFoZ0j8ltZ2QnZpg89jK9ESdWjPBOCajuoFMne3xCmS74bw5yGYel4vaI4TJtuzQ/gDb55Uu3ZDH6sSRk0ewet16XE5NFp802rYQcIl0+3F3wYJ4rs1TYgrPSb8G2Mzgh/k+WD6a5Ucm0CWyB4/sw7zVq5FgU/LRCK8PFXPH4vWnugiYw7GogJDG+JGLcBxacA1ae7JpkI33V8xvw9A+A1BK9jWULQa4x2dDYINlqc3xCSLy78J42r8bk9aukuCD+xs3wPLVawRkIwupd/uOmD59OpLsNnhddqRxbOzzIb8zHJZrCSgfGY0XOnaXMjh6+Ty+nDMD/nx5cT4lGeFeP6pGRGGIAbIRGGE5EIRdf/UCRsydjWSHDWHpaRjRawDKOcIEQGF5cdz+9fSp8LtcqP/gg6hYoJCAR99ouShsKGix4eteSlbLYzP8h33drYMPgnLRQoYnG1tPlhHZjT9s34y5cVsVeJbmxmtde6BKVO6AVJRsPH7vxx1bMTdukzAp8qS68cWzL6K0wdBUAJYqY24sd9Z3HRFjHg3yeAQ79yYl4OUpEyQYgvXN5fFgwGNtULNg8QwBBGZmpH4veDyZKxpei2yJnx/+Oc5Fhwkbr1mN2mhTtZbULdZZc13VbYAG3RPdKdi2cTMeqlsPhZ0uAfi0HFUBXz5c9nox7T8/os0TbZEEK+asX4X1B/ZJ2IbTakPV4sUREx6JfSeO41pSkgxBomwWvNX7OakDY5cuwJE/zoo0tYjVga979gukAvPaNFh4EX4cvHweyRzz+H3CXmTQCO9BS0tz2Gy37EJyvpBtCfx3IJs6bPbjYvG0hwt+bx6kGXJRBh8QZAuLKAGLjUEE4Qh3UjbqgpOKFfFkU2N86f8yqL0soqRk8KY5ODO7DIEgNmMVH+aISBWkJkrKkDJREF7GTXuyJaWkIk9u2pXJwCALcC3zfpSLXiSTjXJR7Wt1s3/VoYEUt1tukppYootmEMY8AVeeWso0lj8iFzU82Tjgyi4FMePIVBmWKrloKnLH5MqeWWVcn5cglZjhEcBLQfzVEyIXtaSugMMbB5ftBOzWy2qdQCaMN6cg3Sr44O8E2WhySk8KlhdBtpVbtyDe55dVNM1kU2Ws0NIMG5OnCLL5fahW+W7kjYoW2cHynbuwZMNGBbDdUxX31dUMtu3it9ak1r14qGZNWdmLZJKogGyqXHRsrgYObwdkU2NFszjrVu1b1mCJ9vcKhWayZK+Z2FWKyRJcHf6rDLrsrjorxp4+nwxmA0zQ7O87u3uQPbIFL9XxzPdjZuBlbIiMps9UDhrsDEhTQuSc2YNzBiM1xAeOZwiuLgSvm4NhDUSSQSRNsICa6spD7z0rEFPX8JvXnByQ7VZv1j/y+T8EsiUk34Wd+8OQ7q8Bv60kbLZwOFyRcDrDxcPTbrdK50iZKBEAdsLigUNwzWJFuCMoaybzIau6JvXK6I8SriciMiYaPhp4+5ks6hUmm8t2HDbvVkRY1ptAthTjiDkg2z9Sp25y0KlTJuH9d4LBBwTZKBMkWCX+OoYPm42DOfFrVcEFeiWSsksCdPrfN4e8jQceUMbxum3SdeXShYuoU6uW4cnWCp8PVyDboUOH8M24MQKKEfA6dfyEjIF4bhqKq3ZZyfpr1a2DGcL+ymJRwedH/7695TjV762Jr7/+OgPIRk+1qndXBgM9mHxLIJj3snrNGpw/fxG1CACaymr//v24cT0BHdu3lzEB5aI9e/URsCY7kC3Uk00fLiU5EeERwdRsHu920kWz6zfM48KkpCREhodLCMPQoZ/KKfMXLIx1G9YHEsRuVa+C5/GhatWqSLqegEqVKomHnBgkk/GRmIhWrVvixIkTiM2dF1u2bBEgniAc/eDYXnw3cSIaNmwY8LnlpFz3N2op01g4lsphuiqjQAN9vQGYcNJN9hoZJwRGVh/Zi7mrViLeRsN9Znb7EJXuxnPN26BesVLiw8ZJeygLJauWJbBwbFyGGpX5wdaI59pmgGyayXZ/6cxMNmVmFpyoKBORjHJRgmyUvvE9KZ0vH66ePw+Gw8jbRHzR50eYz48ojw8ta9dB8+q1JClU+0IRgJA+31RcPCtZZ/Qc4zhU+diRUebGlMU/Y/vvp5FiVcd3eb0oG5kLr3XsImEQDAlQflNKgM978HERwwDZEqxBTzYy2Xjeol4rPu2r0khjqOwwTcx4LVrqa34reU1kPE1YsRgrjh0VBtXjTz6F2fPniU8XQcVB3fpi7PixSHJaRfbLe+LCdK3ipfFgmfKoWagoCttdcr0EilafOYbr4WEY/9OPMh6nJ9uQDl0lMIDAIYEcgmzrDJAtiaEVHg9G9HgG5Z1hIsfk/bBOEaBi2XEj8ELfsnEbVmL9wQNi3l8IjgwgG+WrtDHh2+8zbEYIZrOMaQqUYAEO0uvvq2C6KD3ZCBCybtGf7oTfjdfGjsYVh+JxVonNh4FtOwhbUfuS8T7Pwo/hc2fgUMI1SdCtEhWLNzp0lvvUqZcahOZxNFDMf83PgPXZbSSM8ll8unA+4v44KxJofpcy1FplyqFZrXooERMr10Bwie8PQVj+roE7nc5LMPIM/Bg48kucDXPCbbOhVqnS6NqombDizGEj5tec7zJ/WF94TJ6H76rY8ASNJeS56OfDesXn8up343DO50aqFejc9mlUzZVf9rkGP76ZNx3nE+LF27pD85bIX7AQhk0YL+9buMcrXoqDmj4qbQPPyftm2bFNibv4B76YNhXJTjusPi/uzJUHb3TrhXyw5KSL3qrTyPn8Nkrg3wPZ0n1lQSYbgw/8NgWyWS2UiWYNslmMdFEJlaFCUdo0KxITFMgm/dot5KJBZaVN1Cu3AtnUMdUmDGzmEKSlgSBb7twKf8oKoDMXtN6PJXvhyjVYEtzp2lPUIL6rg2uYJAiXKI0pQTYOZgJIognVyzAmMRmVa5Dt6tWriI6OhosNuGEIf3M4Rp3THHwgg9kMI5Jgky3n8flE0kqwgsEH1+OP447Yi7CkrgwB2fgdrin89yCbuYAVeKiCHmTwFnTgDwQfaCbb9KXLxZNNpYs2Qi6vR7zUeAx6snnoEcCBhUmyqx5+EGQzPyfdgfGu2Ams2r4LCzdtFENPerA9cF9dbDJ5sDWpWxeNqt8jHYmVA3u7Xcx5XVIjQhhoIa9rKFNJd51Z48NGpdUyzAxgUTYgm5Z/kA3ny9q/T1+SGvhqBpW6bt10ZDcJCII9fw6sCQXtQplewWJSxyWTU17cQDX7c+fL3Er+t/tn3e7eioGn9woFyVgeLGNdDuZ6wUEEl57JtlT1wigEQydvPlbo+TWgq9mQKhwh87uaHX8lMBkyiuu2ZbK30S39f/2Vvxlkk3RRfzHcSKmEA8di4UZN+KwlJF3USZDNoUA2ByO9nXbYHHYlA7MqTza2O5TvOSht0WxWed+C70kAjGZ19PPHh8QbyYikIbsEmnAq6IHdekXkokjfDKdvNVy2o7BZlCeb8TZnL7vOYbL9I6/FVMOTjQent9qzzz8X0p4akkydPpXFv4F0S4PFrOtDxoUJn8gm69WuI8enr9fnw74MeHuxPSH4JQsGHi9+mD8XQ4cOFZaWtO9GP/Vws+YSRFC0eLGMHp0+v/Rj99aoJp4iPXr3ElZVnXtryv46+KB1q1aSKmpemd2xcydy5YrNCvPBnt078Xir1nIMgnT0LAsNA8jgydalC94V2avRcuomNYCQBAfdGUC2zz7FU08/nWGKnLFvVfsFWmgj+EeDbbNmTMO7b78j7x639z/8GO07dlCLLlnKLlR1IihE0CDwNvv94l3nd3skFXbu/PkCKmowacbMaXhnyFtS9iNHjgT99rZsi5NFylKlSmH5LysCwJ6ZkWae+Mu5MpWLUb2Ni1XhAXT9tQobaveV85i3djUOXLqANLsKMPh/7J0HmBTF1oa/ybM5kYPkJIqKORLELGLEHMFM0KsYfgOKiAExkFREBQQRRbwqCiIgICCKIogoOYOEzWyc1P9zTlV19/TO7MzC4jXMPM8quzPT4XR1ddVb3zkfmbGkVvrR56Ke6NasDatxFGDj/UVIFbU+3VkRRvCYCutLyEZYiSb2SsmmIBvVjnqox0W6Iyenb1ogm4BfogA7QY1Ri+dj1to1KHK74Xfa4AhqPJknIECpmjQeJefStpmZ6HPJ5WiZnMpwjc5DpbBaz0VdN4InBDwI3uzS/Ji57DvMXbmCVWGVZBZAqYPBINpn1cEDva8Fqapo2wRPlFpJuccxbrMB/lAIxXY712R74t1x2BoklbGAbC/eKWqyKcgmILwAk0odqMYVdP0IYuxGCEMmvI2NFaVcwL9vnzvwxttv8ZjZEQjgyb79MGXqZOwoLWTDh4DTBm8ghC5NWuKOc0SsCZ4RBCP4RDFdnrcHIz/5iLNujkrNwJPX3YTGZHAgY0+plovy9+KVaVM5tdQK2QjqqPRjuk70Q/CHatiNX/oNFv/+K/cPDUnJ1occO2WaoWyzBNVC0nWeF5Xo+yGgxA78rvkx9NWX4QkAwwYJ4wMCVbR9gn+vffU5lmzegHKHgw0P/nN5b3Sq1wi+kB9uO1lACFi6Kn8P3pz+IacQk+nBtcefgt4nnsr101I42uL6EqqlF2UmsSbD1IOoESGdK+2fwPEW+PHU229iZyiACocAbZT15PZryHR70KpRYzTJzkLj9AzUd7pxZut2ek05dW0JnlLdu1c++QiL9/7BwI6EA8e0bIWLTjwJLdJzkAwbwzPzi46UtkF/j9jGTaCNjpeAqbou948bg11aEGUO4PKLeuK0hi34/qDaiit2bMBH8+YwcG5Upw5KiopR7vPDGwoio8KHh6+/ESdn1uX+wZxGS/0KtaWXJk9CkcvFBhwd0zPxyA23KKTPKAAAIABJREFUoqFsT3Sf6F33YXkCJzb6z45ALUG2KA9xSmsP2bwIkrtosBU272wJUrKF7O2QlHIEHHZaTPfo7qKkYhPjfRrjiwUCWkQzMggMJRuPu+R4Ito1UuU6gpqdIVtKSjK8buEJoF7ieS9Yk/VFPVk5uYuWlzNkE8KyIFRGGGWI8ThICUjUMEE+r/fkS8gWTyNShdwqfAKyKXdRK0nUxyY6ZFODLwe7i2akpcLtdMUkkMZgw85KtvLKSmSxu6jYnvl98/HTII5rsnGF+HLkF25C/az9sFXOgzNMyVY7kI2GA+ZmqhR6VAibBxsxINuPGzfiuA7tdcjm9gdFTj47i4JBm1lhqIaekVbKhRupDeU2G75asRIzKVXD6UTH445Dl1NOwrLvl4NSLyittPvJJ6P7CZ15QKMFgpg2ZTLuvvEGpAWDXI8gfsgmhlTRIBulZ4pcajUZEleOSgOKbxounFFXxatpoFZYZmzX8qVq01vl8cVhXFA7kK16sFv9/XiwkK3678UL2azHZo6HeaLC9x8PrsRfI0E287aiQTaj3USOSjTIFk+flvjMQUTgMEA2f6gpiiuOxM9rknTI5nYJd1FvUjIr2HQpuVSzORxOWZPNjjROF7Xx5Fl1t+r/1gcn1zoJBVFQUIT0TJr2iOmXTasUSjb7VvgrlsAZmJeAbAfRPGr7K2bIdsYZZ+D0008XzxITPIg0OFLHYV0UMP9+/vnnc/qleqaaIVuvyy/DSy+9BJtdVJpS+yPXwDmzv8LUD6Zg7ZrfqpgM0BIZDRRvuukmBoLCXEOkHpKy6rprevOv70ycgA4dOkglm+Eu+vb48QzjVpNJ0Zdf8iBz5cqVSI8A2eiYfl29iov503T0oCAbG9aY0yGN0czDDz2Ejz/8iI93mAmyRX5OmyAbP0cdKC8tAwG+Ce+8gxUrftRVzF3P7o7xb78r4qLKQkRpOFbWRfsmw4RFCxay4/mZXbpwnTV2GiXHzdWr2MhBXTOGnzbA60nGBx98wGr+sOeO/KXK+DoOyEYA6eetWzD1m3lYVVyAkiQ3yqm+GAGoYAg5dgfuvvQqdKrTgOEDtQSh+jLMDtSxWOcoBqw0xk7CYkykiyol25MfTEaJS7iLntmyNR7scSGDH2UYYD0v2poyJiAQMWbBHMxe9xuKPC5U2km9FOK0NIIwBMDquN24omt3nN68DdemIvjAqYkmIBBtHwQgCrQA3pwxA4u2bUah140DDjs0p53dHRlWte+Aq7udjaZw6ilwykxCLlNzSRk+dwnZDjBkC2Hwu29ha8DHfX6TEPD8Xf1YyZaiaXCSmlM6SZrbGf2bXIYpHZEAyKbyEgweOwYFXhdSGzTEVVf0xshxb6DCKa7h0Nv748flS+HzepHrr8CClT8imerfNW6OfhdewtdVpYEStNtJUCX3D4z+73Q+x6NTUvH49bdwjTkzZFucvwcvT/uAjRK8fj9evf1utHUlSzMMMaKmJaQ/KitQ4rSj3OHGXgQwZuYn2LJvD0i11tjmxNg+d7N6TKnM6Huqjp9Kg1Rti45vfciH50e+yuD0uUEPs3qKlGcEjJZsXI9XP/8ExW4HL+y3rNcAD155Hc8Rhr0+CsUBP1Jzstmpc0tBPqeT0iwn3RfAi33vRBtPCqsQKZvGaRM5E1UyKCz3Gx2bUrzR/URgaauvFMM/mIyd5eVcQ5pcQVX9b4K/7kAAqYEgcnxBjH7gYU5jVcCX2rZwtwXWlhRh8KQJyCPQ6OBlWiQFSMgQRIO0LKR4KXVMoLZAIMRmBYGyctgOHMCrDz6swzsd+JrYu4qzqk835utZmL/+N5S5xfaaZ+Sgcf16CHk92F1chF937USQXEhDGiskRT2/IM496mhcd1Z3NkIhayQC8+oepbqLP+zfhRFTJqPE42YHU4ZsN93G7U6lsSYgW5SHR+LPcUTg8EI2WhwhyBYIZlWBbJ6UpgzZyPjAazE+oMV0HpZIh1H9RDQF2bJ1hsCzyyhTajE2ZGmWhGyUHUOZlFZAJ2aS1rEkfY8W8wVko6efyJYIL7tkiaHcJ7GYvXn5QslW3aDDDM3MSrZokM16VdX3KdisZEs3IJtK6YjUEsyF55S7KBeqtpBL/WSJKNIAgpQKcUE2ShdVlTiit8VY6aIGZBPrMgqyUZlK8TJGa0LRB14xE8YHc7Bi4wZWst11dg+kBwO8uuEIkm0DIVzSV4jBhbkRifpaMv1Obp7hosOBSqeLV+gWrV2HT+bNR7N27dC1R3cs/+lnrPxxOZy+Spxzyqk4/8QTeKBUooUwZeoH2L97Dx6/f6CQLPv9egOmQRdfC7k/A2qYlEnV3MrVgTPzhEetQqmUS0OJIqNouYt0uBu10H44VKoKkcLfVyhIszmkMkvsN7oC6mBhlylYejF1M4wKD6YZXNE74bdz1cBbz5MLR3IbESYWhtLQuO2jporGmVJKWyfCryaidIxR03ojOMRGbD6m2IjbSCkVxac5NcziNGvdTrVpuXE8fhIfiRCBwwDZfMEmOFDZEat+T4Ev2JnTRV1uAdk8PBA2IBu5i9ID2KjJBqQmpxiQrZo7hFo8LV6Q0rmgoFACEEototkYTdb2MWQLli+BI/gN3Kxko5psiXTR/9W9oNJFzftXqjGu7RVDic5dh0kVbVbDknvn2T3Oxdq1a7H424Vck2zyxEm8q0svvxIvvTyC3UJpYWrVyhVYsWIFfv3117Dak9Q2+/Tpg7Zt2+Lll1/Gzu3kKyn6v7TMDAx66CFcc801/PukiRPx3NDnWIn5088/o6i4gOuM0Xu33Hyb7rRJuq0Xhg1ll09K92LIlilhnQzEN/PmY8eOHfj9998xbdo0HneQgs6qZKPzXbBgAW6/9ZbI7qKmwFLtsu1bt/HxBXwVmDt3rlSLAiNHj8WFF17IYxIz4IzULsj44OURwxkU0gBVKAZF/33+hRdyXLkuSlRnbWOrkSAbpYNefVVv5OXlieRHMi+RH7TCdWofBOBee3UUjjnu2Oj7jAbVIpygmgSzcinowzPjxmG9vwLlHqdMfwyhU4PG6HvpZWhkczM8Uo6KNCpUIyfhTR55imyGbErtx889CdkIIvxckIfBUyeixOmAN2jD6a1a4v5zL2bIpqCDULIJNbkYBaiC7wJofPbLCkxeMBd5Ljf8MkXPE9BQz+nCBaeehq4dO3GxeprQq9Q5s6Mqt3XLMrOKD0EiUj3N+G4xpn2/FEUeNwIEGgIh1Pd4cd35F+KExs24VAltWynYwsY8EqaHaGBjJ0CmocRmwxaE8NT4t7AlKFwcG2t2DLv7XjSn9McokE05b1IMaVxNiqcl69fhHQJLdhuO79IFR3U+ES+9MQZldjuSgkG8evdArpNGn/1+2wZM+GoWQ0iCbHdffCnX+CIIQ2mdn36/DHO3rMM2XwXyA0G4fAEck5aO/7v+JnbmJJhFMw5SslFNtlemTgWli6YEgxjR9y60dYdDNhrHf/zDUkxf8i2K3S4UO50o85Chjw1JvgDaJqfhxetvZchG6ZP0ophXIIQK2PnfZF5BgJKuPkGsbSEfRoweiTRfCM8/OIjhnzquXaUleP/bb7Dst1/5fr3vjjvRKjWT1VqDRo1Agc2GShe5cNp4Md9ONfpCIXRt0x53n30BK7EI9gl1lSZrJon2bbRyNYKVk1pZi5A+Q6CP4kjnTUrNr1b8gDk//YCCQIBTdSl2dO2o9hzFrLU3FUNv7YsG0kxB1E0T6ae0HYJUq/L3483/zsCeinK5DXFnqf6CszAoHU2zcdorpQLXCwGvDbgPDWjBBGSAQrPA8JG4uo8IZNK9uF0L4unxb2JHoIJL/ajyBH6aw9FzSmbaOLUAvAGNDTPOP+54XH16F4aE1D+Q07AqdUHbpeu18o/deG3yRFSQYy25NWdk4uHbbtcVn6o/+V89nxP7/btHoJYgW5QwMGQLuRHSclAeaoU1Gxpi255GcCV1QnJaC5SV+uH2JrO7KCnYhOmBWKjk+Z00PlBjKrfbi+LiQmRSPWVTZpN1nmw+HGJCnBFZJrJX6JlL95lyCxAPRqOH4gws+WJxmabxOIZMO1Wd+rD+QGWryfGMkoHRJgtLSg8essXKiTUOkrs07ugPBbJRqgYXqo4g8xO9uIBsVE6M6kmYlWz1svfDXmEo2RyOXC50XfuQLVyhJWJQFbKRpfT+KJBNuHqKyaBZyWZuNObHFF9f6QJKD6Iiux2jp76Pc3tfi9+2bsHX3yxAq9Yt8Pva9Wxo0OOEE3DOSSdzJ03bWbljB6Z8/AkP0h/v1x+NbVQjwqe7uNKAgl6RIZv5/OLrbMzgQ02WeJAsv857o0ZuoUkq7VLtJT7IJmqziXRG8c1oaZsGHA0n2tVDtij4PJ5QWCCSofgK/3LtQDY5sIgD0pn3Hgm+6fGMoPpToNR6+gejUDTcHOV1Yytow+22Otho3l9C6RZPY6zBZw4jZCMlW0AT6aJuT6oJsokVZyqKyu6i9AB2KuMDA7I57Q6TC2jkc6IWRM+H/MIifp6Q0pbrssEHhyMPLmwGGR/YA2bjgwRkq0ELqdWPWiGbFZxbTYlj7Zz7EAnnFWQjl8reV13BX1WLe/f2G4AHHngAa9asYXfLUNAflq6ek10Xl19+Ofr27Yu6dWmaBHZAH//2OIwdNZprgdGEsHWbNvjwww/lKihQVFDMYOyU007Fvn37cMrJJ/J3b77lNgwePFg//OeGDcXb497i524kyPbqy69wOiQ/03ghJYhXR43ExT17hYVAQbY+twnn0xtvugVPPfVURNj0zDPP4J3xbwtoZX4AO+xYtHAxGjVqVMUtNRJwI7XfGaefiqCPzEREyljTRk3xwKBB6NnrEv2Y43kuRIJstE2qn0fnP/OLz9htTF07dfLUR1DdO1L50fVzuUnbZapNFgrptdz4jRpCNnr+lEFDPtWxKinGkHff5t8zU1NwSfdzcFKzlqgj3QBVfSeVHsoxq6GCTx0iQQRKkOSUvf178OyUSewM6ggFcXLLtri/Zy+etCsnUpVuaYZsBCvodGkSTyYEm0uLMGHm59i6by+aNmyEbiedgmOPaMHKNeVkqIqsKyMCvbarpQi0KPBMYy5wSijBKXJjfPPLmfhx/Tq4vR50OflknHvcCagLB6uFVJ0tUinRAE1ojuRLZUFwxgOlPWootdvwBzQ89cbr2OWjdO0Q6oTseOG+Bxi4pFCqq8wg1rcUVqPNqEtXBA3F0LBq8wbkHNEMFU4nho0aiXKHE8mhIEb2u5/VWQRtFq3/HRPmzOI+4tSmLXDPpZdxrTKKNddjW/sb3vjqSxS5HAg4XVzfuCt9rmcv/hxBRGo3BDeX7tuNVz94HxVUazTgx/Db70HrpDRdyabgzQ97d2LE1PdR4HGzSQIV8ScYxK6mnTqjzxld+Xort8wSaJi1eDH2l5cJGEbFw2WNSr/TgdxQAKtWrUJaZQDDHxzEIIkAJ73YGVcLYV9pEbZu3oJTOnVmAEftuv9LzzPoo/jQMdC4mNRYnZo0wZ2XXo5mcPKxC/dPCdjEDSfuO71XCods5s5KwVlSolE8qY3nQsP6fbuxetMmbNy5Dbvz8gB/kMUIJx7REvdddiWfP01/laxBqczofAiA7UcIS9avxXdrVmPLH7uFGQO1UZ5mGCNscnElpdsR3mS+HiKuArIZMxTjiOl4laEHKUupnU//9hss/XU1ykj0QCljtA9qiyEbbyfV6cRxLVvhglNOQ/OUDBNgk8cv+waqoUcmChQDchalmFDMyaFVAe+Eu2jYoy7xy0FF4PBDNk3zcLoo1WRbt70ZcotbI2BrC0/yEVwWxuNOgkcCNhelipK7MIFqqkVvfmaLpzxKSoqRw8YHspSCPG/lb2YOA48XQ2AzSaqjS4t7pJpjCC7r6Ib1QZQAaarpyy7kPh//pKaR2afYp1OJcfh+DecAZsiWX3ygKmTTd6gUQqY0O+qUKn1+FJeaarJZFSf64EzCChmYSJDN2sGaO2Orks0K2SKt/0WCbHkFG1E/JzcCZKvtdFGrssmqpFLid7CTU67DiUlfUU22DTiuXQdOF1XGBxQHWv3wO5woJWk7hZJzm1U9NtHYWDpNtYhodSdk4/ptvxcW4rX3JiMpJwdXXHstdmzZjLmzZ/HqT7cTT8RFJ52k2z9Tx7185y5MnvEJr8493u9eYSMd8LGsmZ6P4ZCNHjWiQcVSVOljJBUGAoEm5ZECMmrSpNxkqdmZ1QbWfoPaoIAt4S1ADdgVTDMX+GdgY1W8yRV5s6kD7Uuzi5vI+nkzQDJLSvn7EbZf1c0zivItmpuogoIq0pbjt8pa46o5FsO5lM/fAiPNvyvlAdfJkf2K8b74oiYL7pqvhznG0VRuccMwyzlUd7wH9cxJfKn6CBwmyFZacTQbH1Rqx0eHbLTK5SETBFGbjVam6LZIS06BG3YQZNPvO8tZmJ8nBNnyTEo2ISb3wW7PZcgW9H0Hh39uxHTRqMFJ1GQ7LHcOpYsSfKK+595778Wdd94Ztp/qUkWrDLYsNR3JrZzaEpW/6HTU0frHSflE6u7GjUmnAnbJHDXyVXbHpJTVLl274owzzhK1ASO8/ti1G0888QR2796N96ZMRnZ2dkSoxZDtpJP5eXPLbbeGQbZhQ59lJRu9IkG2eV/P5Zpuos/V0LlzZ0yZMgXeZJrKi5eqZbpw4ULcduvN/DeCbE9zTbaqLzKUGNh/gIRs4v3U9HROQ72a6rGZVngVBWGdjFzIMivTHnzgfsyePRtnnXUWLunVCz26n8POwLX1UmME+v/WrVuxZ88e+Ct9PIgmGNiwYUO4PErfE77XeOBerOOkxx8pb+iHgdeOrThQUYGObdpzqibBKQJTKm2Tn28muGaux1btvnh8IT7BSlyp1OGaahWl+HbNGlE/TAOaZefgxGYtGIzQmXNKjGU8rrZjBhEEIwhqlPorkeryMLBRqjUF15S5AX2/uvQ0M0BUtbZo+wQhvl/1M47tdAy8NqHqopZK21eF5c1x0EdLcjFP1eZTaZSEVef//BMOcM26IDLtDnQ9tjMypfpIKBUksDPXvpMLrqQWVe6yBNBIrUUxyNUCGDxiBNcaIxOykQ88zCojev/bNb9g4qwvub2fcEQz3H3VNbpTJW1jY3EhnnzrTZQ5Rf24DIcLD159LTrWqcfboPMkwEnt5fs/dmHU+5NR6aD0xyCeu2cAWiSnclwUMKPj2YUgHhr+IorcTlZi0RzAHQzh2CbNcPdlV3JtLmprBJjoGKn+3XOvj8XWA4Uy1dLA5aQKqbTZ2B010x/AiIceY/hH+6S2IuoMiu3Q7/RD26U2vr28FDsKC7D3QDEqKivhcjrRokFDtMyqw+dGi/aizYXXUIx1H6n3re1G1Tuj4xGKPKM2XRABlBcfQKbDiSNS0vT5jCbBuVllptRx1AZpW/Sz50A+9hcUoqS0lO9Z1U96HS6kOO1omprO95FZfWosJoiBr4LJytFUmVTQNSPQ+UdxAXILClFaWcGq+9SUFNTNykS2JxmkpSGwTD90D6j2b8wQxSyLrocyY6C2Su9TjBVANzukxhvnxOcSEQiPwJ8D2ShdlCDbhp0t2PggaGur12SjdFFSstGzm8b3XJeNIBt3QnaxiKiLZUS6aE6WkS5qNiKIJHvhMaLmwL68XM5eEZ4AdA8LFXz4K7w8F80MaMGUlGwZGemmNFOz/MWIoTEeFaW7IqaLRm2CsjAcQbYDZaWok5kZZqEa7XtKQxMLslm/Hw9ks6abRoNspGRzVM7Xa7IJJdufD9nUpTAg22w2Pujc/kjc0b0bGx/Qg50GFCQ5/mz+fBQFg2yhzo8vdsaTnFSjgVUIrqCGY9u3R4fmzfgBMmv1any2aBGCDhcyMtJw69VXY8eGdfAXFKHHKScji1b5pIMpSeKX79qNSTNmsEJwcP9+aEpSbL+oc8EPTP4/pa+KLr2mkM18XelBZXZ9ovcirWupZFj1XjyD4mifUW5zVSCbpcGpdEdVSyweyGaU24sA8aoArZpBNv3wYkA49bkaQTYeJVQV2FYXZysE09N7dSgX+fxUqnMkOa+5e4+mgjMPwrhDjOG+mniEHuYI/AmQjdJFqSYbGR+IdFGpZDNBNqVko5qXZshmVUCqaFQP2YTxAUM220YEKpZZarKRdoRaa/gj3Dxnpoe48MLzwB+sj8pgW6RndQfsZwBoxUNqjYfTAjRUN1E9zFfwb7V5cs/cu5dKfgM5OTnIyqHkstp//b7mN4ZVqampaNq0qb6KSnsihVpZ6QFkZGaaUiVjTHFCIsWAlDt8vSOkRgYCAaxfu47fz66TgwYNqFiDeO3bsxe5uZQ0BbRv31646ppeBJS2b9/OfyEzqXr1KFlLqsBNn6NzInfP7du2iP3k1A3bj3mbNJjcuX0H6LgIIHq9XjRu3JjhWpXjj6H8KjlQBI/XywNmeWC1etEiKeisO7A+z8yLd/GkqlZ3wOr0FUiisRdNilWtMqWsEaArelpoTYOiAAJNvmmfBA/oGGg/tE9lSKBaC/Vb4rzDVQFqEq/+TzCCejiVfiYUSWK8p4CV2YAi2nHri2vyA3Rsqk6WGtfRdlXKqahPR/uRi3Tye1bIZvS8IfioTg7/EHgR7xDM9Mq0QVZSye3x/CqC6l4BS5pE0XGZa3lt2vMH/A471846sn5D3RigwO/DlsJcvhfquZLQNCOT36Pjp/gR+Pt9/x4eu5NRT/20dNSDg2ENwRT6nDIly9WC2LDnD12Z1qlhE2TApkNHdTzkTrkhdx8KgiEEXMJVu346KaCcvF0Fc+k8qU0Ua0EsW7cWeVSs20nL70KZQS9uB3YHQ7pUvx/dju3M++R6bjLAAaqhbGmvCr5Re1NWcXQudA0VKFUwNka3ELW5W9sNZSTREJX2p66Pgk6KO9P+6brr6csRjEQUBFNwVsE7BVjNY1AFr5SrKP1f3L/mhX9hwsaQjV5U81GODNQ2FdhTx87dsoRjdI+qH+Mei6z0o5jQbqg0itqfUw6klRHYofZjNe1/Ep//p0Xg8EI22JycLqqMDxRk09AWyaktYLe74XF74fV44KYfNj1wwUVuuhKwqecGRZ76a4JsdXOyRb9uqdHPVSC5vJa4UULspU2LHnbk5xUgNY1qsrlhl9+z9lfGc0YaIWg2lFUSZKsI9wQwidBM62DSkVRAeDruvQWFsBXJmmzmKbJ1AqA2Qo9DchelQRtBNu5jJCaJ1rkeDGQz9ifSJsldNGBJF9WP0XKyKl2UwkveT3n5m9n4gCFb6Ee4HVtwONJFqyh6dPggVz5kZ0wxM0O2FRs34bh27XBHjx66uyjXvnO48PyYMdjr8/EDn2TNVgUVrUi5QgFc2LU7zjqhMz/o3/z8c/yydStCdjsDu+bZmbjruhuQbtP44Uoya3qRlLnU6cR3pGT773+5sT5+z91oRquMfh+noFIqlYJsyshBPY3jVbIZ62hykKe34uhbUDeJkHNbh+imW47tyeUG9UL74Z0g3WxiO+KC6C4lJiolBh8i9zr+Fz96q3xcQSXrGwakksdRA0VgtG2a9xEJgkU6l2hR55XMYBDBoJ8HcnYqgsynV/2VVm1Sye4jKctEGxJtSa0eCMfRsKx4/XAjnS9BUFpxJKUhvRxw6IYaahBjPV8xSEngjPjbdByfrGXIFkQK/MEmKKvoiJVrklnJFgmyeT0uuEzpoiQlF+6imqzJJpRsBNlEExHtlgpcq/tepG6ImmyFpnRRTfPDbqNVrf0M2ULlyyzpopUw0q5EjFRXoTevBGSLo/H89T4SzwKOOuqwz5JhgFn5aylLEKakjgLZ4o1GPMeoT1LjMO+Jd79V+lNTwzdP7mIdn3kQetD7trhkRrwmNdi4dVJf5SkRBy0wgzZVbJ62Qz8KVqnaVCpe5ljFipv5dMK+J3s3BbBUZWGCBAryGeN5lbwSYVFNbkcAJ/FST3vz8ZudvW1VVvMiLZ/JPlJuU9TSMttjKQMI8QFz7OMIu74tBTVoGwqQGG6L4kxUgQnrEqB59EafpB+CVPREUVCHzowAFMWCjl+5stJ2Kc5KhafgmRmuKOhJEIi+rzSVlAZIZWBoP7Q/2iYds1n1SBeDyqPQ9JAUi0rFpUa+6jrTtlXKoKgwpMCj4XwZafRG31cpzGaDDL09S+MCsyurOn8VKwWfqsZdtiNrOrZsC1VGzJb+KqiJO8luEyphldqs2iZDQ9M9JkCwyQjPbIhjatNmUKfau9qWOiYzYA5Xl0XqWIx5iLkfUPsRbU8cv+oTBEwWvxv/rqr8o3EuAQa1DT73EE9R5N9qD9rXoMtMfPQfGYFDg2zc9m2RMptUWzVqspG76PodzbG/qBU0kLtoM9gcpGAzlGwKsjmpPiiVrZCgTYWe+jhyZyfIZp6fRpvlqXvTCtnYXDLCfN/cP4m5rB2l5eXMn8yeANXNKrl/oXJfmoZ9+dVANkX6aFJihl7l/iBDtpwsoWSLD7JRh1PV+CBam40Xsol8W0Wzwo0P/gzIpmmpnLHPKxk6VBPDBuP3qpCNjA/2UU222ULJZoZsngA5H4FXw9Zs28rSch+nQcl9EFSkiWRIKNncoSAa52SjfkYGKjUNw8a9ibT69dD8iBZo06wZ2tTJQbJGBT2D8JB6T6rYfHanDtne++QTAdn6UeFYsuSuhEOzMWQT9d5oWUmujcpBVjyQjZ4Jb74+lmsf9e7dmyXmK35aiUXfLuCcaPWi1SZl960P3jU7bu1zW1jBZzrGCy+4gOvbvD91miDZ5FYli/tOmjQJM6Z/jP979FF06tQJ1113HU4++WQ88uhjDHSo4dMEnIYjhfkFnGZCNzEVRFYP8Xj6UX7WmUiQetyaY2IdeurplXTHcA1f4/wjxZK+b/17pL+p4w3fn3I/Ma8ByE6vark7fSV51KhReGvcG+g/YAD69LmdV5f/++kMrPlldcSwqFvvuM6dceHFPcV8u2UhAAAgAElEQVR9EGUyROksY0aPxJtvvskQj1KhOh9/ogSgxuatkI7Oi2o5piQls7KClJwiZ16cMXVkBOAoRYtqAVFqVpMjmuqr1/G003iueeIzMgJ/AmSjmmxeTxpc7mTd+IBWugiy0aoXOQ4pJRtBLjI+IF88c002en6J9hkZsinjA3EfBnTI5sZGBCsEZPO6NsOOAthsCcj2V2v/NQEUh+XYTZAtDDip20T+P1J/GI8KK55jtgIb63cipXHGs91In4kHftTm9yJuq4YAMR7wGPW84jxhlcaoxg/mZ7SqB8bjZEXj1bhHlauIsQgkgECEtEcZILN1F41tKOnB3L7UMlakmlLRrpcajymjALWiIM4h0qgkslpMxEQEkpRl1tFIGFyT19Ya9mj3OYWRx8TyJHTjCz19WUZGGj5YIZteH4+HuKR+EE8C6xjOqA4n/qXS9mh7KoVWDpNFDWXT/W+GNmr/amFReFqL41dQlkfYRrk+/XiUIkqBQTPENRSLhqmFWf2lrpiCOuoa0O9KqWguvUIGaqImozhi86RTATZ1LuJ4wpWIsfoXK2SzTlZpEZauq11mzijzY/N2ze1Iv67RILw8RtqoPlU0bcx8POY2Yo5r5HNSLSUchqn70Qxxzf+Opn/mz1SjuDRPMBMqtlitLPF+/BE4/JBN1WRTkI1qspGSLSmlOUBKtgiQTSnZ6Dwo3ZrAs3ie2FBafAA52VQpUz11o2eG6Pe33YG83HDjTWt9X2t/x79LkZef00UzgJBIMWVQTgsm8nljjncVyGZ1F1UfVg8tc2Fh+nKlL8jpolbIFu2i6iQRDuQW5CMzPU0UtYujqpc6WEpjoJQNSouoKg809swrBxoZH9CjLAibVoHc/A1okJ0LW2Uk4wP1mIveJKtzF40O2ejiiC5bOWDQ7/yjaewuaoZsx7bvgL5nd0dGwA+vhFpBklk6hUMQKzD09T7jUesgwMD1yTTYgiH4qdiswwbN4dSt4smumgp6uig7VlrdUo03gmzkVvT9rl2YJGuyPdG/H5qxc48ftqDcbsR0UVIJyslrWFM34kjvUvHUq666An5fBdq1a4fnnx2GZct+wPDhL+jydGqw5hpf+hbsDsz68ivUb9JIpOuUlDLsO//c89ChQwe8OvI1buDJKSl6SspDgwbh69mz8NG0DxnM3HXXXbjk0l4Y8uwwXhVULxr0Tv/wIzwz9GlkZWVh4YJvRd07NchiEw3xB/PCLV07le4a9nebYelLK72RCLndZkN5RQVcHq8sVC05nWwTClBFkn8rFZi46cMHguJIbdixZSsK8vIRDPlRXl6K8pJylJWVoKysggtD03v5hQXocnZ3XHwJATF5flw0W2OzjdGjR2P8uDfQb+AA9O1zB5//ow8Pwuwvv+C0IXJmUdCCjoK2u2ffXlx25RV4cvDTchwgtIt6rT3Z5uZ9NQcPPvggHA4bK+YIlE6cPAVHNGtR5Zxovwoa0rn95777MXfeHAwcOBC39LktzK1OXdMXn38O70+Zgp49e2Los89y52h0wdHv78Q7NYxArUO2JPhDTVFSfhRW/ZoEH8j4oCk87lSZLpoiipVSvQa3k/9tJ6Wl08lKNqoBmJaSGgbZ1MSFz0wTYD1kF9M9ahe+QAD5hYV879MSscMWhBYSxgcKsjn8C+BxboDdTu6ikdNFwyKXULLVsCHV9OPRcHl0JU1N93Aon48EB+g5oBQJh7LtxHeri0Bk6PNnxSwcaInBvhks6WMO+Q+CCDyukPAn2nHGghHGXoz2r49wwjpA6x4skyodTkj3UU2UK6HnLv9fPkeN8wiHC9XF2ToOUuuSYRkZlsT56AoBuV9eZDaAktq/Wc1Us2svtqvGe+rsVPzNUITGmzrUk6Xww0AhQzgRfPo7T8TkwVg/p8Ymau80I4p07mp/0RZiuS2ZAA3PgSQci7Toq/5mBoQqXny9aDzKcydRC8n8XrTrFv2a1cBPJEqbrTqWFrDTXB5SP8YoZRjUNqz1OyNHXGwt7F4y/0Hv6MPbjZqVqRaiJ9hwPE0vi3om3jR8cxx0VWyi7ETNbvXEpyNE4NAgm9ig0cKrZDKRu6jNi1AgCwTZRLpoc4S0Nuwu6rCT6YFIF6Wxva5ko4V0dhclBaddzMPJyEWDDtn0euhhZ2V5PlGN9RCxFyNd1ONy89PNWm7MGhwzfxI12cjaheb65v4hfPypynkpJVtuXmE1xgfmfoHPT1SWKPP5wpRsZvwjvmKcpA7YyGVFuYumpcLjculSv1gdNB1seXk5uzsIuZ7YR7QHEl0ESgfi2jy2SuTlro9ifEDuoocBsunps+LxbIZsKjpWyNapfQfcfnZ3ZHFNNlKpiTxiNjqQyh31uBaDAQl1ZGqUuQg9pYFywyR5McdJNCZuGPwg0xCw2+CzOVDidOG7XX/gvU9msDHCY/feg+YErtj4wKjJJpxbHXqdNqESrB6yMYwKadi5YxsefngQflv9Ky677DK0adUaw4cPR+8rr0T//v0jrotecMEFKCmrwKyvZqNBoyZYtfoX3Hz9dUbqKkdAnOfIMaO5uDI9hM7u2gWaP4BFixYJYDR+PMa8/jpOPesMkAW8Ai8Uh2kfvM/Qr1mzZvh05ufcthlgybRTK2QzA7by0jJUllegvKKUpatUOJt+6N/lJaUMn+gnLy+P6+pQwUUqgn3++edj6LPP6YNYqqlDyquUNOHvRKos80NX3b4EGGd/OQtXXHEFNEc4nlYD1yce/T98MfMz3g6peMwQkOvNhcRKnic1GV9+NRuZmdlhqbh0vceMeg3jx4/j69K3r4Bsjzw0CLNmzcLTgwfj+OOPF3Fn2Khh7ty5eHXkSFx+5RV44qmnRVdrF6sO6jwIin+3dCkG3NsPoUAQL786Al999RVvs379+hj/7gQ0adpMX6hTMVBgkc6DXPw2b1yPF14ajnPPOy8s517AvCBGvPQSJk+cxE5yTz0zxLieiQdr7UbgMEK2lau9CNhPYsjmcqdId1EB2ZK4vpOTi5kTYLM5HHq6KEE2t51MtekeF88fbn/SwCQSZKN0UQK9BOmof3No0l1U24RgxVIYkK0YNltphHV9S1gTkK1221mVrf39IJveDg9zZP7dm//rQDZ1Hej5qE82TLXBeDpSi5BNTG/kYpm+c/mPqAPr6u+jKlDDorSLZKRQXfuLtODIz+woX4oXsolzF0oqHnYcZJVLVb6CauiI4xLaRL53TdtU+1HjE1LmR1oQ1ec88h8qfFHnK7J+XCxIaD5XFTpzjTw9znwOQuZH4z0FfwzRhEhPDNsfZ3eIAzbXfLae38EocK2LD9bLHgkemT+jxpLGHMfQm4lnvEGaInG6aO1PzVPD758IWLLK6om6vyJANmWqoa49RV8ernkz1Z5zlIAlINu/+yl3+M7+8EE2fgZqDgThgRbM1iFbXmEL+EKtkJbZmqtQxgvZxKKPg+fZpGQ73JBNPV/LuSbbIUC2Ij9VCajuZRSSo6ARZCNXtxwCXtL1gSR04qlkLgBvED76HjktkLooPTVNuDvIGkuxHo70SCitKGc7+PQMKvUpdxXlqEle7Av6+WGhaeUoKtiKutn7YK/42mJ88CdDNq77xVoyVrKRu+iEWbPw05bNOKbDkbizWzekBYNcY43KlXKxWVpVtDydI0E2PSjSgVT9znBNopQwEEcTVIJsDju+2/0HJs+YAWcQeLx/vJBNYU71NCGQJ2XTBPloBV8CPYIspFya+v77uO7qazBt6vt48cUX0ap5K7Q7skMVN0uCN3PmzIEvEGLIVq9RY04DnPHhNGzeuAnz585B165dUen3Y8mSJRglIdtvv67B9ddeyxPn4487FqtWrWbIdUbXLpxalpqRiaeHDGHQRrGY+t4kDH/hRRx5VEdM+WCqDmUYIHLnEE6o1W+V5WU46cQT9etjTaFQcVafZ4zL19COYzofhwkT3+PLE/BXsiMcfX/ipEk45rjO/HelAiM4S9sqKipgZ7e9u3azu97td99TpZYZbWPC+Lfwzfz5SE5ORoo3iVPoMtNT+fepU6egtLQcTrcb/zd4MHpe2ouPx8z8CcyNHTUa4954nRVjfW43INtXs2ZB1GIRtQHF2YiCyrQNA7JVrRs476vZePTRhxHwBfHQIw/j2huuh89XgX5334Pl3//ABb9fe20Ujup0rJ4STdvUIRtCOOXEkxhqfvTxdLRp3w4hig2nO9hEkV4NGPnqa3j37bdwyaWX4ulnhnDtLbUSEW1acfgeXP/gLdcyZNO0FFQGGqPMd1RYTTanKxleTyq8bHwgbLcpXdTl9sDuMtxFqVmSwplW5klWXp1CWrUHKuxeWFCE9KxwyEbGB25yF61YCntAKNkctgRk+we35pinFm2SGGvyGHPDf5MP1HRi/W+Ji7p8NT1fw9HsUBWY4Sv2sY4j1vsH2xxjbTfG5KIGaCyagi4+yGocZ+S46fMK+Q8GpaZFT0M9ZF3gP7TraE7njZwaa50E07gmVk0uMYIygznz+F+M3yLjzHghsLW9xOwnYjUU0wZ1sGaCsdWJMWLNX+l9BdMUXIs3fVq/z6uko8ZSdMZqr+YZgrgikV7m+0elbx98LA72Lk98758bgUOEbNxAzdIuI1LRIFtuQUv4tdZITWsJO9VksyjZnC4XqCabuR6bWEAHaE2cBC0qXTRWuTJW5jL8Fkq2tPRUuJ0uY55gqulvvsZW483yyko2PqiiZIvQMNQ8gxZkWMlWGBCQjYuSm+7e8N9Fp03/VZCNjA/M3QLBFOP7AmQYRdFF+uT+vDxkpqfzSZq7PbV/vlyWHoShFBWeCwSQnpIqVo9sRo0K8znSdwMhjaEOHVwoVIL8/M1oWCcPtoqvYQv8gGTHVpPxwaEp2UJaKkKExMxx4/plCjaIVDy9o2Zlmp0tvvMcTkyaPRs/bN6EI9u3x63dzwZlGbs0UlXQj3FmCjrEHE6YIJtRo0K54Rirq367HQGbneu9/bhnL6Z8PB2eoIan+vVDE4RM7qJVlXicWhimJaQbjLxHhXKPlISsdOL1MjoJMSjhOg8aMHnSRB2yHXn0UVUgG7UyUjkRZJs95yuGbPSimDzx2OOY+dl/8fHHH+P75cvx/PPPs2KNYNue3buxaMFCQ0nJhbvEjUm1MnLq1ce8+fP5aKhtTp7wLl5+aQSOO74z3pk4IQyy0f4UTFJXQZf9ayGGbFogyE50NMFPT09FVkYmu99Vlpfj66+/4vuFgN/lV16J444/AQ2bNEbdevWQnCzacGFBHrqd1YU3P3PWl2jc5IiwtEkjRTSEiRMm4JWXhnOnQymWR0sgFb7uZshYlXLRX1mOB+6/D4sWf4v09Ey88tprOJaOXabNqe9//NFHGPbMENg5RZhUiuKh//4HU/HexAkgyPb662Nw+umny7jY+XMzZszAk089JSDb4GdEJygHpuR+N3b0SEx89x3e2sCB9+O2vn10aOwrLcWAAQPw/fffc7pv/4H34fobbxZOdrLOHl2nksICnHnmmXzNFi9dgpT0NAwePBi7tu/g7XJ/ENKwZ/dOVgvWrVsXTZo34+O/+vrrcPY558aRmP7PfYTW+pkdBsjmCzZBaWVH/MzpokLJ5vakspKNIZs7CR6vC253VchGD1+6D6l+JNdks6icGcjKGgqq3VO6aHFBETKys4Tq0k53ewB2bT/c9k0Ili+Bzf8NvK6NCchW6w3o77XBBGQzBiKRlDvWq1mDufTfqyFEOdqan2+syXm8YQl/+sc6jsPVjmPtl8f01ZxS/MAgFrSwjtTCd1oTyBaWAlylOLah0hd7sKQLKRijdhgprzHs0KQiSirpqoYqfNSvEJ85HdH8HXHsasZA4yNxILobpvxwtHv5YCHwoUI2czv6e0A2MUuIev31VBIrPLO24+r7g2j3Tvz3Tbz9SeJz/84I1AJkM6dNmYJYHWQLoA1SyF3UAtlc0l3UDNl4/K5qcJogm1CyCoFXrOdbbUG26sqVqVMXx0IzCgnZ1u/Zy3/TXRdlDTClRFKXwCbTEP1aiKFXWlJy2GoI1wWT2mh6EJhdHBllEVgoLpYpn4Ybhf5ojCC/VoWrA8EgQzZymFP7MB8vb0M9TLjmjp/TgOz2SpSV7UJW2m54QwvhdaxCkt3sLlq7kM3c1qrk/3O6IqUjaqhwOFDsdGPat4vw9eo1SMvORP+rr0W6TVhiC18d0X2L1ShD9h2tI1CycHOXrf6mGqH4XbgQkbNRIYA5P61g0FHH4cBjd9yOhloISX4fGx+I85EPaUuNOZOfT8RDomNfvGghPv3vf3H/gP444ojm3F4mTZrA6aJXX3UVBtx3nwmyGSs75557LiuvvpgzG40aN2Zws37dOlbCdWjXFlOnTsWM6dMxZMgQnHLKSVi2bJmeHvnAA4PQs9cl+L9HHsOSpUsx9s2x6NDxSFY2ZWRm6/ub+NZbrH469dST8ca4t9htlaGcvGkjpcOqIySARLnjukqQOoGQhi1bNqHvbX04RbRLl2545tmhSMvM0AGeAlAU1727dnL6KD2oFy1ZirT0zCq1ycxqrnvuvAPfLVkqlXfTdNfEsOvNwElUnystLET/e+/FqlU/o0mTJhg99g00a9FST7M1A/AvZ87EmFde4bp3ZSXFSE5NRUpKGqsE3317PENPl1usLCiFH8FWOh9SFCrIJu7DEJYuXYoRLw7Hlk2bYdOCDOd69iL1nNkvwo6QP4BRo1/DH3/8wdtt3/FI3P/Af3DCySfpK4/bN2/CpZf0hNvrwfLly/m8L7v8cmzauFHvYyieSpfH6joe2Nox6NFHcO31NyQgW22OHg4XZKs4Gj/95oGfIJvtCFGPjX5olcubDI+HIJsbTo+w+CYQW1JWBpfDwaYYLoddr3/FD2Q1OZKTHNU3k6LaHwygqKAYGVnpnKJtR5CND5yacBcNVC6FU9ZkSyjZarPxJLYVD5T4O0XpYM/nYL/3Z8cmsrrIfBThE21DAUU1reI52ljwqDqllKr+RqOxWIoqCXOs6aXyEP/86xEfXLCGsDpgx8OPeEIe4TPW84923WNN5nQltUpB4edPOBA1777KfuWbsc8jvvipfRmKj/D0YvP+1TOTM1GUlWWMeEZvN9EkAeHHrQqaKxho1Cq0TP7lgFVXFFZjdFBdOxDpwEYrEoo+GtdGDny894W+xSjHdZDNMvG1RAQOcwQOEbKJWZ1lbicOORJk27irJfbnt2AlW1p6C9js3jAlm4JsLlmTjcb5fD9HgmwMRtTxh/cr+v0osysVZEtPS+OyM7E8AYRxGlEtO8zpogcF2fL8AdJdGbNfc3VSspHWZdPiZMv9PoZsJJ0zUuOqfp9kfeoD9E/6oTpVpDogd0GeGFNBauW0GKEqKtck0zRU+CoR8IeQmkIIStYKYzk0qcaEsk29hPFBQLpRlKO0dCey0/+A0zcPjtCP4ZCNrSatD4PwNl2d8YFZyRYJ5ppBm9D+UPqnBp/TiVKHC7/t349Xpk1j99BGOXXZDdRtIzODENfQsplJonQV1ZuS/J2Olod5UvaoP9tNDZBRIq+UCRDKthA2J/YXFeKXjRvgCAZxzjGdcPmZZyEr4IOXzRKUa2esYYARe1XsnmqAhUIB3N6nL35cvhxelxMD+9+Hm266Ce+99x4bHwg1nNmV1SSfZthl49phDRo2ZAhz0403ojAvH6+PGc1F+Pfv3ctKqNLSA7JNiBpMjz8xGFf2vgoD+g3EgoULMWnKJBx9TCdhfGATLq30Gj92LF4fMxZndT0Tr40eI6BODMgm2p7xEtec2qCGsgMluPqq3ti1awdDviFDhgKkyCJnWJarCtmqAmc7tmxGr56XIIQgfv5lFWx2tw7ZzAM89fmtGzfgissu5XY9/p23cfzJp+g2wawS1G+3EPbt/gMD7rkbGzduRMeOHTDshefh9SQjK6cOAwrN5pApp+La0fedoRDGjBLGB/0HDsRtfW/n9wiUbtmyxejMZDvjdFZuS0Drtm1w6qmn87183333Yf78+XCEwPXuWrRogQUL5kd4UIiC9NRJ9ujRA98vW46ikgMcg6uvu5YdYWnrv/y8AjffeBPq1KuLr+fP4+u0bt067oN4eCRrDVIaMbnLnnDSSbi3fz/uIBs3aYKcuvUSkK02H9OHCbIdqDwaG7fXQ4V2PEK2pnC7kuF2J8PudMHl8sDlcnDbpcG/w+VkP3uq00l9DaWTOu12/lEvujeFo7C44Y3eRfR/B4pLkZyWKqA697k+2LEfSfbNCPmXwRVYGDFdVNaGrhrRRE222mxl/7NtxYYqh3Zo1U3aDve+D+3II3873kmo9dsH+73DcQ7VbTOmQseiZvlzIZtwSudn+EFCNn0xQi2i1lKA9bjJC63XqNPJY3yQ6HBDNh0scfms6krhi8DUHLJZsaBF+SbjbVQaE3/4X0A2Pj+Tcu/QlKvxQTZjf7Id64Yg1UO2aM00Vr+i3EvVuTqUsYeeNha+5VjbU5+mz3E6p+lyxxM//fsJOFdLPU9iMzWLwJ8L2cj4gNJFuSZbOinZwo0PrEo2BfsVWyCB0IEDB1A3y1qTrXYhm1Kp0jySjDdVTbZ4IVuY8YFIF1XuiGpVzvx/o6YUXTxKF1WQzZxCJ6Yx0b4vSvBTjaz0dKrJpowP1Lat+5cPNPmkKeV00SDS0lIlTIh+nOT0SsYHAmyUoSBvM+rXyeV00SqQ7RCNDyJBNhUFnbCaa3uROwYBLocdlXYnSux2fPHTcsxeugwBm0OoqfgBG746KqaLpoezdLM0P77NqjXzTcZgx0Es0XhsqwcbmVmQiqNFTh3ce1Vv1LHbWcVG5gsEUWgCS5C12kGovlkpZCc3P/kFAm1UjH7kyJHQ/BomTnqXi98ThNEfLvL7qvEqcwJSNvW98w6kZ1IeNPD2+HFoVL8B6teviz59+qDrWd0wYsRw7Nu3D5f16glSl9H55NSpwymce/fuR2l5GRo0asQqqNPP6oIHBw0S5gchDePGjsHYsWPR47xz8dKIEbopglp1NKeLqhtcPZjVw5MNBYIB3u+Lzz6LaVOnov1RR2PSlMmwOwhmibOMNNzYuVlANqod+NPKnxmymS2TrGufRNbv6nM7fvhhGXr16oXBQ4dCY7cVAyLQqtzaX1djQL97kbd3H0Ow7DpZ2J+fx0oxghTdunXDfx4chLoNG4nUTJluSYMDSu986803GF5STbZ3330XG9ev43ZgTB5UexBXWYHSrKwcPPDQIFabsQvozbfhtptvwYaN6xiKWdsk/a7qgpx44olCOTd6NOYvmo8p77+PBg0awW7T8N3ib3HXXXegefOW+O/nn0lVoLG6QUdAqdUffzQdQ58egjO7dsHI0aMQoGEq10AULxPCrdkzKPHp8AgcRsi2bksOKsld1NYULmcSnE4vu/E6nW44nXZenCHARrXXCJ6RYplSRN1Opw7YYiVncDq7DSg6UMoLPtRHUd9jQwAOWy6S7BthCy1Hsm0pvA5yFw2vyaZ3h3JH+qA6Adn+EXdKLKgSSfHCz+z4ZEtRYxRrvzGDG3U2KHrAeNPFYu7H8oFDPu6a7vBP/ny087OOimJDkWgHHg02xfv3aE+4aE+8yIq32Nexeih28JflcG3XekQ1248VeFcHwMV74eOiqDQuzkDFhnmRNxTrOpoVV7RgS8/S8MFZZCMBXg+13vthf5P9TBWlZDTYZtltDeFenGE0PlblBGLdX+qrlvslRj8beaQZS2VqwM1DVerVOC6JL/zLI3CIkI3vq8iMwKpk84VaY/2O5gzZSMmWktYSDlO6qJsWy2Wmilsq2Wgxnfo0tYDu1zQ23qRyZbrIJUrfZL6wNO/PzS9ARlp4TTbD+ET1X5Z+icp7SchmFpZFqwWnIqEg2778QtiK/D7+e7SVFI4hT7JFumN5pYBs2ZkZws1NuSXJYzP3Qax0kZ0nKcJosp+ZTnI9F7tX8uBPucFZvq+7adI+yV2UarKlGimq5g7ffIlpEkUPjyDhrGAZ8gu2oEFOLmyV4cYHtpBPKsViQCQ4ENSSEQzWR3moA1Kyr0G5/0j4g/URDbLRqSiXSoIbYZBG1ggL2m0otztQ7HDi99278cOvv2P/AaqSJlwmyStPbEccn1JkyKjBZpLJWcR8FnGfqMVGnxfHoQbdQJrbg/YtmuL0ozshB4DXL9xNSdVE6zKcElhFCWJthOG/i9Q9A7fSBPaH77/H7l17cOVll2P3rh245ZZb0Lx5c4wbN06qxzTcfOMN2LlzJyZPfh8NGjVkKMRc0G6H3++Dv6yCVU8rV/zE7pennXYG13ajPQ1+4gk2Rdi2bQvX5CIX2l27/mDI1rhpU3iSvDj1jDPxnwce0I0Pxo58DW+99RYu7Hkxnh02jP9uHSyFo+bIfTGpDktLSnBuly6srHljPKnMTuLtWYcX5sd2wd696NH9bG7/C6lmWkZOWG2/SJDtgynv44XnhqFBgwaYPW8e31tmx9T5877GE488wnXhCCQmJSWhZds2aNi4EUqKDzAA8/v9XDtu0tSpaNioid5WrJDt9tvvxD333INlSxdzjUN6X8ANYXhAsn51jNS+GjVqgs+//IKPyecLcKF6fkkH3GhPMiUDVte70l/BaYGqFX27aAEG3HsP2rRph49mfGKqnSc3z4AEmPXZTDz+6P/hpFNPwZtvjWNgzenZcscJyFZLY4nDBNmKK47Cyt+S4WfIZqSLej1JcLH5gUgXpR8CbeQuSs8FWulKTU5mEEypo+ql2lXV6y/SRQsLC5GemSmaKJUWCPkZsrntGxBSxgf29XA4DoS5i0aGbKSiJWW1Axo8/GyoDLZFelZ3wH4GgFYAkqGBapHSTzxKhVq6XonN1CgC8U5S1fjDXD+oRjuyfDjWfmNu+38M2bhNHyJojHmO/4MPRLu+CchWWxejZvDLutf4lVeR96PgmRmixb9N89FYth+Sxgky3amm0Yp2O53KePQAACAASURBVKsEYXq+RbrfjMVQ0UOZ5x7yD+JQoimnTDDKzKX+EZAt7MH714BsShlv7f+jPQ+E921sxWVN21vi8//WCNQMsnmc6+Cy7wW0StjtAVnLKj7IVhlsBUoX3ZPfnCFbelorHbJRNgpnpHjccFLtZYcsTyTLvShBBvEIMj7Ilp4AZtCmbm/r0Yi5uDDeJAEOG2/K/tOqpDW3AjF/DFeymTPGorUYgWbsXJ9+X34BbMUSssXTxOjgK3x+kLIsJ0OSRD0nNvIWdLIHh1CyZUjIRimRJveeaPsnuR7V3tGCfg4QBydCwUl+bsjC+wQFCHIRZCso3Ir62furQDa7dujuogqyxRO7KhePTBpsDlQ6nCAjAp8NXCeNzqF67Ce2ZFWu1fR32gYpgFw2DW5NgzcQYsBG0Mhciy1eOKGnA1gOnia/BHwU7N61YxsuvvACtG7dmgvnK0h0ycUXYce2bfjiiy9Q4fPhhReGo8ORR6H/f+7HokULMfCefnzdBbqitiNVWJodPS+5CNmZWZwu+Pjjj+Oqq3uzGmvBggWYOOV9HHVMJ10JqIDk6FdfwTvj38Yll/bC00Of0eENtRuRpavUUiEs++F7HHPMMXAneXVTC3U+5AS7aCEd3z1sdDD/229pZCOgne5sItusVDXSlilF94TOxyMQ8LFrZqt2R0rIFv7wV6CPQMCvK1fhphuu5+s/b9EiZGXXkbHQ8Nbrb+CNsWP4vUYNGqDfvQNYpUeAkVOyNWDXrl24647bsX37dpxz3vl44aXhnEIr2pNwF1VKtr59hbtoSXEhLrzwQpCsfvr06Qw4xBEaq3MUUwJ6nuQkPc5bN2/B8OdfYMimVIrme0AN/mgrFCfqBIe/PALJKSm6Gyt9b9HCbxiqtmtNkO1j/Tqp+NM3yWTj669mY9ADD6DTscfi3cmTOV00GuSs6f2a+LwpAocJspWUH4VVv6egktJFpfEB1WUjyObhHxfcHhecbo+AbHCwhJtUulSTzWm36cYH0R629HeCrwqy0f2q2r5N88OBXLjs6xEqXxa3u6iCbnQ8YZAt0A7pWWcDjtPCIJtNQrZEm0pEIBGBRAQSEUhEIBGBRAQSEUhE4H8RAQPaitmSDvF59uSHDSUANgOhJSgumA8F2WzwwWYjYkEvJQQyzsAQTzgQhAdaMBsE2bbubYvc4tYo9zeHJ+kImbHi4jE+ia+csvY3Za2oVFGaHzLckuWJ/JWVSE1O4ZqnZmNJMSsVYjDjRUZ+/G0UlxxAcjLNFRyyVFFV0mJduKB5aaXfx54ANM+oYtip16o39ijgnChLU1hSenCQTaSLHl7Ipuq1GZCN0kVTJABR6MGo66YutVKyBTRKA6pgJdvhhGxkU3Cwk3lqPOTyGbTb2QHTrLypKjsWDUU1aFWuTSnmjJpsEoHoNdoi/07bZ74rnUydIeHgaSg/RQOMH7IZaYvmlUBWtQWCWPLtYnTpeiZ2btsOAmqU4kW11ag+WNeuXbFg/lxs27YNZ5xxBhYvXQoS0x1/wkkY+foYVrh9OGUqN9vf16zG2t/WIDM7h2t5URrsCSecgN9+/xXvTZyEhx55GJdddhkefPBBLFq8GG+9/Q46HNURDqebSbmCbCNfHoEJ77wbEbLReVNNMXpVlJfj7B49OFVt7Buvo/2RwhFVKfYofh9Om4bnn3kGHTp0wJQPP9QhG+sBVTqsdJ1VMSUl55WX9sKmTRswdNizuPASYQxAN/OePXvQpMkRrPIThdmF2qYgPx/du5zFcHrSlPdxTKfjUFhcgMFPPomF8+fxMV1/7bW4//774UlKQXExmRikcG04dmgJafhuyWLcddddDCuWLPsOLreX90vXnmqyvfXm66D0zZKyCrz88st4Z/w4fPTRR3pqJ50PHZNRoFac44D778Ntt90mzOVtNvzy08+4+aYbqiTLmldWVdsSMNKGBUtI0ZcRBtm+W7qU00VbHNECn878PCxteuOGddi8YSPvY8/OXRg1ahRat22LD6d/xDUHw++n/8Uj7B+4z8MK2cLdRSll1JtEpgceJHm9cLqdcLs8sLucnI5dXlEqlWwpbBbD7qIRFn3UKjwvYLAxjlCyZWSRQzalfPtht/lht+fCY9uEQPl3DNncjvVw2sOVbNYrGi9k00APaLIOF0q2xCsRgUQEEhFIRCARgUQEEhFIRCARgf9FBA4JsoHqGYust3CwZRgVQAuHbNv2tUPegTYM2dzepnC6qCyMC163hGxOO+xOB8+3CbKJsl8GNaP5o6+igiGbmEsLxbD5FcYf7DRfpe/bUFJaDm+Su1rIZt0Wm0QGA5wBRkISBfVUTXJVTosES/QySkQJyFZUWmZANqs82YA4xuHTZ8p8fk7TqQ0lW3WNSu0/YFdKNjNki/zNiEq2os2on0VKtnlwBn+Ex1G77qKHBtkE8VQXRr9ApDwKqaI/Kq82PK9fT+9Vk0q9cKfl8zHeZw2RTPE0A7ZoyrSqkbcmGhufUNLKb+bNx333D8CjDz2Ms844ExdffDFcDhvq1KnDlPnss8/Gd0u+5XRP+r19+/a446670e3sc/TYEPQqOVCEq664DHv/2M2318D778Mtt/Xlm+yVEcNZyRaWHi5rlgXtwHnnn8/ppTTJps9MGDeOa8V17d4Nr4x8jRVdwphCxI8hmxbE9GkfYujQoUhOS8fXc+fCm5omb25B1gl+zfz8c07TJGXMNwsXQSPDA6lks8r71U1KkG3Y0CH48IOpuOiii/AsHZumYeXKlZxOe9ONt+A/D1J6q4gnF3IP+nHcccfw7y+//CrDvyWLF3NaZ4rXg2FDn8Vpp52G1157DZ9//jnLaoncX9TzYjz00COcaldRVoqTTz6Zj++L2bPYvXXHjh1YMHcePvl4BrZv3czbp07uxhtv5Lpsbdu2Rbs2rTFz5ky0adeef6d/t2vXjj/362+/4YnBT+GyK6/gdFGKi1Dd3YiWLUVacIhqVlENOLvoFEl9RgrH8vJS9OzZk/e5aPESpGRRDT5DRfjLqlW4+YbrkZNTF/MWfMNrJvv378dD/3kAK1euYEiinE6pLkpmZjbGvvEG2nXsxLFToC3+9vy/eNT9jfZ5mCAbpYv+ssaLSu1EwNkMLjc5i6bAw6miHng9HrhIzSYhG7UxUrKR+1BKUhJcNjI+oCR7Y8nDVIZSN9khCFzJ6aJFfL8KlSX1wr4wyGbzf8PGBy7bAdjspfICRdMYq3RRF6eEcrooKdmyzwbsQslGkI3es+uQ7dDSpP5GLSZxqIkIJCKQiEAiAokIJCKQiEAiAn/RCBgpymThEZRKtjIAm4DQ4qpKNirJRfMBMlS0QKZoSjYyPthX2BLBUGukZrQAbF64vV4uL0TzU13RRrCNjMzscp4ts8JIRFVeWoqcrGwWjdh4RmiM+SPO8+xU8gvIzy9koRa5iyrhSnWXQqWLlpWVsSdAeno6Qz3dw4Br7FOcDFEO/TtquuifAdlyc3ORkZnOskBRbDr6S4dsNgdKyildNCDTRSN/Tx0/BdOcLlpYuBn1OF30rwfZjAsSKQ7V+w0Zjdp65Wr6uwFxxL/CpZ9RahqaDtio9Wat/0ANmWDSDTdeh19X/cJKo5bNWzBka9OqBT7+5BMdqPTqeRFDthGvvIbuPc6REk+DDBP0euz/HsGXMz8TbUdCsUEPP4rrb7wBL734AiZPmoRORx3NrpY//PAD9uXux6mnn8mKlaOPPQa9r75ah2xffTETjz78CNcrIxdTrqnEMs+ggGcIoTC/AFdc2otvzttuvwP9BwzQa60p5EnHsmvnTlx83nn8vUEPP4LrbrxBdyu1GkcY3wN+XP497ri1D9xuJz6b+QUaNmyIIUOe4rTMO+64C3ff2x+aw0iOJqB088038n1w6623onPnznwdZnz8MY4+siM6tGvLCr45c+awq2enTp2wevVqbN68GZdccgmeffZZ7N69G+eddx6fx6Ili5GaloZXXnkF7707gbdVv24dXHHFFTjiiCPw9ODBXBx+ypQpGDFiBObOnYuJEydi3rx5DDSHDx+OxYsX45NPP8XI0WNwZreuQm4c0vDbyl9w0/U3oHW71vj4Y1FLjd2CZU03Mosg0FZSUozTTjmV971o8bdIycrRk8Gp7W3buhmX9rwYDocLP/74I2xOB/r164fFCxfgzNPPwLk9enANxuXfL8Ps2bP163PNddfj3oH3sZIvTFEYTy72X/Qh+Jc4rMMI2Vb/JpRsQVsTuD2pVSCbm2o1uIWSjeoDssOsw4a0lFROfbdCNoqX2W2Z2x9Eumi+BbKxkg374cQmhCqFko0gm9NWCJutXIY+PsjmC9WHP9AeaQTZbNS2E5DtL9F2EweRiEAiAokIJCKQiEAiAokIJCIQFgEzZBMkoAI2HDxkE9sQSrZQIAtkfCDcRZvDF2qjQzavNwlJblGTze32wuF2wO2QSjalNZJqNlWTrU5GVhXAZj4ZKz2h48gtoJpsqdJ4M778Q5onU3k0vz/App1qEd8mRU26p4BlakDfC4RC2F9QVNX4IFq7U+mb5VLJFm+6qMI2fJK5uUjLTNdP0gzZrMo5PV0UErKRu2h6ql7fKRKgMyvZGJeEyvB3gWyxYdbfq0fgWluacIfsd/c9DL4+/fRT7NqxnSGbqsmmVEsCsm3DzC9no3HTJsjNL2SynZKWzNuZ/sE0Vmo1blif0ylJsVV04AB++XU1pzWu+nklg58nH38cvXv3xoB+A7Fg4UJ2+jz6mE4M7ZSyiWKdt3cPzu1xDht3kMLt/PMvFJBNNqwDhQVcC2zVyhWo36ARpn/yX6SkpptSEEXqrki5BR4d9CBDHvr31ddeg1tuuQ0NGjdi9ZbovKSRhfyXqi14w9XXYs2a1WjXpg3DrzGvv84QYMann6Flq1Y6NBKqueiEiGBmwFeBk088gY0f5s2Zx0UkKyrKGJqRWo0g2dtvv42p5IJ6ZEdM/XAanwHBqwkT3sFVV17J6bqkTiMTgYXfLMDbb72J33//HUOGDMEll17Kte5IeZedXYfVbP363YPFS5dgygfTcGTHo3Ujk19XrMQtN93M1/njj0UtNR2yEcgUWjaUlxzAqaeeynELg2xUc4+6+fJSnHrSiaBOjeLbsHEDnHLKKQj4/Fi2bJkwUQEwf+483HfffexGS+mApeUVbGox9LnnDzqd++91x/1JR1vLkC2IFPiDTVBaRjXZkljJpjmO0JVs9ABWRVEVZKP2SbCVVpjsTruoB2hz6Omi6llSE8hGSjYyPnDZNiPIxgdUf2ITHBKyiW7BuP/CV8zClWzRIJsNbmic2JowPviTWmtiN4kIJCKQiEAiAokIJCKQiEAiApYImCU5sSHbXJHdYd/LmR+w0TxOpIuql1VJxnWKNQ+CoWyGbOu2N0NeYQuGbCnpzWF3UDkYL5I8opwTZarQnI4W0Z0uR5i5i8g5AcpKhLsol3qRSrLw0bnJyJPmK9KUTHkCsLFeiI490svIMBGl2cU8g9JFScnGAh8Fp0xnXgXqURkwTUNuXgR30b8UZOOJuU0o2XTIxlOniAFKQLaD6EOs6aQHsYlIX2GkFAriut5XYe3atXjyyadw5ZVXYuf2bQxpmjRpwrXDNmzYxEqkOXNmY+vWrax6atOuLUaPGovXx72JF4c/z8qt/vfcy3UAH3nkIQwaNAhdu3bHw48+woqucePewMcfTWeV1R19+3L66YjhL+OnFSvY1KBla4JVDt4uOZfwvaOF8MighzD7yy+4Plyvy65gcwPKB9+wYQM+/fQTFOTl8+cp3fHYEyjF0ixMVTXohHy0vKQUA/vdy8BKvOxo1bYN2rVvj0aNGuG88y5Aqzatw9wuqZPY8PtvuOWmG1FRRisGYvvnnHcuXhjxsi47NTN3qxm4YYwgUkq7nnUGDhQV48knn8RZZ52F5GQvp49O/WAKWrVqhU0bt3Ctt7FvjsMpp55axVXVMBQADhQWsZsrXacWLVrhvffewxNPPMaw7vnnX2RDhPPPPxe7/tiDBYsWIz07U7pZBUGQ7eYbb0LLli0Z7HFlOVvIcN2V0LGyrBQXXXAhn7sVstEJ0XU69+zu2L83l5WQZ3U9k9NYV61ahWt6X80KPapj9yqB1lWr0LNXL/Tt2xePPfEkhr34Aho2bpKAbLV0T/NmDgNkCwSaQBgfEGQj44NmupKNIZs7CR4vuYsaSjaSkpdVlMPmtCMtOQUuTRofyP4s2qJNJCUbpRlroQo47QVw2TbWDLLx0z12uii5i8IE2cjd7Z/oxlibTS2xrUQEEhFIRCARgUQEEhFIRCARgdqPQJW8Nx6Xymy2Kko2K2QjYwQeAOsHFhmyJSEYymTjA6Fka4nKYEukZbSG3e6G25uEZE4V9cDt8QrI5rSz2EO9VJYcZSqWlgrIxodpqcFc5XwkZCNYlrvfMN60EWQz1Xqz1rgX1d4MyEZzTIJslFFJkE0p2axXRO2flGx0rLl5JndR68FFupyHWpOtOiWbdX9Uk4yUL9VBNhNQ1C8znRgpWagGdihQ+pdXstX+bXNwW6xxzaoIcM7sFksKr+kffoRhQ55GvTp18eXsr9hNdOqUyQzTlOySFGaUmli3bl389NNPSE5OZWUKFe33Bfx4e8K7/D6BlaeeeBIulwN9+tyOM7t0Y+hCN1xKahJeHv4iGx+om043gpDFzmk/X8+bi7r16wlWoAHFRQW49447sGbNGkY+CmapWOTk5OD54S/ihBNPliUWbQjpkkODXZODKhdoDAYw/aOPMGXSe+zgydBMfuz1sW/itDNOr1KMn9LcVv+yEsOeGcowkhR6z734AtIzssKKScYStyoX11lffIknHnuUzSbMSFDFJT07B48/MRg9epwrDBykY4uyfuftyPh8MmM6nh3yNBrUq4933nmH4drwES+hS5cuuPqqa1gd9/zzz3NM58ydjyDl5vP3Q/jl55W45cYbxGqDScmn5LVqH9yZyY6djA/SMkW6KPdv0vBhQP/++HbBQoZn9w4cwHG65447UVBQoJ8jdXqp6WmsXKRUWYIpZigar4HHwd09/6Jv1TJk07QU+IICsq38jWqyHQ/N0dySLpoEL9Vjc7vhcrs5XZQewCVlpQzZUpOS4YaoyaY/dK01KpVzs258IGqyaZp0LNb8cNrz4MQGaL5lsPnnVatkC7/iCrKRw6gb/pCpJpuNarK1BJCagGz/otskcaqJCCQikIhAIgKJCCQikIjA3yUCai5GxxszXdTiLhqZGZGSLQmhUCYqgm2wYWczhmykakvLaAWbzQWXx4sUj0oXlUo2l0MYH1BZIQfBHCoRZUMgpOmQjeeQMSQUzOF4jmtDXm4+0jPSRPYT12I2XuZFef6Oab5A6aIhf3gmJe9bGvZFPm8bAhqlixZGNz6I/MVDMz6oCWQjiZ+AFNGVbNEgmz8oXC+0YBkK/sLGB3+lG+9gIRu5eyoXEHU+KjFy7pyvMfSZZ3DPnXfhuuuu43S/hx56CE67jYvnH3vssTi283Ho3PkEfP/993jiiSdY1aZelGr4/rQPeGJNRfzTUlOxfPly9OnTB2cxZButU/RXhr+ISZMmcJ0yUk+FF2Kkm9WBAfcN5HRCXRarAQF/JWZ/MROLFy3Bzp3bGcw0aCBSEi+6pCeSU9JY7cUvTUA20RHp3pj8lq4wk4R886ZN+PnnnxlEUaH+/v0GokGjhmGF+MMNJ0KsyFL0Xu1TgUvh6FldFUNhZ0xQa+vmLfji80+xfv1ajpvX62Un12OP74xu3XvAm5wUlr5qbodqxYC2NeW9yZjz1Sy89NKLcDvc6N37SqSmpmPy5Mlc+43SNel11dXX4v8efwxUhjKIEAjU/fLzCoZsZLwgaseJCKlOXHVQBAO/++47ruVGNeLSMrOEAFmeL8HYL2d+gXVr16Jbt258DvQ6UHAAs2bNwvoNazluBNZIIVmnbl1W6pnTc83XJxas/Cvdk3/JYzmMkI2UbD6cwEo2F6nX3GnS+EBANuoHCLSxu6hMFyXIlp5E7qKGkk09JK3xo78b7qICstFQwqYFAU3UZHPbVU226tNFw7cdBbJldQfsZ3BNtoSS7S/ZmhMHlYhAIgKJCCQikIhAIgKJCPwrI2AWx4gAiFlSTMhmcheNFji2JmDIlo3yQGts3tmcjQ8UZCMlm8fthVeli7oNyMZwjcfsNiG4kJCNssays2jsHh9kE+figEoXVZDNXEPeypIUZCO1VklZWUTIJs7Zmlsm/krnrUO2Ir+PRWxVCrnJqPHEhCe8DgYE5ZU+LjidnZkhQYa4INE9JtVOHdiXl4uMDKMmm/nCVP2+RDUaOF2U4AsVrVPqFjZllQoicVLiRUo2mnRrHLVy5OZtQsM6eUDFHLhCP4W5i1I+bwxuIQr3ackIBuujPNQBKdnXoNx/JDvIhTRSJzj/FelosZRAhqtf+Ccp5TI9PZPhUVnpAVYhdezYkcGPcd3EdyrKypGXv5+vH6WI1W/YQAITcW0JShGwWrBgARsWkOpLgafVq37But/X4vgTTxCQTe8oVCsTyqYwu075FudZE9QlMGvpLXTAJv8eC9KYjQ0sm5I13yK7xUZKA7V+n+NF6rMqRRaN+KjbXtV8U9swZKzUhfJdxG9JUWzENqyfC1ub2lBUVACfL4C6dXPw4/Ll2LJlCyvuSNnmSfKGKdAK8nLx7aJFnOpL6bsiLz5YBchSrjvVdqPXhRf1hMPj1s/RAG2RImGyiZZtw2ojTd+qcr2s6YRROsnIe0z8tbbTRc1Ktp/XeBiyCSVbsjQ+SOFiqEleN7uL0gOZ6rEpyEYP4hRSstntcBD45usb7typnhMKslX6/SgqKjYp2QKwU2oy9uvpog6qyebYBLtdGB8ohaa1gyCRJr+n2RHiPsRruIvm9ABspwNooUM2el7wfRwMsTOq0Qcm2lYiAokIJCKQiEAiAokIJCKQiEAiAoc/AoZsI8SMxWan8SnVMaOBbSVZ0wHYDISWsLuo27UOTvteODQfSypYsGIjlVnkYzVDtopgK2zc3hz7i1rBF2qlp4sqyEZMwOUSC+kOh12Oj0M8Z7TDwUIM4jsVpWXI0vmT3K+eNho+9tfnvXAgPz+f6/qblWxV6zeH5PyzaroozWW5lhsbI0Z/qXkGqe5YyaYgWziRi4QSBKQoraxERUUFsjIyJPCKOJWVhC8Ejb5kF3I9UrKRkohqYEW3UDVwg0j3snHhOXIMpZM0LFSrgj3+fAhQSjYyPigq2Ip6Ofthq/gajtCPSLJvgcORC7vmlxOy6MXkxQQoAdkUuIl2pcX7RuPmf+kwIxwfEdASoMiSzifpEfMcgp80YeV2I15WCMXpjeacatXmJWnRqOWE0ShDjcbnYSFVxvYlNNYMK15V96y68490y0Vi3CFLmq2CZrEgZnXdrRkuqdOyno/6vgBsfIFkXClS1b/UKoJSANL/FZxTENK8DWHSIKyNlZWzut7m68+KsxDZQFdtD9YjssuTVNfNGi/6PdZ5iAMSnxKdq9FqY4Qg8baKQC0r2SiNsjLQOEJNtmS4PSnwelLY1ttD6aIeF5xuDwN7gmzsLmqzsQMuDQ04XZSfGJYHrVRFqodfhc+H4uIDyMrK4nRRDX44NFJgkvGBqMkWDtlosMH6yirtwAzZuMgrPCDjA5+/A9IZspG7KKWLJkGDCzaImpDkwEvtv/qnT6LZJSKQiEAiAokIJCKQiEAiAokIJCJQuxEwQzYBzGgMS/NvWjyuBCJANodtD0M2O4lS4oZsKl20BSvZAsFWSM9qBRs8kZVsErIRYKN5vOIBBK4UZDNKEVlrsxkzdjNkU0o2nj+w1kzNA+WQnNbK5fyQ56s8RRTGByT8If5E81eeRkqRl43G8aayUPRv8Rc7/JwuWgTbrqIiWeUugkRGboi/w6lyQGUwwE4Lqd4kppeRxXImyY38HinhioqLkZSaBJeDyGRVt0QBCIxSelzPym5DZWUlKC3Rm+SWKXGyoYXCU+hoHs5KtlCAJ1uaVo6Ksj+QmbYLDt88OLWfkOzY+peCbJFgAV+02r2X/jJbUzCE/k+QTIEbdYDq75SuGB4DXcApQAkpR/TmbObKhiYyTAZrgVt63C0wMBLUMx+Hcb0iazcN8EcdQ/xhjw7ZYmlE5T7iNLAw18KzHp1ZJRcREMovSI2p/lt1bZX2R/cx1chTXR//X6beRnrffFyGxUn8wYyU+nwoEDP+q/gv+GQtQzZyFw2EmqK4rCN+WeNFBY4HnC3gdiXB7UnjoqgKslFhVC6K6nLC5hAPP1KypaVQuigYvpFbsJ4qTg61JhCvFm2o1mNxYRFDthCv2gXh0EjNlsvpov6KJXD6F8DtWA+Xo5g0tvwZfjrJ2zGSuyhsboQ0pwHZss8G7KdAAylrUxiykbuogNTi2KgP43UxCQITvyfikWgPifsh0R+IsX2iP0z0h4n+MNEfJvrDg+8Pedwqp09V50ai1plezochkRmykSHfJiC4GCUF8+FyrdPdRW08D6dxMRE5Mfepanwg0kWDWiZ8wbZYv0Omi/pbICOrLUDpohHcRVlt5pB8gJVs4mVWslWdbRkzUWtmJi2A78/PQ3p6Gjyu/2fvPMClqM43/s7MttsLvUq1IKISNQp20dgbKGLDLirYxV5QY+wlibEbNcZeYgnSBFREjS02LPQucnvfMjP/5/vOnJnZ2d1b9GLJ/+zzKHDv7pRvzszs+c37vW/YrUfQ0y1bJ1tTSwvMhAPZmDmIzjfukPGlm8rt8UO2yqpaaBsaG20GHT4FUNapogPLWlJJhmxFeZSWRiAhy+Q30Ldl8obpqKuvZ8hGnlx00KVhvDw6flTCu8JKNpvXZ5lgXx5aZ7AlT96MBZzSkDRTrFAAmtDcvB6lBWsQs99GRPs0Tcn2a2gX/V+DbB32dmuFS6T3iqdDNm8UiHZmOWnlocwT1sCC2wHZssO09OV4/ZSG3AAAIABJREFUiqm2IZv/4tYWfmkvZMv5viwKOf86PYWb2EtP0ea9Kxdko/OLPOH8L0acNsl3hSdfzpd8MsBRzg7PD3rayQSYgGKxfY3o6WvOpuqjd2TWrZ3wsq0D9//t95sAsiXNvqhvHg5qF01pO3K7aDhcgDCp2PJEuqgMPmApuQPZGpubWL1Gvn9hTUPY8XAQx1sT/o7szyde7OkA8P2kpqbGUbLRmDRhIAUDFTD0JbBaFjJko7hyQ6vjdtGOQbZeSCS3QHHXfQEQZBPtoqRy01j23srDqf9v40ntr6qAqoCqgKqAqoCqgKqAqsDPXgFbPuj1rZnZCKiDo1m0izJkexPh0LcIGxsAuwW6nnJkW61BNgOWRQ+fu3C6KEG2irohiCcGtArZWG1G80pDdlyJjSPIRg/XPbuyYLlkJ5qY8ZEyTXZbbawkyCbtypw5QUDK45/l0lySvNxpfRx8QEo2H2QTk4pMiYnXLmqBIVv2dlH6dPqHaUPpJ83xOCvLSouLW2kXTZ90C0N0m43nSspKeTLELWhpCQ+ZE3WxkzqbtwtPtiIYPFF3ZIo8cZLmeKJolmkjyS1oNkyzATVVy9CrexW3i+rmh6pdtJ2ncFuwzP29HCdOUIVUcrnwNTAIaZLpBg/4lGz+dj+GPc7vWlODMUyTTdUyTdB/ocgSFtDWfrWzPM4J7PdHS6d6NP74HHTO2qACLvh7ud6fW3Hl1j0XhHQ2TCrP5IWFlGmyZdc9Vs6TZ/9+u76JGbAtN+SS6iMXyvlKy08e+FgrSNaRsdpp7+10yJaHpNkfdS3DsfA/JpKOJ1solO9CtlAkhkhIRzQaQSgUBsh/LRzh8WfQTdiyURCNCU8Jh667XgsyjtxpL6frE93H6uoa+H5imkm+D4XoS4VegYixDGH7YxSEFiLP8CBbrnZREUMkgw/CsO0oEnYPJBJbo7gLKdlGwUR/VrKZrLej+1Xbng7+49Wa/0O24xp87KU+37HRr+qXXi81ftT46UgF1Pmjzh91//IqoK6fHbl6ZJpyqPp1rH4/9t3eddt78ExCJR2rhCdb1WzEwt8hpK1zfIqTzqpydxmx3RaisM1yhmyL14h20WRqEIpLh8ILPogiEqX/qFMlLCzFOF1UKMbk93niSH7IlkuJ5s0OHS92AATZyOYsFNJFO6zPACbbbFJ0vui8PtuxK/O3i9LOs7yHdt/HOfyQjdtFM4MPRN1yGcc3tQhPtraDD9KhGbWuklyv1PFkSwdsXvACb7jvrCJAV9/UyBOq4sICnlCRX7RUOVm+N3NRTBuWTRmH5M1Wh7qalRx8YDfPhJH6kIMPQqFK0rvl9NnxD9L/r55sbcGodkM2Hkw+YJsFhtFbgpDNg06ZLaVpFxEfHPLDnmAbqvxMW/vV3gtU5nJ+u5CN9jnoFdeq55lPeRasV/vr613W/AEmuZYnf95eyPZzw8r2jpvf/Ps2IWT77KsYktgJCG2WpmQj9VqMUocoYTQcgc434BCaWpr5hpkfy+N0UWodJY8EDv6lVlFQy7n3BYBd1TQNiVQKDQ1NDNmovZTcF3QryZAtpH8HxP+DSGqeT8nW6DMxyHYEPchGT+2Sdm8kzOEoLt8H8dRIJFJ9YbOSLQzLTSX27mG/+TGhdkBVQFVAVUBVQFVAVUBVQFXgN1sB5kVs58M9gdC1OAx9FfLCn6K2chaioa8R0deyhYquU6uo0y6aZY95LmiTwCoPtlWKZnMolq4WkC1uDkJJ8RAYhvBkIysY+i8UjSAcDvHDdIJsbsKoz06lsbERXYpLWcEinqH7jYiCG+J5v1MmQElJCaJhwwn6zG505CElHaYmlHNWykQJBR+44rB0vuXnZeLz5MnmBB/UOemi7RkVtD+N8QQr2cqLnXTRLHI5/7IsJ5mUIBsbz5WJ4ANOdPS90R+h6gIRPkY66hsbmdMUFhU4BDJHcRw5IYUk0Dsssx41tSvRs8sPQMschMyP3HRRGkCiubR1r6dfGrIFYUH7IUZ7jmjnvcfbrrYVRtmhSvrnWgMvrW31T61X0KstY105IGGubcoFe/zH0X+65vI3C3RgZ1HIeRhK/C0wrtvp2ZZrP9p7PFiey+27QmHqf6Wp2lqBrfKy2dpx7vB5kKOdtiO+eZ13tvyGl9TpkK0A1C5a27w1vvg6nyGbrfVDOFLgpIvmIRyLIi8SRTQW4eADCj3we7IV5ot0UTZJ5XZxAmdGRlqwfDJFkK22ttZJFxU6ax0p6PZGhIylbrtozFgMXad20Y5DtnhyOEq67Iv65LZI2f1h2THYdiSjUTTDw8K5DOby0Ai2Q6vPi3OprXoFfy8/o+qn6qfGjzp/1PXD+dao7j/tup+o+4cXaqaun7/c9TM4k+jo9xn2vPR5K0lcRcYq9J+OOMLGGuSHPmElW174a4S1NdD1BCxbBoJ5XsX+7eEGD4sEHPmwUIaW5BCsWDeE20WbkwNQWDwYISMPEQeyhUjBFokgFNYRMiKuDZHcPrYPsywneJNCCKgvxMkS4PY3/5xXeIFT15PsriPIVlpaihDNH8jmKLDvctvlHFx+riFNyUb4jOYMOq8vm5hHPsxPWRYqKF20o5CtOZ5AIpFAcSElfdKOtWHRT+05luiLrayoSoNs0syQdk7KAbkwzkvK7vyQjQhrrhc3kloUfGCyMsdKNaKmbjl6dSEl22yGbBF9matkU5Ctcyf7YpwHIVu6YonW6B+YUpGoaaL90A+H0j3Z2retBKzIP8xtOQx8aWhrKT8HZAteCH8LkM09z9224PTJmVtXgmw86fX2ShwLUiSKdj7Lpgt4JoTj64CzoLaCPxRka2skb6Lf+yGbXoGYsRyp5oXQE/M5NMAw6jmViJXKzljgL2EZDzNoPIRBwQcE2ahdVCrZCLJFI4WIRQsRicVYRh6j0ANKGA1HoYdFumhdQwNikQgr2ShMx2CVmIgf55uv4+uZ7rOgI55Mora+np9q0Q3DYDIXh6Zt5H1ItbzPnmwE2Qyjlr09xdJyPZARSjYKPkilQkihHwiyFXXZF02p7dBi9oGmUfABhR6wB4L7hSAYtNLef8tzpb3vz3Ze+dXD2ZSrXD9nGKnPi0IEfTtV/UVd1PhJHx9t1UOdv+ndC23VS11/1PVHXX/V/Ufdf73v9ZkGW7m/r7V1fZVLJbDEZjwUIIYEK9Zi4XXID/0XdRUzEAstQgirYRhxQDMzvIr9sw7+qkv9gk7wQTw1FN8s64t1Ff1h6Vsgv3Agkgkg7EA2CjtgyBYiJVuIgj3T5onEhug9zc3NKMyPOQ/UxXfyoD0MVYLeT4GZZC9Dr6qaGpSXlvLfxcN4n72Mb8OlF7icYxIsS6UsftBPirXMdYkPuzCQN0iki9bWNbQC2eQkOdBr2pJIMkksLSYTuLZfHInKyYIaQ7bSMuqJzVSyuUty1itTB6m9hiGbbaOwsJBljOkH0jO680M2k2SMVjNDth5lG7Mq2XL67PhW8Esr2dqu8C/7Dv9EzRlqzgYFjfLFj2WiaK5201xeW5lKqtyKOQnnMuA2n1wypUWeGALueZDX2e6A8olCOggW02jzk38Z3pErBVOmeVJAAO+D+9QgR/qoJk58F0T6YFVbHnSivs5+5eQBzvkTVJK1oXTzRxtnG3FtjQO5T+mKR1+tO6gQDG5Dru1rsx5ytGbx72vtzOLkaj6W6YXO8CR0FtJ+eCgOYNZAmUArfdDvjz7XWXAy5xMxXgOFBCRhZIVsDdC0lpyQzTsn6Q4YRsqBbBR88NnXeYhbOwB6f4ZsUVKzUfCBlJJHQiwtNyJhaIYOko2TtJwhm6ZzCIKEwe6N0BevLR/aEGSrqxOQTdgW0D0qDsOoRFhbgpQbfLAUhlYj/CfE1SvHkPC3i8a4XbQl5UG2uNWXE5bI+U34CaqXqoCqgKqAqoCqgKqAqoCqgKrAr6MCNH+huQfPWzWKCWtC1FiLgtAnqK+czZCN2kXFd2LT+b5Nii45n/b2g+ciLKoQ6aIE2ZasGoCNtYNdTzaZLiq/4xNkI5Amgg9oziw82eT8kSQc9L2/vLSMFWXyldmRJGZC9H4x99axsbKCswRo+fSSjInmCv7Py3ZP0epqo6k5DuqOJHsZ3SL4GJwHpM+6iAVws61toaau/meAbE4VfgnIptktqKpZip7lFQqybaJzOBMeZMIvhhGOKbknxXROykBwQrodYWsb3Xpbai64ktFO6sISbxKdFs3rRPVK6OE/ndh43YFmpNT0K/EkEHPhnfOs3w9hXPDkBzytBEV4VxRp/p9ZnzahUi6Y1gmQTVzU3Mue8xcBNYMhBkLxKC5WlGSja6Tyab11u7XRkBMC6mLdndkWKvZHbI3/aQj/2xkPQUj2/xWyybNK3phyQbaGlm1Euqi9EyxdKNmCkE0q2QiyUcJofX19uyAbj0t+qibsBzzIVuzAzEzIZiTmIRZe9uMhW3IEirrug6bkSMTt3i5kk6nInTkeN9GlXS1WVUBVQFVAVUBVQFVAVUBV4P9BBcT8xYbB7UikZAtCti8R0ddnBB8I0UF6gQRkM2DZIvigJTUIS9cNxsaqgdwuWla+BTQ9gnA0JuxgKPggEuGH6JGQIexfHGEKRWXSPM4ffODONAOQjH/uzGfFd376n4EfKsmTTaSLBuUI/ofyjjbOmZtqaGyJI5VKoaiowAnepI8781o30M+ZD/rWl4SFjT+uXbTFSRctE/uSSzvB7TOe7bSEbK15ssnJkCxeWrtoLiWbAyhEG5rttotKJZuEbFr8zd+kJ9tv7bxuD+ThE8fpC27VQy1gsC8UavITQQWRqJScvMpec/p3pspKjFz/KwhL2gMPnTU6i/GfmiRY8fVrp6Vh+ke3L0XVr15zWmrFBUbuVxbVFF3Z9PT9cCfvQQ8yCfLa7U3maHcCKamdkerJTyYcSpWhvGoD9rUXVnX0vMlUbnkKWf+yPOWiOHbyCket8x2BhH5vLf+4levy9jN3+3VH97FT3t/BdlF3tLsgWZ636e2iUsmWtHbMgGxuu2gkwv4N1C5qhEXqtFSyRaAjrBuwdHHcMu0H6EiJtKJkMomaujpWsok6p2BbKRh6JcL6d52jZFOQrVOGm1qIqoCqgKqAqoCqgKqAqoCqwKatwI+FbO73fF8nlWgX9SCbTBetqB7EkK28y5aAFubuFLKDkemipDQLG2FoBNkII/F8UcCylGVzu2iXEmr7lHOJdH//tHm9D3px8EGpULL5gzcdYxnnY75OE+rA1DQ0NDexkq2kkLo3hWDDFXUEDocf6qXsnwDZWhIplBUV8+JbhWy8g45sz9bbDD6g5eX0ZMsB2dJUMo4nm2lbIMhmm03cLkpKNunJRumihlHByRm/BU+2TXtKdf7Sc0G2NNN7GheWkID6oYkfWrjjKqO9KruCLQOS+NRh2SCb1+5HNfAUVdIrjPvSNY393cQr+3ol9CNIx5N7593BtM4g1MvdeuasLaD+yqV8yQlr2lCs0X5S+6uEdJnL7zzIltnq24r32iaAbFkVg76hz/DWkEpE+QsR4EDecv724NYgX7b9zHWG/dYhm64lEdI3IqavyO3JxpJzUQEJIL2nXZmQ7b+LYqxks43+iIQLEIkWIBoT7aLsyeaDbHpIS2sXbRdkY04dQiKVDtlsWyRN61oFIsZiJJvfRbqSTRq8dqBdVEG2zr+5qCWqCqgKqAqoCqgKqAqoCqgKdHoFOhOyiZm1ARNCyUaQbcnaQRlKNgnZ6Hs+datkg2wkYqDH5ATZEs0tKGWrFzsn7JKFkd/YaTv8kC1oOyb/TfZkPI+3BYuyYKC+qREwLW4XbQ2ypc8ODKRMEz/U1v644IOWRCITsgU93FyD9NYhG6kLeIKfJUAhTcnmpIvKYvh3iD21CEoEgg8IslXXLlPtop1+KmZbYNChL7snWzajaM8Yn484L5wAEMlFGW/Jlkw6qehY60EgknsHc4Un5IQlzjjUnfErPdiC7X/B/ZCSM8tHq/yKLQ/diL+1BWtofdn8tdpUCjoryuX81JZyrK3l684b/PuZbX9aM9rkNlunAnRNYxlwxnFtvR1Y1tPdzxwbHjx+/uMmIarfw88/ktzEMb6Y0zHzoLD/fWktxG154rkfbN/+tXXqbiplX6710kMTTh3KCdnSPdlcgJ3h2SAhWx6SZn8ElWyRqNMuypAtDzG6+QaUbOTNQElB2T3ZnPsOtXE7D4OEbFxAttr6BhSTryhDdNEuqmtVDNms5vehp+YiGpKebF6KUnY4nsWTTUG2toau+r2qgKqAqoCqgKqAqoCqgKrAr6ACmwKy2XYUppUdsulaBNFozPVdpu/4niebznN9ahENObY/ErKV0Hd3Uri14UIdhGycLho2Mrz9g6UPQjbiEa6SzbfOXI/dbVsEH1TUdBiy6WhuiaMlmRDBB9QL6/fU8oOyDkA2BilZipUNssl1BneOp6ykPDJpwi6UbDJdtEeXCmjNc9x20ZDuKNl4e1v3gVLBB+0983NDNgkCpOSTD5XjhUZ0OhsIo59Jfyv5+yA4CibNBLfUM0sUvwkuhySjHpuhVjKi17LdTMDfXAbwfljD4I8Yt1MC+p1/W13u5lwocgGaIDiS2yt62x1lFQx/OGHOg+M21TpKPL8aKw20tbt9VKzqx0I2f+AEb1ugsEH4195k2fZANt7ugDLRf3xag2RBFWRwDPq3U4Z6tO+M+d+AbFF9Bcy0dNHckC09KCITsn3+VQwJCCVbmEIP6L9WlGxNTU2tQjbhw+aAeuf+QOmeHmQjTzYRfGBbLQiFqkS6aONCGOY8BdnaN5DVu1QFVAVUBVQFVAVUBVQFVAV+wxXY1JBt8ZqBoHbRpsRm6NJ1K2gItwrZbA4/IHGD4DRJ00KyJY7SkjY6KZ1j4DaUOp2UPwmyFRWmM68s9MgzdTKQsEwB2WqTCd4OaosSc9/M/lbpNkXz4sbmFva0kZBNGshlOAdlgWwbqypRXkrpogJg+F2m/IhGKA88o2pSLJg2UFxY4HhuZWY5yvdTB1zKMhmWkJKtqno5enStgN4yOxOycTuTgmyb8ppAo4p6qBd/83XO1TCRtrzjQJPjwUM2R0FRoYteReIJHWUPbzEUkwCFI3ltTP/3a3jppZew55574oQTT+SUDz9goo1Y8t1i1NZUQUs79mL89+3XD/n5+fju229ZMirbWul3PGnXgO1Gbg/NMAR0coBhTVU1br31VozebVcccNCBzraKXV705Ve47bbb0Lt3b9x40w1Oi6ZYn9wbCQTpp7QfVsrEunXrkJ8fQ1mXcuh6KA1Dt7fdkHaRZLL19bXo0aMH8goKnfM8l4dY+pnclrJNHtRcADSXou3br79hteJmm22G/MICBqqifdVRK5J6sQNJjLmVc5kwSxwzD62JcZS+B/JfFT9sQF1dHXr27MnjkSANvUh5J8eVfG91ZRWqqirQq1cv5BcWOcdXvF/eJLKpE/0nRroHX9pvnOMmftaWcX4uOCyX6Kr03Auv+EuuVFN3SxxPNqlkaxuyyU/KlmzvSm8jDMsuQNLsi6bmbUDtonF7R5haX0RjRRmQLZQlXTQSCQslm63BoHPS8QH1jrrApPIhjB+ykScbLFN4slFaKrWLEmTLSBdV7aKb8h6hlq0qoCqgKqAqoCqgKqAqoCrwy1VgU0M22S7aGO+P8q5bQdcjjicbKdqoXTRdyUbbwwEIznwrkTJdyJa9A9IncbFJOJPeSVlaRvwplKFkC3o4SyUbiawaGhtBfWWFhQ5kS+u8DM7o5ExPQLaqah9kS9fe+CGWUPgIs3qgId7MkK2ssNgXZSp3LLu2iD5PkKyiqhJlJSWIMGSTGhFnEhQISnCnZpqOetpJG7yTtAv+CXLQ1p7Wk7KE6idl1aOubhW6l2+E1jwLhvURyJMtonmebG3NVpWS7aed8HR0F3/7HcaPPdItNY8nRyXmHUsPk5A5+SN/fxy/23EH7sOmsddY38Dm5H5z+Ug0D5FYVMABkySlwIMP3o8///nPGDfuaFx93bWukkWOYUoFmTL5bCx4a76AFjI4g7dHx4WXXIytt94ap0082dlxD74w/NI1LFj4LopKit1tScZbMHnSWfjwww9xyOGH4fob/pg2rN5fuACTzjwbmw3oh3+99iorLjVKXZGtsYE1UW1WrViJQw8+EETyFyxYgKJiMnr0BGCswfSRaT908SsH6TMPPXg//vKXv2CXXXbBgw89krHe9CPsR9+ZSr5coyEI2eh9fkWfX/lHsHTk9tvydeThhx7FTjv/XqgIfR6O7q61E7Tlgmy0YOHz6EFcumCvXbUS48ePx4ABA/DY449zwk02BeKoXX7P3l/33HMP9txrLx4jct/oT3+tn3n6n7jlpj9iq+Fb46mnnxXvzUIps4G2oGKuox5+wePy64NsmZphP2RrbBqOz77OQ4u1AxDajJVs5MkWi0pPNkohiiASjnL6kEwXdSGbpiNEwQcUK57moCiVbPRARURrU7pofX0DBx+wmtVOcly5plUgpi9lT7ZQcr5PyUZx5eljKOOcoRs6QUMrhqTdGy2qXfSn3TjUp1UFVAVUBVQFVAVUBVQFVAV+lgpsKsiWMsuQsIbgu9UDsLF2MFrim6Gsy5btgmwUNidFKH4lW4cgGzRUVlSBIFvYCHkP3uXc25keykyAnJDNdMQVbtdmOyBbZTzuSAwc8pFltuaGEega4i1JThctKxKKGDGjcYlJ+qdtjSGBgGw2Bx+QXI/jWdmLjbxw0ohLxkCydJEiR6qWgsI8ntRKtQ8rSWyNEyi4vZC9nWhdpoBsZgNqa5ajZ9dKoGkmQvbH6ZBNtYt2+olLJwS9XKWPZWHJN9/hmHFjkRcN49RTTxX+Wz4Ik97WKaDuoYcfiV59egvIZgPjjx6H775elLa9hx12BKbdeAPuuusurF+1hpe4fPlyLFuyBH369MGWw4Yx6CguK8VVV1/rTL4tTJ48Ge/On4/zzjsPO+64I//85RdfxMsvv4wLL57KkO3Ukydi2LBhuOLyq9x1Hn/88QxsCLLlF5eI/TSTuOzSSzBn5ixsueWWeOwfTyIWi+HuO+7E0qVL+T01VZVY9MUi5OVHMXKHHXibSDl1wsQTGTD5TyM2YLeBDz/4D0477RQ2W3z33Xc9uMMtcAII+k9vCmAQbavidKZzi46EAQ0XXXQBZs2ahZNOOgnnX3Sx83mx1urqapSVUVJwOjwSCxHbIl7O733tpX6jf9qaqopKjmAudGpDn3JbXd2gC4uP5+jf7wRq9/vbAw9i1OjRDD/84DCo1JJ7660zy/b6tnnl8lUM0PwtvN5eAO/Mn4cpU85hdeGMmbOl1skdt1KheOQRh/FxvOGGG3DoYUe4MNCDa6LOVKfrrrsGL7/4EsaNG4err71OGGc6UK62ukZAHccjTFaVvO3kusS+mc6xFddNT1km4Ce9t7a2mlV/dNyCCryOntCZyjkfjAwk3soxQcqv3Eq2ehHv7YxOSnwmoCxe6epB2J6SjTzZgu2iQchGQJ2fQkXC0ENhhp8Ux01KNvJsMLjWYh2eMju9IrS/ErIRKKc4ao3vqC1pkC2ceis7ZJPlSeuOV55sHR136v2qAqoCqgKqAqoCqgKqAqoCv44K/FjIlquzikRK0pOtJTUIS9cNxobqgQzZWMkm20VjMZ47kh8b/Unf80VnitcxRBVKmiaS8ThK3Tmm830/R/ncdlGCbJUk8irlZQc7MF0lmzPPpflmRvBBcSF0Wl2W/AD/6sU6DcTNFCpr66At+eEH/hl7LTkzW1fRIVujHDURw7KUzQoUMqLmdjrdaYeivzsTHIYozmdpEimVbLW1tQzZeBOc9j635cqdvIilyOkS/Z0KSxO1sEFRrk7zKsE1B+hQMVy4YITQ1NIsJqRGAo0Nq1FevB4F2gLEjM+QF16JkLYROqsXeFrf6uhWSrb2n/zS6F8CNja41zRuFT127FgU5OXj/AsvyLlAAVl0/H7ULujXfwC/TwxLCxOOGgdqMRw8ZCBaWlqwds16HHbYYbj+xj/i6KOP5t+lYyc5rdfRtVcPzJk9VwA7WJhy9jlY8PZbGLXzzujVpx+P468XfYmvv/4aFzmQ7ZSTJ6Jbt27Ybfc9xaQdFl546UWGvW+/9y4KikrQ0FSPS6dOxbtvv4UB/TfDY489hvKuXXj0nnjiifjs0/+6J3PISUcRqEGAxGk3/BGHHn6Yy5nPOeccLHZAYrK5CfX19SyVLS8vd2EKK7404OlnnkO3Ht1527zLDAFJG9S2+M8nn+D9otq9+OKLqKmpwR577IHBQzfnz585aRKfPwSE6MJ21lnnYMyYMT6IZPHv7//bfZg+fTp2331PXHzxxSy/ZejuU5jRuTrzjem48cYbMWyrrXDf/fcjFIp46jRSFznvN+gaY9kYs+ceDOXu/vNfsMfeewl8pPvTXNOHCR3bU08+BXQNOeusszBmzH7u8uU7GbTDxB233oZn/vkUzj/vQkw8+SQ3QdVrLbbw9FNP4dY/3YRRo0Yx6JPgUo4ahjS2iUmnn4YPPvgAV1xxFcZPOA6mj/4R/H/skYe51Znq/Prrr2PjhvWsGNxy2AiYOnDSyaeyAnfC+GN43E6aNAn7H3iAeDLjgBra7qeeeBLPPvc0dtppJ1x9zTUwGRgJsCbgm7jGvT1/Hq655hr07dMHf3/sMVeB196zNJiA2hpky7pMAq9IcTqzYbSSLsotmHT+UpszhdLIp0cEWWls0XU+DFgUfNCXgw+oXTQpPdnCBYj6lGwkJY/GIjDCpGILc7t2QxNBtgjyYzEGbGHDCdHxtdP6b/5SLUmebFLJxspYmxSy1C76A7eLWhntogQNnfuEgmztHWrqfaoCqgKqAqoCqgKqAqoCqgK/gQpsSshG6aKkZPuhZhCaW/qjS7dhMJzggwh9v49GXdDGD9OpTVQXXZSeks0UIi/uQkmf/WYrb3bI5vVdyWc7qpjLAAAgAElEQVTlOSEbd1I28RyvsIjsyjLt1ILrlfZqCcsJPqhJeZ5sYkLiKQGCdJJmhbJdtKSo2AVbDCF8JvHsgcP9sGJ5TARtIolVKCsr5bYeobrxXumf95ZH0KWuoZ7fWMR+UkQOLGiOMka2D8rPU/oEebLR+0y7AQ11q9G1dAOM+By3XTSsVyjI1lknfMA4Xy7W8xizsPibb3HcuHHCayxjvUKBRZNuPpa6gZtvuxX7/UGCCKF8kpBt3rx5+PLLL3HelCk4xIFsFRurYKZSPNYIrhDsOvDAA3HuBecLgBUy0K1rD/F3WDj3nMl456352HLzzRlg0XrXrVmLNWvWpEG24uJibDVsuNhi28T7//mAPdoIshUWl+LxJ/6OO+64A5sPHoQH7rsff/vb3/DNN99g0tlnYYsttmKoQp5Pn332GaZdfRV69+2H++67z4Vs5d26oqCw2IVsEyZMwDdffsH7QRCazyt+EmA7LY8COlLayoyZM1npl97mLT6z5LtvMW7sWL4whHwQWUJM+vw7CxZg48aNDAmXfreYL2LbbLMNzrvoQozc4XdM8uiYXD9tGl588XmQavD6G25gCMoQ1dBhmyIBlsDefz/5GKefdgrMRBKTJp2NSWdP5m2VYMM97BqFImuYMHYsg1FSfB151DiGcPJ6Qdsi/NlY1+covSzsO2YMNmxYjzvuuAv77rd/5rK5GhYfiwfu/Rtv26OPP4Ztt9vOVQKKa5WFP995Fx599GGMHz8BV1ztqRXFdpKCT2D+iy64EHPmzGHAeMLEkwT8cgIsNmzYgD+M2Yf7+2mM+rV1thZmqPvvN2bydl580QX4+suvuM6bb7Ulzr/gAuw8arQ4xjZw9+234fHH/469xuyDO++6x1WzeQ8BhPnnt18vwkkTT0C8qRnHHHcsLr3sCqcOYu18XfWl7+YKFZHnZ9BXri3POAbZ1FqZE7KJ4AMOE6CxgjBSWhhJLcrbFraT0KwEwvRIiGpMkM3qjfr4Nli8vJwhG3my6TolDhUgFImKSG+Ga87TLRpzho5EIoFwOMoqtqgRom5QX/uuBqGi8yRn9HcCn/TQpqmpBXl5eVwzzi+yWhA2RPCBnvoPIubbiIYWw9BqWJknH0Bl98JTSrbOup2o5agKqAqoCqgKqAqoCqgKqAr8vBX4qZAt+P1YKtksuwtIyUbBBxKypXuyCcgm00XD1O3ofM/3V4DaRQmykbc/iTX8EhPR4uk3JvJmT4TGfqioQBfHk03MrQWn4jlAoF1UrtPWDe6kpLmL8GTzIJt/fd7npdxLhwvZZPCBNz1J30j/DtJkkYIPUqkUStx2UTHBzP55sSz6XMrSUFldxQSSKaWz4NYMvMUEXUN9YwMbyRcU5LstbLI4wSFIdU+YQqWWMhtRV7MSPbtVwm6aCd38EPnGChiGgmyddurmgGwEIugkoEk5QbYJRx7J7W3TZ8xI81XzjxuGMraGSF4MRijijJ3skO3cyZNx+OGHsxpMqN0EFHnkwYfYf2zs2LG46tprXMUQq8dYWWdjyjmTseDt+bjllluw995783seeOABPPTQQ7j4ItEuSkq27X83Evc98JAzEbe4tZSWQ+2ipGSjzz33/DPYf98xWLFsJU4+cSL0sM5tp/02E0o8OinfX7gQZ515BgYMGIRXXn1dBChQazOLlURaKL2aGhphphIMbS48/wJ8/OGHOO/cCzD26KPSDhe9v4DSfXXRPM0KLsc3kWpAaq/pr72OkKbj3bfmc7vp4MGDMfao8QLIaMDYcUfzUwPdMkHg8s9334NlK5bz70ghNXLkDnwRuuLSyzB9+us4fuJJuIiVbJ5e0B/WQPv59FNP4tY/3YxIKIwXX/4X+g4YmBWy0QXpsgsvxOyZs3DCCRNx8dRLeP9qG+q57fbVf7+Ovn37ulBPXAQt7DZqNAc4PPjIw/j9TqNdVZlUTgpzTNFePOWsSXjnnXew+eZb4tkXnoemh9w602XwuquuxCsv/wtnT56C0yedia+++grnnnuua4gpr0sNdXWIx5uRV1CEvIJ8WAjhuRee5zAKand95eWXYNgWPvrPh5j35pvo068fuK2Yq6fj0EMPRUFRPnRNw8J3FuCee+7Com+/YeXeX//6V+y2x548Rv50w414/tlncMTYI3HNtOv593QtY6tKBkWk4hUqsNdfewVXX3El//yp557HFlttKcZBtvZO38gJAjf5b//DDlZDt7KcdkE2xBlKmZqBuJaHuFaMxesb0at3f8S0ZkSsBkStJhiWyelCCas3Glu2xtLV3dBi7gDo/WAYeYhE8rktNBSOIhI2GLKFjAhgULQ30JKIO5DNQCxkpHt1+p4Q+X0c6Zwjz06CbAUFBTBNEyEK26B0Ub2SIZthfoio9Y4D2eqgaY0KsnXaDUMtSFVAVUBVQFVAVUBVQFVAVeDXVIFNBdlMqxxSyUaebA0t/dCj+3DYtuH6LgeVbAaZrDM/IisYYUBDcz0KUiwrKnLmRYIP+N1bOLyTPZLFS3RSinZRYVfmU7IFPsvvzxK8KSGbnNNTa5H3AF+KMpxwRKcjj0IauF20zkkXddu/gtDE139KE7/GpmYkzFRaumiaPY1sI3NS3uROMmSrrER5eRki1BNLEyz2VMvdrilbuOoaGrjINCkSKjlRPJq4+idQ9DPTly5qWk2orVmGHl0qgGahZItpyxAKVbKagr14VLtop5zjQeN5uVACEEu++ZY92ailq99m/Z2Rn+7xxeolPhY6Lr50KkbvurtzgghccezYo/HdN98wECIl27mTp3Cr5foNGzg9UzYY11RRwmMVe5lRmiadmNyuphl4+OGH0bW81IVstALP00oA4YsuuoQVXaecdKKzfqm6FO2TdJIvWPgeQzbaXl2z0VBbh+OPPQ6rV6zEyaedijfffNMl7LSXRN6/X7ee1Th9+vTj5Zp0fmjArnvsyWELEjYSTKJhucduu6KupgYPP/oYB0A01Dfhk48/5BbSpqYGVsklTTJrN6CHQxh/zLEIRcLusSShEAGRk048AZ988gkuumQqTph4sqsuI1izcuVKvL/gXfavGz1qNzz59FN474P3WZHHFxNScp1/Ad58czbOnjIZp58xKStkk8kvdE4fe/RRrFA77IjDcd0NNzIskrBceIqJ8/dfz72AG66bhoGDNsOVV1+N5557DnPnz0MynuD3R/LyMXfePDelM2RZ2GHk75BIxfHUs89g2FYjYDkASnr8eQPZwvdr1+DQgw7mBwJ33nk39tp3P2882cAlF5zPx2nq5VdgwrHH4tNPP8XEE090VWnyeBCUlQpMsR8hvDlvLrp06ypq5DzZOP+cc/DWW2/htDPOxDlTznOBHr1n3bo1eGv+fHTv3hV77z0Gzz//PPvAEdTVQwTPgGuvvAqvvfIq+/TRePDq5u2V691GrbMnnYyPP/4Ye+87BnfceWeaUo/HNd1oOLVXXCNt51FLpizaWb5l8pMj6Y2X86LQZrtoA6AJyJZEFM16KeqNXrj9yQ8xbMQIjBoxAIWoQlFqPaJmI0IUTGF3R0PzMG4XTdg7wdL6IhYpRDRWyDfgcCwPeZEwQhR8ECEAH2KYTU+YotE89noMaxq3iwpwKDzggvcGOQ65XbSuEaRUpfZi0oZq5DOHjYF2UVKyCcjmtotmLYxSsnXKTUQtRFVAVUBVQFVAVUBVQFVAVeBnr8CPhWy5NtTvyUaQTSrZ6pv7inZR7lgR4WYSsoVCOgtAaP7CXTkEmEhxQHZCKRvxRDNKSoo9DuTaw3iiLq+TUmyZDN4kyBY2KBNAvLKJvIRoR8A5EpV4SjbiT+lhd2IpniLO697SuKOyoqa2bchGIEpOVqj9pjmeABG6koICMYkLNgD6IBtPdJzNMi0bFaRkKxM7KSanXp5fNrmeEAOSkq3RhWwyjTIN7DlyP9mWSvCBPklKtpq65ejVpRJomQMj9SEiuoBsypOtc85fqYYhCBpsB6WBbMDmwILxY8chFonigAMOECeNb5y4IQkOAT7qmPEMuhiBEoTVPMhG4QJEsjl98/DD8J+PPgK17flffAJZNqtUCISRhxO1oU6fMQs9unVhyPb22/Nx+KGHYsjmpAISJwq9dthhJ3Tt2hWzZkznn8gUUIKFt99+O/9MQjZ6f8pMYPJZZ+PDhe/ztr77/nvs8+U3eZcQSrQUilRRou2mBux3wIG49bbbXON9qtfKZctx2CEHs+KT1hXNz8Oir77BseOPEa3SlIjongA6q8/eWbCQE0893zFg3aqVOOiAA1kLO2PWXPTo1dP9HC3jjenTWam277774rY77nLVcG4LNixceN75mDt3Dqu8Tj79DBeyBaEqB15YNqa/+gquuuJyxPLzMPet+YjlFbitj+LZgoCITbX12G+fMWhuaXSvIFSXoUOHYt/9D2D/uC223NKFR37I9szzz2HLLYYzZJNHjv4qxxHr+2wLl11yMWa+MQO77r4b/vK3+5zYAHGczznzDFb4Xf/Hm3DIoYcyjKurq2PoL9g7aWctVjg+++zTmDhxIk486WSGsqRio3ZFfkhgmaiuqsJ+e+3FLa6k4BswZCivQ1ysLVbUTT7nLPZqe+CBh9xrongPLVFzIRt5yJ134QVpkM2vQJOgbcH8eThvyrm8HXPmzUVpWRf32FIb5eLF32KrrSgim7zQvPG9aNEiDBw4ELFYPkgOxh6Xlo11a1ezVLtbj55ZWrp9Z5cPsoX0jYgaK5BqXgg9MR9hYylCWhOgx/k4J7Q81BvdUGkMwR+f+gx1ZhG26F+GQ3bfCj2xBsXmRkStOGCWoql5KL5cFEXc+h0r2aIE2ThhNMZBIu4NOBoTpqhhHbX19ciL5LE/aJRunD5JHt9kWeEpYCOdeQzybSDOnmyNKCophM3hOyb7zBmoYMiWii900kW9dlEF2TrnfqGWoiqgKqAqoCqgKqAqoCqgKvDrqsCmgmzULtpkDsLytYO5XTRhDUYsfzNoiCAcibEAhb7X03d9AmuhsPi+zi2jDlsQQhwdyWQcBXmxDMjG7wu2i/IcQHhaU0ckCbXIrkyKvDIgm5MxII8K8ad4MsHrIvBHREuGO/qPnFyO6MajdZJgwUYt+bm5SjbnE7l6U9ljBzqaWuJIpFIoLSziT2RANrlmB6KISY6BlGmxwqisvJRTI3jCnU3FJntkpZcbe7I1so9TQWG+VxwXrKW3t0olG20vKdkIsvUsr2DIFjI/Ysim2kU778SWsCczDRLcQkcT2HUrV+LG667lnua7775bjrQ0tY83qAWcYAChGxg8ZAjKy8owYdw4VrJJ4EDwgiDbddff6Brby2XQtnz79dc45ujx6Nq9C2a/Oc9N9CRoPOXss/DOWwtw5513stk/wZblSxc7J4dQwXC6CIDCwmIcfuQRMCxg2223ZYXQu+8tRH5RMQeAXHLhRXhr3lyXjH/62Rd8Urrb4sAneV5RGyop8e7581+x0+hdAJ2AQQjC4ZEAj4WXnn8BN0y7DiO22xaPP/lPhjIbN1bi3nvvRZcuZazSK8jP5/OIPOIo6OPoY8YjRBcBJxFUt3T89c9345GHHsb2v9sOjz72pFAKSkWTpWPG9Ndx2WWXYf/998fNt9/hKAnFlgsJLoGqqZgxYzpOP/1MnH3ulCyQTRwsOh4Ei5qbGrit00ol8de/3YtRu+/hHE/Z+26x4u+aq67E5//9L9eYni4cfviROPCwQzBk6FAGoi7Yd54cEGTbddRo1DXU4rF/PIHttt2B20XFhVdc2Pz+WwRF586ajYsvvIAVfu8QrIzFnGsWcPopJ+Ojjz7CjX+6GQcedJDTbuntu7y23f+Xe/HAA/dh8uRzceqkM1z4Jcc7rZ08AO+5/XYM2Xwonn/pZSE39qlsF7zzFodtjB49Gvfe/4AL2VwPOhu46brr8MILL2D8hGNx2ZVXCCBIF2rpVeg7Zcmvz4onsftuu7Gq8U+33Iz9Dz7EbRu+8sor8fqrr4CCNM6YdJbzSQuv/usVXH311dh5553x4MOPiJrZwOrVq3H4YYcwyJo5aw4Ki4sc6CuNAR3/NC6KF3zgh2xacj4DKoJsmhbnm11cK0Kd0QPrja1w7TMrsNHqzeE4/UotnLBXX2yWV43S1EbEUjG0NPXD14tCiJvbQSMlW7QQnC6al883txj5NUTD7NHGdgMh4ZVAwQeFefmgs5bPB+cmKxl0MKeA0l4pXbSurp7TXgmyidthHCGtGiEshh1/D3pqfponm4JsnXfPUEtSFVAVUBVQFVAVUBVQFVAV+PVU4CdDtsAXbr+SrdkajNUbtkBl/VA0JTZDXsEAhENkC5MeeEDf4+k/MZ/zPKalsiyVSKAgLy/D019UMcCDWJDiQbbC/AIGd8SfgjkAzBwcJiV/R5CNbGnoRSIh0Y3lKeBE912Wl60hpf0EyEZwgYIP5EQ0+0pkP63YadPS0iEbKQiybpwzGfdFqNY1NriQTU7+6aPZjO787aJWSijZCLJp8TcVZNsE53JrkG3kdttyIIFhp7gtjNNcpcE9R8IG9YjeKSKJ8D1/vRd77rmnC9nmzp0r/LMmn8OQbY+99uFgDBoXnB7qtIr9sG4t7rv3byguLsTFUy/lPMT9DzoQkUjICT5YgLvuugv77LMPrrjiCkx//VXnFBXjj9oEybuJ2jvfmDmD1T4E2WgS/87Cd1FUVIKpU6di9ow3ODW1ubGRP0eQjTzbSNXkP2ElZLvzjtuwfOUKnHnWOdhq62Ho3bc/Bg0Z7CVJsg/aVMyY/gZOPvUUTD7/grT94r1MA0p+u30HgpBapzGOA/6wL6eKUurnwYcenhYsoFs23vj3dFx22VTs+4f9cOudd7lqOj6vnWvHXbfdiieeeAxHHDEW114/DQQp/C9pA2k4kl5u7R1/DL7+6kucMelMTJpMYI7PVgZx7771Ni69ZCrDIUpvPf3MM3DEEUcgFI25CZ/+K4Pw0dMYPh5+yKFYsWIZw9G9x4jgA9EC6L1kaAIFPpDCbJ899+Bj98ST/8Q2221L9Ivh/hmnnsIQmNJpDzrsUFex6L9Ek6rwL3ffg0ceehCXXHoZjj3heHf/+TqkaUgl4zj4gAOxYf06TL3sUhx7wolsuC+ujeKiv2DBAkyZdDZ+v8vOuP+hh7MkmQIPUXDGX/+CMfv9AbffdacL88RTEQo9EN4E9G9W6lnAmaeehv/8531MOO5YTL3sClfZd9NNN+HZp59igDrhOPKHE9B47pw3ccEFF/CYv/Pue9yi/fD9BoZs+fn5ePW1fyO/sODHQza9gUMRJGSrMXpjTXg7XPn0OqzBYCS1AkTtOvQzVmH8ngOxTVcThQkLaOqCb79MANYIaFofxCJ5iETzEIuRmi2KWDSCMP0XisCg1tFImJWHedEY8qMxF7LRNUZ6KtAOBiEbVY8geG19A0M2eqLF6kotCV2vQNheCktBtk1wp1CLVBVQFVAVUBVQFVAVUBVQFfg1VuAnQ7bATgXbRZesHYQN1QNB7aLkyUb2O3nyQXpMdKm4QWcGPTpPF09QtxKnixYV+QQ36TNS8S9vnio82YCKqkqUlZAnG3VSep/xt4cGf06KNFLA0YsBnQPn0pRrTnupkKGRmk60MSUtExtr/e2iOY64X9km20VTSRPFRZS0ICb1rb3kvrQbsjkLEwCNcxaRC7LJ9fqhQy7IJpVsUWO5UrJ14tntthPL9k/XgtDGE489Cjtl4vs1K1mdVV5WghNOPIkln++9+y4riTbffHNuISX4Rsebjji1tNEEuHffPthnvz9gQL/+GH+UULJ5nmzncPDBZ198iSXLlvEp5R+JIhLA8+yjVMi3F7yDkpIiTJ58tqtk22ff/XDl5QKykS/Y5lsOE2gklcB2I0eiV68+mDFrJg/GbbfdhuHBgvfeR2FBMb799ltcMvUi3HDdtTjlxIl80v/3888ZprQ0NfNy/O20BHtkQAFdLOjvBGUumXqZC9nMVAv23mNPDi94+O+PYYcdf8/vk/vi83PP2tYnodRzTz6Jm2++mVVis96cg0hYqLj4RQmfFjBn1gxOzdx7zBjcdvfdaZBLt6kV3MaLzz6DG2+8ngHj40/+g1OC2ZvONPlpA6dtOpc0bofVbFw+9VIGePvt/wfcfPttTtsk8PWiRTjpuBNY7nvAQQfj8quuRGGx6HMnRZ5MEw0OT9n+Samw1OY7efJknHbG2R5ks0TKqf/4k9qLgN9uo3ZBQ109pt1wIw49/EhX6XSB46F26eVXYPxxx7pKNj9kI7B37VVX45VXXsZNt9yKAw48mFt8eX9tAn82XnvlZVbl5eUVcAppfkmRA3lEWyy93l/4Hs4880zstNNOeODRRwX40Q1ubxVPRSzMeP3fuPzyyzFo0AC89MqrLmSjOlMbJLUZS6AoIdtNFJbw3DPYZfQo3PvAg54C1LZR8cNGdO/ePQ1C0uc2btyALl26sIKShwK1/Ns26mvruIYFTqBNzqt6K+2iHBpgEGQjJRvQrBehliBbaCQue+YHrNSGoVEvYyBWZK5Dmbkah+3QB7sOGYhoYxgrvqiGnhyKiN4T0bBoEQ1Ctkg4yh6EpP4kf8JYLMpPmMKaLmTggfuRzLCWimsJ2UgdTZ5sYv9TsMxmGEYlIlimIFsn3h/UolQFVAVUBVQFVAVUBVQFVAV+3RXYFJDNsiKgdlF/8EFdUx/07LENQJAtls++bATXouSv7LSOcquoG/wm5vemaYHscEqLi1g8wUF3OUrqBR/oDNk4E6BUBG/6xVr+oIO0AAWB1FDf1AzbNrkTT0A2L2GU566+oARHe8efS5JFWk11ZrtoxgTXF23K7aJNzUiZJkoKC90Je2vDprMhm2HT1J/UB95Lggx2fLKIWlowYYKUbNW1y1xPNmoXTYNsNAvOpahzFk8k1rTzYZo90GxthYLyY9CcHIak2QOWTTUIte5h9Os+p3761mWki3qNWhKOfPrRBzjtpJMxYEB//OvV6TwBX750GSeARsNhNoLv238Ag5u///0R3HfffZxESi1tAwYPYliRDbJRcuMOO/2eFS1r1qxBrz593P2p+OEH/OPxJ7gH+6xzzkbKNnDMBErUDGHKlHPw9vx3WBHlh2yUKhrLF+OakM2HH36Inr37Oko2D7JR62FhUQm/z7ZSiDc1YtTOu/C///v5Z7xcMvDfuHEjT+LJ401y9VmzZvHJvtsee6B333743U47Yu999hXAwwY+eO8dTDrzdBSXdGFPM0pZpfFNLab05xZbbMGKHnrJNkmCU34C31zfgEMPPADV1dU48+yzcNZZZzHEnD17Np596mksWfodK3jyolH88MP33D5430OPCqjtQDM6LUho+O03i3DMUeP4wkTeYnmFItWFFFHUP3/hJVNRWl7uPTewTNx+22345xP/wMiRI/HoE48LJZ4NnH3GmfjgvYWspLrjrrth604THv3pqL+8IApvaBIEoovbIw8/jHvvvtuFVbRPpEqicUBqOFLOSTgkPeKOOORgrFixAlMmn4dTzzjd9ei6+tJL8frrr+PMs87Gmeec7UI2qRaTkG7cEYdj8eLF+Mc/n8Xw7UZ4YmR6UtHSgsMPPRjfr1uL4447AZdeeiksQ+MAhH8+8Ti+++47WCmTFWI/fP89hg0fjiefehoW7a9PEUi1IU+0g/Y/gI/q7Llvomu3HlwAau+kkIuLL56K7j17eP4ENnD/fffi/nv/isGbD8WLL72aAdTkGPGf5EEonpYQ62txbQ2ygf3LkjCMjYjpnidbVsim98WqyEhc/vQGrNBGoMboBUuLIWLVosj6AeXJ7zFqYE/sO2InrP9yPfLNfojZJSgIR3l8UvABwzZHyUZ/1wzRLkqQLS8v9pMgm1AGmoAdZyUb7U+yaQEM861Au6i8nWa7ZKrgg59+I1FLUBVQFVAVUBVQFVAVUBVQFfglKvBTIVuwsy1b8EFF9SBWsnXrMRyaFkY0EuNAM5pP0vzcD9nYQskxW6a5CuUBpOIJlBBka82uzCme5E+WrWNjlQfZSEDR1kvMOgmyNfL8tLiwgAGbWG/ulyOdQCITsuVaqYMHnDa/NMjWhopNbI2YQHeWko3apHKp56igpmkzZCPvLH+7KCnZwtbHypOtrZHVwd8HvbDkx0npIz3GCLKdOvEkbDZoM7zy6nSGOQYM3HrzLXjqySdAcIugzR133IGvvv6WPZiojfDEk09yzAaB49iT7VtuySOg9s9/PMntotNu+CMeeeQR3HPPXazKInN62iZKuDzmqKPRvUdXzJozh7GASJO1nHbRt522w31x1RVXspJtwoQJ6NKtG++CbZrsgeZBNhsjRozgHmUXshGFskw0NTZi1997kI3g0dpVK3HSSSexuubBBx/EgAGDeLknHDcBn33xBe69736M2nX3NF86UtvceO21eOmF53DQIUfghptvctvdDj3wIN7vmW/OQdfu3bi9kdVwDpzymzHeefsdePKxv7NS5/UZb/CfLzz/PG6cdj23tg4fPpzbYQkC1VRV8jZssdU2uPDii/C73+/syl05vdc0cdABf8D69WtxxWWXY/yEYxhu7L333uxJ9+Zbb6OkrJT3jcVots7ppA/f/yBDtocfe1RcBmwLO24/EmYywWECO5Nvm5M8ym9wQFt6R70AibIHfsnib3H0EUfw219/fTon1VL78Pnnn48R22+Hx594guEV3Sg4bMIGjp0wHkuWLMHpp53pQDiTf/7Xu+/Bow8/gv0P/AP+dNvtsAne+1pPydNt1cqVOOzgg/ii/857/0EkFk3r+H/kgYdw71/u4ZvDG9NnokvXMsyYMQNTp17M43bE8G34T4J0VRUVfKwGDx2K8y64EKP32NM79pZIqT3qyLEcWDBlyhScfvrpiMeT7BlYVVvDXmm9+vR2w0UIAj/5xD9w+x23shr0uedfFsegrfPXuWaTctDvYdfWx9zf8+c7Dtkufe2LX/0AACAASURBVGYjVmAEao2+SOiF0K0kwmhCgVmL4mQTtigux/DuA9BDK0WJnYcSXUdhNMIALS8iIBu1iBJk09mTLcRwnQAmvScCDWHdgMU3CBF8QePRU7KJPchQsvFNk9rYBWSLasthtiyEnpqLaGgpDK0GmiZUqTRwsqUR8S2XI8PDsKwYknZvtCRHoKjrPmhKjkTcpuOWx9J4d3tyWDm0+zioN6oKqAqoCqgKqAqoCqgKqAqoCnRCBTYVZLOscrQ46aIE2Wobe6NHz20ALcwP0gVgi/D3exJ0sO+yT8nGczpNQzKZciFbRzopCbKRuMXNBGgDsnEnJUltNAHZNMtGYZGAbK0BNjnHoDlBIiNdNMf0jCbzPJF3IFtjUzMrjrhdtO0pnQsJfjRkCwQftLqT3MZGXlomQzYz2YDa+hVpwQeqXbQTzsR2LEK2G9IYkUq2/gMH4JVXX3dhDKm9Jk48AYu+/NKd8O+2x1645NKp6Nd3MzFJJlYHCxPGHY3vvlnEaya4RFDpkMOOwPU33sAqr1NOOQUtLU246aabcdBBBzFkGz9+PLp374rZb8512xppWeeeQ+2iArKRko082d547VX2LuvTr5/YO8vCySefnAbZpCfbgvcWoqCw1E2PzAbZSF568x9vwrPPPovuXbvh748/gf59++G44ybgCwnZKBTAaRulC0ZTYz2nVLY0NeGee/+GXffYnc8fAXsO4bTIp5971me16MQb+44HLYcCRv527184qXP8Mcfwb8ceeSQHDrz+6mvo26s3g+r33qM2xtP5gpZIiVpTS+WVV1+FMJs8Uu1tPPb3R3DPnXehpKiQE1YJJL300kvYedQuuO9BkZbJgMpJjSVjykgoLFRXzhWJzlsy6q+vqca5k6fgtDNIdSZ9G+UOkEmlaPwNRjDTO4ifnHbKSfj4w4+4fZU8x66++kosXroEF5Nn2nHHcRumBHP0mWS8xQG1sla0bODVl17Gtddei4FDBuKll19JaxeVCsypF12MmTPfwJgx++H2u+/JUIpRi+UD992P8i6lOO3UM3gnTp54Aj799GO88vK/MGiQAKs0Po8/9liuM6WYylTZ66bdwCmsXGfbwosvvIAbp12H/Fgebr31VlZSPv6PJ7HV8K3x1NPPpkNATXgTEAAUajRxEwpCNn8Ag1iR8w63vTv7ySy97TJA3E+AbMu17VCj90XcKOH2YA0pxLQk8pItKIon0M3WMXrw1uifX4QumobSUAiFkQjyI2Hkh6OIcPBBxAk+EO2ieXl5rUI2QrTpHm1C/ei2i/ogm6FXI6wt4eADJOYgFl6mIFs7rvXqLaoCqgKqAqoCqgKqAqoCqgK/3Qpsasj23eoBqKwZzEq27j2Gp0E2mssQaGurXVQq2TY5ZHM6u+obm3gWQZ5s7WdeRjbIJgYGp4FyCKFjqC6THh3VSYMD2WjCLaVzNHGjSXG2l79dtKK6Cl3KKF2U/IzS350r1ZTa1yhFjiZ71PoXlOv5ja2zKdnq6lejR/lG2M0zOfhAQbbOvQD45aF+VZv0miKFzicf/sdpFx2E5154AWvXr8OqFauxfPlyNDU14a2589jfjCbMk887F0eOG8tkWyqdyI9s/FFj8c033+CYY47m39HkedjwEWzaT1Bm+r//jSsvu5zlpm+88QYqN1Y5kK07Zs6d4zOstzBl8mQseGs+Bx/sNWZfEXzw2utuYaQ6jNZL6iGCSqRYE5ANHHxQWFTmBgk0NTRiV6dd9NPPPxPm+s7rsosvwsyZMzF6l11x//33p0G2XXbb1YU7NK6ffuop3PqnmzgQYMbsOdCNMO8bKc7Gjz2SfdmoNqQQK6cWzXCEWwkJqm23/e+w2Wabuf5nUtNE0IrO57FHHs6Q7eUXX+L30eu+++7Fffffy1By9z32wbRp07Djzr/HXXf/OU1hR6Dq2KPHY9mSpW7qKtX/vgfux86jduVrhhwHfMwcCErr8JRoFv5000147umneHso0XSPvfbGwIEDuTWYnmCkUgk0NLeguroSNTWiBXj8scex95sAUWA1I6kBCdCKl4Xi0hK89sYMFBaXwNYddZ/tRT/LY+FvjVz8zdcYP+4oBoNvzp2Lrl27szRYqpWe/scTuOWWW/i6Q2mmI7Yf6YYBiOVIfOMs3fGwO2niCfjsk4/xwnMvcmsv1YZUl7QsCvAYd/RRuOLqq7DFlsN4PFDro3zZZgonHjsBX31B0FnsM9X15ttuxX5/OMDxoPM9R3GAmbh2pgdg+L37ZO06cuZnwDm3iD9eybZU2w61en8B2XgDybcuhSjFY6eSKEyZKI6bGDVkKEZ064Fumo7SsIHikMGgjZJEIxR6ECJPtjD7FkolW1jTsnqy+fdZwGAdLYkEGqQnGz2ZItCmJaChkhNSU/H3EUrOSVOyiarnkp8pJVtHxpZ6r6qAqoCqgKqAqoCqgKqAqsCvpwI/FbIF94QUZEAMplXOnmyL1wyE2y7afWsPsuVFWZgRicZE8AF9xzfIhzo9+CBpWq0q2YIcyd8uyp5sXcqEx7XzC69tNJ13yUyAlMOfSNTzoyFbbTLFwjgxSfN0EDSpkCviyQm7r2uobxZKttKCIla5BBuUhPGb6Fn1G8+lLJthAEG2UEiHbVKiW6bwLgjNaFIkIRsZz5HZXWtNUWRwR6mQ5NuWSNajoW41enStgN00EyH7Y8S0ZQiFKqHbSUfV0XrfjvJka/0C0Fq66KoVyzFv7hx8+elnmPfmmyz/pJOYkjcZUWjAdttthwfvf4BVX6+88gpDj8LiIvbt2nn0KOy8y2g277/+umlYuWo5q8+KS0oYQkgVmIAIFu66805WD3UrL8OyJeK95GM1c85shmy0VmoDJMhGBvqsZBuzH9auXYuqykqxo6zY9CShieYW/nFjfR23JdI2U/BBfpEwTSfFWjbIJhNLmpuacOdtt2P77bdHty5dMW3atQwZ773/AYwaPVq0N9o2K64OOfhgbNiwHpMmnY2zzp6cpgK78YYb8OJzz4pNDKSLUs3uvOse7D1mH9/BcnrHnTrRZ/94/Q0Ms7bdZgSam5vxxVdf8rl091/+jD333JuhZ9du3bj+pqOM4kuPZWP9ujW48LzzWSFInzn+xIm4aOolrkG/TD21HTgkkbvX/mlxGMQ1V1yJ2bNn+loVxTvp+PnBEB9b3cDsOXPRrUd3d78ItC14+x1ccdlUDjQgf7rb7rwDu+25F7+HFKzyOOYaubTsMGzsvvvufEG/5dZbMXKHHZlokZCOUmkfuPevvI1HTzgGl19xlQO46FjJPfK8B2k9sj161hvTcdklFyMcjjKUpZCHzz//nI8ZpX4eeMihWLN2LcOh0vIyBsmsFrMs/rO6YiMuOPc8fPHZ57z5h449AtdNm+YGJWTskwva0oMfZPutfH/2NsfMCuVq//YOQMcgW53eF6vDI3HJsxvhQbYyNiJ1DhTI/y5kWYiaFgrMFIoTCYzs3Rujh26BHoaOLrqO4lAYeRGDPRzDYZKSG3xfIOAugg9+OmTTtSpWsinI9uv50qe2RFVAVUBVQFVAVUBVQFVAVWDTVqCzIVvQk00q2Sj4oFv3raEbUfZki+VF+SE6dVBJyMbtooaYZ8nUTvJkMxPJnMGbbUE20S7qF3nJgDoZvCjq26mQrSZpCqMZSQWcYxiMMqXf02S+sakFppVEcWGR04iTftD9i5JJijRxI8hGEapdysoRNuTEOv2z/vQ8uf4UAY7GRkfJlu8LZs0+2CzTRtJKMUBLmY2orV6Bnt0qGbIZ1kfIN1aodNFNe546J4VQHR191FjuZ6aThCBC//79MXSLzVnls/lWW2LrYdtw2iEN6k8++QQPPnQ/Fi5cyFCie6+eeP6Flzhp1J2SS2WlA5rSPbwsrFq+glsrDQdeDRuxLZ586p9uKiRBNkqnfPtt0S5KrYD+CF/5Dzn+vl+/Fvvvux9vP71Ku3XB3HnzGI4JVGgxZBu1i+PJ9tkXIjHAdx6RxPTAP+yPdevWuYD4+ZdexpChQ10DfIJszzz7FJ55+jk8+eSTKC/vmu7XZgNrVq/EBx98gLWrVjOwFsmTOvKLCjF23NEYPHQIr5VtC30m9tLT7LVXXsVjjz+KZYuX8Pt69OiBiaeewl509JJm/P7P82cZAtE1wmRgRIBoyFBSaYmd5GPQDrhFtaI6fvH555zESW2Ua9euRk1NDcyECDOhdJmC4iIUFBShW/fuuOa6aejRq5dbT3qiQGODar7oqy9YCUdgUB6PbNuRTWNLx5fgau/ePZ3jJY8nsOS7xTh3yjnswffHm27mJMtcXmd+yCzVm7NnzcJDDz3E6kyqDgVfHH/8iTj5lFO87cxyDsrtpG0jNRs9ydlymKiz8IyjgosWXPKcy/UKXMqzvi2nUq2ta0MH20X9kI3aRatZySYgG/uTucppAm02QnYK+aRoSySweWkpDtlxR/QJRdBF11BkGMgL64ga4imXv100pDuQzTlS6QjUe+hD44TSiWS7KEFT8idkTzZHyZbNk00q2bIrBJWSra1ho36vKqAqoCqgKqAqoCqgKqAq8OusQEchG89CcnoV03d8EsNE05Rs1C5a09CLPdk0PcKebNKPLRwJMXSj7/c0t6WptN92KGmaMJOCP2VrF3Uhm2tFJGZulqXxnLmUIZvBns05509OoAIHH7BdWQMM6CgozG9n8AEt2dcuurK6RjQbuRKy7JM30vYwLKNgAdNEXiwiPpNLIuGbfQr1koaGxkYU0YZqmgvo5Mf9puO8PU4FaDJGHjpkIM9tQjzh9CSEslTS+J22M5VKcqIh0ITm5vUoL1qHcGoeK9ny9OXQ9Y0wIEBc7hYgsQFKydbxi4FsF6Rj++e770Hffr2xxZChGDJkCGIF+U5d5XEkSWj6MFq3bg3mzJ7NSiBq0+Pz2IErro7IUUHK1k6pBqK2zquvuorBXlFREcYdMwGDhgz2GdZbePzvj2HRokU4/sQTsM022zoHWkyjCSSLdQnHMFJYUcKjGU8gr7AAR44di2HDt3b9xAjN0KT9miuv4s/ffMttELnD4jyS45tM6r9a9AVT+h122AGHHX44j1HpS6bZppcc6ajBaCzTbooERLksR6HmHBYN5EFmpwMv3yFLS4/kTbK4xdS2LG7PhSGUdPKMk+ma/qPuh1Se4iygnGoHZBPntWhHD76CUET+3oVngQ9wsAEHHAgFnJtKGtiO7E3s/oUJg3xSMMrrDi23oa6W29Olx1u2s0B4oKUfZzlm6P3kmUYebKTA9QcryPGeDXT5QRtff2RQgavcdAILWNGbWUhOcuW6pG+x/zxpU60WgLRpS+ogZKvV+2KNo2TLBtn8NaBqcnyAaSE/RYq2JDaLRnHkrrtiaFERynUNhbqOPF1HyDD4GNEYphRSUrLRzdO1MMhx2fK3ixaVFIsYcN3iIAZDq0BIWwLLCT6IGEsQ0ms5+EBBto7fB9QnVAVUBVQFVAVUBVQFVAVUBX79FdhUkC1llnG76JK1g7hd1B98kBfLdyEb+S6zJ5sRZsgWcuanEid1NmTzd07yfMudV9NMqpMg2w9NTRJG8uIz2v+kxxFPj4HmeJzb/Ypi+WJy3o4+JEZZto76hgYU5BOlJJ8o4Z0kFUK5IBuBhqaWZlYmUatbcBKVrmRiy3QkkwkXssXjG1BasAYRc74L2QyjQrWLdtr5nguPeKCUVuWHqXLVfpYs2+3k76Qikv6dmzn7d0I0KEv0Iz0Cg+NKgpR0zNJ2MailTZ4fwe3xgxW/GkyuS+y7M033nS/t26/s2+bCI0dh6r1LbGi2Nt50WOaEFbS962nvSG8q92qSeRnwNYwTmJGejZonz007eo6YNuN8bgPeBbentfbltsaSH/a6y20nPPQ3yOcCe6IJufX29PQxk+sYeXJnyyl8rv3u4OFt++0/ArKtiowEpYuK4IP+aHGUbC7Y9a2VQJth2whZQB4BSjOFLqaFo3fbHdv36Q1qsC3RDW73bSJPNikzdyFbuocDn3kOkOf7EMWAJxJobGhGYQn5itJ9iB/NMGSL4juYiQ8yPNl4E50ndn41m3tuq3TRtseOeoeqgKqAqoCqgKqAqoCqgKrAr64CHYVszgww536wSAlR2KbnybaxaiCoXbR7z21gGBR2EENeNI/hWiyWni4qu8Lkd3jyZJPtomJWLWaMnse/o1zjAD1vtpUevCnmT2liA9/8VO4MyxjayAQI7jjbHPGcI4S4mUJ1TR20mhR5srXGyqRXklC8UPABQbYSahdlBUn6pDHYLio3gopTVVON8tJShH1G5v6NzNYualKEan09U82CAq9dNJcag9pFE2YSmk6qu0bU1axMaxclJZuCbJ15bueGbGItsqdajJMgWPLgQMDjytnE9oOodKjjBnfk2NWgZ1jGyeL3l3eGeDbAJD/n6brSDej5X4FZeWv7lL0dzds6DwR5G5iuBMwN2fz7SFBTpLemK7Fy1aE1lp69PTE3ZPMuiulVk3VJW167IZdzuc9y3Hh9bYynXJDK9edrI40z3YXS8WhjZWSuZyWtn4NtbS9Dad/yf7WQzeiNVeEd2gXZ+Lg7Ske6CVL7KPu0pZIoa2nBmG1HYNehQ1FkmSikfW9qRnEsAs1MoSBKN/L0M4vuU6zq86le6R30X2NjMwoK8lhpSOo526JE3GoOPojgE5RE3gMp2QythpVs4lImnBX8p7SCbJ15L1HLUhVQFVAVUBVQFVAVUBVQFfi5K9CZkI3nJHYmZPuhZhC3i/bqOQK6HkI0msctoiSiilKwWSTMIQh6SPquU+ejeECeSplIJpMQwZvO1/IcMhw58+JuKFNkAkhPNu+zToWd+Z3sHJKzV3r87tmVUfAmz7qYauSy3BE9RgYSZgqVtXXQapMJn84m+yEVGyuM6inOlCGbbyeDgQlM8gLBByTzo53sWl7OxnO0sZmxB365nvg7FYggG7UCkReU3Em5pRK2yT+pvZTWJT3ZaqqWo3ePateTTUG2zj1txUnpeURlVQO1A3J4W5UdyrUFHdraq8zPtwUH21piG79Pg0PeunLvR2B7csGlDkKntvYiA85kLD97nVoDjv51Zt1fV80mrivishV4yTZJ5/ft6Ep3F5CpNMrtGZcJp3Lvb9p2utvnXOj9EM6v3JPXcGex2RSd4vwRb8wOLNs6it7vc42vtuBtu9fQXiWbbqNZK0ZtALJVG30R18mTjdBW7mZeKhf5JhimhZhlI2amUJSMY9SQITh6j93RjcZMTR1KIxEUhQxENCBEHg7OSBLppd6NUNymRTs42Q/QjZPbgfllAnYSYaMKISyGHX8PoeRclS7a7kGh3qgqoCqgKqAqoCqgKqAqoCrwW63AzwXZqF20W4/hMPQoYjHhyUb/5UWiMCJhhHUDejjkzonYY10DPxQnyEbBm/IlAjhzv/hzTvBmWVmZmwnA8wMJ6pxOquB80CTmxSIvwxV5MbsKPGx3t8X5BSnnErbZfsjGkz9nktLgQLbiItIS8LSF/58NmInPiRftZGV1NbqUlTjGc+lFCaZCyN9SKqQfspHnFqsTnDf4dSL0dwquTFkmpwyayQbU1q1Cr66VsJtnwkh9iFhIBR905gUgG2STg9cPYtoPydoJOTq4E78sZAuM9awtsL9myJZ5EWvv8cz1Pr+GLauy7ydANr7uBKBWrmCGTodsOSBocD25oNdPVaT9kpAtbCxFSG+AhjjXv1kvahOytba/ArQJ2Ba1gGgqjsJEAlt16YLTDzkUBc1N6B4Oo9jQkA8bEWgcYsBPmESOhmuaKhVnNJKbE3E0NjexZyPfoWwThmZCtzdyumiy5V328IyGlrpKNjGcct3MVfBBBy/H6u2qAqoCqgKqAqoCqgKqAqoCv5IKdCZkE9+YPSVbszUYqzdsgYr6oWho7ouikiEIGTGEwwKwcaoo+bGFQvwfvUjNJr/H058koLLIRia/wNciynFw3pyPjcy9CSDpzqjJpba2FqUlRdwVafAnvJlnLmhG9ahvbAA9vqeH8iQNkHwj1yGjVZM4LJmyUFVXD63OUbK1eYxJeaABfsjGGyYnlTkW4Ids1dXVKC8vha7TxCm3ioGLawvVAUG22voGJpv5BXnsyeYHev62UQnZTNuCCToYjaiuXYbeXatgN89GyPwIUUO1i7Z5rDv0hnQ41F5I4L0v++dzDuQAxMgJU/gMd23kvQlyDmP8bD5rtAh/C2P6NrVPCZem+GpF4SQxtZsa2SZkcqb9st1TbmnwvGpTmdZOuMc77/NWy3W+Z7RrBo+v0Lh2RJnW2nDMOd5+ouKvrXEc/H17oWPmvrRvHLV2QW/rot+h07mtN+dQsmmJtxDRlzFkgx7npTBk03sj05OtRCjZ0i7kTgUDx80P2sIpUrWZ3D7aOxLBMXvvie179kRXzUaxZYEjVWwTIdv/EEYsV9oYMPyLx9HU1MyQzaKHNjo9QkpAsyoQNZaxkk1PEGRbDF0X7aIKsrU1MNTvVQVUBVQFVAVUBVQFVAVUBX6LFegoZJNeYxnzOaedMQjZlq4eiO+rByJhDkJewQCKOUMkHGPIRmDNhWxhnWEYzeFlWyb/qWsieDMaTptDSpGW6UAwv2hLtK3qqK6rRVlxCWwrxZCN5/ea388t84jJzhdaN20bqbi4ddXyvJ7lpyS0MymrQKf5jYHKmtqOQ7ZGx5OtqNDpT93UkA0G6hobENJ0AdlMSoPLriiQkC1ppljJRpCtrmElepZXKMi2yc74TQfZssKDnwmyBcvVFnTJVV4XvrShcPpxkE3Sex943lSQrZ3QKlOhlQ2yee3FP7XOvxRkY57jS8X9X4VsweMpiBXdpOLQdYJSy2E2vQ8t+RbC+nKE9EYXssW1QlQbfbAmvB0ue5qCD7ZFjdHPDT5oF2SjpF1LBJrQjTxkkarNRGEqhZJkHMfvvRdGDxqI7gCKSM1m2SI4wYnolgpsmQNLT5gIsjU2NqG4uNhJEabzJ8H7E8EymC0LYSTnO5CtzoFsrSVRKyXbJru9qAWrCqgKqAqoCqgKqAqoCqgKbNIKdDZkgxaCZUVgWuVIWEPw3eoBYE+2xt7o0XMbQIsgFs1HLCZAW5QUbZEIDBJihQyna1F4sxHoonbRlJngB+QS7LG6zJmMyXA5GaRI/6ZfkcVZVWUNqF00ZDjBB+ytpntP4OWTeF+FCbLVNYhMgMJ8foyfbnLjrJehGy1K00CQjQPWSMlGnmy5lGzUoiNenpcNTVhIyUY7TJCN51ttZD+ykZytc7soKdnKykpcuV5ro8VVssFAbUO9q2TTabNygL2s7aL1K1jJZjXNUkq2TXp6yoULqCJllblM/nPBkVw/zw2rOqgEaicsyihVO5VlsqUsqNPsaB3ae6hEvRzI1qY5fzuW2sH6BNuF27GGNt6S63i2fpzldsj6e/Jf73PeRdlTKHZ0XAW96FyjzEA6jRu80SZcFeXIGSzRweMRLG574V8mTHOe9DgLTPu9ZjJkMxiyrUCy+QNoibcRoVAZgmxakq/RzXoh6nQB2a54+nss07ZBrd4PcSdd1MuW9rY6+PhEpgTLa74IRLAQIck4qdoScRw4cjscMXIkg7ZiABHTRIRPCy9plO9TGscquJCtpKSEr1OWlWBPNsOoRNheCouUbCkB2QzND9loodke8CjI9tPPe7UEVQFVAVUBVQFVAVUBVQFVgV+iAh2FbGIbW/FEsw1YiKZBtg3VA1Hb1Ac9eo+AZoWQl5cvAFs0mubJRqSNoBUBLk7tdDzZCLSxJ5sb2kezazkzE3/yvEGjWE7RMUPBBxXVVQzZwrRcJ8Ag+Dk/QuPPAWhoaODtKCooECFqluNFI0mHTRZm1NZq8XZCNxj6tZjJ1ttF/ZCNJHgs1aMVNjWzVO7HQrby8nKnXbT1IZSrXdTbrszPc1CCrUEq2diTLQdk05B0AGEbpnnUU2znwzR7oNnaCgXlx6A5OQxJswcsm3zpQm1gxl/iVPkl1/m/AdlytaH6lTHi+uJvSfUuOD8fZHM8ETsDsDHtcXBgO5f3UyFb+73yfj2QjfmNC58C9Xfq978A2cj009R0mLpo2/ceu6SgaUkYehXCWIVU/CNo8fcR1ldD15sYshF8JCVbvd4D68Pb4KqnV2E1tkKt0RMteqlYFknBA5eqXJDNn/ojfdoilon8ZArFyTh26tULpxx4AIO2UgAxB8YRRBMhOyIHWyrZmptbUFhYyJBN00xOF9W1Kk4XtVoWQkuKdlEF2X7Je4lat6qAqoCqgKqAqoCqgKqAqsCmrkBnQzbbItgVQ8oqR9wcjCVrB+H7qgGopnTR3ttCQ5ghW15U+LIRaKO2TEMPCbjmqMM0Cj6wbW4VTSQSKCspFhYwjvlycHYY/DcFEVDwZmlZCbelSo7k9/RPx4ViZkocoK6hAYamsScb2ZXxNFnO/5w/g/9OSxd1lWwBJYb/YIq+W9IAGJwuSjtbXFjESoGOe7IRZNPdnZTryRZ8ICdFtfX1CDvpom1BNn/wAbWL1tQsQ+/u1a6SjX2DQv/H3neASVFl35/OPZmZYWBIklEQBRYDKoooJgyIohgwgKiAqz9d06qoqyhizmFNIAgIIkEUUQzrqoAiiqIoApLjzMDkmQ5V9f/ufe9VVVd3T88Qdl3/U98HM91T4dV98Z537rklIJBNMIAaQbYD3XEb799ogUYL/LEtoEAsK9urC1G3GyGPFyEPBVO6EI1JcBOmQH54sRW69gv08HJ4PdvhRkgw2Uik1J2JSlceitydcP9bv2Ir2qPSU4CwOxO04WMB1A2zjZrQPJQQIUqZR8PIDkfQMSsdY847Dwd5vcgHkC6BNgoftYNsIdJkqw1xtmoG2RAFqXh6XSVmdlHFZPNCMNnsIB9PvvwCTI4TVuFsqT7oehARoyVqI4cjq+nJqI78BSGjJQwjDTq8ZgIhk7noBGUbZgqbvmtiEDp5mHtDzxcFyGnODgAAIABJREFUSxU2b6Y1TwbW1xOETgb215eZqcyoQrqTJ2ARZ8by9q1KINkJ8eLObZMGMqgbWK/q/c1NHUc2KzsrN1H5kzGnncVIqmlaz02W1K/l0A41KbHihZwh96nK3dD6T1W+5PdLvFmYKrGMU0DZWU+qPKmY7eq8OIZzA/uPudlj3lA8Oe57p6EauNmWys7J/u60Z6rxZW+fo65LVd/WeaJ9ptLqNctTX3vVMzGSNX6Jdmhq9cYZoGHjkGXfhl2X2u6yvzjcKT0JRb/ueUnexKYBfKDaRcPvW1+71W/82Fe5E2tWckSeWQ1TjrMOwfZU7TVJ5E4qe6Xqz/atWu5fSZ6TapzncEC+vm7/PXW7FWfUt18ke7+k43UcHFPfEv13zmsoyObUZHO2DwKbDCMAXc9DrdYRa7a053DRPRWFaFF4ODyeAIKBNAa+KGQ0mCZANvrMCS4lk02FYVJmUQLasjMzzc1zu6WSgWYKZMvNayITbyaZge04mOEGYYTllVWs4ZaRmS5zAijmnO3J8jrTj3J5EYpGRHbRGJAtQRim2YTlgMdMNgoXzSAWAEFUdupcfMMwEx9o4HDRvPxck8lmLshlogPRaax78LVuD0rLy5OCbPZ76EQpNFyx2UXL1seAbCrxQSPI9t/pxI1PbbRAowX+mBZQEySNwTQ5hjxubKqsxhcrf0C114uIh5ZIgobtBumyVcPt3g09ugke/Xf+3eOKwuANDDci8CKEJijztsZnq6PY7W6BancOoq4gb9gooGpvrUFThYeyjhoUPhpBZiSEQui4dtAgHJ6XL4A23YDfYNI4T5DEZCOQraqmFjlZmazVAIIPDQ1ul0h8oNV8ZYaLel2lMluqYwfrjwayyZ0+XjBSciC5QEluYzuHcO8WqgkkLKylPQvfJkiU4lzcpwDjnOBWqsW3sy39r4NsDN7atB+d7+e0x97YRzjx8s6pnK8Gd9Y/NsiW/HXq5ySr6+OcC9m9DhTIFtMv6uhnjSBbbA3vK8iWtL3sQ7+xSzHEYwZCU+j/H5DNZuFE7brB40/qC+oaX+Ov3neQze7e7yvIxi4yF/LAgGzO+acRZBMtIlEdxsyj1kpI/rZ3a6zUrXf/nrF/QTbCh4iBJkC2mmgHZrIVlXVEcWkB2rT+C0cCpgVFuCiBbD6/l3/3eDz8j20qdrL5ZzgahRaJCJJXArkyO8imfhfhooLJVl+QjTwdTrwpcwIokE2QvBoMstXKsjh3auXurQ14s4eLZmZlSM0biZAnqWs7yFZSuhtNObuoTKEqHRUeKOSJTpCNnCJisvm9XmYeuGLiYa2HsjNBmjs6GGSjxBShcDkqKjajsGkJ9OqFMZpsjeGi+7dzNt6t0QKNFvgftIBjIUsTEoWJEshW6fdi+fZdeG72Oyj1+RDyCSaWGKN1uF0RuN21cKMCXpRRPlG43BpTuD0UZu9yI+pKY222KlcBat1ZiLoC0Ei/YD8xZagoLt2Aj1htehQZkQhyQiEMPf54DOh6iEyIAPgpK5BOIJuL6ea1VTWgOUyAUFFmurlRJMJFSZMt8gkCnnUyu2goXlogZk27D0y2fWwy7CCQlANl43bcSyyIY+dncxFi9+z2ogxqtaCqUUm4skAtZw8XNzU1WxtY3/XdWd6LojtAq/o6TbFPaiiY5Sxn0uttTCV7fdpXZwn3YFM4+U7tSKVgkgocUuWur/xB6vrYO3unvm/iM5I5hcmAjWTtzqyvvQRTTPs5CpSKuRen+Wm+Jtlx/ztuqZzoVO1lX/uFpb0Z2+KSMU1jU1RbzJY48DkF82Vfy+0cTp3jnsW8EWOy1f+sNyOALWU/T9IR1P2EDpEVzpRsnk1Vz/Xtb3aAistu2lndIUkbdRA6nGBwAm9U3lDYS+T4s45U7dIsTbINi3oyDOPtpjYR5Hxn82nt5UvUvhoG7om7pW6nDRtfFbPMaU+zPcmXsNp3KmZlbMvZX+3MGvYaJmfjnL9Sjbep2n2c/R3tpv7v27BNHHt97E27SfVeVv8Q84qHB5EwgGoEPFuR4f0OFSWLEPT+BL97u0gGJiNWkuoUy5FOQwCGJsJFFZNtd3lzNG9xODzuAIeLBv0+E2gjFpv6pxIeqPKFoxr0SBQ52XVHUtpHHQWykSZbfm79mGx1g2y2yAZzvSYIYhYpzcFkU4Oy/aezOwvTu1FercJFZeKDJDGq9kqloEzNACOJTfNE4gO1Y2PfT3c2BCqPAtnI6BlpaYI9R0JzCVoNnU/PITohDcORaCVKyzaiRbPdcNV8BE90GWfD83iK4TaEOHeqhQqnoG3UZKtvH208r9ECjRb4X7KABNnEJE675gY0ypDjcqPc78PSXUV4es4c7AmkoTbo5wQ2akHmYrGzCLPaXK4QXAb9JIo3iyXwfEGAmgYfauGH4fILgI2OBoIuyU2qSg54DA1BSogQJaAtjBO6dMGl/U5AAWceFYw3KlokVItQTQiZmRnMZOPyS5CNmWy1ix0gW42cb6ypW62l9zlcdB/aCi8eeGIX9UVzJS8i3TRHirKSk544okLMwamck9R/lww/WZ9c/4bGySl4H1Pq4TnrO9Vi9ECBbMmcpFTrAGc1pXZ26q7Y+oBsdIekYazO2+8lyCbaiMVkS1YvfzaQTb23MmN8mGess/pHA9nqq4Waqp/FrbkdDLyG/n1f+wU/zzYnqecnA5xjQDYXzU3icIIEqcLLGlLuRE5uHMjmYPLGgmwiMRh7H7LfqgQ/e9vP7O2TH51ifm1ou0g2mtnvs19ANkc4dPxz6wey1VXeRAmwEskTJALi6wbZhP5rosPZvvbW/qnvs/9ANvv882cA2fYVYFPjSuy8HNse61+viesp2Tj0vwiyia7gRtTwA0YuarTOWLdZhIuWVrZAs8LDGGQLBtMYZFMZRlmTLQGTje5GIJsWjjDIxn0tQfQlz+2yE6r6iEpNtgaBbEwocMUm3jR3k2VNOUA289kuL2ojYZH4oCwSpQhLueAWC3JRsNjhXn2vQDbKtGA/w7lIcQ40EU3H7tI9yM/Ng9dtQWR1hVSzEwEXp1AlkC09GDSfaYJ0vItvjWyabiCiU8iShqhWhfLSjWjZfA+MKovJxppsepjPkUzEpCviRpAtqWka/9BogUYL/EksYO2sE5NNgDZlfj+WFhXjidmzsTs9HdU+v4CjXMRUkkwKnmQoLDAKl5uANXFYSwgCfugaShDj4bmFs4oyDmdl/9xbM9o3W4jK7TYMBAwDaZEwMsNhdGuaj1GDBqGNTIhAWUe1mhqEa2tY8kCAbFTCMDyuYqHJFv4GLmKyedfBQ+GitGvHBbSvoO2LpP88k42cbOGkgbXzIh4fwm5wOp9ElPlU9nUu+Rr6WdU5tSOvYSAY1eBj22oCaGsg6aa+i9VUznFdi1b7Yjm5fZI4LfVkNNXn+TFOe8x9k7OVUr13qvqOW5w2FPR2Lm7l9ftcriQFT37f2PpJ1m4SOcyJHpUKVE5l11QgZTJHLykIlMTOceVI0R5T1YvpxCW9T2LQsX59KJXV1OiRaJBw9D9H+RK+VwJ2tnP8ib/O+X6xzrMTtKt7vLBtxpigpZMWoKi+yZg5SUBe88GKQSWAnXhGUjKwJUk56lNFCc5JNU4n2yxJCEruZRkOxGX1HS8SP9sat1ONR1a7bBjoop6b3P4NA9uc75GM4eZ8XnLwOkG/jUkS18AFQfyAJ79JfJ+6xjtn27Pfur4gqbom2XNS9YsD0Wb3xz0bGi4qnplovBObvzQyMZNNb4IarSPWbe6I4vJOKClrhsLmh7EmmwoXJXDNHxBgm9Jko/LYw0Ups2g0HEZOlkh8UF+QLSLlyuoNslFkCG9iJwLZEoSL2ozP5DCS24nK7KJFNTUJWqlushXsQBrduiYUgkaabMwqsw4FwiXaeWUmmw6Ul5cjt0m2ELNzUN2d+i7W/VyoqKo0hfHEhCKKLHbNrTKww6Eb0Eh7x9ChGZWoLN+MZrm74KpdBI/+LdLcjUy2/dEZG+/RaIFGC/x5LOAE2Qi4Kff5sbS4BI/PnYPiYBqqvH5oxJLisVdoqolQRS0GRbFPQSL1Nk22QluGNT7cLg7xtOtp7q0l+ZakuSbTfLOKggH4NZEQISscQUufF9cNPg9dMtORQzpukRC06mpkpYlsQW6aRPQwvO4i+FxrObuoJ/o5/J61SUE2sYDgt9q3xAd7+eJkUwrrjbhcqPX5UOFyY/XW7aiIRvh7a37cu8Vssvk4UXGVKK0A2FzoUNgchQE/0qNR+PUoA58NBdrqu0hNBR4kM+/eXmfer54gW13PV2ulOJCtHs7Ifiu/KuCfBGTjJX+CkLBETnMi4GRfQbZkz09VX38EkI3KXt9EH7Fb8PGh6g0f1uoHCsQ5+fJBJnhZz36ZGGSzxkq7QLt9PkvNhkkG+u5vkE26tyaI57T4HwNks3mI8td4h5znqnpMUw0BvlL1t1Tts77zz97eJ/7+/8Mgm41BmrS+TeC7fv08lV3j8zvGXpEK/Ep2/70B2RKNCQ1pP4nmq9Tvf2DO2K8gGy/OKZIlFmTbuac9Jz5o1bIn3G4/Av4g0tJE8oNA0G8mPmBZMY9HbCZLIhWDbNEocrOy60y8aR9OyL6aZqBkzx40zUuceNO0ptos3J8g2/qS3Vwe1lBxIlbORAQuoDZMcbpA0OuLqeVEmmrm+k2GDpVWlKNJdqb42uFkqevFRC/Kw6EwLgHs+XwBeElzW1rPPF9+QYwERjzdHtSEajnriMsdQk31VuRlbEWG60tk+H9C0PV7Y7jogemfjXdttECjBf5HLZAIZCMdtiXFJXhi7lyUBDNQHQggomsw3B4YussEtgQjODZPs9vGMHaun/cHuBZnZulccblcLs7j6dF0BHWNddpywxEMO+1U9DmoNXLp4opy5Kalw036nTolcYiK7KKu1TBYk+1fCJqabDXicTSnJHQGDhyTLflOuAthzv7qxh6PF8++MxurdhXxd1ECMdU8qTazkm3fxsfJyVe1FsNiERj72RlnShtpNCcTwJkNAzecfy4OLWiKtGgEgSgx2qTtYlgmyZlaNlWhOOcsURezAyZ1LVrjFt9JnPL63i+ZU5EIwHFuWMpGxT8oTNt+JKmWAz66pGomzgLYbV3XO6cGJ5K9WmJwov7MovqZzOxnKuAwSTZZ5+ZwfHhi3U6kE5xSpaP+Q4e6fyp7pXbiHEwoeQGti539uS4LpX5O4qud7SgViFK/58TbNi5boSqOjQEofAVhecuusfa26sERruoomJNEkCg8NdH44xx3krYDR7hkfduBsxaS2bt+dq5fnxHjljk1xlxkvV+sxZIyOeMURcXtWP9VJn8RchbCB1T3T54QIs4iSV4qFbqXoj/LAiV8L9tcl2zeSZnlV5Y6HoRPBaKmeq9Yc9S/XYjnWufbnuNgkCYyuDPMPdVz6wuW1ve8ZPMblTXVGGV/n0TlbghYlmz+Sv0eScD6+nfZOs88sCBbZ/y+pQMIZCNNthatesIDH2cXDfj9DLT5fF4ru6jHzT6GfWwmgI3kwHIyBI4k4jkSM8tUy1QgGyfeZJDN0gyuc+6zyZX5PB7OCZA08YG8kflMyWQrLauAqzSiidWv4bIFmogruCHZWiUNeOXVVYwqqpc0wTnVwhL8pOuimiGzizaBRzIbiEVAnDbhvIgFt2IImIb1uJgB5/X4kZYekAOsjGl1ceARSOqTO4jbBQpLpc9RQ4OuVbAmW6umuzlctJHJtp96YuNtGi3QaIE/lQWSgWyLS0rw5Jy5KErLQE0gAE2nrDtuUCZnt9sr5glH2KdiqikDMdNNTUL7IUQ04eKNJiK6t9IG440jnYE2v6EhM6IhOxzGKYcdioFHHoG0qmrk04QeicKjheF1US5Uyi66Fl79W/i1fzPI5vFQQodaMZH/QUA2mipp5qRsr1U+H77btg1PznuPNfSilHWAGWXE6BNL/5jFI9lHLYZtjmhDFpgx9neL+TdCbYKf7UZ6OIR+7dpi5Omnokk0yjp5iUG2urqQfTGZ3GFoCKMmIchVB8hGpUvO7HGW3QFqODKQ0dn1Bdn2ui72YkRKVKZEjkhdTrsF6MYzmlI7DakKnRxk4/qRl+/rc/YHyCbKs3cgWyIrpAJY6rbc/gHZUtVOXX+3t6P6tOmEgK2DAZPMuSewIsZeMSBbPOQjQHwxrsT0AWc46n4C2RLZaZ+AYk5wIJMQGZIlLh9iamEmGDZTgRr7Ut+J39HqoXW1Z0ft8a2E3ijpupIkgidGWNyr04YOzXHJddBiy+McR8wVSYpXrgfIxmVNYOwE2oLmmNVAMLW+IBudJxJT/YdBtnoySBWIU99NpPqO6/U9jy2ToCnUZ3yyN5SGbiI4G1lDylt3O25YPafq3wcMZNPyUKNTuGh77NjTHqUVhQyyuV1+pBPIFggwuBYM+OH1++DzeOH2xmYX5aRlFKkhQTZRZyxGEzOKy9iSGF02YrLtD5BNYFZE6BKRPM7DDrKRJtueikqhycYFVYvvuKtECnnVOCtqavjm2enp/J16UUtqVE0d1k+6nsI4KfFBfn4ePOysxJ6nni/y7ljPo98ou6jX60NGME06OsqoYkljGdXNoaIRTnwARLRylJdvQsuCYhjVi+DWljWGi6bqZY1/b7RAowX+v7GAtTMsUlaLRa2Ldb5KfX4sLilmkE0x2aKGOE8cFq8jGSdJnEpZPdWgnmwPf/+bnB5JQJuXso/qOtIoKUIkgsMLm+OS/iehdVoAGaEQ0rQQvFoYfncRAq51cEe/gS/6GYK+32W4qMouai+jfYL9zzLZFMgW8nhR6fPiy42b8PzCj1DtDwCGhs5tWiHX5YE3EmZWX+xuf+yMadXk3tmfFz5uoMbjx9od21EWiSKgRXFM8+YYfdaZaKpFOWyU6iCRU+l0+pwsR3tr4YRHDhFVa3EszjSFxG1Myth7ivNI8sJ5LztYbHfLxfVC+9W8JoW3ujcACd2bGPliEzKR8IYF+hGowGG6EGsdF+kdcliu7HHSME7mh/O+3IM50kAcpMW4P49kzkQiNmtdGo1kE/p7vFXimTJ0nrBhXWGMsc6zvToTg6HCKtSXuJ7MEVCsRXmfmrapZdIRerxOOpWQiV4c4Ju6D99T1jsnjJGfWSjZAfIm7huiJM7sgFYdJgYJ6lvLVri/vKNN6Nn+XKfNnGWNe18V5m/WkWTIkBPj6OPCFGKMVaC37O3ma9ImvTgv3vGxO9CqXLwxr/R+dOsaOzNOhcHTXc12nBJMSNyunH1KMYPrZNZwm4/dKLGPobrHRQFB3Gd1AqFo9ibfSqfEMyJDoBM82O8gm4t0UC0L2ce9WGaPzS7cR5RFZJtPwCDV3ASuuRBxu1HjcmPdls0oLStDx7Zt0Swzi+cZ53vW9/1UfVKyIOEsxwKudsaj6J9y7qFEQtQ+SSEjZhwQ7yPuZ++NQudcbf5R+egfzT8iAWBse6X5lMdxR4Oh8tQVAaDOV2QTun+iQ50XN/+pcctkwMvxjpivNO4qDECWzN6u6qWtm0BLkfqyelO2kUyaJMYcNW4mno2S2ULNf2R0US5lh0RAe/1nuoTPkzYT841qR4nlCtSTks2Hql/bn5MYhE+86VT/N6n7zAMBsnHiAz0/BmQrq2yBwpY94HL7OfFBwOdnoI0SIHhIm83rBVHOzDFaFpuwHQLZVE4AAr1iD4FXSd6Y8D0MA1Ed2LOnFE1z8+D2UNSF6MdEFkh8qBlGaLJR2GpGWhAecxgT16mrrf6t7utGrSY12coiYXOcFyGaotAmjdXRuSjxAR0KZFPLmFT7BJruAqVQLcjP44avwj0VQGYPN7UPd1Q4YrL5vMRkC7KGjpxypW2s5Q5dp+sE6Gn8HlqkEmUVG1DYtASumo8bs4vur57YeJ9GCzRa4E9hgVQg25Li4phw0Sg0uRy2NNbiDGELG/hvgmxqnhAJEQCfTtlHdWRFQjgoLR3XnT8Ybf0+NAFpuFUh3ShCAL/BIE22yKdIIyYbJz74I4JsHtR63ajwevHl5s14duEiVHk97HjcNvIqtARAhHpaKtTlUCebt+vTuHm+5STvwG4AUxd9jJVbt8GrE8hWiNFnDkQzXUdGJBwPssl1hk4Meoe2qnNBam7k2cNvHAmPnAv9hCCOWNnwIizGGXQAbmQvXvQze1ElVnJaUZRbOMECaBEgoHB27Q5YfQAldY569pNPPo5oJMJOyE033cS7u3TEr8/km5haImKFGbf01A18//1ydOnSBZmZmeZO7GeLPsLSpUv53qcNPAO9jjjSvLY+zlNSZ0dWop2xkAjY5D4qQZVEO8OJ2iE5phTBkIg3lwi0SAx4JgafCJz7ccUP0CJR9Or9F9MhVmV0OkkEyvzw/QosXPAhXB43rh01GllNskWxE4RG251hO2hMdf3BwoU4vt8JyM7OhsflRShUg88+/xcGDBjArGEnwBiqqcYHCxbglFNPRUZWdkydW/XiAH0kACkc+QS9XyYls9dFnP1MYMUC9xKNMQowEL0u9nC2GzvYoepQhQeKK8WGjnL2zazFjvvGgSxSloa1N23vy2OA7fWVc67AQPqZsN00AGRTz7BH58SDQDQeCZKD0Db1iNgcWT/k1HE/tIEfVC4GauRmWC1J5HgIcDdAo4SfEv/IjY1kQFtDmTvJ5oNk4brme5rjp9UOxbgiQAmFp1pOsVUvJDpO8gc0z705ey427NyG/KbNsH3jRlwxZAgObtMaQQITNUqpJCQS7Pata/wy26ON+ZUYXI/tP873VXZJzMwivVc5f2g6fv31V6xesw7nnDsoIZvKbuNNGzZiw4YN6Nu3LzN6FOCrgBdzHJH3f3PyFGzaSHrjHvz9jjtYNkn1YTXuinlWNKRE8586n84T6wYBVInzDd5AUKG7DW4/st+Ym0GyBCwkYdPQpMzkYu5U7aNhKxTux2bh7JnV5XMcmzUJ5xe71IltbaDsx2L8jvGhro2ZVGupZNf+WUA2S5NNZBfdWdoBe8qbo7B1T7jggz+YhrRAwATaKGSU9NlUu7fbj7OLMpMtQ84KVN2iNdMckuigv0Z1nZlsnHjTRTOBWL0mB+XVOlFGUlLiTQoX5ahJq/dYY4z1bLUJTqw7zi5aHgnXm29IJ1ZWC32azHQSjU6e3UG9rLlDqlKoNiWQTSCJ9TkoBKW0vBwBn49jdgVdzzpMJFGiislANlQvglf7FgFPY+KD+ti98ZxGCzRa4P8HCwhmEy0eEzHZlhTvliBbGmuyhdXEZGoWWUxnYS218+5YOqR0TvbS1o77WpOmtUQRjDYBmtDONwFRWZEI8g0dw884A70KmyMPNWhiFCHNWAOj+iv4GGRbA5e7lNQVJCVdbQnxlG4r8IFjspnZk2waUWISFyBbOYFsmzbhuQ8/Rq3bhXRNw91Xj0RHF5DFYJFiGiS2bywTXZ0jQCPrSPyZykFMA8q9WgTg1YULsHzbLrZ1n8JmJsiWHhUgGz3LrBXexbbv8Me2G9PphYH+J54ALRySu9KiXHanRt1XtT77OlsBXuabudy4+ZZbMGjweYmBNpeO5d8sww/ffW9tBBoa3JKRxPcWNCW5sBNPZSfZpSM9PRODzhuM9IysODDPXgPKDuTDqKQdoo2K+/Y5ojeDLLT+Wfr11wimi0WlCbTIl0y2ihJWsupt7epfceH55/G3ffudiOeefYF/f+yRCZg6ZTL/ftfd9+D8oRfFyISwhpdhwOumKAHrnZ1Olh18EkChC3o0itHXXIvmhQVo2aY1rh1zncyIK5wUO9DiBMeSOnES4Ckt2Y2/jh6F9u3bM3DY9eBD0OWQrmiSnxfDSbEAG8v6gpkidpydzAFoUVx88cVYveoXdOvWDZPenAKPj8Lixa66k1FC4+asGTMxftwD/IAFHy1CYcsW5sOcwJjqb+R8R0O1WPnDj/j000/x3nvvYXfpHpx82ul47LHH8MPy73DLLbdgV0kxbr/9dlxy6WUxjrkHBj933H33I5AWxDVjrsPwq0bEtg8hZyXaqaw7xQikcpBj/vFHC/nvZ51zLi4YeiFHgnD7luA3ATfc32ysKjtT0Mm8STRS0PXUn3mmSYxGxLRtYjARMMWZrD0c/Gjra7Z6rMOHsI/5QiuS+iz1U9nuZOIYBYS5dSE8o0It3dLJZwkb6XDY26QTbLX3bba3bCu6WzDNFMPR7q+IlxLh+ww+ED1KfnZrxI4hMgL9E+ML14E8h8oU8XgZXPvil1V4b9nXiLoBfzSKs/oej76duyKoRcH3YSZVvd0856s08LNkJEpj2b211KCXYSbtoZGQ3qfG68Uvmzfi7fc+wIhR1zD4/Nuqn7Fi8RJcf9VVSNM1+DWr3lRh48YPsrFuMaR4jHJs1NhfNJ4fI/+qGG0Oq9h90nA4jM0bNmL9+nX49ddV+GXVKvz0w0+orKzktvD0c8/ihH79Y/qzvd9QSxz799t5TGjesgXmzJ2LtLQMCUYJYEAxZ1SA+lVXDsd33y5joH/FihWkkguXTAYl2q9osck2OuyvIzYxDDz26KPYuW07du3ahbv/cS86dT6Y6ycZU9hev/Q0Ows2fnNCPNE5PsbMbzzwiPnHDtirDQ97meNAfAP4+OOP8Nmnn6JkVxF69T4So8aMZrCwriNpvauLdI1lqZSmvDU2WlC6Igk5N/MSPdfadJFPdnvMebau8+uHnjSw68pxi3Nj8uKM9PerEfBsRYb3O1SULELQ+xP87u1wuWrgckXkAxLblNudLfFBdbQD1mxsj+2726E20g6ZTToBhg8+Chf1UmZRS4+NQTZqv7Y5Ws3XNHen+fzSb7HNB0p3U2r6c/uSHZPqvaqyBhmZacw6dOYgcE5LqnNSP6oNheD1uUXGUxtLnkF9E4S1NKnpmQyK60BZTc1egGyV1dzIKDMbHzbtg0RVqswfVSlU6wmyqcQHTpDNCc6lAtkqKjaieX4xjJpGkK3hXa7xikYDeIBuAAAgAElEQVQLNFrgz20BBbIJlowzXDQVyBa/e5QEZFNzRUOzGDbQ+LEgm7WMU4tgFT4a0KOcEIF02gYfcxRO734oClCEJvgNrsp/I037DEHXb/AwyEYwEvMHRNiSedhmHwJZ4IOuBxExWqI2cjiymp6M6shfEDJawjDSCOKLCY+o16slACeFA0c7/F6Ue934YuNGPP/RJ4h4PZxN9e6RI9DJ40Y26c0xg8Pa0a1r5y52f9u5jxr/md6eQnmqfB6UwIUXFyzAsp1FvAAlkG3MmQNRoOtwgmz0HAHoilUQOztqp9vGyKJlCy1kevfqAT0aiVlrENNeLb4FqCOsqRa2yZxgaq93jL0LF1x0cVKmynNPP4NJL79qk8IQzH4us9xpZ6a/i/Rf4+HIps0K8MgTT6NHr54Jn5Fwv9Vk3Ig1VZ/eBLKF2O1fuuwbBOV6ywSjVOIocxEZ25piwt4MHa++9CJeeO55Pumqq0fi//7vJrbfow9PwJtvvsnL0zvuugtDLr6Y2TRUh+pZdgBMsWhMe8tFZiKQrWjbdpx26gB+JgFPCz76UAAOcSHMVt2pt3A6yWa7pZZvAAvfX4A7b78tjuHTsnUr9OjRCz169ECvI3qzYyjaV/LQUdV+qFe9/+48jL3zLq5VstN1N1yPqupqZEjQ1BpRRL0TiD1zxgxMGDeOi/7hp5+ioFlhXFuk9yFn9dtvv8Ga337DmlWr8OOKFaiurhTLaJdwrvKaN8ekSZPQvGkBzj77bOzcuR05OTl4f+GHyMhU3FQdWiiMs888C7t2bOM29sbUt3B4zx5WKFoMo8MCFBTIR076ww89iLemTeXnjxh5Na6/8f/M8Yn7Eo16ZkVYjJ5E7TcZdqbqjVlktjblPF/VjwLuicEU9voQIhaCLIsafa3gZguUtrd+VT76Sa6YV9fhj2rwkYNEDjvpSBJLyiVCETlEmoBkw4CfwrUJ1NJcDHI5w0/tjDJ7W7A/XzEZSDOTEtNwMhoHeygRj1LAkPS/Dh9xPAhAMjR4Ndocig391CmE0g1U+3z4YMVyTFv8BcIeN9IjUVx88gCc2vVwZEUonNLSLXOO4PWafxp8ktXXCGAk+7KGa4L7kBNNDnPMdo4thJAkK6pg4PtfV+HblT/j/AuGMBuxes8evP3GZNxx/Q1IN3QG2ZzabLFtVLAYxXyhEicIUNMerqjmDycwT/faXVyCcKgGtbW1/K+yrJyZMWVlZfxz+9Zt2Lp1K7Zt24Yd1CeJ7UG16RYgEc0XvEnhdqFZi5aYPWce0jOlD22zDbWvtWtW48LB5/O3l11xOW646UbWq6Jj586dHNmlnHsVAfaPsXfhp59+gsfjwsx3Zkm9PglO85VutGl7ELx+6hGxh53hJsYiyv6u4dyzz8HG9b/zyY8+/gQGnHo6288+tDjnBvGkBIdjvnL2f3v9cBlk+KioMzHLJmxD8lEKMLXmDR1TJk/Gk488wmccc1xfvPDSy6LsElxVNuQNCMngtW+iEKBSU1WNaDSMaFhDJBriOZnrv7IS1dXVqK2qRkWFaAMkh1VeWoYdu4pw0aWX4OQBp9pAY1FQ5/qLbPXJoo+w4tvl/PcWbQ7CJcMu5d8PFJCWqHrUd/saLmq/t4Ad3THZRTdsPxjF5Z1QUdMaTXK7wONNg98X5PYdCFKYKIWLeuF1e0Sd2BIfUD1xv6I1ZTDNJlZje6pzt04CbXRdeUUVsrIzGGQj5isz/lU/teGEAhyUMTguN6pqKhnwCwZVToBYdrFlO3GdAtkiUR0VNbUNANlkhhdqXHsDspH0W2lpKfIZZLPCRZNVuBNkC/opdjdYJwOOCYCOcNHKyk0ozCuCXr2IEx/YmWwiK15dTY4xXWhGOjStOWr0rsjIuwg1kW6IaM2hG7TosWj8dd+p8a+NFmi0QKMF/lgWsBadYlKnz3ZNNhUuqhIfRAxJsbYx2aw3kssCGSYl4Lv//sE7r3JXlxeBzO4iRpuOtEgYOZEQju3YFpf174lWWIu00JdIq1mELNdq+Nx74HHVMq/CZDVIVoZcNpl6Qf8tkE0x2cjJIpDtnquvQhcFspETY2rEWNoqcbViX5zwFp1tYkzwmZgptKuteTyo9FLKCBdeen8Bvt6xixexRzZriuvOOpPDRQlkI3t7dGuprLLGJZ3/1UKbiqJFBIOdFtwS1LGzEN555x2Mf0CAHOMeHI+BAweaC2n7QlUwkQy4KDM6CdfKBBJ0ndodp+c8+/RTeO3VVyWTLR40FqFcdu0oC8QkbaRDD+uOf742CcF0AlbFYWlSybA1B5PLnl2dzK2YbAQKLrEz2WS1OOU1VLideg+LIUCLUgPnnXUWNm9cz2WZMmUqDj74YLblU089henTp7JTc/sdd2LQ+UPM7O6qbtSikZgRbtL9S3Eo0OrbJV9j1MirGDQ87vh+ePalFxCxZQhMdJtEILCTAUO2f+LRxzB18hSTUahcMDvjge6fm98UR/Y5Gif064fTB54Rp/WjAGhd0xCprsXgQWczGNaqTRtQu/r400/w0EMP4cILL8Illw1Dk/ymZrHJMaQWNf3NqXj0ofH8/Sef/xs5LIkiwoZV1l2qtu1bt+KMgaeB2HJeGd6mXKkTTuzPtj/uhOPhoV18lwszpk3H+PEPcN3c+LebMHz4cJlcRMdbU6bi0Ycf5mcOPv983HPvODADTIKJduBQjHmi2FSXihn1+KMPY8qUKfz9yJEj8dcbbjBDbhT0waGM3G9ivWunFo49m7Rw0sUD6XnklFaUlrETSmBFSUkJ9hSXYPuundi+cwe27tiO8Q89jHadOkJz66j1erAbLry/eDED+DSuKZF/ez8RHSuxK0o2I2Cq18EHo12TPOTBjUA0wiAaHSIM0Yt1pSX46ptlOLn/ADTx+ZFp6DwvEHAjxk2VF06OA6r2zflPdEg6T5VEaYlVe71YunY1tlZVIuL2IUqsPOXQxzBhLUYEgZ8E8uWnZ6B3x05oAhdrWlKZiA2s+gLN0VT+Mq8L761cjumLlyLkcSEjGsEl/QfgjIMPQ3Y0wlqkikUcY6sDuNlFfZBYaGTjKmLbuQDixIgAZQFt2VTuuBcx80naUIGNNOOGoKFWj+DFf/4TJ/c/Ce1atMSXHy1Cs7Q0DB14JtdpQBd1LaYpGWorHTs1T5BTTRskVVVVAhgrKUVJSRGKSnZze9y5fQe2b9+O4t0lmD7jbRBASKWislLI7nNPPYPXX33ZDBVzbuLYmbl2ppXYuATy8wtw6KGH4fBePdH7iKPQvXt3yZA1R1kOUXdpOm684Xp89dVXaNGiBebMmcObIIsWLcIVV1yBr5YsZoabk1XpNicaXehMsUafPJgd5cL8999joM08VWqgiflJnMvtC2AQ4p6xd2P+vDn8/ejRo3Ht6OtQGw6xndS/3zdswrBhw1DQvJkpk2C/nzOyQdWHGq9pfCCwqnwP1UcJjxFFRUWiTnZu57GBfp8+8225WWLTHjUTUYk653FHvbIBrPjuewy/bBh/37SgORZ9+glLSRXtLsGOrQSG7sCmrVvQpk0bnHraaXLsFDWrxs/Ro67B0q++ZOYgR3vI+3ukBqroU85NTDcycprg7Tmzkd+8MAaUVFViVg10ZkHPmT6Te8ahPXpi8rSptnHYecWB/dxgkI3bjdj24GhNsx3xosoBsnXGmk3tGGQrKWuGFi17wOMOIBAIwu+Xmmw+P7wBSnzggcvjkWw2652jtnBRO6BqnREL8ao1HyXEVIkPVLioHVxNpu1G815FRQWDgOlBsfbhtWhSiQsR2UPrsZBKfFDvcNE/AMiWFghKRkHihtYIsh3YDth490YLNFrgz2UBJ8hGb0chgCrxgV2TrSoYQHKQzQawJQgDNOOW9rv5knGWxIPMHU75XIuLRrvfQEDXESSgLVSNbvkujDmnO1q4fkRO9cfIc/8Gv74dflRQLk+w6o0ZOmTnIvynw0VjmWxOkO3ekVehi9fNLD16R2Zm2MKFEmz22Rh6zoCmxJ+V0Dg5UpVeD4rdHhNko0Xn0YWFzGRzgmyJwl8TNQm1w/v6y6/IMFNrIe08nzbvdmzbyl+3aNWamT/qSOSC0/sf1rMX7rhzrGTrWHekBRTtTFdXCIaRuRh2oMVC4wnYvHkjbrjhBoRqanmh375zF7wyaRJymuTF7GLbw0Juu/VWfPLRIiAm9MhaHLIuDYWlqIAINzkPIrue0hGxC+0SU2Thh4vQrLC52eZZWFsuCD//16e4+a83xGqJSP0StWBULA/JezSZBOwkscCzC4MvGIK77/1HnTvs/ExydjQDM6dNZbYUHSOvugbX3XgDjyv2kCUn64GB/gRJKcx+LFlwBIBEQ2GsX/c7fvvtN/73008/MpuDwrXsB9V3YavWWPDhwrgEAQpku/Wmv2HX1u34edVKvvSVV15B10MPxaBBg9jp8/oDeOvtmejYobMYAyiRB222G8DkSRPx5KOP8fdfLl6KjKxMM/SeF9xsQhEie8utf8OqlT+ia+cuzH757bdf+XnT35qFg7t3Y6eewEx6BIWTDji5P29O9z+hP5565hmuC/p87llnM1iQn5+P2XPnIjsnn0E2U9DfAMbd/w8s+fIL0SZMUEX0CLI7sS4Uk46Yelk5QtdN2F+A0IJ16sa9/7gffY49hq/dvHETvl66GKFqwewhJ6SqopLZHfQ7/RO/l/HvVB+K+cltmtumh50wBlzcLjzxzLM4vv+JDM4QsLZF13D3C8+iNOBnNpidQRwLtMlwVtuGjugnLgaXSJvs6E5dcP4xfdEmM5M/0/MpDHGPYeCRyZOwo7KSnaiB/frjuK6HgkYPCrsXwJYA2sRhC36U/pAqlxpf7ZtUFT4vnp87C99v3gQC3Ljts16jYDYxM9acRiQDzAXejAhoGtrnNMHQ409ArzYHISOsM0DIGw28ESbkAnZ7gA9+/gGTlyxmO2VENAzr3x9ndj4UOdEoX8Mgm7PXHkCQTW3SVfu8ePPDhdhSWY6wh95fWDHRxls8P1xkFdXdOg477DA0y2qCxZ98ipriYvRo1x6DTx6AbLcbvyxfjnU//4JwdS3CtcQqEu2vurIK5eWlqKysRmUlJcArR3VlJaJRgu6sQ41FSoOc+tBHn3yMgmYtBFjloeQEOnZs2YYzzziNx2wVLslOum2NYdeJPH3gmTj00EPRpn07dOl6CJo1K+T7Ub8S46kEoU1AR8dLL76Ij95/n7XYyFTPPvssuh3WDWeeeSaqq2p5Y4RC4+fPn2/2YfUmdpCN+ZeSPSiABALc3HhvwftofVAbEcocjeKTTz7h9yGNq1BtLbO0wjWCqUf2+3HFd1j5wwp+BMkgkEZWRXmVbMPyHVwePPfiC+h7wvEiQQIM1rT8ddUvXB9qfKgsV2NCFdeHqKcyrh9iitGIRMxRcQ/rINCUQvY+/exz5Bc0NcdvpZ25c8c2GFGNxxh6Fv2k96Dyl+4uxtzZc7i/0fxFen4lpXv4fdVB9z/plAF4/ImnZF8U8J8C2e687VYsXPC+lfhE/s3QXTymCxBRF5nt6TmsMeeGJxDEU889i6OOPS4pyKbm54fG3Y93ZszkInU7vAfemPqmOf461y+JNqFiGvQ+ftgnkM3WianZifB2yWTT8lBrdGKQbZfUZFPZRdP8QU56wP+Cfh6LSVvQHi6q+lkkEo3RZHPmBDBXq3J8pjqhNhmRkZT2xAdiLBL83kTjj/i7C+VVlfB53KZcmZhdYscy9VklUnC5faiJhlFaXtkAJpscHCsqqjjuu6HhouGILhYFKcJF7RMoTUIqXJSYbA0G2aLlqKzYgmZ5RY3hovvY+Rovb7RAowX+vBawh5IkA9liNNl4BkoYGFCnkZwAT5x2SoNNXDfIZr+dk9HGst26Ab+mIV0PIzu6G20CuzD8lDbonv0zCrSfkG1sQppRDJ9BumzMw0lQwv8cyKbYV7SQq/V4UeF1m5psIbcL2dEw/jFyJDp7PAyy0Q4/gWy2PEiO8u8d15CsTk4QtZVKnx9FLjdelEw2J8hGiQ+c4TxOI6paJKeHFtDk2Mye+TYeuH9cTKBIfBZF8U2M+K10YMUzxDLV3Omm8B3dhaOOOw4v/fOfpjNiL49aYPN1Jqgqd/slc8aj67ybP3LElRwmRMvyDh064OXXJ6JJ0/y4+9qZRbfcdCM+W/Qxl9nqD7F9yS6LIWooNmGDvdVTW1j40cdo1rJQaIFAE6AGAXWGhovOvwDr1qwxhcHtgBUDfbYFo+mc2d6bgSLDhfMuvCAhyGYPN1Ji2QTuThj3IGbOmM6L3McfexInny7CZ8Q7izdQ9bZ1yxbMmzcP144axQwPM7umo6EoO27ftoXZUOSA2+s3FI2wwDhp6hEbZPny5ex0XTD0Ytx5z1iplUXsJMGzJZdqwXvv4+7bbzcdqQsvvBBjx45lBtv06VR+YPR1f8Woa8dg9pxZHBJmhV2SU/k9vvnmGy4HhV2qrGhkSwJVzh9yIQoLRd2oBT0BKQ+Ouw+zZs5ge0x7axa6HtrN1JC5fsxoVJaWsa4TlZ8051RboR35zZu3chny83MZWDZcPrw6aRI8AdKPE3a96cYb8a9PqJ3ZtBBlXzCZdJJpo9qXkwmo+gCBYP379+d7f/rJJ7j5xptM8FtVkRMctT5TH7WE2AVQLOqf/kLAxm133Imhl17CQEyF34eNhoY7Xnweu4M+BsSUgD+Hv9uzZiptR1kI0b5ECCjZgECm7JCGvq0OwjXnnIssLcrlrvJ68eq8OVi6aSMq/AQAeXiMOqSwOS469XR0CGYiRzcQpAQCpMkoh8mYsHSbZ2b3WwhkIvYdMXyfmfsOvt+6mUG2iFfAdZLfKAAFZh7SC3m4zBEvIWjEpgNyIlEcHEjDvcNHIjsSYdBPjeMKZNvjcWPBTysweckSBt2IyXbpiSfjrM6HogmDbBEGCk0mjsmEVfZv8IQbc4Fwyu0H6arRJp0X5T4Pxk15HWsryniuornCTDah1g4JmIiKtSj8P0pKpKN9bj6GnHgSuuc340RF6VGq2yhefOpJDu2n/mQdapZQcIlgDysdRrO9su3VSCp+Uh+bNGUyevTsLRNtqM0KYPIbE1G8cxcLoOdkZTMoTRs6ubm5aNmsANdccw02/L6OQbQ58+ajXYeOliwC9zuikQp7qTFYlbBo5y6cftopQCTCY9KgQYMxbtw43HX33TwuUv98Y8pktG7bmgEqzi4t2yS1PQqd//nnn9k3nzf/XZ7jFIirWOMUsu8LiHBRQ4uiZ48eImzONg7T79aGkOihfIYELdQYZDFdgb/fdSeGXnSJYPAYGp556mm88drrNradbdaWMgtibJBgPm0qcXuQc7WsF8VCovJPeXMaDuvRkzdoxPoAuPeesXh3zlw5h1gzIv9G9jHhOmVlOeLLzQNR3250PuRgvD1rtqnXZrHAgddeeRlfffklMoJpXO8ZGRn8LysjE9kZmazxRRt8xHwngIXul19QgCcYID086YaUZWMdEx4Yh1lvzeD3J5Bt8rTpMfN9ok3RfV83J+73DQbZRGsybxYLAgqQzTAC0I18VGsdsHZzexSVdeTEBy0KD4fL5UN6WgYz2Uhz3+N18+9Kk03psNEDqO4JIBWJDzLrzAlgX9VSmUyQLS+XATy1iRlrBaudKN+GZAUou6jf60FamggX5f7iMJ+KvFTPpQjI2kgYpZVVDQfZyiurGGFsaOKD/yzIFuEBRouWo6JyC5rn7hvIZhjpHB7aGC6auGM2fttogUYL/G9bwO60O0G2p+bORVEwIzbxgblSbRjQ9t8E2dTkyGw2qctBCzFyrigjZrpeiWxtJ5rpazCkTxD9OkZQoK1Btr4VaUYpfEYNPAaJvQqhZev474FspMn2pdRkI8cuM1zLIFsXr1eCbIKxp9gYidMGNbzt2kG2aq8fu9wCZFu6YwffzM5ks4NsyXZi7e1PgWYCZLuPF/3PPPMMevXqZTpFdgf+3XffxROPPMrPvfuef+CUU06xZQ60vC/a5T7l5P78tz7HHI8XX3mZazIR280J3bIQMB/CgkXbtmHEiBHYtmUTf9uhUxe88tqryMlvaoadmOGpEuRQgNZtN90EyupJx2lnnI6srJyYMtCz574zy9xxP3fwYHi9fhmGIBgEdA4J5lMoDZX/g0WfMsjGJeTkAAJkmDpxIp58nGzj5rCYiy65xKxsYsV89smnWP6tAIgGnHIKenJ2UXtSAumMu4BOnTuj99F9rOtlH6IzmMVB2RFlaKLXcOGSi4cys4yOqdPeQovWrZDdJIfZIcppI3uSdg7p4FH9DLvick5MkQj0oeeIdzdw9fAR+Pbbbzmk6t5770WfY/uazCtVQKonYjcsWbIEzZq3ECCWdKSFsL1w/nYXF+Gvo0ZjzS+reFy4/vrrcWTvIzg8i2zRrXt3vDHlTV74X3n5FQzgmYxMyUYUkB2/fUykNQEnr78xCT179U4KsrF9ZsxE10O7m+Gc/fudiD0lJWa/jXe0LCdbAO9eLFm2DL40v2ASGjqefuopfLdM1C2H0tkYgtSeiaG3Y9t2dvwLCgrQvEWhaR+7E0f3v+FvN6N37958j++WL8fI4SPiQDYGeCVDhxKVUSa3rKwMrF271nTdiTnSrFkznHDiSczKad6iJQpbtWSdqmBmBjSPG+V+L36HgTteeh7FaT6EPF7OCk1gS0DXQAB3PGhkAXYUNkmAE9meQISsUBhnHtwNw07ojxy56VAGA/O++hIfrvwRpV43aryCKUrabbkALup7Ivp3646cKAFelIJBSNyoyHkB5omQebYvhdhRyCKHTgkmeJXPi4kfvI8ftmxkfTnFZDPZFlIrkO7OCWS8bhSHwxyqGNRcyKkJ4eIj+uDc3keiSYRCRoVkAbP/XF5+RwWyvbF0CaopXFTTRLhox67I18U1xGQzs4xKUEsxt2JZQ2bXto10Aniif6yT5ZhLYjcJRNgcfRd2e1Hp8+Afk1/D+sryhCCbYFlZTEQ1JpBNaS4je+luF9dJk1AEZ/TohYv7HIccbgdR+DUD0ya/gccfeTQJyCZgm8z0ILdFqqNNmzebGo28MdKpE47texzateuAli2pHRaiZatWzFylFyHsh8c3WzgmGcdjSNDY1BLVMXjQIAbZ6P3nvrsAbdu3s4FsFohnlzqg2xJoRMzYObNn4YF772W2YqdOnZghfd3113N5L750GG674+8cDhsJhRGqJrVCWR8GcP1fxzCDjEC2f/37c1l/Yixy+7xmIh5zbDR0HHvMMaghEICrIHYWpP5LQCLrjtVU8XhNmY8P6dYVeU2bonnzFhwiSokZmuRSj1Hjno5Jr0/EM088KZMDqFFRPJmeQu9HgFV+bhMee7Zs2RKjqdqlyyE4+phj2H6tWrVCQWELtGzVxgQIxXvrePyxxzBl0htyjBRi9koDj5jfWVlZ8Pk9KCkiCQsP1++AU05DXkFTNGvWlMtP4w6NR15fgMuixi9lJ7uerern/JOYzKBM1N/huuuuQ2V5Gdua1gHPvvQSmhe2NEP3Y3uV+KTWONQmxzOT7S3+npls097krJtiXI9V7rDqL9Fd9/27vQbZ5ARoru+oKDQW8OZKAJqeh5DWEWu2CJCNwkVbtugBt9uPtGC60GSzMdkSgWzUD0KUcV3TkJ2ZJcYaSgST4DDBLrmhp8JFm+blMn7l1PZXn4nUxfWjC6axANnK4fd66wWyyddmsJUyoTYwu6gQxa6oquZY9cyMdNHJHZ3T2tGxstWRcQhkU5pspGWnNBucwSh2e9HfaKIkqm9SJpsUQOaBixMI6dCMKBsoGiljkK0wrxh69UeO7KKULltMWnUdopEIkK1WE5ps1dFGTbZ9786Nd2i0QKMF/igWsEAFoadihovuLsETs+egJJiBKr8fEaLE04I7hpnw33uLZKBNfUpkOg4SaPPrIQSMCmTr25Gvr8aJnV04r3cGmhnrkaNtRZpeDL9RAy9lXdI1GS7AkJ0ADQ5E4oNECwhH4oOYcNFICPdeReGidpBNyTvH3ywOYGpAFliyHzmHBLKVuN14zgay9SksdGQXVbovaitQhRcLkX0FoChmBC1u35n5NsbfJ0C2l199FQsXLsQP33/PL6EAg0GDz+fFz/j7hSbbg+MnYMv2bfjwg/f5s3q/zMxsvPLKP3HU0UfwtcccewJeeDkxk01YSXjPBMTQ2kKBbLTe2bJxE0ZdczVrbNGinPR1nn/xJWTn5Yo1CC84LfBZhRepzOi33ngjPv1YMIzefW8+2rRtbwNmhKPa54gjEa6lxAcGvl72DQIyu5yqQbrX5cOG4ccfVzDwaAfZuPQGsOa3X3H50KGIRCJcnmeef44dJaHLJazz+MOPcJZJesc7x96FIZQQQopDi9AH23tIDTvRb5TzpDNQs2HtOmzatAGbN2/G1s1bULJzF35b/Quvx+zgk8fnY/bZJcMuw8mnnsJ18dlnn+Fv0pmkUj3z3PPoe6LIvmdnFYj30rF0yVcYc/W1bAoKkZ3z7nykpWc6QDZRbrtDq4THLRtazk7FnlKMHHEV1q1ZzX8mp5z0gdIy0vHWzJlo07Ydfz/isiuw4nshUm0/7LKFalwR5Xdj4huT0KNXb2zatAlLv17MC3xqTwsXfIDly5dxGUeMvArNClvyLY855hhcefnl2FNSjPTMLBx77LFxzpYCmRaTbllVlQTZqJ0ETTvYd90tp0LaxQAmvvoannn6aX7+sCuvwN9uuVnqZYn2ITJiihB5YsZwfCwBzDt34Z1ZM5nJEcwIMpsnJydX/sxBk6xsFqauKNuD60aPkkCrm4Xeb7r5ZgwafC6DxvZ2JthnYu5RINvfX3wOJel+9juOOqgDhvY/BQSVBKVmlGCEWZwCArcIeiiFjk/XrcJ7X3wO0khMD0dw6RFHY1DPIxig8ZD+nseDKo8b68rLMHXRh1hdUoRq0n5z6QhGDeTXhnFS1+64dHH1klUAACAASURBVMAApEWIDUaegEjSQiAXjXsk6k/3CYVDSPd64ddEkgWKDzbk3yj7J6XNCbPYgDWuCDU/wWIjxc8qAMUwMG7KK6glvVA9irxQFBNGXIt2vgAnMfBpmpmIgpkSMSDbV6DwTALVLjrpVJzW7mBQnl0Oe9WjDEIpNrF9W0yBCgTO0HuRDbn9Ul3oYJahy+tBhDoxZebm5BFC55FACU5sIMMg3boGn8w+qbm8qPa6MeXDD7ClqoKBUsViEyGzoi2pHi6YICJElBJGVHs9+L2oCNXQ4I1GkVcTwZizzkbf1m2RpYURiJIaNrDqx5X46osvkZOeicysdGRnC3YZASxNmjThfwGfl5m8o68dhaKinfx+hS1bY+w9d+PY4/uKhAgym67lnMduHhLIJjISiloT2aStEYBm/3PPOUcw2WiTZN77aNuhPWsMisM2jkoGlXh7l8x8LrT/3ps7B/8gxq0tnJR01GbMegfBtDS+06KPPsJtN/+N64ABOjnec3+XiRboO9bpdLnQ5dBDMf0t0vyijKOWaDtlNtaNKGd2JBYRAV/0k/4FOHujjtdffRXPPv0Mt9ZRo0dzFmPRPkT9CcBXyAkoe/z040os/uoLHh8yMzPNOqG6ofqg+knz+rH6t18wZgzVSZEJghFzj5IUmIzHBJsXYqPFBWIzk66a3+Pl8cb5DlQ+0t0jBi6Nt8Qm/mDRRzFMapHMSL6DnLvFrCe13xKM8wJo1vHlv7/ArTffhJqaKu4vRx97DB57/EmkZWULpi6L4KtkG3I9IXXk6gLZprw1DYauNGNlARqwLnMUuUEf9xpkS/KURCAbhYvuLm+OwuaHwedLQ8AWLkosNmay+TxsUwLE7AeFexOTjZiE3N6TaHI6+3EsyGZplCYzjj0nQDnJCXiIyZYm9NhSWJTZyqzJFkUZhYuWRcJcnrou5EbH8bVg+hudnZ2ZYVHm63ioemA0osUkPiCQTcTsiiPR8xXIVlpehqA/gPRgUOymyKUXX2/rjdTJKQU5VQLt5iommwLZPNFlCHo3wOMphpt2XVOCbMJ50pGOqF6ImughyMi7kEE2XW+JsJYuBW4bxuZoUKtvPLnRAo0WaLTAAbKAAiviQTYvSn1eLC4pxpNz5saBbHsTKnogXmFvQTbndYLRpsGDCIJGKbK17cjTNqBn0xJc2q812ni3oom+BelGCfx6BbxGLaXEkUvA/zTIRstf4WSVe734ctMWPPfhR7z7n5UAZFPi3bFsMbEJFlePDVjMsQaUi0A2L4rdXjzvANlUdlHBZHOAbLIxKECCPpLDwDu3MrHArJlv46FxDzCg+dprE1FauptDM9V70Pzf9dDDsH79ejxw/z94PfHA+AmsU7Vm9S/8BN45d7ng9wcxePBgHHn0Efz90ccmDxdlUIyeYqPzqHXHVVcOx9rfVqOyvJzvc1SfPnjiqSeRlpklQsG4KcSuS+g8LjOBiS4DMSDb/PfRpl3bBoNs5OiS4LQJsn38sbl7To/SwiEMHXIBNq4jFhEw+Nzzcc+4+0xmBVU9rcEee+RhTHvzTX5VO8hmMc3EO4ngm1i9HHqnaDiEY/r04efR+/HCWIJhak3HduGbWKs8EuK+ZtS1GHP9X9nJfP7ZZ/Dyyy/ztU2bNcOc995j4IyeSQt/yafjc//vr9fh3/8SbI277h6LIUMvklo40mVXTD7JtEula8Pl1TXsLirG5cMuxQ4zHBS4b9z9OPGkk5CVQ0FqwIjLL2NB7bZt2+LNaSJhxP33349FHwrn7fMv/s2OwezZs/HEE0+YIFvPvxyB9xfMx11/v4MX6vb2QPdVbYf+QmGqlJRgT8ludOzcBbNmzxbhx47wRHr2kPPOZaYYXbdk2bdxIBv3JVM7SGTJ5fW2AWaBPPH44/yZQjVv+/vt3Hb5kGFdVtli17iJhKL5voIyx4kORl55BX5fu05qFXbiftKmXfuYaYA23kkPiex55ciRiHgEyLaemGwULpomsir2bdUeI04ZiGYAAtLRYeaK1HHiLHaUZMHlxm4A075bjE9++I4ziGZGNFx/2pk4/qAOnAyAQkhp8571JD10vgufrPwO73/1JWo9pOWmo0koilGDzsORBx3EiQcIZFMHAWwU/ljjdmPJzz9i5U8/YcSFF4FyRZLmm9BAIwCCNMWI7SYzmEr9H8EUFcw54kWHXG7sAbDw158wc8kXiLiBjEgUx7XvhFEnn4YCStAT1eFVYf8EiOkGJz4gJtt7P6/AG0u/YuYcyQN0a9ESQ449Hodk5YFU9oKGxsw4ei+lMedkKpLrGPWA7QWvD4YmQnoJ9AyRztbaNYjUVOO47j1FBlbJqKvUDUTcLg7BChAAyu8vxowIzw2Um5vek8QWYg9bcJY5VhOrj1iGBDg+MeV1lBkaJ29oGYriwWvHoLWhI5MyxRLARMxBNTaQzc18PQIEEw1dx7rf1nBbJA1CGkAoCcv4CQ8jq0mO0F2TiZo2btjAfe+yyy/Hcccdb47JdF8CxJ9+4klmSnEYviOHJulolhQVQ6MkPSS037QZa5gx41GCkKqtUr0f1/cEDr3XpHaVmqNpXJ/51gw89OA4Mf24XXht4kQGysjJp68EyHaLNY7I/mxZV1hWbVIc3L073iJhfapbBbJppP0o2rRICiF+V+tBBWTt2LYFp59+Om8MdOjYEa++PhFFJSXYsWMXtu3YziDX5m1bObHALbfdat7HOT7wUkNloqYMqr+twfArLuPQVypXv3798OBDE5CRnSVwAV2AdhvWr8NDEybgysuH45jjjo2pE4UDxISP8xysQFCxYXXttdfim8VL+P1eevUVZj8TsLdtx07O1krlpzXEk089hczcHCHir7KcO9qsWgcsmDefwVDCGmgjYtB5g5lF7/bRpgAdXKNxIJvFd5YC+gmYbASy6YYAmUxmXQPWZY4iN+jjgQTZaqMdsHZrB5RUdMbuPcScPhxwU0LLNA7HJTYbAWz0k0A2mkft4aL0IrRhSBt32emUdDI1yKb6gRbVUVK6G03z8jhhaVwCHYeVkoFsTgZcIuOq+q+NSpCtNCpBNnMOiQeM7DtzFC5KL54lmWwC1ReNKuED5ZxNINvuslIUcOYl5kGIHYQk13GHlzunFshmxcQ6U/6qZ9PkE9UiMNwGwhESwNyK5qzJ9mEMk82lhzlTPavSJrOU6uzIQsRoitpoN2TkD0F1pBs0rQUiOg0IQlTS7sDYreHcx2j8LIzdaC9hh8b20Nge9qU/OIeuhrYnuwi5nLXkbrIXZT4vlpSU4Mk5c1AcyEBlwM+LbnYS/iBMNuf77w3oZup18UhuwGvUMKMtQy9BrrYF7dO24cp+rXBIk2I0iaxFtr4TAaMSPuYgSIv/R5lsFshW4fXiCwmyEVsgO1JjMtmyIqTJJsJhxe6rFX5gZ940aBVmO1nR6St9XhS7vDJcdBef0aewGa47cyA7iJRd1NJks2+n2VhtDn0/KiuJJxNLgba5zhx4Nn5dvcqmhyUK0q1bd/z++1oG2eggkI3CP0gI3374/EGcd/65eG3SRF4EUxjKGWeeZYrwK0YALZjFwCxYK0o7hr4ioPCIv/SCRswwAAPPOodBGArHUesYk90gf1HMAVrM0JYitZdbb/wbPv34I66TCy68iHf6aVNQHcQSe2Pi66CMl3TfK0cMFzu6nCFXMRc0vPfufOzatYPZEAs//gRNC1tIQMwAlYgy5r34/PP45ZdfMGnSJA7HM8MhpOkffXiCBNncuPOuu3DBRUNNMEwwW9SoIM0iHUZLYF/H0AsvxJpVq8w5nWxGQsGq/EceeSQOatueF8g/rlzBDg0dtKCfNXsOOnTuBC0cwcVDL2TGCR3EmLh2zGgurxmpZWgstt+v73GIhiPsdH78+edIS09nlhVrXMnyMnAm60/ZNclKT4KCYvN2xptv4pEJExhkIsfvkK5d8MaUKbjjjrs4CQI5hgyyteuAufPf5cX6VVddhW+XLePHzH1vPtq1ayczg45nIGXS5DeYyeYE2ewbxkIwWzDfHnroQTz2yASU7t5jgmwa1b2qC1q4MvtTx3nnDsL6dev4vb9e9i08tNsu2S1ko21bN0snWvKobP3svXnv4rVXX+a7nnHGGRg1ZrQtWYeENSmEMhBAYctWYr0u751sW5mda8PAdddcg6+XCMf24K5d8eKrryKbE5KQ42TghxUrkJeXh7zcprj44ouZATn97Rlod0gXlAV8DLLdKTXZCEw5vnVbjDztLBTAQFpEYzaVcoS4LUGDTsCXx4OdcOOphfOwYtsmbj+UDGD8sOHokp7JmmWkwUm1zVlAPR7Uuj0ohwsbSkswed4cBmPO7HMcTjv6KNZFC1J4qmLUuN2odntQ5vFifcUePDN1Mrfrvl2746IBA5CrERPOkW3QDrrLfk71zGGiJCbvdmMbgIemTsSmcC2DPrm1Gm6/dBi6ZzXhBAZBAkU0jcMBFeNMMNm8JshW7hch5RRWmxHS0KNNG5zZpw865zZDNgGA0Dn0kkArZmaJXsgMQgICa90ulLuB37dvY9u2bd0WW3cXYdLMGSgK1yLN68WdV1+DAl8afIaBiAtYsmY1ps+fx2Nuu4LmGHrSyWjicgstUGLwEbNKRiSpMYOfSm3JLVhcAjwWIDIx/krhwrd7duHFd2awHh+x80hTb/TpZyOPQLaIBDIt3BOU7doca23MrvKKUlw8ZAizjqlfnHr66Xhg/IPw+ANmf6Kwe9ooKNlVhKFDL2DNrdnz3kUWjcsct+XCO2/Pwrh/3MdjhMVos2YYl0bzhQDsTJBFMnEJzHJJhFz1oX4DBjCoozQwxcaE0E/9eeVPuOzSi7mPn3veYPiDQcybNx+T35yCjl06c2TX9i1Ck9FiAtp6pAQNlSZbID0N7dp2kOOL2Ah54/XXOGEAlScSEkkP7P9E8gORzGT16tXQIyKZjNoMEFwu6yAQ8K0ZpC+ZAD+QzDMB+AsA/uILhrCmKd3jjDMHYtz4h+D2CECd3ovr5JhjULRzOy646AJkpWfxeJueRS0ZnPFz9apfuPxaJIxIKMTSAPQONeEaRENRlFeVo6q8gjfmKKuxechEPmoOImIO2eStt2dxkooY3VfesBHtU43Xb1A47ONPmiyqMWPG4JpRo3gOEplzxSYFM/2l9AK1T8EMFlYTmywiGmLCgw/g7enTuP1379mL65lmcFW79o3I+iaOslVNg349kCCbChel7KJ7SpsJkI2kAALpyJAho76gn0MzCWhjCQpK+mTTfQxFQ6xZmZ2eLcYOkyka/5pqeGCWdFTHntLdPOc0BGSjWba8soKlImi9IUA2+/ZAYqYq1bAJsu3WBMhmIXvWTpedDqsqvKJKgGykyWZN+zGbvqKN2dbSvEtCL7lnDwoK8s202Klq3w6yEX01GAwKyrZdaM+mM8HnawYilAHGZSASKUNVxRa0aLYbeuUHjnDRiOwktpHaXiCGsyWiboJshyAzfyiqI10R1VpAMzJlZ4jVx1ADhd0OaufI6QQ2fhZGb7SPHJuVxocaqxs/N7aPOvqHcwxt6Hii2CVqJ5Pux8LNbjfK/H4sKSrGE/PmMshWLcNFyTn5ozDZUr1/qjkm7u+8C0pAWxh+oxqZKEGTyGa0xhpcdFwB+rSuQIG+ARnaDgSMMtZo4y76XwXZNuG5Dz/mkJz6gmwNtkuCCyyQzY9imfhg6Q4LZOPsoilANsFmJ4H+2MU5fVIbabybaQB3jb0D3y37NmY8GDJkCINU4x+4n78f/+AErNuwHu+/L8JF1ZGekYW3Z79jOkHKGaB7084oPUtwtSQ7QjJXxMJY6THpOLJ3LwZ4qHTLvv0OnqAQkrYLQSeaz2R0VRzIpsA5pSWjyqvCEuzgnW15zi6OIA1pvLgnkK2guQDZKETmtX++JBNeEDAnHCuh72LZmZ5B4beUKIB27nsfcQQ7cfZNVcWeEqwhYQv67uJLhuGgdm2ZTTFlyhSUlexGl04dOflD+7ZtOTTr+++X8/PeW7AArVsfJFh+WhS33nyzyGwH4MqRV+Ov/3cD33vpV4tx3bXX8PfpmdlY+MkiZghay1gd3369FNeOGMlOSt8TTsDTL7wQF67EtUHCVuzwWu+rxkZyJOzZdul5VP+7tm3FBeefxyzFg9q0w9SpU3H9DddhxYoVaJKThwULFuCv143G999bIBtde8pJJ6O4qIjL/eDDEzBw4EAG2YgVQ7bicNHeR6CmpgblZXvMcNERVw7Hti1buZy33vZ3nHzKABDDLyc3G2edfgZ27y5Gp04OJpsCfg3a2NUx5NxBWGcD2bzp6WwvSmxA4PN55wyS/UVYkbOGqvZsUyQUzrNwnEX9i3ZD80Ong7uwMLhixtj7ldOlpvYwc8YMTBhHCUvAIuDT3n6bM/sp+6/66WfW6+vWrRumT5mOH374AVdeeSUO6dEdE6dPRUXQz4kPxr7wPEoDPgboj2vdDteccQ7ymdUVBeUHAEvDiLZNnSHi9jCbazvcuGvaa9heW81ObAG8eHT4KDQzdGRoEXgpZFTkiuaox4jXw2BbtcuN0mgEy5Ytw8nH9EEGhUdKTTOeFzk80osKjwfboOPJN9/A1qpK7me5tWEMH3gW+nbswrpoKgQ+NuGM5WuwZg+H2nuxx+XGnB++xbtfL0GN3wNfVMPxbTtixClnoEDXkRUV4apqY4T7pIvAPqDU6xMg2zeLQSAbCeCQXxaMkK5bFBlRHd1btcY5/U5Au6xcZMCFNF1mTqXRTg5MYXjwy44tmP7ZJ9hcUowmWTm4ZuQ13C+enfQqNtdUcZs656ijcHrvPhyyWwtg5pLP8fny5VwHOQbw2F9vRLZGWnACyLMv7J3+pGiPiiErNNgIOCQlwolf/Quf/7KS2dnpUQ1jTjkD/dp1QpYWQSCiwW9nX3H1mzBoDGh+79i7MH/eu9zfD+vRA6++/hrc/oAZ7jhr1kxmol543vms7fjmm5PxyCOPMDv2rrFjTToAMVWff+ZZc1NNAW3K3ab+sn3rFkSiIWbHtWrVBl6/L+EmOhWVmNR33Hln3Hgcrq7BRRdegE0bNuCQLgcz4DJ8+HD8/NMvOO6E43H7HX/HqlWrTNawc5te+fEx4ZYuIDe/AH85orcALQzgmD5HsR6b8uHVpoRiTsX3azHL0cHjOIeHCufEHwygS9dumDxlSgxoaF1B4KES7dJwz11jseBdSuYAHP6XXnj5tddZE41P0Q3MnDmTk+YMueA83HPPPZg8eRIeefwJBuP/fsddfN0Tjz/KTFzFmLPKa4f+Yuc61d4E0Ck3EXjwd7FO2yOPPo6ef+ltvpeYF+T9dIM3jSY8OB7vvD3TlI/o1KUzb9it/X0D69dlZmeha9euOOuss3Bs3xOErfjVha0ofFTcVxwE2jz9xOOYNPE1/nzkMcfin6+8/KcE2RSTjTTZiMlG2UUJZEsLZoAyjDKTLSC02Ti7KK3JKLuvA2QjBj6BbPSzLpCN26q0c1RmF83Lz4WH5W7qPqxEBnsHslEsBCVhKqdEoeuKiuJ4aEzPt42I9g5bE4kyEuh3CzqjMoAJ0jnQEnUt67lVVCArW4SZclYTzi6i6Onxr62Q+KqaGgS8Afi8omnaqX5q71KVhQC9iBQINYxqhEI7kZuxDX7tEwTwPQKe9TJcNBZkUylnuVrM8doKF43ozRCKHIKsphciHD0UEY1SMudAdwnEWR3O3dMUddn450YLNFqg0QJ/CAvwglcuQMgBoAX84t178Og774jEBxJk43G5Dgbyf+Nl9obBFltOcippZ9Ei+7sRgl+vQbpehDxtK5prv+Cc7joGHu5DgbYOmVoRfKgRu1t/AJCNHJLscAj3jCRNNsouKjLL2cNFk7F59qbOrHBRP4rd7phw0USJD4gJloxpqZ6vACH6TI6RmtcpnM8KC7H2mul+FPpBTgmdSyAP7Vby9bZwQTPczpEljXXJHn0Mv/9G2TetbJ9Kgy2GGWXoLKIvl8fo06cPL9DZ0ZIZTROB3L2POhJXjRTgkZ3JRp9zckW2K6UJpOA6FmuWi8SmTSmZgsUc4HBWl4sZN6FILQyXBx8u+phFu6n1bli/HuedfbYZYils4Ukg6qysboVXKSDFznoUdWG1EIKuKIvq0UcfrXLPxch4VJTuwUkn9ONQmoOI8fX+fLmzL9JMfLNkKUZfLexx9HF98cI/X+LxhP52+cUX4+eVK9mmt3PGyWG2ECEdM6a+iYcfmsDvds2oMRh93ZiYsOeq6gr8/PNKbN2wBRUVZQimZ6B124M4aQbtRBOzSbULk8FK7TIcwvArLudnUxb7adPeQseOHfHNN0tx9dVXMeg0atQoLPl6KYNuxGSjhBtllWU4/rjjTGH0Sy67HLfcfhtmTJ+K8ePHs8M28Y3JDLKJtiGYEb+u/BnDiDUoQ2wzs3MwbeYMtGrTksGtASf2Z0247OxMnHrqqQlAXAGyffjhh8xsoecQk02BbAT8EGNQgGwCkOW9ERWyJUEKxcRVDBXVs6z6d5sgm10YnNpfHHPQAMKhGpw24GSQxh0dDz/1FCfUsCvZUFnuHnsniEl366234rLLLsMtt/0di79ZitenTUVupw7Yaui457lnUOETmUWPbtMW15w9GDlalEMSxfuIRqlAJ2ZieX34pboc902bzJpr/mgUx7bviOsHnIlcqU9GgJUJRkgNMhXSSUxtOig0k2woQhIp3NFA2ONDlccDglOfnT8bv+7YxqGdaVEDnQJB3HHFCDTTYZZPjF+xI6ticFGYfY3Hi0qPF2vDVRj3xiRmkTGBIarjnssvR+dgFrI0TYRgyj5IrBvzfW1Mtklff8UgG4Un0iv4SB+OepVmwG9oSAvrOOqQQ3BO374o9AZBnEJi3HkN4tqQtqYX28I1uG/ia9hDIbi6C4NOPx29Oh6C71atxNv//oxfpFUggJsp2yk8qAbw2OxpWF+8Cz4d6F5YiFvOvQC5UQHiEThqHQKUUZt5pp/kMjj01fB4EfK4UeXxYjOiuOu1l1HmEvVU6PVh/BVXowWx8SIRZhYyOMgDk8UkV8+ifkHXbVj3O84fdI6oT48fs+bN4dB8xeal74kFReDN2l9XY+LEiejZsyfOGXwu18Osd96BT4I/zGLiHRgJVst+az3ThXPPOQvr163la2e/K7KL2jdpVFs111k0IKhsozIE+r6xYzF/3hx+1n333Yec3DzOkjxjBmWfBM4++2zMffddU4uNvmPQXGpXxdlXZmU88ug+eIXYa5Ixe9opA7Bzxw5eu3BfokQ5JKuQFmQdSpJnIl07+pebk8XsXRqPaCwhxuvhPf+CvKYFDE7xfGsDS8V8I0F62UcJoKU6+33tbzif7EsbmX4/3nn3XbRu08YEvWgOJmbopUMvwpo1a5iB3b3H4aDkPzRPzpz1NuvF/fOll/D888+b5VdrBdb0CgZZXy49PZPLT5twpA+5cuUPbCtK4DLs8ivN8jctKGBA1MnOE+xCMXIRIHnrzX/Dkq++sjKZ8yaE0hYULUGtF+g5fU/oh/EPT0B2Tq7ZXBOBbK+89CJeeu5Zvr7fyQPw+DNPWSCbs307Ncgcm5Oxo03DP/0nmWzNCg+DxxNAMJAmkh4EAgyyUR1SXdM/0ZYs5X9qG1TXpMnGRpX2cDLundSpSNSwcgLIDVU7E9ppKXu4aGl5OSgRiMVki906sV9rsuckyFZaWQFXSSgUUx47o4EvZvE+Swi1vLqGabGZQSHCqBIYiA/xrDAi27JQqK4x9ZQaPC2nOA7cTjhNsM3BO+UwGCEmup4QY7SBbI7nMXXUAKJ6VCwA9CqEw7sYZPNGFsGnL7dANt7zUZo6zHCXgJ8dZFPZMdIRijZFROuG7KZDAfSEjlbQkcV7hnXhos7Kb2izb7xeWCwV8pzMro32a7Tf/8/tpyHjDTtacqFAXB3iJH1dWY1x06eh2Jb44I8IssmpKtEUVC8TCJBDaOmopZLQaAshXS9FjrEDBZFVaBv5Gmd0A87qlcmZSClk1G1E//sg20cfcUY3O8iWxYLdVrioMkQiRkG9jOQ4iSETlxuVfi9KXG684Mgueu2ZA9FCF+GiKsNdKpAtUTnW/vYrLjx/iATZxB3IyTdFu2lTUDHPTA0ca8agRRoxhOi9b/zbLbhi+JWCrcNZ3TQMv/JK/PCtYMipRZsz+x6LfdsOJXxt2lIudq2wTxmM5QJOPeN0PPzIY3Ies8JF6Yt58+czI0yFoyiQ7cjef0GEMg0aiRMfkNMy7JJL8cNKkfiAQLaCFiK76OZNmzDiiitNZ6CuunUyFuwhgapPsVlMZrUI6yK9sR49aR1kbbSqcJrZFFp1nwjfverqa3Dd/90gnSjh0G3ZsB7nnHU2L5YP7noops8iUW4B6yx4dz7G/j/2rgNKqiLt3s4TgYGZISMgUUAlCghIElAkg5hdFRMKIuacQDEHjLsKkhFUoqLkIBIETCgCiqAkSZNTh9f/+b6qeq/6TffMgPKv7pm3x2W6+4V6levW/e598AH+1LBpE8ya+2HEAuzl55/D9PcnM2j42KNPYOCwIexKumzpCixYOA9ffbUJBm1b64fTAZ8nDoOGDGbWHLEadTD01Vdewndff4Nvt27hPPP5hIh2VlaWBAUECEkLthq1ajLzT4Fsa9auYjdSFbVCmmOLFi3CrNkzBJMNgsl2dpt2EtwTYPGjDzzEbA49X89q1gyTpk3mRQa5i2aeOGEt6KKEYemvyJpsWzbDGy+YbAQ0ULjprJkzeSEqhLytfKH8Jb205cuFyy0BisSkY0heOkmK8nfyQnrYZZfzeYq9opiAqlXQZwK9lnz6KR66915un+TcOGfePDMcUE9v1vEMDBjYjxfUZGhSWBSANyEeCRUqIN/twNGwgTdnzWQzAlpjnFvrDAzu1o1ZbBQOqQM4ilFLrLDjTjfmfb0JH23dLDQq/SFc36cPLjyjodBjC5EPIeFcMgAAIABJREFUq2DMyAZvRd04nbxOIeCDy1MCIGT2QyGlBIodQQjvfkKhqAcZFKKwyUphB+4Zdhkak/kDpY/CWU10TTxHZ6ERwFbkcLFRwR8AXvloFrZnZiDkcsEbDKBP6za4rGUHpIap7wzCo20wUNkIsXnB+qJw0U9+/JY12bI4xMpA0waNkHXoMLIyMmG4SM6GHFnBwFdSGOjdpg16t2qHFDiZ1UZjBBvMuRyYtWk9lm3bhqDDieopKRg9/GoYMPDE228iiCBrxV07ZBga1TgDx4OFeHTS22xUQIDdoPYdMeScNgxmEhtPLyMBCVvMOZUfKlxVubEegwPztnyJhd9sEyy2gIH+7drj0nPbojIz5IJwEUtOrQgU6KXkK2R4H7Wxl559HjOnT+U23G/AIDw57il+z8jxzwAJ9V991VVo3Lgxg1kUukxOlC431RS9h7SgYhOgl2Abvc+gAf1M4wMC2c6oV9/SONQqP19L6VX8knAYnyxeyOGoFLpJ+m6Kxa1AHNVPuL0uYWRDZSeNENSt9SA29R2FTwYNA23anccgmwIYj/5xmDdBiCxDxhBxcQkcKcYH1XulmS6BUnK/HDduHOudde/eHS+98jqHW7Omnaa1SRs+AkNQ46/o2RVI+fwz4zCT+iQAAwYNwqNPPSWBSHW+GCMonPyaa65hVhgx2/bs28uMMcIB6MjNzkFuTo7QAnS7GBRMpPyQYKNi7CqRjOzME8wwzs3N5vect2ARh8ALl2CLic59nLkRIRivB3/fjztG3c5SBgy6SUDR6XSjQaNGvLFHhg602UEsWNJ5U7WmRctWeHfyJLjIHVxqtHEWywKivnnG1CnSHd3ARf3646lnJliaev9DIJtisunhojrIxg6jcVKTTZYzla8dZKPyqZAgPQH+BMhW0rzIbFPEbtZANivCQI0ekXeJCrIp44PYD7QGXaqMpiZbQqJgohXH1TQ8V1Qnuo7sTNldtEoVQdfj66JTO1VaeEAJA1k55C5Kxgc+a8CS6L1o0JE01gAZH0CEixbkHUR6laMI531WSrioaOQUZqofDrhhGPEIhVJRFGyKpNRLAbSkPR2EWelAxJGXH+U5UJ4D5TnwT8wB4Skm+j+awIekSPFhAJs1kC3f50MRqUzwgk+CCP/lF7aCRGyDnS3M+mSSqfbNyASBQLSE0DGkhH5H1cAP6Fz9EC7vlIqazv1INo6yfhuf/19isgnjg9/w+tKlKGKQLYBHb7wBDVwOXlSS/o65C38ymaDOtTHT9VtQRB4tWvLdHhx1OPA2gWx/UK0B2lethlv6XoxqGsim2DT2kV+/p85ko+9djjBrs10+7FKe4NoZNCYoRppF7DAup69K4F2bY9B8YtSdY3HtDddbwI3DgVG3jcT3X28ztTY4v+RigYAJk60PIDszg0PQDArrq1hR07Cy3kIsnqzFWbeePfDY4yKcVTDZxmDVihU8mV+w6BMJsqnrxQLyvNat4C8iyXEnNm7eVMxdlBbNV119RTHjg4hiM/VkxLeCPaKAFpG+aPM3EQ5kRRmY4aZRGKz6gpXL1xEGmUNs2/IVz8HIFa9R46Ymi4vOIZ2w/r0v4uc3bNwUsz/8CFSXaB5HjIEeXbog6C9kYPSTpUtRvQa5bgqm22MPPojFC+cz6PXiiy+yXspb77yDQ4cIrhD3EOm13AuZDSkXiw2aNMakKVMZaFPHLTffiM3rN2ghuIJXR4f1fqo8xVyTNOYITHviycfw8YdzI5aUtCikkFIC2WgR997U99GyVTsJXhk4ceQo+vbuxaYR3H8RM9HpYdMuMiC4//77cfnlVyIjgwLnImFpklyhsFPqb9KrpsLpdgtzCKcLCxYuhsfnNRVjVNmq/olCkgl84PwJG1i+fDnuuXMsv0/X7t3w8quvgrTfaOEszBIEY9kEA2xMJP5dYytRWh+9/0F8Qlp1AG697TaMuPXWiHsoBI+umzt3LgJFfgwfPpxDhdhYw+lAkRPMGiPwplByHBMMwGMEGbwRy2wB7hokDeNysch+rseL32Dgqanv4aDUkEoPhjHu5ltRCw4k+UnLywLoIktU1AZecMvwLqqTxPMq9HiQ63DiD4Tw9sJ52PnHYRRROFMYSCry44ZL+qFLHQplDLKTp2LKmfmvWD7cfhwMzlGfeRwOzFi/Cit3bEcehRYaBuolVsDYYVeiHhyoFOV+ZvoYZHPjhNOFT7dvY5At3+uBOxTC4At7oV2thti1+yd8/uUXOOEvQBGlwSU00Ijdd0ZiIi7t2h1tap6BBCrvUBhFbhf2Boow7u23WAuN8mrUpcNRK606Zn62EDt270ICHOjV80I0a3o2Vn37FRZs2cD1rWJhCA9ddz2aJSQjsSjA4GMkyCZWaW4GMgVfUoQmOxByOYQunsuFHYU5eG7aFGSS6Dm5B4cdeGzETagDFyoEg3AqVh/B+1RHVViz2ZpFz0sOsoMHDsLePcL45fU330aHzuSsLEgjFhdFnP/yiy/h7LPPRs+ePbU7gZ17C/LyTVdRyyRARlUxI5RAMYDCv/ft+5XTNen9KahVR4TIc22V/RG79Wr9k9PtRUpKCuuNXibHODpf1U1qp02anIWKKZWYRV2xYrJkrrqwbds3JttH1V17f37TTSOwceNGtDrvPLz73ns2DTgBGnKfEDJ482D//t+Y1EK6WDS+keNxnTp14HU6QNIMFIJO7/TiyxPR9cIeEZqZ4kUtZqEFVonCpnca1O9i/LZ3D7Ov33z7LWYy05gtyDiSJSg13F544QVmIHfv2cMKC7fljegJwCAygVvkDn38uNBfi0tIQFpaVdSuXRuplSthKhm9vCQ2u4hl9tqbb5mgq7lZIPs4Jcfw1ebN7OSqmLmk9U75cc2116FXrz5snqH3gaRzN336dNBmkAKHdEa2fZORQLaP587B0zw/MDBo+HA8+OhjcpvE0sCMqJSn8cP/B5ONwkUzs6pGGB/EewWTTYFsHrcgVLH/jkYH9geDDABXIB1WPmSdkZ9iMdqIyaY8AYQlhXUwJCzni/YNaDozM4eYbEKTrbjhj2zf5vWqhF3wBwI4kZdT3F00WiL1TiFHGh8kacYHXNFtD7FwbNFlBILC+CA9tQqnSrk0mM8rlkglBOsAGR8keL1cCIoirj9PD9EkUE65i5LxAYNsKUfY+CDSXdSuyRYdZEOYkPkEDWQbKkG22jS0SAUEtmwxEW5esMrPqqMxJ6pqQRvjfCEqXn59ef7JRaOtHtnrR2mfy+tfZD6Wll//a+2vtPfV+3v1Ny0sSGmMmGxf5uZi3OwPcMSXIMJFnUoHRyx1ou6xnMZJgP3WkeOMNnCWEWQTCzU5YZcgCI0xTtZkK2Cn0WQOFf0FF57lxsCWPqQFd6NScD/ioTTZ/gYg2+fLUeAmd9EAHrnxRjRwAInhIE8+LWdPkT92YEQxV4r/awl+K+aWYiDQvybI5nTiGIB3lnyGLYcOMxhCIBtrsp0kyKaXrwrX2PnTTyxeTZ/J6ezZZ5+N2J6bPvV9XiRROZJrXN++fS2NN4cBcil96qmneHy+7c478a8RN5ibf2qiFukaRbwfEdpEoDNdJ0JVDbRr1RqBQJHQZNu6BU6vRwp4i2WRLq2h3kWE4lnCycpdlH6fPnM2atauFTFhpCVH7x7dJcgGLF2+Ah4fbTBaG56UnltH3sz6PMToW2JzFxVAIYugsWaXv4AYEgKAEswDO4ctUhdVzalUedOOcqMmZ0kwLHoDp3OPHjqI3hf24skvMTnmL1yMsEuwDlV57tu7B0MuEWFcZzU/G9NmzeZzKG1UDiNvvgmb1n/JZfzQ449jyNChHE5LAN6dt9+OtatX8nyTNmyPnRALKlq2N2nSBP0G9AcZLdSqJfKURK9XLl+Gye+9x6LYtIi44qorcc/9D5gh72+/+RY+/2QxqqWnolp6VV5krlqxktvJvffey4vL0aPHoEuXLvjkk0X44YcfULd+Pdaio7ArOr9Zs2YsEE7awxTS1fysZnjm2QkMsglNtnacHmobzz49HnOkM6nqvwYMHIz58+fz+bT47NSxM58/76O5zLCtVqMWOrZvj/vuu4+ZXxTOt/CTxah9Rh3pGGu5CYoZtzgiAHYNdKW6sHbtWoy5fRTne8fzO+P1d2jRGdk/cJ3TDA/4nhrYpoOxtDC96tJLseMHYYLx6sSJ6Ny9OwPSJnCrgpglGqCnUzBKSPtMuBaLEE6xiKbwRyp/J4UKauFoBMoRwFbk8bKr6LzvtmLBhi9R5HHBEwqhd9NmuKJTV6SyNmQwwgRG1WLd/If0SAXY52KQjwAxMkXYV5iDf8/7CPvycthNk9pfXMDAVd17omujs5BKOoIkpWNYDC4FeAgQlMAdoXVKjLsTcGLRts1YtG0TsjxO+N0uOEIGmqVVw80XDUA9uFApbCAu5Ic3RICV1eYEk5yYdULSQYFsBIwR029Yz57oVrcpaJmaBwPLt2zCim1bkecwEPS42Uk3IeBHJX8IfZu3xJBu3ZjhV+R0IMvhwpRFC/Dtr78ywDvsgm4475zW+GHfHhw+egStWraE0+VDBkJ4ddok/OEv5DxtmVoVowcOQ1XDYLYblZOATqxDMIols0+GgLF7qYt07mgMceDlebOx+9gxBClyKRDCpR3Px0XNz0VlSjOBbJqeoGKE2Xsjfqbfj3Zt2iJMJnjhMJavXoPKqelRQTa9vah7qf5zwtPPYPbM6RohRPDFRNkKqJDuz+GQsn3Tv5aRiZ46eb6meVivfgPMW7gARiCIOXNnc/9TrVo69vz8Mx555BHus19//XWcfU5rNvPZ8+vPeGr8eL7punXrOcSVmK/ndWjPDr0PPPAA/9av7yXo378/brx5BDZt2oSWbdvhvcmTeONCpZzeIRgowvvvTcLM6TOYBKPexzQCcgiXx7OaNEJifAK2bNnM7SO5YgqmzZ6NmnXOEKA+gfPUNqOG7wrNvKDfj/ZtWgJGkPvrVWvWomIVkkLggHaZUVIiQgPvVZixzrBV7Di6koCw119+Fdu//Y6Jfwr0Ej2FqIE1qqXjnBZnY/WqFQx+0Pdj7r4HV/3rOh7TitF9jBCzgF96/jlmRlN+UD7fMnIkjx/kVm5JYVnPUcYYb746Ef959x1+dm05DoqNJPEsvd+jseeh++7l3yg9Y+6+K1Izzl7BT+Pn/w+Q7URuIxw5UYU12ZwOwnXiGMCy3EXdcLs9XKecESxJchcVIBsZb1qAssrRyGgDlU2sf2mSvCrzxq3Aj6ySsJi1VuaqekmMdir7xHjB9BRAm7penW/1dNzEwg7WZMsgkC07IIwPynKw00JOLqPniQmE6gm7XP2wh/Up7R5/IMj0+9Q0AtmUY0eUp2rWy5QwGmgZZPPEIS6e3EV1dQctQ0S8JzPfCGTj/wWzkZd/EOmVCGRbFpXJpphr0Rl5VrhowBBMtgpVYoBsZcnA8nPKc6A8B8pz4O+UA5LZoijwNEExHMThskC2p2bNZk22vDgfgnK/kSb5/4QjFghnDcAWuEATJBpfCGCLcxSyFltKcD/Sw3uYvXZebT9SQ3tQ0TgCn5HBLDbyk+Ljv81k+3w5My7iA0V44MYRqAOwmAGVkn1M1stNn2roU4fI75ViljW1UL/TNXkAg2yTP/8cXx/6gxkQ56Wn4fZL+rJwtwgXFRprEooqFpaml4eYyIhnUXns3vETu5HR0aBBA1zIGk/CpZDu+d03X2PDl18y4Nvtwl5o2LCx9ooGfvrxR6xdvYYn84rJJhSdaOFrpYmfywCCEIfmYtXAWgIs27U+R4TrhJ3YvHULGx+IU8Wb6efbd0V54QYDd985FquWCXdRBh8kaKGHqSjNKDP8wBYuqM9X6B5LOFy0hlywiNQwFyQc4lDb3Tt/Mif2HNIaRcvFDrvpi4EKlatg1do1GnMhejjQWxNfw7///TY/nbR7brx1pKVbJ8vz+6+/wXVXX8X51alLV7zyxkRmYolyN/Dvd97B2xPf4MXSgKGD8djjjzMThPLu1ptuxOYvN0SUT526dXHXPffyvUR+inBAtQNO16347DPcfffdvAiMT0jCFxs2spudCmHLy8rke5L+EDnb3XnHGE7PMxOeY9CW9IEI1Bt75x3YunUr6tWrh/bt22H27Nl83vjxz2D16tVYtuxznh+T8PWCBQvYQXLKtKk4p2VbPu/wwf3of0lfhAJFcDtdMILEVgCmTJ3OWm45ebmYMXsW6tWuh5ARAIUN07/duvfEK6+8hgfvvQdLlizh8iOQrWbdOgA73EvxFU0zSph5AIV5+ezS+9133+HIkSMIBv2oVKECs8gWLVrAedumrQgno/m2vhjkOq1HjURZRKvaT2U3qG9f7P9tL1/z73cnoXX79pojYWRYlr0fEu1H2Y/IhbdaZLGbqrVU4XGKWFFOMOsqx+HGztwsPDtzGnJdtHESRIrhwJP/ugH1fQm8+RBHIaIai0o8XwCAdBAARPUw4AIC0kX0BBzY/OtOzFm5HNm0+SR1wigMdVi3HujRpAUqwUCCDJEkERzRdiXoIsM7CWALuFysOUZg4NKftmPuulXI97qRTwAzaVwbIcQHDdRPTsGdQ4aiFrxIDgeF0YNhAW0KZCMgUTHZpm5cz6AbGR1c1r0H+pzZDAnSHTgfYRwsyMPcZUux/dDvDGISqJZcFMCdg4fj7Nq12XWUkk3suO17fsbP+w+idZuWqEEC45LdTv0BcS8Jiln49SYG7/y0mRMyMLrfQLStUQuVggQMksyC6EMtlk8kM5TuRaGLRW4ncqXO3cyVS/HFL7uYdecLO9CgYgruu/QKVEYIySGDw3CVvqiqO+bGkNSpVH1WYXY2OrbvwAtqOr7YuAlxScmyz+eaple/yDoue3O6dMIz49nEhGQFdEYNj01ShoBqqgBBDZMBqoBlC76JdONUDyfdtgXzFzFgQ66bX65fx2Mc9RN3jBrN93zllVdQoWIVbN68Gee2boXvtn/Ll3ft2hVDBg3mv++77wF069YNffrQBgfpVd6K2267DYuXfIoDBw+iRo1a7OJJq2fWQ2dXzgAbzWzZvNEcD5TcgZ3JrEA3pVtK4y/JHLw3ZSqqpKWa4F1Epsp8VKGvOdmZuKBjRwHEhYmh/RUztKm/0fX6VLsU/0aHJxTItnj+PDz2yMPcrlX5CNDcYjKr/olbpSn7IAD8p59/Hr0vvsgEzKjt5uXkYtzjT2DpZ5+b4OpZTZrg6QkTUO/M+jw/oM2bY8eOsWYm6fy5XB5R1+U4lZ+Vg66du3DfTXm1ggBFcraUG07UP6i6vGbVaowZfbsot5G38bip+iPSthPpF/kQHUay5/qpfz7dINu+I41BIFteUR3EJ9aFxx3P2nwe0twn0xePh8dPCgtmBrqm+8/tjRzXw2EkeuM06XwxkYqlqCAkxIRcGbEzeW6k7yjb5sii+xb5TZsuxGZVACB9TZGYEZoKXE1Vfy8Mdegjse5yaXPz5EA2ICcnH85TBdmyM0EivrGAMtGm5FRPWiHToJ+RlYlEbzyDbJE7zpGViQNHDcrQADcaAtlycvejasrRcpDt1Ntd+ZXlOVCeA/+rOXBKIBsvJf4ROVIqyEaTFyb3OEAabG5HAF4jC4nGcaSEfkNd735c3q0WWqQcQ0rwVySHjjG7zW0UwuWkwFomm//XQLYctxvrfvsNb3y+FPleH4fJXN7vEtQgfQva+eepiJQzl+L8PGnjZJ/ClI35+2KSTBNy4ZInwp8WrFmDX46fYN2cDlXTmcmWZggdH8Wmo8miAnn0nWlVmXSQSgBFYez6cQcuGzokMoRPhYOyQi3Hu4hNNi2UWdxTvLsCtAhk+xeFi2ogm5qE67nB7DU5qWVRZd7WNDiMkwASuisx2Vw+rxaiKkA7fVIfLTzkrjF3Ys3ylcJVNcrEmZZjikkXC2TTGx89Y8mylahKxgeSDaTemdg/wwYPwS87yUFUFLxiM9gZjXq61f3VoqpiShpWrisOsgljR2IYAYGiAvTpcSEys05wONDS5ctQpao9TQbWrVqNsaMFg4q0kh4f/5QmRm4wi+yF559nY4ULe/VCx07nmxTBm2+4Hls2bzLDP4dffjnG3n0P3N44E2CjRZaliSUBWyOE8zu05wkzvfeiT5egVm1iYQgAecaU99kAo37dOhgzZgzGjL6DJ/jERpv03vvMIiGAbdWqVWx84PW6WQuO7lW9ek3W1tuxYweuvfrqyJASpwvvvj8ZrVq14Swl8G7NqhVwOZzo3Pl8rFq1hp8z44M5+Oa7b1GtZg1ccMEF3L4OHfgdF/fpzddd86/rcNddd+H+e+/B50uWcBku/vQT1KpTFyFpIMbhd6S/pQCeMPDZ4k/YKIIW8HwoEE5jOtLXaenV2Lmvc/eugFtIoKi6pNc1VWdpqa4fqq1ePXw4ftz+Hf/00COPYfDw4eYyWQCgSrMpcviwQAtrUS1ADLF41kFvYoVRyyEgjJhmOQ4nfg/58eqsmdhfWMCLZwJ6Ljq3Fa5o14nDLhNI5J+0zeRjRaiiclQNw+F0g/ip7HDpcoiNg3AAH61cic27dyHPTUXi4M2CJCOMay68CO3rNUSlcIgBNi/1EQTgKXCe130CwCMgkPQy810uBqgWbd2IT7ZtYb05Mk4QuoYSFGZHUwN14xMxathw1PHEIyksHVUJOJbpp78IEMtwOfHp9m9AIBtptCUGQriiWw9c3KAZA3S0MRB0ETjmAtWAL3Ztx5JVKxEsKsTALj1w0bmtkRQSsgJ0kBYb9aGUD3SQeYIANF3sJpoLB3448QdenfsBCgmsczjQND0dd/cfxmwzclYl5p2dtEBgAbU1KhuhiybKLs/pZNBx9prlWP/Tj8iXjL6UsBN3XXkVzkpKRoWQAR+bNAjn74j6qOkH6htDFFbatnUbGEE/n07tq3Gzs2S4JK+SIyug7ZOqJ58sXMBhmpSPwslZLqYlk02NYfR2a1at5IU8Hd269UBCUqIY67gxRW7CiC+dSEtLwx133sWffvx+O6684jJmED434VlmrVLteOmlV/DQIw8jr6CIQ9AvvqQvp4UYajeNuJGvpXPIrVcH2UaOul0aWYln0UF1jVnZlOfTpuO5Z59hDTivJw7X3zgCPXt2R/WaNbjNkVEhheFTCOx333yPbdu2YO+ePSazNa1qOhs8kFECtetohxqHOAuMINq0PJdDU+mYPWcua3KqjRE7XYeJ2MyileO3JmFA84mME8dw8YUXMkOZntO+Y0fWW6XwWjJwoO+PHDqMQ4cOYMcPP7Hb9TfbtklNOwFYPffyy+jR68IIkG3fr3tx7ZVXIScrm3OMmMnkPEtAy/TpMzFlyhTerBCHgUqVU3D99SNw1bXXCK09Hn/CGDRgIIcr01yB6l+TZs3M+YEC4Wl+Q+HIf1AEgMPB96LQYCsvFPMwQsG+xLr7Z348nSBbfqg+fjvcCEezGyCvsDYSk+vD4fTC6yVTSx/nLwFtyvRAmXnoph7sBO90wucU3NGIVhyNKSU9BajKZeXmoGJyomDYmv20ZNZqmaZANjFGOJBfWMign4f04dgkREou6EsgYmur6EQOFHDAT8BeXoEFskVzWrB/Rw/XQTZKl+X7ILsNmvPKkcDKACeYyWYD2fT765ml77xTp5+RlYVEn48FC08GZAsGspCbd6BEkK20zpYYG6WFi0YLvfgzFb382vIcKM+B8hz4/8gB1e/qAxYvYAAWZaZwUZ3J5qepMp/8zwDZypqHJGxPy6y4cAEbGlQxdqFZyglc3bUaann3IyV8AAmho/AZBXCjgAE5AnaEXMR/B2SjRUqux40v9v2G15YuRW5cHALMADMQTyFGISrFSGK7KjU7U6us+SREMiQTykGS2GJHOOByi8WTy4U4fxE6pqfhtkv6IpUXuAJk45yyLZKihZdYSwILZLtiqGCydejQASNvvy1iM+7TxZ9g9qwZPOG6ZeRt6HC+CLXj+4TBzKTJk97lz7eP1UA2CUiJhIlprZrE0d88WZZgAu9gGkCb1i1tIJsAd4rDlVqL4jA9uSNtAHePHYMVy5bz867517W8uyoOcRd61jtvvI5QUDj/0Tu5PEKPVgchSfvr8OGD/J0C2XRQTzHnhg8ejJ937eLrn3/xRXjjfMJtVJuimpNOp4OF5ulaf2E+O6rR/QlkW712DS++9VgCtcNOINuHs2dhwrjxDBh06d4DL776mhmKY9U7AzOmTGXNGjpo5/7mkbdGhNmKRYrbXGAxO0WutPbu+RXTpr6PZZ99zqFRffv3i9D8okUtgzKmsL0I7aL23bVLZ2RlZHAuz1u8mM0L1ALumSeewEdzP+CQU3IRHTvmDn7+hAkTsGHDJmaltWnThnfSabGmQnfpXi+8JBZqlIf33XM3ln72mQm0UV5NmjqFQTYC6Ai8oxwc0K8/y5+QLhmBDzPnzEUTAgHkYpjm1fSOlP/0PuOfmcDsOAWyUbtb9Mli1KhzhrXw1zXTwgZWkObamDF8RwovpZCc6rVq8nsdOXyQF3dq/k6LQwK0KPz06uuux8ABg+H0ecz6ptdvc+GrgV+KdTru8ccw/8OPuGwphHYqsYDcwj1Xbyc62GU2VtnmmJFiBydkmDObrVCIIbGq3B5kO534tTAHb348D4fysxl4I8CrXlwi7rvyX6iOMIP8HmmWoKAG7reIQeN0ws96ZW4Ukr4kAKoh6376AZ9+uQ6ZRkgCTgZ8oTBSXW6MGDAIzatUQ5JhIM4IwUs6b9yF0AaCfJswAf5hBF0uASY5XDhO5bxqGTbu3olCcs4j0C4UQvNGjdGyRXPMnTcfuQTKOcKIC4VR1ReP0UOHoX5cEioaQQYO3YxICBVVE2T74WvWZCOdOAWy9W3QFClkEBCmEEsg5PIwQ6zAARzNzWajj56dO6MCMfAMAiBFB033VWAopYMGOA7HdbqQAwd+8Wfj9ZmzcFyCVxWDIYy96ho0T6rEmmnKlEKCNFlNAAAgAElEQVQxkVUFYvYdgYocMku6dC4G7A7DwLRPFuG7A7+x0QGx+YgZd23Pi9ClQSOkkBEJGUmw22vx8SOCZan6fClHdMWw4di54wf+dvDQS/HgY48w00j1oWaddooFMt9Lwpj22Q0bYUjiB/fRnFnSqVgaS9iND4ilxhtRlk2DXtUjNiopv5Z9vgT33n0PKlVIwtPjxmPUqNsYFJw4cSKL/69Ztw5DhgzDo4+TZhcwa9YsTHh6PI+pcz78mI1ZLu5DTsSCyXbrbaMsZq8EG5QvPL3PtVdfySxwOp54ahy7qvIopIFZQps0JMLrHAb27fmVw9U//PBD3PfgA+h+oXgeZ4e2uaHGCEveSXxz2bCh2LlDsKqHDBuORx59nOs7y5poLpIKMBUDosW8Vv011Yf58+bhyUce4VNat22Hf7/3LhxOAeAqFqVgt0n3bIeB/Jxc7ocpNJ+AuIlvviXSr/U39OxtX23GLWTaM3oUrrvuOh77H330Ucyb91EEo1EvUHJJHsvAqJh3XHJxXxz4fR/PkeZ8PA9nNm5YjLFXfD4WuS2nh9GqZ4n6q+YKf+08/HSCbAXGmfjl93oMsp3ISmdNNgo9j4uLZ1NLCslkh1F2F6VQUac5tql26feLOW1kuGhEszLDQK127kAgaID0TNNSK/OcXWwKWaxpOz6nxirKDzK0oDTFs1xZNB1bxZ+VTqjU35KWZzDEzHSTyVY2kM2JnJxck8kmOpvI6WUs4MwfMEoE2UQHLw4GAiVYF3S4mMmWFBcnNNlsLl9mxZPhoorJRrtOAX9mqeGiJYNsgrFRDrLZK3H55/IcKM+B/4UcMDc35I4h9ebEz6J/CWTbmJOPJ2bPNMNF/9dANjHW0C55CHFGHpJDx5Fq/IpO9XIx5Lxk1MBOVDR+R4KRAa8jH+4QBdKqHFKj1n8PZCvwuPDN4cN47uMFyI6LY20fClWhxYrQnpATYGZ4WSBOdE0JCaDyRCJimltiOCTr7FC4kwQzkv1+dK1XF9f36olKwSDimFEnx/aTBdnCBnbt+AkKZOvYsSOHwZhMSocBAtlmzpjGC8LbbhuFDud3VNw9nkesWLEiJshmTlc1Vl+EzpRizIUFq6N1y3M5zIYmzlu2bYXT6ysBZBP1Q7CLxA43TeymTH4f331DRgvAAw89gtT0NFE2cnHjMgy0b9MWRUUFvGDYsGkT4uKTxQJeppPei8KI9u7dy9+TsYK+A66YRXRPHWT7YuMGxCclC+alPlm37QrTgpYc3Dqf34EBo0qSyRYJslnOcYH8QvS75GIc/4OWzWG8O3kaWrVtEwGyqQiGhx94EEsWLeT3f3ni6+jU9QJzMi1E58mLUBzRdvSpnoUoBJkcyGSopDpXD8oSdV9MpX/esRPDhw0R80uXC19spFAlAZBSukZccw2zHHr37s0udGNGj+JzJ0x4joHXBx98kHfaGzY8k3XwatWqw4BUeo2aeOTxx+Q8MQwKO73u2mtw9lnNsHDhfC6/96a8j3Nbt8Grr76Kye++xylaOG8+ps+YyotnmsjPYqaDBbLRIvLB+x/Akk8WcR58tnQZqlevXgxkq3lG3WLDkNLiGzJwEH7ZvYt34B995HEGJOkdVM6uX7cOt916iwhxk/VBACwOnHFGPYy9+y4uG2UmwjiDCm1WYJIMy2XmoBHG1k0bceMN15vlN3joUDz48CNwENCmmSioRNvBaVPvLQoDiBacQbcLhU4HCpyCmbVp78/4YPlSZDALDRyqXglO3DP8cjRJTkFyKMT9D+mGcX2Q9xVsLQf3lwUOF8i+hngrG3f+gBVbt+BATjb/RkAclUV8CGiUlo7rL+mP6m4vKknGGT1PhYgyUEOADYcZCU23AtZ0A/bkZLLWGWm6+SneiK4PA23rN8DAHr0RByf2nfgD78z7GFlhg00KCLCq4fXhjuGXi5BXAvQodJQKiRh3ThcyXA58+sM3JsiWEAjhym490K9BU+57CQAUGxuC5UtpYp072Vd7pXOp0Jy0jB8IbKO2ziYNTify4MTOzCN4Z/48ZBCT1+FAfDCEIR07odfZrZBKWmyhELP5CJAQLU/VNHo2bcQ4UeihvBZl983BfZizfAWO+fPZbZXaaVIghH4dOuCSc1ojJQzeoBFmFdY9VQiqrg2oNwJeCBshTJ8yFa+88LwE61148OGHMOwywawk0JdATr1O2++h101mM0vjGG5fhuWqLDTZwgyc//4rifqD3SvrnFlPC5UWuaGYwabGqWw3lJJ33nwLb7/5Blo0a4aRt9zM4xyNqwSykd4jabPVb9AIH837mO91151jsXL5UgYAvty4mdlVMUE2+XKmJEHYQO+eF+LI4UP8y9ov1iOpYgUeQ8W4EAneqHkEbaDQPWgDiNxXqW/Q80mbZcg6oGaYwoBpynuT8OrLL/Hdad7w2GNPYNAwMhNUzNLI7szOBFS/Upv8t8wv+m7M2Ltw7fXXMSNaH7/V+RboZjGXgqEQnG6SDJCHBPPUhsHhw4dRrVo1xiN++O57dvOmORU5ihLbmVxFf/31Vzz7zDPYt28f34QYa8QoPPrHEfTq0ZP7GzXeeBPiIvJKmThFAjxqDmYxD0XqJAhuMpD+eSBbUehM7N5fD8dzGuJYZhrSqjaH20V6bAkmwOZze+D2eeF2C0abCgFWZUogG21mJCclmr2LvbeJ/CzqVaQmm8WM1uuH+luBcwJoc7Dxps/jQUJcnLl5ZvcgUO3FHB9pE4R04E5Kk00OwjrIpg9akU3D+sQdmgMoIpCNjQ8iw0UtUC4SwS0dZIs8X1VDPVyUmGylabLFBtmkhkA5yBaraMu/L8+B8hz4h+dAWUC2J2fNxJF4ocmmQDaTcVFy1MXfNnfUXEUBbPFGEBWCJ1C5aB+Gd6qCLvWOIj38AyqF9yLBOC7Ya6RUx5qgNPbYuNf/BU02tQjKdDnx+rz52H74EC+8QsQI4OTF4oeLRVfkKC3HO7FFL8IjzcM6X2dS0c8qpIsp+IbBrnKVANwxZAiapFZBAjuchqRxQOzqoD/OZEGwplwYO9lddKg5wRHAiG0HV4aLcur1RYLmMkrfjx4zFteOkOGi8hXtC/2ISboUi6fnUbm3a0lMNgGybdq2BW5f5MTZekOVn3JSL0MMaGItFmkiVNR0Q6UPUveHFhAMshUU8kLwS3YXTTYdODnfbe/PeSKZAALMEws6SgWBbL/s3s2LD6FNlCh055SDpBZypcqBmA55OVno0jEayGa9JYN5YQPvvvUO3npjIv/Q4pxz8P70WZJFoQO7QDgQRM/u3ZhRRseSlSs5VJGeqwvQqycUc5O1iUar9zYX3nITljV5iJ3jMJBx7DhG3nQjh3zS0b7T+Xjjrf+YIGPA70eXDh0QKCrC7aNH8+Jp7BihyTbhmefQvHlzZpHRvbxuF4LBIOrUrYfZcz6Ew+OFy0OLTZFiynPDX4R5cz/E008/zWFUZHxwbqs2DD4+9sijHK703ISnMe7Jp5g9RzlEIFvTZi2ERhxtcBzYz+LlFO52VvPmmDFLaL8pJpuuyUZGDJs3bOR0k8A5MVr8RQU4r01r7gfO79ABb779b1EeMtyNgJB1a1ZhNLFCWeuwEZq3OAcLFs5j90d19OrTG/c/9DAqVq5iAhLEeLMYP9Y8XDEnR992O9avWW2CNsQOJFbN+Z07welxM1NG1zC0tz+9lxCn0sJfMKDINCDDEcbevBx8vHolth/Yz6wo6gvJeTSFWDwDBqJ1ei1UYPaX0DMjYEpoJhkyHFLcK9PhwK/Zmdjw00/Y9NMOHPcXMBuOAClqh9R3EWOtT+t2uLh1B7Y68wUDSCBmVZAYl6rcBTjB7DViajlcyHULQ5glWzZi2dZtDLj5XQK0SyoK4oIW52Bop25IgoNBmgIA3x3/A/+ZNw/HKZ1SO61WXDzuvuxy1HLHIZk2LSTrjACwDJcbn+pMNr+BK7t1R7+GTVFRgWzMtBPOy5Q+ArIFqEYuslJDTlLwxDsIgE1o3VE4p4GV33+DTzd8iVyXOD8hGEanJk1wZdceIJVtAve81N9IFqwqQ+pjSMeOgEW6H9mU7M3NxuIvN+DrX38xgUxviO4ZwoB27XFxq3asc0dadIIZxz2lMPFQbE2b1IEuX6EAxMKCAgwbOBCHDhwwq1SXrl1x/YgbcHbLVlKoX2hwcj9CHNNiIWcmNdG8h2A4S9CMUSXSyzMwsP8A/LbnF74XhVGS4L0C8tTFCoTSt7AoXJPKZ9TI2/DF2jUYMmQIunftitGjR/O9CWSj9xs1ahSD1RQmmpeXg4t690ZhYSE6derE7qkHDx5kkI2OG2++FbeOvp37vJ9/+QV169ZF48ZN+TdmCIVDuPqyKzi0m1758XHj0X/gAM0t277NYY23ik2m2D50T8VE07PPzuEjOI70IYcOGoxDB/abMN4F3XpgxIgRaH52C40JKjaB1DPo6Uq3TbGQPp7zAZ564nG+T6s2bfCf995F2CUMuXhzJYqbNvcBxNZWgHLxoEN5tdUL0bmzpkzBi889z8xEMpto1UZobNJB4aWDiVEdDmPopcPw8MMPmwY19HunLl3w6htvc9sTTDELwqSxkxhytOlCR6OmTfABb7wokE3vDU//36eDyQbEIRRKQaEE2UiT7WhGKqpVbQEXMdl88SaDLc7ng9vj4Q00AtmooMSmkci3woBfuDor44MSJE/U7JfyMhgIsbFHldTKtD8hNFtLyU6xWeJkL4E4YrJJd9HSrxN6v5TWLGKLl1mTTYJsduOD0nRd7CAbabIpe1zFWONGamaWqFx2kI1QxASvT2POycmbpvFAz1IgGxkfBPzZyC84VOZwUUmGk1lfDrKd/iZd/oTyHCjPgf9mDpQEspHqxIacfBDIdjQ+Ebn/IyCbGndoguMxwogLB5Doz0cNVxZuueRsNE/Zjwq5n6Ny+AfEO/6A15EDF41PBrHY6LAji///TDZyvWZnNmJ1eNzIgAM7jx1HVjAowm5Yg1c6fkWtYJFMNZ3FoMbfyMvE+SocSoQ/ajwjyYwgdkaj9DRUdzqRFAqyPhs5wil2Q6y6bgfZ1ESU0rV7x48YPozcRQ0kJldEjRo1IvbZM46fwNGjRzk9pEsmwi/ljrYK95RhziSO37J1K5zZsDHSq1W1BONlwuy74OY+vUGafQbatWmNoL9QgmzbygSyCVAtss6o+yqNKovpJ4Cxjq1bs6YMHQSyeROSxYLDZLJpix7TqdwKJ1UaeAQM6iDb+k2bEUfO8JpGkJk+CcCo8KCCnGx06tg+CpPNKkV6j/37fsOlgwaZ6f3Pe5PQpl17FBSRlomTJ8zMlgoFMWf2B7zzT/ncsHFTzP7wI+FSazIcFfgn8ovBQs2VUD1Zh1i5rmssJZ5PBoJsVrB8+XLMnjkDBaTFRmFPLg+mzZiJJs1byFsZ2LRxI24dcRPXH1pA0aRagWxPT3gBF118MTq0b4eCggJ43U4GyerUrY8FixZKfSkrP1hYOxzG3Jkz+T0JjlIgGy8aw2G+f0qlChj/5FP4cM4H/N0Hcz8U+kRk2BUKYeSNN+Orr77iNJEOU59+/fghD94jNNmo/BYtWoRa9c7gfx9+8CGuH/95bzLatGvL+kedO3ZAfm4eqqal4YO5HyGlSmWz/VJ7fOC+e/Dpp59y/g4aOASPPfkEdv+yC+PGjcPXWwXTkhbKVdLTMG36TFStKRxb1SJblQ+fJUFbev+szEzcdN0N+GX3zojmXqlyZV6cUhhp7dq1kZpeDbXq1OZ0iRDUaMsXBV4JVtWPRw7h86+34Yu9PyPf6+EwRkoPhTymOFy4sf8AnJ1WA5XCYXb7JBYUu0VLt2AyaqOFk9/lwo7DhzB12VL8mpuDLK+HNc2UFhndj3TAmlSriuEX9kK9hIqogDDiKbySGDDk2kzJNdu1BbLRvXPI/XHHj5i3eQMO+v0o8LoluEWMLwNDz++M7s1aCjApROkzGJjLcrrw1aHf8M6C+cjziHejMNHGCYm4c/gVqOXycvgkATPEtMtyubH4h68xdYMVLnpVtx7o21Aw2eg92JGTdNI4TkqCjeYqR4RXUzix6F+Esys5flLY7Pqff8anmzdjf142ityCpUdhs+fVa4Bre/VhV1XWYSMHRsUW1BiP9LwiZxgFTie+O3QAn3/9Dbb+/hu/GzMFEWYgrYIBXH5hb3Sq1ygKwFaCzIAMUyRGq9U3EIhCeQTs3rULN19/PbLZOVMcNGqR+3Dr1q3RuOlZqFmzJqqkVcUZ9eoiMTlJbKHJ/kjVSbvMgdlfyw0T6m8JaCFmEx0EstWpf2YMlrPWLOQmTrDIz0L55FRMwFFKSgruGCXYtASy1aldF5cM6M/pnj59Om9oUMgmpZVC2i/qewmDbH179+LyHHHTLcyE+/Djj/DEE09wuZJhi1vKDtC4MHPadLz47AShM+Xy4NLLL8OgIYNRv2EDyzRGC0G32M/WOKNmAGqzQ7UH+2Yca9lJMJLcwm+54UbkZImNFtGpOFGzTm20atUKTc5qipo1anO/U6d+XcQlJEQwm8UGEkDjfr+L+iA/X+jgnXPOObh+xI1oc147JCQk8HcRbEeJYYjNKMHII6agKGv7+Cx1t2RI/KJ5H/MGCY0hBAiOumOMlUdhA/+66mp8++23rGdHpjjr168Xz3e5MH3mLDRu1jxquDzNQR9/5FEsmEesZwtkEzqN9jjBiO70tHw4HSBbOOyDYVQ2QTZisp3IkEw2dxyDbCQF5iUdYZ/QZiOWJIPBtAnAoHBxkI37dGU8JnNDyV7YJcsCwbAJshEbU51n9hmy+HV3eIFdkfFmtgDZfGS2UNKWkKzK/I8TBYEAcnKjgGxU6OJBIpo6Escv7i76Z0A2roT2qqK0S+SEXoWL6iCbHpKqNyIBshmsLaFANmKylWR8YNIwZSar3V3xfXm46GlpyeU3Lc+B8hz4W+WA0tmJFi46bmYkyEY77H8XTTZ9wUdjSWnEOgWwkYA1sRTig34kBYrQqGI8bh3YCXXdB5FUtB6JRSuQ5NgJr+MYXI58yaISC2gxedOL778HslFZEEMg1+EETTXpP1KtKEte2N5AzHVPsVbS82gPmUzOkwBmfMSRFhJpAtGCtJQwUeVSbjG0LPetXTt3YPjQYTzB7X1xXzz3nNDzUhOlD2bNxLPjn+bvbr71FowcOVJOhQhoE65wShNt0uR38dIrr/Dk6ZnnnuX7cciQM8xzByXozhAi7dgZIbhdLn7WsSNH0atnd76nYLIpkC12blvzk+KMCD2rSwXZ4pIQJtdEJVwvw0/toKBa3ESCbEPx866f+HGXX345nBRmaXNDjSx2oWFDYOKc2YKRphsfqHAzMUs0OGxp1bLlvPDpfEEXvPb6m7yIIcHwu+4YjTPOqI3qVasx0EULPbWAvffBh3DpFVeaiw/RliPzSX8/ZuiR5o7pUgss+WQx5n38MSjMhMoqv7AAmScymL3CLrCmQgvg8njw5DPPoHefPqxJx+yLMDB+3JP48IM5vDBbt24dvli7DmPHjOZ68cyEF9Cn78XY+tUmNG3cBHeMug3btm1jlsr8RQuLhScRyER5/8GM6bz4pXu8P3UazmnZ2mRmKIahAtmojsyc/QGHGWVlZeCB++7Hl19u5LQTu2PKdBEKTccTjzyMRZL1MH78eL5m9pw5+GDmBzxv/3jxYmatEJTw4gsvYMb7U7nuVqiYxIwKAhTIsIFCY2lRqPLntdffQGcKDZUVYfr7U/DKKy8x4EfuexOefZ6ZVWqhLcrJ6i30eTi9Pzn0PTP+KXy6eJFoq1pJWAtzJ+594H5cfsUVERp36nw6jwEPXmw6QG6aq3dux9Sln+NEnA8FbgGskNB+g5QquKZff9SNTwZ5SMYFAqzDRnWCXVZl/tHKgET8if12wgGMmzwJe4sKkOtzs+g/AekEItVMrIBLOnVGm7pnIonANUNol1nMKqXNo/JAAFikokhg4E9Hj+C12bPwh8/DgBKVDTHqqsb7cO3F/VnTLTlMJgcU/ikME0i/jcJgMxzA2l92Ycayz9gIgAJ8KxUUoUVqVQbaOCyTNBOdDmS7Xfj0+68xjTXZHJbxQaNmESAbvZfSm1TwtQpfV21fgfgBp4vHlNdmzsC3x48i2+vlZ5FyFgGCPVu3wcB2HZk1GM8bKQLIE66Vmtu2ZA1RujIRxovTp2JXbg7fj76jg/L6jIqVcG3fS3BmciUkh+k7YrCFwNLmSitOMQZVzy7lhBiIkMxI+2aGAmMO7P8Njz70MAPH0Tw+GYZ1AO9Pn4Gzzz2nmEYXj4vaeE95n3X8BMgtk50QHU4cPXQQI0fewkA83Y80H+vUqy/rr9W72olydF9iE36xag1G3S4cJlcsXca6ZcRco7GGwkQ7dDifQYL09FRMmjQJr73yCt+7foOGDLYRw+3o4T/Qp2cPvsfA/oNw++23Y+q0aXh/2lQ2YVi/cYPpDk31gUI+7xw9ivs7btoS6E5KSkLdOnUY6ItPTBSbHKEQ8vMLuX8lNuzk96fKfluyABXbkEA5HfiwMa7VOHfwt/14+MH78e3XVCYWoGXmFBkruRyYMmOmYLhFDlCmNtaSTxeD5AeYmcSaiAaXSZ06ddhUIrliBcGIMsIoKgogNz8P2Xm5uOvue9H2vHZm+ahyiQaqUvqyM06gf99LkJOVyc+uWbs2M5zJpZn6000bNrLBgtpIYS07hwMPPf44Bg8ZVhxsNRnywGM6k63JWfhgLjHZojmu6plQ8nzCll1l/ng6QDbD8CIcroIiowF2/V6Xw0UJZKtarQVcEmSjjThiilHoM4FsbqnJRhvFVP/URhvlNR0VEhKLbaxFe0nVO0eCbDQfjKxRJjgnRyrqJ8SGg/AEID22kkA2ffwTmoau2CCbSCglwALZdNpdVk4uV9pkps5pgoExirEkJhtdEgtkUyKTpG1AmmzFmWxRHkg0Z0PsBIadYfiLspjJll7pSEx30ZJBNvpVNz5ojKRUih9vCaC2XEoI8mr5UZ4D5TlQngP/1BxQIBuln/haNAKwJltuLsbNmM1MtjyfD0UyjOWfCLIJgI1EnsXkPkECbO3q1sa1PbuhGo4jBT/Bnf8F4vyrkODaDY+DdltJDlsOyn8LkI3KR7AuAi6wa102HNh1/Dj+yM3m8qNAS9ZX0Sa8iq3G4y7pXvHALjSF9Mm/ALzEmEa0d7XpJhYblhYIX665FdIiMsHlQvM6tZnhQAwMEgYXmjo2x7limkt2jRExM6C1GC3Yv2GxeSA1LQ2NmjQ2wyUpJ7Zs2oybrx/BaSEQplmLFqhQoRL/zZugtHgIhnkB9P32b1FQVMQg28cL5qNeg4aCRWVLD709a5J16sj5xOFxRtCsB6TF9tW2r+WipSyQ5smDbBQKRJPeTV9thjchEWRFT/MaUTCyfNTiU33Nor7E5JDhVTBw6ZCh7C7KxaWYCabTbKTshtLc0UE/yquKKVXYXZSACDuTqTA/D9OnTcOcWbMxeco0ZifRsWTJJ3jw3vsYoFYLXqo/xHpq1OQsTJ01Ax5vnNCIkuwCO8gWdeKsCWx/RRpgI0aAdOzUu3E4lwmqiDt06XoBxowZi7oNBLtEn7MtnL8AH304h1kixBpbvWIl7rxjNKfz6eeeR5+LLzLD6v51zdX4+uuvcUa9+pi3aKGpSaTe7567x7Kj3YF9e3lRTLk7dfo0ND9XgGyqH6FiVCAbfTt79hx8t/17vPn6RL5OOQ9OmTkd1apXN8W8//3mG6zbVGzGSe3Z58GXm7/i8FXux4sKcd9dd2P1ylUSZLIWFup6yvsevXrjxRdf1PSjBIC0dcsWTJo8GS+99BKbZSi9vGhgqOgbpJOrZJrQPX748XvMmj6NHWML8/Nti2UnXnljIrqQm6oEOvTaaAFsUnLG5cRxNzBz+TKs27mTXY19Ljd6nHce+pzTFhWJ6UpmBOwkqupc5LaBzmTLdbkZzJq2ZDGz4sixtWblSujWqi3aNWiCFDiQQEyroOjDFCtO9JXKTU7VUMVkA2vG5Xk8WL19O6atXs6gm9MIo8M5Z2Ngpy6oApfQiqMwVlPTTeiWUZ9OYazHHQ7M/3INln6zlcGrOglJuPqii9E8vRqHUboMJwJuF3JdTiz5dhtmbviCw1wplPXy7j3Rp0kLJFGoPqWdU2uDKZQmo9TUU+VH5ATSvStyevBLViaenTkdWWRw43CiUnw8Lu3VG+fWqIsUAjKD5MQtmXKKpGCOk6p/ojBfJ/I9TuwryMPzM6biaDDEdSnO6Ubv89qj2zktUQVOJBghBuwIHBUBV5GC99xqpSaYIlrwEpT7NNERmmCJJt4v2qaBdWvXYu7M2di48UsYAcMyu5GMlWWrVqJKWnoxkI3vL1mo/BAjjDUrluPOMWOEPp6pACrymFK/buNGJFaoyGNLNJa2vV/LOn4MCxcuxK6fdjM4v3b1Soy+nZhsBl6d+Bq6du2On3/+GS+99ALWr/uCL6c2OWnKVJzVrJlo734/OrRpx+MUa76xQYYIET+reTNMnz1Lum+LzRHKKwLaZkydgknvTkZ2tmD7RfYtkeMDvVvd+vVYc44YyDx7MOUGBDuMNqzMI4pBluor6fkUsk6bZJs3bEbICERs3hKov2LNWlSsUlmUrcaqU2mkevL1tm14ccJzoLB5kX5ZDtIEh8FklR/S+GLytOk4p+W5Fggq24EOsqlNHTGWGti2dSvuvetunDh2VGzaFQtVlASlsBNnNmyABx54CK3anWdtIml1UtdWnf/xPO5r6ahWvSZuHz1KY3bba4rV34i/TnVbNPp9TwfIRky2ULgSioINWZMtI1tosqWTJpsnHj5vHDxxPmaxxUkDBI/bFWF8oGrhnwXZUtOqyE26yHDR0kA2iqIktl1pTDbV5iJAtqyAXwwZstJo+zK2IhSTKxNko5AD3mWQk+MYdYF3GYgyLDXZ9HBR/ZJoU1DeWYEFsqJ9NL4AACAASURBVBGaqHYB1bX2KkYT0VAowJPRwqIsFEgmGwqXwxX8Cj7Xr3C5jsEZDshGUnIlLQfZYjXy8u/Lc6A8B/5XcoBZO6RVAQdorygCZJs5C0fjkpArd7TZKcz24uZmiZpUyQmIeZ4NxFCDleWmF2PKYLvOfKwCdzTQwBzHNDBIn5KQvpcrZMBnBHnHv4K/EH1bt8IlrVohDQEkGoeQEN4JZ+EGeIOrEI+f4XJmwuEgWWxe8sUo7tPHZNOBAzXZZ1U4B4VPuZHndoKmxou/+QafbtyIIo9bOkCKhbYCxZwybJJARsFgcDHrgHa0aVLK7mna+/FHMg8iYWPJYNGp9GrSy1fxJFYAmLRIqls5BbcOGoTqLieSSDScwpbkwkktkk4GpLUDChYEKIrDEQpj7Og7sHr1SnM+YmmO2UEkESrS+YJumPjG68w8iVwEiZrMi7wwMGTwQOzZvUuE1PAvYiLdqfMFeO3Nt4oJP59sf6AztWgyzwSPcNgMF6WF94bNZHyQKCfr0YWdredGpp/edtjgQdizazefkpiYaLL8zDmUBH8i0yJ+zc/N5fNTqqRi5do1ZnikgwWmhTaXAvRoAuzxChdUyjACwF579VUc2v87Mz/ooNCfC7p1xd333Y/KVUjnq7Rpa+wcpfIgbaLzO7bncDg6aAO4SkplpKamo2HDhsxM6XRBF6Snp5smCdHCEuleIQovdDuxauVKjB11By/qxj/7HC7qe7FMhIHrr7mamWxn1D8TCxeRKYFIv1o43nvPXVj22RJTqN3l82LF6lVISk6JqGfUVghkI3dRqluzZ89m8ex777+Hn0Uaaa9OfAM1yA1U6kUhbGDvr79g+NAhCBWpXlos6qm+9xs8EE+Of5rBWFWHaY6+etUKLPh4HjPXMjKO83vF+xLQuGkTXNy/HwYNGSrYHloAeLQ2F60kmPEZ5QeVH+InA8FAAD9+vx3bt2/H77//jgMHDuBEZjaeGj+OF+3ms23h0AqkoDSTrhfrqMHAG9NmsFNqt/PPR5ovEQkQTp/k1ukOWe03Wppp8U7rigK3E1kuJ96YNgXxVaqgTevWaFC1BpKJYYUw91kEItGmjAUUR1khScF0FW5JmmyFLjfynS7MWP45Dh47gr49eqF+WlVm+ZJ5AQFs1PfyZocEk9iJkkS6yTDB7UY+nHj7o5mgNdOAC7qiIgSI5uP0SN00jwdLt27B3LUrGXSLC4YwrOeF6NH8XA6XFa6c1gZHsfKKom1GMgTEZstzu7Hy+2/x2do1OK9NW3Q+7zxUghvxYQFkMktZ9v0CbrHAf3ID5nmCI8wab/ROuW4Hdh4/hilzP+TQvi5t26GK24d4EKNPgGuxwNFYvYDed8c6R4STi3BZ1prMz8H3X3+Pn3b8wHXx4OFDyC3Ix5SpUzl8MFp9tvpK8Z4ZR46he7ducEtXUrdk2NK1Xbp247ara3DZ06aXg74poEDCtWtW4Q4G2US46AUXXICVa1Zj7NgxHApPuosvvvIy2rZrb+p3UR0dPWoU1q1eY+p7cpE4gJGjRuPGm24yQTbRP6huLYSgP4Qvv1jLem87ftgu2ueJE4LNzZuTErRzutC+Qwe8/Z9/C32/2N1zib9YmzgCAC7MLcS2r7dg545d2L9/P4e+FhQWYvL0qaZOnL65o25ugm0GmK1NTuI//fgDA5LHjh3jjTWhoSfYpDTzIV3IeQvms3GNSr+qR3amof4c+o02/BYvnI8N6zdi7949yMwU41qlSpVQrUZ1ND6rKbp06YLWrduaTral5VFZ+9pTzOqTuuxkQTYJHkVs0uoPFPiJDwZSUBioj58PkLNoAxzPSkdqejN4PAReJTDQxu6iksnmdDtN4wM7k43yKzGeQog1F2r50JLCRTOys5BaOYXdz1lhlzYIokoUWHJlgsmWjQSvNwJks48Cke8sWpcZLqpAtsjwAYFyWx2LuIgqS3auYLLRSzLgxTHLVjVSe7r63i5TvUMhtkKtkpLCDh1KIyFaDVAVXkz/wdcRVS/e5+XTw6Tzwup1kQcPcgYQICabw4Dfn4miwsNISzmCcP4yOENfId75K9zOY3BQUA0PMGUB2eIRCqWhKEhMtqGSyXZGOZPtpJpv+cnlOVCeA3/XHFBMtmgg25MEssUnIc/rRYAYJ38jkI3yU2nK8N8RDB9rA4gXGyGxEEsMBJBqhHBNnz5oW6M6KiOMpHAhfMHDiHPsRrjwS7gCqxHv2g2XQ4FsPPLEKL7TB7KZ72dqxICNDQocTuS5PSwk/cGaNVizezdy3RSGI0TA6SCXUcV8UuGSBHIpcWoKU/IaIqyKQrzMHWC+mphyYCCPmAgGhdfRnIbc6ShcyTY5ofkC5TGFbhGoVifOh1sGD8aZ8T5UYHYJhUWFhDabXJT+FW1B3xUng4Qdu3ew5lXIHxCMdhliSHMWnrckJqLumfVxbsvWQrOuWChQJEj1yssvMmgi3OTCSKqQjBYtWvCiJaVyaumaO2V8SQWmMuAZBq4YNpzdRQkQoPARYnzRQWwbe95HPsJKv6gEIdw1dgz27dnH8zQKS6SwDHVEAqcKLqI0OJGbm42rr7yGQckKKZUweeoUAegw80yCfbJeqtmYXGrLOAjLfIHKg8I3fQnxgrUmN18F3+jUD9ayIhfWIIWSAj6fuL/OdNGZa/YFj52VR2DBV5s2Y8K48XyfMXffg05dOpsJfPiB+6W7aC28NnEiL8rVQW1g4YJ5zNwiEDulSiVcftXVOL9Tpwgwlt6YQNy333oLn332GV/+8gsvokGDBnjn3f9wPt1w/Y3w+LwWMKeYOgjj8KED2Lj+C2RlZHLkBi1OqteqjQu6dofb47XEw/nOgtVHbot0kM4fLS5oV144CUYLoIsSvhWjiKxyjzzBXqrRGEacOt5Itw5i3urh3fpv7AbqcjJjq9DJ8C4bowgwjPTXrLD0WItl65kOdrsklhkBSqR+SCXpC4fMkFDegKC9Jy19ljaXRgvQ+jN6H2UcQPfOk26jXjgYsKOQU9ZJs92XNx3kekSBUgGnGwX0ncMJH29gkMaaCMukfk1pp2UGgzgWKmIwgp6R4o1HisMZwTJT+VGsvKKAbJYum5NZ0gXBIHxuLzwRwKNlSEDZY89vE2STTqmUVma0ud3wg9w4XXCD8oJCQymUVowf1n3KxtApC8imp08fL/h7p9TmkqN7rPZgtnF5Po1jt9x8M44fEVqgLocTFSpUQJt25+Gqa69BQmKy0P2KtYiXN4zcArIq2pbNmzB+3DhuCw899BDatiXQxsFO2Z98uoiF9aumVzdBfmUQQ6ziZUuX4tD+AxzG6PJ6WCOsz0UXmX2V3qZ0sIvzQwvHpTpG4CMZvVB/6nH74I2PEyH7minBqffe1uaEvQ6p/luw5cQRDWSj7yPKVHPfpt8K/EXc59Gcx+UUzpV6v3oyIJvez/OmG4Usi91J87Bqrcij0gC2P5N3p+Pa0wWyCSYbuYueyeGix0+kIr1aCwbZaMwmkI2YbASy0XhGIBvVMwWwqXct9Pu5vJMTk0xjIz0fooFsVA7BQBgnsjKRVqWyCbLxpmKscU2GozPJKzurVJBNZ1kyexQuNj5gTbY/8vJEvYhVg21ctfyCIrjcDvjIVSlKClVIih6awtbbRgi5ublIqViJd0AVnT/aO1oVXzwgJztPCuPRMKj7yEReLeJ2aSIqJtdFgUwE/UdRpcIhOAqXwWVsYZDN5TgKpyMo9ANKmeMJJLYcZDsdDbr8nuU5UJ4Df48cYJ0kDi8MFwsXfXKmDBeVIBtN5osf9ul79OVXaTuGVoccfXpif3T0qbjVqXNgJYWhGBS+6EeyP4RacT5c16cXmlVOYe2weMMPVyAf8a4MeMK7YRR+CXdgJbyun+F2ZjGTjQ8CqKI+8M+DbObwy1odauFrbVWJ4hGhGSQYnen2gIwp3l3yObYdOIAcXxzr+RDAZgInkuWn3OTEKwitM3IB9Yb8aFazBs5t0FAwNqQYsNKioEXRF9u3Y++xE/C7PQgwwCIyQIEslhECMTMEm40WvJTP6U4HRg7oj2YpFZESCjLQplgVKqSEBLf/7KEm2ULIODJsiKc2zBCjPLWmOvR9tBpWHHSRQBG7x4akNpYAmOzOcaf6HnZdNQW08XxGptkORsVuR9bi31pACcaMkOAQ3xZbnHK4jBCC5pwhUJFzzDo/mvun/Z31ySb9Zl/E6c/9qxYgorUQI4iYFVr5O2k+WNpiPTKGQmwaa+3cvIeD57tcVvKWsRb4vPnM4XiEpAhhbfu7RjA5lMurLa3Ksc/aKlAiLiIkmOugfmdyFjYdGAVjVQGy5vN0IfMYbeBU6nEssE30FdTnWGLy9vtHW0Tb76fCiQmAIuCZrQIcYNCeyt9F/Zpk3aj3trcr/bliAexAkAi98l70OwFggvlk5bUKD9XbjVUHZH9oVgbBjFXpJJMFOoP7RjI4oDGEnqjMOsxEib5eseHoD2JRMOvOQWAU9a2Rgt0KDCPQUYVx01jHwKN2Pqc1Sjh81D5Q6yMEWCh0ibgty40UsaESyeUQ+WGtzSKAU9nEFPjImzWG5WwqNDst9ojKBznkRlSXkupZWeut3vbsbVg5WNrvRdfYwSlFLqHXU+2MN7bk+8a6l+gXxd1Uvx4tFNI+11CsdCtt1jzHDtYVJ8lYV6l+PNpYp86y93H6Z5XWsowHZSmTaEtw/XllGSdigvqyLOzvYy+b0uel4k2szTDRR+jXRRsPygrilSWf/j/OOV0gm2CyNeBwUXIXJU229OrN4HTEIT4ugcNFOVTU4xGabB6PANlo2sLzXjHe+f0B3mRIpM06vV+TmWMH2Wgzj/vjIDSQTRDD9Jmn/ToT5I0BssUqC9UrRoBs+zMzywiyiYk1CR/SjrDX7eFJjZrElIRV0euQBmleXh4qJJN9PHXGYgIgJgqRh5pUcKWlHdWCfC4AAvd0lxd9MDWfT6KdRQWi03MWMMiW5NuLeKxDnOtbxDn2wOM6Lphs5SDb/0e7LX9GeQ6U58A/JAdoYRehyaa5iyomW2yQLdoeqW2nzzbpKZ4tJU+jywaySc0xuc/rC4UQ7w+gQiiEFlXTce1FFyEtbCDd5YQnFGCRZYKQ3M7j8Bi7EPJvgMu/Aj73LyaTTa2sTzfIpgADawpgLWbUzii5iR6GExM//BDbs7KQ7fUh3+WB3yUc7EiDRYgAq9yNnILTwtQdDiItLh43DBmICtKwgOAVukRKVyMP4FDUt2d9gLwwjZhigcuTTSPMzxF7geL/CWAj+r0rRNo6ISQH/Kjq9+Omfn3RtnpNJPOOuAhfsi/6TrV56JNesWgRBzEpREIFU4GDslgvxnpSLJBNXibuEyNhDFUym6Q0EOfU3szSlZHX27RtygKyifewgBY9Jfb6pd6TJrN2Jz09X+1vo/LfDmhE7OyGw3BLF3iVX7HmfqeWW8WheX1RrC9+ihdXJMimns/AbYSraXHwMjI/Zb2TX6r3U3XMzCet/1OAHl8SpUAFkCsBXbsFWcSmuGIgmkF7JutWnRYL/Iy1gC0JoIpWRmUFP9R97eebZSS1kdTvan1Bm/KUVqssJZhqOvcKgKcsC3I9/QrUovYswNUS2MpRisncdNBANr04rU0IG5hre4y9vipjCbqt6L+ib0ao9FucDNUXm92f/EPmjGksFyOvimllCsdRynhRX+XqzASa7ZsapUQGyXIU0KNKo2Cecj8jG2is/u1UyjiivFXYqPwyAgyUv0Xrm/T+UZSHOqLD56XVQzvIZm9T+rijpyeau3S0/tklxyc1b9EZxtFAbR4rdM0zrQCoDdL99PI51X461nUKhFfMP/u4W1o/pcY5+/hP1Z3LS75PrPE6Vn2LNU7Z+69on0V0iGgfZQXx/up8Pdn7nS6QLWRURlGImGz1kJnTCEczUpFW7Sx43IkWi42YbD4fu5GzI7kGsqlyLSryM8iWlEiRlNrmQYwXZVaZxmRLT60iNlFsI4Vupkm34s+8+eJgcI6iKBPi4s3rYtULO8iWm1cAhz1cVHZ1EUlWFYQeqoeLWh1lZHipulhdRyEOFMKZnZWL1CrkSSM6qdKQYDGoOlgIll6QCkA8047bW/ciKrwIFwUCgSwU5B1EWuXDHC6qmGxmuCjlpM1lwl5W5Uy2k22m5eeX50B5DvzjcoD0NZ2CuxIdZItHnteHADvuFOcTW0sArW82Q2AsRkxpTLXY+VbaMk7+brpJUggKMQACSAiGUMlfiAsaNcXA8zsisbAAPr8fyeQaGSB+FmmTBeFyHEOC6xc4jK94U0YH2QhOij1Z+vNMNvXe1lvaF/9ih5zCJ3Ldbmw5cBhvzZ+PDJ+Pw0YJYAs56U3Ezp0+tkaGuTqYUUGKbcTa4BAkdrizHJd4YcdsDAqnIic+N7PYAuauoiYwTSO5Zn5A70EgGuU9Oc9VLCrC+XXrYcRFfVCBQkYNi832V7QR+2IkFnNJnWefHJW2GNLTqNgK+iLrZK6P9r7RwIYIFkIMkKy0vLNP6iMAHe3i4jOp4nfmeViMdBRfzInr7SAVLXIEM08u0mmxLc0KSnuXv+J3O4hjz5/iIIf9qcXbo3hP0S/ErgfRQTy9veuLMfW9WU/ZKIKAEysstVjKtMVxWcHLknrTst4jdn9Yci+u1yXVXlXbKvb+NnBRB9kUeyqijcp6WlKd1c8vDsCKekrRNtEO/Xz6vSTQtqRzTyaPSwqv575eRvBwvjop7JXaVlDoDUUF521kBVO4PiIn5XgnxewlWEDgnwB/xbml7THY37P0/Ct7a4/Amct+Waln6n0l1U/laFzahfpYdLLjwsnmS6z2q3+v+mDFpLWXBX1W7O5o5aiPmaTtyPMPLRNOFogvLf9itWP9+2LvTRt9dlOlKA/S86Lk/jp6KgnEMwEzzVhHnR1rHFWgqHlXsz2WPC6cTF79leeeLMgmnk04ikyFbS9AabIFQynwGw2w+/czkZnbQIBsZHzglkw2j0dEK/oEk03Je3CdlUxoekKBBNmSkwRZqzRPAAWyBfwGh30KkE1AzrHqL2N30hiGRl4C2RKIaUfGB2qTQb6u/bXtIFt2fgEc2dL4wHKrit49KOp6Vk4e3G4PEuOFRgjvnZWymUtx7kWBILJyspFaubIJsEVWDqua6osEyg7hLhovNdnsz4vEvEPSqjoYDiIQzEVR4UGkVvoD4byl8Bhb4XXuOQXjg/Jw0b+yIZffqzwHynPg75MDTCxSLliknaIbH5hMNgGyBRl8obRHTilNQymNl6/CFNVuvthaKQ0si5UvpV3HUqYiDAdCG4wApPhgABUDflzerRs6NziTXS+d+YVwBANI9HhYs0o4mQXhc56AGzthBDbCE1wVES76dwHZSGw43+PCj0czMXHWTOR4PAyCESBG4ThM7OCwTxXCIoX9NRc5milT6Bsx2lxGgAE21sPRJg4EgIQp/Iw03uS9qRxpfOUdRi1kLnKyIsLpWJ/NMBjgvKBZU1zZrQcSWYhbCxmNwWQ/mZZR1h1vHUTRa+/JLoZ4ShnFvfJk0lzSokHNs0qbU5X2vJKYIOpaBe6oReWpAJA6Y1BfvKhyUSFFpTEJSnufsv4ea+KsFpSxwqCigWwm+4yBG+ZaaIwE0VpUCOmpgGz6Yp6uj7boVe7AJYFsZc2bkurdSYE+2o3KytCwM9jULUpvf5GLUfU8Dg7mRZbc/CiBoVRS/uhMMZFGVXNjL2qKA3P6E2yLZwkCEEihA4k6YF9i+cUy/lF9tQTZqE8X9UfoZAtTuuKH7p7IfVlMZrn4wbyfvJVy/7UYfCdX+4qBSQq2ieJCWVq50e+n0k/q0VNmOdjyobTZhtmHnuJ1ETVGOSvrYHkpa+qypq8s55UEVppAmwyNLL29nlx9iHV2WUBEe/2N1oeZbc62oaP622iRdNHSZE+PzhDX8yRyPiLdRvUb/i+DbFHItgpkM5lsv5+JjLzGOHaiMtKqNoPLE4/4+AT43B7BYvORJpsHXrdbhomSLhu3dM5F0tej+WdSQrzG8KUSUCN48X+pfjP+lCVANoFZifOUrIMp72CLXaA5NZG8SMdWeQIIoI3SRfNsShf1uSQLIWJACO+ijpX0AHMKCjWQLUZtN5E52ZlnZucylS8xXsbEmioYUTp0cyAQIBsZGJDwnALmaKclWiVnJFHy3eglMzIyOFOpENjlx3w58QA1gNN1wl2ULKIN+AM5JsgGYrKdsrtoOcj213Sd5Xcpz4HyHPi75YDeBzMDmMICAdb82piTj3EzZ+JofCK7iwap75WDKfW3wp1HYxdriwIx/qgdUMHEiK2oGZkrPFDxEblHqJvsiN/FeSbAFibx5xDrfyUHilDd7cDNAwagWcVKQn8NQDAvH+FgCInxPrkLSqkKwok/4HP/zJpsDv8qxHn2wIkM6S5a0qz31JlsZZkEq5xR+c4uey4fCp0O5IPKS+SSPYX65+g8HCH2Tb9F48nweBpZuqVWXTV203sRW468JslRLy4gtNqUuDWTLErVyyr1cTElJ7hO2OYXap4QjV0Ra7FWEojwV+zkl/Ue5nnazn1ZgJFiiwNbnpTlHnpeqvNj1duyvk/pJXuSZ9gYDeZGrQRfYqZL66/KAnxY9cG+olBMV9Ffme62NnCltPYeq74pDUQ7uBGLAVPsPnbGRyngzUnmfkywpqT6FQlWy7BDWT+LvaeNSRmTIWXL75JBJNlDRhixiHS4idVt0CJZlKcZThQTDFJhYeKeJpirwD/J5AxKpnWs/LWHERbbRLAzGxWLmI1ZIoOgoud9rJHAniL5HircjTjS1F/L99cBw5LqimIQmTpgUozATFsZwbVi7eYU66+9HyhuTBBZfsVyReaHpYlYMhpWWnvXx3ZKmx4WHGv8ipbfsYDfWP1exKaC1rYUM1L0YZb+JIdrU3uQmqclGReebN8Rbaw+lXuU5ZqybsqV5V4qj4QOrOy/TCMg0W/8WWOfsqbjrzrvlJlsMgH2/pZANiAOxGSjcNFdv9VHZn4T/JFBIFsLuN0+JMQnMXvNFyeANvqbgDTCmUizl2ViZVSMAtnIeFP1y2bYhgrfsP1Lm8P+QIhBttQ0SfJilJXqNzHlrH/tYrXsLipBtjifRzyTmXtauIj+PJkPbPYZ8COSyRajlPQuhO6bnZ3LmUDMMm4cpaggKLpeUUC4i6ZxuKgYtPTDLjzHFZj/c+F4pgDZ4rw+fl6sgZtF7sja2hAgW6AoGwVFB9ld1Mj9nJlsPtev5Uy2v6pFlt+nPAfKc+B/IgcU4EFMGhpYCLg5BmBzdi7Gz5iF43HxyCeQjX9Xr0xTCBKD98PhEFBPpDgvS7iThxgCDh8MB/mJkSyzfapTPAvLDrJJkEi6k7mNMBKCfiQFAmicUgEjBw9EdTiZweYNC8H/wvx8GMEQ707xeztCcDlCcIaPwuPchVDBerhDa5nJdrrdRcs6CVc5xMwLhxN+Ypk5hAOo0swpZgkuby4my3JSIBexYtFuhe4x9a2koyyxOfpOvCaUTcLWyljBYliU8rw/0apKXNjbmAdlYeKU5dVPNbllAaX09ylLeiPmVTZtsVhAI8/ltPKL9RydkaSYcGV5h1PNn9KuKwtIaGcxRtxT3xTQF5sxwsRE/0ZMzpJBNnFO8dTbGX6lvZ/1eySIoxa5sUA2nj+TLDGHDpIKvloEyjsqcIaNvf58WzzZeqneS7kimoYVZh20wt71PIpVfxUD1M4YKwvIxmzBsHCyUwxgDiliJ20LZKN0xF40RwfZVNoVk9PUiCKDGmnUENleiy/OVR6J59sOh0gnmeVQ3li/28E0dd3JgWzm02xgdKw6E31rzEq3aXij6tz/M8hmzz4dZBN1S5xhb7smkcMMm1XkjpKdeMs6vpfGYGYATrqGm2nR2i0Lcpj6jRrIG+N9Ym6SqPNtbEjVh6r29FeDbGXvB//cmScLskWMiVEkE8x+JyrIFt25+c+9wem9+nSAbOGwD8RkKzDOxA+7auJwZj1k5lZDxZTGvL3rjUtAvNcHr8/NzqIOlwtxHuFiy/kvxy4e08IheFwueFy0hWsdOp6kG33xHIW1g53Iys1BhQpJvPpgl3t7V8r9vfjS0mhzIr+gQEiVuax2pZ5H6YuYg0gNYJqj01opv7CodCYbv5hMjALZBJNNCM+pRZU15YhkHuggW05ODlIrVzJfQr+3eb0pzCmolrQoI5AtOTGBHU2Li91pYaY0CBlgkI2ofIVFWSgqOoQqFQ8jXLAM7tCWcpDt9LbR8ruX50B5DvwDc0BN3Bhkk0y2DABfHc/AhJkzkeGLR4Hby4sOBnpoR94ZhMNRBAdy4XTkwuUsEiL4Dlq2EHjlRjDsQ6EjHkWOKihyJiLkjENQah7o/X9pWcaTO55UsjCYnASLpRmJ6RO4Rhpj8QE/UvwBdKx3Bq7p2QNpAAv7+8Ik9i+kBvLz8xEIBJCQlCjCZEEho4LJ5nX+wkw2Z2C1TZOtpNSeOpMt1nvbw3qs84Q2W4i8QFkfj+KEjEjtnSifnSTmxsLSUixWLW7UIlL+TvcyQVRtAWRugknLevN+ysJeux+z2bRxXISP6gsXxXc7mRpQWg2J9XusxWbJ94sNzIj7la7FdarplZM8ebma3djBgtIWbzFBshiLrlipLe05J/uWpwrGlJY+/fc/E9IUu91FpqAs5+kLOrtmT0lpjHZdWfO5RECxrDf5C8872fpT1vQXY0yUVq9jMJ8skDKSiXKyWVBavT7ZfDjZ5+vh2CVtCpQGgtmfG+u9yvo+ZT0v9jgofikGepVW3iebgX/x+aXVhz/7uL+qf1fpiHa/aFuhf6ZvLcs765sGqsxL6hNi1a+ygml/tn4Way+2jRrF+JSzLwukL4PWZlny668+58+CbMXygzdxLJBtz+8NcCK/Mf6PvfMAk5u62v+rNm17cTc2tjHNppgWCCTUQCgphBJKCBBCEgj1I5SEfPnykZD29RIKVQAAIABJREFU/1KooSQQug2hJPRmIARjaigGEnDv6+1tmkbS/znn6mo0mpnd2XVhbUvPs882jXR1dHWl+9N73rOO00V3gaaRFxulYsagU5poJALD0GFoBlRdvACSMaTvyXQauqoiEYsVvKov9CAu9CSm7Mac5aCvrw/1DbW8PfINdiwxlym3uK+g0dPXy+0SNQHoodsqCeG97RDUU1Sksxkks2ZlkI0+LEFbd69IF62OCbneQJDND+dIybaxIRu1h6qYWg5N44B0uguZ7FqMrm+B1f8MFz4gJZtX+IBvvAO/xQsLH2zoyzjcXhiBMAIjNQJyNKQRtA/AJ739uOOpp9AfiXF6Ihc9oHHTtqFrGUDpRi63CpqyForax6o2HlMVGznFQNapQZ82Bv9ui6JXHYW0Wg2LkwjFY0elGgrvZkiAjf1mhAcbpR8ajo2Y7SCWzaAuk8XXPrsfjpw5gwEb3aVitg3VtkGKALqrUrVqshSoqqqCzTdMC+REpyitiGtLYKb+WQKybZx00fKTi4EmfeLNHAG2fPGhcgoFmf5SqLSQhgxy/4VeVUKtIxVydKakyXi5ya3cTl7lWKhWzyt/ZByHB7+Gft0Mbz/lH76Z9g7bWbDS9gf3v6VANvHMODwvpVKxKzURpPWGOxmsBJ6JYxgcygwHslU6OSzXjyqFVJX2w/Vdb6iT2ErbP2SIsZlCtuLjLD2eEWQTY29pBaA8j8H4DnZ+hhznQIcZbPuD9a8NDZMG29+G+v/6xm2wdmzouAx2f1nf8zjY8cj/b+6QzX+cfkBUFL9hpjtXGsfhrrcxIRtXF3U92Riyjd0Fhk4FBYQVGIEs9mOLRNj3Xyo3SYUtIZrnyUZFCLyX7QMfLfUpsivr6ulGc3OzmLv4qjXL55FS3wnQUS0BKnoQi0S8egKsch6gcBO5PKdyFaaLep3f/SEI2bzDk53Gd7yVQDav+o37ec/ThUqoUulVRWNPNk/JVqL0qv8B37JtVrKRRDCb6UQ2uRbNDS2w3eqiIWQb7uUXfi6MQBiBLS0CQXQkEAI/qoM0av0A+36lXe8vOn7xmE8qsh4oWIv+7LuwrfehaS2AYsIhYKXS5wnMjUabMhU/m70Aa5Vt0UeKNoVcuvJ4qJKY+lMkaNu6o0GxqSqoxVUsq7MmRtnAd44+CnuMHQ3SS9NeuMIop0u6XkmKit7+fliWjep4gnV71BLbSUPXO2A4n8DOvgqVPNn0xVCU0p5sMlPDM2WldB0YsO0YTGc80uauqGk+FElzD2Sc8XCcOOjWLvGM95bWfaqUpeXlZCn/0Fse7vFDQVnj6PJwqdTbu1KpbaUeeEudq3JvAwusJCpMC6qkLwy0znAnA8P6XFAxuL6Nr6AsyLDa6X8m8ylAKgUaG+CwPFviDbGt4Wyj/KR3YAg7ZMXUkBs3PAhcyW78MHN94V0l+xveOgOPU+WN7TdU3EpvZ1C4FZwke2mlUrNSuN3i63Zo7c9/vvBz6wNzKoLdvuPclOPF8PrSQIUchrvFwSfw/EwUuE0Pdl7Wdxwf7GgG2/9gn/fm/SNcMVjpcWys9UrdH/wKvFQmwwBJLl5q4ZYG2XzJCf5xpVzhg5b2BowZMwORSAKxaNxTilF1UVaMqar35S9rkM5moSkqauJDsSvL1wRoaiJPNpHR4h9J5bzH++5WF7VVFR1dnayci3NNgEKLtNKvjEUptYoLH3gXm/sDQTbpyVYwsJSAbPSRwdJFS0G2/ESuHGQrFN/7/dwIslEFNEpXMrNdMFMtDNlCJdvGGmbC7YYRCCOwuUagFGST4zaNsqRoI/N7+pI3O3EjylFxa9hYiJ7eeYDzBnR1BRQtzaCN1iaY1quOwRp9F/x49lIsd3ZEjz4OKYVKEAg11pAXxWY/BdVx2OdLFDgwMSUex/ePOxbTIhFQaR1KDzUYwknRt7wXCchGFXISiQQc2z0yJQtVbUMEC2Gl50PLzUVUWwRV7SpZ+GBjQzY+B6z4CZyhMvdZ7z6af5xzfyoN6YJgbKAqbQPDPLGbIiBHKjvfrjeVAfBwJ4JDnvRspIfkwdox2P+Hcj0NN1ZD2Ydcd0O2ezj739SQrfJJ7tBgS6XHXk6ZIj8/XKVfpfuvfL1KIVdwi4NBrEpbUOn+A+tVBNnyA+DmDtnI842WcunrlUZ7Y69X+XW34VpSClYO1o6NPR4Otv9Kj35DbafS/W1u65WLD53f//znP3hvwQIcd9xxBdXe+Ri3tHTRoUC25HSs62jCmNEzYRjxIsjGSjZVE2miqgJNE2mjNPb4IZvfOizo6S891eQInDVt9mRrbmxgOxuRDTPA4oNsJPKqipOSTdQE4OddWVBJepu646MnLIM2EGQLuke4D9Fue4KQzauG496DSpE9IdcrnS4anBz400+FoiLgycYH6X9EKJyoyXRRhmyZHqTTqzld1E5SuqgofBCmi25uQ1nY3jACYQQ2dQTkWC5HXAHZ6K8E2CjFkuqPfoLu7peg2q/C0JYDapJTRm3HgqnVolubgFWR3fHDe1dhiTIT3eo2SGq1gKMJMFNG4eTdzNyq1nmjMOG/FnUc9l+rzWYxa+w4fPfoIzEW4AqiUdejjXRj0tA/f9NV0ZfsR44KJCQS7K8gVHkiXTSqLIKTfR3IPoeo/gk0pacQsslXXQUnY8N7suU3XyY9yJ3ylPJPG7ifBLcnfi+lKxzSRDww6czflV2PN/953ggKsFLHXJFSI/DB4ORnY0+GhntNl2vXQHClkvO5vse7vp8fajwq3d+GniwOCqmHCGEHmqz54Ua5+FR6fP54Def6GOr5We/1hxjHoe6v0rgFtzskhWMF4125cUfut5JrV07eC9oauL9WDNYrjPvg8ZP3G3ce6b7NGeilzlDP4aexfsVxrLBx/u1VAu0Gj3vpHQ/3cxUexla3mj+erFIjf18HWLNmDY444ghc/8cbccD+n89XH6VHRV6nEFqPlMBt7HTRhatEddG1bQ0YPXonRIxqhmxRThWNwHC/kyUZFz5gC2YxG6DvBUo2AmWBl85B2OaHbFR4s6mZXsELH2dayokMeL7AlikKOrq7CiBbvihC8VkLQrZkqmThg2LI5k/77Orp49xUMqorLkKQb7T/UV5ANtv1ZKPqor633IGbQGWQLf/Y4aXfuAGThQ/IryaX7WXI1syQ7WnoVlhddKRczGE7wgiEEdh8IpC/GcmyCFTkoIXe16Gv6wVo9jzo6jJA7YdGkE0B+691aROwwtgDl89uwWJld3RrE5FRG2Bx6WwBp0otfshG/ycjfU62tGzolokqy0ZtNo3DZs7E1/bdFxNkgQPyWyD/tcDtsxxkozRSKuIAJwNNa2fIlku9CtV6HlGuLkqQjRJnB/Lv/HQgG9+pK5wM5WNcOWTL32Ur7Ke+yaQ3aSw1waxg0lnhHsuuNtzJxJYM2So5n+s7eawUeq3v+ZWfH8r+NiRU2tCQjR/4S3jVVXp8lfb3wSbzG+q8bLDtDHl8G9qeK41bcKsVQ7YK2x9CtqGdt0977Uqvy0rbKa/Lcv2x4v42yA6H298rPY6tbT0es91KrATP6Ofu7k6cetKpWLlyJZ57Ya7wAXM0NzQCDG11kM2pR8qajkUrpniQbcyYnT3IFnM92QiyUaYkfbEnG6nOWNEmqjETZCOVWzV5srF6rvD1wwaFbG7hza6uLiRIyRaLAeTfbDs8v5EFGfx9viRk6zaz/Pfi9+XFkx/qUF09PR5kExvPp+Pwg4K7x4EhWzFJLPW+nvZH0yXpycblXV0CWe5iJsgm0kUtZLI9yKRXY1RdS1hddGsb/cLjDSMQRqCCCJRWLhcN5N6WaH1SfxVCNtV6BYa2FLqahEMObqqCpFKNHm0ClkcIsrViibI7OrWJSCv1PK4P6Mvmm5zQvYEriFo2ouS/lsuhMWfi6L33xpG77YomADWkTCPds0Nfouqoxno7cUeiaphcrVoFp4tSFmacfB3cStQE2bx00cw86LmXEFEXQlWlkk1AtnyaaMDRYZiebINN3oL/L/Vwn5+c52V2RRAg4N0mjdvl9ovSUsv0nOKHfbHPT1uZMOzJgwv8xOfJYLfw3aYfFvIz3Qb2lhus3X7wsr4AbKDBoFQ71gf6DDYJHey4Kxi4Klql0pjl2zuQcnT4BRXKNbZc+2Tsi+O4cdJLKwrmCFppMOgwWP8reygVQrHizw/tvGyq/l/UTt/xBceW/GzO96mgPcEg419w1jjS00vlkW6s8xHcrj8+/tjIwkBOkdJv4H61vu0OXifru70RNERslKYUjSvSS56eG6j6ZSaJM791OhRbYcj2ysvzWNlGz7usdKPza2/8wknDPfiNpmRjyDYNi1ZMyyvZRs2AHkmgKpZgJZssfkCATTM0hmzyOZUqiuZsGxlTQrb4ekC2QisTf6yC/IrOm4Rs1L4Cn+ESQS4D2XLcBUS1N/m98NP+B3aCbAS7yAhOLC5k855N/dsRJVJJdpfN5VjJ1tRAxnPyoXxgETSVQaXpEhnPVScSDPfykK14uOJ9ceE7G6ZjI5frQSa1Fk31q4Hks9AtUV1U09qgOqZLQQfOzQ2riw73cg0/F0YgjMDIj8DAkI0KIEizVvHmJgjZ/o2+rrkw7NegK4uhalRh1OQKpCm1Dt3qeIZsl923DkvVWUOCbBLcUCUgI+cCNtPEWF3DWUcfjbG6iqnVVai2qYqogwhDENst0e3enbxnVFee74NsdNPUSITmqy5KSjYrMw+a+aLryTayIVv+objwYXzTQrYS3nGbuOMPe3JQAWSTisGtCbKVi2el8GKw9YZ9vobYrwZrh9zcpwnZSsGN8nB1aDBniOHabFYPIdswT5VXYE70eL9JewjZNlzV43LwLoRsw+y3I+RjZSEbFwbL4byLz0db2zpMnzYNK5euxD1/uZtVa45CvmKkVs6/kKz0BdCmPPSNCdkyuWn4ZGUhZDOiVVxdNGZE4KnZApCN5h2aosByHKSzGVfJVjlko3uFmbXR09uNpiZ6JV8ZZJN2ZesN2bpMS5x1eVcvejp3IZRbIprKmRJko0oLwQcU/t2/HXcEp+CYlvBkk5CNB3giu0FjZ1+PYu0A5cR2dKCmqor36w1S/na6+2HvINuB5Vi83XS2E9l0C0bVtwCcLvomIupihmwaWXoTYh5EGbepIFuQoBZfWNJwTzxkSani4J/bsJdouRzmDbuXcGthBMIIjMwIlIZsujUfhrrEB9mAlFrDkG2lsQcuneMq2dRJSKtCySbe55V+0SLVazREG1YOcctBjZnB9Lo6fOuYozExGoHZ1ooJNbWoUoCoosHwICCg8YtFujHT28N8JC1FYU82eptI8m/HYecF9mTzFz5Qcy8GPNncdNGSA+7GTBcdmb0gbFUYgTACYQTCCIQRCCMQRmBzjUClL3uC63kvnlUy5LdgKcBVv/45XnljHo46+otY8NZ7mDppW/z40h8L9fsGVsBvrHivL2QL4iP2XnaisO16pK3p+GTlFHT278CFD0aPmgGNCh/E4ohzYYEIDF14s6maAvJlo4d3jjWFkJkOKdlUVMfiBaoy6bFmk4mbb2FQ5kK2rt5ujPJBtlL8Kcg3iP9w4YNEXFSJdSzOkPG8kH1FEBh/uYpG+hxVF2VPto/XtvB2/ZXACnJNFVHVQXUhWyqT9mAXrSfXpf+XXNzP246K/v5+1FQneDVptBzMa/XrKiRkSyaTqIrHeV8UQq7sALUA0tneKxkVpmmCflecFGyrDdXRpYjaLyGmvYu4KpRsCsxBfHbE0Yw0yCYUh/klhGwba7gJtxtGIIxAcQSGBtl61PHsyTYUyMapnjaBMpsrhCZyJmqyOey57SScfODnMcbQUW1bSLa1YUxNNWKqjoiqcmlvsYh0Uboz+29L9DNBNrqfkNqZPRbYPNUirTU0pQ2GshC59HzorpJN4+qi/a6dQjnVcwjZwisljEAYgTACYQTCCIQRCCOwuURguJCNjk/xAJuNO2bfhVvuuh1HHXc0V6Gc9+zLOO34k3DsMcdBCyEbbLsRaU4XnYKO1I5Y19qAUWNmgpRs0WgMkYjBwq1oJMZ+bJquCk82RxFpo+6jfSpDSjYVNfEEAy+5DAbZqCZAT08hZCvVR8tBNunJRumiAxU+EMxIcCMPsnWaZumZg+14ExShCBCr9fT1MWQj6ujHPZJx2a4HjhTHiSkPkLOAvr4+1NfVcBPos/515AEHIRv9TlUhquIJJpv5VFPxCf8kipVs5BhkkZJNpIvmsq1oqF0NJf0sNPvNQsjGDRgkZZUUF04cljUKmdwOqG4+HsAsAJPdWnZ0JEEngqEPMWy+zQo1aZBYbhuF6V2lPPB4O+7HOcUlsKlSJzy/TmD7eROigq2UQapDP/DwE2EEwghsRhGoFLKJdFEB2fbyCh90aFLJxlo1X3kCN32FNG4uYItaFqoIsGVS+OLuu+PQXXYB1QYiwEapodm+PtTEY6xg01UdupoflXhop7HL9ze+P6gq0uks/0/XCcwJTzFVMaGiFYa2CMjOZ0+2uLoIQchW+qEshGybUQcOmxpGIIxAGIEwAmEEwghs5REo55nnvqb1CXlcb183XkIAZMNWc3j+5Rdw2VU/wpHHfRmxhgRUW8FjdzyE26+/FTtM24nTRT9tz9pKT/PGU7IVQrbWtkY0j54Bw4gjHkswU/J7sumGJpRs7iL87BQk02mGbCy68rGbcjxCKtlE4c0eNDfSDGJo6aLtbFcWZ3jqFWQjoReJvnwwRarbiiBbt5lz8hmetq8z5MGR7IjUsciTjYJR5UsXzXegYk83UX6VZH4mevp6+SAlYJMBLJepSv9nT7aODlRXVyMWMdz2FXrIyc/TfiwHyNk5KIqDdLqLIVtT7Ro4KZEuKj3ZSMkmtj4yPNlE2iz5CYWQrdIBIVwvjEAYgU0dgWLI1t85l6uLGuoyL12UxrKkVjlkE+mh9ORiIWI5iNkOqkwTDXYWX913X+w2biwabQc1UBAVNrLIpNNcWptQnaHRvUH4sYmXDKor3c6P7/SiiCBbNpvjdQiy0QsZfnGDnAvZPoHhvIW4Mi+EbJu6a4X7CyMQRiCMQBiBMAJhBMIIbIIIDAbZ8k3IQzbp0WopNt77z3v45rnfwiFfPhz140dx2qiTzOLhW2bjX/98AzoiIWTjdNFGpHJTsXDVVC580NLeiFHNOyNKSrZIjJmShGyqoSNq6FxRlIAaPbfTy3CKe8Y0OWOFnvtLFcH0wzavCIGiImNSTYA8ZCNmNZD4yH31zjODts4OVFVVIR6lmgD0ObcOQQm7MwH1hALPU7L1mFnGO7xRpQxk454mUm86JGSLxDxAla+4UAjZig+yF42NDeyBwxU23AmRt/8SF5WlqAzZaqurETVIv0BgrBCy2Y67LUVBzhb+b1TaNZvuRjbXgqaaNUD6Oajm64jpS7100ZEE2TzgKMltuQGG0pt8Cr5K5a7lNkcwUizl1HgDK+c2wTgY7iKMQBiBEROBASCbtgSqmuTCB0HIdumcFlFdtIQnmwRsJPk2yCstl0N1OsO+a1/dey9s11CHJkVBNXkxUHlvUjSrKnslNNbXsaqaqopSaW+xiPsD2wrIe4yraqN0UbItoP8JTzYa/ywuhKMr7dC1RbBSr3C6KFUX1bXuMF10xPS9sCFhBMIIhBEIIxBGIIxAGIGNF4EBC+YoNgiwLW9Zjq+d/nXMOnAfjNt+EnKKA93RsG7JSqx9fzkeuusBrmpfSslWaUGejXeEpbc8VCWb9NR3H7OLNirstqLIWQ3I2tuxJ1t3aiesaa1nJVtUF0o2Amx6VKjZ9IgBQ9OhaCqZgnE2isx6zKRN6JrCkK3UUkoxSIyEIFtPX49bE0BwLuHJVqyB84u+ZOHNhFt4MygQK9UG3qSjIGlm0E+ebATZ8hOT/EeoY/B0xW0DJXjShzu7hZItERWQrRCw+XcpPi8RTiZroae/jyGb5paxLTw819jfhT2CJAoq2OaDbKyLK2E+J1OPqLqo5bAVIUO2jLkWzbVr4aSehZZ7YzOCbIVwy4vspwzZZDowd/5wCSMQRmAri0BlkM1fXbR84QN6u2MLQGYBhk0FDizUmCa2q67F4bvuismRKBo1BfWaioShs6ycZeSqzi9fmhvrEdENThllDwev2rV7//ENU3T/opsmFT6gh4N4PA7HfSGjOaLwgYHFsLKvQsu+4BY+IE+2VOjJtpX18vBwwwiEEQgjEEYgjEAYga0vAmUhmKowW+ju78Rx3/w6Rm8/HtP3nIGMLubrEUvHB/Pfwa7jdsRPLrmSix5QhkYQ/mxtkM0iJZs9DcvXbo/O5I7oT2+DSGwbGHochiGKHZAXGwE2TdP4SzzPCxgmv8ysxf+LGJrIQJF0L6A2ymuHhNWZZdnoTyVZrMVzDuHqL92bvfPj34yYL2jo7etDNGZw+xRXVSchXSl7NNqfoqgwrRxSGRNKtwfZCi8krojhW2iHBZAtFvWlbpa6CPPdiCY0WdNmT7bGpgYRONnx3JLS3hZ8++V9unK92qpqRCldNFCNTlZzkFCOIFvOtoS0MN2BXG4dGjld9NmidFGxrU83XTS492J0FfRII+82GVvKU3a3EJS0Dfa7G3DFnT4GC8OX82jb+obb8IjDCIQRyEegsnRRGn5kddHlkT1w+exgdVF3hFEs6LaNhGUjkTVRmzWx6+gx2H/qNIxSVDQZOuqMCBK6jkTEQCRqQKG3XATZurvQWF/Lb72EL5vGN1BapDlpkZGpoqKXlWxgJZuQnLvVRcmTTVkMJzsfivk8ovoiaEppyFZoVRl6soVXSBiBMAJhBMIIhBEIIxBGYHOJwFBgF0MXxUbKTuHMc85CUjcx6+B9kTWouigVWgRipo55T7yEc0/6No49/Ms8V/dDtvy0PDjjHhkRG6qSTbS6mKHI52MoQskmIduKlh3Q1jsdycwkxKu2ha5RoQMB2LjggaEL730qZKaJzBT2PlNVLlZm5Rz+2dBF4UsvZXSAlD7h028jmU6hpqrK5U8C0EklXrnoE2Tr6+9HJB6BoWkM2WTxzXKfkZCNOFTFkE36qtFxdHcJJVs8FnUDUBjgfKMHhmyqZEcVQra66hoYER2wLS/NVB6k39zfKgPZkHwWqpVXslF6kJiQbV6QzZ8KxUm+G0hQVn4zZRR1I2NMCFsRRiCMwCaNwHpCNm0i0kq9C8Jy0JBB3DJRbZqoyzrYZ5tpmNE0BqNUoFHVUR2JoMqIIh4xEI3QGy+qPGTAVjWQIenoxgZENJ3rG/ghm0KFe1R6CeGOX7Z4G0Ylvgmy0Z9JyWZzwRmSj2egKh2IqItgpedBzc0tC9m8Bwh+AODHAFHJFAZsOwbTGY+0uStqmg9F0twDGWc8F8+xobslf4rfbG7SUxjuLIxAGIEwAmEEwgiEEQgjsBVHYCiQzVKp0IGNS39yOd5dsgAHHH0o0hELOc1m33nD1lCVMfDw7Q/g/lvuwfRtpnKqKD8hFmlhtg7IJpBUzINsVF20IF00UoVYLO55sjFsi0b4WZ7SRVmMpeUFX+lUlgEbPbv7PZhlF5ZppcGimsKTTdqV5Tu8f/3gZSAzXzq6OtmTzSAAWAFwcR3bkM6WTRcNKNi8PYt0UT9kI7mdg3wZ1VLXKvml0eSG0kX9SjYNTgFFlFUaZHqq4KMqyEOH0oLqaqqZdIoJUTFbksoFD7K5nmyW1Yr66lVA8hlo9lte4YORBtk8hZ5U8pWgXkRyPXnkMAfGIL217ZxLjNe/QuowmxR+LIxAGIHNJgJDTxclJdtls1uxlDzZtInIKNUg0X3ESSFh96A224/xqo49JkzD5PhY1NkR1GsaqnUDVdEY4pEoYtGokJRTVWtDh6oZbEjaXF/HkE1XFBiqxg9BtPjvJ/6fLSieko1u1PzShoY+S6SLEmSzM69Czb6AmLEQitIZpotuNn0zbGgYgTACYQTCCIQRCCMQRmAYEZAvZb2MOlI72aKSqObgmluvw5wnHsJhJxwFMw6YOgE2kVtm5FRo3Tk8/Je/4t2X3kTUIl4hljxkcxFMIFNwGC3dKB/ZUEo22TjpySaVbATZZOGDplFU+CCOWDSBmCEKH0RjEai6jghbwqhc8EC0SSjaUqk0zwNEEQIpAMqHQmY0yu/MkRQV2ZyFnh4qfNDgfs6Fn4xHS2uV/PxJFt4U57J4v/6TIUR1KldCTWazpTzZiiGbMJAW0r2Ozi6miKRk444TVKIFTr3fk40MpxsahYqBIBsHwJUFbCzIZpotaKpbC6f/6c0WshUZeAcvL+qEFMfAd7+Bn0d2ydPNNRLMb8ZX1bRcj9sol3S40TACYQQ2rwhUBtnIFTOl1qFHmwCRLtqCpcqu6FYnIKdEYTj9qLK7UJ9rwfTaGI7f7yD0LGpDwmxGwqlh9VoiEkU8mn/L5YdslC7a1tmG0Y1NDNcMqkSkqEWQzR9beoEjlWwiXZTuYaKqs2NnYWhCyZZLvQLNfJE92VS1Jyx8sHl10LC1YQTCCIQRCCMQRiCMQBiBoUXAB9mkIIXm0Zaaw8NPPIyfXft/OPLrRwN1UWSMHKeJMs9wFERNHe0fr0T7ohbc/6d7oVu6t++tFbLZDBMLlWw96Z2xel0dVxfVozEk4tUCslGmSiyfOip92AQoE6Atnc6woqyKIBsBOFfkFbQ3k4GX/MnMOQzZmhrJroyEWi7nCvArP4fimgDQ+GV+bXWVV3izVIcK6hIJ7BFkS/shWynIxQfnbVE0qrOrmyFbzC1n6kG2MmRWpuuQks0P2aiSXOmcWKlEoBqkKhxVRWtHu6dkI4pIVUn9ubQl00VdJZvnydZPSrY3R5ySLdgZynmyCdmlYGlBnkZaQkKgg32nSSadZ7me342xVCGDkLcNbXwO1w4jsOVHoBiy9XXNhWbPg64ug672cXVRej9EnmwE2VYau+PyOeuwDDujTxvLIaqx1qIhtwr7T9ZxzN67oTrZrtmPAAAgAElEQVQdx7IFHdCsaYgooxAzYohF4iwlj0Slks2AEYlCixj8oqC9sxPN9Q2I6BqX9c5XF6X3SPm3TUIdLd43SshGfyFPNpCJJ3JQkIOudsJQFjJkU3MCsmlKCNm2/D4dHmEYgTACYQTCCIQRCCOwNUVgsHRRAdhsvPbOa/jOD87DYccdgdiYOmT1HEwCNORTYjvQobIf28cvv4s9pu6CK86/HLpF2X+Fdkulql+OpHhvCiUbpYuubWtAc9NOiMSqEY8nENUNVrJRtiIXN6PCBqrwXaNFZW83B8lMitchyEZLkJeUM/8qhGw+u5YBRGISslEmZY2EbIH15f42OGSjyUmRkq2c/FEVaaGlIFvpzlUI2WxFYZIo00UJzvkX/0GyJkF6srmQzVOyudVFo9oSaFobRkq66FAhW9BFbmBHueII+8GZHGDyZRTE+rKYRKlOPJIGhLAtYQTCCGzqCJSDbPOhqzS29kGBgGwZpQbd+jiGbD+avQorsR0ySi0iThpNucU4eq8xOHh6DerMHLT+Ony8IA3b3hmqOpEBWyQq/BoIstFbrmiU0kWjIl1U17jqdHNjIyKkYlOp2pDwXeNxy7FcDzYZH2oRPfQITzZaROEDi6tVE2TjdFEs5nRRKnwQMxZDRZguuql7WLi/MAJhBMIIhBEIIxBGIIzAxowApyM6TqCcortH1UFOsbBwxWKceOYp2O/IA9EwZTSyhgNTsWBrYq6s2Qp0W0Uiq+O1R1/ERWecg6MOPhqq5fMEdkUyIWQTnmwSsumRBBKJKraEkRVGCbZpuih8QPHlKqOOeLbvTyeHBdmo8CZ5sgkl2wiDbHnoItJF/Uo20RULoVc5skgH2dPfh6YGShe1Pc+cgS4gnhS51UXLQjaXLHI6JCkVgpDNWofG6tUF1UVVtRUaciOi8EG54y8FzyzQYKCAOKP0rpPVRRW3usaQflccELTUFSpoS5EWtUalSnBw/zeZjb4xh8Fw22EEwgiMnAiUSxedD0NdAlUTSjZ6g0eQrUsbhzXGTPxk9nKstcdxema91oVTPj8Ou49zUG+2IWYaMJOT8OEH9FCzJ4DxiEZqECG/hhJKNoJslC7a3tXOkI2qi5Iwn75L+Xheme17aaMAOYZsfVTziaEdQTZRXbQYsuWVbCn3jVm5Vxph4YOR0z/DloQRCCMQRiCMQBiBMAJhBCqLgKdo8ymVLMXGuu42HPuNEzBlz+0xZdftkdYs5Ax6jsxzD4JsEUtFPKvjkVvuw6N3PYRJYyZBszc/n/NNpWRb01qP0aNmIBqtQjQS4xfeBNkiUQM6eS9rQsnmf3FOqsG+ZJLXI6/mSmoCyCd2Cdkam4Qnm+RUcp4ge4nkKtLjn6qLllKyBRVs8vPy7yJdNIN0xoTSk805nPJJSjS340i1k/87pdoQx+lw00WF8dzAkI3ldpTbqGpIZ01OF5WQrVTxgoLLgaq1USQUFeva21BbW4OoYfA+VcXhcq7cPlIuKCLHln63HMC0LP5bOtMNy2xDQ+1qKKlnoFtvIqIuHpFKtuBQ4J/OEVwjrYUJIMvJTSKNd/DaqOUHGLr86YsmpyS8JItG+pn+VnnB0hCyVTaEh2uFEdhSIlAKsr3I6aJByGaq1ehWR6NVm4af3/sROp06NNdoOP7Q3TC9ai3qrBYkrCS0XD36k9thwYdRhmyOMgkRI8FKtqhbeYgKHxh8A45ymW9FM/jm19xYzyo2UrNRyqi8hwUhG9+/6P5QBNnoryJdVEU7DO0TOOnXoOSeQ1Rb6KaLhpBtS+m94XGEEQgjEEYgjEAYgTACYQRkBGjey9hMEVyBvvdlkzj526dBb4xjxuf2RNrIwSTIRsIqj6pQVVGVIZvTnsGz9zyKt154lf3YyvmEjeSobwrI1puZwZ5sjQ07IJGoFZDNLWwWjUeh6zp/BSEb8SCCbKR0I8g21JoAff1UXbSxQOS10SAbNCQzaQHZuk3CUoU4rZRhPgMdBejq6mbqWBWNluwrpeSQ9LlUJov+VBKN9fUC5Aya50jaKvIPc9DZ2Ymamho2vAt+liAbmWzLDm05dgFky+Xa0Fi7Bk7/UzCskevJlg9mPodbgjSCaykAfQC6AFCyU8Z2XDWbdGsrfemWKppAMSMKTHAtoSioBVAHIO4WpCBdGxm/FSrZRLvk3ioHcSN5SAnbFkYgjMDQIhCEbP9Bf+cLDNk0TsUXSjZ6W2RqMSTRgG5jPH5716tonjAZR3x+NzTrfaixViNm98GwAcsag/7UjnhnAUG2vQF1EoxIHNEIQbYqr7y3eMslIJuj6S5ka0BU06EpcD3ZxFsqxRbjF72ZErca8VbRUuAp2ehFkUVydAJspOpFK3T1Y1iZV6FlX0BUXwRN6QpUF3VHPrdgj3gjESrZhtaHwrXDCIQRCCMQRiCMQBiBMAIjKAKKDVKwWYqFcy+5AMu6V+MzR3yeAVtWs2GrNO8W1iPukx8ilsJ+bC3/WY708i7c9cc7XBVbXsk2OO8YGTHYFJCN0kVb2hsZssVi1YhFqZCmq2RjPzbyXta52AGl84o4k58ykEwnuQDBhoJs5aJeSslGCjqiTYMt0svNg2yrunoKcBeJAQRNcScTbu/gTasKevuTiJGsj0hjib0VdSZVNCuXc5BKp1FTnfBQjVfxsgC6if16sjvaZ28v4lUJ13dH/CdfrUM0gn9XFeRsBwTaaAvpbCcUpxu1iZXQMs9Ad95CnH2DRp4nWz6ULkmHygUKSLUm4dryZD9mP/c8Plq23DvVGhWC8KplSGVZ4XdK3WKln1Qsumo1+uzUiRNx0he/iO2qq0GJvBK0yfjmQVsI2Qa7uML/hxHY8iNQDNn6ul6AbvkhW4bTzy0YyKhVSKp1+Od7q7HLbnsggW7E7B7EnR7odg5wqPLQBPZpePeDGEzsA0ebBEOPIco34CoYsThihg4jFkHEhWzQhZKNlNEkLSclGxuluurqoBGpVGJT6/PpovSiyIEDE6ptQVfbGbLl0vOgc3VRCdnoeKRueIiQLbc7MvZEOE4cNiid1X04G/Ql05bfk8IjDCMQRiCMQBiBMAJhBMIIfNoRoPkxv5TVLFz1m6sx942XceBXv4BsTIGp55BjwEbZcw5s8ggj5OAAhqWwH9v7L7+NA3baG5d89yKo7FG/OUM2G1CIPiQR1VahSn8bve3PIqYvQERd4754FhmD/vKYwXNI1TkdJwrLbkTGmoZPVk4BVReldNGmxh0Rj9cwZBOey27hg2gUii6e5wmyCSGVeO7+NCCbv7poxZDNny7a0tvnUz46QbaW/52hj4O+ZL8wqKOcWa9mm4By7OcViDK5iPG0zAIy2SwS8agwsyMPMJdSlr24HIX32duXRCKRgKaCFQtUzYMcxFilFSB9dDKyOdJ+ObDsfsDpQFVkCaL2S4go/9ookI2OJh/8QIN8lQZ8P5b1PfOngVJqaBJAO4D3O9px7ez70aUqsDQdqu0gYucQsWzoZNztqOyvJi5sqtxKnZswHRFg8sAT3/n/tA3SL1JhFNioU1T895nfwpREHGQLaDi2R5Bl1VG/Im44g+FAPm8DbtvtUHTGGaa6fSao0CvXl2R/9CbdrkIv+PfhHNNAn/FXv/W3Tba76Lu7scEUgv4+RCEJxmXQNnHZY4dhRNmYyfK1DGMLq+NU6tfnHZ9sUJEysrKIV7q/yrY29LXEWwkRL3//o5/X95oYemtGwidKFT54sQCyKRCQjYrWWEoEWSWKLOJwVAUROw0NaRgOjdF0Y6iCaY9HT3om3vkwhqyzDxx1G8SiNSBTVOHJRtWsDRhRgmwRqDqliwolG0E28cJHga6Le9JAC90fCLKRPUIsHoHDYyY5L+SgOq3QtUVwMq9CN+ciwumipGTLAG4hhdIPFELJBseA5cRgOuORNndFTfOh6CfIZo3n1xcE2Wj85dLkrvnD4O/FRsI5D9sQRiCMQBiBMAJhBMIIbEkRyGtpCl9LBjQ2ZQ+ZnmX8cx3/85d4PhYPziQF4WfmQu2OMELyc4AyBRS9dE5vG7LAVSFxCD7/MQIqM/coaLubJprTcrj5zj/j9gfuwBHHHwOr2kDGIMBGPuhytuXOBehpzgKitoaEaeAfDz+LH53zXzhs/0M9yCa90oufG4tfA3+a/UrGN69kI8hGBCI9IGSTHshibkRHKZVn4rxIyGbbjUj7IBsVPiAlWzReg2g0hkQ0hoihI5aIc8EDVTcYsulUvdVVshELSqZTrGRLxKJiDhtUlsn+Iz3z3P5JhTd7+nvZw1nWBPD3i7y9TP4siLRhHa0d7ah1q4sOBtk8cZgfsnVTbdPAItNF5Z/5wnCrO7R1dyIejyMRESVU5ZJXsFFFDZqUiu9yyaeLNrjuOIU7DSrT5H9pUtTW3om62loYVNbVN+GVF6x/SwSPcnaOPdtIyWbn2tFYsxpO8mlo9pseZGOHM544Ddy1RSeJw7JGIZPbAdXNxwOYBWCym2RJLRocspWCPaJj5hsg16GuTXiMFGydAD5sb8O1s+egS1ORjsaQsy2Mr6rDmScehxrHRsS2odI14aZIiU7pJgH7BkEeVBiw2TAVBWs6u/HAk48h29uD/bbZFt/5ypcxlqaDpI5ThK1gKRgzHLhQCpZUtB2mHD74O8gJC25zY8O0gXpPJccXhFGy8ERF0NAlbpXsJ3895QtcDNh27+KXN0H3JummyQ0KyH0bLwCD/r9XAN4qhWylYlDpZ/1xKNd/qA96Y91gg8bAQ8pm/t9SkG2uC9mWQVcpXVRANnozSAagjLAcjcc6VclC45cC4gZsO1UwrYnoTc3EP9+0kMVegLotNCPB6aKRWAxRrjSqc1UhAmyaZkA3oujt60ZdTS1g5xCPxtyHPXGe/A9blBIqZefCs5M82DTohgrTzkGxLaiKxemiUW0xIngb1do8H2RLuenz5U5dCNk2804dNj+MQBiBMAJhBMIIbFURWF/IVi5Y+ecv8RrRcvlBEbzzFRDg5zbHLeonPeID34PmSP7MOXp299ILfVVDgyCwVJvpWdVSbTz01CP4+TW/xhdPOBpqfRQZHTApTTQA2OQcm4oeRHMqqjIG5tx0J55/8AmMbxgrXroSF/AgRRCzbFmQTU6JKoFsXVRdlJRso3ZEJFrDL9ITRhRRzlSJQDMM6C5kI1EVzzUdYf2SyqTd6qICsomiZf5JpdvzpLeeu0bGzKGvrw/NjQ0sPuKCCmU6r5yvUl+zFIVf5tdV13AKa0mw524nD9iozRr6UymkMzkoPWY2r2Tz7bRYlVaq8EH+PbzXYDct0UtPZD6nCk+2/n4+SA5MoM+V7nLiINvb21FfU5s/SOrw7qQ3OCkWkM3m/yfT7XCsDjTUroSTfJbTRaNYBF1vB5wsU3bh/FZ+qQSyFU7pAhH3iknkc7hL7Y2goKKSOxCQcQsctAF4p6MdN86ejYwNGA11OOToL+HhObMxpa4eF570dYwiXzX2UhNf8uIv6He+YgZ0tLQP0pF0AJi/Yhn++sjfUGs7+PkFF2CyoqDKHayo6eRVxNt0By2KWWHMB9aO+CHXUGBQUOlF6kVeXLIdBCjltl0pZBtMWZa/SIoVmKX3XagAk+ejUoVXWdhT7hyXAFZlY+IDZZXGp7jPlj4+b70AWRvKuR/wgizxT962HDIHhealr5Gh7nPrXT8I2T5EX5dUsvkhm5CSs2aZ7pG2yqpj8mqTN0bHMfgFRsbZBr3JGXj3oypk1b3hKJMRjVQLJVsigYhBoE1nJZsRjYuS3oqG7p5ONNY3wNDIsYGqi4oRkPuDq9SV50n+TsCNvEFVKpYQicC2fdVFXciG7HxWsvk92YRHZbmznvdko+PJ2uMKlGxZTheNAo4OW0qvy7yx3Xr7VXjkYQTCCIQRCCMQRiCMwKcVgXLQrbg9wYchV7nkznc903/3d86kYhYg5uYqZNaBeB6Uc2jxnEZQS2irGKr5CzO6z03B+YQaUNQJyFWKYogj8WcQiP3Z+McbL+PcH12Mw487EvExtcjoNivYyMfXLxjynimpWKCjIprT4bQkMfehp/Da0/+AYekuZMtHrVJl4Kd13r35KT/kOiArKalki2mrkPCni2qrwNkqisgY9C/FSsV8umjSmopFK7dDd2oHkJKtvmk64rE6xOMJxCJRUV2UsiQZsunipTxZwMjsNYJsyQy/cM/XBJAsSXKIQOYVZ+sB2azJGSxNDSTyEtmQZYUsBPa8TD8F7Z0dqK2mwpuUiVJYT4CAXdF2VFJ3KuhLp5AxbSjd2YxTSk1VytOGdtDV3YNYPMpBkV1VrutRaF/U5SkgotefTqGxniz2RWD8l4D/ks2TRKF2ILleAxc+oBqYIohe+3wXNX3OtgmyWXzRZFJdyNmtaKpZAzspqotG2Zy7za3VSRR0ZEA2GjQovYoAGynYulnB1oFr5sxGynbQUF2N0844HT2WhVv/eCOm19Xh8tO+idEAqnyQzR87GV/qVCwIc7+k1xtBvDfa23DT3fcgRpDtogsxlSGbjYhC6acU5zxkIxBI89uhQDae9A5QsbScAsmfFlrQsQeBbP7tMYjzjBMDw5d72jkV0AOIbgoyp1SKxX8d0LoyfdYblMoqu8pDqAHb5W64CDIGhrOBWFIRoCsD4Pj43GMdLE21ePAXN0si9gWDrNzX8Old0a4qAnSD7C8IN4d+vJ/27W+k7L8cZJvPhQ/ySjYJ2US76aYjXmrkRwQJ2bL2NuhJzcA7HyZgYi842rYwDCp4UAUjSuW9E4hSuqhhcOqoStVFCbJ1d6KRq4uqMMgk1YVswRc4fiDvL3wQiUXEzZZvXFnoSjsMZSGsLBU+eH5YkM22KV10ItLmTNQ0f4HTRbP2+BCyjZTuG7YjjEAYgTACYQTCCIQRKH7WDqRzlg/RUCGb2JJwybBFYQCeu7vzeff53XZy6OjsxNr2VrR2diBjmcjmxDoEXugZsK6uDmPHjuVKkTxHJfsNR/rxiv2ojgtEaP4nBRq+DAcPspGPu2Lhvf+8h9PPPRP7H30w6iY3I2s47MFGIh9+Yi1RuYBUahrZjpg61i1YAqctjduuuQU6HVvgJermBNkUhqBsvAVHSWNDQbaUPQ1LVm+PztT2aG1vQkPz9jCiNYgYUSRiMT6/ErTpqsh84S9N9URVqYyJqKFx5grlEOb7j3iZL5c8JKNzpyCTNpFMJtHQWMeQbTBbGdFLiQOorGSrZf6kcX8jeCW3L9iBm5nD9SIpg1M0JJXJIGUGlGxy+kPfiy8h0azO7i5OF5XpOWVzVCVxdiEYQbZUKoX6BoJsUtHgC0qJq1lAIQ3r2qlCKKWLGgNWdwhCtnSyE47TjvrqVXBSzwrIRmbWKkE2y2dmXX4oqVjJFlBaFW+xNHQhVi9VOATYqHIowa/32zvxx/tmIwUbjdVVuPSMM9jRZ1nOwo033ogpdTX4welnYAyAalJxlOg4FA8J2PztIchGDHodgNdb23DLvfdCt2387OKLsB0p41zIVkrJ5nXqAFwpHq3donsSurjx8QabINiSkIQp8OB+fXPmzOFJ9axZszB16tQK/P3cFgY6tjcBl9BN3mT8abyDtGfdunV48vEn0NzcjIMOORhVVYQ9C5dS0Kx0r7NxzR/+gGuuuYYp/o033IQvHHF40fHlY2Tj2muvhZUjfWLxIuXVM2bMwOGHi+3Q+n/43e/xq9/8GieeeKK4ifiOccWKFTjw8wdgr732wv0PPMj/X7VyOX7yk5/gh1dcyYPhkUcdgQMOOAC33Ppn3H///fjPR//GlVdeKSo/ukqip556CgsXLnQbJdNNBfnfY489MHPmTNx5551iPGDYRz3TXRwVX//61zFqDGHk0rGkv94/ew4PngcfeggmT6YU7srjXuk5EXC5kmG59Bndsv5aLl20HGRz4+a+8SlUoJKSLIGsNRF9KdeTzYVskWg1DD2OWJwAWxyxWISVzHRDJshmqxq6urrQLCGbpkFz337KSzyYJiBuyeTJ1s/jIqWiKuxbSX/NQVPaoKsL2ZNNCVQXzSvZSmmu8+miErKlcgKyJc3dkXEKIZs/5WFzqTq1ZfXh8GjCCIQRCCMQRiCMQBgBEYHSuWT56JTLNRNrFCjD3LmEP2WUn3N8UC3T34ePPvoIHyx4F++99w5WLF3G8/yeni7oVTHE6mth1FQjZ6hcSZ59xMnY3Xb4eb+7uxvpdBrNDY0YO2YMtps8DbNm7oZdZ+6CHbbbAYYWYfBGC4M4R5joW+4cwyHaR0UZNQdLVi/BCWecjN0/vyfG7TgZKfZgc5AjmOITXPh7CkVDdRSotspFDxbMfQuH7LE/LjjrHAaIpNSTz7r0OS46yNwjn87IfxhhGQ0EiIKQrXThA7KEMYsKHwykZCPI9tHiSWjv3w6d3WMQTUyCprvP94arYouQH5uOqB7lbdO8S0IrohnUBxLy5bhvLk/nQi58aiW0FZmmnK5MmZS11YmiLMpSI4An8oGK7r5e1FZVQyU9iauAk7BN9n2vr7tprXTuTQfI5MzCdFE+5+4eS0E2+mBXTzdDNqFkK2E8J1scgGxkPEeQra6+VnR88uzx+xyVOFIJ2fxKNj/UK5VSR0o28hyji4kgm223oYE82fpFdVGCbLoiINtglTFEPAb3ZGOUNUzIRsdIeISmerLIwYft7bju3vuRVhw0VSVw/umnYZJK1tzAv9MZXHfzzZhcV4tLzjgdo6GAIsqQTeazD3LfkJCNYN7rba344z33QbMs/OziizFNAao3BGTzteHjjz/G2tVrXJ+8DA+O8ov6RCaVRk9PD18EP7v650yzB1rovO+4447IZrP49a/zoKjUZ7xJvS+d8JVXXkEul+OvDNFmtw30ndpF5oo0iBO8+9a3vjVINIHnnnkW3/vOd3i9d957D9W1NUWgsBAuFG9S9uU777gdP/3pT6ErYkDRjChuuukmHHLYoWXgo43p06fDtqyC64n7LqdRajzIHHvssfjd737HOyaAd83v/8CxO+HrArL5l+XLl+OQz38Oe+65J+Y88CB//hdX/wwENh9/7Ele9eADP4f99tsPN93yJ4aAu+2yK6666io0jx4lgKDt4LzzzsMTTzwh8uxdlREdE523s88+G6eeeioOPPBAHkjJhF4udB5IXv63Rx/FjF1mFrXPD0b3339/rF69mmN0xJFf9GJUViFZIq20YF0qquLKhekmTP2Dqt6Ei4xA6cIHmj0POldu7hNScnd89YBSxZBtH9jqNiDIRp5s5NdA8efKQ1HDg2yKqqO9qxOjuLooPUCp3McGMible5uqcbVq6qPivJIikzwaclCVNkTURcilX4EaqC6a9+8MIVt4LYQRCCMQRiCMQBiBMAJbSgQCzzXSK82DQOUhGz0/50EIl9rjoEiwRhYh2XQS8+fNw9wXnsO7b7+FdWtWY9yY0RjV3Ijtt98OU7edhIamJtTW1yILG+8u/gR9sJE0VGQ1Kton0jblQioymksk+/rQ19OL/s5udLS0o7WlDT3t3dh+2nTss+deOOhzB2Gv3fZERDdEcUCJAx2VIVpLVwtOPP1kTJ45BdNm7YRUxEZWIy9hUUm0XJ4bNYX82AioJbIGXn7gGfzvf/0IB+57IFSLlE55xCj4z+YD2WS6qFSybUjItnDFNPSkd+Tqoo2jdkLEqEIiXs1zxGjM8NJFDY2Km1GqKHh+SDZglL1CgDUeNRBzGUGw0IacvMmaAKxGU4B0VtiVUbooQUQiV6yEYyhWmP9H/VmyFJq/0Mt8Es5EDJG1JT8naZ18mc/zUhey0Xr9mSyy5P/s92QrPVzkFVgsnevqRCJehViUSLGk0/5PBnJi3X+l0iYDDKFko3RRIe/0CK8LiQq2xPm0hemichJVrhqETBclyJZNdxdANip8EFEXw9DaoVB5Ws71Hri+W8WQLRC84MUp201yQh6AXEJOeycFG32xgq2jAzfeex+o+EFjogo/IJCmCpCWAvBeKoVrbr4Z29bV45Iz80o2zXE92VwdI3sF+nyJvLRP1mwIsNdKnmzr1uGme2dzDvZVF13kQTaD0kV9nmzU20VtFTfV16dkGygdlNb/8Y9/jHvuvrusGst/Lq+59np86UtfKu6KHsR00LJ2Lfbdd1/e3oMPPohZe+whdcj56jW+KqQy3mKjNsOjjnaq2ZovPCEvKr/6hWDy/NfeQE1Nja89vv7ipqP++U9/wi9/fjXGjBmDV+a/6qWo0of851vuX3wPKKMcixVm1/7+WoYFN/zxj3j33Xdxw43X8e//8z//g2+cdlpJoSsBwXVrWxheyfbT1sl/ilLhamtr0dTczBV6abn2mmtw7e//gF/9v9/g+BNO4L/lYYiDlStX4uDPHeBBNlKq/fBHl+OSSy7BJ598gjfffBNrV63G7rvvjlQ2g0WLFuHvDz+CU077Bg4/4khcffXVDNm+//3v4+knH8dvf/tbfOW4r/F+Zt99D/eHs87+Lk455RQcdshB2G677fDks894MT70kEOwePFiPPboEx5ke+3V+VizZo3w+XLhPJ2zn/3sZzwInnHGGZix6y7eNggu0vkj8EaLaQq5cCadZKAroS59J+hCMezs7ERXewfWtq5DZ1s7VqxeBTNr4f333y/qV6XHyq3hr+sJ2aTHI8mq2ZOtipVsVF10wUcJpKw9AX0yDAJs0WpEojEPskXKQTZVY6tGujGLFyelF35po6jo7u1lT7Yo38NEBSzFNqGqbZwuamdehWo+j6hGqucuhob5KlilHrvynmxSyZahdNGmL6DPouqi4wDEPE82vkbd6qJbQ48JjzGMQBiBMAJhBMIIhBHYPCIQdLgq12q5XoFXN6fP2ejsasc/X3oJTz/1GN55/XVMmjgOO0ybilm774Kpk7bhF6QN9bUgc3t2YHOLC2Q1YHVfD+a++xZaHZNBW0ZThD+au0N6Cc+LLSx86DdWkJFdVNpER0sb1q1qwUcyGcUAACAASURBVNrlq9HT3on99tgXRxx6GA783EFoqifzewWtXW34+hmnYNTUMdh5392RNnKgfduqAGz0nGZLOyA3AH4REkG2iKUimtHx1xvuwsuPPofmmmZPOcfzqkAK40g/+4XVRYkSJMtXFy3hyRZURMrqojmrAWlnOyxcMQU96Z258EFj8w6IRmqQSFQhqpMVjMHP+lT4IKLrnh8bq+s0jUU6JMAggVc86ooy2FNZLEJ9Jrz8GHL6PKHTWZMhW0NDvUiF5f4jvQALv0uRBUlUqB9QuigxgFiE5iukZKJsLJa1lTidIm2V4B6JddI5a3DIJi8e5tOOgs6ubp6sE2QT9Sd9KV6i17s7FhcBd1JShKT96aIVQjbap6IUeLL5IVtwnkIXABFPlpVqQLKvHbncOoyqWwubCh8QZGPfINeTjSdk5Vi1OIyNBdkIWlHkCKaRB1sXgP+0d+AP992HtOOgORHHJWd9C+OgoN5VqtF67yT78YdbbsUkF7JR4QNCQKXyjP1dgLqE8GhjFzIPsr3W2oob774XOpwiyEah0dz8YwnZhOpHGFfKpRRkyw9GNoOwF+bORSwWY/BBFxL9TBfNfXffw5CDlll77o2rf/kLbL/99vltOw4WLFiAb5xyqnsl2Xx+0/2k+wPi1VUibxsih5tUjJdeeim++c1vivNX5Jlmc1pjX2+v1x5qS8yIgNIkH/rbI57h4je+8Q1cetkV3N/zvoU2Q6M777jDayOpnXKZLA8K1B7/QtcMpU1OmDDB/XNx2nB7axsuu/wHeOGFFxDRIqw0O+Koo5iSXnPt7/l3Wo488khc9b8/R9OoZu/YZLsOP+wLnJopfxe0nm5cNi677DKccuqpOOecc7gP0HGuWr4CU6dvh9GjRzMUvOuue5DNmVi5fAUDu9NOPRmUYvq7P1zLsu6L/+tCTt+87777cMUVV+DXv/gln6dZe+2Jhx9+GIcedDCee2Eunnj8KUyZNpVvfueffz6efPxRtx3iXLDWSAHO/raAbIcefKD3/+CI9Sgp2Wbuyn8+93vncBwlRJFg1uuD7Gnoq9brqBzzl1/5J69y2mmn4eWXX2alk9/vT/4c3J6InZBzv/3226hrqB8gZTfY8i3599Lpopo9vyIlm1/HHYRs739IRRD2LlCyRVnJRl/iJizTRanwQUd3Fz+oRTSdIRv5OFQC2Xr6+qAoKo9D/FaKbprIQVFaWclmpedBt15ARF04ZMgmCh9MQAjZtuRrIDy2MAJhBMIIhBEII7BlRqByyCY90mlObzPAeO/dt3HHbX/Ga/NfwZRtJmKvPWdhv732wMQxY9BUX81zTZ04gW2BxCFeISz3mdvUgJSuosXM4Nn33sSaTAr9hsp/I9AmwJWYzbK3O2fOuHNgi0z7NSi2AoM802wVZn8aKxYvx+plq7Bm2QrM2GkmjjrqKNx+91/QNKEZMz+7hwBsuphD+LmCH6r5SQHtXbcIsunIruvFvIeex6tPv+zuO69k21y82Lx5lFv4gOKqKkQnNgxks+xGZKxp+GSlgGyr19VhFFcXrUU8EuPKogTPuLiZYfALc7boUYUvG70cp1gm+/rFvF2KvAIe/fI48ko08WI9m3EhWyPRFNubhgQzN/Pn2LU3goK2zg7U1VQLuzJXlMW9z+/5Hii8QTPdvgwVPqgAsnnBd5U37R2dLJ2TSjapRAsONVIuydVEFDBkyxc+8FdoKCxk4N8OV6ZDHrKRpJBSe+QlJkgDBV9sg3NvLYfhDcGFVD/Vz+xAU81qWJQuSpBtY6WLug0vl25beFwCRZIvGuElauWCji7ceO89SDo2RtdW44pvno4xisp+azF3SOkB8C8fZLv4zDO4uqjEOoWix0J8SH5uTPvdhtC+STn3aqtQspEn21UXXYBptE/HBinZBBcWR0QYSyjZxBIsAFBwfIN5qtkOXnvtNfzoiiuwZPkSNrAkr6+vHX9cSW+1d955B1879isCpvlMLHl49lTMogoJQTaCaN8++2zRJF9KMh9HsESgLfrLHbffjv/7v/9js0LyC7vq5z/Dzjvv7B2WP6Xwl7/8JW695aaC9E1pwGkVRElEiuDOxInjvcjJjZKy8+677sAN117HoLGhoQHX3XgD9t1vv4LL6aEHH8RPrvwxkpk0E3WCZd849ZuoJoWde/yHf+FQoSh79FH+E8Xp73//O27+060M2U448ST2WKM3R/TWoKWtFRMnTmT1Vl9/PxYtWoIPP/wQX/nyMaL6j8xph4rf/OY36O/tZtXYTjNn4G9/+xt23mFHjB8/nsEaAazX5r2KH1x+Gb591negR0SBkvO+/3089fgTrGjb//Of42N6/vnnceutt+I7Z38PJ598MkM2asdvfvt/3vm9+OKLsbplLbefIBs15W+PPIKPP/63Fxc5vtw/+14+hi988QhMmTLF56GgskHqd7/7Xf7MhedfAIJ28aoY/72hvh717hcp/R7/+6OsdKOBnZSUB5HH27bbYty4Cey1V9RvCs7Q1vRLBZBNSYubkfsmSVyHsgpPfoQkyGahCqY1Eb2pmSgF2ThdNBJnKbnhVh/iwgeqzpCtub4OhqpBUxWGbKTc5GuV3za5I5g7Hjnk6wGFlWy6Qkq2KBx+q0WKZpNtBHRNQDY19yKi+ifQlC4oCqW/DvRCJlhddAIXPqgddTj6s7shbRcq2eieVelD7NbUs8JjDSMQRiCMQBiBMAJhBDZNBOS8hjyt+GcpEHN3n8/sKUwX9VJC+bnIRi6dwlOP/R1333Ub+rrbcfD+++MLBx+IyRPGoyYRhUEv2NmrWXiha/R4WEbgQnO6rKYgqatoU3J49p03sSzVh96IirRGBQlogqPx3E/MU6QSSXAFShXkVeg5i38XKjcqUoBMDksXL8WyJUvQNLoZM/faDVmtUME2sOxGBIb2odtA3NSx5t9LYa3uxx3X38biEwJ80mu3CLIVpeFumvNc6V6kkk1CNsfp95RsfR3PIaZ/iIi6iuGbSsdSJFQq7CdSyWY7TQzZPl6xLUM2Shcd1bwzIhESbAnhDaeMutYw1O/Y/oUEaaQodA+A1GFCyRZ1Y1yYhhv0vqP4C/6URW+yH82NDbwlUjwyJHMnukF7NJ6y+PhTfa0ovElzhVLrSm89j0VBY96VrQSyefmmtEMFaO/sQnU8gXgsymqVSiFbyi18QNVFC82eB4dsZIjYUFfLedVF1UV9vYdleuTJZuWri5InW2P1qrySzS18oBKs2whKtkogm/REk0UOPiIF25w5SDk2mqurcME3T8NURQN1BwnH6DA7OV00jd/dchO2rW/AhaefDtI0kXCS0k1lQV3avuD8AqrRz3EA5EBE32kAIiEoJUwKyHavz5OtNGTL58uJQg0lO1oFV3JPVzd+8Ytf4K/3389rn3DSCfjhD3+I2jrR+f1L0CtLJEo7+POtt4JAF6UH/u3vfxcfcWkbSz1d2KbSFUp+AT7oVwBLbKGSo/1/9MEHnFZ5+Q9/yIotlsYMuOR1gsd+9at4/513cekVl+O73/te4FPB6bT4/fbbb8e1f7gG3T2dfFg0wFAa6+hxY73Py2uPvi/6+BOGYKYrj62rbcAFF1yAM88SnnESsj319NPeuXnkwYdw4803eZBt7z33wgXnnYttttmG2/rYY49xEQ3yTVu4aAnWrl2LG2+4jtMvCY6NGjUKh37hCBx33HFYu3olLrzwQnzpq19h0PfMk0+xp938N17n/5NCTYsYOOTgw/DdcygGechG0HLshPF8XpYuXcrpl9+W6aIHHcjb+/zBB4nBzwGDO5L2EjCUSrYiry0hW8OXjz6S43LN9dfh6GOO8cW+MB03m85wwQZVLzyvZjbLIO4fL7yIcePG4YYbbsCue8zyFJCPPvo4+8YRmBuwf1bQ97eMVYohW3/nXJCSzVCXQNX6AHXokK0vvQveXRBFFvvA0SaxJ1vESAhPthKQjR6yOnu6Pcimu75sUsmmeZ6fPvtdfksp0kWpgDy9EZOQjQsfoJUhG6WLKuYLLmTrgaL0+6qiljqLIv1TUaPwCh9kZ4jCB7ldkcmRipX2RSO1aI//IWxgw4Ito9eERxFGIIxAGIEwAmEEwgiMvAgwL6GXktLOg+dQQe2WNJURlkH0rGWZWTz8wBzcetP1mDimCV8+6nDsM2smRjc2QKdUTtti5Rp9lwIPBl/BVDtfQQAWyygqTE1Bn66iXbXw1LtvYlmymxVtaV3ltFFahz11udmFz/t+I3wWhNgE+VQB94ituCQhp9ns9SZTRAcDbBLsaQTZLBWxnIoP//kO9pu2Oy479xL2kvYERuXEJmxTFbALGjFdQpADf3VR6cnW0/YM4sZHiGqroSgpwHEtt7jtpTVhErL5lWy9mRkM2Zoad0QsRt7LMX4Wl5VFOcNEJSUbWSiL+dr6QrZURniy+SEbt1oWpCgRf7aXce3KJGRTy9mLeempYkOknutPpQVk68tmC/qVVAYFPc+Y6rmQrYZyaCNE9SrzZKPP+SGbMI4Tux0ISvGpdiDSRX2QjZU6AXme3JZMFyUlGxU+IJ1YQ9VKhmzkyRbVyJy7Dapjihn9RvZkC6IaqiZKLD/tKsne7ujC9XNmo9dx0FRdjUu+eRoIsxByIhWbXAiKUUrpgkwWv7/5Jkypq8VFp5/BqaSdPT2474mnkdE0mFyNI/85Iq8R20Iil8PXj/wiptQ3MGwjEEeQbX4bpYvezW8ayJNtqqKihi8yUWWEKrL4U+no7YP0k+PJoq+Npczm+bywAb/NaYWUZtjW1sYAhyDR5KlTGO6Q3xZ/rW7BsmXLWHX1q1/9qhB2ca938IufX4U/3X4bp08SFCmo1hdUqgUuHpk+SmaZ111zDW6//c/cPgJc5557LkiJRu1oaWnBqlWruD0EhkjZdthhh+W35lPUUQGA1pY1uPaG63HUkcdUAOiAf731Nk444QRMmzYNpNx67vln8NBDD3nbJyWaIPj5wfjMM8/EDjvswN5tLa3rOJ5UoZMWgmxcyZOUna4Xm7jAVIZsBA7pGC847zxMmjQJP7jsMlZ23XTzjXj88ccZsokKmjarxi656GIe+Ah40fLVr36VlWKUXkppm6Mam/i8nf6tMxkYHvvlr+CNt99CzrQ5RVNTwYUPnnzscYZ6tW66JakGyTvu5FO+gSOOOALnfudsVvFV1eZ976hQBpVc/vtjBNnE8XV2dGDBe+/70kVFXH76059gyZIl+PZ3vgcqguBfqNro5CnbFg2fXj91gCsuvxwPzJmDSdtui9mzZ7OvnmnlGEBS/yKASEU2KEU4XCgCFUA2Vn6JlxjBwgf+EZ+UbFRdNOdMQndqBt77IAZT+QxymIBorIYLHxSki7pKNj0a4e2SjHtMUyN0V8XG1UUr9GSja4v6N1dSIhZvp6EpHdCVhbCyr0Lj6qKkZBOQjReZOl/UEYKebOM5XbS2+XD0m7shY0+A4/ggmyN0wXx5Dsbyw04XRiCMQBiBMAJhBMIIhBHY0BFwH0BU6T82SLlzTgllD1sHzz37NH7/29+gLmHg9JNPwr577oJqg4QhNmcSENAir2961pGKMvEcVQiZGJK5GIWn5FT1k+bJioqM4iAZ0dGh2XjyrdewNNvLoC2jidRRWsdfTVKGx9NTyUqnrsLNfYzzoiiUTvyq1X0WGxiz+SFbNKciZqqY/8Q/cP7J38VXD/uSJ/YoQmheNTV31yMkj9RvXuR/2SshG5BGVF+BKv1f6G1/FlH9A0TUNQzZShePLK1kKwnZmrZHLForlGwxoWIjtRjBNsVNF6Vne7lQ+/pTVPgghkTEVbIN8LzPz9cu8CLIRplKTQ2F6aJy2+U8/iuGbPK0eqdXQDYzZw/uyeZvKB1kR0cnqqurEWfpXCnIlh8FZHclqpdMi6qSQsmWl9wFWbl/DKGJlKUoDGXq6moRLSPX86dJepANQDrVDsfpRH31CtjJZ2DYbyGqLYWmtUIo2QhdDXxRra8nWynIloUCSv0k0eVlt/4JrZaDRG0Nzjr5JGyjAE0AyKKeVGxeDF0l2/udnbjz7nswtbYa/3X6GSB9zep16/Db2+9AWtFh6YpL+N0JsZ1D1AGqTAsXnnkGZowdw5CNjpzSVMmT7Y/33APDsfG/F1+MqVBQxQOpSAgl7aCnuuA87cLJoZcTL2GaD3L94x//YGBGPl/z5/0TH3zwQdEtgqBWgbrMJfy77bYbQyRSlJFSicCLMLkE7r77Trz5r7dxwAEH4Gtf+5pAgtQsVUiejznmGL5Y/UtfXx+ee+45rFu3DsuWLGVQ1N1JEDY/tHCVnICCjRUqioIfXvkjrohJC22HIJ1cyAPOsUxOi5wybbo3cabtjR07Fp/97GeLb422w8e0/Y478P96e7r4+qCFYnbSCSeyF9zzL7zkfZZ+p1RtUpD9++P/eICNlJtLFi/kSphcTZRzxd0UalthMEbS27333pshG0Gvyy+/nKt3EmQjJdsnCxd7kO3CCy7g9EnazrHHH8fKUEoRJQhHFVcJQtKgRG8GCHgQOGuoreNqo6+98RYe/tsjGDt2NM53IZssfEAFK77yla/g4IMPxi9++Ws+Z6vXrMQhBx7ESrZbbr2Vj5UKHyxavJRBl4Rsc59/Hmef9e0iyCbPH8HIIHin83HJpT8o+1gyf96rXOGU+grtiwowUB8izzoCbAQnqR9SZda//vWvmDVrVpg2WhayzYOhLhNKNh9kE+n85dNF/YUP3v0oDtPem5VsVPigFGSj/qZRuihIyUbVRQVkI8BWzpNNQlV5w2UlmybSRUn6TB6TcDJc+IA92TKvQc3MHSZki8B0JiJj7ow6UrJld0fG2QaKE4PlCDcSXlyIHnzWCn8X4SmXbhHGJ4xP2D/C6yMcH8Q4EI6H4Xi4IcbDfO6TK4ogax63cB5XX+d5HXlZ2fjwg/dx9f9ehWyS/LpsrFq+FPvO2gVX//RKROyMAGusVhMKNmHzI+ZRJH6hZ0KanYjfxflT2VBeFGqT1jtU/ZNBG/mr6xrWKSae+NfrWJntR19EgjZiBPlH/FLeyhwfdxU5RyClG8+Q3GILQcP+cpMGCdl0W0E0p6PK1PD3O+7H7OvuxE6TyEtc4DVSuomqqyO3f5Z6wStYIPEZkvyZ0JCBoS5FlfEOujueRdT4AFFtLeDQXFUU2itkKOUhW8qehkUrpsBTsjVtz4UP4rGEV/RAqtkkZCMhm+QDw4dsQuSVTIrqon5PNnmepYeb/7wHlWxcobZksYP8p1gZx3MeAdlyBNm6zdyAlEmoafKlSam6KE30PchWdgrr3zEdZJYrQ9TX17n50u7/JdQIeG3JGwid7tZ2gmx1ouIEa3uoA7uGeGR47iqvOF3UIucwGznbRjLdDsXpQl31SiipZ6Dl3mDIpqrroHEn2nCQrbRYUnqC0USOEphIQeaAGDCpyB7/4APc9o9/okfXMWXSZIypr0OVZSJm5qA7Ng9WdLSiWoUKU1Hw/uLFyPb2YNemJlx06ilcdZQu65a+JLIaTeIKjRtpAqnbFiI2MKoq4a0vIdvrLetw8733Ck+2iy/GZFVBVCrYXMhGaj+djAfdgVPmwPuhRimvs+OPPx5vvfWWGHRc+EZVQigtj74Ini5Zuoj/P37CBBx77HEMgnbaaSf2wZLL7373O9xw3fUMWKTCy9/t5MDHJZdtBe+99x5q6igyYqHBrm1dKz7zmc/4qgSKvxO4Ik+wsaNGg7zfevuphiuwz76fYXPMXXfdlQ3+ZWVOOvZDDjkESxYv5hTJ4OL3iKP/ffaA/XHXXXeVNNsnL7FVK5eLmw0xXzZ4BP/tvHPORTwexX33P+AeROG7kQnbTGQPN1oI8v31gTkizm6b/O2g47zx+uu5EMF5brooFS8gz7M/3nIzAyapZKPqm/vssw/6e3oZpieTadx2221oaG5gCEVgYvXq1bj1ppv5uG75023c7vPO/R5DyHO+fz6isRifK+nJRpDtcwcezJ5xP/7vH7Hy7M9/up2VRHfe9RdW0l180SU49NBD2QePvtM6fiXbvz/6iBVzXhUjN/D/fOkfrDqkAgwEAKVyim7ytJ3Dv3iE2wdcL0dZFdd2cNZZZ3GxidNPP52rt/pThO+4/S+sXiM/vX/961/Y/3MHFIHbCoa+LXCVoJLtQ/R3vgjNrhSy+e4Lgeqi73wYQ87ZhwsfRCNUWTSvZItFhScbpSST55+mGmjrbGPIZmgE2BRRjWiAiEvIRspJTdX5jRndK4TxbhYqZOGD+T5PtmC6aOFDhNidX8kWgYmxyJgzUNd4KBz1s8hhG5A+2LJ10r97qchbYOcIDymMQBiBMAJhBMIIhBHYnCIQUFp5NlGk9HfTB3NmBtdc8zs8OGc2Dj/oIDz/zJM45cQTUFedwLuvz8dPr7wcupPlx2jpnc25OK46jV/+M4AQGTqdPb2Y/cBfEYtFcOoJJyAWoQJWQgXHbuA0t9eEaIRBm6FgtWPisdfnYY1qot/QkVWFoq3cYpP5FntwFa5UkIHlftiviAtm9Hnbp/Y5Khc9IMgWSdmYc8PtWPLGx0g4hlt1ElCtQvFIEGgxwHSLQo7EbiI8lU2o6IOuLAfsV9Dd+Sxixr9hKGuhsEFVKchWeDT+dNEgZGto2hGxaDVbwlDhQQZsVNwsEoGuGUL0QapJmher4ntff6pAyRZM9/Tmfy4ME8/8MpMyicb60ko2f6v9oi2/kq0iyOZuqACytWcyzIcktQ6e8DxFFACgp6eHJ8cxkvSxkWH+EyKNUHRfToch2adNOdMKMpkcK3Xq6igtLJ/g55crSlWU7JBsNe0p2epc4zk3X1gqJAINJsiWtXJMnlKpDth2O5pq18Duf4rTRePqxlGylYNszHkdS0BBGhAcG/2KirUAbnvuOTyzcBGSuoGoZSFqUWpnjqEYmSpykQeqmOeyYvITothErRzOPvoYfHb6dlz0gLQRVAeEwFmw1it9lrZAui5yBCIVG7WV/Nso/fStlrW45e67kdAj+OGFF7CKjnzbaHv0OUpZpc/RzyKXnjGeN5j4q3cGPdQolZOUYwSpKHWP0hSp4iOpSEgZRGqqWDzC30859TT2zJKL3C79Tmb5L70o0hapjxEc6uvuwX4H7I+pk7f15MKyGuSPf/xjvlAppbKpqUls13a4YMB206cyLKK20FfzqFHImSYuvuBCPP7Uk9hu2vb4xa9+yemqwUUcn8PVPttaSQ0JdHd3M6Si5aRTT/HaSDcTaitV2jzjjDP4OmhtbeV0RHlNPfLII/iviy8Uu3EVfFI6LQ096Zz7/y/b9Kvf/BonnngiD9SkuHrwr/dzeuadt/+FPcSenfs8p2P29vRj7ty5uOG66xiyNTbW83VEFUS3nToF5HdI0EFCtsce/Rt7r9FNktJL0+ksFzj4eNHHnlKM2t/V3sHebaPGjGPo3t7aAsoRbWocxemsO8/ciSHb0088yQUlHEXDJZdcIlII3ZutCFZecTd9+nQ888wzDMcoRZcLH+wyk3tcoWhYjmQOvnPWt7l/XPmT/8a3zjqLrzM5nvEPLsSna0nE3a0aY9kM9Ej9R2miBFX9i2WKlFFSRVJ/Hdyjr6i7bKF/KIZsfV0vQrfmQdOWQVcLlWzF6aL5sASri5KSLevsDUcphmyRiM6Al5Rsqk7nQ+f+10z9WdMY4hNo43Ps8xKh6tb8JtUnHSclm6HqvC1RLYgG2wwMrQu6+jGs5KsByEavRWThg4Ehm2VryGEcsuZOqG06DFD2h4PJPJI6oDdhGo/RNJ4O9l3a+ZZbL/y/uJrD+JTuT2H/CPtHeH2E40M4PobjY6nnDf/9QT4f5Z+QxXMaP/c4Fj7+cAEuPv9c7LHnbqhNxPH0o4/i6qv+B9tNnYL/ufJHDN2+cMiB0BzT/Yyr6CKlGMEy3oH4m6Uq6O5J4vsXXoQ999qLbWfGjRqNi84/l3LXuNI7eZvJRfqvEWjrjWhY1N+Jx999A52GiqShskUSCyxKPHE7muvJbbnPhu46wae4cjZZRco4hYo2qFBthYse9Cxbh09efQ+vPvIiop7EgZ7yxGOo373Izzp4yuf+/9O6PoPhku0jmZJIFyVK0If/z955gElRZV/8VOg0ecgiGSPBhJgTYlYUw7quOa85/NeEYc275ogiiAJKMCDgmkiSJCoGRFGJSlCByaFnOlX9v3tfverq6u6ZAQZk16r92BGmu6vq1qvqer869xwFawBzHqrLp8Ov/QifupEfSisK/Z73JOtcpymQLRTK4TA+bhf168yXVEUT8y4LsrECkramtg45wZDdLprmqWZxIUsaJrbOBdmyhhe47Mukkq20tBSFMvigMSWbrAgr2eoQj5tQVm7axBVycl5nb24SdgjIRi1ipOphwEZ+XbK8ljwyrdrc70yMQ2UlW04u+eAkUyvdA8/5fgnZyiur0aKwCIYZTyqiHEaNKb3EqoZILAqTSWw9YJYhqK1ErjoPIf3bHQ7Zkt5z4rSmk7nGahUdMXUqZq5ahXYdOqJf732Qm0jAn6ALjNNlzBAtjAkCW+JC0aXdLuhWUJCSPCrhmpwKigukWOgYcdqK4ycBOdqOxevX4c1338HVl16OVpYy6rfyCnz+7fc45vBD0V5X2feNEk5FCIMjNpl3SEhiBWBN9Wizh4Y0gLQ81WbPno0rLrsM+YWFDDj23Huv9JNUjPCUgSnH4lFHHYEN69dze2H/fsdBIQMwUkI6VJHURkrKtCFDhjBsyg5JDPbleuedd7itc/irryOYQ5hRrL5ByyTDZBP/008/ndMPf/zxR+tJTXJ3qC6k4Dr1lJP4ovHV10sYANJC7bOTJr6XpmwhcEehBQTD/nbhBXylJrk2tW2qigCRp50+gNsXaSElG0G26VOm4rgTT8CsWbO4xZG83n5etRojR47Ey68MY+UZXTy5hXf9evYaK27VkvfzzTfH8Gf95ZyzsHbtWpRtUH8v0wAAIABJREFULmHI9viTT+O9997DZ7NnckhEt90EMKW0UUqI7dChE39OTV0NQqEQQ4S77h6E7t274vrrrmPIRoqwo/v1xy/r1tpy2/vuvof3n4IZqKWWvoDp4rrHXrtzu+gvq9fg/Q8+YsgmThxxId+0+XdWKhJkJaXda6+9hi+++IKTTa+59lrXlSzDsLLGIkHGww89lM1d586di/YdyDfL1bqc/nYxLpr4uixv/y//Zzdk+xE1FTMckC1stYvGmuTJRu2iMaMje7JJyOZUspFfg4/CD6wnXHTuULsoQVuGvC2LuU2Ugzd0Aba57UC2jzNzEx6TtNB1r7K6Cj7ND1+A4LtISFL5xs5SskUXQYt+6mgXlZBNXhWSh1C0wlJrBV0ZfTBMHTGzHaKxPR2QjXwBcwEzYCuanTe1zidn3r8nr7teXZJNPN648MaFdz5454N3HfCuA9vjOpByU0riDhY0UAtnHK+9/CImvTUOd91xK2J1NXh58Av418MPoW2r1vjl5zUYdMedeGPUCOQGyMYjwS2lqUSBPk20iJJohpRp/7z/YbTv2AFXXn0FP+S/9OLLMOq14WhZSPdJFJIgYxIMAdAocVRVEdGBGp+GLzeux2crvkNVQOcU0ngDoE3si1DG0eix7UOc9/FNTP0UyjwV1C4ajOlY9+WPaK0V4fXHBsPHcVqOuR9DtPQMVfeccnscz6ZcJ9wTEScqEw+VSa1GfsSrAGMuqsrJQuUnG7Jtq5KtpbNd1PJblu2iNFeW6aLCKxw8V6uurUFuKCfNky1buyffsTcA2dKzB0RV7Ify0CAhGwdvuj3gHIEdztmBULJZkK2CUFsji4BYYmiUlpfx5JaUbGLy4lqk7NT6KQFYXSTCqhFKcJSG+k61UrZN4LbG0gpuF9U5aUKs0znRlac0wzzDQMIUapm6SBlglKM4bwOU+mlQE18gpDqCD5oxXbThdlHaatF/bhgmwqrCfmyvT5mCuStXY999e+PCI45AC0tpRnspnzxI1uQEZqRGIwUbqdOS2i/HyZ2BLcvPpJ/UXkucmrqqf/j9NyR8PrRp2Yr//ktFBV4ePQbVBtCqoBB3XHIhdlHA20boidaXcpFoAmRLObaGiVNPPRU//fADHn70Ufztb3/bIpUQHVdqZywp2cTQ6Igjjso4dJ5+/Am88soruOCii/DAAw9kXQd5mZFyitRu8+bNQ+s2It0z9YIjVpHp4vzFos85VCC/IBdLvv02qaRyBTAcfdQR7PX11tvv8vYnFwNPP/UUq6YIZrVo2RKrVq7EiccdzwqxJd9/xy+tqqzkulF6J7V6hnLJtU8sErId0vcgdOraBY89/jjuvece9o4j9SipT8eMHseeaXSReO7pZ/Diiy9yUANd1EjNt//+fTB//nxceMHfcPHFF2P0qDcYsr397nu8jhGvvYpHH30Uj/zrMZx33nmoqarAfvvth0MOOQzDhg1Dv+P6sX/ZsFdfs7Yq2S761LPPoKKymoMZZE/7tMlTuF2Y0krpeiKfcl1z7dW8foZsFHzQcx8ecHW1YU6Bff8/EwXcl19glmrpoEMPASkYe/To3QgZFZtXW12DfXv35q+St99+m9uU3SD2zw3Tsl2Rs0G2hdC0NdDVLYds0UQHVEd6Y+XaVogYByKhdICu58DnC0H3kxkq/dGsdFhSsamcPlQXqUd+KMjjwa9o1g2N9TBCnsBsoitu+YRHBvmD1nG7qaaT7YBQslEQjqaVIYCVQGIx/IlZFmSrgMIec8nnfM7KZIJscaMdIvE9UdCiP6CSH2N3dtkkCAdT93z9sg0t79+9CngV8CrgVcCrgFeBHVqB5L2uVPYbMOprcfvNN6EgpOPvl1yMUECBZiYQj9aDW+eoo6WsnK1dDjxgPxEixV1O9JBTQK1km6SAbKRi+2LxVxj80lCeN2h+If34178eQ98D+uDUE/pZnyN3X9x30dyZvNcIplHbaGVAx5RvF+PHyhL2Z6uzQBvP0zJWzupwsR66pr1kCyAbKdl0Q0NOVMXSTz/HuccOwPUXXAU/P+olHZjYf1pk15K9TdZ8RfRWNKbi2KFDgFcmtlPe45MqMQzQPbExD1Xl0/meWCrZthSyhRPdsHp9N9REe+HXTYVo0WJ39mTLCeXyPJSUbBKyEVijOTmTCktcRICWIJtTySahV1MgW319HYoLUzMB3BV2chzRKK1sE2QjNzalMpaaLprpsIoTRZwkpeUi+IBCCFgdlZbOKcNxxU/pJ1ZfLyAbBRjwidgo2hMxqBRkQCSxqKgIfmoTyrBOJ9cjYUIsIUi89GQryl8Ho3aq1S6ahGyc89mgVElEuJpmCIlEa5445bU6BwApiKgFiGIHhE7MeRI56TWdcGL0pkO2kVOmYu7y5Thwn31xxdFHoo0DstG7aC+obdP9XIDWSICNqtHI5tvnMcExer1Qo4mTiT6bHMjoNKKf1D761owZWLDsB9T4/OwJ1zWYizsvvhBdVJF4Kt9PCr00H7YmXBPqw3Xcpkfb8MFHH7H/WrKlL/tnJttSTRx55JGsZCOIdvwJJ2X0O3tr9BiGLscedxxfzGUogjzgsm4TJ4znNkZSZ82cNSvlCUwm0ObcRdqmpUuXsJm/Xw+wko1VdSmL+JK44PzzsWDBAjz9zHOsMnPG6lL76XPPPs1w6cEHHmbl24nH9xeQben3rGR7/F+P4NVXX8VRxxyL10eMEBdyK2GX2kXHv/MuQ8e1P/8sPN6sCzwlqjz6739hzJgxrNSjbX726WcwePBgTmYlAEkJpa+NGM6Qb9Cdd7Oq75yzBrLP2TsWZKO21g8mvY9Qbj6rxw46pC9OPeUUrFm5ilsqx0+cwG2r11x7vQUjTW4XpVAFUrLNm7+Q/fkkrFi75meuS35+PqvppEH+kJcHc4CEDdmsdNG7Bw3CO+PeQpduu3HSaXGLQoZ070+YyMo7/mpQwGOD2o979OxpHYV0wwa+oTDBnnvLf1yGw448gv3eNLqoyy9B+8LQgOFDE8b7/95LGoNsjbWLJr/GqF2U2igj8V1tyBaD8GRT1SBDNs3nZ8im+wVk49Zv8l5TNIZl1LpAS4Ck5Y5rJdkG8HlgfdHIo8gPF6IREZSg64gbcXFTaEShqqUIKqugmosRMGYjoK+CpjQM2cTxlZ5s5LsZQCzRFpHEHigoPhZQj0iFbHzlbtp1+39v7Hh75FXAq4BXAa8CXgW8CjRLBciKiD+I/KtsdJP1o53zKAHWpGJM3j1Re2gcFb//iuuvvBTnnXUmjjykD3RSl5kkeRGhhTItlJI55VxeEALrjig57bXvw6WS7cOPJ7OND3tkWyq19yd9xLDutptu4PWT/QexBf69Ndek+/s4TMR8Omp0FZvVOMYv+owDEaQ/GwUl0pIeOOACDi6o5m4fzVZAFqsYgD+hIRTVsXDSNDx66304+bD+0C2LIF5/2jyiWY72dvqQ5HGztH7WPI0gG/W7rbYgW1LJJoLCaDzw3jpgquv4Mz8JgNJFpScbQbbfS4pRXLQH/ME8BAJBBmzUyaTrIpCM7FwItBGrFJxBHKGacK2AbIEgGbDbwYXu4yeVaOLUUBCuj6GuLunJlmJzxrtg2QjZSjXr75QJUFaKooJ8BssyaC/T+kQlpNeehppwGFFqlJGQraE3ibIJP7ASK1006LfSRa0TK9tOMmRTKOkzhkiknkmiM90hqwLMOnzUZko7SamkNCmSUC/tpLBSHex0UcVAfbgcBkpRnLsBqJ9uBR/sPJDtjclTMX/5CvTdpzeuOeYotLbgGR1eEmoS+CKxJsGwTBcB5+UxE2yTB9yvKKxCo5ZPqUaj4Ukd1fT5lHS6oqwcH8ybh6MHnIb3Z87GNytXQDNNFESj6FVYiH9edCEoioCGGQ+/JkI2txooHo0x1IlFIrjsiisYhGVq5UwbF/ZFy2SPszmzZ7Mn2b8feyId9hkmg5Z3332XX/PYY49lhWxTJn/MXm20sKLpoEPEZcNan/BIy/zlRa+pqaliRRcprEeNGoUjjjqS358EkAYi9fWchEqweMTIN9gzzQnZSGl2+GGHIBqNYs7suaAk1BOOO5ZhNkE28ic75aQT+CL0yZRpaEvtldYBtz3Z3h2Pe+65h7dhw4YN/F5Sf55x5kAGaqNHj8bhhx+eAtmolZb8zD744AN89c2X/BThxecHgwIrjjnqCBuy0ToOO/RgRMJ18AVC3DI+eswb/N4hg1/ifSUgR62/mi5aYekcp3bRTz4Rnmxnnf0X+9/Hv/su7rr9Dv47fdmOeWscdtttT2ufjGS7KCnZevXibT7kwL5cv4WfLxahGJbO97qr/84+bqREozbYjSWb+fWXXHopQ79QiDSfGRbDZPXgLfSlDqDPQX1ZIbif1YKbPH4eZEutXvNCNme66LffBxFRksEHAfoC9gftdlFfQJij8hMuRWM/xJbFhdwuagcfNPLUhG4Rq2qqGbLRlzkp2SjRCkYUulIKn7IS8ch86DG6oWgqZKMLBgE2D7JlPtm8f/Uq4FXAq4BXAa8CXgWatQIWZJPBetlEF84uHDE/saX+9n05T2KMOH5a+g3+eec/cN8d/0DHdi2hJwh6URuoeI+we7Lu8i0o4fYuc6f/yndInEPtm9RRJdRuGn5YvgrPPvsshg0ZDNIvsW+WBdlkvaRvGqnZ6nUF1X4VyypKMHXpYlQGRdtoQtO5rVD6wUubEIKBKcs2QTYF/oSK3IiOqSPHY9KIt9Gj4x7cLkqLs0Nva4QozTo+Gv0wp9mWBYlE3x0TAjdkC2k/QdM2QjEjULYCsq200kU3lbZAYfEeHHzAnmzkt6zrCITET58VfKBKCyjSCFp2ZWRLlOMLWFNgOq4OSCgFgg7IS2Yw9VERvEn8ScLg1CHhNkyTgZNCyUYdmAGf6BtMEZZlCO4kcRip7giyxehhf5WtZJMbmkH5wR8tIZtoFw35yDQ6aVye7Vgy6FFIVZYZsjU2BhIOyObTqOc7dVA438/qLxPsXUVGeQTZTLMUxfm/wghPhZ5YjIC2k0G2FctxUK+e+Hu/fmhrhQwQH64G8O8hL+O3SBT1pOAj+a1Kmaip0Qbupwg0oMTRsupkmAgYJkLxBG688ELs2a41gtw5LyDeJgJslZV4cfQ41ChA+04dccppp2LqzDlY9eP3yI/GcHC3rrhpwAAORZCQrSkKuozH1jBx3333sbKKlr177Injjz+ewxHatGmDXdp34HAEubifCNDfyRD/1ptv4Zec+9dzcNJJJ6F1a0KU4KTJadOmMTCjZdjQ4TjuhOOz+miFwzU44YQT8OuGDUzOqR2T2ipJ2VbcsgW6d+/OJ5i9PdZ/OKHn1VddhU+nT2WoRcCOoBu9h5Sbq1ev5tbLJUuWIq+gAPMXznMklSYr9NxTT/O4veTyyxgenND/OFayfbvse1Cy5jNPPsWKuVNPH5DqpgngDkoXHT8ey5cvh+7zYbfu3Tk5c9Ddd+OtceNw9913s8qNggVI9TXytdcxefJkbu/cuLmU00LHjBst2kmhYv3adQzZZLsotZ1e/fcrcfbZZ+OSiy/Dv//9bzz5+OMccEDrpS+SWbNmoDpcy0q92267DXvuubutZJOQjUIwXn7pRbzxxhvICeXhyiuvxEsvPo9QXi5uuP4mnHPuXziYgTzZ1qz+heGf9GQ749RT2MNt0D334bzz/4bc3BCWfPMNLrzwQoZ+pMo75phj8Nxzz2H48OGc1jrgjNP57xQ4Yh8v1xMmUhDSfshxRv5w5HXXuVNX/inTSdPGspsCN3Yh+5/5ffNCNqlkq6nrxZ5sEbMvK9n8gTxIyEZfwDL0wE/Joj6fDdko+IBVaSoFH9BNjuumwfUwwFAFnKOkak4X5fEgkqalJ5tRPx9KbCaCvpVQ1AqOMZffO+6bNfuL2oNs/zMj3NsRrwJeBbwKeBXwKvDfWwH3PFkqc8QesdLHvjcS4QbUO7Xsy8/x1CMP4OF77kJhyMfqNepoohkjv57c0riDRs5DU3mBNKhPCwxIK6R4n1S31dTH8Jdzz8NH/5nIc1fGGZYVEf+nwwuLeEJcUVHnV1HpVzBl6ddYWrUZ1X4dUU2kjWZtlGtiW2hDx10zKVlUQLa3n30VKxd9jyI9F7oDsrnh2s47XWgeyJatXvTgmeQ98UQxK9lWb+iOijB5eHeAP9gRPp0sYcTDc/Igpz/kxcaCKrIF4q4VBaYh/OhjsZhoKVVpDJqQuYBy/e66i/EFxOMJFrHk5IRSIHFyYk9qGkcnnSWFJP9AEr0Q81IV0UDa2EKQjebR4WiErcuaBNnoQ6X7mvRkC2whZCMlW100XcmWbYNlj62EbC3Jk40K3whko3bRuJGEbEAZivI2wLTaRZ2QTfTzNly07dku+saUyVjw00r07d0T1/TrB3IDI4hFCjOGbC+9hF+jUUQ0DQa3mxLoTD0pbMhm7YadkmLVifCCL54QkO2Si7FX2zZ8AaMWUWoP/ZEB2xhUKyqK2+/CHl5Fefk487RTMG/qdARqq3DlwDPRXlFAqEm2nTY20LL+3jARj8fxxBNPsOoqGqtPUaJdceXVrMjKetJaXwyD7rxLgDS3EaHjjRddfDEeeOAh8aWSVeFiMHii8IOFCxfyl4jzScSESRMZmsklk/Jy4++/46KLLmAvNfcivcNIUfXC4ME45tij+SUEtqg9VMIfSvPkgAtSLkajvE10gSHIR9vjNmik140dO5bhIreLjh+PFStWcMsjpadeftllnDZKMPPJJ59kYEbtms4vPxorHTt0Zq+4QffchauuuoovDvR38pAjj4Shr77GcG/d+l8Ybu69V0+GX88/+yy/jtq4yYB+jz12Y4XZ3PkLMX7CezjggP0Yskklm6LqrC6MRevRtWtXPP/ci6xo/HTGNN7+8rJKtGjVEvfdezcefPBBVJRXsdKsRy/R9rlwwTxWMEaiQqLMWRd0slPjdufODA0DQdJqAvPmzsVDDz6CkW+Mwi677JISYJEu4zawaOFCBm3Uzps80Cr7BVKrbcZl5/3W3OpTs2lvbF7IJpVsBNm+WRZEFAfB1DrBp+cIyMahB+mQTdF8PO5aFBUgQNJyBSKNyK2sltcHGux0DVA1VFRVsd2BeD0tdJMZg6qUwK+ughlZwJCN/CcUtQoaksEHHmRr2ijxXuVVwKuAVwGvAl4FvAr8ERVwqHscbaGyHTD52NlquTPi+P7LRXjtpedx163XI0dT4SMlk0GAzQDNT2gR8yhpCUX/0jTIJq1tZCVo3ipbOglkGNAw8Kyz8cbIESgqyOMuKudrnPBOJImqqNdM1PoU/IY43vp8Dsp0xU4bJf+2jMs2QjbaD80EtJiJUJ2Kd58fgfVfrkIOdIZsWZWE1sZstThluw2h7Q/ZnO2iazfuyZCtOrwrcvK6QteC8AeDfC8u1WxOyCbn7fJnfV2UQwZDup/92tyLc+5u3dnzOIvF4gzocnNzYCYMCxSn2lO530tvpGTb6qpaFrzQnJMgW9rrHBtBv7MaqhFPJBAhOxq3kk1G50pYI9/fHJAtEq1ntY+zXTTb2GluyIawCD7Y2SDb/OUrWcl2raVkE449yXZRgmHULkqLUxjZUBNbsoNZvI/AGIUlyIRQ+rwSS8H2wti3UJVIoN2u7XHmmQPx86+/4eNJk7B3u3a48qwzWV1HoQd51mfYkuHGzOwauSjQYKRJ8owZ0/HVV19xPz5FOd922x3sldWUhdItP/roA/z0008oLyvjt1BwAHm+UUgAgSXpl+e+uKU8xbGe6pASbPbszzhFk9Rc5Pk1dfo0btNMngfiv1KfBAkwRhBqzpxZDMhqq8NM3EkZRdtBLZht2lE1xROk9evXsoJPLtIok6ChkeKVIBWJVgS19SVBY4FSRNu23YUhFfmpsZJNQrbLL0enTp1w3z338hcjqctYGdazJ8Mt+YeSfQ4+9BBWhD300EM8xtYTZDvyKBx44IE4//zz+b3nX3gB/37q5Cm48cYbGa7Rv5OKkFRzXy1ezLuyV48eDMdoIchHnmzPPPMMq8rI/40AIMErmbBKrwvX1GLSpEmsMCIgSAtd1Ah65RXk2zWitllKSqV00erKKr6W9Ol7IMNBbiF1LO425aaMJ1LaEWglT7wN69ZzIMbJJ58sjpmVoNuUz/nffs32g2xSyUaQze/LhT+QC1+IIFt6uihUHeXl5WjTqgV0U4FGSjYtmeTkPt/l9wk9qCDI5mOvNx+3i7Lq16TkXoJsK7hdVIsKJZumVEFRsqeLJi8MXrvo//a49/bOq4BXAa8CXgW8Cux8FWjsma+zXVQCL24ZJV8rM44fFi/CG8OH4PYbr0GQvMopCIrnORQKJSyfaGFrf6sbhP5uizrcIo807QrdN6ppr5efQWIW8nWmwLf8fIJs/Ju0Qju5RMxKG63ya5jzywp8sX4NKgI66n0UkpCqOXLzjMaVdtmPMUl9tAQQrFcxfez7uPXia3HNXy/n4AOZipo230x5+LszWdA0L2RL88JzebJRuyh5sm0sKeZ20YA/l9tFaT5IbaDSk01VRZCZ5vA4F+2iYe4EI8iWvNtvoLuR7MqgIhIR7aJFRRR8kEASMmc/zqRII2BGHIDmmrJdlH0JG9BmifeB00Uztos2J2ST20HFYU82B2SjjWyI6jYXZJPtojurko0g24G9euI6h5JN6jGkb1rSXjB9QGSqoROycUevFXpAcI1EvuWsYKvG4DFjUWUaaNW+Hf5y5pkoq6jGmHFjEUjE0WfXXXDtmWexTxy5WpHTFsE6vlhbTyG2pd88E+SivUs14mzgBHBKnRv4zpNwOPtYyyyrthwMU/zi+MvFgovOz0sFOkkolrJZdm+5/FfxOvu9rm8r07pa2d4J8vcE2RyAk14nwRABMVK/kRqRYBtdHObO+YxhW2qiaXLLovEY5s6dy62RxcXFvNu1NTUMvdq2bsMgcNmyZdhjrz1FpLIJTgmlll66KMp9oGRSgmTkPSfba+lzySeNAhe6dOtqrzTjuDHBoJSUb3TBPeSQQ9ChQ4eMiZ88TmxLiYafDW0NbJNjvOHjt/PdaO2YLWp+yBYzOqI63JOVbDHlYE4XDfjzGoRs5ONBkL51sQjEoS/NpkK2yupq6DpJ06XHAgG2BBSjBD5tBRLRBQzZSMnmQbYdM6q8tXgV8CrgVcCrgFcBrwJbXoHGIJtzrmHfE5sxbslc+e2XGPXqS/i/6/6OgBkV/msJmmcIwCbmZdwwKoCbYfA8g5Ytg2z0esvOyIYUFnxzKuIc63VXwgnLSK0WJVN7v4pNmonxC2bjN9VArV/ldlJSIcnVNCdkoxmHnlDgjykwS+sw9e3/YPRzw3HUAYfABx1qBoQjVVditvLnhWyrJGQrbcHBB75ALoLBEEJ+kSzqCwrPZb/lyWYHH1ie+xR8kBvKRVMzAXjcK0BdJJ4SfCDHdabONOeYI/i7qbQExYUF/FBeArZMGQS8LuvNBNrIky2eSAk+yO7JJt4sBsaWtIs6IZv0ZCMiKNNFdwRko3bRwtz1kEq2oP4zNK0EKl1gdoJ20Xk/rUDf3r1syGbDLIdyzQ1NnX/PqoqVB9vxORRyUEoKtqoqPDd6LKoNA+3bt8dZZw1EaVUNxo0ZC18iht4dO+KGM07ntFMCbKSCo+lodrDU9C8FN/RIG+QuD6X09j6xLukJ0BCUywbFUrc2Oe6b9vqm72tTXrk1EKihz830ec21joY+xy2hdYK0tGPexNCMlIvdVrzHeWORqWbOp3vumOGdT9bdlNG0I17T/JAtmuiAqnrLk804EFA7wefPZVNU0S4agt+vIxD0w+8LQPXpoPbjkvIytG3Zgv3YhC+bZrePO5++0nGmJ7B0o0U3eQKy6fylSbHzlFmlIg4dZdDU5UjUL4Qan+VBth0xnLx1eBXwKuBVwKuAVwGvAltdgWyQzT1/SgK2BKv3KzeuxyP3DsKgW2+AH+S/Znmw0T0TPcm2fdGS+ezOjXRDtuw74BQzkNeLaNVzpodu6c7HFROGqqBeV0FqtvlrV2He+lWoCqioVxUkNOousJZtbBN1bhs3zJoK/IaCYFRDyeoN+GrKXMz5YDraF7ZjRVs2D+imwNAtrcO2vX7blGy8PxlkXalexQHEXemiGy3IFgjkcrgZdYsRZKN7fOnLJv3YaJywsZdporYujNxQTpMyAZz8yQ3ZqP25KSIhamMmyEbpomSRJtN1s9XchrpQWMn2p4FsO7Mnm1vJJiGb1SnPyjP643APSju+8vInf0rlGr1QquEorZQA2w/lFXhh7FhUQ0GbDh1w9hkDUFFVjTFjxtmA7fLTB6CDooAaewmw0aVKnjQNwZMthT8MQeQ1MMubM31JiJeKi0NjyrfGPj8pSU43Bt22i1fmd7tl285XbS0Ma+gzucYZwGVTLjDuPXCCtKTkPImjsgHRTNvQ3LVtSu0ahISuDfIgW7Yj1PyQLRLfFdWR3hx8EDX7wlQ6IhDMh99HvmyZIRs99CmvqgQFH/hVlSEb/eGkUCtiXnh3iEUez3TIlhA+n2YMOkqga6tgRBbZnmyekq25z1Tv87wKeBXwKuBVwKuAV4HmqkBDkC3tXt0KOTDrajHo/27AzdddjZBmQjcT3KapEGwz6A4r2RYnzNyT864t3W7qyEnOH1R7PinbCwm60TNSssppqtKL7u9IzRbTVPZm26yaGLtgJjbrBsI+HXFNY/WdAEEWTCJpVDMsClmUmIA/AQSiGpbP/wa+GgPvjxqPoMOfLW3O5LofbYZN2caP2HGQLWrshuXruqA60hObS1qgqMWeIMgW5IfofgZtPr94+E0PwZ2QjdI6aamurdkmyNaSurVonLvant1FtO1lLMjWosBSspmJjHDOnoNbHySUbHVIpKaLNnKsKN1SEUq2/Px8+HXhHtZYEIGgkCani0ajERTm54OVpkQSG1hltnZRSngguWomSEAnE7XPxRJxmKpR1qdWAAAgAElEQVSJutoyThclyEZKNs1IposqRtSakDXQXMsQiIzwQ0gkWiMS3xN5rc4BsD/ZrQOMoUSShP0pFtCwKar8DQcXkNTWRFhVsAEABR8QZOvTswduOPZYO12UPpHCD+hPPessHJNE10kqbSjpn+l9pDijI0N/6Hd0ClGK6Gb2YKvBs2PHoNqMY5d2u+LsswaiRCrY4gn07NgB1w0cwAo2csLKsfaM45QVGU8sUmUag1vbeOb/177dBk1Z2hmd40TUcefAOY3DyP/aQ+JteLNWYPtDNlKyUbqoE7IFAj7+ItYDfmg+nX0WqD25beuWLM7XFNjponxOWb4hznHN3w+2kk20i5I/A98AGnH4tDLoWAHDEXxgQzZ6s2JABh+kPbzz0kWbdZR5H+ZVwKuAVwGvAl4FvAo0QwUouIDui+gexqBAgxgeHnQHLvrLWSjMDaIuXIMxo9/AgfsfgIP77A+dFW0krsjsd2XDsbRNS4VxSbimpj3sF291hiik76d9n2V7USchGT9EtZJGI7qCKr+K6at/wFcb16Hap7PCzdkySp/edOVd4zUnyEacIhDTEIpqmDVhMs47YSDuuvZW+B1to5kf7jfcOdj42pvrFdsG2cRWZGcogp8EkDBaIJLojhXru6K2vidKy1sjr7A7/IEQgkHhySbVbPTfBNjkH6F4FMe9qqYKeTm5W6xkk52UxVuYCSCVbBKyNcS7RCWkWEdBdbgWlM3nCD7IfNAkBacIVYpw22xBNkpnE75qDZjOWf2w9MkCskVZdies6JIToYaGi0wXbVFUCJ9GCElkN7gXhnmmiYQJJBIJ0P/qw+VQ1QoU5KxLgWy6WgKFENZO0C4qgw9kuigp2bheADbVhlGjAjFrgDkvbNIoX17EKFZZNRLwG0Dr3Bxu86Q6EWAjD7afKqoxeOw4VJgJtN51F5wzcCAqK6owetxb0OJR7NOpCy4/4zTsCqDIbhGlk0ccK3GhoBPGg2wNjdcUyJbmwyYuR/RsJZMysLkum1vzOR5k25qq/Rnf07yQzTByQO2irGT7LsCebJwu6icZOYUfCCk5JQ85IZvtyday2GoVVWzIRkfF6ZlA56RKX9RZIBtd0+jhja6WMmRL1M+HlpgNv7Y86cnmQbY/42D39tmrgFcBrwJeBbwK/HdXwLp/YdmFEcHoYUOwV7cu6NqhPcx4DHfd80989dVitCoqxLvjRiNI030jxvKRTKAtzeDenpRnVrwlQZP795n+nmQKDUE2OiBONVu1X8GaWBgTPp+LiqCOGnoYa6nd5MFrTsgm2kYB3VAQivtgltdh8ugJeHPw6zhiP+nPxsqfDGKKPy9kC0d6YXNpS4ZsgWAOQzby9yYFG/uyWUo28gDne3kWaokBVhPeOiWbE7KxaKiRszmbkq1xyEYfLARp1bVhsLVhZSzaoJQrGb0r3ighW1Aq2SzS7TaCk/sgT0YJ2Qrz87hozihU9w47N8gwVWwuKwVBNpIQZjKekwCI1hk3EgyECLLV1JZC1ypRGFoHCj7wmV/Cr62BTysFTIoBoAr8sUq2BT+tRN/ePSEhGynQCGNVAnjghefxeySGiE4OjslkFk46ZNmrYUMvgmy6YSAUjeOWK67Anm1a86SSFGwrK6vxwphxqDETbFg/cODpKK2uxdixo6HH4ujVsQOuPeMMDjmgFFFSsFGlaQ0MhPiPXLJdJP+7v4O259bz99v2XMGO/OztTOOa+vFNfd2WlsaGpPKI/c8cuC2tRLbXNy9kM81chmw1dcKTLYqDOPiAlGzO5CGf5deg+wPQ/T5G/xx80LIYPqjQNdEuarcF2G3StqTUhmyULkoPiUS6KF1t6UuXfNk2w6967aLNNVK8z/Eq4FXAq4BXAa8CXgV2TAWyW6JYBkRGHGt+WIp50yfj5OP780aNf28iXhr2ugBBRhRvDBuCPTq0hw8xC7ClQ6+k4EP8jhQ7MgwhyQyERENgB7HQ/Zbs3sm0rUkIliWQLsM8lNRqlCZKLaPlQRUTv1yAVZFqVPk0JFT6Q/NYF6ForvZRg+bKNPdWEYqpKFu1AUtmLsLCyfNQ5MsFRXLxvludFTtL51JyNG6bkk204iZFI+5RTko2w/DDMFvaSjaCbJvKWiK/oDuCoXyEgjnMdljJFhD35brmE5xIUyzvvm1rF3UGb0rI5vRtdm/3tkE20THTZMjG48NSUtHhcLaL0uARjCp5oNJlpCLONByuQzwe5+RB2VzpJOSZIB2tl5RppaWlKCoSKXLiBKaI4WRZJHSin9RKGkskGAiGwyWsRCjM+QVK3XRoiS8YstlKtp0MsrW1UjypXgTZRkyYgI2xOOq5v1ZATtO6OEglG//doAuXJiBbPIFzB5yKdvkFIB+2ZQzYxqDWNNF6113x14Gno6yiCmPeepsVbD06d8ZlA05DewDFACgvUucm2VS6kB56kJy87pivj//OtWwvGPSHVWM771BTP76pr9vSOnmQrbGKbV/IVm8cyEo26clGyUP+QICVbHrAh0AgCFXXQEo2ahclTzaCaz56yOAIPnDvhVQ603dKeWWl/cRMBh+wD4lC6aKrYNQt9DzZGhsG3u+9CngV8CrgVcCrgFeBnaYCDUI2Mw5EavHwPXfihssv5eCD0soaXHb1NXj6hVdw0OGH481hL6M414f+B/eBZkQ4GErM4MUi591uyEbzUydcE1SACQHPW5PvTf08d+G2BrIJtZqKeh2oCij48vd1+HT1TxyAENF0xLcjZCNvNslB/AkVuVEVn0/9DAfvtj+eue8x+KAxhCPIxh0VVirrTjNgXJ2IdqeV5eauoAbAasCYh6ryGQhpP0HTNkIxI1DUuOV31zTIVh/vhpUbunG76ObyVigs2h0+f06KJxtBNlKzkYpNerIJBiWVbJQuuuXBBzsMslkpqAKy1YJEYsq68vKGpVyOBk06ich4Licnhyc2pmmAFFTOJY0/q0QyDVaYxaIJ5IQI43BWREqQbfrJK3pNiULXVIeRn0cKOCFdTTHft9ZPaR98YpMRYoLczIBYrBKKUon84C/wxWbAb34Fv7o6Cdl2gnZRShc9uHcvW8km20UJkJHWjtpGyZNNNG6mL07YQCc7KeHo9fS+NRWVeGbcONQaJtrvsgt7sG2qrMZbY8fBF0+gR+eOuPL009hZTnqw0dGhbbA73y0CL9MXqcpNMZlv6kXEPfiaKhxqDLJk/X0jb9za7Wnq/vIFg2sq9nQnsWTbks3fKV/b2Hhwb/SWvn6n3Ok/ZKO2D2SjdNGly0KoMw8E9M7w+3L5C5iecvmCArLRl6/fH4Tu8/F1npRsbVq14HZ2gmxSXu4ui33zpwrZeUVVpSVN94n0LCQ4XVQ1NyOgrUY8Mh9adKaXLvqHjC9vpV4FvAp4FfAq4FXAq0DTKyBmh+ltmfITDCARwevPPYX+Rx6Mopwchl/PDx2OdRvLMHzs2+KF8TDeef1VnHLkwfCTbznNVaTqi9sjGw5AIE903g5rYpMgiyEKpGJxjMnppW5w1/R9pFemt1mafF9ncqJo2K/iVzOG0QtmozKoIqzriGoNuYZt2doz3lsa5NxFdk3UNgroNQY+emMCRg8egcN7H2R1hZGiramz223bpi1797Yp2cS6krPmtDbiDJ5sNXU9UFLRmiGb350u6heQjR6kM2izIO0f1S4q7cpaFopOyqa1i0olmwXZNoXDUvFnnRyibAS9ZMHkDtJJUlVTzZCNVQMuUJbx4FqG//XRCAmuEAr6uY85rU1TyNGSH2GtPA4F1dXVyMvN5cAER8QAv9Z5ylHnKk2+ovEon9SZIFtQ/xmasnmn8WQjyNa3dy9c168f2rkAF8EyambKBthksWTV6Ce9ntjzd2XlGDx2DMpUBa3ad8R5pGArr2QFm56IoVeHTrhk4AAUWOq1aVOnYuAJx6MICvwOJZuEajYNktCtmUz7txZqNQZJsv7eNgDNfCmii7XiuBhur8uii11u2XXxT/rqpqSDNvV4NTZ+/qQlbsJuNz9kixgdUF3XCz+sKkTEOBCG2hF+fx78/hzofkoXDVhQTIfuC0D16ewPSkq2lsWkZFNEwqgmHujQtV88BDLt7zC5YwlFYTjHSUYE69hegDzZEkLJpqyEGVkAPTbLg2xNGA3eS7wKeBXwKuBVwKuAV4E/rgKyDTMzZKOJcRxrvvsGSxbOQb/DDuJ7ps1lVTjv8qvhyyvClJmzkVuQhxVLv8aCGVNw9gnHwJcQSjYJ2URwe2bIZnu3m6RcE39IyWYoOuZ/vhjvf/AR9tunF8475yxQ5qdG91wN+Llnr2RmLzMW16gq6nRqGdUx8ZuFWBmuQq2f1GzCaqlRNdFWHD77Aa5psm2JRowjpmLTD+uwcvEyzP94JvIQgJ7WG7YVK9sub9lxkK3O6I5V67pyumhpWSsUEGSzlGwy9CDg98EXEMEHwh5MLNuqZNvS4AN7vuCwK2soEyCNxTiVbNKTzd2umWIcvQXtounjQLQ51tbVc/BBcWGBSBZN80JzRuvSgRfvk+2iLVq0gK6SNFO0izoXZ7soXWSi8XhKu2hB7i8cfKAnRLqo7cm2EyjZKPjgwF49UyAbDS0J1oR8M7lkgwP07zKNtBTAuJmzMWvpUhR12AWnnnk2qqtr8PaY0dATCfTq3AlXDRjAraGklps+cya+XPQ5Hrz9drTTVIQMA7pKMct0mbTWaKWLChNH+jfreP3RtMK1frvdL4tELO33W/h+98nUVKizXa6PGT50ex+O7f35dn1dHgaNHVd3KXbUdu6o47rzrKd5IVsCuYhR8EFdL3yxREMMBzFk03VKHBKQjf3YLENUVdNATy59/iDKK0r5+4SuRKFAkAEbqavlraAbyrJ+mmwEIvXw+wIM48jCgK9xZoTTRQmy+ZSvUOD/woZsGuocT7Cy3Kp56aI7zxD1tsSrgFcBrwJeBbwK/EkqkP3+mABbDEjE8OBtN+Pmqy9jNZkBHa+9OQavjxsPijdovUsH9Nl/XyycPQP/d91VGHDMYdDNKBSWbQiD/8xJoKnQi2eMdF9Fd0yqD+9M+hgvDhnK9h4E1f5552044Zgj4KM5vEn3XvL9lrebxRrE+pJLemCBmH8600tjKhDRgIqAirnrV2PBulWoDIiUUQHZWDLC/22v11bmpa6vIZ/4FPZghRpwj4RhQld0+GJATtSP+R/NwJlHnoS7r7ud20ZF8+zOtuwYyBYzRbooQbaaaC+GbPmFuyEQyOV78UDQj6A/wICNA84IsFkJo845YU24Fnk5eQj6RfCmlFll4le2+Iju+etjiETq4U4Xdc8T3Xf3NELJrqyhTAAeh9ZGsn2XSeeAo12UIFuK35b14jSPNDIQNE3bk42DDxywzP0Z7vfXRaKIRCJWumhq+htvpDXYpeeYhDgkPKLgA1YsaJqddOLeKbHZ5OFmcLqooRioDZdBUytE8EFdErJpmkgXFdK/hvm2iKANIZFojUh8T+S1OgfA/gA6A9xoafmlJUeCkMbKosv/shR9VMOwouBXAG9MmYz5y5fjwF69UyCbyNQQqjSCYA6kZV+S5P7L19JWUJJoBYAJ8+Ziz8OPwIdzPsMvv23AoUcehfcnToLfNLFP5w64bIAIOaDP/WFzCYaOGskX0Qf+8X/orKoImQZTeboQOSGbSMWU7bo7CWRzXbMagzEZIZtj8Db2fvswu86TneXSub3h0vb+fKqjPAbiS9SSn2+hceiO2M6d5Zjv2O3YPpCN2kW/XRZCvdkXsJRswWAefIEc9mQL2u2ifiikZFM0VFSWoXXLFvxUlpRrmmaZzGYpiLD+NVFRXQWfLlKMuIWBY+2jnC5KwQeJunmcLhrQV7CnpwfZduwI89bmVcCrgFcBrwJeBbwKNK0Cmect4o6HANu8qR8hTwO6tW/FQXbhqIJzL74Mm6tqEVd1nulppgG/EcPD992J4w/tkwbZaI6enJ/L7UpCNgGyVFCLaELRMWfhYtz9wL/482ESZEqgx26d8OqLT8NnkJqN8B4t1nay3ZMVlNBEyGZDFkUDOYRRa2iNX8GPdZX4z9eLUBbSEfbRLJZms6Swa17IJucrlF7PLnSmymmjgagGoyyMKW9OwoJPZqF9cVvWs/0ZIRsQRNQoZsi2kiAbKdkq2yA3vxuHm5HvctDnRzAkLGF09mTTLfsXk7tWZGdlTU0tcnNzEdL9PI7FYjA/EmNTBELKnwS76G/19RHmT4X8UF683vk6J0CWTZX0XuomJMhGcM5vK+vo/e7zUn6e7AAVwQcEm5UqV7poNrInww82l5ZyeAFBNl6R1a+dLalBfl64PiKCD/JyeeuaNNhMFXHTREl5GUM2alFtqCeW1kXKNwnZ6mrLoKoVKMhZB9RPhxb/gpVsBNmgiOSU5IHKfDHbVsgm43tp2+T0lNo5fwMwcspkLCTI1rsnrjumP7eLkqeaOF2BestbjWBbus5PbC+9npRv5KNGn/tzIoF/vvA8uu2zHw7vfyzmzfkM3y5dAt0AenbuiKtPPwMtQMNeQLmvNm7CsDFjoZoGHrr1VnRRFeTSxZb66C0lmzBsFNLNZDqMc4vSa2ePQak6tJRwWY/7FlIR5xhv0liyNtEJcJwQh/fNOS7pLwR21C35dDtEJs1rzV235Jdi6tkqnQqT41zUOf1LVHowiPQV99JUWOh8HymBnMacQgkkDDspWEMu2do2xTpdEFbW3fqZAuMzRluLFyaHg7xgZj4/vX/d0RXYPpCNlGzfLAsigoMACj7w5bJfgz+Yy+2iIUoVDejWl7BIFy2vrEBbG7KRJ5v4Ms608NikB0Xk5VZVjZBPPC0j5ZvCX15R6EopK9kS0QVAdDqCvtXwoQqK4lSy2WdB6mo8JduOHoje+rwKeBXwKuBVwKvAn7YC6ffibufuBIcdPPXAPbjqovOgmwnSxuDjGXPx6JPPIq76qXkTBj2oNBPwJaIY/OS/0LfX7hmUbFTmzO2iwpqD/NcUxBUdm6rqcPFV16O0KgxT8/P8wUdzqWgVxo8ZgV1b5EM3nJBt2w+hSBkFqv0qSgIKxs75FL8HgGoKyiLXXbo5pDZWUrI1rK3Zgo0R6jhaeG5jUh0BCkEIRVV8P/tL7NmmC1565Fn4oZFkhyeJzvnUFqxsO7x0xyjZEkYLULvo2o17ozK8B6rrOiCY0xkq2cH4gwj4fPDrIllU8+l8b05zUfrjRGfhcD3ycoIIWDzCkmBY1ae6EmyzvM6sn3S86yMx7qQsyCf+ZII9/F2vo787dZk801EUlJeXM2QTFmnCsiztvDMVWHyYYS4tNbV1SJAwqamQTbZvEmQrKijggrghG32wlHW6pyJbCtkktIsbyhZBNooSppAFUrJJyFaYu57bRdXEHwPZBDQQKSvSM22DpWRb8NNPOGSf3vj7McdiFwuY0SlLgO3bVatRBQNRa0CJmophQLWnk5kSRbu0a4td8vNRDWDGmjUY8cEHiKsaevTogVP69cO8GTMQq67EJQPPBCWY0jCjYUCqt883EWR7i59iPHDrTdhNURmy+WjEmCQqFu25BNkagijus98JSfh9TYRsrJZrIA1ADu60a2QGYJMJBmWDbGmMr4nQL9s60vchs5eAO86CvgyoBknvwYYhWyp+TR4FN2TLBsbs8zQL8JKt2U2BbDzOLajq/hJJQteGj6/7uiFgY8NAdzt883gfmbUC2w+yLfnBUrJZkI2ecgWCIfiCIYT8lCxKoM0PhTw2oKK6uhKtW7bkhwxsJdBAcpOAbAqnUFVVVSPg88NPyVMmebHR1TkKFZsR1NcgFp4PJGYgoK9KQjbHAyVRGtcVyINs3jnjVcCrgFcBrwJeBbwK/EEVSPVmo4eHcUwaOxI9u7RHu6ICFpUQVLv2/wZh6Y8rEWPVmYAHBNkCRgRvvDIYe3Rqw0oz+bA/CaWyBx/QPRl9Vgw6HnryBUyZNY/nrsf0Ow7PPvM8QiE/hrzwJNoV5uDEw/sKiOdKL92assm5jUgZBep8BNlUfLjkC/xYV8Epowno2x2yiXm5SBslUUsgrkKvSuA/o8Zj2tj30aPTnnbSaENz3K2pwda/Z8dCtlVru6MsvDtq6zpB8beD7s8R7aK6pWLzCW9lgm1UI+4KZB4gxh2p0fJzQ2wbRu25jbX1knAEmop4wuT35oQCdqnkuHECV8N6Si91aaRkIw/nFkVFgksQobZAm5gGiEAPMfcVc1tWdHI2ANnXZIBsGdM75McqQDYlW7aDzIIgGvh1biVbZujgZBusTNtOkG1HtYuyGioFshmogYoNMPHGlCkQkG1f/P2YY1jJRhNGOrC1AB58/nn8Go0iotFF0MIulnKQxgIBNn88jnNOOhFH7bc/KJH09ZmzMOe772CQcWAsgb57dMOFp5yKPCtBlAAbDSCCfeTdRpDtlbFvwWcQZLsFuynICNkUgmzcLiqOdNMvEqnH2Q3H7JPEGryNKccaZV8ZXtAYYHKOXRtOyc+RSrat2j5qTrO8A6yVyG2pr69naND0Oma/jDa0f87fZVK3Of+tqqqKVarWgLUOdOb1utfpLnum4yRN6cWXkbUaawBkq0NW1Zy1WVumM9z6ryLvnbICzQvZTDMXUfJki/TG198HbE+2gD+PpeQE2QIB+iNShwiy0ZMuempaWVmOlsXFHHrACaMatZG6n+Qmjxx/nygqp4sG/UGGbDQQGQybEW4XZSVb/UKo8RlC9axWCCWbB9m8U8CrgFcBrwJeBbwKeBXY6StgebHV1+CRe+/EjVdcCJ9iImEAq9f9houuvhExJQBDIRWb2BndEJDt44njUBzUWGnm7FQTwp9swQfUrknzSj++XLYC1992D6KqD6aq49PZc7Brx45i1hmL4JWnHsGFp5+MAJkhEQRRqM1y2wsq4UadpqIyqGDOmuWY//taVARJxZaEbNu+piyfYPlxUTk1Q4FuqMiJqlj5xXcoDPvx9tAxDNlE86qAM80x/9u2/WleyObeFtEJGIBUshFkq471QElZa+QVdoM/kIdgIAfBkF88+Cb/ZXqYTl0mJDazQBt9LtWrtq4OeTk5LPLSuOUv+8BxBneG6yKIxWIoLMhLC88U81FLE+dohWEzMUXBppIShmw0v6B18nFrYLzSR5GarSpcC0rbTVOyZYJsvINWEMFWQ7ZwFPFEDAV5+aKlLEMUr1hPcm7vhmwc6WoZW2caWPR6t5JNUcohlWyaIYIPqF1UNWNCM9rA54nt2TZPNjdkM0wD1Yqa0i56UK/euMZKF6X2TwJgpEr7eN5clJkmIiSBlN3rdEFiUKZAS1APvYED9toTu7dty8EH970yFKWxCDp36oq9unbGvh07ontxMUM2YrgyVIFeuxnAos0CshGwe+iWW9BdAfJSlGxUVVq/GISyvbbpFwcD69evZ8jK77einOXx478nRJuiTYQVoGvXrinpIvL1zvGxZs0aFBYWgkIx7KURCkfr+O2339C+fXt+y8yZMzm91qlwa+gE6tCpIw444ICM1zVqh04moiThIs/PrXfQekaNGoXRo0fjvffe4+3PCpIauQinga4sr6f9pScDrVq1Stlu5z4T5T/++OPx17/+FTfccEPqieig9PY66eJGANL6aSsMrW1wwz05Xl5++WXUVFXj4osvRps2bXh7CEWSpxYnuyqpiqThw4djypQpuOOOO9C3b9/kYWZ1pDMHdtu+arx3N7UC2weykScbQba4cjAHHzQG2bhdtLwU7dq04WsajR+Wc2eBbLYy2oJsOb6g+CK3/EBIySbTRW3Ipq9iTzavXbSpY8N7nVcBrwJeBbwKeBXwKvDHVoC82CKYMuFtdG3XEu2L86AYCcRUDUNffxNvvvshEirdb9HNvfDf1s0YWuT68eG7YxEw6ljZJgFY8qF4ZsgmVGw+xFQfrrv1Tnz94yrEVD+gaZg5aw7ad+wg5trxejx0x6249coL4TMj0Gj+0IyQjWpOQQdVAQVLSzfiw+VLURmghFEd1E7aDCwv82GV952WtzxBG6lmC9Up+Oi19zDh9XHYd/deEJIZMYf/45dtgGy0z42ER2aEbNG9UVLRGnkF3REM5IOSRQms0RxV/pTtokLJJu7vyW8/HA6zJ1tQ1xl0yXkl/TfNHzMtHHZWH+F20aIC4k9JkYfNIVyiD/p3eh/5/JWWlqG4sAh+XSg+G+IDkp/Rw/yacBiJzJAt82F3QrZM7aLud8lJjVSy1dZFYcSzQzY3G5Hvp1iGsjLhyZYJsrmhXKZ20aK8DTBrp6a0izJka8Z0Ubn/NmxI/gP/l2wXpWtKtZLqyeaEbOStRgtBMMJS5JtG/02HV9pDMim3TlT6SWCO3kevW7FpM4ratObfE1TLsX7Sa+jfhFyY0l8ag2yMbEHT0G2FbGeccQa+W7pU1IF6910wiJz2JPCRT1UWLvqCIUzytZb00k45TeDMM8/EkiVL8M9//hOXXHq5OAEaaDWtra3FBX87H7/88gsDrm7duuGEE4/DqlWrYMoVOzwGxZFItipS/c88eyCefvrp9BZGw8TVV1+N75ctZQh34IEH4tDDDsMee+whPsZQcP/99yMUCuG6667DwIEDGSS+9tproi4WtXefR+n1Eu2T9n7aJ0A2ZaiBG66/Hh999BHuvOMOXHvdDfYq6LPrasM455xz8H//uIUvcJddfiVeeOEFBmGPPvpoVmhBUl3b20BLAlLn9tOmffvtt9Y/iToedeTh+HXder5Q1tTU2PJaMgylPejQsT3mfPaZXd/77/sn3nzzTQwdOpQhIJvd7QzfTZkvk3+Cf90+kI2UbOTJFjX7wlQEZCNPNqlkCwZ8nDKq+X3Q/T5A1RmytWnVyoJsgM6K38xLKmSrQo7PelrGHoIiXVRVS4SSLbIoiydbCi5PXZHXLvonGPveLnoV8CrgVcCrgFeBnbkC1kyRgNZtN3GiqC9BMz4DYUPDXy66FJsqwogrfvZic0K2/c5mLLoAACAASURBVPfqjiHP/Bs+I8KQTcQFWHMLKzUxdc8NEY/HXmx+zFr0DQY9+AiiSoAti4gb0H07zZmoVW/Y4OcxZ9pHGPLEQ/AZsRSQt60VlVO4iKaiRgdWxWrxztcLUR4UkC2+HSGbLaKwdkKo2UgdqCAUU7Fq3vdoH2qJ4U++bHmz7SwCgeaAbDyDzXj4nJCt3tyN00Wr6nugrKotBx/4fTnIyclFQPfBHxCQjdRsmmp5smli9HE2rQJU1VQjPzcPIZ8PkH7vVvptJqsy5gqqlgLZ+H4/Q6tp2tybugoVE6Ul5baSjV7jzgVwC4cE87LSRen1bk+2bANdQjZKWqCWMrcnm/t9bshWR0q2eBz5BXmOhNCk39L2gGzhmlJoWqUIPghPQ5qSbQdDNpazmkCNAk4XHTllKgcf9OnZA9cfeyy3ixIsk1G/dFmkPwJziZ92F6OljpIntwxLIDBHr6HpJis8rJ9OLkEwTkK2hZs3YSi3iwIP3XKTQ8nWfJCNgNJ33yxBr169kF9EiazJ/uWUfmjDwNwF8/n3iz5fjNatWzugmQMiGSY2bvoNhxxyCP9+2rRp6NZ1N/Zqciuq3OPyiccexyuvvILddtsN77//Ps4YOAAlJSV4f9IH4qWKgcHPv4BFixbhtttuw/779+F/JtXcxZdemgLZnLAwUlePgw46CNU1lSlqvTZt2+KEE07AGQMGgiDf5Zdfjsceewy9e/fGSy+9hKeeeorTE91edL///jveeecdzJ87Dz+v/QXxaAyFxUXYY4/dcPTR/UDgMhQMJXfPVvC4/csMnHbaafj+++/x8ksv4aSTT00FkYaJESNG4IknH8OYsWPx+++bGBDOmP4pHnroITaFdyre6HhRzevqCP+KhZ5E0OK+yNG/LfvhB+tVKn5evQbHHXsMewXSWFi4cCHWrl3Lx6JDh068nlZtWzGkXLDwc9x777148fkXMkK2TK2v2/ol7b2/KRXYPpCN00W/DyKKg2wlG0E2Sh7yB0IgyEbnCX0Bw6fZnmytWrSAj9SPMJsI2TRuF3VCNn58QZBNKeN0USO2kCGb8GSz2kXFVcupSU0tlgfZmjJ4vNd4FfAq4FXAq4BXAa8CzVwBpyABRgw/frMYG376Dgf13pNhFokrPlu8BHfd/xBiIAimC6N48kUzTfiMKAYcdzTu/sf1DMB8DDGcXWeio83tkUyvoDTRqKLj6pvvwNKVawTAoy4w2Yqq6/DpKuLhauzZpT3efPk5BnnklkbQYlvaRaXggPaD5iAxVUXYp2CTD3ht7qcoCygI+7Y/ZHNiJnYRo7mSCQTjCvyVwPuvvYVFn8xGp+JdGBqZrqC5Zh4OTfy4HQfZKPhg5douqI315nTR/Lxu8AVykUN2MEE/MyV/UCjadM0ngg8IslGdKFRDVSzIRko2kuakBlhkmn/KYxKuiyISJyUb2SGJdFAnE5HjT36G5FcUXLC5rBQtC1pw50t68KaoH4tErA90QjZuuHJDNvfKkgOHaLWIM02BbNahlCeTeyOkks0J2Zzm/dlEKZmCD7ZUyUaQTderkB9amxGysaarEVVM09pFucxiGibb5eQQ5wuVaLd0Q7Y3Jk/F/BXLcWCv3riu39Gg5jmCbKQ6k3UnGCZt/5yng5ucSzBHa5NTQfk+q9sYNCxp0NBFMQqgBMCCzSUYOnasgGw334Tu6ra1i6Z3axqs2iLIRi2Shxx2BLcZ2mmbVBR+mmIyhOq9T0+u3PwFi9CuHWFHsTxw/3348MMPracuQCwW4TZPWoqLi21FlHz9KaecwpBIBi7IgiYSUZx11llYunQptyyWbC5DZWUlmyLS59GTm19//ZX/u0OHDsjJyQNUlf+b2i77H38cbrnllowXMEq1/fHHZfjmm2+wYP58zJ8/n00TaUyceNJJDPcGD36ZP4dVYvLccSj7TCOOwYMHY/CLL3MPOW2PVIzxSWzJkUnl9+yzz7JarqGwCKozQS3ygKPW2C5duqVsu4RVtM6TTjoJu+++uyiVSeeGGEGZWmn77L8v141A5DXX3SDGPRnPWwbzaSm0homRI0fikYcews0334wbb74Zf7/qKkybMY1Vhbk5+SBPuAMP6oM7br8d48ePx5w5c/DasFcZsr38yjCGlTx2ZN0sb4Mmfpt4L2uWCjQvZEsgF7FEB9SGrXZRHAxT7QhfQCjZnJCNlGwE2RS/iJwnTzapZKPgA42+lK3B4f7CTSrZ0iEbB7so9Eco2czIAiixTxmyaYobsmUpogfZmmV0eR/iVcCrgFcBrwJeBbwKNL0CyXm6BcWMOB4bdCeuufgv0IyomPspCh568nl8POMzGGrIbhWlebBOHt9mFLdcdRHOO+s0+Ok97CcuZ52pnTJOfzYKUkhofiz45jvcMugB9mKjAARpcUR7Qa9nVZwRRae2xXhv5LBmg2zOKtF9X1xVUasBFSEfRi2chV+VKMK6jqi2HdtFHRsh52sCAhnwJTTkRnR8M2MR+vc+FPffcheCljtb04/w9nplc0C25Oizowjs/mKXJ9u6rqiJ9hKQLb8LAv58kS4aCNgqNoZsPo0hm/Rkk4md1bVCySYhW6aqZHoUTpAtFo9anuMCsjmXTPZlYvQrnEPQsrAYOoO91PPB7bnOU2eHko3ozRZDtrR0UTnhlQbm9kaIX4h9URGuq2clW24BuYNZJ5y1o1k5l6kibpp2uihBNsWU5XZ+vgBRXBRHuihBNp+vGnnBX2DWTYOeSPVk2xGQjdYhuq8JcAkGUasAv5OSbfJkzF2+Agf07o0r+x1jQzZSoLk7391QTQ4QqXBrrINONlLRNtAfUrxR8MHi0jK8OmYsAgkDj9xyE7pZwQd+ReVuWjWZdCD5SYOGjU2DbM4Rbu2pkQrZZLuo3M+77rydlWdEjAnoRKOUvwox6bZIqXNiTUqvxx5/PFlJe8MMfLtkCXt8DRo0CEcd3Y8/58nHn2B1Fn0RzJo1i1tKjz32WOzasTP/fq+99mK/MhnMkM1HzZkWSk8qSBH3n//8B6eedhoOP/xw4fPpMHPkc8SCbATpbrzhOkyePJn388QTT0ReXg5DKFJ+3X3fvfh80WKGTqWbN3Lr3Og3x6LvwQelXWv4M01gzc+r0L9/f+Tk5OCTyZNRUFDEPnByWbFiBR5++GHceuut2H///S21ZOZ0U66zCSz/6SecfOLxvB+ffTYP7dq3F8fAgqVUI8OIW2mPyeNLx+T7pUsZllKrbp8+fVBQXIAZM2ag3zH9+fowbfoUBpDvvvsuPvvsMxuyDRn6qmgXdUC2xsb89vpa+nN/7vaDbJQuGjX6AFoX6P5cR7toAEHybMgA2ShdlJRsZEhK7aJbA9nEV2mcIZufgw/mi+CDNE+2zJJ48UVHN5X0J4BYoi0iiT1QUHwsoB4BoDs37pv8+IT+eB3Pf+5zyNt7rwJeBbwKeBXwKtA8FUiBbGYc9WWlGPLM47j8b2fBR9ZI9FAyEseZ51/CPw0ErDZP0f5GSje/EcOLjz+Avr33gm7GmwDZ6M6J0kl1xDU//u+eBzDvq6UOFZvMaBSQjVPcjSjaFIbw4bhRzQ7ZaA5CIhJqCyVftvKghre/WoDVkVrU+qllVEAbwwojbJ7Kp36KUwkl7vMMDkAIxTTEN9Vi5riPsHTuFyhQc6Bzn9kfvWwDZFNJAsQ3v/ZOSFssWwpB98XO4AOGbNQuugvy8jozZAsGQnbggQw98PlFu6hcqP2S5rQ14RoLsvkyqMqSW+PkJWyLVB/bashWQnZlhcXQaPy4oTPBZBpPbnGVqqGqpoZHgFIZI9czscin/aJuljJLEV5Y1NdKy+bSMhTlF8DvE8Zzpky7dJVbsd8vflEbrkPMSKAwnyBbKkl0T5YlmKP3JYwMkE1O5t3jk06yhIm4kYChGOB2UV8VCoJrM0K27RF84IZhrDJizzHRTkc/6xRgI4Axn87A9B9+4OSVa884HS2p9c6ahjUVIEi46G4SlKXJlLVHpwYp2coBzP35F0z68EO0MFU8dMO16KzI6SBF5LogWxNSUbJDtq9x7rnnomOXrskTh9VSmt1eScqt5557jn/vhmxsa2gN5DdGjcIDDzyAXXbZBbNnfQad+7OFEb5NAjNcu7KBsYkTJ2LN6pX2OUCQa+XKldxm2alrF/uTyHj/yKOOcWx/ejoMrYMg2Lp16xiSEUjK5BOXVifD5DbSYa++wkEOQ14eykb/I0a+xhCMgN9w8m8zFG53u/SSi9jvrHv37hwMoGpi8r5owUKGVj//shob1q7Dhg0b2PtMSqnpNdSeee999+Ooo47CIw8/iNdff5397yZPmYLCIhEiQeNq+fLluPKKy9L2l1Rx5SWlvF8yQMKJhWmcExR8ecgQTlehZflPP+DUk07mL3ZqE/1+6RJcddVVuPaG63HjjTdi+NBheOaZZ/jfysvL8c57qUq2V4YNx3HHHWdDTvvi28SEHpYcOy7aGYaH909NqsD2gWzVdT3w7fc5iJh9AL0r/L4MkI1aRn0BVrJRumhFRRmoXZTSRSVkk7vghm3kIUhy8zilklZXIaT7WZZOul6ZLkqebAFllZ0uGvStpltTR/CB1y7apCHivcirgFcBrwJeBbwKeBXYoRXgDhLEMG3ie2hbEELXdi0YoBEMmzFvEe599CmX0oweMJrQjTg1kOKT8aNRFKJkUXZas5VsmToDaMcYsmk+/Pjz77jk7zcgqgVtLzbnjkslG2WQtszz4+O332xWyCZYhJhjE2QjoFYZ0DDhuy/xY005wgENtaoVvOcQNuyIg6OZQCCuISemYf6Eabjv2ttxZv8B8Dn8vps632/+7d1GyMYCF7JbEVvmDkhMCz5wQLacvM4I+vIQCuYg4PcxaKN2UfpJczUWVVmCFDKEEZ5sVcjLy0NI89nqSFmTxtpFo7GIJTDJ1C4q6mBY6bnJdlGhZGtVRJBNOuMnfdncSjbmYZZ3YXVtrYBsFfGo6e5P5YBZa9By4awRkDBFuygpYSjdIblIb7Wkx5pzMND7a8J1IKVOfj5FqCZfL2Ac7TSdAZQPIdpSef2kLzANXieBB5/luSVOfknJk7Sc1knbGDcEkKkJb4ZPq0FeaA2U+k85+CCkOtJFm9GTzQ1NnC1twrhPFDFuAhEFqCCQtHYtBk+chKim4cg+fTgl1Gea4gkCK55SLlMuc0GB1zKBIydwywTZyOwyDgW/VVZhwqfTEK+vx2Fdu+Py005mNV0u+bjZKkP5H3Qpbjx6OBtkI/WYUHm5ty7po2bvrali4eeL0oIP6PdVlZXo168fgxgCch127cTppeRx1rWb1Qpp1Y1AGUGmo48+usFr02WXXYbZs2awB5xfI0P1cm6vpDHnDwUZUlErIwGgQXff2+Bn0fEgxRWFKRAcu/DCCzO+3l2nH75fhgEDBsDn17hVsmeP3vy+x5/4N5v+X3DBBXj4kUfs9s21v6xhhRrBI4J6hx9xFI+FV14egieffJLPMefY2HXXXVHcqiXXg84n3RfAJ598gs6dO+Kv556Lr78WEPSxx5+0t5d83E479WS+0BGQoIVAKH0uGVXyUyHD4PNaVXW+CNGXPCnS9tl/P0yYMMGWjA+66w6Mf/sdhmzDhg3DE4/9C6tXr4Ye8HOrrjw/yN+N4N/kaVNT2kWdSjbrai62s4nfTtmVh83/tfW//YnbD7J9sywHcfNAGGpnjvbmdlHyawhYSrYAhR4EoPkkZKtA65bF7D1J7aLO4AO3Gam4AQC3Mbg92WTwgaaVwmeuYMimxGYiqK+Gpsp2UdpvD7L9b49tb++8CngV8CrgVcCrwH9jBazAg0QEj971D1x3KSV4xrhlMab4cN9Dj+HThYvtwAMBCEjFZrJybe9uHTFi8JN26qeYqUn4kFoPghCUnEhWOlHVj8dfGIr3P/kUEfhh0Dw9ZZ6XbBelwMFWuX58/O7o7QrZoqqKipCCqat+xNcbf0UVJ4xSAuqOPa7sd6co8CcUBGM6Niz+EflxP0Y/Nxw++Ox5zw7eLEcRtgGyZUgXbRpk68XBBwTZQpaSjTpV/H4ffAHx8JvmkuSBxvVjGyJht0XtogTZgipBNrIoIj9BsTuZgg/4vl8ByK7M3S7qrDmdI+L9YtQ7IdumkhJ+mE8JpzRXEMdUrDQNslmVJeUdKdnI81DZWFfHr2ZPL0kjJeQiMuyYydLEpbyygnfSp+lJs0JJ5JxkzloZq7doJyMxJBIx5Ofmck8nrZw30SZqyZU6PagSBhhw5OfnQ9cUntgLhzP6f6KG1vtk+qZBSjYhY6ytK4GuVqModz1QJ9JFtxdky3Tqcm+upWSTijN6HanIiHGSJ9oLkybi27XrkNB0lrESyhLHwTkEnJM7OV3M1kCajrH4HSmKH8trSxFEt1BT8MCVV6KD348iK41Uerxtq8E8bfmHH7yPzZs2iRJZMPXzzz/H9ClT0W333XDeeecJfEdxvZaU9/zzz+ckTudCv7v3nkEYN24cQv4AQ7DffiNNICVFKxg85GVWfFEQAoEn8kRr07od/1R1jdtBqyoqxUcqBk/ei4pb4oorrsCsmZ+CFG377rM/p39OnfwxXn31VfTr3x+vDx/OLYxX/v1q3DXonkYTTEnFRbLSjz/+GHvtLTzm3Ivt3WftL7XDUovkNX+/DrffeYfYRBO45dab8OH7/8Gt/7gd119/vUPJZeC8v/4VVMebbroJt9z6D37PsmXLMG/ePOy5+x6scjv/vHMZrE36z4esLiMAdtFFF2Hh5wtw7bXX4o477uL3EEyji9n06dPRpSupDVV89913OH3Aqdh7773x4UefMMw8+qgjOJhg/LsTeH0T33sXt99+O/uykT/bnM9m4dJLL8V+++2HCRMn8ueQqq//scfAiMX5i5kCHaj1ljz3CJKQGo6gHLWurvv5F/7cL7/5miEbHQNOF31FtIvS6U61+37pd7xdnDTpwB8EVlu1aImiFsUpY37zxk2oi9SjU6dOKagk48Hx/rGBCjQvZIubOYgbHVFd1wvcLpo4AKbWJQWy+YIBPt/pCRf9N53LpGQjT0AJ2aSSrYGGTt4nN2SjZ7yKmYDG0vdNSSVbdCZYyZYC2VKuRqk18tpFvbPGq4BXAa8CXgW8CngV+EMqYN2b1dfgqQfvwZUXnsctoAwn6g0M/OtFqIqR0osU/AImcOgAEpw+ev7ZA3DTlRdCMyK2yILbmfgG24IPErpZiaIJRUV5OI6zL7wCVREDcUVn7zd3OIJUsulmDG0Kc/CfcSObBbK52zOlko0gW2VQwac/r8Di335BlV/nFlKCbJIvNO8hSp2PO7eLIJuaAIIxFb7KON5/bRx+XLCEW0Y16HbQYfNuT1M/bdsgm7DDcguCHOtWdBiGH/FEMShdVAYflFe3Q06I2kXzeJ4vU0UJsHG6qKbxHwo+4OFntYsSZCvIy0dAE52U9vh0rNI5BxBdmApDtmgihsL8/LROSnEeJBdJW/ihvAmUlJWjVYtihmzCWsb5YodoiEVi1unCkK1WKPHWlJbakC3TYeHn946trq6tYcjGEagOqZWkidQTTYuTLtLEOBo3WPUS9FvFscCPXGdKyqRjL+hiUF5VieKCQi6oBIH0eglkxIAW69U0HeH6OlaBJcwaaEoVgtpK5CpzkasvRUBzKNn4QzJpvZwFJ3VOCIlEa0TieyKv1TkA9gdAXl3kbZWetpJyDKy/OE9BGpbUJV8F4DcAUxd/gXlff4OK+nquEcMmmfqSQarj4Ip2u668qJFnnViSBz9Tqxztuk9V0LN7V5x9/HHo7POj2ApeoPAFhoJNbMVr6HSWA3bihPHIzc3FEUcezf5gI14fjkcfehhH9TsGr48YYV35Gub5n376Ka668nJeHSmpTj31VBx22BEMiUaOfB2tWrWC6tNByZy0EJg97dTTGf4Ut2yBt956C3ffNUictEiwwm3EyDdsyCZ+YZktWvHAkqRTDQmySSVbptrQv5Eqq2fPnlAScU4PPfHkU1NaHOn30kfOCTAP2Kc3j/NZM+egUxfhA0dj/ZSTTuC2TWqXpNAF+5wzE7jvvvswZswYDnJ46ulnUw+DYTK0Iu+0lm1ac/uthJijRo3Cgw/ez0ECQ4e+yu+jttCZ0z/FxZddivsfeKBByNaxY0dcdukV/L6lS75mr7xrr78R//jHPzB7zkxOUN13331tyEZ+b5MmvifMV02FfepIDUsX1gfvv08EGwx9hZV5mqrhrjvusNtFSfVGgRlOyEYhDc8+/Qz+8pe/4PEnn7COJ7UYL8QFf/0bh1TM/myOXatwOIzDDjkUtXVhVu913223pgrgGhraf9LfNS9kk8EHArLlImr2gal1gs+Xi0AgF/4gfQGTZ4OejPf26TAUHyoqy9CuVUt+ouVXySg1/ZDYgTyszBaB9PSgKBQIWk/KSDJM3ysxaCjhdFEKPlCjM9mTzYNsf9Jh7u22VwGvAl4FvAp4FdiJK5A6DzEAI47PZ05ForoEvXbrDGrPNKBjxtzFuO+RJ1Cv6jA0H9u4iMAnQDPjDOOeefQBHLZ/DxAIs43hLbsoxfIPE11ohBpUJNh+w4+JH03DUy8NR4S82ejOmmFE6s2YE7J1aF2E8aOaJ/ggE2QjkMbtokEFn61bg/nrV6VAtu1zOLNDNkaOpoJAXEVORMFnk6bin9feiTP7nwIfQzby+vqjluaBbDxfzbATBsPZIBJGC1C66Cor+CAVstG9vo8VbNTJRAo2+sPtotYwIthF81dWsuXkIscfYAaVza7MWU2aA9TWRRGPNw7ZnB1mxJ6cdmW0TTCoHTu50HnhnMcbFnSkuUZldY0Ib6B2UfmWZOKC9GNzzds5aaGEJ8h+XRBYubjRjhS1JRjUqKgN13NbWWFBHgwjAc11RDKI4FilFrNaVFuSXE9TBLwjA0VHO6tzGwxWsomMzZqaTdwuWpi3FmbtFOiJL1MhmyIobENL09JFszmiOS0BkxWS/0XhA2SNF7aCCEjhRruXCfulNsUmL2Ep1NbVUJppv+QAIYtusg4koBYgIGX9pNYr7jxuZg+rg/r2QUlJCWbPmQuCNATZKP2z/zH9MWToUIZe9mI9NaGTTrFahFevWoGzzz6bVY0EsV54fjC6du2K2nA1w6xhQ17htyuaj9tJzzrnbFa1EdCihU4EUni9MXIUaqqq8PnnC3HE0UfZkI3aRSnJkpI477nnHg4/eOKJJ3DoEYcynHvhhcEp7aIShtKJT4o1Go/kGeYL6AybJo1/D23btmVY1KFjR/y24XdWwy39bgm/Pic334ZApPTqd+QRyC8qxNdfLRFQzqDxW4M+++/P583c+fPR7v/ZOw8wK8rrjb8zt2+jN+lVBcTeomAv2GI3sUcRG0ZjorEba+zGqIg91r+x94IiIAL2LkivgsCyvd0283/e8803d+7svbsLLEp07/Pgrnunnq//vvecs1kP9S7qhXDVVVfhqScfxxFHHIHbbr/dzQaqRkEbt99+O+4df7co1665lq6myg5Ukl1yycUCGf/zn8fl7+9OfBtnjz1TXEo//eyzJiGbSGm1rNaprVrJ9uEHH+DUU0/G1tttixdepNrNFDfYmupKFEZjmPXDXInJ1rVbZ6lj1/3jGoFs9064T6Af4xd6IZtWsj1wfyYm20MPPYQbr78Bp5xyCq76x9Wq2hgGvv7maxz1+yOw+eab44233nTtS9ffPUftIbG4GL+ud58+7s5Brnh5zfUJv+3vNxJki2+F2fPaC2SzzN4IBgsQDheIe2goFJF25UrIuTtkhtEQr0NxYYEooxljTZTNno+egLqJUWRHzEBNXR2ioSgCQcbw5LSQGxsck8oQwVyY9meIWFPzJD7IoyBuU7L9tptF29u3WaDNAm0WaLNAmwV+Vgt4lGYiDEjilqsux+nHHoaIyVl6ijo1/OPmf+GdKTOQNMMepZl2FU2gQ0EELz39GIpCaYnhJiIajyuePxUfr5w06Coawhnn/hWzFq0QFRtDEcka1o1t5fjC2URJlgC8If264/Hx/xK3VFO8t6yMV9w62i4fZEsGTFREDExfuRQfLp6LykgYDUG6HNK3rBU/jtJPr4f0lbVoyAUytoFQykBROojFX85G+4YwnrzrYXEYzQnZGsddasWH9l5qwyCbUpLlt6g3JltdegAWLhuEqvgWqK7ZDNGCvrKRHokVIBoKyyY6wwdJdlHyJckuqp7VdHICVNWo7KLhIO3GL72+lpkn8XoO5oNsucCma3aJq6ZyAqwpWytKNj6P8qJ0nsmJs5+15nD+J+Mu6iQ+yF16GhxZTkw29f+rS9eiffv28pL5Pt70qBKMkCDJE5NNAJvVfFVXCri0xNDp0K69xGTjR2LIeVwL3ecgWU+mkWInYdqorl6DcKjaSXww0YVsQbNUgkO2XnbRdYNs+nmp+lNhKlXGT8ejPi9k89rbu9TTkc681Z3f64pGSyvnXPU3/Y9/YynS4Y4/CdgyFU/H9NrwDCiMAbbjDtsJpf7u+9lSWQnZGLOMWTT5YaIK76d9cXt88dVXSupZX48DD9hP3A7pqkglVmFBMSZPnoxLL/s7Vq9e7XbSd919ryjc8mYBtWx889VXOPLIwyX21yOOkm3ylEnYdsTWotL84YcfJG4Z3RHbd2qPFStWYPHipRgzZkwjJRsBzsiRI7F2TSkmTJiA/Q7YV+K5nX7aafhk5kcYtPkQvPzyy7AtA6NHj8bSZYtVfLVrb1CZMm0bs2fPxmEHjRb4OHnqNBeyEQide/bZ6N23LyZPnSLm8fa9jCX3wdTJOPPMM3Hx3/+um76yZyqNPffcE8t/XCqQcMeddlEx1GDjqSeexFVXXo4DDzwQ4++7X/5OCMb3Z5184403sOXQ4TndRQkDmWn1xhtvkvtMnjwJd999t7iLEi7O+PBDgV8jth3hKtkY7622pgq33XwLvvlulkC23x9+KFatWuWWm1bAq3FFmQAAIABJREFU/vWCv4hb6nMvvoCpU6c2chfV5bryxxWS+ELbkL0x6y5BLjvhSIwpRDKf2uoaJNMp6btog0zS3F9uDylvB7pJf7FxIFtVw3AsWNIVSeyAFHqKki0Uiglk4+DLOGx6h4ugzKBiuU5BNvYgETMou17enV0vZOPvun8lZIsEI5LLR45hL2ykYWItwuY8mKlPEE5PaQKy5Ri72iDbJl1r2x6uzQJtFmizQJsF2izw67KA150zBaSTuOy8s/D3c09HWLKKWqhPAYcddzIq6tNImXTnNGX5rVRslqjYDj9gb1x8/tkCweg+qrMoZjzMMjxAUiIwrrcRxDfzFuPM8/+GhBFzEh4o6/ohm0k/FjuNoB3H9lttjntvvs6N/UZQ4/VkW5fyaQ6yzVi5FNN8kM27jlqXe+U8dh0gW9BiAgQTKGvAe4+/gnkzv0HEwWyNViH/C5AtR3ZRv40aJT5YOhDViS1RVb0ZYoV9EQwXIBYrELDGeT5dR7WrqCjHRD/hhJEyDRGeSEw2JvpzxFaZWO9eEuK4dhoBpG0LdQ1xCZWkcwKwPqokIRkuIuG9nILQiTuTto2ysjIJTcW4z/I89Bb0ePn5VwPqGiomGxuZUZVMNEpom3uvXpE9BoGTxAdUCAkoa6y78p9PqldbUyfKleISJj5QweP0J98yl3K9hGWhrKIcHdt3EMimkjTkdvFkYSQtG8l0WmSEtbVrETIrUVKwLCu7qIZsEBjXdDPbUCVb5upOllY39phEA5LOSrH8DEDRMMzbGfht5P1/rw9xrrbpvZ5UEs8ri5TVgWxNkl2fmVraB/C4ie+8g7PPGisKo7fenihl/59HH8b111wr4K1Dhw6uMorlxu/bl3QAs3xqiEKlGWHOI48+hnbFJfjPY4+IuynMoLgnVpSV4oUXXsDNt94uKjatXnHrmQNh+BpfffEljjri96LkImRjYgHGH1NNw8Lnn38uLqfMDNq1R3f15rYpSrXfH3G4awle+/4J40XxNmTIEHFFNEzVMdRUVePwww/HwkXzJfbZRX/7u8SGO/nE4yUmwMsvvYoRI0bI+xHijdx1F3Gj/frb72Eyi4lti3JOXGSZcOHyy7JKgLHldt11V9Q31GL8+PE4cPTBWYDhvYnv4qyxYwXQMdsoFYHO8Cd2vOP228G4dzc4sIxtmXByyZIluO+++zByj1Fik0OdmGxvODHZCNmoJLzdcU999913RDGnIdu0adMEsm27XcZdVI26Ng477DDM+u47gWzX33ijALHFC+eLrTffcpjUg6OPOVLsxOQPjMnmdxfVkE2KZB3dmdf1+A0egH+VF2hdyJYyCpFI90Jt3XAw8QEhG5VszC4aiRKWUtGmdrkYGDUcVjHZLFPFZOvWqaP0X0HTlEGwqTLW7qIcTwpjBU62ILZ5It4kDKMUIWMurIYZCCY1ZGPig7ivh85RsG2Q7VdZ29teqs0CbRZos0CbBdossGlbgAt/C2iowm3XXomzjj9GgBk/s+YvxNhxFyIZiIIIzXJisnHVSVfRYDqBR+69A0MH9pX/h52S0C6cS9kO/cqIIdRayDKDSCKI2yc8jOdeextJM4S041IqG5oSJJ6eZxkPLgI9QrZ9d9sJ11/6V0SQkFAf2gV1Q+zrZhcVN1YgaRqoiJqY+dMSfLBozkZXsumYdf4YdvqdDNuAZBm1AihoCOCNB/+Lt556CVv2GiRatl8dZHOgQy7IVpsahrLK7ogVqZhskaia48s8P+rEZDNV8gMKcrzxy6urq1FcUoiwk3jPIIPy5wTIkSOgRkO2kkKVMIFRYphr0/GIbOQZ6dA2elIKZOvQAcEgn8USL0wvv/LWWw0E6cFZU8eYbKaCbLJgdY70F3YGhalFOt1FqQYJmk56VR/w8rtfSTB/+tLW1MOy0wJIhCCaTmZMR8mUq4Hx3gkLku2xUwfnnnkAmz6fiRLoLkplVE3tWkSC1SiOLQXq3oWR+gTR4GIEjDUwDQa6pqWbVtS1FmSTd/YEhOT/i91ZCNKhKZ9milklDpgjt20cYS3bUlr8qnQ8+T/e6zs3lh8OnFV/8tJZ5/fm6kVLdEDnn38+Xnv1Zdmt+Pc943HQQQfhsUcfFiUbXTofePghlfaW99TCOXeLQt9B0WMe8Nlnn+H4Y4+RhfeDDz+KXXbZBTfdeL1c5x9XX4uTTjk5J2TjO/JqVFYdc4RSsp162hhJDKA/7PCffvppAUwnn3wyNh+6pXKdNVSmkx49NxOFGD9UXO2/3z6iXKML49777JOJRWDZAt3OHXc2SkpKxA2U5X/mWWdIYobtt9tREh2wAHj9nbffThozkzrstMvv5BnpHssPjx84eFBW4V5y8d/x7HPPSFv8cPp0FBQUZb63bPzh2GPFTpdcdpko8DIFbUmMuuefew4XX3wxzjn3PHWeZYtSkEkIAtxBMABmF/VCNu3WKnY0tC+6gqKMySaJD8Rd9FRs41Gy6etryDaD7qJdu0qFv/bqK/H4449j/IQHxF2UleTiiy5qBNm87qJNVnTnSz9saQNsLbFaS45pXcjmjcn21awoUsaOSBt91OAbJmiLSbKDmCMjDzGWWjgksf0qK8vRrUsXmJYlGzCShcj55N4oUokPCNmKowqyyWDJsAFGAgGBbPORagTZ6iUhTdMdLB3w+S+CZLob4ukhKOmwN2DuDmAggAJx0Fe64RYnxW1JgbjHNK8NX6fLqTHBSdyT72e+K7ZkXFj3p2k7o80CbRZos0CbBdos0GaBbAswHlsSc7/8FMvmfo9dhw9B0GYAIs55gpj5xTe4+/6HsWDpcoFsOmEgodq+u++Kay6/SI4PCLSwXMjmV4qJxwnVQUYINUkbR508BquramEbEccNVT1VRsmWeUpCtpAVxx8OH40Lx56q7idim6bjorekpDOQxETSA9mmr1z8s7iL5oNsGrpoyBa0TBQkTHz62lScf8JYnHjIcQj9hiDbvMX9lbtofS8Yge4yzzcDKhYb1WyhcABmMIhwIJyZz3Nu70xu46mkhB3S2T01b/LH9Hfddem9RY/IZFrCLkVjYUE+7vH5+I+TzZQImGCvRCdMcCa2/lBp3v+XNYVpoiGRkARtRlUipR7f566nK7YXsvHk0jLlLhqiXM/VYOVvBvr8mtoGiZlDV65GGRo8p/tVV8k0sLaiHF06ONkd8jynWhCobBA0JiFbbXUpQiEN2SYiYKmYbK6SrRl/YnXNDUt80JIOoqljWqoY29D7rO/5eSGcA+lWrVqJUSNHIp2gUsQQMEa3ygULFghk22OvffDwww+r2zvELzcQyXTEjEX29ONPiMLr75deLue99MKLkhnz6KOPlphsfsWTJIsgObJtfPXVVzj68CNEyUY6TaWXfzDR9pDsuDZrgWqse+61Fx5+5BHYloUTTzwRH82cKaDwoYcedVbOGfn28mXLMGqP3VU8uA9nCsCav2CuZMlkwMRHHnkEe+69l9zqH1dcLgH+mf2S16WCa/XaUhw0+hDcM/5et3gqK8rEbi9KvDPg2uuuwwknnqyasHPUpHffw5lnnCGy2g+mf4CSdu2yAOo+e++NRYsWyf332HPvrAQmXtt7s4u+8eabAuH2GjkKPXv2lDhv/Hz77bfiXpodk+3ULHdRNeoqJdt333+jYrJ1UQpBnfhgwoQHsMvvfodvvvkG/QcOQEVFGQYNGoTrr7suK7uoKBudrEhOpVnfqtt23npZYONBNskuysQHRl/JLqohG/uMKCGb/IsqJRtMgWxdOnVCyDBExRaQVN86nmh2rAZ3fDACKkN2NJqBbBKuNwXDWOMmPkD8fckuGjCoZMsB2RrJtX9eyJYLqGk1dD7A6O0jtD3Wqwr4TtKSe+/19aRjfWCb2iV0pPnOBfTOIVOot6Tdi/TfAYT+99aPn2ucyVLYe+LGri+0b+kmVeb91As3vymg6rc/hbz7bpmXdNwtdBYwfX1t38z9vMXqV4L7N0/9z5v3mT0TOv/cznu/zHdNbyt6d7XVoOe8h3OxRvZmcGTZvHP6Bec4qbN659FJhKTqidrl094S+eybvw41ty3qnJnZM2yNJtiCa6jn0vnPMu+pTs1Vnqp+acNmEp15yyBfTFPveVnl7C5S/D1YRmmfdbwEaLfdBZfenHYTfYmqQFUDFUeYZ2eWPP760CjWcJ4G6v+z3z76OhJ6Qs0sG21Sq+qprsRA8xsn/qvTDzieQdz89JZbXi8h9/jcR+h6ktHYtKxe+/stN3axBMR36lqO+ZtrX32Q+1gtu28LGsCv/BBCtgReeuIRbLtFf3QtCCNgJZw6Zwhoi1vAzE+/wORpH2LevAXiPjeoX2/87YLz0KkopmKxeVw3c41B2lU0bUYw9aMvcPE1/0TSCMEStzx6Zin3PtUGM2s2NgNeP2Q1YNzYU3HSEQe3KmTThct7J+jR5ijZPli+ICvxgaznNmJN8GYulT6BjIHJ9GxDeVxYzDIaxNKPZ6NfcXfcc+3tiIDfOe1WC110OC2vCmajPHc24MzMm/j3JAyJGr8QsKajqvx9xAJzEAisgmHHYayHu+iyVZujvHZz1DT0RiTGzXSGhVEqNm6e00VUYFsgKHVJxWXLzFWqa+tRXFCIIOPze0rSr0TT00QRpNkG6uIqqaS4o7q6ncY1QbuLqrGSPIlhx1RGU4I5HZKG/aI6VtlP/l/6VOXxSS9FJuDcpCGbBFc3AEI2UbLpFKrNwEAvZKurWYtgsArtYkth1U1EgAGtzcX/U5Bto7SrVrxocxDw7xf/TRRbVH/RpfKh+x+QRjNw4EDMnz9fIBtVYDIh4URYBwvQP905nlYCArfecou4NNJt8c477hKVlx9Is6KvWbNGQBPdML2TvvH33CsujoWxGG644TrstttuUtck3a5li8KL8cB4zO9G7u7+nceEIxGBVuPvvRe33XabEG7GTiuIFeGLr77EiBHDxX87nbQkIcO/7rpDzv/6q29RWFwkky7GUps8aQqOO+44Nzvmqp9W4KADDhQXOP3p0r0bXn3ldYSjEcycOVNi0L3x+quora2VQ/502mm48sqrsxYaVNUdPPogLFm0COP+/GdccOH5qKioEDDOz7QPPhB3ToKLL774ArGCorwLOj9kIzTcc+QobLvttnjuJQX5mOCBCjadXVQlPsiGbDJY28iCbKm0jbk/zMH9D9yHTz/6GB07dsaatWsFjn799dcoKVHKvKuvukogm1fJxglgpoNtxt+7Fet626XcocdJ1bIKwA+oqXgfwfRHCMgGRg0g7pVqwqYXqXTNV4NlpsewbWa5Uu6ijMn27awY4k7ig3CkxAfZmPwghFAwDDPCnVgTZZJdtIsMmoRsQSrTHFruzzqkx5OUD7LJslNiM6QQCKxFyJ6HdHwGzCx3US9ky4OwfmZ3UW1FDdaoyyZG0f84ZfOm9dFP7Y3N2TiCRWZqrKfI6/JTtw/eW2WoVpsT6wfa1NUaZ6zKv+jyLgr806dcz9AUZHN3oHOlzPJ0BH7g0AiWOceujw2a7m9aBtky981MptUzb1is1XxQhs+cDxC2BmTz26QRDGnG3vmO14mX1hWyNS6jFkKBFh7WemNOBrKpFunEN3bnV8oyjWDqetbf5uGyX72SH7J5n0nVO91zNX5e1Z9nFmXNzU/zufDkOi9fnVejXL4W3rigmwfo61Lque3Y3Hs39QzevrNx/7Fu860seJYF2fRcwoHfGvq1QbZ1KXznWKcOpOO44ZK/4NzTTkA43YCgZEJUkIf0mRDMkuQESh4jEhIn/BIVbbldNzPlrWsavQFSRgTX3Xwn3pg6XTKM6uu7MZJd0K1FB2kEYSFixXHTPy7HnjtuK5BNzeP9dXg9TOA5hUq2eCCAyqiJSYvn4NOVS1AdDqIhaDrvvmHXb+psLdagXWUsdHiFYdEpVDnOFSRNJJZWYNbULzH99fcQQRABmSl5xk6hXU7gvI33uI1svzEgm2WFYdmdEE8PxLzl/VEdHyaJDwSyRQoRjsbckDBclzZKfCCgUXUe1VW1KGlXhIjjhSJr9qzJnq+/dULI1Dg5AdoVq3VlUw6MAoodN9KUpWKydWrfAYGgClemP1zLq406p43JF07CBBvKXZTlWpNQ7qK6crhX0G6cTiWRZW2Wki2obtiEskwqmXPBvEo23330/RtDto4wGUSuiQbJexGykVimkUZN1RpEQzUoLsgD2X5Gd9GN2k42gYtn1XOHxk+e9D5OP/10mbi98upLGDZ8uMQCI3zSck0CsOHDh6OwsBAISHhM2HShTFpIpFI4+9xzxB3UO0Ff/dMqyajJWF6cHDNGYNdu3aRxWum0NAqC2UQyKa6Iu48cKU103rx5uPKKK/DJJ5+gV69eklChdE2ZKMv22WcfUZrxGoRPP61YgZ133hmd6dYojdJGPJlEQyIuyjVe//rrr5fzDj3kUHwv8csOlfbAd7FTtriRUlF55JFH4tbb7lClZNj45ttvkGhIYocddshya5313fe48sorMWfOHHnna665RmUmXbFC1HmJhJJ/d+nSBZdcdqnEfJNLehaCdBEdO3YsAoYpUI6QkfdnbDiCNrq4sn0cc+yxuPnmm93Jdq5JF1Vqvz/0MNld6NS5g5y3dvUa6RAZP40f2pAZX2OFxXKvVKJBbDNi220ku2hmMWfhsEMPFeXbU089hROOP0k9txODj8o22mPHnXfCH//4RyyYPxfxeBz/uv0OidF23/0PSkw8r9urMui6Tfo2gabyP/4Iratk05CttmErfPk9o3TsADvQB6FwcU7IFg5FYISDMniVV5Wja8dOAtlCpoGQGZDoalkfZ3yhGzjHOD9kU8oI7julYJqlCGN+iyBbZsHl3O0XgGwasLFXqHf+6SQ63rHXaw+NOTfGT95HZ6sucH5nhEqZXDZT61sKxfzKpcx8xflNL+QaRZrVRzZDNzzKKK/SyUWrvjiQ+aCN/3Wbe/985tnQBXlzEGpdv88siPL3u00CuOxiymIc6l1tR5GkYpv6P03BA31f/5iYC4TmsmsupZH3ms5gq37oZu/Ws+x65d7TmR9rpcJG6/yboyrOjf0KpcaKJXWg35auAsx3H2+WdW+fk2crwn39zDw+W2HYWu0mn529yrN1rV/6/fxlT1u5kM2Z2KptQAdcykaDTiSmzm5Ogeq3X/7/z653frvmaj/qWpnz1Nw6G9rzCI6lGUWyLvhsOJvpVTPvmtU+dDuxmMFbL5aVKjLXpojftm6b9NS7fO18o7WtTf7CGrLV48o/n4W/nnOGwCwqx3TmTp39kjHA1Vo/M+KKQoc8x5kj0b4K+ehPdtS0lBlAfTKI3//xJJTXJQSyyXUdwKDP0mWs6oMl0I/P9exjD6B31/YIWqlWh2wyxzOBBGP2xgJ4a+53+HLtStSETTQQuDieMBurSP2QzW1nttrUYjyvSMJAUY2J/7v7ESz9ci5iCAlmW985woa9y8+nZPNDNpVdNIYoY7KFVIIzHZvNDAWVuMVVRioP5+rqGhQXFyMaJH9Sz57PbgIM5UsTGrK1LylWfZ/FkFwGGM7Mfw3NGviTMdmYBLGzJD4Qf7bcSTd1P+f0mBxnmKTBDjiQrRFgkzbodK8eyMYTeUPlLroekM22UVxUmO0u2hxks2ysLa9Alw4th2zaXZRKtnCgqg2ybVgrbPZs72JEV1gCpgP2219cDJmY4IqrLnevQ3fNB+6/X9w0U3EFjhp/VMf+zrsTMXjw4OwNRxuoqqwU90pmBWU20BpH3aUbHEFXh44dccMNN7iQjYo6xvuim+idd94pEOyKy6/ClClTsiaVMsjIoJHJbKIVHe06tJd4af7P4oWLBIoRZjGRAdtPv379cNjvD8FZZ52FUFhluyT+VW6r2e4DerLqHaDkd2cspHqPkPCQQw7BAQccAJ09M9digfLWZUuWYuiwYbIbwmymH308w33HkaNGSfIDxoprClJpyCb2CGZ3ZRyYZRJG4s+dBt2OrZQM4iO23lplVXWnnwqyUR1Hd9HLLr1C3E6ZIIHKuL59+ruZXfjaF154AV5+6SUXIL7z9rtSD7yQrTUUGc1W7rYDfBbYOJCtpn446C6aUbLRXbRYYrIpd1GlZPNDNirZONi2HLKZKK+s9LiLZkO2IOYB8U9gJCcjEpyHgFEFw+COVGaWnz3J16Prz+8uSvUaoRoF/asBfDZ3HmrTSckepuXrfre/TGHmVo6sb3XXu39h28awfv3QryAG9i4RV9XW9JWbg2y5vvf3ffr/9UJa3EV9gW0zad89LmUalDSjWvNP5vzP1NQbNpoIthCKrG956PO8t/GP0153Wj1uu++UNyZrbpjkf04XMjlf8P11ueh7eZ8xAxH0xDk3xFsXs+ljM7qnJibkzbjP5bKn950bx9x17u5sfStnofxumRtaznkVWZ73ylVfdR3ItVDxbmzmer5cMLXl0NlXj/IYoFGb0/XS8RHNvzD119PGq7F87+yvn/6yz/V9xhYaranytmzG85W0147raGO35ax65GkvnulfBuo2+j4/ZMs1N8yUaTZUaw6K+uG6f9MhX/+dr7026rv979XC9rjB7eZXcQGWJYORN+D6iy/AOCrZrCTC7BQshsHI1PRca30vVMsXNkchOPVJB4KY/tl3uOiKaxCnPs1JpKABXgbNqv6O8bO4TmAihs6FYbz27BMIM7mCZDLdMBWbtx6JQs9gDDqlZCuPmnhl1peYXbkWtWET8cDGV7Lp6uSxuPqTrWLYs/WHEkC7eBgvTngSM9+YjJ7tuwpm+61Atrr4cJRXd0esgGFhClEQK3ThWljisoVF2CGiG71pKsDNQKXjuhkhhLO5OZ7/o/se1omaujjS6RTa6dhqouD05yLwzhQy4cdKy8rQmUo2AjOiZIF7Tv/uewBv3a+urVEx93XiA92h56eCbA4bDtmKipndIX+GUG0yV8kmkI0x2QjZOEXO3Si1QbW7KJVs1TWlomRrcxf9ZUYSuj4yiQAhGxfK2ZNSW2ICEE7RrbOurs79Wjpm05RKPWrPPVSGEd8g7B/0Ccyo9OI5DKLo9eXWF6Yy6tlnn5WYZ96BZ+XKlRLkn26VyWRSYvrpnUnZjaFvOLUzgQA6d+2iYr4182mpAmFdFg1N3VKovSdIud99gbamwow+6VScuRM432TGO3FeunSpqN0Iwy699NKs2+fLyvLDrNmiVOw3oL+4kbofy8att96KxUuX4MYbbxT1Yb4P32XS+5Pw2iuvSmdLKEq4qHY2dK/bqEI0VyRt37eKBVobssWQsHqjqn4Yvp0dQ4O1HRDoL9lFw5HGkC1CWB3iYBdARbWz+QLbdRfN94oZd1FCtgoURQpE/u1VshlYi0hgIZINM2EkJyEamo8QCNnoLuofd3zLil9AycbtCTqO02n32ieexIKqaiRCKl4d3d71JEKP6Y0yKG1wfXAWahKDQgWnDdoWCpNJXHLcHzCiW2ewlcdct9HsSUyu2zNuKz8ulHD6Nbq6eBkYRwS/I6q3hKQ/dALc6jgpVBW76IZxUtiv+7oT3lsrBNU6XpVzrn1mvZx2n1hWsM7OqGYsOWLI+ZUYWQsFrX5xz883I3Ns7wkiImNVjnHSuxnB33V8Ur5f1qLK0Dal+4Pqa3OBFBk7fGDSzym9T63gnqR0knar4ad6VKfU/O6rzcWMcl80kyjKE2JNjW/cCHJi8GjnWOUuTfiafd9GiyINxXyVND9ozYYdCqo0Ljs/jNvQJtjS+QOPY/RlPlLKsiQbs7ZJ9lNm4Eu2kik7OZfeEWON0/XXW1/0e3ljkqnjnPbhK283EZhv8zGf+6quu+7MkP2d2NsHnZwyYPQRFV9X2cDffzS3wOVTe93vvc7Wflita7rug3g/fby+v/TNWXVEt2ddov5NEBWbKN+80hurrrF7raedeZT/PI5rOrf8PEvWTBv11escLsXeOtx440MndFO2d/2tnH4rX+K13GOD+qvud/l7fjfdDW1Z/zvnqz7FBpJ1uO2qS3DmCccgJEkF0pkA77QUy9tVFLI9ZEZMb+B473GsIRbjiTnuprQK3UVfeXsS7rznftTbzM3OPj0om3ssVpvrNT2wOPdgQgW6h+6163a48apLELKS6vlaCbLp2/H+VLJpyPbM5zOwKFGH+tDPB9myxj6Pu6iqrzYiKQMlDWG899/X8NAt47Hz0O0Q/g0p2QjZKmp6uJCNc3oq2LhuDzMkTCiEYEDFZ+N8UNU91R6rqmtRUlzoKNky7rhqzpj9ke7G6eMI2VKpJNqXqMSbmX5DyWfybbjwvgxjRP6kIZvqhLJFaPrO6jFVO6itqVNZdr2QLV+3IoMFG5Btyw2pZIusp5KtpZBNP0vSsp3sorkhmx54vJAtmVbxgJhdVJRssaWw6yciaKmYbIFAKUymN/4fSHzwv9PVr9uTuqoDp9PPClToG4tdNUZWQ2o8+K/bE+SOHeMuKpwKpdcwmbVSdnNsKUzzP5t/pz/XpLwl1/arN9zJbTPGcBFBM4uZXAtC6dCcyWujZ2SgacdEWRNkyVqUCX4r/ZTf9cqZgWZNWvM9X0tXF+taKdqOb8YCGweyVdYNxTdzCpC0todlqNTeuSCbjsnGxfrairXo0aWrTFwkLlsgf5ypfJBN1UMGeE0hYJaDSrZ0gpBNKdk2Rcimqz5dRKli+3jVKlz3/IuoiDDDl5o0RLnoTKs4eDKB9imTcrW/9ar6hiX3pBtu0snuWpxMYp++fXHW6P3RGQAF+iwZBSqbdu/2Nmv+zjOo2CNQ5KKfsIuOhNoNVd7DWQDrmsm/8Xt2Q43v5izyHUSnFcr6XJ7DxTTvqSdufHb+815LL+d5rPeZeV8uOdRUS48Vjd/bC6+8fazbd+bZo/XDIG/8KW0L/dzqDTwwTiCc6l21XfV78v0yNs3sx/oVke5k0umrHQ2Fu1Ti8/ltpZ8iJcEd1BswbZZyI1Zgz9vn83fv4tk7TnjFQTI5AAAgAElEQVTrhIahLIGQg2V1eQpUcuuNejdVNvypri9gwoE9jezqlLa2jyrPxq7P7jjqhzt5GtPPCdm8cwy+h1a+ss5yy9Nb5n77K9sqq+ja621ftIUuZ0G7LuRy2o07P9BoqjE08s8jvLHWtPmygJEDWLgkooJXFlFOmaj2ruBpBvaZMufQdZ1PwvP4JHRr1+06u700Ljhdl7QN9Xm6vbhqNb0h4Dyf7htEvaLt5UyDGs/3vFsEOVS2Hq+KXPC2ub67kdLStWWmnF2bOzBA92GiQM1U9DzwWL1YI+DobhY0jrzl709zvUOjebLvoObgaHN2+XV8T/e3NOKVa/B/D47HUQftkwOy6R7M/8YqjIYXsnmPcDcXnX6Sm11phvNBGKsrqjBx0hS8OfE9LFq2QkZnzgXEbVRvUsiU3wIzi1LJdvmF5+KQffdSmU8tC4GmgmOtQ+H4IVtdMICKWACPTHsPqwM26kLMOrrxlWyNQI9OfOC8C+0cSivINv21Sbj8zL/iiL0Plgyjvwwwzt48lqmiO0No3cQH2l2UkK2ydjOEI70QiRQjJkq2oAhxIlGlYguYQaVmowqS5eYkFmgKsvn7cd1l5VOyqSLR7u/ZduA3Mq+0ASrZGom8moRsHA5NiZ1u08W0Mpmym4qtlnlQ0kRmFy1zIFvA6XgzFFAvZPxtg9eQmGyuu6hqeN7jPX141ukMPCeJDxwlm+6qDV8WOX0SjULIxulcdc1qRMJ1KIm2QbZ16K822qH5dsW9N8za1We2KC4ac46kzUO2XJDKHbQ3shzdz4Ba8u7rYviNxZjy75Tm3plv6pm97kFqGzNHYOX1LIfWtue62P63fWzrQrY0CpFM90K14y5KyKZishU26S7KnSTGZOvWqbMANsYgZMwEf8IDveOUicmWrWTjmGY62UUZky1kMCbbTAQShGwLHHdRrWTTyzo9BHtqws+oZNNtnyq2cgAfrlyJm199A1WhIIKWhV233hpdGPtDFLmWUo7rRbDevbbVppmhZ9f+SUML/l9nXk4EA6gLhsRddXVdHSLJJPbs2QvnHXwgujmQTUOvjMVy999+yEa41gCA6WCSnKgbpgACanHpgK+hC4/hv4QDUBiUIgMB1ALc+wl4lHF8Er1o12CmRvZQFdDj/XgvDWo4HPGfVhLyHO9xsqButKeQed+sWuQc55//ZGILqsFPD4F+aJiJpaQmjLl2c/XCV+MOPm/csZfWj4dgIwYDMQcI0FxageOHXrr2a3hB29EWfAfCCxcouKoTQ77nPfX9GLOPduWxLBv9XhoDutnWfJ0t76nsbkvuM/4/r8Pr8VqgQo3Q17lXJWxp3Xwv/lOxAtX9/Os772aehocalOgyz4a7XqjjV/75SzQ3ZGrtsUSPi15Yq+s0+4sqKlNgih34jzbxA2sNrfUbaBt4oaUuO/7MFXfRXTfky+XnJido2gK6PuvraVDIDQb+rpOs6OeQhDs625sAc8kbLfWuDjYaBMia4srO988XM9J9fkcNyb6F9bfe6V+ybZdxS2efwfpZ5YmRyWfz3y/XpodqV45/u8csbIct9Gh3z8oXm03H4JNFq86g59hS90u0iWqXCr5YVLh6NkR1NtWsebsvhHqm/DNHyQKeSlpxIVR9lRZ7qk0Yz7F+DwvnK6+akH/KrcZs7Va16V7PVbGl0/hx3ix8PXMKRu24DUJIwkyzpTeGBzKe+KpZRuSQPS67WROdAPIqaQJVcWrWxKylbIeLFi/HB9NmYsqHH2LBkuWyeSF1TCAbEyxYaF8YwXNPPIzicMDZ6NA1sHXsq91FEyZQFwpgtZnCI9PfR3lUJT1IBKgwcqCi1fRmX8ufSI/Pqsb712WM+SUeOM4FFWQDCuMhfPP+Jzh278Mw7oQzcirZWiKyaPlz5jty40I2MNGGFUba6oiENQhzl/WDVrIVFPZDMBRDlHHZCNgYEiYcdhMfUDmmIRvn6fxU1dRIpk8Vk40VOXf99paFxHKrZXbRtLiLSrRMXyw2PQ32ulN7IZt2F3X5Ux5zZvq9gGQlNYIhBdl0o9NZElgRCbH0goUqNn4U1XOUbCZ9iPUls+V2jYGZiZraOnmxXEo298E8vazuBNJpBdmYsZELKfXJ7AyrXSvV9UrqVLqmW5xIpFFdvSobsqU/RySwqE3JtuEtc72u0BT0ynvBHAqoTB3gb85isZl4Ov7r+xVaLXkhP9hpqhNsCrK1RufZXABf7/u0xv3y2ScvlPOdkG/HcX2frQ2ytaTGboxjNg5kq3ESH6TsHWCZjNXAmGyFjWKyhSJRmEHlEllZWY5uXbqo1OgEIh7IxqCmUkc8sEgGTcMH2WRRxp1WlfggZMxDqmEmgm52UR2TTQ/b/mWfY+OfGbKxFLhwXAtg+qqf8M+XX0ddOIJoMo4rxo5BLwDMJ6yVHv4ppb9/Wt+aQuvxORgT7vH33sdnS5cinLawR6/NcO7oA+U5qGTzQjbV5vUTZD+Zd+7Ad+TCliDx7mf/D5XJFAiDDh61B3bo3RcEafxoRd9/J76NZDSMPn36YKt+/VECTuYbK5BoE/13LtIIiQhtaiyqGUMC6+567BFYZgAhy8LZp5yCKJcr8XqURKKimiJM4rO9OGMaKuvrsVnnzhg+YAAGFLeX5xLVkyVJ1zyLRzVv8UM2HuBVhPF7Llz82ha9EFWASLm+0t2K76Pslg3ZFCxRiE3Pmvg3DQFm/DALn86Zg67du6Fvp04Y3K07+ha3E6CYrUZTyi+lPFP34lUJuWgrwptP5v6AfoMGosgMgbm8Cex4Hb4tQQfryLLqSrwxfZrE1hzRpx86hsIocI9TZcl7eKGehgI65RXrG9WbSxvq8dI7b6F///4Y0qcvhrTvKOBVPx+f6/uVK/Dc1MlIGgaiVhpjj/0DugZCchzVhvkgm1Y8sV6xXrAcdJlrmKfblW43Xhc2/i2zrFKlqN2fW5I4Yn3bovRQzuJBQzaWvU6M8vWKZXhx2odIGTaKUmmcc/xJ4s7NuqzrnCrbbAWpzlxMm9bbNubMnY360jIcuNvu0sewnHkNry341rnyCvuXRFlgJUed96a/0OXCulQK4LWJb2PnnXZEr/ad5D34HOwfVAh2dX9uM7CdlgG475mnsTbRgLBp4C9/OAldgkEX9Koy8r6D+p335HtXs5/97lvMX7MKmw8YgK1790UHMyCgjnVJ1VulsGN7+Hz5Urwx7QMkgwGEUmmcdfiR6BkrcO6X7erut4m3f9Df6Xrt/5lL/5ZRXGb6G2+d0n0C303XDW4qEJqwvbLtEgqqDNGZj76u7gekvnnqihpJMzWcv+v6pOyT+Y6/6+sR6PFe/jFCNRz1BLoOeiM48zwN9H+7ijbH4paF7z+ZjtKl87D90MGiFKOLphey+eOteUFb5vdsyOb3MHIhhPABAli1RSJ3oorNCGJ16Vp89tW3mDN3LhYsXozqigrEomGcevwfMHKn7WSupTKZ6lFpQ3q8zLkZyGaiJmxgXn0FnvvqY1TEQhKPLUU31p8ZsvnnWYznFbRMgWxzpn+J3YfsiKvPvxRBmL9QVLaNC9mobvRnF9VKtki0t8RkywfZJOSTiJEzWwYassVCIVFPtyjxpmmgtqYBaSslgM47s/LCT3+8Qj9kUyGoVInmXc861ZHvzYSAZigMoyKpvV31bi/pMycg6memCLhoMVBKd9EOJQiT0Om4FjnIuLfZ8Bo1NRx6gKKiwrwOI7kGjIRluUq2oMeBXw0H6gzvQp3Kt5QT7LGy+idEg3VoV7AMVt3bCKY/y4JsMv1rpnemsWw7hnS6C+KpzVHU+WgA2wLoC8jQroeK1ukofutX2RTgiRfAectjfWT6v/XybHv/X5sFWheypewCpKzeomT7alYUhGx2oJ+jZMtANrXLFQQhWzAcknT0VVUV6Nq5s0zYuHBSMTv1KKemcHqjSMvCOVlnTLbiWExiLDB2JwdOI814jmtFyWbHZ8LIUrIx8YFeUuQpz18AsnFEFcj20yrc9MprqA8GUZyM4/qzzsQgAB09kE1DAe+iLatvcycH6pcMuMkc5f2b/p0LK6rMCNkmvDMRM3/8EWbaxsjNuuO8gw8SyMYFm1+pkAs2ZAEC20DSUAtcxpy7YPy/UW4lZcF62mFHYN8Bg2X05Yf3X2ancNldd6IyHJCMUWOOPg4DuvVAWNRo2colLsSLjIALgmrSSTwzeRI++u47jBy1B4Zutx2uv+ducaOJpC38/c/nob6mGo/efz+2HjwE++26G4Z06S5w7+rHHsKKqkoEU2kct99+OGz4tu4C1bsodW2aQ6HBbU7JiuYsJgkF+E+DNu3Wx59aaaZc1hgJR0/6nPruKEUMxjFxFs5ecEkIQEjxE4CHXn8FHy9eIIulokQKR+42EkfutKvr3ptRl6nWo8Gkdjll2ZTDxscL5+Hel16EHQ5ht223x8G77Y7uRtBV7/BdCEVe/eQjvDjzAymzDvEk/nrSKRjRo5eACn50HfHWFVUnFEnU9uG13pw7C0+/+bq8fWEyjX//7WJ0NgICMTTo+HjZItz+4nOywCpOpnH9n/+CAYGwgCEBI75wBdptlfBQYh1aSdzz7NPo0rMn+nXujqE9e2NgSTsH0jWGMk1NJbVbbHPZH9d1tHDL1tlo1u6vlD5JEHAYUk+prJq2aD7uee1lpM0AShqSuJk2cwAHy4gAg7ZLegBqRTqOZaWrsOjH5ZizaBGW/7QKgXQaRSkLY488Erv3GwzmGdfuv+wPtB3YDhkM3fvJ7PSr47wghsfp/onHaUWVBm1a1cryf/6zj/H2h1MRtGxsO2gIzjzsCClXtg/WAV13WWdYlnRm+8f4e7EyVYdQ2sa/zr8Qm5kKuHqP97pxaiBNqLsSwO1PP4G5patELTyspCMuPW2MW8e1AI33K4WN9+bPxcOvv4xEMIRIOoWbxpyFwYUlcr8wY1c66jTGDNQjC3/1K7U0pHKHNecXbSevvbQba7brt7qm19ba5to2H8z+Du98/SXW1NagvrIC5514Krbr2iOzWeDbrNHqUw2+tWqU5aPc+jPvoVWQGr6xfmUwjoUIDBTDcGFtpu1TKMGeJuC0exvUkxN2JpAW5Q/LWifX8YI/sWeemIjr2r42/eMzkO2r6VNQV7YcIwb3k/HISCdhOlI/iZHmWT9TaS1jkl7DO0o1lo5yH21Oeas823TMavFNk0kBQZaGbtoVWW3zUPtGyCT9ruPJ1nr2VTjRNi3UB0zURAx8tmo53l34AyojJuJB04nPqVxG87nHrvvz6P7NO8p6xgYdR9G9sIVwWkG2+Z9+h216bImbLv7Hrxqy2XZElGw53UWjRQhHYyiIqLhs3phsnM973UVV4oMqAWWxQFCpbLmT2cRH+k+Jj9YAy067kK2psdpbkuRJzAngTXyQNZ55EvF4Y+Ky33KVbAtL18o181U6SoWd5ihTVdI5plANOG0wE5JeHdVop8oZZOMJFSdN4JwEHs0mlH478XvdMTMVqiKQeh/YsRyv4TyHjsNATV3KSsO2LcSTFYgEahENLUAkPQUh40vEzDYl27p3JD/fGZsCZNODtPet2wDbz1cH2u60KVugdSGbdhetqhuGb34oQMLeUdxFVeIDtcul0nyHEQgHEQ5HBLJx151jUeeOHSTpQchgJqKMKiprl9aZ6KjMU4Zs2hTGChCg+4DElmIq+RQChnIXtRs+zpFdVC+F8pTNLwTZ1gCY6UC2eCCIdol6/POcs7E5QYbX7cdREmhFQS6IluvNsve1s49QSiml8lgB4N4338G0H3+Ug0b17IFxB41eJ8im+10uPFm+XLCJagk2/vbwfShNpwR6jTn0MOzba4BARH6oUnl97vd4YtK7qIkEZXFWkLQRTKfBbKeEflQ2sk6Iu4aVQkEqjcP32hd777CjqJUuHX83SlNJBCNRnHzmmbj1ofsla3I0mcYFZ56Fdye+hSVz5qAgZeOQkXvhwB12lGf78713osY0EbOBC08+GdsWdZDn8sZt0rBALQQdBZUnVpRyQ1PwS7u1/VhZhrKqapnLhAImOhSXoEe7Dog5rn6cDWXcWFWsOllIM8apALaMSoUwTLdalhmBy4+wcM0D92EtJ6mGgXYWcPUZZ6MXAgIvtRuWhms6SyzVQhoYCbxoqMWV4+/GyoCJBsZSsaigNHDqfvtj5BbDBNjxnZbDxvX/eRAL66sRtA0MjsRw1elnSx3lNfm8vJe+j+vCqON0MgyIoa7Fuvavt17BZ4sWyWJtWNceuPzoP4prMgGAVupNX7EUt7zyvEC2dokUbjz3fAwxQgKWeC9Rs/k0ZlzWN8BABYAZS+bj36+8gKRpoDgJHL77KBy54y6ysPcuQb1tyT//9ap1/Aqj1ujl80E2DUJpC7ZPwvgPly3Cv994BalAAO3qEvjn+X9FJwKkFcuwvKwMlckEyuqqsaaySv6tqCgXF0sGEqf6jXMgli/bYEkihS62gevPPBu9Copce7Aue0GaF6J53U513+H9XtdR2oVlE06n0TEQFJhCG7Ps2dZXwMKl992DaliiND316GPRv7gEfQtKBNZQSarBGQEQ338ZbFz9wL1YkU7JOXed+2f0RdB1O5f67sAvvQDTbYhQb75t4fJ77kJN0EDYsnDyrqNw2HY7ZMEhrbTjpsA7i+fhoTdfQ10ggFgqhdvGnIktIkWuclCvbzRM16OLVwmmbeT/qW3mBVg8XzYPbANFhmpTKjakUtdpJZi3H2C/IPB1/hw8OPENaSfcxDjh0EMxss8QdxND11vtpq/VnPy7BmwrG2ox96efUM/QAem0JBBrSKfREI+jPhFHfUMctYkGVNXVg1n3GK8oXl2NzqEILj/nXPRGwFU8K/hNCYWEPUfCAcVfLVmEiV9/KfWXZbjNgIHYb9gIBS71xpA3+6yzxmyNdrbpXiMD2T6b+h7QUIYhvbsjbCkXTdEFG8Dq0nKBGVy7S/tit0+HTivtrqE1YJN1toZwrqdYZm6lbKFrsPo/T0oh+X8N1+XvTDgk19MbQvr/N9yqmdjQavsibVqIhwIoDxl4f/4sfLL2R1RFlIqN/Zh+zl8SslHJVhQPYeGn32PLjgNwxxU3IoSAO+ZuuFXW5QobX8nG3iiV7uBCtprEcFRV90Ak1geRSGEjyEbYxphshGymk15U+0pW1VS32F00U+NUuDIvZHM9XXymykal9Ir0QraMNjtXkp/M/VRaHReylTY0yHX9slDvvVUxqEw0zBgpkM1Q2cS8sU5EPuqc6G2S/FtdfUIaW0GU00T1KvncB1WjVR/Scg3ZJIizbqiONbQ7gX5e6vI4MWWDbmgoQ9CsRnHBYpgN7yGINsi2Ls3vlzi2xTtQlIpKX/+/LRTPIOxfwtrN39P/fP5OqLWt71cRtsHN5svo5z1i40C26vhWmLeoo0A2y+wtkI3xGpjoIBSNSWBUuomGghEYdBe1DdQ31KKkhAs8QxLxZGXI8iz2ZPQi1BDIpjaKCgjrgqaMFYbBWF/MxLUGYXOBJD4IpaZK4oOAodxF1RDY2MXMtf0vBNm4AJzRCLKdhS1heGCPgjCZrHeNM3M2VYdyZc9Tqh8FR7hQU5DtLXywQkG2kZv1zIJs2hWouf6O47l2Q+TimLCDC+TLH3sQZamkLHBPP+xIjOrWUwAN5xlceF/29CNYVF8roIefcDIti84AF12OV4HkXbGBiJVCcUMSR++1L/bddntRyz35yYd49/MvkDIN7DV6NF6Z9K7UF7q+nvzHP+CZp56WGHf9izrg/BNPkYXdivoaXPXYI6gNmJJo4rIzx6Gn42ql47dFCfxguIoZpdRQFuXil3BNKQFtfLlkIaZ8+SnmrFiBuBmUZ5EHtmyEbUMUNL06dsLvhg3HHluNQBcEpIwJFbSSiFdmC6UNGY9sVvla1BK6BYNIcFFlBlAXMPD9ypV49t13UB80BUBu3a8/Dhu1JwqTKXkXk/FQnTT3tAH/PqhTZ3RkW3MWtHqR/vGSBXhi8iQsr65B2gSiKQvdLRvXnHcBugRDAiM/ry7HzY8/ipqQKZDm9JF7Y5/hjB2kXFq/WTBX5pQ7DBjsggv9TjIPdNz2WNcIXc+f8G9UixuojRP32Q+/HzJU6gMX2wRLrDfTf1qGm155QUE2KrfGnY/NERR4wGuzjGy+q2cOwfrJ52W7eu7TGfi/z2aK8qtDPIVLTjkNI9p1FMimVYb8yXP8MEkrR1ne3phxBB8aiLZmv+1ml/Rk7dQxA2kLQrYZPy3F3a+/IoqOkkQa1519gdhslqMKrA+F0BCwkZAFaUAWpfydfSfbXSSZQiydQvdoAbbvMxC7DBqMHfsOEAjGusz6QNtptZJWNGlbUYEkz5RoQE1DPWrq6lBVXY2a+jpU1dSivLISFTVVqC6vRLq2FrsM3BzjDjtcyov25XvMTzXghZkfYtrs2QJdh/YbgN/vdyAeGn8POofCOHinnbHn1tu5ZczzFFQGrnrgHqwSdy3gnrP/LBsAbMe6LnjdD1mmWvVJFdszX3+Ol2ZMQ9w0UJRM4c6zx2FwICLvrl1l9TmitFy2AA+8/ioYgL0wbeG208Ziy3CBq3Jl2Wt7ER5qlaaymYoHyUQhcViiLKyLE1DVCqCqrqft6lFZXY3y6kpZzFWVVSFYV4djdt9DbKA3WFS52KiWaxFYZVzI2fewj/0JCVzz8P3SToJpG9tvuSV2GzoM8YpKrF1TiurKclSVlqF+5Src+pe/obPTn7Fu83krYOODBfMw4ZWXUBUOSB8ssdcMxkgl+FCKJstU8fFUqBMLsTRQnEhhr0FDcO6Bh7iqSj1WKMimXNJZ9m9/+xUenvyeqJKoDtx/620xZtS+6ALDdRvV64e864jmBqDWbJQ/y7WyIZtVV4ot+/VEKK2SDVBsYgQCWF1egxNOOhU777Y79t1rb+y8/Q4IBxhsX0UtVB8HytlMJMVNKcY7UGE3XIims4U6geiVix3HCsf501GzZV698XZeNq5rWonUUhNKsgWnrtUFDZTFgnj+42lYmK5HTVhBNvZ7fpfZll6/pcflu76rdzMshNIKsi3+fDaGtOuLO6/8568aslHJZtmd0JAagHnL+6M6Pgy1db0QivRCNFqAcDgqXEiUbE5MtkBIQTaJZycbkqoesv9rV1yCSMDJCeDUx1wx1VhmurlX1zCapuUq2TKQLV/9U6Qpk/igvYJ+DnRufD/Hk0DWGlyfANXVtbJWcWOyeSuRJyu8+2firZRt5YnJljk717n8ttqJyVZSpCOpuOsWFRzRCcToVSDIci7tuIt26iQBrp21Ts46L5AvbSNlp2HZKVTXlCIaqUVReDHQ8C5C1hcImwvbYrK1tMfYRI+TAVS3njbItlFLqQ2ybVTz/g9efCNBtvrh+G5uEZLYCWmjF0LBAoFswXAEoRD/BcCBNxgIq4HLDKK2vgaFBVGBEDHGPnCC+3sn2l4DK5c8A3V1dSiKFcA0GFogjXSae+VUs61BQWARgsYXKAp8hEhgAQJmBQyDyxFu/W7ikC1ool08jn+eoyAbFTtKoWGJ0k9gBSfeslmViZmkIZr/p7Zdvu9ZEzg9JySi++E9GwjZ2NdwjpE0TLnmy9OnoTwcQnksjFc+/QQ1zDRlA9sNGIjtuvTArkOHSay0L5YswH0T30RVOCgZxIYP3UJADqGUVq/pd6GbTDSVRod4AqOGjcDwnn0EDMwoXYHnp0zG8B13QLe+/XDfE4/JvIRqmjGnnIb58+bi6xnTcc6Rx6FvMRVlwMdzZ+M/U9+XoMpRBDBi0EAUJhOiaqN6LmSlEUukMaBTRxy120gUOYtBPotW6THe3JyKteJatrSqEnWhIBoCBpJBhq5WDlmEAlRu8H1CtoFwKoUOhomTRh+E3/UdJOWs1BwK4LBMuDClynHcXbeizDRAlSMX7ZywMgB0gxFEMhxEgnUaltiL/0IpS1xQBUw6RqMSp0NDGrdedBF6whSop2PZERCwrFYghUmffIJJMz4UF92/HH8CBnXdTFxB+Y73TX0HU3+YLZC7vWnijjHjREVVWl2Jx59/DvPKy2QSe9GfTsPAdh3lnXRQfr38IxCgW/KUxfNx9zuvIx4IiKvotWePw0AEBSzwmTX8+6R0BW55+XmlRIuncP3Z52EQgnJfrTTk8RqIapcz1gdCmbtffwlTVy4T9WuX+iRuOu8v6OWUYXkqicp4A2pTCSStNBqSKSRTKSTSasHKPoh1jWVGd7jt+vRD+0DQTaAh89hW7P119khvFCa+x0/JBOZUrEFZOIxPli7Bq59/LLEGi+JJiVHXCSY6tWuHOx+YgEq+i2kKbEkEDAFsiXAYRjqFzaIFOHLUHhjRrQe6IoR2MAWGaldf3uvxV1/GWliosW2xB+EZgVpdg7IRYQuvnw4o2CJrBUOlKmC7Vv22slksmcaW7TvhqhNPlXKlVVchjYseGI8Vlo2aEBAMRTDu5DPwwZT3MPeHOYglE+hNZdRZ4zLKJoFsNlbDwo2PPoBStiPbwi1jxqEbDDf5g0pkYKPEibfIvk1DKEL+i554CD/GG8TVbUTvPrjgwMPR3QGoWnWplWyso++vWIiHXn8N8XAI0WQKt4w5EwONSMa9lArCmmo8P3UyKiwLdekUauMJ1MTr0ZCIi80IxQk62WZoO0ICIhG18ehxU7Op2gVKUmmMHroVTtxnX3R1krbwHX5Y9SNe/nAa6s2AJG6I08snkRLFWZWVQpmVQiksgVds94TqbPMENUFe24JAVrqU3zDmTAwubueGAFCQDfh05TLc/szTqIyEJGyBarOM8wZYDDov4NZEKqg0srx2QSIpbuP9zRBuOfNc9DBMKTflbJjZxNGxR1///ms8MG0yGiJBROMJjN5qW4zdbS/09GSLbbZJ/RohG13FbRtfTHsf8cqVGD6wjwvZWFXSBsNiBHH08aegtLRKoEbvbj2wwzZbYa89R2KrYZs7mSiVuugAACAASURBVJbVdoFy5XTgg6Fcvt1QDmb2mJoTskl79ivf8pVM60I2thfGY1sZsPD0tEkojQVkY4fx4rRrduu6i2a/17pAtnkffYNtu2+Bmy+9DhEZuX+Jz8ZVsjHLpmHERMlWbw3EgmX9UdUwFDUNvRGN9Ja6SNAWjSp30UgojFBEJT/gR2UW5TChNsSpgG3Xrh3CBHDSlrPzAXgt6CqqDTOLP2WFOXN6qowyMxMzl+cn3MSbymNGjdt8Iq3kzNRz7/04uFXV1olXgVGVUIkPvAHk/GoVmTSwkjK7aGkpOnToIMqBjCdppqD85yrolv2SWdkdnACKan/DHwvGhI7JRrcg1x3IpvpANXyv0oUxIKSLsCyk00nU1pUhGK6W7KKoexdB6zOE2xIf/BItufl7/uoGv+xX3pRez6sW21SVYpuSvZqvvL+lI1oXstl2IeJWJruo312ULg50F41EQmqnKxqRnVn289zB1+6iOvGBLgnZ/SJkcXbC9KRfu4sWFRSKgoXjk6hA7CSC5lpEMB+p+AxJfBA25yMYqBTIlomllGt05ACpNCo2IkimuyGeHoKSDnsD5u4ABspylHntnByIGzSh0soZ6uuy3EU9kG2oo2RTqgC14PfGjGiNCZ1MQhylCNUeAtl+5G9UsmXHZHMXTk7sKO726TLRsbD4M2GnUWcE8BNSuPCWW1BWEEZFJIzaIIMXc7FgI2IxhlgcUQv44xFH4sW338IKOyWuSp07dcSBe++NUDLlLthUAgwl9aebDONJ7dC5Ozo4roLXP3gf5qVTqAgHETdtJAMBuRfrBhf8VMPxvKidRlF9Ep0iMZz3p7F45u3X8dnKZWgImGLfEF1TLSoieQ4QSdkoSSSwTffuuOTYE124w/emuoZlN3HO93j6vXdQEwoiHlBqS0KwZCAEJkBj/CsuSGMpdc2kEwg4ZNmySD1mt1E4ZOsdZKGpFW1c2HJxTVA09p47UBrhe6n3ySyeQuICSHUJ6z+VcoTU/F6UC4yrY6rnKUha6FzXgDsuuBD9EZAFto6TpePHEWxxMTxn2RLU1dZgly2GCcji31cgjfMn3I1q00DEMnDQTjvhxO12ETDIc657YDzmJxsEwPSIxnD5n85Af5gCVzTA4DtxMb+UsbFe+i++LFsjEHLb3v1w4v4Hu8CHdVIrhH6oLsW/Xvgv0nTZiydw2Ziz0VuUbCprrApYrwK98290saPqTLkXAlc8ej/mpVWo9a2L2+Nvx50k95m1cAEmvPIiaoKsJ06sHx1by1F+EBopOJFCu4SFS046GSO6dJcyUiBBfVqjHcr8XLvJeWJi0V5TFszB+NdeRlk0gopICLWhoNQDqg2pTixJJHHpOeei7MefsGLFCkSLCxHp0B7hTp3w4vvvYfZPK4F0Ctt27YnzDj5CwBLLhXbiP5Yx6wCVchffcQtW8R5BFQxdKZhUcHR+uMhNOvYicNGLXQV2nLrO9s2YbwkL3WDijvMukPrG+vzvF5/F1JXLUS4gx8Qhhx2KLkXt8Mzjj0vbIHAdd9Qx6NutGyY89YSAHQI9QmtmP15WVi7nERoOat8RhSlL4FFBkmWUFMDbHUEpIz43+1eq0iYvWYB/vcXEMip78xnHHIeh7boINHfjPTrnsE5S2fXJmuV44o1XwczLkWQaV/9pLHo6dY/1ngB5VV0tLr//PlRFgupZOWYxDpHYTK2HBLIRTjmgTduMdYt9A5+HMd60C+9Om/XC+Uf/QRSuvBITGnyxfCluf/YZVIVD0rfwWqwDAsACBPB09VYgjM/AfiwmqkXV9/Da7H+K4imcd+RR2H3A4Ky+hoD1+9LVuPnhB1DPe5gBWTRHYlGECgphlBQhWVKI5ZWVWFK6WgBaLJlESTyNEe074G/H/RF9HIWpSriSgWycbbAcCC7f+OEb3PfB+9LPx1JpHLTVNjhr1z2wmZM9WLu4/5ZmY7L550C2OV98jFWLfsB2Ww5yxi2lsyVkY/S7cy64GFtssQ3OOP0sRIMhWMkUli5ZgHlzZ8OyUthqxFD07t1DtORK0KJUctyMpCJO+hhHwqMgWn5Als8zrimPufUpNzdMlOOlkAoaqAqa+LZmLd7+9nOUR03UhVSNYt3OuKyqu+WZza3zo/iD5puO2kiH29KqcNpMu4vOnfk1du23Da698AoXsrXYk2udnzDfCRsXsqmY9iommxey1cb7IBjuKcnNYjGq2ZSKLcZN9WhE4iVLTDbHC4Xlxw3Y2tpqtC8pUZDNGVf8CYz8b6qyizqJN305ATSoy4JsHtFX0hF5MfGmC9kEQGdDNm+5KY9OA1XVtfIeOSGbt/Jl9ksI2SyUlZUJZGMmt3VNoUqCWFzIIcZDHz3Z3xoZh4NMGlhbUY4unTpK55xZ7Kij9aRRJoUSk0S7i1qiZAuHa1AUXQKj/j0E0p+6kI37Z2rPt+lm1pb4oNVac9MX+pVTlU3t9TaV2Hf5KsWmZq+fqRX8D9ym9SFbIt0LdBf95vso4o67aCRcJDHZIj7IFoyERdGm3D4r0K2TSnwgMdmY8ptjCwdfz6zHzbTnDH5lFeUoKiiQQdydOFoNAtlCWOhCNq+SLTPWbZqQ7eZXX5fFZLs4Y7KdAy9kUzDB2Y3WE5P1CA7daFPLCaxPJZMfsvljsjUH2XTFT8JCLUysRhoX3vxPlBfEJJlBnFk/g1TZsIxtRNOWZIwc0rMP5i9dgvJoWCAVgRiVGIQIAWYLJUijIscBrlyMFyXSuOqEUzCofQdR0dzw4ATMTcRl8c54LvVBQ4CPzRhj6bSAMwZLj6aSKE5aaB8pwJ9O+RPueOg+VIUCsmjlQpRzJdktJ2ghhEim0bkhju279cAlR//RjQVGYMBF4zuzvsHTkyejOqRgFv9xl7b/Fptj6ldfSh2nW9TBu++BrXv2wbzZs/Dh11+iKpUUdRZBG2Nj/eXoY7F7116uuxXvzXssgY0xE+7CmnBI3ocT/WK2lbQTsNpJwiDzKE99IMhLGQHU012QkCCRQNe6JO4c92cMgOm6IdN2vA9d0nRmQd6b1yJI4uyK7/nm91/iP9OnIsmA+2kb15x5HgY4C2MuoOfWV+Efjz+GOsNCNA3sMmAALjjgUAE6Kntj5lpfNVTj2v88IkCU9qLr8MTnX5RFJfe8RV1pmqgLBlETNFEWUGUSpnqRyRjiaRQQhKap0FGqJi7YTznwIOy65VABbXymRbDxl3/fgTWFYQE4Bw7YHCfvvb+AwfmrVuC2/3sa1VQCEkx4RBuqjXDWGICZSiFi22iXTOHKk0/Dlh07OTHA1Ky6pVqPdRkUtNuqhpKTF87Dfa++hLJYTGxWHaaVWJctyTBKyHbZ2eegg2gxVVkSmhECPz7pdXy1fKlkvdu2c3ece/AR6OoEm/e6WCo1q41rJ9yLRamELGpVAHRVp2Ujg0BegBeBrwE7FBAFsqg0kykUptMosE307twRm3XoiM1K2qNntBD7DR0udYCoc/KcWbh30kSUhgOoDQYwbOsRWLpwERKVVdL+Rg4bgWN/twfidhxXjb9HgI+APSo5zYDAc7qYEiDw/cNp1T8QKHWqi+P2Cy5EP0MlQ9DuqXRNvvbJRzC3oQ6JUABdi4owarsdMO3NtxGQduRoFITjcyHPumeiKhKQOkhIRpDXLk4X9RTapSz0LCzGJWeMlbbzt3/dhupgQBRehADeYPKsVwRgLA+qTgngZKyjrZKW1OmSYBj9unZBt3bt0bO4BJu374Tt+6l4laxfBMazytbg+sceRY1TXyXLorhzmgLyE4Yh/Z4oGJlAyLIxuEsXyTbcuaAQ3QsL0a1dR/QqLEZPIyjuooTNOistoTbLn4pBKuWSjk5aJyAh7F1k12H800+hjlCQ6s6GJEYOHITT9z0IPQDZgPAqV6nM0ipHQjxuSLzxw3e4b9r7qA0ZKEwBB261Fc7ZeU9s5ukn1qWt/DqOzbiLrpw/G59Pew977rxdFmST5BFGBFdcfSOOPOokbLPV9ghYdBVVGyxqIW/hxxVL8PHHM6QEd9p5R/Tu2V3i1ervZa1tUMmmM4NqENfYkk1BtnzebutTHhqycUMoadgyP6gIG3hv4Q/4YvUy6e84byAfYEfEZI4CbpybtRZkE0t4dkyagmw68cG3kz/FkbuPxgWnnC2JPFprw2Xd7PjzQrblq7fA2pohaEj2QzjaG6FgDCGq18RbhRvpQQSDdBVV7qIyn2fsZEvNkRoa6lBcWCjuzN7xU9c3r2hE1zNxOY8nZdO9IBYRtTTrsPeTq746LUvCy9BFVYCZo/D0H89EoRR5sZqJaytM1NfXg8kLjKpkokX1TEiwQDalZAuazC6aUcDlWhTrv+nsDtSZ+SFbPl9ayRxhAHELEqg6H2TzGsoL2bgTVFudgWyom4ig/QWCgYUImaWS3LsNsq1bc1yfo/PBkl8rRPE3pl+m41yfklq3czZ2+TV3/ea+X7e3aTu65RbYOJCttmErfPl9BAnsJIkP6C4ajRQhEoshEo4hEg3J7rjBWA1BqnKYIjuTXZSKgnAo5Lo16PFDv5dKcGDIIkhBtiIJKM+BVzmROokPzEWwGmaoxAced9HGG0q+lv4LKdl0TLabX3sNDSbdRfNDNtrC224ck7S86H1HKncgxv7KD9mosNLKJ9lH9mXX9F5SxeDhgtqQRf5bM2egMmyCsaI4ea4OhfHhojlYtmqVAKwRffvj2H0PwptTJmLqwvloCAdFjdWzc0d0MkOSeVBUWQEDtekUVqwi8mE8qiSu/+Op2KJdewELr8/8UBRSZdEQliXi+Gz+D7LgpFsdkyfQVXP7IZujWySKomQaBaEI0L4EL783USBU2ABO2PcgAXxr6mvw1tT3kTSDKLQsHLf9jti+SzfsvFlfCexNGMUy+7TsJ9zxtAI18kwADttvf2zZfwusRRzXPfoQkgEgFk/ijN8fid269pFFKO3yn7dexmc/LkODLODT6BOK4ZZTzhBXTt6Dk08F2YAx998tUIL+CoeM3BP7DR4q8ap03CN/4bN+cNHMxfmk2V/j1Y9nSPKILrUJ3OFANu2WSRXaGtj4fPb32HLLYeImqrM1sqy5OKar3bX/uR9LrJTEUdxnxNY4asfd0cVRQulrvDVvFt6YNkWgRUE8iQsPPhwje/cXcMhnJWhg3L/b33sd0xctFIDCNnnJqWPw8Pj7YAdYFyVfPFIBU1zW6unyyKxyJt1t6WZroSCVEjgRctziZMGfTOP0/Q/EHkO3EoUOn3u2lcSlE+4W8EqYedIOu+KwbXeU738sW4ObHn4IdQSs0qJMhOkKGg27cVsIkIy0hXQ8jlBdPS4bMxaDO3dxoaE3UpFMo5226f3p9l1NfK+zUXqVcTogPmHhR4sW4PG330F5QRirDBsrYQl4oh0YW60kmcbhB+4v/SmBC78jBIsHQ3jtgylYVF4mdu5f0h5H7rkPCpNxcbcmHGM8vEgihaH9B4pG98nnn8XyhjoEigpRyIxxxUWIsf8uLESkuBhGu3aoKgzj/15/HasqyxBM2eKW2MUM4ajd98Aug7d0Avarforuz1QYst7z/QhrJi1fjHtee0VUeXGGDQBhu40+sWKcf9xJUq8qkMTl99+LWoI8IgMCpUBQVHQETFwoCYS3aQtTVFqd65O4bdz5GGQEpA4TEDGBwZsLf8Aj776NqmhYANhRe+8r/cHEiROlb+H5Eu6GnjWWij9GoF0fDqCekNFUKlfC+cJEEkXJJAbEinDVn8aKEvCfD94Po7AAkYICRAsLUFBQgMLCQhQUFiLUvgSp9u2xKhnHU6+/htp4gwAqKhAHFBbjyD33xtAefeQ6/LCd0GaFMNx4lWw3jFn50cIFiEeCMMJBBCJRMFs33W1NMyRti7a9/YkHUSnu4zZG7/Q7/G7IVighkHXUZYwvWWyn0S6VRq9QTOzEe+qwAew3dIZanRCHmy/fVq3G+BdfhOToNhTcPWzrHXDsDrtIeelkFdIn0dXeUVHJmtNpj4Rsr835DhM+eF/aHd3wDxmxDc7aZZQL2bzZgjPjnIYInphJ/oa13iPgL3+i47slISFq1qzEy08+it/vvydCVlLqNze30iDADeGGm+7CwaOPxojhOyJANz6tbtcZqalYM9Oor6/GG2++hpkfT8eQzQdg+512wNBhQxANBWEYvG5KlZMzXtMKyqmPn2x7awsZjpjGm+1d6YFayV1UVLKQGIhUrz350RT8aCvgz7HckzLReaSNgdm8Md/U9f1KNoLKSMpEYSKET9/6EOP+MAYnHHLMbwayLVk5GGW1mwtko5LNDBCuZWKxEbQRZgnQcrxQJBa/EUQ6nUZ9ol42yP2QTcUeYG/vq0+EX/QOSKZlrh+NOG6ojIvrA23+1iwbVsxoWlmJ9iXt5Hh/ok/3HAJc53qyscT4l4mECm2zLpCNFyktWyOQLWSoh/W6meaasMnfTANVlbVC+fyQTfNbeTDvzqpOa28ZKC0vazFks20DyXRK5NZ+yGamP0M4tBhBYw1MQ4XgbFOybdyBog2ybVz7/lJX39iQq7nrN/f9L2WXX/99Nw5kq6kfjq9mRQWyMfFBLFSEEJVssRjCoShiUSdWA2MEEUzYJqqqK9C5o4rVyX9BUTmpT67NG9mEMQNYW16GkliRZC4S5YkTdpox2SKBxUjVT4eZmoJocCFMo1y5i3o2lNQdNi3IdtOrrwqIygfZ3Am1yjcmu9gb8lFKCBVgn0CGi6m7Pe6iWslGyEbww9mChmz5XNS1RXVMMR0TidBDBegGrnvmUaytq0VhysbpRx2DYZ26C1C66OF7xX2PkOa4I45A/+JOAn34ScDG2kQdHn36Sfn/9vE0bvjDSRjeroNANpXBlEAojXte/C+W1VXLQplwTrn8pdExGMKx+x2ALTv2lIXfXc8/iZ9qqgTcEvjdPGacLHYZRPz2hyYgEQyiIJHCXWPPFRdLKjW4iCRUYmbPyx5jjKd6pAwDxYaBvx5/EnoXtJcZyQ+Va3Dzc8+IaxeB4F+POx67tu8qi1q+Kxf/N7zwFOZVrBUowuDhfzvocOzRRylYaGsN2U67/98oC4VkoklF3IGDh7oqF7X0UOBPBzGnfXguYd57s7/Gyx/PkMVat9okbh/3ZwxyYnEppY+Np6e8h0mff4ZwQRH233Mv7L7lcDcQPOHrzJWL8cBrr6AmrMLD//m4P6JbMAyjpgbJ+npUxxuwJh7H0mQDJn/+OSxTxePqjyCuP/0s9CHAcuK+fV9fjUsfewgVsbDAEqqXrjz1LDx8778V3GCMRYOALYDaUBj1IaXMocqB7xBMcoGvAAvVa1QJRi0DRfEETh99MHYbOlwgGt/9w/LVuPWZJ1EdCQuc+8sBB2NU34FSlwmDF1eUI9SuBKah/Cv4X9X7ZJQS4p7sKHQ0LJJkC85SVCcIaNEud57GynMV5lMf3ap1llWdkZOQ4tM1K3DP66+I7Rhf67IzqGAz8PHnM/D+Rx+LqzRtRUUslV8ElQ1ODK1YIoWYlRbARruruF2Mq2XhhosuRlcqiZ12ykD9el7PZ9PZc5Xa9UXMXbVCJatJp7FV1x4487CjJYYYFWu0D9v/T1XleOvNN3HgXnujX7ceAoZZLxcBmPrjEjz49ptKMedAtotPPQPheAP6RIpRiRQuf+g+WVxHDOBPp/4J1fUNePy//1VQ3DQw7vhTEG+oxYPPPC0uzJ3qErh13PkY7LgN62QuFz0yASvttKhhmEjlpANGA3W1ePOtd8RWogoT+9Mlj27WVIYBdREqw4JIGiphCUFucYLKwQT6FRTh2tPPkrpGMKUTQ+gi5vX4N8Ix9kt3/vc/KK1vkLhbBYkE9txyOI4ftY+b6EMUtADmLVuKyVOn4NQ/sI2FxJYErWyHvBbrAq+tway+j4qraOH/3nsTs1cul/Va90ghfjd8BBJla1HHzLPlFagvL0dBKol9tt4Gp+wzWvoR7Taur8trs7zZp3JLY9qPC/HgG2+gMkRVnymA8oQDR2Nkj36ugo1tiiBPqyPVOEGFFcMDqOdmn0cl2/hp76M+HERBPI3RW43A2eIuqhSvXsimW2LG8+lXDtlYsg01uP3qyzD2pOMEslGBTdUOWyMh2913P4zddt8f243YGYReGnypbktlAVUQjN4ANuKperz25mt46v+eQE1tFfr22ww9unfENVddiqDFGLYZpLGukM3N8rmBkE3mIU7YD7b36rCBhQ01eOGLGQLb2IdRTerV3mX3lBvS+2Y6Ze+miXLpzg3ZuAkYlcQHYUx76R3cfNG1OGCXPRH8jSjZGJONiQ+q61XiA7qLco4fDUfEvTzMfiscctRsHpdQcTu1pR6WlKjEBy11raWyjLHceHxREROlZco8Vy4A71BLDwh6b3Kdod1F9fc5M4wStjkhI+guahJM1ySUks3vU+wf0yWgqmXJAkVBNmdB42R3yDUH0K/C+lZTXS+QjbFwcgWry6doS6aVko2xVoRsNmqUGXIukxfHXZSQraZqDSKRenEXRd07CFifIcLA1qJkSzqAsOlG1uYuuiFLsbZz2yzQZoFflwU2PmSjko3ZRfUAHI7EZAeKMRuC/8/ed4BJUeRvvz15E7tLXoLkKGICFRVEQMAsmBOKBJGgmO7U07vz/O7MERAQQRCVICpIUqLkIBnJObOwbA4Tu7/n/VXX7OwS5E7UO/87PjzrwkxPd3VVdf3eeoPbDQd3o2yQrVKFivLQpF8nLQxO2vSxd1BFSkYfGsMhz7Dk+CQB2ZTBMqnkQZGLurALZmCZgGynZLLZi9H/BpBNsYDsdFEbZCvnL8Rr/fpF5aIEKHiFsSBbbDH+S/omn5ylPdkWHbQ92WqkSbqoYrIpUE8by6vvtD1e7HVE7FNYMyO0dI1FIq9zycF9+PC7bwXYS/PG4dkHewh4RQDu6RGDJPiAzBICKgRSKAWU4k9SEl2y+GGhmhwICch2frlUKRJpzD91y0Z8uWQhclyUexkIu9QmIuWiBAMoTfUyea/pBahVrx7GzpgmQBzXI2SWvPJwb5R3erEtPxPDxn0mPkoJwTCGPvY4atsMMxbOInvavKE4MCFsotett+HqarWlUOQ9XbhvJwbPmomAYaB8MIxXevdBM5dP2G6aCbc4Ox3vThiHApcD8aaFznUaoleH66Nm7DwOC/SewwbjuJdJkQ6kVaiARhUqwhMOiQQQlE3agA89dmQN6DBEPkYwYu/x49iTnSG+TFULQni3nwLZeB68N2v27sbbk8aJ1xOLGa7Paqak4MG778GChUuwaf9eHA4HkCu+T24Y3EkWj6ewBEqQ4SNj0uGA3+kUUFFJO0Ny3Xdf2QZdm7cQkI0A63uTJ+DHzGMo8HlkLUpw8a1H+sIXCIhtCNucAFGu043xyxZh5e4dArSIFx3Bk1AE7ZpeiE6XtED5cFgAA2+E0sGwSO2SKKm1AYnvD+3BUIKDbrcAcn+78160KF9JWDeaWacz+aSflPITlqa0B5dOGNVbADr0otBmgsbuvZfePPq532PHrx5fbC+CFlrOp4HZJUf24/3pUwT8ocz4pUcHCHi1ZNVSzFq+XNpKEkUpG3Q5UOQk0KZkVvTn4pjiWCDARg+/uGBIAiVee+YZkRFqWacG/TTwQsCKIMlni+dj9tafZNwwDOCyWrXRu/OtMoY52vj+3emHUaFKGpavW4VZs2cjtVwynujVC9Uc5Ggpr7w9MPHi6I+QBxNOhwMXNGqESF4+Du/ag5vbd0Dd+o3x6sihct8ZOjHgkb4ogon3Rg4VsMwRCeOVRwYIIPmPkUNkDKcUhfFm/4FoaPv1HQTwyQ+zMGvHVhSI7NQhPmK9Ol2PS2rUQU6WYsXy75Xfo7pT/E6yaZbt24PZq1YKyMvx06Pzjajji0cKpalwokmlKsLQizWs0feaIBXBMc6k//xmPHaeOC5yN7ZZ15ZX4OZLL4+C9ry3B44fRYVKVfHl1ClYt20rzq9bD3263iF9cvOxI/hk8jfIpAze6YSfUnNTsTqEsyZeVuqeizTVHi/uiJK5qrFqSeCKLxKWe355rTp48rY7RDZqUy3k6jknsG9zPk6Hhe+3bMDnC+dLGEKhwwm3w4l7br5Fgk2YCFrZDiHhmCLQpkHWWJYtU/oKDAXYfbdzK96f9720L8HyWy6+BD1aXl1SLiqbYb/kqfa/9dkok413IOLHi/0fxbP9e8Mb4RyvnrEaZBs5chyaX9gKl196tZj9yZxf+nKjQBv7sgLcCgNF+OqbSfhi4lgE/NmY/d1keIQzzOfHuWGinb7VT8OMs79XcAnbj63IDWR7nVi8ZzuWH9kr64GAS43RKIMuGshwbphsJwUd2HgIAUzBI2yWK2MqufwgzhEXdiDR78ascVPw+XsjcUnDC+V5fMpuW/oBcM675y+Ui8r5xaQklTo/7cnGdNHCSF0JPohNF/V6E0Df5XivD7SC8XnccNpsNknztP+Qf8UZKz8/PwqyFfupnb5RlD+aAwUxwZulgw/0lFESCVLrBu3JViITIBp8oNaxJV+2TQI36/Lz4eC6iCDbzwFsqhnPDLKdjjmgHzxnA7KVPg+ZuMMWsrOzUaF8qop0LXVRRNwVA66kJ5vlsJCXcww+nx8J3r2wir6HK7IKPtdeAdlgBctAtnM+YMsOWNYCZS3wx26BcwuyMRcxEK4OzWTzmy1guGsLyEZPNh+jvWNANrfNZONDi7taFVLLKxabw6mCcUpv+pwGZEtKSFI7UwQaaA9kBmEYx+E19iDiX3oyyHbSw7TU5szvIBfVINuS9HS89q2Si6YGivBa376SLkqmQWmQ7Vz2Tc2EUOmSwAfTpmPJYZbTQJua1dD3+s6o8e+CbDZDjgWgBtloqk7p4yufjsLuYKFQ8Lu27SCeTRdUrSYMlz+NGIxsN6WBTlx6yUWolJAopuSyDHI4kRcIYOmyFQLGpARC+Ne93dCkXIosbN/4ZAQ25uchy+cSIiAGyQAAIABJREFUFlTd5s2wdstW2Vv2RSK4+6ZbMGfKFBjBIDp27Ih5S5fheCgohSkXWQTZ+nS8BU1r1sLKQ7vx5fRpEtBwni8B73TrKUAjC2oWzvRJe3nMSOz2F8oC/ILKVfD4bXfjPPteUUr6zfpV+GzlMpEiVg5E8Fb/gahj+yDxishK2Q5L2DrHDMpZLTTxxOFvD/VATTDpVLF+CLL1GjYYxzwETZwKfAyF4CWry14b6nVbVLhDdg5ZDFxgMunU5YI3FBKQ7Z1+A9DADj5QTJswFuzYjonz5+FYOCjFDH2u4rxuNGpyAVZs3IA8jxNBl1ulIlKiaaekuhheRcmRDbSJp5swgxQjhSBQJdPAm/0GSvmxYP9OfDRjBk7EueFn0rAZQao/jME9+0viJ6+ZBT4BUwIkz48ZhiyRjRaDbGTIVTEN/LVbL9QCRIpK9iHvjTbxZ/sS0Ju8czNGz50lBX18yMLrDz6E5gkqVZHfpV96Foj1hzlVna9ldbxOjpdvli7GkaJChOjHJYZ4ym1ZOfsxgOLsftef00AP/bQICNcpl4p2LS4T4IKgDcHdhYf3490ZU+R+JARCeOHRATJHbN72E35cv175lxmW+H8xiXJvTpb4bPGVZDlQKzUV8SHFZJMEUIYnBIN4qttDqGqo5FRdKGofPf3dP2Ydxxuff4YcrxMOw0CzlIp48o575N5x25396eMJn2P9nt247tbb0KhxY4wdOxbH0o+g49WtcXOrNnIenAc+mDwJ606kC2DWqGFDtGnVGqM/GSF9KcHlwv3dHsbgMaPkHMtHDDzZsy8O5p3AqC8nyGcInL/YrTcSnW785ePBwtpheu5r/Z5AbbvCYFsNYlqqT3lB8tlCaW3vtu1wVe2G0l/YMrw+/tShI7x+9sFF6fswauq3KHQaiI9YeL1nX9SCU9qboBLbSoVvKGaxdqnmsCQLjPPA1A1rMGbZQgGgyaZs07Qpera5Tnzx2GcDsPCvoUNwJDcLvfr0l9CKd4cMgen3o+/td6FB3XrYnnkM73w6BtketzD/KF8V76Ao51KBFAJ2S6KsIUEhlMYSWIsLBRAXVh5+lBgzXKLlebUw8I57hEmngWMdtkKAjX1t/NIf8P36dSpt1MPjGfA4nPAEAoiLqGAFgtv1qlRB51ZXouV59aLhJbw2lYqtLB50AMW8A3vx+owp8LsVS/juK6/C/c1blPBuLOGHcC4fdv+lxyrRcyIB/GVAL/yp/6PwCpNNbQOYEvHixrhxk9Gg3oVocelVcJiu04JsJeY2G3SjbO7IsQPoN+ARTJr0KZz0sBX44ncC2cQDUQlOuYnGzVOmimZ4HJi47AccQhj5HiUPV76Q9nn+DiAb29Np2puMlgVv2Ilyfhe+HDpWJKPVUyrLWuOPB7Ipb7LSwQd5gSYoLKoFt6e6WuNzfe/ziSebl4oVbqSLL5va9FIJo6p1GHammWyqn6r7Whoyjf1dBR/4xSbgpEyAUuO6eFWvnujhiKkyAVIV/hT9vpPkzyUPRL/LnLw8AQzPKBctjez9EiZbAZls9IJITJCLPdNmQ+z3BiIKZDudJ1ss0CvIsWayCZKYDp+nCOXi9sKkJ1tEMdmctlxUFWSliqWTGp20xDhEIpUQCDdCYsU7AFwMyDKN+4BadPFfOguXnVZZC5S1QFkLnLMWOLcgG9NFGXxATzbKRQmywVXrZ0E2Mtny8nNiQDZDWA2ne+liXjPZ+LCVTRtJu2SCFqUVx+HB7hIgm8vIFrmoflZoM9WTEo1+I5BNP614F3TxURJkC+C1vo+hiW0mTaaBtErpJG47CODk9jr1Du/JRq8ERRQnnaABkyyHzPwOCw8eFEbTlVWrYsBNNwrIRpmjAvtKLURsk3j1t+reSSKsHdsey+gYv3E1Ji1fgjyPW3yLHr3zPkz4aATSEhJwz/334ZWPhiHfrRhYl19+OSonJkkiqJYD5Pj9WLx4sZh6lw+E8cp93dA0OUWe/ou3bcJHs2Yi1+PBVe07oFb9xnh/zEcC0pULhPFC7wEw/flY++NKXN66NT4Y9QkyzFCU+UPQoUPj5rjuytb4ft1KLPmRYJ6FFtVr4i92IiMLavoe/RQowl9HDJXikwEEA2+5FVdVqyXeROyJhCiHzZ6OuXt3S3FwXtiBN/r0Q03bt40FeQ4M7KaH0tcTsD7zmLRr1aIg3h7wpKRysoCnDE1AtuEfSPABAUHDjAggyDRCyrbkRbCLS3xDyS8iDuVTRX8bSl6LnC7xMKtaEIiCbCyuebcI8vKaMmDis+9nYM3WzdK+Xbt2RUJiIj7+YpykptJwXu4wk13dbqQkJCA1IQHJCfGibChXLhHJyalISknGnuNH8N30GcKaubhuQzx8461ipv78iA9xxGEJWBChDDBsoWIgiMG9+gswolmAZP+MWjgPs3ZuRV6cW9iANAZx0+w+pIz+29ZvjMfatJfiXINmGgQjsEuQbdxPazBu8QIp6OnDN6h3P9R3uGXFRxAgdveb7V+6bxcvx1Uzsx/SdF95fVl4cfRI7M7LlfYJO3k8DXv8ez+1ryKNl7ln4AyHkWiauLhyNfS78165PpFfUrqbfhDvT5uswiwiQLsWLZG5bTu6tmuPBhWqCHDEPsh5hcD26NnTsPowuWPA+RWros+NXQSYJKDEO8p+xrHNtlf+XKpV9BXwWpU82sI/vhqPTcePCUMuPhzBGz0fQz2XN5ogy/76487tGPr1RBheL555fCDys3Iw+uMRuPqKy9GhTTthSE1csxzTVq9EoccNy+vFXV27yHwze/ZcHDt+XO5zk2bnY/2mzQLoVgoDA3s8hlV7tmDGD/MF9CLA/FD7zmhQs06UyVY+YOKVvgOQBgeyI368MHIEjjgd8j0BhwLEyvkD6N+uI66u00j6/5HsE/j2h/nwetzofsOt0tbsGwTZZh/cjY9nTkeRk0xJC28/0huNXD65Xt1+hD5UaylWGedStpmWiT4/fBAOc47lPOD24a8P9RBWLEE6fj8B0EmL5mPuiqUoX7EqHnroIWz9aSMWz56DOzvfiAuano+DuVn4FxNMeR3iIUg6jR1aJwWsEx6P8jt1xfsk9GVvxjFhOxKkpDT0ijr1Uc3jRTUy8WyQXafx8uy1vJ/nfQQRjPxuOlbu34dcyrXFPxV20AgZixEJjODzWJg9DJSJhNG2UVM82L4jqtnXp1OFOUuxD7E/Lj1+FP/v64mKyRYJo9u1HdClwfklQbZzts75XzlQDMgVCeBvT/XDwEcfhi8SgNNO8ma6r2V5MHXqXKQmV0frK9vDsE4NsmnGv8hH7RcBKgGpjBDeePdlPPtMX7iswK/EZLPXATYoVrwJpE5GZKaGGbUD4d+QGcvgkGy3hY35mfhu41rkeF0SQMLnmazZYq7nt7yzmjhE1rYkjJIRGnLAnRHGjLFfY8fynxAHVymWf4x3rX6y/GrszF/IZFOLiOImjS6Q7eWF+Cp6YUV0umgtYbIpkC0NHm+SgGxMFKVSJSHOJ1JRw+lS3myxfpfCZNMgm+uMwZt6vc8zO1MmQOm+EMWT7OCe0iDbyUpKfZ2lj+RAbn4ejFiQ7VS7b6cC2TIyT0DFmf576aJRJltioujtSw+e6ICOOVc2TjBsiVy0csUKJ6WL8uHKXRlZxNi3WnuycScmr+AY4nyFSPLug1U0G87wj2Vy0d9yhin7rrIWKGuBP1gL/DogG5ls67fEnZQuSiabDj7gQ9ip00UtA4X5ueKVoOSiJT3ZTnrkaWmaLRctDbJJKW4z2SgXleAD1w5EQTZ7MfHfBrKJXDQ9Ha9OUZ5sqYFikE37cykQQBV0eq2mhJSneJ3mAk8Fsumocg2yDZo+A4sOHZI0qNZp1dDvhuvPCLLpZbP6WbyoZ6HPwo3FPgu3Tf5cvDh2NE7Ykif6djSuVgPpW7ejhjcePR5+GK8O/xAFTqBAQB2Acif6n7Dw5y6xQEnCoqInWwgvP9ANjVLKyz7oCVgYv2YFKjZqgLiEVLz/yXDA60VKUiK633QrqhheARHYdmRLFcLER59/iqp1a2PF1k2ylqnqS0D3+x7GZ9O/xuFDBxAfMdH1iivx4MWXC4DGz/JaJu/YgtFzvhdTdrKCPnzsCdSCIXIpzT5jmuHWony4LAOt02ri8ZtvE0mU9gPLE5DNwpDvpmHZwb3SepUKQ3jn8adQxy7idbpobx184HCgaf364plGVgr9ejQLQd3bYnkLmVWUja3Yuhlrdu4UzyqCbPRkawBHFBjR6aKUA56Aifk/rhRJbotLW8oO9tbD+8S4HfEsI+gRZQjYygJag78EazSjh21bgDDmzPkeN7e+BlW8iXLNK7ZtxvA53yHD60Ke1wsWja5IGBUCYQzv3V982wgQsR+uzs7A6+O/kMCC2CKf/YEMPkr+Uv0h/PmOe9CiYlW5NwQ9tLcUC3oCUmPXrsCkFcvhd1P2G8TQxxSASZBNucsV99roNmtMkkhpqJr/RKYYwSSGD7w4ZhR25ucLYMD+Kul3URmKYmj8O79T+sUCgIEOvMZLq1RH79vvlnbhd67NTMccAjB7dsDvMCQsgIBrUiCIh2+8BVfWbiCgGccdmVTsqx/PKgbZmleqisdiQDbePwJKvD9sP7ZJsSOmIiH5DXVPtgYLMfCjYSjwUTJsoXWjJnj8muuiDE9eKftrtmVi6NcTsHXXblzV4jLc1K4DzFBQDPqP5GXj9ZEf46jPhRyfR5h2ZLBor0wCxdFQFcqOLaZYWkgNGxjQ/VF8NW8GthzYJ4Av+/7l59VHp7Yd8PonH8rvCmR7HFXhwIdjR2JtXh5y4rzIdyo5M5lsyf4A+rbtgNb1GmPzzu34YvI3yPUog+4HOt+I1g0ay9hg+323fydGzJymAKFQBG890htNPPHCZNNBAsoXs1gOp8EqzulzD+zBh9O+RZbHJfLch69ug5ubXogqdptzyObDQroZwlvDhyE7Jw9du3TBxY0ay32Js+dTSpL3ZmWgMC4OfgagONyS/qk9qjRAzJ86ZGDopE+RXlQkzNemFSqh34234zwYMlZ4v9mn9KYJQUG5d9KvQ3h34gRsz8xEvsepEo2hWI++EFApORmVU8rJRgrDa/JDKiXZiESQFLJwy2WX4YHLrhKmnpaOak829scNeVn4y+djBQgko67XDTfi+loNpE2i7Lc/2Grr5y8nBiQxwxg79D1ccWFjVE9OgMsK2TZQCmRb8MNy+IvcuL7jrYDpPCWTTT0TiplDSgqoQbYAPvtiBO5/sCscph8Ogl3nnMl2FiBbTGACbaEYaELGMlmy325ag605GZKkK+FFcu6/H8im7x9PQYBlk+xQF7K3Hkb2zqOY8dnXEnrwP8tks9fFxf20GA1UABeZs6cG2TzeanB7EhHni1dBLLZcVDHZ3LIJrkE2SYa1LOQW5CGlXDm4nf9dIBuvvzReRpCN1/FvBR9wcszMykZKSoqYTEsMainEOVbyKY3M9ziMqCcbk3MEj7bPqLTMNPZEOTgCIVPSHTSTrTQ9MHYSKsFki3qyFSApbj9MerKFi+Wi3DOSLKqfQYjLPNl+fpove0dZC5S1wP+VFvh1QLZcfzNs2FQcfOBhsqhHyUU1yEapKB/ETrcSKhTk5cSAbGfnycZiNiMzE+USlCebGCwLh6AYZLOCy4HgHHhdu+C0mWzqMXEG1vNvxGTTZ6GZbCw+Fh9Nx2tTpqKQIFvIj9ceewyNbDkcC9/SXOtTbaj9J72Xx2GRxaKSctEh07/HwsOHpOhsXa1qFGQjwyP2HE4VvKBNbHlMFptksZG9sAdhvPLZJ9gRCCDP5xYjcaZ4xoWB5FAET911D2qWK4+vyURzO7HLn4u9mZmy7iCTrX6t85BIcFYCDJThfXIgiIeu6YC0uHj5nomL5tOJD1keB47k5GJ/eroU8GRZXNqgARIMh7DOWHTyjycCdGrblpAG3hz/CTIKCM0AD3R/CKM+HSs+RgxX+PN9D+CKlIpSePNFX6GRKxZh+trVIkut6vbh3Yd6CRDJIpGAxA5Y+NOH7yLH4xYPuAdaXI67bA8mvkfLyXYyfOHbr7D62GFZSwnI9sRTqG0XqARWKJvsOewDASd5Pddf3QadG1wgTJgow7GU1EIzRyRddOt6TFm+VFhvPL4G2bThuXLsUSAOC222AttTBymwX3y7aS2OBQOSWKlgXnVfxD+MigayLLgO0/ILmrtHIri2UVM0TK4gxTbP5R+ffYKt+TlIqFsbu48ekWsmWDqkdz/UEDmUat+XPh2Jg8FC8YhLqZaG/RkZUmQRWLz8oouxdtUKJIVN1HB68ddHKBt1RIEPjnGdYvrp6hX4ZtUKFLiAxHAYwx99UhhzOlFRm9WrREcd7KHSx2INmbnpyxevk+3CtsqEhZdGDMPe/DxhDIlc1AbVBPwwTLs9CIWf/e/sm0w1pVy0WVoNPHDPvfhmzndYvHkjsrw+5HoZCMG5E0igZC8QFFbnLW3bosX5FyArN1clY7ocIhOeOPt77Mg4LtdTJ7U87rvhJknIJPOIfTMpYuKiCpWlP2m5rZ6fYsGRmds2YfD8uSoVMhxB39tuQ/sq54nxvQZHNKi+PycbC5ctwU3XdUKck9Csuifploln330Lx+M9KlnUSbYlpcAq1MIdiQhTUrWzoZibFpmKDvR5sBcGfTpcjhN2OyT1tZxpoFe3Hhg05iPp30wX/WffxyWhd8/RQ3jry/HIcruR1rghNu3ZDTgV2NqPTLa6jWXeG/z5aGzNzRGJLY/3t74DBPDltcw6sBujZk5FgVMx997pHguyKeBfeoZFYTnP2ynHVCAs8OHCOZi9ebN4LiaETbzXpx/q2XJTnbbK9+fBwrptW3A8KxutLr8CSZRsx4DGmk1IEIwMuyxY2J2bgR0HDuFETjZClI/73EiKT0BSagoq1KiJvRnpmPjddzJOE8JB3Ht1G9zW8EIBRdn/FUhYDMgSFNyYnYEhkybieCSCACXaPAfLRN0KldCp1VW4oGpNGcvsJ+x/BNR/2LRe5l72Nyd9KwNBvNX7MTRwx5UIdeDcwrlxSyAfz478SMY2++GA2+/AtWm1BJTTIK/ePDpdsE+s8uk/eeb9136G6xgrgjWL5uHEwT24onkjCJzKdG0pcr1Ys3oT9u3NQJdb7oZheYTdpbe2ThZ9xmwTCFAVBowAps34Ejfd1A4OcUb99T3ZTvI8i7kBWgaqAg+cOGQGMW7ZD8jxuVDgVLJngmx6OySqArC90c7FvSxuJU3zUWGQ2pNNPwvIYCObjX8SQm7sXLwBF1ZvhNee/wc8p2CynYtzO7tjnGMmW8yXKs/HYpCNnmy7D9aFlot67OADX1w8XC6PpHNruaiLHq5MFSXKJvNkSZDN4yATk2oKdf6n8/TXTLZTyUU1261EO5VgcJ4sF9VMtjN9nzpdh0hbzxpkU52TmLWFYxmKyUZ9vdoBLQbaSt9UfYH8bG5+gTRaUkK8eCBIxHmpD5QuYXiiwXAkymTjbpIqikq+Yhc1YdNCWCQnFnKz0+HzFargAz+ZbGXBB2c38MreVdYCZS1Q1gKnaoFfD2Qjky1ktgSDD9xMHdIgm9cLj73TxV0upg8RZMvPZbooPdmMs/ZkKw2yKQN+LlBDEnzgceyx00Xn/U+BbK9/O01AtqRQAK/0eRQNbbmoZpdoU/SYpeAv7t7abEGniw6fOQuLDx2UBU+batXR/8ZOdvDB6UG2EjHq9o4X2Rf5MCSF87XJE7Du+HFkeb3CYCBmIcBG0ERNTxxeuvchKfJZQBNkGTTzK+w6kQHD4YTL6cA9t94Gr8OAI2QKe+e8pBSRhBFcYdHHAu7vw4dieyQg7Cf6BxHI4xKFC2KyMARciwHpEkNh/OPxp6VMnvjjUsxZv1qkKd6kJEmxig+GUCNs4PU+SspIkJFtRZngsMXz8f2mDcI6rJWYjNfv6SYgG+8TQcU5h/di+LeThQFDtsZfb78bl1VOk2tkIcnVD4vl7TDx8ugROBgOynk2dHrx8iO9UBOGABexIFsGPZEMB65p2QI3NmspbCxmIUaZbPb6TjYpCVDYibGz1q3E7HWrBYSoXBTGW+LJpkCp0obnOgl24aYNqFm3LirFJQr4+vLno7A3PxdBJ6VqZBbaO/r2Yo9jT+zHHC6YpjKHFu+r9p3QvlHTaKLquoxjGLdoPi7o3BHDxn+hUlVDEbzXawAqwBCAb/TMKVi2fy8KnQ4kJyej/Q034NPJX0nkhi9kou/DPTBh0jgUZmeLhO+SGjXwxE1dRW6mAw20XHTsulWYtGIpCt2G+D8N70PGoUPalveAgRD0ikyJi0eCfY9pzc+NZ1UXqPI1tqjXDE22y3FYwtSkFJZ/rzg//z6DTUWK0HVJRbjwP/aTJDjEs2va6mWYsoxJe16RptLPjmeW5A/hqkaN0bZRE5xXMQ1T5s3Cqs2bxH8s6FBBGUEnGY1KSEt5Kf32XJYFj+3LVtkEBj/xdNQjTKc78po1K4oAzGfLFmHiT+tQxDCQcEiCPJobPml35W9HYNKQe8p+pNtMJxITkJFk4dEfY2fQD0flCvBVqoSdBw6gMBIUn8U7O98ABIPIyy9E3YaN8OFnn8Ckp5jTjY7tO2DmrO9F9aLZb24TaNWqFRauWCYy4sr+MF7vO0A84tg+C3ZswYwfV+CG+x7EGx9/KMARmaf92ndEm7qN5Rz35efglbGjUOBwSBDEZXXqo2+nG6SumXtwN0bPmI5CJyRg453ufXC+h3JLXnMMyCbPH9FECfDEPxTo/u3r8dhw4pikvKZaFob0JGOz2M9Nc+AI6PEPP8fzZv9UfVCBuvo+cG5cffQgxs6chmN+vy0btaWqFsedan8Cl5SJ++1AGgKq5f0BvNj1HlxWpZqMfe1HxzHH4876aR3GLpiPLM7PLo+M83JxPtzasTOaVqwu8x/BOZ0iqqXZ3CCasXUjJi2cL75zBCPvv/Qy3N3iiiibjWeowERgbySIgUPeE4A1IWTiyfsfxGWV0qLzEedQ1qh8pkjm7ykYFH9UkI3zKDctirKP4a1X/oonHnkAHosJoAqEMOHB9u37sXLFJtx/3yMwTI8AQWcG2ezWMsIUZaKgKBO7dv2ESy5uBFjKjfDcM9nOflmiQnMgcxYDD37YuQWrjh1ALj1IJcQlVrRfPB+r9M+z/54zvbMkyFaMh0Q3jewPa5CNTPqEgAvrZi7DY3c9jPtvuUuYbL+aGvRnL/PcgmyxQgj+P2e6kky2OsgPNkNBYQ0QZPN5E2UjnWxlt9sJXxx/ukGQjXJRIXhLs3I+U3LR1ORkCd78OZBN32LtyWZZJsolJp7Zruw/BNliATvN4KMnm4tMthwmC5R4FSO/6q/V71ykKU+2LJRPqQA3ab4llhGnuZsOQz6XX8jHJwRk40u8Ukr5xOgbFHskgmwSfFCBElV+5szdkSBbJELU3UROrpKLJnr2Av45UU82nS5axmT72RFY9oayFihrgbIWiGmBXxdkC0ZaCMimmWxeMtm8XptOzoRRrzDZaAdQmJ+PCqmpNsh2ak82zdrSD0EFsmWhXGJC1Mg0FmRzG8qTDZF58Ll3w2VliSfbzz7rflcm2xG8RpDN5ZaC7qXeythdG1PrJ+a5XsjJYsIugFhMfzJ7DpbvPyDAVLvqNdHvho5RkC02MS5GVWe7ERX7OLFgZEF1FCbe+XICVpxIR5bPjQKXGyGXIZ5fyXHxiOTkiV/apVWqovttdwrI9vXyhfh+60YBvKSAEKBMseb5h6mVBK7qeOPwl/seRPW4BAGj/j7sQ2wNB8VUv9DDRaEh5u46/ZIFMMMAyIZK9pP9E8I/Bz4Jr8ONLQW5eG3sKGTGeRCg/0YkjHL+EG6o1xC92nWOSuJY7B6FhVErl+DbtaukUKzo9uG9h3oL2MC1JAvWt2ZOwfrDBxAxTaRGLAzp84QU19rHSYOJG0w//i4+dG4BPdrUqIknbuoi7CAWwVp62mPYu8jweaRopl+VNxiEj0wy8YfRFYAZ9axRaYOKCaTTBmlwX1ouqgEQzgY8JzJNjlEG+eEg+C0T3e+4G6lV0vDmhLHYm5eNsNMtazImLTKoQe4N+aNWGJaDyaKGBFRwTUjftH7tOuO6Bo0FlGDxTEkqGT5r8jPw7vgvBKT0hoHXevWTtpnFNMrlS4V5RqTu4TvvheFxYej4cSKZSggCT/V8DBnZxzBuwniYTkMM3W+9tAVub3mlyHF5HN4n3odxG1dj/JKFIutNilj4oFdf1DLcAi4SJHv+w/ckTCPeMnD/DTeiQ+OmKCfudkp4q1fHCojW4jwFYmrGEn/qdMlfCn5HaxG7vXgeBPGWH96DIV9OFJC6wOtFnosm3ED5wiD++djjSBM+CjD6h9lYsm2Lkq/a7DCxY7EnDX6G63jT7ZDPM2W0SsjEh33ZP1V4QWzCqgZ36DE4auFcTN62CUEmtQYC+Nej/dAMbumrvF38o+cSDdzruYrXxf5FYJnH2oMIMsli5nzzzXik52XLGO9z7wMo7ymHIoQEuPzgs1Fihk7Jkc/jQbjAL++rVaMm9h84pFI1GTohYSBhBSL37Y96cMi1aB8w+sn9Zeh7yPd44DUj6HvtdehQv4mAWZynhs//Dou3bpWCnvPDi90eRuWkFCw5uAdjpk+VjYHEkALZmnjjBeBmBRTrk6kc2UqCbH+Z+Bk25WRKmE15w8DgR/rJnK5DE/j52DZju+n2F7DVUveO4BtDFBYfO4z3vxwviYuUaFJK64hE4LaTp6XSI6lBxj0DEMgSdMickVDoR+2AiZd79EK9xHLSPvxugmQffDMJS/fuQnZcnFyrKwLUq1MbN3a8Ufg5O3dtQ9bRo5LoWi05FZc0aoQ0X4IAbpo1+tcRQ3DMoZjGbSql4anb7pA5ke/RjDnOZ5T1/3PUSHkOcE7qeecdqJ+UGpUrn+vn2//esi8MRALocc/tePvvL0j4gdPS4QeKSm3CAAAgAElEQVQuHD2ajXHjpmLg489FQbZiJVpJmWZUTiwLqLAw2RYvnYOWLc9HnE8x/7mZcCrSy3/SbqXtKIrtI0pz7GzQ0FBJ1ATZKE0+ZITx5bIFyHAbKHAXBx7YsNdJxvj/yTme+TMxzL9TvdGy4LLoJQokhT2Y/tGX+HbMRDSt1RCuPyjIptqez3QvIqbyZCOTLdffFEX+8+ByV5PgA8pFaQUj63yfRzzZ3C5PCSYbe5zgSPl5soHmdXJ2USz4071OB7LJU1jjx2e4qRwDZ+vJFvX8I+vTZrJFQbb0ggL5upKdXNPVNczG3UbufQJ5uQVISkoSrxM+hHV0tT7X0kimPKi501gUkPfH+TzK/YNMNkoFzjAz8vvISmNsK3W4fBU7t9jfyIeB7csmN9XiZ5QMND//GOK8fsR7d8Hwz4XLWg2PYzfcdrqonFmZXPTczzdlRyxrgbIW+IO2wK8MslktETG4w5UEr4+SUZ+YosZ56NnghtvrleQhzvl8LlSqUEF27t2GA05nMVhTumhVv3NhZiAzMxOJNsgmlgcsdYXJlgW3YxfCgaUwQnOFyeaGCj74bwXZWHwuOXoEr06Zhhy3C17LQteOnZDGBDYzIoVl9NlealPrl3XQ4p1hejwVuT2YtmQxdmfnSGpc2zTFZCNLi8VSLMhGz32dUaELTD64JTLdAgoMA2uPHcGrn47B8cQ4ZHpdInPjvXOZFrp06ogVc+bByCnA5Q3q4+YON2DxprX4dskiZLkNYd94Daf4P5HlIusCAkxhUwCc+r44vNr9UWFYsAglQLgNYbz2xVikh/3St25odQ0ubni++K8NHj1cPk8PK4JzjeJThGnBFyWZ/xw/Flv8ufB7PHCEw0gNhPD6A93RLC5JjOLJ1tHgzeTtmzBqziwU0mspbOLdPvSBUiKEw1YQfxo+BAEmekYstG7QEI+36yyeQ7Gm9JTmDls4B4u2bUGQ6oCwid5t2+P6xueLbxKBIIIETGLsOfw9HPN5EOCS1DAkIZDMNAIl0RdTLWlGzsAJAikuVaSw4GbCqDsQQlphEO/2exz1Y5hsmmVCwIMAyDcrl+GbFYthuVyoZHjwaJ++eOurL7A/N1vGXo3KldGkShV4Q8X9kuEZLOhzYWDFpo0iV0wKhTCg7XXo1KAJKtjXrsHFxTnH8Ob4cShkW1vAi4/0we7dO/D1nO/lfAksNGxQD7e37oxjRVn4cOJ4+bvEkIGBPfpI20yeNRXbDuwXORslpw9d1xnXN2wqjBj2avYH3qcxc2eJDCkhDLz64ENoFE+IBNh09CDe/HK8gJDxYROvDHgC9Qy3fF4btuu21c2s+7+ah/ifmlE0qPRLxqLeSCh9DN6XI2YY01ctR7WLLsLOvGx89O1k8carWOjHW/2eFjCDQPPQH2ZjwfYtwuSk3021uCR4uI62pa4cE+xrxyJB5PsD0oeqhCP4qPcAYWsSdNI+XRzTsubXgOXKpfh83SrlQxiO4LHbuqJ9pRry3fycZkXyu1TaZskgCQ3iso/1f/8dkVKf16QRDmYeR3oee46Jay66FBvXrkOBGcLFV12JBT+ukgJcgKKISsZMMpzo91AvfDrhcxwtKhRvOtPlhCcYEpDt7cf6o5EtCWZbEkSi4+EzH76DTA/TUw0MuLYj2tdrJGAZz2unGcRLgz9AoZveacAV59XCXbd0wdJDe/GpDbJRZvr2w4+iqS9BQDIt99Tpmbpu0Z59HN+vTP0KPx49hEIXx6yFd3v1Q104ZTyQFVbaAkCXMTqtlBMWgzZU8ATw508/xi5/ocwtlBVe3bgJWjVrhoqJSTAilkibKBfef/wYth/Yj4PHj8tY5H1PiERwQUIqnn/oYVS2Q0bYbyl7nrBkEb5dsUy8EsmCu+6aa3BhkwuxeO2PWLZyhc0qI8NTsYI9Zlju1V2tr5V7TQDwg68nYkPWcRmPF/sS8bcHukdBb44bzp1sa5VcasmcHW+zRzmHa/+2/8sgmxozBNlC+Pufn0TPu7ogJd4FlxUWCMeEC/n5Ybz66iC88vIbMCz6I7pi7J5OD7JZjjDgCOOLLz7GffffAqdFVz8SWRT3+Vy8dEBR8bHU+ZCdp5/f6t+KQTZ6WXIOpi/ivF1bsObYQeR6HSiiDQg5dsKkUq+fgcDOwSWc+RvIFHVFGHpgIJSej6VfzsHmRWsFiOZ8HNt3S5OPzsHJneEQvx6TTTkBF6eL+q362Lm/tgQfaJBNr/H1RrrHy410D5yUg9LT0ZaL8nnCdskTT7bkYiVlVA588iWeCWRTfevkwKLYo0hlEEGJdNHTBR+UBtmUetOWi+7PzrFkV1N15WLQy44Q151fX2RungLZxP/hLF/s7P5ASBZ5Xo+ymOUC+FSvqAZbHtRqSGXn5iI5iUt1RQNWn7eHXOmYNy4Og5yGLQRC2QKyeYztiMMixLk2REE27ieqBjszb7TMk+0sb3LZ28paoKwF/g+0wK8HsjFdNITLYDpqwhXjyebxeeHzeOH2euBx++AQXyELBQV5KJ+SCpfDkIUK6eWyeeNkJFvMs0xvIjlkGSogG59hDhZZfIoaJpxGBE5kwOnYCSuwQkC2OOfJwQenvcG/A5ONu/sKZDuKf02ejJy4BJEBKY+iMNwxAFvsIkAvMOSJf5aVyamCD9SKgQleDinIgoYFg2y6gB/XpqVh4I3XC0DEopCFdKwXG8EcLqKiXmw2vU2zfDJgYdwP8zFz/RpUb3kpVu7bg4JQQJIuu3XpCk9hAAe278B113bAkg1r8P2KZSKHC3ooOzTxQJc7UTmBJS2wdvM6LF65UryqKvgDGHBLF7StUUcKZZ28OHX3doya+x0K4rzy+We79ZGieuuxfZg8fSrcpoGKFvBuz35SAPKatH/S93u3Y8S8WSgkOMZU0bSaeK7jTZIISjYhwQeOGhaUa/Oz8Y8xo5BJkAgG7mp7DS5v0Ez+feyMr7H2yCFpk9RgGH+690FcllpJzpMvFswEgBbt34lh380QiRXZdhWCEQzqqwIAuEpi8cpz2wsLjwwfhONeJReNczqREmLRrPzlipdOSrKmNz3JABIjaZjIdVhyTZXyi0E2FvpKmqWkXMo7L4KXPhyEbNuMvssVV6PFxS3w2sSxOJyXK2DnDVdejS5NL5Y20cAKj0EW3GFY+PuwQcIkJLPo8Ws7onPDYpCN94kMswXZx/D6hHGSlkgG3LUtWmDF0iUIC7vVFB+969p3QHK5RDFXn7dmtcwVvoiBm9q1R4ovTpQR85csghkJIT4CpPgDeOrm2yRFUadDfrdvF4bNnI4cMt4s4KWud6J5xapyzd8uX4pJa1ZIWmNlrw/Pdesp4GPsdWmhEt/PIaZ9skp7JJ79KvrMjxYlFY0tARTQRWCCcwQBo6XpezF42rfy95ULQ3htwFPCJmO/+vCH2Vi0YwuCDgMXNmiEnm06CkCswRwCHbzP3+/cjCkL5svJVA5b+PjR/sKwIpCsQTYpTiwgYKjvnn9gD96cPhV5XpfMy3VTyuMvt98rLE/N7NLMSN0+sSUr+zI9xXZFQnh66BBk+5yo07gxDp7IQEaOAtluv/4GTJvG8BcXUqpWweETx2Vy4zn5ghz3IXS55lq0anIBth7chVHTpiPP7RRwzB1WctE3+vZDEzjlnHjdbLM9AJ4a8o6EbngtCMjWoX5jAVR5nQR9Rn7zFdbv2Y2kxER0bnkZLrm4BRYc2o3R06ZJcAaZbATZyGSLBdlKT73ax45g4ugfl+KbNSuRz7CIiIl2tRuie7tOAkyynxF0jwVuNYtNMdwoEzIQNBQwtTNUhP7DP0RunFfmlnaXtsS9F18h9zfWS4/fz8qJ7U3J/sZd27Fq/Voc3r0HL3TvhUYVKsrGBO8V+62aj0x8Nn0afty2DbfeezeqpZ2HhRtXY+qypQLUuyndZK0n9Z4lDFKyhO+46hpc1fxiYYUOmvgFduZlScBDi5TyeO4u9g3FKOQ1ao9Osll5T3iOOtlW959TpVf/H1iMxVyiXS1bYcyfMRV5R/eh7WWXiC8bONcLLcaLvo/9CR8O/gQwCe/Qy1KDWSe3liLIcH0URmEgG9999zXu6NIZDkcYhkUPWyXNPdevn5NzKi82CEhOEJpebBNWL0aW24ECl4GQJPIqX8DSr18LbIv1oud3ahkt25jrCYr0KRWND7qwZ9Vm1PJUwtBXP4Bb/uXMYM+5bt+Sxzu3IFv02IIfqfWhZrKVBtmYLur1lYPH7ZV0Y8pECbYJyEapKIFJt2K3F4NsJFwlw217bp7JI600yMazSbIzAbj2IfBZuv/GgrKxIFvl8uWV/Jyy7FLMLFk3xRK9pBEcyMnLhdPtgZEdisg2AzXDGnAqwUbjJMkdTjLELBOZmdkoXz4FLlssW7zDrz9Pdpo6Hn+KYZ3DAME5nkxiAnNv1N8rzehpfupFXCSCzOxsYSxoFhv9BrQRXsxKUYFypoVQhEs/IDc/XUC25PgDiOTPhNNUnmxkspWBbL/u0C07elkLlLXAH7EFfn2QLeKoCac7Hm4PaeReAdbcZFi43XA63DBcTgHSApRr+bzCZIv3eE654It9IMqWimEgNz/fftjyeaEMgwmysWTwufbBEV6JeGOxShclx8ZBTghfZ1hQ/oYgmz4TzfBYn52Nv332ufguBRwuAb1kl04Y3famlDaWt3enfuliM1og2lHndPgSsJK+F8EAbm7YCA+1a3tS8lv0e2MWJfoc2br03dCeYGRKzFy1CtVbXIp/fDYSOeEgfOEIHrq1Ky6upOzux82chnV7d6HArfzUWCDyeAkON7rf/wAKigowbuIEAVriQ2G0q10PPTvcIAW+SutU4M3AjwZjn2WKtwsNk71BE00bNxET9Ly8HPhMAx2bNkfvK64WthiLPxaI9E8aPHMKVqYfFGCKbJZL0mrg6Y43Rz2UCMjx2lgk7oWJv438CHsiIcWEMoBrrrwa+/fvx459exFgMqppoXlyBTx15/3CXGEBqSVz3234EVOWLBGGFRdyCcEwbmt5BR5scbm0tfK4UnLRKMjmdogU8/qrr0b7+ir4QCd6nqrQ53fxXOdvXY9pK5ZK+mKVwnCUycbinC8NCpB5M2L+bCzYukmkhokOJ17t3V/a9v9NGItDIukDbm51Je5udmnUqFwfgwAKWXcvDP1AWAm+SESYbDc2bBKVxym5LbAwOx2vTxyHbEoAYaA8gwP8RdF+ft217TBn/jxEnAb8Dqf49ZgOB1xh+oqZiA+ZSImPR+s2V2PW9JnCnmEQRrfWbXHDpZdFAyiWZh7HGxPGI9vjEBlbn2vao03DpnLdo2dOxfx9e+CnPM6y0P2WW3BZlVpIseWiGvDge+lPxX5q5eShenKysG506EQs27b0eDzb36UIlp6g3BcFy+D625aB6mASgrM/HNqD92ZMFV+yigUhvPn409JnOLuRybZ41zYELQuX1muAJ67tLPcpVspJ8OerrRswefECATgrhsxTgmxyX00yFBXIQ7bnE8MHI91hSZ8nC65ZhcrodUsXVHV6SiRW6hAJbWTPy+GYFk+x40fwr0kThMnW8sorsGnHDhzPyZK5rtf99+Grr77CiUAAYZcLIcaSsKg1gSvrNYL3cDr633G3ADccG8O/m4pIpYqYs3GNsDorFIXwTr+BqG9LMtn+AuzBwtOD30VGnFsklgTZOtZvLOOSLU6gafPBA0gvyEeDRo0kaIHtOffALvFkK2JwRiisgg+8iVGQTXE8So4+3kneLwkSKMrDXz/+CCfi3WJcnxCy0KpBIzzQrpOAbDqAgOegAbdi4E3VVQQ52f7rcjLw58/GIM/nFalP79vvwFWpaVEvPZ2sy7PhmNVAG3+y/yIcRGWXN3qf9PtVGrA9D2ZlwpdaXr7vRYKSHrfchyubX4SrL20JNxxYsGIJlmxcJ1edahp4snd/mdfeHD5I5k6C67c0aooe114ncyyvkS8d3rBsx3bMXr9WQBTOsxfVrYsbL20pwB+v/Sz3i/6Ii7IYRlkEBRlH8fyTffHK88/AbfoVO9Rk1e3FIz0HYsRHn8IlnmwE3opBtpMYVIYpPoYOZxgzZn2DZs3qo1YNOmAGdRb1OW/L0kEHsQCG/n/OX2Spss/weTFnywasyzoqUmj6SPIYvyfIJn5vxSwgpfgzAV/EKX5sS6fOxfM9BuL2jreIVPT/CshGueiuA3WKmWzeNHjcxemiBNf0H0kWZRI0AyxEgUH5OoRxW65cOfjIyJWHHeG3U7+UbFM9HXPy8gXHUnZlXK2K1rnEB09e3TsQNE3JBIgN3pTn9hlUIfqsKBd1E2RTnmycWmNNAtV3l3zQq+CD4ycykZqaKnQ9Lh11hLbslLMnyaLbTteQVBKVAJSXl68Wvww+sJhKovdC9ffG/lTfzwaiJ1tmdhYqV6yoEsPElLgYfS19sRELCEUi4suRnX0YifEhkYuicLZ4srldCmSDFYRDTr6MyXbOZ8qyA5a1QFkL/EFb4NyDbIFwdeQHm2Pr7hQErZbCZHO7E+DyxIs8lCCbx+2UwAOX0xNlsvn9fuWtRiCC1PJSj1u1E6vmd72fw+dRdm4O4n1xdmGugntUJtxxeJ17geByuMPzBWRzGrkwjIKTmN6lCdT4jUC2Yg8UB8KGIQUjGVIj587BD5u3wk+fIcOlWEmSLKaelQ5t6KpBttKgm/7d7rWxAMBJC9+Yns1nvTyrTUPYSh7LQo04L164vxtqeF1SANEQXqfp8ZzEmLpYL2o/6237CBu80QUcwR4W6c+OGYHjYb+kE3a/9Ta0qlobO3Ztx9hp3yLPqdIQG7dogQ27dyKnqEj8WvRLmH0m0KR8RTx/653CMCMThYU87/q+gjx8MneuSLyOuR3wu93Kg1b8ySxhsVEq+lKP3jgfShbIgpisio/nzcCSXTuFWRV2GTAoSQ2HcUOT5rjvyrZRtg6/S/kKAVM3rsOYJQuQ7SEgai/5mKRlWnCZYSQFI+LtVDMhxU4TDWLl1m2YvXIZjgb84l/Gvu4NRtAsuTyevfcBCTzQHnw6xXKPzWRj8AHXUte3vgad6jWLMq40a4jtpFdU/ElQg+wynS7K9qtSoNJFNWOLY47XwzbYmJuJlz/7VFgEPjLJWl6Gu1pcKcXxixM+FYN4Fh7Xt7oKd5x/SVTSymPwXAlmUNL20rBByPc4BGQTJpvNGCK7TI1OYEFWOt6YSCYby2pgwL33Ycrn4xAqKsT1HTuhboP6eHfYEJEX01+syJYZMx2W8ukkfxhVfXHo/1APzJzyDXbt3IFb2lyDLi1b2YEQdrCEGcRzQwfjhM8rwHGXJhfijqvaCOj09cJ5+Pan9cjzsUjl2LKQaAJpySmS0iiebCYtUvKRk5MFR2EAjZJS8VyPXqhkSytjgbhf8qCIrl5jxpVa1Sq3Guo1VNACsMAG2divKxdF8PqAJ4tBtgWzsGD7VmGytajXAP3aKpmyDk5RWxDAN9s3YvKiH6Q4rxSx8HFvxWTTclEWLnrepdiUfYng3LQtGzFm/lwBsYXhFI4gLgI0q1UHLZo0RuPqNVDe7RNghd52ZChp7y8tO52yfjU+X6oA5ltuvRXzFi3A8bxsSRXtc/+DWLliBdbu2IaQ0ynSRcrDK0UMvPJIH0nd1WNe0kptgPz5EYNkrijvj+DN/gz2cAoQxhf7JcfQ04MUyEbwu3871S+1DJx9XINS2h2IY2L24X0YOW2KgOYE2d7t3htNbZCNDGOSFFSxpjdCFPNGe1Ly/IbPnoHZu7eL7yJflFsmWQ60bNgIFzWojwbVaiJJ5K1q7PP/CbIT1NUeb0o2HsGjg98Xb0uCE3UqVUX/m7uiMpz2/Fwsc9ZAG8+D45P3n8fkhoRiYyrQmP/Ka9fAIN9P1uJeM4gX+F1xPmnXv/UcEAXKCcC9/c04HMrKlPmg6623YeWa1Thw4IC0BaX8f7mtK65MOy+aWMvrZh/isaevXYVPF/0gIRT0ZGt7/gV4tH2nkxh5v2Q8/a99tmT9a7PZIn50v6sr/vXCn5Ds4bOCdhgKZHvqmb/imWdfRLWK5wERAjx6hKsr15wXSci0mWyWEcKrr76EF14YCIcREILKrx94UJrjq+WsCmCjxUC+18DWgmzMWLsS2T7O92TV85mtGVSWBCCqC7PBRPsGnyv+3WnTT2PWWcr/lFJRB+IKgK8/+gJr5ixF1cRKJ0lFf/v+9ysx2eRCSspFY0G2gsB5cLuqwetNgDeu2JNNg2wCsHGzmBMD05BsuWh+XiGSU5LgkvW+ep20Fo9pRE0YY/AmX6wX5GXblZ2qvWPVHToTgCCbBHZGv09/u52QHv2Qak+uHxXIJsEHQflkFFArtQjXJyGyEMsU0+gKlOjYdL1i40T73GMWtwLo2oVObj53Gxl8wIs0RS4qhYBuqJM6v0IuJV00R6XIKeq6faF6WWgoOqEuCuj3EoqEpbjIzTuO+LgiJHn3IVLwPdzmamGyOZ0ZcFghG20uA9l++4Fd9o1lLVDWAv+bLXDuQbZgpAbyi5qB6aJ+KJDN60kUU1SPBB/wj/Jq8Hh8cLpcwqouKipC+RRyB2B7spVcMJZuXz5PuO91IisT5ehFI5tZaiFm0GfEOg63sRNmaCWcQXqy/XeDbGQ4sNAhIMKijMVdJpncDvVcLf1k+092+v+dYxDI8sJCRYchMjRt0q1ZU6fs73KixdJekaBI8aaKOC6NyHLqP2oYTkRCYrje49Zb0TqtjhR9e4OFGDPlG1x0dWtUSDsPWQhh2Bdj4A9HokAbmTOJDjeefvBh1IcrKrkiMMAXiz+CPAdhYWcwD7PXrMLGHTvApCXxEgqFpahrkFoeD7dtj7rlK6MAFj6dNhmrDu0TMIc752CimRmSYIGkMNCu6fno1rqdACssUtn+BDyYMvqPCZ9ha3aWpFcSdGBQA0EBpi92vbo1Ol1wKXbt2o6vfpiHw4X5AhrR7D9AMM6wkBiyUD8lBc/ecz/S4IwW/RwLmvmxLwZk46KvbrWquLRaLfGnYsHOhWZsrhlZhFzQsoAhaPnTwf3YeOSQsERiQTYtlWO7kcX2z88/wZaCfMWQCgN/79NfDPV5754fPxq7CvMElLmieXPccNElktbpthelIvtxGjgGC4PGjkGAcuNQUJhs1zdoIsBILMi2KCsdb02kgbsbzoiFV3r2gS/gx08rV6J962tRGAlg4szpyPW6cTjox7YTGbLgJRvtgmrVUSViIc3twR3tO8MDA+vXrsZVF18M6iT4PVq+yrYjg+moV9lSX5iYgqfufVDu44mwH3//5CMcM01hZrGoI1Ov2HZFLeL5OYfTRFwgiKYJ5fHCwz3Efy+eoQ/GyUymUy74bdAqVlatAfSTZCo2eK3HLMEfgix0xEuHgWW2XJQL68qFAbz9+DPCZuJ9GvzD91iwY5v0sSa1aqN7+07gitvB9FeC9Q6nsBun/bQGc39cKddaKWRi5KMDTgmyqd18BRppOfDYH2Zj9pbN4s3Ge8Lz5z10RyLwmaZ4OVby+lDV5cFfe/SKMgMJ5h6GiUFfT8KPRw7L53v37o0vJk3EMUpyLBN9734A+/fsxrwlS4CkeGSFQiI/rBKy8MajTPlV0lSOQbYJ58v9sPDs8EEiYSST7c0BT6A+nFHDfYJs9GR76oO3cSLeI36QA9p1RKf6jaXdFMyrQDaeI4+rAc2Fh/di7IypCDsY5BHGuw/3RhOfYrJp6bBdMckPyrVFcmQ44DdUmzHo461vJmLd0SMIuB3CsCU7mfMsQWOvqealNG88zi9fEX3uvEuukceXQs8GqMgAfXPq11h5cD8KmS5rWUiKABc3aIAG1Wugamp5JPi88LrcIqEiQzzkDyBSVIS4QAitmjDUQzEwFYtNkzLU/wn7zQLyDc7VYfzpg/eQzkRjpxOXN2qKay+/AhW9idLPJq9bhoXr18lRRLLF+dUKIz5koXnFynjx9nvk2UG+Ca+D/UhvTkxbvwqjF85H0OUWVmqHZs3Ru22HqGdl6af/b+tt9fuu5tS1akApiK8/HQ1PxI+2l10oGzeqcnbirfeGo2WLNrimVXvxZNMpmPrsuSkp8K/gACZMh4l161dgx471uOuum+Dk08XgWunXvt6S4I9hqJASPp8451ImmuVx4Osfl2B/qMB+PhJkU59jeJEw5DWj7DcC2WI3J6WP22naLpMgmwvpG3cjcCQXU0dNklRRvfn4a7fm6Y//a4JsKviAMH04kirBB5rJVhisBae7GryeBHi9PiUT9alkUf6/y+GEw6VGtFqnQxhtBQVFEnzgpv+yzUQTJqAtijzVdXLNn59faJO8bCVljNeonotkHo5ZJLNlSNiivQTxJz6zo89c0TTHgl3q/2Xl7SD7DrZc1A0j1wbZfu4mF4NsmZLoJo3w76Q75BYK9S8hIUEmAw2ykY4a+4otBPgvoYgZlYsK7VL05eqlHkrq4cSFp5gdmir4gCBbXs4xxMUVIcGr0kWd4R/hc+2Fw3FcQLaydNGfu+tl/17WAmUtUNYCsS3w64BsBf4LsG6TFwHbk43pogTZfAKwFYNsLi9BNg8iiKCgoAAVy6cIyCaebCRTnyHJRgcfKJAtUXbD6JdhGBFYZhBOCT7YDgRWAsF5ArIZjlw4UcxkO21f+I2YbPr7Y4tYvdPPwozAB38/W5BNLwp/7qf+3jMBdSzACFQQiCDTQ3vqKJCt1M40FymyCNYP8xiJhe31RsaJYmJY6DdqKE5EwvBGwuh1cxe0rV5Hij4yw44hhMPBAFZt34aVP21Elp/lnNqk0y9KwuLMCC6sUQtX1K2Hi9Kqo4Yk5Sk2IFME12ccxazNG7Bu905h4HOtwYKWgBTBgDjLQlWPG7d36YqJM2bgSH6ueNFxBVg9ORUP3H0fRk34DBm5LM9V2mDz1Ap49NZb0SBOpfKx3GEhfhARfDDuM+w4cUIM++X8LKBL6zbocOEl8t4cM4RnB7rHox0AACAASURBVL+PTDfNnBU/xW1BjksA7x5bVsXCWjOJZGEY026PDH8fx71ukRGT1ynBB2F6xJB5qMaL8hOxd2ApM3QyTZWJn0CYcu1gAFXzQ3jLZvqw4GbTktk0afUKTFq2CHlul3jO3Hl5K9xyyeXSB8g++fP40dhekCuFMb8/LhhBnKDdSqgkQIzDEFmntKXDQFIgiP5tr0PnBk2kH2kwlMDIwsx0vDnxc0mbZTjEO48OQHUbxNTaCN59ygs3Zh/FO199KaymhKCJv/Z+DPXgkmMW+wQqto5OfOT5qPtj4Y2JX2Bt1gmxOylf4MfrA59Emsw0PH5EANDlmzehyDIR1mbbkuxoidTFkoRaE4nhCBomJuMvjygmm/6u0gXZqeaWkmqSku8oPRb1epjv4jo44CDwbuKr5YuRlRCHFQcPYFP6YenL1QoCePPxZ4RVyDE2ZMEszNuxDQUuBdHEBxWgzcJCjsdQEocT+ZQeG8pfKC0UwUibyaY92TSTTdbntvzbb3vDcRNg7rZN+HL+HMbJSIql3HO7EHWbEWF9ETR+u98Tcm48G85nh6wwnnv7LQFPw7449O71KEaO/xxH83NEsvvEXfehZnJ5qQGyEcbLHw+V+5QWNvFanydQx56POP4OBguxKS8Pu/0FGPnddGGVpeb78c7jT6Ku7a3HcxJmFkG2999Gpg2y9Wuv5KI6jITvY3/ZeiIDczesQX6cDzleD1bv3on0XDI4VbjG4J590dDti0ouTwcIaTZbbNjDpCU/YNaa1eJXyLmCATAiECZzOGIhKRREq6rnYcDtd6ASvRdVnSdji0Abnwt7EcGrY0ZhT2GBgBQyNwoQrAgKei4Qhof9O+eK5uUr4ukHuqESHNGAAe2tqUNrNNDGccf5+NMFczF103oBPmJfZCAxAVtSXyXExhSPTXrW1Y5PwvPdHpGkWi2R1/ODlsrPWL0SYxfOEyDYZ1poe/6F6HVdp+j7z7zF9sdcxZVmsqnfTeSmH8Jjj3TDkDf+HzymDYoZLkz4ejoyMwrRu0d/OCOUjGpGjv0siElrJEudLLY/PfcEnvvTAFSukAgYlIoqzqZiYf7SVi8dcKDXCZp5prUImqWmALYcnwPL9u7E8v27kOdzIuhyImCDHrGIwklzZCnQ7VfvFZIqasAddiA+5MaSb2bhud4DcXfHrlCurL/369yCbLFWY+oZUDJddPPOaiIXJcgWCKXA406AR9b3xQAbPZcF8HfafVJbnjD1PBgWDEnx/4tZbLGgb6w/nvaZDQUVY9jlVn7NenMxaqcSswyN/TyfJ7l52UhOKgeLDGRh1xm0OVTxPkIi40utoyRxVwI9DfiLgqK6OSuQTRbslE+YZLIVg2xRqehp+onu7KKlzS2E0+VAfDzlojFAWanPng5ko1xUpUGc3CnUJSoMnosLMu5YhBFk8/kKkRS3H1bBrKgnm2aylYFsv/cAL/v+shYoa4H/rRb4lUC2omZg8EHQugymi/He8fAx/ECYbF7E+Xxwuclm88GwF++5BbmolJoqO1p8uLnp03CKlwYSpOgzHDiRlYWUxEQ7TZFlF5+YITidJ+A1diFctAxGaD587p0CsjmMAnvnlgW0+oKTsLzfEGSLBdjIomCRR8nougMHcCAnT5hRirVX8lW8nI5dnNhLhFJyUrVAsr1NTrUStHUlGqDhYptFU4LTQKvGTaRAjgV/lDwu5oz4fTaDTS10Sj/XHVEZ1gFY6D9iiIBsZLs8wuCC8wiXAIO+GIvNx48im9JA8d9SzHYWoLVr1xZWxqHDR8WXiysjr2mJ9JMJoDdc3go3tWmLJatXYdz8+cjyGLaviwK94l0u3NShA/Kzs7B08RIkJyTiobvvxqgxY5BhBgUg4JlXS07Fk/d2F0AgByF88MnHOB4ICBBRzu/HxWnV8Ny93aJMGoIGBEMJgGw5fAh7jh5BubgEXNK4ESoarig4Sahu7OJ5mL12jRTXDtMhMrGbW1+DBvFJcjwlxy1mr2iQjcAh/eJ6Dnkbx30ekQGynQmc8Lx4fdEYe1EUCI9NednYASHsR2G3A55gGFUKQ3h7wBOScKi9ktLNCJ7+4F0cQxghtwflfV78q0e/KDhCEO65z0dhe1G+yJj5IluPoEhUrmEZCBPMM1QRxRdlY32vvQ6dGp4fBdl4XezjizOO4J3xn6PA7YEvEsb7jz2BuoY6J7aD9okjoLMi/RDe+uZLabukYBj/7PeEyAHJjiMLSY8HpZBQfzgbECzg58cvno9vV6+Cxc3hwiAeuelmdGh6gXyP9qLKhYljBXk4lHkCmfl5KPL7ZZ3Ml8ftFq/IFJcHtRIScUFaDZtpFCOf/pnJ/6xANpGMqANp4IMmMEUGgdAIXvnkI2wpKEC214UgwzlCJmoGI3ij/5MiM2RfHDr/O8zbsV1SW3k4d4hsQwIu9oTnUKxZSvX4coUtAbBG9Hk8ymSTO2xPkLE+i2xTLYMkcHUcYfywcQMWrVuH9II8kbQSFaL3H5MsG5eviJfu7Qa6P/E+8bPsa/PWrcayTZuQVLUy2l13PYaOHY1DRXlwRiJ46s570bhimtzDdCuIF4Z9KHNg5bCJ1/sPRC2bqcixt+H4UbwydjRO+NxyvWSoVS4M4q2BT6G2HR7CSyE4tQ8mnn3vHZzwecS/77H2DORQSbSa+cj2I2D3l8GDhPHGABYCQXxR+lwxEMaQ/gNR0zbz1ww4AVlLMxXt/qDN/nlszgOHzSBmrVyOFVs2IcsfkPHCF+e5hHAQNza7GPdd20FAXC/ZbpwHFY1AQEqCXwxp+HrpAixavw4FBIYdhEtYVDnlp75nYodvWgIOt6peE3273KFANrLOBB9nUFDx00SDqdpLk98zYtYMLNm2GSH6ZJFlwpAhg0C6mod4fAKEHMOtmzbDfW07CjuQABtBaC2n5rFVEAOw/Xi6BODwvPmsaVClKi6rWTsqZf39AYv/hpUc1zLKZ/bRB+/G4z0exHmVK0jfpWRy7YZtGD58LIZ8MAIuji6TxJXYlQFrfTV/MVV01bplmDH9K7z84jNKJmpwFtCwKt9V8rP/fgsUg2wKoCkJssWmifK+U36d73VhZ1Eupq1eimwPw0vUBk2sRYQeV6XxhNLMtn//fM/2ExRsq7mTz9s4RqFmBjBzzCRsXrYO5Yx48WP7/fvsbwuy7T5YFzlFTeAP14HDlWYrVuJkfe/2eITJ5nK55I+Tk43toyzPZpPqlQDKlUsU2zC+hA17Go9/UwFU8hwoLPDLvOOLI7DM1PmSLW9/UzT1W3qiwXRRC3n5ORK2oETIxa/TMWU16JZfUCTXcZJctHQXKgbKHIhEIlKgaCbbvwOy5eQVSgqcMNlskK003f1U362YbDmoUqmiWpidVDoU78bKIjEGZMvJPYYEn81kK5x9EsimBtyZea9l6aJnO6mUva+sBcpa4I/fAuceZAuZNZFXeL7IRQNWS0SMGvD6khSV3BcnyUNePoA9HgHc4FaJTfmFhaiYkiIPXKYNcXdcv6KeZHYRo1kjCmTLRGoS4Qm1qBOfMxtk82AnTEkXVZ5svx/IVnqxGT1bWQgQTCCQwgKMrJ2xCxdjwaafEHB5BFSQxYm9UJClcKm4crU4MaVY0bKdYvMG9V38HinEbH+yEusSO/BA2k487RTI5jEjqJ4Qj6fvvQ81HIYALmQ10cuHHKCfl/DYC3zbJY8FFqViTw4dJBIwr2Wi2y23ok2dRsJkW7ptM0ZPnSLBB2RKJDicuLBxE1x7RStUSEiWNjhw4hjmr1iGzTt3ygYcpYONUirgqe49BdAiUPmvMR9jd+YJAaO40GtzcQtc1+pqG/AykJWfI/3Q5/LiQHYGBo0dDb9pomGNmuh++91ShBL0E488M4gPxo6VFNvqSeXwbM+eqBYjQ9MpfvxesjS0/xE/zwKc16VN1Q+Fgxg3bQpqN2yI5k3OR7LhkvZkIVr8Xr0za8r+Lo+nk0/7vP8mMu100WqVqqB+xUpy/QKyRXtJzMKRC0vKkF1O7D56BPsyM+GOhFDBH8abTz6J2vAIoMXP5sDCrvw8jPhyoqQ53te1K66pS/N39WLy4AufjsKegjwJISAkmWSptFIN8tGg3nQRlHCgKBKShW1CMIDeHW5ApyYqpEEnTxKgWZp+CO9+8ZkySjctvDfgSZzncEdTVbW8jADJikP78N7Xk+Sekpn1r4EDUdfwRo/J9i49ynTwBov69Qf34cs5c9CgcSNcUr8B6lesjGSyCWN8A7UnF9uc9zWWQaoX5ATl9P0i44vsJvFtsxlJv+yZYY8XWx5VGmRjSu8ns2Zg7vbNyHepNEGyCa9v0gwPXtdJ7mUuLAybPR0Lt29FIYNlGF5hAh6TKYL2XCD9woF8AqKwhIVRIRzB0P4qoVSAEQHl7Dk4pobR7CwB6WKklWzjXCuEnQcOID3jhBhM+7Mz0bBKGu64+poo25BXSFCTYytWAvvOqBE4VJAr886Td9+HplVrSBF0NFCIF4Z/KPe2YsTCa08+I/JlgmI8xlGYGPDO6yI5DjpdIiu9MKUS/vTAgzJf8Vp4zsoPMoLn3nkbWR4yNU30vq4zOjRpFpXCa+Yj5c4vDPoAB42IMLgIGLsiyo/t+gsvwsNt2glgrIMddM+jY5ae2WXO1Sm/lqXGoX3OWo7K1M+MQAH2HDyE45lZyMzMQCgnF9de0BxXNTlffNkIk6r7oHoDQUzd7hwX+TCxcc9ubD+wH/uPHEFmbh5yCvMF6JT5mYwNjlUTaNfsQtxzXceoDDXKW4oBU8Vnk/6VMR6AwgLMycTyDeux6/AhnMjJQSAcApwupJZLQtXUCmhcqw4uadQQ5e3xy76owxuiXoAkTMiGkSMqyeX36MAHPa6E1aIferYnIX+NMtt1mff7oxq/bLif1afVGm3x7JlY8P236Ne9m7DZCKblF5noevt9GDf2G1RIrmwDbGRt2ysk6QMRkV0ygqhPv0cwYEAPXHh+fTjpYy5M3ZMTFs/qtM7yTbHpojpJlPefAFuBx0CGw8LkH5fgcCSIArcC/rlGUSCbYmir1UsxYBhNVz/Lczj7t9lgj40jaIBSA5c8F3eEzx8Xdi7fgDrl0jD0/70nqaJ8IupUyjMpMM7+XP6Td/66IBsMpr17EDHLi1x05/7ayA82QyBYW0A2+i5TLhqvJaNMFqX3sstle7JxA0aBaVy7FRQUSvCB28l0XDWolUe/5r2W/CnkMM55+Sp4k5kA/Bt9f2KZd5qopVuR/xaIykUryEa+eh7aMFpMqmh0U0nmRdUX6clGi5vfFGRzUAqQEKekAmeQ9UQvkg/VkIms3BxUqcA9jpOZbLHdSoNsQSbGGSayc9KRFB9QctHC2XBEfizpycYREBOicKouWgay/ScDt+wzZS1Q1gJ/zBb4T0A27qLqorJ4tWtZblhWAmI92f4/e+8BLtlVXomuk6vq5ntbOasVWkIiKJIEQx4bMzjKDGOD39geGHuMjQOGB7axDZjBwBjMe2Bs8zDjMcY2wSJLSEgCBRRACaVOCi11vDlUOuF96997V506VXWrbuq+3Tr1fdLte+uEff6z49rrX6uaXIrEOROSLuqVGky2glh7e3A9H14hEN1Ngmxkskm6qM100fZd1fTc2jDZCH6MDFGTTU0oW5lsuxGWb4Ed3qhBthnYVlmzqDNMNoPcyZyOC1j+x7KdgGp0HobHXg7YLwawVZZuiSzPlYh177l+O8hmnsVoACmtI+Dvvvlt3Pbkk5jzC6hQ+FdYFJxKREJb56dhfKDHUIIcbhKJtg0X0wp0aZ1w0UChZruo67QuMhFk0puu2A0NV8WqICtkoF7DSZaF333D1XhWaaCRnscFZr/PLam9elE9iQQf+9fPY7YeCtvldS97OS455QxZaM0ixrW33iKuggRDzjnpFAzp1CYVabUwJyNkEREe2rkT2x9+CK9/yX/ASUMjsvDm93trZXzlum/h/AuehW1nb8UwHAHYlJB4c++eYAoXvDsm9+GR7Y/ilc+/SoTHCSyx9hkduUOIcN0N38WrXvRibAkKwhhKs6cMGGOAGVMnCPyYamVSSwmYccnDhS/LZBbqPK5Z4w04SQCW/m9kYyX4i8//byxoZuMLLrsCl559XiNdsRMHgeUy4N/d2x/ELffeAztWZg5ve+Mv40Q4cj7vZlxICZbcftcdeOFll4m2GWPG55pGgk98+YvYU16UlNDnX3o5Lj13G0rahdNMV1VacIz/75/+t0xOqTX1889/Ca7ceq7ElTHh9Qi03H9wP/7xm19DxbYEHHnHL70ZJzmevEcDmhkg5v59e/F/brhOwNdilOA33vAGnOzQJVHFMt1804wxxj0NbvBZjUaUib3MNQ2QreuZEb5PEcvkG2MwIWw5bjBr2RNlANKZfdvv2GFAa246UCi6sSmeQLS9BJh85EF87c4foOq5GCiW8KzTz8Brn3tZQx+M7+/fbv8e7nlsN2q2g61nnoVXXvECBBKjJnBWZkr1Y9tx+113ChOJbqrvuPqN2CLAjjKA6ASySfeoU0dZu41gPt87/+Pv/I/HsM2y/pi2Z4B/1mnG12wusO/7h698CfuXFgTAf+OrfgJnHUcpf+BQrYz/51+/IKzWYeqo/Zc3CfOM12bdYEw++dUvY9/SPCzPx6ljE/jZF79UtPrIV+BxLAsZwpOI8ZHP/r0wJ504xs+84EV4/jnnNQBAPptJ1//Cd6/HvfueEtYm38XEwCAuO+98PP/sc0WLj89knGW7gWyNFk3nPM0oNX2EiRPvZ/5NWJ3aguyD2L8wdqoPaW5WGEabMSkwzDDTznktBRLzSAXYs5x8pwSVWW5xxVXqPC19eHPTRGUS8Rp0/TX3YN3ifSjOY5SzxbRF94cmzd20XwGfDUTIDSA9pqdjYPpKGff1SNcAKw0obBbgZp15jINsHQ0Qwgpe9aIr8Om//l/YUvKlzSaWj7e97R142Ut/Ej/7+qthJ0qXjSBbohF1AkWRHeIr13wB3/v+tfjIR94Pl5uQ1K3tQHLpt6/q57i0kYAB2DgmcLOPaaJzgY3rHrgHP57aj8XAE/de9u+SxbYMyKaSC9Vm4/p+miCbXDpjeMD7+aGDgbKNr372X/CFT34OV2x7LjwtO2BANjm1D0xkfctuRuDmVdW8xJCZjG3OLiC+BXPTN6DoPALH2Q8rqcKy2WuY3l3/y+yxNNpha7ooNdnmKhcKyOa4J4kkTLHArBXO75sb6WS+EmhTcVGxIcmLc36yymh0pj6GN9ZakvR4TrBsYb4sOCs9AbplUrayHpueANRkM+6iohmsPQDST85z0xkzzHWdnp0V47ae6aKNQZtIcScmm3k/Jtc5VQua5xLVW0IDZEshictNumXC1wVk64QAZ0E2MtkGixUB2Tqli+ZMtvVvsvkV8wjkETiWI7BSkE3Fop01Q4CrFWSTdFFcJiCbRxabZrKRvZYehKlzQGHb+aX5vkE2bupQ/5M7W5Q8WA5kiyq3wqrT+GAnLLsJshFp6+pktGaQrTNzTTHtVEoPP0bMmqlzBNg+9sUv4f7JKcwEBdG7kR1dPf9onU82px0UaXfiOopRjKuedSFecPGzBWijdoiInIuuhC0L7m/dfhvu3b0bNddH6Ki0ouw8VS3oKJIeK4fRMMRInGCsXsHvvO71uOLEExqMNpNSJloWAgyYttIZIDXOfZTO55SOC0Au/rgo4xn8Xi3i1MLYpE4a9pOZhhkWjVaTQVFfxwA4BM54DD8sowFTDOhlSskn5XFG984TWFUtSlkeAwzyeiwPz+e1uKg0guTp3sEAM6aNpKPAe/HZDKBjFpVpV9D0ZNJcN50mRtF7XoPXIrBkFretE8pWaTyzoFWxV2+bwBhjzgW3SeUyMTVTbT6rASV5FmNENpACCVvjmi4376eALaqcqHIatl4TlFCADBftBOS4kKfKG0E4oweWBicNSEaghNdk7HmcAcsU88XsgDffiAKDmnpW/LcBM/l8WUgsDUun20X2vWSVi3qDzasfQ0w5DCBlWFB8n7wv6wBZQ8KqSwHDPI7vgceY9yiLB10UU+8j4RUpJ8txXadMnViu1KZcBpw0bcUAzuZcsxUhoGTqgua9mDZvADoCcayfBsRX9US5q7Kds5wGfDIsT7L3TLtg+2W9Zv024v7s5wjsqfqm2gHjQOdTAZxSdcEA7yaFmHFiPEzbLyBpgOMrFTpPv0vz/KaOmrgRmGKbUYCT+k/agklF1TE0IGX6pxZLkPee/hizGsOW7WRe062+8/0aZqdJFebf0iOc6csMa5e/L1eH0nUnO2JsZFtafSs8fGd2ZofT2CbE5z79CcwdeBq/9HP/STbVuBn4hX/5Cq779vfw6b/5B3iJwOMpZg+35urYe+ApvOWtv4L3feDdeO7F54l5gmzf9GCxpcHddATSjFj191aQpDG+6pdJcEq5eysQjZqddBX+wdO7cBsdd326ibryXTpNdK1R7zSeLnfNbu6iBC05z2KqaBC6ePqe7ajtm8fXP0vDA/LYGtsRay3yGs/fWCZbVpPNpIvW6mc1QDbRXfa1sRkNWGhuRpMXppXrCaLMSZMECwvzYnzg246ai3fAndIBkT5Sg2zMcB8saePN1EGd+jF+zb9Xo1iMD44f5/Zhqqdp3Ld13i5MRsnysAVk8wuF1YFsymlBOW81PocZZGtMKBsMCT0ZTRkfGCZbyd8tTDYnvqvF+CAH2dbYPvPT8wjkEXiGRaAbyHYrHOdxuPYCIDbvik3c3EBuh2a6g2zUZBtMabIVUdDuokwZtejmmFhYKC8o6YIVMNk4+B2cnMTo8LBifsikMRHjA9s+BC/ZiaR2+6YB2RTTjgsUNX3lz0XLEoDtzz/zWTxSqWC+WMS87aBOUWntbpSeeCuhVg1zMrVTBLOBEwZL+LWfeX0DqDAAglkQcXFJbapP/tPnsRDHwmqTlCJOQAxzJmVcZFJQqZHEtM7RWh1blsr4zde9Di896wxhc5nFWnOTzNSLziCbWZCbxaBZ9JuyZlP0zPfZBRvPTy/mWxajqVS/TudngS+zyDVLhSwYYBaZMgdMLXwbKU1dJnj8c3bBmAbYWhYtPXodU0bDGkqX1ZTJ3M+U08TH/G6eg8eZ95YGmUw9MVAVr5vWUjILbXNcOk5ZkM/cm8fyOwNodQJZTF3gdwbsyC6O0gt98+zmuuqaRhe4td6Z2iiyccxU0ewdE+5O7yf93pr9nTqj1+8bNXiYemN6a1P/zTtKg9A81sTULBk68evMceZ5+a4NSLJSoMOUr9vzm7fSeK86JdGoxKWfL91meT0DIvHfBpBO92081wBs5hgTj2xbN3EzIJSpb+nymbiY+5oYmlg3GVf9MHk7RyQ9erYui5vHp8verZ6qmq/YKiqGelzQddWcZ/oI9vaq3bZesX00by13GhRLA2zmqGb/qzaujgyLZ6Na35G5bgvYJoBajLA8h1e8+AX43N98HKMDBQF39j49iTe9+S141zvfi1dc9SrFZtOpbzQMrEVL+L3f/y2cdPI43vWu3xZHUbLURcuqB5NtPUA2xfCl7AFdjSHSAAu+hUdmJvHt+3+IWZ9GOUpioI1Zv8bQrxVkM2OGk1B3EPAjG8Wqg2997sv4mw9+DC+79EXiKroZLA9UqDYWZMumixomG0E22zkRQYHzfAWyiflBoHXZHE/qgAHZyGwjyWtxcQFjIyNivNkvyMannF8o07i5I8jWaZw2f1sryMZU2J5MNu7+SwdoOwjDUDTZDMi2EnfRViabym3tNTDLYNgjXTTdscigkQLZZqf3YWCgmS5KkC1wdsN1J2HFNY2CZoeL7GBBumMRUXQcquH5GNzy8wCeB4jcK8nl2Sn2Glt5fnoegTwCeQQ2bQSyINuDWJi5EW60GpAtQIQi6tGpmC9fhPt+rJhssX0a/GA4xWRrBdlsOszFwOLifApkc5QYc2qzR9hSKU02w2Q7cGgS46MjyhlI7O251AgFZPOxC2Sy2SHdRXfCsWZgMV20Zcnc4eWsmclmrpnZGdMgFkFF0t2NMPsd+w/gw//n85gsBCLeXWdaJ91SUwLW6ckD03U5YeE+NcdeOgzSBCCI6/Ap3xBHagKtRZBF9FWEhh1ULWqzuZKGmh4tszvoZoLNCTnTTwv1Oibqdbx069n47z/xHyVt1DA8sgLp3ap7erGWBiw674N3XnBmI5te6KW/M+AS/9YJEGuJZ6bAWdAoO33NggYrad7pcq30PANSZuda7ZBm+5XNufymuehuHpcGSjo9XxoIyd6Pv3cCC7LvOBtXUyYelwZKs6U39zbgXbdZ2nJz0NXGfSXvaKOOzYIy6d/TIGu2baTj1alshnlp2sdq6/Xys+7ua4NuYFO2frX2oq1MTT5XNwZpt3a8XL00/UK6bqav06ntrOW9d4tdr/WUuWe3GHaq7936wX7Lny1rus2v9dr9luGZdJw4Hsrgwxw7BW9+8n99CJXpA/iVN/wC3EQpgL7v/R/Bvfc8jL/71GcxNkwpJm2WZIX40F++Hz/64a341Kf+ClvGSnASajN2Bti6Mbka/YreqOj2DrLn83ezNSsyFQ4ZbBZ2lefxrR/egUkvEdCNcx0xeDpML7fXc0ofkJprOjHdc20U6zb2/ng3Jh96Ctd/8VsoQGmJHasgW/s43DldVIFsxyMoDAvI5gcKZGPKKP+zLUfYbDIXo3O3Nt6cX5zX6aJrB9kMW7JbFWLdUp4AiskmMg89QGZTHw2TrQGydZtMNE9Q0856FImY78TEBDztLrPcTWXAlhZvY3Z+QYI2WCoKe0AqWYqFln5QUx5WxUoYCl2Pxgdqx0Nn9qd20NODR8QdyJhKBcDM9FMYGKhjINiFpHwd3EiBbLZ9EI7g5GQxLN9Kc022w9SL5bfJI5BH4CiIwMaAbAuVi3HvAwGoyQb3LHg+d7eGtCabAtnIYhMhUd8VkK1cXhSwTFJl9w0PnQAAIABJREFU7HaQzSx++JPdPEE27qwdnCKTTWmypY0PLOsgAmcXkgqND66H7+yAa89uOpCNDLOdC0v4+Be+gAXPx5LT1CTh4K7gC/VTtEiEvdaENTgZZGoo4+aIuHksei1mN1t+yjydE1kLsWgDqYmOzN+ztdTokOhr8GvRfIsiDIUhXvqsi/DTV14mukiGEcXI9zZBaN4oO5nO7phnd6C7DevpxXJ2zmF+b5RNkJwuV+p2odRFVZpv6/n9LoQbc5ouc6S2jiJVHsMSlPjqdIv2+GRhiM5dTyPuGdfI9JzLtK9OV8iGqdfvps32en/pd7Vcp9nrfa/0fRwFHbQUsVuce8Wt1/vpo9of1hCttTz9nr/S49q6yMMalf5vphK0+ekMu693+2jvx/sva35klz46NUZwE02trc2GY4yluUm8+iUvwqf/+qM4eXxY0hif3jeFt77lt3DySWfgfX/+QRw3fjyWqmV87K8/iptv+g7+8oN/iudcRC/mWhvAljYs7AU+rfR75WydSBooDQ0WXODpWgVf/+EPcMgKsejZ8nejwbaZQDbzdhhfO7YQhDYKVRvf+Mcv4RPv/TB+4oWvkjmXAZeNjuaRrdfry2TLPkss885Cw/iATLbZ8vkw6aIE2ZgeSlMp13PUT7qLOp7gRQTY+JFMDjE7Wzj6QLbZekhDG+3QkA6RQrbNlFpcq+JYHIDGx8fhNSxUs5105qXpiXkDZCuWhMbWTDVt7+RVeZQ/CB1pZmdnsWULc2J1uKVldR4UojhBFIcydMzOPI3SQB2D1GQrf7sBsjnOIdhJPWeyHdnWnd89j0AegaMuAgZko9LSPgAPr4HJ1lmTLbbPEJCtEAwiKAwgCDTIxt0uvyAgGzd8yuUyJsZGZdLIsdjVO1/pkLYAOcJss7uCbI4zCc/agah6G5wa3UUzTDYBTbq8sFUy2Xot3tqY2losnPo/RlyaGkQKLmz/dNtAM4+RTqs0MFxzk6vpmNgS0w6e3FkQxzDWCKpRBcNoZ2U1zta7+qfjmY0d77Xei0ZT/mcqmLNu769bRV23G+QXWo8IHHk3vJU9xWZtl+LIqdnFK3ui/Og8As0IGNZXGzNK+lOdqJuE+Pw/fAa33ngt/uQdb4cn2qkOfnj3ffiTP/0AbMfDpc+7HA8++GNUa/P4o3e/E1c87yLYosNWh5PShaJWoWhltaFbvbjlqsztoFtz/a+0YGPULQs11xEG21P1Cr5xtwbYXEscRpUB0+FjsfWqb61putzAtCVNtFC3seuOB2DPR/jy3/+LsNgIsnUjF/W6z8Z8vz4gW9qls3Wu2InJtg1heLa4i3r+YANk4wa6q9NFfcdVumy6WqVBtrGRUSF59Zsu2kuTTdAkXZ9N/eTf+KduTLasi6zJADF/54b07MycmLRZM2GYai5ZMq8KFx3KZGmljQ9UumjTfFpwRhF7k2aUqQsqi3teM9lKpZJ6oBZBN7Pznjo1saRB1sI65ufnMT4+Jqc06OkE4fSMuQVZjxLU6S6KBNOzezFYqmGo8LiAbE7Y6i6aM9k2ptnmV80jkEfgWI3AxoJsdetKRNapiskmeg0KZAuoyRZ4cP0AjkcmWywg2/gw9RksZend1ZVAj2NC1LcEZBvWTDamQTAJM+FkElMI3B0IK7fDqSnjg41OF+0HZBNwSG9qcVJtnPaMXpAZcc210iCZqYXCzkqBTOb35RgvaeDOgFPZ88z1OS5n590mRc/oa/HcfgTS19JyjtSi+kjdt1esVsIW7HWtDf2+V0NY4c2PNjBohY93RA7v6IS32ve22vNW+OSbuV2m+/UVPlZ+eB4BiUBXkE3HR2nOxkBUx2v+w1X4/d/8NVx68TZ4iSXr6X37J3HNNV/Dvn0HcOaZp+N1P/WTmBgbghtzlhHKjKnh4EiHRz3KryfIpoANu2FyQKbaomdhT2UJ37znTkwmdSwGDio2TZmMDls/ggcbX0kaKaJa0042fCOgEHqwZ6v4xue+hG/+81ew7bRz4Uuq6MZt9K3uaQ8fyFaNtmL7HrqLKpAN9gmSrVIsDcDzAqXJVvCEyUaQTcBcx1IZFtp4cyVMtsZ8uIfxgdQ+rcGajuGaQDY4Qg4TkO3RffsVL0wDXw0BSo1gGWRPDJotF5Mzk6KDo9YzzWl1NxzbYqOgk081FGTScQnOaSRcL4rUa27uMadFMEMrFpBtdIj6Z01srtHIKVqtFyCqwjOtNUSSxKjWZlEslBHY21FMbkbBukfSRXMm2+qaY35WHoE8As/0CGRBtkexMHPDKjXZFJOtGp6C+erFoslWweWAewZ8b0DsvanX4BU0yOb7Arg5risbKUwXpVYC4kj02IyGg3lD6c0XGa1E78PCIQHZhlUmH23twfMjODgE396JeuU2uHVqsm3vCLIZpnVLTVglk22ltclMefkz/V/jmc3kOvMzzTTrxOYy4NlKy9PP8ZwbGOHx9WKSGbWI5eQeOoIC/RR4FcccvaCOmn0xncE4vor2SC8djcYiTv2jz8NTke0vXXW5V5FOx115vep1//bN4lVUiyNwSq/nai1Sv/V2s4K1/ZY/+yJWivFl77PSeKz0foev4vRbXzofxxSulfQXh++5nhl36lX/jbETZwt3fO9GvOcP345Pf+KjGA18cRsVY5ckzYNTxkik1TQBtljALX7awbV+49yBSENkwHYEH+C3dQdiZrBIDbbFBXyHAJudYMmD1mBTLLY2El2/RVjmuCwTv99LpvsB2UTUaaKlmou7rrsZV11wBT7wzveK2QFNJwwzSMy2BK/I+k73e+f1Om59QLZupUm7ixqQbaG8DbXobCTW8ShQe7lQlDRRgmwE2Piz4S7qKIdR1kiSvNYbZOvUL6c3qRWTbRbHj48vr8mmtYwbTLY0yDZdC1Xupl45pCemMnkiwqyrdRhHgs7RQpXMgVjEkls/6a64scNuWVhYUJpsxWJR5XhnVirp+zKgBlmsRDUsLi5ifMQAeyLR2Cgv7877NHRIKNIc0lMLWFg6iGJQwYC/G071Oy3poqTBKn7e8k0212Rbr8acXyePQB6Boz8C6wuyxXEJ9fg0Adm2Pz6BOq4Q4wPXLcHzisJcc106DjnwPA+O68ugyzGpXq9jaIDjCYTNRqAtTVuXlBwK72pdKsY+siwZwwYGmMTIj4KtuGvrWATZdgO12+GFTBclyDYHy1psGB90o8XjMIBsZkLX2KHTkl+ECZuG8P0tmtIgVSyTajWSZ8ESfmcbzr52petmPt9aDsmKUNIQOnqCaWpX0tW2g0YMdBC6gTu9Fh+rvX/XyWTaZXXliNN6F2cF14tbJvsrjVs/YGfnwvRXT3s9yOrBi173f+aAbP0Cqr3exZH4fqVglynjSuvNSttFNhYrvd/hi2WvdmBK0vm4tcbl8D3nsXmnbvFv1rdUP5aEeNfv/g/4Vojf+rU3I0hCcQ0lqEYNVbMpSYIKU0TV79rdvAPIlt3EXD7C7SAbnUwjknBsoG7ZqLgWFn0bDx/ci5sffgAzjiUabDVJEQVCmUtsDCi1WpCtoWMrAKQFj26idRvTO57Gj777A9z69RuwpTgqaaLqHk060jMXZLsQNTLZnOPE+IASMATW0sYHosfGebukL9pCnuLc0RgfMF1UoOGU0Vm3Pne5dNFumRxq09lGPYwwNTuD4ybG5X5dPQg6gGzTc7PwyWSjJltaKLm9oTQXLtTBMZpsrixcmCaqzkhX0jR+ptgDtqSLEqUsFgvaBpg5tdmJjF726Hxbnluth5ibm8OEPKS+l5zXFHJOO6pFiaWZbAnm5vZhoFjDYMb4gEw2gmxqcbUxINtaB9X8/NZ6tdIhMo9fHr90v5TXn5VGoP14NSlgy+LEi0pge9s02TxnEQkq3HeSAbDZDrP9LCdwTU02gmyP7B4TkI3poo5TbAHZXN+R8cOxlSAqJ10E2YqBJ4OfR0tvghvLpIzKlgpBtvlFlEoFOZ76nZxkIqH2iALZ3ORuFO3vN0A2BxsHsrVtarUANKmJqdle068lHc3lWDy92Fztb0WPwWasNffrJnzf5e/p2tNvWVdSQ9fav3e71/LvYyUl3FzHrvm5+gx4n4elgrM2MKvb/Rp1ro/6ubne1OEpTa+4rZwZeHjK3fMuK6+APS+pDugCRsXqhrLmSfXdG1aMPku73ocda8+z3vE5UtdrY1hmCtJYl8vcLcLizBRe/bKr8Md/+HZc8ext8OI6XAHZCCmYT+d1uWoFBDfUv9JTLbP5SOCMa/NWxltaTqqpyxYRG7BoZACUXQvzjo27ntiJux/bjnnfRcU1AJtJEVU6c5z72UTmjuAnmxlAgM2NAS904c3X8c1//BI+89FP4eWXXAUHdgoa7BfUPlwPt0Ymm3QMTa3i7CY0SUo0PgijMTSZbBeiEtJd9EQEwZBkqpS0Fhs12Qi2EWDjfzKlF2a9jSiJhXA1OkySl9Zk6+L2mc7MYJlm55fkWiNDQwp30vOCRr/WAMmacTf4Ezflj99CB17lXdAJXM6CtHzuFMhWk/tkD2o7SefETjaMD5qFyQ7IZj1gHsA8pOs6GCgW2xqour962c2mrhpRrR5iZn5OkETVqLVFsb59dpFAd1GCgaTtTU/vxdBgDYM+jQ+a7qI5yNa7Aa91UM3PVzFe7WQ1j18evyNZf7r3EGkmG0G2R1qMD1YLss1VLsK9DxVRjS9D4pyOwB9sSRf1fUUj93zlPsSJ1uLifEO6wLVsuE5zQ6hT+Q3IdvDgQYyOjsqgqyapsbhNM13UdXYiKt8GO7wBBW8HbEzDQXnDmGzdQbDMZCzTIfTbP/RiGvQLsjGtVj4Zt81e1zfvod/y9h6Z1BHrfb30fXsBk/2WcTMdl4Nsqx2JN9NbXL+y5CDbSmO5PMjW1i/qyx8rtW4j+9uVvon8+GYEVgayqbnOrTdfj3e9/W341Mc+jJPHBuElNbhxIqy2Xp9OIJsBVmR13gaytbYbztsEXOM2rEODAxuLroWpuI6bHrgXu+anhL1mALZOLqICsmUnLr0Kvs7fZ0E2N7IQxA6YJnrLN27Ay579AnzwD02aqCSKqnmLnm8e+TRRE5CNB9mSJBB3UYJsjz55JuYqFyKMtoomm18Ygu8XFMhWCEDzA2ascI4vmmwkc9kKE2PsCLIxk9InANeoA93rLbXc+C1JXrzWwEBJSF48txUsawdtDcg2MzeL4yaM8WYnk1C9VtW6fOqeFqZnZyQN1pqrK5At+2n+sXlzpos2QTadXtIFSUxPhLuBbL0GIJahFkaYmSPINqEC0+V+prxxDLCcbOzTM/uaINvitXDju+BrTTZhsokopHnyzoTRPF10nXun/HJ5BPIIHDURILYiu0mNEhuQjUy2/ZrJltFksytqt6gPJhswiEr9ZCxWLsY9DxZQwxUCsvlBCZ5fahgfFAo+PN9V6aO+h1oYolqtYnyU7qKcilnwxNp9uQ/FdS0cOnRIBuoGyGYxbYIiv5PwnO2Ilm6DE3VwF4VKP+WnjTC3UemiOl0DGe2ObuDYhlUs3lDcVTOjtv41uwhb9aJs1Sdu2JOv6sJd3896P18X8LNrobNg7aZjeq3PTv96h3lVleAInNQv6L3ioj1TA7riQOUn5BHYzBFQ87e/fN+f4sEf3YH3//E7MOBa8OOwodFmMttWlg7aZKjx6RUIpvpyY2zAfzM9VKQ+XBtlJ8Gi72DnzEHc/OD9mE5ilF3FbBMxJ1rGpwybmmNqeg5yZNE2o8Nm3ESfuPdR7H/oCdz479/GoFUQHhd5bBvWL6+5qq0RZGu8IVWQTky2NMj2+IHzMbVwHqrhVniF0yQzxS8URH6M4JpIwnhMrlX6/ebD31mPKpUlDA0MgPkrzS+71wHJVZTzKgKyBYHfYqDZuEYaKdZ/lBTlOFLA3pDWcE4l/LasA2wLUUoyhCmuiwtlOL63MpCNwnNTM9MYF3fR3iCbaSAs//zcEmxPMdmEctdH5UiDbCJwrRlvnZwgGvfS6aJpkG3A2w0sXdcCstlJXefzdlse6EojDaSIMNyCWrQNg1t+HsClAE4DQDMG46HWxwPlh+QRyCOQR+AoikD72mo5kG03XHsRsKt9g2w0PqhFp2KhrJlsyaWI7TMEZAv8AQQF5S5aCDx4gSf6DfDUpGVhaQkTYwTZAI7HxviAZe7EzBacyLJx4NAkxkY4aDKplYYHCZK4ptNFdyKq3gq79l0U3F2w7RlY1sYx2XpWhc0CspkBNlvgHGTr+AoPN8iWTVfrWq+6gGwyt9oUWnI5yNazT1jmgA1bzKU71bUUMD83j0AegSMYAfavMZKwjl94/Wvx7AvPxlt/5ZdQRCSpo9RiI2vd4n8rHA+MSSIfTiQ4NMBm2ERMDa3bQNW1hKk2E4f4wfaH8NCBp7DouVjybIQ2/1PAXHoMbc7nOuXNHZlwsiTEIrzIQrHuYubxA7j9Gzfiq//4b7jw9HMQ0O5JmxtsWL+85kc/fCBbOd6KJ/crkK0WnQM3OBWu48MLAviukoExIBtNNm0tvydgb2xJnahWyxgsleCmQbFOEjEp404B2co1WHYCn6AXZd6y7mVdQDamqNJPYHhwSCkSy/uk/rOuhym5AIJsygmVhzpYWloC01+7MtnMu2vMyRJbUL00yCbPtozwXBZkcz0HpYJOF+2jcjRBtnlxdzAgW/pUEjGNw41QUTWTjYunuZn9GBioYrDwOJLFa+HEd62Du+jVAJ6HBKcqkC1hilKTutiG5GaYD/n36u2ZdpHHI49HXh+OnvYgu5MW7d1rmsnGdNHrtbtoE2Sj4yfJV43JRYf+3miy0fhgZulCPPBQCdXkUiTOmfD8oth703mIIFux4MP1PKGTW77Ly2OpuoTx0RHpSzwLcJ12Udw0pmBAtv0HDwoDzoBsyk0rhG0fgmftQFi5XbuL7uzsLpqa/TXmoevEZOuXMLJ5J23ZF90ueNzH0J8f0m8E+q0w/V4vc9yGMyY3qPyNcm86pt4qX8QqT9uI8OZ42ypfRn5aHoHDHIGWttr4RQFt04f243U/+Sr8+pveiJ96xYvhiz5bpMwQokSINEZV1wBoBjwzAv7GM9E8Vhpo498kNdRWDLaqY2n3UBsP7t2Du3Y8jBkrQln/vU4XSdFp62VHuPFBbD5v670S21IApDiJAq64ibqIJpfw7X++Bn/34U/gVVe+FC75a0L8b52TZs2r+iEbbezTbjDIxpdvFVCPxlBJzsGuPWdjZmkbarFKFy0EKl206HvwizRA8GWO7zgqXVTWho7WZIsUq4xSL75aXGSMK9PPoqRjZI6fJJIuShBvsKRIXk0DCt6h8xy1W7qo0iNsGlg0sDIprkpPZQbkzMwMiqXg8IBsvPXs3KKk+6wYZKvHosnWDWRL52aThhonDGosDIWZqb0YGqqj5CsmWxpkQ1KDLUjPcnRT2iLYSJISomgLKvXzMHTcLwK4BMCpiDHMJKWNbQP51fMI5BHII3AEI9A+BNVSINvDWpPt+3CYim8twnZrEBSsJV20/QEIshl3UaPJVo8Jsp0OjwCbMNkUyCZMNl8PwAUfYT3GYmVRa7IlcJHAc922m3QC2Q4cOoQxSRfNMNmcSXjYhah2G5za9QjcziAbb9LmqniMg2yrX6znINuGNt3Vv5i+ipWDbH2FadMetN7VY72vt2kD16Fgq3UyPZqeMS/rsRUBaa+aYSNL3ZQOLU2sHnnwfvzyG34ef/SOt+HFlzwHLg2gogge2T4dpZm6M40FHBO9NfVT3BnpHKpBNKaCPjEziTt3PIx9S/NYYsqoBwi4ZjviHhpT+sPmmnu5dfnGv6PldN8MwOYlNvy6BXcpwXVf+Dre9ua34K1v/FUExhxCs9hUabXmfINVogGkjX+UHnfYWJCNjK4EAUKtybZ9z1mYLV8gmmwWjQ+ovVwsoeApzWWX83ymjDqu6LKxFhnjA5K8yA6j8QHJVa3ywFldNgWCmXDPCshmY6hY0p4ABP9SxmxdjA8qtboYbxrjg6bhRzvIpgKtwD0Sr0hIo9FndyZbxpKUyJ1hsk2ICJyl2Eh9MNk2EmRL1yA2TDZsgmxxHGJmZh9KGSab5+6GZyt3Ueq7JRmqYYNh1ZhNEIlmStMEquEFGJ4gk+1SxDgZMUghZEU48nj0EW+reQHyCOQROKYi0E7XV3+xEer+U2uyTd8IJ/oeXPcxuPYCYFU7uIu2hybtLkqQjZpsBNngnrEsyGaYbOVaWcAyarJRvqMXk02mOpl0UTX5iVW6qDMJN9mJpKqMDwiyuZZKF1WfZSZ+6wSymShlF7P9Lm77Pa57Rc1OoleWvte73J2vt+pyr/rEw9xUj5ZyHuawdL1dJl5rNm7I3Ch/HZ0j329c+j1us1SntZajm8B8PvNfa2Tz89cSgQYWZTKm2i7WOt6m63EimuQJbv7utfiDt/0mPvDe9+CSC7YK0ObFxnFUzY9amT+tN0mDa5xfRcJcA2oGXPNsPDk7jXt2Poo9c9NKd82xUXcIsKk5WZq9xjLamsWUnXHFtnqew+Uu2kmpnQw1LwKC0IJfBm6+5nq87Hkvxof/+C/gwQEVxRrAphY1JjLBz0pTcNdSN/o7d20gmzyVlbRrFJsZc0yd5ABxMoFKtBUGZIuTcxFbEygEwyIBUyiUQHMz34BstqvkXyS3U/vZxjEWlhYxNjIKL5U92A2DEgqVZpe1gWz6XRgjik71m1gSjTfpEiogm6RQKxYjMxjVC23Gz9RVAmy88RSND0orANlYCKPJdlhBNjE+6J4umq5IfEhjfMCOYYruokN1DASPIV66Fm50FwzIRiabmChkTCWE/tqyuqT+Twn1+HhUwm0YmfhF1PAcxOFJiJJBxFY7e6K/yp0flUcgj0AegU0egdRg0mANW2QBh1rDbAcWZ24C6jfB93bDcRZgQYFsCchm675jlwXZ7n+wiEp8SRvIJnRyMT5QDkQURiWTjSDbBEE2y4Jrc2erfcmTXQzSR/TAJJlsSpONE03ldaXSRQNrJ6LK7bDqisnWFWTLzr5ykE0qcg6ydWnPzzRUYq3dWg6yrTWCqzq/32ra73GrKsQmPCkH2TbhS8mL1FyrLgOyKQamSlvMsjEV0Bbj2m9cg/f+33+I//ln78FF55wJNwrhIYLNcxGL9phJoTTsIMVYU2ZTBlgLbUs01WqOcgjdeWAf7n98F/Yuzmlwjcw2MtyaqaHpeYN5pZ3ALX53pEA2Uy7GwY/JYEuEwXbL167HZedfgk/+xcfgw1UAm6bdSKybvvTq7yvUudv4Kr7xIBvTRekuWg7Pxs6nt2K2fD7C6FzA2oKg0AqykcUWFHw4tiuMRuJVJmb1SDHZxsbGJM6dSF5mjWJAW55LvtrM3CJcl+mipYwnQPdNZNZrGm9Oz87ihIkt+r3GimWZ2Gr9ALaf5rqjAbTpdNFgWZCtUdu5EFGNtBbWMTUzo+1MLWGzyUKq40fTIzV9bm52lemiYYTZ+XlsGR1Tlq6WEp/r9EmDbDQ+IMg2PFTHoN8E2QLtLrrSdFEFsl2I0sTVKNcvRBQpkI1oJ5G6XGNMvZFcY03FIa8PeX04GtpDth9dvv3qAclSTDbPPojA2YV65TZYtZvg2zvhOPOwyGTr0100a3xQw2WIrFPhyw5XM100CJQeG9166C7KDZ9ytSogG3vgLJMtq31BAI6pCJHliLuoaLlpkE2ANqZJOJMKZKveCqvWdBe1DZNN3DV1xDYYZNv4yVV+hzwCeQTyCOQRyCOQR+BYiYDaNBQhq5b8KlkzWwbyUZthagpjmGoJvvyvn8eH3ven+Is/ezeec+7ZwmhzY/FnbIRH0kGZMUY3RUmLU6CaAtYgDLVDS4vYse9pPLp3D2ajuvyNoJs5jvpscp0+tNe6gW2NAhkmUUMja3VvUgg3sknYZN2YOSTnjpzOiudllCAIbQRlCzddcy0uOffZ+NSHPoFCFmDLTBPTpUrjF0cedFsbyKZXeV2DTm2ytLvoo3vOwlz5fETxeQKy+cEQSsUB0WXzPAeFIIDn0fRAp4uSOUYQK+H8PcL84iLGR4fhWG7PTMomswyYnV8SkG1txpu9DTvbQbZi/5psRKzDMMTk9DS2bNkiFa4XyGbysvkG1gqyHTeh6Xod88SbrzpKACKedJKYnHq6BWTz4rvhWTvhOZOySFRUv86Anak1rCSRaLKdgHJ8AQbG3yAgWz06AXEyKOmiaTJtr2Sb/HsV2WxGc/67ikteP/L6cTjbh+nnjIBtz/pnxY10UVdAtscQlunGeWMKZCs3BsAm4yHbz3LzxoMB2eaXnoX7HlbGB8pddLAjyEa3HjLZCLItVSoNJlu3dNHG86VAtoOTh+Q8mVRlmGw+diCp3w5UVbqoo9NFFUU8BbJlpxXrzGRb3VQxPyuPQB6BPAJ5BPII5BE4ViLQ2DA02mqZB6PxH1k/zdWDBotSx6dnXyTGcBYnLBxZx6tZH8G0r331i/iz97wT733XO3DF8y6CG4fiFCqpd3YswJoC15TeGoGyumth3+wMnpo8gF0H92OyvIiKrUwOmBJKx9BezLVu7+pwgWwmvbMlTjptlU6UzFL1YhteZMNeqOPWr9/QArARC+EbEGNJ4zK5jJDU5jGuOnwgG91FdzypNNni+BxY9gnw/BKKkipK0wMPAQ0QaG5mO5Iu2mCyEWSLY8wvLQjI5trKJbQ7yauJ7LCuMl3UgGxsJ2kt/251zzDZZqjJNj6m28jyvUo6ZXRmehYBjRZm6zWdVmuE4jovswzINjUzC6aLUgdHobCmgTaBrnQxDDOCdD3ap5YKBS0811rY9sak0O5qPcQ8mWzmIbU1MI8XKmDDPYqIaSJ6bATZCKBNz+zD0GANA95uJOXrJF2UTDZXa7Ipp7z1AdmOlQ49f448AnkEnnkR6Bvk3iiQrXox7n0gQNW6TNxFfW+gAbKJXoPnwKfDqK/SRbNMNqaLOlq7oeXtpdJdOVbaaTx+AAAgAElEQVSEtmKybaG7KFMghImt0kUt6yAK9i6EZWqy3YjA3d7BXVSNVM1Jkr5bDrI98xpN/sR5BPII5BHII5BH4AhHIGlZh2c0kGSGQytAtdYlxEbGlpr7yGxGwCEFuCW4+abr8Htv+w381m/8Ol79sheLFAczw+pWgog6a0kdUwsLODg3h30zk9g3M42FsC5MNv4XUpdNQLgEsa3NA/tkrq01jN1cQeMuaZpMh+32IYONPBwCbH5kC4OtOjmPm6+5Dj/zitfh/e/8M/hictAE2FIUwbU+ymE6f71BtlYkJ81kS4NsYXwugC0oFodQKBTge4GAa8UCmWyezPElXdS8t8RCmMRYXCTINirOt8uTvAzIpnCktYNsE/I+GnBRxovApFMn/HvCe9pIgWzh8ihTKgVQ5afOKJAtBhw2IKmkWWcH3XR1vImaz83NSxBLhSADshkEvonEG7E6XqUSKpBtYmyswX5qWrC2CjIKBTVWIBv/PTPzdANkQ+U7cMI7DxvIlk27WmmLyc9XEeuBgXYNax6/PH55/em//awEZANCOGB6JUGpdWKyVS8W44Nacrm4i6ZBNnEXFU02V0A223UQxjGq1aoYH7DsFEJ1SWdLfZQmhrZQt2IR2A0BTE5OCpOtSdsPkaAO15qGZ+0Q4wOrznRRgmxzYnyg0glUkkUr3d/MU+mipJyUyHKuRudheOzlgP1iAFsBlOh/ypKqfm2lA0J+fB6BPAJ5BPII5BHII/CMjMByaYZNkE05cxpwghuKjz32GPY8/SQe2/MkHtv7BCbnpjFbXsR8eQnVWllSPj3HETfH4cEBTIyNIAlruPmG6/D6n/yPePkrXoKlchkz5TlMVxYxXV5AzUoUS03AtGYqaOgIT0hAPJMSqmC8w/Pp7gpKoLC9DATZVLzMDFiVlIeSweaSwcb00NDFzBP78P2vfwfv+e134r/+wq/Ag21ml8353FEnVnnkQDbbPh6eV0SpVBLzA+JDZLKlQTa+C3GbJXAbRQKyjY6mjA+WMd5Ur2J9QDZmUhKL6AaymZqVBtlISCuQyfb07Hz3+q+vyEbIahfFwOLiIoaGhkCHDTotmMZtbpLNMVbiiEC5XJFG7Istq0oXFE0cHmBylXT+rXntPC8MI5TLZQwP0slTfURqkV+a81JOEWxIURJJw1lYOoiBQhkldxes6vXwkx+2gmw2tXiWb/z9poseni4kv0segTwCeQSOYARkUFs/kC3CAOrRqZgvX4Qf/ThAaF0pmmyFYAh+MAC/UARBtqKmkbtBAY7roh5HqFbLsqtlJQl8TS8Xh+kuaRUynmiQjQ5FHNa4KcPtSseKYMUHJOU1rN4Kt26YbGmQLRV3swPa2LjLQbYjWCvzW+cRyCOQRyCPQB6BZ1wE1HxHzXse3bEdd9xxB2699VbcfffdKBWK2HbhBTjtzDMwevw4ZsMy7nrkPsRFBwjIGCIoR3f1WBFUKlXUKlXUq2XMz0zjyR07cMIJx+OVr3k17IKLqqvZanQQtVUaaewwo0yBWEazjRruAmolltbpbkWfmmCF+rv5Ng2SpTGxdrER/Zo1myLJsDGsDiyLTkv95lzRGBaoo5xYAWwE1/y6hZ0/eggP/uAefPojn8Arn/8ycRE16aGrqnCbBoxbX5CtTdM5pcnWYLItbQPdRVvSRT1PGG2e0V52VLooP8q8QM3V0+6i8p3WFLR1xkoaSE2nbq6WyVYJIyGIHTcxrkC2hnZf61tvk2i2bExOz6A4UIK1d26hve6lQC9eyiSEhnGExYWygGy2tjPNUo2ypgRpkI0IJRFzAcrM20iXVXcUaZAtjhMB2QZLA40js/m0pMGav1GQkQYNjHl56RAGgioKzqMIku8JyFZwH4PjHIKdUJOtm2lDs1A5yLaqLiQ/KY9AHoFjMQIbALKF8WmYW3oW7n2oiEpyOWCfhsAfbIBsflBE4LsIKIrqF2DrdFEy2UZGhsRd1LMspeFg6OW0TpeBpsk8MxK/U1NTGNGabDK+xXXYVgQbBwVkiyu3wgtvgu88mmGypV9oZtjM00WPxdqeP1MegTwCeQTyCOQR2LQROHDgAL7ylS/hmmuuwfkXbMNLXvISbNu2DWecdrrMmbjU5hq5ihCzKOMjn/l/UfYTVJwYZN4wFdTwuAxWRRINs9WSeohbvnczHn/yCbziNa/G+KkniBabcROl9rnotWmQLa0qreScTNj6B9kUPtDK9l8PkI3X7cipkYwHxQB0bVvMDdzIlhTRZK6K26/7HoZRxN9//JM45+SzhL3moGksQfCHz7oiE4NnKMi288mzMLN0HuLkfCSYQKE4Iiw2Gh748p8nZCxiRUpnUDHZZGs/DLFYXsL46Ji8pyboRY01dWw/IBszIfvJJCEbk5mUc3NzfYNs3LmXjX44mJyZViDbbL01XVRhXzEsKbR23OCOP+Wu4wjT0ypd1E2Ywd3Anzt2QE2rXxuzs3PS4Jvpou15443mKAs59X06XZSMBanMqZaSRk7ZVEgpNGy2qZmnMDoYY8DfiXjp2qYmmzsJK66tq/FBNgDd0hX7TWPMz1cRzaaL5vHrHJe8/rVGIG8/a2s/XWeUGwCykck2V7kI378jRGg9H9Dpoq5fgl8oIPCL8AM18LqOT50CEUqt1MrwfeUyNFgoSt9vPpZsAjWHUjP4UrSXg+bIyBjiOJTdMTKjLdQEZKNbqpfcjUHndkkXdaGYbMYkR6mXqI6ppW/KQbZNuwjJC5ZHII9AHoE8AnkEjqUIPP300/jYX/+VgBJXX/0GXHTRRbDp3CnJms25D5fLBNkqqGMeVfzzdV/GgwceQ9kPhY2WNe4ThhZBrphQgSVg2+M7d+G7N34X5158IZ57xWWA7wrQlv6kAawssyebqmlIMd2O60eYvtO77J4u2np0GmRR91K4AtlrRn9t/449uP3am/B/Xf0mvOu3/wABPLiawYaUi6s6u2l4cHTVsfVlsrWtQzNMtjTIZtnHibuoFxRQ9APBhwiyyTzfdUV3zXKULhsNLcXsbGlJ0kWpE6jm362eAO31sT1dNA2yKQGYTvW46QmQBtnS9+tU341PQAZk62x80E5/A2phjJkZgmx0FzWf5Y0PDJNgamYexWIBRSLrCVkDWitHX8YsWCSnVT7qISu1OhYWFlLGB401jvwjS4gjgdVosk1N7cHIcCjpoh2ND9bRXbStcjXXYq0dUZe/5+dnKnoePwlIDjL2Vy/y9tNfnPoFqbtOFDYIZJuvXoz7HxlAObxUQDYy2bxgAEFA1yGmjHpwmTLqFWC5jgy4ZCyPDNHhWdmr27alGNJpJrZ+YBmoOTYkMWZnZzE8PCzbOLyOZTFdogbPmULB2omodpsw2QRk0+6iKh6cvrZ2TI32mYNsR9fcMi9tHoE8AnkE8gjkETgKI/C3f/u3+OAHP4jv3HAdzjjjjKb2bAY04HpY0WES1BBjHhV85/5bcP39t2LJDxEKK01lghGgUhL+nEKRaKMACNFfjy2Rivr2Dd/BZS+8EltOOkFcRkXyiS6cGYrYakG2tb6KbsYH2esqzTUNJiaWyF+RvUYH0dr0Iu79/l0oH5jFJz/8cbzouVdocK2ZIqpc6RkondLYoeDdZEvW+ozre/7hA9mq0VZs30Mm2zYkOA+xNQE/GEahUFR6bATZfF8MMpnxaIwPjFwZSV7lxSWMjY0pHmFjo7v5DCSHKQzJGHkqWzPq+hO4GygWpG6r75s/hVTGdYDGncwSwjDZjh+byNwvc755KdIeLESWhamZadGbs+a0u+hyL07ooJaNWhhqkG1CFjWywNCgWCf2ozpPXXl6dgFBQOMD9ZD90fWUu+icgGytObGdyiuIvUY8Gb6Z6acwNFTHQPBYK5PNuItuIMi2vg0hv1oegTwCeQQ2QQTWGWRLkgFU41OxULlYNNlofAD3DDE+oCZbQQA2BbIJlTzlLlqp1USTjZoiND5wHI5JWSOd5nar0mRLxPiAmmwCm1FbTTumOjik00Vvh1W/DoG7s4O7aGM01f/QI18Osm2CypkXIY9AHoE8AnkE8ggc2xH46le/io997GPYf/AArrrqKrzsZS/FC1/4Qpx84kmawa9BhsYshdZOMRZQw31PP4p/+u6/o+zXxA2UemYGnDKgmQGIGowzra02t7SIJ/c9jbO2ngWLQIhhvSUKtDJ4QCP6xt098zqyIFw/eMByb5SZhVFCVp5OMdTTssZ1U7vLfDaWXFxBY5Ua6oUWvBrw4J33YPs9D+K//Zdfxe+89X+gaBcE6yCDjZ9UboQuTveMvKOjBq4vyGY2oRtZjjIvDhDF46hEW7HzqXMxUz4PIc5FYh2PoDAkG+cE1wpFXyRf+G/+NCCbZC/CQS0KUV0qY2ycZmfCHWykOTdm5VJPlWa/0Qjkd/Nzi8KQ4z34xjpuxqfOM6AzNdnm52dx3Ni43ELV8aYngPLjZa3TaaKS9akcdZku2jfIJosR2KhHIaZmZkCnBV60H5BNzrWaINtAUFDpqH3UQD6PAdnMQxrhuU6n83jqWBPxZJ75zNReDJPJ5u9GsngtnPiuVuODHGTr4y3kh+QRyCOQR0BHYANAtppOF6W7aIQrEdunwfMHEPA/MT4IRLNBRFG9QDTZ2MfXajWMjAzLOORZaAilpidDzQ1WNRkyIBvBOX4iAdlCOEkIC5MoOLsQlm+BHd6wDMjWQZI3B9nyJpJHII9AHoE8AnkE8gisYwSWY0SRzX///ffj7rvvxG233YZDBw7ila98JV7zmp8QXbY0+aWOCEuI8FT1IP763z6DRbeOuhujbilNMQO0mRS6lnQ4snMIZCHBfQ89ANv3cfbZZ8H3PGG6EYgSATZuWJp9x7S7eyoenZ6nHzxg+ZASYEuQaGZZNh01nRLK+aJNY4PEktRQu5Zg9wOP4KEf3o/Ltz0HH3rvX+D0405tAnEd3eCbGXfr+KqPwKUOD8gWJxNYqp+FB3edLiAb3AuwVKG52SA8VzHYPN9RWmzUZNMgm8zlRcffFtCN+vxDA8VUhpeqbJ00/htGHJQdq9RQ8HzYjsLI0sxLk2Js5GUa7UDLpM3NzWBsaLhFfqaduanKQZBR7gsbC+UKSqVCk8lmTmq3uVWUul4gW3vtoKgi76rSPg2TLQuyLaf/1xfIpml+6gFbQbap6b0YHYoVk23hG3Diu3OQ7Qg04/yWeQTyCBwjEdhAkI3GB/X4ciTO6Q2QjVRygmxietABZBseHpINHzLZXI6g+mNkBxSzrfkhyf/g1CTGR0fkjxGYLprAjuuwrIMIrJ2Ia7fBqt+AgrsTNmZFk01NArMKDmlx0Nxd9Bip4flj5BHII5BHII9AHoGjIgJp0Iqsmu07tuN7N90s7qInnHASXvva1+J5z3seEgeoIsYMFvGBf/gYKn6EKkE2G4jtBGESN8TmZaZD4C2OQTNBpucRYGN66eN7n8LeyUOy2Xn6qadgfHgUHk3aI7q0a0H6OIHN1DnN8DGWA7xWp89qNdhanp2C8/r6kgrK+8ehlJ3zQJdADU0NYjLXbNjVGDvufwgP/egBPHvrs/DOt/8BrrzoUuGsUc7KWBt0KrExeFyR2cGmrE3rC7JlH5GcwSRRTDaTLjq9eD4SZ5sw2Ty/JJIwBaPJVgjgeQTZPDEto6yyRZ1By0G9Xke5vIiJsTHFQkQimYv8iK6yJpilyyBPZ9uYnZkXIK9YIJMtk9usyWnKKze1VkiU9BgzKSdGlA5c473zXtygb3z0CoGsUM1km56b7ZfJps0P4AqTTWmytTPZ2uvPYQTZeHPm0yaJWAnX4kh+NyCbYrJ9E05yFwI77S4q3qfLVv3cXXRT9gx5ofII5BE4EhHYQJDtvh8XUMMVwmQz7qICsvlFBAWmirriRGT5rjgNUb5gdHBQ3EU5uUuDbI20BQ2yGfp3J5DNRgjEERxnUkC2sEIm23cRODtS7qIMdhpky4wbOZPtSNTG/J55BPII5BHII5BH4BkdgcaCX4vEGmCoXo9w55134qabbpLU0stedCUuvPI5+NzXvoBwwEHFi1FzYjFAIMtfUkcd45CoQmqYPvxJkG2xXsW9jz6M2GZeWYKxoSGcfuLJKHmBMNqob2bHTXaRIu50ADa0npvgIMsvw1f8blkGgQW0iaMXWQ1wbeHgDHY/uAO7H9qBFzzncrzzd34fzznnItGZJ3TT9A1tF8U3BclBtiosO9Th6P7ysiDbo0+eKZpssM5HjOMausuFQgH8jwCbShd1RWNZQEwBTi0BvCpL1GQbVczJ1CerXd54T8JGo9nZvLDkqMkm9WKZ+paWdTbGm8eNjTXutty50l5Y120Hk1MzGBgYgLVQqyXt7LVUkzBGBEk7yGYqcbcWYJ5jVUw2zYCr1uqYW1yAechu6aJspETa20G2EEVvF7B0bQ6yrbiryk/II5BHII9AejQTM204qMNxDqJgP4awfCvs2o2iZ+Y484r5pfU5mkzl7KjGiZwH0WQLT8Fi5WKQyVZNLheQjZpsQWFQiaIGRRSox+Z5wmgTkK0eoxbVUiCbShftuOto3J9gS0ZDmsmmBGzFq15ANh87EFVvhV2/sUu6aFZNxMwzciZb3k7yCOQRyCOQRyCPQB6BwxOBLNjTnoqpSTLUqEKC2++4A//y1S/iy9d+FSOnHY9zLjoXJ51zhgBtZLWFTizgmQLc+AzNeRtxgtgG6paFnfv2YP/0JEKNODhxgvHhEZw4fhxGi4PCbHNsW7N92jcnrYZjoUn3U/HqhEXw790z7dR55nuCayySQzMDsuvk3zbCxRoef3gn9jy0E9FCFb/4+qvx5l94I8465UxhuJG3xmflLE7N8Fo17dq12Mz7zTXZliMqCUkJAZKolclGkC2xt8D3BhEUSw3jA+r2B0xBTmmySS20bNHcW1pYVCAbRfhIpkovTTJNjjWL1YyKaQTZCN6VCoGSK9OmHp1aqdRWjT8ZkG3L+Jg6R+hyOjWU6dAEAc0SwPy0bLkxNdnaQLaO+/QE2YQNQOODujizbdmypYEE9tJIUwFaRbroKkA2NtAoRoPJNjn1NEaHlCabgGx5uujh6fnzu+QRyCNwbEZgnZlswKCAbAvlixogG9NFjfGB0mRTIJsnzkN+BmQbgkM9Nq3JZoY8w1wz00Qlk0rZELsNZOPASXdR2z6k0kWrP4BV/664izrWnE4XNaznHGQ7Nit2/lR5BPII5BHII5BHYPNGIAuitaasNcttFv/cRFT/boJGBNCW4gq+9M1r8Def/TT2TO/HBZdcjLMuOh81L0HoJsJso3sonUcNzKY0rixhsy0lIe7f/giWopqAcpxveaJxBgxaAY4fnsDo0DCC4UDIL4qNpGZjSiReu3sSjyBYoW/SwN4yryCdCtj0jmy6m3L3VGRDqA8XW7AjCwf37scTjz2Gx7bvRnV6ASeMH49fvfqX8Fu//FaU4MODo1zpRX2Nc0Omu5o0QA2eaRAlB9luwdz0DSg6j8Bx9sNKOjPZROJYB0vJhTVBtlp8Dshkm13Q6aKgu+iQZKd4BSUJUwx8YZzRCZT1VlI7hTHpIIoiLC0RZBuDm2FGdttcNwDdzNy8GG8WAwWy9WROavypRuPNxQVs0RrOBu8yBiHZnqKRZp3YmJ6eRnFwoN1d1Pg1mIs1cex2kC1tfNANEewKshmtHMOUayut0nLrl8lmTk+DbIcmn8L4SKyZbNflxgebd+zIS5ZHII/A0RCBdQbZyGSrx6dhtvwsMF20binjg35BNgqSciDm5MgVgdTOgrSNdNEMyCa7YSI1UG+AbFHldjjCZGuCbG2uWdn0hzxd9GiovXkZ8wjkEcgjkEcgj8AxFYHe6YvNeRHX9ATaqEdLM4Q77r0L7//oB7F9z25c/IJLcdoFZ6HiRKi71GAj4KaFMiylyyZsNhuYWVrAj3fvbHzvJQ6CmoUzRk/Aq658qRgy3P/UI3BHCygOlBAUCigWi7JRSsxNkYLIdaJ7pIHg1M8uW5lyL/neaHEZVC5OBGD78Z0/xJ6dT6A+OQ34RZx2ykk488wzMeQPYHLvQey6/yFMFEbwrt/8ffz0q38KPlyV4qqTRJczmVAQYaZ8mtW0Um02o/+lXDKP5Gd9NdmMTBmBtizIJppsT27F9NK5sGyachwHP6DBmUoVJbAWFHz5t2Sl0FXUUmwxA7ItlhcxPqpANhW57gYUwmRjIWwLBNl830OpoIw3VwKyzS7MNzIpzf1MPelWT1mrD01PYXBwcOUg27RmshlaZvvio1lhOqWL8iGthHQ901paX3Lj7AyTzdD1lnMm5f0ohMfcXZaLINvEaCIC1lb5O7CjO3PjgyPZnvN75xHII3B0R2ADQDbjLnr/g6l00WAw5S7ani5ar0UIk1C5/sgOpA2XSNsqQDbLThDHNZ0uugtR5dYcZDu6a2le+jwCeQTyCOQRyCPwjIjAciCbAgTMarw1DZJAG5Pu+P9b77kDv/tHf4iwCFzy0hcgGB9E1Q0bxghktonuOedZtoWalWD/zDR27nlCgDc7tjFQ9/Cx93wAWzCGOur4/U/8CfYsHEBkMQ1VA1SWBd+lU7wrrCXfodC9Zi7ZykUyzRSi+QL/Y7ogzRnIaIrrIaJ6iCSMEdbriMMIfmJh/umDGC0N47wzzsKJx58g5RQgK07gwoEXJti380k8eOd92FIcwd/91adw9slnCthGm4ZeoFc3kE2Av1Tq4HKVjjE02GCv+2185V0ZyBa4j8Cz9wNJFXYHTbY0yKZAySaTrRxvxc4nFMgGiyDbFiUJEyjglUw2nxkrnvpPgWzqP5oJ8L0vLC1gYmy8b5DNshypN7PzCw2QTfCnXoFN4U8E2Y4fH9dnNOMl79ukjmau1wKyzdZrUm/SZE71uzE8UGczJ5buDlNzczhuYgscTfE0Lm7LVioLmJyeQ7FYECQx/ZBtlVbTWtU9gUqtjsVFOkqMqnIkkTSErki3BtmI09P4YGw4aoBsTnwXPHc3PPsQZfT0My6vuHjkjQ8yT9rQyNugXPAss9AIh6eWr0YYsFc9Xcn3ptPJigqap8xCsd3+vpJ78tj1us5K77tZju8Wd1O+LH273/ezWZ4vL0evCKywf1kByMY+uDnxyPSzrFhJgBhFEGSjJts9DxZQiS8Td1E/KGmQbaCZLmrcRQNPxiIaH4wMDIrrD00PHE70EtVTxNRFkDFE/S4aC6l0URlPYjoBKU02qpAAB1B0HheQrXu6aJd4dmWyvQjA2WBabAKPCQ29Xkj+fR6BPAJ5BPII5BHII5BHYEMjIGwfRLLaDxGhigif+Oyn8fG//ySe/8oX47hzTxWtNmq20Z1UMeBUriencHXbxsHZaTy250kkITCSFPHRd/9PjGMIZYR492c+gEcPPYaQ6adkxMUWuKmZXkcYVlFP4EMDWcJ+03prnOXx34Hr4viRMZw4OoFBjxiDTPZagC87tuAmNEAAgtDFjh8+gAd/cB8++ucfwk+//LVam00zpIw4XBc3VBH3lQVka6mzeEZjHbVKxtuGvnzNzGNCsHHcjGlYIcxFzouJkSwA2AXEKl20F8iWLW/a+KCSnIMdj5+NqcVzYNkXtIFsZLDZniNgm2e7sB1tfGA02TqCbN0j1CR52ZienZN00Sz+1PXsVLpomsnWSR6t1d1Xu/ImNqamplAaGoRlQLbmzdTiJC1cTYCNHwJes/NzoslGkM1UYrWQkaxmLRjX/GlgjKmZWaGK8kFtfZxiHajz0vdPuzuU6wpkGx8dbQAiCmhTqUFZEICVhEw2/n1qag/GRoCiux1J+Tq4URNkQ1KDLQ+Zg2wtFS0H2Ta6X9tU189Btk31Oo5AYTYCZKtq0Cr9ON1BNqaLzi89S0A24y7aDWRz/QCu3wTZRgeHhOjvaKBNMatjcAdLdgxlMNPjEWxEcSI0bgOycewS8wNtfEBNNqaLrgxkI2AoSatIEKAenYBqdB6Gx14O2DnIdgQqdX7LPAJ5BPII5BHII5BHoK8IxGKMoKCVBHc9fA/e9Ju/ilMuPAsXvOC5ArTVvRh16tdySsU0UhGVt+TnbGUJTz72BJKlCFc++3L8p1e8Fnfc9yP8801fxZIXisabGCdoLMFshpqidctsM2CcpQEzUZfTAFrB9TA+NILxsVGMFAcaABq/N8YKnJUpd1Q1z+X17DiBHzkIQhtLe6dx/Ze/hU//5Sfwmhe+XKeOqjRDufczAGSTuBhSVUK9vEje73qDbIbJNrmwFbZDkO04YbIxXVRYbL4Pr6B0lwVkI9pnJfIzy2Rzkhh2D+ZgNpOSem/FQKWL9gR0uzDZsiBbVputcU84TZBtslptrH660R01FwD1KMTs/DwmxsYEPeYnkUoozU6JGtLFhIHRP/l31u/ZGQrPBSgUfVhkwRGJZgwJnaVhbTlPNST+rNZrWFhYwPj4eDMPm/fL0KlY9ohU1jhBGIdy7vTUHowOJyiJu+i3W0C2zctk68bRU/Fu8te65yLzuBSpUfdjrYvcbgyudFiz8GdfffUz5KD1YsD1ArnWP5zL16/1v19+xaM6AlnmbBcmm1VX7qKuvQDLqmiQzYwL7K5V/9Ps6pvuomSypY0PRJMtlS7qFYoo+p4Mvm7gw/GUu2g9jjA6OCBjhevYkjLaYM+RgUsArRF8pfEZxokMfgTZWJYwJtuO40m14S7a3fig03OoKYoC2Tz5T0C28HwMj70CcF4IYCuAUs5kO6obQl74PAJ5BPII5BHII3DsRUDSTTVoodhqMZ6a3Y/X/9LV2LL1ZJxzxYWoeCFqToLIpVGUWqfLJqV2cGRa3qEDUzh48CCiaoLQsbDkx6jTsZTpojRSoJYWBe31xMwQxrhR2kh5VcCCIAoCxolum5o7FvwCRoaGsGV4BEMDg6BsFbEIsWYkpqAZZgRmlKGCwh+YCmpmowLCRUAQOyhEDmYe249bvnYDvv/17+Dk0RPhaQpP61u2JWXVIvCTyixrBK0AACAASURBVPzL1oQsZScN5mQZT8td50jVMOZ2qA9/1tqZbM6j8Bymi1Y6pou2x8NBHPuIkwmkmWwKZGsaH5DFxvk900Wpzea5vkobNgtt20EYhjCabCsF2WZnFkTvrW+QTVt0GE8AGh9I6moaWbGaddY8d0eQbdeBAy31gkAVP4L86hWR+KpJ/qmN6blpjI2MKEQ4UY2m14eXWlwoo1QqNaii2UZm6IpsEWkbXy6TFstlDA0MtCzSDLJtysjyCY3UcVGpkfQaY6k8hdHBEB4eQcn6Pkre/ShYu+A4h2AndVmEbT4mW28QRNW7jQHZ0u8yB9m61+wcZOvV6vPvj4kI9ADZAvsxRGWmV64NZJurXIQHHiqhnFwmxgeBPwjPL4m9N91FA6aKandRgmy1MJaU0dHhQZEP8LWWR3OCoCdZeuIoExzbQS2JBGTbMjIm41tI6rMw3apw7Ul41g7E5dthh63GB42dvjawUE+VcpDtmKju+UPkEcgjkEcgj0AegWdKBNLgD4Ey27JlXR8ixuOTT+E1V78OF1x1CU7cdgbKbk0MEYxBYkxkSwMSCmzjTCnBwclJHJybxnR5UbTYBCfQxgmGzKO0tpqpo2kxejLbuMYq+B4GSwMYLpUEXAu8QJb8HpltwljT8lE8viMU0bqeNgQegnNMH/UjG4W6jQduvAvnnHA6Pv6+j6LQMEMgOKd0t5gZoZ5TfboxoZYD2dL1qdd1jlTd6wmyiSbbgb5BtljkpgqI4nGkNdlofBAn4wgKwx012VzHa4BsWU02Gh94Apwu/0kz2QiyEcArFYr9Mdn0u67WIqQ12ZZjskk5mT0jgLWLg1OTGBoaYrpoKAYMzU9Tw8b8zTSeWlgHjQ+O37JF2Gj9qIIRtCMANjM9J64RA4HfylwzlVaT07IlqdRqKJfLGB0eVpVbKrwSMhSqXqrsLHkUGdprjNnpvRgeClHydsCqXC/uokV796YC2RpgDRezUiG7gGyN703AGlTCZZt9b6ZUE1RV4GZv0PRwdgDdyt/7uQ5nKZ8598rGvV/NvPx9bfY60hvcVx2wUu9wUIfjHITnKJDNqd0Iplo6zgIsMF1Uu3Y2eifVrzTrgWKyRckQ6vGpmK8+Czue2IJ6fDlCnALPLQnI5ng+XC+A69lqh8vzRDSC2Bh3FgsFyg8Aga2Ea6WIHBc4PeKgx91HI1BqOaIpQkvukcEhxFEdHC3Eu8iK6AckbLy4fjuC+Hst7qIN+YRlQbZUumh4gWayPb+FyQatydZrgrDZa0tevjwCeQTyCOQRyCOQR+DojYCAXCmNcz6J+RvnStRp+8HDP8IvvOVNeN2bfw61IaDqqhRMs1IkgKZS+jTAYCsoggYJlbCOuaUFIcosVcqohRGIIyQJZTo4lVMrCBohBNoIoeAHKAVFlOhE6nrCThNTAp0GKj/NXE8XQqWD6l8ya2XJctNlcxrzN1uu68OBX7dgz0X457/9HL7z79/G+SedhSI8cRwltGbcTw3TzswxV/PWNyu41nTNVI6ekhGCKoAlrcn2vZQm28Huxgd6YmsyVhQHsYAwGusKsom7aBAoLTZjfOD6ah7PhBTZKFfGB0tLixgdHRWQzXzMP032o/l7FmTLMtnShiC21p5PE7x4PkG2+aVFkMkm771F2ky1lvRH1O00yNZwFyXI1iiUlDYLsjXpoBSanp+fx/j4mNA05aapzM1OgvgKoANmtCYb82IbL6BJlmstqLH3tYBytSaBHRsbawJsUsymqGFawy2OEoQJeWwJDk09ifFRS0C2ZPFaSRcNnBTIxreihbK7NZiNNj5oB9nUq+wEdmX151rL3Mw5T8ejV0dA0FK/SZ2ie3SAbCxzp/rW63nz79cWgRxkW1v8Nu/ZmwVkuxSxfQZsuwDPK0I02LwAnu8IyMb/uGnDtE9qR3BCZkA20W8wxt6ycZqic8vA5yj9kIV5DA/QiCBCFIWizWklddj2JIr2LiC6A4Xk+ysA2dgZEWDLQbbNW7/zkuURyCOQRyCPQB6BPAKNNX9j9aecQxufVOpoDTF+44/fjkcnH8P5L3kuym7TBMEcLwwxnaKp3DMVbhBRwoOgm3Fh1GBclhNm1qEKQFOZdC3mCJrx1tBa09dr+BOkl61ZQooYYannMyBbMx3VghfZKNZdfOuL1+C4wS1437vfi+eee5EAbUW4kj7KLVxZla/RwOBoAdlAnWKrHWQrOo/I5jozP6xO7qIdQLYkCVqYbDQ+cL1nIUzGEPhDLZpsxvzAJbjKtGJxmlWYiALZljA2NgqHqZsp7KYlLTeFoJhU5vkZGh8EKJYKACVilukCTFoxVxP0BKBc2ZbxMcGcxBTCbNyb+iBGHo1cTDEJ5db95PSUYrLNaXdRAS1SN84uuXhitV7H3NwcJiYmNMimBOSahWql8PHv5iFnZxWTTYFs7Yph6WdOX29Ju4tuoYWq6OdoMCl1Qvr4yLiL0tF0UoFsRXcnkrLSZGsB2TZhumgWSEsDkukOra2O6BNNime/qZ4G5EuDberaGbBtja6my2nASRPqE9vr97mOlWE0C2odKUbYkbrvsfIej5nnyDDZTLqoXVPposJk66DJ1r5pYDTZhlAlk628Dfc8WEItuRSJcyZ8fxBBMCBUcq+gdrlMuiiND7jhQ40GphCw73JtWxxG1ccY6rRGnfuh9YSGOFMYHxuR3VTV0zHloAbLmkKAHcJkQ41OStvhYQ6WVU7tYGlGntlkagyUOch2zNTx/EHyCOQRyCOQRyCPwDM4ArJ+RwLy/e9/4mG87s0/j9f++n9GOYjELbTO+VMmna2FCaTnRi1r2kSxyriMV5ugJsA6o0r/2mk9aP6WTguN5RqxsM3Sn07gW8uma8p13o2YNuriR7ffjaeffApbz9iKq1//c/jJq16NLShhCD6YLyGzS51J1wkrUUBIq4zT5gXVWis2Mz4Uq5AMQyKdxHbqQMZdVIFs+9tBNg3CtK1XufGcAdmml85FbJ+PxDoehWBIy8Fwju+JqRnn+Y7tgdN50UHTUmVRXBeQjZ4AnbIos+QtQ/DizzkNspUKgTz4cnhDmqRkQLbmPSktwys0S0BAWUC2lqxKC5NTM+0gWxpa6QSycVHDdNHjJiYEKOuV8pKm603NzKNYLKDgkwao86lT7zmr0WbKIky2SgVbRrkoalbtTveWTiGxUI1CqSQHD+3BljEbBXcnrPK1sKM7W0A2JZK9fC+60Uy27N27sdUY7cbOgC6z6Uikfmu6Y6en6cb4Ui6vrC6x2Bq3VrzNC7KZZfQzYfzLQbZnwls+ip6xzfhgF0JqmK0BZKPxwVxlG+77cQlVA7IFg/CDARQLJRl0DchmjA+44cOdrbGRYXGLIoONLLcsEzvbn9aTpvEBxxNOLhKb59dEk81NdiKq3SaabD5FXjuAbB02fHMm21FUhfOi5hHII5BHII9AHoE8As0IGG02s85WOra2pIxS5fzil1+OK3/2FXCPG0DNo6so2Wqt68SQmm46BVRdWYEkLSy5xi2VlJT6qFRTk4nQCQ8QaCOzLCXIpgwXNcCVWgenteba3nMKZKNxgk/l9h8/gnvufwDnnHuerKevvOgS/O4b34JxFDEEV1JLyWrTYiQtl2zCCEcnyNZ8mCbIptxFmS66A4hvSaWL0vig2mp8YJhOmQwzye5IgWxP7N2G/bNnwnIuRGxtgecPwHMD+J42PAhc2JSFsRWTTcA+kQWjgUKMsFbBwMAAONNP4wDdpMuUnwCwtFiFH7giK0PdOdHz4/W1e6xhSKbrswjjxDEoWTZUpJab0gAU4C/RGn1MrRUvAFU+pR9HHMrGwuIi/GKhlcnWEaAxTcCyRWh6Zm5uWZAtjdx2AtmKAZFEgwZKs9FNsTW3VTU7oEImW7mMiZFuObGpToJXjqEQdgAHDj2uQbbtwNJ1osm22ZhsppNhFLIdkVkghvJ2HdRtGzXbQuQQFlPxaTZp1czTTdz8m8exSqQjLI58THBiBYkiFGL+27wXrXeXWk2uVehf1OYaFbC1p0x3wt3+bd7yWsuRreNtIFYXOrApl+gVSCNrH5ykznKg0LTp7L2yg435vdvfO7ZH3ZtLV69FFtPXMecYxmfnwa39yt0HwtZjGa/0YLhR76XTs+d/2wQRaIBsyo2z6OxGfek2OPWb4GI7XHdRmGyqt0kzljUDrEEnV0w2YBDV8BQsVC7EPT8uoYbLhMnGwTfgfwWaHhRRoFZDyl2UIBsHtZGhQaHyC8gmW1/t40gjagknjDEOibvomG4/NK3nFkYI2z4ED7sQV27tYnywDN1Wp4vGiY8wPlG5i46/ArCb7qJx4sKyfFUcvSNq/E87MZbVoN7e/tJ/7wbCN/qB/PyWAPbatOjGJDcXyc9XkcjW17z+6mad2bTN22/ef6UjkPcfef9xOPrPXv3zcpJNLaQMSnMgQh0RXvdfr0bh7AlMnHsKqi6EzZYGJWTTUnI9OR/T2lScmXG9pF0/FTFEpZLqHlOPJymJJAIrkWYwZaa8DYaanlvGGj8w7qS2AfT0Q8j0p0P6aFpby4ltuLGD3bsex+133YGzLrgANYeupRbOGj0Rf/zffxdnBcdjBIGkj3K+6dC1VDTlFNuvMd9q/FutVM13Bjw0WFR6XZaO9+Gef7StEwW0NPYVdBclyLYTiL8vIJvvPAzfOQCLmR9MF5X1MmW3mnLyLc+jQTZqstFddM/+C3FoYStinA/bOxGuV4LvFQRko96yo7WXHcvVqaKExAjGOrKpTpCNKZjELdQ0Wv3sNv8wq4HFpSoc18KAXxCQjamfcn5qPaJ+b75LnluPIpSr1a4gG9OgWxmSxjrCEZAtKBU3FmRTlUw9iGGybSjIxkaeUK+HmmwKZDtu3ELg7BCQzU3u3pQgmwIt2j+KuWah5tio2y7Kti3kzb0z01iqMF+626c1XYraRQ0w0+wcxAmG/AJO2jIG+raWwhgB9YlIvU0BTaYSrxXc6nR+L2Cn006ESRftde4ywWn5aqVpkNKBaOONxjBhzDi63FTAxVQed79l63TcSsu7lnut5P5rrR/rXc78eusTgbY2aHFaE4ooKplfgfs4QgHZboQnxgdMr+wOspmBTazVEw9JMoB6fBrmlrbhvodLqMaXI3FOR+APK3dRDbIFvgtfp4xaviupokwZHR0chOc4ArI59PvuArIZUVQqkBJk2zKqQLaYBg0cLUST7RAKdEut0C31uylNtkXN2u4Gsinnbe7aEWSrJyeiVr8AwxOvBKwXADgbCQaQwGMpJV0im96Qfludk137f5/5+W1ZLP0Hr2uycf+XyOOfx78fU7D+Zm/91ztzZF7/8vqX17+Vt5tjpf2s5snTmWvZ/oMGCATZ3vAbb0b9eB8nXHAaqg5QtaNGQzPphmSWiZZWZKFeqWN+eh71ahVRjZIc1EZLYLsWvGIBg8MDCEqBkpTSm/eCGFhcgxrpj9an6QSyGXYbdeKJkdQqNdCB3nKoB0f8wZgKNq+VBtncxIETATt27sad9/wIp1xwHpY8tc4LasAYAvzeG/4bXnzepRhFASV4kj4qeGKqeATUOK8jm88VXa7u/VA2U/BIz/9YdqU612wFLemiEUG26xHQXZTpojQ36wCy9ZMuOrmwFZZ3IcJ4AsXCcEu6qMlasW2CbErnT9bPTDPuki7aaSPLeAXwaYwnAOXKTLqoIal0W+Oa8ythKJps46Oj+l1n00XJsmNmpvqZjl4jXXShVpNvsjnM6VREtTDqj8lmbmIWNcuBbMtlaprzy8Jkq2BiZEQu3e7u0CpwHcUAbYgjRJg8uAcTEwpkE+ODTQiypZu9+ncTYTUAW8VxMWPZ+NETT+BLN96IycVyQ/Sf7LMGhTa9wBRbjhSrQ//eBM0cOW+4UMBPv+pVeP4Zp2IoTlCo1+GSCahBIYNKt4Moy3UTzafqFxTqBsJlmR7pRtEtDTZ9TDe2WKfGlQbu1goaZSc5y/BrWorSTVjTgIuNnQ4yDzUzsCUmKcAvDZD0mnS1kpybHKRe768bJTsbv17XWc3EID9nPSPQX3tmn6JAtjpc+xB85wnUyz+AXb0Bvr0dnrMA264AiUrZTzOb0/2b+EMlHuK4pEC2yoW478ECaskVArL53pCkiyqQLRD3ITLZOAgTZOOulgHZ2A4cC3B0mkJHcD5RY5wC2abFLSgNsnG/lsw8L9mJuKpAQ9/bDhuzsKx+QTaChgFqyQkaZHs1YD0fEc5ELFsZmsWWmc5k32JjtzP1RS9phpY+oIN1Tn5+/20lj3+79VJef/L6028E8vaTt58UL0mv2/qtPa0a3+asvP/pP379HpneMszO/tLvjwAbZ3I/++v/Ge6pQwKyVewENUcx0v5/9q4DTIoq654KnaYnzwASJQoqKEFEMaAgGcwEJSgqCrqiYtY1YQ5rFl0l46qAgoqSc87BgCg5p8mxU1X9372vqru6p4fwG9ft2s8dZjpU1a1Xr9477wQKNrCYamTXVFZYjMIjBSjNK8EZNeuhxVnnoGp2VQ6p8vt9OJp3FFt2bMNPu7dCSXYjJSsNaVUzoNN8laatpoURz8dMIEKXzRmKKQeNmvMaMnvEy7oEpyFh3rwFSM1IR/PzWiCkWFwyU+llAiFWwAIRUAhkIybbxu9/wNYd21C1cX2UuwxoigQ1ZMAVkpEcUHDVxR0xqGNvlo8S0OaGysCLHWyz6nYq7fWvMv6LtAcC3GicT55sZZCxW8hF8whk+wkO5ZCZPEo+xtF3+smAbBR8oKhncfCB25XKwQcej4eZbPSfk1QrqhgrsyqMJ5Mi+KC8vJyDD7jupmIxttb25w8DuJBjgjePb3UW+Xwk+CCL92mx/GxXjL3YLE820+OZwj4kGTl5ucKTjUA2u1lhrBbaKvyvA9lk5HG6KAUfROSiJwWy+UMo9ZFctHKQzTpllk+aIBvdsASyZWQY8Dh2Mshml4vSJNFUzx63T/ojPNkEuCMOQyeqJoMnEoKKjDJVRaEkY8nWrZi8YCFKHQ7oqgo5FIKi6XAZminzJMTXjFC2T85M+qw93pZvBEOGTo0BMjPY7rruGpxb4zR4gyHBaOPviKZiRocOnNyk/ETgisXyoomyOH9BAQ3TWMN0zujLFI9RdrIPl8reFwtKRSSip/bNrNG2mf2dLMB2vL3EA/3CwFslwNrJgmzxpKXWMVswiUV35lYRh7kX+7cEyHZqbebPf/eJ72e+HygkgGTlUhCKnAeHfACh8rWQ/AvgpqAAOdcEpSidKKbl89MrArvZ5aIMsoU92SwmGz18vXC6RMS3HWQjJhtRuYnJRm3NAtmsthxbzzCTTZdA0doWyMYpWOSzYMpFndgOzbeKQTYKPpBlYuadIsimV4c/dDbSsq6AX2+FgFYbhpEEQyIQTtT5t2Li/vntJnEEiQokKpCoQKICiQokKvDfWAGb0i8867OPBllRJesYdM9gBLNUVD+rHvyqjqAqpHycLEpgQ0DHkX0H4C8ox5UduqNbu45IldxwwwGFXbR4hs7/K0cIZQhgyfqV+HzWNPhlHdm1qsGd4mK2G23MBTNBtcpANslMdiRSHfmKlxeU4svPPkOvQTdBcasIyQYnyluRjOHvNoehTFIBMdlkLF6+AoeK85FZrwaDbCFF4pBNhyHBE5KRFJBxzmmNcO+AO1AnqQrcUODUZCgaaRSIMmeDLS2SSyzZxWwglXnO/XXajwDZaMFclfbArWxAYe4cBtmc8iERBiYRCBfBCfhfMfP1WE+2HXsbgEA2WTkTBrLgdKVwuJnLXEB3uoX/siIpwtuPQFcTDyG2ZFlZKTIyMtjqiuecx6mnRfCit+QXlsDtdiHJaeJP4UKLOQq1X9qigjsA+AMaSsrLTgp/sleCzju3IB/JyckV00XjoYKieDKCgRAKiq3gA3O+dAJ5DoE4VPjc/AJ4vB5Gsy3DfXuDit1vmMl2kiCb1bw1zWAmG5UuJ28fMtN0BtliPdkEFZLjBI7brv8IkE10KKaLkSxDk+gcJJQ7HciVZCz7eSumzF/IgJvk9cJfXo7aKSm4vU9vEPTohME68fibOD+hWReNiARS9N/h4jJ8/O23KMjNwZlVquLO3tchWwvBHQqF58IEwzEYaRlKmtc73ChP0CvYb7p4Uk9rsvlrmWOn0jlZ+4wHQsUyumKZcPR6vM9bk/sTMe9IC24HAuyT7XgTbzuTkF7X7B35qZy02T7CQcPmhaGHDqUz2o9J1CC6PdHnwh5/JJk1bxu7h4BdRmu/nifDODylU0m8+U+rQBhoI1BKKoJTOoaXnrsBg/vXQ7XsQ3Coh6FIRSaTLVRhpSty4CaTTUpGIFQTxeVN8d2Pbg4+kNXToajJcHu8TCV3UrqowxUlFyV/UDIlTfN6GdAmqejxPNkqB9nofiZPCT8k6RgIZNP9qyEHhFz0RCCbaNtCLgrDAc1wI2jUgC90FlIzO6Is1JyZevR3g5ls4s6oLN2owiAldtBSyaKDVdfE50UlTtaTJvZGStQvUb9E+0ncP4n+Q/QDJ+oPE/1ndAVOVK8TkQ5O9fO/5v1RY3caAlUyhSTCii4bGP7UQzisFaBeq8YoVTUEFZ3nkxL5hRf7cHjHPjSpXh/3Dx6GTHjh4TgBSXiYiWxOBtiIW0YSVFKb+aCjGOX4ZPY0fL1oJrLqnobM6pkIGVrcxfzY4ANmkZG/uC6BAgyWL1zKAVitL72QwbUIky3+kJklproBl+HAJ19Mgbt6FtzVMlGuaOzLxtJXUg3pMjPa3EEZVZRkDOkzCG0anIsUYrQFydONPNzIic7cKEiQhoU0jzI7E0uCyKb7ceZPJ3O//X7tJzLzFfugsTsRkfxwyfuQ7NyMotw5cCo/MMgmS+XkWGZOEyvHUCoD2YjJpukZcLlTGWQjBhvJOYnFJtJFhScbFYpCBTQDbBFT7i9HZnqGIBaFaUCxs1Wz7zL7L2qjBfkieNMC2cLefceZSdFZEchWXFbKi/JiVhxLHDCvuImLhElpUHgxn5lsRUEhF60o64kcqLj4fyzIZp17+SmCbEFNDwMRBLJlpGrwunYzyGZPF/2rgWx8vrKEoAQEFQf8soRiScbCrVvxxfz5CMkq0k87DRd17IDJn3yCeilpGHZDH2QCIGzWSXTZsK7d3nLCFDl+A69KAGRbiEIAq/bsxZfffIukkIZn7r4L1XUdXo0ASJnpmOzPZte0nyrIZgI4drliVACDeaj2Tqcy5tdvxf6wSzJPJKO0d4xWB3c8ZlosoGQHFjk0IU5/FAu0EeglHkiRrbL6HaePiOvzZ73frlmPnVRYIJsFQoaBuZhjiroe1PhMM8nYY02AbMe7Sv+lr5FsVCrHymXT8dDwW3D34Cq46caz4FJ2QpZyoEgmlM/9RbyHsADZNHgR1GqFQTYRfFAHDjUZLncS3JQu6nKLlS7Tk012qPAHAzwIS01OZpCN2rNTdfDQzdqiQHRLLqpLyMvLQ0ZmOrdXxseYyRZgT7b4TLbySlnPlYNsTZGSJUA2CnYABMhG64PH63Mqk23HLkJU9h2Jz4urX1m9YusTe/cl6peoX6L9JO6fRP8h+oET9YeJ/jO6Aieq12/9/DnV/Z3s+6NmkOyZpuPZN57DpoM/o0nbc1Dm0KEpnNOIYFkA+3/ejc4XXIaBXXsjC1544TTBtYoAiBDdiUV7CvUrRwAF8OH7Q9vw/Pv/QlLVVGTVzA7zOqxjiQXYeN5CBBJKB9Uk+ErL8MXET3HdgBvgSElCkJRdHEwQf7MAOgbpQjI+GT8WVc87B74klZl6ulOY7dM8h8aXxFhTQwo8mgKvX0HPizrgxk7Xsk+bMyTDpQsLJtkQgB8H05nplZyAavN7PZFR/x/Z/9B1CDvIGZJgErItDMlBfQyyeZVNKM6dC5djC5zygd8EZNONTGayOWkB3elkkM3tcYkABFllcI0Kz/NM067s14BsXo+bSV6CXHXija6YPxCMC7LFU39xf2kFIUDheYY3lUE2n9kG4w/bLcodRdoGQvZ0Uesg4/FeIicgPi8zk83rTYLbSav59nRR8d7ISdsQVUoXjQHZoqEH0/sgfGIUuWoww4EaSU7uAWayJTl3xQXZ/gpyUTHJEw2JPNj8igyf6kARJCzbSgy2+dAkGbUys9C3b28cLvNh4vixqJ2Shnv734gsGHBrGiPp4kYx62lDyolmyabgJrIb4pRSBcWShLUHD+HjqVPh0A08dfedqG0AyaEgy5q4YyG+rAmy8YTS2octKvlEzZX2fHD/AU6nrVWntrh5ws3HQCgQxMGDB/lGO61WjaiHO7cNWwR0bCv9NVJMX1kZ3E4HVPN4YjtjvpGoo4zxOKI6hGmllURGl5eWwufz8U3tTUmOxb/Dpx+vMy0vLQvr0600U/qA3+9nKq01+BE02shRWx23SXwVYdOVMN9iVwFiPRTtlp0RYFBU2xcQx0HfHwxqbDJqf3jrIbEKRStKgqpt6w9OwMQ5UVtKvP7nVMAuFRdgs8TGp71698DRwyvR+uwA3ny5F7zqj/wQFqtgtNJFwyhhqyo+VblcdNOWJAQJZJNqw+1Kg+rwwOMhkE14stFPh8MFxemAL0AraUCK18uDFwKCHaoV7F2xRtYALWhIyDVBNu53aQWXVk0h0lItJlt08IEFsnEPavWw5k+zd+DgA5KDehDQq8MXaorU7E4oCZzDTDbyaiO+MWU6W4aav6bv+nNaQWKviQokKpCoQKICiQokKvB3qkCF2T+DLWK8I+Y7Oj6Y+BFmrJmL5u3PZ5DNLxvQgzoDbB2aX4Rbet7IIQEEsJFyimZ59L12Q/2IQ1pk9k2sNmK0FcGPHcUH8eSbz0LKcCO7VpWIdDQeOYFZbDpUSgcNASuXrYSuh3DxZe342I7LYmMfLSETpLFh4ZF8zJ71Laqdfy6HHhDIRp5sPC+n0atOoBOx2gAlJMGjO+EOAE2q18WwAXegnrsqPIYDEHyvmQAAIABJREFUTpKXEthGiiU+5vg2LH+kcquydhqfuGHODE2QDfDBpRxAsmMzinJmwa0KkK0yuWjsvuIx2Sj4QHWcDd3IZt9lJ/kuqxEmG4FsquJgnMCELRgWs5hsWRmZkGhhnLDA49yEdrlobn4RkpOEkjKer3+Fr2GvNcKfAiwXrYzJJrCJyMI+JEWAq9Egm2Cy2bd4oALdLgSSFBQVISsryzSeo09FTxXsJ22dJDXPfAbZvAxq2EG2WPqjffJP4Fy5P8Bmd5npaWajjT81sT5HtEKS1JFkNDdXyEUJZNPL5kDV1v2m6aKGkcwTp18zWbIAGyIBBVUF5aqDrLaxfOtWTJs7n0G3WlWq4PZe1/MUbXdJKcaOG4caKckYftNNDLJ5gkEohLhTozPvHELTxSY084STMWhEAJukc1ppsaJi5YEDmDhtGoN0T9w1BKdLMrzBAAhUFeaQAmSz8k9PBWSzbmI6rs4dO+Hw4cNYuHgRMrIywwAQvbblh+9wQ99+OKNxQ0yeOi1MWzZs4Jrlc7ZmzRoUFRSiadOmqF69ungA2BqvfbWA/h4r97TeSu975aUX8eXnX6Bfv36oWbNmlB473qqJBaz16NmTJWz8uwmy2SWkqixjwrjxePXVV3HJJZdg5AfvmybrFf3MLKkmnSsz2HQDo0ePxkf//hC33347bh18Gx/ytGnT8K9/vYonn3waHTt3Ep2/FWNsMpIjzDNg357dePONN8KVEecTqVREe25eZ0OYmD454lkkE/ouKaI9MdCo4fCBg1i0aBGmfjUV2VWrYOS77+PDDz/Exx9/jAnjP0ad+nV5X/SZ6V99jddffx2Dbr0FA24aGHV97Ky2E7EIK/Yuf6dhzX/XuVj3lbjfCCpTsWTlctz78L24+II62L7pa8z+8g6kyOvglPZAkX2Q2bMhcFyQjdJFA1otDj7Y+KMHmnw+dPl0uB3J4gHscsNJxqhuJ3uyOdweBm/9QR8n9hLIRptTljj4wC57tlfYLhe1mGz8MGSgjTpHWrWzyUVDwpONpK88oIiIpc2vtQ+eqB5CLgokwa+dBl/wHKRWuQKlgRYIoCZ03QkYAmSLJrr/d7WDxNEmKpCoQKICiQokKpCowN+nAvFANh5/ExuMhzo6ZiyZjdfGvY22Pdqj1BmCJgMHdh5AvYwaePLWB5AJN5KhchwAgWzxAZCKXD4C2WgRthwaCghoK9mP4S89jir1qyMlIzUqtdFecYvFRnNXvTSISRMm4pp+fZCUngq/pFVY4I+6WhbIppGcVcaaVWux5/BBpDepy35sQRkIMRNOAG1GOGBQJKeST5tDExLSKkoSbr/2ZrQ9owWS4YSTGG+aDIdBzDZBVqmcT/fntqFYsI/moULkKphsBLI55f0MshXnzmaQzSHtF+FmzHSzIzYVz8UC2UJaBsr1BtixvyHyigXIpunkySZANo/TxcQNDj2wMdlk8sWjcbokR8lFLcuxE4FsXHkJyCsohsVk+y1Btlj8i0A2mpdIsgM5OTlITkuFVBikvLXoLVbexTeZIcEfCqK4uAiZmQSSxN9i5XAWCBINslXesGJlbHaQ7XjN0fqcrhms5yZYyPJkS1J3Ar55DLI55Z1QlBzIBrEsKpMyRfZ0PE82C2QTXZC43FaMa6QOJoMjjpQzDLAxi01GuaoiT5KxgiSic+fBUFRUz8rEbX16o4oJkfxUUIiPJkxArfQ03DNgILKgwxMKQSW2WozwlxqnTBJRnkgKqShtIRkIEMimqlh14AAmTJ3Gn33yH0NRB1JFkM3uzVAJk60iI0vHmlWr8dKLL+LRhx7GM089jUOHDmH+kkXIyMxEWWkpjhw5wkDezu3bcP/9D+L002vjzbffEXHOAKpVPw3upGQ+Zl4RMYA7h96B5cuX44YbbsAjjz5qyr0inmIReadAomnjTtLs2zlC2lwBufaqq7Frx05ccUV7zJs3L3zRjydvpNcWLF6C9CwS6tq5g+a+yIiTgLIPP8I777yDTp0745XXXuX3WqBYFBDAxuvUygS7jyb8A/r3xw+bv8MLL7+Ert268fH/+4MP8N577/D3DB8+HDffdIs4dxNkDIMgZujC95s24qb+AyLAWowXXBiDjfGHmrNoEbKqZDPIOnfuXMydOQNbt/yIg/v3i0hq1YGL212KZ59+hl9/9tln0aVLF7z4yst8/ESvprru3buX/9a5W/cwPGFnJJKmXtwwBnbv3o0De/chEAhwKlDdunWRmVXFpAlH7kUBLIrfLQnrrwG4j9ef/M+8ZnlqVmCmipvHXmfBnKSBlwNBScF1/W+Cz6HirDO8WDHjHUz5qA/OrrMHbmkHFKkcihxkbzaWcFpBIGF/ili5qADZQlJrQK4Lh9MLl1OAbOTL5jK9GhxuF4NsQS3EbS05mZhsNFASzElro6Pn46VBjgkUU9MJ6EB+fj6y0jNEe9XJe4IGFUIu6pJ2IFS+EnJoEdyO7Wa6qAmy8eqT2QCjFiiFJxsx2XTd9GQLnoOU7A4oC7aE36jBTDadPNlOgQH8P9MGEyeaqECiAokKJCqQqECiAn9KBayZTNjOwpwg0HyJKRYysOGXzRjy6DB07NsTZS4dRSXFOLJ9P9599l84Xc7G9s3fQfKHWCopyypSU1PRpEmTsBJIDPfF+MmaA61bt47HcbQ7ChrwZKUju251zN+yAu9+Ohq1z6oHNcnJIJdFDLAIEJwoagAOTcK6ZatZOXTxFe3YS02TBWcuTCawbI50MVMNS0V1ieeDn038BJn1asOoloZypyCmhAiIo3DACmogGSoFLRCQqOnw6Co8fhmXtbgIt17ZFxlIgldXGIQjnzbLL91STlgXOF6A3J9y8W07jQbZSIVSxkw2r7qB5aL/HyabBhc0PRN+rQG276uHvOJGYZDN7UnhdFEG2MzwAwLZZIcIPmCpLs8dIkw2uydbuJbmP2JJXtzmTJAtye2Cx+WOkotWFkDBi/KQUR4IsFy0SoaYL9gBulj7Km4n5jyHgw9ycwXIti8/X5AabfJC+4VmyZkJsoUMHWW+MmakCUCn4mbdPGHQy3xLSakPbo8TTknobK0tnkbd+g56LUApcsEgvB5PGNiLZSvYGyvTCnWSq9Gx5iLFE4RL/QVqYCEUYz088q4IyEaVtCb7lbTu3wpki0Wy6Zh1hSi5EvyShJDDyRLRxcxgmwddUlCjShYG9+mFdEhIETaD2Jyfj1EfT0SN1HTcc9NAZBoRkI2vlQlpEIIu6mKdWGRWaMlSi1WnCbJ9yd5rFUA2lvWKaxUGrI4DsgnEmUzICfnRMHPGDDz28EN441+v47WXX2NQbd7ihQxQEUDz4PD7GVQSmnexH24PMvHnJIx8/320vfgS0bhNs8iOHS7HsWPHGIDq1q1bpV6CfMz8SQG2MVmFJt0myLZ/505c1fNKNG7UABdddBHGjRuHHj164Myzz+a6HT18GCUlJahbv76grRoG3h05EqWlpZi3eDEyMrMrsOjEger8kHnnjTcxZswYXNe7F/75xBOMxFttPermtHnc0TkeOrgf3Tp34UjjhQsXwu1NEvXRNUyZMgXPP/scP/Tuuec+3DL4NgYRwh2NrYchkG1gv/6ocVo1Prd4mwUmEg23Z/fufO3mLlqETBNkW7ViJYbeMRg1q5+GowcP8X7nzl/ITDY6pqA/gG7duuDo0aNYsGgxM1w/++wTvPDCC2h7wUV478MPmOGjm0CvuBpCnqcFgvhk4seYPHkyDh04GD48SwLbpPFZuHFAf/S86spw+7NWNER7EdVMgGyVdFwn+2e732LUZyqCbCz2lAigd2LJuh9w230Pom23HnCrOfhl2bt4fEhzXNNOgwc/w6FQIqffDEAwXWDp9qDBD9/L9P1OhIwk05PtLGz+yctyUU2idFHBZBMPYJKNuqC6nAykqU4HPxMoXZSMRVVZmOvST7vM2X5fUHuhezCg6+yVkJ2ZxStO4sFILOAgVPkYVGwD/GuAwAIG2aKYbPzeeIU9GZDNA52hQHOQV8nz82QvW+J9iQokKpCoQKICiQokKpCowK+tgB1k43G6Oa8gugrPVyQdx0rz0bb7ZbjxH4NQ5tCwbdt2XNeuG669pCuqIAnPP/4UJn36H170pEGe0+HGjFkzUb9+/cgcxQZYzZo1C3cNvTM8vif12cTJn6Hp+S2Ri3K89/lorNu9Bac1qMn7tyeDChabxAqsUHkQU8Z9jGv69oIrM5lJJMzAs0A2NisXkj7ZBrKxlxsUlBYV48spU1Gn9Tko8hjwuWicGBIm57xFBn0WCEnjSaH0EoEHIhRBQd3Uqhja9xY0rdYQSVDhDElw6qYqyAxpOJ6Nz6+9jr/28xbIxviOREy2WJBNBB9E5KKVD2R5fgkVIcMZBbLlFjWEw9mUmWwudzIHHxDARkAbAWz0U1JlBtk4/MC8BgTGlvnKkZGWJgDOE8z++BRMSyVistmDD6wrelyQTQLKfEGWi8YD2eLV2qpGFMh2tKwsLsgmJkG0CSSb5rRBnU6yjCc2FsgmTPMqB+ks9k5xSTmDbC5ZFWZ2ZppJGGQLI+fmXs1JdARkSwofD98s5m/MRWOmlmAzEchG3nF2kM3t2AZHcBFUbIBb2glVzYWkBxgQiYBQ8ZvnyYBsJzvR587KNOamyRaBXSQRLVMUFELGip9/xuR583giVjczC7f16YVsWYLL0ODUDfgUBZsLCvHhhAmokZ6BYQMHhEE2TtuwMdki189soqb0kq8me7LJKFKdWM1MNhNku+su1JE0eINBngSL68owCaO6oq1HzlYQOypyGvkvuoGPJ47HG6+8gi6drsCyZStQVlaG63v3xqWXtUN2dlUGWKizKszPx6IF83nl4/JOV4AolwSy9evfH/UbNhL71Q0UFxah3SUXMbTy5fRvmPE0ZcokTJo0iU0v/eU+lPt9YmWEQEwJUBQHnnjyaXTp2s08ftH2Rn3wPka++w6GDRuGoqIiTBg7gcGhbj3F+x4YPpyBwBWr1jCoTDdjh04dceQIsfGWMMhG2lx6CEU6YlEreu/Tjz+Or7/+Gjf0648HHnkYkCkhJbKKE7s6wrRiGPhw5Hv4YOT76N69Ozp37YJdu3aIspt377w5s7D5+x/Rtm1bXHhRW/bOo/NMT0/HVVdfzUACvffHzZswoF9/1KpxGmbMmiXuZFNLHM021ZlB1ua8Nuw9MHfRAmRlCyYbbb6yEng9SWjTqiW/b/X6DQxy7N+7ByNGjMCuHTsYhKxTV8hFt2zZwuBk40aNkJqZhXdHfgDVTT6MVvl17N61C/cPG4Zdu3bxHx2KwlRgqnO16jWxc+fO8OpRh45X4KVXX4GiOiMyYhPMjX/HJv56KhWIYLQm4zY8CIoF2QTARv2AX3biusHDkaMpqNnsXDhwFEc2jMdVF+p4cFAtpBjk21AISKWmFFMM1LgNmsC/2A2tUHrh10XwwY/bUoQnm1IXTmcyJMUFt9vLhqiqKvODWHaKBzG1RRqUcUS2ocMpK3AoJNmMRsGoydN9ZzE9g4bBTLaMjCyABlI8hNKg6wGoci4HN+i+FVDMdNFouWhkQGGVSZxWAmQ7lTaXeG+iAokKJCqQqECiAokK/LkViJ29xZJewrM92YBf0dD8sta4emAvFOjlOHbwKD4a8RaykcQyyUBJCTp3vAJHjxwRkjlJQtsLL8bHn/wnfJLWvCfgL0eHDh3Yi9vaBgwciCeeGYEg+7MFcVgvxC1P3I2qjWojKc1jDu3EGEyh+akuswfa+tVrUFxYgss6tUdA0aO82GLZb/RZSpbkcAKWdQIbN27Ejz/+hNPPa4Z8lwa/UwQy0KCR5kT8z5hxJY/6LFWN6e3G4QeajOSQgqvbdcW17bohg1JWdVnsi33TxYKwYTLoThY7+KNaya8F2cJkHCut1qC5vAuGlsly0W176yKv5Aw42JNNBB8QyOZ2OXlcTzZMNM6nxXQB7ppyXSIihUI8xycVCs2Vuf42PCK2RvQytzdZYrloLMhmWchUVlv6fHQmwIkDE+wgG8lFU9LDclELKrN+RnZrgWEkqDmeXNRiGlkSNrvsk77Vkot6XM5wCiFPumKZAWa6hTUpKvf7TU82outFwLTKCkNyUQIDCRbKKziAjBQDSY7tLBdVQmvDnmy/BcimG6lxJYOVXjQrqZN0u8QIIYmo04kC04ONJKIhSUbNqlVw5/XXo4oswU0TSOqwiJmnOrCpoBAfTBiPmmkZGMZMNgNOPWK8F7lpBdWSJaM0NSbDRgbiNNaZa7KCIsURzWSrALKJhmwH2cIrHqakk8CYWNokyzF14LkRT+OLKZP58/Q+61rffMstuOe+4WKCa+jY8sMP6HdDXzRs2BBfTJtqykVV86f5Od3A1p9+xI19+vKEe836DYxyk3/ZW2+9JVYVTF8xullp43agAy++9BK6du8RvixaMIAenToxA2vs2LHsNTZx3EQ8/fTTaNa8GZ/Pqy+/jBUrVuDTSVOYVZaS5EXffjfi6NHDYZCNlethxIpASeHvRE36rttuw6pVq9CqzQX49+hRUUw2Pu+YMAf6Gl9ZObp16oiCggKMGjUKkz+fgtmzZ5p1soBli8EVqSc9CBo2PANTp5GfXTTIluL1oGPHjgIklSV++FFHb+2fpHL0t+lfTud620E2BjKCfj6n9pe24+CFxcuXQVWd2L17J/rdcEO4prG+ePQC/W35mjXwJCXztaf9Hti/Fzf174fcYzlo1KgR7rvnHgY9nnjiCTRr1gwff/IZcvJyMXb0GEyYMIG/n3zd7nvwIQb7w2CNDbT5ox5Af8f9HB9ki4BTIrJA5pTjtVt34do7HsB5Xa+GPykZTikXZT9PQwPPBowacRFSpc1wyLlQpDJmtIrFjCh9JbPZLJBNeLI1xZpNMvw4H4ZcGw41CaozCQ6nucrlVPkhTBJ6WVX439ZAjtpnstsDPUjSz5gHCssdxCZAQonvr/R0YZ5KjDiS1MPwM8jmkLbDJW1EqmMNXMoOKHKBzZPNZPXaFu8SINvf8a5InFOiAokKJCqQqECiAn/vCsQzv6dxkp1EI8ZOBF7puPrmXqh1VgP4pRBaNW2BIVcO5HRNN0gWCSxcOB+33nJLZH5jyHjjjTdw1TVXizGYuTr5xuuv4d133xVzG0lC7dq1Qcw2SpQPSYAfGrPZRs+fgjnrlqDOGacjxIn1AtySdeGLhvIAPh03Hlf16oPkrFQG2SypKM9BiE3FSqDIoI1GiCr5qumAVu7HZxP/AyQno07zJgyyBTwyBygyuaiCx3n89kDHRIw2OiZnUEJSUEGDrJoY0ucWNMmuy6w2Chd0ajIkAtwMYZBfYbz6Jze33xpkI5KSTqFfJshGctGcooZwuZohZGTA5RQgm8vtDMtFOVSPpKKkIGOgja86g2y+8gCyMtMhMyZyEiCbSQwoKCjkeTzhT9YcvbJS89cy2iSjLCAyAbIy0sVcJorXWPEbGNjjDys4lpeLVJEuSsEHlYNskdRBkS5aXFzMnmyxCaGxWlhxkKb0z5CQl5fPrAOPwyFM9cw2b/lvRQ6XwANRQAIMSv1+ntxnphKgZaHH8fFfluTZQDYKPsjKkOF17oBWOvs3Dz6IgGzxlMDWGUXLNukCUOKiLqsoVRXkSzKWkgfb/IVcr9rZWbi9T29UA+DWDU73tOJ1S0wm278nfoyaqen4x8D+yJA4rw6lusE2hcTasE+c6UZ2QoJHMuCWAJcW4kQWShgtIZBt/2FMmDaVAaIn7roLdWGYnmzCj6lSkM1itlmUWrMTszpo2seAvjdi355deOmlF/DE4/9EXkE+XnrpFRw5dgx79uwLX/LC/FwsmDcXaWlpDAiJyTAZhBu4pldvnH322XwcC+bNwf33DUetOjUxfcZM1j8fPZrDTLS0lFR4klzMhgrLjQ2Db0xivJDkzGo/s2fNwOMPPMC/jx47FosXL8b4sWNx0003YZwJ7FDqjOikRVvr2rkz1m/cyJLXBUuXIp2YMARamWcRCXnQeaWk06WXs/Gh0+PE4hUr4HC6TRmsCYjaGIAWKPnJxxPw6suv8L015YupOHT0CPuVhUMYdA2vv/YKd85333MfG0Za6Z1UuyuvvLICyGangdtBV+vfdlCW6j534SJkM5MNePThBzFz5rd8vxK1WjxshUfBPffcg7fffhstW7ZkWSx5CoqNXEgNtGrRgmuzYu1auD1Ue/G5WwYOwKZNG3DZpe3wrzfehFN14D//+Q9efvlFtGvXDm++9x5/C50zAahvv/kGsxFnzJmLKtWqxpfo/skPpr/H7m0gWFwJqYSQpLKX4y3Dn8D3+Tqqn9MGflWFC/lQDy5C2S9jsXBiH6QZ6+BSj0GRSiqAbBHPSuHJFgk+aIpNW9wMsulSLbhdKXCwKaobblcS3KYnG7EoFQfJRQVbNTk5iXsisiFQwvR+q62aPzkIR6xokacfeSVUyciMkovKIIAuh0E2YrI5Qovjgmz2lbrIdU8w2f4e90DiLBIVSFQgUYFEBRIV+N+qgEVqEWN8IcWkSQAP+805UEDW8NgrT2PP0YNQHDKefPgJNK3aAClwCk9cU1ZJczQKajNnUMiqWgVz5or5Hc0DyK+50xUdWY1gzUPICqfVeedBN0JsL0OzXgpBOGAU4rbHhqHGWadDTXWaZApAMUGy79duQt6xHLTv2hFBhXzddGiklAuTGEyFRthYiLAHAsNkqEEJqxcvRW5eAQqDPtQ4pzHyXUEG2WicyHP1MJONAEL6LvuCccTzjedoNF+Hwow1hwYG27yaC1dd2gnXX96DwUivoULVDJFAGtaz/nXa2v8XZItD9BPzRRvI5jMaMpONQDbV1RS6lgW3O1mki5qebJZc1GKy8VyeF8FlBLQQ/H4KwUxne6toRVb8GgosASCQLSkpiYM3T/Q5lrma159ANlLgZWVkhC2twtZqNpCUSWaspBT+gjoUJouQOk8qCvoEFmYDvcTvEYzbSlEkkI3MDglks7y0wkaGlbQTC9mjCNXUZC9cDjJ/1irsz/q4XeFLB1vmC8DvDyCDDOT4RTHbr0CAM7+Abo6gRl47OgcfEMjmUbdVYLJx8MGv9GQ7McgWOUpxAYR5I8k1fcwkU7Fg2zZMmjMPfkVFtews3HH9tRxyQJCi02TuMaJOgCMk/FBYiFEMsqUxyEbd1sEDB/CfaV/CrygwFPKko45AGOnTKVLyKDHi+l3VE42rnwaZGF6qimKZQLZDDLJRo/3nPyIgG9eYPhsjF43V7sdOOq0G6i8pRru2F+PCC9vgg5HvolOnTgxQzV+4mL3F3nvv/agWI9hupv6fI3BV9qx7/uVX0LVrVz6Wzyd/xp5kLVo1x5jxE8L+Rja/QZMeSjeg6cXGNwI1HMHw0kIBXH/VNQz+0UZMtoWLF2PCuHF48MEHOX2Vtq+nfY2ff/4Z995/L7Nm6tetiyeeegpHjh3FAkpIzYwGfCy5Mp3DsaNH0fXyK/h7CKQbPXYMWrQ+X7DZ4hjN0x4L83JxVbceKC0u5BZOIFvDxmeEa0TXkQDD1i2a8+skv/WmpzLQKLJfxU/rPC256GlVszmAgfhrHLAgGXjooYewd/ce3Dv8Ppx/wQUmKEvHBjRs1FhQdQ3go3+/j9WrVyIU9OOHjZv5WJq3bMWrDOSHR6EHLVq0YMZZKHxH6jA0HS2bi+O0g2xzZs/Eww/cj1q1auHzz6dyp0cbrXSNGzMavfv2waP/fCJslErn291kHD786GPo069/AmT73Z7H4WURMaiy+n/r37IMv+TAlt0H0bXf7Wjaoz/83qrwKxLcyEdGyXf4bvqz2PxNf9RwbYZTPgyVc5IFky3cv5tPKA5isYFsheVnM8gWJCabUofloi6XFw6XG253EtwOFU6Pm+9Fh8uJcn+QQbL01GQQXZU92Tj4IBb2jrCl6RXqG4k5SZ5shhbidxOjDRItPhwTIFtwlZCLxmGyJUC2360BJr44UYFEBRIVSFQgUYFEBf7gClQKstnGbiFZx/ivPsXXs75FlSpV8PZLbyALyfCwBDIyJyelAIFoeTk5PPeiecfAQTfjyaee4vnJ0DuGYN6cOWH7nNtuH4zHHnmU5zJkp2TZkpRCwzGU4vlxb2N70QFUqVOVv49ALALZZJ+OT8aMZ5ZcStUMBBQNmkIhgjbWmqXmsn6aYQnOkILCY7mY/vlXbMsze/FCnN66GfI9IQTYk02zebLxTDoKf6C/WGNBgY+IOZj1PlKNEWvNGVCQpCuo6cnGoGtvQOv6zZAMhT3cVJKR6tb3/sEXvJLdnTrIxpWoqEgMD/ij5aL7jjbBkfx6kNQzoSrVhVrFYUpFneInjePZB10RKjmab9L8lVQngYAP6ampYZDNzgS0A30WSMZ2YpKEosISZrI5VBmKqaoS82WxWe+3fx991kcgm88XJnlFyDTm52KUM+wdyD7wRCzLY2s1qZCZbHH8nM1JFksFuRHJ8AcDDLIR04Woc/E8oK3DtouD6ORz8gqR4iUk0VWJYZ2YHIWNoU0mHKeL+v1sdsesKvOmjUzahHk1e0iZ6YNkiE1/y83fj8x0iUE2o3wuHPp6lovK8rHfJF3ULhetCDZZ0b2R1iyktBICsoQSVcVunw/PjJ/I/6ZOq3fPK5EtC4CNMjBI9BjR+AIlANbv24vpX3+LOikpuHdgfw5E2LN3L0Z99hmCCpnMk9eb6BSEVNRgkM2jGRh8Qx80qVGdZaOaREw6FSv3H8LEqRGQrZZsIDkgvIqIjWYH2RhAiwo+iMgOrSO1QLacw0fwzhuv47zzWuL6a69jX7bDhw8zyEa+aYX5ReJ6m6gxyz1lA7cOupmR449GjYMn2YvT6tThFRC69qPHfIR33nwLl112Gd565z1B5w03NIks0oQXm6mhDxtlmpeAJKxTJn2KF58dITpEWcKY0eOwcAmBbGOEJ1sPYbT/wPB7OXF0+crV8KbQRF7V2UYlAAAgAElEQVRjlt3ho0figmx2Jtusb6bjiYcfDZ/fNb2uxxNPPwPdjCImVo11M9MEn45lxJNP4esvpjEgQcc/aepUNDqjSbgDoPuQOpnzWwqGmAWyhdtHmEkmTnbLxu8wcEA/9mSbOXNm2FOPvueBBx7AnFlz8cCDD6L/TQOjHhYMBpv3E10PClxYvGgB7r17GF+D++5/AANvvpm9127s25dNTe+66y5+YNolsA898IANZPNyu7njtsEM2pEs9+rrrhdAjqTj/nvvYybjffcPx4BBlJoqHjz0mSceeQTffPMNrr72Ojw54hlmzFlt5q/xWPp7HUUFjw5KvxWCb/hlN+568kWs2XUM1VpdgSKHlxmxHiMPpwV34McZT2Lyyxfjwsb58Ej7oUp5kBDkgRMHfJrhO6wY4D9EmGwl5YLJFrBANhdJRZPgdHtFuqiqMMjGVHJVQcAv+qiUZAJqDTgkGSo9PeNs9nuEFmCIUWutTOnsy8ZxOZBxDA5lBwzfasjsyUYpqUIuGgEKTcmouSsxnksw2f5ed0HibBIVSFQgUYFEBRIV+N+oAHmOCf8yMaciuSjNM4iZw3JLQ2aW2Iof1+GFV1/EpW0vwkP/GI5UJIVBNnulZs+chaFDh5oqLJqQqSwHzS/IRZ8+fZj8QftrUL8Rpn/7jTC7DyczirFiuaQhH37M27IK7305lpNGae5KIBuBVFvWf49jew+hc49u8DsMBNQQgpIRJRe1jonhL/ZxA8tEjfIQPv90Ctq0aYP6DRtg/MRxqHdBK+R7dPictDRM30OfNkk9hgyFEQ8zLIvOjOfz5usM4pmsOQr/o6wvkofqCtSQBFdIgico47wGzTCgx3VomFUTSSGHmUD612lj/1+QzToDOw5iySYNQ6SLkifbjv31cbSgPlRnM4RCmVCdbjgo8EARdjDkx8YAm6wKyagsVChUW/o9FPAxOcNSVsWrHF27KKWkBJSWlPPnCD+iLawOMyXF1u+Wl7uFZ9DVLSkrQ2qSN2pXYflxFGtStBZRA/KBK2Kv9JMG2WiiRfTO4tKSCJPN1FPzrWmlUJqHEg9kS072wkNMNp7UxG6Vg2wkF81ISxdgWkyiRLiRm6CgRmkjusaMBfJkI5DNrfzCIJuqrYNb3R0VfBCb+hl7VMcLPtCNZJY18vlHTboEmMalDqdzit8ZHVVVFKkqvly3Dl+sX89ea1XTMpCqqkgKBeDQNajsnSXeL8ALSiEFdufkMDX3rKwqGNq3N/jSk18bDPhMs3/xSfOAdA0uieSiMrPZ3HqQO1ANKkodKtbsPYCJU6dx5/XosLtQXZHhDlnaY0LjBdAW6aws3aBtH6IC4ToIBpwASQioIxCpc8cODLJVPa0GevXpzemT9o0braRj8K23RIFstRs0gIcSNjUD7773NkZ/+G90794Tz7/4MtfYkp9ZF8BKw7FU1dY+KPFUD4TQ4fJ2KCsqZA8AkmKOHjue5aIWyEbMyTVr1uC7TRv4eDt07Mg3/fPPP8+MunhMNvEQivixDb9nGJbMW4CaNWti/8EDSE5NxZx58+FMIvNOwQW09Pj027o1a3H7LbfCrTg4HKSwuJiZbA0aNeZj8PnLuIPXQxquu+YqPqVPPpvMdaGO3uF0okaNWmGWF10ZAtkG9L8RLofCzDEruIL2R3I5MgpNTUvjpNeoFRkyFVUUfDH1SyEThYQhtw/GqhXLROckq/ho9GheFejbt284gCTyOIpcVTrXlavXwuVxwwgGcMEFFyAY9GPR0iXISK8iPNago0fXbti/fy8+/HAUWl94AfcO1GaoQ3zr9X+xHLVDh4547c03BGNOrghgx+tsE3879QpU5tGhS078fDgX7a+/BU27XI+y9NooVb0M6CcZeaga3I0Dy9/C4zcko1+nNHjk7XBIuZCkIGAEK4BszLmUXND1JJAnmx1k0+XacLm9ZrpoElSXGx6nSB2ihFHFoSIY0KDpQZaJi5UpA4oZ+R3uq2J8+2ifAZ38QYnJlsH3ICXd0n8WyOZWdyFUvjIBsp1600l8IlGBRAUSFUhUIFGBRAX+yypgGfvbiQkRwEB4agdlDfl6KW4dchv6Xd8XN/S8Hl6QXYhizoJtJ20Adw4dijmzZpjzXpnJEYVF+Rw0wKCGIuPzL6ahefPm4fmQXclG9kfFCOIIinDDY3egztn1kORxwaVLcJYamDzmE0yb9AUOHDqIVVs2wKdoCCo6grIOXRbBd9ZmAWw0L5WDwNxvZiHFm8zHRGDauInjUbVJA2jZyfA5DAbrxLxInDvPZ/knpdSLADDCHmj8ay36h1lQusTvJyBI/JTh0Ahok+EJyUjySehw7oXo3eUa1EirclzA6I9uRr8lyCZQAfKeEyBbmVY/DLK5k1ogFEpnSxiPh9hsYnxvJYyS77dkgmx0TKSs5OCDAMlFM4THXph+RnNvEwuwaz1Z7izmi3m5BUIu6nIIGyz+f0JbbdpQ8/voHrCwF38wyHgE4U/htkRYhxlUGAsqMtlEIYITcPhoDjJIZio82U680W6JSRORi5r+aJWkO0S83MR5EJPN601CktMVA7JVlPdYR0MHRkw2X7kfGemCzXS8NAn6nAWy0ckSky2LQDabXNSh7oJDzhFMNiryCQS6JwOyWTcj7V8sBgi6IP8eB2Qrd6jIUVSMnT0Hy/bsQbmiwKVRwIHGnmmqLi6ySMYQjDQBWQkqCHE3br3qKjSrXQsunUAwi6Josg55z2K6LAIBAEkLwUH+bZQEQLIpWUaZ6sS6Pfvw8dRpSEv24B+DByOVQBt6nZl0BtyhoBm8QA1TsNusc6ys1TD8Zug4sH8/Fsydg5nfzsC2n7by293JXpxxxhnYvHEj/x5r/kifEzenCD4YPXEimrdswfslD7AxH32Inj2vwrPPv1iBoio6P9Po0qy75SlANynV4S32AZPxy5YfsWTJEowZNyEKZFu7di37CVSvVoPbR2FxEd9kq1evRveePcMgW2ZWNZNJZ4VLiHPOPXIUXTp1hBEyMH78eNx5953sY0hBD4NuuxU6dwZ28NSAr6wMA268geWi07+axuDf5M+nolHjM3Dttddi+/ZfRFiBTYdufQf9bNi4CaZ8PlV4CLAkVMKWTSJdNFbeKx4Pkf4pIuQzjeGJRSZJ2LT5e25xv/y0FX16XR/+nqpVT+O2/dFHo7F8+XL4y0sZlHM6VU553bF7F27o2w916tbjPZEElOi/Rw7sR9fOXZCWkcogGwyVj/fI4YPo0rET75P+npJOAmjztjQMvPzC8/jss88YWH3uJbrmlkOhaH324z9xL5Z4x/HuWa5nHDmzJikIyg48/NJbmPX9ftRufTkKHOnwKdSXk3dkAbKCe5G7eSyubroXTw5phmT5Z7ikw5T1LIA2Gwgvri/dNy4YhodBNpKLfr/FA7/RGlBPh8PpherwwONOgtOTxEw2Thl1ieQhfyDEq1zJSV4BsBGTTVYiK4sxJ2o9j4IakFuQjypZwpON/uNWZAThUPKgYhuMwCpI/gVxmGyVPSr/fky22EWjxJ2TqECiAokKJCqQqECiAn+nCoh5Ko2h7ONpwWyLlgESk61Y9mPYfcMw9ObBuLTlhUiCAicEyyuKOEPetzk56NipAy9q8uu2sDeaG5AC5v4HhTe2tYmFdxobCu/ychg4iiLc+dqjkFJVNr2nFM89a7cg05mKkS++xfOwI2W5+HLeDOwvOQa/GjK92UwMhZhlmiFAL03CvJlzGbAhyxuau4QMHQsXLUGOvxQpDWswk42ksRb+Qp91aKpg0MmCbVXoL0VIpnm0CboRlmNKUWUC1HQJKoFtOs25ZaiajFRHEmpmVkH9arXQokFTtG3aCh7J+T8DshGTjYMPChvA7TkXQT0dLqeX7WCopvSf5c2mKg5IKgF0FMlKc18zXZT8+QnwIgYZYwUCDhNKRmFzI4hX4u/WfJGCNwlko+ADbuvsOShUOrGZBHbczQo+ICWlXa1m7S++clMof47l5ggV3smCbJAU+AJ+lJRYTLZTB9niM9mOB7LJ8Pn8KPf5jguyhX3hSC5qMtnsIFsSy0XnQdbW4g8B2UwEV0wmLYaXycGTDJSrDhxVVIyfPQfLd+9CzXr10LFNG2aQuUg+aEtCsVYT6KKyhRw01M7KRFXVIZJHmWlmJm0woy66nhaGKNJiyJSfiW8MsvkVBzbu3oOvZs/BgIH9kJJMsj7gx23bsHrjRnRqfzkaZ1dBkhaCUxfgn8VQC3s22TpIqxMlkOfQgYPo0rmjae5IvDnRBc+YMxv79u3Dl19+iYDPF0UTpteJZkwdYOcu3SA5nLht6B2oU/d0BtkojWbU+/9Gl25d8dIrr3EnSPu5//77mSU17N57+G8c+2vKFzXyhLJ5DFKCp0uRcd89w7Bi2TKMGjOuAsg2e/ZsrFq5hm/CZ58ZgSlffM4gW48rrxS+ckuWIDMj29yXKIAlb3zp2WcZbDr33BaYOHEi3nrrDTbwT0vLwNQvpyGjivByi3qgATh2+BCqZVfBNVddySAbeZYRyPbMM0/hwIEDYZBt9cpV/Nnzzm8NWRVAVY3atfDPJ56JZrKZIFvNmtUxffp07mysrby0BJe3awdN0zBvwQKmtEbYbOJxyysJ0DHsrjuxdPGScPjGY//8J1577XUOK6B00OuuuwY7tm3jVKGHH3uU6/ThR6NxXpsLuAOzOqxD+/aie9duDLIRuGkQIGIYmPTJp3jxxRdx7rnnYvzHE8OrT6Ke4CTSzZs34/ahd2LonXdGgWzMRIpNk/w7jX/+wHMJx1ZEgWwCENZkF/YXlOCCbr3RuFNvhLLqoERNQUCiVSFixxYhTTuC4M4vUcv3Nf7z2jVIVTbBgwOQJD9LRsXiSGTQJukKiTzDIFuxvxk2fe9EAOcBaj1OF3W5k+Fyeyow2QhkCwQ1NslNTU7mh9+pgmzEZCOAzWKzEZNNMdNFKfhACS6CS90GRSqyyUUTINsf2CQTu0pUIFGBRAUSFUhUIFGB360CJw+yUXJnmRLAA48+iDtuHIQLz23NTDaCLWJ1TZbP0VdfTcV9990XJc+jU2nU+Ex8/fXX7K9r38LWHibIFoCBXJThpUnv4ZdDu1CzxmlQ/Qa+/PA/mPnZVzizZiMG5XwIoBgBzFq9ABu2/8CstpBKbDZBKiCQywiGsGD2fIQCQXTr0R2ygzRhQLVq1VGrRi3887lnkFmvJnwOCUGZfMEBOaTz+dXOrI4OF1+OC5ufh9JAOSZO+hRbtm+Fn3zgBPuHz5HSRbNTM3Fh81ZoeXZz1KhanZl+FA1Bc2Aie3gkBe6QgwE/t0n++N0u7yl+8e/JZPNrDbBtP6WL1ofTdS5CWjpbwng8Xnhcwm+ZVE80vqd/i2RRAc5a6aJBnx/pGUS4itAr4pvEiGV9a15LmQDJSR62K4tVUoqrJ7bICF/MXdmurJzYcxb5w5QHV1LXiL2XgqMMsnHwgclksxtdx/uCGJCNtM28MRpY8SBPJBe1dlFZgQQiCQbZfH4/0tPs6aI2LXTMsR4PZFO0tXAqu6DKOVFeQcdrhyfDZOOLY8lFTW4NfY7LEwuyETvPoTLINmH2LKzdtRtNmjRB/8suAxESqcshJhlt5rRUfI9tnYCmp06dDCAjAFvs/u0gGJsHhuNnDQbZICsIyDJ2HcuBnJSEtPRUlANYvW0bPp81Gz7VgSRVxdBrr8WZWRlI1kJIIh8+krGa7Lh4dbMALgLjyBOsYb36uO6aa/Hwg/ez9HHBkqVModz+yzbufM85pymee+45liHSGV/cti0DuYuWrmRWE58XIdmagXHjx+Ct117HRZdcjHdHfsC7HzPqQ2a4Dbr5Vtwz/D7oJloQZXxosrvE9RBMvGFDh2L50qURuejYcezJtnrdahDIRmARTcCfGzECn38uQDZislGa6fwli0yQLSJXJRBwy/c/YGD/fgxejfzg37joootQWFiInt17oLgwH5e0a4c3KLaaO49o9yuW1RrAVT17YM+ePZj8+RccfGDdtFRPeji0btWCz3vx8hVIphuYKbGEvqpmeqLA5i0mG4FsM2bNhE5eZtxQqWVKLMtdt2YNnh7xHBuHWim/DFKaJp7Lli7FP4YOwSUXXYz1a9eyXJw86tau28BJoASGXtT2As6KWLVqFW6//Xb++dHoURVAtmDAhwvPbwM9FMT8hQuQnV2V93PNNddg586deOD+h9Bv4AAO7qCNmHs/b92Cvr168/tGjxuLlq1aC4GpGcstwPWTIuKe4qPmf/jtJshGgwG6U6g1+RUnnn13DKYsXY9abbuh0JGKcsnNCcnU/lxaKVK1HLhzl6B47ZtYPOl2ZMjr4QL1tT4BshE3lgFw83pRhDkc0A0PglotlJY1xcYfXdCUNgihNqeLOildlB6+bg/LRZ0uCj0QD2HydaR+LcVLTLYIyGYxnSsG+YjFK4vJxnJRjRjABMKbnmyySBfV/CtF8IG6Ayr+N0G2/+E7IHHqiQokKpCoQKICiQr8z1QgvMhqnrHF72HFjMnSIpCtRPLhn888gVt7D8D5zVoiGY4okM0ivFDSpvB3DqFt27bIOXI0qpaDh9yBhx95JKy4MnNMWcZnsdlCTCkB8lCOMQunYOGapahbpxZ2bt6KLD0Fo14ZCQ8DfJQNr8EPAyXwYdmPazF/0zL4VZKNCgJKoMSHmV9/g4y0TLS/ogOgKqhVpzZant8aHkcSSouLsW7dOuzYsxu/7N6JslCALZqa1G+Izpd2QKtGzeBhqEzMTwLQURAowo87f8G+w/tRVuqD1+PBmfUboUndRkgy30tpozSKDgccSDr/m0A/+qbjeYv9GY3vVEE2Hs0zq0wcbawCwi4XDYNs+XXhJLmolg6POw1OpwtuCiUgTzYa41O4mepkDzbri2m+zHJRvw+Z6SIE83jgmlU763jy84rgTU4SwZtx7crM4zc/aAUn+vwBlPoEyHa84M3w/sx/0HkLkM3OZDsOyMaSPlllJltRSQmyMzPZQJC3UwDZUlKS4VYJQjoxCmmBbOU+P8iTrTKQjUADeyJERZDNgFvdAal8Hghko+ADRc4BjAAf+4mIMCcC2UCyxliQzQQIGRqLkYsSBZY82QhkmzhrFtbt3IFzmpyJW9q3RypowipsxjWi61JSKMcICyRXgA/iX6wrFqiJdSHCl1fIOSNNkN5rAXLEeqPbm65pSFbhlxX4FIkBNooi+HbVaizcuBF+auSGjqowcOe1V6NZVja8QfJzEx5t3Mht9N9IoxZ+WeGIXVpJMIDOHa9gFtiCRYuRlpmBwrx83DRgIPbu3Y2BAwdi+AMP8ldc3PZClJSUYcnS5UjOIIaVOD/6Me2LqRjx9JMMSk6e9Dl3/nffNRTLlizFE089ieuuuw6GRJKxiBzSVgbze44Psq1au4pZdmy+SA8JncILdaxdvRI9WS56DPMWL0ZGZjYkAq4YsdRRmJuHfjfciAMH9jEA9dbIkeE+cvqXX+Hpx5/g9nbjwJtw/0MPhlle1psI/JMlCVf16B5mslkgW9h4NOALBx8sXb4C3tQUMyFXANKWRJi+68fN37FclEC2mbNnicAAfpPYz9RJkzBixAg0b94S4ydOMMMyIs2Grln//v3xw+bvMGbUR2xiSiDb2vUb4FBdMGSJX+s/4EZccH5rfPTRRwyyrVy9CqNGjcF5bc4Ph5jw9YOOmwcMxOaNGzB48GDcffc9GDVqFN555y24k7yYPXc+J7GEVx6O5WDwLbdi1+4dOPPMM/HJ5CmmPDfWmj8Bsv0+D2MBsBE4e7RMw3ndeqHBpV0ROq0RitVkBMlPjXoS2YBTK0OKlo9s3/f46atHsfLz21E79Xt4jO1QpXJmswlpPtG3zWxsEVcA3fAyyFZc3hTf/UjBB+fBUOrC6fDyKhcx2cj/z8V0cgcU1cGSUQrhofsimcxMKwHZoj054oNsxPwlTzaSiypKLpzyDgTLl0NlJtsOqFbwgRhCVFLqv59c9PdpU4lvTVQgUYFEBRIVSFQgUYG/UgUqB9mEBREtupInG8lFnxrxFG7u0x9tzm7JclFiasVlshkGRo3+kMkLdqN5nqk4VMyYMQMNGp4h5pHhQD2LrULaAgGyFcCHL9bMxpdzp6NerTqYMuZjzPr4KzSrfQZDWURn4aACAH6EUAQfvl07H+t++Y5Btr1792Lh3IU4t2kzNG/dClnVq6HNJRexUuqrWdOxeuVqZHvS8Owjz2Dpgvno2L4TjuTlIi0lBakOSk9V4CAlmUYpqiIUgeY/IUmw2Ph3dh+T+D86ImKpEYAWlhhSiihfcIF9CPsi+stfa/7ye4JsvlB9bD9QHzn59eHyNkcwlAaXMwVutwdO04+NQDanw8UAGy2mW1wUAtmCwQBjQRbIFov9xBuh/1YgW1aaYLKFgzAquXntTLacnBwmCp2UXJTRaUkx00UFyMYgy3E80uJ5stlBtkoZbNbBm0AVgWw0uU8jQCEOAhkL9IRBNmjIyT2A7CwJHmUHUDaX5aIEsllMNkvCdLzO7mRBttjviCC6EU4fS68kcNABebIRyLZ+hwDZBnVoj0xT/knf5VcU5JSVokSWEbQAH8bsTbrice5NTmG1va4aOlyahkynEykUgUxdgkHmjirKHQpxNbBq207MXr0S1/Xvh6XrN2DFpk0MqKUEQ6jjduHpQTcjmfzZzCCE8LWnziIO2Eaafuo6rWvW+YoOAmRbvISDMwhE3bVjG/r1u4E9z9566x1cfvnluOjCC1BcWobFS5cjLSMdmrkiQt+1ZtVq3DH4VtZWr1yxmju6+++7B/Pnz2dvpq5dO6Neg4YM1tBWWlrKaLKsKLjrrrvDNwldkXuGDMGyZcuigg8o3IDAtQ0bNoSBWysw4JGHHkCXLl0YZFuwdDHSM6oIfqFhID/3GIbcfgd++WUrMrKyMfmLz5GVXTXcJAhgevyhR/ihQvXo1asXHnr8cSgs9xTdsMWwu7pnj4hctEnjcKAIXU97uiiBbMRk41swxuCdJb+bvsPA/jeies2azGSTJIpSFo3i8IGDnOZCfm9FRQV4/98foG3bi/lh+tBDD8DrTcFTTz3FDLORI0fi9VdfQ+tWLcMgG4EcdDyPPELn9A0ee+wx3NDnxigmG6X2vPH2W6hz+um46ioR1jBzxgw89vBDoFWu+nXrMmOPOnXyq7tp0K38nnJfKb79ejrvlyKQSaNPMtIzzjwryn8t4Rn1Gw3RYjzYxL0svpuA2SBUvDluEj78ZjEaXdIVuc5MlKpJHJzCbVcKwaX54dWKUE37GTtmPorRz1yBds3y4JVIblkiJKMERpsLMtzemVTpgIYIyEZMtpAhQDZispEnm5v82FwuuCmByKEy6EYDNFrwOR7IZq+OxbSmn5TpQp5sllxUPDSFJ5skHYNL2Qm9fBWk4PwoTzbRiydAtt+o1SW+JlGBRAUSFUhUIFGBRAX+AhWIsgshQMlSUknRIFuJEsCrr7+Kbpd3Qrvz2sILJ1zMP7NoICaBRpd4HtOtSycEAr4wAcB+qs1btWQv6XjzRzH+JP2DhGL48PnK2fh2/iz4CoqRoSRh1MvvwgUVZFhiHTuBbATMlcGPI1oB3hn9AZavW4mfd25Dxys6oVnL5mh+QWu4UlPx5eJZmLt0EYckSJoOr+bA8EFDcWDjNvS/ui9/syCLEPOMfgpPbx4FmkoaTr1kEowGVVKFvzjNvelN7Ksu1Gy0RdIrRVorvRZm/f0Frr91CL8nyGYx2ShdlDzZND0LTkcSg2yWF5sVfEBzY5EuGvGmF0w2AtnST4g/WaN1u1w0xXtiJlvsvIHlorTPVFMuegIX8FiQjRSCJweyccOS4QsEwp5sIm3jxEEENHEnoCIvL5/BD5dDDQMKlbUtap4W4aHUL0C29NSUsA43FqCzy1VDGkW+itSPnJy9YZCN0kWVkMlkU8zgA9Mn6Hht/MQgG8FesewaO23yeCDbHAbZWpzZBLe2vxxpOoFhJGECyhUZL40ciaOBAMs6LTDG8lyzbmD2FLLJda1zsQNtqhFCUkjDrX364KxaNVk6yqaSkoxSRcXKbdvx2ey5KFdlJKen4fq+fbF240Z8t2YdkoMBXN70bPS/rB0z2QQjzpTBmkaD8erHIBvfIBp3OF07XoGjR48yyJZGN4mk8DWeNPlTbP3xBzz44MNITk42QbYSLCa5aEYaF5JXUmDg2JGj6NyhPe9uyhfT2BOMgJr77rmbASFhgGgFhgh2F332rLPPxqefTjIPUzDZ7h06FEuXLuXgg0WLFnG6aKdOndC4cePw6XB6qXmX0lWmlMvismLMW7QYFHxAneX6dWvw2MOP4OjhQ8y4+feYMWjarFmUHJTWMPzlPmbdrV0tPNXOatoMjz/1JJqcdbYZkS0eTlf36Indu3di0qQpHJhg3yhd9I47BvP73377XbiTPGGZJ3/nWWdxDen8fli/HjfddBNLc/sPHIgdu3Zj165dXCcCNd98800c2Lcfr732GqpUycKYMeNQ+/Q6aN/+MjidbsycPdd8oIh6nW+CbOvWbWAm0ZTPJnHianZ2Nnu+eb1eDL1jCFasWIEPPviAo7HJNy6rahXMmj1bfJdh4P7hw7Fw3tzwA4v89Z5/6WUcPHiQv2/D2jXckdIVp2P/15tvoEXLlgz4RHWA1oLXX2sh6C/0uDzJQ6kQdCB82GgjL7YCv47Wna9B9TadodRqhCI1FeWKi4NJBGNUh9Pww6MVo6q2DUeWvYp7e1XFoO5eJEs/w2EywaxUaDvvNhZk27TFjSDOB+Q6HHxATDa3y8PGqJQKREw2h9MF2eXgNkL3Z2olTLbwoMH8h1gzlBHS9CiQjfsnE2ST5Rw4pV0gTzY5ZAUfCLmoOP4EyHaSrSrxtkQFEhVIVCBRgUQFEhX4L6hABSabOe8i5QH7mlG6I8tF/Rg9YRzqnlYb13friWS4GGQjOMnO1KKJSfeunkMAACAASURBVO/evbFh3Zqwsfyrr77Ki/c0/7C2p58dgX79B4Z/t6vSaLRFM4ESBPDFkhmYNW82ls1biDnTvkHjanXhYAZdZPlTsNk0lCOEFVs3oN/tA1GzQV3cPORWtDivFUKKhNkrFmH6wrn8nQHZgKYaUEIG3EEVFzdugf6X9EBNZxaqpleFgz10yCKJ1HIWYBbxPCeSRyxQRuovsUXmK5b9Dv/ZUv5ZysG/WNv4PUE2Cj7Ysa8eLJAtpGXC7UqGy+XmUDMr+IDkogSyMRhp2gfRcRHJ5FRBNp53SgB5slHwpucEctGoOaYZvMlKyl8DshVWmi4afdsJkE3EmZJROskB7VusJjc8yTGTFCndgQAAAtm4rcXMV+yft8v9ykwmW3pKqvkhAaRwuoNZQOv9PDHUDQT1EEvLRLqowUw2Sy7KnmxqLiRdyEVPRNc8KZCNZ3CWGZiVcMFnWcGTjY61TBXpohNnzcGGbdvR/MwmuP2K9kjRiBUi0kr8iorRkyYhNxBEkEE2UVHrJ3UuBCaK7s22mZNmUR9RK1XT4NZ1XNu1M+pWrcoJlMSUK5FkrNy+E5NnzoBfdeD0Ro1Q4itHeWkxBvTqiy1rVsNVXIQbOnZEWogAwBCIFcdAFv20aW1jO2mTq8LMO5qgdu7YBUcPHcaCxYuQQUy2cCekY/OmTRg/ZjR7jhG7jDzYlq1YA0+Kl0/Mygqh/Xbp1BmHDh3Cvffei0G33iJqYhj4bvNGbNmyhfdRVFrCHSOBQcneVNRrUB/du3e36cV13DP0LqxYugyjxo4RwQdjx4l9WXU2ZchW+imdhyULpnPIzKjKANXE8WPZlyo9PRNvv/cump3TXAQiGBpLV63ulo69vKwETz7+GObNmycEv7KE0WPGoeV5rcJ672t6iuCDCePGM0h2ovxMC0ik76OgBUL7H3/kURw7eDjcKGg/wjlRhCQQGHfLoNvQ5IyGuPPOO0FhCpQOSqmv3/+4BT169MBzL7xk+uFREouB81u3AplOkl/d66+/jtmz57J2/p2R7+GCNm25LTz+6MP4dvrXDKZTp3ns2DG0btsW//7wQxN01NkHixh9W3/6CS1btsTl7duLlSxdx/XXX48dO7bx56+++lrcPngIA60h0uxSYkecfuMv9oz6rzucCh4KXGZqLyQPcGLU5Ol4/T/T0ODya1CopjOLLSBHMzBVww+3VoZsbReKN43CFU2O4IW7z0Sy8R0ccj4UqSwuSMXBB3oy/LqQizKTTWoTBbJZ6aJORQ6niyoOlR+4dD/aQTaWeFvMtJiFDyuEI6jpnHYVCT6IeLIBR+GSdyPkJ5BNBB84TE82CySM/7z475eLxpOLWH2v1Ycd7/f/uoafOOBEBRIVSFQgUYFEBRIVAJEiaBISCdqzIDMxz6P5S1DVUSqH8M3sb3Fo70HcN+QupMINN0skoz2yxo0Zy37WNA+iz7e+oA0+/fRTXtwnD20BXElwe5NYiVStWg2WXArpqPgumrOQm28Jgpg692uMGTcW55xxJl596kVmsdFojzYBrhkIQENBqBhvjXofk2d9hQeefBRntWyBbQd3Ys7yRdi49XsOKghSKqgC/kmkFfJH8wRVpAcVfPzU21jx9Xz06nYtSz4r+I/bFqXDY+ewkstMuYzTnmh8RfNuslfhEbYuMVOL/vZX2k4VZBPHTso4S1EVOR8+NbJvMlzQ9EwQyLZzf30czquLJK/wZHO6UuByuuFxm8EHLpEyKisqq8rY741sm2Cli5InWzrblbFaMuxbVrGKYVYZEa7yChE/eDP2cxE5L2EBZX4hUSWQ7WRIZbFMttSMdEjHykv57xWN60wZG5u0C9FfIBTkpIXU1NRTANlEQkQBI4leOB2EPps3k62Bhfdv2dmZNzyx51gumpIqKJc2jy6+vBZRzLxpQ0QZ1TWEDA15+QeRnQ542JNtDhzaOg4+UH5rJltckM0CBUTZqQZWB2YH2db/sg0tzjqTQbY0ArFColOi9M+ArKBcltjQkX3UzA6Fvo86GJGbGW8T7+frSu81ACcZLpqm9yFJYonomu3b8ensufArMmvjL7vicvzw01asXrwYNZK8+Ee/fjhNkZBk6PCEQnBogrN3siAbAXGKeb26dOzEwQcLFy1iSaW10cvE3CJwyYLTWrRogTETJobTMq33Umrp55OnMLhzySWXIDM7ixsAPRrEbiJef5GqyAzQ2Fcc6L3D7hRebtRxE8hGD4Ubb7wRLVq1jCqoZfpJn3nuuRHIKy5m5huli27duhV3DBmMxo0b4bnnXkCVqpQcKu4bWv2xgFfrASbqpuEz82EzaNAg3HHnXaJ9mGEDV/bsjn2793B6Jz2UxBaJJLZHFlusRgEMyhgyZAhLcS+99FI4JQX16tVjtt8ZTRqzj90ZZzbhe1e0SMEWJXnmyy+8iOlffc3ecx5vEsZOGI8zGp8pghSgcVtr3bIV075XrlyNYcOGsc8BMc/Oa91GPIQlCZs2rsc/H32E01AJmEvPzMKTI55Bu8svE/vjh5HVaqOn9XQslCJaUFCACy+8kNl0tBHj0qJnW3RsC/istPknXjjpCsQD2Tj22lBQrKu4oGdfZJ19PtTa56DQmQy/7GIvR2ujvlwBycjLkBnaC2P7NGT752Dy652Qhk1wKDksGRUrfNEDCgtkC2i1UORrCovJZih12JONgw+YSk6mqAozRTl5yOVkVjVtFHxAkm2VPBxkArUj6T92mSiD2hx8oCOP5aJZgK5xmyeRgW4EoEr57MmmBVZCCi6ES9lRgYn3VwTZws/A4171igYNVq9y0o2l0jdGV5qfO3+tseOvP8XENyQqkKhAogKJCiQq8DesAM1RmLgVnl+bDDET5KDxPDHZfKqO9T9u4rnJGy+8igx4QK64dpBt35696Nq5M3w+konqTCYgtQspisrLytC+fXscO3wkPE/q0KEjPvpwtKiqSQgQgAbNfXX4EMTboz7AqDEfYe43s1Ejs6oNYCO2m4Ziw49xkz7GqM/GoeNV3VC7SUN8t+MnbNm5jZltFIJAwQ0BKQRDEQSH8NxOl+AKyUgvV/DAtbegbOcR9OveBw5dYVKAkHeKOZpFLGHAzEy9tMaEBPVZpJdYCaxdjvt/7H0HvBXVtf435ZTbG71LExUUsWAJIiAgIiqiKGLvNYkmmsQaEzVRo4mJJfbYwY5RqYLGCoKiKAheQHq/jVtOm5n/b62998ycOefcexGNvPd/5/18uZc7Z2bPLmuv/a1vfYvuQwUR1MluT5pOuwOysd/nczOzgWyKyZaXP9AF2US2ShQh00QkEubzPWkv/68B2Vbv2MHucEbCo/TcFTgh0j4dBtlIE8sFxSQ9koEEHxNITRwB0IHF7AlkY2aTdMBF3Q0JjOT4foKYackk8qNhPriryZurepxuhNAQa4CtO6ip2YS2ZQYi2nLk430Uhb4ShQ9+aJAta7poOshGcJfqC1VdVGmyDey3Ny4ZcQyDbFGLkBjC5YlJojPYZhFORKhtRp6sAI80Q+e+8Z9sdJsquwjAzjUMdMjUdNQD+HjlKrw4YzofmHv07oVRI4/BshUrMGfuu4jaFo7q2xeTjhmBIttBxPa02NS4CtFG+rR8mqK5tXjxYgZLCUBjQUP/arQdruzi2Cnk5xVi7336wQyHcmY/52Jd5DJWIu3Tayd9n6qbVu+owj777cvAzqYNG9G7d28B3MmP31ASaPn54kWIJ1IYOHAgo+10z9raamZ2clqpZFv5n0cAQNq7ynvXVtdwOiStKT/BeMkXXyLW2IQBAwbwOhPdnAmyKbDNe2dvBRPI1bF9B2GkfEB0+mFcrUPxvZqqak697b5XD9bCozarjYTe4bOFi5BKJXDooYdxyjjdm9rn3d9b12xsZXqemvOq6qPbXh9dOjPZWlyl+iUIBPnf6f8O8zlmvYq4uYY4Vy+LdUxgmQgCCBZbSgvh+bfm4OYHnsV+o05Gdagc9WYekrrBxRD8TFTdSXHKaFlqIwq2voetC+/H/JcmowSLEDW3SJCNwh9Cw4LnB4HjTgiOU4DWgGwRriwqolxkP+JUJhS2LHygwdR0GKb3jl7auABpOa2eghe2YrJVcBVgCgSQc2RoBCZvZ5CNmGxcXdRYCUOv8aWLSn2IgDMhyqZSD4Zg21EknU6IJfdHUZsRaEwOQtzpBMfJg81qmDJ41bLZzGXO5Jrz7K+oDOw5xbx2SBOEqjM1M/7KyWz2Qa34I0VnHZVaIaPebmGeYDpyRnpy+gP880P8JQDMquq3MBggVTbatbEyuCHu4zHJ+bcs2qGuXWomfUNE12VwwMegV/NY2CMZoQ6Ma0u2TcX/aTv071GerU7fZ1XRIsFTV5ZW9JP3b60ZNC9i67e1Gd9swY5kMthb8WzWqBF7Mh12so1z5l2kP+WOodfRalzFIUi0SNbSFjbNxyCgdZp1HsgHBt/HnY+un5p9RPmARXPf9vwt//7lMmEz5k/gTVtYH+7VuzkuFLCkfuFgoGRWCMaAWieu4ZA/BMYpxzrLNR8U0yEogG676ya7nyTEKnKvr1yzTbVD+WJKy9iTdml+3qkApldMSjwpY35I/84/K9RhPG38JdODfKnm5oV6n2z9yPOWC/WQ9pO4goOzlOki/dvg3BbvIeV3SGNKvrZi0Pi/K/pZzoeAPQy2R/m16l2Cv3vjkt7PmQGhzHNSVnvQinXBe4DcE5SjoeZXsP1q/gevc2e966e03p6JhZS+AWQL+2ebR617yo9/VWbQ1ednGA5ihoW6ZCOu/e1vcMvvbsB+7fZCPkxQzUa+0rEwefJkLPj4E2FfoDN54bbbbxdukuPg7Tffws+vvDztXHTfPx6Q2UZiTxeV7UXxgwRSOPnM03DAoANw/TW/o11dstxSWLVtHZ6Y+gxemv5vFHdrh2hFEeKmgyQVDTSEbBSlhNJ9bEMw3ug/5S+QPTJtHWHbQHGThsEd98FVE86BVpNA3y49+dDNoJg8r7rzPZsv8eMPz4/+hO8LsuXar4nJZtthl8m2cm0vbKnp7jLZQuFCKQkj00Wjwr8nzXA6YyqCBYfCUynWYi4vLYNOWBADsblWmOc50j2CTLZsRRPS3sFXE4DA4nIqwkh2twVNNlvuB7ajY8eOHWAmW00qRfBNoI98In9qk9M1fkESk2fhegJ10uoH+k7z8oRDBk4xuEjEnNJFo+EwMw8UuydjcJQGlwSV6mNxJJNE1xNlW5UBdr8vaa5Ku4tSKJOWxcl926vWM8gmCh9MR9hehLC+6gcG2UR10eBHTFapXSZ+ahXIFklR/juljAo3kQC2DHCNjZncZH2bgXIm2ZFRgCTtO7rBApIxQwepfC34dhVemDUTcU1Drz69MXLkMVi+fAXenTuPhR4H77Mvzhw2FKWOg2jKQthOpTEXxTi01jkWPRM8AOQ88ktNtWCfZgNa/H3eHPCWg9+W1WDlYkkFmZ7el/0QWbaVlJNfx7fIXHmqv7wUz+Ytq+cUtYbR4rU2vd3BZ+Rql7ou86CS/RueQ5l+JHTTq+UNczrnOZydlubDj74b7ekP2AWQTTgRYi6S3aKiBjHdxFEnnQ2j2wAU9DoANeFCxPQ8UaVWMifZDDkk+mrDtBMosbagbdMX+Pz1W7D41UnoUvA1osYmAVQ5ZIFyg2w74wOwbGUJEs4hsPWuMM18hEJ5MMNU8CACM2yICJdh8KEiRXUUNA2RkNB2jIbCgpXmc3KDAAy9H/1HFbJLCknv0YIlNdl0Jwld34GothK6sxBh6z+cLmpofk22PQhkI5CJI882UlThStp4qkjN4+IL/AjnNz1CE7QVmUx2udMG1l825qPY57yK1wQlhlIW72MMtrHmnVzhrTgsiS09+/6S7RCYZovk/cX7p4NsWW27P/3DFxDJsG+BdgfBQPI3GGRpBciWbilzvadraeUPwqn05AsyQbZdMkkKrJTjktNV3U0wJwgCqDYKf8A/J1tCndPnr3KhM/chL2iQtr+2Yt4pP8X/vdaCbMLFE9pF6vNTg2y5jx++meID2ZTPKv4q7YgrCxL43cfUp++RT5+t/9L9hfSCXNzPcsEE/UE1rt8HZMu2zncVZKOxFAcmEahsbTDP/x5iP5W9mWV6s53LAd4q0MpjzCh7LGVash4KMi2AH2Sjp/nB5/SxURk3mfdvDpT2r+e0dZPG9BE7kn8bUs1X5Aw1f3KeK1qxfoX9lR0tz5HqublAwv8D2dLnTDaQTawnkVWSMG0kDRsPPPoQunTshHOOPxVFiDDIpjsOXnj+Wdx4441uOmhBUQnmvjsPFRWCvKDA4DNOn4RP53/sPry8TTvMnj0bJWXF/G+07imslYSDTXXbMGT0MLzz/ruImnn4ds23mPvBf/D8ay+iOlGPog7lyG9XjlgYLmONAsGWTkUbhPwSrWUvoCMywQhoMR2N00KJyVaYNFDaqOPpO/+Jfz89Feeedg5XFKV55c0f8TsFZ/83fn5okI1lWmS6aMzpjco1PRlkYyabU8bVRSldNBSNMJuN5MQokK78fBFYEEaUQDbKpqSsxtbUBFAml7CU7VXVnC4q8CexqzRr13wgW1MijrISgT/pciPwB0T984BRMZpato5tVTuYgKOxJpvPkWJwkKJ98ptKy4Z+pRSdhoZGZuAIY+1nrwS3F+FGceoRwJUCReGDkPxerrirOMQpJkJDU0wUPuCKEmpiq9xnEaXxmD6U96xANgdVVetRXqpxuihiszIKH4joY/NLpWVNtt0D2RZWVoIKHygmWxBkU3psuUEer/3ioCM00DjnXR7ELCOERt1BnabjQ2awzWSW3F59euHYY47BsuUr2BBSOujh/frhlOHDQLUxo8mUC7C5qHGOiP+uRLTZkEsQULU+8/Cw+yYsOCN3947+Gett6GJOWlTowTeZOBrDqWjSyZJp14qJkKst37cfcq2m4HNaGic/MJHLkOxuP+7O94NOQEvvszvP+v/hu8T8EOOsnGANCS2CN+Z9jGv+dD/2GTMRNZEyNBp5SOghCd6QjfbNbeJo2UkUW9vQIbUc38z8I5665SAcvV89ouYahLQqdpnSiwekM9kIZKtc2wZx+2AG2UKhAphmlEE2Sh02QroLslGkK5ZIMdiWFxFVoIjJxtWIVIRRGkxqJTvecuJQ+gEFiooLC3l9CmfJBoUhgG3I01cB1gKYtgDZMjXZxKzwmAP020/AZIPBARiK0KZMAzsNE40c9RXRX5HAKQM9WRgYP+TcpnibyQdGgHZ34rcWcBEfITHA+q0MQIgiSPRx160L9shgUpb9JduhOefhNcdhzH99tsi06o/W2BM/Y6o5JndrDqfBccgFfvr7jH5uzsVX/lOa86cO+xmH+gDI14rDrP++GcyeAKiQzjLL7mz53zkTzEhvn4psiyBv5se/f2b7ux/44pWbAxTN1b/q/u7YMouIZnWmCHbW/s+BJe5qkKnV65fGkxk+EiTzDYH/3f1z1T9/gv2p+oVsajooJ1qkwCyvfeLN2A772B/qfSlxQ/hN6cxEBZZkjENgftJ9qI2qLcRL9vthaozTriP2pJw/AiBki57BUuN/zQDJ0udjxvNcv1b1t2xPYL42ZxuCPpgfqA62Rz2f3oG+xzrNWcB+NR5BW5otMMv9J2U9FHQq2iTukt72TAavOhin+4/ZJ76ag9mC5NnCtunAfCbDMds6CtrD9D6QoDyTOnxAY3AfSgveeLO7teDrrpISWr2+d/PC5vab4K3Z39AFyPb+Z5/g32+8gb//4S4UI4x8GNiycSNGjToGjQ0NbubVDTfejAsuuIBv5Z8PK7+txJgxY2DZpLomPqTJfOddf2F75VUKTeG6227E1Jmvo33PLli5cgXCZYUoaFuOkvZtYEUNkQZqkM6ajRSRUgzBrLeJs6ann8tYY40klFIas6FCjoZwSkeBFsbRBx2OCcNGo61ZjN9e/Es89eATMB0K4sqAnQ9ca42fsJtD85N8fXdBtrT5xGx16u0oUlYZCGRTTLZo4YGwUuWIRArYx2eALUIBdUoZjTCbjfcT6dPTqBHARlmNpI/mZkpk8PmljZIgmbLhCmRjvTeJW6XvOsHuFjgU1QQgTTYC2cRekt0zUPdiQFeCbNtdkC0VE7wkLwAgbyamkR8NjDXFOV20rLzUfaA4OMkpxy/mMVa87xJdrwYlRUUImzIyJN8pGJn2TLF4yabGGOIp6tgiaeCFEHsw/qteknAN0mSj/6vavgEVFQai5ko4DTNg2At/hHTR3QPZqLqoShctTiUR5tK/FBc3kaSKGoYO2wfeNBfAommp2ymuAGrKuUAstphpoAbAJ6zBNhMx00Svnn0wauRwfLNiBd6b+w5CFnDIvvti4rChKIeDQstGOJXkA5J/I8llXFprdBjllfpjuayI2gRzscp2xfpk3XQDKZzKKcsGKuU6zClHg8eKJ18wFpveyuYimmoDCjqHu/Ke2e7BQJ9cwbmcmV19BtuKZqjSLb3n93me/zv/B7Ltbg8Gv+9ZUpUqGjPCGHX6JYiVdkF+v0NRFy5C0qDKn2S75b7AX1O2noAUCwWpHeiQWomNnzyAa0+O4JzjypFvrEAYO6BpSYZ/vB0lM130i68iiGuHgjTZIuFC1mQjvYYQ67KFEI7SJkxVRsOINSVYRJZSlumAy+miXPiAWiUPvb4DJRV6t2wbCdLqrKlBm/JyAYIz+40TZDldNKRVeppseyjIxhu5DKDEdQ2NIRPzvlmOGZ98jIZEigV9/daIgy++M45IE6V9xRvDzESobMee5q/n1AvNwT5du+CsY0aiVAPyLGJCW5LpJkaGnSc5DVW6miv/kEV6IduM3x2Qzf98cTCVhyup7Uf7ALNQcqT6SzdOeTC7vCCDh74gwKFumG3f9QMKu9Ivaf3lYyFlHP52E2TjfUgGSZvd3+WA+xmXvLdknMUzQTb/dbn27my7cdpYZ4AnorXZ/IXmwVJZjVmlqeV46Zb6JFeQbHf3U+VfqyrpfjYHHzgDe7mbQu6TZqFrGKSSfmhzwbcgyEZMMFpfKp02fbw9A62ALtV9OYOGgfnppr2q1Sj9S3oPBpvk+/ntnwKh2P7TIU6u/+C9glq+wXWv7u33yZVQuqtOIjNRgmmy2cCZXIAX2yE3TuTbryU7h98nAOIpHztXgELdr/m5LVNTmc2XdtLzzXIfOJq2dr0q5eLi3QPZvHWZDtT70/SbAxCbB8OEwL3IvJKjnAMMbz4gsMtbwU/+hdaCbOosQewwArRqrSbcdPMNOP/0s3HkwINRgjAuOvdc1rnmYgcAevXqhbenz4RJxJpAOjMx1e+440947LFH0lL+nnn2eRxx5JEMsjXCQjVi+PPj92H2wg+QjDowCyJIhcBtSMriBQT8sX60Lk47LLbkGz/h5ggdNGJA0eUhmwoC6uhY0Rajh43AIf0OhBVrwrdffIVNK77DW89Nw90334EjDjoChq2Ct17Bv9aed3/yAd7FBvygIBsve7IdAmSjwgeV63phS3V35BUMQtImJlsBouzfUzBdyMGQLhvNN/bnac+RsifMZJOEK91Wga10ZXpv/XrnFEHyIiZbIcLhkAeyNZvyK/AnInnFk4mswF6wa9UaoZbRMyldlMlhdUkBsikXQ/3iVe9UIJqGeCIhqouWiUoL2fJT3e+7ZlU0lpDEkqJCBtmUmUwz8IH0R8WCI5AtYaX4u2mRN/dBHrLI3DpbsNlIe2d71Tq0LSeQ7Vs4DbP2eJCNNNlCNvEQdK4u+tV3a9FAFF0pNM4AldS989ISPFCTwLWIlUSvjh1QEc7jIY0ZwE7JYJs6fQaShsEMttHEYFuxAvPmCQbbEf36YeLwYSiFg3xKESUGgm2xc+V3eFprXFoGp8SMyxatUv/evAOQPsVbep66eleAu5aeH/w7tSFXRNvfvpbuu4t2cbcuD/Zbc/3j/1tLzkhLjdrd77d0/1x/31XGwP92UM//fqxZpoUxe8ESnP+72zFwzCmoym+Ler0QjhFiGIoPWK6OkuIQE0sphUK7Bm1SG1C1+AmM7bsSf7zyQOQbyxDRNsNwEgy0BUE2C3lIWt3Q0Ciri+qHIYXOyIsWwwzlIZqXz4UPCGQzCWgjKnnIRCKR5A24IC+P9TIMyWTj9SfXoUUpqm6AQuxDcSvFGowVZQJkEwwHC3DiMPVqmFol7JhXXTSYLuoyaNK0pP67TDYFslEApskwsLK+Hn945mnUhMNI6QYsjSK04mCm5rtmy59k+gT9zvcJpA0qVrsHhkkLnSPdU6VjKA4LObH5qSTG9R+AU352BIqTKdb0NHJQgzLWYy6QZxfBn7R5nQUsc0GYwAIPNtNjiqSDPSx54dNCUvYmFwMqF2gQvH9Q262lgMauMSmys3Wo7Tn3dR/TUOzLAZDU9Ryzs+u8YJTHZuJ3DjDqmtsP/H3Q+r0zkNazi/PH3T+kBpapmVJjSHnK6e+bAUlLZjsJl/g/LftPwn556XOt3Oky3k+EnYUCEQFOIr3cH7AVPrwEmKXd5H+TdkMBX9n2/SA4q77THMOSxp1lUGQxI9bHk+wADxRVzCh/8KfldE21voRNExqV4mcFoIsUMUppy6gYSF2cpf+EnW3hQ8CM7xJmyXCaOp9ghLaUKt4k+1s9328TlKwOwwS+/ZXay+uTWCFZDoWOIRiU1JMic8KBzkw0leLmMc3E3k06fLpkFacDVvScNP/Pb1xoPpNgvK20KaUetI8AQO/T6nmbdb6maym2Zt3wWmGmpjcKwpb4eSpZ0sPkfhZcjxl2KC0gkYXZGAhYkP3mbpPM7aDaeYvzqaX59hP+XfkLxBaLm8Dc9+dh1qwZuPsPt8OoT2L2628yiKWylA455BDst99+GXqByidraGjCK6+8JLRV5fB16tIZw0eO5KqidUhiLapxwfW/QE0kjibTljprNhyDcg+kvpqRJSBGQQKq4MmVTzXolsPaawSslUTzw8AcPwAAIABJREFUMeiAgTj6yCFoW1COjZvXYMmSJaivrmWJC0odrVzwNdpGy3DvbXfDtExPA7EFEPYnHJ4f5NE/FMjmkrb4zOBVF/12bU8G2cLRA5CwSjmYboYiCMvgOcnCELim0kX5pRyRpcJ6ehbp80fZ52/W1siFTEEl+rF+ZyPyC8T3/P5Ozk6T6eYpy0EiGUNBHuVnBEOC6UEqAbKJD/0vPTOvsMAPsknkT16UHWRLYWfjTlSUlklZwpZNhko33bajitloYTOUXTzOxwQS/SPAvcamGOfiFhcVpvWHa/8VjVcoqzLIRkw2+va2HWsZZIsYK6A1zYFufbpHM9m4uqid4k0wboZx+z8ewPZEklM7+RAjNXjYhjNCLC2TJtJnCaALWwlcMOl09O3cja+nIgeCwTYbMd1A7949WYPtm2+W471577oabKcygw0osFKc5sPBAXJVpMPl0bRzhHgCs7UlECUYNfQ742r0d8VqtBZkC94zuMmqduwKGJernepeCuHmrb913bcrr87Xqo1LiYG39gYtjVOu+3zf76n77e73W/t+LY13S/f5/wVkI6eUtNgI0D/p/F9gs1nGVUWrw6WeFhtX8pX0ezmRhZUWIFu+XYdSawuSldPQtel1PH/PySgyFiOqbYCBJqGywfaaLRgXPvCDbFRdNIFDOV1UMdnCkSiiUQLaQggT0OYWPhAgWzEV4dEc6ORASYq5WBBib6InibUsRFQTKQGyta1QhQ/YKyQyOgyNmGyrYLUGZKNiM26a7U8DslFV6IaQiQ+/W4v7Z85EbSTC+x5pohELmVjRQRabN99FdS1VjCJol1qzPtU1KV3jgjpUpMcxTETiTTiiQydcPm4s2lAxn5TQ9Mxm+3YFZKNxJLAjV9n7DJvt08iifgkCNPxs34sqJyk7UyedQULXZmNL5dq7WgJXgm1jEE8e0BU3c/eCHOLQmasdrQHZ/IztDFDJ51zmsrmqb/hdZaEALpghPwJcat4i+/u8ee9TOdOSlSgLV6jqby3ZfffvWQ7LPJeUwHGgaBi9G81PrxBY+gu13P50MHdX2ikMngur83i7DBSuWA8O3lKXE+hN+rtkK+jwkiIQkWnAjrAfFuExClJNB4v8FddpJIOglVpS/rYr4ItsRFJzkNRF8StDZl2EKOBBqTiymqGnRuCBRNn6IrhuSJ/SoWfwf6RpLIRtaC3ptsUMFvEsJx3494E+1H6LxpF1nVSmbfbVroIU1DbqB2bzUp9QHiwE44b1oTShcx3m9yXmtwdI8cHWIfsprqdnSthMBLtV0TNiBUopAPo30siibBc6SJK2lOZQAR8CwsTKUGOsxkiArPLdCISSe2KwX8nOGPJsQYAhf4c3elEdXviaQmaCi2sR8Cb7k+aUsvXNAuI5QDY/480/j3LZhbRgCo+ZMOnU38z3lv1MQAvbz2waeAF9QXYf3NxYpScq1mVGgZu096AD/f9ekE28PwFdRPwAYk4Cv/rdtTj5xBMw7mcjUYgI6HTPoBaxLGUgir+XgxXuz1riDqbsLSKHwMI2NOHh2S/itfmzUK01IRWhILAFm+ehB/LSnFRpoLwGGVSj9S5ANloH5YXFOHTQITjioMEMrO1sqsV3qyrx7fIVogAWnaGpgBNlcFk69Jokpj31Mj6e9R8UhYuY+U9nbAXqMojeAnu51bZ7D7rwxwTZKF10zeZ+2FzVDWakP3SzI0yDAuh57LtTAD0UMjiITjiRCMZJNhvZUivF+vyUESn8o2Y+PpCN7lNXW4+8/AhCBOC1pmiFBNmo0GEyFc8JsmWb1yILAqjb2cDFPrU60mRrrq38NyFfTFS9nY0NDLKpiFBz1R3ExiqZbNt2oKS02AXZgvRpekpaKqRPeI7ycAlkUxECtaEFv0PihpwBRNo0dJiq3oDyct1lspnOogDIlk41zNYNP7Ymmz9dlEA2OhhR+8kZemPuu6hJJZHwVYlzNx7H9NFsRSSANjhipR11+OFoU1YKKqCsNNjIuenRuw9GjxyOpQSwvfc+QqkkBu8jNNgoAbiActSTCYT40OpzbgLRHGEMAwyHFgxFaw5trVgzrhPe0qEleC9aWG5aUCuc+QzHIxDBaGnTaO77zQF4rQX5fuj+DLaXnfNmNhH1Drs6DrnGeFcObf57tPS93e2nPWj/+1GaosAHcvKTRhgff7UCp11+LfY//gzszG+D+lAxYhrL2roVLMX6F06UmK9UmdNBxKlHaWo7ItveQ/2i+/CfKRejxPgU+dp3EmRLCjkBdkSzVBddEkZSG5yWLhphKnkeImET4UgERjjEKaO0+ZFTRCAbfUyIdFF1eFed5a/mSXMhmbJQVUsgm2Cy2TalsNrQNQuwtyBifIdU04cwrPeyFj7wBiHAX/gvVhfliDJIBkBHg2ni/bVrcf+MWWgIhTlIc9U5Z6OzaSKPUiRIo8dtqgdLeOmi6el9wfXS3O/ESqFDDaWsUkEdkiJYtmmT0PZs3wGXH38c2lop5DPIRj3nqwjVQiGEzHVti8rm0QIPF5ORQ8HkEB81n+nAuWbNasSbEqwF27FzF/n3TBAj22GQ7kdVnmluU0qyYKRI3S3JNFH9SntLIhbHpk2buAWU1tyhQwdXRoAdc3m48wvj8zJymTYCChD/pmHliuWwEkmkHBt99u7N0V7xfvJNfZqI/IcW5ArSjIf/u4rRIREuniHZ9nvfDbKBYbnssPra5g3rWcs3micY9jR35A/ivVpA11zoSIoWK7/SD7T5x7Gxvl5Ws/cKTgVZda0xqBRAoErglGpCBwFmYvk0wFS71n23mrVbNNPgNCk1luxwS2aNekX2fX1BCjHozftTQeF+t78DTNQg8KgAowQVvbIdfFu1jcHwiGWjS7t2KNBNLpzyxepV/O8EAPXs0BFtw1G+RrRVpHmzJpMcNwboCFCR0i1uure7vNJBCVo7BHxRYGBDTQ02NtSzGHnYcbBv1+4o4rRy0XrFpvOPj2BJCRtCHy8tVf0kABZi8dIzGk0T1akkVm3d7KYv79W+A9oYYeRxIFlIqqSBKRKGJoCN+ouAwAbSoCLRbcn5Y4ac5EnJCSzbowtwEkDEthC1ibVnI0YZKWtWc1Vu6qP9OnRGka4xiGlYArBixptucLu3xBuxoWYH93dxJIJeFW35OgKNaHyarCQ00wRJw1BS3orNGwTIZgPd2rdHWDNhWyneC0NUEIizY8QeQHOBnkHvFoMOEnAQPEfB/BMangS8ElBCYCux8lQISoAfNBMUd4/HRBZTIHAlop6XonBd0M62BB5nXp9hE5idlwm6qvVFfcTaXBr5MgJkIxkcmqcMrErigBg3j+mWK/ij1pK6v3+81Txtad22xsbsydfQuyumpLDbAtwlW0DabK9Mfw2zZ8/EH268GT3adGagLQIDptQ+Y7laue8L+ysACNr3/CQEDmxRIIDOvnBQizhWxrbgkjt+g9pwiquaJnVC/sU5TjCZ5Ejy2ZdAZV0Cy0BxtBD9+u6Nffrujf799kG+FkXNziqsWlWJVatWIcmMTNKMF6NMs1rZ1LClIS9h4v1pc/Dzcy7HSceMc0G2PXmsfoi27S7IFmwDw/U+JtvK9T2xaXs3FBRSumgpopFiLnxA6aLqPyNsIkTZe8ScJd9OSowRDkT/lZWUgtJFm+cZqwJtlNnooLq6hv1A0nzjHSOgCZ/Zdz5NNpkuygUTeM5lD++5Z3fyix3K3nTTRVsDstFCMdiJaIg1oZxeUtKudxVko9KsVKGhtSCbn8nGmy+hza7gQXrX0PvTy9HhiSqMVu1YxyBbXqiSmWyuJpu2Dbxl0MGqhc9/G2SjAwr1DW2ECd1gMWuKhLWmmJBSTKJ+iHMV0UpMmfMOmjSgd+++GHXMMHy9fDn+M1cw2A7dd1+MP3ooA2xmMoUi2ijtBEyfxkOu6ket3VwUw8pvrP3j11rGWPCwt6vgjl+oN1fE3N8Wv8PeGiYatcfvfPMmLA9lIrrdvCAtb2A+3YIW52UztGUVQcq1TtRm6ToKLT2smb/v6jjkupVwibxPa+/7Q4FsrX3ebnTVHvlVlaZCMBUdCM644jqsbjRQPnAI6swSNOoRWFzwQGhpuh+/k0SMB43YDw0otKvQJrYE37x+Az588UJ0K/kKBdpKGFoDNHKfAiAbUIh4qjPqYv1BTLakfQiDbOFIIcKhfJkuGkGE9BrkRkwH2Vg8Cd2Amy5q6hSh0jNLeqvoozxk+EE2jmDK6qLg6qLbEdFWwop9Aj31bssgm+un/zRMNgLZdpomPli3Dn+fPguxUAh5yThuvvgidAP1rGRV+Bi0bqRdVQ907YiIwqsPg6At/M7ONoAm0rwA8NiMWVi4cQMf0Ahku2zscWhn2yhIJiQjOgvIxkbIV31UNsAfpSSHvKFuJ8aOHYsDDjgAZ59zHg466CAXbBNsSvFRLCM6jJ115hn48ssvQWkrjz/xtJu+Ja7MHVtUB/qpU57H3X++E3367Y3zzr8Qo44dLfSlfFlWAhBw8O2y5Zh42incgv0G9Mfzz00R6WoyyOilEHlvRk7bA/ffz0Bv3733wfDhw1kEmP79hOPGYv3adSzePHPObLTv2MEtOuICYf712FqQzQewCR8sGA9WVjhTwr65fSOXHVZO6ZiRo7BlyxZ07doVp50xCWdMPkuCHzJhUROMs+b2h6aGelx8/gUYPHgwzjnvAhSRGLEUtvazG6kt1/zyany2cBEOPvQQnHfeedhnQH++9a7YeTEPbFxz9dX46KOPOPXpT3++C23bt3Pbqq4ZOWw4tm/fDj0cwmeffeZWTvWDbDzV5bSj+Zn2vsG07bSOyLYzqguEJqwCb/1X8vzTSKycKsub+LZqB+569ikO2uYlLVx+zvno0aYtErDwu7/dw/9OYMR5EyfiwE7dESEfn0AgxxGsKa72p6G2rgZ6PI6uFW0468HkgKwAM4k9Rv6qWIvCHrPKsGRdNcLAGx+9h3cWLeJ7Eth1yy9+gXYwkOcD2dLWPwF6pKHE6f3pTCEFOhMwxiw5A2g0TGwD8MgrL6Jy80ZuEx3C+3TogEtPPg3l0FFoWYhalFJGepHSN+PAEd1HQ5Nh4ss1q/H+V0vQZApdZGLFuauDNS2VTyfaRKyzqGXhpGHD0bGgkP9eq+m48d67WQfZsBzceOGF6FZQjGhKgXzEohFtbwzpeG/Z15gyYzpsKkzWoROuPn0yImLnxKqtm/DY88+hz959MXLoMETzC3HTfXfDMjQGk6665FJURIvx3PPPsEbb4YMG4sh9+7MuJgXNOSBihjBr4XysratDTNdEyrtkNopMGQIrCJRy0LltWxzSfyDen/8JtjY1MtPO/Vg2g3sU/2cB+ZSNDgUFGDv4COTT81IpycQNQJKZGarSHMs5I3W1VOaO5xXqfGYR7DwPaBM2luYejb2BJkPDouVLsS0eR0lJCToWFKB7RTvkWQ4XcROZOYKZyR+5INM0vHxbg7L1aQUXfOdXl/iRrWCPfIRgAHvMWr8daMbk7RF/yhZkE+QZUWggZiRx2pmno2fPnrjj939AmVHMRRCiUv+MSZqSl8n7h+/s7p4N3cR2UU20DnFUIYabHvwzlmxbjZ16ip/lL7alkz/KQUSgKL8AXTt3QffOXdCzx17o3aUXIjDRlGzE5s2bsXnjemxet4lxAUunTDE55Vg6Q1QdJV+QNcCIyWtriCZNrPl8OfIbDTx8z0NCl02OcbMMzT1i1L5/I34MkM2vybZy3V7YtKMrCosOQTJVgkhUgGxR6duHIiKIHjKFLptfW5O00axkSlb6FCtSLdVMCF/YEzV/Sa6sqKjQK7ypNEdlV2X7Pn2XCh8QuYwKHzA+IPcK/zymPZLP/iqbku2L4WmycXXRrO6H547wyzo6g2z1TY2CycYVFPyaN9kH1p8uSg2laKBABKWYoKTxc4ek3UI8vykW53TRIsptlayJ5qYQgWy0YAhkq67dyOmiYX25my4a1lchZOyQIBu7QM3OyP8GyEbVRS8ePgKlKVHNk6NOMnLIlHWfExUEtwh0VGW+yZ2h62Oajg9WVGLKzJkc0evRty/GjBAA2zvz5rHzdFi/fjhp2DBEZbTq9akv4uxTJ6A4ZSFkeeNKIJu/KlwucK0lBoTq5JYMlL9akjLK9B0/YBU01sEBzPUMP0tMOecusCWnwa4yn1p6H9U2dV/1PK9+r9f6XWXH8WathH3lbYIHleChItf75Xq2otYGS8n7+9zfB3zo8LEGVRuDBRiC/eKPJioQ1H9fPzAaBORas6Xsyrg2N6a7ckhrTbt+6muUk2prYXz6zWqcfOk12P+4iagt6IQGswApLcQ2xQXZ1ED5OlSUxLYRdpqQb9WhbWopVk2/CU/eOhJDB1QhHytg6g3QNEoZFTaXS9c4EThOHhJWlwyQLRItQsgUmmxEI8+LRkEbsNBkC3GlaxqnQi58AAbYCGjzQwPZmNFpTLYUyQpQCmuKU14MYwfCqIQdnw8tOc8HshFAKCP+Warh/beri4posmA+EMjGTLaZc/j3wmQSN110EfroosInHUyVDae5pvpEaaSpg7ifYUWHw9b8zrFEHag3TOwA8PDbM/Dp5s28fw3u0AGXjz2WQbb8VIIP4uKAIz7pLlL2YiruUd0B7v/rfXj88UfZabr1tttxwriTRPpSjkMbpZ5NPn0Svv56CQ477DA89OgTEvTKteKEy0aAmcE/OrjwvPOx6NOF/L37/vEAhgwb6u61/rtQO1csW4rTT53Ib9a/f3888wKBbCKiKSWS+CvMOJcaQrGmBgw7aijiTY0oLa/A3Pfe5Yvp8ScedzzWrVkN6CZmzJqJtgSyKfaX7+GcmsjacKoPs0NVQShNtSV3NNiLBIvxSh+jINCogkzq4OTac8fC8qXLMHni6S4j6vEnn8CBhxzKbxEcPw/iU/NE/C+t6xuvvwFvv/FvPlwVFpXgsssuw6SzJkFjoMCbWXU1tSDQi6LeNN/ffOstdO3aXTxLPtBjyfgnkKJGePPfSsRx9JCj0Fi/E0UlpXjnvf9wOov6KNs3atgIbNu2DWY4hIWfL4bNILXoOX+abbZ9iPc2Xxobp5qqtDM/FJcGRqcfIrz38sZJ2AnBXiI/cFnNDvzpuef4d2KXXnn22ehV3IYzHq576D40GhpMy8KFEydi/4rO7BvSoTcBBzWxeixbvQpfLFuOzevXoVtxKX5+9lmogMFAG40QgTAEcDVJXogYS8U9ohQwYCcczPzsY7yzcBFsAodSNn57yWXohBBXJXb7Vf5AzGTicBY4Gj9HpE/6Us/pgMyBaA0JM4Sduo5tsPD4jLfx+drvEDMFw40O49GUg/4dO+OicSehAwzkc+YI2Ugh1M5rgu6jAbFQBHMWL8LUd+diZ1jIKBDjT+mlkd6TP7eZ7GnYSqIkYeGac89F77I2PHJbAdzw93s5rZ+edev5F6FHNJ+BKHoXuiXZUGL51Zsm5qxYhudnTWfQjRiFvzp5Er9/DRy8PHM6PlvxDcJ5UVx94eU8Lr9/5B/c71Qz78oLLwIxOKc89RSnj44/5hgM6bcvqBZf2LKQ0jTU6RoeeHEKvtixFTFK9ZTzjNpP84XuRX0RSdnYb6+emHDsODw15VmsqqmGZYiUV8Xo4PnFRXaoQqOFvUvL8LtJZ6HYEhk1blEw7lgv1ZXXvavtKnZsLsyhi0M1ZySRbZf7BP1EK85MWYg4FleEVJk2ag8iH4XmdY1u4MGXpuCrrZu4raUpC3f88tcoZa2tJKfxusVl5fNUurMAzBQBRKUjEkmYzr/p+wa9s8dsSdetVr6qWn/UR0rDkApEcR/adKbxim7k2pV+7H/PldYefK7fbgmfwZbzNoWb7vg9NlZtR5cuXfCbq3+FEj0fpchjNiMz6SktXAX15Kh665yyDxxmipIVaUQSNYjh/pcfx4dff4ryrh0RKs5HJC+KcNhEcXEx2pRXoF1FG7Qrr0AeP0dHE5pQVV2F6u07sHHjRg54CJamt6MQSOcH6tg6y41KERPIxBLjMZIyodcl8cZjL2LBnA9QGCqkXAnOlBAbV7Yd9ccerR///j8GyJbGZFu3F6eLFuQfhJRThhAVOIvmIRoKc4XRUNjk/9U1w60sqor1CCYbAV6ULuqpgvp7xQ+60c9i3upcE8APsmUjeWXMecKf4gk+a5QWF8tnNhcKlPI0ZBcd3Q+ypQLmI7ubQ05MPJYQTLZSKnwQLKacOQEUsZtelDTZilmTzRROLG9SXoMzoS4xiTM12Zp/SXJqCWAj1LqqZgPalOmsyUaFD1S6qKlv36NAtoH99sElI4a7IBuLnUonzdVnaA4LlP1Iuhpxw0CNpuHNTxdi1vwF6NSnF0aOHo3KFSuYwUZb2sH77I1Thw4DJW5QdPLlV17BmlWrcePVV6OdZiOaJHMnPmQk2Ri5gsfpv+da9s2BGs0xtloLhgSBEDcqkoXlmAs0CR4U1Lv4AR3337KwzFrLwmObHDgMZqOo76oJ9TPWcoE/rQXZcj27taASA/GkNSKFJYOrVL2/Euj1MxzZBVHnmxz58tnGZFf6q7XzqqV7trY/WrrPnvJ3BdgktDDOuPxaVMZCaDfwZ6gxS9BkRFmnTYlVu3k3/gmtIsEU/UYcUbsOba0V2P7B3/CLU9rivLH5KMAyhPXaFkG2L78WmmwwuyMULmCQjdJF8/LyEKZDiqwuqkA2AhdU4QM/k42ikSoK5q5RyWhTIFub8jLW31AgG+1nxGSj6qJ2EzHZ5iJiEgOvRrY7d8zspwLZmMlmmPjAB7IVJ5K45cIL0MfUUZxMuOmiIl1TuJw05v7fv+9cVOmidIDcpun451tvY/5mOlYKkO3SsceiQ7MgmwCggjbW3Xv4BOpg68ZNOOG4MRxsGzhoEJ7415N44YWp0IwQThx/Es8LDky5516hxXP66ROx7OulOHLIz3D/Q/90pSt4+vo0tcTzBMimyrtv37wFx44aDdgpFJeWYtbc9xhA4QOGr8M4AGTZqPxmGU6TINu+/ffDc1OmCi0mBX7JdaKARnLkZ05/Czf85jpuy7gTx+MPt/1RspJsnDiWQLa1/LwZs+agQ6eOsFzgxms/vzMHNdxedFuXEfzw+xC2g6+XLsFXX3yJtWu/Q2NjDKapo7y8DXr06IGBBw1Cp45d+PnKdgZZUupBfuDQnWV0iNTFgfW+v96Lpx5/gv90wIED8a+nnxX9KBkRaWw61tsR465YNgwkwsa7c+fh7/f+FWtWfyfmsqNhwIEDcPdf/oIOHTqJUdQcvPD887jr9tu5X4742RDc/9CDfK3ac1QgT7yPmIBeX/EJWKYHAfM//ACXXXIpM17Hj5+Am2/7g5syyu0j/VrNwcijh6Nq+3YOACz8bBFsXWjKqNnipvkqX8CXruIH2RS4bTgaGpvq8dmnC7Fs2dfMAqSIen5+Idq1a4fevXszmzO/sFjMew6EC0BARdUJqKC0OWJI1cHE8voa3P78MwxGFFg2rjzzLPTML0UjgN88/Hc0kei0DZwy9jh0ieRj+8aN2LBlE75bvwE19Ts5pZEOwwQWFScSOG7wYTjhsJ9xYJieW5eyMHXuO2gMUfEVqV8EAa7weJk6Z1VUbtuCtTUEG+kwnRQO3Wc/lCRTDMyouUDzRqX+RywLfUorMGLQwchLJZhlJQK/mgtQEUjVqBODzcaT06fhs7XrOZ2egDyxPkTAgYC2vm3b4dLxp6AdTBQ4NqIUYOH/RDuZyWaGMffLz/H8u/NQGzHRZBqchqj6WqEubEspvZKYcSkLRfEkrjn/fHQvrmDQYDNs3PLQ31Fv6py++cfzL0Q3Mx/FBPpQWqfUW6N71xom5qxejudmTucU/N4dOuGXJ5zKKagfLF+KV96ZxeyzY0aNRmNNDdp16YIXZr2FmE1sQuD0CRMw/c23EG9oQOfytjhu6FHYuuRrHLnPfujXviP3F9ELHnjtJSzavglNoRDyI1G0KS1hlh2txy0NtVzcjphfA3r0wvgRx+HZl19AZV0VUoaB4vwClFBgSzLjttXXIhGLMTOvX0k5bjh1MsqYcSbAlSSRAKTUBKUCqhVBPzEBQ4avGCxzwRYHjYkm1NbvRHVNLZp27kRjdTUG7tUT/bt0Q8ROMVim6SanhyY42GOgUdOxFTbuePxRbCIZCM1Gv8JS/PL0M9EGDs95Sh2lAAyBmBbpE/LvxJIUZx3S7RMAmgeckQYZpQ4TWEsfGjOaq35mpQr8en6+0kDUud8IxqW3JSCW5oGREvdvdaEI357zQ/7YWpCN90wfrkxglUgft/Dhok/wuzt+jwEHD2QSzU3XXY92ZjEKEGaNNgKA6V0VsUABVQofEIq4QAMSqEUMz739EmYveg8X/fwyFJeUIW7H2PYRyBJviqGpsR47d+5EQ10DGmsb0LCznv04x/DYRGxzWNaBgDUBirF+oluoRKab+jIy6B2pPwQrVWc224evzMZ1l16D0UeNYjZbazO4fsgx+m/e68cG2SrX9sDWmp7IzxvIIJsZKkB+XoFXXVQy2Uwj5IJsypf3g2y5QLJsXjqN//aqWhdkaw12xfPdB7KVFRVLbyH9ZBuUSVDAnmPr2Fa1g7M+tboEuWdeBC84oKrRDLJRumgTgWyULiqFSgPpBn72QBBkIyYbCdrBoTQdf3Uub3N1ny8PRQSyUeeWKrpeULgyANTlAtnQONtNF91zQLZZWFhZCWKyEchWnEryhs+ikYzsa+wkkLOeDZTxdF5Er5GOW62u41/T/o0hJ47Dh198gfmff47++w/EwvkL+N6H7dMPE4YP41Qi6vUv163DCy+/xpHUG39+FbrAQV6SqN5immWCbOJZzUOdWarwtGAp/JsTO70BsCwTKMskeO6KMQoCZEF2lAJTgs/NWuFJHtiCh5pgP+0KKJftXdjYBDQpgsy/1vZB8L0ywKMWNGKy9Z//2Wp+5AK3/N9vTb+0zBj0Io+t81DqAAAgAElEQVSt7QN1nd8WtRaM+58PtnlaRSk9jIVLV2HCxddgwLgzUF/QFvVGEZKUKsqHbF/ULtBBvCmz5guBbClEnAa0Sa1C3WePYUSfLfjTL/dFMZYgbFRBR4OwHFk02eqbRLoogWyULkogG6WL5uUXMH08GgkzmEJMNt00ObpE9H5VaUgx2Tg9idej2rmU8LXBaydppVBVU4M25eV8HVUrYslLmS5KIFsq9glCqXkIG5UuyKYMMMvduwUP1Az676eLEpMtCLKRxEBxIo6bL7wAfU0DBLj5haiVo7yr6yPX9eqQ22iGsVXX8dBbb+MTBtlsCbIdhw42abIlpf5R5p2EU+fZe7XODc3h1IApzz6H+R9/hA/ff5/H/uVXX2VHfvz48YjFEujaswdeefVVhIyw4M/40n9OOXk8Kld8g6NHDMff7nuA9V74/n49MHm9F1oUh65//uMfePThh3mfm3zWmfj1dddLgE3cw0WeWL8U+FYx2TQb+xKTbcoUwcrwp4tKJ57ZEjZw6cUX4tOPP+KpNXTY0QycKE/opakvoq6uhvvm9DMmIb+wVFa3lM+XXUnPOPe881BYXBLYlz1haAKd6bxBz4knmvDiC1Mw5fkXOOIveCQis0AcSBR/ENh33/4465yzcezY4+ThmFJlPSFij5UNvP/eu3h33jwGHFiIWqo50d3mvTMH1VVV3P4DBh3I0hXp+4PwbxTwdtnll6NtRTsX4FN9Qis5lUzi6Sf/hYceeoj9wq579cQzzzyDkpIi6QQDp4w/GZUrlvM4PfLk4zhk8KGgAgsrV67EX++9F6Wlpbjt9tvleLo7vexR5bXSYVrDjb/9Dd588w0+Ij72xOMYdOghbnRczFsRbB599NHMniBbteAzSoX0DuV0HR3eVKER/j3oQ8kCC9QPGzdswOP/fATTp7/FAIZ4jmyeAiGJ2WOaOHr4MbjokovRe+++QlaED8NiTVm6gQZTQ61uMLhSGd+JO59/ltlKVIzkqnPORWeziAOtNz3+AJpMkxlEBDhFkhbrpYlUVOYdM3BCAAP9rV/b9jhqwAAM2XcAA2UEWmyzLFz34D9Qx1WOmT/LQCvNP/aFiCnFulmySIqEOElHMi8lGGrEE+E1Kupl8vcKkkkM7tQdl554EjOTKMWUAnpUZMWSKYJ10LDRiuGR11/F6qodLLVCz+1aVo7TTpmAZ19+CVtqq7igAQFKnfLzcd4JJ6FvUQVKCIChNDHaCxi8E+0jvctNcLDBTqJGJxCA2kNgpndeoX0mBCDqAMWaycCdUB0kVg6wDQ7uePh+xMImgzI3XnAx2sNgiRaasVEJ8hCIUwvgnbWVeG7G20jqGnp07ISfj50A20nhT489jBrbQnGH9hg5ehReeO55FqAnwJTGjECvtqXlvM7I5p87+Sz8Z/p0xNatR0c9jOsvvAjRUATbATz42kv4rGobGg0D/ffZF0MoxZM12mzMW/Qxliz9GuF4HAN69cH4YWPw3GsvYkVtFffJ0EMHY2C//sxSoutnf/I+li9fLkC20nLcNGESiuEgZiWxrX4ndjoWGm0bjXR2TMTQlIiz1EOTJGxQClhDPIaGWBwNjY2oj8XRlEp4QWmH9OYcFKYSOO6QwzFh8OGuxiePERX/YXkcnXVBtyGFOx59mJmDtE8P23c/nDT4CFRAB5Xry5PMqlqk8PY789CpW3fs22dvdyxIp5qAOJPkv7h4hsOp1pXbt6LBsVFUVILSvDyUOzqvobQUZglE8b7IxeuIWQes3L4Nb8+Zg3GjR2Pv8rbIs5KZmoA/1Kb8A98nm51iP4JTwAUzrMmO49ARQ3D8pPHY3FCFxngMl5x2Hg7ee39Q8mgeDIRIp00q/6kmClDVQgI2VxKtcRrw1ycfwDfrKtGpdzdE8gheTv+QvfU+nl8qWGreX9LOp8xOlNYkUA3Yf3c+B1BBI8LnbA15KR1rPlmO9pFy3POHu7g6qV/j9wfu6j3idj82yCbSRbsjv+BAWHYFoiQLE4kiEg2zf0e6bLSHEsjGRVUkCEprivZ7K5ngNHCBPwV0/P0zwxEMcrcmQAsgW4amqATZKF00TjpwOUC2bIPGgQQ/k605kM0D2IRb0BSPs/gwgWysZSAnpKo2FNQNE6ie2Ph3SCZblEA2X7KIWBe5QbaGxiZO/ywqloUP5MarKn0ouEfl5xLIlrJtrjBaXb0Rbco0UfigaTZMayEoXdQwtkN3SJONXZJmJ/ePmy46C17hg+GgwgdUIZQcVfr/cdJqMKl0rWc9/DxDplGTA0SaCFSJ1dBQWbsT9z71FEo7d8bxE8bjy8Vf4pOPPuSqSofs2w+nSYCNVJbi0LBw7Xo899rrAmS78gp010ivI+5qF4iIjhC+FbNAfIIg2+4ypthw82umH7r8g5MOtOw6yOYHc4JkX3Vvf/9mmxjsZrWiOglHqQJpkxkbRjP3yZk6Kl+b6bIua0ykT7QGrGp1SmoOkE29ey6QzttAxU9B0Kq5vvOPSTYQ1w8yZgpX7vp8UG1NA/x8/dua/twjdsbv1QgBsnFFUdPEpMuvw5pGA2UHDEFtqAQJI4/qbbI2TNonC8hG/STAHEq/aUK5vRba6n+jYPs0THtoHIrxOaL6Vhga1ToWwslcOdEJwXEKWJOtITbABdm86qLEZCuQ6aIRhCJiEyaQjfaibCCbSgdQBzTPKRIshCDIpgofcEhD2yaYbIkFMBLvpDHZXJDN9eT8+8aeC7IFDwHunJfrW+mMfJ8pJFiQGhdc8EC2zXwrwWQ7Du2cFKewCpHxzKfkArVpPj36yCN48B/3u4Geq666ChdddBEuvfxyfPTBB7wH3XbHnzD6uDHYunWrq/PKhTg0HRdfeD7WrVuHoUOH4je/u0H4IoqNYIZZW8tvrwSzwEasqQljR41CbXU1p4e+8ea/0W2vnuJSqsjn15Xh9E8H3yxdhtMnCk02Shd9dspUDpIJoWZv/xbPAL5a/DnOPvMslznnt5X8GFfgX9pRiKqQ6ekvwsmcOWsW2ncUTC7PbopnqmQ9AvW++HwRrr/+emxcv8HtK7FO0pN3mb3GrDm6h47Djjgcf777LhSXlLj+nH8k6Z0eeehB/POBB7nd4rlSMJvsBwUOpbaX/yAk2iurFErNR2JHvDrtdfTcq3cGyCbmj2jr0qVLceutt+Kue+5lnTd+T8dh5teF51/AQN+AAQPw9AvPCekNy8LkM87g1FUav19ddy3OOvts3/t4+4cao7raaowePhzJeBwdO3TGW7NmCKaY+4YizZMc/lHDR2Dblq1sqxhkI/0umaoiBkYBvOlrQI0XzSFi1j731L/w97/dBzslsgncd5bpSRxkk4U31J00w8All12OCy+9xGWQUS9R0PXbmu14fs5sVIVNVJk6lnPan8YAQbeyCpTqIRwzahTue/5ZxE2DQQWaK/kpqrInUs2JeVMYCqFHp07o17M3BvTqjSLNZA1fAqgofEGw6hY7hWsefhB14RADMvThdDH17lKzhtPnNIOLepCvS88gOyU+ot/I5yXwiPb8vGQSh3fojMuOH482tgD/6O/EXiNmHAFsC9dWYurc2aiybK64SYemTkUluGriGYgyAJPCoy+/gLW1dczAoecRsHbcoYdh5AEHo4IAL5uK99CBnN6b9L10bNU03PH041jT1MhBDV4Rbmq20Dmjf8tLWTis//44+cijMX/hfCxcugwNhobGsInN9aR/RoURgE7RfBTZFooSKfTv0gWnjxjF32+glCY4+HDtSkydI9JFu7fvgIvHjOfyBI+/OBXraqtQ1qUTEAozEFtYWsIMoJ0N9TBSDnr17IHvVq7i+/Xr1xerl3zNDMFzx4zF0T325jVJINv9b7yEz7ZvZVDVdHRO2SUtPnqXhjDtk8SyszFgr14YP3Q0nnl1Kr7dWYuE5iBiUWEHoYVF1xNLkjokknSYyXbTyacxYLV84zo8POU5NERCiBmiUisfPiUbkOt8ynRm+jcuLOGm/4s0Wmovpb1SKioBrUP67I3zR45BkUyzJYDxmZnT8c22zaw112BSFo+DLfUNPHaU3NfeDKF9KIKSZBIVRojnA51m5ld+ixfenIaEYbKQ+qjDDsPBffuhmIA4ApnlMwiQrjcNPDjtFSxZQwxaAtcs3EopzpF8yUYMpC/TGVTXUe3YePXjDzjtOGFGUFZQgF+fdRY6mmEUpETxjVxVtzN3yp/mX3IF34VfJdasZTr4+Y2/wuZYNXoP7o8t1dtRtWkHenXugTOOn4B+XXojzCCbYLSRBRUpog4DtY1IYNb89zD1zVdhlEbRvmt76JyS7/F/vfON3A9pMvnsoMrepFRj8Uk/D5DGLH38OrNZe5Qr6wo2WyRlwNnSiNkvTcfCOR8jZCvV8+y+zE8zQj/sU39MkC1u9cK36wXIVlh0EJKpMgbZIgSy5YkAOvn3FDxymWxEHmRyye6AbF66qB9/SvNhVKaHD6ilf/q+IJvj6Ni+QxY+qE0G00XTB40MrtKUiMcTDLKVEr3Y5/DQjwrkCsIwQpfEQVVVNaeLRkISZGOmmr/ymVobQgRZgXNNTTFOEykpIu4VeyvS+UjXDFEOvGU7XDnEcizsqNqAdhUGIvq3QGxWJsjGnPTmOVk/Lsg2Q4JsIl2UQTYSFNWAJiOEdxcu5OgVRbk8sUaxwEW5cNoMLfTr0QM9O3VADBpmLf0Gr86bh6RpoEO79ph80olYtnAhktXVOGXUSBQ5JOwoxJsbdR3z163Hs6+/Dt2ycNPPr0Q3aBlC1a0B2YJLPXh4ygXOtQhYycht8IAWvJ9idInDe+7yvgyryuo03mzKlH8OphMRs04s9vQPpxdlBcs8RoBwHbODbn4mWrZ2qaep9rSWacXbDFfgST/Z+kFEEfWWW1KWA7A/ihXsbz/NvMUxzALOBvszCLDR70oHzk9T9/d+NtBVHSq98Wsd+JYRscvGNvhh97Of6G7eLkKrJKWbWLBsFSZccg0GHX86qgs6YqerxUapollDIBnaRlzdyUnBdOIoszagpPoTVL7zF3z+5lko1xYhz9gCU6vjOm1+JpuFAiStLmho9JhsBLJFIwUwQwJkI40GYrIRyKY02RTI5qWLanyQ93/SQFLywnQNiWSKq4tyuqgUKyWgjRIWWJNNXwk79hG0BGmyZaaLquWU/qg9A2SjQ0dxMo5bLiAmm4miJGmhZTry6Wkf338aMlNL01AfCmO7puNBThcNgmw2Crkd6dUB/XZNaIqlGyCaT9f++hq8M2MW73VlpcWYM2cO3pk3F9dddx1/fcjQofj7/Q9g7dq1OP744xngERqSQvcmbS4QQ4vmAFdKBDp174o335ouddNol6e/iQP28888i3vvupPbdPTw4bjyyiu5UpRop0w7lOwc0Zc21q9diz/e+gdmUFK65Q033cyHCOqjsvI26NWnr/RbyOhauPSCi7BwwSdp2i5C5FfowqWDbCKCrkA2YbOFxaSD7szZs9x0Sde+y0FW95n55tu48cbr2Zfibzo69t9/fyQTMSxf9g37YieccAL23f8AfPHFF5g7dy6njSm73GfvvfHEM88gL78wq/TBow89iIceeNDVRBTHI8UqZf6nz3vzj4z4i1c9E3ht2hvovlcvopL4hI0zNygGeeW+TPOFdudrf3kN5syZxXe8929/xdHHjHDTnAiYmHTKKZxqRAD9o48/hoEHHyILYgiNYKGTRGtGw9P/egJ/+8vd3L4rLr8Khxw2WKQlEUtK5o4RU4tAxGt+/gvU1FTxAeGxJ55007JVEQAVda9o0wZdunXNKDjhpJK45cab8Na/33DHJxQ2cPTRR+OjDz5EU0Mjv8f1N9yEmp11mD9/PhYsWOAVENNsnH3+ebjq6muY3UXgN+mwLd66BX976QVU5UVQG9KZ4UP3IaF8SlckMG3y5Ml4dOpUBq1ojpVH89C7qBTdyivQtV07rlrZIa+YQSKaesQ2W7JqOdqUlqJHeTmDWHSA3goLv3zo74jl5THTrF+fvujB1TEFA4zXuJwIKo2atZp8FZCZXUyVPQ0dnyxejJp4I7PcDu/YBZeOPYHBMFofpDtMzK8NTbV49b15+HLdWjSZooAA2Zq+Ze1w4Umnoi1Ir0wUAquCg3++8Qoqd2xjoJGAz7xUCp0LijBh6DDs36kbimEj3yG2mwXLNLEFGm5/6gmsSjaxTx1OWpK9RGtPR0zK8xFIdWT/gTjusJ/hvY8+wLtLFqPRFGwmSmkUcCId3B1ErQTyUxYO6t4dFxx7AojN9cf770dtNILaiMHAFaflAiiJJdCxvBynTjgNjzzzL2y3EvyONJ8mTpyI2e+/ywEGqlZ69hmT8OXiL7Dk66+4bWErhYO7dseFI49HBwY4HJBQjgLZ4qRvSgUBLFG0gcDHWhOwDYffc/+9euHko8fg6VdfwLf1dcyAzE8CYQrq26LIRX2IwHjSOwMz2W4Yfxpr663bWY17nnwcdRFTpO3Kwhhsl2WggoBouoeYd8KuEmvSsBII21SBVRRgoDEqSNrYv3MXXH7KROTxfAJ2Gjr+/tpL+HzTBjSEQtxvVLAiSUOrC+YUgZ/5iSQKkg7amQZuvegKUL3YOx99FNuSCb6HAl27Fpdg/NBhGNCpK8oJ3HMEEFSt6/jzyy9gxQ7iJQIllo17L/8l2lg2V6oVeqMeiKOKcGxMxHHPiy9gVVM96kNEg9AwqENHXDruZLSFhcKUBZ2Btp8OtNmVdNG0DZULmoiPpdt4d/5HuPHOWzDijOMQM23E7RQ2b96K+h01KM4vxMEDBqHPXj1RUVbOTKXGWBM2bdmCL5d+iSXfLoOZH0Vpu3IUlZeyjRWZCF4FUgqg0AryAk3eicF/DnB3CbkvNE+hyfR9aBSZ+Q0dEdtAfszAm8++hkfuvB+D9jnQZeVScDLbmeH7e1N7xjd3F2QLnic5BGOHYdnlSNi9GWTbsr078osFyBYJ5yEazRdstogHtBkU0CB7IO0GFzZxNdkEk601H4/JJjTZcoFs2e7VGpAtFwNOgWxUUV3zg2z+KKOi79PDJazF6aJN8RjT9bjCi6sr4b2wSjcgR0Uc0AQYtn37Dv4eabIJhyr9WO13ipUTSYa5oamRo5AlRSR2x7EQ2R+ZIAa31XI4QkYg2/Yd69G2XEfUqITTNJNBtoixeg9isimQbW9cMuIYBtnoUESGJGaEcMf992N7IskRSTU2AtAU6R20sRPzbczQoRh6yCEc1Xp0+nQsXrmKN1miPfeqqMDFp5+GIk1jajo5LNSH9HcSzf5k/SY8/dorHHG8+corAiCbcGi+L8imxpRGSpD/hclTKZfKOPpnQpD9lQ0EUpFmcS3Ns/TDtfq7Wjh83sgChHlznEr6ikpJLMDqm5/+56uffTFX9+DEILOM1Ip39L+Vt4n6QYsgK04VGVDt9v/dD7KpKJ//umxGQoydD1RJ76Ychx5xJ9WW4ErNDnJ7V/n72W8GuTfoYCp1EtLTkzLTlbL1QbZ3dHtZDo7iGYgxCHI0sptldQ8GXeRcyn0obI1p35Ov8SYBpTTFdZO12FbHI6jY/3DUhErRaESJW+Cy2DLngPd+6m/MrEQKYaRQlNqMjsnlWPzv6zH9wWNxQJeNyNfXwdRqAI2ktD0mW3MgWyiczyAbbb5UfYgrDzGTzUCCUiENA3mRCM9VOjOZRC+XnwzGZUCTrW1FOe8rPE9IvgBxmPoOwWSLfQQ9+S6ioVXQUQ2S7BZpiA5lxrKO2P8kkI3WhL/QAb2zss1BZtGuzFw/yLaVNdlmBEC2Y9HOaR5ky6VxwusvZXO63sy3p/PuceyxxzK4UFVTjYqKCrz0yisoq2gjQLbjxkg9SFGenT6q6hMNluOoNEeR4tK5ew9Me+ttttM8V2hc4aBpZx2OP24s6qqolAPwzAvP4+mnn8aMGTPSusat5khpftK2MUjjKnEJJhj178hjx+Cuu++R37cx7ZVXcestN/P3unTrgeeeew4aiYqrPcq2MPm007F+/Vrej16f9m9UtGsvdk8OetKR3RMSLygqhKaJue8GkTitWVT9/eC9d/GLq37OezmBUgMHDsTvfncD9uu3D27746146aWX+JsEDE44bSL7H6R38/e//RUvv/ii+97Hn3Qifn/bn1oE2a6++mqcfMpE33V+C5K+K6h5eNbkSfjuO6G19sq019GjZ1/Rf3KyuvNVHp48+y48Sdrn1n+3GieOPY7v0aNnb7zy2qucUig+ggE3d+ZMXPurX/G/tGnXDi9Pm4bCoqK0FGJ6qhWPYczoUajesY3n09x572PEqJFIyVQ2jwEqxt/v9Cumm9rrxd5tcH+MP2UCbr7lFvd5wm7a+OPNv8drr70GjWyRpuHMSWfiwksuRkVZCY466ijUVovUYSq8UN6mgn2NyspKLgaxbNky9t/o/n976CEcMfRoBhoIZPti6yb87cUXUB0NozYSYpCN8EHyHckXzE9aOHPyZDw+ZYpI44SDSePHY9/iDiilavMSpKIUSAWwUTXhO+7/K4OLBBZdevZZ6NGmE2pg4dcP/QMNIZGqedK4cdi7416cTkmWVlhQ8Z8KyqvdiEaJySnyWuLxPfnyc9hcW8Ngy2GduuCi408CJUXTDFq6ZTPe+WIxFqxczs+jCqAEnNF6PqBPX4wfPIzTA4lVRfekexOPegtsvP3ph/j0m6Xsi4RSVGU0hYKEg15l5Thm4IE4tG8flFIASiN2mY7bnnkSKxONDAZddtY5KDPzeL5RVdZ5ixfg08WfcaGAwwcMxJjBQ/DuJ+9j7leL0Rgy0a5TR2zevgMJy0LINNG+rBw1mzazCP+B3brj4lHjeE794cEHWPutJhJCU4hSQHWYKaF9162sDc48eRJWbluPp9+axgBkv75748jBR2LGf+Zi3drvGCibfOqpqMgvw7+mPo3aWAxF4TAuHHciOthA/+I23A9UBZpAtoVc+MDEgfsNwNCDBnM1SGIVzf3yU3z+xWfMstqvR09MOPpYZrJVEhtPszH6yCE4oOc+rLMVh4UZCz7A1yuWCpCNmGzjT2MpmqpkE25/4B+oD5NOtMun5XkbItkH0lktLoZTXICVG9YjThI1VJyCte1S6FxchoP33Q89O7RH28IilEbyUQQdpaRrxvIURETQ8deXp/Icrw2ZaAiHRCVYXWedzAgzMikV2eK53s4I4eZLruC5t3jDd5iz8FMs3bKJC12QW0rzrCiZwsBO3XDOqGPRtqCAwc4dmoZbX3wOK2urmG3XKRzBn8+6EO1tam8CYdKH86E5BLLRGNFa+6ahFne98By2yEqJhQkL540aheE9+/J5j/qZgEVVfGFX9t8f4trvDbLJvYhP5FRcxbFw2KgjMOzU0Qi3K0A8rCFJnWI7qK2qRqwhhlQ8hWQ8JkgORkhoqYZ0FJUXI58LGwqGKttqqenHhAkZhGObkYOB756PZKfwXXx7heorlXXHzVe2yHc2VPaI+sVMachPhfDFvPkYOuBIXHPJL1yCy/+BbE3QNBIa4J3YnYrZQDaqLkogWyzVE5UbemLzti7IL6bqoukgm2KycSBdgmyUkUD3JLtOunypVBJlJa2rCSBaJvEnWfjgvwWyqXRRBtm+27YjA+z1T0SXEcIHVofTdEiImnLy0/OjvfQ1/+JXEQyKHhYUFCBkiHQLihxTodN0yMz3TalhkUglOSoWCVFJV+Fkcppcjuoe5KDQ4SnlWIg1VqGoMMlMtnBqHqLa4j0sXZRAtkoM7EeabB7IRr1A5dQXfPUVdlI0RTNEfrErPCncFAI6aWPo0bkTurZtxzR5ioiFiovQrfte6NOtC/bu3BEVkShTrgWrgcqnaIhrRosgmwBplH6IODBkCHVmpBX6kRxBK9+wYR1uv+02nHXWWTj8iJ+54Idgbokxf2nqFDz44IO48cYbMWLkMS5zLzjOSpj6d7/9Lc+Liy+5BD1790rbb8i2X/vrX+PrL5fgmuuuxTHHHCMWqtJOy6hMIoWONQfjxp6AxsZ6PPbYE+jRcy/eVHmxSqYFO4myzfRvL099kVOnXVFPKejcrn1HDBs2DI5t44orrkBxQSHuvPNOUTVJjqOfkaDAq1QiydFwRYVWhGmKsIv2A3V1dYg31DPDp7i0TBwhfNqE9DszHaHhF1dcifXr1+O3v/0tR+I9k5gOI7kMDd/78UYkN6DVKyu5epo6FGemfonoKs1Tav9BBx8qGQJK4NXGpwsWMIuAoXelAaQb6Nu3N2pq6vDEE49h7NhxGD5iBLfz1VdfxahRo0CHSL9wNL8fncFTYtPOz6fYqeifKy6/FEuXfIWbfn8LRvC4++pNcvRNvLcfAK6pqmbWBoE5FW1FVTD/u6dNrv/xv7huBJJaCAuWrcaEi6/G/uMmY2dhBXaaRYgbpJvpr9jX8ksL4JecxQSKrO1ol1qJdR/eh1vOLsNpw/OQj0pEjSrAoZpoFlcEtB0SHhZMtvrYAHzxVcTVZIuEC2GYYUTzCrmaWl5YRLnIQSdAIhFPwTA1V5ON5jqvG5c9kwm4CU02KohTjXZt2vL8EZVOaf0mYGii8IEVnx9IF6XEejErXMaVXD5iHv33mWwEsxBDoM70Ch/QIbnIx2QrTpCwttDL46BYC8zVlkc5/QpiACgmW8sgW7C6aPNPcwMlqSR+dfU1+M/cd1z7TXbzgYcexpFHHsm2lEA2Ba4MGTIEhx56KF/713vu5flAaYMjRwnw5dlnnmLmR5cee2Ha22+6VSAZ7CCR/nv+wgwm+pnm06efL2bm3IwZb+eMXIu2eoWgxB5BDH5xehs15ljceddf+Pkb1nyH0yeeiqYGofD0z0cexuAjjnTdVAIGaT9xCx9Ax8w5s0H7CUfxJYMgKJfh11IT9k0A2Tu2bMbJJ52Ihp07+XmTJp+J3/zmN6ytRpbxumuuxuzZM9l+3n3PPRg+erQAQSTr75//eACP/vNh8VxNw1ZUijAAACAASURBVEuvvYGefXtLfTgZKrUdPP7QQ5wuStfRXnP6GWeKxPBAamNakNShlC6GtHDyCeOwevVqHq9Xpr0hQTbP56FUzF/88irW4qP/wiEKBHhBV+qaO/54G16ZOoX7+c93/QWjxxzrFlegv4uDrI1bbroJ06ZN4+vGjhvHKccUdFQf6rcpzz6Du/58B19Pw7hg4WJOm00liBOVHiIOCin7QTax5gjkFfv++Amn4ubfE8gm9yDHwtv/fgM3X38D3zcUyWMG3pAjj+IDJRVWGDRoEIMGZPfmL/oMGqdSifaSCPhF51+Ab75awmPSs+/eePHV15gNRuDG5mQci9esQXU0hDVNTXj90w+ZCUWH+1GDD0fXghL06rYX7nryEdSQtpphoE1FGY7sfwCKjBCinObIefai8qZjYeW6NVi8bBkDdQQC3XDFVWhvRLHTiuP6Bx9Ao0zxGXvCiVi4aBHWb92KOGnkyGqORETSSHSe9d4EYCKY0GTVwKL2Z0+ciJkzZ2JHbQ1CloWDO3fDuSdN4Iqnb7wzC7O++oK135rCJhcDUOmGdM+uHTuxRhgxkbiImEVSAAYzsagwGNnJtVu38jmBrqFgNDH7CHCk9+lTXIpfn3s+J7KSwuSfnnkCKxMxBtkmnXgSOpCeJ72EoeOdTz7CV8uWCiBw/4EYc+gQvDv/fWayJUwDF5x7EV5/cxq27KjighWnjDkBjz36T2ZZDezWDZeNHgctFcd9Tz+NurCJTYaDrckEHF1Hnm6gs26ic2kpxh17Iv7z5aeY/dkCJMMmysvaoLq2Bu07d8b6tWs4A2bCiSchGg5hyotTeT736tod1StXol9pG1x3yiQGOwlke2Day/isegsXPigIhVBeXIJQSrButzbUIxZvRH7SRv8ePXHy8DF45pUXsKKhls8kRXlRlObnI2TrDNZuqq9jnUcC2fYtKceN409DGa9oG58tWwqdzooFUT4z5tNeboQZSCHAk5iF05cswIeff8Z+Gc3JNjYwYdhwDOrZF/mctCs+BOhRVVsqfMAhQIsYVDo+qVyOtY0N2BmJYEOyCbM//xyWqbFuYP8uXTGoc1cUsI6fg0Jdw88GDGLAl1iQdXCwtr4Kb82bi3WbNnPRA5o3HcNR3Hje+Sg1TF4rxP67/tknsCHeyGusd2kFbj1lMtpYFvLsZAbIRmtbMUmpmMV7q5fjsTmz0GgQy9JGp3Ae/nj2+ehAqanJuFvIw++Tto6ns6s7du7rg0HlbOQGv91T7eNAgtRD+/3df8QXG5dh/yGDsDNkIakie2o/4fOELE4g7ZfKlBOMIA9+90AyNwSe1njlxQaBNC/Ir65QupKt6yv39MpagCSdpKP6u81Y/ekKvD1lGnRbnHNof2xNBk/rnrrnXLW7TLbgmxDSo6qLinTR7ti4vRuKig9FyipFOFSIvLx8hMLEZAsJTbawyfsDBdEVU4zcEQGypVoFsqmzaE6QTeFHgXOzv/2KyZagZxYVC/+zBTV6BaalgWzbm+JS0Cnt5J/WV3RzMsAEeBHIRqwy2mQUQNLcFBEpaRpqa2tRWFgAqgLn5/gE00Tce0mQjZhzBKYU5NFBWlV+Uoyj9CcLjhZckK2xfjuKi1LMZDMT7yBkL2KQLRSqAqw4i7L+tJpsM7Cw8lscuA+li3ogGw0kbZIUSUsaFGGSQI8v01wYPHIQyDkRTAVKk62llNO8PP4G6a4JaneKdRTYiFMqLR1SdVOAbBs24OlXX3OZbF1sB0XklEhmvwLaPLp3AJNtBmQTh24bv72WDikzGEAbPWYsCouLWALT0zmy8czTT+Mvf/kL7r77bowiR591Oegq77CsuIs1O6owcvgwHucZc95Buw7tXeFktVFdeO55WLRoEf5w+20Yd8IJPFHontNeex2zZs700iyYFSjmEd3/448/5vl24IEHMnijDkqKiUdtKi0rwx1//hMLcx80aJDrKPrZZpQm8thjj6GitAynnDyBU4huvvnmtIMHPfb/sfcVUFaV7ff79nQHjTQIggEiIEqLhHSHdAgCNkgIkgoWiIJId5e0tCjdII10zTABk7f+az/vOffeGQbUr37ft9b/rKVM3RPveeN597OfvenmVqgI9X7UfQz86APs2bMHvXr3Qdv27XxVCTz6OhMmfI65s2aifv36GDtuggb6aWXdns0EcOjgQXTv1EUmh/bt24M22E8eq6qF2U4DBgzwMA/57EMGD8KaNau0dvMyE3RA3gu6GREWEY7tO3eL85d+sB+0bNYc586dkR9lZ9IQgOTmr3z58tJuY8d+hoVLFqNmzZr48quvsoBl+mkPHzyArl06SdnT3Lnz5bwd2rbByeMnMHrsONRr2MAjBq2Dg74gm76RHzp0KNasWo1XqrH8bNKfTKPevsKv/tPB0D+3HOvziILOWVrR+q1B+CPdiMhyVZFgDUG6yQqHgeF4Vibmo9f1pkck26hlIDlbBToTEeW4hvhjM9G4zFUM61EGwcYz8DPeFpANBvIlOPNaPCDbg7QyuHA1Bhmu58FyUYs5QMpFLTY/mM0sEzVrpaJcgMlkc0iGM8CPOXVI8kbXKMx+r/rPeZ+ZLpcAvcwwcf5Q648TblcmLKb7nnJRGh94y0W9IJu+XmQNQv+vQDYzks1G/HL1Or7dtFk2j1lBNrqLKmDhHwXZnsToZBtQ4Fw3PvguBybb491Fn9yT9bHJtdCemo52rVri0qVLMje1bdsWL1Z4Cbv2/IIhw4aK7poOsvUbMABdunRBcmKiMID47FVffQUTv50iF+R5qOclTLb1P2UB3S+eP4s2LZrLvM4+o4NsLMe8eP6cb2jio3+pygsT7sVh2bIlMgqiY3KhUbPmnmRMkeLFUKv2azJb/LRqNcZ/Nk5Ar6bNm2PoJ8NkjlJsOyUwz7nSF2TbuGUzYnPlgcuoyi/5t0rjTGX99RnJl5Wog4Yff/iBCOizPV+vXx+jPvvMoynGtu3Urh1OHDsiINCcBfNRutzzHgBIxQsOtGjWHJcuqOdv2/FNvPshQTov35t/9+N3miab0S2gZJt2HZQenX41bY3Vk0EGYY4bGY4I265Jo4b449JlAZZ0kE1fP/g+OM8fP3JUnpcabIMHD8VLVSrLPbGM5O4tBSY6MtMRERaOoZ8MR/LDVCSmPJDx/iAxCcmJSXiQlIDbt2/j4vkLnrVu2nQaGlTyPPfD5ETpT2SPcVPI2Ifg1vJVK+F2KPario9ccDmc+OKL8QKCyXqgsea7dO0uCRtVzqpYbDwKFSsuRgzqj51If5iC+q/Xlf7KY/xXX6NG7VqymeNxL+4OalavJizN6NhYbNy6VbuGSlaz7128cAFtmjaVuIXJqJlz56Hs888ik8lUiwXJRgMSYcSZtCSMXThH5gmCCf06vIlCVuWaNmP9Spy5cV2YQJydbS4mcbVSNsZhLmpmUYOM/U6Bp/4ON57ys+GDN7shgswvlwNbjhwS0Isxf6ESJbBs0wZcvn0XdhM11JQmF/+lTAG7hDg6EuRyKXYdS+8ItnRu2gzpScrp0upwoUBIKMoVL6lKHjNTMXrmDNx1OgXIImuvRMmSuHz1Gh5mpktbMx7WNb/4fDQG8JSl63pwBjfKlXga506fkriG1wnKzETf1m1QNiaPpF/IZBs3ZzouZaRL6SdBEt45/55FIU6LSu7RXbRS2edQp2JV7N7/K7YfPySgXJ8uvbFs9QrcTohDdHQ0Wtdvhmk/fC9g9LNPPYXetesL84ugE4sR154+jI0H9sFhNiHKPxj9m7ZBIOjcmorJM6fjocWIKnVq4cD+Q0h6+FCM0eT6LjeqV30Zhw8ekuqf8MhoFCtQAL//thehmXYMavsm8oZFijkAQbYj9+8I01FVw7Dd1crGxI3JaIRfRibKPlUELWrVw4ylC3H+wX3pGwSiCLoSlGT78mcc50zilwqJwLCmbcTJU8mBKGaSB5DRvk6DQcC+TScPY9Vve2C3sLQVyOUXgN5NmqJQQKgwKDkC+Fmmwn5cNE+0JFs2qI8XSpZCoGanLGZv0nbA1gunsHTPLuljBEt7N22OZyNyI5D9WbQDOb8akJCRjpM3bsi9ZxoMyJ+/IK7euIqtmzbDnvwArerVR/XiJWB2cK9kwj2DAR/Ono7bDhUHlI7Ng0ENmiGabFCXHWY7NSe1CU6TpRADPpNR9NwopfDVulU4ceu6jD26nHapWh21S5RGiNMuGm+cHnRMSn/ufy7W+3uf/vsgmxZLas/Nef3o2WPo+l4vNOzYDA/8HHBaCDayD+jgGe9J3z96QTAZn9m3ldrtqxXR93Pqu5x/6vvMmsuy9mCPc6PM3kre83L+I1PRBL9UA5ZOWYBtqzYiV2i05jz9Z/Hx32v//5a//neCbGmuIrh4rSBu33/Kx/ggBFarDTaWjGoxvtVmgdFskRhMLxEmueT/EmQLCwlRlZt/A2Sjuyj3/1q5qL5pzrkwSA+oWC6amp4uQpFivuwZGI/faqrPGnEvPk4rF2Vteg5abFl6mbbZZ8YjLVVMDEKCgrRtX/bP+k4PRuiabFzwExNvIjJclYu6UjfC6j6chcmmLMKf3L3/qiabZ9PFlyAsEHVi3h0XQf17tlSaxYy7JjPmbNiAI5cvo1yJkuiuabKRCs3AQ5hrFOzN7u7nc7t6IK23p2TPtc+piUidS9gMTsUa051vONknaSDb3JUrJXjwLRdVNtZqsVST/uOnNQ+4JJobyimM/SMhPg6H9u3HRx+8j3LlnhOmWuPGjVG0eDEJJgli6cHqzOkz8PXXX+ILLcjUEWi9Z+nliwzIZkz7EZO++RqVX66CyVOmejLvkh3WBkG3N98UkG3k6DGo34ggm+onK1Ysw8YNGzzilqp38iUpmGD//r0SrBK48Q8ksOvdTAiAazQiPCIC4z4fL1nm3bt2wZlph0UrS5k69XucPH0KLVu2FlBxxNAhkjXnObNoujGr63KhTr36AiwqJpkbrZs3w5kzZzBi9Bg0bNTYW/4j+mrq5X/5xXjMmz0LDRs2xIjR49TmwEN5VuPD5bTjzbbtcerUqRz1cHLePCt9Cg4K6vJIs2jOtsOHDMbq1StRqOBTyJs/3yMgDK+ZkpKCI0cOISwi8hGQjZuBLZs34sqlKzJ/sFW52V2xaiVefvllfPv9FAHhzp89g9KlS+PUqd8FcBv/xQQY6JQootsKXFdacy5MmjgRM6b9IEzFL7/8Wu63fds2OHHiBMaM+0yBbDL21EjkhkdnCHpBZBcGf/wx1q/9SVz0xowdK4GrzqDU6fSiI/YnRhb/yELpWao1akPWmZSbFfXSszMHPfk97b0/+j6zBkG6ZgjPRQCfXqDbDp/Cm+8PQ9nXW+BBYC5hsdGVTbnUqTM+LpTwZSB7GaLK/MDPnYxwxx1kXFyJ/OlrsPDLZggxHIEfrsJoyBQhZ+UCaoFeLpqcXganzoYg0/0CnMgPi8XfA7KR0UZ9IuU6ZBUGAceOZLoY47OkSQx1fJhm2V6Gntnis5MJGhTEEju3bNANRs6PXpDNisMIMv2aBWSTWcDnJWR9H/85kE1fZxSTTYFsu69cw+TNW7KBbF530RzLRfVg4TGMcAGlPb9jX3o0uaI0/bwgm9ddVBkf9K5fF7EuFwIcXk02vXAoO4M9ewShg2zceJw/dwYd2rSWIKtEqZLCiB48WDF/RowcKQmRN6jJZjDg7f79BWQ7deKEaE1xnmASZtOW7fJ7mhOwvI5lmjrIJuuzPRNtW7fBxbNMAigwy2y1CZNN10PNSX+DbcTRcuH3s2jeoqkYLpQq/bQYH4i7oq8jtLiKusU1lMmeVq1awern72Vte/Rg3AKyXb36h6y7m7ZsEc019e5VbEAmsMQIvi7tmkCwjFuXAdf++AONG9SXsRYWEYV1G9bDFqg01URRxuVC/ddq4fbN65JM+nnbVkTGquvo/Zvr6dJFizFu1Ehp7yIlSmLpiuUeMyYpXXURZPsBUyZ/q6QsKDpuohy+93g8WKvajwxuaXeDUcpFCxYpDohYukvA8DUrV4gJxv04bqfV0bxlCxQrVgxjR4/R5kiJGrR1y7Oy5ziP+Y7fEqWfxvzFyzzutONGjsayRQs9ACbviSCb2ernAVeFzQAXVq9cjuHDPhHgRU9G84ItWrbGoKHDVLJQW7Nk/fKJN3mvc2bMxNdffiGfpa7gyHHjVDG9NtzOnD6JNq1aSxs9U64cZs2fr0BZ7ZAYEC707NIFB/fvlzbv3acvuvd+S0A2u8ks2mBJBiN+T03EqIVzkMYye4JsHTuhiDVY0ph/JMZh2pKFSDK4hc2WZX4T7WSloaziJAWKBTlcaFutBmqUegaBTrKB3cKeyxB4yoQUuPE9y+zi7gmYIYwz/p5aZQTZ6GRKgM3uQIDTJUANmWV+die6NmuB0vkKCvuK2mQW9nNewwSkGQzYe/Ei5q1dLUBe5VdeRVhgGL6bOwP3Uh4KoMd5PsOsQCCyps12l4exRlCJ5g5MQH/c+22kpj3Erl9248Lp06hR/gU0qFJVykzJjiPINmb2dFzNSJNnozaU0g5TIJMi4DhhcwMVyz6HWiwX3bcHu04cliR5365vYfmq5bh9nyBbJFo0bI5p02gQAikX7VO3gVyL/Eiy5ib8tBSnqRlnMYuZQaMqVVAkX34sW7kS91MeyD0Q+CHAzliN8y/jGsbHas70ztMEwoJcDgSnZaB5+UqoWaESkuDGD6tX4HD8bVkvcoeEoUSB/AKqkml43+WQMuRy+Z9Cidx5Ub5ICew5fgjH7t/FuZvXUShfAUQGB8PPoQDXY9cvIy4pWYDREmER+KRpK0S6lWkGQQqRYuBLIxjOld9kQrLBiKPJcfhm4QKkWlRcG2u2oX+7Dihk9he2Ih0nDx4/juPnz+GNZs1w8uzv2LhuPUJsVrzboztiLX4wO91KF85A7Tzgq5WLcSaR8B2QD2YM6dwVuWFAAJyisWcwmpHOe75xDZOXLxUZHo6rt7t2Qz6/EFjdThw9eACvlK+AIIKybpf8zR0D8OGcGbhjz5DkRplcuTGwXhNEiyZbJqxk47o0oxLdjIzvx2SUPk8228GEu/hq8WI8tNFlFnguLBLvNGuNSDf14hxiLuJD/BIDc8/eVJyH1Zj/b0zqqrjYAafZiWpv1MGzNSogsGAk0k1OuASY552ruJ0MR1mf2Dd8nJL/Kgjmmfe0L/TyUT1Wyb5W/xU4Tt2dOryjR4FsZqcRAXYz9q3Zhd5tu6Lxaw20xKU2Bz8ufvJZ+/6XvvxnQTbf9U01qJfJpkC2QrgZlw/BIeXhcEbAaguGn83fa3pA7WWLBRYj3UWZLREERbRS0zMzJKkVFkLpMNWPssM3OpzLJJVe/cd7uudjvOkLlGWHfPV3peMPKdk8AbJfNyfIWJLPLgPiE+5Lws+QZM+Uv3v0ZrOGRQw0lLtoOiJCqdbgIcZl+ezjLno37r6AbDbqNfiU6+X0kOpn6voP0pS7KI0P1MKfrXF12qaQgAEmFAnK0WH0fuIND8j279ZkexzIpi967LyKaeeW7GKcyYxZGzbg0KU/UK5kCXStWQNhnsVJ05V5pNTi0eGaffOdE81XB+H0gF8CEJMZySxJvXkDArI5nPjk7ezGB3rZiQ6yZdto5TB78Dl1HbcBb/fD7m3b4Ge1YvGipViyZAnmL1qIho3ewHvvvYdjJ08o5yk3sGXTBvz000/o0asXni7zjAdkJLuI7abOyc2QQ4LRWzeu45tvvkG1GjW1TUfWm+nWSYFsBKsaNHpDghLFaFFw4bnfz+DIocMewWVdY4VZaW68u3btKplH30kjLCICtevV8zABeMXUlAd4q2cvhIWEonLlyhg3bgzKv1gBU6b8gMsXL6FNqxbC+iSrQi9vIlPrzr17eLv/AJR4uhQqV6miqcq4UOWligJWzVmwEKWfKeth5wgopFGtv/1mIqZP+0GEqkeMGaNARpYUc+ujja0fJk/G1O+/R9GiRTF69GjP5kCApseAJzqIyNW9VKlSao7UhKCHfTwIP61Zi3fffR+dunT2ls1pzc4AgeBgs5bNBGTbuXuPZLE8i6LbhalTpmDW9BkY8clw1K1bRzbBBCRnzpyN58q/gJ3btmNAv7dl5Hfs0EnYdBs2b8Kno0Zi5JjRWhmpmhc4mho3fANXLl8CNYDq1Wsg75YOhLyPgQM/Rg2KXhPMlGdWtfk2f3+EhIR4wCMGUmRebN6wUTa9A4fQhdC7QfuPgmzChPAdYwrc8IBYPtoR2UG2rL1fB9jUbElg0shNDdkIrPyhvoEBqNWqGzIjCiCi5AtIsoQj1eQvgsFK51AFxn8FZPNem8GgAzZ3KkIccQhI+BVxv0zA3hW9EGY4gADDHzAZUugTlAVky3TkxYOMZ3DsVADsKA+XoQBstkBQk40ghM3G/5SGhwBtVj8x4DGbjQLU8x4Jbnjo5WxDjnejEkaX59CZ0XaHgGxRUVFwOTLl9/RvNnHX5boDm+kSnGl7YLZvy+ouKp3Otz/7tvh/FmRTRkQKZEsyG7Hn6nVM2rgJDosZQZnpGNalC0pYzGKCwHH57wbZ0iw20ZyZsn4DfrvF7c6/DmRLf/gAHdu0w+VLF2TcLl68GLnz5sGbHTpKIoAA2vfff4+mTZvKdXUm29rVq0GGqh4Ubdm+A1FRMTIfn/r9dxTQQDYlwu3EhHGfSYmgDloIy8Zixb6jR5VWlMEgmrQsYXvttdekXNF3rT3/+2m0btFS+vXTZcpg/oIlKmHhU6K7dctmfDpihGJU6MQHDTDxjW34mYeJCVpixoTg0BDF+pI+qIokFeihbbwEdANicufCkqXLlRyHC/h20iRM/2GqMPb7DXgXHbt2lg2vYkAZkJGWhioVywtbjWNq34GDcIlIueYCpwE4Vy5dlnJOHiaLDb8d3C+l3Hq5Ju/dF2TzfebsYGoOIYOazznnSBLEJEy2gkWKCu+E86ECD1xIe/AQX4yfIIkyHpQRoNnEu+++q+7NJ9HE730lBoIDA2XMR0RFyboeExUl7zIuLk5AsC++mYgaNWrgyKED6Nq5k4Chur6eDrKZbNz+kyEh8Cky0lKkXe7cuu1xwPVs8kw2LFy6RMo3RaRA3l/W+UPWsPoNceUKy2SBNT+tkzJmj56kG9i4/icM+kgZfbz++usYzYSc6NR4DZ44dU2fOgXffTtR+kiduq9j7PgJwqRhnEdtMLJ9TqclYvSCucJWIgjSqXFzWJKSUDRPXvjbgpEEJw5fvYgbCfFITcuQ/idrgS6zoYnT+7OkNCAIzxd4CmVDIqU8kAYKZDmxJFPAHwMBDSNuOjOQzA04KzOMRqQagK0H92PPqdMCkBCcebtTJ0TCjABWYbj4Mydy2fwQRPF+AmIOByxaso8dnY6iSWQYZWbAbA2UyF+S13CBRdHUjKM+8fm421i4aZ1s8nmdVg3fQJGwWLDOg1UefJthMIuhAyFeR/pD5PKjtAEE7MswGHHVZccdtxP3jQYBaKSvyggm/KvmVsalNtGvM4q22S8H9+KXY0cEDO3dpaeAbPcS4hEZE4kW9Zvgx2lTpb88V7Ag+r7WUJhs5EjdcNnx4Ywpos3GZBfZxxTg79q+PX6cPl0x89grTQZERMXgTtw9kYZJTk/1JMH5GZU0NqB4vnywUt4n+SE6vFoTRWLyCMg2ddVyHIu/I++jYslSqFepmjDHzt2+hgWbN0j8W7tCRVQrW17uLR3A6iO/Yc/xozDQ6fW559HghZel3Rfu2YrjZ88KCFo8PALDm7ZCjMvtkafRJzqOJoJ61IGLNxjx2YqFOBtP8JWurkD/pi1QNiq3uNWa3W4kZqZj0szpuJuSioqvVEWFChWwdOFC3LtxAzUrVEDjqtWEGEDQLslgwMmUZIyfOwfJNpOw4l4r8TTaVa2OCOpQU87FrVxnU0wWHLp5BRNXrRLAkv1iYPfuKGwJRKDImJBR6VAOti4g3WIRkG3gHDLZ7DIWniHIVr8pYpwuBLjsytiDoJzJm+TjfoOgpdNI920LrsONcYvm4VxaivSh8LRMjOjWE0WtfgillI/D6WGby+v7HwLZ1KBwwWF0YNKMKdi0bxuer1MJaRaHNh9wtKixo8e3IhOgVcjx5/8wyJZtQfnXgWxcc1gyCvjbzfhj/1nk9o/A+OFjpIzUo8n5/0G2LNDkoyAb37O/aLIRZLtAkO1eXoSEVkSmMxQ2a7DE+AGsWNEANpaMUrOPa6YYYAjR34j0dFXVGBrM/ZticeuHNw2s7Q+1pZaEcP5V3P378jmbxZxN5kxRiLyiWDrQqvaLBNnsThpvhniBPbmuRj3S4kfPfWiJTkLu8fHxUjFjSNZAtuzBT3Y4hQs7g8yUtDREhIWpYFSivZyx9ew1sXfF+IAPmRVk06+r/73nPjSh6pRUBbKF6CBbDtpT+mdkEfIB2eITriOKTDYz3UV/hslx4N9mfJAd3NKZa74uitJSRoNkEgmyzd64EfsvXcYzpUqiS3UKtdKyWtG3fffavpnlnEC0R96dTyZaBQXed8RXpkA2k7I+v30L85evkKzesLd6oaDBKJkVdmA9M6Z3Q899ZGE5ZL26Ur1iVs2FRfMX4POxY5A7OkrKOwiGRMfmxvLly3Hy5En06NFNPpx9I68DAwwmjh47JplxXcx6+eIlGD3yUxQuWBjde/XE1q1bsmTe5XndbgHYEhMTUap0aeTKQz0bIwYPGYLwyAhp2/mz50jAHh4eitjYWE+miKwJDuRChQrJ5p6ZEoJeLEkqXrIkFi1froE26rk5uKlZM+XbSfI9/4YgGsEAlmhePH9evg4LCxONMeqjsdzp6TJlBUjznZRSH6agSiWlm8ZyS5ZdTpz4NW7evCmbPF1c+fzZc3LefPnyocyz5ST4atCwESpXeUnanhm/jz/8SM7DzWfx4sUfAdmyMlXUG6C2XYVKlbPck17G+sngj7F29Rq889676NSp0yNvxlZhDgAAIABJREFUTQfZWrZqjpCwCGzf/YvoiqhQVM0VbNs+vXoj/t5dvPDcczh4+DBer98A48aN8wCl/fr2we6dO1Gv7uuIzZ0L02fOFkbh6HFjUa16dc91D+3bi+5du3nc+OQaWTZZ2qbUky1TmY0mTZti+KcjlEaOaEO68f4774Ib4I6d3sSA9z/IArLxvL6GFDpo48uIyz7+/rHvfdMcj4LZ+kbnsYw1H5aeb1ZPsdJYrqRmAVY7nb9xB8vWb8fM1RvxdO0meGgLQaopEJkGm2ILZjHteFzuNOuoJXQtCx9Ymp4mJaMxmadxZtUHWP9jOzyT9zICDBdgMrAwRhkJZGey6SAbjAVhtdBxKBA2AdlsIIVcFl8xPjDLgstyPrqL8k5YLiqLspaI0TWl9DI8HWRNdziQkJSE2MgoOJ0ODXBwAm67Mj4wXhSQzejICrJpsOVjXu3/HchGJtueazcEZOMmJiQzA8O60V3UlBVk0wKS7JqEvmuLPs8/sf/6rL85M9noLmoUJluv+nXhLRfVS+xU39Z7ld6vfQ0QON4eJCXi0sWLmD9rFrbRLdLlxksvvYRixUrIvE5HzPMXLwhARrB+wQKlxdV/wLvCZBv32RgsXLjQA96QeUyQgo58v589KyVCiskGrF+3DkM+GuQBSjhfc6NJg439x47J3/z2668YMewT3LlzC23atMNHg8ik84Z2BNl4bo42gmxzFy6Rtd4XWFn/01oMGThICxC97aCYub5jXjeC8W0pLwuK5Tc0PvC0oaz3Rlnn1m+mvprSuCIDikwonn/dhk2IzZvPU8LPcXLmxCm0bdNCxg/Xo7mLFmgbeXV+NW+74EjPwEvlX5CxRcBi2+7dCAuP9DDr+G6mfz9VNNn4xOXKlUPhIsVUmZBn95SVfeXbx9hmP2/epPQ6jSYsW7UaBYsUUyXlQh7yAm1s8fXr12PUqFH4+uuvUbF8BUnYBfj5y1rOoDYiIkKMMSIjo2W959fUc/RdI/gs8+bNw6RJk9C6bRt07NRF5pNWzZoKs4/rKIF7JmwZL5HJRndj/eB6N2ni15jx4w/SRhRUFlYsy/yionDrdhzKlisnpZtultTpaWk9sHO5cfvWDdSvU1dGw9NPl8H8xUskMaX6g4rbJn35JWbOmi5t8M6776ND5y6PSCfwbzeuWYMhgz6WePy5Ci/ih1mzJM5Mt1oFYLsLF86mJ2LCooXCJCPLiSWjLI9s16iJ6JglpabhoZUSJV5kWGcD6K7tfH4ry6jsTsS4gZL+oQhy2IUZJ2EadS81kC3VZEIi3CB32aL4y1KuuPHIAWw4clBcN2kY8HHXt5BfMyngpQl6+VFMwO0UMJAxsSQLZA1zCQCVwgQDDHI+gkBcf3h+gmVk0rEk8VLyPcxcs1L6LMXpO7VojoL+EQjWREjIPiTYpnwfnWCtDGNwm1a2/dBgxPvff4O7RjdSzRaZX72GOiY4Gadr7vKq7BUo/lRhhEaEY9+RI8KE69m5O1b/tBq34+4hJjYKzV5vhBnTpwp4+DyZbK+9gQC4wdTTtvOnMWvXdiT50SHTIGWZ/nYHqr7wPPyMZoQGBSN3bC4E2yi3AtxJu48Hbifmr1guus25cuXCazVr4vChAzh96gxig0PQokYtlAqNQl4YhRHIvjBl1TKciL8r91e5ZEnUr1Jd5oBkODF2zjRkutyIMFnRp0MX+BFMhgvj50xHmssBf5bAdnwTShkNmL9rC45eOCfPTibbsGZtEO2k2YB6b/qWlaw3gloPzVYcjb+Nz5YtQopJ6Vu9VLQYelV/HRF0dnUpCQeCw8f/uIzpy5fBYTKgX49eyExKxLULF1DjpcoINarNMvvyfRgxZ+9ubD15XEp0aXTwYePmeD4mDwJpLkC3afYTAl5GCw7euY6vVq5EBjVd7U4M6d4Dxcw2Abt0l2K6frrNJqQajLhnMmLwwrm4ksbeBhQNjZTnzOVSTrEs1c0JJFLGQDQgMSHOaMbyg3ux/NgRAQaDMzLRsVYdvFakOMIcDhkHivmnaY5rrPzHSWD8YzHmv/5TvvGo0+jA7YS7qNm4Dpr2aAd7INmkCmjjhMY++ygIlu2esssPZTM68KyST9iDyjyf7bT657zXz8pd83znuR5PYITJZYCf04LM60n4bcNO7Fm3zQOyMWn93/5+/u4b/1cx2TxJRM6QLj+43JECsl27WxK3EwrAZHkGBlOMaLKZrVb4WW0wWcyyBvM/o0Fpsulu8FKJRMdnpx1MmFG3k+YISu5FxZayl9Y21Hpkpq9fyUkPERDop/YJvo2iB8Dav7qbKc/Dz6Zn2OF02SW+0N+1sOWzfS7rKVXckPQgRRLDfxlkEw2fjHQpF/UF2TzW69l6tS/IxoWXdL2wMOUuml0oVrqzjjx6eruGJKakymL2d0A2Zt/sTicIssVEmmExnIEh7WeYXP8Od1GV+c0ZZPPNWKvNKzuFYiCYsWTnDmw9dUqyUn1atgCL6Jhd063SfYt0stNZs08i+kvWJ5PH/V7YSlqmLxnAz8ePC1U+zGDCkF69kMvpFIq5ZGZ86OdZmHq8mIbge4MOLVOhZel19tz82bPwxYTPVR27wYAZ02fhufLPYf/evejZs6cAQBUrVsS+3/bi7PlzeO212lIas3jpUkGRD5844uncBKEa1WuAhPh4dOvaQ6ikP/zwgwqxsrF89EGnlwgSbFi/aSPy5MmTBWRr164N3n//fbWpMLjwcuVKAqotX74SRRjoG1z49ddf8dZbbwmANn/pUs/93Lh+HRmpaXK+RQvmYcWy5Sj9TBkM//RTYcvMnj1bMuaFCxcW0wNuErlBPH3mDKZOnSaAFjdiUr7jggB5b9Alz2LGgUPquVu0ai7MLAZzMkY0R9+sixvwwUcfCqhH3YqmjRrDmZEpjD+yA/VS1axbtqzbHN5Di9at8PHgoY+AbJx4yGQjyBYVEy0bGV9oVJINblUz/8eVSx6QjaLoepmlXs9+98YNtGjRAg+Tk1GgQAEsWLREGAn6RJmceF8YZbdv3pL7KFWyNMaM/0xAT27a9FKat3r1wG97fkWuXDECYKolEeJQl56eirwUvBXXOP05VYtVr11L+p1e/kzgkozLndu3oUePHujVr98jIJt+bt/2+ytg999b4HIOC54MfKi+w7EoG1rR/pGRJ6UcDjdw+sIVHDh8DHsPHsbpcxdx69ZdwBYAhMeiwHMvAtEFkGYOEhMEuo1md8XNuUDhUX6bDrLx7y2uDAQ6kxHjPIdbO8dheNcSaFbNjSDDWZiMiTBxC8R1ShwSlfEBNdmOnlZMNjeZbNZA+NmCYPXzg9Vmg82qmGws4eP44Dpks1jE+EBnsnFxJujiG2TJ9wbmTVX5fZrTIfqg0ZGRcInxAZkaBNmcYnxgJchGd9H/CZBNNz7Iqsk2vFs3FBN9NrtmfOBVNvGMBq3cyff7v9dfFeDiMpqRYjZBGR+sx95bd2Te+qsgmydI1YJbBq58n+fO/I5WzZorMw1NXkJ4yJrGlbxjbc4PCPBDWgq32kD/d95F5y5d0KBhPVy7ctUD59WsWVsE5Tm3+JaL8jP82dmTp2EyuNG9e3fRZ6Q5AvuZzmS7Hx+PZo2bIDkxQQD6iZMmo2q1Vz1Ndu7MabRsTsDKhdLPlMPchYs0wNqbJ6Ve0vx5czwanr7PQCMEroH8awZm5V9UyRZmQ48dOSxfR8fGoHTZZ7KYPvnOb5yXhwz/RNEgnC68WL4CnPYMhEdGYtuOnRKn6DpnXG+WL12M0SNHSf9v0ao1Ph46RAJLvRxVzckuOB0OVHz2WQ/ItnXXLoRHRMk9cX1UTLYpHpDto0HK+EAYwR5QVs0Zj2jvaAELNdkuX74os/iKNWtRoDCZbD7Mh2xyCMlJSVIZwUNGt+Yo652v1PWyZ9Z94wSu80wch0VGqLkhJRXNmjTC3Zs38HLlKjJPnDh5WtpDB9lUeS5w/tTvoCMqgbU6tWri2NGjYgxEgHbgoMH49NNP5ZzvfPg+2nfspPqCjw4t23/n9q14p38/iQlbt26PjwZ/nAUE5Zrfq2tXHNj3m9zDtB9n4IWKLz0CsnEN27xuAwYxsWZwodwL5fHDnDniunnufjz2XDiDI7du4Pf78Uj2swqDicLxdNUMznSiQY2aSIi/j71HD4k4O9mMepzhCxLL+kd3SDdd95woHRGFj1q2Q6jDLowgsrokiWsyggDbqRvXsPnwYUmM0EThtVq14YARaw/uxdpjhwQgIYj2YZdeyAsTlDoc3yfgD7f8F+hywupQzpP6noIJYoJsP65YjsNXLwtTj0CoMq9QesbUMmap6EOLSZh1BEIIKgZm2mGVOYal20yg8V8K47sQkOnAhPc/khic3SnBYMB7P0zCXRNBH5OUf3oPjTFBzT5NCoTzU4lChaRfHjx0RFj0Tz9TFucuXkBKRjoC/fxRqmgR/H74CPxZLpq/gIBsBL/oYT1p1RIcSYxHis0sAJbVbYAt047Y0GCUK1Va9XP9cLkFvLiXnooDJ44L8EgJhArlnkXqw2QcOXxMkvVky5UKj0a56Fwomjc/GPMTZDseR59VI6qUKIn6Vatj+tyZuJ+ZjniDS8BEYfCYTErrGS6ka6wjsrzCDRYUC41A66YtMXenAtl4ZyXDIzG0aWsPyEYAkyXpeuKOYFOCyYwle3dhzcljSCMgRmOwps1RKSI3wp0OmJ1kuRtEM5oGGrNXr8Qf12+gdaOGKJFfOdWS9cVzM6Z/aDLiFhwYOGMaEtlHXE7kDQjCqHZdEEmGoZMackz1KuDuAYw4dO8mJq5agQwjGZhODO/WEyVNNoTYlVGQ7vap+rEB94xmjF61BGfi7klfymMLwNh2XcU5m2OIfVjieGEIK0USVugIoCNl0lynLdhz8wq+Wr9WyrfJ/KxR/Gn0fKUmwgmyEUymdbmUxqlz/S8cviQSrgUE2nq+1wcP/Zwo/FxJpFmdcJhcKlmiAYe6jnOOz/cPgWy+O2V11n8VyMY5x+YwISjdgiXT5mH9vFV4KjafYpL/f5BNe4XevvoIDiKMRS+T7crt4gKyma1l4UIkLOZAAdmkRJRVKhrIZjJaPCaXCvhTEjEul0OZnYmGpMurs6ld2HfciAyItr9+kJwiIBsTuCoO0car5vorcYnHlEMFDuyndocLLlbnWLwJNt84RhI/HLfe0gSlJW80435SoqwFPiCbyovqmW59AKhcLBcUBbKxZFRZqOqd+clV4hIowfCnIJt+PQ/YpgFXKT4gmxo8Wa+XfULSmWwEV+LuX0N0pBk241kgdQvMroOwmi7DZIqD0a1Klv554wNfkC17RtrraKkHfPLimImzWHDkxk18t2qVBDZF8xVEyaJFZBExSYZMHdLMOaD2Ol01u6Xx475nj5ENDWvktU34vaQk/Hr4sCzGL5cojna1aiLM6RALbY2l+Uj7ZKlm85klfUE4ycTyepoeHLVuTp88LhpiGRl2vFq9uoBPPbt3Q7MWLcUQgCUfP//8s5Q21mvQAK/Vro3bd+/i8IkTijIKYPSnI7FiyVL5ukf3XqjHcsGrVx9hUxIU+uarL0Rbon3HjnjhpRelD1Nw2M9P6cAR/Pvq8wnKGYf6O7pNtJZJ4kbK8840AIcg28JlyzSungtvtu+AY8eOyPmYhVKHCio4XmrXro3xX3wlC+7b/cjQ2iWbkoaNmmDkyNGyYMvCw0XZaRD9NGoPRURFYuv2nfLzvXt/lWCfTDYpgHEDv/6yB6tXrkTZZ55Fu04dZTIoXqIECjxVUO7l5IkTuHnlGtIepmDkqBEoWbIk3urbV+5uxbJl2L59uwBwZHZwBDCjv3fvXnTs1BnvvKeYXOJspuuPwIBPBg3C2rVrswB2Pq8/i+5baHgEduz6JYvxAfsCN0bjx4zBhnUU4jaIqUGefHm9E6WWkSBQtmPHDrkP3vugoUNQtuyzntLPXTt3on/ft0UHb+XqVQLW6Qc12Y4fPy7GCfXF+EAfSPqmy/t+1GTpQt/eb2HP7l3o2+9tdOnR0/P++IVMmNL2/56g53FgXU4/l36iAfWqc2q6A8zyGAm0GXHv/gOs3bwdW3b/igPHT8FltCIoNg8CwqIQGBYN/5AwmIKCkWG0Id1kk38zjdRGM8PF3aPPobQ2cnpupUkjxyMTAjPYdvi5UhDl+APJh3/Aa6XiMbJvcQQbTsBiTIDJkCqi3wZYZQHOcCmQ7cgpfzgMFeA25EeANRhma4CU95LBZiOV3GaVEj6z1ZIFZGOgR0MdyXxllxPwnaNgBJlsiclJMv/YHRlKG0Qy3S4YNXdRl30vTJnbYTWdg8lA8XPyIqTBs7SP95t/nsn2KENRP3vW9IoCLvRyUS/IRk22dG606C7arSuKmowItXNLq9gWvuDGE4PcxzxhTj/mJo1zWIrZgngY8P369dh/m8pCwEuxMehVv56HycYNrZbQ1gdkllP6Pj+/dtozUaXiS7BnZMozcKzrGnosfe7Rq6fMi4sWLUKlii8J4M6j/zsDxI2xY0eybV0ICgrAw4cPYbHYxHynb9+3cPrMWY8mG8fQrds30LFdexQrUhTffz8ZdevUwd07cTAy2XH0sAALnH/JENZL91h6uuantfAPpKISQcHTaNVCZ7KV1UA2r6aiXmCQk5YI3w2BtE4dO8qa+fIrVTFp8vdyXprg9OndW56lZp3amPDFV7K59OigeoahN9HHHyXFx6FGteowuJ0o/cwzmLNwoWetUfMe8N6Ad7Dt561yhk9HjkaDJo00DVi+K12T1YW4e/dQV1jESlh//5EjMFsU61UVZRowbfL3mEp3UTqWDvwIbdq100A27c1md/PSvpciSrcbzRq9odxF3UYsX0NNtqLaOvTohlPvR+wbVptZnmX6tBme0lgvrJkVcpOg2yN0pO6rwRsNMYgSAdoKtnvXDgwfOgxLFy/Bu/0H4Pip43If+8lk09hw6Wlp6NiyDS5dviAMuVWrVqFzxw4KZDPbsO/AfgXcnj8nrNsZs2ajzLPPqRlEG85cd6h1N2bUSFlf3n33Q7Tv9KYHmOW0ak9LlaQfgVIYzdixZw8CQ0JVmaLGftQT1ovnLcD4z8bKfF21Rg188e1kPLCYsenUMczdsQ0J/jbRg0qRORLwd0AqFsrmyYsar1TFgd/PYPfxw8J+c1NTj0wBnf2qxQEE1anzZnbT9MCBspExGNi4hZTNWR12AccIJJKx9MBswcZjh7Foz05hTEW6DfioT3+ZjTYc3Is1xw4ixWoRkCvU5odghxsWpwLUGY/y/MWjYtGr4RsIdNhhESMGtZcgWHLf5MaMn9Zi37U/8MBqltJYsr/0Q4A2oxHpFq6LvGc6iCpTBWW5YBQXX86NNpdi5oVmZGL8gPcQKgICBsQDePfHybhndMEWFo6yz7+AX3buEFf3IkWKSLwWmye36AJu/2WXsCueLlwYEcGhUknBSgw6chLUZDqHEkN0AfVzuQXQK1+gEHrUbSg975I9DaNn/ogEPzMyrRaRGCkYkwsZ9+6hXMmSOHT4sICHZP/J+JXOpL6X82vSMkaW18rYpeacC/6ZdoTZHWj4bHnUqfyKOGqyXPT4vdsST1UuURqvv1wNU2b+gKSMdAEl+f4UKKySd2bRXXBIuxEICrC7UTgsHO1bd8D8nZtx/MJ5WR91Jlus7CEUaKRryvK9pYgWtQmTVi/DwXu35f0EZToxqlcfFIURIVpSiAgnZSsIIsalpcBopQuqTXOL9QL1vM94owlrju7D0oMH5Hy8btPKL6NxmedAvh8BM75tu8GNDLB6BziZeBcTly2V8wc5HBjcuSvKWIIQas8UkM5EeQ06pBIgM5sRbzJh8rZN2HPpvFwj0O7E1z37it4b+6kqHlYGEBzXYg5BQxctSaBAYQsu2NPw0awf8cDkBu2aSkdEY3DjlohyOBHgVC63WRnNf2Mx/i/4U9l7GlzYcWA3Pho7DHXbNEKKzY5Mgmw0QNC0o9mnRNPSF0x8xEAv6wPp+/7s+MTjHzs7LSX7+dT3evpRl7/KTlLh3s3qMiIww4rfNuxA10bt0OaNljCxZNRAaZV/z77g/+p1/juYbI+Ui8bnQ1DIi8h0hMLPFgKbzU/mVHEWtWiSMDRZMar/1BxiEBKHVDWGhEhptW+5aE7CNhIraw0ZL5psIbBQ65JgGnPxPnJcWbcxShuWn2Uyn4k0vUQ1p/eiPuvtb+xTdjcQl3AfkeF/EWRTMvYKZGPmT9C5vwWykcmWIIwTK4VIfTTZst90dpDtYYqyTQ4OCpQ//TN3B4JsZLLRdjUhSRkf+LNcNHULTM4D/3GQLTsIyBfPBTHNZJUszIKdO/HLyRNUBZJFz+DkpO0NFrwaTToCq7dY9m1Zzt8TROI96MKZ3FAqwVbvhjo2KAjvtG2DXBYTAu0MaKhhkPMk9VdANhXEK9e1zevXYeCHH6HiC8/jiy++wBuNmwhiPWzIYNHPat6ylWjnsKzx4sWLUvpDl0mK2RNkO3r8hLQLg5u3+/T13HW3Hr3Qp28/aYybd24jOjJczqsj2d07d8LBgwfx6ZjRosnmNVJQlvRxt2/hzvWbHpBNb41ePbpLHx81aoyUY+oDlb/3CwhA0VKlPF45C+fNx7VrV6Q/79m5S0pBK1asIAKNR48ex/Dhw1G85NNifLB6+TI5LxciTiQNGzUSQdfSZcqoxdllxMH9qgSSxgI/rd+oZce8zBwFXjql3HbU8BF4pWo1fPPdt56NkR5+KXATmDxpIn784QcBNz8dNUr6wbAhQ7BmzRoMGjgYbdq0EcewDz74QDagvXv3Ro8+fbS28ql3dwPDP/4YP61Zg05duqB58+ZKT0GDG/UeSfc/vtPQ8DDs2PWrZ8PAzfDypUswZ/ZsJCfcR748eXH7+g2fTYdveZQqOWGgSNDw0h9/SDu8Ur0GBg4aJBpcLMu6e/MWOnfuLCXICnRQAtq68QFBtnoN6mcB2dS7pNmJyoyofupCr169sO+XX/DeB++j3ZtkHegbQ5XNkMXYh8b/n1gAH8kIyX3os5+aj8kEYylFQkoGNm3bhSVr1uHIsd8RkucpBMfkRmhMbviFx8BuNItjKLPDLgPd2GhNz8w8GQBkkzFzrvSQ/vIhiF/OAYbRnQmbKwPhzuswX9sIx8V5+HlOW4TgCPyMd2EyJMPossNg4Hj1R6YzD2h8cPyUHzLJZDM9BT9zICy2QGGyeRZgG/XYyGaziGwBWdHMahEg560wC/ZkkA1Id7gEZCOTjVpUXLTV1k1SQbAYLsCZ+RvM9h2wmc/LvRpER06FZDkf/1mQjfegjA8UyLb72nV8t2mLsEdoMjC0ezcUAhDENlHQyiO6qb6ZXhXC/P2DZ2XgnA6DCE/P3LgZB27dlk1GpVyxfxlk8y2X9AWj9u/bJyVSuWJiERURhgH9+mPHjm0yfx46fBQPUlOQeD9ONqQN6zeQOWnAu+/gwIED2LPnN3kgamQOHDhQvmaZPo1ZTp+h8UHhLO6iF86fRZ7YXAgJCUKtGjUR5wOy+Qbevbv1kMQHj3Yd2uP9jwbK3PNXQDaZb/Swz5MFVwm1tStWYMQnnwjgS4DwnQ+UDtevv+yWeZmfq1n7NXz+1VceNp8OcsnMoMlryIdcbiTG3UPN6jXkc2XKlsXsBQuy9F57WrqAcHRvZLtRs07cMDVxfl+Qbd+eX9CnZy/pdVExubBp2zbPeqrLCZDJpoNsTZo0QZVXX/GwOx6v7Kj6HMfuZ2NH496du3JeX5AtpxQus9FnTp4WY6GJk75G/jx58d23k0W2QSVOVS/S+1KOPVsD+Qgsjhg10vM8XDvJKC+YNx/at22HkyePS/sQWNRLTskYY1zDfst3w/WjVo3qwn60Wv1w8PAhiT1YtswjJlcukZkICQ1Xgb2m97Z4wUKMGzNa/ua99z5A+06ds1RE7NqxDf3fVsmxZ59/ATPnzFYAq48em77Wfzr8E6xasUI2fa06dMB7gz4WkO1oQhy+WDgPCX5WPLCwfNQi1w+0u/BWi1YoFhQh/W/1gT3YeeIo0iwWAZfzh0WIzpZvFGg3unHzQZLEMX4ZDpSLiMHHArI54e8k24zMASNSjSYBJuZs34KfL5wBTCY8HRKFrs1bybNsOrgXq44fRCrvhcwkl0tALupgSbkoz+dwoHR0LN5r2RrBNEQQ0E/N1DRzSDIZMGv9Wuy/cQWJFgsyrPS1ptwKARIFzGZQdF7b3FMOJchogh9tH93UjlMzI+d9MuWCM10Iy7Tjs779EOA2wGGgA6YBA6Z9i3iTAZH58qJSpUoSxxUtXARlS5fBirWrUaxECVSoVAXT582SEtwyBQshJjgExw7uF1DsIU0eTEZxC2U/JwjkZ7cjyAE8V7AAutZrLADcgt92YevpE0i2muGgi6nDhaKxufFi4SIICwjA0rU/CfOPzCqCd1a7Av55sDyX7DOOXWoJsg34G6vLIYBQSEamAtleroYEgmyrl+LEvTtyfy+VLI26Varh4tULSHWx/FKBpHEPHmDn/n1wE5R1OdG4Vh34cV/gcMHf7Ua0yR/58hbAol2bceK8AtmKh4bjk+ZtkR1kU/GZQd73LaMB4xbMxZnUZAEHo01WDH2zK4qwXNhul74gCX4mDbmP00FFWcvU2OG8R7CLbMYbcGP4jKmgSAFjmHC7E8N6viXGB9SZozZfOly4eT8ecakPkelnwZ0MO+Zu2iD7igCHHYM6dkJZa4gQDFgqzHsgWKmXuCaZrVh0dD9W798r7FCWwg5q0QrPhMUgkHEhgKtxd+Hn74+IoGA5h83uVMw0MRIxihbcLYMR/adNRKJZAca5jGZ80ak3osnO0Yw5/hdBNo/kg8ZsthvteKVBLVSoXQUB+cNFm81tEg93YfbpINsj8/ITSkCzxyt/Hq38a0A20ehzGhCQacblw78j3BGIyZ9PhFHcHDyr+Z/fzv/IX/zrQbZHjQ9u3MuL4JB5m5RhAAAgAElEQVQX4XCHezTZFMCmJGF0RpvSZNMSSprxgYBsQUFaXOsFao2avIXHy1a00tRcwThAgWzBqpKSkgy6lv8jIKkecahEg+4JEBakqq14KPkKbUegJaB8X69gPC63GB/8JU02b1d9FGRTAKO6qezlnt5yUTX5/VWQzfsk6iGTtSAwNDBQY1ep63kYKj5Px6DH4XQrHQ2NycZyUZvpHNwpm/+t5aLZx5AO2vgGRPrr4+TNrBsNEB7QfODsGew7cRLxyarm/3HP59vOj47ZnEE2digFPGX9Pd8r66BLFiqEGhVfRIyJAYhDFmYKeUqQ/STasl7eo59XK9cQQI/6DokJ2LxpE76ZMAHpqamoXbOWME2OHDmCO3fuiAkAyzCbtWguLLaqVV4WllSJEiWwdOlS1KztBdmu3riODm3bIfF+PGilS2ZC1+490eftvpg/f76AdwSMKGAvAKLbDd1dlMYADd94I0sZHDdldWowyy8trbS5tICFemF8hrCwCBFf9LjXaKH7yp/WIChYlanINOt2IT01TZh3D5KSMfSTYdiydaswwwgIic4MN7x+/ujWrZuU/NBl9cYtVQ5Z9403MGbMGMVQ2/0L3urVW9xXl61Y5QGp5FravfKaGzRtnwoVK+GHH6dJsKSDMnRfu3njhtBpp0+bip07d6JRo0Zo1qKF3MdXX3whG82+fftJ+ar87KuvJPPKNqzboKEItpZhWZKWMWdgM2zgQKxbuxrvffAROrzZUS0wmuC23hepk9SyZfNHQDYyFDq2bweX0ymabM2aNMXNa9elNCspOUGEyyMjorFlyxZM+3EqqlStiv59+yNfwQJYsGCBPGPZZ5/H5O+/Q0JCAr799lscOXwQSxYukjb2Dho32rdvK3p/Y8eOxev163nuUzn+KiaBbs6hxpML3bt3xcHfDmDw0CFo1qq1Z2LOUoKcDfV6Mn/30dH5j/7EE8BI0KmVhxIwgwEXr97Cd7PmY+XGrbBF5UFY3qcQXaAI4B8q7DTqtHAzIQUTDG5092HNPVRtoRQTl4fOwNRmIO2WH8ex8vY537YQzrObbll2hDjvIDrtFI6uGYZd8zujcPgFBJtvwIQ4mOinJnNGADJdefAwvSSOnPSHnUw2DWTzMNm0LBd12fRyUYJsLBelJhvHroBsRpOIvPvOk7rDo774EmRjKXd0ZAQcPuWi1JJjuaiAbOl7YfIF2YxKrPjfCbI9vn88GiyqwMEXZLuKyZs2i96NzenAB127IDfnHG2O4j5F9jk+T5AdVNN/73sf2a/sC1rofy/ZPgCJ3Chu2YpjN24IE6VSbAx61q+H3MJ8cGhZ+kfbMKfepTOVuAGmDhpdnOu//rqw1nZu3yFB2PIVq0T78uyZ06Lp2LRxE7n1kiWfxu/iEApUqlwZU6ZMQbv2bXDy+AlZfwKC/OX9+4JsXrxYOXFzrYq7e1dAW2qy6cYpbPULZ86iZfNmcn7ex7oNGxGdK1aMdMhkY5a0VOlnHmGy6e3KuEQlvXSQmm/SgDEjRmDZkiXyZ3RMbdBEPc9vBNl69pI+XqtOHYz78kvFfNaMSVSy41EYy5mZgYrPlxcmW3RsLDb/vFXGvyQYXG6sX7MagwcPkmtwrtf1Qb2aNd4kxKgRw7FyqTIbqF67DsZ/xXvwGjEod1EvyKY/qz5lPmmu1N+/p9riT0A2vXT43X79sW3bNgli161bh7mz52DaVMX+o2kPJTjk+pq8grdfu3D//n2cOXlKftSgcROMGDNKjJGkd2qvhf2gXZu2wsDnwXJRgmxTvpss6xWTiGQzLVm6SPoBWdk6k+3A4UPymU+G0pF7tcQXZZ99FlOmT4fNT1uvXG78vHkjPnz/Pfnb9u074r2BH3qAUG7CCSqzpJTt9+77BOHIdMsKHurlvA1q15brc76jvELteg2QajYjzuzGx998jeBCTyGgYD5sPXZU+kBQhh3927VH8YBwOf+SA79g+4mjAtQXyJ8frWvUF4MAPR2lxrkba/btwKkzvwvQ8ExkjDBxqMFFLS2Di+LnGmMJJny+ZD5OP0iQ69UsXgaNX64mz0om29rjR6RsTgeDqI1FlhlZQSaHYkI9HZsH77Rpg4BMgi9uAVnYlizjE0MHmh/AAKqLnbp7G4dPHUeT6q8jQLvvC/dvY8raVcg0slTUge4t2qBUUJRck/PVyp/XyzssW6gw8sAE/iZYRO/JQDMhzmDAOz9ORjzBmLAwSR5kxCegScOGCA8Nx8z5c8XBVGerUXD/+XwF0bY29cUMyIQbN+HEmOlTJSHCjd17nbohDCZxFGUUyd6Q5LZj2PRpiDO58dBsEiCWGl2lomPxdr2mAhaRgbXuwB5sO3VU+kDdilXwYsmysrVcsXUdjl+7KsBT8zcaI1dYJNasX4OyRQqjUrHiyGO0IMrthtVgFsbxd2uW4fjd2wJyVSjxNGpXeQV37t3SHFkVyHY3KQnrt28TcJDAXcfGTQRkI8PR6nQiwA7E5sqNlbu34vj5szLOSoZHa5psiomoa7JJTO6CgGy3TW6MnT8XZ9NSYKduqNOA4V17oCjbhAl+RisaCUPmNi25KMQMraSLfYzutIkmExbs34ONx45INRBBrWpFSqBV9TpS8kstubW7d+DA76eQ6lSmHOJ+azLJ2GBMEOhw4u2WrVE+MFrKSwOcTthoBEMwjyCdyYBksxV7797EtytWINFGQwoXWr5QCfXKlZd3SHB34c8bceTEcTxbsgTqvFgRxcIjZIwQNHMwEWVSLL4PZk3DHWemxPshmXZMfutdNX7YXp6Sd+9s9d/+ldRFcU3xYSo7DS58N2cqftq1GeVfr4xUK3XZ3J7KHT5TVm20x7PB9BjkEc32xzRMdiZa9jP/qSacdl7f6+ogW7Q5GAsnzsberXtgcBGsIaP8P7UT+M/0hH8WZMt+l6J67baJ8UG6uyguXH0KBNlofGB3hIq7qM3qB/8AP1lf5T8LjQ80jWVWe2l786xMNm+1H6+ZU/9QVWIqwtDdRblnyEmu7JHW1faLTzLezAkf0XYfcLrcwmT7h0A233LRfwRko/GByuT9yaE95N8B2XhGvVyUmmxkskVHmGA1noU7bQvMzn+HJpvST8h+PIlnpouQ6+5PzLiRDUAbbwKSKhAXL03PaVW4I2Gg/F9nmuU0afiCH9l/r/+OCVUlMEuLdDf87U7ZHCm6s2K/cYHwlldke8JsIJsvqYWLI93RXqlaVUpfBcDSgl3qk924cUOCJQ4agmzUZPvw/Q/U07ndUpbYtXs33LpzB8dOnMTlq1fQqUNHySCWLl0Kc+bMQfeevdC3b1/JOpMFx3NNnToVFV6qKPfeVXMX/XT0oyAb72XuzBnaPenDQj0f2V+kh5JNEBEZrYQXXS5xMuV7pn5dcFgoXG6TiLdzcC+YNxcTPv9ciRO/8w5mzp4t4s90RDp79qyUZv44Zapkt1evXYO8efNi888/Y9uO7Xh/4CApD+V5ftm5C2/3eQtFihXFshVrspSOCNgiW2uDlNV+8M4APFOuHObMXagWL617LJw/D+PHjvMYV+htSrdIsiRUv+T7zcpa4vvjObgRI8hG5z5dZ4Lt9d7bb4OZ9VZt2oGOr/q2TrHC1Hu7fvUaRo8e+QjIxnOTKUJB6MiwcGl3Pke1atVwPyFOXN5y58or7rOjRn+K1+vXl3JP1dENMlmxRp8ue56Nm8OO8Z9/jgN798mf6SDkrRs3JNMeExODgKCgLA58H3w4EJWqVPZY3itGrQtdunTC4X2HBCBt2rLVY0E2Usqpj1eiVEmtFf9sEvvz3z++TFB/p6p9WeSiQDMDjp65gElTZ2PH3oOIeKoE8hYvA2NotCr9NPshg+w0D0NNduSeG9HLX/WkSE7zcNbARGPzyXzsEiaFeuFe0NJXw0m9C4IVDgS6EhDluIYre6ahW50A9GldAsGGc/Az3IQVicpl1G2C3ZUbKWklcfS0H+yGinAgr5SL6kw2bkytVrOYH1hsfh5NNoIgQdRnoEg0y0V5bz5JH53hqDqIUhdKszsF+CbI5rQ7hNkouS63XUA2cRdN3wtj5nbFZDOqctEnlwv/80y2x/eUx4FsqpTlgdmMPVevYtKmTUgyWUA5pcjAIARLVt6ba1XyAnqptGI+yWvMLiyc7XvPZ7KV+3k+L0wKI9LNJtxLSUWKG/B32vFSrlx4q349RLtcUpbGjYkao1l71+P6vy5AXePVV0Qvqv/bbwt4vmPbdgE11v60HnXr1pXxS0bTqE9Hak2olzoBC5csFsCFCY9e3Xt4+gbnrLwe4wNV5iOJKJb5wIDaNWsg/t49CfR0TTY9WGPZ64B+fbFrx3b5TPvOnUV4//zpM1IiSFBLTAREk00JtetzpBrHWmZWvmBbuEROoMFrr+H2zZvy+w2bNopJAd88QTYmXthONWvXxmdffaXd75OTYFzHG9evj2tXrsh9rt+8BbG586rEmcOJli2a4dKFc3K9j4cMRvPWbbTyTqUnxPWB4/jm1StoQo1PO7eSwKhxn6Fug/pZQDaWydH44PtvJ3scsPVSjD/bglBWgoL5OgP9SUw2Bb66RA6BjrM8nn3+OdE+/e7bSZg2dar87PMJE1D7tbo+LGS13qjDhV07duKdt5UWGkG24aMVk02NB/Va+OY6tPaCbPsPHhZn2y/Gq3WJZaFMAJUoWUzalM6kuiYb9VR5pDxIQtOmjSWpyJH4crVXMeHrb2A2W2UNvHj+LFo0ay73ROODhYsXydpLTb1LZ88LY5z9yWAyYf2WLYiOiRG2sd5W+n2SUT9+7Bhh/9ABdfO2rQgKCxctKJboxbkdSDFacSnjIT6bP1vihZAMO95p1xElgyIUk4rC8aePIdVsgJ8tAMWjckm5IQFUaTWDAiguJtwTBikBhDIR0RjCcjcK3TuVxAhj2QcWC666nRg8ZTLi/cxyX7VLlkO9inRRB7Ye3osNx46KED3ZcjQkiHEbpOSUMSn1wMg4CzGZUSQs3FN6yHJLBSobRDyepa0PjUZMXrkUB25dh9NoQvkSpdCkem0Bpk7evY7Ja1cLEEZGV49mLVAunOkHYPflc1i5aaO89WCXGz0bNJTyTX+HXXpKhtGCOKMBAwiyGVwIi4xCbFQ0QgxGvFalhpzj6IXTuHznJlJcTpy5dAkWhxMv5iuELq/VR6Q21q/CjWE/fCvgGftJ9xatcfSXPUi4eh1d27RG/uAw7Dy0D8sO7EOy1YSoQgVx9fo1cecsHZUbHzRsJjH6fQCzt27A/muXpPy2QuHiaPxKLXnOvaeOYu2+3+T9UEvQYgB+3bVbTBPKRESgX4s2YujAVxkH4NtVy3A0/o604YslnkaR3HmxccM6eccEFwkIppnNyDAZBIjj3B1kh7wf9gmW3bK8sUnL5vj17GmcOHdGMz6IyhFkU6POgDT2RZMRk9etxJ6bN5BpNgmw2rlBY7ySKz8I9yqAS1ViqBiF8zJHp3I8ZmWPgGwsv3yQhJFzZyHRbBYwzM8JDOnUCbG2YAHYvps/G38kJwnLT52JDqeqH3Pt5Fi30DnQ6Uat4mXwRsVKyGW2IJDMSlYU0USPcggWMuaMGPzDt7hjNkk7FfYPwYDWHURHMB1ufDZjGh6kpwpY1uDFl9D4xYoKOJO42gC7xSquqp/Mm4GryUkK6HY4MbZ7L+Sz2AQEJsj2RGKDNoP9V/2Tg4YaX9v9lPuo2rAW6r3ZGIYwGzLMLjhM3h1tVpBNe8/ZHkyRGJTLZ5b9ZbagVe0JVFyRE/kmJ6AtuzZo9jbVr210GWB1GhGYaUad8q/gmxETMHbYaBQuyHmf/erxAOF/1Xv6izfz7wTZaHxw8VohXL+bB2GhLyl3Ub8QAdkY2/v7+0tsR6DNaFDyL0aTinOIiXBfx704iTbZgbJHNP29SImMc914kwZFajb6k8PHeNPuckJnsj2ukpL3qJKx6nC6DJLMC48Ig+FhZqbiyGTvuNofe0P8f1STTVmXe40Pnlwuqt+kfrvJqWmysIYGauLouuaONiH53rfOZMupXNSVulncRf3Mf8BsjofBxTwTUfgnN7aIc7sD4HTGIs1VCoERrZFmfxp2Zyxcbt6TBrJ5NnfeMky1uOhH1gvpNEYuYgx6lAugOryMEt+SvcdtitRn/rSMU2tQX0KOTGAEbtxKP0HpinnNGp7YMo+podeDVD7NmpWrEBkSglwxMejauYsMkP3792P/wQMiMszSQoJsFKKmvkXr1q2xaNECKW/ct+9AlnLR48dOomD+vJg9cwZmzpypQLY+/eAyujDzx+n45puvRJtrxYpVQjnt/GZHKdvIDrKx/Gbf3r3a5O0jxKw9DwEzMlxY1qoL6rP/zZkzS5qjZeu2Iv7ftXtv2bRR96xRwwayKeMxbOhwNGneDA9TUyT41+vGly1aLCyszl26qbITXs9sQvfeb8n7Zrnob3u4oeqJgoWewqo167V+oPrAg4REsByTAceVyxcxYsQIYf0tXJ6V8Xb65AlxwmPJAJlsaWlpaNasGXLnzS+9kRuRjIw0vNm5K4KDlZ7Q4oULEXc3Hq/Xq4dCxYtKoE/WHcetXtrdpnlznDujGCL6kX0Dpff8kLAwbN/tLRflOfb+tgerV6xUE5xyZRY9IAKar776KvwC/AUwZT/InTu3gJQ8v4wTg1E0+Ag+evuvC+8MGIAdW3/29H+dAaOAAzWePKCcARg/4Uu1+dJAaoJm7P+dO7+JowcIsg1HkxYt1XNrE4POEuE9/3HpsrACy1d4XoTP6Xr6WBD6ydOK97ePHUdZS0PJSDt/9Q6Gjv8Se4/9jojCZZC7eGm4A8NEW80Bm5SAEvDQNTSZGFXPQTBY6WXwXz43N8Yy9oU6nfVN6oCCtB/MYkMvajlGkzA+aGih67UIQEHeq5Bl1QZQFkAKxrofItSVANftffhjzxQ0rxqJD7pXRoHw+wgwXIeZemd0L3RF4mFacZw47Y8M9wuA+SlxF6X5gcVmg59/oIBs4i5qJZuN5aIZsFhMWUA2buZyKheVBLi26GbaXUh8kIzoiEg4nHbNKIFt4oDBoJWLZuzzlIvKPf6fgmyqq/iCUWrtUNpE1NDZe+0aJq7fhGSrDQ5qKrHkRd6B971mDULYDzS4XVuWvN9rzF7JQJJJoINEWdc1AjGyWhAUMCoNCmFoUbMmIxWVY/Ogd8N6iNA0PgU009YX71uSlcvTR3V6P/+Of5+clIBqVarISP788wniKkmDEpaLUli8cePGuHzpAmrVqoGtP6t5oEDBQvjj6hV07t4Dffv3Uxl2gwufDBmKbT9vQaDND3Fxcchb8CmsXqfm2KxMNgjIpjPZ9h45IiC1ryHI/r378M6AfmLg0r5dRwH0z/9+Bq1bNJdr+YJs1BPJOrpUg+tCuxyt27ZuwXv9Bsg7LlSsOJavWukJ2PZqIBs/U6tObYz/6mvNsdSnR/iwtXifOvgyevhwLBejHrePIyqEAfjtxK/lPgJDw7Bh8yb4BwSJi7duHML7e5CYhB5dOuPcuTMSINK9dOX69bBY/TyJCJ1Zphsf8Pk7dOiAGrXqeObeLGuGp7+pn+rg75CBH4mLNt/F8tVrPJps3gjK+1zdO3WSkmD2t++mTBVWvA6ysa0nTJiAWtQb1Zi/OntPTwrv3rEdA/r0l+s3bNoYw0cqkwLpz5778wHZXE5069FT2k0/+vXrhxMnTni+Z1zBRB+v9Wp1BcLwaNasiSQDRXLFYEA16rROmADqCrJsseYr1ZCQQPUvYNasWXjuhedlTezWqbNoi5KZVrfe6xj72Xh1b0ZWJlBeQp2fEhN9eveCIzNTxmuLNm0xcMhgSZYJGEHxdoLxMOJMaiI+XThXqiio1zjAB2Sbv283tpw6iodWVUZJppK43PtUM3BuSTErQDrQ6cQz4dEY2khpSpHlxINzUrzJiM0XT2PO9q1I9lMSHqGZTvRs1xFRfiHYfWw/Nh8+JHEvy+QGd+uFQhq7S3F06fhJHTUIcEUgTkr41BvSnEQNSLeYkGoyY//NK5i4ZjXSjTQLcOGtDm8if0A4zt69jm9/Wi3ACstjuzdtgdIRuaSEcNz8GUhIT5WqjSLBYfi4TQcBxggkCchmMguTbcCP3yHO6JIk4IsVKiD+5k1PrK1r6uYvUkQcPq12J8rnyY/udRsiWu0uQOuVId9PxAM/k4BjPdp3wKKZs8Dy1bqVKqNOufJISEnC5zNnIiPYDxVqVsPGn7fK/FcqKhcGNmwmOs2MLj+bNwPXHBlwElCyO1H2qSJoVqMu4lOTMWnxPCUXEBKCdGpQ2h0ITs9Ev2bN8GxMPoRo6SSeZ9KqZTh2/64AaJWKK5Bty7p1qvTfbJKSYTp/prE0lQ5+LoJsyiTAZqfeKkFQFxq3aoU9Z0/j+LnfBcQme2t4U+UuqrPBvPI/TAopA4CfThzGvN/24KFVldBGWfzQr3kLFPILkfukbylLbyUxI/sTZVyhn0vJ7Zix7cQRzN+xXeuzRrxQ6mm0r15H+smGo/ux/rdfkW4yCSO5fPESyBUZLYDopfg7OHD5ooB8nL8I9AVluhDpMqL5yy+jWqmnEeEyCCuc+0uy0OKNRszathk/XzovZbt+dqBR7dp45qliOHf1ApZs3igxVXimA++264By4ZEIsmd6iAqMywhcTlyyCHEZaQjyD0SEzYY2NWohxmoTrT7qTHmPR5NrvvPof9vXnooLLXHHuGHo5yNw/PpplHv1RWGz0bWYIKmklrKtA9mfxxfkMkupuHKF1GN6ATVIQ6GDtxanqPlblQjmJCylz+2+15L74fyi6Zzya5Zhk8TCOdbqNsGWaULBwGi82agt5kz5EcF+IWjdorXM4X+WRPpve09/dj9/F2TzJHweg6MQP3G5rB53UYJsermo0xUOizUIfjZ/+NPgjAYITKTTBMFkkViSL129a12TzaGBbDqz9fFvQKfP/DMgm2+5qC+pTG/Hx0GsLrdRTKuEyUaQ7Unor7454QaKG3Yy2ajJ5iv0/jicSqfr8UUQZAsNDZESHw6VP0OS1WeBBykayEZAQNOy4APmhFwyGGYtLFlsrN29n3gDUREm+JnOAek/w2jfLyAbjQ/IolDb2Ccj0X8OsmnlVn8TZNMDOt8uktMk4L2/7JOuTEPeTaXPY3hBOl5Fv0K2TZKCVj1jjsH+44C6xw7MbDX0vvfPBfLyhYt4v39/9OjWDePGjJV38smI4eK0yRIYlvSRncTynRKlSmHu3LmoX78+7t25IwsjdfWU8YGXjkxDg1kzpqNHzz7o3bePbGqIcDes97poogwbNlwywF00JtvI0WOyaLLN+HEalixerLL13MxpmDbLzNhP79y6KY8bGR0j96C30J1bN+Q+omNzIyomFvMWLpC/mzB2LBbOn4/o6GjJZA8ZNhzNmreEw5kpAtzc6GZpeZ1BAidCw8Ox7ZdftE2eEceOHkbn9h0REREGOrjxfuiANnLkSGzesFErr1Pn472HR0YIY4KsB70/6Qi/Iy0DFctXkPYhU4wsBocjExVeeE7Ou3f/QdG64sE2v3n1BqaQCVj5JeXI4pPVz8zIQNWXXhI2AwExZvGzzhkaEPjgAQ7s24fg0HDs+GWPZwPLayxdtBBjR1F/Rv2tZCrF3lk5M+mHzqjTe6ew62DAj9NninGF/nO2QerDB3DY7QpAIiPC4BZ9HAJ1NNMg80N9XjEz/AMChAmVHWTr27sX9uzOQZNNY53IwuuC3P/iJQtRpHgxKVeTc/+zwqe6wYSmKaDeo0jVK+CdZRFpTkyc+v/Y+w5wq4rr+3X7fb1QBaUIiIq9ISgqIooKdgP2rrEbTTEak/yMmqixxS5YiA0VsBcUBCsqoKCA0qv0x+vl9v+39sycc+65975CMSZ/bz7De++eMmfOzJ49a6+99tN4ctwEtO+zB7ruvh9i4RI0eoOI+vIEXJPKoOJbKIBLqmQxvUOcVEZUKehLRhHTMeJKnNcSxTcAu+38SKU2MucofswNm9ZvI9hHfTeeTWdXpaD6JfMzRZBNj3a2gSmjoVQtihMbkVf3PdbNewvx9TNx1dl74fxT9kShdz38nhqkkkVoaOqJb+fyPvsDvp0EZAsE8xHOI4stjLw8pdVAvSAWQGhsiMAX9KFIp4tyLPlIdWhGX4z90xzI5vVugj+1JE2T7ecEsjmDMEqbSG2g18TjuPXpsZI6xc2hsA/ogFrpNm46fW6QLcHyGdTCSBo9wuzrh1l/7cIgSv/Nl0igKBbBWYMGYegee0g1P9HysQJBaoRYz6LXLXewi/aBWmCXX3apbIRY7fnBBx8UkI0g64xZc0Tz8rWJ41FeWoKqykoBw6657jdo37kTjj72OHhF5F1Z30hTg6R03n377RLUyQayKfCf6aJHomK9XV1U2TpVQoLrJG0Wg0QMUihQGVlBNlNdOW2NN2CkBLhSqK+rwcjTTpWq0PzceMst+NVIpV3FjwHZeJ+hxxyNu+9l4QOtwaYrXQ458kh0bNce+x6wP8jWNazned9+h3PPPEMXDvJKsIUBJKYwGjt6w+9+j7N0+r8ToJ755Vf4659vAZnBXFMI3t33wIM47MghUtDGHhXp1UVpf35/44048+xzlAZPlo+A3qbwgQ70qeqiy+S6LGbTvdcuaUEmWS1SSUx7/32Rl+Bb3a1fPzz30kviC7qZbEOGDROQjcAh35fiwajAAkG2a666Wt7pCSediFtvV+miJvBJBj/nz9lnnInvv2O6aBKHHDIIn3z2mTwNwVUCZ1wL5aqi0aKzMzQoZdI6p0+fjudffAEP/etBuf4VV1+DSy69VAFlXi/uu/su/PuZp2UzTof8V6NG4dNPP8X8uXPlXl5/EONffxXdu/VUlVz19ZORBF584QU8+OB9Au6xHeXt2+OV115DcVmpWj98HimyRR2vOo8f8+s249Zxz6PJm0JpJIHfnHMe+haWS7rbC199jPfnzv3tZv0AACAASURBVBHAgna/BD6d2aBGCtciAgXVfKspAi5x7MH0wBOZLpoUmREGYQjOUB/rzonjsKCm0i60QMZQKIzzzjgb38ybi6kzvxLPiyzXv158hYBshVppVFY/VgD1eOQ9iM5YUhcs0JpcXHdo6+q91INM4b7XXsGSTRsEqOjXY2ecMXQ4lmxcg4ffelXYSATZLjrtV9iltBO+mDMTr381HVEPq5d6cP2552K3cAnKwFRIxdikjqmAbE8+is2eJLp26iz6kAsXLtRzR4H39CMPH3Ik3vvkIwFK9t+xBy44ZriknvKzHEn85fGHpV/ZjsvOuwgvPjsWyUgTdu3cBVcNV0y1Fye9jXhxPoq7d8Or773D1Qx9O3TC9RpkWx5rwJ1PjxFgilVOCQzxv7177oKhRx2Du54dg+pUQlJp2abCWEIqh4485Ah0gEeDbB5w5/PQay9LdVGCfofsugeGH3q4VDiNIyWabUxNfeG9N7Fi80al80Z/OFiAC049DeXynoAC+ASsHPfJB5jDAh8ptAiycb2qD3ixJpnEn54ejY2iueaVgHBRIoUj9tsPg/bcE+1ZWZyVQQGECLgmE8hj9oOkEzMcpthorGq9uGYz3vpwKlav+hFX//rX6BSgrqsH97/2CuauW4Oo34tTR5yIfTt1k+uxBvVGxPGPsaOFScl9PNN8g9E4iuNxlETiGNirFy4+boQwKGn1mQ7c4A9iXnUFbnvxeWEcmoygXj26Y+XKlYikUlLQoqc/jJvOuwBdktR7Y1qoApXo00mbfT5EtL5vCB5hBBLMExZbmrn87wLZxO8ygLzOGli+YSWOO3METr7oDMTyyT5MIsm0Uf1obrkZ51LBQ3zCIgNWLVqOps0NKM4vREFRkay7+YUFCrCT7BvFyJdK1gTdQN1xWmTlz5p9qfGPjWSDkwFnQEIF7nmETetPeBGK+9G1oD3OP/EMFCGEmdO/wjNPPoMHH3z4F002D4PUatDmIis500WdTDamixqQLS/MgLpKFQ1pP98nTDaVZSDjivY+EkE8HrMKb7akz892GS32LWWybROQrSammGzmY35xp5PwIQmwNTVFpEoDad3qo9ytTJOgI+Xa0bKZbEqc2jjp1v301ZyC/ApkaxAniQuc2vorqp8TZHM+AHVNY4kkEom4gGyiyeb5QUA2j2ayGZBNXWsbgGwOlNFiBOjnsePN2Y2mDUzlGDItUdTMfRzpPK1B19Mht7YAbBbsmuY+uwFCbvKnTfkQN1xzDf765z/j3n/eIyAbdbUoCHzYoYfgk08+QV5BoYwrVuDaZ5998P777+OmG/8gEysSi2LWnG9V1FdXOzMg2yWXXoErrr7KcsSfenK0aPZcc811OGnECcJko87YrbfdjhEnnegQNuYQSqGuhqocKv2EhsJosg07eqiIQT/z72fRs1cvpQGSSGDI4MHyM8Ejpovy8/HHH+PaK65Aj27dcMQRh+Hpsc/iz3/9P5xy+mniJC1a8L1c/7133sFTTz0laaNkkJHRdvHFF6LHzj0x8Y03xYAIU2rZEpwy4kQBC2bM+lroshTtfuedt7D7rv0kvZJjlrp2X4n4tlfKH192+RU454LzBRSU95BMYdmixTjtlFPB9GymqXKRZ5ruccOOFobeR59ww6C2uwMHDkRjbR3GvfwSdtm9X1phDI5K6rrxOcnYmPzhVLuqpZEVEoYUJJWSukQsfDD1o09UWpMe9qwE19RIbSt1LAsXsIABU1PemfSePCs3f0zHOeaYY3DTn/+irIs+n0wLgivE01Tmm0lpVjZIhCxTCZxz1pnCMGC6KTXZJP1GPiqNzAkZCOMjBdz+t//DKy+NE5YaNfwI6ilgVz0gj1mxZLGk9sQScfz9rjsx7Njj1Zatzch02rSxpFNtXTQFsNEOslDB21O/xE3/uAexvHL02PsgeMs7odEXRtQT1uAaO0PNZknTBFM64ggkYwgkmpCfjAjYFU5GUZbvxw7lJWhfnIey/AIUh4MoyAsgGKBupeYJJEnNTqIhGkVdUwzVDRFUNTRiQ1Ut1lfVYnNjHFHe36pOGpSfCbwZIM48C2uqsdJoKFWP/GQVilMbEN/wHVbOnoDdOlTh738YiT5dyaJNIRrpiLnz40h49kbS0wWhcKEG2kLIczDZ/CFdXbS+Cf6QShelI8xUUb+unCegq+kTBxND0mFiSVTX1KBde2qyRQUIEEAqGZV00aB3GZKR6fDEdLqoVV20uXVie6aLpo8Xk/bK5zPCzKxctqCiClO/+Ro1sZh2Yg0zR494zeiyF3q9AhiQ1wjBOpiV4nhaC7XSYDQfK93YeFca5A4giX47dcXgfnsI2yUvQVCXhXRysa3VRQW80hcXjb0E8NADD+DJMU8gPz+MLz7/HNeRuSqFDxTINn78eNx2619tO+4Brrnuepx38YW62ltmat3Zp59ugWxvvP2WYmjy/5k+r6thU5OtYv06SUtmuqgB2QygbtYKM/UVyDYfZzDVHCpdVDTONOjrXo8N4NhYW4NrrroS38yaIXqLZDC/PPFVLbAvIQh88ZnS6aRtIzvsnvvuV1XaHNU59913XyTjMezWb3c8/9LLVtCG5//mKqa2TksLqImt8Piw+1574qmx/4bPH5R7VVVViWTB669OxNczZ6YNvMsuvxKXXnm5zbh3BBX5/GMeeQSPsbpoKoEbb/ojRp15tth/BbQpm2+lmjv8N7HBHg9OOmE4li1bAsoaTHztVfTYWYFsNnMZiEYacdqIEcJ4Y5+SxTbgUJWC+MS/Hha5CPb/3ffck54uKgCd8lv4tj/+WBVR4oeMdWfhA5u5nMQ5FsgGfDb9S1z/2xtk7FHDlMGvE044QVKM+T6pQcs0T96htJyJb2q9efu9dyUN5nfX34DuO/fEVVdfaz+Tx4PKTRvFX6mtrrKkHMx6xfF27W+uxwUXXWKlOrM41NSpUzDxpQlg4E+tfhBt0sdHj0G/vfexqvjFPSkFsgW8qIEf39dX4bYX/42E34eixhiuO/ts9C1qLyDb819+hMlzvxW2DTXZzjpyuKXpaAZCHVJ4lZpsC34Qza3d25HJNgrtCWLGo4gH/Kjy+PDZysV4fNK7qAuRwaB0tSQoz0p9wSBK25Vj1aaNwvxhytyfLvo1umvwhm9JrYBGWlrlijD1namKBNs4puI+FvLxgh4FPblPVy7Ey5PeEV9xlx49MGrIcCypWIPH3nxV0kjJ/Lrw9F9h5+IOeHXSm/h25XIZd0cdPABH7bE/OoiGJas+cvVXI6UCXtFkq0IS3dt3Qv8DD5Tsiq++mYWmZELSR3fr3hM79eyBpyeMl3bvtVNPjDr6OJRDVRT9kZpsYx4VPTIGpYYdOQQzv5iOpsrNKE15cNfFV6IUXqyrrkC9z4O5FZsw8YNJcm4vatKNOFXCb2/M+RLvf/WlpEWyIFfVhk2I1zdhxw6dcOIpp+HNLz7GrEULBGQjGNW7pD0uOeFUrFnyA3bp2BG9i8rlNVYCeOzVlzGngtAkcEiffjjl8CNFG47jYB2SeGXqB5i7fKkAYAKIC+ABdC4qxNnHj8CO4WIZG5S3GfvRJMxZsjBNk619PIYwg3kO9hnHAIMOfGdks320cgmefPstKSSg0jmVplqQ/VpchJ6dOmOHklLsUFCIHfLysU/X7pLCaXTLzLVYUZsVb6uqq9CupEzW8jp48M9Xx2PuhrWS8nrSccNxQJeeArLVAfhu7TK8OOkdAStZZOPQ/Q/A/JlfIxCNiFbhOcceh8N77yop0ByzTKtluyt9Pjw57QNMW/QDGvwsOuVDXHwuVb2WlVLPOHggRux1AEpFV5AhSuU3CNjj9SIqWQDqw35VEj06nZ2RSi1dsJVupctp2P6/WnbaQdyIe+O44g/XojJViz7995QCCNRmY6VXp4SC6R/xA0zQTQNd+TE/pk+ahnhlI/p064O1a9di3bp1qG9sQFFpEQqLi1BYWoTi0hKUlJegtH0Z8goLxAYyGBSntfB7LTuU8DJgpFZk2Q+YjtYPEPBw/ngQiLN4hR97dtsFIw47FsUIIQw/NmzagOOOG45pH31iaRlv/9796e7QViaballu3zgbyLZq/Q4oKT1YQDajyUbCh+ixhVS6KPeD/E/5KtmYbJk4kGmJk/S1tSBbfUOjqmhaVKg1IZtHV0xPWEw2potWu0A2s8A7X6vZnBJgM9VFDfNJjU2jt+I8yxbGprPA6g7c3Ps1Rdc1th0ovjrPMFosTTamM+gXKtpSRgtKRxIN2plk4QNJQYqjsnIN2pd5EKYmW2QyfHGHJpsnLqkR/2mQze4xG5Cw/6Y2+M7+cB6/NVPPNuLNg4xtuodZIBiBTCTw0IMP4qnHH8ezY8fKRoFg6UeffCygDlO/6utrccppv8Jxw0dg3/0P1CtPEosXLJQUiHUbNuKb7+YqNFuqRgH33/tPPP30k7j00l/j8qtVdVH2T2N9HYKkmZLtkoKAbF9//TUMk00iG1p0mho/Rxw+yGax6bQqtdSrqpnpYvD2ePzo089QXFIi8+DYYcNQtbECo0c/ji+//BKjnxwjDKpTudliJJZRsKZG0YxjKuRzzz2HPffeB4sWLcJpp5yMAw46EE88NdZ6v2RHHHpwfxmXkz6YjM6dO2PQIQPFof/88y/EWedcI7h3zVVXyO+RWALReAwjTjoZf7vtNmk7AYcpk97Hb6+/QTSaeu+yi/RTU1MTli9fLkas9847a1c2KeAYPxQB9gZD6NazB+6865+WUbn6iitlY3LGGWfhxpv+lLH5MQwQXofAGZmuH332ue5H9VoV89UYxiT++AeCh+/g2OOH4x9/v0vm9ssvj8Mdf7sNxw4/Fnf8405xTGoqq/DFjK+w+257SNVV56bLOTZNG1hdlNpNd9zxD6kuaqJmBmRzj2ee9+47b+Hm398om/nX33wL7Tt1TKu+u3HDOvz6okuEabHn3nvhmWf/DfiY7rNtQDaL6+ilY052mB91TSncfOe9eG3aF+i+V3+U99wVdd58NPpCiLAghw5zEFgLkKGWjCKYYppGBOFkI/LiEXRvX4RencvRs3M7dG9XgsIAncGIOLJks6kUHNrAdGax/JUsOl0sgey1mCeAGHVq6iNYvbkGy9ZW4ofVG7C+IYImXx4iXv4XQsSrwD8FuCl9IZ9HgX5ktVGnrTC2EhvnvY26FZ/hugsOxcgRQ5FqCuOHH8hq64uUtz3CoUJhsJHJFgrlIWQWX50u2tAUhd/vRUEeXR815g3I5kxxMoKo/Jcb+KZYDKx2275DOwtkE1AuFYPfW4GgbzkSjZ9lAdmacyZ+OpDNqaHG/uUGg+k9dR614WSkXnExlBOvkrha/tCdsRwER3qt80y6F8aBcToyPIa2k9cgI4IbtmKKSLMqYFJVHTTaTuZ6dnqJArSFgau1N8QOJz045cQTJR308MMH4eEHHwRT9KZNmwZfIICZX3+D+fPnY+L4CejRbUcJ4rBvrv7N9TjvoottzTDdNsPuHPWr08Xe7ditO14nyGaKAQiio9gyrMq5mawYlyab070yQJmxOyyswOI8BEH77bm3gGx08pXVM2nbXEdUOvVXn32J22+7FT+uWiFH+AIhPP7UGOyz7/4WSMa/z545S1jZXEuoZ/rCuJcRylPi+bw3mTW/oq6XJ4nDBw/GPQ8qxpRifgHVFZtkLVzJKs2iEKcaxeI6j40eI7qjzFC48ILz8MO8+RnMa/Y1waVRZ52tGRkswKKj116mcKn7jH74YTz+yKNiS1hIoWevPmlFg+xxZAICjr+kgMlT3kddXY20j0w2gmym/yQIlvLgwQfuwzNjRsuJ+x1wEEY/85RsnugLEmR7giCbJ4lzzz1XCuWkBf6sIGQc8+fOw9NPjhag8fgTT2oWZJsnTDZI0It+JdlnAco96LmgwGMWUmLhg/WSyvwVCx+QXayr6bH9TAGV6se6grMVBkgm8MX06bj2iqvEHjk/I0eegT/c/CeZF1/N+AI333wz1q9fK/6NySThdbp06YJ7738Au+y+mwob68ACARdJ0fN5sRl+zKveiPvGj5N1uTQaF022XYrbC6Dz/BcKZGsI+MVPP2rfAxGIstK9HsMMevqBT7+fh3Ub1oowf7+y9rjlZOp9peBJxCU1b3m8EXf+eyzWJxMCnpSGwhh2zDF45dWJwnSm2D3BDYq1+D0e0XYbfuggdNDsLCVrwDmidHyFhRiLS0XOPXvsjJ3atRO/4PvVP6ImlZDnI+CxPt6EWd//gH79+qEov0DSDZevW4N3vpwuIBvTF4cOPBQ9OnaW/ly2fr34YQTZCpNJ5MViyE+yQEIMfXv0QgBeUQ1lddE6JNGrfSecdfLpYlsfeXoMauMRkbQ4+qBBYmPvePIhAZG7lbfHLt26I1pZjar6Wqypq8WmpiZhMQk4Lr6QsjNM5/zzmeeidxHBIQJAKUxeuhAvTX5fALkenXbA1SNOIy8Ht499AtWxqLz3kaechlAgKEHkoYOPxuzF3+O9zz6RwhRMJaWtHTHoCOzbsw/GjnkUoYZG9O/ZC6ePOFlYak+8+jK+q9wo/vCgPrvjpMOOBBIRfDZzJqbOnYvqRNQSqd97r73ExjRFYsJ+DyVS2K1bD+zbd1d079UH4z6ZjDmLfhDmT9/ydrjllFFoT5YdA33EjMh60D46n5/SE0y/3OT14/OlP+CFyR+gTrTgKJvjlaJJ3JPxemR4serrbh064oZRZ6MwGpPUYbIVqYdF5h1Tn03mhQo8QdhiE7/5Cq9/MR2NWgvvwD590aFde2yqq8as7+ejXvZ+QLkniKspZdNQjzfGvYR+3brj5MFHoh21RRkYSCod05TPj1qfV0DT+156AYurq0Rjjvfj+wzHkuheUIBbzroQHVMQpmcokbD2tcYWGTUos/5lZBA5QLb/Jn022aOKv2d7HCyAMGfhtzj/mosx4rzTEc2Dpc0mY8Jh7Nzpo5z/SgvNi8/fmobrLrgCwwYfY8lcRKNNWLN+Hdas+xGLly3FgkUL8P2ihVi+chmiibj48GUdy9Guc0e079wBecWFYjcSXrLcyKgzLDeuiWq9pF31J71y32JfCEcPGIy9d9odBQgiDJ/otcZTCRw0YCCefeFFyQ76X/u0GWSTd54beGoNyMZ0UWGxhUIWyMZ1VjRGfczFUautKnxg0kVVKrlb9sQEBSw/Uwe7tpTJVqdJXi2BbGafYcY0zd7mikqlyba+nlLFro/DOxEUUXvUZBbRWSjML7A0RZxnpqHT+hoJr1ooa2vrUMjSq6Kboyj2zuOdzCqTzsX7NkaaFD09nGfdUznlWizXkWrG8+j/sbpoPJlEXe16lJYkJV3U2zQlrfAB00UVWNf8NGltuqjNWEu/Xq6/t3Zy0rk2tNq0FD3jNLb2Qvo4J0jh7nNlarRT1crruq/B6zMGyQX5rDPPxOLvv5cqokcecYQgwkxTPPPMUYhFIuLkEGSj4Lykp5koZoq6OEdh/cYNwmRjyod8lwL+de89ArJdcslluOIalfJhQEhLxSoFK13UVBc11+eVok0RTJ06VacL65RRrSlyy81/lDH+mxt+h46dd0jTDmD/HzlkqKQr8TPtwymYOWMGbvzd7/HgA//C6CefEJCNTDamg3Dc/+mPCkw67LAjpKooxxyraFIs+7gRw3H7HXfp9qtCE0cdeQQ2bdqARx55DIMGDcLIkafLpuDqq6/FKSeeJGmot//97/jko4+k2txZ55yLm275E+697wH06cONjeqnxx5Vm578cEhAL7bHhInUxlB94tEYNm2u0KmwnWTT2aPXznj8sdEy72bN+BIXXXSB9PPEiRPRo3efjPROs9G0q4uWY+onKg1WKNwSCVXMjGhjE+78+x1yraKSUrz0ygTRYKORGv/KS/jbX/8PxwwbKmwETs7ZX3+Dc847HwMOPgSPPkE9uQgqKpn0oD7Gjpi032uvvkq048gA5KZTtcEGWHkO00YZ+VLn+gQIHXHscdi0Yb0UpTj//POxc+8+ci/q4rzwwnMCzLAfxz7/Arr16C7nbXWqaNocU+AamQfzl63GJdf/CZtTIex80OFIFLRDI4Esn2KLCds3lUIgxUpYEeQlGlGQqEdhoh69OxZjr55dsNuOHdE+z4dwvEGYbEFGgaXwRRweigtzjmrNEzO3pD8NeySlmEsq7UkBbklvADFh2AU1oBbC2pomzFu5HrOXrcHK6ijqA4Vo8BVYYKC0VzuiXrYj1YRwqgoliY1IbJyL5TNfR/9dd8At1/4Ga5dtgt/TBQFfqQLYGN0KheEPhZEXDCAQDolmg9cfQJMG2Qrz85Rmi6aVqzXFft9q1NnBiqZ4PK26qLxDMjHBlKuNCHqWSbqoLzoFIf8S+Cwmm/RODpB3e4JsuRjQHC+sfqa0Xqi5xA0UK32SYWAWdTdTPJdZT4/+pVcjNd81B7LxGPKNCT+Q51tKsI3VqmNMWVYbo/Th7mDYudYd2qaN6zcIc7SmarPYVP58jRQcsEE2sy6uWrEcJwwfLpdXINuFaRpqmzZsxCcfT4MnnsTDDz4gjK0uPXvijTcVi5gtMcV5WMzm6MFDsGnDOnj9fsyYPdsCl9QGSaXhfvv1LEycMAHhQFACM9/Ono3FixcLg3mfA/fHk0+PRUJHshSgQh+oVgo3jB/3Ir6bw3RApYnIcX3nPffisMNpr+zqkQRv1q5Zg2OPHiqbchNwI5BDBzQZT0j6pyJpeXHBpRfjymuvSwOXOP7raqvxxKOPYfr0z2QuDR48GOeddx6CoTw5lsfccSvZvC9bzFr25cBDDxOAjesBUwhVsJWaXHYxBwM2jn70ETz68CNp51uut0tWwulnmKp0Zu3mXJ34xuuOdFE1ahbM+x5nnzkKiMfkfT373Dj0YwVs7cA9/uCDGP3Y42q2OzQ57TGnWNuKtc6+VCugs/ABn4/2gGOBtpGg6dxv58g5X33zjaVFp65JiQIF8DE97xjR8dsohQeoOUtAX4GETu603Ro3o3rhvO+lsjbHEEGz008bicFHDVEsSzJgIo3ChN+wdo21uQjl5WHkGaNw8WW/Rn5BgTV2VORfARf1QS8mfPwR3przDapCQTSEAzIPypti+O2556FXYZnYixc0yFYXCogvRvCLLB/nh+miBNp4/XAkjj3btcfNJ40SUX2GJdc01uPeCeOwor5eKjhyzp99zHHYrVsvzFuyAOMnvYuGoF/sFVlAXFNYZCuoUx8Z9KGmkgXka5PBthRH4rj6rLPQt2NnAVfufPYZLKveLNpc1MgyIv2mvQSa+BzU3WLarDduaw/T1zD+IO/JkFUonkI4GkVRIok/XnkVOgTCwoi6YfTDqEsm0LddB5x72igBBx8a8xgqYxHsvd++OLL/oVhbuRFjJk4U7bcenbpg/Y+rrWcQyCjHJqMwFsPlw47Hwd17IQwP6pHCB0sWYNyU9yWVsVvnLlIUYNIHkzBj+RJ5tK75xbjkrHMFGF24cjkmf/E5NtRUq2f1KaF+jmNJd0tqvbFIFCfseyCGDjxM7jGGhQ82rROAelDffjjy4AF4aswTaIwnUE/f1ssiFAkcdcihGLj3/qhpqsXTr4zH5roay662KytFx+7d8N3yZSL4b0DXm08dqUA2Fg5gujaBJkn3UqAGf456vKIfV+/1YVVDFd74eBpmL10u70qeQa9eZC4WxlM4pPcuuHjoMBQxaKO1y1RlR5V6KPZPBGgJ4KYk6LQBSfzz2bFY0VgnfSkz0aOuzTbQZ+C4GtH/YBy170EoogfQUIviQAj5XqbjKtacYIT6fJWi6se6ZATPvvsO5q5YIf1NILFDXgEuHzkSfQpKUCAAG4FU5YsnBThUcLXZf3E5VFxNk26n22h+34bch1xr/vb+O+1wwhvHRddehoZQAn3690ODP4G4n+xWA74qS2hlPziYbCGCbBE/Pn5tEm697s8YdMDALBkKNitNpYxCBOcJDH/97RzMnD0T382fK2y2jjt0RGmHMuzYqxtK2pUJkExmW4wBZ48fvpQXgbgH++6yB47uPxiFAq6FwBWeXG9+GGi5+vrrZK0+etgxwkD/X/q0FWST16WzfZz9YLl7UnBPVRc16aKGyRZPlCKcV4JwSGkukyATCgclGMViCLwu2yN4j8eLpmhEJIvKSkpaVyF0G6SLthZkM88uvkeKgUgNslGTbXVVVbMgG0822hoCXpEGGwyp9A9HVaiMgeYA2Xh+XVU9iooL0vWp5CTb0IgRst+OfEuWDsEK3lOJ8uvmOtAis9FWEWP1MvhyGuo3oqgwJiBbXupT5HnnIORbZmmybZt0UaXbtbUgm3IB7Y8NXqWjxBbQ5qr25iyhrKy5nQ7EX4n4CgjpqB63RSCbS6g92zX4PpgKM2L4cOy5ez88+vBDwl7j2PlyxkzltH4xHZdeeilO+9VI3PznW6y0nTlfz8Lq1avxj9vvkLRNMtnsV53E/ffdg7FPPS2O5ZUUFLbE1iHAzbq1P0r1NFbZ5Pl33nsvjjrmaNuIO4AZZefVRmbJwkWi8XXTTTfJeHvtjTclvcM9OZybMj5HU30dZs+ejQkvv4IpU6bglr/+BaeceioWL1qEO+64A7NmzRC9thdffEmem+khrI5K4O26G36Lcy+4UL10OiRI4corfo1PP/0Yl19+JS6//HI5/4orrkC0nq6wai8/BPqeeebfstGIsTKRP6jmDnUm4MFz/34WX3z+qWyoqCEjZ+r1gJvepoYI4tEmSbm6//77he3GnxlNlGgAhRs3b5QUKEboSZG+/R9/t1J+DHjmTXhw3z33CmNuyaLF+OSTj9ChU2dMmvKhBbLRVkQao3j7rTfw1OgxWLNmtejPPPDQw9hr733FPyLb5eOp03DtNVeJoD0j0txcsDLb6jVrMWrkmbjx5pvwxZef45JLLnFUi0u3POad2kbPAHHKyWEfHDNsGO68+y59iFeM+KyvvsQ1V16B8Q5yyQAAIABJREFUxvom2SiaWWeKIBAIvPeBf6Ev2QJ6U7utIo20VQkERWNr3Jsf4KZ/3I+OffdF1377o9ZfhMYAK4YqcI3PR+aaMNYSjchPNKKDP47+vbviwD47onOBH/mJeoSTEYQSEQTJ0GIqJAub8M0SaOOk1SkKyt6a+A+dHzVI0iMzdGgV51eqlvp8iHmCwmwje40AYKM3H4srGvDFghWYvWI9qr1h1PsL0KCPI0BHJ5gOJ9l0+WhEYbwCeU2rsXTWFOQ1VOHKs89Fj859EPKGEA4FBMAgAMFUKKu8dzgoIFtDUyOCrASWlydrAoM3hl4uq4pZJkS3SjnktCORWBxVNdXo0I5MNm5V+PQKfKRaS9ijNNkIsoUDS+FFpRQ+sFjUeg6lp3P8tCCbjBcPEPMFRJyaLLal9fV49vU38GNNlTBFGDowDlBaf7jab4TrDVDunE2K0ch+szcI2SED1d8MrBT6/Dj64P44aq89BWxjyg03YAQtMoC2LOudWUt5PQYAPp/+qcgIlBWXCJNNFT4I4Kuv56iAApKiiXPiccNFe4yabE6QjXN0/dp1GHbUENVGKrakUtj3oIPw5DNPp60LatwncdRgVhfdIM4eQTbqdbmrZS5ftBCnnXyKVVzCXv8V2HX1NdepdEkdTGS656oVK3HO2WejpnKzNT532bUvbrvtNvTedTcNYqkrmevRGp/5q9Px/bz5KrGVYLLo9+hgpX6ffEfPjnsBu+2xp1rn9bhXzDl73dBLjZzvDLitX7cGI447Hl06dxJZAqZR9u67i2zE1XHqfgZolOtoQEqYbBpkS/di0m2z8ze5mgby+SM3vbJJAjDhjTfQc2dV5Eac7FQKTz4+WgBS9gcZyrfdcRdoyKR6K4NKrC76yGN2ejNtlSuQ624zr0+QjemiJpXVjD+OA2qykcnG476cNVvkCuzxr+Prmsl39JGDUbFxvTDBZ3w9K2Od5LNmBCS13ZJ3ZTBnDRCqviI4oTfhqSReefll/P22v8l8GHb0MZIBUCT6a4IE6PejzmS/EWSjFtjnSxZg9LtvozYQFI0qbyKBzrEk/nLldShRNZ7x/GdT8eHc71Af8IgPQH2xgCKV6XQdBWgQ1OfaEE4k0K+8PW489QxhgrGPnpw4Hl+tXiHVGNmf+/bujXOHDhdmawQpLKlYh/EffoCVlZVSvZNpYzKyCHrIvRIWIGUKq3DVof0ojyTwf9dei1LRCU3irufGYmnVZtFlY5vI/LICCppBLcV5fIpRKAElBwNQ9ZIazbRL/oQCXQriUdx85ZXoGMgXVvDvHvuXiOX3bd8RF/7qLGGt3fPIAwK89dt7L+yzx5545oUXUEvNNY8Hu++yCzauWy+SIOwn+mL0jXbo2EkyExjEq29owAdTp4ltHHnIIAzdZ3/RIOMqM3nhfLw4+T3RhNuxS1ccutdeeOONN9AUCAhj6vwRJ2L3nXphwttvihZaIzXa9Np34IABmDHnG1Q3NVjguT+ekBTIP55zAXYqbScg2+gJL2HeRiaGejFw191w/BFDsHbdarz4yng0eoAunTrjlCOHoGe7jqBuGJl0tUhhyhef4bPZX6OgvBz7HdQfb0yaJONJSBDxBAb02BmXDxuOYimOwMCKYu4am2Pmv0j6cHz6VSVTgpkb4xHMXvgDfli5AivXrUNtY5NiiCXiOP6ggTi1/yHIj1ECQ4lpqPRvJXRv5ora36iiFdRrWxeP4MUpk/D1koVIUqtU5D0U84wg2OC998ephxwuFUIFFEvqYgspFtsw2SsKsOY9TSGRRh8DWimsrq7C8jWrURjOw549e6GYKc8aYKQ/K3tkYzEcpAi1XzV2XrXf2BWnTc5tPX8+3zTnAxudtPnLvscZl52HE8hmKyQYTP1GlUZu9qNukI0AbUCDbFNefgf333InDtrjAIc0iqMPzJ5U72+lf6lGbK7vTWHF6lWY8923+GzGdHz0+SeIpmLo0q0rdujRVTJk6EvuvFNPDB5wGDqGy4W9loeABKPp/RgoLZZK4pnnn8XChYvx+z/eqMNnP5/3sbUt2Z4gWyTRC4tW94QTZFPpovkIh20mmxQ+oISFsFS11h/tRTSKZNzJZGv+aWVno+cZmWxkaAfJbBVyQQsf7R+1GWTTl2VtgMrNVarwQe50UTuCriKYQGNjk7B8qMmmZQXT0jzNwqX+tTWQ6ARs3lSF0tJiSRdlJNGAady82Yw2hwsvqViQKo38FObnW+LJkubpcPyd3cV0UZZc5WSoqmThgxTC3sWiycbqok6QbdsUPmi+wkhWEErYRu7XbMM5ho3U0jhwL17NHW9tOrNuEp1npnMaVDOV5pV6q+lv2ZzpZCZax8QTElXo2KEdDh2gQLbpM76SU2Z+8aWAJazE+ee//MWaDE88+ogwvvhhtdA33n5HLUBa9+u+e/+JsU8/g0su/bWID5v0CN7znrv/iWf//Yxa3JiKkJeH1956UwoVZG4O7b98PXOGVPMyn5LyMkyePBn+QCg95SRLXDpS34iDDz4YSKoN+yNPPI4BhwzEjb//A959911hlz3wwAPYccduUqH0n3ffaY33l14ej7677Z7WtpfHvShpAMcdd5xsdtj/1KCZ+Mp4LFiwgLWBsVOP7gLk9enTN6194qy3bD7kKV5/9Q389c9/sp7o3HPPx/W/+62tUYSUOHe3/t//iaGYMP5VKVJhNo7ySnRE8IyRo/DDfCXUzM/wE0/A3267Q28a1ZiZ8eUXuJJgYTSKo446Cn+48UZ06rSDAGzy8aTQUFePM88YiZXLmNqkPnwm6nCNGf0U9tlvX3z33RzcfvvtmU+pNafcBVXcNHT+PmDgQFx97XVyfSNmzp/XrF6F5/79vGgksYgGgZ0du1Nv7wgRDacunLGFsgFsdX9bj5PxgwLY/KK/du8Tz+OhFyZglwFDEOzUA3W+PNE/k4qhZK6R9ZKIoCDeiOJ4DbqGUzhsj944oFdnlCIq4Fow3sQ6o/AnVZEDu0KX5caZ7rbbYpgm+l9jm00EWr8g63hGzWUDIxXsNODmIdjG//KxPubBZ9+vwOcLVqAilYdav2K3EZQjs00JRseQBwKFtShK1GDt3BnY8P0c/Obii3DArn2R7wPCfh+CYZUCLpWHAgF4tFYDAz4EQaTggccj6TNk2BhwgeK1ZvyY9UV0YSg2X18v4rkE05NJnS4rIFsFwp5F8GEW8jwfI+RbDJ+n5j8KsrmdbgOwcbw0+L2o8ngxt6ICY15/C5tZ5jzgU5U+yX3Stjvb6DObS1UMQ20wnEVaTMow04+4ISK4yqmqHFcF3CisVjED5HcCwMmkCD4fsUc/nDxgADoBKEomhNGmKp62LkTvXDeVeUjimquvxsdTP5QKs7O+VuAH77ty5XKceLxislGT7QJhsimfxTCtjhx8OCo3sYpjEsG8MO66+x4cdsThlnaWeR7e56ghQ1CxYaMC2b6Zre5jBOf1NVOJOA4ZOBBN9eQO2nICBx8yEHfdfbdoxRgwnt+rdiQx97vvpHJzly6dccEFF+D440fAJwV20jVZzfOzXUxXH/P4E/j229morq5EPK4KvRA89gd9snk/6dTTMHzECIuhI23SbXb3pemXtDUxmUBtTY2wdWXeyP+n61g6x5GBdExJAa7bjz38kIDxv/3tbzMCO1ktoCMQeNavRmHZiuXSZ6++9gZ6kj2nfUC1WU1h0rvv4Z5778ZzLDTUqbO236pvH33wYYx57FF55rPPPQd77bWX+l67M851gWnGTz/5lLzXESeejFtv+5sWzlbAnxkzXItYRIeqzl/NnAW/DvSaZ3G+o6GDyUDfJGm/rGpuxp/DyOofHX6e3mxL2xysRzNe3EHXRCyKSLQRBQUFCiTV78fZt85zYj6PFEZZWV+DO8aMVjpSXq9Utjx90OEYvM8BondGkO3laR/i429no9HvRVFxsaQDik2gfZRsFtp6YO6SxeLTkVHUp0Mn/HbUWchPKLtL0OTdWTPwwaefoPuOO+HcU09FGbW2UqpwApNhmRK5vGI9FixfjTWbNqGyrkb2FCl9DaNJJUXOJOCTFMCme3Epzj3pZITlWsC4D97Hmro6aRPT5k3wkzadwRbaGWEpSzEeBeTxO2OrVJ8ZoJTi+pRSSEha6tknn4wSApLw4o8P3ouGeAK9OnTCxWefL+c8P24camJR9Nm1Lw444ADcef+9iAT8sucYddJJqK2oRLSpCZ07dkSX9h3RrrhcKoSqO6awdM0qjH1pHPJ9fpww6FActu9+CCUU83DqD9/hpffeFnBwpy5dcdFpZ2He/Ll4Z/L72H/vfXDy4UOE1dqUSuDV997FzPnzsMeee2HIoMNRkFeATY01eOXNN7Bywwa5H9P1hx40ECccPFAqtjYCeHzcC/hhw1r5vv+uu+OUo48VBvISVtwE0KdnT5AOQVvOewkDjIUvyIpNxgRgrGhsxMNPPyWBQdq1Eo8Pl512Ovbs2AX5MSVFoVKa1V5PsVFUZVqpCinjSf0XoRg+JSmY/sm0MGY8ICWM41hdDToXl2Kn/ELNDvPIWLH3jOn7JlnjBWD2S4punSeFikgDFqxYjsparuUelBUVS0pvx1CBaMeFE6oatwJ61VyU6uu6zcImZaogK0V7WEyEhTFU240tNcxBsu9AHVKts+y2FSaVO2Mf5SIv0KdRfZX+sc7LUZU+q539if7o3AOaWxJEi/uSuOoP12J9pAq7H7qP1mYjy00VhchmpwVki/tRFPHh3Rdew9P3PI5+PXeznkTsnx5X8q/DwMs4S9Im2L0nVUilyBrHWhJLli3FR59+hGkffYS58+eif//++P0Nv8PuPfoixKIvOj1UADa9n5QgM4sRzZopRZdefPml/+9BNvVC0ucg/2LhDVKlPoRkshxNGmRbua4zysoHIhYvQShcjGCAussqZTQQVn5+wOfT1UXVe+a6oEC2hK4u6p4ZqiU2aqVbxsJsDrkyN8hmQ/TuJ1EzjXJlHDelhVShVBbceR9DZhJSAvX+9FEE2SoqNchWE2uSTDKL+WQN43R4iEaxoakJ0ShBNpJr03XYDAhjhJlNpJTXNg/JzXpAUv+c55p0PxUNMykRyonwoLahXjq5uJBmn4ZH048zQCrV8ERSabJRoLyqippsKYT9S5Cqfx++pNJkC/gqgFRUi8k27/S3nC66bUG2zE2VHjw5mpmjGzLM6vYG2cwN3Q69mXAUsOZgvfiyS+XQNatWi9B9vz32kM2Oge+WLVksABdL+h4xeDC67tRNorIcV/x8+fl0fDPraxx44IFSbdIWWVfC+0zhpEPF1GRW/+rarbtjaqi7uKcnHaKxTz0px/G8I4cMQZcuSv/LHOte9JwONplpFPXv0aMHhg47Vq5DfZW3335bwDIaD06ypUsX44P335Px3G/3PTHo8MMyxDPVsm1/TPU+p3C4MjqameU41tn3BHGbY7L8uGo1Xn31VZlPZGkxFYWGziD/5slXLFsuTrAB9Ng6Z/SK95w65UMsXrRAnFte66ihQ6WKJ48z6TcUiCbjj8dwA2RiCYxq8jgjEMvN64rlywUI4Xihwe3StStKSsq0fchuXN3wrzvCxjEhbCbt6BKkV+wmxWSjo8iPsjGqCh0/KhqimH2GWWFYUeLoWShhxpRr8Q/cHCQ9QTSlvLjx9vvw2rQv0fewo5Eq7SwsMLLE1CY2Lnpr4UQDimL16OiPYuievTCg704oStSiMM7CAhGEkoz+KmCN/1mpCIzgy/Mb2+kIcuhUCDc4aRpvNqmsNqn6VKUQkTkj80OEfFX1URY/iPhCaPDlSfvXxwL48LvF+Hzhj6j2FaHGV4Amn2LlkdVGVl0AcUl3LYzXomb5D1gx42Ncfs7pOP6wQ1DgA0JBL8JBv8whgh6iuej3i4yA0MolXY/poj5hN+rAldX3MrI0sMNn4bpAhisDRUxfl00AdcMITHoqEfAsBBJfwR/7ECH/op8VyKZsPauK+lDn9aHS58Xny5dj7KRJqAnmSSoWNxfc0JpIOYFHid6bYh68hJSCTcgmqtAHdC4tE1FxAWS1BijHHTcRqzdXokE24j4kCQaxUIJZp3W6tcwbHbWXFKVoDIWxKPr37IbzhxwFKhyy2l0gEbNSaLKVSjIvzTCkpKn6j7SLy5cuk7RtjsO99tnXesdM614wf578vkOXHdGxswqqKBBcfVYuWyo2heOI9iSvIN8CwZxBLd6HrLEYKzZ6vdhj7330FVRLDKhEe7F82TJJPRawy+8XsIuVHWV+mBQxV3CK5xGkKC9XQuQtA1nGYdWVJamhKIadaQSqwqFxDdR6ZcsnmA5S9i2dMSEjyVEUxKw75v27mVFOY+a+Hvt4w7q1IkrND4XZ27fvaPWbsZ/qD5nhLr6nhQu+l/R8sgb77rYrqNMi64cN98nZ1OLhO3TW7KZtW7dmrTAWyUrt2bMnSkpN/7rvl5QxxHfHT1l5e+zUvZslayD1LPW4Yepmfa1Kkdtz7731nEp3xMz4+mHeXNkE0K7ttc/eGT6GYgjYzB7T9ybtzVn4wzkenT8LK9Fi7qQz1/gdx6FTwkA0GwOquug3y5cKw4fFPHZq3wEd/Xky5zkemTa1bNNG/FhTg5gPAuL16rCjquwpFke9B4YjVlSsR1V1tWhjlYWD2LNrNwTjrPCt0hUbvX5U1FajpLAQeUwr1WmaskGVlEauFaxMmRJmkbCLLCa1AqHU6FYZLvwfAaACkNlCnS/FrJQ0UX0NtdLZ3o/yfHSFdH0VE3yU9TyN96cEBfiMQblXUgEu8SSSgQBmswBAMoWSYAg779jNKtDCvlB9ksLS1SukEAP3N2XhAgEuaW9FEF9so828YjOrG+tR1VCP9uXtkO9hdUsV5KC9XdNYh+Ub1kmqcVFBIXp06CLXqaypQllxKUIsKCB6ZOy7FDbX1aKgsFAANPWegEaksLGuBjX1dWhfVISO+UUoYA+RgODzYsGqVaiMNIn961RUiB4dd4BfVySnbh6BVa4NUqFcCpawO1nBXDPQdMGJuUsXypoQDPjQs2NnlPtCWotMAWxqqObaX+kUUq8aA7JP1PIU8i/XMVBrVrHLBPAjO44dyAqzFkM93R9UPomqI0ygkmzEuE8x8CVVVFeIZoow+12eU+5ht9NMsWx7BVPMhUUMuM8kAM/uEdaiDlQZv9AGAjPJCdlANgMOaetu+c9O2/tzBtmc7TQ/mxTOpWuX4YSzT8OJ55+GRBFTvB1sNseJBiTxJn0IxanJ5sNrT7+E15+egB4dd7SOtPAGZyacA1TLldllMeckcKZsCVmn3HO+88abkkp/w/XX4/CBhyrZI41VyH5Br14bKipwyGGD8On0z0WDM9eOJFt//Nz/1lYmm3qelkC2PCSTpQKyLVzVAyvXdUF5uwGIJkoQChbJWk89NpIpQiFVZZT7RKlyz3VT+1IGZFMkL+VLpGeUmJmj927GH0oBFRWVFslLvVM1u914izyNg7lvFd40hQ/SfBi9UjlMHMcX/QUW39xcVSl+nqcuGiXom/3jSCmQha2xEU3RaNacWOcmTbRSkkrTh4sFDaKqLpqdrqeWRGfSkvndK0giP8X5+TrKkHtIy0Iu1UWpyZZAVdVaAdnISCDI5k/NEpDN76WmU0yJNGZDhRy9sbUg2899Um3r9mUsHg72m5oW6tNCtzs2e+ktzBaVz7YIOUFFE23S09I63E7FsIWE7UnWusQXJ9iWC/BMj0g7t42t7/2Wntt9JbeD0FJ/O893R9DNd83BW24QN1cELte10gFCbbpddsn5Hlvfc+pIe/OYfmZL7TRjNqvD5bxUmu6QsWaawaLBRtUQlbPPxYzAVF3Mh8t/f4sAUbseMgRNRR0FpIoSiPL6QR2zULIRxbE6lCRqcVifHTB0777o5I0gP1aHMBoRSjRJMQO63sqhd/WOZoG6gce29qH7eMPUaQ5sq/UXYEVtEm98NR9zN9ajOlCMen8hmryynVFsSAEIydBrQGLdUiz89H1cdMpwnDL0cBSGPMgP+QRM40LMlC2CbA1NEYQCfitdNCAlv418v81oUxEkezwxXbSmrhbtylhdlOw1buNU3/mwCQHPYil84EuwumimJlv2Ptt+6aImXdnclxvnJr8fVT4/3v12LsZ/Ph3VwQDqAgQ4CYLpKo6u57YYrozSc0OVoIh1HJeNGomOQT8KtKaaGbmcF1x5F2zajHHvvCti1dy0yPUdaXgGzFOaOClrg5bHNKVYE/Zu1w6Xn3gCung8FsMhQ+y5FQOxOfuX/p0CFdUc02mscn17pjsBmmy3Tg8vqiPsv2VfwZz2JaudbIXMQq5uyLy3Av35ca4528LZz9bPqh+zOYm2oWlufWmr3W7dc6THrAUM0gBxK4ZT2rHN3c9p952Al/Me5t7mfTR3vWxOfU6bot5wax4n6zG8F1PcFPPGLyCOLEGs1ingl/qZoIYESQhG6CsRdEkL7Gm7otjAaj4ozS8yYRWIxPuRjWX6SbQyCeTpZ1CFdBQIwkCAAoTTqxZbT2vJmtgMWYIhBgwmk0i1xaQ9622XZu+6BbHN/iSd2WieRG26pEUprqHKH2RbjU1l6poC4xQMaJhz7C6ClOa9GjaUGROmqJA9X5V9MunJvB/vxfN4DbKv+GzqY6fs2n2qwpOKTW6nQwnbRus3mwCJeddM+5X3wBR8ArEiAK/uodL4DZNZ+ye6mqiEzzTIRnjKgPh8XjLbOF4M10qYXCnq6ylQ0V3oJtcgVte0i76ZfnQzUE36pfs6mZts+13I2xKmo35H+mT2H9srwJhJ62zDNHO3UfWjuni29mzxBP6vOFHZYauKqqvNihCg2GM33X4Lvl39A/YfMhCRYAIRb0JY8Wq9VkFcuY7IISiQrTDqw8ujn8fkl97FDmUdlTao9nFb9Mmb6T/1Dm1LbbQ1f/zxR7z04jjMnjkD11/3Gxwx+DABub1afoOgOi0A9TJv/8ed6NdPyTP8r3y2FmRz94MqfGBAtj5YuLonyGQrbXcwovEyKXAWCoXFt5fCBwTYAjqYrkE2o8vGIFwqkUBJUZGaa47goT3vbIkF9V6Ubdm4oUKCIAHm7otd085hlhdnzuNXzKTkeGPAw8K4XJPcEDPMpWQdTCZRUVmNchY+IMgmwy0H0GYiRAZki8RiFl3PeUoGE8ISzlbRKQWylSDEqnwWj6X5ocmG1dUzFgEUFrQOZCMjNJpMCEuhsnoNOrbzI+D5IS1d9BeQbfuZhGwgmzLC6aCV+7hsTno249VasCnX9a3qPtbgtVOfnL3SVsOZ+37qqq13rrfs3bR0/VyboMw4/5bdP9d7N1dr7ffuuzcH7DmXyZb6v6Xvt+ypHWc1A7K5n0Ex2BiJ9+OS3/4ZXy1ajd4Dj0ZjfjnqmB7qU9XrgkypjDegJFmHnnkpnDxwH+xeHkRJrEZSRgm+BRkHTsXgowh32nLv+E2DbCryY9Ovt/qZHRdwVuNlHJ8VSaPwo8kfRp2/EFWBUkxfthFvzpiHDal8+Ru13KjtxrWH1U6pIVcUr0di4wosnPYuLj5tOEYdPxTFYa9KHSWjLRxSTLbGiFQczWMETITrvcJmszQnHW2TII4GXVj4gAL07TXIltQadSlE4E1VIOhdgkTjdPgS2QsfZO+z7QeypYEoOkLf4A9iXsVm3DtuHDaHwqIHxM2g0iVK37Q64SGp3CepU4rV0C4/D7vt0BnhOFNmFEBrbBU3VVEfU1J9+Hb5StQmEtbmz/gKKl3D1B9Us1E2qkmmX0H0jcoijThil744/6ghyI9GJVXNqkyeRTMr15hsrf0wWpHGb7FZCerZWwLYnPYqOwCfO0jSUhvdz9aWTYJ1bQ0+WCDCtpzEjmtlti1nJLZNLXCuQ9mCOS2tu/Y6lwmytXSus6FtfVfNra+5nilbx7S0TtvnuBNf2tTN1jxWrB6l0WYqbfPKztQ48705licb0Mm6qwZ1CbAY/92wd6wNtrZP6nx1pjXX9ePY91B/UAEanUnjlC1wjkXNilIp3YaR6QJmNKtTdP68tEGK5Snzneuf/t39vWGD8l/DXjegoATtyaIgACcglnp2QwdoDdhirmXkCwSWcvST4lxpDVQNCjn3Yk6gU/rVgK4a1BQ7R/kFS0MsvU8Nw9gZBDW2UTHUFFuNLCw1jlX/usEiex1SvWRXZ7SPlzFlWM0tgFbO+ZcVv2/lcG8J1DLjy90cm2nXyhv9cliOHmgeZFODSQHTmxo2Y8hJw3DECUNQ2LUcUR9ZtJpN5Jh/ajx6EYr7kR/14YXHxuKTd6ahrKAkLeOO7F3DEN7a15O+P0oiHoli4sTxmDblQ/zm2usw4KD+Eo6VsY+U6EP37N0Lvxp19tbe+md1/vYG2eYu7SqabAUlB6IpUoRAMF9ANmruS7ZKMKBkYFiIQvQ0qSFNRpvyM6nbyeOcsiMqoKEzbXRv2oU1VGZSdW09SouKVaBEs8oJnmYmZNsJoRKkiscdNQFsMN1tIC2mtM7cJLhYXVeL4uJCeGpiCmTL+FiRUtuppNh0LpAt10hRFEtPTpDNpnkb/NC+X3Mgm2m00/WTe7lAtvblPil8kGx4H4HkLAS9S20mmzisza8GvzDZmrcBrXca06/TFtCjGdD5JzdQboegpUXeOJItHddWp7+1x2+r9+Pu6O19/5/8xW73G9qbArIGyFS74dZ78Pb0b7H74cPQkN9BMdhIkyYDINGE4kQDymKVOKxXZww/cBd0SDagMF4n6ZUBVggluMaBlVTghvpYiV8OlotKDzQVWM1x6t+2bE1b7iSbRaSqpTLiHfWHUe8No9ZfjJVRP175eDa+q4ihOliMel+BVE1l+imF88loY0psatNyLJj6Lm648AycMnQQCslm83kRyguKLhtBNoJuLHwgwtVMF82FJLNXNLM6koihWkA2XfhA9EETgCcKHzZrkO0zeGKq8IG7umj2HtgWIFv6ptoo8ySnAAAgAElEQVSdXmY2C2SaNPkD+Hr1Gjz+6muoCQaE2UaAjeyGzLdpdwrHlUSWpZqqR9gNZEDyX8UrUaL6MiqoZcGIHDl+WsvJVGbLtOSOiLBuAasJhxJks0Vw0M49cNnxw5EXi9rC1a6WmsI8ue2l4tipp9Gb55aHYyuOSAePbHZz60AOp301bVMtTB+MrQXUMgAbt/ZOK7V4zKbeOJsGInCyt7O6ffqxW1yv9IOb6+deD1rehKn1vXX93YoXajGpzFjiv24B8pbaa/zCltbPtgBs0vYc788NHmYwQ3K9d9ff3e11g/TO/ssmEWABPM4Thf1qawaaCqDqfPu9SQZLDnfaMN3s+xs7o/9inDyXsycBkhxMoXRfjIErTWU07XX9rnhXisGg5oe5uvnX2TuO9qXIZDFMycwHdPZZ2rjSrOHm2Fbmjqqpuo+znODs1/QsDTO/ZLRbD2DYQeYPTnAyYw55Ws88c84pK9jiGAVuUDDXfG2t/9ia+Z7tGKe9dYOhrW3jlt77/+fznH6o8iOUbyD6cl4Pxr89AfePfgjHjhyOuF9V95Qpb6QLkikpNsCCakXePBxxwCBcetaFmD71c4T8IbmeMw03U+aqbb3v3lsanTcz3ylPMP6Vl/D93Hm45eY/oUPHjpIi/sJLL+Lrb77BLX/5W9tu+DM/emtBNqs2tGWkFJMtkSxFQ2JnLFm7C1av3wFFJQchmWqHQLAA4VA+QloShpkqBNlEV5NZLpKdovwpkWNIxkVPWe151DeyCuVg9qu570Hl5mqRiOEeQQI/DqkMdX56VoC5MiXSOCbyw+E0jy6z8Ir9YinZkEx5RUqksGQLQDYie3zIVlVo0GY/kUpi0+bqrEy2FkG2ukbJey/KZ40i20nJBrLx60QWkC3o+QGeyBSr8IHFZPsFZNvqKd+SE9raG+RadLfV9VvbjpaOayvI1tr2t+R0uK/T0vHmOVp7f/dzt3T9lr5vqR//f/mexlwJrpr0GCDiDeL2B57CM29OQb/BxyFS2EHAJgJsqvIVGV116JCqw+kD+qF/t1KUxapQFGsQ9hoBNqUrkJ29ppx1L+rq6oT5Rc0UxXSzF6XcJUy2zZuxmW0K/Il6A2jy5qEmUIwKXzHenrMcU+avQGWwVCqoUn+Ox8nzJyMojtUisW4ZFn78Dm7/3dU4esD+KKA+W8CPYMiP2vpGDbKFVboN2XB6Qc4Yy0LVUAwvA7J1EJAtppgULFriicLvrUAAS5GKTAeik//DIJte7vRCx3aKeC8r9fq8qEh5MHvJUtRSEFZSgEzaVObm0SlIrHwfAovK2RBBbmGwUUzfrsSqwFoCcj4RfBbBZnGG0wWH7b62N3jqHh4EkimEE1H0bt8evUvLkJ9ISHqSUltNhwN/apDNtl/uMJ15otaBPq21yxaThekxzUyx7QuytUAvydKuXHbeDeK1FrRy38INLrUU9GzJOuUCmbY3yNbqUEUbQLa0a7YSXG1xvbc0/NQbsxlnqmfNPW2GSLr8gHV9HmlVTHRWQc31hux5pja2aiy6/Slr9ll2zw4eObGn1vqL2frDvbFOb7E72OFMOU+XO8n+zg1DL50R5o7/5DrXDYJbzGxHdUq21waRtF3OWVBGrwcG7DAqe1b/2u+3zYBxlvfXEjhv+np7+4/u67swY2lGawMfLdmcX763eyAj2OuwWxzLBNVGnTcKA448DIOOGoSmaEQkqOR9sKqxj3v9ArQv6YBOJR1QgDAGDTgEH334kfXG6MdZIIlrXrT1XbiDmdrr0uPDrJdJbN64CXfffScO2Hc/nHvB+fhmzmzc8fe/46lnnmvrLX/Wx28fkC2ERLIcjcleWLi6F1ZJ4QOTLlqEUF5Y5GDC4bBoLpPNFmDGo5eVmbX2M7yIRBpl3SguLHQBbGY2q651xmsM87CiYjPKShxyZZJ2zJC1sQK29XOeT002UxPAtl22Frf45Y5aAuYYW5OtzGay5QKtbLeMhQ8aRdBdgWx2DEseUR9o59Ir7QGpQqdBtrKyUgRFsL0VJVQ1QFeXA2SzHtjhN/J+bpCtQ7nPShf1J2YKk42FD0ST7ReQ7Wc94bM1Lpez0tpF231c65yf3N3UolP7X9fDvzS4LT1gFiVxLrMIrxpnwFQRZTXOsRPfwV8fHIvdBx+PeFkXSRFl0QBuBMlSYzpoj2AEZx95IPoWASWxKuQnmB4aEeFnUqYVwMaP0h8jnVqlcfjRFI3h4Ucew9SpU5Gfn4+/33EbenfvLtdXURxWXjMR8FZvD1vZLTotz4Ax1GSQVCW/VBBr8gZQ7ytEZaAUn6/YjPHT52KjrwRVgWI0+fIsoC0sQGMtIqt+wNIvpuDf992B/Xp3RzjoQ8jvQ11jnWg45DHyJRVG6aD5pW+kV6x3oWe4TheNxuJC4+5QVqao4BL9J0crJiCbP7UEiH4hTLYMTTZhgWXrhm3BZLMdBP6Ui/0gayorslE8nPo91PYTOWe1AXRCbKalTp6Gu/nCEnEIhVvpSGnC4eq67Nls13f3iLkH/w1QVyjBcc2Kc+ICWZVJnefZHkF2ICj3ptpR+VqqUbYdSEp30dKfJmN2ZIAdWQeE4yKqPSYybpxA93VbBA0M/OGu8t1MmrqyDuqTvs7xr9khd/e7zDxfz+8WVVXNeE4HLXK/nkxwI9c8aKUh+kkPazvImAvEzQ3uqu1A+vetve+2BhRa8rfcfhV3ImlpkDpRJxeI5GT8uRlraly45rmldSrfZrx7+/g29nuW9Gy1qbKvk/670+pmDsF0cL9lW5UTNM5xas73ktNutdyGn3Qi/XKz/+4eaIFxy9G2aOkiXHn1FXjvg3cR8Kq6u6pMiFqx+K8ffilywf8GDDwYH0z+0CrKxhWImIKwnLai8JizozlvyEBKY8k5dL9UMYsEJk54BRMmTMC1116LP958EyZP+Wgb54L8Z1//1oJs7oJWSpPNBtkWr6ImWxeUlfUXTbZQXpGkixaE8+AP+MSn9wUCCPoJsnmlYJsiKACNkUgayGaK1akAmgMkc/iptJ/c61RUVOiaAFpbUxc+yAqyOc6vaWjUIFuh9snV+HQy4Yx/bSxpeuGDLQDZqHVWWKj00ZxLWfMgG7BpcyUIsrE0a1tYcEQSSdamJpsIIrr46O6CCwZkU4UP1oAgW9i7AMmGD6zqoj7fJhEU/wVk+89N6C0Fp34B2f5z72xL7tySM74l1/w5ndMSyKY21Yw2kxEUwNcLluGkC69E38OHw9NpZ9T5CxBjqmMqhZCkh9agd5EHFww5EN0DTRpgq0cwFYM/aSoLZgqxC3OMFa/gwz/uvBv19Q248cYbMWXah/jwg/fxwL33wUdRZ6tGkmEkbWsnWy14Su9FidTKSqGZZExDZHpona8IlYESfLs5imc/nIUfU0WoDZag0UudNlZlSyEv2YSSaDU2zJ+F6PK5mDDmQexYXoxw0CNFeAIBH4ry8mThNZpsJpLq3NBJC3KAbGqTl0QqGYXPW4mQdwnijZ/BG2d1UVX4wOtpbEFWYDuAbC5QxSpXbzSMKDxNhlmGBlvu2eFktLmPcq6jUhkzkbQrZGa7pIuenwae6A2vsC1FTJxC0zZjwgjWOh2VrQHZpBahY9O7VfYhyyYhk21jA3s5UFdHE2yQzdmu1kDbwrLUTpY7xSk7aGIg0Nybe0m1lcMyYBDLTTUua3Yg8KcB2ZTd/O8REm8t2GW/mebAHtsmmz7IBc5kpgWbO7QWjGt+tljjLEfhjtayMt0gW3o6rnM+6fbkSIM1MH8GWLudQTYzX3KDXm5gr6VgQW4w1flGthZks8ZNVpBtW6/9W2V5fzn5f6EH0hiTDvvtDEADGDt2LGqrKnHzH25SoIUO6pm0ZgW8qfWs/4CD8f7kaVYRRZWpoQCxLYypWT1t+VU59GFNYScL0EklMWf217j88stRX9+I2d/N/QVkS5PccgXLHCBbU6o3Fq/sgeVrOqNd+4GIJ8oRDBUgL5yPQFAVOzBsNv4s71f2Tuo/Fj5gmigLH6QDbHydmf6MDXoB6zeqwgeUnDEalqaoi5wtB7uL8HhRW18n77ekoFDGjFakzDJT1f15GdrsWEJVrS0vd4BsLc1vOvNksimQjahea9lohsmWHWRzm3n30iMgm8cjZcUFZHPMKonCOxh0/DG9umg6yBZIzULAuxQCspG9kIozE7XZzy+abC2NjG37fVudioy7uyKP/N5OgcjmtLeOieC+j3vj1VZjnwtk3FLw0a310tJ1Wvq+pbe6pedvLXOwpXaZ77e0fa29fkv3sTfBukS9N4CNDXEcNfI8BHbcBeW7HYRafyFi3oAAbOFkI0qj1ehXDFxwdH90RT2K4zXIS9QjmIzIMUyltLZQLs1MgmwUaZ70wVRMnPga7r/vHlmwWAnyjDPOwH3/vAc7ddkBYDWztg7WZjslcytuGMysJmcL0OseETFqv6SP1vsLhMG2oCaFMR/MwuoUGW42o43FEPLjEemHldMno0ehB8/+6y4UBYFIQ62ki+azGhG1G3S6qEnPZVw0rZhPs0w2pj7F4PVsEpAtGZluMdn8nip4XCBb5uZ/O4Bsks5p2650QCplA2B6oJvxng2YcP7N7Zw654nTpjmHSCbIxLYpANXNgJffRYhb824UwmlXKsyZ9pZuh1vSpDJ9Y7fN9hycKXBuJpZ7tLqfzQa13Amt6fTCTO2plhhb2Zla9nxOZ8aIO+d4CU7hdOliaXj2TXK292VPYXePqPs6mT5mvKRfR4OkrUxbtO9ntChVW3OZHue60BoAMvd6nP58bTd1OcCPFrTP3CCbe/1xzmXnfLSfOwt46WApZgXxmvnePZdzt089r318+phy24FcYHZb/CF1bO7xmzZOcvW7Bu/NOGhtQZOW1vdc/eTWLpVHyAJU2++9eRDNfR/RvNOnqPHRPACWzVanAe8tgKLpftgWaFy22Q601PPb9/ufyu/cvk/x87t6bhBXtTUbU5VEGWq/XvHry3HD9ddhv733AWv7ZtuJ0cM4sP9BmPzhxwKy0Q8i46y5gGFbesl5HacvYds9W7/LPCuxj7lz5+Lxxx/Hvx56+BeQzeGHZOzfweIFIaQSKl10yaqeArKVtxuAeKIU4VAxgrq6KAsahPLzhKEY9PklfdhLx17GkVcC6/R5VLqoUn+zrWS6RTVBdZ6bXnhTHWd7d+p3N0lM7Vs8qKuvFw2+EuJP8kn3TnKNw3gCqKgiyFbeTOED10jlTRsbmxBPxv9jIBsfKB3pVo20y0xngmysLhry/CBMtjSQLRVDColfQLa2WKSf4NiMSaotb1ud5WxOe7YNaGuZCO5Hb4tTma3bcoFAWwwOtbAJ+AleXatu8VM5O1vcj616CvugXPexQQAPpNCB14+LfnMLZqyqQO9DhqLKX4qILyTLRF5CMdZ2L/bi4qEHYkdPnTC48hMN8KWiGQCbLBJZQLb6xkace+FFuO22O9C3T28tNgv864GH0LVLF4w85RR4WK1nm7oFJl1VL4bsEC8LHgCRaBzPPf8iZs6ciX333g8XXHge/D7ttFDIVFJHC1AdKMX8Oj/GTJqOlZ4SVAcKEfHmCUBHoK0gXo/ipgp8N/lNXHn6MFx1/ijE6muRF/ShIESQTaU8OjXZpJqcpM/qRbEFkI1QKEG2oGdxsyBb9ve9bUG2bCBRNvvjtonZNl5We+mcUhPN69peaftqMWL0jcTFEL06xWiTogleuzACI7z8zp1ekd7OLMBKG0C2NHcmB8OMlXr5jNSkM84Tq9wRlG6thpOp9sfrOJljyqVyOGEEiEXcndc2sXeFUPBcYRWysiEBUvoquuKfchLtTTevQQDa+THV/fjM5p2pfxUTlO0QR1BXElQ2QF/BIVzufAa6oZnrqXknNrgiWQn6WvYYsiOzpl+dlRDT7t+szTT3aT3IlunKtmyU7Xb/d4NsduGa9GfO8GeygChm7DD8nfbeswjbOzeU6jxqOqq+I8BjAtjuceEG2cx1WCTF1jdS88/54XXsY+32mWPMfDG/22Pbtt9qHqkjzCZJfP9Wpi63PIoyjxDWjMvQqirN2t64sLDmQLbs/qf1xPKD/V6any/ZbH1G65sBYZsFd1vTUb+AbK3ppf/5YyxgN8d4oE1RqZbuIFoSNVXVuOTii/Hyi+NQWlys1zd7QnGFbYpFMejwwyR47ATZtnXHytzUYvjCXksaIC+XHW4bo3tbt3d7XW9r00WzgWwmXTSS6IVFq3ti2Y8d0L7DIMTiJQgFixAO5yEYUtVFA+GQMNqcIJsCVoGmpibx81XhgwS8EsS3VhD9g1nDtP/CoYeUo/CmyuDxWjZd+3e6MJohq6SBbIkESoqLrOu3xH7kgQTZyGQrbVcOT3Us6sIL7AVEKrLpTYoC2RoRS9iFD9KXBxvs4t9NNTdxgFNJeUiTLmpQSFlUzGKlN37ONYvnsvSq1+tDUYFKUZWcbU7aLJEeN5OtsvJHSRfN8y1EqnEyPPGvEPYvV0y2X9JFt9c8TbtuLjDKXd1DHCdXxY8taaAbWTZC3fa1WkeRzwWeOJkgZoOpUuLa9mkJBMoWuTbP1tx9ndfdVtEe55MJhkInPsOJVuBJ9hSjzBqW7udzv/vt0fa2vaG2He1+n+YdxQHEvCG88PZk/On+Meh31MmoL2gvRQC40WaRg9JYDXbNi+CSYwaim68GpfFahOMNCKSiakMvUft0cMTQpZ2OOTcbK1atwo7du1mRGYIPkyZNwpxvZuOPf/idipBbbM+2PWO2o52bp/TKol785a+3IpZMYeTIkXjh+RexU9cuuOrKy6wUQlUQwY96fz5qAu0wtyqJR9+fgbW+UtRoEJIzi1p0BYl6eDeuwIIP38RLT9yHXbu2Q1HQh/xgQEA2ky5qbRTdjWW6KlKgJltNfZ1Lk02li/p9mwVkSzR9Dn/8IwR9C+H1KiabcznP7IdtB7JlXLuFzYwTMHX5sa1+uYps5oa/FaCj1mg73dYtIN/am2Rl4jhI/s2xl8Tmcth6VJU/BQp4EPdybnnlP1P4gZVS5b9UEv6EAl/FXmmA0dyH7EdGxKUqq1eBdIbqL2uRMekU3tWpJPKvMPiTYPVUVXyEFdIgQDqrp7GtZJwGyTyNq6Aggc0U02/F4fMg4fcgqouTMKrvTaSkvWRfMmrqTAGWvvf5EdPt4bWlpRrEY1vlb6ytIlqEil2odBBVv0jahdZuNO9LjhFnU21+3BkBzmpdypaR7Ulev0eqAGeAiI50my1ax7fDpl2ez6cr6rrGN8eBjXOyT9V7zhinrZh/zrWqJcAn27qWZealse/NeMx6nIO5z2dK+JijocY03wMBZ+pUmvFh5lEqZY9HpvBT35FAmYwnxBFMECS21x13NTVj9xVgzHlIMEqPtWQKwQTHJH2CdACXoDjnLe2+WTNVsZ8kPEk1B9QMd693yueQyqYOgNpefzJ5MGoc2pZFvd/048ym0pKiSaln4DKp5qtKIbLAd11wSPpDM3TVOzWgW7ovaPkFnI+c2dbXme2VMek149UwTA1IwfeSzs42z5c232hr0hjvrbXQ/9vH5Vp//ref+id4Ood9lCnhkrmw1pssZAm+k7mzv8Xjjz6MsU8/I0UPjH0yfkdlTTVGnHgC3njrPQHZ+DHBBAXetX3vlbVXnOmsW1lM4Sfo9e12i60F2TIalvIhBaXJ1qRBtuVrOqJd+SGIJUsVyJaXL1psBNn4H6uLEmij30R7qPaVKl00mUwIINtSJqWTeMVziT+VlpY40kWzM9gsf1djU3UN9bLuFBVoTTZX2nMGs02vWwZkK29XRpAtLrEgcaqsykPpTrdZKFThA11CVQ9344xaS4ZjgMp5Xg9iiQQ2iyZbGYJ+ihUmkGIkOCNX00XF83hRXV8vxxXr6qIW0Kbbm94piskWTyYRjcdQVb0OHcq9CPsWItnwPlj4IORb9gvItt2maOaF3SCbSvl1OTo58uHFuWwz8Oam6TvvldsgZ4A8OrLhNuItgWOmzblYHubZleB68+kzW5M20xLzj5tMGo+23sN2jO0FTxzzHNdrzeb6vw1QyzZ9DPjqBCAFCPD4sa4uikNOOBM77j8I/m79JE0y4fEhmIyhKFqLbv46XDnsYPQKR1AWrUJBok4YXKwIagNimpnlkCzPltLn3uQxhXT16tWY9+13OPbYY7cbyCZsIAHwWHrbi9feeheT3n8f99xzD3zBEOpq63HhRRfggXvuQredusqGShwmMt68IVUMIViOL9ZH8fTUmdgQaI/6QIlsxvgxhRAqvvsc4eq1ArR1zPcjP+AFj2AVIsXS0pEs90vSTLZINCYgW/vyMsRiMW1fGBVLAKkNVrqoNzoVIf8ieL018Hjq9dYsl/34T4Jsxu1MDxY79SZ4RMu/u7fwWrvL8pL19zlAB7vn9QktpCuZy7a0+XHaW2Oj1Uad2n5e1Ps8+LGqErXRqIylokAAO5aWo4CVTZMp+BKJDFaburdHQLEmn0dAuojXB3LbnfOHTHe1LSfEqn4isEap5pCAeWpTkYAHGxoasKmuVtpQHA6jW1EJwg4wyoz1mAeI+gJYXlmBxkRM3kvnsnKU+ijx7BE9QgHU/AR96D55UdVQi6poTJiDBX4v2hWXCdDGzXSAadIJIKjBRc5BAf18Aak628QgpyTjOFMk7MlBF5grpGzgGRCwuHPqGDPizfOTe8tCFqFk3AIxm1trMhhYOXwP9jXnbzKh1vyWPtkAJ3OOgWjEEuRkWNjJJgJAahTFrGMW89Bxvs10UBWjFeibGVZqy5oq78WxWTTjXdho9It0uozxQzL609E+zguO57jPh8pIROQCgqzym0ggyHcsc0GPfgl+k+nLasV+rKyqxObGOhkHnctK0TEcRijuZLSlMxKVfLQCqTnOqpFAXTSKwvxCsIRPfjyOYJwjjxtn1Vfim/s9qPN4sLxik8w7AoCdCkvQiSlDFFQWYE+tJWYcqH9NYC+l2aTK3lmbKc5FjyqqJuPWBAHJvhVGLgFldXy2dTMNKGXQJkU2dkqejaAg7Q0/BsAPcJzaUKilCSnv0xGA5PskA1iV43HYaPc+SbJPWT1a+4XaZpNxQRCe7y37PCPwqMB7ITRosE9qmbvYtC3Nqf/l71taZ/6Xn327PpsViNMgcw6QTeakS2NTzRVg2odTMZW6wffdA58URpQJLFGQ1evX4pzzz8P4Ca8rtrjeZ8jPWUDzLX5WN3jy/ynQ9tOAbJ3RrnyAgGzhvBIEA6E0kM0AbWJvA2o8kGlNJht9HoJsqUQcPgkoZPfJmwPZRNdfr/eZaaJ6fdS+T50ufCAgW9bdsguzygayVcUSKkzsngFmVjgWBifIpgy+HfkTf0b+ZjtI/FWiXKkkNm+uQmlpMULMtRXHTk3KtE5yrSJsfm19vRwnD8mIrGw8VbqGUzzVPEI8mQKLHhBoqxImmxch7wKgabKAbKwu+guTbYtNUcaJzsWrNWCJc5hlbMwcV8+2KCpHTTlsuR17Bd4apk82h1fShKGNub5nWxdhJ3hooi90rpwC3rn6I9ffcwGK7ns5X4LzWtmu6wYFWwMSOqa+Mg0Oh9cNsmWryMPz2writR1M3XZjeFtdKa3/6ZynfAISXffXu/Dh/FXoMWAIagMlkibKIgaFsRp0jm/GxccchP1KvSiLbZbqotRgo1B869I6zQjP3HbazDLbQTfXbM1cbUu/WOAEU+pSHrzz3gfYbbfd0KNnN1kl+N9TTz0l0agrLr/s/7H3FVBSXFvXu6qru8dd0OASCMGdQHANwR1CkLi8OHH3kLwIwUMgENxDEtwlCR40uDPD+PTMtFb965xb1V3TzADvC3zf/96j1mIBM90lt66cu8/e+wg2jB540ebQLYXCoUQizR6L1UcuYcHeM0izJTDLzSvZuGgDVViNcmfi4PrlGNXtXjw9fCCibRKsxNSQZSi0i9KPq6B2vQhDMMhGeydVJe4H57sYZCMmm8Wz4X8VZLvu/PMvZFqDM8rBS3uh/+uJNcFcCqypheaYQphH0VzVojau/ndRVBxUHEOoKFkogw0ioCJmqM9iQYEiI1eScCAtBZPmzUGevrkkYGtY9x5oVLYioriYCLFyBLgQkL4J+aXHIiNfkbFo3Rpc0VQ+J29W/TFPYUaNkIFSpVQfqsTEo3WDxswiI2Ds5z924NetWxiWq1u1OkZ36YZwrxd2ild0ZgkxVz0WC7IsMj6cNhmXc7Ih+TQ80LsXGpSrxFVyHQDmLF+K9Owc1KlXF/Vr3I2Nf+zAz9u3cYhWp0JF9OnWAxfSLmHRgnmoXbkq2jZuipKh4Qy0kWctsZLO5zqwYe8e5NsU/r/5/fC404g9J/40aVAfPpcHf+zbB7dCoIL4fKH1WZZg9foQ4tPQvHp1VIlNQIiXkrP6Hx0YM65j9Of1a9egZIkSSC5RAnEJ8YIZpDMTzX2sqP7PsSGBJHr/MT7DySGvB7/+8gsqVKiAypUrM6AkIlIjlCX549UzWFHr1fUAOzpLUSCyIVUs6vvFAW307Aabir7nyMnFxvUbEJ8Qy/4tFSpWhNVu40I5RW0gilwnZQkc9yoW5CsKsqDiownjERkTjXvq1EP9atUQBWJNC5an0Z50Lx7FgjxFwYzVq/Dbwf38u14d2qF9zbsR5vGKcUMgj75BNrcpz9s8hqzYduIvzFq2BNGxMahWpjR6NW3JwJlVFSxLOnySBqdixQV3Pt4cPx5uxcLrQLcWLXF/g8YI93i5ejYBikYf9e91TRc25i9uS5Zpi32H0Ta8tsmKYIVyHxDjmEa9YLcGgDCjj/Gn9P7CQBdZPFgEeHguOwupjlzk5uaiTFQM7ipbjtuSxr5ftkpoJa1D+s7Gz/RjywLBuGVGHH2CgYKAZJYYhPQstJGketcGi4+K/9B1rD4PbKqkS3ALr2wCWBNJB/pD16Gz0bxjUX0ijigCoAtIe/8eEyh4jF0vufuvxP9kfTsAACAASURBVBS3P/vv3wLB82bwPG8AbSuWLsGObdvxxRdfwErzgl7N/NjpE3jp5TH4buoMHUy+NQVxgufw6ydKgiPMf/93JfZ9IgbkZIzkBpAPu+UCwpXdyE1fjRDlAGzyJaHukCglZ6y6xUTeQUy2v1gumozExObwUHXRkAjYbSGwh9gKAW3ky8ZMNn/xgwDIZhQ+4DcQBIYGK1nELqqwXJSTNsHgnHEek3qDTh8A2cL0VSawnnBcoON1gmAQCDgMTzZK5kvHUlJ5lvXTmCXBbgkY7eqLD2VjfD64vSpC7VZdMhboisbng7seZVXpxWVn5yI6OtKfSQuuCmr8X4+V/Zihy+PhxrZaBKOBl1POSulXMo0OQSeXWdJKd5afdwVR4R7YLEcRqm2B3bIPIdJtkO1mTgcELAX8ZvT3cx32mQDBAou70YvMASRPvrqkp7j7Nc5jzlwb3cEfcBHV1OQdJHz4BPPEOP71CdbkDaJnof3nYAPbgFnmzWrrYHDsRkGpGwXVgu/T+J6ZmUXXNBh4tCE0mHDmezHAm38FZLvRZ7lZbXkzz1M8sEnAkR3b/jyGgY89j7s694MzMhH5iqhSE+HNY1CtT/2KaF8lCYmudER6c6FoHlg0AoFFRv/6RwBkM2f2/IwIY5r093ed6aWfu6iN6PWvefUngosMMPNArIL8YWLuXbp0CU8//QzmzPmRGTiGdJUWQvq902JHriUKV+wJ+H7LQWw770C6LQ75SihUzQK75kGYN5dlo3+tW4K1879H1ZIJsMLDoK4hNyj6/kVqhzw+HA4Hs6qJes5rBnN9vJC1K7BbTsLH1UU3IMTyv8dkuy7IJhY+8Wj+dykCIjNo5h/vfvsFceYAwKTP0f73b/QH8bmi5our+4g5BC36/MHv4KrN1w2CbMacY/iY0SbSSQAbLDiWk45/zvkR2cwOE/NRKGSEer145P7eqFWiNKLpZ8TkIYoUgQzMdhGMD2LC5VokvDfhW5zzupBnVbgfCn8p8+DTWfdelRlBBAY0KH0HRvbqw/Ax2fGu2L8TK7Zs5vPWr1wFj7TvgliSjXppPIs8pmqR4bQouCIB78+ahovZObxRf6BHbzQqXYE3Fhc8+fhswniW/DVp2hTNGzTFzsN/YummDfxualeujPvadMBPa1bi5JEjiAux4/lRDyEBFt6Q26HCKUv4MzUVX8+djWyrhZ/TSjI4PTFqTpRYVS9GDR0KV4ETs+bPR64iQZMtUFRKgwq5HcVwBBBafRoiPW482PU+tKxQxQ+KmKXrZkCMPHfubdGc30tEdBS2bN3ql/UG94di+78Osom5LdB39+zeiREPDBeuebKM8ndUQLU7q6NWrVq4q/bdqFatGgftxrd4jBQRT/iZa3T+YjLjxrwqgBAxoRpSYYo3g5/FPF6K26wZm8vdO3dh5IMPiP4BDes2bURsfJx+hSLAPdPAMq5D/dUrC+A5k+wB9uzET1s2M0AZZ1HwwiOPIhYWhGsQ7EpiAWgWfq/E1MqyWDBt/WrsOHyA15zebduhU/W7EOXzCuaW7nEYPKZpzLlkBRkWYMqaVfjj6GEQSyBOk/HRo08iTtUYZCPJKh0ERufbrDjnduKVSeMZcCOZ9P1Nm6FnnQaIpvFFslF97qL2YAk2N7k+P+mt75+nJME3pTnRvOZxYodZnHqfIVYEAeReHWjUpZvCj5GAMMFco8MAw4jhdzjtMr6eOQP5VoXfUZPqd2JAu84gG2ybgHRFgkYDrCpg99K6LVJO9NiCKSijwKKgQF9pBJAvZN30b2LQulQP8pwFyM5zgLxVC/Ly4c7KQafGjRADGSGcLDCz2cS8T8/utchwSBZcyXfAqSgM9kVpEhJDwxHK77CwP6WY50U/vl6BhaLX0sBPb4Ns12uh/+7fFwWq8RjTm8WYB6nPrvrlVyxevBjjvv6GqzLSCNl7YD/Gjf8Wn372uX9OZGT9ZslETa/HvA+8DbLdGpDt2IWKOHk+CQkJzeBT4/3VRYmxxsxrk2TUANjEfCVzgp7iEXPhg2uBbGI2FyBbWkYmy0VtzJS8ftFOI/ozM9kC3wskQgyvYrGPEAfPy15R+CAhNg5Shtst+GcmY1Lj/0b/oy/RbRlMNlFdVPidiCNQgtscpIvvkXzTh9xcBxvWsaxHz2TS741sXfAmwBiItOBQY4eFhASCLB3YMGf6jCDKYLKRRJVAtphIH+zKX7C41kFWdyJUvi0XvVXTvnmzZwSvwdcyQAmD/aVpPj04Kgx1mTOBYqgEHwGwQFxXBFXG9xi4UYVHjfn7fkBPFsaWBpBhgEnmoEGASAJN5zGh/10owywJMCTQf68/VRuZTB6Q+n0Yk4WR6Q5mMfl0ebUBSJl/TxJuRaHtX2GFeDBoyc+r3x5lUoM/X1S/MM5heBjRAkfnoUyHGWAy2vV/Curdqj55q8/LzxssgSaPKE2CU7ah/YCH4IwqjZgaDeGwhjOzza46kejMRJNS4RjeqhYS3GmI9uSwJJIANgJTDMkMSUi4//r3/EVvR4OpzIU5xre6FYo4P2t5An1MGEgDI0eMxltvv4EKZcqyVIh6rNjo0CbHytLRDGs0zsqxGPfTFhz2iMII9HM6qI2o2ujF7SvRpGIyvn73ZVi9BbApQhJH/ZRAdcqEFRqnesd0eX0ocDoRGRXOSSPuw5yFoqqraQyyaa7tsHqFXNQiFZaLmuc43ZNeMMBo/oEVqhoCj1YKTs/diExoi3xPPbi0UtC0UK6qGqi2qrfZDYJNwS0cnCG+6g0UOm/RDDWefwyz86ATkAegOdA0Mpz/MlPhBr22rg7GjX5heCIJWRptfLMk4FDmFYxftBCZ8MLNhRnEGWjTSWyYKJ+GAR06oVn5KoiDhjCfl0Eow5tK+AHKyLNa8O6EcTjrdSHXQuw2hcEHIysp+pA4t/CO0hhcqle6HB7s1Zu5f8Q+W3FgN37ethleSUK9SpXxWJsuiCEmiuoDAVk0X9I1C2QLsmQL3vxxGi7k5jKT54GePdGwRHkGBL5cOBsn09KYzdSzT2+cO3cO+T4v1u/cyevbXZUqo1RyEjZu3My+b706dETBpcuoGBOHhlWqIsaiwA0Je9NS8MX8Ocix2xjcSAyPQKjFqrMBNaRkZ3EcRuDjyKFD4SlwYub8+dwexEQtHR3L4AqDBFBxJUcAgtEuD0Z27oI25asg0u3mtjab3JtBtiOHDmNQv76gNf6u2nUwc9asQiDb1Wu6yW/HhHEGJzJovE4eNw4Tx0/wr3jmc9HnKVivXbs2GjZuiobNmuCuWrWZDUl92jyGzcCdGAKFmcF07yKZp39SX6+NZLIxL+fl5SE1NRUpKSm4cPkSuna5T2ekBTuMGUwyAc79tGQxXn/9dZ7fY+JjsHbTBpHIousZAKMOMgWvsSJ+IIkxSe4VBsvOam58MnUysnU5fq9OnWHJz4eW60CrunWRrNgZaLNqFuFRKVuQIUn4fuMabDt8iN9x3/Yd0KlyDUSTJFj3NyTrAiOxJuYNAowlFCgKLkLFmCkTkUPyZdWHFlWq4uE2nRDl9TAoLbzZJLgkYs1ZeKy9NHk8CqwKbBpwf5Om6FOrAWIJSGJAyCd85SwWuC1g9qoOa/qBKeFdSONdeJ3RHEzjx8uSb42Bq6y8XOTm5yHP4UBeZhaiYUH7uvUYsCLwj/oRyV1Zek7gOoHJugyW3AdzAVyGFx9M+hbZujdQ1cSSeKB7T1B9Oyu1H80b2ZnIS01DpeSSqBAd6wfamMFmseCKx40JSxch12JBPjQ4vT64fV64PR7kuz2szmAygp9NJ7z0Qj1etK9ZCwPvbYsYYpF6vXzPgi2ncTKA7p8AvJOOHHw8dQpybaQUUlHSYscbjz6mf0/4OBaeu6/NxPlPj+NuKKn1fxA2/btd0lzQh+49mHVcLFhl8pI0f2/Xzt/x7ltv49WXx6Bt+3bYtHULfl21EmNeesXvkXgz28iIf5jpekNJ7Zt59f//znWzmWw0jxYqfHChMk6dT0CCzmSz2cMRYg8txGQjPzYiVbH9C8v9hc7E6XaR7AQGk437zTWa0AyypaalM3BLSkpe03WylrG/Krz2i/WGvl9ILsrLjOjRRZEr+OccQWhQfRKDbPHx8YYnW3F3qp9QpzkT4EUbE4EkiiOQxSwqZNJRPU1DOhc+iIXVIj4XYMgUDmrEAq6fW5KQ5XBwI1MJVbEhKr5VGdTzafCwXNSHzKyLfrmoVrD6tifbrRzTOvhinmTN74r/zdIksT3cvG4Tfvl1BWrXq4uBAwfqXhQGlV4AYKKjiM6QmZ6B7Oxs0W/8+UkBfJUrV47lnwcO7seGDRvQoWNHVKlSTQwGk1yA/u+f9HUgg35Gco3NmzahatWq6D9gQOFW0o2v6Xtm0MoMdl26cBFfffklkpKS8OxzL+jfF7JWP4hsfN8kkTYykWZmnQGyUbBLGnQCC2jSoaC2MH8k8L/HH38cd9xxB1566eViPdaMjNHcubNx/PhxdOjQCQ0aNbxhT7YiM1KqxhVUSOZiAOrmxvtXGGrGpGWevP6V79/Krn2tcwcHo6IdLFAlBb9u34vRr3+K2h17IDc0AU5LCGe5CSSqJGXhqe6tUE7KRJyHKomSRNSjS0QDmZLgaocBuDnw/kX/MXL2AW80476LBIdvUoMF3lfhebyo6qfUNm63mzfAIknDuX6+EzLNpgWZPOwcSjgybLHYne7DuDV7cMWeiFwlAh5Z4fYjFmBk9gXs/3ke5k0Yi9oVS8NO7FGGxItZIPQXRYUY8gsKEB4RKgAH2rgwBuWBIqfDJh+Dou5GmLSlSJCtULOJvd2tAdmuej+FN0XX3STcBJDNPF/+j5kP/0OQzZi72fOJGEiKgnzyaAXw2+m/MGv1KuRQMKObJXdp1ZZbbMWGNX4QJcwHdKhXD10bNkcCgFDN55d5UWEmgxWXIWk4Dx9SVS/yaNMt+IF8PlpXDNYJeU1FakCcpCCOmGO6pCUbKtb9dRArtmzg9a1u1aoY2qItEiAhAiqoTi55OFEXzJMVpAB4b+4PuODIglXVMKxXH9SOL4Vtu3/Dst9/Q75VQqfOXfHX8WM4evyYABuIZSUByVHRyMnOZiD5jlIl0bH5PVg6/QdEu9zo0qgpujZrziDbrswr+Oe8OcgMIZ6nhMcfeBBhDHmQ75oP30z/jp/S7nNj5JCh8DpdmDFvLvLsVh5Fzw4dBTssDGA44MKEGdOZCRTl9uDhTl3QumxFxJDvFsvm9LYylmx9s7Xip2V4fcwYHmd9+vXHq2++weAJzUcCx7y6gM71GASc4JEk7N+zGwf27cfxv47ir7/+wsnjx9lj0ZzEM/oQgRElSpfB8p9/gUTgu8kbyFgXKa5wuQs4W06AmSM7h+WBxHqlv3Ozc5Cfn4+snGxkZ2dyZbyMjAz+k5aWwUXBjIPW8GU//Yw7ypfzr4viOiKDzqCdzsSY+M23mDB+HP+sfsMGmDptmgjSmXkXSBQYshf2JNKnAoOF5bIQeGXF5hN/YcWfe3A07Qq8koyyZcvi/g4dMfO7KbDkOxGpqRjSsQvqV63B90FbDRL8ZACYsXU9fj90kKuuDejUBfeUqYR4Yn+R9JD+EMuMpJ/6uyZmY75sQY5iweqjB/H9xg3MoAxVVTzRtx/qxyYjmmZ0Kjiib4WoDzskGec1F16ZMhH5CjEmVfRo2hw9a9RDHF2HgHCocEsWZDjzkeXzMAOMwKgClxMFLjdvtvILXCigv90eZifn5hcgLz8f+S4ncgryRF/gQiSyKETi9aF8ZDReHT4CUSTBVAmOA4Nr57MyWPKaL2nweL1wqV64PF44VA3pkoblmzci1e0Sno+ahIqJicwyK+BxKIBIYsj1adsW7WvVRphHsOUYxFQsyJAlPP/lF8ixKQxKEijKfZMAfYpmuXCKLMB9YpyS76MmIdLpQVKBC0/27od6pUoxyGbI3v0gm2RhYO1ovgPvT5uCLJuFVT7lZCveHPkwknwq++MFV1sObE+LXi9vg2w3KUD6Dz/NtUC2a87lQSCbP1bVVGRmZOD9d97mhEVS6ZKoX78+Bg0c4gfZ/HuqG/DuvF7zm0E2Xu//y4G2WwGyAWHw+qJRoFbC8XOVcPpCIuITmsPji0VISIQfZKN9LrHP6Q8BbIZcVKx5ovABvXsDfzKwp+KANoMpTP2Q8KeYmBh/TQCaI434wwjjuRIuJ8sDxik5+WJdjwojYpneOYzEdFD8EmCykZpS5b1xfHwipByPYLIVd/AFdSSR/NEo6xIVEalntQQieK3v0mTtVeEvfEAg2/UqQxgIJH03xyEKHxjVRSkIKMRQMF2cM1sauNCCANkuXeXJRoUPZPkKJNXN1PaAtW/RT0EbP58WBp8vGQXqnQiPG4ACTw14fMlQNZJ+URjy33v4wRF/RxCBpM/pxqyZMwXLy2/sSxWtBMi2+7dd2LptM6pWr45OnTr52WzBFfLuadmSPVc+HzsW06dP5+CUfGfMk2Gr1vfi6y+/wTvvvIP5C+fhq6++wr33ttFlBoHNP79tHawSm1QVaSmp6Ne7F7Izs5CYmMiBsTHZWu0h6D9wMFre20r4yOjVMwszxFQcOXgIg/oPQOWKlbBgyVL+/tx5szFu3DjeogUfTC2VJYx5+VV07NxJ3GeQtpwCwymTJ+Obb75B79698fobbxXymKEx9Oqrr6JRo0aoWLEiRo4ciSeffgqDhgwTAZwxEejnJTk3wZOPPDwa27dvxSuvvo5+A/oXMvoW3yucjboaAhdPs33zVjzxxBOwyhb8tvMPBkPNLEBz1l0AKuIobqwUDdFf//P/12PvapBNYi82j8WKToMeRnZ0GcRVr49cJZLbh3zFElxpeLB5dbQoE4k4dwbCffmwqW7BYgvKkqhXBSN6zzV5dPHG0zQTXxucFEA2+5DdhCDlX5n5jOIIvMnWh4UZRKQNEW00jEIIBK7N2XUGq46lItOeAAfJRiWZq43GuHOQsncLasfbMO2ztxlkC2GgTcwPxhFgIgmvLd6Q5TkQHxvHABtXYiPAnbb/Uhqs0nGozm2wejfCLlN10f+bwgfXGy+Bdi+GkRBsSGx4bAWBXkWBxGL+K3ze64FsZmZdIbaffqPB89G1NnECqBYME/JNc1oEqyQdPizYuhHbDx9CAb9rCzPFOjRuhnZ3N+ArbT68Hz9t3sDfofMQY6VSQhIe6NQZZUIiEU1gm0ryUcF4VEl6KsvYdO4kpv60HLk2Gru6J5mpj9K9EKAU4fbhhYcfRpRkxw+zZ/KmOV+RkOpxIdPl5GRRuKKgbHg4It1eRLg9GNClCyrEJrIoOQMaLkPFPxfNxmVHDrN8hvXqjWpRyTh85CAWb1rPcth6TZti+++/8ahOLl0KZy6RD4qExIhIaOQ368hDyaREWLxe5F+8jIr2ULz4wAjEQ2KQbWfWFXw+fw4y7VZ+HrvXYMOKqpLEYCLAhFg9o4cIJtsP8+cjxy6qpIZ6fMymYRDAYmHGDMnOYl0uPERMtjIVEeV2I9QkJTTP4cQY/PabrzB5IrHNgFdeex19ab0x/ECCk1aaykywpKQSQm5h+ICakncBAE2DYhhf6++IxjIlj/bv3Yc9e3Zh3549LE+nuYBYxU1btsQ347/1r3fmJNmsGT/gi8/GcgVYY5UKXo8Kb74KrzoipgmsVfT/CVOmolHjJvBRykWScPDP/Xj95Vf0uEV8n76VkZYORy5Bx0BoWBgSk5P83mBGTMDjQZIxZepUxCUl+4c+V8Xl4h8WnHMV4IPvp+GCBSiwKVBkK4YPHY5NWzfg9OEjCPH5kGiz49kHRyE9NRX5Xg+zrKhfk4/bqp1/4PjFCwzwtG7YGHeVKMmya/L2CvF4USU2DqVCw4THms7KJHn1RWj4bO4sHHXk8rnKRkbi8T6DkAAZFB2TOMeYGwjQyweQAi/e+I7kojKzJbs1uwedq9ZEIiwMSNNM7SIg+pt/IhUqM7UMppfPT8UX8YbXQsUCqJqq2BwZ6wlX3KXYk/jDKvgZ4jUJnzz2FGJVUf2Xvkf+da9+MRZZdjsKbMTiNAoJ0NwjsdSTwEMnS8nBzE0q/EFFVcijkO6VgMEIjxdta9fBwHvaIMIrmHJ00PezLTJe+uqfDLYZbU6/Iy81DwF7ClklKPBSTTiIcUagXYzbizrRsXj4vu4obQ9j2Tv3NKNoEBW5IJDNasGhAgfen/E90mwWHrcVJQVvjhiNklQshb31hPrgv1Vx8K/EKbc/e+MtcPU6fnU8UlQ8EGx9cfV8q2L37t2YOXMmnn/xBZQsWbows74I258bv+v/+Sf/08HnvwuyXRVPMpMtFD41BgVqFZw4XxEnzsUjPrEFfDrIZgsJZSKJAbBREj7Yk02VLXA68xnoMpO8RKx6jfdJyQuSi6YRySuaSV4BFZ34otE//SCbSRFn1ASICAu7qjJ1sfssSgx7fcjIzGav1WuAbIXBCVoq8wryuaAAyUWF6ee1DwOgIwknaWLjY2NYLmpoW6+1GTRkNbk6yBYRHiYaU2cgBYMxvPbQAqlJcOtMtqysi0iKV2CVjgD5qyH7/kCIchqKnCZyeLzhuDZ0fRtku/EJSQww0S9cjny0aN7cL6UkCYABUomIlLQoFNAIaZdhnG4ErPwRCXj3vffQtWtXbNq4Ebt+/0OXJgN5udms34esYMKECahZvSY6dGzHGWUGJljuFNhwM7No5UqUKFXaD/o5C/LwyOiHsH/vHpQrWxZRUVE8kROD7NSJE3ybvSgD//qbPBD5j16R05+N11QcPXgIA/sPQBUdZKPP/DBzOsZ++pk/aC80+eiMvnfefw/d7u/hB9mMTQQtOMTYefO117F06VKMHj0ajz/5tP8eRIAuYfmyJSw1IVCRpAdRMdGo16CRuKaxySbDXGYOsMM7+7/s2vUH3nr3Pdzfo0ch0LEwU67wezd7s9E7Tk9JRfu27fhDS5YsgT0kDBdSLuDSxRSkZ2Zg6APDCi2KRlUzsYG++vAzG3wqMxYp6+DP2BfzedHb/m+PwouKCPzdsg3rtu/HiJffxd1dByI3JJZZbFbVjVhPFhom2vBIm1rswxblyYVdK+BKokUVOrgeyObvM/5pzNjSmGEPcxvdOHxzIy1b1BxeHJVajGnxxiR9Ag+Ww9KPaePgkkORaYvBaSkOny/dhBO+KGTbYuGWiU+kItKThzBHCg4s/xErf5yMWuVLIkz229b716bA7G7yZMvPQ1xMbBDI5oaMK7BJp+Bzb4fFvV73ZMsSJq+8GvOurYjjb8hFi2lkw+PUkLsX/y7+s0A2Blj81UMV5Mlg9trOMyexeNMGXPAU8MaVZkACve5r3hKtqtVi1g0dWdCY6TZ37Rq4FNHX6XNRXg2ta9+NTo2bsX8ZAQA2WoLgY0bOxrMnMHXFT8ixWRksEGCCYJRSdUEyQaeYJ8rlwXMPP4oQWPHpuK+5sAB5YdE9ERBFB43lEM2HULeXgajHBg1B1dhkrNm0EWv+3MdskwzySlPIJ0riDXWkR0Wv7vfj2IVz2LxnFzy8qZeRFBeLe9u2weyFC3m9rJBcAt06dsF3P86Ay+thxkyEx4cne/fF3XElWKJKbLGiQDb6LB2GFxclrMI0FaMGDykEslHCJMQtikXQ+BHPT6yjAMjWtkwlRHncXAiBzepN6gTmD6kynn7qCWxcv5Zn6R9mzUat2nV0aXjhLVVq6mV88vHHWL9+PaZOnYo6desXYkZTnzDWH2OdmDJxAjat34B2HTtw1eTkpJLCX5FN74UNxMmTJ7Fty2as37gBbTp0RP+BA65KKtGcu3jBQrz35tv6M1y9ohhJQiP+NMZiIHMNWK12lC1XDiWoyEPJUujZtx/urFGT7Sronnf/8TtGPTiCE8zG0/N5ybzFzHLXveNEnCEk8AQ4Qrbg51UifjEASAaZZMBhtWDpjh1YvPN3pITZGfi9u1YtZuYvWrSIwSACh4d0746qpe7A5OlTcTE/j8cHAz060Eb9l4BXxedDqE9InWnsEEjzQJsOaFXzLoR63dy2xADLUazYevEUJixbAofdxqBVxyaNWZZJ3yPmo19ma/QjWUaG5sGvu3ayFJQkqDVKl8HdyaUR5fEg3OND4zp1ICk2fD19Gk7kO0RBEj3+Cuw6xM9oXBILjO5dMLo17qfU123MMqPxLwqgEOj93qOPIYmMtn0qf48AsDFfjEWGzc5gufDd0yuCUkKWpLhU3MEiw6ezZknSGur2MVBH80RieDhKhkWiQaVK6FyrDiJ0aTq9V48Mfh+z1qyBQ5ZgCQ+DxW6DzR4KOTwMCAuFFB2F3SdPYNvOP6BqorhItMeHppWqYETrDohn9raPwT2/1Q71DwuBiwr7Lh4uyMM706chPYT8slVU0mx4+8HRKKF5GQAM9mX7TwcLbiR2uf2Zv98C1wPZiu1nQcm+YA/nwAqhinld91INzJW6cuN/uQrof/q4uRUgW4DJVgVnU6rhYloZ2EJqA5YkWJVQ2Gx2BtkURYFi0/+mOJ9JAKpO4LAwO5n+Hx4aqsvmA/23KLsxsaBbmHCV5xDqFYtEa2qApOPPJRcxFCgSIPY0HWEh5PYrks9if1Nc4E7FGTX4VIkZ8WRLI+W4vSJWCCpha6pyqsNQMvLyC+BTveytVhwbzQg8mJyjhy3EfstIz0RsXABkM26xWKBO99gikI2OyIhwP8hmfjwzI4IzWSqKBNmkgjUMshGT7TbI9vcnV3+gaao8aT5rgNau4sSx44XYh9RJly5eiB9nzkLze1rgmWeeMVXTokFlQcmSJREaTuwffVOuyTh25Ci+/OoL1uuP/fRTDsqfe+ElDB06lDPR02dMYylay5Yt+FZS0q5g7759KFWqFKrXvBuvvvYaYuMTuB+5nPn4x5NP4bftO1CrRk2ufBgaSnlUH55//nmsXb0GjZo0xtfjxvPAF2bYYishDhVHDx9BRuoVnD97Dp989AHfVZauCgAAIABJREFU8yuvvcHyScrCfPrppxgyZAhnYgSYILKrjz32GLZu3oJ33nsX3Xr01Nl9hScM2tANHTwI+/fvxyefjUX7jp1F8EdyG9MkMfW7yShTpgxLZK+WlIr75LtWZb72kAH9cfDQn/h47Oe8QTEMgoM9GY27cThy8NEHH0LyqUzXpT8FBXlwOvJw+PBh/00bVr8UBBNo+tuu3bBYRbESmiwfe/ghNlse+chDqF2nrt8rz8giUKt63R5Mmjge06ZNw2effYbWrVv7mQ9G6e5AFbHAZojZSiaDbPblunld/Npn0gFdNvqn8Jb9cWzoMeJppFsiEXVXM+Qp4fBBQbgvFyVdqXi6+z24K7QAce4sriYqih0Ylyl851fLRQvfTqBaWeGZVyL5JW9y9EIfQU9R7KLk/1wwGBfMaQz8Xiw6RrEPsQiZwTPj9+LUxXEWAzdI4AL5s5FENM0ehw1ncjBjxzGk2RJFW0pkBO1CjCcXKbvWo1nFJIx79wWW5gm+mshuCVBfBGOGZ6PT62UJWLwBsgnXUOJNQZLMINta2JUTsEgmkK3YhMzNB9n+t7rv/w/XMYBa3uAS20MmBomCdGjYcvwvrNz9B87l5rC8jDa89P5DZRn9unZBjZiSbAwuaj+RfxiQCQ0nCjIwc8kSOLxU0IIYbV7BDoGMe2rehQ616qB0RBQDAU5JxsZzJ/DdT8uRZ7Ox/UDfdl1AuUvqHbnw4rNpkzlGIpDt2YcfhwUKxn77NfLsFmjhobDYQ5DlIL4dEB0ZDs3lARwOBsCeGDQElaMSsHrzeqzavw/ZdpJ42eCxiH5KVTqjXF70va87SpUqhxnL5uN0ZhqDAIP69mF/uBnz5zEgVz4mHv2698aRSyewYuWvDD41u+tuNLujImonlUa8DrLtykplJht5slHvfmrYCISDAGrACRVfTp/MawOx+kYMGQp3nhMzFy6Aw0bmUDKeH/YQQnWfKwc8+GrGdzrI6MYjnbuibdlKiPF4YOfKrTq7yedDysVLuHDuLNJS0jD280+RlZHO61bbtu1hsVqZqVW7dl20aNVSFCbQNLzxxhtYzgxwldnkCxYsQlRc/FUWBMKPSkPalSvo3rkrJ8No3p8xayZ7rtHaaAx+Hv8mn2Fz0QJzn6fZaMO69XjrtVc5eRwRForo6GhER8dy0i06NgoxUdGIjYpFfFwMFi1agI0bN/IpKKFbu349jBw9Ck2aNOONAh1CxinkvdR/aD36c99evPzCi/4koYUKjKkqt5c4l4b4hARQVj+YBW4w2b6f/gPik5NMmXdxLaciIdNixfT1a7Dy+FFkE0BLxSvsNvjcHoR6PGhd7S50b96KrzXuh2k44yKTfNG/CVQmX0PNIjOzkliIJA0loIo8A6M8Kkbe2x6tq9dAOIFs5M+sKEgD8MH8WfgrO5NlkeSbPLxPP8z8bpo/ISmEwXrRCfIoI1muIqr6EsBHv6U+REBepNuHSJcL/xj1MBLDo/H9vNk4lHpZB9WNtybOZ6WNWVQ4tKhwZLo9uJJN8zRVUAXsHi+iJQl1q1RF1TKlUSImBnGR0YhT7CxhDdXBN3puh6zgoymTcEXT4AmxiY2eosAeGgLFaoM1LARSeBh+P3EMWW4nFElGmbg4DOrQBQlyCKimLcnGuSAKNPZ/DCeAz+MGwV1UTIHGMc1nxB4lSJW2ivQ3zRaZJH8/dwzz1q1jQI7andri/vqN0a1uIyRAZT9JYs7JXiG9NeZLOjeBbCRDPeTKx9vTvkNmmA2q14cqsg1vDx+NkhDgIoGnRgGK/x/m/Nv3cLsFbrfA/38tcCtANmKyebQYuHyVcDblTgGyhdUBpERYlTBOOFiJ1awokBVhj2TIRXk95WaSdQ9lH68zvL4TSUffThS1q9CRA06cGCCbUFWZChPqKJs/Va1vjIw1ON/t5rU5zCY8of0e7oZUlLkrtO/Q70AvHEogW04e1SG4DshmBAwcBMDCnhRe1cty0eK2seatnvgemYD/z0E2B4FsJBcN08PoIsDAQGATANnIOy4zmzzZLLBb/oKWtwoWdedtkO0WjevgLblAfQVdv2G9+gygcH/QqZiB6lzihgxjf7YNlIAJEyahcXMCywSbgM61bvUajHnpBd760PlI7vjyq6/izz8P4oEhQ6FqXg5Cxo37msG7d999F3MXzMc7H3yIbvfdrz+5jMuXL+P5p55imScdBMKFh1O9KMDjdeH06dN8vTJ3lEWIPYwDWcr+PzhiBLp0u08EjZqKl158ESvJ50WjjGxAZkDgED0zAUWDhg7BCy+96JcxEDuiMMjW28/YMrL1zATw+dC0aVMec8Rmu6N8BUgW8ssRI8yZm4fxE8bxZ5q2aA5IwsiYWos9X9i/MADYGKBn757348SJE/h2wgQ0bd6ikDTFYOrRBGfIYwvyHGjSuLGfkSgotWLjQOaUlF0g1lnd+vUYXExMTuZse4fOnWC1UQgqjiYN6jNAN3HyVDRs2ph/xjxSnaUgZBAaXnrxea4yRO9j/qKFKFmqTNBmq2jmzrXYU9zvigGD//Zw0EE2ArWoAiYBAEcuXUG7PiNQr/sgZEckc9VMRfUyi61DhSj0b1QJJZzp7M2maG6dxWa0SOE7MkA2IZMOBNgB5qfwnSH/Ht5I6s/JjAkefxSYF8HOCCp0c3U7BDPhigfZbqwNTczo67wLka+3oMBiR7YtEpet8Rj7804cdCjIsseynJQ2gJHePNjTT+PAmiU4sGYxSkUIzzaqeGL4AJlBeuprZpDN5/XoIByLEwFNFD7wurZB8ay7DbLd2Iv9258yWw4QyOaUgStONz6aNhUXJB+ybTYGEqhoCLFu6IiPikRSeCTC2V9JZc8zOmjjSRt+8jVLL8hHSoaQ4hGYRn2GGCyRbg/i890Y2q0r6lWvAcpVbj53CtNW/ASH1cr+lv3ad4GATCQ4NA8+//67QiAbSVU/nzAOeVYZdzaox9Us58ydy/MpzbGpF1Oxa8tWNi9/ctAQ3BkVj807tmHtoQMMsl0m7ydFrJFRsoIEH9C9U2ckJJbE+B+/R5rHifCYWKhuF5LLlMKRE6eYpVMyNBwP9BmCpRt+wamzZxARGYZoixW+8ykYfX8PNCotCijszkrFF/NmM8hGa1fF2GSE6dUzPZKMk6mXeW0mSeCoocPgJrnognlwEEADDVUTSzOAQHNKvurFyYx0ckxEtMuHhzp2Rrs7KjPIJhUU4JXnn8fp4ydw8fwFeL1uXhsC1d/EuOcwlNcVMReXLl0WX3z5T243AsuGDxvqT9p06NABH3/+eSGgis5hMLy/+fIrTJ08hc/bvcf9eOu9d0Wiiit76/YUVKXSPF8Woykx4hbBWizqEPOoDAs+eO8dzJ07V/QnRcE/nn0eg4YM9icUjG/v2rULZcqWY0DRv+5QVU89M28USqJrN6xfj30q6Qqz585B9Ro1CiXz/IoNPelMyT5jPROm0BqcxESz2nEJGr7bugEbjh6CS7FyNVvZp6JMRCSe6TWI2ZsE7nz943ScdToYvIqLjuEk4uWcTPaRoWZKjI1BqKQgMy2d/Y0jPR6MatUebaveiTDNy/E4lc1Yf/wQpq1fizwbWaZIuLN8BXRrdS+mTZoCt+41xveqJzmYeUVSUKq2qZBUlYqJCEZpuNvDbLtolwvPjRyNkhExOHn6JDJ8blhCQ7jyHCVBw0MjGEwlSXQOgDOuHExbMA8FNAfQeVweNKxSDT1at0E0VRrWtz8MlmddYdZZlNUGuyZzQRAC5LN0BqxTcBX8nYD7KgBK8686sBPb9u7mARsqyXhp0GhEEqjvzkNBVhZyMrPgzEhHSH4++rXtwEAZzTf0yr0s97UKDzwL4JZkls2SF97qQ3uxbNtm5Flt3HcJoBvYvgNalK6ERCIXwAe718PejcTKM3dj9nKTJeRYbTjozMNb301FdkQIZJ+GCpKCd4aPRgl49XsR7M7/ds+pv71Y3T7B7Rb4D26BWwOy2eHR4hhkI0+2k1T4ILkF3N5YhNgjERISBrvdGqgsarPCplj9fux0T7S/YbmoJAm5qE+DrFeUL+51GCs6McvIO5VqAtj0+LGwMqvwGcwKquw8YVcWFRbuB9hEIl/QyOh3hG8JJ81AhXKXz4eMrCwkUuGD4j3ZCm+qigLZzGy34Ac1fnejIJsR5Pg9O/Sg4nogm/m6ZiabAbKZ5aIEslmVU7DqclEBFN6Wi/69OSOYi6jzF3UPMAGy1WVQjJhnis3OC/3sWT9gwrfjuYLMW2+95YcByFvsyF9HGWRr0qI5Z4t5q6Mbpf/x2w489cQTfL6FixehXIUK+P777zHu66/x7LPP4vPPP+dM9OuvvoZnnnsWJUqVwsJlS3TAR8a+ffv5+3kZGXo4pXKgb4BXfp8qAyKXVFy4cAE5DgdeeOUVDBwkDDih+rBo4UIcPnCQ/dw2rFmNyOgotOvQic/ndTuZyTZoyBC8+OIYP5BG4AeBbFu2CCZb1/t78e9og7J54yacP3saF8+fw6ULF3D8+F/6q5EhKwoXc3j40UeY4fXjjz/i4w8/4uz7vAXzUaJMWT7PmTOnuD1o/JFPFwW1NLYMX7Rff17BwN29bdoiJi5OBOyFGHqAPSwUL7w4RrS7pOHQwYPsvUZBLgW74aFhiAwLx+49OzFi+IMMUv6y8lch0dUZf4Tih0dQWE+Yh4r6d9fhCenH+XNR9c4a/PPgbQ2FuO6CfAwZOIifvVWrVvjym3F8zgCoJJrEHyz6mWT806vGs997R9+AsaW5yXfu7/V9/V44q0EyNwIBFHwwfhrmrN+FCk3bMyhETJIItwMlfBl4uUczVLLmIdadxf5sCm2+/C1hbpEAbC081ALVbRmEYpYWtTd9m3wjgezcPN6wRUVFIMxGeXQKzLlOmwBdDfq1/tB+BhEBnVcx6cy5Iar0WDhXFPh8YQNzLipa5JQqhD7m6pqCgWh82AzTi2fySjYUWEOQZo3BxhQV0zbuQ0poCeRawqCpEsJ0+e2xzSvwUv8ueHRgdygkP6dnLQJYZE82r08w2WJj4fN4TSCbCln3ZNNcv0HyrL4Nst2MwXHdcwRAc8HYIXkWVS20Ycn2rVi86zfkk4STWC82G0qXr4CjJ4+LpAIxbUiOx10o0H+MOYiCKwJ8SiUmw5njgNORy0zHcK8PNWMT8OSAgcxWo831lrPHMfVnAtmoaInMxuPE4qH1h3yfCNwjxlaky41nHn0CMhR8Pv4b5Ftl1Khfh+d8AmDoGXr1uB+pl1Lxx9atCPFqeHLgQNSJTmTQLh3ABWh4b8YU5Oh9tHvbNmhWugqI9/vTjs3YcfgA7LExqNu4IdauXQuVqhWT95TXh0iLFR3atMVPq37llm3RvCmO7d0P9UomGpYth0c7d+dxtjc7FV9S4QO7lUG2cK/EJvQ8R+tVDy2qD2FuNx4aOgwupxMz5i9AdojC4EeIl2SvYswSMEC+WFZNB9k6d0G7MpUQS4UPvF50adsWVy5eFJV99TdhKB0CkkrBkDMrJpKTk7Fo2XKEhYXhzKmT6NOnD7wMOIE9zRo0aRywM9AnbVrLOndoj8s6A2zhsmWoULGinw1ujlrFvElJO3+euVirgqKSMOIZBMg2fty3bEtB56R18Muvv0HjRk31ypbgLDsxuIklToWcqLLpjBkzoLE9iljtzAAHtSsVV2jVvJn4tSZzJT2KIcwerWY5izn4D6zbJJmU2NMrU1ZwChom/LoER1JSmRll1zQM6dkbKUePoURMHO6sXB0T58zAuXwHR76j+w9EdHg0pi6bj9SsDAa9HujXH8mhcViwbAHOZ6bD7nZj1L1t0LpKTfZMIzbaOXjx7vdTcAk+Bs0I5K5Ztiz6tW6PJXPmcLKJ/vh5COQHZrEwi7LAIuNMXi57kBFrLt5uQzKsLJEkQG9kn74oFRHFaxYVWDBiM7HC03gFA2yn3Xn45McZPI7oSlRwoG/zFmhdoy4zW6nl6RkJdN62fzdWr16NWtWqoE+3bogEFQRRsePkMTiIWWexoMBLDnoSXB4PPB4v3CpVAnUj1+PBmax0nEq5xNVLrRLJqfWiH7SikT8brUdeH5Kg4d3HnkA8S1R1FjUxs3WPSZK3UgGXVGhYvnMbVu7dDfK2I7ZbiKxgZJ9eqBgSy4VaKDojDjxJXYnJRpJPAyijsUb3Qu8+12pnTza/XFQDqlJ10WEjdLkoycpvA2zXXYpuf+B2C/yXt8CtAtl8apxe+KACTp5LRGJSC3jVeNjt4bCTfF8veGCzW2G126FQ0R+S13NFcAKvLGwFRetvZHi4Lt28vl6JLRVUUfiASCBGTQDasFHST3g2Fz4MBSZ9N7gmgFiDhB2V35JJ33mSXRnvqahyvZdIXllIiLsmyCYCA6OUKS1ZpDH1aVRdVDDZbhRk4yIEGVnXlIsWB7IV5cl2rXFA3rV0PbfXi6ycS35PNkMuehtku7mziJClBTqqsMUgSFbUAaWqhwbIVq92PUCvLnvl0kVcvHgRMXGxqFChgj/4PXLkCHv/CSYbBaAytm/fjhdfeI5BI2KMUT8kkI2CXatd4eB27NgvuAoNbXTef/99zqQT9XTCpEmo36SRvrmX4fX68O4bbzIIsWD+fCiKjF17dgeNsgCgQP2cwLo1a9bghZfHoP/gYTpIIwY4BaWHqfDBgH6oVKkSFi4WhQ9mzviemWy2kBDeRJg3gVStjBhg77z3vi4XBdavXYdn/vGUHkSJClsUlJNsISYmjn3KqLovIfqTpkxG44aN8PTTT2P9+rVo0qwpxk+azAElZdEffPDBq+SHBshmsNsM7zvh90LMtwDYFh4ViS1bt/P4p3fkLCiA5vX55aIel5snPEdOFj54730GdqiAg7PAjYspl3Ep5TKXL6Z7sdntyM/LQ7OGjXkCWrHqV5QoXYrboyiQje5v965dGDlMFHCYNW8eatSsKYSARQnhdZAt2NMhuJebIZybDbKJDRoFygpLzxp06ovYWs1hL1udK2VaNC/i3Rm4t2IshjesgARnCiJ8BWzgb8yjRUOOAuQU48vPuWCZDQF6Plhw7Mw5zF24CNt3/MEgG/dJRULDu2tj1IPDUKNyeUiqh8eNbg1dqGmuJ0c17utaIBsBEYX8Fs293e/BVpiJZ/gbFV7ijE0Zc1b4+ciDLdMWjYv2ZIxdtgV/OsOQY4uFV7ZxNdYIrwP5J/Yg9OIRbFoyjVkRCpfovnoBpmsVeLw8fxQHstmo8MFtkO3mLhLXPJuJmSqLpIBfLioBY2fPxCWHAw0bN0Lt2vVx6tIFLFi2BF7ZwiACSb4IFCJ5HPtk+gSDREjdNAaumtRtgHsbNMOhI39i+287IOfn48UHHkTpsAjYSPoGCZvPHWcmG0lSaSNsZn3QfEGAAbMnPT4888hjvIUfO+EbltzdVS8AstF46dmzJ1IuX8bvW7aBKpwSyFY/mmzdyTMO+DMzDWMXzeWqgHQQyPBsvwexc9dv2LB7JzPc6LnYooAkZ8R+0T2nLOzLZERmutxU1VgSFudS8eHjT/Iz7c1Ow5fzfhRMNmioW6EyM3ho3qd2S83ORn5WFu4qVQptmjSF6tWwcdcf2HnhNGR7CMonJSOEKnypGhweF3tGWSUgwkmFD7oxyGbIRZ95/HHs+e0PVKpUARUrVkb58ndgza8rceSIYIqPGz8BDRs35XWC7A/eeO0VXLlyhX/32htvoTdJYkFA1jeYNEEUSrizZi3MnDtbTyIQFi9sEk6fOoFe993Hq0eV6tUwZ8Fivy2JGZC6lhzeYNP5E2omc36jq5qZ+Dt/24HRI0fxr4jBNn7iJDRo1ERPTkk4ePAAXnvlVbaG6NO3F958800sXbQYL7/2Kvr1HyjiBbohvaIoB+qajBPHjqJvzx7cb8NCI7Dttx2iwqQuSzFkp/T/YO8Ynt2oEq6mwsvMMAWZkgVHVBc+njENWQxyAc0bNMCfO3dC8vhgt8gYNfwhzFwwGxdzs9kP7ZG+/REfEYePf5gIpy4P7dq2A+rdURXzls7HifRUZn8SyHZPlZosi3QQCLp2BXacPoncEMHQIsZmnTLlMKpdV0RAYiCMWHM0umndoe/RPdOKdwU+vDd9IhcUIPDnvmYt0K7KXVyNl+ScYZooJkCgtvngZJskM+BLFXo/nTsDx3KzuTCH3etFv9bt0L5yDUTpwuHL6an4ed0GtOzYAZLdhgkTJ0J1uTCsbx/cVb4yxxTPf/Ex8qzEmrbAaxGAKJde0AtkUbtzcQKrDU5J5UIT3A9UqpyqIUT1cXEIxasxyBbjdOL9p55GsmTxg2wUtxBIzww+yYJ0qJi5fg22HjsKh93KlYOppepWr4FoSo7m5SMpJATVSpTE3RUqIYrANmbhehnMNKr50r0RyJZjVXBK9eGVCd8iPSyEY78a9nC8OmgokjQfIjy3Qbb/xQXt9qVut8C/bQvcapDtxLkKOHk+CQmJzeH1xcFmD+fqoqEhIbxXtNoU4c9m0T3ZyAdTry5KjHdKvJBdWfDaEKxvMtMtiGmWlpGN2NgYWC2ETNBmVyQsCnv7GynCABmA8Cf6TLSudKN9hUFOKOolG/sZj1fjPXBCQjwkh1uvLqozd/iibMweOHiB1wTIRsac15KLmi9M5+CgjqSbmVlXFT64Vk80GA85uQ4GUcLDQvnj13NbIpCNGpVAtoysCyiRaINFOwQC2YjJRoUPuLoo5+NuM9luxmxg7nRmjy2WbGk+fD/1O87CG6QV8j3bs2s3tm7diqrVq6Bjx85+3bURUHbu1BUlyooiBQTWfPTh+6KqlcuJM6dOw2a1MDj317FjbPhPLDlinBHDa/bs2Tx6KCDuM6A/Bg4bglKly+qPKqSnjqxMtGpxD/d1kgcZLCw9xNU/Kzyt0tPTmf1lgGwUvJqDcJKdDu43QIBsSxbzdw2QzWIVpo50Hu6/ksTyGELXA55s4MpqUyZNRPXKVVC5YgVMnjgRO3bswKuvv46+ffvzBoWqia5c+QvatWuHsV98jrTUK1wUQsgwJ6Fhk6ZMiyWWnPngdlc1nDtzClMnT+Jfkfx05OiHhRRTZx/RZowYIuRr16lTB/7cyBEjsHPn74ECFpRhYINpHzMXCskPaJOsSQiPjEByqZKYPHkyYuPiGGRr0bgxf2/V+vVISE7SQbYAC5ImPsO7i+73wSFDsGfPHvTtPwCvvvE6bxSNTRHNQ3SQpNRguNH78HncyMnJ4YxFoICGCNSprRKSkm+6V5t/86MR88qK9bv2Y+TLH6BWlwHIskZxEYRQtQAlC1LwTI97cLfdgThvJuxeZxCL7UZGIknvAVW2wi0pmLtoOXx2O3r2GYBzFy7jlVdew/nz5/ndEEMuzG7BR2++gsZ1a/kZbUVDm0L+bIy9G7kTs4xJfL5wdVnT6uHvI0Uz9oKvFgATRYVJBblKONJt8VhzOgszfj+DjJAE5MnCl4HaNjI/FfsXTsPWpbNQtUw8bCox9wRJTiWqhH7QMHB5vKCKQVeDbF7IUgYIZPM5t0H23paL3kg/uNmfEYAWbWxluG1WnMl3QA4L50qiYpMOZLoLGIRyWmS4JAmzVizBqXTiiAFlo6PxwP19EaqpbL4ukaeUzY5wWBjk8kBDQXYGKkbHwcoOnD44mJmjIVXzwiGRFM3o0ZTWEbEQXZsqRQsJmsIsks8njoPbKqFW3TqoXr0G5syZw1/s1asXe23t3LKdKwI+NWAg6sckMuBHPlbz/tiGnw7sQ65NVPolH6a2devDl1+AXfv28XxMdyuRP4nNBofPy6bsBILQBtsYIdTHw20hqFm+AlL2HUSTSpUxqHUbzgLvy07HP+f8CIedjH4ljBk6EokWO6gg/dxVP+HguTMIUax4+QGSvYl5OAca3pk+Hm5NQ4yk4NGhwxEv25EDD97/bhIDQFQtdXSXbqDCBzE+L2weH4N1FBMS/kDvSfN50O7eVsjKyIQ9PAybtmyGxeRpsmDBArz/9ls833fs3BUff/oJtwMxTLu078hzOB2Tv5uKurRuBKzW8MvyZXhlzEsgT7N+AwfgpVff8INsfuBer7ZMayatvewPqSsjgtlgPOcVIV9nbzJ6+5oXfXr2wtmTJ5gV9/jT/8CIh0YL6Ei/ryspqejfqw/cHieWLlnObO/O93XmZ/j5l194U7BlyzacO3uafyaY5TLOnzmLH2fP5LmXEmnEUjcsFPzrqmzhta9a9RpsySDkKaIP0Dgh0IcKdzgsMi5CxdjFC/FXVgYDOsSubN34Hmz7bSsOHT7M99usaWMcPHQIGTm5LLN+tE9/xEXE4cNp4xmspntrWPNudGl4D+YunoeTGVd4Ph3VugMaVa7O97/t2CF8v2EtsuwKnIqFNz4kj6xfuiweb9+dZanUz/I0N1tv1KpQFZF6mpNknhfgwZjJ4+GyUjENFT2atUSv6rXZz4zYXyRTlryCRWiOLYV3nIwsi4Llh/dh3uaNLDulc7SpXhMDWrRhBhi559A4n71iGX7/6yhiSyRj8IDB+HPPbmxavx5J0ZF4dtSj7I32+vivkKJ54bIKtqxxGEklYyMmvFYllqJz/KeR/5uGZKsdyfZQBsVKhIWhdHg4Wteph2i9eAqdzwDYHJKMy/Bh8vIlOJiagjwC9BVRBVmiAiKqqIZMz0ObSGqLOKsdfdq0Q9PylRFF3kC6DJWLkjDIBuRbbTgL4KVvv8KVEBvPU/Wi4/F87wFIVL0I815d+OBmz9u3z3e7BW63wL9/C9xKkC3fVxEnz9MfAbL51FjYbZGw2wXARmw2q+6LabEI8gzDXZSEkGWdyQZEhkewykDYLxQ+AnZlwnaK1v1gkI2tdAxPtSB2vf/7ppoAFD9E6XZlBv7kJxbp9+C/E/28BLJlZWUhPiGuGJCNwTHT5kSXk+U58hlku1bhA/MjB4NscXGxsOoU8qubJ7ixRChJIBsFm5Gh1wfZaEH2+jR4fF4G9sxMNqqIP3O0AAAgAElEQVQuaniyWSxpkLXb1UVvxZRgBtkoUPzl55+4Cpix6TUolmdOnGJZaMmSybi7Tm0dLAkwyO5t05oDcH+ArTMnFy2Yj/feehtlSpfExIkT0bVbNyQkJSIhIYE9Xajz33nnnejXpz9XKjt36SL79NxZ4y588sknKFeuAj92XnYW7mnegoN1kncEQDbB9xH9UzDKCAw8c+YMXhzzCvoN0eWiJs85AtkG9e3Pps0tW9/LgFnTxg11uegwvPiiMDw2DiEX3eYH2Qz/M8PDzud0om3r1iDG28+rVnNBBTq2b92GRx55COXLl8fS5cv4ZyQZJWCxRct7MG4cSSvF/RuHMc4oWJz1/Qx89unHwiA4NATrNmxCaLjwnKPDGK/0b74XScOkSZNw6OCfsCtWhNpDEB4SznLS0FA7zwNE3f3www/hzC/AuPHfcnVTOrfIwovD43ajcb16/O8lK1bgjnLl9EyxUamFRCDGpwWDb/6s2fjww/cZGFu9bq1+b0BOVjbuu+8+fs/LflrOmxPeAGsqSGq8a+dOzlg3bipkOPQMBPZ99c8vuUrrk0//46YCbQxS6vl6j2zDmI+/xtoDp5FYvy2b9NNB3mtNE4CH2tRFSWcKorxZXPlMGHlfn/JsvEvqjT5JgHkz5y/F4VNn8eW0GYBsBSQZe3buRL++fdnkmH0CNTeSY8Iwc+oExIZYmVF3NZtNjLlghuP16rb6veJ08EMlrpzOvCnMjtM3S7rcmz3i9KqNheefwvYEBtPRxyb4YchSInFeice7C7fitBaNXFs0s/msKhVAyMHFrT9jVLd78dyovlwVz4+tmdcxkou6PXDk5xcNsslpsOIkNNd2SJ7bhQ8Kv59b879ggMMA/UkmRkBBjsXKIBgBX7Qppr+JIUN/00aeRG+zVi3HX6mX+QYrxSfigc49QSOP/lCYRuAWSTWNfxOvmDb9BFiRX9K6A3swc8NGZNss8Fgt7NXEoIwJfKF/E/NH8RErFOjXfwB+nDeXWW/EZLuzWg321KKDmGxXLl7Gzq1bEe5V8XT/AagXk8jAyEVo+GjOdBx3O5FL1U8lTVQ/BdCjUxf2Cy2RlIQySaVghRUFcMELK+au/QVnUi6x6SzJ6JPi4rHip2XwuXxoVbcu2tWqh1JQQOkLGkn7stLw9dzZDOTR3PjasNFIVELYX2r17h1Yt3snB6/dW7REg6p38X1vPbgHK37fxuO4QaVq6HlPO76vHLjx1tTJDMKEewIgW7TXI6pIMiAVkKPt3fkHRg1/gM/ZtmMHfDJW+KvxPAMVx4/+hb69e/FPataqjZk/zvInS776fCymfzeNZ9ROnTvjvU8/ZXkrHTR3jf+a2G7jed6k9Xjg4EG85nmdXmzfsZWLEuzduxfnzpzl5BOBbGXLluUiRgMGD0K58iQtDfRlaqvgzLQ/gaYBmzasw1NPPMlxQlKJElj6889cUMBcwIXm2mWLFjKDrW2b9hj7zy8wf8FchISGokuXLtzOzz/7AlavWanPfSTFFXITs2+qWEvEwwaElgJMGTB4CMa8/Goh6SQxmgl0IrnhusMHsOPsKWw9d4bZUQRIUfKQGGwEWmY5HHwem169jZKG9O4e7icSeN8vXqp7pKlIjIrCQz0HY9FPi3Ey9SJCVBXD722HxpXvxOWcDHw16wek2IThvocrbmoIc3vQqPQdeKpDd8g+N1bv2I4de/bApXrRr3t3NClfmcEvGrsXVDdemjIJTqsMxaehZ5Pm6H9XPcQyU0tnoXIriJhAyGcp4ULeczJSJBlvzPwO550FPFZjLAreGz4KZaEgQmfA0bhM97nw0ZQpyHEWoGub9mhwd238snwJWjVpgvKJJTjNPmnpIqR4XXDZQ6HaSKpkg0z+QNYQ7jshNoWTjqSaUCIisGD1r8gsyOf7qZhUEiM6dEUSZK5uTGPFDlEdlIBz6uskA3UqCvIg44wrF+MXL8QZhyjiQs8jfFNFBWS2+NCTXQLIE6w1KtgyuFUbtKlxN6J9AjQzCiXRmCRG7EVY8PK3XyMlhEBPoGlyKTzZrScSboNst2bhun3W2y3wH9gCtwpk8/pi4VYr49j5Cjh+Ng5Jya0YZLNZIxAWFg7FamWQzaLPt1arTfdUFY1Mirl8ZwFkmeSiETxPFochif27vp+g/ZKqIS0j089k4zXXiO2CQDZj1TEKpZmVlEb8EvzaA3iBac/rU5GVmS1AthyPU9/dFvbcCSxx4pTEDCEGCQWb5ANlDg7MG3kz/c7YtJNfRXpmFq4FspmrhIoLikxhcSDbVZ/Xn9xgspGvgsFks0pHuPCBou3yM9lug2w3Z4YwQIJAYXojIBZB99Ili7CG/Lr8vmri9xfPncWp06cZmKpavZo/aD116hTOXbiA4cOH45nnntd9PXTQR/OhT6+eOHn8OMqUKo12Hdqz/9hTTz2FKVOmoHHjxixZmT59Ou6773688vJrWLJ8GeYvWYTSZcpwxtwookBMtpYt7oFNkbFy5UqyWGMpa7BGm57vnXfewaaNW/Diy2P8IBs9297de/D7jm3YvHEDjhw4yM9FwRGBYoMHD2a56JAhw/DimJf83i0EMDz+qOHJFpCLUmfnqqFQsXHdWjz95FOoVasWfpgzx28cfPDPfRgyaCCSkpKweu06vt6xY0fRu3dvDuTXbliPmFhRlc3YBBgZcZqURo0YiV1//OZ/8e998AE6d+9eWG7D3mXGlkhMVHQOCuqIjUjvh6SrNpuCuIRYlCxRgsHOid9ORKNGjTBhymSoug+NYJORu5aElk2bwpGTgyk//IA6dete5aFj7o3U5icOH0W/Pn0Z7P955SqULFWKv5N+JRWdOnXij6/45WckJ5fkzD49X79+/UBy4y+++AJt2rXXT6myT9/0ad+jf//+eOW11/8FWOv6YyQAsilwygqa3jcYUdXqQ7rjbjglG2xwI8GTjlHNqqJF6TAkuNMR7s3VN6bFA2wB+a6xyRA+bB5YsPfICTz23BgMHfUYnn/9Tc7y0PvOzMhgaTYtIFQFTVK9sGku/OORkejfvTO70NAmnTaMRXkRiHct1gFzkqVwK4h75kw/z9FCuuqVLDh78RLWb9iCE6fPwOv18tiuUa0ymjdpjMjQEHKOY6BPAG3mbSSf0X/egKebkDyRZJQAyyv2eMzcdRGrj2dw1VGXHMrnI8mo59hu2DPPYf3ccQgjWZbuQxjwTRDP5XS54SjIF9VFfR5m/fG1NQ9kOQ026ZRe+GAD7Mqx29VFrz8E/tYnhJQuYJRP/yeWGJm2UwXDYzlZ+HTad8iz2VleplrJ30gvqERsN6vEbDaXRTBsCRAgqRmDP1z8Q9ScJKNcK4EBXhXt6zVAz2b3sITNCQ1rD+/F9E0bkWVT2PuMvaQ0wTIrZIVAYB0B46oPgwhkmzuHJWaxSQmIjo3H0WPCQ7NypQpwOfKRcf4CIlxuPDtoKGpHEccG2JOThs/mzEJWqI0lanSEQILd40Hj2rURGx0jZK96VEbxlFexYNuBA7ickc6M5Lp16yAxNg5//vkn0q6kIFJW0KV+YyR4fehQsw4zsAyQLccqLBZeHj4aGZcvY8maVXBIQKbPx+uEnaSKVlE5y+Fywc0Tjw/xih2hPqB/586IT0rCe99N4TWMQLZRXbqhDVUXJVCEWDLczoIhTuvXe2+/g8Xz5/E5Px77Gdp2pPlaxHMUN166eBFdO3RgIKly1aqYv3ARrxnU1sQY69H9fgbRKOhet3Ur7CHEbRLWwu+/9Q4WLZjH1/rok48ZcCTm+g+zZiMtjXiCYi65OpolkrYFz73wIhcjIk9HTgroFUD9XnEaMf/oPgV49NorY/DTsqW8vo5++CE88sSTRVbxJibSsMFD4FbdmD5jBux2kRQ2juefe4Y9wWj9ZzsNvfpxcHIjsCIE5kcDZHtpjPBJNdZ3ApioamW2Vcbb303CCXc+Mu12LsZB7UnJO7oOJRyM/kRJC3LjZ9BY1TCqXz8cPXoUG/fv574v60yqp4aNxk8rluPslctcnXRU6/ZoVPlO/P7nHizZsB6ZIVYGcN0keVY1hHp8qFuqHJ7s0I3f3RczvsNFhyiuEGmz4dVhw5FkEYWQLqlOvEwgmyLB5gN6NGuB/jXrCo8/KmRCEQmZkOoAqCjoA2Z95VoVHMi8gvfnzmb/ROoXLWvUxKim9yJBU3l8U5tSYpWYctsOHcCi5T+heYNG6Nq2PfdVGsPEFiOQq4BYgCwZFzJYAqFJ6upmt06KXUQJHXI4LYCGvSlnsHT1Kr6fUK8Pg9u2R8s7KqMEgfoarbdCRmoAbDSH5UDGvpQLmLZiGdLgY+k3HeSRGA4FNcpXRMUSJZEUE8P2JVcyMrH9wH5cyMqAk0BMVUO8F3hp6DDUCI9ClMfN7UazIBU+yFUsuCwreGPKeFyQib2roeUdFfAQVUD1UZsIJlvhFTdYYPW3pvHbX77dArdb4D+gBf4uyBbcBGQcpWl2qGocnL5KDLIdOxOLEsn3wuuLgT0kggsf2Gx2wWYzKjxbrMxk41J+MsViASYbFz7QC7uZr2fGnoJrAgSDbBwTBtmxqZyQ1/c/+t8EstERGREuFDmUGCMFl+orJDU1LHO4MCDZ3Hh9ZpCNxAEBy3BDy2rWtBqLuvBk07i6Ay+AJs8EM6poPp9ZLkoyLoX9n4pHIf2NpoNslIGjxqbS6gIwuDaCSWuz4cmWmX0JJRKJwXEIcK6B4hPVRW8z2W7ebGCAbCQTNIIiId3zYvu2LXpHFoGlUfGPgtc1q1Zi2bJlaNCgAR54cLi/cy9ZsoT9z9q0a8eVw6rVqInEhGTu2KtX/oIxzz/H1yldujRmzZ7NG41y5cqxVFSRZfzxx2/MXGrfrjODLiyBlCWUuqMskkuWYE8zOvIyBcjmZxKZ5NLmzZX598Eg29DBQ3Bg/15BXYXEVTZff/stNGvRHPPmzMXYsWMxePDQq6qLBkC2d9Gth6guSkOJ41/K0D/3LFatWoXnnnsOQx8cIRgVmsyFBh4cNpQz1MtXrBQvUVLRoW0bZs99/NmnaNexE8tjBIihf0RTcf70GXTnyqgqBg8cyBuTqtWrY/aCBUWAbII1YMg3adx9P2kKg5cEsHF4xxOSitDQcFSvWg1/7tvHc8PDTzyGhx95rJBckyazQX37MtPwzbffwf29exWS24hRrd+rXhnV4yxA4wYN+TfjJkxEs+b36JsL4RNH7V2iVElT5l/ljP2lCxdRTS+sYDy/x+PCoQMHUaNGDVjtIbcEZCOey8krOWjZcyjq9BiM7LCS8EFBuC8XdyALr/e+B2W9aYjyZCPM5zR5sRU9Fg2QzSzLJBabCxaMfOJZHDp1HqUqVsPyX35BSGg4j48fZszA22+8qZtsk58ScWA8qFezCsZ/9gFknwtUB+5a7LlreRmJOw2AYbSAEsDm9GmY8P1MzF20hCusmqU21J8jI0Lw+IgR6Na5LRRN+MPRJkr0UOPNm8A72oAQ7qUzO8h/yykpSA9JxM4cO7755XdcDkmGQxHrULg3D1E5l7F32Uwc2rQCJcL0Mt36pp/7q77JL3C5WfpdHMhml0/D49wKxWOAbDmQpILrWAvozCdYoaoh8Gil4PTcjciEtsj31INLKwUqY85sP4PRc7Xf6s2blP+NzmSWAhr/JmCVekOB1YqjuVlcZTQnJFRnfwjQmZhAoroeFUqQ4bH8P/auAzqqal1/c6am94QWQJrSQUCKShMVKSK9KQiCCGK/V+xee/faRaUXAZEigoCAIihIk6KAYAgtQCC9Z8o589b/77NnzkwSQNT73vPOrMUCkjltn12//RUL91cksSIWCS3WvZpIQuRJEYFZHuFddsOVbTGoU2dezNObXf/rXszc/B2KbGZc0awpcvMLcOZUJho1aoSTJ4+jtMyJK9u1xZkzZ3D2VAb397cNGsp9vLgHIWPz6mlXNL+hRTAld0a5VNw3bDiaxKUwE2/GDxvw7aEDKLLZeLFNC/6GqbVhIe8PlwvncnNFSrBkNBFgwNJYCiQQ6Zm0aQEy2qe/TQJUjHG6Eet04cV7HoTVZGGQ7b2FC1BMklRomDJmPM6dPInFa75isJJkfsSykSERbOSrM4IJiHB4hFxt5M23IKV6DTw//RORfqiDbN1S6yHG7YadypoKVxWbMWTn0KN7NxQVFMAeFoYNmzYxo0vK96lsTmVkoG/PnvyElzdujE8XL4am+zrSvQ7odwuOH0nj+3nrww9xzbXX+kC2KQ8+iPVff83X6tevH1sjZBP4qIfu1KhVnb1ZmcXlBTIyTuP77zchVwfgqF699c7b6NL9OlHGbHFAHYXeD+nlQHJAAmhvubkPhzLQZ9qMmbjyKiFfNco6JfNNWBLom1zsweCfFdP4Q4AofWQQ0ZqvvsKaNWID8rrrrkPffv14divnH+xzqd8X2V00aNCAQ4TSjx7F6cyz6NC5M9xmBXlWC6auXoktx9OQb7WglBJidbCYQLZIRziqx8RyWaSk1mSwttTlZJbUmKHDsGz5cuQ7nXwMb8J4gS5XdWT/uzOZmSwFHde1Bzo2aMzzqS+/W4/v9v+M2q1b4kxZCY6ePAGHZsKVNevg7hv6MGNtf9ZpfPT5Zyi1WRjg7lC3Lkbc0IfTPrO9Tjz2yUc6yOZF/46dMLjZlYjnOqd7sXHSj1iwiH6BwlAUFFmsWHNwH2Zt+o77A2rDo3v2wo016yFeZ8LRhhsdQ96DJYqCM+eykJqSwmMKA8KayptQLp0tW2IiIAw4nJeNjbt24dDxdE6h9s+fvAiz2xGTkozoOjWx/ef9KHe74dCARLcHD48cicZhUYj2qrB6KFzEyyAn+TXmwYI1e3Zi+dbv2fuNQFGqGg4v0LldW1zbrB2nlBLrVkDJgrFbAi8Wb1qPLWm/cvuPcKvoTMFXXa9HvMfD7ZPmaHSXFAyTpZjx0uzpSC8nyBCcBHtbtxsQr6rslydl5n4QNwSy/T8aJkO3GiqB/0gJ/NkgG0wWaJotAGQjJltKchd4vCQXjfCBbLSpZnPYmEFsViy8sUX7ncLv2cRyUWKyVQWy8WpC79aCQTYiecXGxrAnm8SfLhZko+tHRoT7QDYejSgUS/fJNXpm87qYkquNTLYCt4cDHOWiLvhv35v1mlBUWsITwMhIMvP2v3Off4T+I+P52FeHgw8KkBAfyyAb3+RFLDLoPAW6JxuBbP5BT/yrwk4zy0U1jh2na+bnn0ZivAKH+TC00q8ZZLMp6bBYckJy0b+wydJEoaSoEFd36uSPvfW9b7G4poou5Tg+5pVO3aSf82RAMeG5F19gVlp5SSn697sF+bnZLG+oXjMVX61ZzY2KwKz5s2bxBJHkgVyHWdQjGh2dX5gQD+XGSssOyWSzmk0sI/XLRf2yNV6ceVUGl3bv3YtHHnsUQ0cKuSiBXh99OBWnTh5HvbqX4b133uJJ8OJly/m6c2fPYSZbZGQ4RwcbGRFk+kxSFuHJJkA22R7OnT2D3j1v5OnW6q/XIjEpRUzMTV72nbv/nslo0aIF5s5f5HMLmvLwwzxZv+fee3HH+DuZXURApmhnApR++IGHsG7dWlx7bRe8/PLL7LlGctQXXnoZvfr28YEQxvZON0XHT/vkI0x9+13u9Lp274EGjRry17KyzuLEiQz88ssvKCuhvWBKEDNh7ddfI7makLhKdsMrzz/PnkW9+/bB8y+9zOVdXFqCcePGYtSoUejZq7c4Xp9o0kKk89XXMHD25L+exoCBxGoTdye/UxkPLJjB4N+b8B/L5ak/6MWLNStvMJLJpplsmPPlOjw/awkadb4J+bYEfvZYVw661onG2Pb1kOw8i3B3MRwayTYDrxxowOnfZZH1l5gXqmLDD7v24R9PPguXyQ6PYkXdBg1ZPnvyxCksXfY572LLcqdrEKgVbgbWLp2PMAvBPDQISCaZ8ZkuviSEFFgH2LxmvPvxDAy8dQyatGiFDd9u5JRfV7nTtylCqjizx407b78Vo4bdwv5wtNChNV2lIJtXSNwkyEbsCzesyKcAhLAaeHXJRhxQY5BvJcmoGWGqE4nOfBzYsBwfPHY3+nZpy8dTD8B9AXkIks+oCSh1uXmwJsaQRgspGiyJWWeiP9mwmtJ1T7bKQDa638oGrhDI9keHE9m2qT4IyTsBQRak5+fi1Vkzkc8MHVqkinHf5hHvgQA2YrhQQiB9iF1C8iqZ7EdJpVRfbV4THG5Kx/TgxjZt0e/aLty3ldHmza8/YxaBbFYzJ1xu+2ELzmWcZmbSqrVrcC4vByNvvwM//bwXe3/aBYuq4o6Bg7F0AfXBlL5pQrGVpHNivCFzckrnJHCC0hInjhiJBgkpyIMHj077CNlWkpCJHoBAhb5duqCWPYIBo2N5Ofw8nGYKumfh5UkAA/2MQhBYCq4JIFqAbB5El3sQ53Lj+fsegpk82fLP4b2FC1FsMzOoM+X2cbCqbhxIT+fzuyjpUTFh18EDOJ2dzWNJ/dRUNKtbj8tOsgGbN2wIzWzFczrIRmmk43v3RffUBohxe1j2LlkyNK5uWLsG/3jwAb5nCsN56bXXDRsuAvw+RPYKQwbzd9q0a4+PZ04PAJ9ffvF5LF7wKYNfYydM4HFNMtnuvvNObNv6Q4BjMdWddh07YfxdE3BlmzYBVZHGabezDE889iiDc1S/6je8HIuWLmX/USNgJvtNOT5QOV/drh2cZTTvVfDlqpWoWaeu4JsHTWCN6c3C41S8X9qBl5vRHAXF47IAsl5/9TXMmz2H6/PEyXfjzrsmCBYlzZF9IQn++YjbVY7ePW/icZfayOr1GxBfoxrLNn84dhQHcrPgSYiHNSEWO/YfwMG0w3y9ds1aokerDigqLYQjPAazli9CZkkhP3vTho2YycY9m2Gn3GGzs0SS5klR5W4G2bo2aAwHp4tqWPH9ZjS9pjM+WrsCaWdOwaICrWql4v4bb+ZkT9r/n7tuFX44doTZyNQW7ho6Ag3iq6HQ68TjQSAby0XdmvAkYxayFNiIMBS6uTKziUHEJTt+xJI9uxhko3Tb+4YMQ6eYFJ/cVEiJKJmUgDbmLPC4SHMoBqY1kTBO7YkCI3Kg4Ivd2/HV9h/Z442Oo+8Tj8LIeKB3I9shjUl2DSyTrWO349HBg5FqD+N2Q++e+qUszY1Z677GtmNHUWKhtiuknKnVa2Bgrz4IhwVWYrFCRTiFR0BhsI3GLQLasimFeMFMZJeV8Dw6BQreuONOJBNz0CNk2pQ8TOVSaLbhjbkzkZafw6D6DS3aYFCX7oj0uGH3CC/H0CdUAqESCJXA+Urgj4Jsxk1TMVsWTDZjuuhvJ0gB1Y2ZbCQXtTvC2MeUZPn0h7zU6W/2YqM1aCUg20URtaTiwashNycvIHjTN9QFy0V1cpcsI8lki4wSTDZ/JoB/XDbKRSVLPABkO11YWKH3ZfmGXloEd8j/l7tdbCJHBSL8hHSphwE0Mw7UOuGbJ3DFRaWIjAqHRUcUaMIhCs+/KJQP5l9Mm3gXmQrbYbfyokyCFZIVZawwdBwZgxPARhLVsrIcxESpsJkPQSnfALN3F8KUEJPtP9HNkHHw6VMn+VLSeF8Y1wuQbfGizzBr1gx06dYVDz/8iIjEpZ3+mdOwaPFiDB48GGPuGIuY+Dg2uH/6iaexYvkXuH3UrQx61ahVm+WChCb/9NNPOHzwAE+e3n/3XZY133fvA7CFOVgKuvfnfXjp1VdwI8sMxXWMINtr5PtSAXaR3igaS1L37NuHKZwueitPgpkeqntoULroMD1ddOnyL3iSRpPnN1573QciVGaubEwXlQ34rTde5+sRI41AOmbgEChiMuHTufPw6qsv47obrscbr7+ty100pKcdYQl3SkpKwIJGdkSrV65is2j6fLpwEZo2bYoZM2bgrbfeRExMDObPX4BadWr7FjrGNkwLtOu7d0PuuSw899xz6Nuvvx/skoEJqsrhFCtXrkRETDQe+uc/KnjW/Pj9ZkycOIEn7sRUjIqKwerVq/HPR/6JTp06YepH07kvkKAY3XvPG29k1hox+m4fc4fv95WVZXCdDgbRLvT/S20TYpFmZgBs/CPPYk+OGwnNOqDYHA2L14MU51mM6dIc3aopSHBmwUFsMmY+Bpo6Vway+b3yiHFigsdkwz+ffhGbd+yBBwSyCVYmg16aiYMoJGhF9YmuoXhVlowumPYBLquRCLNXBL4YmY7i2QMZZUbPIV+/rPsYGL3hPl2+Cg2at0L3mwcKPrTJjH+//jref+89ZgvwuyJOHy+enPj47dfRrFFdLhtaTAi5pry+YNYI6ZkfZKOBn0SmRbZonLOnYOGudHyZXohcWyJLSW2qijh3AU7v+BZDOzXBMw+MgZlS2Cj3Th/d5GK63OVESXkZEqIFyCbuj/gAJKPNprxW9mRTPCGQ7VLbxKUc55uc6VJmAhFctKi1WpFnUnAOGrKgYfuv+2GxWdG+XhPuscmbbd7qL7D/3BmeTzSIS8CYvgNBUQn0Vg/lnkHa8aO4qnlLJFvsqAYF5I7m0Fn4RSYv1v/6C4NsBOLVq1sHJ48cRWJYFMaMGI0V61bh0ImjcCsWPflRsLzuHToStSLj+R7IF+6bg7uxbttWBj/atmyBLq3aIw5mJMDERvBU19fv2obFP21nUMRpUdjsPFLzYMzN/dEiviY88LAx+pszpqGcpHAeFQ+PGQ8LFOSWl2D6gk85eTQ2PhGDe9+CE0fTcCrjBDo2bYYmcUmI9aioZg0jUhn25J/DOwsXosgqgg+mjL0DnqJilKlu9pFzK2YGDNZv344jJ49zn97yiivQqWkzONwaA4nEBowgX6qoaLwwfRq3zUiPB3fc1NsHslG6IrVtOX6Nve02Dqyhz9SPP8FVna4OAG9oPNm2ZSsmcXgAcEPPXnjp9Vd9mzx0nuVLl+GZp59kFfzQESPx8BQau4QcdcL4Mdj54zb+N40XCQkJeOJfTzNrYnYAACAASURBVDMzTdOTskVvIuS+NE81e00ozM1B966dObyAerpvNm9GTDw5aflZafRv2V+wAN+r4doOnVBaXMjnI8+9y5s2E9CLSd8I1Cu7b3wJYsRJd9dAp1RxbpLVLln8OZ+BxsxbR93O/nPBG0Pyvlgu++wz+PyzxVwejz/zNPoOHYpCqxnZJjPW/rIbpzU3wqqnIO1UBn7a9zOXfasmzdAi9TIOIYhOTsL3e3cjs7iAN+NIHkpsMGJetml9JdKPHUV2fh4ndrJXrKYixqXirs490L1hY0RwT0ySSgvOAXjzq2U4lJnBgG/r1Lq478a+7HdI3zpWVojnZ09HGcmSvV40ql4T4/oNRRHceIKCD8wkFxVMtqpANu63dU82ZoZZzFi2azs++2kHSq1m9nC78+Zb0DUpFQn0LMTepvrIG66cb8/jktxsYSU4bbroaZ/FZiu2nTiK91atQKHNKjY8oSHWYkf1+HieU7qcTt7sK3V7GFAn1iqxywgoJYA7xunEiA4dcVObdgx+0YfAu0+/Xot1hw6i0GaDh0A2ss3odDVaN2mBQ2mHseennSjMzeW6QMD8ZdWS0fOaa9GwWipL2YldN2/nZmzat4fPGeV04bVxE1DXYmNZLIFsVBcJ0Cu1WLHn+BFkOSkaBmgYn8j+lCQVJdD8YkgNl9Jvh44JlUCoBP4+JfBHQbbgkjCCbOXeBvjtRF0QyOaXi0bDbnMEgGycLmrRgw90kI2Y8KRAkUy2iwHZRN8vgg+qBNmCbtgfKyV+IT3ZIiIFk60CyKYHAQbzggOCDzILi/hejAtrMaiLw7z6Yoe+EAyyie9VvUMiQTY6VVFhCaKiIxhkY+DOxzCoooKyNxRQVu5ikM2ux93LyYqPBaVfX/6f9rAo+IAmU2XluYgKdzHI5tA2w6bsgcOULuSiPAWn6ej5d3iYseENh6qmoExrjIj4YShzN4FbTYHmFdPni+eA/H0aY1VPIllZUkIx9cP38e36DaKC0qSApIzQkJeTyx4qkdFR7GHG5HevF9nZ55Cbn4fbbx+L+x96kC9DaWQ0IU2tWQufzpuDrl27BjDZuCl5KRjge9x1110MIi1YsIjr9AMP3IcNGzZg2sxZaNO2rQ/8KSzIQ9erpVyUJt66FltvLbQDTucklosAgxUBsg0fybIgST+jCRIFHwwbMhgNGzbEkmXLud7SMy9duhTXXnstM42MHwK4yDts9OjRaNO+g/iVV2XJZ78+vTl9dOYc4V3GbUx/vkce/iez9+6+9x6MHzfRNyEXXUngR3ZC33+3icvA41Ix4taR+OeUR5n94Ha7MfrWkThw4AAbQ3/00SeokVrL1xqoU5Pac/L58rjcICnvZfXr+eSALADWm48RMBddBzFShLci35vqwc29e3H6Ze+bejHbid7Vb0fSOD100ODhfumO/jwk/YyOjuS0UmmE/3tbUAVmW4VF0O89Y/D3hSeZU7HgmptvQ9gV7WCp0RBllkg4tDLULDuFp4b3RD31LOJcuSzfNOtMMsEaljJJcV4jhVmCbLSDTv1QXpkLfYeOQqlqhWay8nX9H9Gnyg8tkHjnXvMyyPb+K8+hbfOGnKpMO/3BVOmqSiHYo43bqQ74ZeYXYfjYCZg2dxGat2sPkMeUV4DBTz31lEhm5KQ/sag0w42u7a/ES08/ohvIC0lQ8HNzndfT08T1aKFlQok5Arm2BPyY5cE73x1Eli0JpZYwZsXFeEpQcng3UspPY+Wct2FjLyIhqRG1kW7NhNLycm5f8bGxLGnnTRtisVGZIAt2cxo8zh9hdlHwAXmyGeWidI7A8UL8N8Rk+6OtyHe8L9lcgZv8+IilZrbiYF423po/j5kstMnx4KgxSLZHMMg248sl+CWblvzAFTEJmDBgCDNCiFv71pIFOJObhXBVQ9OU6ri//xDEeIUxOTFsChXFx2QrMSto3aI5Mo4cxaCb+iA5OhEFWik2b9uKfJZy5rBcPtyj4sGBQ9E4LoUXw+TltOKXXfhq2xZefJMFQqzZiszD6ahmd2DYTeRTBbw89V1k0D8S4phFU1pYgAiPG+P6DUD7xFp8/0c0J16Z8TGb2dNc6d4RtyLFFsnP+dbsj5ADDW6TFxNGjceSzxbAWVSEaGIJ9b4ZbVLrIhxeOKHgp/wsvLVwAYNs1Df/Y+x4LP50PnIKiwRQYBYsQGILkrcX9RdWL3hR7tC8sHo09peqFhOPgUOH4pXpn3A79INs9UHBB8SS4TREeHHwl/24ddhQfo5ateti+aov4WVvMP/4RO1sxbLlePrJJ/h7t44ajYce/mcAk5r6/bTfDnE5hkdEibkpyTdNwCcfT8W0jz5mpiwFJpH/ZnxSok/6KVirfi89BsuIva6puP667sg+R3At8PkXX+CyBoKRHTx/k3MXKpXhg8jn8wC/v7vvuQ9j75wgghj0+bF/cySwX6iSKW0SfS/1G08/9RS+JEYdgH88PAUjRt3m83sjuSrPafUTyfF87cqVeIy82bwKBowYin88+RSKbRacURS8veQz7M/LQqHZhCbNW2DfQeET27JJM6QfPASX242o5CSUUGJ6UQEDSHbyFnO7EaMC94y7C0dOHsPyr9egmOTEVgtMqgeRLg/u6twd1zVsimiNpIcanGYrsmDCqyuX4NfM0zxHaVWzDu6/qS9iWe5sQhG8mLn+K+w6/CszyCweLx6kRPMwB5785EP2G7NqXgzoeDWGNG0dIBeV6wqx6BOfUrMJRVYrvj1yCFM3rGOWJpVjp0aXY/zVPZAEL8J1uTiz2QxrEyMjjd4ZjSdlZgvyzWa8u3wxtmVloow28zUvhtzQEx3qNEAkqx7oQ88DFKsuHD2Tycy9vb8dRm5BPgN6qVFReGLU7YjlhFBRm6h9U1t9feECnMjLByxW9OnfHwkp1bF41XKknznNUnaSlkrGHIFmBNoNvuEmdKrfmJOUVxzYg6+2bmLZLLFiX7z9DjRwhCHCJdodVUNOPbXaUEoKDX28oxCGcI1CGMjnTqg76FlCa5U/baQKnShUAn+7EvgrQDaWi3oTIEG2w8djUaN6d8Fks0fBYQ+DjTbzHA5YKXSG2GxSLirkLqxAo+ADIhKwXZmeLlpR8ilfiegbqd+UwQcJcaSkpNWIHlVHG3UBaho6Vh9wDemiNH+SIButqSTRqzKyB7PayIbApSKvsAAJCfEwkVxU3pYESCqrOTRosiebLhc13M55Kxo9DrHKcilpoQq5aDDA5y8mE4pKihlkiwgLNyQQ+i9pXPPQeahAiclGxtt5+aeRkmiBjYIPytYFeLKZNBdM/IZCINsf6SkqVDRd6kCTRBrZV325Ent27xLSFv1Dx6T9epD91FLr1Ea79uRzIiq3rPSdOl2D7tddxz87ceIExtx+O1596WU0a9IYHTt2RM2aqT4mG30nPycXt44YiVOnTuL1N9/ADT1u5EY2dPAgHDz0K1as+op9WnyW/i4nftj8PZzOMny2eCHq1qnHCZ3i+grfLyWKLl68CN26dUObNu3Q8PJGDO5xfWWxuNjp/XX/Lxg+dBjq168PyWSrDMQQLJ1AmTODe6TtJt+cKVOwZtVKfr4PP/6EgTBC9emY3Ows9O7dGyVlpZg9bz5atKTwAP+kSbJKhX+bBk1VMXPadHz44fvc/q66qgM++GgqzBZaFopuiwyoR40cgZysbE7pfOyJx3F9z+v1MvIbVd81YTy2/7CVwct/TnkYzVu1hKIYAR7RmQkmmk7vpcUysV1NFp7s0j19t3Ejy115N0BnLkbHxnCwQVgkOZMYvNl8yX5+sO5S6qkRZOMq+BeAbMQwK1YVXHH1jWjW7zY4o5NZzhnlKUa7aDcm92yLGuVnEO0qYCaZAL/ElNfH2jV4Cfj6P58xN8HSVqz7fhuefPENuBQSmNCuu//pAvwx9UWzYKx54fC68MpTj6BL+5bM7xEg38WVppQ4+dnFtD2hQDPb8d6MuZj7+RfoPWAwXnnzbW4TBGBRwMT+fT/rDGjBVKPrkXTVobjwxYK5SIi0MaPvQiAbez2y5IcWRXYUWuNwwpKIRxZ9i9PWJJRYRb2J8JTBkn0cx75Zgp2rP4ddpYgIgibkgwoggeoASbUjwsJ4I4baBrNdTCpMSjbClHSYsQsRyg8hkO3iqsif+y29fXLurkJAm4kBpzwQiLAAP+dms5KuZc1aGNm7P2+VTV+xGD/nnINJM6FxTDwmDRoGMpf4Kf03zPx6NW+KkKfR0G7d0bNxc0SQn5nudUYg29cH93HwQZnFhL69eqM0r4DlmLzFoogwG5PdhuJyJ37cvg3hbhVTBg1lnzVKLSVp3LKff+JkTpJgkidYeWEhTuz/FVGqhscn3cdeVMvXrcHmtF/RovM12HX4MIoK8hBOIFvf/uiYUoe3/DZnHMHsNV9x6AO1mQSvCaMGDUFidDwWr1uFXRnHoVosHHxQmJUFm8eNhrGJmDJ4BOKIkcQgmwk78rLw9qKFKLELr7opY+7gxOa84kLdi4o8riwot5nh1BUCBLIRE4cW5uRfR0y26nFx6D9sOF7WQTZj8AEZsIerwkCfWtd9kybj+00buT48NOURDhggZp+fnSx2gt949TXMnT2L+4en/vUM+g8eVInTrl+OwW+C8Hgx5KKgIA/fbNiAPn36wGqz6X2oPn8w1EY5JtKE3FlSimuv7sTsVTrz+u++Q1xiUsCYIw/1gWxe4J233sSMaZ/w5D48MhLzFyxEbV9CqWBKyaAgIQ/VwTF9/DICfoJZJfpDAp1ee/kVLJgzh+ehY+8Yj8mUfO1j/+oPyxvdYvwkNvvWTZswedIkHj+797oRL7z5b07FzTApeG7Gx8jQ3HCH29G0ZSvs3CkSZFu3aIni3HyknzzO9dNrt8HpdvF7izMpiKDNm7YdcG2rtnDDi48/X4jD+dnwRITD6XKx1HNC1+vQvcEViNEDRYjZmaUoeOXLxYJF6jWxXPTBnrcgjqX6JpSbvPj5bAZmLFyEJs2aoVOHDkiMiEOezmQjkE2ki3bEsObtEO9x6Z5sYvNebNyJD5WB22xGic2KtPJiPD5zOgrsxCBXGOgd06MnOtZtiBiSjHO4AW1/0ypKtHVqz1T60quHYOEymxlZJgVPT/sQ6VCZXdqq9mUY1b0Xaug+aXwOfV5CaxkCvijV2Akvsgpz8dP27ejQtClaVK8Bh4dYdOL7lPxKLNyT5aWYs2QpevXtC0d0HL7Zvxtrt/zAADetpWolJCI2MgoZmWfYxoDukaSjj4+7myG+hT98g12H9vN9R7tUvD1xMqpRO3Wp7OfIIJtZQT7NkwsoKIFKHojSvLgsLgHhHhffk3H+/ed22KGzhUogVAJ/lxL4K0C2CnLR4wmoVq2z7smmg2y6VJSCDwhkk55sNH6xNQNtSpaWMkgWHRnBG0RydKiMmMBjBm/YKiBycS6ni8axXRltvNNY6rdwCuSOM1BmyASge4iSnmyGmUqwXZlcadC6jIIP8vLyOPzNVOB2BSy3DLYMYnCTg1yFdFEx9PhkHgZZDv3GL9NReCEj0kUDgw8utM6jm6XgA6IORtppmiqP8CM2kmlBExWSTHloMNZUuFU3CgoyGWSz4CBQug4WbSdsoeCDP7U/CH7/suIFM4go4Yr8zYoLizhB6f2338H8BZ+iZ68+eOmVlwWTTfdNEjfo3wumulRUUIxwhw2F+XlsEkzBB6vXriGeGYN1jz8yBSePn8B119/AaZJ0DIHCXTtfwzvbP27fAZOZgAmdzl9UjC+WLcfs2TORee4soqNj8fJrr6Jjp0587ZKiYvzrqSewYcM6btBXXNGEAxp63HgDzBYCmBQU5hfgxLE0kFz0pZdeYk+2eZ8uwAMPPGCo//7FAstlOcZUPB+VXftOHTFq9GhkZmZi6JAhLEuYP38+mjdpyqmm27ZtRXJiEo4fPYqcvDzUa9AQS5Yv8+38+86ug5qUAPrttxvw4bvvIT2dzKMVTmAjbxyH7mvoXwhoOHn0GCbdNZGDI+jTrEVz3Hb7aFzX4waYzOIdZJw4jgl3jEPm6TPc5sPDw5n9RixEnghrGkpKyljGOo52qnXwT8p1ZIWjhcL8eXPw79ffgKp6OdDk9X+/ia7duvl28OXms2EDmw8P7tD+KFhWJdPgd7YOyeo6kH4GPUdPROsBY1BgjeKd8hh3IW5pFItBLWsjpTyLQxAojIAGB5bN+wgRwoeKawXL2IRsktM7FWJZkkm5DW99NAsLl6+GW7Hxz6ranODzsgySrkN+VE68+vSj6EwgGwcP+NkU/nPovGNfYIa+783SaNnvssiVYDqUaGYMvnUMzhWVw2OyoFmrKzkNd/PmzQxOGz9yLLCwdLUMbzz/JK6+sjksmptBNvnM4pigxTUvJOhZTXAqNpRao3DGloxX1/2M3flAoU2wgsI9ZYh35mD3Zx9j+5olqB0XBauXzq8LhigF1esFpU4Tmy02KpaN8WlsYiYbQYdKDhymI1BdW6sIPhAjopG8LeppiMn2O5uN7+u+vigoyZNqAYFbbouZF47FJgW7Mk/hnS+WcNhBhFvDXaNvR1xELGauWIz9uVks4W8am4hx/Qfz6PHu7OnI8JQxg7p1tZqY2HcAA1HEdiFmE0niCGRbf/BnzNn0LcvPenTugk3fbjS0LyE7I1Ne2lz4YccO9n37x6BhaBKX7AfZ9v+ElT+KxXPrtu2QFB+HTWvWIsLlwfjBQ9AsoQbyi/LxxvRPcNv99+LjxYuQU5jPaahj+/XHVcl1GDCcteUbfP/rfjZIp6oV7vYgwmzDqKHDcTTzDJZs3sgyO5pYWkmq5tFw/4hbcXl4LOI4BdELilXZrTPZSmwmXmA/Onos4ixkQEwsJFqUm/Bb7lnMW7USLpKumohppKJbmza4pnELxMMMO6Ulmkwo9Hrx3PSP2S+MQUE9XZSYbNIbas/OHRh7+2gu98joaHy1bh3CwimBRGey6enZBHiMGDYUB/fv55Y+/7PP0LhJE1+K+MXWowqbJ4YDmT3LUlHRn1A5vv/WO5gx7WO+Zo1aNbFqzVo9IVkoJnwzXR+zVrC0z50+hb69+0B1O7kfjE9MxBNPPMXjI4Ek1H/KzWnjppe/gov+TNg+COCIrVK8XixeuAAvP/cc94G0aTZ73lwxL+BxIfAJaZ5LZTdn9nS8yT53ZvQbPBhTnnkGhQ4r0r0anvzwA+TbrYiuUQ21UlPZwoE+rVu1QkxYGDYRuGO1QjUr0DSVWYujb+yF4t+OYtg13dlLjergmfJi7Dh9Cpv378PR7HP8jsd17Y4eDRszyEb9NYFs2YqCl3WQjQq2dWptPNTzFiHbpOAR8sBUNOSXlSEyIprnanT+U14nHvlkKlxW8lQjuWhHDG3WFnEMCAmATHrScfnq5UbBH8Q+yzOb8c7qL7A94wS3WRobKN30yvoNcX2btkiNTmCgioIEaKQkth4Bx0YZKY2fpVYFOYoFT0z7AOkmL9xWCxolJWPsTf1QHQoDdtSeROq7WNLxO+d/i58QL4KCHijkhEBpuUahR+D7tVjgNImNKQLCXv18Ho7k53HoSNerO+G6K1rz8cS6nbZ4HjKK8njcv6HTNWjcuAnemTsDLmpnqoYrYuLwxOBbEa+6+J0wJ0MH8w7m5+CN2TNRZBObsikmM56ZdDfiVJK3E9Bo9MHmycXFNrXQ90IlECqB/5IS+L0gm39tIIi5FT5e4una4dHiUabVR9rJy3D4WDxSanSB6omHzREJu90vFyVSCTHaiMRh1llsYnNKQVl5CW8aRUWITAAe3+V4rRlCnAx8XRm8mZ9fwMGEVrNffeW/1yCQzZBRQJkATPKKIJKX+FxIek9jFoNsBflITEz0g2z+8gla5Ognppsl0IImaVFRUfrCyMgTEF+s2HULkC2XQLaEOJh5p054TBm/H6xplQWQV1TCbJ5I8oHjibgAKXz3K9OgdHmaSkCbqsKlupFXcBrVkmyw4SC8ZethVncwyEbBB8RkEy8oxGT7I/1HMMjG78ZgvE8LWznhpco5eGB/pB0+5KOuj59wF8sfKV1MyMKkxMwc8L4VTcEzzz6NZZ8v4YkzJb99tmQpduzYgTvuuIMnFl26XItXXn+DQdnrOnflnUFKlmzT7ipMmzGLGTGZmadZYrJx/QbBaIkIw9ARwzF69BhEx8QYUtBEYzp+4ij7l3315UpmlqXUrMFSxxtu6MmSlsED+vuKT4YKdLzm6iqZQlIGx9N/E9C7Tx+88NKLfK3i4mJ+nu7duvE5n3j0MaxcucLXsJNSquHdD95Ho8sv990nlS9P3PWZfm52Dm6/fRSDZ+R/NmnSJAbNpGxH3qzsMGjCXJiXj5deeJHDE+g0g4YOweNPPOUDy+i75SXFXPbr1n6NAwd+4bIwgjy0wKX3OG7CXXwJ2YvQuw/oiCnpNCMDe3bv5gCH2nXqiDQ9PfXV37JFu+TH0hdMARLx38lIC66nfybI5lJs+HL9Vjz6zieo270/Sq1EZ/YiwZWLCVc3wLU1HEh05iJMIwNjMUX3776IkgoE2aj8BFOQ7pt2xT2mMEy8/2HsPnyMfciCvQOE36Hfs1L0kRoUVYMdLh/IpuhyUTaCpiWBryOtHGTz/57MbMSClEIItuz+BQ8+8S8G/CiAQdxP1YIUqt/EoCPA7747R2P4Lb3Zo02UhXGQqwiy0SCnkoG5YmF56Fl7Cmb9lIF1R/KRbY/n8qDwgxh3Pn5bvQBzXn0KXds0gc3n9yZqPZ253OXyBR/QuESLTU6xI/DRlAObcgSusu8ZZHNY0yrIReV4EQgGh0C2PzKGBB8r6zx5hxHAVmZSWJJJnmyvLJyDnOIixNps6H39jahbvQ7mkWQtO4tP0yguEWP6Dca53LP4dOkS5JtUOKw2PDZqPBuH08I5nHihTI0ys6Rtgw6yEZOlX48bkHXuHE7n5yP9xElmKrds0QLRYRHcT23auYNlWvcPGY560YncSikJcPXBPVjz4xYGfOs0qIekhETs3baNGSe9rmqPfi2vYhDjxwM/o0aTxnh90XxkFxXCqqkY3X8gWiWlsqH8k7M/QYEeD18vtQ5Oph9hQP7G63qgdv1GeG3udN3MHbC6VQy6rjta1qoDV8YZtEytjSgoKIcXe/Oz2JONQDZiLD0xehxqWMOZR0XMu0P55zBv1ZcoUN0gl0aW02kq7JoX3dtdhR7N27GXHP08B048O/1j7qOIyUaebD1qN0AspYuqGuBy4rbhI3CIfFEBTJp8txgHqO83CU846g+pzzuS9iv69+/Pc4KomBhmlClWkXkcaPjvrxXGDRbZHxmDt/zflP0IJUgSE0wDhQx99MGHWLL4M74mjZfkfzZy9O36xk7QzNMAstF5qW9auvhzvPCvZ4X8Xf96g/qN0Pvmvmh7VTs0uLwR777LBGM5JouB2w+yyfuU0r0TR9PRv08f8R2vgkcffwzDho3wJaQZZ6b0vMfSj2Lc2FHIySEhogWPP/cs+gwZhFyrFZtPncBHK5aj2GrG5a2vhNlmZZCNyq5t8+ZoXKcOFi9dykmUbosYk0kG+kD/QWgVVx0JJBdmEMnEXmAZ5Km3YjGOZJ3jd3xHNwmyUdAFsacCQTZishG79B839UOiqsHqpk0L8i4TckZVIV6xwnUvEx488skHLAUnwHpAh04Y2rwNBxeQFyCNkZJ5ZZxjsMGL2YwiqwVH3U68PG8WzlL9JeBQFd6A4SqQEBaO+jVqolZ8ApIjI5Fgs6FFjZqc4kkAnoCYRLBKgVnBR2tWYuPJYyKt1KOiRd3L0OuqDqgdk8BycIK7iXlIx6n6zIYALvodtWnyJbRTkDF7rerzFvZ9MzHQRn2Cy2RGvqLg6fkzcLy0BB6TCT06d0XnRs35POUA9p46igVrV0OzKEiOiYPH40J+cRGXCbHYhnfphj6NWyJadfN90tKTzk9M318L8/DK7Jns/0b3WQtmPDVhIpJVIQGXwQcXWiD+mf146FyhEgiVwP+vErhUkE0CbBXwgCCQLf1UfaRnJCM+qRNUbyKstnA4HGGwWwWDzWoXwQcWswg+4O0MInt4FZEuagYiwyPYn19uovEwq+NActPLtwJVLGwflpeXrzPZhH2RcR0ujq9omUYjd2GxANkiacPQQP3xk8jE+w1Y15NXsFtja5HEpHiYCiWTzZeyUDnIxuyeklKoXjUAZLtQFaKJRzDIJncXL3wsUFhUyoUeHkZhC2LSYpx0SfkdJxDRIGgA2QoLziAhwQyHckiki2q7Qky2CxX6H/595XCprNgzp8/AD5u/Y+D0sgb1MXHSZK5PsnH6OYr+GxFAjcoAz6KFC5lJNXLkSHToeDVPFikIgcAySoYT0jLg0YenIPvsOYRHRbL3V5OmzX3X+HnvPiz4dB7atWuHnjfdxOeTzDKx7y3kbXQqCRBlnT2HaTOms+S0/8ABDGARa2zChPHwahoj1hMnTeLfk9+abPTcAIllqa/KWa5g8H+LiYtFtRo1AjzVJOON7iQ3V3jXUUOvXecyNv2mc/FOKoFPhnuka1FZEeNs7ty5nNpJYQg+CadepHLn3YjMU9vau3cvhxLce/99MPPCR3x88hn9JwSwERWW7o3+TfdBuw/VqtdEeGQEL2Qk6CNBM3mfPnBPLFn4/Dq8I+8uqAaK5yRvSPpU6MSDwLbKQN8/XKXPcwLBsLLj7ZmLMO/rrUjqcAPKFQeItZXkzMbj/a5CE1spYpx5CPeW83OQXNQIskmJsqh3stRF+QvAwQwnHOg7aDiySt1QzWJBV6Fz1+XIEozknXYCtjQnPnzjRVzZpCHMJJOnfXViyQW8J/9gEVDOPpBUsNjougRqvfPJHHy6/Et42BuOdqsEG4aT24wG5NKDiOqmRpm/Ttw2qB/uHjsSNroXDtAJ9JMT15fPJwMQKHHRgnJiUNiTseqEE/O3pyHLnsDlT2BFrDsfJzd9iSfGDcPom7vD7mONREbJSAAAIABJREFU+utOmZOYbP50UdEuBbvQhCwG2dSyH2BWv6tULuoD2fRuLuTJ9kdblyhI2T8Q05gYU05FQa7bzWl5xVYrL4hLLQp+/O1XBhAaN2jAG3akzvpy/Tpk5OVzvaseHYUBPW9i9hp5yG7/5WfEx8TiyroN2JfN5i5HhKqhhj0CibFxvLjdeHAf5m76lv3Uxtx8C+qk1MaejHQsX72S5xx333kXHLBh8+5t+G73TgZBura6kpkrlNCcVVyAjIJCFJEXrJmAHPFM5PtGIQntatXB5Bv7MMBHqYE5AF5YMAunS4pgVjXcNnAQrkisgZ8O7MPnP3zHIFqNiFiMGXYbVq5diWatWiI+JQVfrP8aB0+f4hRT6hjiI6Mw5paByDxyBFvWrEUcTJg4eAhSkqvjgJ4uWmgVwAKBbAnWMBzPycR3u3Zh37GjLMX1Kl6E2exoUPcyTpn06ImKyWGRaNuiBZo3a8JMnFdmTuNniix3YkLvm9Gtdn0dZFMx86OP8OHb7/LvE5IS8cXKL9lLjc638ssvcHmDhqieUo03kT58/12kpR3mMZDG0SefeVb0K/osvcLmh49JGzgv5Z1sk4k37E5lZPAckfrOUqcLOTlZOHUsA/v3/4w9e/bwxjD3d4oJHTp1xDsfvA/FQqx2GldE/a3Ma9G4EfX5gkV4/ZVX4fYIY3n5kWNdSvVqSE6uhkn33oerOrS/oPcVb0l4NTxw7z3Y+M23vvM1adKEg4DIp5bmGCTrpHH24M+/MEuYfCRp3IyKi8fyNWtgjYlBgc2KGRvXY+MBYkCa0b1XL5zJycLOnwSTrX3z5ujRojUHDSU0aoAt+3ajsLycZc8P3TIQVybVRBR5Zmoays0KcmHCSWj4ZMVSHMs+x3WYmGzXN2qCKNXNYJbTbEOOzmQ7cC4TGrFFmcl2M4NsnLIJjRM1i01eZKsqSq02FMGEtPxsfLx0MTwmLyI9Gga074ShLdqwx59kmxHI5p9D6PMwAutMAhwrNCtIKyrA1GVLkFFWwmxMar9UptT66HiSSRLAFO1047k7J6Km3cEhAFR3ZPIoAVSH8nPx8sL5zJCjtsfWBqqGcLOZGamRYeGwE3hFm10eF9zlTnjLy2EqLMX9Q4ejVng4HCoxRv0ez3LRRdchIIyYa4UWK2Zt2oBv9v/CDDzaWK5TvTpqVK8Gi92OzPx8/HQkDZpi4nskOaiiudkDslVCMiYPGIIkr4Iwl5t/R50TnbvUasWBghy8OmeWD2SroZnwzMTJSFG9LGMlkC3YWkfOH/5oDx46PlQCoRL4e5TA7wXZ9NHT9/DB66/gdNFf0lORfjIBcQkd4XTFwGqLgM3qgN1hZUzAarEz2MZrWwsloxO+JteAXg5DsnJKcyDNIBj0ohsS6ycxt8gju7K4GED3zPStfXVLAiap6B8js73M7WbFlc1CtkeBntnBb1ww7kSwEj13QXERe4pXArLJ2xO34d9NMwsmGzROMvQvBs9fuf4skC3CQeRvg6eSflm5WPWZhGuUMKqxLIhAtqQkM+ymw/AUr4HVSyDbMRF8wFKiEJPtz+waBBgipX2BcFlFqqVc+OqLaX2STZPWyiovSU2N4KrUTPu0GnyQxnR+3nU0nEa0n0BQgdMLDWCANNY36Z4ofIQQZ1+giHTvMZ98z8/KEeEhwRJn/30Ey0uMPCDhZONHyOXz+kvVD2YawRIGxILYY74OhyZaZv36evCISKT0f3yTw6CnlueVcleTnqoiJeMV70+eoCLoKuU88r70hu0D0wLBn8Dj/y+BbNR501KCZIxPvzkVa3b/hoQ23eEyOzhFtLqaixeHdkMNTxainXlw6MwtX91iBlvg4tHP6hI1gK5BAQenc4owYORYOC0OH6gl64dIu/XqyZyG9+9VWRpKINvcj95Bo9RkBt0kyFZZxa5ssBLfI3mzSEhzK3aMmfwQDhw5Bo9igddEzjV6CyevBB7YxFH0fLwRQgsfuh/NgyH9euLBCWOZ1VYZyCbbq3g+TQ/EMEElVpNXQZ4jGVuKwvHe2u04Z09CqTmMQc0YVxHObl+LMTdcjYfHDWGQjVnTiqjz9Cl1uXlHjIIPyLeTfm8iM1PNA8WUzSCbVr7lwumiAWhAiMl26eNIcPvWeLFcZrZi9/FjmPrFEjY7J4kjAQiUrklAkBBTEqbr5YU8AbAseVTdsJE0UfPy7wj0ovpn86hw8MLbwxLMaxs1wcCb+rAH1eaD+zBv47dct8f364cGNepi59HfsGzNKr7KpImTeHK2/vvvseO3Q1y361SrhrOnTomFN7wc0kDMODkPoQU0LZSJTVk3LALPjBwLMiOnD8nGnpk3CxmlhXxvwwcORPWYWEyfOQN5um/UgM5d0bZxCxTAhc07d2Drnr3MUKPAAiofam8M1utBBcTgiXC68eykSXBYHDiYdw7vLfyUF/O0wH581Bjs3bYdW/btYWYRp6V6vUiMDMetQ4Yh1h6OTT9uwabdu0SZkYm7xYI6detCs9uw68gRkTTpdGNC7z7oVqcBolxu2DQVa1asYPsHsjx47sUX0Pfmm1m6++2Gb/DAffcIeST1C76dBQ2KzY7FS5eh9mX1xHvUyyYYZAtm2sqUUdEjAatXrcSjjzwiwBXDbrRki8lzk/xk6PBhuO+hB2Fz2H1AqNwEqjzQRFxDBidQive7776LjRu/EZlZvtAawUSje50+azbLhbnvpoWAoe+he/FLRsXYTqmnJLNNT0+vEF5UWbnQz2yOcLz13vto07EDtwsKPnhx9iyk5+WxvPqOu+/G5l07sG3PLmaFdWzeEkM7dGHG1DmoeG/BPJwtLkCE5mUmW+vkGogi2Txt6nlVTF26BDlhDhzIPMX+fQRO39m9B7o1vAJRqosBLGJvZ5sVvLpiMQ6cJRsJoEXNVPyjFzHZKNFSvFFicRUqJjz2zjvIVbzMuqI6SQxVkr9GulSM7NoVvS9vyum4HKJhAISCy5DGQ0r35ERNswVnoWLt9q3Y9PM+FJL8n8dLUZkIKKMgg3iPijcn349YVdWlkzRnMzGYVW4xo9Bsxu6zpzB71Upku118z8aPr4fiTSkvM0upP4lyefDK3fcgWTHz8xLDjzbR5GaTHAcl0EbPftzlwpvz5yKz3MnAIK2nOB2cRmVivOkWHQIk9DDTr0Wtmrizdz8kwcLBIwTuUxkZAxwOF2SzXLSYwGZ4kazY8a+7J3OZEkhKPzPKq4ybdJfed4eODJVAqAT+TiXwu0E2Xj9SxydK4XwgGwUf/HriMqQdj0NKtc5wq/Fw2KMQFh7JwZYEsjGbzeZgYIv+cB+qE2fKykr4Z9If7Xyhm3LsZDsfjwcF+UWIjYuGhTZighQ/Ae+P1Tqid6QRrKBEl6iGhfMchj9yohH0t0yupuPcqoqCoiJmz/lBtipqivCHoPNWBNkqY0LI08j5FO1KUxBBXq5fLnoxTDYJTRQUCrnohUA2LlRifWgUfqDC5fEwyJaYqDDIRkw2s3cn7EoIZPvf7BQCpy+XnnZUtTBNPJ3xOpWx4/4suaCvvleRUna+sq7svoK/L5/zQs/7Z73TC10n+P3JzuxCx/1Z9/d/6TxGkO3up17GnlOFiGl5DYceRHjKcXmYE4/efBWqUeiBpxh2lXL/zv/W5SKdmBcSZCPPs72/HsNdDz7MrC03p7oK5lhli1A5DtAZFF2iuXLRbCRG2XWQjfxcAmW8VZWrj4FJKcu8gFFQ4PLixgEj4CQIz2Thn8sWJ81ImZ+mM+v4fnRWHYFsIwb0xr3jRgeAbEYPRmMLZjCcPf7IBF+By6ugICwR+1ENLy7egExHEkosEbzwi/YUIXvnOtxyVVM8/8BY2AlA05mBcqFU5nKjpIzSRWN8IJsYj4hhmA0LfoPmpnTRbwOYbNxTGQD3QOw9BLJdarsM7odpm0T4sFmx69hRfLjiCxTZLLywplRMWkAb6xUvUJntKc4kUgWJySJTafVkW/oZMdm8Kqcpdr28GQbe2BMk8Pph/z4s2LiB69i4vjfj8tr1sD3tIJavXs3nnDj5bnyx6iukZZxkPzS6Zud27bFj6xbfnIv+4bDbUSM5CTVrpCK5Rk1s3PQds6qiNS/euPsBBtnI0akAXjw7ZxZOlxYx6DJkwED88O23nKztMluQHBWNh28di7yCHHwwby6KQcwhamdAYnwCUmrWxK79vzBIQPXWqpEnlIpm1Wti8i3Cj25/TiY+IJCNpBeahsduH4vEsCjMXf4Z0k4cB22StG3ZEr06d0EUyLeWcoeBA2dOYM233+DUuXPMiPp+106cLSpEudkMi1dDXLkbDw8fiebxCQwy0GKfytxV7saGdevRq09vX1Ugz1PyNWXTfkMFMVut+NcLL6BX7956y7u02kPnPHXyBHr36il2vBkEIZqfAMbo//Xq1UPnrl0wcMBg1KpTOyCR+3xXNdZL3mDSz0/nPX0mAxvXb8SO7T+ydcLZLJFsS/Vi9ZqvUb1mDR9b/XzzDHne0pIiTP/4EyxbshT5+bkB8xfjaEFsvR433IgJkyaiTt16XB8ks6vAYsKvJzM4+bLFVR3x1Y+bsHX3bj5Xp2bNMPLaHgyykdD037NnILOslEGc+wlkq16LgTS6Vr7ZhBdnfIJ0Zzm/c9rACXe58GC/gWhTsyZ7jxF4TCBtntmCV5ctwsGzZ3hzs1VqHTzY+xaWfRpBNgJ+Xv3sU/ySdZblqi6F2pDCrLWYMg8eGT0azaJiEeV2MSgo01fF+9GVBXpojZSSU3t3mwmMV1DGfmdu7D2ShgPpx5B+6hQKSov5nZHUsk50NJ66fRwiPW4fQEW/o1ATlrOaTShWrMijcKa9u7Hj4H6cycsT/GazcFmjsZb92CiZ2Gvi54t0ufHWA/9EtEc8r5RkyvHXV7+IyUaSUJ11dsbtxLKNG7Hj0CFmpdI9MBmB/xabuwSk1U9JRpfWbdD2sgaIhQlherlyWreqK3dMJi4HSl4tcLsYuKNPhGZCtGLhYziYJGivWDJHL7RQvbSWGToqVAKhEvj/WAK/G2Tjh/R3LhdisklPturVu8CtUbpoNMtFiU1POA+xt8k+gsY6yWSW3uC0OU4gG0k3xeb8Bay+dHINAV4kFzVmAlT9bmTgn5hXUiYAA3thYYY+VBJpKv7tW6u4PcgvLBCebD65aBVXlSas1EmTXFQy2WSkeFU3+78JshGdnrx3igozmclmwSFoxWtgwa4QyPb/seWH7jlUAv8HS0CCbOVmG0be8xhOuu2IuqI9yykJVGubbMO9XRoj2XmWk0atGsFjgYyL4MeqHGSzYd33O/Dki6/BabZCJYjM4EEgzhHIBRFMDgGyxYaZsfbzebB5yRWHmGyCXXa+TZLg+6LrsTecYsHPaUcx/t4pDCZ6FJKK0qci/FoBZNPlomOGDcTE24bC4vXLRSsH2fxlRct0Mo+mvNCCsAQcD7sMT85ZiTP2ZBRbongAjPKUIG/PN7i6XhLee+YhhGvSiFqKwIEypwcl5cRkkyAbLcxVgPzbvOeEXFQPPiBPNgV5MJkoTy6Q1RoC2f6cBlmRuSSYbFTPD2aexuebN7NBOcmtaBEqWB+6BwenR+m1PyA4JNCjQ9Z3AoOI8RTm8aJNnTro2l6E3Gzeuwuff7OR28PYW27BFfUa4pf0NKz77lu+3vDbbsP327djy86dzCQjA91Rg4fguw3foFpyEmokp6B6YjKiHGGwCnczuODF3MWLcPLUCcTaHHj6romIYqtyMoMHnp85DWeKCpmpOmTQIKQmJWPZsqXIPHcO40aNRoOoeAGWZZ7EvOXLoFksuOaaa9Dyimbc0rfs2YVvf9wKD8n8vBrirXZMHD4S9SNJlOpl4GPqgvkotyjMsKF00WpRsSjzurH5xy1o1aI1kiKiEEGMH0pjJBCbgAAyq4cXp3OyEZ6QgCVfr8He3w7DpVh44d+yVg1MuGUAkkiGRsm8esoXbQoYP9Q+yPP0t8O/4kzGSWSdzYbLVY6YuHhc06UzkpKTfeD5pdYkAVJpmD1rBjwUIUbgQkQEEhISkJyQyEFEkTGCPyiZO8Hs8fNd27hxZHw6ejZf+zdp/FynT2dyaFGT5s2YvSZhxQuCbLrEnuooyVp/+/UQjh1LR/a5HD4vyVrj4mKQmlqH071tYQ5fMAI/MYHPlHppIRk/eX+Z2CNwycb12LZ3D5dxh2YtcWv369k/sBAmvD5tKjJLSxjkmjRwMHv6UTAAAV9FZgUzV36BbUePwknMUHjRIDkZDw4ZzqmhxOCisYPYXsUWK17/7FMcPnuKy7dZ7Tq4p99ARBHbivpeYpmyZ5gNi77fjK9/2oESCzGSSQYkUkF7t2+PPu06IF4l8Jt6eNGiuYwNcl75c2mhIFlcdB/0/B4C5tnbjEA3L/sbklynrKgIEV4vWlarBTulteuLM0lCUCECUFy0gWOxohQKiqCiSHXj5LmzyC7IQ2FpCUpLy3nznv2CTECEYkE1RxhuaNma01cJyDL6BFYGaglAjwAx8oI0o9DrxtEzp3AuPw8lLoorMXP9TYyKQu2UaogyKeyx6PAKNpqNAchAEJLeLwF4BAbKPpLKjzadqF3TfQWClqLGh0C2S+11QseFSuDvWwJ/JchW7qmHtFP18Bsz2brC7YmB3RENhz2Mg6VIkm9z2Bhss5itAmQz61JRCngpK2MmGgUfkKLKaCdg1GMZoTdS38jgzcR4kQlgJHnJ71bUWwmwjYIPJMimzzQrfflGzRpd0+n2sCdbQlLCeUA2OWkypMuRXJQuTAPBxYBsYkLsZ7IlJNLEUdALA0VqFe/7YplswQtFI5ONQLaEBBNsym/wlqwNMdn+vn1D6MlCJfAfLwEjyNb39vtQEl0D9votWd4Z4y7CNanRGN+xHoNskR5a1AiQrbKPH1wTuyN+3z6aPNuw5KsNeO29j3wgW2WglnEQIFCMzmLxutGwdnXM+/BtDhowgmyB9yHuyx/AoJ9N76hpUSQCGCz46tvv8cyr78Jttvmkq3y/PtNwXv3pp/c/L8lF7ZoTD06+E0N69bggyCZZaHJ3SFVMcGpeFIUn4qQ9FS99vhG/aVEotMTwoixCLUHxgS1oGKlhwVvPGkA2waSjMaVcgmwxsVA9tBQTEiCvVg6zkgerKQ1e51aY3BtgtxyB2ZTPIJsohqp2zkJMtj+z8RGYRt5IbrMVpfTOdcc8qkniLdL8QQBWwR8G4AzBSNL1keXKeiIgGbw7dHN1utbZvDwcz6J0Ui8a1UxFbGQk13VxJZEomFNUiNPZ2TDbbahdoyYcUJj9RYt/gpmZXULsKUoPJrNdACfOnEJEVCRiI6PYe8qqb/M6TV7sOXEURR76FlC3dh3EO8gX1IvcvDwkx8XDocvtaFGeW1zEydAWhRhndEVKEPWiVPXgeOZpWEwKLkuphmizhY+jy+SWl+OX9CPMCiQQ7sp6DRBjs/OzcOsklg/NzkhKRvIIPZ1LVQTIyQoEkxnpOedwisrGbEFCTDQaJqcgUve6qowhQ6APz8kMnik8V9Q9f2U4APc1f0KlkX6twf1hVbL3qq5psGThuwqwmwjyrgwO8xFP4ofh6H+VWTYYH7cyRrhky1F/ZCwv4/mNIKFQmAg2G0v5FZHIS4Db0XPnkJmXx3WhWkws6ienMPBSbjbhwJE0FKse/n+TWqlIdDgYiKVPmdmEk/l5OEbhCooJMRHhaFC9JqI0L+ySFSVTLc0W7D15DDlllI0JxEdEoGWtVK6DlGpN3iGUfkkszIySIhw+c4ZBJpL/EHOhdkoKkq127qfJO03Up4rLncpGEy4HKbOkFk/sOGaMUciCgeNg0mBRocs5hWzS+H6N55HsOBeNB4qZFcHCXIFanH4ct3nqS0RyKfmdkfcblZ+oMxXvn+oCAah0jyIIQQQ40IYRlQ/dM8lFxXMqen+iQlFVTjdlAI/OLz1bqe9SRNiDZLNzuyarE/3yDFLq0vNgGfWf0OxCpwiVQKgE/oYl8EdBtorzMTO8XjtULR5OtT4On6yL9OPxSCaQTYuF3UZy0QiWiRLQZrNbeSODgDbRtwmQjXozwWQTIFsw/sRe50GgkiSIUT9ZtZIykJwQDNAZQTaj3F4+p09273MYF32wBNkSEy8CZDNOPopLS0QqUWTkfxxkMwYfVHiRhklQVSAbSr+Gou1gJhuli4JYFLpF3fnaCk2fVW84VDUFZVpjRMQPQ5m7CdxqCjQv5W/5DeL/hm0u9EihEgiVQBUlIEG2MrMN1w+9E0rNy2Gu05RBtlh3AXo0SMTo1rWQ5MxCuPr7QTaWxtBEX7FjzuIVmDpjHstFeVFFvlOVZmaLQUOAbCoDWddf0x7PP/oQA270M1pUEwMlcIPi/CCbGWbeMScvnlmLlmLqrEUM/hHwJaIL9GVjUDqfcSktQbZX/vUourZrzfcmFj3GRar//uWxwSBbsSMOGWGp+PeKLdhXFoZCazTDHBGeUpQe3Iq6Nic+++B5NrinlY9Y/IjzSpAtIYY82QTIJkAbFxQlG3bTUXjKfoDi+SYEsv0vtHxekMIrpMkk56KlomL2168q3btE/aPgBFn/+W9aMMvQGf15aILGxvl8JQKUaNErAmWEJ5TwSeJaQ0ABsTVpR5SlqVTTTTCrkrkiziUWwfpCmo6ne9ZDaej7NlXIVuV5CGzwmHXGDjM8yUdUAGQsc9NlzrTwl+ehXViFvOYYYKC0XfE3S7GJuaIJXyhazFOogfw9XZdSQ+mc3Ob1ZGGW1er3KLxIpT8UMWOk/6IAbxiiJKmcpsHKIAoZyAsvMuOnMoZMZR6cFwKhLrbq0dXp/PK68rhgiF8CHZX3mRWTxUQdqvoujOe/lGcJvr9g0K2qc0oAT3I4/WCiPptlo32wtxfXQeoZNQEy0UdITEVIAEuNPQLIkWme9HP2BiOgiuX+JEcWfwiskvWFekyqv07Fwn9zDdFE4AGDZTqQy99jqTf9MTP4LHt7C9cnAqk0lnITm9KY2izbLZ27wpaNnsjKY6TOepN9h+jthTeoZFMr1DRFD+F7rz7wi/sJkW7LnsAUokBtgRLveXwTd0BtXzLs6Eap/lOYDwP4PvS2apDQyMITC0BAI0BbiET98iiN2pa4T2m/IJVBvnWkbHcVgp8Crx8MNp+vTl9smwt9L1QCoRL4e5bAXw2y/ZZxGdKOxiKlejd4VJKLRol0UYdDAG0OkTJKbHD2M/0dIBv3+xWAtgvZlVUNstH5KHiTmGwR4bpc1OehLd6/dG/z97p+kI2Y7QkJxnTR89QZOcgQyEYfH5NNRIKdt7ZJJltOXj6SEgKZbAGG7fppjIVEP5KebASy8cRHn2T75Kj6YCpvguYSMvigoCgTyQm043wIBLKRJ5vNdFQEH5iYZM27Pef7hEC2v2dnEnqqUAn80RIQoQQKyhUbet82Gc742rDVa8G27DHufNzUpBpGNE1BkiuHQTbLRchF5a4z77nzYlow2abOXog5C5eyRJOALbm4DWZg+LJavYoIGoAT424dinEjBjKoxeshCgOo0O0FDjbBZUP3QymibsWK19/7GEtWrYdbsfH9iYGm8mWjZKMRy02CbHOmvofLU6vBqrn0lawfZPOz13Rat25mztdXTHB5gSJ7LE6FpeL91duws9CGgiCQrZ7DjUXvPssyIUr7ER/xd2m5m2Vs8dHR7MkmFqsegABIHWTTiMnmWQ+7OQ1mU2GAXLRypkWIyXapbUmCCSz905OeBGjiZ6pIkFVMAPT3WcUi83y/l0nkVP/FriTVD8lRFPVXzi+MzyOvzwCYDtoR34QNYHXQzS9vo3vX+XS6CoDBLJYYCjCIGXnMOhJAB32MAU5C3iXujNpXYOCPWJyLMiKUTgfOTCLgwbioFn2IP20xYIEdkHAsjqO2IE2GxQRSAJ2iqxDpWhR+ILKEA32epLTSyKQxyi0vtX5c6DgJmklARoKUlck05XyTv6snlnE8bdCnYp/q/4Isw/PJQOW3jaCPv+x1xpK8rP6LS2b16e3Bqwl/Tgkscc6lDhDRFQkg4+cn8I17RQHqcKAUA0biWLdeNtLjUEqtK8oU/fWYmF7UHsxciUR989VFBq4EGBwg99a/IzwU9esHM8EMcvBgcCm4vnHbpbFSDx6Q75pAciWobVTWjxjfuVyDUP33E+uoxpODo2iPxEzj9kDYnA6GGZPjq6q38nz+a+gAn8GMm/fODGn0/GzS3kFPqg9m8lYGyp7PDsLYTi/UxkK/D5VAqAT+O0rgPwGyHT4Wi2o6yEZMNgmySSablIuy7QJtkuuMNqNc9FKUlPEJQi5qnOMFj/7BstOqQDYjg03O3yjkTTD1hVyUQDbCvC7oySYmWzSxUziCnR5YgGz+hUtV0k/+imLmxQyBbOSVQTthFyogWZ3p+LwiPfggzOG75vmuRwO6R9Pg8rhRSJ5s8UIuqpWuhUXzBx8Im98QyPbf0XWEnjJUAn9+CRhBtgHjHkKBIxFhDVqzXIVAtr5NamFIkyQkuYjJVvaHQLb3ps/Dp59/CZfOHrsgyKaneVKy6HNPTsH1Hdswk40W5dR3/xGQ7fHnX8OGLbvgMVl5sSYm7MFLaj9IJoEPAhkjLBrWLPsMkSaVjbdFp34hkI2cQC28SHNqADHZMsNq4f2vd2FbnhmFFmKyKbpc9Ec0CFex8J1nzguyxcVEQ3UTyEbLUWLkUFR3DmxIg1r+IxR1Qwhk+/ObTJVnrIoZJME2ilgXtcSHTujnqvh/XsBKtMU3mSBAQUzYxKJVHCfqrg608e/9txi4SPVfnyPleTPPyx4hAeCNYdNOekqJuZKYlnGkPLHj5L+JhcYLd8EkY2BE913y3Tpfz58eTAt8RdGTtyQ7rQKrVZxHYpH+oBP5rHoKorxIUCqw8dlleRJ7lj0lGZwJZML+b4FswRWqMpCvMrDhQiBDVUBblUwgkivSezEYoVwKyCbBkkthxxmPke1GLgA7ACzMAAAgAElEQVSCGU0+wxYdbA0AZ2X70dEdHzhtACRlijxVamJiUfvkWA+WCVecoUtwuUIHYBJp8H6w08DEugiQTZYxX5dSQYmhXckCQQZh+K6vnzvY27SyumJMnPdbBkjwW4ynDLYzUF2ZEFhcVW4eVM6mFO2VmnEwqC7vmX/O4xUjqL5zVsXOPF/3faH6/x/s+kOXCpVAqAT+j5TAXwmylWn1ceTkZezJlph0LUxKEqyWCAbZbCQV1ZlsBLJZLTY9WVTvD00mlJaWwsrpopdmV3YhkC142KBuvaioBGZLxeDNiiCbVAFIJpvmB9kK3J4qqFyBe2sEshWVCO+FiIhwX7S5kdJdWT2h3SCX6kF+PlHnCEkU36ow6PkO9l+XBgIJskU6BJNNH/errJKq5oVLdbNJaX7hGQbZHEpapSBbSC76f6Rlh24jVAL/D0uAQTYvmU7bMWLy4zjtCUP45W2gmc2I9RQwyDaoSbxgsnnKKvVk83uxyQIQk2e5KyKZbP+eOhOLvlgjJJp6gh7PtSvdcdDZK143J3gumTcdteKiGGSTiwiSAcme2Fj0/rACcQ45mEgmG8lV75/yBLb/fNgAsvkBNvE8ftDMuMtP129aryY+ee/fcJBUVCOj6+A+XdwXjTd+qakfZHN5TcxkO+NIxQfrdmJbnolBNmLakO9d4f4f0DTOjHlvPAWHpi9IRIlyWUkmG4FstPnDP+fQAwGy2U1H4Cn/AWbPd7Axky3kyfZXN02ukxL1DZIfyjouGZ4XI3eqnN0ZuPg1MosCAY3A6ZBkjdFCmxez+iJesNIMDBM9eEECDVU9T0UGDgFW/JSyljJbLthjjCTexMoJZvT4QIEKsjHfbKkC8FHZYl5+mxbx/JwyvVh/Tp/XlA7GMc9NBwz57g0AppwT+gBNLjcCBhUhx/sLPvJeKgMPLgWwuphbDK5nVQFMF3OuC33HCOSeD1Tx95qShSXKWzJwBcuSf6K/Px1sNdgHGIFnWS994F/Q66sUrNGlnBWeiRjYhroSAGhJkNd3/sD65aufegMwMoqN/UcFbx5ff6IzCA3c5uD7Y5DUXEkgUCV90oXel2gv+sMQoKdVtHcwsjCrqqPBW1fye77eTH8BwTKpqv1DxZ2HQLYLv8HQN0Il8N9WAn81yJZ2oi7STsQjqXpXqGosHPZIOBzhsNt0uajNymAbp4sy61qAbNSfEshmtlK6aIRIkb+Il2PMBJAg28VkAsgZGYNsVgsi7GH6sHl+zrkgpJEnmwFky3OSAMf/Cex8xQBMj0N/KPiAaPYRYQSy+XeFz/esdJxb9aAgj0C2BJ5A0rEMslVSSmIyrfsDQUFBUREo8j3SEXbByFa6D4/mFXJRjwtFBWeRkmiBGQdYLqpouxCm6HJRndVxwcEo5Ml2EVU59JVQCfz3lYD0ZHMqNoz/57M4XKAhsulV7MkW7S5Er6bVMaxpsmCyecoY5GIfI8PnYkG2196dhiVfrWOQTVMsPp+pqkE28mByoUZcJJbMn4EwHdTi5RUNWioBTPTvQAN5eT/yPisD2cZPfgD7j5zhZFHBZDOCbIHgHYF5PERqlI7mxsDePfDw5Akway6Wj14MyEZjhuo1M5NNgmwkF/1gzU7sKJAgm8Lpojm7vsH1LerizUcmwS5lgfykwg+rtNzJctEYHWQTjCZi1BHglwW7OR1a+RbA+Q0c1nQDyHY+cCAkF/3DrT9YBloJGc14jcr4IpVNf4ipKJhXOvNDl1qSbECAQRX3L30LXp3+z+3E0NDE78XcSAJKgslD4LgODgQxTuS9U33jiSMZwDPrR96Hf0EuJnjy9/p5vR7xHJKxFrzwl150JOb0AWNCisYghKH6SpBN9gUBG6WVvAe+d1+ggZx+Br7xykACI4hwMfLKP1yH9Dojn/d8YNT5pHQXcx+/m+l2npMGl11V92YsT//p/MyvysBNH0isv38GhlnuKEEsyUwMvEG/x11gv1cZyB0I/Ojeb0GeoT6Q0AeS6dczSKrFT6pgWupfrwocCg4UonGMJJX+uu0H2cRocL4XYtjo18FjmZ578bLeQJDN6F14IdBX9Fc6OKr3MQROG+uzDN/g6BUOmAh+nvOD2SGQ7WJaeeg7oRL47yqBvxJko+AD8mQjuSili6qIh90WATuli9ocIvjAauG/yQeNsCaad0iQjfAni81y0SCb6AEv5Mkm3q/RrkO+cTq+sLiEAb9wR+WebMbaIXvcCiBb+tmsQJDNuNNoGFFpqeR0u/iBGWWUHgGVmm/7L82m2BSFmluA2NhoNt3moZTMd/WJm3+A8IIGDzmQ0c2WlJXD4XD4PCPkmeXxtL6jAUgO4iazGWVOJ3/NWZ6LyDAXbObDCMdmOCz7fCCbSXPpu+cXGIxCINt/Vy8TetpQCVxkCUiQjbzJHnr+TWw9chaxrTozw4tAtusaJuG2K2sg2ZWNME8prKqLE/3OO7+XHmR6MrMMPnjj/RlYvGoNVMUG5n8ZQIPgdDvho+Nlz7NuHa/Ei089AqvXySbNgQmgYhAyfohBR5+qQDaX2YHbxk1EWkauAWSr7Ikk8EZSTAL8AJvXhaf+eQ96dbsGFs1DPat+YNVyUfGFinLRjLDa+PeKrdhX5kCRJYq/Fe0uQua2tRjdowMemTAcNvaNClwWEchW7iKQLYaDD9ihgQAMrxsWUw6ni6qurVAYZDMw2fRxy8cDCXiNIZDtIpvMRX9Nyt0keOUb9yswoQzyMv1LkmEWeDF98S7nH0HN0A8C6bK3IDAg8PeBDFIhvxb1nUA2vr6cxVRpUO57InnXQWVT8blkW+D5E5/XsJD3HR34nP5yE//yL64rP//vWnxXxVi66Lf8x7/4e8G73/V8f/z2fGf4X7lukElzcEhFYH2o6mED60mF59BlkkZPTiEv1t+MIaCA2XMGppq4vjh/8M//xKL/Xafyg6eBm0UEsguWXOVy1GDwMbicqgJlqyz1CgdcHAPU2PcFs+B+V0GEvhwqgVAJ/NeVwJ8Nsmk8Djh86aIEsh05FoeklC7weOPgsEcLuahNBB7Y7TZOFiX2GAFtwUw2i+Xi5KI8tvDb84NscfGxsBBVmSljF/4YQbYwO+XJ08Su4gaMZP7LEDUjyMbBB/luVWxzyt45+G/9Xui2ikqK+ULkyaZP2diLgQYe+TcHR/PCRk72ALdLRX5+PhITE0VcPD1+FdfjXRmDw09+cTGDesRk44LTfQt48m00jdWIqSCmtm5VZSlQaUkW4mMAu3IYKP8aFnUn7OYQk+3C1Sv0jVAJhErgYkqA+hySUL41bQHmb9iGlPY94FKsLF28uk40xneoh6Tyc4hUS2FXCdQ5/1647Irp2sQS4/7MbMfbH8/GguWr4KY0Y8ViANkko8Y/bFAvSJnHBOrdO34Uhg3oAxttKrCRjri+35OtIsgmJZ5ioNLlq3rwAT0rgWxHTuVdNMhGTjKUfEjS1cVzPkFqYgyDbP5kUTEYisVWZXJRURYeEzHZgMKwBGQ4auPlJd/h8P+w9x7gkhzVvfiv0/TM3Jx2V1qBwioRLRCYnCQwxoSHAWHwgz/BxtgyzzhhP2yebcJngz/jgMHAs3lkMBgDBhGEQBIyoIAESAil1ebVSrt79+Y7scP/O6equqt7uqdn7t0VCj3fJ929d7ornDp1qupXv3OON84gG4GC494KDn3/Evyvi56H17/0V0RiBbnU0uUNXcZ0ux7H66zX6xxDieNgUYIIgxhP86iYu2B0r0XFvwquvTNmspUg2yDT4bg9E58xNb3mXVP6sFkAAkQtGgZko+2JcrMTBbB28l5H7nxSuzQdJMgE2Vi542ycvf3r369YsGJ+KGZer8CTIKH6Ph2TKzuBxxBuZHmMt+OmAYMVdH8B2QbrzXF8Kg2wqaL7uGNn154H9sqnUyCbuqQZBGQTc2CDINsJ0j91yBS90y9/4qijWYBZCbIdR90tiyolUErg5yKB4w2yUcTNIKDr7lm0vDNwx4HTGGSb3fJ0BMYMKPFBrVaXAJvLIBsBbMJdVHjZ6Ew2x7GjmGyU0KZfuDLhumnC930sLixhZjaZeDNPwMq/gX4uSSYb4U8q9mbme6GKTS08ZtpdygmwKrKLiphsOqyl7j/ET+4Ex1IQrpsU6JcTH3AHKTORSm0tfsZLUXx463gCZNMTHySfo+ChpsiUpbmJUGMXVpaZPkid5Iw+TKXW69HxOhOBH3KGoXa3jdXVI5idthhkCxrfLEG2n8u0LSstJfDAlQAtSh2zgs997Qr8zUc+i1Oe/kIG3WpBE+dNO/j9Zz8S21qHMeoRyNbOBdlid7YYhBOumKJ8kfjgKwzgcUy2iMkmn5cxX0Q2QQK1PDhhFx/7l3/Auadthx16sJjxq9znssGC6FAuwcAskO3lr/1NHDy8lgmypd1fGcCiiGmhhx2nbMWn/vX9cIIW7IBcRXXAMX1cFuuPAh1VdtF2YGC5NoO9tVPx9k9+Awcrc2g4o7B8n0G2PZd9Du/904vx3Cc+DlZAjGZ5nxUaHKCbFlwG2apVXk8olAHFyzY5u+gxdhclkK2G7ydBNllONiOlZLIdrxmez74QTBL1oYs9+ujPp1kcepsGd/PK64mOqsVupkl96GWbcAp6lSmwyE1tECEmQHJtBmWBDpthmqXK091hB2lmhOmkGIHHm9EVWY0TBLoU9XVYkK+ovI1+n83e7C1NB3eVXqqg/QwrRZhalkP24K3LYnLF8T756CQLS7oyxzUkwT2l6XmJBXr0IPcEJZ4cdtx0afSzJXn6nQbmerIYp8DPYdtXNDLHe94V1Vd+X0qglMD9TwInAmQLQzfBZIvcRYMpuNVxVN2YyVatuTBtAtkc9nSMEsFkJD7Qpdt7forDg9A+f35hEbPTIruoOFeo75OXlnR+EmupAM2WV3WSF+3vep/n1SwC2VRMNgLZVjA9O0Mgm4jJlr6vSv/em110sG0rvUessoWlZZHOVIJkevlp6p7u27q4vMog24irEh/ITkZLdCxqwYKjGHA+ut0uVtePYHbKhGPcAaN5KazwelSMksl2/5v6ZYtLCdw3JUCLEsVJu/qmO/CqP/w/ePgLfh0ty4Xtd3DWSIA/f8Ev4qTWYQaAikA2sRHWQDbpMkrupx/6+L/j45/7IjqGg9CyEAZykZAxbXTpkKsoxWObGx/Blz/7MbjwephjKvFMnhuLOgRkgWwv+/9ej0Pza6nsoqIFvTHmKHuiD8f38MqXPB9v/q3XwA6E62oxyCaySdLVCyWYIAZfKzSwUp/DzeEc/voL38ERdyuaZg1O2MGkt4off/7D+N6XPoWzt8/A1mK+KT+5RrvF7qKT4yLxAV8iERuDnHDDo7CtXRyTze5eKUG2FRjGOgOX9ClBthM7D7Og1oTgZfX3LsiWBtiUDOK4shFgkRKPDrJlSW7ow3SKidovm+HxHKnjBbKpOTRIAotB2n9/AdmGHudBOq89sxGQjZNXMF4sMmPq9jvLtZS+T/ejCFRKMyjjJisGW54bZOoEUgCiHm+QrdcOJd1H804/RfIQBzItG2kOqJl/2TCkYqhzUgrs3lgp5VulBEoJPJAlcCJBNs4uevAM7Nw7iS3SXdSpjKFeH2EXUeUyWqmQu6gj4rJFsf9F4gNiuFF2UU6klPBq6LXYyhYTHrS4mEXyUiMZM5ZVPgBa6eivK8qT0q0p38wEw1mumtHKSHWy91G3i+VVmYdgRYJsacVJLn3UAQNra2u8yjKTTQa0jmLUKGMufwqnBarb4gqXFpeZrpcG2fIUVpW7tLLKwtcDz2UHgBX1+SElPwjQ6XQ0kO02GM3LYAY/hGvuhWXNM3NBuE71j3VAdEc/rMP3t6IZPAwj069As/twdP2tCMJRzmo3GNz4QJ6aZd9KCTw4JaBAtiPLLZz/nBfhMRe9AS2X3BdDzHoL+JtXXoDtnSOY7C6jykw2CmAsYkhmf5KLBcM/poWPfe6L+NePfYZZbZRjkBxC1YFVAWHqkESuk5Rk4XnPfAr+8i2/LxMuCOZYFLsyRbXucSfTmGyCgWCia1hoWw5e/Ru/i12HjgmQjYFA/SPaH4F0BPghgBu08fd//XY86byHwQrIbVYsY2nmhM5Y4FWHWMumAS+ABNlMLNS34pqVKt5/6XU44m5h5iCV767cjVu+8gnsu/4ykGUmcE/0SyyitACqxAdT4xPwfJFtlRIfhOSIax6DFd4Bo/NDGN0rMkG27DErmWwbnf294EO0c0i4V+aXX+DOlnoxfQhO83XSa3kiJhxl+GTllk8l2Ccpd9R0TDb1nvZO1kG6iHGS1/68Pciw4E4c8J6ti5jL5Mwg5ajqUZvRfLfVpOCPN2iwUX07Ue8NK+fj347eKDMCeOu/vy1qR9yvzc0ztVbp9WUDrWkGW0GSgpwO9DDHCsRwvMYvmp9Z87+PsPXDnZpz6nHd/VwlYFDfDXz2+DkxPYv0q/y+lEApgfuOBE4kyNbwz8C+e87GgSMnoVp/LIAZWPYIbIrH5lThVCwG0Qhco5/EZKP/ZIAbeF6Hv6sSCFeUE0AaYjpf0CX92moDY+Mj8twRu0umkwyJRJ/iBEOfRrPNddacijhHqDAi8vo/TkQVr79Upxf4DAqOjY3BOOEgG0x2ydkMyEaJD6oVF6CMSLrPSEo3qcOeH6IT+Oh6bSyvHMGWGcFkQ+syWH4Jst13pnPZklIC938J0KJEDpEd08bjfumlmD3/AlS2nsaM2klvEW99/uPwiHobU50V1LoN0NOWiu+VyhhG0ki61IhYZL5p4Jade/HN71yBPQcPY9+BQzh8dJ6CFSBUcaJoUTGFS6RIeuDhrX/4Jrzg2c+Cgy4ftvrFg8sC2ZRDng6ydU0Hv/GmP8LPdt+VAbLFkIXuDmMHXczUHXzpMx/FqGPA4UQDIulBEcimADKSp0dMNsPGUXcOXzvQwaev2YlFd5plX/ebaB+4DeHuG3DtVz6JKgEDAdURMxAUyEYXMBOjY/ADyrAqYrIZoOyNR+EauxC0ry1BtntpavZ1wxrI3XFzh/8iN7AIZFPxX3ODyReAbPI9zqsuD/zHE2SL48Xp157DAyxib5pk7mW1dyMgG8/3e0mv7u1qjhdIs/F2J0G2GIwdVAey59HxANl0PS8CkdM+NRsFZ+/PIJsOPiZAu5ByESc/A8+nEmTb+NQq3ywl8CCRwIkC2Tx/Cq3wTOw/fA4OHj0ZtZHzYZpzMK06HNeF61RhOSYq5CZqW5yggH6qPYNBF/ztJgNe9aobgWy5w6KBbH4YYH2tidGxujwH5aeuVzkB1DrUbElgz3YikC3KlJ11gSXPY1TnWqOB8dHRGGRLM9JU4+nvnGretLG6usoHudHRUSCgg0nvJ73FI+FQDBwFsnGGhgGyO+hMNnIXVdkdwigjXbJukfkH8ANEINvq2jxmpoEKBMhmB9czk800j5ZMtgeJ0Si7WUrgREqAbDnFSOuigt/44/+DW1cMbH34+WiblGF0DW94yg48bXsdM51FjHjrMCmrpmSysctmlhHVGkw3OcTiIqAtMIiN5dBdA9YaLRw8dDf27zuI/QcPYN/Bu7Bv/34cOnSImcMUA+1zn/w4Tp6b4joJ1FLZnEXxYntOZdInfXdBIJkOspH7EPXTsyq4+I/+DDfcsksD2eKtvwIJY5cY4br6q899Fv70zb8DJ+jCYjfOHs6Q7HXSLUeJgsMAmDYadg2H3a34+I/uxrfunMeyM47QsDDmreGen3wPF5w5iw+8/Y9gBZQhldYoUR6n25FMNgLZJsfHEHg+fAL8OPAbxWSbZ5DNa14N09PdRZuABAWzk2mXTLbNzDGhPVIfe46RyZKLD+l5LellyMS10r+S3yv3u14nBH32DJEoYFAB9RyGU+CdBtAliow2lRmgig5WPsgO24OCX1l2uB8YOuhw5j2nu3duFEjaXBuKAsQUlF6gp+rtniy7UbGifuXyUwwW5czfyH1aWpE8/c5p78D1JwB/jW078CD02hf91Xw5iad6wU71dmq+P8jm98DiLx8sJVBKoFACJwpk84NpKHfRO/ZMsLuoj2nOLuq4VdQqLpyqi6pTgVWx4Zg2DNsSMdksE4RnETOM3Err9RqDbCpJWnanhMWkdXYwd9G4FLEXECeUpZUV9qQcqVQ5NYHwfBG5AfLqpfdbnsd42czUVDbIphcQRGidKd1FRXZR5S6arqjXfTTJZNsMyEabHmKypV2t2AU1CBMgW7vbwtraPGZnjAhk2yiTLQzr7B7a9B+BkZmXl+6ihVO1fKCUwINDAsIHn+KyufjQZ76MD37lOzjzF5+JhjOGmreGF5w9hZeddyq2tOcZCLLCLgM/BAKpRSApqV6QiewdAUlcFxl3DrIpFxEJlEnHLnQDH0fuvgdHDt+Dxz/mPJgB5yPNGIyNgWzEZPvjt70D37/hZo5FR+Afh5jRAn9SZcLFjCTjoxJ08b73vAOPe/S5UZbTYUA2lTW6bVawZo3gcHUb3vOtm3DTioF1a5TrmeosYed/fxNv/62X49UvvBAOMbvJXVR3e0WIVqeLdptiso3B73oI+NKGsj4qkG0PgvbVKSZbCbKd6NlcFNg8OlJuOLZQf5BNuUkq97o8EKTXbVK07HjFGOt1Rd0cyNbDOCs6hBd9f6IV4TiXX4JseQK9f4Fs6ZiA0bg+wEA25Q6afwWVPtyVINtxNhllcaUEHrQSUJdNFHIGBnl6NOBad2HE/hFWj12Gqn0LKuZdMIwm76+LQm5RuC2V+IBAtt0Hz8Ade6cxt+WpCMJpTnzgVqogb0WOyeY67Crq2BVBCqB8mOSxoxIfODZGanVxttBMX89qFiU2IJAtzgkQ4U/pxAfaiCtyAcmCwpURsDdajXMCMOlMgmxZPHGRXdTDyloKZMvTKlWhHpOtH5NNlaOYZcQgUJ3cQpkWZIycAgIHMw/oQ8HjSPjEZMtLoSoynYqWKiZbx2szyEZMtqp5J4LGpRt2F1UgW8sTIFvDK2OyPWitUNnxUgK6QTYCgswQGDZ+8NM78co3vw1PeP7LsGxPohK28djxLi5+3hM5+cGEvwzH77BroqUSF6QMYX6gaKpUQRHq4K25WxIIp9GX+UKCM3vKCAPs1hovCelA13288Lm37LZKTDbDwZ+/49244pobOEZbwDETTNAhKHL9lPKh5AYWPJw0PYb/+MS/omr4DDISK8yKmEPCztOlTR6rj8qnXrTsKpbscRywZ/G2z/837qnMomlWOebcdHMB13/5k/jeFz6Kh58yy66iXLLmpkflrzebzPSjxAfEZCOQLQg8mAZlXSV30T3wWz+ImGy2ucobjR4mG1O8aUjkABLICAdBUIUXnIym92iMzV6Ide+xaPsnAahzHL1QZoEtJ1EpgVICpQRKCZQSKCVQSqCUQCmBDUlgk5di6RiS6oRATDEdZBu1foLVY5fCdbJANmq5eJPiRfO2O/o9BbIdOBN37JtkkC3EDCruGGcXdSp2BLQRqGXmZReVIBuBgP0wpDT+NLAnpYqZS1lGGX9aE+y5aq0Hf+L4bfLMFXObhcdMx/NF4gOdyZY3wDrIJtxFIYK5cbyb/E8WyEbZRQdnsonD1+LyEgu/H8imWsFEvgDohgGIyba+fgwzkyEq5k6EzW/B8q6Ha+1hd1E6/BWhsEJpSEmIyXYSWt7DIpCNEiF4nPhAHDLLTymBUgIPPgkQU4TdOGFhPazgkc96Ec596nMRzp3ONz3bOkfw1lf+MnZ4RzHtLcEOWqAFguwjeykOCLLF4FvS1gRykTXYTvHKKBY5mcWZ443JWxcC2dS/BwXZ9DYKkK2Cd//9+3DJZZcTVIjAtGQihpierZxbbLoqCTz8+stehDe9/tUMhpmSXUbMY9EW4SzVExNOk41vmMzgW7dGsFCZxjXzXbz/ilsx784y6EcJJcIDt2Dplmtx42WfxQhlv6FFmMURu4uSXBqtJtrdLqbGxuH7Prygy+6iBHyaxgIqxh0ZMdkymGwDgWzPwbp3HjrByQjDmkhWkQiW/+CbL2WPSwmUEiglUEqglEApgVICpQQ2KYF7CWQbsQXIls1kE0iJ+H8WyFaDH0yyu+juA2fi9r0T2Lrt6fCDKWayEcjmVitMpiJAi/Aew7L5fGDKS+w0k+1EgWxmQGcNcW7QQbYRtyYGSovJWwSyraysYHpacxfNG+qIOgeDfUxNS7iLmkQn7PPRQTbKtLC4sITZueGZbEsryxGTjQG6dOBh2QbV4SyQjRIfhM3L4AQ3oGLuTmUX1SG63g4NBLIV0fI2OY/K10sJlBK470pApBSwQO6Mv/PWd+Kn96xh7tFPBYFDU90FvOoZv4ALttqY6c4zIGQrlhV3qTgaTVbPFfils3jFc6agV6sbFkVrjlhu2THP4jpUBlIRdFS1j8okkM6Hg9VGG7v2HcCuvQex9667sGfvPuzZdwDzC8dE7LPQEAAaMekCDx/50Ptx7unbYYUeQ2pUSk8MOAmIKQZzDO4Rg47yf5pYrYzjiDuHz9+wB5fsWsWiM8n9pVh3R6//Np5/3tl4z//+bbgc8418awnJjDNBcky2ZgttT4FsHsdkEw6/AUxjHq65E37rGpgdkV3UNFckNZ7KIbddudYmeOK9Mdna3UdjbOY5WPPPQ8c/BSFcICReIUnAiGMR5axn911tL1tWSqCUQCmBUgKlBEoJlBIoJXC/lkDq0lfsbwOOeQajQ/4jQ7mLpvfHAj9RINtZ2LX/dOzcP4XZuacgxByq7ihctwpXuYtKoM10VHZR5bVjcEy2im1jtE4JDAZlspG7aJCZE0BhVInxy2CyEfhXrxDIpp0nMgZdHQkEky2AANmm87OLqjKiF2ElQLbBO2ly4oPlpRXMzA7GZNN9YheWBJNtpI+7qN5WIjH4Ychxd1bXj2B2CiK7aOMyWJT4wNqTAbJledaKUgmZDcNRjsmW5S6qAoffryda2fhSAqUENiwBcmEHM7QAACAASURBVAGEaaJjuPjCpVfgr97/UZx9wYvRsVyOy/bU02bxuiecji3to6j763B9YnTFANaGK+7zogJzItCKE9gIVluea2gYBfQkQKk3mhHf8FACBI7Dxjw1hqcoBgHVRzEI9u47gD37D2D//v04sHcfKhbwnnf+JYNtKoYDAYCxu6iQQxxTIcnUo1h0HoFshs2g2qHaSfjbL16B27qTHI+NgLtxbw23XPIZfPJv/wIXPOERqFBSnig4aD7I5nlddhcVTDbqwVFeK4LO1QJks3bBNJckyCZv6oYA2UZnJZMtAbIp8FKMDLeuBNpOxBQoyywlUEqglEApgVICpQRKCZQSyJJABsim4inrIFvNETHZ6tbNqJh3iz2x0ZUlxvhJEci2+8AZkbtoEM7CrYygWiUmm4zJRnHZKpT8wBHeOCoai4zJdjxBtkyFSMVqI3fRBMjWZ7+ug2ztrs94GYNsy90Of0eBqxlUijb8yUMWHYuW11ZhWWaEJOqNzA+jKkC2xeUVbJ2bFeyCxKEqT/eFb+vC0jJqtRpqbiWK58bt7Rle8QfOQuf7DLKtNY5GIJvR/DZM/4dJkI1OmwWMvIFAttIFqDRgpQQelBJQQAnRmQkIWmgGeMyFL8QjnnsRzIk5dkPcajTxVy99Ok72j2G8s4R60GY7SFlGRRwzch9VscmEGJUdjuOcpbOAqlhryVhssjQOFOqHFkLT5vJEjDaRzS2RlScB8Ei2VhjCplhrAcVJi2m6EUOOKdyCLccJGfinyfEJmFHMYJwlOFv0N3gMyVG9yr01nwmt1p04NYJv2WjCwbHqDH646uAD37gORytz6FhVVPwWgrv34NDV38DtV30FdQPslpoG7RQzLmayjcHzROIDU7mLBkdQcfbAa30fRucKVKw7YZvLCZAtreS8qSDmnhaTrRuejBYx2Rhkeyxa/nZQ+h1yFw1CwTQUIGD+5c6DcjKVnS4lUEqglEApgVICpQRKCZQSuBckkOWGJ67PsxMfJEE2CR7lJn5KMtl2YM/Bs9hddMuciMlG7qKViouK68J16afDLqOU+IA/lvCKUe6iPSCbxjzThVUUky3GkDRCAWdZUOFlRGkMsjku6i4lPpD79ZxL8V6QbU24iy53vcKdvsqgR8icZVmcQpWOQnRgS2f67D2EUKaFLpaWljE3N9d7yMtQI5U5jwCzhaVF1Ot1VCuufFccI9MfPtwRH8EP4XFMtjZWV49gbtpExbwdQeNbsP0sJlv/7sfuolvR8h+GkWmV+OAkBOEox2MSp2I5QOVPoailHEo5PAj0gMAxhqakS6NvVnDxn78L19+1glN+4QnoGg5GvFW88akPx5NPrmG6e4zdG+1ALGQx6JQG2YSdywPZ0u+p52hx8alNpoPXvv6NsNw6Tjt1Bx568nY85JTt2H7SNpxyyikYG5ExBiJbSouquABRoJyKS8BEPWkmydWT02qnzSax26RLKj1v+AJMEosZscTEC1EMOWKbKQBP6Qk/oTh+6meIrlXBuj3CwNrHbtiPy3fNY8WZ4jhtY34T+667HC953Nl495/8NpyAqO4iXii1xzAUc0yY6bVWSyY+ECAbsftEWgcRk42YbOwu6l0O194Fy0gy2XrXtxyQzXskxmaei1X/PLS7J8M0auwuSny+GGSTpT0I5km5HpT7g3JfUO6LSjtQ2oHSDpR2oLQD9wE7kIG9qD8JkK0Dw2ijYu3HCCc+oOyi/ZlsPfvjVHZRBbLNzT4FhjkH2xFMtjTIZlsOY00BXYBLkK3ZbMKxrKS76CZANnU24TNHqhzlTbm0vMLgX43ixKmQOwOAbK2Oh7W1dQGyHVhYSkaX0ZgLusAoHg+xw0zbQoUyP7DPbi9AFR2c5Ms+gV9BgPW1JsbGR7ihzHDQ4gbp9SiwTPzNxDr54bo2HA6EFzsx5ekHAW0UA44OUJ3OEkbrHbjm7bC9Kzkmm3IXhd+GyeevZB+SdEdyizIRBqPoBnMCZJt5GRrdh6MbbGWQjQ5Oqq3igKq4LeXPUh6lPjzQ54MC2RmeYrdJC1fe8DO87n+/E49/3kuxao+ye+gTZiy84dnnY0v7MMa9FVQo4D4z2PQLg6wEKuJ7VU9+FtDYAZVzehoufvkFv4r6yAx+7eW/jkee+zC4toOlxWOYn5/H+uoq22XbMfkSY2xsBNPTkxw3c5bc+k0CyciBVI9DQAsvxTsjVppMfBMECbCMgTbD6lka4p7F2U4FwCU+6f4xLEdh1QwDLbOGZWccB6xpvONL38PBcAItq86x7cbaC/jRVz6NSz/5L3jsmRT3TQB6iq1H64G+JhHIRmvD+OioBNkEozBEF2Z4FBVzF7z2D2B3FciWjMkm0LsMDhqBeaGWXdQnkE24i7b9k2GgyskxhBtvFiuxXC/K9aJcLx7o60XZv9LOlXautHOlHSjtwH3BDsSX8/L8ID1r+OLZoDNKG655AHXnRgGyWbfCMQ6yd4dpUjzjNIaS9DEUJCUXfjCNVngmdu3fwTHZZmafDBjkLjrGIJtTqQgmm3IXNQ1YDsUwllhR5C7qYLROmT6TMdmi6DASLBMEBtqnm+j6XmZMtgSGlOPJGYNsbvJMEwFtMRNOBYChc4sA2YjJNg3jyHpTMP7UYScKkJ2EsajBhCQSukiC4OxwGWfCNLONQDYvCNBca2J0rM7HCysHYOPhCjkyUARcra2vs/Bti/LnaRSKIA5CrbdUuIt6fIAkkG2kRkpyO6zuFXDxYwbZbHOensrMLhqDbDLgngLZwlm0/HMwNv0SrHvnwgu2wmeQLT405QF/5d9LCZQSeOBKQLgMiqw0ZO9aRhVPfsErMHHGeaif8QvsGjrbXsabX/IsPNxdxbS3iKrfhRV0JEMsnYwgitalsXZF+WmQTbC1VJZOsWxTFtDlRoBXv/qN+JcPfhRbZ7fBChSzTGeqqaWJFtSQ7fvRY0dw9OgRLC0sYnl1CWuNdTSaa7j7yN1ot1tYbyzjSU84H6+46FdFRDZZPzHc0osWX6TIvyt32F4WcjaIKEA2A55pYs0aw7HKDC7ddQyfumEflt1ZLpWSSCzfej3G1g/jsk99APUotlrMyPNlEgYlUQWyTYyNwu/KTYIhmWzmImzcDr95NRzvO5LJJkA2EYggovP1OHrSAssuoUEFHrmLeo/A2MyFWPcfjU6wnQE4cqHlSxvDzKXXP3BnSdmzUgKlBEoJlBIoJVBKoJRAKYH7ggRUWJo4XBhfecv9rg/TbKFiHETdvgkrx66QINshAbIx0CRCzESQTSqQlwLZgnAGDf+MyF1UJD6YQdUdj2KykZuoyjDq2BYTulS4mthdNBtkE1hfDEixu6hJFIE0yCb28D1OshkgG53rKJeAYLIJkC0ih6VBNgoXIwHKHpBNuYsqUpoCmXQFEO6iEIkPTBNjI8RIU4PRX1Uowx7FZFtdXsXMzAwsBvH6Z9TT3UUXl5c4Jhu7i/JYxjHd0jw6dtkKwABbs91CozGPuWmDD06UXVS5iyZAtogCmOoHC0xkygvDOrxwDm1/B0anXoSmfxa8YA5eMMLuSIxlykHqdeMSfS2/V0h5KY9SHx448yEB8BvCKbJjuvjI57+J9378SzjrgovQQQ2jfgfPOHMbXvn4UzHXPopRrwmX2LRcQL49jLNsFi3JcUm+4eDgoUV845tX4Tdf8zsM8KhFVMUcSNp7Astk+amYBCGx2cwAdNnxgQ//My791iV46Clb8YmPfBAWOoJCTSBVZIzTgGGy3fHNWS+4JhYwgs9EIgXPpKsQB8uVCdxdPRn/+NXv48ZmDevEYgt9jHZX8LOv/wfe+Xuvw4uf+SRYfjNyS42lSvEcBOmallyP/vM8uE6FZe/7PkJiE4ZdWMY8KvadcI0fY9S+GjVKfIBFmCZlWRLutBnkbbAI6MYOxGSrwMdWNL2zMTHzTDT8R6ETbAPCigDZ9PACmvtsuT6U6wPrrJx/pT6U+lDqQzkfSntQnhfK88ID57xw35vPYn+euLyX4Bntvg10ULEPo2behOWF76Jm7YSJQzCNjgDZ1HkhuuxX5wjh7qEz2ZrBDuy5awdu3zOFuS1PRRBOc0w2t1JlIIsSXJqOJRhtNnkuilhsooEm1tfXGQeqV0XoMPXhJzSATe33+c8GZRf1QAk052ZmhJeL7C8z3RT+I2Ml6/iXDrJVXTovUHu0JG0RwUDmNJAhcwTI1sXq+hpmpjgmm0x8IFucpt0ppJMOB8urq+wTS+5FeYGro/elIya9RzHZVlZWMTczLdBA7VCpP89CiUQnkMFjyyLxQd1xGWDT3xVClIc6KWTKLsqJDzpNrDcWOPFB1dyJoHEZJz6oUnbRPky25JFQQHqcgjacRMd/KEamLoQfngYvnEYQ1kSGPWaYxDTJ8vdSHqU+PDjmQ/pygsEhw8Vyp4bzf+lV2Pb4X0V168OBwMVU2MSfvvhpOMNew1RnBTW/Gbk35gFt/S4/krYqCbLdeusBHDm8imc89TkAbBiBcGvvvbmSzLYUhhfZYYOSHwSCIWf5+Ku3/xn27L0Nn/noBzleg0WJbBIgm4K3slxf6dAkvleLOrmJEkM5ZkATzZuWQhMd00HLqmG+MoWr7vbx8atuwlF3Fh2Kc+c3sLbnZ2jd+RNcfclnMGKEqFlxjFBaoIlBLT7xvdVaq8mXPhNj4wg8wWQLfR+G6cM2j8EybkfYvhpW93IG2URMtnYEsul4aBxZgVZrSvxAsR0IZJtG2z8No9NPQBd0IbNFMNlk7AexVDw45get6OV6WK6H5XpYzndhi0t7UNrD0h6W9rC0h/cNexg7rcZHAIWzeLBMD5ZxBBbuwNoCJY7cC9tYFHtiQ7mLpg4P0s4La0/uojV4/gS7i+4mkG33JLZsfRoCYwYVZxRurc6hbCo1yjAq2GzkMSlC1hC4ImKmMcjmOhipURICcY5Q56MkE0/riQF0PA9LS0uC5MVJxzSgTNIc9HOWAulU4k0C/0ZcV+sk1Stj6snEb+pLRUgjzCtyF80F2eRb6rBFYJlIfGBIkC1LsPHfVHYHOjBxhcRkmxUgWyK7qATJIqZFBLSp7KKCyVavSJ/YnKBzqmZK40BC7XptNNcXMDMZwjHvYJDNCq7XQDZfKklvXDlWDvlnwa5wEIYj6AYzsOvnIjSImTAKL3AkKCjcf3QUlMBAFTyPj1Tp74t+L98v5cdKHQfET+hXqT/J+fZzmH8CvxExycJAzHjDoBD6I+iEk/jHj1+BD399P859yq9j3dgK1w9xwY5ZXPT4s7G1PY9Rbw2VQLDB0jHL8q2rejLJfuPsluSuSu72ZgU337wXy4ttPOVJF6RANlFyGrzLYmip/hHIxvxh08Mtt96Ij3z0/fiHv3tnCmQTDpl6AoasPsQ3ebFuE8BGt0Rsd5k1TUAl0LbqHIvt7sos/uFr1+H2NQsrzijMMMRkexE3XvZlvONNr8FrXvRLcIIOXKs3U5KK8alo3gSyiZhs4/xTUN1p0ezCwjxs7ITfuRp290q49k4Y5hIstLXLHWHV9dsyoYjCDZT+7YdjzHR23IcC5nb44QSz2DjuXOrGTcmoXD/K9bPcP8QWo9w/lfvHcv9c7v/K/W+5/y/Pz/cOfpDYrzPO4nHFlrEMMziIbnsfHHMBJlZgUMAWIxUiJmPDTyAbUIfnT6Lh78D+w+dg/z3bMDJ+PmBuRcWpw6Z4bE4FjlvhzKIEsNm2zSCbOAKLkFztRhNOxUK9qpK2aeemDBdMOovQKkqejSsrK5icnIjOGVQiA3g57yn8amltlUE/wp8ith+HpSGQTRw6FUGAzxqyznbXx/r6KqaSTDZxaFPNToavo7IEyEadr9XiCmNGQlLCmwHZ9Hbo7qJ8EMwB2VR9fkAuoz5a3RaDbMRkUyAbMdnimGwCZCN3KP3QqQNs/HeOK0SHIxcBKAHCOMJgDAFcTnog4jGlDnfpE2uWD27+Kbo3oUT5fj9p9X5Xyj8pk1J/Toz+aNk4BUtJgC2BUUc7mMLh1sn45df8E+Ye+WtwTnoqgmAUM8E63vTiZ+MRlQamu8uo+C3YBPD0uFvmNTkJsinwSIFsIiabg5/+dA8O372MZ1/w/IFAtrQN1JlWESXc8LC0egSf+NSH8Xv/6/UwQunuyky2tHtXdvvTdHkdZKJ/+6aIKeeHFtacMWauXbl3EZ+69k4sOpPwDAdu0Mb67Tege9dtuOrLn8YIunCNELYZ22HONc0XJIKNLNz6Q6w3Bcg2MSayixIoybHlQDd28yLxQfP7ML0r4Vq7AIrTZrT6g2xiBWEAjVSAAr1SUhwC24JgXK4VcexOQVjv8yntV2m/dAmU9vvE2O+8Usv5V86/cv7FEijtT2l/hpFAaT8fIPZTuINS8gPbWIFlrMIy1wGo/XA2QSnuvEwcSZ6AwRQa3lnYfeh07LlrDrXRx8APZ+HYNTgUc9+22U2UQDaD4v7bNoNttIenPTqdqyi0i+tY4u9R1fIqRgO7KEmn+ogjmYmVpSWMjY3BNInJpjNphXeNwrE4J4DcntO7dF7gdpF3jZavgJ5X8bDpec5RIEE2RRQgvIwSyhkr0l00bw6lmWwCZKvluouqchToxW4/XhdLmruozmTLr1cc2gYF2VQ5BLL5YYCmdBclJptrxEy2osQH6fbEIJrNLj8+XGa2kQuWzkoYxgaVz5YSKCXwAJGAYuJS5khpaH3QojKOdZyGT37jKN7z0Rtx7oV/gqZxMpwAeNS2CVz8zPMw2zmGUW+VQSNyu+S02Rv+JN1Fb7llL26//QBe/KJX8GWAwf9R4enrE3VHIBYfdc2iE6q5SfJm6869N+PgoTvxrKc/nuM1iOcFbZsXFxVCoWD9Vc9R0foCFxoWPNNCy6hgyZ3CPnMGf/+lK7GH5GnWKOoZ6u0l3PT1f8f7/uIteOEzn4hq2IFjmVG8BVrs1PoTu+GKKA7rzRaHExAgWydaOM3QgxUeg23tgt/+AUzvcgbZDIuYbE3yKZUJJkTCHUMLDxAt6ALNk7E86VKGkh24CMldlwC4DY9t+WIpgVICpQRKCZQSKCVQSqCUQCmBe0kC5MVCJACrCyPswOCMo7GbaERSEkeH6BOFOmMfnTr8YBLN4CzhLrpnAtNzT0ZozHLiA9clN9EKKlU3AtoqtgMQICZDq5iGze6XFcfCyIhIoKl/8mJXEzmM8KflxSXMzs5yeRxHeoD36TS2tLLCICC5i+p19nomUsEGvNDnOHLtVhdrzQampiaGANlgCSabY/1cQLaaI31i+7iLsktTAHTDAK1OO0p8YIW3Acpd1N4L0zwKM8zOLpoWvjpL8aGKmQpR6Lzo0VxXq5x5oPv8Dvsu67IM5J1wWRpizpXvx/TbUv5DKI58tNSfPP0RZphAeGIxtYztWOg8DC/57Y9hffK5mDn7eexGWvd8vO5pj8YTT57AVHcBIz65jRLIU0y/zh+tJMi2d+8RfPe7P8SrXv0GmIFIfCBc8ntBNmFTYpBN1MEUXXFbY6qfXXzxvz6LCy98EiYnHM7QrIBBfdHJyoKa1e400EZuosRi69gVrJl1ZrF95oe78d3d81hwpuDDQt1bxaEbr8HJWMcX/+19GLUCVOAxDZwyUKtPzLCOEzEkQbYRvhkjKjmz3sIANhZgmXfCb18DMJPtTpiWyC4qxkZlI6UECDGayIkP5LodY28Ui8JgWnk6m+hG7bbqWzn/Svut5lu5fpXr17ASKO1HaT9K+5EK+TDEJCrnTzl/Hlzzh50uRWi0wGOgive8nJig1xNQnIHkhOKYZUQ6ECDbnoM7cOvuMcxuexoMYxZuZQyOKxIfcMKDinAZJTIXlW9ZJoNtYWBivbEK16HsovW+2Iu+vyavkTaBbMvLDLKpq+5435RO1EYxqKl4cZ6KcgJUKvHZIhFDOjYczHQzRdaATqeLtcY6pqYme0G2tPtnxGSTIJtTsUUWCMrI1ueTZrKt5MRkyytCua0qJttGQTaOyWbcATS+BSu4gd1FLWs+BtnSqGYUzTqLdyDjBqVw1GE3uqWRLo30g8tIJ2f5A1X/GVRh93ILYWCjizlms/3gFhevess38ahnvQmdsUcBQQ2nmF387q8+B6dhFRPdJU6C4AQxaKWMvM7EElLsb3cJqKL65xdb+L//91P407f8VZRdVLmUMoTW4wLSh2clWWyh2cUHP/z3uPji18IMKLtQN0r3HbdXtlKjYOsAXPxvlV00XtCo3R2zwtlDFyrT+NF8Bx/8zo/YTbRr1GCHHZjz+/Czy7+Kz3/oH/C4c05D3abECT5smEwjz812xJ02sNZoRkw2v+shgB+BbBa5hpp3otu8Bob3Pdj2bpjmGkxjneOyKaBNrQJqMxEnQND1PLlWpPutxyAdYn/Pjz5Q58+gcij7X66f5fpZggQbvawo7UdpP0r7UdqP0n70RqbK3IMxm024Q4qfOrAknTfSWBU/oruLEsi2A3vvOptBNs4uaswwyFar1uFUK4LNVqmgWqlEIJvKMEpngxhkqwLSaygdeCXC9lKJN5eWljE3Nye8XcIApuxLVn91782FJZF4s+ZWevIJpN/l90xybzXQbnfQaBCTbRiQjWKyrazh5wWyUepWBrMGYLJ1Ap8pgo3GPKYnAgbZjOZlMAOKybYbFgXvU0y2oUA2TazSR1dE/BEKJT7pw2o/NdCfH/b99BAP+376+fL9e3f8Svkn5X1/1T99wRELkXAjt+CFY2hjDmvhOfir99+IS64NcPpT34gmtqHeBR5zyixe+/THYrozj3FvDVW/SVwuBn1UjLOhQTa+ZXLgoYI//MO34R/e+yHObKqYbAlmbtT0VAwDPTECtccgF0kP9xzZh5/degMuvODJsJjFRuwuWl3pvySBW2ezZVO5UyCbQSXaaFouFiuTOIBJfOArV2JXdwQNq8Yx66rdVdxy+Vfxhpc+D6964S9h60QdNdsgx31YlKVUA9nyFk/dXZRANiYohz5MCuIaHoNl7kO39WME3rWw7IMwzHVY4TIM7yjqFYqdR+Oj6PK9wKS44ZPLgPxH7F4qXE15tYhcd39e60dpfx4Y9uf+pD/6fCn1L7lXvL+uf/cn/eu33y7lX+5/783zW2n/yvV3M+f/Iv3Z5PfJjWom9pb4YyBB2xTcQUwyZrKFk+j4Z+POg2fi9r0TmJl9MkxrC5zKKKpuDW61AstxUJNsNkp6QP/xnp4vlk12FyWwS88JoNoQh4cRq2rce+Euuri8gtnZGT6lMJstw2VU7w+VQSJYWlphELDqCiab4Kllf2JwDmh1KPFBDpOt51AnEb9k4oM4Jlt6iU13WsVkW15awewcdZKETgeV5CePQUdIYr1ex6AgG7FJ2r6HdreDZvMYg2wVcyeDbIZ/HRx7NxyDmGzygJiiocVZRVMN7Olo3qKs3kt9L05zvTkS5GN6NlMuIZAVppyPh9X94tmRam+koaJ+5QrFB0UtGUcstmQ/0/JLE2Z6YmLKbsboeJFcZXuj8ZCMEVlxVL6Umz6XxJk3ccpVXnEZYhqwHVkxrrSzRLpfcSaSwUamp/3qNc2SJG5k8ibkYNUN8NSgckkWpYM7JAPVTC1W/QB161l/8x7vr4/5YPhA1UcP9eq1Xm98g9PFKJr+Q3Ck9TC8+Dc/gfCkX8bMmb8EL5xEzQvxkl98BJ555lbMUHy27gocdBg0ohhgauFQtjEbrEomQiBwi259grCGi9/0FvzzP/0bTNRkTDail8UBOyM7o19caNkvxaoiQLTA6OAzn/0oXv7yF8BxA1ghAU1+Rhy57EVIsehY/61kEFFQHDaYaFkuVpwxzFdm8LErb8Z1h1awYk9yVs6R7hoO/ORaTHYX8OWPfwjt1WOYHR9F1bZghZT0QKT85kyonMxALM6JSxnDwkqjwW6iE6Nj8PyujMlG7/gwzBWY5j1otm9Bp3sTDOsw5o/uw9X/fRV+7QXbMVFtwDYbzOKL168k0LZR+yyXh/iWkGLOJihyfZiGiWzYotsR2Jej1sO0M6us3HUyqk/a5Rx3guFmW/x0T7tT9q6nXQX2UPUtTx4UfoLjeKQ3LHly7VnP5Hiklp3YkMh/aQz6XJvPA6ue36gEh3svGvusTbS+mx2uWC17+5AvDvz4cOtU0Xwo+n7gZqUeTJcbjb0060VeEsXzsH/LNtuvQd8f9Dllu1Sri+ddemL2t5PxfB5MP4rkW9SvvO/zxr2nv6l9Hp3x1JzMkk0uZ0AKdND25GpNnv3J+Xue/ewnt772b4MTrWgc9WLzzt9F8i7W1d7jR353kgfDtFYPUleiT3nrzwbkmRifaKJuoCDtlWHGp19NRfueQVtZ1J7NzqOofLLzGSZrs+WrfvacDQfcxxTKKQ1vaPseVSf3kRW1Dt+fQMs/C7sO7cBtu8cxveUpMIwtqFXG4VZrUSw2ArM4w6jt8H7elCFgkiDb8DkBdJCNmGxFYkiAbLXawPgTr18G0GlLkG06g8mWBtlidE7PLkqHNs3aa8hhenDogNTpdJgFNzMzwwTCrMQHWSAbNfbYogDZKIUqHzKZWZEtIirZC0LORtHqNNFsLkIlPvDXL4UVXp8E2fgAmTok5WySeze3RYt06nt59uw5nN9PQDZFVOmd/PcPkC0+wwy62hSNb3p1KdKjFBhYNMvVpqifPirdkTH6+JUTfggbVC5JS6CDbPRNIFeZBwrIpi44lJ5xBkmZKMXDVqz7Z+Ca22v4n3/8XzjnSa+HNftYwB/FVNDCa577NDx6ysJUZwnVoAHHb8MOKHW2yHQzHMhG8RNsBGEV73jXe/GKV74BZ51+LoyA6M5xDIVYe1UWTkkH1wOl0UPSVbTtreK/vvp5XHTR82ESi83wERLtuudmpz/IxmMf2TyifVkch61tuli1R9hN9Fu33YUv/3gflpxxziZaCXy0D9yGPdd9F//18X/B2Q/ZgtXFY5idGodrWfJ2yoBjUbZnUb9yx9TXAzqZSwAAIABJREFUC4LeVptNUHKcsdE6Zxfl9iCER/HnzDYCYwFrrT1YWLkZV13177jh2qvxmovOwtMf7aKGwyLDUkjBXwNOdKGyjOubGlF/4TYl8UB6XSCxDgOyDVfbEJt9vpjoLb1oE6rA7LyYHcO2N1e+g4BsA9ja3E2tjD2SKYSMTvSTS2LDG3VI/qMnTEWOnT3h9j1ltxUzs5esmrwyHnpAe11Phi6i7wvDrVMbBUs22+YSZNusBIcD2XouswvS0RTbuf7tH/SwnFtPBsjG60uOTbuvgWx5oEfhfMvb925QXYYdxyI5RuZ7yHYW9Tvu3n0XZONjhup3vJHc4MiI14Ydn01Vpr+8wf3NoPNahjbuaW5Rfwcuv0AQJwxkS9Ur5nkyRpsC2YjJFgTTaPk7sPvuM3HrrjEG2UxzK6rOGCc+cKsi+YFbcfinadkMstFGmn4SLEbMMMFkE/hTv21dOlwZgWxbZmcKXT7T2zJ6j91FB8wJwLqcBtmWZXbRdIPNwOTDkDq0EJJIGUJt2+LAcz2dlAwI9bxyH6IK290uVlZWsWVmliLncT/iQNFCWL0gG7ESCGRbkiCbCjwn35fSULHbFDjoh+CYO+1uC43GAqbGfVTNnQib34YdXI+KjMlGQbsF9a8XHOl/SzDc5i1vkmXNDX1BKkLk88Cu3ECEEbY0ZPuHtmbDlV9kbHoWnROWoy8FFqopfJyZGHniLAIvjxcDa9jh7AGFhwQPhq3v3n9egp8Dj3P28716LNlsFDGM3EaDLWjiHPy/Lx3Aez95Mx72zN9Ht3IajMDFXMXC7zzvqTjD7WC8u4R6dw2Ux7hfxtF0oH1KW81MLmYJku2s4j+/9HWE4Qhe/D9+DZZPIFs6J4/a4BCgJ/qVgMiIFUYpvE0Pl3ztP/G0ZzwO4+MVyhfNGWYIBIw/yv1T1JG25+p3fXwpk2iX1gfTRcMSANs19zTxqSuvxzF7Bm3L4Th11spR3HzZV/DXf3wx/seFz0DdCbG0vIDJ8TFUKdW3Qe03YUtquapDp5AHDDCK7KJe4GNsdIJBNt8w4RmUJ5USlQPrQRtfvfQL+NYVnwO8nTh36zH8xZsvwLRxC+rBXcxki9YOYhsPixIXKriQaf5mfADEqF8d8tB2/LCaPIOwyXamdzsDFqdih2Sur1mXganYHFHckaiAHg5BsuiIca6o3qnntUNy4dBnPrAx+eaOb0F3NtbGxKxOFmEwdVZbxmXU5AErKtbTARekTbZjwOYO+Zje9gEVPHWLFjPjU+9Hgusnn/w68+RePB7ZIki/V/T7kIIc+PFh258rX1lj9vdZMu8zviqS+GbuSLUyBhbGg/DBLL2LRiZrOqZeGFZ/NriMbX5kNtrQYWvW6tn0Ujds3fR8j96rqPwbKWzwd46feLPtM1/S9yEvDd7SnCc32QFl9xTanzg9GxT3TNSr3EWDcAbN7g7suWcHbrlzlGOyGeZWVJxR1Gr1KB6bqzHZ6H3LNhm8I5RodZ3cRV2M9AHZeue3zC4qPSlFu2KALn1OieerOMcsqphsBPyxgidJBDonQdVNe/dm2+OYbDOTUzCWu14Yx9SJryv1Qxy9RM1aoXSm5Ddbq3KMHHaxkYczPah21FB+D+wTu6aYbBSwTm4U1IaWS6cDIHWAM3iKQwa9u7CUBNmUkCIQjzZwlOo1FFkhvID+89Fut9lddGbKhIPbgcalPSCb6NWAm7RIV4cDkTY9GfLmSASaqQf6gwVpJtGgN/PDt384+ZQgmzRGOePZS00bVl+HH0H9jRJkS8sv1u8kMyWt93I+EuAVuvCCMXRwClbCc/EH7/wqrrx9Cuc++bVoWVvhBC5Or1l4/a88Ew8xVzHeXUHdb6NCbons+tjLDlP2mVhYvAjpe/jQhAcb+/cfwfs+8DH87bv/CRZlGA1Exp5ogdS6RktKTy0GxSzz0Gyt4NLLvowXv/iXAaMt4saR2U28kQ2yZWkft5XaaFKiAwfr1gjHYbtl0cO/XXYDjhgiDpsR+qi2lnDzFV/HRU9/HP70d9+AMYfAtJCzBU1OjsN1bL4scZAE2XSwhWYMXRKRtV9eb4AAt9HxEbR9oBOCwbW1ALjy2p34/CVfw8LaPbCtRYziFrzxJXN43uNNTAS3oI67YJktCbKpuGubm1+9bxfN70EP4302V7KI47MpzmvvJtsZ73bEvzZZXL89Zf8jcfrbVEMGAdk21f7jLN+C7gyqzflg5hAVDAAMFJ8FiuaLtj8aoL5B+3/8nivuYbKuAZ8nvWQ/543pT14tA9beI56s93T7s9Fyi8YhrafD1lMEsiUCACUas7F5ELVPXYj1iUFd1Pfy+/zVVd+tDQOyUYkbWTeH1btNj929VaEmjI3IZdP9TBdwL/X7+FWTbZ/vyyBb4vyg8B85DrFcxL8CtmN1eOQuGp6NvYfOwG27JzE98yQY5hyq7jiq0l1UZBa12XWUmGx0ViF30ZDqMIUn5TAgm2iBANnyEm/eKyDb0UZLwI7yxGhIv0A+B0nBqQMcIYkEslF8NNH8WEHYFYmB5eQm1DcFk6213sLE5Jg4nPWsP6J+WUKi3oUV4S5acyp8OLRot02BuAOIAQgpuayA3GgwCLTp+l00O210WkuYnAhRMW6H0fwWLO+HqNp7YdvHgLAjEc1BN2nH3RxkFtjjPtADvmibRv7nz7n9OdZmcFp0z+zMFvTxs2rZcpflDxvrYMPumbK+aPRSMViymFGi4f3He2i5p6Sx2ffvnVnyc6wldyeRDbLxiIUOQrjoEmUaJ2G+vQOve8sXsL+xA6c/7tfRxgwDbWdM1PC65zwB280GJtqrqAZNzqhJwfbJZiZjsiVjsYl6JOAmM4z6hovf+d234C//4t3YNrudQbb4I97POoPxUsBW1WMXyi/852fxohc9G1WXLHQ7OrsxMCcPAbFNT7pr6jc/JDqKmRmYFgLK12kJgG3ZmcQtazY+cukPcHdYR8sUMReqfgN3/Pe3cO5JY/jnt78N464BlxId2HYCZDONELZBjDZTY0jHPVWXRMRaW2620QkNuKMVNAJguQNccfUefPlb38OhxXX4lDLcWEbV3Ittzk34wFvPw/baTzEe7kY1mIdhtGGYdCl0fHVQ0e1pfvdnMedcYmRmd9oMNUJaG+UumNPdvEuSjbqTnHj7I90U1ZanELyTYLnsULy/GU4BBnU/6kUT9YWvt87By00P4HCXYel1LtbR7HKiyxkZ007YJ9GGothGec9kqWAx4zO9cRDzK9pFFY7/8Z3ng5Y28OVj3v4r5eacsCm8uR9y/AsaPrAe3ssn8SKPkEHHY5DnxBEqqVD6gVTYjpxDdcrOJnU0/z1Nk+U/k+VH5aT2l/rdQKJvx22fnWMXNrrPVr0b8jykr6t6P/P+njvO95bepgyabgfuDV0+3pfqhfuDn7P9jfVAjfxw63qRXRh0zHLlVEi+KGrBz/n70OLEBxSDWmUXvW3POCc+YCabOwK3UkW15kZsNsKYbEvEZGPuVSbIps5Dac9GuceILG1/kC1POspDUjHZKFZcv8SbutYkmGyUXXTf/EJCqxi00uIAUSMUyNZsdeBULA4yTR8C2aJFRJud+vsEslGMtMZqA6Nj5GYquqUDben6VMfp3ZW1NQbZiDmnA3j0Ph8qTcHAUO2wLButThte6KPVXsJotY2afSfqxvdQs29CzdwDy5pnNsLGmGwnVmkfKCAbSSnJ9Cnapcnv84zucVv8U+2Q+5eBN7Xpbmy0XSXIdmIn0okqvc+hhqqMD5CaIhM7lwPxj6ITjKFhnIq7Vk7HK9/0cayPPh4PfeSL0DG2wPFNnDNZxauf8xRsCxuY8NdQ8xtwCGij+F/cpySaorOJ41t7Ym1Z8OHgq1/7Dg4cPIY3/tbvwSQmW+QyKnfdMhV2tMXgZtPJmP7r4o6dN6LbXcWjHnEW/w4jmf00D2RTTGNKdBNwxlQ6Xpjsnkkx2DqGi3WbALZx3LYS4v9ddj3uDshttMa2fCRo4Y5rv4spfwUf/tt3YuuIC9eBuOWyDawsrWJ6ehq2Y/BaQgCbo9xFCchTSVpCqg8ITLDFX2wCLWKvmcA3r7wZX/321Ti65qNt1NExKzAsE1Z4D8aNW/Hks4/iL183g7nwhxjBXahgSawbGh1+s2qmNmE9m/5cu5IPsrG9VSw1dZhRDdzgZrbILhZuooes/94A2cQ0EgLSZca/94CK9y7Ilg9W9D+0RmLOx/ozFj7u8WAqnNLHjYBs2fIV1Q8M0qRaWwiyiUC+clxjsGLYhBaDCen4PVU074prSipCwr7ch0G2jepBnjwGPeQWy7P/E72eIkqvxcQZFpwvQbZseRfO98zwP70g5dAg22YVZND3+4BsgxaxmefubyBben4PO99jO3t8Lx3UGBTa8Z7zZ1JXe/X9xLRzMzrT993QQhBU4WMKDf8M7L/7XPxs5xhmtxCTTYBslL2z4jqoVqtM4iJGm2XanFk0oL02x3ozmMk2Wq1yjDQzinE/LMiWfD533eCQO+RJuSxiskmQLS+7aBpka7c8rDUbmCGQTbiLxh99UNW/VbPIRYcEwJ0kNyUZX028LRqlPop1obuL0qFIHLXoaWpuXLXODNDrJXfR2siIjL2jVZARD4cGg+Kxkbtoq9tBq7GA6QliOdwOEJMtuD4C2YjJRgyIgTeZGVkkkwOUt7vtvUkV7/WfLCyDiN2nP59Wi4zdr1jV5YMKzZGTd4OHreJJKE94vHvN6t+A8uk5XOYdAgYsr4dqli5vgHFIMH7ynk9taiOfenmYgyE2WtGcST0vf83N2trzfXpEcuTRY+WL9LF4pOmJOPZfWqH6la/LPk8R+7zfR36982k4/dj4YpY8hKsEIfGNtrwC5SuZCoKggo4xh0bwENx5dBb/883/AUw9Dqc86qXohLOwA+DUMWK0PRnb7Q7GvSWMeA04gQeLEw1QeTGTKra5kpkm3UGFI7yNVtfEGy/+A/zNX/8jts6czFk3w4Dc69XVtrDuCsITWTapDg/Lq0fw7csvwUtf8ivCRZTTA3hUguQOx7qSzpcgrqCCRIZUAbAZHINt3ZrAYmUcNx7r4jOXX4d7wjG0TJf75wYt7Lz6cox2V/FP73obThqvomqbqDgWTNuCaVlorrfEpQ0FRgUlPbAiV1iDsqsyW87g+jyjwi6hLQO4dX8T3/n+j/GDH9+MtS65q7romg48Yhty2IEuauYhzOBGvOq5Fbz6GeuYwY856UHFWBMMaF74LXFyT58KU9MnDytTf1fA6EbNclb5UuMyJ3Iudlcw7Xtmpex3mrmeW/6AFQ/4WNTaYZ8fzLpp+yH5T92a5Fk8vew861Oweuc2r0iPiuobbtXr452rthPSTb24P31GSHNdL9T/9DYnR1I9q3MUazNZQ5HeFMkrKq2oINXOwufifYLaPfWLL6gXqz9XJMciPYr27znyHXb30K/bw+wG8nY7RfO5sL0F41KkB0XyKmpf3vyhdUW3rXn9SNdfqGYDjmtabYvqyZNTUf83294i+VOCraxEeUX2Mq//RXIo6m+xvexfQmLODGM/U8UOPF4Dzo9h5Zlrp4Z06d+M/iRseIHhHFheQypA1H4VLitnnHrXm+yeD2rfB21m0XqSDmfE9Sdiskkmmz+BNs7BnoNn4rbdE5iZeQJMZytsR4BsLiU9cF04rkx8YDs8bzniAYNswNraGkZcCbLJc3Q/+66+I3fRpZU1zFHiTXqP4kznxKdWodNEXOt8kC3fzVRc3BLItt5qYnJyIgbZ9EQEYgDEIYwOXSK4s0h8QCBbvUqZPoPIPUl/vseIyMQHa2vrmJqajNgY+Z2MS6DGzmfEZEvE26GYRSrgNwX9pswOnoc2gWytBUxO+KjgDqD1bZjBj1Azd8M05mGEHRimP6iu3YvPJTdbrLM8EBlByweO16B8Y7igjL4UT6VCAaQpFIUv5K32cWy+dJDBjRY50Hs57d+MEY/Gjv8hZZxzKC/acBa2I8dID9R3Xb+UTqVjguj6RwHxZcGx8ZfjNnCF8sFUubmvHy/90ivICDicGLNh+9LHO4+ZtqENot76GEE3nEEjPA13HN6K1/7hp+GNPwmnPvoFaGMadmDjlIqBX7vwyTh73MSYt4K614YbdDnpQC+rTTU0thEipQvdBNm4/kc/w79/5r/wnnf/PUyDbDcFI5egnNTNKPaMSezkLhqtRXzu85/Aa1/7CliGxwCbgOKoZOGgHwFrUdKbWGCB5hNGZZuGTakc0DEtZrAtOtO4bv8xfP4HP8W8UUfbGuNSa9467vjhf6O2toD3vevPcPLMGOq2Acc22U3UckiGFocDIIazIxMP0K0XAV8ErvnEXrOAji/Yaytt4Nqf7MO3v389frbnHnTMEbQNAteq8CkjKUOIIpuraXQwGu7DbHAd3vq60/Gss3diEjeiFi7CMtYJtmMAUq2P/dxG07fCLGppipWkdLZvT1kDbDgHZz6LGjfKFOu5QNMOL6oP6WeS06fXvTk9vfq/3zsZh30+UYLus9gPKDWT7qWqjHTikXTr0uOcvkTs930/uSgd0vUnS6+yLi0Tpk8a8CwdzapjEPfozPFIryepzh0PfexvplPu67qnZB93+azx3Mz8KVxKojU1340/Ty/62hDtpX7zZVAGyzD2ZrP15elmWj/7yTarvQy6KH/JgoHJk4v6e3RJkrWtlmurMLx5D8QeH4m6Mhnm+Y1N25N+MtL1JW1H8uxLXs15dnBYe7GRMc2bo1l92sh8LtK/QedMnuyGXb+K2lNoY+QDefuSQd/Xnzte9iAqM2Ofn6Wvui1O6M4Ae6YiO67vZ7Lm1TC6WiTTSH7s6UJ2IolJ5K6PGevqMPY2PUfy5mvhPNbakag/olDZCMOqiMkWnIO995yJ2+4cx9TML8K0tsGtjqLq1iJXUY7LVq3ANC1mstF/PoXLiWKyVTnxAV2sMzY1gP1ud33OJzAzM8PnF71PdH4ly5z+qUhjx5YFk61eke6iWtKESIb6+wwImmi0KCcAgWyTMFZkdtEIxMkAbqgR9CI1lIRAtL6iFKqsL/K9LmUXXV7FzOz0QClUxXIkkMT5hUWMjo6i5jj81zy6nvjSgBeEzGbrdFtoN5cwMSGyi3bXL4UV/hg1cy8s8xjM0GPXJ55QJHXNfURMIgkySnn0/i7nRIphlDYI+UaInY0R8qGttz51iBO1xMhrdnn5MYJUttcI1ORDNLEQVf9EDcX9LZZH1s1rkRGm7/kQLplfFLOJx4PhWJHMIuuTXtw38zvVGdUfjXd6fJPjRfqSvCETmR2VH3Rve9LyS5bP+s4HV1luIF2xc7IXZpWv1x/rjzxkEAARBFK2sURFnZaMJUIgdTq4U/KQkh5PgtsEuyo5Xnr70oZanyNkV4T+KXkoXVZMK2JP0fcinlisz/nzT5Un5EHspKQGJetX+q+FqUm0J/5e1J+tj+m/5s0nLoNyh4YjHIutFZ6CXUem8YY/+jxWnEfi1Me+FJ61BWZQxagR4CVPOg+PP3UWk90VjPhrcP02Zx41A0o+ILKCMvsskl/MaCM3fQba4ODzX7gE+/cdxh/8/p/ANBzifgl902F3Hnsfhw/vxxe/9Fm84Q2vRpXEbngyNIDPwJrSe5Yj8dpk3QRUEQBGfyfOnYrayfiiYcGzXDStKhatMXztxl24/OZ97C7asaocq83qrOP2H1yOSbONd/zR72H71BhqFRNuxeI1hxdgWuwqFc76Q8xo06H6Q5iWiN9AkTZblCW0Dfzk1mP47nU/wXU33o51z4ZvVtE2HPhmhV1pCYBkoDDa2HVRMboYCXZjG76H977l8XjkxA8xjptRNdZgGQ0g7Eb2SehRb1KKtC6INSYGazLtmWxDIqhsxoM9TJ3B1PGEPqVvStXc20w702toXrIO1am8TTjPtRwmQ5ZAlC0U34lLRFOOS5oRkS43mhMZh+lIPuo7ZZMkgKfbv8x2afpT9KyyUXkgW+GmORIqheKQ2Yoz4ucnmH2pZCrCLiRRPPW8kuOw+qGb3Xy4IsNwb0Lzdb0bVI8Gfa5vs2jNV3Yld8FJg9bFIPbxni89di5nriXW2yHmY1Z7e/aTsrwsuRfZDVW+/lw6u7A4w+Tnj8g9BGfZ7pykQz32LrEmi1sZZZti0kOygqz5njvXSb9SIOOJ1vVh5/smpm3Pq3njp3SmaM5mvR+9mzr/DdruBFEkR7+y9LfoPDRI/eky9PPXIO/zGiQfzGMS9Sun54xcYBP6zb9oDsu1PjPgZ05jctdsOT8GqVe3IWq/MagMB3luUBuml0Xtjs/TydUy7zwe9aPv4jpIi7VLA3m29FGDH0yi7Z2FvffswK27xzA9+0SY5jY4bh1VchdlJptgsTluBbZVYY8awWYTqA8x2egcIEheFCKm9zCmduMUXow+FCqGSFeEXc1Oz8gMoXEnFYia/knvkifM4tIK6iNVxp/Se3jdBqTB2Ga7gwYz2YYE2chdlCh91FEKTF30UWBZv+wOqow0/S6i6x0TIJtbcRKB5+LnY1CA6vP9EH4YoNVtodVYxNSUARd3otv4DszgJ3DN/bCNBVh8c0g8ByFOBRLwbwZg8eGRSozLF0L2xebbJIRWR1KT+flUtlQaZHqeykvm70tuigjoSNenu2Cp/pJLE9evTYY4pp3OLpTtSSHe+YtpDPIImcS/x/2N5ZHVXnUwEcZL1K/6YDKopzIQEhYlQZnIwGYw9bTn9fFhI08ub3IXEY9X9ngI+WTVL3qaXGR1kIlAKZWNMQmCESiQHk+lH+n6lDxjXYvr5b5IeWWNNxsKcvxjBpQIgK+XR20nndADz6v6xU8xBtT/rN/j+ScjfhnE0hHjz/8PlQyy0SWle8LIiLqoP1SfPj/UfFDNF2CqKDMZk1HUx9mKmZmqzW+aj+ylR/qfnG8xOKvLJ7ZR6fqTILZ6p1hf1RgJ/RfjEctXuEeKMY3nc6wPsa0h4IuAti4m0QxPwT0rp+LiP/80bl88GWf/4ssQVk4BQgcj3TaeePYp+JXzH4EZo4F6dxX1oAMn7MIMuiAeFoFtlIlT6ZECa0VtIh4c1XfJ176Dq666Br978e/h1IeeJe1NDLOtrS/ha1//CtqtFbz61RfBpkUOnSjBDbPjaH9ONo2O0Zyx02aXTOa4hQSkEXuO3DRtrpv38uy6aaJrujjS9PGlq67Fz461sWKPomWPMvgbrK3glmu/ix2TNbzlt1+PqXoFI67D642gkVdRqVVh02WLbWNhZR0T0yP0T8Gxs4AjC8CPfrYT1/7kFtx0+z40PBue4aJj1ODD5WymxHQjN1p+h3cjpEe+2JSEHbimh1F/F7aG38OH334hTrO/j7HwDjjGGmyjgzCgxAcEXqbst1Kh1M/0nkXZGgJv8gC1hI1W5Q1wOM3clMv31ewt2rRF7U3Vp18o6O3OJXDIuKs9bsQ5cor+rMDIoufk9+lNvv4ab86UW6u0s0UgZtZlY9Z4DIK1p+untuny0tedrEMLtzUnE09af6INX2q8+SJPA/4Gabew+3Es3qwxjjaxDKxT0irx6RkPqj+gCJGxrWf7Lg/5af3IG8+e/WEeoMPGl+xhfk/50qZgvuZ9XzR/itRW9S9v/mf1PxNAUvvT9P5OXqLGZiPf7XCQviR0tI/N4rHPGJN+8zNLVnmH9jTIGulbjltl2t0yb1zS9k79rvRbrHWD60sPiFxgt9XzvKfpl3Urdekv9hjx3NbloWxGlg7rc5lteupSoGi8ivSTbR5f5oradX2HH/BeNa0r4nxBewV56acBp8p+ibuwCLoXl4NF4IxmPwe1e9RefSx47Puwo3R56PY6XV8eoDOIvuu6yyewVMx0KVDxmJT7sCBYYn5p3mFqDVPy19dTfXxpvqizSO5ck+NRqOtaAUr+0RqWZWNkQsR0/QldTzUqvV4qe5GeH0qX++lPen/QT19UM3Jtb5/9T3pupfc61Ke0/cmzsXmgt97PdBuz9FvXXzU/WbYR6GkhCGsIwnG0/TOw+9BDsO/uGVTch8E0t8Cu1GA7bhSLjWP+2zZ7vtiOGZ8R6fzge3AdGxWbYkuLmtW8yr9yMhgPajbaGBkZEeQECdyJ/sgeyP2C5HxEfLX1Rgtu1YFtmtGOX2wxFPinSCyx5Ogvnhei3ekwQGesdERMtoghEq3OSeYNHaiWl1bgVgWTLQ9kSxgdLstk18211XVMz0wNxGRTk5f6vbCwJEA2Jy+7Q3yQZrcfP0Q3DLjOZnMB0+MmHOyF3/w+4N+MinkAlkkBrEUA7zhwuJ4rVUPq5eE1PjRT6+i9GCQgsEeALuqjQDvxO8l2IPfYjIMNG46cm4M8I5JsjwLeJOODE0WQRYxBrUEPYOkJG0/CZH9j0FLZfSGfqL098ki/LxNZqE0HPR+Bnoywcfuj+ul3Bt1UT0R5qj5iC3IsqsjCFY1H3J7sTUdve/UFh9untSdprNJMsViqaoFX/dAXNgWFyKNKKrdvchOo9CX3p5S/rj9sOLRNkQ4GBIEnYlDJT/o99W4kA4rFpY+XBLHjgxttwsj4xiXlL2KSzajrKx0kfI1RxXNUtE/ImsBWHbSNxyv7+6Rmq/ma1hceHx6UAAZF0lcyk/1Vm8QsOfXMMQLhQLHAKpx5px1sx0J7O/78776Oy3+0ijMffxGq0zsQwIXje3jIqIMXPfWxOGeminFvheO0UewyJyDd9qLso2pbK9w6xScC2gwbhw7N41Of/hzuPryAM844A+Pjk1hfX8XB/Xv5JumVr7gIZ591qozBRqAhxTAQGZwJkKK4asJ51IRvClZYFw4aXohb9+zFTXfsxp67DuOuIwu4a34BC4sr6AQh2+V2YKBtVxHUxxHWJmCOTmBkbBJ24GHxzlvxhPMejte89IUYqziouQ7sShVObQRufQSG7cCtWoANdgW9+0iIpfUO9h86hDt278NtO3djYa0Fz3DgkWvE48ECAAAgAElEQVQq/3QYBGTGGmU5kisox6szNHvP84FIjwRFdpjJdlJ4HT7yrhdgG36AsWAPLKNF+VBZ1krGpEs+vZfFfIxi44kxEIxDTd9lIp9AjpMCBdLYQD9rIQi/EvzX3FB166S/r8dBzWM6EfuR+qVmj7JdWawIAbiKPpmUbEKbRiJmq1hreFMjO6bfpKp/U1Bbqo83ibIMBo41dl9s25OrS698sqwTja3YgCo3Z2qvmBuxpRBdiS2+eCS5Auj9Tb+vfmd5RHNP/ENpG+sdM7dj+yU28nKuyp/pDOxKd5UOpctX+pWWR57+6HtL0R4R90R9dF3J0icFQvTBshKQYgR6KWa25jlQNP5sZ7W9cKI9mv7RWMWXeskVJYvprtqul8ee9PISU7ikJPUpficuPxpLYp/LP4u5Kd5Py0/Mh2w9VfIXl1biGb5YlQOp5qOqM5SXYPxcwr6o8VSJzGJ9j/RTi2ucvonXpnKi/Xr7uE6tv7o8dX1U/Y3YAtJdM0t3ivRXt0d6fexZQwBPav7ogESyj7E8SG6KFaHqV4nW9LjR/ee3mr+xPaQxZjYM91fJSlyKKmw0bW91uefVp7eX5o6yJ/q78Z4zZb8SNjpdWzqtkuxTpj2LQx9kAwaiXlprdXuo29NoTZHzhM860hBmXbmn5ZEcz7ifNIaR/mn2QX9ejY3yjdLtadb81NcyNZ+z2pu13qbtaz97kNZ/sceQF6mS0SPaJ55Myzden9LriRgHJd+0Xctb76M1Wq7HaX3V50s/e5AFgiTHQ7S33/5HyUKNbd6eRNcTpeFZ4yvOOOIJBWCpdTZvPdV1PctmZo1fNP7SHnB90X4taZ/j+Sz2T7F9VeMn2zvAfk+3t0p/lTzU+S65Z+MREPLQ1lvdSqTX17i/cq2K9jfa/KdLbn8M7eAUHDq6HfsPj2F07BFw7FlYDLBVBIONsoraNv8kN1EOAybtJ51hGo0GqhVbelLG19y9ViyWL+3PCZxrrLcwPj7Oca1pRY4912J5Cr1R7RZ/X11fF5f85LqqXYLkyUet991ugE63i5H6MCAbLDCTbQiQTQzZxkE2ev/Y4uAgG21l/QAMslGG0VZzFVMTFqzgELqNnyDo3gHHmgeMlejwyLHlmF5JbAupKDoFPWLsyUN1auPPxkqjlwrLFx8Q9IMCy4MWdGJ7UIIAObkJaY0OEfLd9Hs8uWnBUhsj2tClduJpo6MmUlIJlQtmDFLRe/ohJmtjmU5UoZepvy8WHpHtT/VR9VvE9otvoLI2sfyAorOrxVduSrOhreQkUTIVyp4d9JSrIIhV3rglDKc2vulDR2ITm+HepT+vDGu67JjdpQ5b8eEmvcCo8Yw2lor5JQ+wahOfNpy6HqQ3QLyYyPez6uMbRU03xXgJEEv91Dee+pgomSoXTTaQ0lhnbcSUAU3om9Tv6NAnDy5qgdU3X2l9z9JhrpcubMkwaK6jukypv9RvXTfTBjdvE6Z0X++D6nda/xLjSP3iDSgxDOvwaBEytmEtPAOf+vJN+LuPfhvbH/4MbD/rPAaMKoGPWtDCE88+Gc9+7LmYMzuoe01U0YZDLqS+yCfK8BdvymgOCpdjXhhlhtPQdLjeRrOL3bv3YnFxkWOb7dhxOibG6+zmJdiL1D7hhkrAWmAQE83iJAKUKKBjOLhx5x5c9r3rcM2Nt2DngXtg1McwPrcNZn0cTn0clZEJ2PU6YNrM/CXGWys00Oj6WOuGvGi2l5eApWPA0lFQBLXJegW/8PCH4fzzz4dluwisChoe0PJNrDQaWFhewZGFZSw3PHQJRJOx3og5R1lLAwL+COBlEE2ka6D+MjNS6aOpGE4xG5JmBV28VAwfI/4BbMVN+Mi7Xo4Z/waMBAdhBh102uvM7iOEl+2csjHsJS6ZuQye+pxcQmRotQTtnSmY8d+j5yNmstAw3sRyHSYMG+i0PXGjFyh3dGFD02ETBFM1QECXPwRCBwYsmw7n1FfSCYvbw0kvZPn0OzGsiSGrElUYpg3Pp6RAtqhDxXqUP6kfxJrkSyWJu6tLG9/3YVUcgEB5DUNQc4PYTOxGzAkxRHsZ3pHyoXYyeC0vURjM5suRuH2sx6YAuelnxwtg2yaXJy7NssE50mk63EaHEhIuM98JrSc5UKw/KlduMg0pFwUK+QbXR/bO8zy+TeUa+fLI5/ZEDEcFwsv+cX8liKU283o/+X21nuighewLZbztdnzeN4jBlyC/Vr4qT42/kk/gg/Un6MZ6peTPTPPUeKj3SR5+QJl0hd6Q/rBeM1xIDF6L45v4mr6pcez4bbgEplNIDvmJmGja5Ue0d5LjrMY9IU+pr2o+8daa9MOXei7l5XUD7meka3KzHydgEcxqclsX678AFEi2bOs9kfBF2Ygoe72+H1D7F9ovGjY6nQ6PCfc7rbcB6YtkvMrxIv1R7SH5sjx11g4vQKJ/xNRX+ztevwKD1yjSVz58+GLNUuFG1L5HyZv0mFlY6pBCemDbYm3X9EesC2QlxfiynZJ2gsfdovVC2C0xe+hyjJLfCM8M1mwSlk+Au7B3ahzJjpDbT1Z9kd1Rz6vxhEnEZ5Yn1SPgXyE30jcaP6F/wn6wvAgRk/sGCk1D/ew5BAXE545BOBa1XBeVnaF+0HyJ9IvjUQu7oMZF6R/PL3rfMlkPKpawl/qeR5hZccFkM7ObfpfHUsnU57OAZvf0+cvjEM3PeP6RfPwOjY1MWCTH06YM2nSqlHZd9yRR+xkvAByHCpBrSGr81fgpfVb2mfSdx0OtH+Sio8slta5E8oVw16qQ+5d2DRPthaTekdzT/aH1i+TBdkTTD2V/dL2lseVwFXKOkj2g9xmQkqAujwdf7opLSQavpacR65vh87zmdlA0IbmOpterLPtL73W9NizT6dF39T6vs1LflX0mvaL2OGYl1nd97ZSXutR/apdab2hWkO3yZd5CBg1IX1Lrh5IHAy7SO0mtezRPstYTHie+xCZ7GM9n7jd5cNGXcvz1+UDzM2t972cPsuyJbn+i9ccQ+xKSr9rPiItkue+SYYZU/dROGr9muwvLMmCr/Y+cTyx/bd2NzlBKH0AJtsDyzbLvvD+T9kLfT6X3T2q+KM+rHvmou5rQFPuKitADGi9hVmV2TbVOyHmm7CfJn/WV1gu5T9LXZ70+fb1nvSNfvsDnOg0yDFqoML3uaE1RZylmqgkQTO2fFOaRuGSS+A9dXYfEZsNWHF3Zgn0HgJnZc2FZE3DcGlzyUqGEmhWXf5Jesm5ahFEIPMAwTCwuL2NsZAQ1twpLyk2t9xGgmLq7ojMHeVKurqxjZppyAiRBxGiDov1Dv7xZXFzi81GVPCkZh+h9Q9l8/b22dBedmtDdRVPvpsuiJSoLZEvek8SFKNZKEciWdkvQ7x+p7GKQTdTJ5dChKgwkyNZBq7mGyVHKWLcKBHcj9I7C9xfQ7a7ywthqNdFtd3gQvE6Xf9IiTYc/CpJHgetU7AK16RL7oOQtqRLyyNgoKx29z0ZQUqfVBqhnQyVBNvJBXlhaxOT4BPyuF20UGaiRh3+xSEpwSANJXEp7W7GxvrqWAPci5VP0U41JQe2tj47g8OHDGB8d4w0btVVPIJEALKi7chOjFkdiF1JKXe6bBqREi6sGNNKYUNljY2PsG819UjHHNNp7BMT0gGxAp9XG9OwMGmvriToVqKeQaa5fi31D7Wy32zyukSHIoRzrwCYtYKvra5idnUWr0YyZGOrGVANmIrCO4kKFIU9K+lBbdTkm2sYkFBM6hd6tVXH02DwmJiYQdOIDShpkS4AFgThYVirCjXttjXQ9BovVmOqbcDKuBILSuIyOj2F+fp4NFxsqdbALhO551F95KFebGt76STCOdJ585WnvqB8Uo1sYqQf6mNCNAumOPh/U92lwTf2uDmQk07m5Oayvr8vgl+pQrOKWJOem0sexkVG+0Wg3W9luLT3ZEkV5dtXBwsICpienhA5pDBQFpOruEQrUo/5X6zWWE7U1WsSVfCMDK7KAUtZRzxhFF1Mw6g/F1TfehX/97Nfg1Wdw7mOeCHt0iouwwi6m7ADP+IVz8MRzTsN40MCY30DVb8LxmsSNg82HIMmWSAQmVbf3ApQQt1IxfChYa/EhQBzSTHiGhY7tooUqfrJ7Py757rX4xveux0IHmDjldIxsPQWjM9tgj02DUjN0CVCDBY83ZKoewWQVLqbiJ28kyJGVEjq0Glg5fADLd+3D+t0HAa+LydmtmNt+ugT1agzwUVsCCoYaEENNuqsyDcqCT25inOyBDqrS3Zgp4cJZjepXP9lNhuZf5E4Y8H7UMTxUu0cw69+J/5+5N42xbTvOw+qM3afn4d73ODySj6RJURIlSqIVxYltIDDg5IeMIEaQ5E8iJwESKwGcGA7iOHYMOIBEKLJhxFIUDbYcypM8SKIG25JpTR5iUgwtERoiUaJFzY/v3r4995nPCb6v6lur9u7T9z4p+ZEGyPt62GfvvVatGr76quo7vv6r7Wj2aetNfstWy5l97jd/w3Z3hjafjikL0PV0MvDZwIEYlHnw6cxlOL1dG2wPbNDfsrubqxrec/FroiUzo3Xd7u7Injw5s9EohlVEYOjnLOcg1S8XQDIGQJBGY3t7O3Z9DdlzZqkY2M5a73qlLJyzYH7i+529fbu+vgxmqL+HgxP+Pt6/0a9nuTT0ANy7dYd6FvryFtdLvsNWSrew/yWX3d8Bn3twsGeTyczm8ynvV5nY1YnW/Zyx6tfhc86vb+zk5MgWE0ieJ1ZkkzbpXoEOOzt7PN+TycSWyzlBYH5ugBdql+B/r5rwjg23t+3p2et2uLcfSZrWfrN/kjNpaeboB/gzwXGEjobuy/uh3xfQSZnuSODt7h/a2dk5M7xs3MtySN8PBw19X/Svt7Tw+wJT2Tvcs9srlwOtb4WZBDc193l//5AMV+wrdxiijX0LOXCmthj8wVxmkNe1q9sre/nRy3Z3d1Myxskz9POifpmJeTzaGxmCY5wvV04uz0ruyAPK37vtG9r5+aUdH0tHp+nLIWdaH9+P6iwP0d+l17PJ3V2sj3rEOhhXgvBIWPD7bsd2Rnv2+uuvs8rCmynXdVyJOR/6AGBQbZ8A8LxjeyP4T35Omom4aEPARIHYKn6e4T8h0EBWnaAndRv+JvWuTfaW9jVAxNlswR6WsNWb19HZMWSYrxbeDqWzMsje3fjGVnPnQ3v/WgTfNbgtnimD8roOkIPHj162yd1N+dxeb+CfT6a760vqkdBPwIh29ncY5I/Ht2VdtX9F78T6sEIi1gmMg7OzM9s/OrQ1QNPweWnH0SogkqryGd2W+/2Hw20yuaEvy3mXxx3v1ZZDXD/a3bUnT56wGTd+j/vkhNs9uU/tL5BQwZ66vnS9p/Ocz6fOmf7d39+1mzjPbMXApIZfX/Rj6W3sT6CE3/Xt2B6/dGqTW/hBSKLFfm04Z7IX+BeM9+l0bJAj7necT2+5ACsfernoCb8ndN6zywt76fQlm0zuWrLuScZN8oif7+xs03JB/piUWrkd0jqoF3DpScskytq2d3fs9c89tYM998OxH/B3PTFW9XFJwEbvKDwH5BP31fqS9b5eWq8T7YGSvOI5AKDi/aEvn54/teFg+54+oHzKzqZ11nvMV3M7OTyhvs0VGjWZXe235B+/w54gRgU4I8ICtwN6OmK6nBCHbLBP73pNn/RNL73kfjRdQNf/xY4k+6Lziefd3T+w2XJmszG636qiy/cfcsgINeQQ30sfbG2NuD5Hhye2Wsyqf9TSz/ILsr4ejrxHF/ynkuwv7Ybcn2DuIN230+tzH197/ant7o0cZAu/QfrYnz+Yp4rXqeOc67R/sEu7KXsru659kx9V/YO17ewd2MXVuQ2RzE56rS3nWifZF4CZ8EWIO9x6DNe0CwKEw94n/xL6AP7TYoE9iX2M32e9mc8Z9gUA/0UMBFhM4HvBn1AftKQvo/ew9KbsH9igkL/NPe0jluz1PUHR3bJ159B6W2+2J2dLe/z4VRv0d20YpaLwizBhVIy2biQUe30kM/DuHWIHuyP0cAOmI9whfOjk35dYK+KM6Xxu1/QTT2i7XjRPQK4r1gj4E8pMnzcTIMcV2E/IDkG2uzv6JHXwQbUGrpja3z9QLvrbB9nqovBot3p//E5BNpU/AjiYrZY2CRDtaG/XOp2prRfXtlhc2XJ+Z7P5HYMkBAUA2+Dcz+dL/gyG+PLmkkYBAkRHJZXuRqRbyi2ZGWSatsvNQNAFY+RKNbLqYhCk8kdO21u6IzDYgiG6osFFcMnDFeWGFGxlGENotDX4uz6Q30HXxgB0cqYoABM5isxMi5XX7dAQwSHZG2174Bk80ILuqwcEm4oHUh4OJsRof2efDhsNGJR663nxfnKkpZx29uHsX1MpwrgXcCIyYgV0UTmpyi06KyoRKCAYhT6ZSck5ba1vYT50O3SCBbKV7KYtrY8G6KUGIzKV9LoieO3D4bp2x50KSPXhDCmdGaTsgsojQ3hhFJBpwPrQuMPpjvXg3oqZERup/YXDf3bhPQi7MN5i/SmjpudjZi4x4LodGiE4mTREUJWxH7qfym0J/JKh5JnY3YN9ysH2YMj9QFmVgpA26CmknkoFBnu5tL3DA7u5ubIeMoECHtN+wBCx/0ycB3wGgmoP/v2rMGbw3+opk8uB+TNk9jvc/5cfQQ7GBchur2fJhBX6+cp2d/fpjMCQ1SA17q8MdgCfbnh9fXpDGKJzOz48scUURsyflwBblOoRaEjtABHYYC0wlQZriGBB5eQM/InIBJMRtp9nDZliAJ8jG+yc2G+dTWw22LPv/P5/bD/6sZ+0d7z/g/bKez6f/c4gQdvLqT0e9ez3vv899mXvfcUwIHtnOeZgBEwhRQkmhrv0OnUoAvVtBIvETXOJtQI69qBBWSj6mQ1s1h0YoLuP/sRP2rd+50fsF1+7tsO3vccO3/67bPdNb2f557i3RQAMf+tMsmC/xRoWxkDZcA+CBbKBwt1fzmy4mttwPbfhYmqv/cov22u/+BkglfbyK++0ZX/XZt1tPhOZamCCsE8hMo0e2OTgqfbWwlmBjoaxbytyHUDnFCIXPuisbDR/ZqeLX7dv//o/bkfTX7Pe9NwW86l97nO/ZXs72zafTShLq0iI8L7oNxP96nh+IokAtTpEX7nhkPqEyYwIrAU8ZVObHX/o6GdnF94TQsyc9MfFvjTKDzz+wefAHtGJTuC5dIrkV99TNrpd29oZFVBYz1muYZlTdUqLM4N96CAoHlNH391eN3pw0UYQ9G2WtEmfwC7ADkNP9/VDBEwRFGfGs+uv0FH9np1fX9nJ4ZGtZvMiA3qXexME4zOhR0bbu3xfOonBTGw4tZHpFQDmTnGngO67OzuNvqgZVKT+SEmp8h6DPnU07UKsR74n5Uc6VIz1Xte2R7t2eX5FkM1duNwrtAqEEh+SC8gBdDSa78JB5T2hiyMAa8udGPVYH9ggyI7OFfZdoGVOkuln3JfVypZdlwM4tPiXMtRmM9OuByMTgWp4m0hO4Xmho9XDrSRu2oyveHhcizW9OL9iOQjYd7gnZIYAuJiioav1zgCR8LyDrS0yXuAQ657RSNJ1fUlOBksJw7XWK9vZ9eQUzhj0eS4qoLz3XCdhD7inYs7E72Ab4LPxHsnZ1v3KXhaHuGs7ObEJpioCEQJVrvsKCz32SucEzwBGLPYEewp5z+c+7ysYfVozysH+PvdxuVDipnmGFcQDXJI/pZKiWySrT054trUGxQTQxFYfWWcE10IO8D6T27tS9VF8NyWpBKCJuYOzuQWw9Zx7InlVEJ2vF9Cu/sb4G5YEDQblbDb2JVVg5DPDZ93dZxJue4jALypSHppcSkZGh+wR+oPxrrc3V9TvuYIgy73kEP9C3nE2JTtFB+t8xNlu6xV8j2vvxmMmQsYgAoTclTVqVWcUpkoPgNcO4yPspexCtj9tXctrkVwf9Kl7oIPgP2XdJFuId5De07PgZ+jBiuEr9PlTF0W9W3nHpJuwprBh2BOcMdqC0EEbdUkaPgN5wJlCwH93fVN1MZNoqwJYSzb4LpFYH+3t2vnFhbOCGEY0GUiZWak1kN6DnkJiHffUWoi1nOW3xhu+67Cb6DVFdmsRzIivSzuKmoTm/cKu4UyjEfxkesdEv9Ymy3fVlbXKA2uLvYKOzn5Fm2jhCx82QTr64oI6Gr6T7J/0R27UX+Sq6zKL/cB6KFktuZU/kYko8gHxL/ak6Oh4x0KQERNYSVawxoIMQv3VcRt4g4SYKr3SMLp7Mhj+03BnZFe3N5TX7OdJF8s3kJ/n58RjOfg/iDehD2jDgoxSEoeJMJNtE+RAMW5em4Y/kxIOYjcicL++cfBpcYdxYf7ldiSVqjLe9CGR0plIMuELySkHE5vtJhrrw0QGkr9btrVzamfPru3R6Vus3/Oeyxx6kAA2Mtli0AD7qxJk69rlNUC2ke1w8KY/6/MGYcpTBXnq8vrGHp14uzL6dC9o1+CEALOL82vqvvZMgE3nRNdAfqaTRUwXPbTOZUwXreBWs6o4o3rPH3zQvO5hJlvQ1VOPpYceGD+vTLasZjdd4cAgmWwA2aZzKgIorzUQ9fmdLZZTWy5mNptNCKoBDIPhcFbCmkjwYrXkYT45OqXgAo33AKfJHhCizkNDRdux7e0hFR6UCDN+aTiErq/MoqC7I7weDuxCCmg2D2cvmAZhgNRzqtBHI0DuDbqGZoFgW2Wj2WB2pTIpOIg07qM9gitozAcDCaWXDdymwQ6kO4dR2tvZZ6aagk6DUgc7uJKMcgLRbzs9G+1uk3GHQ5MHQbiD6EwCMqcYpMZ6gxKNHnuTuR2fHBaW4ObBCZUZAiXhTtAuHQM4iZ1oeuhGEiBKLS/KDgOD1G7frm8u3TmYgcGEki2f/omvvJ9eGYZSBF9bKA58PuSrOt+1NC1UWWSC3BHHeiEYh3MAJ9F73twvf+JPyyCDCLaifAXGaBx70l4fMUhgIH1QgjOMRjs7dEz5zNG9i8+Xe56F/NBQBDvD+x8ume0Z394xU8RMVnKcafDCQWU5FzK1uOdoZHdU6r5fLOOAUoeyLjzgpJGCcQVwUCzT6RjOXnPQR+2vSFPBz6MYAVTe2mEABlnAFqJ8A4ajGPkYZFLPAMrROg6yXVw4yDafuhFqZyD8p8EkcccA6401hZ0ks5VBHRgCyPn5+5JZQhaWZ3RZemVDG4Il8ezChrtHZIN9+pd/w77pr/51u1507NUv/BI7ecvbWBrJOaXrhR0OO/al7327ffl732kv7/Rsd3lrO4upDdcALebWQ3kEcCbmyVHaBCc/MankbCMoJ3NtYNPull0u+vZ9P/5x+7a/+/322rxrjz7vA/b4nV9k0+GeTXv4G4BwQw4UAOiFa30IgtajNk8vZYehurOuAkjfRSC6mtsAgNt6YVvYu5sr+6Wf+JjZfGWPXn2PLfq7fK5Fb2hLlq+5jHD56AiEDeK7cUIGdTP/ReCjBsaNhvKxbwGyDW1l24tnILbbX/m6P2G7489Zb3ZJ/fHktdeYFYU+4P/gLAa4oCBhUYCh6DEGGQK4MhgW3eX6o/blKkBGKQf3348Asj27cCZbYVgpH+kLqR4e6vHEFYgzCD0C2UOAgMat+sol3uqxomcCw/nmzlmicmSYNdzQY64ExgGm3k1u6bA58zeeL5yZ3M8i61rcH+9JGzx39q73y6lMcDx7ZoviGpwjBDhwvOCYLiYOgOv84hoBP+XF4z/w2RikgZWEjfd39QfOXgyux37ymWJvBiNnyxzsuJOpLx7j6L9FkCU31xXAA3CPuu8u9HtzjRQs4P3UEwYFc1ifq4trOqPORvM10p7knmbquaNzgXVFYAMdTdFQ2j8evA2SedbYgQ48p+8HnZDKdI/2DW3mO0tp4XtFRh7sc8l5nt6eA7rMxwSTG/vMMkw10k49mjyAijNfElwof3P/Cb4eziWD93g/fb7WS7KjM8dJZv1+42ziXemDpB4sZN4HeA1AeWt7x86egcG0Q/nR/ueeUgQ2Qq4ykMHkFgDw8IXwbO21zH9P5q8t6csgOcUSVZUbRplYW8b1vQZvgYF0fOz+E1kSsX5aH53P9tkEU10VHWUvlfyLHlGUq/QA1CmqBEAgP3H2ePZJpTddTivYhr+DHOAL8qOzl3vY5XPtAZjLBPxo+DJIVkOX8AzFZ+eemPnccJ2RpOz3eb6wPp78qWez/Xxlr3hO9hxkQ5/qYMFIFvw+arRdmSFici/XC8oBfffQQc0oquoj7Qv8FQLgITta9go41dYX+p0+E3In/wn31Gdm/Z7tgdYe/rdANgLXSX50Jts9R3Et7Uy/V0A2VA3lMyU9qedsn2/IAf6eoHvyubL9ynKv67EXT5+duR8t8DJ8LyWHxTjEmuiM8tlCR2N9crubtg3MPfzwGdDR0EHONu5YNypB9ExZfhvv2THaPlQx0VY/0NCd50S6JOQdtlrXqIdg8SUCxG7IU9hRyFCRAySdw56wciXsXbtHoWQFRAD8N/Yyf+XzksFMyQH0rHQ0zqaYSFp/rW+WBerPjjPAsa7UQ2GPsr5prxnOK/YOlSSw1d7wPpIQ0l1J/0kOtS9il+E66b7caF+fr/OR12Gb1QPXNuj1i9+l58vvls8t9giF+rB7iDcn41ql0+5Nm/0i3R+yBz9GZzPbeOpd+ELZx09tKFCtBf9pOXZdm581n1XiUt5akv+C+Yt4DjqathL+OmSnD6YyOiG7TqYvw4QTg2objA6YEHt88sj6ffRh65UEB3uyDXzwAQA4PndsNCIXrOvezih6sqnxR0MMGx10M8h2fXXzxmYCpAEzeOTzZ1eUH4FsLInmqzUHAlaczGMegWwnR/8/B9nwkk9j8MEIgw9aJTINBRvfZJANY1QP91HWsTRbQAgWJRsDgRTAhmAJ/yNAtl5xMx8dn1Bwa4amgiT3lYgzX5AVhcxnlp0AACAASURBVLA5yBYMuDwtpOVMyGnr9D2QJyAImnvqkVay4DEpTaguGds4QIMeQbbZ2JWlvtrTq3idHAeURW25AgKlWg5Qzibh+jz5SO+8YAkKmGy7pfSOh91PfDmkvZgWJGICrocTw6wU6q0R9LL/kJ8ihvzJIS1rHOwQZGxOTo+Y3fRD3TxcBZJplcUOt3dsNp8QNCpOUP6b+BjCHPHMBF66fbu6vqACEmNlU8Y5K0vIHoAZvCdABAE6Ul45oMnv60fWMzZPzs4JXIEZVvu3Nd8V3ylTSEMUzA5cDzmQ7OVn4z1SoMRn6nRZ/gTwHNkBOoQqYYvBBZID/LtE8BF9ZkBvxvtBfshAER2/WhKXnyhXyUEWsmHaR+495F3sWbAYE/PN5d0/FMoLLBCwZcgqS45Mng7E94/PoxFHoLq9y54OzPops5lkjuelZWQIViCQv7y046MjykHN2Kn8ToJYQTbP4LlzgH4QCuSzHPD56OA7C8GZhs6nAtj6+tkzsgjWZAh0bb7u2w/++D+zv/Y9f9+Gx4/t7Z//RbZ/+jJ/DzZDHyyw5cTe85ZTe/87XrEvfPub7Gira8PVlOWYAOP6KzA40T8KTs7KethPAKsqhbK+TXt9m3a27Qf/xU/Z133rd9j14JDg2v47Pt/uBns27u7YtDck0IUBCJosCoDQeyeo519kP4Mhp8EvRR8Uo58yrxxTsCbgNsQkodXUtqd39n9//F+YzVZ28o5327S3Z7PuFjhn94YXuCLRxLQA2XKj9fI7Lr7/bfyMsNwanzq3ncW5ve/U7M//yT9io+m1dadXtl4uvTxsB/3zZraaoiQvHAvfWMoPSXMUhaD34xa9Hp3Eph5ykFNTb1nmyh4hwcoLsP4MzIzRKALUWhZYkz4hd6Tke7kWwY7FgsEYnGn06gG0i7LIkgxBkoZLJLDVkw5bIwfZBuHdlMxfgNYqc3Ck3/W9nK/MYIJzCLy8lIUWUKj2yVEZKpi/6DmGXm4s54ly1OrIZGWfyqq6DrKhlHvJdgD3y3VLWUaUCXl5GQJyAFZm8ymcxFp+mf9e5SXOHvOerbju7PyZHezseulBlJsJ1Fc5k8rhWH5Hbqc/N+3RBECH97gi9BD3J6NZU8uRtIHm6jn7TQlOBRdN++dykctE2ZOw47oHINt0PI4+JjU8qcFJLfuk/IDNub1r48ltTYal523CvBWAVcAEG//49JTJTJUbkwkOxnDah1K+wmSXl+KqBNtBNt9PJraAv0bPr/Ke6JmzdoAE/hMClBWSaUjURRIN51GssmoP432hr3ru1M8mnvSpGXK3saUXnHrDRUsSlg0/OzO0IUDvS5XPlvLdVK6Ty4xUfgZwBuBBZgC1ywLz+uDZweyB/QNrnaBGAt75CKl/jzMpqz7A2YQvg/dUeZMnDOVnuBzW0YXsuEd5nc6QLESg5vuUy8Qk77l8mEFqx4MigO4ETcPnEivV+xmi8VUqcw7WH/xoSCmu8wA4hdSw+aWywp9HNgVnE4AX5B1JiSqnK5b7sddR9JRj7znIY3g82Gv4bdAHpcyL5RJR1prK6bhPAd5sR5JyZ2sUU23TeSgTv4tX7n4M/csu4w+060BQDX9Pn1uYIQEAyj8vvsxoZLc3Y65DSaZGmWZbfyn5J7uAs0n/aQb/KXprQr8FszN7miqHYyJkNIqWK7GukQSXvXJRkv8fZceQx563GTpBsrqUNdayRMpNtCMp9k/tDAZdMv6oo1NMVOKVpFez3ALQeRLgCuROfr+7BxoUEb0Hi/z789NXxLvegX3pZdOy056Uj3JT2ncvZwf5AKA7GHtIplFaIyGv5Db1UVQkyR7QTzRnMB0dHNhsAuAz/ILwAxrvne4Pud3a2SKTDZ87QE/RKN8sz+uZ8tIn0G2RD2KhH/3o2BZTL/+Vni7lnqE/vcTUy5HxaDibiCPAHN/05R0UY9BckBjYniaIJMcHxySz9NWTUslp+S/RboH2Ez1mu94bDe02aDfz3z/gP0mOpA8AEDvok9oqxH7I/mZ/jRK+WtF/gr5UeXtjfZNecL3tfhCqDy6vbmwLPRoVp6oXL3p3puuqfocdM/aRhy8zHqPdFB4C7Th8X+WvVptd/UWUuSOJorhPmIF6aDZ6bcb60Vb0BnZxhbN5bGsmOKt+zz3qS4yG/pIBnnnCz3U0nrMAcmKOp3YA8p8QCyK5+ez80k6Oj22rj0EHrncFpAJkI2N/7azSDLJBZndH2yWhsYmNJk9ReEBuV3bMnmwhBxulV1VFGgTatWdRLrrNKgInKghkI34jUC4+j77wi0C2+w/pV0NJox/EaMt7P4ml9dDf55cUXe/x6YlvSHpBXK/vm6WjfqifPkNmas+2+/6Syu3kz9DHFSbbcs1yUSgvlmDCqC0c/BLTDP+tvjoqE11wCt6SjjuotLMZstxRW5xzdaIwBijk2Z8uGQtQivg8lh7E4aMAJkpzpn9y4/p9Q4M9dxI9E5sz9xlUUkaBt8bf9ToUygWQ6HiuJnU7SkRKHzJvuA6ld355EZnYCgj6XjdLGOS84RcQIAZwIzhflWJawYeq1KV4/DOd2YODwukhkanOvQT4nunddT2uvb294/osURbU6GUkvLo5yEBUZRzq+RzOmoNszhRNAxFa1H7aODZE7drVzbXfc45+P83eKQ6M5HwKZ5vxPZG9Q5teyAEZO619kaGvGVWXYCgbrwHfQVvJxntu0gnKvEiesL7IMFUjX5k++Z0JzKFJebfvxu8KIBt6iigw9jWV3BI/iZBQP4dRwARf9PRb8JxUgDVnQwqQHIoCmSk4QcgU9vuDUn6G8WkZWIWslc+J9cM94SQy8xJyoExlzro0HUXPpsA5wDtzAIK3E75XvqbPKMEKSLfDCOAODj2I36AP3FVvyUKwqGA8IH85c+dqLK2xr7a/L1iewwENEUuRuA9wdHD2enY1W9rf+4EftO/9wY/a4OCUJaSnb327LXsIItyA9NGDZrWwVx4f2rvf9Mje9eYTe+X0wA76mLSMskzv29bFvytQ953uPVt37Jc+d2lf87/9FfvEZz5nb/vg77WDV99n14Ndm3S3Wa6JoQfoi8ZhCGQwNd+76OKioAWiCXTbJMn+M03MQvko/gdwcIShDrOJffpHfthsd98O3/Jum3bRn22LbL6H7E/jLi1AzX9XkyZqTN8DsIfpoosz+8rf/S776v/wD9hodmud6Q1lB724IO/YT1vAIXEmJeUlglwpzzUbUHuJM/TJsD+w6RRlcH6uKS8oT6CTL2QOzpqfOwDUg+0tggfQtdxZOjNEzKiky+f4za3LgQ5u5PG8yOR6L0qUq7F7esgZzpo3lY3KaPacREcO6EuAbFtoHKxkBHvdscbfVktns/pzB7AYe307Dh0Nhw3lGWB2gKGRRIRt/1jyjPgVTDEAVzgjcOQxdKP5XtWp9Jvg/nhv6C6wFGGroaPXMwTQAHFC30p/sjG/v7pYowikYIOwJGA+kTwbRg/vuURwxYbPGCDh13F98HxbzpoCuOL2BOfW1zO2NI3dq9fj8xfrpW1vj2w+nZR998HwMYGSDir2xD8P0yXh+kKvX19eeQZXfkSyYZxCCea89jPWnc5e+EBMSsTftW0BJbixPis2Ix6DiQ14kf4AbLPLC+WV/k0ErASj3AphbSEHcNzhy7ipdrludkWEjXW54tvDqR56Fhz/c//AH4r7TWdWU45xpHo259TrLu0tAvnD/QMmKbUOet5iV6S7dX5CR9N/QilbBtlKIk7pGhpBPifeEYwOADqQAwf1XA7wvJI3x/eb8gF5xzkewX+aTkuJquv+5nqA1e1L7UEcgD2CbP2BlxOlxGlJMknXccHxmc5YB8i2f3gQ/oHLLX4vOSvyT9CqnvPh9oh6i3gCWwn4+SxOYpwv6SOCu2KyAWSLXqb0g0Jf6PwXOdc+B/Md+0lcNcrKsi4Pj8blUOsVfrjKRVk2DP+mqDz4NUgyLKwHOxl6VOdG5a3wS8DM8JE5Lm+N5Yz11DnCewg8QI89gmOJ/ei+rPsMnsCtbwIZUiIEvaExRoX2RPoylfy6tXK/Gv4T/MTxeGI9JDCpTwN/Dvkseiv2l+8RQx8gP/Kf9B5tvSD9wKoF6NuuxxjoacvEJtYh7qs4RElDT4qGXoTogkBwdUmmFs6my2mVI9m/LIeQL1iPPuQA7HiwUxObmHqY6+zRI/dRegbXocd1VIRwj0o1TY0aG3o7ennib8HkIsg2RvLFn5PruQQjyJOgul+EdSTpw78EqMyyYSWNkx7XeaM8xbmm/ew6Uw8yC7sgPStZkTz5nrg+0X72t8DucjnoJTsk/cznK3UFYVtCRyP5doRepuixt8JZ8coIvV9en6KHER8M0WvM42n5q5Jq6lmCTbEfMamZ8tvvU0cfhB9N/yjkU++l55b84AgiiYvfD/tD6iH4B7Lj3jnNz6n0LNcnzgHkALYa++kgm5/n8vnpfAiFkA2D/gBTUPqAhy/204sm/PkZVwpcBiN2OLSbuzsbdnwwQNZXskeSI45RigwB9MF4MiPRZhYVUGpN7v6Hr7LiKZxL2QvIwSzaZagizXWs0JWqx4r8RCLk6ubGyT0z+DyB5eHAENerCstjcw9boC9Vzuylyu7/0j9Toif5E/gl9wmx8WBol1dXBNmwPqOhM9Y0WRQgG77vc1hajNJgSa0Dw6PRtve/XOJ5K3GojQflSkoffPAGmWwlgHH8KYNsHK7SSX2BWqEMJSIeZDz1ctFgsmE8iQi4mbxfP0FZEGVTa03s5r/P94ayROO5mxsvJelRWTiLKeen28Cb7olMPoCy7TIxqHlPqVpZQ2wGFOV4OmWJIVhBPAz4xXJFB7oBts2dvQZhYU+RlVFZHh0f0AHnQeGB8vKxXAJKodKDx9SqIpiRxfLSsGbJif5G9c1wKkChhLCrv0cF05qCDmdW8SFYYPO1l0ugDLYB6ARIcQ+RVk+mEPa93dq3IO9becZwRCW0COQRuGE0rRrB51LT4tAm2rOYVgAhodwJsuEQJuCKwA97glV2CUHEMBTI3BHwivfMgQKVrdMy/KCLERc9FgAGAYzBPeTsJemO/5Q6jLpz69rlzbUdwzkACAFnI4wi/q19KSQAml4X/YKA5LPsxOVOAGJptJ6ZhaLvosfQpU/TVQkv14UTH/251BOJCjcavQo0g/MFKjbvlftUiBodTDYvNw1l2R96Q0n2lsE71obB2Xjmz8P1UJtwDvb3vNTLHVN3Qvhs8k5TYENAAgq036cCwr+QT3dKArSIvkEq2Cgln6HAbq4jkA85kGGn+9FmiuKH0TMDDBGew+i/JOadGJ/c02AyFrAN64RsD1imB3sewEXpV8nghnVRjyHoUtcJjiygnBt9brh/YVT1zBkYRGYdGUPsNcvHz71Ho/q/OUSMcsyurbp9u5ku7fs/+qP2Nz7yA3bT2bJHb3uXvfzqe2ywd2jseBEN6vtr9GibkeX20sHI3nS4Y48Od+10tG3HO3076JuNhj0+49/53n9of/Mf/IidvOf99uYv/j12Nzq2296OTXrbnOTpZaH+DAVck1Upp6jqK/9VC2RTSqVNRU3Kx4NWFHwu2KcNpa+rz/2m/conPmn773qfdbaPbNzZtlU/+ipysmQ4IS3DV5CBzGLj3wTIxv6Pawb1WKud5a3tr87ta/7br7IvfceBDdCzZD6mfSDzd9/7bkIWWHod75c6AzhYHPaNTEQw8wbewzD3MYmD4v9o/VSWCTB6MLDLy+voMVQB3tpyoL6sHA71eZnOvBQJE89YviInLVieOi/SlTo7AJGgo7fQwJnXuO4q2VH9t3+ArwGcTOvSCXId7aX5eiZ+tuj1ZGxoOIAxSQS2AxMZUdbQ0F1irxPkSaBO6GJkjWE3u2RlxETFpJ+li7Jd8hJ2d/rQSoLnVP3Kordf1ifUDbJL/QEbeR/seL9FXhc2RzpeayUbKh+BwOe2202V9xBQwvtHf9asc7H8c1sxqMZ0rFFKbsp2im1e3lP7EgfibuxMNpS6N2QgmBLaX+2xnhU6CPodZS/8SNiTfLYCTCg6N9YAQ0euAK4cH9LPwnVYu6zraLtTjzTtG9eBfoH3MCvs6XR26YnFQB6+czj8lxfXdnhwgHFwzefUuYr7ZdAW/w1dBjsEv4KJ0QDOuxxgAtNdkz9cowjY+wMHwGH/qE04LToA8rCv/HnIbAakAVYgqYX10RS/ttrKcqA9gf+EJBPbEADsjjVneVDYeD1vrkQgA/zW/Sf0k6QfJBBHvlLqddY4Mz2fegd7meVcz5f9VK4t7C2d8q770YeHZNAiyHWfwNe1XZUiOfahNS5pYJ6VHo3hR5QKjWTruU8EZfrsi8UywQjwpUvaQZj2qvTFWjl4tVp6b0c9b9un0LNJZgeQg8tL8x6NzmN0fReDYWLCK4Ji6W28I/4GLBA0Zy/J2AQkMUHBcxIDOKInEkAHBPLQ0ZpwzLOlnlOtwBhygbVV247rG/ef0Pt581etoJC8c78wzGg1L8F0KU+Uf6ceumrBIuijP+D64GxS10WTh6K3xHAO9hB9sPD5cX+UdTrY6sBrISjI7mrNUsKHZcPPPEnZB6AVPUEzcaHEDyUBh+E9IFmsqKMF7Dk2XHUYAb6UVJDM42xC3kdb3quTLKJcHaGkiGQ7fHHI7Rgg2/5ukYMsczpzskfyKwj0D4dkPyG2KXFNDLBzX94BL9qlSBKRi9Mxu76NNgvBSMugvdaGx1jyJPCYILVP4SbLjmGXx8ey6w0dG+uAQQRqiaTzlffDz3ttgSD9Bf8Af4ckJZmQ4cdke9KOqRSnsbH/5bUdwI8Ock/xd1rCT1nnOcH02TX3AuAc9AH1uEgh4fOotUNZn5hs2xsMOTAP/pP7Bu7/5vtKLvQI2EvE1dDtbE+E90zsMJ4J2DW2TnL9UuJx9BVFlURMusY5cbwhWumEPyD5KTocAHq3S7/Cmb9uN/WcJVnAQTjB9w37R/ug/WaiK8XVKcnAfYhyUcltf2ubOhqVQdifQZTqs8wasWGAbALlIGT4OySncL52drwnW6MVV4k666a2Qbary2s7fXQS+mtzqWlDJIK5CZBtb3eXupZYjqZDP6A9KZ7djt1N5hVku8DM58hwFg264QPwWMhIwMCDzcbPagtqRs3CAXKQbWYIjlHuB5CNGx41vsWZSNe6kXaHBqUZAtk2vVd+dFL1lj6WFj3ZxrOpHR/uuwMbh6T2TPNMEuRRJQo01quVnSPzAkMEOn5iozljwZWJnFIFkTSq0egRn4MSHSorHc4SnFeGTgkaAmRTUE0hLn06anDBKTdwVhAksHc6Mi8YUewGSIonB0VF2NqodNczC3v7O+XattLzTXb3pCDV6w7XlZN/cPjiHcs+iuZcMsGuZHgo+z06BzuYZAnl22oO6r3NPFACmM5eCUSx13Zzc8cG1zD03ri52QMOTqC+CvDJBuyeEcVELr1DaXCcjIj2gk40Y7B+ycBBDlDG5o5VOIHRPFjKqyhb7klVhKTCR8NMKSM5Wyz5RMCuPmY9sEWvCbLhfvrsKCry5yoDJgJRj/XGxB82XU37UQ1AlQ3uBXvveyNXUIaZYdr1aXsc053KaYtyVo8c7gk7YNrtZGyHAB3QYyEH8UnR4nrua/wMPYbw38jib4NyHO8jpVnuHcMDSllsGA8E8jAKbPgcDpYMYNYPWuPSwzB6yKl6tYKkwWpUcB2GpJzNANmODmGovUk3z3+kGvVu7e+hHRfIpkdz6gyucC2S08Uy3jDy/DwwdC6uG+8JmWU/ReoZuKrgn/Vt3OnZP/nkp+y7/+GP2Kd++hfMTt9su299p52+8m4b7h2FU7ryUlGMil/PbbCa2fZ6ZtuLse0sbmx8eW4f/8RP2GrrwN79r/1+65y8xW57u3bXG7H3GphrTpTGvf0Z2tq/MFlbel170sLiUlfVkPM4tOsQJOozML3WzmbbX0zs0x/7mNlsbSevvItlq/PBNvU1e/Lc6/EZ+iASOkU2EvhL+WGJKu4DQO/W9hdX9m996bvsv/9P/6CNsH/zCYEY6BCWIuGc0MnU+VszqVOHslannvYEjIXVkmCF9GvONpJFFKxYd/TQYNZHlrOvER2LHQabfj4d1gMjrqxtck6l++B8I8hQokjylx1onq3Sxy76oPV6dA5clziLkrYoUETIoBJPDkp7nRKCP4D1mJK2wrqFvizPCNCtj8SDeqW5c4ZyEHxhwhr7xiEQ4342AbXyOWFXycyDvrx2fQAnsXH+kzPu6+tf/DGcVbg91EkxWdujKcNUK51HASPSozyb3T79g8Pdnepceh49Pj/stZzruC/2E34QmA5iavn9C7xamIHSlbgvBglAh3gW18uGxZSgbo37IMnkzxtOPTP6Hbu+vfVBOgC7NgCturv0D44R16vXo46G3Erf6bkE6iiIoxzwHEKejI2fT44OvJwxpVK5jm1FEEGgu/HhlEfQKCaNByXVLlFugmFDljXKhgNkU59OGXsy5WL/FUj5ufeVn4FJifYVYU/KwIUcYBJk8HdEF08AcJSD83NPvgQoU4Gi6NuZmFt8nuh5hAAOIJuDDhXA1jvy52LpYjCE04VYKSGQDUlK2T8XvJC/UMSZWc2g+uaO54T9iSOpIPnh/oY+EejLZC5tYZcB3BZZRYmtXsrwa1LObXVIVLdLfXCMoSTQj/TZghmUgiKdLbBxsP8Ipgr7HSB2MPlUCSIdKt8JtBYGYdEoHAGc/OhGQJ7sO98/EmrQBfjM+cLBbCXhBEKSlUP/t1kRgp9CF2IaJUBlJJ2pWoL5hJeQ3Pr+RLI02qPAhkLPoscnfbFEc/P9qPqK+jf80jn+u99n+TdiMWX5Ifc6h7iSLEi8sxgpkWxEdQaTEktv+8JnRs8kTVrM55My6/oZe+PsQGcOoZ0Ar28N5JGMiMWMcndvt+Egm95T8U0GSAhyKJEdYDbeif3qwocucVEL/JauRjsbvA/0AeQgD3rSuY+D02Dq6HxiKiBBbLjtLXJETjRhf+Df0c9k2bknmXZHe5GQiORi+Pi0mblCqYCCXcOAECXvuHdt2yWgniQP189MlHfdpgCAEsiWrInLn1h8ZIjz0x1kgx99uFcqO/oBppAdxeRT9dmL/WTCX/5NK+kScTFLssOXlVyxD6ZK+kFawPcaoJQSTFpfkQAodwGyDvoxeC5K5LU3cUyKLsy2ug2yycblaxQn1Os8vkOCCX5XAdk05GyDXFCuit3s2+3dxLa3vPJOA00ae58eIJN0QOog0QbvyFJR2RyvMMJnxDy8oou1x0yEdAlF32OgNeJANxouQ72OXV0Gk42D0mqVlwBWtXOiTxQAOK8N/SYQUffN9kP+ZUkCYQ1DH4jJhiGG2Cf8j6SLHqbFqsupr2ucpEZPtjbZSUta5d/tO3wSkLxuNzDZ2nFulgvGWWCyoX3T3p5tRblocfTzH6f/9nsaQTbIEJlsn31y1oTGwomnExvCwwKrdZeI+3ALfYYAWFQQwI+uf2VaoytnCMbK7iYz298duS5TlqYVjOfnFtaI0hXSPalsteBQRGGGWjeE0CKo4Sj41dK2h5GJjbck94Bd8f1fOIVSIgg4mPWDsoxSLZQtuW5KubDEnKD5ibGt7mi68mOAmF6oTdzgoYuA3evy5zTy6O/R/Ns6xdI/rjbcwyshOCECLOOtjGQGLVOW0h1jJGzdiUZTbTK1WvlfHsw0VUkCyfG0UOxDL42lQ5BkQTXKRegZNHpVNr7osLHnhrNV+DwBKDblVr1+XCGgUb7vSXzSGoMhEOR5cFXKThtlNM5qhDzQECX55EqmHmUKIPhzOEQdD3DhRLsBC2dSuxoZO9dZ1VFGWZ9YCd4LBo5JneimDAidhljfUo7b7dqzi0s6B4N26lUZQ45KJ7XA/wXiTsr5XTSEjOBxw4Sr3LPF5Q+Ajk9/YtkLn0mm2Et8i1Or+5dmxz71aQ+ZfKzjRv5AXRs+alCU8e90PPHpT5ylEcFugK7KLsvZ1nvibMJhAwDOCWntCU4pCGgYNfTaWPh5xyTefL7kTJXANvqK0ZBAT3W8FOn0MJzEuAeMp56T75abV/N8uRzAcLiTHJnpdL0cSt/OAHGRuTO8p4NsbX2gs7Q2gF9Du5gu7MPf9b32Hd/1/bbeOzUbHZjtnprtPbatR2+xnYNDlueyxxaAWPNeZ6PFje2s7uzsl37GPv1zP21ve9fn2Svv/zK7HBzZdX/XJr0tTgtdxBQ09eRIGrh5XFtnq/3L3zbIRkQDCmJONtvBYmaTJ6/Zb33ik/bo3e+1yfDIhyCwfOMFIJtvUOORvF8FGGxgS+AeU9teXdsH3/3Y/tRX/2F7actsOJtw31D2hkE5DKrDCRLDUPpLekByJ5mADkXrAhjpEoCQpRdBUJpupt979tl7arHZ695eafxMW5VYHJBfyCGp7KLqR4Nr6EvqcZUm418A68Fk4e8KO8frweDEQUcrkQY5dvZI6ruRdIHbCbfzSMJhQIj0JfWygJ3C4uwFG6jqU9ps9GlBtjDKBOH0i8Gbmbeh9DxM73aYlEAZHJxSTnKWLWrrhtD3cBrxuQTZMIREWCyG/8RESDIOE9OK7NI473ISjw5QJihV7CW0rqeqX0L9GnYezwt764Gx75fr8RrUSEC1xzXh07W7ANnwN2Rlp8SNMpa8LpxSJxd0DOUgsCdqz5D3RDLaBE9UkoLBPVPaTdp4MZ8SS0vPL9lHMIU3u8AwisP9SDImexJgst5P19O/FCsy9Cjsicr9XE5riweuKweCR1e7ANnYPzWYB+wfxgy7r3P73OCdAJIsIAf9XtGzete4qMFGcXvtYLTsApJMAj6zPpfca0+xLwTjA8QGW0b2i2ubnEUHeb1shiWxBEh8jZCkhN0kkyi3INGwBsaIHiQrgIMdu74de9IGn+ft2u6BQHlf9N8IqhnA9X1gD770ubRroXP483QEoL9YVLvwwAAAIABJREFUwotSpKWDie3MemH5CfQEoBitLLgPMcAi+9FKDnJ6LJljDhqISQPWFEH3dhLXhbTYAP5XyABEBD0hmVhAHzsEufJNYz1Rjlf8xZAngisYkJVAtgIqo3wbOiSB3r6mfi7RZxX+k3oiSycU1mLZHy2qxxZYH48XPEnJXeH5dCZv8WMT2Jr9Kfh6tGEJdG+c49IGwOMMMWd4b/gzARaRuclzubldBEvd8PadPvUBzonkrpyJ2OtSEinZCr+YjN+enwOAgtIz/FfLkv19XB/+03WAbPLbc2KL0pLAL7yHg+ddVkBlHb3pTOj+PO9KIvd8Px1kq2XDnruJxGwrec04tNe3m9tbMmKL7UpJXK2V5EJ6Rd8jFmOpXUvPiQlZSRIOsgGMxr4CGD482g/CQjOelv7I7y4bgcop/HyoeFj+iJL/6gOnd4bbGUmbZ2Aw7R/wlQqI3SI6kMUIPz3K3KFhKAd92INg7OX9b60vY/BEWgCI5P5Tc4Jq2x5UvYaYcm130wkHGWZGq2xn3qeqUPykQ0cDPC/td8LP0/op/tNnyMYjgoIeoY4Ocg91kN4lnl+4iOINJaZIJAEbrHVOGvKTJqrqvpfXt3aEPYF/l3pc5zNZ3jFkHWvM1jQdDNTyeLSROKaxqpVBxZYiXu/2WAnw+PiEvYuxz8QvALBF0pZnXpWBpeTYk7j7uzs2CpKOCET5+R4C2a6urg3tylwtvpjJlkE2yM8bmS6KTxbINhnPKUME2c7GkxJ9tJMY/jgyEz2i3wDZxJjZBCJl7MsDQmeyqXRTDIWKjbXKiUJ7ahmQeckgW7v8qDbb9KX2ctEljeZsufDJbIndozHjVKxRoqFAxN+1S7onGuxh07NzWh3mTWCiZ/zwPBB29RdyRySBQBvAE6wAmFqcgpIytll48n8zoxQBwWQGB8gF1L+cXQbjWzY9MrlULEHvxXQ+GIX9fQ/E7jGRgtGkjEFRCt0eEVo4ic4oi+yzwJ97GWAXL4BPbsQm3hw0lLXeq4AcbGZavwharVds8AnWnTc9XnOaJd8vMl+NMsoItGiIgl2oAGzTffkZCSjkdeh/hczCwV6UYPo+NiYR8QlqYFeeGhmnyEII/MsOMa+KbA/XJnJM2EeOKcYIevVmCudZDm4ZQZ0XCU6bAJ0oGxB4VOWiAkFUsAGi4vfYT+wJvjQ91f+7Bih5epRP2+oYat3pkNBoBrNMcpfAAP/gYDSq+erCZZgOFEsp20BvMAbR/DTWGecTBmyPTcedAVTkJ4GPlPMkjzLc+DmzJnT4pXf8E7yBMPZiWYY1OGge52RnN0pBdM/KyFHDfz2Ly4iX2eALDT7bGZB2MqI0eo0JyePxlO9ZQeW+gxP4Pc7Rsmd/+/t+yP7Sh7/TOgen9vYv/KBtP34rgSf8b7Ls2dXdhCO24ZLCqdkZdGynu7bD7sx255f22U99zF45GtqHvu5r7WM/+xn76E/+vJ0NH9l1b2RLTvHsM3Opzhd6P2WW/Ptq1qhD2i/20PfxYe1fl/0sW+vTRlEyuruY2qd/+IdtcHhiW4/eZjOUsbJB7iaQTZ8UAw5YChaOOsvLjf3o+quJbdudbS1v7d/9A19u/8kf+nI76JltoyfcUs2h1zZfrpz5u+fTBKXXuQJi4SVnmo5IsA/IDGOTV0/43AvA5XyXM0LFxb8FcAXHK5d85qMvRk5lQvruYAohGUzs59HsuSngvKyQbBKbcS+poyF7DhgiQ+oN4HmuiqHAB+tMO2QJEBJAhyfS6vnKoCAblYduAciBL9hrPNPWoN9okK5ed0xcxWAIrnesM65GUgL3FPO3BAYJZMvrJX8B/kh30LdBTDMugFmAPdynANr0HN6ousv3PDkB0B8AWehcXNMArGJdaV86zuKG3fTSuzoZuXGNMsTQpyjVC4bXzZU74FxXOsMA7++X9uc9JVgPpt/evjfnT1+5h2a+P9eXFQFGxvruyPV7sUdlgmLTkRGcgJEqaHkA5xJfmiKp5vVZZ+fnYYPihZfqIYGncjTtt/ZDiUy+TgQgeM/z80s7PTquTGxkTwGCpNfOcki/ptux8XTuTZdRtqxzCHZbMHV4BiJxWsBXJnKN5U+nx4etpOj9tgVuR8PH6HZZ1THaweRpP+NFB7aSjVor+tRrB4cZyO/uMgmXz3ENiHOYURNbkFkkp7Ivmte0Hutq8/F7BNXwa3e33D9oMz+yzOf4QecEZ1MJ1SxnxZ+BPkBD8Eg64jMAdIBBu4XSoeJP+nMpsFIA6k0YqFH4e5QJ8j3b8p6TzqntRtHRd1NPcvc9aVy9aZdSNLag7HErqn5GQC5Q2feyuf7a9wHPK0Anf17AjvD1DvZ2C4O3+pcd7yGl4R3Uf65r4FHM2E/aS89xrpngVLkoycAAKYLZGi8iEunZuetLgQ7eF685XZl+kthT4QPOMRRugTLnYOwJhIyKE02j1HRSfE8/qNO3p+fPyGzl/t1LxsakW5WfEYD0Z7pjubozXLzNkH8m76Ucc2ufxWdG8gWVL142HBU3LZALzyNgGJKG83U3cRY3wIOsL2qlgssGgWOwniM+9hjuxgehRAsBB+TdXlH/8d2CVBCHBfdEnEFwJax+9i2Kjoy/h/z4l4O+sNWIj0EhoL4QuKrkViyVmGr0hW3NdiTHJ9JdVd51nrk2EXu4v+96bcz+1mvbGfqUUcU19D+C/ZrPuZ4XnwGQ7fTwKM5TfH4wLPWeSkwpJltHUgJJSsYK8YdFPhOpREl5MX/xvQbiVHsXsh3tithHVfFirCuuQ3KK5cZsI1HtmJ7zPpnIf4NECuIp991rgsl1Q83B4V3wt7S11O/uP2FACO1CgOBKnOZkhvsTwSQFiMmzuWQsxjEJQR7BPUsbk3ROHMfwBNWzC1QfHBFkK4mQlhtfbYuDiPhC4hifA78W7+ln0uVd7+r/UeNjtRU5uzi3x8dHjluQLItUicfMmcxEILwwtDvsS5tBtnI2HvgPB7ycyXZ9fWMnJ7BFXiFDDR4tk/xyaQKXsE0gW5w6/r4NdusRMsjmlZQH1rmaLXy66gNlPrxhgGVwnoDQbm3FBJUXsBdwLTIvANnQUwt9OpTpqXvefDndT+WibC67v08HXIvh16ZymXh+oboIiFAuAwAKIJIYTDq42Xn3RujeVNrp/EYn8egAjqk7aVlpKBkmpVOAt3XXJnOfXkh2WDJU+PycZcf92bA9DiEO28WFN3CWMyyQRvuS/5XziH25uZu4cwB2IVlwOtjtHhgKTvwgALxyZ/jY2VYAJcDOIoNEe9KUXjoJ3Z5n7kY7zG6WBH4JODxDSKWLED2cYazTFAEcQBIEf7m8NQFzPtEoDio/w9cJzhMyLz65D06wy4MbFn9uTZ0SOAQFBSDInYNRpWHDqctTpjwtXqb/QBnA0NegsemINOUBpSshmUHpheHDc8H4UX5EjS4MFAdhOLUHz5GCMewJMo0KSgQKUgGl58TzYgoc3S84prfe685HiEOJsBAlphX581EBBNVc74D3xBAC9oELgFbrl6VAwZIcHTjBAKOZVe91mkybmExaN7JmkbCf2BOUmLKRd4x/pvMeZ7EorFgXd9zQs2zFQJWyJ3p2qwdAO2D0dfJhJJAjlD/RMU09erBHlP/op8YpscrERFkHS5yplZUtTrzaAHLzuhGEDENEFsCG58ynS0ANHgOgA0A20NXxbMgagSGy6vVQLWnf949/zP7St36H3fa27ZUv+KDtv+VVG3d3bYK+FZ2BzcE+4/v4mo6vr2x2dW2D+dhGyxsb3J3Z6z//Sfvv/uh/bP/1V32loevEk7XZn/2Gj9i/WuzZTf/QZmDudPpkdDa1bTx1y+nbnM9Ob3jP+sYZT85gXo9sH8A221otbWd+Z7/+yU/Y/OrW9l99H6egzjEqHe96r1w0fZqQKHdN6bD31zMbrCc2Wl3bOx7v2lf94X/H3ve2ExutbmxrNbE++6e5y+6AdI+9JFDWwWCrlC0EmzcxRwViyzZA9uAAufPc6quYkgSUnwQqo7cMHPdauukHgn/XAnb0nAxYew6W4Z7L+SyCuMRyCJuua/w5Yz96GEIwL7245Hyo1weCUARc0r84EwwcOg7WS2YFgpdARUmDVAaamTYMDBHYBHCks1SeMUBz13nVJmOCOBmxZLLVUokSzJVpV/G7mOi2WDhzAWpVdh6fK5tcnHJNzI2AA/oL+n176Ayvcq4Tq4jPnDAo6tzQe9Q/rAQI25hsnetoTNTDxa6DfMDIOljnYDDVpCSdX5jtcHCLDETgCyAOQwgI7CXWPK7zRtBhF2S7S4ITjru309jZdnDFp1U2gTXqJpXP0+8ACIDgeGwj+IgFRFJfoCYAlfW81gfPhpJa6OgCMqUkaRPI0fN3eE7IWGgFE/oMyngOPrgnCBYcZOujf2voaLdJNfgqwGBhnoPt4CxTtBEgO6w1tCmDkh40RbJo3WU5bbGbcR30CQvxY80U4Naz6XaTAwz29xvtJCgH4Wf52cD+RcVDlIypHxLZIO1EaOt95XtireGzwR4BZMu2tbT0LuWhqZQ0GFC4J8pFPTj2gRZaJ0/QIoB1MAi+K88eEkjjMX/OKe1RuZCJyOU5CgsY69ajXgIDHEFj7vkmXVL2MZgXTG7GZ1zd+DkBsMei1lQ6Rb1d7J1kWMyglU9RxT2he1lO5gNq/H4VFNFzE3gBQx4J1dG2l0pFMO9J7SgJ76AMFhMuYzgODbEHjZBbJRsla/U8xyCWZAIFBiHOgH8J/6kmFpqlkTor+Xmnc7TWWZHh7PGUv5cDMMG8zsOrkj5wRmPEU6Gr2j50Oeuhu/B72BO8O+7p70jpLuAO70/9XCtisHqwR5SDk5NISmQWkwDvsHfBNJa+v7q7pRygBxPvltr90O4zUevnmdvBASxLQxsU9tQiW7QOEMuyJ3BE8XZ8AMEnXKe/VfKG9w9GqgAB+RR4XpJXUHq+s1P8b19XQLgxqKjOsI798gSBWKZeKQGwTKV5vp40szyTwRaOwRsC2Xa3HGyV7smgg0AZfx8/1yC/QB8ARBITWyWWHsVUWSpiG8x62BPYTcgB5SSXCmfFoM8IOUFcDfaTV76oZ3QT5OR6xhqQTR3yA3uCdYUceJIyErQbhvPhTCppM1t4jHvAeMrv6X5flTfX0T5kg4k7bwXqgCASadGb1o971SN6BiW5ZQs1wNH9INc5ik44KIIbGuc17J6eGSAb1se96Bhqk/RG/k/ZItwfTFp8D3KGf3ytsND7UT6Cca52N/BnXA4OggW39iRuXA9b3AR3Bdw5kw06b2fb9cGLGGn4E80EQNuMU7DnqNufz2QTgoL1xeBN+BXw93wvm4M78/pI08MXvptMuUaHANluZjPGd8+j3iHAwCJAGWCyA5z3N/qSdL5nM06HZAaF/uPDD8qNce3D/38Sgw8Asj10z5LH6iAAWFCJ4J4Icj2b70pRzgXRWPX0QMM/amkvt4HzBKQVQuDC7gKr3h54CAmEUF1l0rCodBKjFEBTR+4BUZE50mEhoHPpkyw9M1UdPAggDqMODZ5HZRDYt+vxhMAKs34FqIhnTmUDeX8hPPhMlsEdA2Tz6Vj+vJH5kfPXUmJolkiHDQ5t9DnzqTCuEHCo2asiphkRugojjL25DSdRyDcdrTRpsZbgRRYogvxnzy6Y7fGMcwWeZVTcqXEHxQ2hgzKQA9x3HxP6CrCH0sE6rYdT+TQtJhxtgJDKgtSSPZe0ek85lrV/EGQBQBDuz+CYJQ+toDim3cmISVk62HoR5yQC6uTs+cmoU95UuoL1Hd/e8n7umFYjmaM9PEsucUQwDicaTiIy8gIBlN0sQJP6NkmjcOqLywGYPcg2utOtwCgFcDHHQgEZ1BuCBUxB3Y+SbMp2Mpy6TXamaewDjG46iRU8yE60zqj64KAcGz8DM0M2p/yN1quUwoS6BLNnuSbY+gjMlQhGWO4OUStZuJpJhyxhP7A+cLqG/W4pP1CpiDsmFTDJz40egnzPq2s7PjoNx6hrs87A/tE/+5h96H/9Znvtbm5v/bwvteNX32N3/VGUTW7ZvNu3BQJBBi4ukzCenNIJsOX2md39ys/Z5S//rP2Nb/iQ/etf9IohDwWQ7czMvudjn7UP/5OfscutR/xMzkRl0OczAKV/fX8i49NiBDbtc0qEpPK45t+0kyzN71l2j55mtrLd+dSmv/qL9trP/bwdvfcDNulg4umAU1cLyFaeJ9I5ng0pQReWZ7BEaeid7awu7N//g19h/9FXftAOumaAE7YwSIaeAZiVmh7qDGkkfJCUcKA/egwJPApmJu1XOP2hFZmpxph1Zzg7qKMSTp394DaVpWET5jWcRGTgfCq37ALtVQL1CmCcyvLhkMDpgvzlv6+2y2+VQQjYFQRTnEgZGXkwTOk0RRKu/D2TEn5w8J6w82T67R6w2XRpB6B+jMqKyxOhCOGsOBjNAI5JiSh7aiW32ox1OanXt3du4ymfcqTre5XrVAoRe4MEnDuJUX5fx7n5wsT3eX/cbhqBKwTHuD4De76glTrimdgAajve645Df8CmTU5vWd/MzI3gD3oEcsDyMDBXWoFsDczcUWViK5JT+FwCXqOtwsgvzI0WKK1tAYjpyUovExTDOTPdm45ls4wYIJsYHa4vKzM967nyGXgONnT24VP4ItjaAq3boG2jGQfYxmQeYIhTMARVvlRoox4Iab24xWgXwr5abr8E9nhQpUbeXhKWbQVtaDCcEYhpWJXeSf40xQEWN7USwPqoqbZPZgvfIcm7g8+1LQjlI6aWS4YSlsjbeoDk6ye90wBJpt6jUf2JM5s2Ax66l3wFNtuOXlyUq1jDh9i4APm5Vj3vTYReZc76ifJ4+dOJJe/+t683S7lDxh0QlJfsMYiez//D99r98Eg2RqmWeyjek0pfGTiTHEBjYL0BWJAxFcMJyzUa2hFM3lxyysC617fZbGIj9FoEICb/UL2wSla+Mn/5nusOpzgTbEVfubR/DX2d+tnimVTZwbMZcRiuVUk/nzt65uZz6qrJzyYrg9hbuJmwyHLQOCfwEeZLDrDwVi8V2Bd7SMn5Cgr43SHvXka54/EUeqYxLqn+T5Yrym/R0R7IA3SnPogkc3m2VkLe9Z8nKW9v0S8Y7LCqKfh+IhGUygX3HxUfcaBE+NE8t8leoR80e+zmLyVxlz5N8CDaCLR7VVchrNerFBB9x/Gs/tnek7QAVWFnHTfyNUN8hf1DORp8afYgjBJwnhFUIbErKotgS7WIQGWQAuDLgMnmMS7KoxGULKnXvLVJJHqi17h6ZcOe4As9ud1GRglnal/DdU4VSdgTHBWROiADkCH6PAE0KUmQbYT8CsiPx7hRCZDWv60HuUzos7hEKyWA7pcVbM37RvsgoLhJMsJ9AUbDnhBk20C24XlqJdKwlmBGo3VPZibymUKOJLsVSBK42LGnz87oX5IJCcBebFDo98SQzffFZ+Oe0Adox1X0o3pbNuLHWIBIFiHefHZxzkQI2sk0MIIAvfieMThEdhrrAxIAvhBPsXQ/qgL1fmSoRWsOgcrwKxBPYU8UT4m1R7UVyQT/jBpn+/s6yAYbhnJRVc1s2v+8zSJ5YcDDYw4+8DZVeq+s53Sd1hfv+SyBbNKP+Z5t2ym5AMgGolcB2VqyV76tyByXgEE1nAoqd9F3mirn3ndo0g3aL0C209OTaHj44ppYp0qbnT3z6aLDOGDKUOUeIWVxotQKGymQrSggNSaWsLaYFQgLoLwEsqGnCI2fDtIDTAzcm8pgDWGf8FG8Z0bTIRDzQQGYnhkrAaMARPn0FDRublMD+ZbiKYo3wDMoaUxXgwIaKeMc18pQlwMZiDYULX7mWT8I+zEfJZeP4Ps2/VvgHgUvQDZQRTl2PFh7RQgDtOTzBuOI4MpsRqcfIIkAL/WWyeN43fi4A6DswtkZ+iFhyqzfs2YWKyTrwYWyct6zB6UHUEBHe94jRs8r9Lxk4lIJEn+26pDmDvAJhx/qnfsQYKzkogQtQTfHMyMIg+wQbC3BXwRfeSBGaWbpjiIUFdb2pUePaJV8v2PQRjieouMrc+AsEjPUnHsmtmYW5GQK1KmBVAXV0fD38gY9xxxEkuy1HS4ZBe+v4D1inj5D5sXBVqyPjII7LW5ASRdPZTsAaZGhhCwcojFtrKscN/atiV4s+fOwPjQKzy6YNdbUKB+HXencZT9SuQOU++3Y2YV7OzFNF6CPmuaT/uufU+n4fkKXIQcwCgzGFKjF+0FB+PksisK/7/TJWADIAX2wvjc9sFlmDKNBanivy2bcz86v7ejRIzpJP//Lv27/49f8efvpz/6GvfV9X2KP3vV5Nhns2113m2AYwLV1px/9yfy5CebAGVvPbQeDA+a3Nv61T9vdZ3/WfuDD32zvPO2Yr4SDbJdm9pmp2R/7ix+xZ9sv2W0PnztskKibIJtfW0AILXz8rBiyAMlLm9x7VvHFIBuHEyyXtgdw7Pxz9ul//s/t6H0fjHcfcACEM/cqWqrekJJ5OI7Yu57NbXt5a0d2bX/iv/gP7Pd98bHtElgzGwDIIqsRTyvmhb8jMpQoTUQ2DEA/2QqOMkmVl8RC0dfBWIBzgBI42E0BbKVRbJMcFACJPzXKglDux4x8TJuSw5ed0czKFEsCwDAcEoFI7WXP55sMmghIxTY+RIlhP5wn9d7cUG4jGQAz48nZU8+KogFv6KsC6tW6hbJeXl7SY1kidJ+cxAp41MWRMy5GFZ4fNgx7gvXRYJp2OVJ2ovK+gFmPXlyjLWekVYZqiFF6V6ypQFAy3c/PfFJ6i50qO0qpINAdAFMEvRiYQJbEEMVn/kVGe2FIxCSvors8RIR/QLYM+nu0kl4KUPN760xCZ2IiLuwtEiH5S/IAhiJK5B2k8D5meB4E1QRb0c8NQReCEgAo6d/MeBcIC6b706dP6bhD97nNrYkQ2n30BYS+C5ngeASwscdj3psMHapUDxYFXkjWJLsAHPT+KBc9pq32rLoYYRmY4XPwfT1rj3gbADjAFTLdNbEwMeewjwQuI2jFv5xGv16x5Or0UZRHR8sDMsi9ltGb6LfONzL58LucJeHNscU8JyCXKgnEKBNoBiAIayT/iQF5YuSrlFvvjPXRmnlCbI/vikAD1zEQBrgV+yoQQ3KCR0GgAFCQPVtDLiUP5e9TBYR8MCQl2EOH8uOfKBtP8CLARbH3BLpgb3BPfA6C6swAoeylM9cG2RxcueWzgqklXVFkYENwpRYx8EuxNsN+HikTNi7Jr0B0yfR8hRYWtz4QJ1pe6H7Sq/4v2hrU4R0ZZEOCgE0sAtFxf83vLWat1j6D7qqUYFVI/LX2OzO79ayQW5Ub3wP1knLQ88uuwOcD8xetA1h9IBZb+lfnI+sYgSQC3QWAu94LoUCcJ987fCv24oym/njvTQ3deZ9WX2TqmkhOoF2C9yAMkDv8Uy9YigShWOSpD2BphaP4LYZdeY8wLzv1QxXJK4GC0csb4BNL32Ihiuyl6o5yPsPfY5+8g2NOOBYABVkXoCcdqrVVyxisDUA2P9OpHQxIGeUxU8KbfqmXuGJPEE9hwAnjtxh0UM6XEgMJ9PSz7dNq4U+53fTPl+7sdrytiRjpLsOehJPs0VYF+5fbmEBF6gZVmdAWOWgqQof0u67jVqhCQEkADlFxucK5ZuuL1FqBejXkQEkQvbe8UTDkxah2ea1stTawgmtEhlGcCya35JrT68MPVrVd/t7XtUvQHWC0xz81/vX1jQF6ifzi8ZEnw3AvZ2S7lDRicayR+rEle4Q7iOkOaob2l9cr6RN/X/15389ZJCnR8z7rc4HupV+2WhMpll+5ncc5gQ6QjZP/UtV72HYmm5CEc2Yr/DVN1/YXDZxF8p6eF88iUsdkPLP9g+gLmZjKtWdhJCfikEkOLmPwmBNJ6ldeD9+f3GMfE4NnbjdxT5SLSmFlBZkTzm6rvSk7Mrg+fSWEIC5q+RJ1xGzHm0kCZENNrINIFWTL9+GaVU1CB+Xp2TMqS4Bs7sgps5WfNvRe9GSD84174iWdtpmKS8PxKNPAGkKH6W4de/3sKcEVKPc8HUsHMQc4Emg4FciC4OOdvnufYdM+nFoJKBH0SgDI5mUcUeOcMqi4Zy53oHJBY+zbWyogobvqoNdwRvyPeYgWMQ0OARyUewbZCKSFsiUXJ9VECwwBMnwOxsJoj/35CruilJyEY1ccGmWPPYMLRVLpuylK3wBJu3L2z3v96TM7OjqwrR7hrmrEQrGy5Cch/2L+AeDFux6R7RBNODcxEApI5IcNSpgByokHKDWTUBWYK1HP5qi8Gc+KdyTNndPgPI2jDGfbaeK+UkA9uDk7v7DHp6eNviDZ8HAr5aSGEsHPALZuj5zJRoBFU8s0jS+mB2nqFO6J9QLdHIoEjSi1rvW9PFhslK6A6cAzhMzLM9Kb1TODG5XAaJ4TjMTmtLQKmAIAh8IkRb4ogKYmyJR5Aa0uBzibx342GYi1rku9KeTw45HAeMHzoAeKP49nxvFcmeGQzw2HZiyN0wSVeRHYKgOq818Dm3ASzMuqu4NuoTeX/kQxwTBrMLbhDyYSHPfPnV9bZ3vfvv4bv8X+7vf/Izv9vA/YWz//S2y2tW9jAmAYTIByzh5LythDgGgA2CMoiVw5g201toP5jY3/1c/Z1uVv2vd8+1+0l0fO2vIQD9lmM3Ru+w0z+9Pf/uP2cxdLu+rtcbKoehNU3VUdVHc8PHtfNWxF23z/FehlEwXfLP5O05opkNhL6Ytwvknt9vfZW8zsZHxhn/qhH7Ld937AbHhQhzOkHnz3LEOcUwCO2+uJ7Syf2Z/+z/89+/1f8rLtYx3oZCLwrE3B2/R6THUDcMWzCf2RkijUyykrW0xYgP44XziXXvZSmcr3dHRcKL0nHe1lLxL1xFJuUfS9ITvkeU1mtEA2v9btkSeEms+An1GPow9OOpsqm2ruXF1hxOIWAAAgAElEQVRdXkcbAfZTBXRYahMlM/etdPN6NQp2kE22uu0VxDXBSFePGNwXdvPw+IiNmD1wr0mffG+ttSclOmxfQbvJ5FSw4NKwA+lc9dCBE81gkzr63F5+/Jhrqgyu9ADPeCTddH/ql64PmBmOhtGw3J/1obV138D3BHKAoMj73dXSFf/8CHKSLtQJxLXQ0fSf0P+EMurMs5rcAFvVyzrU/BvvOZsumAiBk+jr435Jncvp30sPur31clGyJA4OmQjxda8JRzx/ljfZP8gRgjD8rpY/1ftpnRKWz2eBPVW7DawPe+wF8zr7afWs+RkRKHh5e0f7xXLIELvK2uWbM/EShFje00F3rwR4fOogm3+l542b5Oflu0YlAN4Rjetdr3rXS5ddJ6xk++KBi5cJQg7UW60y+qOcMYaWVbmXTYEvc045AOjuQIH2z+/HJFOUh5Xrux27HU9ZCYBpuvWLRc2lcqDJsI+E4drlAM/qe6LKAf+UvJ9YA7wfmYUxtAU/Q9UM16EE3q2ehzFRUzoPcguw9RHKgrgpnoBkILeo/Qt1v2qzV+yTh7hmaxts4+ZwGZ7FwoL080Z54lCb8KPhPxGEkRzU98Q5VNlfASqityPa2QDYq+crWItxT4AT/MSIUyAp8KPH0zv2Wqx2IWs77W/tq+s6GsyMC+4JAfDScuABfSup7iAYn3ANUH2QQbZ8rmppbJwGJkaRlD+302NU6dREpIJ4VZ5oTQkohR8EfQCVXwZ9pMSHzk3Zi7Br8GXwnIhVHz16VMvDClM0tGZJZOjdKSiUWZ1NfnYwuBVEu8/j5cACTKijZwvGfwD6cRFJIKkFk6bTai/xnuw3hUbw9KMPg1ErGdqs8dwueKUEk9WLaYCJtY+enls94PJ5Y/uBqJhxPYI9cTu0IQQrcuf7glYAXq0FHKBoPfXJSyLoYZHrNsTGsA0cWnaAlj+qEHP9XZ43ybk+CuAK1hVEku3B0Fv6BLOMaxl+mAY/lfVFqfUClVN+TpgYgLxH9YlAyXY/ZSX50SMdgHK7Z2sKbxpr4/sC8sqK9wXIxphHfmJKePDdUvWW9hNxI5M96AUfm6GeZNqfkpSInqPSB7gPWfLQ4YxvxGyv65v9cTwCPhv7CXnnNNPE/M0gkuJNT3SGncfBBrgYLaPaoFM7SaB4EzGKD+9BRVFU20QPuqznyjTp8DGQxIU/ApBN8WaJnTO+k9WgfBIkX8ZgcvvAIPl7DTwmZcPUxgR/iZZIWB/Emw1/QoNfZAvivsQg0KZqtebzss3QGwbZ1j4V4rcLsi1YLjq18e2YitYX//97kI3Gi4rLWVqTyZQo/4tANpWTOEDjxuzpk2feP47C3tq11rdFkaJHx90tr/deCZsNV95Y3RMgG3qOISuaAyIZEAp32kw5YPgpGjSSyRYUSoGHRQEGW0pEAg4ZXIO2uSRYhokbHhAFRVkNSAuHJYxSrA1BtvNzlgX5WGX/fc7cODBWnev4BAodlB6DBU1wkxe6ScOHpGhPQG/WlNm8DQ2HNIGbjtR7dhzOwUMBzaY9gVPy7OzCTk69pwhB01bfQr/OWQD8AruJgM4Nr4EclEAq9ezB++iZdW8vMVyzBhyBPD4xP68AVv19UWqRkQe9ebTrTDbuR/EdApyNaS2MpkpvGS+rhtJjw82UwUD23vc1GugqQ4AJYFB81isgG/ol5KlaLqwRgEU5hn6Pkw/GJ0Dw42A0umxHw14FuoqEYqPhbDKoPjuj/Az1Pq3+any9mOqVzwnkgM7BrpcN07+J4VhaUwXWUqaFPXd2wbMp4ECOZUNJp+yRgmMERN1Bj4rWlXv9yrLkcy7RAw3/69n10uxb/9p32jf9H3/Lth691V79oi+31eHLNhns2KQzJLiG3mvqV8jnCGccABtYPX0MfVmO7WB9Yxe/8FP2pvWNfde3fI2dRFmkd2xjGGJzlDCZ2W+Z2V/+sc/aR/6vn7fL/r5Ne9tedhryIpkSm9gz6J5hY8kKZVElS85OgdMLgIGsCgCuJeB2OVLGXUFeuwEpB8isnauGctFH0yv7qR/+Ydt+63ust3caIBvYrUVA7ylszxN2bIgebMsL+7d/97vtf/jPfp/tLc22lmsOQODfJKCinbnL4Aqb0qp8lmPUfHPbTozk4OLqig2jOfDlDUzWloVEcMuSfoLu3ttRIPk9WQ295467N+cHcwUJAndKm0mfwlxOfbbwvNQHk4k3bPXBoS/80ntWALz26tS6KFOpHl76OTPc4zs6wM46r7BEPl9Zx0vXossi2LQYQjAsTlCAkHHeas+wDAiiSfUtHW4E8m375UFAMKKjh5uSNrCbYAU9QglvnPlNayQdQZkIu3Bxec1ECJx3sCpz0qztpGrRlYmFnec91QtIf5C9/tZOYSWfhL6Ejna91lyfep86AY8g22werPM3JgfUZwGyUUej5wr7GkXPnxbrrwbnfuIRtEJf4nUADuekVpiTBDQ0QRpPUvqeKJB/EXhJpjUaY9/cFpBN9sCZFm6/aIYiMBM46MGU5OCUbTbUJwi/y/1L8XbOnIPu83cFW30PTDaCbB5wZVZk064AHKFlZkkjbDWCYybuohdQYeW3zrgDOg60wad1/8l7jml91Ei+re+wPtD7aEcCUOd43wFwtZK4VyadEsJ4xwYDHGz81nS/e0FZVAJ4QuyW6wFWR7uqAy+jRHKVXUqI99F9duk+W+ssCFR2n9v7ACmAxc8uLi5tuL1Vpirfuz6mUfqalhk6nE57dX1BHZ37IWV9xf2MnlcCK/AZAMDB5ncAfIN/QMRV01M9NgFjDGWCKEkjSBKtZHJyU/rRFVSdeoh7Pznz4TRISvgz3lfv7WeRH42/h9xK73kw7+sh/dj+d8bqg2f0acnMSq1HJEO8Ps4j5EQyiz55KDPGPcG0KvsdgyB036IKA8RmbHN+aY8fw276oJjiswXI74MO6vNTtqM5P+7nfnRKDpRpvf4zDUqQzUdS4vbummur5FReWVVK4GelB3OAic42djkocVjqxdawJYk5d0e2jLONXwSS1XjBBzycP3U/Gmx16dd2CXjuFe0+Js4mykVXMaQvJQNaPUmrDlPllPe4Jus89Ry7L33Nn0BTXaLdRn9A2ynAJz+rzlrx9zkgrMvBh+4/idzjn519p4aPUVzIDmM/Vu0RdH/+U+akzXgOsPXGHh0dRYLAr4V9y18ZsMHPkVx4+vQZ94QtkeKe2byzZBosvdT2AL9HX3b06MVgQO1l+4lzzzzFf0gQPjn39kTbKcHIz0jTxBvxdTzY7c2EZ2pn18HW562R3gGfAz8acsBqrfSl69uyzvMSfV9ruaiXrL+RLw3ehC6BnwiPRLZg4/Whh/Q7lHKzklKs84gRlBRhhY6CufgX5+Z2OjG0KEKysXM1RyvtzV/6hScxe3QuRztNJpuubGxiBPmcZBJMtsnt2I45kcuX7QXYVXEDMpONm9kCf1IewifvrVes+x2PJ0SUUfbi1z0f9GJmgqOcAXSgNvo0UFoPIjd9lQMKg7UyuxnfUSBIrY/a3wKKBIglx4ifF4bOjcJFybx4IKYVknWJjJYcqej9JJANQRz/Ig6HkPoE0FY7HL13WC76yFlT+ZC4I1HfuemAYUrMOR0ggAduwpF9ST1MNmyuaLQIqNh7LpUMPCh/JXsHBeQlOmhQrEDVr/N1aTimETg6Uj+JUiQH2aSkq5OvKZWxvjGNB28F4+dlQczb3lMk+oxcX4/3RAaOCggZgtZ1bUBPjrzKhsGSgEPC8ksp2tjztiwVcKiDfgdXDN7QG4SZtAdONX+uhsEop+XkFfRkQ7/EWja1id3lMhFTE80zcOglwSkxD7yn5E+ZQLwnQHeUIiGznnse0mkrzYyrVHhmM4IFlCIFyBYcqfv7H/IgGWbPuuk0SpGwJ/7VlnndsYJzDtpDH6BM0PuY1LVt7oe7ZIRK6ZB4Y+w+StJYPt7KUEZGkfqgixIks0WvZz/xs5+xP/4/fY39+t3CXv3iL7fdN71qdz2Aa1s27w1t0U3MtZbh9oaeKxuu5pzGube4ttvPfMpOVtf23d/ytXYaAJsMjd53FiWjT8zsB37h2r7pe3/crobHnN7piTgv9sQ7dFdzrh8LNAMA42QigJvRhwF6H4DhHNnETs+mnYEtu32+J7O/BJkTIyApgDKVWe+2coAN77W7mNjp9No+9SM/aoOX3m7Dw5dshimoHWfcVVcf2+RlUHx6gnRmw+WNHSyf2Df8uf/KPvCy2dZ8aUP0C2IE1D4zYuC5hoMMQd4fnTiTjX1MSt+IynxoZzoBImFCKJx2L++JXkGFWdbM5PJ5Q94BssGxoA4KhjGDpmDOadmyHqBl7TqLBCCbAri2PrgHYLEvlrdZQIYc5X5+RmoPCz2bzo7eVewwlAmCrQ5Ax21KOwxqEF3Le6J8AI32wepo3y/bhuKARZJCwOfRyYn3FEk2K4OIPM/ShwGaYdoUzt5OlI83+uQlpjAd6OirCd8CZcPoLaNEiMtC6gGXHljXuo73qZvsk4dBRa2kzSanWnJQBkedqoFztfNtZz2D1Lj+dejow0PbCrBVf5/XQ+uj/cSuTaez0NEewLX1ZS6PL3rTW93W3jIssbivLx+SW9jNDLLlREQzKbEZZMvJKYLSJQlW/QTJsEBBgGxIUpLJ1vJ52n4QdJcGVk0DZHt86sGCpr8JOC3rrOQlWGqcMIjk1Bn9J9hrsGLKwIV2IqZRNuylYVgjBscIwsmQbPo+PCMBELI3UdjNJ6+f2dExetp6uWj1f3w3Gu1ClDggyDamH03WVE5CJF+hJqX8s+gRrrvuPx2LoaN+iXVAgv917nHsdp6VANZjSdEm+Wn7Qc429LIyBHAAvCCzbSBQMoFznFkbeN5L+U9R5qWkQDsgL/ITYF1tu+KAjtY/n4lydorf5bpWIBuTLymRns909t/h+aJweTKd2mR6R/bTJr+0rTNZlh2M4ydnHsgjKbGpEqB9zl0HoUqnJikJ6BS5DvAvEtCteNMAsnlPW9jNtCfqkSm2e+kh5RMXl2svnyPbWO13ct/MGMRS7ZpfB8YL7CbiKT+b7LpX44QHnlPgJ4f7BchW9F7IemER4Znj+fEzkhbmC55N2Gomw1IivYAwKq9NffakL9G7yZPVkKGeDwGLNisZeBDYhZcF2ArbwJLsxL7Mfa7kA+t866wUQIfMVgci23KT/QqsD1bxitPqje13dHYF8CmWKbKf2POSA+nopkZu3LoZ4Xe7zgAHyBaTbRtM40LyyINXgm21SomQB3SXABz5/A68g0hySSDRWzvUtWlG46HBghnOOGM+ZyLk9FDTtYvj0WBC5TdWkhL+kzN/feqmnBbuA/xUsSdTXIxnxTlRkhKfKwZdIyZON/Sklrfb0LThbaHt4QfrXK10CJJjS9D9NkC2lo7O/q8blpgyHPeXjsbZ1JqXuLwF9OmRfc1rT7Y8+KApOc3vXHc589eTlKGjUyuTFpXFLXlZ344BZIPtA8hbYwTHO1iu3kovwMaT8Xk35tmEjn4uyOYmUILUtYvzy+eCbJlmpyZ6/29ANrzs2dNaLupLnVIa6fnEm9JkwLuJNwNEr4TngQ55W6CAALL5aO19BtVSlps2sxGoAFyJppAjTAx6AfqdjTAQ5aubWyrLQakBkHRvOtbaEzDZ3EmE4MlZbgdUm4C2xdz7VxweeaY6X5P/njJQSkFdeaGPyd7WyPpsGl3Bg4x41/Xy50cuF9NXAbAUo/AG1kjPAhAJLCQvF80y8DCmjWtBh/VSpIdQ/jjC0QNQ5ciLVYdyABAJmepNTCS+VwtQhAyB0QjnoCqDh1VBMWToWbdckAV3fIwMZe1bkoFBNQVuKum13dx5U+3RQEWA9S82AW40vl1vdI6g+jAy1c/NSETZnTszfYIHCBa83KH5jiXwhGOZwH6BbN7npbILH75vyA+ZbHUqEsqqlVV/4dmMcgf8HfckgubszG6Sfzz3YrWmkWdGIk3kemhHs4J2JxHloiPSsf0rwFwGBl7muUAmfbKyr/vGb7UPf8/ftzd9wZfay+/7Ersb7Nm4u2XTngNJhJtoOHzaqlxHOfaYwgl+23B+a4eLO7v55Z+xk/mZfeTbPmSHHWMPtgKwRV0SPoMlFijFNbOPv2b2oQ9/j10ODmxqW2yorP6bZMitF7aeYlr0lY1vru365tKWkwk6R/vrRTNoQyZ4d9+O3/xW2zl9iYAdQDdk7HwZmvRrOmhRvpuDKIB6BOTXK9tZju14Fky2N7/HBgePyexbdIaUR697qwxM9WyBVocu31pc2Kt7E/uGP/dH7B3bZjuLhfURqD5HD8kJoxzcXHuD4jqsqYjBJodGIAnONAKpOqHoxYoPemQa0wQBkkAfqPyJyxcq8J7+CYAOAK/3aKxT0h6U2aTfMbWOZYLBKnve2mT9x+lhV5e2v49+SLkn2/PTaXhP78m2tj0ME3ggGbbp2dkX6+aGYL1mj7cTE+3rtF4oH4eO3t7WtLxWhlsJjvT4uBYgG9lEB5G8e+FWevCHYmQ1cB4M+o3png9bB5/ODnBlOpnb/p4nbfD1In0pZxF2k2Br9CF63r3K77peFuTNlB/Ojuvvs39AHR3+04BT+O4v0CY/AXJQ/afa0/ah/cugJKfIhRzAfyqgYfThyXo3fx72BXKAJBHKe2SzGsBpa6KqZB5ywNYXAXToczeB2bwm+rNBDqBHYBNgN7WXm30n/1TK7Nr1Af0nDCWJ5Id+/5A8KKjGtEVv5L25N99DcnE7Df9pZ/eN+9FhN6GDOAk1QLsmsOcee15zgiso5WZP277ttIHPRk/Imhzl0KtoCI+1fSP6gFPiEgP89sYb3g+Gm/VlGwSn79D2n1psns1rurIlzFS0k0AFCgI46L2HfHD5T9zrsAtMUu55j6E38gW7i89B716CBxxLXKszNvpvoftwHXpUAdRVmeAbua/8J8gB/Ev1QsvxRtN+Vb8ewSpiG0zYhu30gRRtgDbOR2nb4r2/AB4giXJ0BBCy+vcvWic8y8WN2030flaSSLY9A+gZpMV1GhikeFP2OdvI9v0J4sNuXqtHozOos76SnFYyQTBsEU9NJmzu/yDzV+UaUZHigJtXfGGgEpJaYMbjq+1P6DlyooH6kpN/O7YXgJf+roB4qpxKgCI+HyAbpzEfwH+qRvV5sarAJx8gNoihbi6z7fN473y2bPUmvZyTA7ndB0GkqxgQEoORHrqfL14kNnBO5u4/HcZQN8WqAGWyrNfniUFDEU+h+umheKopS+5XgPwEsJW9TMH8vZcsvo8f6DnYZgH9ANGzNQqHC3tzg/+jd8W6Id5kkjImfT64PkxqOjnD5WDtpI5DDCXxZDj/VUKp2OyKf1D/Wd8urlERsuV9IaPthY6LJKqtDjV4E5ULaI3lz3kfPxCuVK/3/UJlGWxYe/BmJpX5qcpYGXAHl4ODg/2HQbb68I7WMSNfQLZBY+pKW3nopnwd9JKYTm18N7GjY294/8aYbG4U1EsCh4zXpokysTsedLaE4nY8cyYbwQMPpB5y9yvQ0TX03gF6iSkfcBL9uiawx/uGcAiUcaNwQ2FxpXf/unYgxrAJDsnCewggA+cm/sVMPz4C+jpEv58i7O0yz+hZhoaXfkg9U4JgCsLugvdG7+cMFTDZDqAM2P+ruTZ5jbPAw6lwmvskRgZ7M0axTTYZQPWDwiKhTx6MpkC29qG6f18/JHCioYAqiCRcvNn3BIanZIlYDoIG16DWe8N775WH0rXNXo0bTC+jBL0ZQf3uXkw05XWhNFryW66LnivOLnzk94NjLqbeBhnMADjkB8pnd2uryM8meWuuU9emkIM7jDd2likLTFoNzksQFZukoBGZagSbAPfUo3GTLqASDSXk44198AHHnQdbpn3dfaXpPTCQiUW2Zzv6PvkHxJ62n1sf2kVgc1t6sm2S9zxZR5cRAFuuOG348ckpWXb0ilID4/q3/l9uwLxHH+UgmGwAqCQ7aGq7xuRSTA7umP3Ix3/G/tif+Vq7He7ZO7/s37T10WMbd0cE1zDUYIlm3R0AbJsAZddtcBL6nJo5s/3FtS1+7Res9/RX7Qf/+l+w464ZSN1kR0pXhqOTQbZzM/uXT8w+9G1/0+76Rz5ddDG3i4tzshKmNzdmV9dmsymaMZhtb1kPIOto2wbDkfUw5ro3sNlyZbP53KY3t2a3d2YvvcVe/vwP2Kw/tDmz6g7KKvOZg1pNfPISKp8q2lvNbbhc2mhxY4fLS/uXH/+YjY5etd7uyxz+MO8OHGRjs/GQHDY28inW3Y6Xgm4vL+0tW5f2l7/2vyTItgvmZDCuNtkG6WfsqKbMMhMbPSSeZxeU5UJQhJ5+0M+aBrfxuiJIrrfccYeOvvEeQ1nvxPtg3bx0O58vz95pKpKDBwFU4103KFqed8gkkhLjCYN5nOviaG+yf+U8u7wDXKE+ODqMsfcvtim+vt6LC48IMMhBtlVMy9usa/2nPhAAZYLVbm62udDLZXnjfGKgBPQ6BqFoffAr6T7vXd8M6qAPoC+xny8/fvSwbyA92dKXrAQYbXtJGuQ7+mVusn36GfynPJ1dI+h9muDz1yc7idCXG/2n7OCW50UJr5cJuhy8eC/lj0A9PiHz1+3mC/29ktzyMkHsoILGTeckO9X6b2eDOIPJAfC2/FQmS9btDKqvrp3JBoCXuEkEsan0Mu+PZBZBNcpb8Z410Xjfx2wmYuE/9aISYMQS8g4e/gH75WtabQrY2KjQUCVADgwe1l9eYfDk9acMpnyAWLWXD/kzGjx2eweW6dIOIgnHSol2Xdk9ee/acuEMJi9J2+BHBxOA5jsPGen22CMWK8kqlGBnt+0s5J/rQ5/L7SIYTNmPpi154Iy01/by4sq2txDAIVm9tN4DrIrmfnYZVEMOHrNf4ob4pHW4qYsYePYYZwAwRfJlY5xx74zz9NOHRkylBPkL44X4HJxi+U9gtnLto8/1Q/Ljqrb6T/SjEeC2q0faSizOtfwnxBne18iv3fQlXzh4ofSfun2U9O+4P6wJo+niogEjaUiQbT7nueagPcZSwTx54L6yJ9AHkB/o6J2hT03MwxXuvWLSlwAhvSeblyoTtGrHqq0PkC5BST984QK6R/o0A+85DuB15tOqkZhvMtliGnjrTHLNKQcdW67W9pRlgug37QW+7SP9kD98GVU6Byobfk5cUs5sp+sMcDAaH0FHJ3ZzAifurS+ZW51SCbC7PSr+wUMylGMil4Or6HGNT98Qx8dNa3xCgadfsY8YF4ORWjGunjPHKH59lz1tsS8+pKjeM4Mw3ArpdtgZVhF0OTAIjMatmEKfn/dBEAlx9d1drQRoV1xtkEHJO5KUT1DCe+TMVh9u6G/3kI8qmYX/BD8YSbjsH2T7zLdv2dHpUr1Mvbzee2fWr6bM+88FJiI23h65H/1QvNmWIfhPbFN1c/eGKymzPmiDbO11yYQA+Zn0oydz6mi2XXmoXLQu1m8PZLvvBEVPtt8hyIYeAshMeWbhvuJqu5kSEgfZ5ux5kJVIu6y1scGBtKJnBmqqOU3wgQO2CWTzniKdaA76YsdUz45miVDuCOQ9cfriayl8bHgfTLZoRPmQ4yUlLVAQ8y6u2NA9xtqmEl+qmXi4zE7EjwiyoZkysuPD4QsHYGSlNxlPyVogK6gE+w8rviLs9tsD2Xxt3PG6ub3jNDA4B22l1977ahTMlgsjuAKjyb5GIQcPKXfnF4Hq5Ij7oNuznV0P4HhNcipdebZq9NFDYDFnnzzUq3svKp8GtEnpMcCSo0nn4Lo4BwIDydgCsz0emscnKzTI+3zFKZhwEvmZjex/qww3ZI6ZiXWP64N1JQBeOs7cB4LoPEUfASi9m7s7W4FlynLRBADkDFfrOQEMcwrv2bmDtD2Uh7kT9LwvyRDkAIR3b65+/3xtlvcEsh0fe8PW5wAOWX6wv9dXN9YbYnIdAji/p/de6xh6Vb5+vbA/86G/YB/50f/T3v6Br7DT3/V+u+yObNLfiV5jPSYp+L8kL85sNOqn9dL7iWH65mg1td3ltdnnfsXGn/mUffRvfZO9acsBNkhR3nusGjOFwWTDQG5MGP3Er0zsT/0v32i/dnZni/EMKT2MTkL3YXvp+MjeenxkuwhE0GsIUwjh+8JAD7Zt1RuY9bdiGANgRU9ajFddm+0cEgzzjLoHXW5QfYccKHSHGIBS1xbWQ5nnamHD9dx2Bz37N774C+z3vP9le+nU7Ju//eP2Tz/xszbp7XMIxIpsth7BGv9AgWw4Rxh5D5Dt2o4Wr9n//j//N/aBlzu28wZANhl5TN30RudeLtq2C0V+tE+kkrszDH2AQArsFTHtHpTZBDrAOQA4LJCNZzlSzg159U7pjYAczsHe3q6N2FumnpG2/mIfqgDZoCfupl7KfQhwBSzG5zimskEE3Zc+jRnOJcvHH7KbrXONXQdzZQUmG8tF35j9o4Swlyl6sp0QAM/+QZsB0NaX11d3DP5RGvQQ6M4nSQvGPi9z7/Py+NHpRr1c11pJFf8AlM+pp60ysc/TW9LbuCfYS8gcKxGCd9N0t9pWovlpSlCxPOzg0AZiGwvQabFuNIhE193dTm2KQSMHKHt5Y/6IkkxIiKHXK8+JmHcPvWxJVvrAINyp7bg/eGn8AixTtFlwsDX0Sbnofibf5db35zJAtp2W/8S/aTXAlww5AA5mBgZHVf8pP2fbnghAgP+EUja8IyeBR4BbBsHc8wv8U6EzBbLhjNH2aXrtAwuUg4WzJ2fMqsNn2wRi67zC1vgNNfF1YnO2XYmebNF4vJHJz73g4lmAHcJWo0UMwJUX6ZEi7wGygZ2GNWq/ZzuI06vT1gTIBtlzOKp+PeTPKl64vLix7S3vl5jl/T7DsMoTngXgAez8qVgSDwCm9TyrHYAnQsBGy350eyuL/1ySwF2DHz2dTWLKbE0aP0+f0BaxRP1C3EQAACAASURBVPXcjg6P7+mDTddW3x0A+IR68iH/6d71LZAN/mX2nx5ibpY4BRUh19fWCR0N0gLZUtEr+GGd4H40QDbqILaCeD7IJnmHxb64vGJ5KmRB9qSddK4y57YT1yGoZm/jE++rjfP0PHaq6yA/1xlkC2vhZWuNcxWMn+AFZZANYLR64ypwa4MyFeTx3saQA+//Ff0SW/qyG3q5Hf+BtACtvhe9jR/yv5txedfmmM7ONguwC6hMaNur5vd6XiQlwIwe9YcEWJwx9zBQq/jW1n3KAQB76eg0veae+OT1Irnn3Cun2v6TLnwIlJ6gN99kzHLR7D8V1lx8QHt/IAevP0VvPoFsihf8guftJ2IbVAIcHOw1k7G88H585LYIQ0k8SQn/CQxwB9x1P8lvWJG194YkaNZDCxQMJdmMdbTjTD5GkFCAdcBWv+nRY8q37DWSxfibB/Uf/OiLC8oAe9q+wL/M/pO322iCbM9LUvrZdPuXKylflETJ+hL9EtHXlknKNzL4QEb+eeWiDytpdxJhGEpp4gsc9/yScBIdZAsa90NBbslk+Ibe3KHc4T7IpuesRldZPYyKX9scGfnzZ/bo6Pj5IFt8UAaRfmcgmzsHWFv2kgiQDQrBhe4hJ9Ef4OLyhsjuKGibDys90TK9wf4mJzEDMg/RIaEMoKDhHHCayQvKe/L6IHjzptqO8j8PNK1IvzMsPAN3SLDVgww/kBr9fu+9w8i7Alp60JhB2jLoIZRKKAGXdQfZ2Kjz1J0DZO90z3uKQA5QGM02S+JhYM7BTCgvBnABsrFJLCmytdfP5hIbfxLPwDVBtnv33MCkw3JMZ0sy2QAquzK/z2STkvSscc0sIKhugmzNlWkbUvVoxBACZ0lUkE20Ye2j1gUG2aeZOpPN2TLet+BFSk96BP/eB9k2n6v8BgSgIoDD9NXsJOYMRlsO5TyhzJSl3Mj6Rc8RNuLsdu2jH/tp+6N/8s/a4PQVe9sXf4Ut9h7ZuAf22sDmnWGZGirdi34PCDwa0455hlY2WM9tazWzvdWtDZ79qv3GJ/+p/djf+av2jv1OYbDpvVAaKmBNZaITM/vkL7xu3/3RH7MP/71/YLZ7ZL2TN9vhyWN76fTIdob/D3NvAm3bVVQN1znn9n3zXhISCCGIgDQBoqBEQUDQKCDNoP11qCgQUEDEJsoPX0Q/gSREhXyAIIiIivyAQvATEkMIvSQ0ATEIIZAYSPLeu/29p2/+MatZq/bae59zboLNHQNebrPPXnvtWrVqzZo1q0aVdpP69R2qNfeJWnt06klHWEi0Oj1JEBXdPTig757YI5pdpVZllmqLq0RTc9SuTVC7NhUaNhhLy7OksGFaSSj00dAFdGrQoIlBi+5zzzPoYWc/gO5+GtH2caJ/+cRXqN/p0lOe8mD6rVe8k44fTFCrMke9GoA/8eFiyFbKjoBswJ1Up3q7tNy5nV71omfTY+53lOYHPZpU9mbZIczWF7oJQhw7gAdhkxc78kGpBRkGsiG4BJMNpUEGRsfMtK7hxKnAzwrIJoL3wNY8yIZDMNsguGwZwF38fAqy5X1QYv/qH+ptYUmgDM78gawjndZ0nOoPBn3JxPKhGh2nFLyz9zE0SAS4Ak22JUmEGANF1piVWduNrdxaQTYVU4ZeibEyZNzxi0FpFYnnbD4YziNAtnC1K2eA/zGQ7aSjR0QbL8nEJtPD3wawdRxNWwVZ4O1sX0D8VC/QtB16iNP9D5lqMATnAK740k0XfKfZY8xPo96mdq+j2jsFIFvJfmKC95HJVgzQhS7xzD5V1jnYxlUSGQGw0VyCKLz9sF9Ghhf293KQreiNRBDJQDbET+MmbcpAtqLxpuMGiIWx4hkNZMvsOUnmP4Is0vgAeyc3KTJ/YIYe3mcWBLKy4RPHNzj+FgFnSeAVHWq83eM5DxA/9fu0hK6SiLlGJbWQXOhLwwUcUBA/GchWyI4xUAo2oPETfB7U/NKDvPg7BT/T14ruc90ON5VAHM0qnQX2Y5eFM752dWeQbVZ8tAfZcuCji8c5fgqMRgA68VBbBLJa/CQbRo1jGS7ldsnqIjs3f2bzAxvodTqZJGXwdyUVE/B78FcGrojOsH+fBWVlOhi2g/3m0CRlbpXpmhbW1CYncbnxgfnzTNJZ9zY+2Ip2IYAcxE9oHIXmNGX+QPZe/D/8pchvwA52d/boyFGwZXpjg2z4lI1t0WTzIFtmfbp9MHuo7jDDEAC4jCnG0UWgQ9gXFGQDGYRL0vjq4iS83FqT0spgYh/NcXRkJZq92D1kE4pJeWP+FoNs6Zu0+8m+yyAbykXnNCGmrPoMGMeM+Vg5BR8EkI0bBqEZhXZfLfHM0QUxqSMLsrEP6HXDWczWWWSdWxllBNlwnmIGLnc5te6k2cqi4CsUNE1BtmFnOF/p0wDY2moGTbay5IKdH9g2tEGNabIhSTmKPR4xSqkEwDqTBhhpvJSfZQPZLCkhGo1aqqz+OBcPu8o9+IOdPchtoLnf8CSlvztspMWatjt08voRScL1JX615mrpaMMaS0A24A7enxYljy1+8iAbr40xmPkGsiFRxOWiij+VgZZhLKrTJk1JpJJyLJCNy5QG6MAjwr3TM4Lyj0Pnx7UI2hlkA7iiItbDFphipwFcWVwWkG1UljsAAJwd18YHY5SL2lhwvYFsTKHkkrQhqLnbhJi5wuUOUvYCDZ1hrJeQWajWhN6sIBtr46oBRWcZnW56oILmCkA2rpFP6NShnERpwgbaSZ0yaO4R5S9zInEx89bBbw+bJlgS3IK+wGDN6UT6t2RsALAxS2J52WmcZTNx/jCH/xZuC0qRBGTDO8ncsyyo8CAbDWgFmVidH1sQAppoyYEDyvCkXS0XNZBtFHLuN01kT2q1CS1FKqfeZjfvCLKhXJSF8ocsEptbK080mjtKkWx+Mhm4wkORMDPAZPPlorIn54Nwn8lHuYM0PlhgICkyteIBN7BkFPgoAtlCKXcyvjh2E5eMIJsEB1ibsdSmbKo8oxHwMrQWJRM2HsgmLFMTOq+EcqLc/dz4U5BNBO8lYGj0iV71x2+kt7z3/9IZZ59Dy/e4H+3V5hhga1cnXddQ1bILZZ1iDV60Gv8NjbSpLgC2Os03TtA3Pv6P9MG3v54eeNcVmlcGG9uz/g/KaWh0sN0g+uS/XEf/eMWVdOVn/oUmFo/Q0il3p+VT7kYTc0tcosoAQrtO/YNtqtS36TE//IP0uB97KN3jtFkGrVivEoGQAgn47G9+t0uf/OLX6B+uuJoq82vUnVuk7uwyNavQTqtJ8wPoq+j+AbYaa8mhocJA9NdOXl2mhz74AfSQB84y5PC5z95OH7/qY3Trrcdp0K0xa+k3X/w8ZgRe+Ia3U6uyQO3KLKG4lEE8gpamgvADMOJgrT2a6+/TcucYve7859EPnTFPCwruGZuEQ9hk0dmeAuYv9r8ykK3CJcBRUSwkCajG5YUo20xBNgZ/bJyJQRWBbAFUYzvIBokx4Pcg24JqNBb5kmj/xmTDC603G4cG2cT31RhkgyQEZ8fd8/hDRurfwVCFjhJenDDZUmZGmomV5wPwzt0EFWSTYxnWjIqPOxYS71wOnME+totyUWVJFJXLxEg/MnNhW+wvd3fpCLpyDymryPp2ZTR6kA17vOsSFoLaQ4Bsw2IoA67Q+MCSlBk8sAws0UNGs9FhJpsIXI8HsuEgj30T8QHKwxj4LEuKOnBF7KdKe+j4WpXuoocB2SALYuCKlSIN2zt53jQ+AMiGMnfET+MlbYSzDjmJtBJg2PuAGDr8g4FsQW5jSNLYQCX5XElWI4YCyIYy0wyIVACyiYFKs5kUZMP8GMgW4kR9APMHXPaCclEF2eQ9ySGVP9oSlb7cE+MYSPl4ymQrAr38odf2TcRPE5VaIVumCOy384IcGqWB2Kj4SZ4lMje2dvZpagplw676QMES2Rc8Q1/icQPZAAoiCTcMZDPbsEM1/DtANtZhdnIbFndhrrj7ts21Yz7BBrqs9+OSlOEGxbIkBk4yk02TlNnS3/8ckC3IbSiTzcqxs5Ud0T8zGMgzK5UAHmQrWl/WBdFANtg7DtUA2daPHI7Jhs/f3EG56CzNcuffPHPO7A/7NjN3tfy30eqGMkHZb1Qz0L2/dPz8WdUaoSu3lIvGihBufuBlDoLAunwKM1vrTU6EoKqImzBp6a/sS2ExSyxvCXtu2CGkBbDuUCY4nKl8eJDN/KuMU9aKgWz8TgqYbEXvlmNLyDDt7nFDN+AODDJymaHIJYAjK+vTPkHPyiyJ1OJSbm5GwYdJKXXnNWigkWPm2nrjBMHWdqYSoGw/CWCZgpgoG24127RimmNjVALY+/SND0Yxf4MfrNT4GQGyLS0vqlaZERMcAy6XvIlyG57J5kkOmXkNmnICgguRJAuyFZF0/HtNQTax05hMy5xXE/vlipAkSemxkDKQzZeLslwZGHtjgLxFIFsmya3jSxOUPH94J3XIbXSFybbTQV+7+GWBWGAc2AY6qHB5GFB+E4ktmpRAN9RPNWHjRqNFazA8rsfWDipD9BIwIm5r64LEMO9Z5CezPu3+KK9gBlNO0L38cI1rIQYo3QTXQ726zElZIwLrhgP2nKH8cwWND+JhAffxQojtbpdZEtY9M/s+CjY/tSj8BjXnANnmp0w0Ok8P9Z9nuk45kM0ObS7w4MVv3X/0Q+CAAK7MLwrNPdc1MQdeqJNmkA2lSEJzj40E8iCbzI/eEJ0X+/0MyGbATGaezOjDD7OabCxUzZn8eL9h7DAcFmDvOCwAjDOQLQ3yUlOMDsj0fthVFe0h4WeWyZDDAhiNa4FGG2w+ZLDMDpXRobaATQGd8jzIxu9PPyBlkliGG3aATAiDbNxFKZsJMWcPpo5kBqzcQTRFsMFPc4eics1DHoLRz6vEwUin3eVNIYBsufeXTpm8T1CqESSapoh/n+XPKwc4Y0l4VmKYH1e2ZHc2f2At6DnzYt3QEk3GdH5ZoxFdkaa0BGVQoW/fejv98kt+i27cbtPdf/ix1F05lXbBXpuYYfH+DjRLtEum6BDgUGZHiOx8wIca62uhV6fl1jZ97ep/orf84W/T486+ZygRxds0YO0L13+H/vkTn6YPXflxumVjj1ZOPZ1W7nI6za0dpRZKOWmKeujeOyCa6HWps3OMJg+O0zN/+pH01MedTUsVYnANnGKEZqLmIV8YpQF5KD2Fqs7//fjX6W0fvILa80eoungyNz8Asw3BKZgGANcArE32m7Q02aWHPOC+dPZZZ9LaKtEN3yC68mPX0he/8lUGVCToRCBZpclBk9bn+/TqP3oO/cVffZo+8/nrqVFZon51nptIMPZqZZBQvxl0aYZ6NNPdpvseJXrd7/4SnTqD8lHpOlpWPuztPQuyxXKHkf6gEGSL77LsegPZEMwEGQEHKg8vfxK2MZI91gjFBzMZv2kaVGp3DXQsQ5C4uqwC8inolbXDAO5RjXUzkclnlmkJIzazF/E30kUOTE34knHLe3y5qDHA03KirH+XmAOAAQN70BRRlkQRyObn14MOrGGJEpQxQTY/P77cIQcmljJQaoR34stFCwPwHOgq+4MH2fC9v7YIJDHNqDKQLbU7PrDYHsNNGgYCfK5KmWCa+R22H6FBCMYEkC0m0kriNVdW7fdNBtmcBlPROhF/JfsJysrgo0XLFL8wECkP7vrEVpHcRnZlZJl42D8BsiG9w5UA6GCIhJjt61zSJush7D/uAzlZ3WzTQbMuIFtJJYBd4hnytm9CH4YP8nwaHxJE635tIFsXcTSSlCNYbH7/FQb4NscV45SLxrmVAxw0bUeVpPn78UF+DJDNHwRTkG16eioj7ZB5n6GbnPzUkigNZrIdMFNLvpLyRLx3BQN4P9E5RByNUnewd8FcQQ9DuVqSmww1aeWA3U8AKNFkE1HtApAta4SBFSWRLzTZLH4aXQngdYqNyRaTlLkbZX9QwGQbJrfhL7aIx/toK/+1OQnrhmODKItiupnQcwvlogmzuXDkOt4t1mQTkE1etLULyF8VfDs3hsiDbEX38f6S3zeXCZ6g1aUVmkKymnp81mBQN2H7eb/ApIV6nZs8gAXnk9zBXgrjf18uujIGyBafAmMvYrINswR7l1mQLS+3UeTzeH5QPg4tLo2jM/pfRUSAMJgqg60sso8KsUxHyWI5JPEnUfAe5aLQ5htXLgHPyiAbiCSLS9lyUR1XCgZFHa8qM38lSSnx0zAmbvR9Ej+xpi0aWbgyykz84+KDlMlmIJukxITxZw1DLAYOpCCdH9FkG18ay8Yr3dnBZLMk5XA/4uMn02QbJrfh4wv8N0Ba+MrGfp1jEsa1kNjXJiqWMLJR+GQsV4jBRy8uyr7Ji7f8LJ/xB41WOONWju0fFO+2lrnRQx63VN7fp5mZKcm86MvgQM11D0ynDI4dTK1Wq0MLoTtWng7rs6wGlOFarscGtZ7bwTuGjWmKqDixoPhhm2OxYIBsoLXaWO33crDXcht9esYXtB0zjIC7RgFc8d28uJZTDx2uWwh+Ai02gBWYDwCRaLHOgKJlMlyWQUZpZgxdhy7tbKszAMrPmleaLeS9Nztf4WBbIQKTDUHi4uwct4424Wg2arei4/zIfSGqLcK90BAo1izw18so5AMBrswtRMHW4ust26nllwM4IGOyLSUgZOzwl7+nMZhE8F6YbL0IwhWsUQ9iouU0nA20JHhe2W6iyZvz4NFahxPuUBRZEuiOZSzKoRuKCnXCsXN30TnpBlcmnBnfkQRYKD1Ahz7JxA6/zkAysw6AtAgOkI3FQaOsE1Mcv2quoFNkwwJ3uS4FBVNWCjZ4sIhMm29yqkY17vUcdQSiU7aMt3wKlx6g3KEtgq3iZsz+NEMcNDQMoBVQGusTh8YMvZk/1dZH8b+4J7St5ACHd5K9X/pOvT9rQ/dJW9BbVyQ/t7KRZV2osQthB9y5bnaWLv/w5fSHF19CzzzvxfTxf/8POj51Mm1NrtDBxDwDXH3uHJrtQGTjEleSZRYKi61Ds70WLXf36ZZrP06/+MRH04uf/RhCWIDZ3tjp0tWfvZY+dPlH6VPXXkezaycxsAa2Wn96gZqVCWbPddBegDOaxMDdTK9Fg+3b6PSlCXrFrz6TTlsgQhGENU9gzREXNCA3aL4BMwFQDyWou0R0S5PoDy99D9242aHq8lHqTE6zDYAmDo7F951xN3rog+9N9z6D6GCb6BOf+Cp98lOfo+0DZPJnmf02qE0RoaU9s+cGVOs3aXawTY942Fn0rGedQ7/ze2+lE/Vp6lTmQ5ktSpbgvwfU0Xlq0FLlgC540bPpQacv013miCZRAq7sQJvrNAiSg5gI90YmW7YTXLn9iMocBwczM1wyyv7HoEnHAMmB4FWAK8jEHojmGPsDm/TsRu/LFTC3vvFBkai2Bfr+X1mbovfDBzgGwIU5OWxu7LrY+AA+ujZU+NnfF/cEAxzPwAzwUULVbt9NNUV4vEMSGhbwY474ID8xod3yyhsjWba0ytY6oGZXmGyi+zRCH0YnrqwSIJMgKCm/NC0uMIpYRJ5ZCQWBXsKktf1BdF6WQ3cs+CrPoPO2y7bOSbVaphKgrLzCez2230GVutB9YrkNbXzgxpr7+3AItFIk0bSVxgfmUQ4HskE+kkvSEN+VbNbeDgxkyzeOyoNsMYjGAa4bNNl8oigLIiZxLieqKqxNhIYbvlyUGZgOZEuDcu7O3mxSvSXloocB2ZCsPn78BOvL5ioBygIaVwmAMkM0PhhV+sQmoHu8adpa2fCwSoDovwRKKWwcNfRdiu/COQOx+9GjR3m/5CoUBqyKv/yhCBpDiJ28fmrmqoKkGqIla3yAZGyILVFCByEVAzIVaJOzktqEMdmWrBLAyv3krgFEyuyzvANyHH14kE3jJwA6q6ssuzJOJYAxy9Jy0VGaRsYU9Y0PhjFb41zHygWAbBOTNY6f8iBS1i/gcMwgdp+ENbW3y8lqSeaP1pQMGkxgMM3O0dw0GmBIpUQKjNlYvf1Aky0tFy2yuqx/EJCNgc9FNCWZJALzHm+fA2hoPKd+KGqkcwOMjkgiyZlRWFpiP/KV/z4F2fScVuYH3M/xWYijRfBepB1Ga+TJB4DLg/hJmGzlIJsfM/83NCzBLuSmJDMsT8RA65DGNHJHYf7iTI74KWVGFyVfBFSucXw6Wm4jP2GYHwPZDiO3wRY6EGYrQDbEJXhOnOfTyor0rrDbMpCN7SCQpNLKh2ImWyBJJfu2t6eUyTasEsCzpTE/EWQ7Mua6NDvOM9lGrS/crwhkG1YumgXZRH/+UCCb4lHQtEXyj9mFt2xvF4JsFlvz8YkzKDU6qNdpZhbtlLPaQLxtpBQ2nQEE3wiGsSmIs0wOpPp9yN85lAWtrsHUku4p0bVJZsjTt+N0c7c11tQaUK/f4UCGlxx7SvkQZM39eNmZDrTch7Ob+7SyCNZdBH/seqCgUu4U7w8Xjnu2W11CyzBeJEYX1qH5+3tugByKiLa3d1mgOK/xkrrJ+KycaWy2OSM6qavAazbJX/Z5TChnEq8rDhyuGg4IZZ+MXKfolrNg/L0sFg2G9/dpdmFewRz5aUWvLzImRsMHAy7vQSDESHRkwpe8SZkX6FBhrHu7B7S4BMDUXKj8myLR+sT8PLhvu9OjPpgsnJHAQTUFK6TuDeOxLKKBpgBJOOBnBlP5/fxihy0gCEL21sBo//t0vP4IC/HKeqNBC4tgQo7STJH3KdlRovpBk6amJziIDmNNXkbmFev8IPuLzIsI2lpxZeK+FND2IDYOQyiTQHkFGkOw/SQt4dP7sR+pEG9+/W5PtMqs8EKvD+0BDOlSABuxBtY2QHf2B/BBgT2nYRAfsBziDz03XZvI+uH+5oPCeAusj9c3A0fCbMWhenVZmX5BA8QB/h605UAah2+i/Z1dmpyaoLf+2VtoZ2ubzv9fF1BzeoLe95mv0buuvp42ptaorjpsVAHQFl+Yp/5nLV4sHB55uteipc4B7d/8dTp9ukdvufDX6MZv7tCVV15JH/inK+i2rT1aPe3utHba6bS4dgo1q5PUqoExB9baBANSaJsgQpBVmuy1aLbbosGJm+mh91ilV5z3swyuAW6BF8VfSYfSCLKhqUiV94MIzZruW0PBNnQtvfRvP0Ef++JXaWrtCE0vLtLDzv5BevCD17lJ6eev3aGrPvpJuvmWYzymPhh1gwnqVyaoj5JuFWXF5oj3Uus1aG6wT9N0QOe/7HnU7fTptX/6TurQHLUq0zSoTVJ3ICwa9Gad7NdZr+5lz3k6Pfx+R2mx0qe1mSpNQNsxMfUELw1MXgkOrGzYvIxYb3b9Z98W3hSAc9bNRFekuA2Fy5ypZ36GRJEH2eyXXGaqYXTqtm0/gah2tvV4HGWyRDLJGN9Vkv1rYXQQtpLwoXjnUS+xJt219dqiMVrSB/PDQSInQrAX4Z0IYxFf+W0pluQiiXZiZysI944ar30e+65dAcDRVXLUdX6+AK4YyFY8NykoJOUVbAcmtzE95awmz2AK75n36Qr7y0a9RasrS6zVKYd56y5adL9olymTbdSz2hyNbwcKfisIiUYnCEy9Jlu6IngM+pB2uMWLZk3bqiRCED8N/4r2gYPmzo4eqkPnuuL4kHd5vrn8HiCbrE0VOjdmme6/cZ4dw4wbH6QgW/Z+lvWGNpH36ya3YYL3RYzGrM1rokm7s6MSwDRtZX40mkzWi60v8wcnmAHu5DZS0Cj53uYHSUqss9ht2Eev8RDv35XE31IJkIJsuWg22LG+TxW85yQlN46Kz+jvEf2DJeIAfEo3Qe5giOtcQjWU19uHKHhi9r69tUezczPaAToLyniQJbpDSYjBDvggr1pc6fssdp9RdmVxMVsJMBQkUdkXlPQjjgaTzQO8/Cz6fAFYdPPru7MjEWJzWwZC2ufhOcsaH5SN10B+S1ZbRYg19PJxcNH8cvLFJSl946hhoJlpsll30RRky41Xy5ttvFIRAgZTbHyQsW2b30z5nDDZEGNat+GgFRbeh61jsXNLQmcbHwjwad17CyvFzG/eCSab2QGD7oj9hjSGsDHwO+KY/yA0PpDnGO6nbb4Bsg1rfFDE2sK1KciWMtLK7M8qAfb3DkRXe+R+EteO6Y77xlHD1kh4T9CC52otdJVU3fEx5wcgG3cXXZNESPqc6V7omcoeZKtwJZKw9Qu/3D4RmL9I4g7RtGU/oAxv+AKssZ09A1shSpPvTluEWuRBtuJkQtF6Q+0MVwKojx73fZpcmWna2p4w7H2K3xMfzUSSpaXyRjE5mSA5kxvIFspFi4Juzwxj5BhdJbe3hEqrh4VhQZAPornxQb3Bm7wcmIq3nhCUuzrr2zek9Ti6fAz4kBW/5O9xqAV4Iv/6QzW3Hl8wlN/XIMpn+GeUT6pSe9DjiV1dWacJjmhVfSGchPKZVduS9/brHCSi9a84HwXz7EYJXc/ALiCejPKD1sqjUCZbURSvEZiBK1s7CBInteV0ivBrQKSbsywWmSMsMAQH0ALgZxwBssmi1sB0Z0fYehMCPmUPjvEQZJNsYRnsAM8qHd3MlMutyK4DOAeQDeDTBLML5as0m6GgKQM6rQ6DbOjs5wFIYyPZY3v9A4CwuDeCfgF05Dn939io059hbhEEgfI7ORkBr/K/t+eococYANkAEwGy2TMWO0uxTYAcrKV00KTpmUmeH7HZaOPh3hlKmgBesAMEbJgfrK8UhCy6twchwT5hwJSDg/J3aadlrA/QuGEH8CUmxp1mllJQ2lwG9JuE8SIlAvZIQfA+GYKtk05bymDBuhNQOb5P0wizS61EE9/jWcFEssyU/Y2Nl/+GmYPJ16BCW9ubdNFrL6SnPvkp9LOP/2lmeKGM8rsDovPf/GG6oTFB9YlFbgrAWmX6NCnzMfpnDdCY5dGn6X6LajvH6bZPfpROv8fJdPO/f5VqM/N09C6n0ZHTu4OsxAAAIABJREFU7k61hWUu0WxVAKiJJlq7OkFdLUs13B0dfmBvs506TWzfSg+56zJd8LyfJOSasIUKDCElovZlwZWNOYA+7m+sfHQfAMyA6HVv/xDdtH1Av/KiZ9Btx4guv/KzdM3nr6MeTVO7N0G9AeYBumrSmZTXJg5D2qCAoNnGzLQ2LU9X6LGP+mF66uPvzXb8M+e+jKgySzS7SEtrR6k6iQ5EXWaxrUz16IU/90T6kR84harNBs1VOzQPYB2lGSUm6wEitvcBDhr77C8F5BLvZDuSfY7fHfi/KxMcfAMAl+SLrGtJMkhpK3/vAFY7GGP/AtCWYWObjejfs224zlDmMzFWZraqP7D7lbl5fAb8HljVWJuiTeRA34LOT2G9aCYW2o6L87McsNlzBntxnZD9dQC8UD7OAPj0jPpoYYLgy8YLr28aOHZAg++DP/A+OtwvAfhiPALnWKWD/Qa/j5lpYeXbOxmyDQbQnRngyyJw7e8n10bQQ94NkksCvO/u7NPc7HSsBPDdlB0T338uGMOwgVZdtEyZyalJq/h3wsyN9xdr5PKwrU22WSRCjInL86eNWPLjl+sg7wE7WEQJSsH85GInHb+UCaLLLDRts7pC2fHiOx2zTvruQZ0ds9l7yqiO11uTC/kL7GE7qmnLDYP4QJVf2fHdyu/Zt+9puWiQ23Dv0AEUXjYD12GdcCmSVgLg88oA6cDUUtBUGOAityF25w+qxeO2MkGAbGD0C1PLN8fKg3wMdmlCVTRtfSVAkceKz27vBuVhiL8sjvbAjByC1X+5kJ5ZZaESAI0PpINh0VeM4aItBCbb/HyQl8lfq3th0PDKVwLINVkQMvs5iJ1q7PesEgBgqx0axT/bg1kaScZp9g8mm4BsqAiR+DvTnIj9KvxZrPiRe0pFCErkfSVA4SS5H2JurfEB/IHEnykz3+w/ApD4CLyCY1taLlqdCFkQBrBCOaw8p30vnc0RC4veNOxWnpPRficaUTw/7b5UhKyvrhEqQsze0/t58QnZ/yLIJntR0cyY34sVFHyo7nQ4iSLnKasIiePLjlts2JjKJ7TxQQDZzH4cgCkjiSA/ZqHVajtNtkjOGPU+wbThhkHLy6ptrOtJoXkD43jmQqWN3D9bLurXbv6u0QeBwSTyO1wmiFxkiEGKR2tTzxIoWhECOzD5ndFM0fJKgNEArzDZQMwQ3CF2VfYmkTL3oqatdGe3Ci8/nwbu+n/N9jA/iCukEmA4E9JfzyBbp03rSMqHAcr1zJRLptiARKzN45uyNicmNEk5AqDjNw5/gEoALReVsRbvf3xrVwkAvwQWJTeK0cMbM92TcUbbUcLVABWGB0F3vAzo948q817lSgBgHScfPTK0Osy/T7n/BG05TTaOZ8cAMDMgG0r6Va6Ml1PJ4pTX5hMhi6EnAGv6efxKQTbT+pNqSJT0W/yE7qKdNl9SZnz8XjQTK9Q5lAmq6LgbZOb87j4PTgTIbqsBkE07GOqG60GS7PWykcFUYARc7lCrSVmWBRbG9GGjic6WnT+DDg3upmNiytGpmxOTfw2hNyARNe7YFFZX4YDcodZrMoTsh34Gyrz6xF0aQaWdnZ3RgDZufmWZeQxXNNmEJSEHpuwmmbWFbEZ1UzXZFqZneRcVVD3qanFArR2f7HPYAbW0XBQ092GL0pODlMZs6C6C6LBp6ofn4YaYOUb5EyjO2FDka/RmxKWJA3SVlCARDTDyHeeKVovTZKMBLc+h3MGAK9edNLkUi2QA7Z5Dl4tGm0XwjWyECd6XHxai/eA9QR8NLAk4PTmkemeZBqnZTR5BIjaiGe6SJkEd23ep9kq+XNTAUnG0GhCZ0w1CrMLMwOEPzBUEidIAI2Y77L5SHqHrTZ27gZDdtmRihx1wI9Ah88DBAa9NCdz50Og75iVBvwEQCGj3NPMyP58FW+31p4dGsU4c4LQrEmd7opdKkxCxOEnWIGr5X3jeC+hV/+sCOuuB9+PbYFWi6cAxIvrwv2/Tmz94FW1OrFKrtpDpJuoZtHa44/u5gyM2mCmUOzb36cTNN9D67CSXsPXRnbQKFliN2pD7r4HLpaWogJXgy9nZqx+p9LlscqbXpom943S0fTu95VXPo1PQ5Y9IS0/lzlZ4g6KE8mKsCDPBgu2ZwWrbIKLfes1f0be223TbdofatTnWokPDAjCluaxOM3Cir9WhQb/DbDSAZdVBk+526jo9/tzH0NkPWaLvfpfoI//8Sfrmt26mVn+CNk9s0e5NNxM1mkTTM3TqXY7Sg3/gDHr+zz+JzlwnmgGr+qBOU5UBzU9LAxX//s0n+WJYXoU4rPYGtLsPsFVANpRky1f2cJuCbMhQ7jfqrFvI3ZgDc1uYSHF96HrVz8U6AQMcAFSx5IGuK1dyyjamw0pBNmZqmy8IbB9Zy7xe9XNg7wK6G7Sahyu8T7HnBbcch2MD2XKMal2n9rzhOuh4tdu8jlnjszTyieMXZrXoq+3s73AwzAzLUTpT2i0Y8UGr2eGS/olJAUcMNA97hPlPDeQwr8LoH3DyBX5P/JxZQQz50xCXQdpKhctiuRuXgqLeP2dB+7gpSWdlogOAwwAhteO4vIPIdvZWaEArLoUQPPZN7t6rsRwDAe6EYkkGxC5gC+MZkRAHyIbKBT8/Bsz76220/LuKNPpAJYDpSoU1pu82+FGXMMTfoCsg5gbgZ0g2hkA6ymtwOlTH38X+BKkOZbqLxmIhBTIkgWx+8Gf1RksY4PA7XmZBAYHcZ3EiV6ohsDbBupP5cXuDB6QdOsAJTgC8BwcMKFt8Gd+2JHpTp2TjxfvAHGGfn8B61ioTG6NnB1k8j2oQAUnqtDA3k0lS+vtmxoDxK9MdSUqUhKESAD9Ok3c+Scl2zWtE1oUkxFAJkPWRhYkN1dbiQ2O9TrVqlaVpStn1OmC5H54WScoe7df3VKssiUSL0HNNysMfcMw2NUXTLIUTfWuYF4es2XrBv612l2PaZWWV2XhtLiSpLfMGm8G+gegM8dPOjvhLXwlQ9E6MKSPxFLSNG4T4CX5PjT2cuEIHch2v2+F4FMe5Oc0SrzEzzUxSH+9BHAWvByMt7B1gB0fnX0m+WCVAWjlgdmNMm25PNBpFN1MWLScJMDCbfy6NI75vGG+1yslN7s4+M5ubFtZU4pnkPswB9MR4pbvoPq0fEZ28oePNQIUQvN/k6hXuxuy+cvGh2YNej0M1KlhQ8ZCvJipeabZOoAEODa8ZVF3pHNn90n+9PSKugE+A7rjFY7ZHpXc0UgHsDuDK5sY2rXFpotSESfxeiGRm2OQGsi3OSxWKzG+ZJ1Hr5DOuVAIcWVvP7PEB4EuSYrhSMIA7WAkABjg02Q6k8YFPbnqQvGh+8V5wzsho2oZYsTgJYp9zAKyj1aK1xeXMxPj7+DljljNKDAtAtuGzaiu/wrgD3h0Dn+FMXZY+1sTIoEKdfo+JU6bJlto7j7Ogw3ssFxXd8VE24Oc7UwlgjXP43VtCwGxKsRcFmxFfggkpJC9jnccRx7NidtZwb+AOJrcR/LPau98z5Up3foHMwsZmkNvwmu62EwbfrElGO3NCQ1eSlAqyZYfljwmOQkk1pn9jcU1Ngc6YvWoY3RMPCZANDihklvRyr0WRFyUVUUiAbDMK6PALZYLDgAEt7ggSjCHWpO8fNKk/ECbbMHoxL2b3KNJ5ZYOOYGEC2Muh2AIaxe4kZuw13qitYxmuMxAxc25IGgzgszyTzboHcpDEmgAKdqQrTkELgGxTM9Ms3GtZRpsjcVQaommLdHPCnXaf9vZ3OcPEYVFBuYE5ukCHlbCeTmxhU5CuSEUoPwOXiVAsjBJMNjggA1e8U08zERYkSsZ5wIL3oGKbKCSPrWB+7F1aZt802eCAfBbWT6eBzGYLeCfoHiZaXOM2PoigF7LjCNakLNaH9EMaEVRrfNiExp7o/WjWQ99zTqPDvS85TEGTTbI9ReBlOr+WqYaGAA4LabmDzyyKE7XnE/sH2wgZuKUltB7Pdhct2xwErEeJc5N6HTggBAfmVL2Dw3/nM+0IDqCVYA1CRm3uPuBIg4Nh18r6ludMu0rmNxRb58bz6tPxY8fohS/4NfqTSy6me93znszJUXIltVDyShX69oDo997w9/QfnXlq1OZd0wNhv6A7Mc9IeHEARSV8g64Pz9BgwN1FUVpVVWAdLDUAaQMuB61IOWiGOq6ZagZN0dkTjLgOzXXq1P3u9fTml7+AHrhOBE89PUBALFpgthmF9VX2kjPZJRmvMdrA4rt+k+iFr7iENvor1KwtUptBtgmqoCFCH6NF9yiA4Og02gHURJVKh84+6/507k8+jE47lejbNxN9/FOfpltuP0HdAZo1THEwho57M4MuNbc26cavfY1o41Z6xjOeQL/+y4+nk9HoAGDFTp1maxVamAeLUpIRWVvw+58CX8hUQ+dld4sTITgRxP3PEjFFpY1gksQyQYDRFtCWTp8LLrn1uLIkPDPMytrLPgNzYVoS05MBdkieNRtM2OrDXg0/JDovo9IvYhfG/LVyUdF90n25IADPAm2iZRqDxOgPis7FdojDX3G5qAaJ0oJ+RLSvkQA+F8xoAGy+fDzhYMs+n+mcKGLKOPyddOSIslaK3kIWZuOZroq+hzSOmpFr0+EmJzlb+wA64KOZweRLMzQBko4ggGw4VG8eD91F+exsZZA8uYiX5DDtD70cmNZbomm7CBApHqrTcn67zt5LZ9Bn8ADSF5qjHM7Md9EZtEFxGMS+KTuAJZr8fpAF0AAiIUlZ36vT8gpkReKkSkYewH22MsDvyKg+ALgyi3VicgfWmVZ9b4aEpSAbwOhGoy5BtAfZGDiPlRXpu4E/QJwI4MCSlJlYxMbvDvFYXwBPsC7B2vOav5lrI6ISkuaYH1yP+ZlfAMtU48myA7X7Od417B3zCJAtw9BytpuuUwMPUMYkCefxQDYGpKAL2Wpx7D0pAnulbGN7dgPZkFTfOzB5mXLHgzODZ85j/L4SQNho8QufPwwEB6NonqUv+MnVdtWPqX80kI3RJHRfRWmZgvW8vxp5IDktGqse7w3PZ8kXrE3YbRrHWExtlQAeZMNTIZm/tIrkZnbfKwLdLf6QbrryXFMTkpSwro72N2Xzg3sCdF9fWZXOtJaU0EMud+TWxhAM74fEbIXPCpyY4nNY1heHpIgB2rouhd8yIICCS5BAUckf//e+csHuabwW+CAGsV3FTOE+q0ZvwCDKIbE+5+fEt+eSRbZIdAI8mAh/wIk0pwGeu6eC0DaBXI3U6bCPRrk7swSh4eUSL7anYw9DPGmgFUsF7Tdobh7PCZAt6r3anle2qyE+YCIJ9OP03O1jqOQxA1mm36/Q/sEBLUKXveA5U5DEXLbJScDWIT7PY/VJqpDEj+uNk0SapEQzQotl/P5XHjtJHAfN1iCF49ZK0fNZbIx3CtY56yWigk4OwrlbsS0bqFiTJEG/T7QDaayleTnjJszfovOKvU/EBrA57sqteyY3CSshBYSkDfSmUaWjjeRCzJYkbuUBYryI/wJTlPfNWVQfjPeF67BXc3f2NWGZei9rvoR3e2iq2hxpcirKbWT3Iv57HR5Lg7sqRfwYfiSCbPitkgZKwsUYn6JJ0QbHT7A9k+oY9rTxnbSoA5BtaZ4q++02NKL5y4MNEXTR0VcmpKvkAkC2qVDjnJZ5GR1RXJ2w4HCobjegKQIG03DqpT2AlQt5kM2DVbn76oU2bwf1FnV7EIVU3YKymUlqarnEYmN0C/o4TnX+qBne2+XspJRDjn5Omx84y53tXTpydD2CMqExQ2IJCppZGLCpej/z06JzZqBaEMwMoJ4DLTiT36X9gz1tbxzHOuoQjSCIO75yV0l0QSn+8p9jYUcq2Fp2rZ9bA9nwTqw7FpPJjTqtf5x+lt1/ty4OSDrXCdtK2ADZL9iTtXAeBrINXWBq79zxdXIyI9haan5mtyrci2txkB+n5tzWrJRy50G20fOLgBYdywCAI/CSrlb5o3U8NIrN4i9qwmRjkC12Fx1mP2bvKHfoG8rPF6RrJXtINfsxkC3T+GBEtxdxmJHmLhk4yXyWifeaH8S/rZ4ItprQuY01HFaTDenWW2+lX/ml59Cb3vQmus+97hVLm/VAywEgVeg2IvqbK79CH/r8DbRfW+TDLt4jg3vSBkGdsnV1FfCsi9JP7lIn7LT0i4+lXOaiGpMKUnM5kzIU+DCJkaF5Qr9Ls906TW/fRufcY41e+UuPopOQbe726W/e8TZ69jOfId3+jMmYgP42D/5fnqOwxiLQhlz4JhG98b2fpvd87HraGixSpzrNz4KSbtZbIysJbdDc7IB+/JHn0KN/4r6EmO5zX9qnT1/zRdppdqjDCZYas+BAz0YJDuZuqt9lXtxUt0Xtrdvpln+9hmr7t9PF/+9v0hMf/RBq7TZpukq0PAv9E+skGGcxrBlHq8fHIwMn4Mq6Czhiw5iYFIiflWpxha7cJTR3WzsS6Erjg4ODek7wPo0NDAgy1qM1PoiabP6olbUY/1kY736zySwJ02CKQaU7wbuPEF+ADnroxCRZv1F6P/45YZcGsqExUshsJ8mveMvYHAQlaT4Ta+Va/gnNLvEzmSdh1wJ0x+FNgkRfblXu4bn0oNcTO1gTAedsdtM2o5i0Yh+tlQBI2sQO0NlDIz+3HsA9aMGAlyZCEAzzakKCkcGxqPblkyjsF5SJdFzlNsAAj4G6luNW+uwnzN+L7ooIP1smFv493yjGlZNxMI/By3ux8jCUz/lKgDRpk3lH6seg8QkwAf6G31epjk70eyiHzJaLpux4DxX7bLnq5LHcBpKUU65kO9q62A+qKKIGHp6z2UZXSWFJ+MZPFoNJki+7ZnxFSHm5qM2Mjdv22yozprhzHbqzayfw7KEvux/I2sT/BrSJznVaisSprlBqOtzeUS6K61fmF3l+BMRx5XlFHf6wT/VVmw/i86E6Q7e0JDARu9QyTABBe7tjN46S9SU+qNPpim7m0aPK3IyMfPs7e9qAuyoIZuWi6DAq7xNDsncey5P9bNmhWrqzS2LU/IzEmjJXgpdGv4XrAJry2lxcCrIiHmMPGse6aD3oACabJClBILDoSEbmU0Q2VvsZ/uXSRK4EEHAlnY/0e4YNAQjuiaYtgFogAmnk4UGAeEgVTVv4S69pC1kSXxWQWqAlJQA+VScmmFWdgufiH7KJLQMP4A8AmnL3Vdmdwi0MhMxfK0aJewJkK0tO+fVm/80yC50+gytI3hUx2VIQyd6VABa70pgtgE8AU2WGJS0N+9OEnwPp4AswvyaF45/J9j1799Cmw0cIk23AzN8ykM0siaVW+pFBjvdvIBv2k3G/2Ac5kE1Assg+tHeZrlGzPYBI8NGmBY9n8/s6j0Pnh0HPvlbbDPoEkM3OfinoJSxTSzqY9rzFB/vMOsdbKASR7H1oUsJ0x+ErWX9+OlYC8Hu0cN6Sj6odb/s00sui/bwozxZMVte3DwrcxJvkD/LFYGRjbcpeZX8Ur7c5C8Skmpzl4Q+qQPkyX3laRvhE7PPtjjDOObkZn4/tOvXvehbgk021Rns721wRIsC5fGqOUuGe1z4PADiSor6KhgHkJCD2IDo/a7XCSUPYu+17RUx8tkPVDbdRbe+LLruU0+a15+wa+9d6AkAnGgA4E21GgWx4AjZqqjGzZxTIZuBPEciGzhnjgE+8ZnTTxaaA4AABWwqycRY9g4bqllPFptBgJptkGssBLzgRDpaZr1zhLihg7KE7FoyIO1UN+YoHhirt7e4HJlsZSFLE1mMm29bOoUE22CGLAXK9eh5k48UWLD6asQSJPdrf36Mja1LCG5yAPmsK0Ni4DWRbWZgXJtuIuYlLVYPETpuDxEGvWwh2+Y8zUAb2B5ANmn7TQPklghHfWjJe+x0OC/hioCCp4/YsBXs+uWdksnEb8BHdcLw7EyqtlIsKzX10Pb/sEdIdy4NsRezQdLptvFs76Pwr4uplzqDo2maryyCbaAwZeAmbzzPJ2AHpBgetKWgILC8D5RdH64GGHOiJdcQHONEUAcgm2moamJbYUQAQUGLBNHctF4U/sINp5toYZvrD/O4+dJ9Q7hAp1aNBSOmKBJqyHaqHdVgDyPDsZzyTLrroInro2WdLeZZKaJpfhL9qggJPRJ/5+jG69D0foUZ1hkGivb1dPkR1Wg3qdlrcUROb2MTUDNWmZ2kR2eCpGepWJllnrQuACs0LADix7pqw1kJwpE0xwrvUkkEOcvC/PkCpNi109qj/nevprf/rBfSgFaJrPnolveaCP6Bbbvo2Pf+859L5558f+ASBHl0AVFvww1091W+aACveBUpld9BxtEX0zN/4P7Q5WKEWmGzcOKFD0FxDaegpp6zRT//UY+ghZ8/T9h7RZ675Jn3pK/9GrQGeG6w/dEOdJIisc1dUPcCITl+HJvo9Btum+w2a79Vp59vX081fuobOOeve9Ae//et0+smrtDpdown4fGYMFoBQCbO3jQPc7jYzmAIb22kCeh+QjVUmeD+BwD4CRdsXYpIoeyzy+wmCNRxypXNdL+Nrc0Cb84VYY2B8iqh2yjaW+1njHinxi6WrB402+6HVUIpkTxMP1hxQ6I/N/wz6YE1tMCOWg68EIEmTYv45PciWBj+eie39vZSP9whC1egiF0DpZD/IX1/loAtJrdoUGh+Ijy7d/zJMNoCtfT6I4Z1IIGxHO7lxvB/PctifED/BDrirpLMDdmFFvk9tmgFegK2NprCNVcx91L5rmiLHGGRbkm6C/KW8H30B7Ct44NpMQf8KScpOH6VI2fipaLzeFjsDYVFmhM4TexH7kXkDyMc+BQDv/r4c5HmvjpUAqb3x925+uDv7zi6tra2KHTgh76L4wGAJzC2Y4wKyYd8seJ+pPWl80G53ufFPiJ9CCj0B1pJ3CztA99Wyxgfpug5+xZLV7bYeULL3SZMDPv6OchvS+GA8prvcebfe5Ph/WYHPkEAJpeeuDN09a7cnjQ8sOeX3Tf+M8bBsFIQqHzYrEzWuminSfcrMEd41N5cA6w4NMKw7e55hLsPLA5H4qU9SMrhrAGkuSZ3trVRvt1kbC+cF+/JgdvZz5N4CCkJuA5UAS+qj5WoB5BwBJgB98TqADlKKJCXrnpWWnsWNkS/+MsptTGoMkB9z1mANqGVNtmpFyt1d453EvDPfShytmmzr60GTjYGuApBXYoseg7qQbEEcjTMGYloBavN345iUGXJRroX1EncPaH1NkhJF12U+CSywgZwl+Yw7P89aXKPmJq7NmAixipD0Wg+y2Ts2OwDYCs1fAfZ8PKB7Cz+3JEkFGBJfDQAJsjawA6M7cAzmNAP9OOx+vlyUz9XJvGaTA3G9YDSwA9zbl4v6uQzgdQKApuWiKShbBNLic0MlwLRJ4QyzuPg7Y+FaIqTGyHbWFopwKwP2hECAfbOsEiDMLDOXDSwzIgnA88BOTYfsHlbeV5UrTnDPtRVhTQEoTAEouSzLt8f+DcYw1hPOU0OZv/rABglI/JQtF7W3HcBoF/+YZeJjwGTjtanavWXl43ClwsaVHQkMcH4nqitqyXhjGbIPTFjWdoJG0zuWRJqSzr9pmXsOdWe5GugMd6jZaNPSoiTvwnUsryUxmj+7RkypSlt7u+wPppCUMDkurvzLNthLy+sRs6H5JhOuoMmWtYGSoB81sZubrHHmmWxe28d/TgQtpOU0EHDpuJGADgWt63milYERSlCqUqLaN15gyVoTfzQ+yOY/BteG4ADoLlDaMcT15DPAltmLGTjTndMb4CWmoIkcUKz1+C6zJHLdpvT6/CFFNhWAczD0GatTHsHs4bllZkafQbb1VQVXXBkrP40Lwu17LM4Ismm5qB5QvFZLimTbHDe45XRXNTPGZ/r5IBEgWxFwVURXxyPgcAKHZS2nrdSrbIx2aER3LGy43JkGGaYy4d7kkIT5Adg6yZpsyGZkD2E2F8EWwgG3HGQrPYjpwRrvc2NrN7AkikC2IuYnPjcF2cROJXsmX9EfhAMZn8sn6MTGBi2GFvTZ95kebjxIi+BgoE1JyubHb5fiFhVk08wLMrGcQbHDWsGpMx7kiUF3JCOEJRHZDmUMSHO68Ac4FJ3C4EpebNPmdb/epGc/+9n0guc/l570xCdquS/n/tU76LEHWggoTyGiL379O/S833o5be41GSyv1Sp05MgR3gx4g5+e5DIxZGVvP7HBbISplXWaWztKq6feg5bvcjp1puepUZ2iVnWGmjhsTExquajm4FyQngZTXCra69Dkznfp+6cP6A3nP4uWGj36qR/5QTrY2eVS0snJGv3T5R+hu59xZoZ+bu8nHJKSFx42FXd4R9loU7XZXnLR39M1N5ygVnWafXqtsk9nPeA+dO65P0Gn3JXoWzcTXfWZ6+imW49zw4ZulfuECpNPy19NW05iB8k0mU1g7OgeOtlv0VyvQdONbbr5y9fS7k1fo9857xfpxc95Ck32iSYRzFiJBQA3K6+HRhyXoyM0qBJAtu29HRVTlvsUAR1+GtiXqJZECrLltq+ku58JtmKtQFw97pvF+7NYlx3iwJJAV6RsKXe6P/PqDvuFBBv1RpvavS6tqOaYByDF/rNf5i/7PQFXVtdWeA80f1kEcgTb0f3PM5jkuvgs5XMMcfUua45B7wfgiqxZmYNceb3e1Pbc3Z097vzLzVeGgGzpuQ6MBWjPlYJsbr+XgSiAqUlKdEz0IFvODlxFgY2V5TbqTZIkpfjk0C2xYL83j4N1ESsBkBBzzLfSuEtGBJCt1++OJbfhn6Hbh5yEdBc1H43fB/CxwH7k9wKygTUjXWaLQd10vvC+xQ6wNhVsLeiWl+6hlsQFyIZ4dkE7ngdQpGScMlZk8rsMAhxdF92nssy4/xjzB5gf6CjhMFUWXwa7C+zGKjUbLWq0rbvo8PjJ77cpyDZ+opsIsivwg4smtxFPQ6F+AAAgAElEQVQqKbITlPIesG9a/MSd60bE0TyvagecpKxNcrfPNDGaf//yE/aXLHi/y1pcOFSPk0SzvQP2Ax/N2nNjxPzmawCymdxGWJuZQRYn/cBU4rMNmpJoJYC/zI/d+yBLUprejwBsKQslflI8PEr8hOQLmCsRXCmOT+192Nxm5TbK979wZwW9Ot2edJVEeVh4qGLb9fEa9nMD2cBkS+3Ax7NBk9vZwd6esUyl8cFYSYkK8fwArBDBe/W1RU46SWrVQ1fJ2PGV3X/Btf5Q7xsfiE5eX7qLuvNYurbMZqHxyWcbNGdzBAL/+XZ7swMGdPp9QvfxaAfFsbsxq+Uz5LyJMkqchwCy+SRTeh8PWsja1EqA9SMO7MomN9O9VkBB0ebjREholFZu7+afMV6UbvpKgDLCQ3Z9yT0BPnHjA30n/vkyrzQwliXugCYbkqOxG3OJ8bgf4zm5EQpAtuUV7mQpX8XJXwMH7V/YAYBvAdlEj1tAOm99ESy16wB4odEHpLEAurO9jujCapI/AFsR58FnFjVOicx1Y3TLSU0SYjt0dP2I0+OO8UzK/jb/AwuVclGRRIq2lzLV88+J+KnRkIZB1gjF5KxC5aUDhW1+OBGypQ0watirzVLsfJz/N0gi1RvMZDu0JpuBbNOToNarAZQEa/8dIFtYLAnIdhhmz50B2YTeXGP0suiQUQSywRiBtCLYCyBbQZD4vQDZbOPkDFOnx5nYYSCbB6JSJhsy3BYk+ucqAnPMn9xZkA1ZItSrjwLZ2D1phv4ADTBoQEtzlvXTDHrJrlsGspVt1OkhEmWUsAOAbAgOZMHmN/lxQDabtzKQzQclKciWggDjgmzW8rwMZDMbAkPpxIkNWlyOduC3k8OAbJlXkfMn4sgYdOdMrNCbJ4NAfvn7tHeJcY0LsoXn0yBKStJieRgrKLjsjmWrXvLSl9HJR47S71/wCp4G2yZF9Sg+4e23H6ePXPlRev+HLqP99oAe9ohH0f3OehDd6/u+j049dYWzV9CBxya2tgaNhbjd7u716Ws33Eif/Jcv0Hsu+zDdcmKXls+4J931vg+k/vw61Wuz1ELjA2aHobwUJaXxraQgG5eK9lo0tXUz/cIjfoB+8Sfuzx1F3/uXf0W//8pXhOYtj3rUo+itb/sLTl6kXznavv5Bbl1wd2LRZ0PJ6GXX3k4X/+V7GWQ751GPpMc89l4EKaYvfHmbPvHZL9BWvUtd7YxqwBoDrRWfWfRgsB+ZB9t6NDlo01y3RQu9BrVu+xZ9+4ufobPufhK9+aI/pNPW52gCGjOsa6ej9o1ttCQP4ArKmHCQt/KwIiblKJCtNOD/nwKyNVssUmwgWxlYla71Xv9OgmxUZZa8gWwlRRrhtgauxK7cxSCbX89+/9vdOQggm38n5ms9s5mDT/UHsAPuKskNg2IgnB6EAgjGlQAM4zLoMApky9lPBUlKD7IZu8GYP8UHDgMbrVyUS3g983sIyAafgRb0hwHZbL4MZAOzx7SUJFAuPszHPey/B2QDoxEg2xwfFrRkN+flsrq9BrIZk60McC/4GJZZ+M8E2dJkoyWrfSXAKHa9jzs4fhoQLRmT7Q6AbMOSlKkfCZUACrJxTt0BycMYsVwJsKeATnJiL4t/xDZFbmN+BsnqYgmU4uuj3IZ1G84DdNk9yts7tJ/HAdn8+8BYAerhsGosU/NP5t/89/HafCVAkf/K7e8KKqeVAKNA5WpfZC7aPVQCbNJJa2jqNl5HQHsnHEczk20mB3zG9+H9n8SJOE8BDPKJkJTkUHaeQqUEwIppZbLZ+yw711iM2Wx0qNEGkURAtnR+yuwP7xOJEDB7+mhqMm0MunyS279f7I9gMAEwS9nGRX4ntQOAidDJm2DhzMhujme+NJkn49lVkG0hND4oB2n9eLFvQptP5DYskT9Eo1oHjPmBbhiAFU6IlTD680CkaFiiEgAJnzTuGuUPrBJAGODF5zfe/V1IDFuAtAMa2FklQOoPwv6exHtokMWg+6qccYuAfn/O9qqRsAPE4bBbY+F6DW0ASZnv5Q1wJQBANmt8UMTMz/rnyMTF+kLTjIWCai1/Xk0BTJB7ouyKgHq5xK3qKGYqARJJJE96Kb5fHKuBbMAPPHCewWOS92GgstiBgK1D470M6A52oWjagmXqmGzZRZVqsnFGHt1FtfX4qGyPGTE0M2B4piVRxtTKO3cRvDcmm4gBug23IEgcDrIVHcjyG+AdBdngDLjxQS0B2VzjgaINzEC2jCabgmwpKJca/HhMtjzzwYJEIOACsh2+XNSDbMOcunfuEhxIV8lR2SVz0JhXZGK3oCmiDqh4U8iPAvaQgmxlmWofyOC/LRO7sh5b0I/LXDGQDaj7sMCd7+lKtQB8WrnouPMjAUlksjFLooCpdViQDYw8vxkyZ0wBQ2EBVOnE8Q1aVnqzCXKnDMGiQ6NnsgUh74F9vr4JFZf3wv/IxG5sQVMELafBlhnObLUAiCnVew0WrrRSpPRdFq01XC8gG8pFtfNvEkAhb/TBD36Q3vkX76D3ve99IUjne6vmAMDIyy+/nC677DI6cmSNfvrxT6CH/+gjaGJ6mpmhfiPiwBTBwd4BrYNF6ZIZNhdY0fCr/3rDbXTp295JH7zyE3T0+8+iu9z3LGrMrDLY1p6YIS6+ZD2o2IVQaNby9CipnO02aOLYN+nSX382/eApNYI3QLnlTz/up+jGG24I2bQ/f/s76JGP+vHIzFSQU3ScOIRNFmD28M/irtwEoUIHRPTlTaLffu2f0vn/+yV0rE70ic/9B33hK9dzGWyHGWtSEgpQTg6KYnPiF/TtWW2C3dmhiHzw5f1CGkPgmdAUYbZTp9n2Nt30xU9R67vfojdfeAE97pwH0VSfmPnG12VKBEVTB8EBWBIof+JlGz6/GOSIIE0taT2eDUpTMNL7PeyZxmRDUDFsP7DrxB8MY7Il+7x7axgLMvI4wK1wwyA7FJWBmfFigGwbBUw2+4thh2Nmsg0B2YqSDGUgm79fUZLI5ntnV0C2spL+MF6zawe2GsgWfXv5/AR2oYJsqdxG2d7pk5RoGNQITDYpZbOgOX/YtDXCHBc6vnFcdfKUmZGAJCljxkD5MpAtG+hnmRqYW9gBQKQUZBvFELP4CQ0iPJNtVGwxislWtL5krSgzY1vKRWdnNDs+pBIgrk1hshWBbEWHd2PXciXAHQTZ4F8bzRY1O61QLjqKqWXPCf+fkdsYg1Vmz3pn46eySoBhoINnsqUgW2oPDN4ym6S4EiD9ex9PeEaIB9ky5cZBOF/WlSVvjclmmrYGspUy8xPtZ/HRBrLlG0eVvVvuvgq5jU6PqwhyAun6wKndl1UClIHfNm8WQ40LsnkQgZP5LLcxGmSLoIHsT5gfsI2npiPIxr7H+WP/br2/xBkD1SSwvRwbLanYMb9k/sCDbMNid5+EwXNmQbYIIoUxlpxXcS0kkaBh+cvPeQ5dfPGFnKyN8bd8gn9umeMq7R/UqTvoZUC2/HtPfbSAK1ub26LNp91pQuhUsj/Y+/Egm4Rf2fgnB5joBDADHKXcR8cD2TzzDvE3WGzjskzlltKkSM64q5lKpKJ4wvxdFlxZYJmFMsDL/IFfKwKytWmVteDLGfX+Gv6cBGSLwN7weA3jhdwGEiEMsqF0umjTTBou4k9MbsODbOYTQ3JV/avXlDRGYxnIVnR7m19LVrMMUyLfVDhs82cVYRdK46gou1J2L7sfzj+Io8FkS0G2YeM0O4CPlrLhbPw0fKwRZANj/b8OZGu2+UD+XwGywQgO9pssIG7orhhN0UHQ0QvvRLloKcjGK82Vd7i3Y86SMy++8cFhQbY5pbkXZmKLQTYI94pg63CQLXXaVi5q3UXHF+iX1uPINv5XgmzQZAOwYEy2w4Jsq0eicO+4IBsYL1iU44BsMbMp7MIIso3O+pkjMZBtnjv/OuFeR1cfD2STe+KdloFsPqgdB2TzzkgCNmTgYrloIcimG3eaaTCQbW0F+h4KsuGllByMAsiGgAT05gpxF6fDZKZGgWy333aczj33XPrABz5A97znGWGDgwjzxz5+Nb3zne9kev2znvUsOuecc7gzs2zO/jAcZ4kDtnabx8taXNae3nULEs2SCYIMULdC9KVv3Eovf82f0Oe/+R0684ceSZOnnEH71Tlq1aYZrOJuo0D8jImmwunQY5vvNmnwnevpvX/0K3TmDBH4nmhe/+lPfYp+/v/5uQDynXHGmfThyy+n2iS69YGbp+PnclBRnpOgwr40WDbtRAXL+f0T0XcGRE//1Qvo3g9/BH3j9l1qVBaoXZmlTm2K+igP5UYQ0NqxFZIAbHobX6YuA5C/r9gvoMOh3Vprgy5NopNqr0GL3X3auel6+vbnP0W/9JRz6ZW/cR4tVIkmeeMXsA3vwoLIFGQLqgUltvc/BWTLZ2IPA7JZlvHOg2x4JylAw/4Lh6kCkA2acfYKxwPZrGmLGEbq79Is8A66Y+kBbqg/SA51pskGJlsMvv/ng2zTNWVIjAGyYd4be8Xd2UeBbJak/K8A2Ww/QekcQJIjR9YZUB+lySb7pviTbdVkOzTI1urRXh2VAL6UO293nNJQWYMot7F16HJRLn9Csrqtgu5jNtYSQQUB2awSYFSC3Dz49yJJ+Z8OsrlDmNe0ncgJecsfpiCbHSpFk22WZpnJli1fki0le07wIBuSx9LUje+Q7IM2wMg8Nbtl4HNJZFdGldfburszIJuvBLBS7mEgm49NPcg2VONaH9cO5VYuOkrT1sq2ZP4EAEdSizsYKpNtXJAN4Mr+3sGhQTYMfUPLRcFkOwzIVm92+DAvTLYChs4QkG1j4zjt72zTz/zUufQHr3oVPe3pT0eqk/WkrItrCi7CrwBky55xy5lhqFARgDiCbABXahoTHhZkW+Ruuv89INtw8ol5L2GygeXFwv4uSTkuyDaspL/sPIUkJfyQNFzMnuGK4xj1GgqymdxGxEnK4zXbxzzIxtUYRTFpAi5jfR0WZLP3LSBbnZlsAD/HIYTIWIkbhHB3UUtWh4TPCJIXGI1bWzTjQLZRSWfx92klgPjoUQkqA91Nm4+r9grxFbO3uPYwP8ZkS0C2+Mf+vyLLQphs84vzlCkXLb4s/BSDhSZby4NshaBTnp46lMlWcF+/KRjIxlpcBZm7FDyyF9YxwdZDarLlQLYCmnt6aBgOskVnYQYqi1a+zAisre04KH9YJFyvXgyypdPq5ykGBzED970C2YZlNq3xgem8DFskIbOiTsUaHyzOQXun/CvaufyNMdnWj0jjg9SRFGXIeX60y+xhQbbAaGRRbUX5XaaojHllQBLKRQGyzUwBIinXHAtWpZtuI9P4YDSwF9dYwmQLE6LrGPMfnL0GTiUgW/lbiYdXXy6KrB+CxMxXiTaRsZ8QdAHXKgPZisaARwLIhgzKyetHxA7Ul5i9vvKVr6TTTz+dXnDeC7gc4sTxTXr3u99N7/rrv6ZHPvpR9Au/+PN05plnRn+oGmW+gYDpJ9i7BEsCmVi2PT5MxfmTD4qAU79aZY23FhG9/b1X0AUXv5lOetCP0Mq9HkgHtXlq1maow2WjGuRjB1AB2Gk0PejWqfmtL9IVl76Y7kpEUBGEBYGGd97znk9XXHGF3q1P57/89+hXnvvcoDIn0JpYZlg/iYD6gDNrUi4nT9KnfaoyyPbs37yYekfPpIPpVWpVZ5W9ho6hpkkiwTYfhEKKLV2pMiMWJIbyWPf3FrDgAI4RTIHV1msw2FbZPUY3fO5quttchd7xp6+le991naZUp421wXThZUG24i5D3obCoQj+AFoSlggZQ+9H/HSV98z9hmZi+wpSJZqkqX+OGTjRZPMgWxlb0/YVfFaWyTYeyIbr7ky5KAveZ5hsQ1112P9wgONyUSRCBtJlyjRbS0E21QoqA9mK/DqvOPWXHmQbGqxlyg9YCaSwcZT3x/hvX65jjOFsuYMe4gfQCS1n8qblogayjTpUm70jfrLGUePsJ+YDciBbgWarf06/n4AhCCYb2MYTdijKdNnLl+dgnYB5ie6QRSBbqSWpHWxt70jjKDDZ/NocUU7bLgHZ0vvZwcqDJOjoVloJkJathNJ1iaM77W6GwTTssGDxZRnINuqQUg6yDQOVs/HTKE3bNB7BoWgYk83izZikkv2QWVO+cZT6S8QgRfq7ttfafooGKsKSkIqZUYcwsXcBPg1kKz6E5atlzL97JtuoRjGS+JRDIxpV9TuixRXi0hEaiwy2OrmN7zXIVhwPV2kUyJbaYGD+4iCvWlzclTvRPUzfqV9fSFLWS0C2onOGbChiQ+OCbGa3ZkcGsqHJjFWSjGNDaNqwuXE7fegf3k+XXPhaevzPPIkuuvh1LIthNm7jE7uJ5+S0TDAjB6ADtPcyHGQbrvEZn7UaykUXOVmdB3RSO7Dvy5hsZf7Zv8+xmGyJ3wTIy2CrgWxp/DSkEo6rdDZjImQcUMb2Pw+y+eRK2XPa/BiTzYNs49gPg60oF+0T6+UfRm4jBdlkjMVJgpS5uY1KgElpHFUEsqXrzNuBgWyjQCubU/OXYJmiEoCrtUri4TSeAsEAlQBNVAK4REjReTobl6g/OIE4eommuZmXi7eG2s8IkC0ftOsmRqK5Yo0PRmUzPN2TW4+PBNmiGWaDgw0WrOOukhyxFJfnZF9IZLIBZEsXiT+mZSZ7UKUONiJ0F11b5ZbBoxZYGiRauWhaTlSUAbbnLGayBXMRH6vfpiAbHBAycHPIvJRGlPKLOFaU8Ha4KxKYbMOCitQeymjuw25tzwkmG8RppX1vFk0uOwDifgayra6ucJePw4BsqMkHoAFwZVgGNz26pyBbGgSVBRVcwru7R9MTk6LzMuah2oNsnGHScrSyQ1Hq9A4Lstn7usMgG8peTpxgdipnYm1Z+q5cI0C24Z1/C0D3giAx2N0IAfA7CrK1en0+yB9dX2dAyYNst912Gz3z6c+gj33sY7S9s0dveMMbGJQ677zz6Gef8mQujZ6enuRNIaxbBaEwbl+W6NcnRGIP9ussIp8B2az+lEElBc2qFe6y2avWqFEles1bPkBvesf/R3P3OotOe8BD6GBilnXPpPuorCXuwkl9mkZTgE6d2t++jq649CV0qgPZMN7/uOlmetzjHscZWvz97MI8ffSqq+jI0ZPjtCfBXNqlMIBsykzqDXq0X6nRLQOip730tTQ49QG0P7XGWnLQXrN5wYmiUhMdGXFerkQ052wkSAwAW8HfA+aw7qcQyUdp6HRPmiLMdXfp1uuuoa1vfoUufPlv0jOf+ONcPgpGm8mqgpkYy0UPB7JB+PkwotoWVNwRkM2EVzdGND7wU2hAQB5kG10uaoeMO9L4QGy+SnsHdxJkW18PGogWH6T7SfSXsm7uDMiGxgdHV5VlWrbxFYBshY2j9Pr84U+aP8Cm6802NZutbLnDIUA26c4u8dMokM2Wjq8EuCMgG+bHGkf5d1EWfFuSsqJyG4cB2aSr5HBN29xrciBbaBx1B0G2YZq/aZyAgzPsYGkhNo7KjK0IZOOXMsEgW7vVoaVlAVfYV46M+SKTTbqzR8bxOCCbVQL4xlHGNiq6tT2vb3wwjiabP1QfDmSL2jtFIFtZozQPsmEfPrG5ExpHHYaZgcZRo0E2zJSN05q6ZMtFR4Fsdvj1IBtsKMTChwTZTNN23PPUKCZbcTw8ujt73h843ac7CLJxUmK/Xshk+16CbP48dcdANnTA7dH2xm30khc+hx50//vR5VdcRVdd/WnqViRmC18FmlGHAdn8udHKRQGAhzNuif2kcQJkTKq1CVqYBZOtmDVl8YSPaVOQbdQau7MgG5+nPJPtDoBs0NMq02Qr832NRosb8WBtGsiGvx3VaA/d2cGaShtHDXPvdq7m7qKDyqE1bT3INsHNafCJo0E2zC3ip9rUZGx8kAy0bJ9vdkXTFvHBKDzH2w/IK6Zpy4QisMOHJBnt/r5c9I6AbFyttbx850C2He0uGluix0ypzBuy+YzNC8i2gPbGU4E5EF6KcwJCloiHnjpAtlabW8kHlD9FnvUlRbBDgoNjm5sKskk3wdQIikBB3H+PuyL1aUk7bhiQlAJs/n749HZfWk5zO3h0F9U/iEyJ7PxY0GqCrTV1QL4ThWVhPJPN08+LQDbfXYaDqRJhvth63LrhyERGp6rfhy4ocl4tA9lSsCld5EUgW9H9iq6DlgQCIQPZ/N/4YNGPgW2vb12RikG2IqceKOfccppoiTMv5faTjte3oEcQltL5884vBgco+ZwO7Y2zTsuPNeNETFME7Y0B8DLIFgHlsmDagkWAbFibDHg5JpuNM28/8ptsd9E4P8Ocu4y7Rsc2TjA9PlvuYEF8HLttBnwdU2mlXBQgmx3gcvZq/sBpAgBwOa6NDwRsLR+vz+pJSVq2XDTMS6ZleoHAdRcgmwi2Bv8zEBr/61//ej5Iolzpgx/4EINrT37yk6k2XeOSyq2dbZqeRgnKaLA12oJk4DBeAP2m2BZaaicvBnOLjQSNDg4qRP/w8a/R6/783fQfN91GS/e+Px299/2oMTHNQJsw2vASejQ1GHBn0ZmugGz/dOlL6VRo1hmTTX3IJa+7iC699NJQfvfUpz2DXnPha3OdRsOaTZhsuBfWDzJ1PX3/e0R0MxH97K++mibv8YO0N7lMnSrKWiWoZPZaV3Xk9DWXMdWkPbjzphkGW8TmbN/AX2JdAWir9bs0MWhz84d5MPpuvZFu/NzV9PTH/hi9+uUvofkqUU01eeC3vCbbOAxeXpuuu+g4bOMYuIuWROwuahpzw5NMeHzpXJftLlrma/3PI8g2fuMDD7JZV8lxuot60CsPso0uT81rsoFtLEm4Ih/r/Yvp/UzPTLHOy6hEms0RPte6iwrIFhmU5SXrkXU6DGQr8rc2t81m2yUpxeel+0F6yPVMNg+yjXuorkNuY9Cn+UVNUibsnqLDKsYwWtM2TZ7Ik3uQbQFt7wuScPzk+uCIu+QZRYvLy214aZBRh2ow2cbtzm4+GmsMTDawTCFYXgSypXGUva9SkK0MJAlJq4lDyW349ZXVZBOGeSgPy0moREvEMxSDbOXRgT33YUG2OLfDmWzej8c9U+ynqFy07HDr3+UwkK3UfjRp7UE29ge5pGpi785uh5eLpmViwqqGzR80WtTvxs6/4odiOWqxLyluHDWuP7DGUeNWApj9tVmTDZq2WhGSzE/RYdxY95HJJvHTMFDY2zuYK0iup40Pyq02lo8bk22GS3iHaP6G8628l5HlooU371O136abvvVV+vmnnUtveuMb6EUv+i16/2UfofWTz+Ru6mK/1dhtNJT7C4MJX15nOL8PyI09yAZB9s2tbQYhOREyRum5rRcG2VjwXspFy5Jafs/Ef2cbH4xfacP+skCTLX3O9H6pJpuVj+f8QaKVWKTJdpj4wINsRf6g6P1wzNZTLVPE/NVqjrRQ9LwW+d7R+CnLZIMdQIYmf171/kV+LyAbzn0gkhxmfjzINu78iO0JyMZMNm28WUbM8bER7Ic12dLu7MOcgasUZCLJ8rI0edT4suzSGLsnTLbtbpd/5w8xfRYdjxoEmFa0Vt/c2KaFRTwkDvLZr4oebgZx9w7ulDNwYLItQ7dAQiP3Z8knWYmOCN4DZEMgM13z5WFGb80fOOyQgda90nFjnh0BWnrzyyolRCjlnIXOt2h9dY0m0nr1ktmVe5I2PpiQ7qIoEAmRVgyKkyNhoLmju+iRI2hrK3pA8Sud6fgb3Bcg28wcRCFFi8u/y+xwIwiEv2JKdb3OAsVZ8VTjbti/2ftZ63ExPGWeJG1/tSKNn02y53LwQ8Zv3Nbj8q5kzMNaTsepiuP2991Be+NKhZY4cLdnsUNc9t/QChylBz0BW9fBktDn8OVjPkjNPqdoScABcctp1WcQGCAPmhlbAX8HBtPu/h53e6mxlpUPhmXsBh55pig+dWtrm/UHQeH19l5sRzIOzC+EOq0FfbSd8oO8XQeLNgc0Paks09z6SANMmQHYXa+HrkjS8VWeM29vqf1KC/pNWllbVUaj+ZEhwIPaHlq6V6uVIKptn10E7pqPgM2izTWYbCevC8gm7DMRFwWods0119DLX/5yeuITnkRowW6HfMwtuiKhwyyYbFAmrbJ2WXyP6XTJoRr05g7rJUJLAraHjkp+vMaAs88ykK1eJfrHf7mZ/vitf0s7jQEdu+04rd7v/rRy9zOpUZumThUlCKLSM9nv0ky/TbPdJlWOfZve9PLz6D4rRFCSAOwgttZn23jMox9Nx269jX/WG1RYf+4BZz0wA7QNA9nYZqjG98aTbBPRNzpEz/zNP6apuz+I9iYWo3ac+WeNhgYahY8LssEu+ZLcBpO1RWEaI8hFKNtlVt9C94Cm947R1z/7Mfr+9Vn6y0svobusopGIlCLt70q7c9u/RrNUpUzQmGzMaBzBQPEgGzLyWCtsB/qLUWxc87VYJ6C5w0cXgu7O+LwP3W822UezlgT/Ir+2UkAc90RXSYBIYBtP1iQhhrEOs3f+dGj0uXJRz9zMuRP9ge2hyBgjAIePhpJSEVPL39/PLUS1PchmvrXsnmLDVWp3ugQmWzzAlYOfNk4BtvOVAFXXYKPovuIPiBhka7U4fiqzn3zwLvEMOtcdvhKgykxajp8WRcPSDsM2zuIAt0pdlNe7SoCRoIO9U20cBSZbGciWTVJaLDccZCt9n47JNj2HSgBNHI/b+MCBbIUd0pIb+/2aG4i57uz8p2MwkYZVAqTPeWdBNrOnXdW0XYbsyohDhqwR+UpBtnEO8rb/eSZb8XURhPdrOsNkO0SjGGiVGpNt7pCge70tTDYT1R5p7wqyWSKkXJMtD87J/E5w44NBpxuSlOy7DgmyWbmonRnKSmr5nto46jByG3cOZMNdq7S9tUMzs9NZTbaSbHMRyGbJ6nFAgMM2PrDyUgMlUpBtnC7W5a8AACAASURBVCRcddCl6qBJ7/nrP6NP/PN76Tde/AJ6zev+D/3cL7yIHvG4p1KP0BhL5iL1D1YmiN/+V4JsnKyuQYtLz1NOP1n286wnsj2s00Z30W066Qj61x8eZEMXS6kIGXE2cfuJdBeNjQ8KQdrvMciGclHET8IyzYPumaO9wyMsfuLE+n8jyFaapMyQqKqc1LKu3OOsL4ufmt0u4yQWP6XvMx/HyAvl89TmNoNsrDte4t/TeE/OuAXd2YcFeg5kO378OMdPdwpk+8btx3hcdjDJwQAKNGFTwOQsou634AwTMxLJNKGcqdejXrtH0zOTbEDUDzKOclDzdT4VSDmaeQ5YnwGHBTtk4Dd88DRkwxaVMijQdQ+mjQ0XQeI06vl1SB4+8nNsY2DNg0GFn3N5aSnTkaTsnTBLQx0LwEQ4ILyQ9KAXznwmPq7PzPfs9+mg3qTFhTlmXWF+pGOfW4U6gPBzdWgHjTobHcpBuO8eWFeFg8Vn1nhOcBAFew5OCJ28Mn8PgfXABQCybR8mbwUHegAWcLIQPtQtIHPHIggL7wT3A3qOazE/uI9/9blhD2RucVTb2z2ghflZvqeN1wC8ME/6AwYSVEMHgSlsDoyFcFDQv0PQwGdeaFRx98wBVfWeGCfbwfJy0J3yPKcwBu26GTZ5BCT7+wyyCUuCcyM5e7Wx9xS4wd/h0AgRcBFTtiNadlbsOvuXy2kBtjLLdIEBcF4j+rnhmJusF5uzZkdANjgSth9Xzlhs81DVwj0jyAZ7xyHX2FYeaE8/A7aHDBxwoyU+wBXPj13nSyqlCcGWdEWCHyloZVI0ZtwTwGetJp3rfLmLx2JSW4RpQO8HGdWj6wDA7Z3IswIAAaCefgnQUeGxonvhzMx08F8pyB+12VDOWCForCETC5AN2nPZ3qPFyYlepUJdgBUVog9//jhd9GfvolZ1jk7s7FN78zid+aMPp97CKrU0UVEbdGiqV6dTV5foZx97Dn32ny6nJz/sB+jRZ92VYAVTDImFHp502Qc/SC998UvUf/TorIc8mN77vr/nxzZ/FL22vBezOyvTPKi36U/feCmd/bCH0v0f8Uj6yNfr9Oq/+gB1Vu9KBxNzWd04sUSZ1vCCksx+ebak2Gz1p/F4FgHaALT1OjTXP6D5xi7d/IVPUX/jO/SuN15MD7nf6dRv91ic+Oj6Kvtn2Lt9wRa8X7Z5wRxgfW/vAmydpampSarp8/ChCC2hbD8InxYBcICtsDGszdT2bFrSzrH4PHyCB9my68QC3Fi+JLeW7yPIhnKHYqDf/70lHjoKIsFmJ2uRAR7Wse7BXlMGv8Nr9I0PYsLHPGzy3oNOnjBIDWQzf5e/XzQjMxn8i6QWYgOA4JGNH00nx6zVJhx4J/Dv0pRELL04YRjHX1wJkD0spPcLtlVBwyBUAgjIxoApYgPYjvvKX29lglFuw8bL9qnXhmgN9lgVv4b5AROEGwYhSQnrCElKi87kA/z1DLYqyAb9VMRCaffD+H6y9odrAV5WKxO5RIgfr7+n2SxiGYCm3LlOExKjAUzVXAlaXBYnooQLCZGKMHChEMkl9hLr2KGxTJOt7JBgts7gytYWrSwscNxm4y18H8rKlGslSenlNjLvPxyCsvYuAHifNjexb6ISQN4xEj7yPMY8z75PKztHshpfSFJ6+7H5LXverNyGTzhH2/OHXg+WFVYCqMbrsEMYMxr3ZG16kIOxwdTene1ijlAJMMdgqzBbw1dg/RkjNf4K10FuQ2RXkKzG7+L6MPth+7X3oz4PdoCu41IJIE2chPEtT1iEJRkIyTrD3QRk88bg/jsDtkJug+3AdZUcAlrEdwIfLd3ZWXaF42XItqaQQXYQ+K10Fy1nsgV/oAkHW19Y20hSopOgrwSwvTa1g5h4lEoA2MH6usiuDAMBMD8D7JkDNFoi2jixSfNLi4TEMZdSDmKCM9p/tAWO9bS7aGx8gB7Cus70vfY4vRglQkBiqVCbaoMG/epzn0YPu/9d6JGPOIfe/f5/pPnVM+jXXvaH1KVZ1WXD7i97aqWqshcFjQ/K7Ma/lUzjA18uWmI/9mN+L4MBV1hM1CZpXjWuzY+wLymwBw+ybe/tiN60agKX4KVhJGbv2OMXZwVcCYxGYAhV3xzJ7bfa5IsrARp1WkccHYy5nPHpfRBYpqmm7Ygp4uqVg0aTzwzQ3LREY3qdXzV8LKsAIyEuF2WZqhr8gcaBenGZP8A6YSZbpcJg6zjgrvl9n6Sc5IFIbAE8AvZbrmUpnX8PxWTTpFaapCwDTcMcue7RANlmF6S7aMURD8reC39GtUaQK+OS/tVVIUhkWPkyz0Yqi4k8iQ9GMdn8+dT7y0zjg81WJ77zJFrE7XGYtgWEwyaL0oKx0Y+dT+KG5MxHwQoMFMbeafeYBcfgAFDIDFCn99APsgfFAQILbHV5WWvHYQfuHhYouEOOgWyYWCx66/BYzgfTmw6gwDOgbk8Oz4sLC3zQHPXFoJWugBTQYR9d5HjwM434cU8wdOoHTQUdNOwpQZ/Sz9ttHLDzAdAhXxY26Xe2aQ8iQxAAABYY3gvYVjw37n54nMhAM8AvgisAALDxAbSw8fj59ccHAzYrSufHwQhCw1V+jxroFYCmfn4Q/O/u7LP91NQe8bl874J58s4BgAW+QDHF31u3nqJNwV+HWdze2+bSVt681BRgu7Ioo9vLXMfU8aawPV25cQbgc/PNHX/4+WUudw92ucTZQDazv5z9OvvBOsE7kU66xhTVNaWgdRivowTxvQEWNRsMfEoAI3e0vw/SX2EhRDvAYYHbY4NFwkwtCRL5EKj3MQ6ngQT4vtdHjNhl0D0A4CFqsonOgiwS9AN0P6AVbl3vw6yszWeAaA1XYQfI3k4pMBzn1eZJfuKP9Phv/A8gAHwQs9HUZtlR8yFMgp7QAECHjW2q3mjQ1PSEZkHkMG5mwwoIeqAV+4pl+fBBzVad36cwGuP6jGXo8ccCsk1QvTZLV//bCXrNW95Nrco8l5Bu3PTvRNNTdJ+Hn0NtHLAg/F/t0aN+9KH08Ies0b99sU7v+6s/px+7z93o5S94Mq0hM8ogm3bI0uD3GU9/On3hmi9IwFqp0IUXX0JPesqTHcimzCXXBdVm9P3vfz+9+jUX03c3NujUe5xJf/PPH6HXvudauvxfb6b+6ik8btaLs+YMudxC6lHcHxQjHKVuO4Vs2NYZBO/RJFhtA3RcbdByZ5+Off3L9J0vf5Ze+4qX0ZN/8tHUOtih9cV5BsqqQM/UMdj7964o+s8K7ezhADenPlqA7NRe4mNEO8BhAcEBwBX2e9oxTxJVen89NNsDY7/GM25t7ghbZhJvUv42+pCoYcd7PPWoBqYh2NjKNl5j3UzpzGr+L/t8BpLIGgHrHMAe/AF3/nV7ZxbIzr4BfIdOurApFlPmANxDofFVpq4ewSxKso+sgW2sTLYE8DQQ0rk9Hi80vJAZBwBubA7v5/MGJEEXQDYEteL3osfImmGcGzwX5oYrAVRuA3tRjH+yYJu/r4FziGXwP2iK2D2Hmb3kU0xuQ0A21pYJsVPRPeOYuXRTmWxI/GVZ+d5Luu0XGoqVipPbiJUAxUBktEYAr5bENU1bmZ/yuYkaV8IyjZUAYj8x+LUIxP6Nnh9QwcauaNpKJUD+nj6IjmssywCP9mp2m/3XM+Thq02TDQd58/1Ze8vu9mb3JreBpHO0g+GRrcTDOCxsaHIK6cSiuDbOkySJ5Avl6vgykC0CSem8Zq/vdYXRyEAHXyS/N8Y6/xsOUJZYkIqH8koAmyU/v7Hiod3t8bW+EqB0I9BfGJiISgCcbWa4q6QCZSVMU3sfGCsqQuCjURGSrq8i25GYoUKwAxzgEF9OT5oUTn60/nCNXQPX4Xwy6AnI5oE9tiX19umhnK/lSoAt9geWCDH/nt7ZPkeeVeQ22EfPSym3ffn74S1nv69SSysBjq6th3ySHazT+fEgh/joHT7bcEUIYi8J+nPW6wFUqQSQ7uywA/Fd5d0EPTjHh2rtLopmCxwPO+a5PV/wAw4whWYmfDRA03IQKc4bzgM16lCvdYIe/SP3pT+75HdpaWmGrr3um3TZldfS2971YWrTLA0qk6EsXsggAtYxk+2gTj3qc5xovkv+Jr+++TkVbgTpZWdzW+anlm/qlrNCA0C5Kck+g0ALcxC8l72gDCzj+VJ75yqd3V06yl0lJRYuS4R4O0JciEoS2ABIC2he9ZXrvkyf/sQn6YUvfCH1EAppGbWMO/oSkdto0uraMtX6SeKvtFGa+CCR28DaRJVO1t7T+fHj3VcmG0A28+35tRg/wdZXtz8QmaqV5UOBbCazgJjQMxqH+T2LBkEkAb4CO4B8ih9nWSkmxot1ge6izGRDw6AR64vttS8gNkC27b1dlcLJdoT3Y04t2JhsANlErmycDqFaGeRANvZ3ff+sEWRL5bwwXlQCIP5G/MT2buXaiOGrEf/wCRJclwHZdpBqyH1Fo7KDj2mywbGXl4fFD7JDBjZ5OB8IR+NaxeRzmdjguByxDcEpjF3oepJJLA4uZbwWUGORWAYOHRd9t5ei8ELQW+wlAJ/QTXCTA3crFy2/r5VCyujBfAIAiaDNMijFxh4DWvwe2cnd3T0ue7FNAayWlB2RW9zIvCDb44JEWLLXg0s3QyC7mFcrF0UprsxPNljzhxL/bmAHxzcsOJgUl5YpL84eogw8wLh8uWgWLEgPVfF7ycTCDqCTJ8GBD9rNPrMHuehuQRfGPKIEpQjYlT3JgX3qpq1MEHaAv0lDWQ+Y2PzwgbUirCkcpBhMDKBMBL0s2IzBmlwHph8AHekumgBHBdiTD4aRqcZmC7YMHxqt3C6LVWUwSYyXg4N2K4CJwV70NZrjiYF5BNlwWECrapSo8ltRECBuddFibf5gPxwkDgaaeVEmYe75ZOCW2eVSw0GfkOUG4OUkYZ1fiHZjTCoNl9n24BRnkanWTBo7fzc/fj7td/AHYK4geGIwEaA6Mj3aRCAFzew6gGx7+/sMJIroOLxSPhxJgQNjmbaaHZpfgB8pBvr9+jQmW702Qx/96ga9+s1/R/XqEmdBp9q7dOzGr9GZP3Q2La4v0Cl3WacnPekR/L7e9taP0A3fvIWmum1aq9Xpr9/wMjqtRoQiXgnt4pj/7atfpSc84QloI8nraf3oyfTRj13F7zAXfCo4c92XvkQXXHABfem667jMpV2d5EYMf/Tnf0evv+xT1Fy9G7XmlrQxQ9K4QD161ucNP1DGVS//lQIf/v2aL4jvXzqPIoibHnRpulunhV6TOrfdSF//zFX01Mf+KP36L/8cnbQ4QxP9ritbEJDVwH+zfezFFvwhm8p7gtqdsHjF74D1ibVvoDHmFswTJCVg79g7AdB5kB9/I+cN4w9G/4SnwDPtbO/RgmqghjXtbIlB9MAa59ni/RP3hmYL9nhvr37mvbc2n4dn2Nra4UY6MvfRbv21EnTL/eyr3RHdvskJfqo8E1v3QjAOeM5M94+DvV1aWVoOTJCi/dYzm219NhttBsCRKPJ2UmRhcnCRJBwYD43mAXdyLpof+axkd9OYBnsR7AAsXMhXyMEnHuiLxs5ru9tlIAnXeoZzWXzA70fHu3Owz2t0slLlvcizLhkcVkYwxw0ABJVdjqQo/NzMrDC8ikuw3Yh1IWFl7B/sEoTyUZ5vX7l5zSSpAOZCa6rOBwyAnyzvMQpJBLjLMzig/b06La8I+9LWhr23kN0wwFjfJ+wCgCkOC0iK4e/T5Fb6TgTEHnA8iz0FBzG+p64nnkceQNTK8Az5sDY5WR3t3ZI2sjTibPkkLncX7XQCuMK5rCE4pE9Wwx8sLS8wAA5GUi75q+MVRn98ahNXlwZizg70Oa0SAP/iwG7+Bz7E5DbkaQR+ycyT7hzGfPfxE7MkmGWqvq0og+HsA+NusBYXNG3XqOqrQYoWlv1MyQBgnWOdsB2MZPPHncbi6KMra2EtD7ud7Q94VjBX4LsMbC26Lvp9YT0byIb5RTK2LC7NJm0EOOgjjoam7XI8T5WNVeJ2nf1BRVimVVQCZJn7FgeX/QuQDXaASgCuQBqxrM0/w47AAMfaBHPF9teiuNu7CcwPd5Xcq9P6WmSAl7sSA2VkJgGy2RnXz41/Ps90NJAWcXRksg0/pyKpBV88OWjRZ6/+AP3Zn7ySXv2K5zGzbWu/Rs9/6e/T1dfeTL3qCoEzTxWcfSVp4t8L9hNss9iLLMk0yvZ4P+n3aHsT56nxJJEMWOGzzb6AbIsqhTPu+wTIhr0a5ylL2gjAaUxB5/OczBCDK9Dimp0JINtfvOXP6ZKLLqR3vOMd9NAfebgAbdokKIJsosUFZhmSU4hmQJAoOtf6ObMYEUkJFrzXRIj9TZ5pn3H1XMotchsCspUz3eW3URJpwMkXY4BH5riuGQMPw2AVQ8B+u7/PPhuscw8I+r2+yC6EybarchuaTFVANQvu6xh078N3ANnER0sTgnRe4/cRD8Dcwg6sXFRsp2wDs6RNnCesTTwjMxoVZPNUC57P5EEZdPcgW2ikJmSQ9Pr4GSa3IUlK4E+ZhEbBHhFB5QH3BED8hOYZFd/4QF56NgTGhexsBzWCsDG0WjC5NrHh71M6t4I2/aowe7qhK5IZni4qq+nu6+YeKPLiVEDf5cxLYKBYltLMIPuSbC/2jQ9S1LMoI2FODIAONlzrjmVOJDWaKCQfD+oobRWUPwr3lhtBBNosE5sRVw/bp76PghbFeFaAbNBkC5oiwcjSo0zkM+A60eKq09qKMLWqeFEjCCK4Dk5aggPpjhVLbSKMIkPQz1Phc+RtwOxhTbalhVz5iT8mypzL9RhWbHwgpUhZx1V+8MZ4sxm4IlcTfxYOb0Dcuz1lSYhgqy9Xzn4KQCcpJxEHLSAbo/zTMxlAR67LgpA257iOgwPX+MBsb9ioeQPkd2JNSSw7PnxeLGiAhoCUIll2PHs3+CTE/Kn99wbojnWC9RJNm8/Gm4mH1WkbcwsftnuwnylFGnaWsgMrNhHuiqRNSXBo9IFkfo4iaIMZR4kzr01oSQxhqPqx4zphy+yoJps4Zj/eomw1xoJ1ApYNygRRllZuP9lN2uzgYL9Ba6tgrmS3jXSuZE1indRol4iu+PI2/cEb/44OaitcqjjX36fbb/46Tc/W6Lkv+GV6xKPvSf981Y30Dx+4gtq9CerRLLO31iZa9KvPPJee+vDTuWQUaoIhIaI2+3u/+7v0nr99t1pxlZ7//OfT7/zu+TmQ7dixY3TRha+h973vfeJTECBWa3SP+z+IXvoHf0zfbk/T6//+Kuqu343qtWlqV9GQIQXZ0s13HIDNrKCohC9rDynIZldir6gN0BChRzM90Wmb3DtOX//0lXSfkxfob954CZ20OMUgbyVXSpJYIYCOqrDKAJQZc9NANln7eRA1AMMtYTCB5s7r1QUkxd5W/A/vCye2+FAtDGefa80mDAyoU69K+03x0ShnS8HDIj9kLC2Ac8g4g5kBTTb2BWHtZ32sgUB2mIdUArLas7Mo1YogWwgSEyTarsM4oWGJQ2MAgQwskKAlABbYQwDSCcgnoMzkVI2TEgwiJQ+XBo2YelwPQBAsUw6e9NXZtdlXKV7GQBIMB8Elg2wTEzmQrYjxbn4E8QESMCyzgGdQoJHLZVxiI1o/z74yf/dEq1NBtvQdetBSdicFkdpSJik2K+CIAYLpWA3M6vJmgeTCjmrSZG27cAUryIF7A0TCMyGuMA3dUqBNbcKSL3ifYLrjHnyfxGbEICMobSAvgD3cz2w2ZweOzWRrhff5/iADgHPZWUlCxINWJkeCSglhEWU1isVs4xHH2w/eNRKyXC6TuI0o15Jfpfg4+CD4EWPC2N+nYw7ZfH0WHMTwflnDy2juCrZ5ANAqBEzeo6INXxBf2p7p2RGpxh+ASAPgoaEDsEvKjZV3kQFlFexzAZLIbtRoDwAvM7xkXtNoKzxD8nlg80tSVL7CmvayLTrplmTAv/B/WJuo7ECHPm9h6ZuwexuYCH+A8kvWYEpjEhsfkjDMqBISAOQkYANoHIXxliXh4r3F7+H8xn5vf5/9QZqkDH+v/jPMHK7TaiS8DzD9yuzcfL73Q71+hfbqB7SyMK/7iewLZTGfgRx2XpiYVH8wAvi0eDZU6ViSUsH6MuZ4Gu8BRIKPFi3T8i8P9uGezVaH9835uZkMmOheI38Ys1qRzGPJiTq99vdfQqtTu/S0x58NxU9q0Qq98GV/RJe8+QN01+97MOuyiV6cB6HEP8Bm4YcADqd2UARGev+OvRogkrHORVM9yvek+5/YrLDORZNNK6B0isruZ/fsdPvMTFw/IpUvHAOFSq+C7vC6dnG2wVgRR8/CTw8G9K63vp3+7p3v5CTH+y67jNbvcjJ1wA7VKTIfWm81eU8BfsD7iVbqhJjdVQFg/FyVAn+P8xTiJ2jaopQ7d17IjtfWNXyBJUKgyQbgU9ZKtorF3JbYhvDo8R5TTdus9eXjYXtOnKcwBi4XVSB2iOkG8NwqAUTTVqorhq1tdg3MzMcZdy8w2ZwbLrmteExcb7rjVgmQAa4yV2dB13zjzWJwLr/eRG6jo3IbMtYhmamw/cp7OQ6sg5m/IlOVjtcafGLuWFqCzzEAPg8UZFukyq52Fy17KSnIhuCSdZ/6PaF7JmCQBDNqhIrUAt3ttbvaelyWHTw3G2dJNzADvTzIJgtZyxeNfWSLXI8SNsmg6/X7ku0xIx9Nh6xyuYMH2QJAN0SY1haLZ7KNuo4drs4Pd67b2ZNuL5zxc8yyklSlzfsJOKC5OQbZ/MY6iqKK7qIi2AqQLdvogpd+AYGGtQsqVRFTZlHtCLLxay8xIvmoGjOYun1lNPLmVy6MbQEZ7pc2PpDyrmKGTxiC1oBnGh+4zEk6Vg7wAqMNgYxocaHcAToIFvQXPaM/woLejOtmp2ZoljOxoKaOWNQ8aOsqKZlYMGqGzWm0n/+fvTeNtu2qykX7mmvtteuzi3NOAghJQDAgUkopwuUC0VAID5siCIIFhVdRQLjiBSFIodQCIWCkiD4QEK4S5b6LRUAqEUGpa9AkkBCSc3ZdrL3q275ejNHHmHOuvU/g0d6Pt1uDk7PPmmvOOUYfffTx9a9/Xa4VmjvKHaAWxSfCMBRVtmDOYQ+ikN1uYGpZZonHg7PBODALNZdHXDcmgGwAW4XejDyy3CV8LrMF+z2cEEpb4cwtOz5xfFyXYumGYxk46Yok96wA2t11GJ+U5j6ZamyWhWc1O/AAeJ2d2+Zt69o3PuCkRI0dJBBI0eRNYX9fNATyTTPc23W3gs0ZyPb3n9uiF73xnbTbWuVZmx3sUNHfol981EPp/hf8CL36DR+gz331W9wiftRo86G4iQYIw226SfuA/uKVv0VnTxEhD4fVLQdWCfIRBDzggfdnEJnLHaam6e//8Qo677xz2Dj6/QO67LLL6OKLL6bO7l7QOjm2ukLP+N3fpYf8wqPp2jHRLz/nzbQ1fzPqLpygbjFFA9CuXRBZ5UZyQLX0+XA4qHZCvHfAOq18Ov+YXs/sHpTLogMpgLZRn2YHe7RwsE6nvvQpWupcT29//avo3JuepGYA2bz9paE5g63IxGopkmzy/uY1SS0wM7TxgWg0yr5pNmZ2UJW54+DglAreh3KHNDPonwCvjiQBH8L2O8xks6YktZpa+gXYExB0WZBYmfXLxlqGOoKeLKZMEiTa4ORBvh8z2+MtEWJNinzZnpWjAdTw4ICBbKLJNs2Z2Kpsc3l803JR6y5an6kuB4nwl4ifqrqzV1mtHDglE2uabADrWVfEAR5VpowZtRJeKXeQ5jQydp65nvvOGCRiLcTseL39yP3TxlFg9oDZJD+WKKx6S7lOEiGSpJTGUZOJbOyW9OsBOqD89+TJk8xgkm8rJw3DAV6Z9/gU6z5NKBcV95dqJ0qZoDQlEd1M+fEHzapDp4ErsAMwwKcRPzVUq0kXssWS6SFeEmm+EgCH6roET+5dYAdoWsYMr4ZIZlTJDuSzw3OilQD5oboEXjkpBGZj96V0E6VafKjWRmD5IYiBI2Wd4TnR+MK6SkrDIOZgJf7C+1D7PgZX+n1mQ0qDkHIlgDCHs7lSkBfPCjswVr6NfxXTxuwLYwDbw9rEoXoS27NqPnFPAdmEmZzbj7dx+zeAibA9jJlUzFTHwdF/joSZOEYFi7DyGWQrTUTV7ONNRccZPki0jQVky0EruxpzKN5ARikH2apLldN7i21JUh6JEPgEPC+vwwydy+2wDmSz0MuSWn5/4dyAamuDCQn/A4AkAWn1/gZCm2wRs6uRAO6PhG08p02udFpyySBmolFf4ovRDv3Cz9yL/vC5T6Jzz8aY9ajXWKJXXfJuuvv9f5EueNjjqd+YZjEHHlGTYNK1Dy1K/AjpRbXa9N88G9NHGDbtWGPciBBluDysUr5dZU0YGyRQcC0AZU4ShXgtBcFDt3e9kYHu44as6+XFY0EPMmHUOrQT15gmGH6N88L8LIDhMbWHY3rnm95C13zxKzRVNOi67U169Z+8kQbtKeppb0Tx85Isgs+0SgDWyQs8+rg/G9OddypjnW/vSeUd63Q7B2+mWvO83eFAwNZpX8WU5nzgy8PdXZIJTD9em2Aba9Iml6wPK0XvDyY35qQoWqztGJI2YZ2UoWL2s1yJM2J9bAHdq081fo+xtYZbdzoHITnlk1pJXJKtVbw3zvKYEzn7VVQtaHI23cPk2bA2Ie+ByqA6ANzuH/w3n+F61O/2mPFpvil+f/QgybPrvNicwN5LhAdOFjgFez5biD+IcmWzRwPZhNMgLWYhBgiUP9L17HX1YY0JhyA6B9lArdfKcGb+VLSMDTas9NgcZMtBuWD/jiqIl/RMNh8ImynZwoGR2uDiu3ojdGrcCDXDQdjxkO5PVhsNh2dCnbwp6HUAavIf245MuPf4CZQJ8lI/UrcgvCfE2cL6AgAAIABJREFUAOFEZrTBQwiis5sFrSwNTrtdBCRHB9nwXFL/DgYTmGwpyFYHPHCgYJumgmxcYqHChX7+/CMHwdaiyQsTTC3uXAcGkwqvlgbU/0IPcTuqJbHAWhIpU7Ou7hxfgypq7pJ2Ano/UbjX24/P+rIzUnvnwJ1BtvpuOD7zLMFD0zHZYAcj6UbpnLm8nmx2fEh1B41Ta5t8MGZ6s2qd4NO5vYesuo5P56DLZRbQYJLPez2bihFWJggO1gKyHeNN195nUuAf/MHeHm/urCGnm14cjzRsisBVwYd/AOAMQlqwXAFc+SETN17Q5jYOcIWWDUtNflVmPdXlS1uPe6Asf14IZ8q1wmuEP0AGDoGwdZWsWiN+vDTnxZvmoS3og1jemFCiBTBnp1HQ5Z/4Lr3y//5b2mku83PMjbbpt5/8OLrFD7XpFa+6jK7bHrFe26gQgG00GlCLujQ73GM224X3/BF62uN+ilD0B8lzZLwNaMPb/dlbL6MXvugFwWc+8AEX0Jve8mb64BUfoBe9+A/o6quvDkZTNKfosU94PP3mM55J7YV5OkVEF7/3U/S+T32NRiduSShvFRZbpM1PWtPmG+0gmnz2kENDA5PDpZl6lfs8z4GaHZd26YEHgTBYbTPDA1rq79CJ/gb98oPuSq99/rPokpf9Ed3x9rcL9VreTnk/AQCH8R0T+xGU2RjN3a/L3P8lAC9aj2tTkpC0Uc0VXwqQg7T4txtUVJu7Irk1Urpf8BUCduzvdag/GjKTzfxN/ryJHas/sO5YodyhRrg37oIRBAndRRVk43UWQAcDaOzz0T9IuYMkQhCA24+tbV6NrNcSmdHhkFHTgr60H4VstNy/gy6z2vjAZzVzUC7+XZ9b46dYCeASF85PV4Gm1vgAey6zSz27Sl+6ChSEJ4KAcwqyxfEU8Eju6JMjFj8hkSpd0mJS4rDxQZLS4ic5iFUnmAL8ZmAR6/2I3AYAnSw+ry3zwbNaktLiJzleVYfheeONtYrGB/n+yfYTdIlkwGOSErzfQwBBMIlG4nuwL7AWF2QW2vCuchz0SbHo1+IaYZkFZZlamWA+RhIXpB6UAYDQ+GCFpopmBbterrHr/Z+bu+jKXQRNNu93wnrLjbZosHYhyv1MboMbk1RL6Cb3xXviYGNlgrEzct2xSnZcHFu7gz4DtabFVTcvfpxMnQc+Ok+ECCBvIGg854T4i/V3JUmJ+fSMfx7POvYVJybAkjjN0hdynpq088X54XPG3i6DbHXlouk3SbwIqBJ2ILpP0Q6qxkjeT+PMBsA50sZRTdVkK9tY3dwGTTbXOMpfbdfl11u5KGInMDetzNjGyZIl3gYNXMGhOq8EqB9fJ67DDTCk8y+SEqWfUiweQRnIe3R7op9qwJWf1LBXMAEF0GWfvvGFj9PvP/3RdPHLn0kzdAozRL3GAr33/f9Opw9O0HNe+AbqN2dpNJJ0J9/egTKhlFtZ1XWl7pZysMQk9k0u5V5ZFRZlIgTPlut2hHR8wByHjwazrAok8SAr778KOgCM5jLBlRMx5veQno5tzqTCmRPg3NzMPM21WtQejOgtr/5juu6zX6IH/OT96G3v+Uu65089kH7tmb9D3ZZVdch9YQcAO6SkX1CM3F5yxrPJDwAA5/LxIsJPlQ3dDPzVWKPT70m1Fljnmliwe1aYD/8T7wCjEfs9bvLYKLTyRYHTqoODjVch8jsgQ8zMgGhjzevk2lhRFnEOa7aHe+7soZnlYmiUF561Arz3IBtIAAC7RJ4oHkST+asAxD3IZtr8fp1VMeks+oDfg8a+sC+rf+x68ye4FuQMZhvPzmhFiJd3Sc+b4f6WfNmVSgBLFB3mEwyk7XUHNILsDFjnu71e4t6DBpN2Z7RgBZsRC/cupSBbftMYhImTxvWdDhofDMTYTaMqD74yEEsUgcYckGDTnGJGjbCfZE7T4Fv+zXfHQuMD2YiqmGxVU4RnR1ekyS3o7Up9jpAxLWhne5daU012QMG+Kph6wZD5Pwru9Bm7Y9lRu8aK9NdykK8D2Sa3DsZ1KcgWmWs23znrxjPLwGST4CBlsvEUZAT9GKAWtLe/T0NlsqGphF9Q/vAlDlEycHgeYTBtcm39NHdRrQ/680OcB9n8iB7W1QQgG0ASDtwZsa5nP/kFxBoCFV2R0jkvs/7wnrFcVEA2f/DxhygfBNv3rq9t0cIiNEXSctG8/Ds+h7ip/c4BocOogWwAB/C+KB9mXKKADhEcd8x04f4A2bA2ocHkQbZJVmsgG2fHxwqy1TD2gh3a4BaiTbS+uaYgW5XCWXVNPp4JIBs600pGXt/H+ZM6f3CgNHdjsnnRXrlcHtADrvybosltrqdmpIOhsS8N7M5FX41JCfvBofpgr8PM1gC6lxytbjOFA9mKgv7yo9+mi9/xftoultg/zI/X6ZI//m/02tf8L/r6ldfSfmOOGs05YQ+IBDO1Gwe0ukD0oPvekz778Y/T4x9xIT34HrdgoA1cTGO0QXJ4PBzRhRdeSN/8xtdkXTQadKc73oU+/dnPJGUg97nvT9JzL3o+nXfr21CHiNaJ6J+/uUvPv/Rd1DjrltRpL6oWWzXAlmhLsPFn26oLNuVf01NKlXZGsH3eO+oPbTyvfCjkownNjnu0cLBLJwZr9LJffxStjnfoyY/5Bfrdpz+DHnTBA2Q/Mr0wvYmsXUlO5SCbj5kmgmwHPdo7AFsGnetq/E/Wgt4OVNa5znx00Ny0/bNk8NUgm9h7xXg5kFe03CQ+yEG2ktlmvwjCvY2mCPca87cmqcVjrftmfzCk9a0NOuvEiVJXLeuyhaSQHRnkWiRpGrSxucUBEBIhk/aTkJxS5v0BDgv7e6GbYC0L140PEiUWP0EqQZgHGtxlB3FvD+YvWeel11OGTgpa1YF7AG0wLzesIxGCcgc9yDtmfJ4QsXvDhnZ3OrwIJOM8mfnr95Qh66eu0YnjcoDLr51k7ziEFXyAE39Ztf9587Hxwb4AX4t7yk81sJeannbl3hQmW5DbsPHR+bM4JL6jgDoHPesqiS6zUg5Ul2gM9meg+9oaV3WEtZk8WHz2EHur/2M7GA15TgBaSRIu+j1v57ZOBGQDC1m6SkJbptxhTR4gPVrLWrFKABG8l7FlJpMXfa7Ym3oj6fx78jg0bSVJedj4cOSLfVMF72EHRxG4lrhfmnmBoYryJ2F4pXbrd4hgW0WTEywgEOAwBaYW2w/EsTO2qF9r5t/RjRkHOG4UY11/3RorJUO0SzGejM82y0vCQEEccUhJJNuDym2gSseLq9sUVJ7HNfmL8rDNTSkbTjtAI5mkK8eSEglpQc42XCbIXSXL4+rXatxnXSXAcYArNgPRxu268KcK5eMTsAOUxM5Ogz0nMTjiJr8W/Xtj/Ico3ez1WJPbVwLU2Z75SfaF1vjgmIBsPgbh67MOvuFBigYzwAH2S1OSvPTOjxdiij41R1269DUvoO3vfIp+5TEPoDatcywGkO0L39igN7/jY/Suyz9KPTSw4ghMQT9NjsM7Yh/CGZftACB+BcPZgB2JlmVPgN60yK5Ak027liaLQ0H/0JhE/QO0Xnd2NREieol5fJpGYfiElQlCdxxr84TTZPP+qzoegxQKnnVhdp7mp9o0PRzRW1/2arrhM1+mC+5zP4Lm6Ovf9lZ6yZvfQLe79z2o30ITMDQjjM1prDt7aT4rYEKJn6CXKI0PRPBe3iomaKLDA7hlPpiTU6jaG0qSMgDCJT211GEiBrLGB6wfx+XjmK9J+1gEXa1cVBrfCYgb16D8l8e7TEcQ9opECPzlFN8uzl4dWcLiS2scZZps+Rag3sT9urpxVExUZmQtd6U1gLLGUQDdrSt39X2jvWK1IVENHy3d2WUPm5TUkDUzuVxUxke8ivl4W2sYffgfrDWekzMB2RA8AWQTcVBxeDnyGIOomE1EtgcgG6P8NSVe+WAZyAbWFMplALIx0KOKgFUgmw8SwWRDmLCI7DiXQ06aDjWJ8ZjpzTgUncWthuu7X9gCiCBkU7oitQXlZ6BInzcPftJNQsGVnT09VEdy72RW0CEgG980spL86+cgmw+ADgPZBpqJPROQTRxUQZ39AxoMRbg3bzUcn0+cvgW3KPexjPzq6gq1kYnFfGbZ/KpMPu67vSOZWDDZ2NkEYcdqB2bP0euLxtCJkxIk1tlPblYJyDaLVsPpJ/JDRrSFWC4qjQ/OBGQraH1tQ0E2ZDMiE/IwkA1MNs7ELgmTLYBsCrLzr5QJAsFWaz+Kp8PazJlspXXsAkc7FB0FZONuqy4zz4cFBdm4m6AJdmc3LB/i5HsQHKAsg0H3Edo4a3ezCW4B3wWQzboiyTpJ7SbXwgk+iJpsP9NzCBJjB56q+Y8sKF0n3S6DbCurAFd0UygNbGT2oFx02Cxokxr053//DXrTez9Ee60VQtv4ufEGvfA5v04f+8gX6IMf/jh1myg/AN2aoRH64VudQw97yIPo/B8huuG7RB/6wCfpa5/5JF30G79E97jNEsEqEFYjzOOOo0T0sY9+hJ7wS48PoJptLtgLzj33XHru836fHvCgCwjFDOhNt0lE/3Z1j57zmrfQ8OR51JtfpV6jTX3tKFqV4asC2SqhMW8kOkZJMKXsibqMufkm0VTQg5WuWck4D2hWmWw/PNujVzz14XQWyoS2dujxj/lFeuTPPoKe8IQnJGLhmDLptCvgCoNsc/PUnp6q9Xu5/+JS5TME2bA28Q4AfE+fQhc5l5QoJbFygxJ72tNy0WOLwmQ7CsiGeUdyCgfVvAV91fJK96KCM9wFQLaFqGVq19XtgRhbFnDGQf7kSWZGp8xULZNS+JUPccoYhslsbugB7hCQLe4XWjalTLbjqwBX6kvA44HMknFNBiE9yIZnCiz6WvkLAd0BsiHoZ5mOCoCj5FcUZDu9LgLOzGjUmMD2QQsQ03hEJAEAsqH44UxANnwPklMbSE6trvCh3DTA8nuYvRuIGcDWwGSr3v+8Pck7S5JyZ2uHWecSj+qYAwzSQ3nd4Q9MyCqQDUkmDp7dxs9yGVpymMptVMtr+Gc1O4JH4XJR1bQtg7Tp/hKBNj0sgCXBzAMZn4labPoAYC5AToIrAVjnrAo0TTP6tu+DUY25Cd1FJxz8PKAEDSZokuIAVwWy+ef2+x+SU0hSoqSaNdIO0c8JNtxoih0ok60OnPPrxOwngCsOZAuadbanVDgyjg+6A+n8i66Sbn3Zxz3YL2Mq8Qhe6xQD4EhSCpsorBFXCuyBPv4IQMidXZ5D0Z6L54UqXxvXXcEgJPweVwKEpiST7UhiNqKd7X1qtgrWhfTVB575bzbjnwNx9Ma2aNrKT9n2ciCSv6dRMEg7PzutlQAViWkXW4bKF01Ww25h78JKj+/oSSTyNJEtanbAJf2uC735Kr6HJedCsirum73hgLWqeZosh6Kfs0Z4o4aw2NrjDv38w36CnvK4/0J3Pn+ZmuMdahRD6o/naLd/jB775D+iD/3rN6mYPs4lo1IpYaxoGZ+93X1GT9KukhkzJ7NffAdAIHQCBwAeK0LqKzv8vslEEiRCZgVkK89nrLQxe8C49vtDblomoHujXMlUozmOayERA2bY/NQ0zQ3H9OY/eiVtfPardOE978NP8MVv/Qe96yNX0F9e8X5qHT9G3Sa68EpJPxofrC4t84ILndKdgQbfwzWjAmzhnjec3qAVNCUxRmOWnMxBW/PTBrJBZoEbpeVSNtl82LIH7oD4yZKUk85/8hWRIQ9mPfYmnwgpn4dztrpoOxrb2Fdr4dstXmKXxjiI/MjuOqbN7T1el/MAvByIV6Xpb8+LcQXD2SoB5Lp836k5lwN3WN8IPQHMr5bPe977yDqxSgBgFiEhVtM5Ol4tfvp61WSb5n1T7N3GR8YjBQeNLcr7JhNJ5iPIFp1l1SKVvKIPEk2TzR4qOjn5TcxsFMyWGSjKb9MUjdSYabGkwx5ewBUB2Vh4lcUSpbtfsvnYpmSGoOWiVSBbPikImjjjqq2hOUjc3uLGB2cKsnEGbhodN1KQjZeE3jgvR7MgcXdnTw/VEAgod/tMTSfquaFclGmtKuDMY89OTG5ooKRdb5u8lKQhIw/9iriB1YFstsBgRFYuig6aeRAdnzMy/YTaLbRWOHgD2fwBKsxLlkH2TDZsmgay5U6uZH815aL2fBAt5+dyXySbifwCwYEIdUrLaRH29cd8XWwuk8HjHZhsU1mQmGZqSkGm6rxAnwgH1TxIjAfIvFxUvle6IoleIjuumqyoH2c4EQ+yxSCx/G6+3FhcjTbAyMpFvT+Q8VAXq6AdxqcOZJMxiYdjb/OwAysXBc1dScol+65bJ8YylQ59MdCze9qmVVUuipbTaD1eBbLZegvJBmPTKsg2OzczsVzUGo5gzfO9G00WT60rF60C9RBQ9FBuVTTote/5DL3ng5+lTnOJO+9Nj3fokRfen+5+x/PopS99JfWpxWyBe977HvSgn74nrRwn+vLXR/Thj3+STq3vEjWbNNrbo8Gpb9GTf+4h9H/d9zxuhACwjcX+oVdGDXrKE59MV1xxhepyEh9Un/rUp9KvPPHXqAl9DCLaVYDtnz5/ml7+Z39NjeO3oMH8MnWKNg2KKS5DkcBm8o8PwnnubIzZxpXhHL5C/KeJuNq6yf/MbYs/77ruYa4BsLXAHBnt0kpnjZ72qAvo/rdeJsArAB33tnfo8U/4FbrDHe5Az33uc0Vg2hjWXB6GZigNWldNtgRkqwO9QvZYuyKxXiJ89GQ2kfd/sm9mzN8JzDAeC/WXu8jAoRTJhP1rNEFzfwuQjbPj0BUtyqCDB8DiXiRBEA7GjWaLFuZsbcYYpA5EgOlAkw0++sSJExXjk8Yx/hBmIBtrcU1rUuJQI9SMfK/PGjGrKwqAHxp8yxdj1Vj8lJfwVt3aM8dZuPegR0sQkWcBoaPEBwKjY68GyDbbBMBbjgfSdaDPCh2c3YMzAtnseWEHsHcG2bh+zuIA+e7y4cTuWXDwDU0uKRc9M5CNmWxIiNUlJUobgyYpFWQzuQ3JX8u+lSbWlFlv1Rk1mrZVSRR8X5jPQ0G29EFD0gaHhf19ZqEsLaKLXDUzrApEghYXknBI2iCOrgQ6auxfQLYGHZtDsjqCymXQMv0CdOXmSgA9VAf2QKkCJa5TAXS0EqA9QzOzABcmsTniPdNKAGmEUuVzqu3dNG0jky1PqlbNK37XQZmgS1KmQFs5LWTvmIJskNuI8bIfZ3te/Dtip6r46fAdNFaE4LxgIJt/1rqxmgSyVZlMbn+Io9e3NukmJ04k9lPnbr29S5JymjvCp2eU8tV23uRugoHJ5kC2Orkfd3YUkG1Ty0WtlcfkjcHOS3zG1aZuntTB4zdGb3V7M5wlunT62q/QY3/2fnTZG36P5oo1ao3BHB4hpUddOkG/87xL6fdf/Ca63V3uR8PxrAJswgw2ORLsQ7AaaXww2V/6/QQ+ZGtdqnSsAiCvQArl6w5MxPig4opL+nmvjpVlk+bTQDaAwzjbiD+sWdcObDPG1cbGpoJsbZodjOjNL3kF7X3uG/SQe/wEtUZj6jaJ3vPPH6De8jy9+M1vpO5UQb2ioE4fIFuH8QNOrPNGrMkTY0R61qmenZkBriBbG5q2R2FGa1ILdsCdf5MkZb0NeZAN8cHSapoIqdtP5PeCy/C+icYHnKScXMXmcRmR2xB/ACab9yO5f/cgG8dP23tc0i8g2xGY7hpfdnt9bnwnZ9zyflICB108jD3MkpR19pP7H/YHTtP2sDiaTUTH1uInMCFRQXeYvZuvxLwcGWSzEia+caPgTp+guXO5A4w26zYUSqZcMAWXgpcEyAYQQH5S+qx8v1EaDaGNQaIH2fKe5VVADWde9g4YL0Gnz4lMNteyFoNk5aKWealfYHFTZCbGWJhsBrJZXf6woeV3h4BsAAGkPOyoQbSM2ca61o4ryGYH0rBpZtR1HOKFySYOiLs/nSHIhnLR1WOguad6P5M2XUaUFWSzjHzVorayJl8uiiAR2jKeyXYmIBtA1LApGAg5HiYAmz27LVIuF93aiJnYQDHNaa3yd7+JIWODBgRpJrYeZJOFbUy2epCNV06YT9se5bCQg2x1gVcOsmFTYJr74gIfipitlpX8RscTZ/jGgGzWOAMdnOrKRfPMb5yX7wVkk0wsSrlxsA7ZjGSzN021+I58kAfYurvDoDt+DttwQ5B4BiCbMSasPDpk4JYFAPf+sg5kGzSbtDYmuujSD9EHPncVdaDJ1iCaGuzRycUGveaPfpFe/fK30+3vene6zwPOp86Q6BP/fh198tOfo50+Ub8xS4PGFGdqIeg/3e0QbV5Ldz5nmZ72hEfQzeZFow2QBI5p111zA/30BRdQv9+lRz7ykfTsZz+bVk4ss/V0AUAR0Q0HRBe/7f300S9fSa2zbkW9mWXqNtHoAPdxzLHMcdRp2cSsfWQm41swJrIBSsmEidUeNle27kQY2oT4ZZ0ai609OKCl8S496LY3oyc+7G50NhFhF+MMOYDE3Q498UlPorPPPpte+tKXhqoOPJMwXwCyuURIUGBWf5CXb9aAbIcdNr9fIBvT3NGUhNvB1wfRZwqy1e0N2BekK/eNAdkgeA8GUxXIlt4xB9nAYJqfnaGZ9uQgMaw3K3u5sSAbmBkaJBrINgkE+H6CbAgSZwrRzcyTbn6U4gH3/wfZSowXyH7opsrgSndY2TjqUJCNk5TrtLKocfQhB7h42Gmy3EZ/NDgyyGb+7XsF2RBjQ6Df73+HgmyZ3MYPDmTbFk22MwLZED9taeOodmVCYxLIlmjaJj6zGmSzHV0qAZZVbuOoIBvONp0QPx22L5Tipw2wTKFpK8bsQeXcR3t/sIVuzM2UyTYp3rfDfBXINsnvHQay1dldHchmDLJcLqHu2SFLAxIAyqqPCl5ysjpU6cg6sX0j2o3FLCOaahzQu//8tfTZf7mcnvbkC2maNlDUxteNaJp6tEKvv+wKut1dH0yP/uVn0rAxx2WwXJ5WjGnMGYAmJ3sOA9k8WMxNCBpgNN44kA3Pt8WyKzcCZOtJHG0g22HyF2BE4XWBHyB5BybbYkvKRd/84pfTwee+SQ+9+71pekA0aI5ovTmii9/9dvr533oKXfhLj6ZOq6C9fp91LLH/hfu5hnCcjM3P5UoIgaataZkeFUTC+HBJ/w8AZLMzGeInEHQYZOPuoqIhWbeWI4glzFaAbNZd1ANcEYyTb8rBr82tXZqeabP+/FHHh3EHBdmOcp7iqfkeQDbb/0BasMZRZ+IvAbKBdc7NvI4QP8U5sZ4A2jiq3F00Y7K5l/Qg22EP6zN3e2g13B8EdNdK0iqtQZFERrFHI6a1Gshmmzxonzi8+Mm3F+Q/zwBkMyco5T3jIHgPkC1hsh3WXXTcJDBe0J2IdZ9G0iEFIBvvu/qyflHz71XwPoBsNJD3GhfMRmN2RM2iqQLZko+6AxwL5avQMZciOZBN7mdX6iHTgr+cVlk06fpTp2pBtnwTjPXKhYpqI0iMNHe7a76IvTNAkGjlDlVMNjlfx/I5+U75O8pFiQXvocUVxzK8b01HHWZmbK7zAS4EiHUGy0YnLDhfLgohyqNkRPlrxwKyQdwRQeJRM/my8TbKTDbVEMqFng14sAwcmGxcr640d4Y+jAXnNiQ7YAg0Im61qly07pBhQ4dN3rqLioZA+JdkPftATD4i/gDCtGCyhe5GNUwb+1Zca+UOhYJsJqZcx6owv2IgG9Y1ysdlnqpB8xAchsyoBAcz87NJuWjJhEqaWtJVsrt/QMvKMk02sQo/hBLuXrNJp8ZET/mDv6Qv39Dn5gZgILTGXZoe7dNFv/MrdP6tib5+NdHHP/NV+sw3r2LAq9uYomHRomGjrWpYKNceUGs4pJlxj8bbN1Bj+xT91D3vSD/3kPvQTY9J+Sigicv/+h/o/PN/hH7s9uextwC4hv99e4Po7z72WfrbD36Chour1Fw+SfuNGepzJ9EpGvlS32BYqecwQM1KODkRwGXkaPOA7p8k2VtuTjAU4VYaaEYXf0cAZcmcqMFgt7N9AqCiZEwlK2h0b/x7a9ynueEO3eGHVuhZv/gAugmSNvruEoSIZz846NJTfv03OLP3qtf8MScfQrk7wBVomS6AZdo+OkibZeCs/KSqG7e3KVmbFUy2Gt+Vg0hVINtRDkUpkw3lT/UMJj/TYGFKV0kPsk1ytLoMtUwwZ7KxGk5wQvEZ/H4SmGxzh4Ns4UlcJtaYbOInJjNt/KGRmWx8gKtPTtnz+yST+WgkOH2CwPYNcZzpc7DcBsTV17XLbHOyhqUPqjE+nsk2qXGGjY/ZSN8xGuGj434jn6zzuXxY+B6YbNDcNLax+cvEbnO/qfMJbT5jNB5pLjVeSEG2auYm3reKyY19cwWND2qSlPl6ExvyIJvIbUx6Pw8qW/yEUqQ6Jlu+4sxukZEXkG32ENAhBYlSTduyJludT4mVANMuSRltG2VzflyjL0k1bfPxKR2mA2NB4oN6kC0vZ4ojhXuDyZY3jkrHsvo8FZOUANnSclGOdrLDv09qiOB9QwS5Mz9r947rTIC+vBKAu+VVgO4+fqsD2Y50qNbxrWOyVc0H78kar3GzqomNo+qZykhSQiMNlS8BZNOBqRtXu3cJZDuEAW6VQaz7NBAAXOavDJpyMpBG1B7v0pMf/2D66fvemn7y7j9E040tKkY99uHQX+vRMv39h6+kL1/ZoZe+5u3Ua8wRuHAMkmm3bANX8HiQRCqfF+rHZzAc8dkG4EpksskA1c2LjU/UZFONxiPG330F2UCUqIq/69YnGOAMss3N0byCbG960cuo84X/oJ+5271pjhusjhhU+4/t03TxX7+T3nj5u+ms296atgd92u12aMlY57pfV0lQBH90I0E2q0jZQXMaBdlEokSrgmpCGltjKBdFfAC2MWQW6iuZ0i+C/ZkkUgTZZM0n71lROQGBpc8uAAAgAElEQVSQbU01LKdwbnE+8TASSxXI5n16aT4zJlsVyJZfYyCbjFErJCk5vj6E4ez3v+8HyFalaetnQpjGUQ6A4yeUi4J1flSQDZtCyMS2AR4cgcbNdeQNMpANVL/D6Ho+KDWQTYQ6tVw0ExFMjME1Ptje7TCT7TBNtnRTKUjElCHYCiqtq6k+BGQD4s5MtjbKRWdCTf6kQ5GBByx4b5psCrI1R2kwURUEIThY29jm7qJBuFeZWmAkeSaiB6EYUT4Y0G4H5aJRuFfdrAbDcX4FDDR4pSDf+KCu5jwKiwtog8yLdK47Oshm42OND6q6i4b5qwDZBFyJIBuDpnqBlZNxxqSitNLKHU5wuegh3cP08ACQ1jRFoMMFJltu73UgVAOMTw4O9liw9aggmwmLIjuOzr9WLloHOnqQDeNj3bFWVFMkmc8JIBs2eWY01pSLVu0pNp8AEjHm6Fxn85FvRjkYjfcEDZtBNtaS0MP0ETd5ZGLR+AAHKoZUUkyn1LrcZ2I9yOb1SKqDfdP9K1ib6LByUYCrvBlycWfUZIsgW7ZJV/ihftGkTlHQNQdEj3r6xbRVHKdeMc2B9RQaGwx36VYn23T9tVfR+l6Pfvgud6ft5ix1WnPUZ4CtKSCTdu7F3HBnzdGApkdDag/2aLB9AxX7m7TcHtO973QHut2tbkWLc7O0sDDH83JqY4O+cfW36BOf/zKt7fdpNLNKNL9Kg+l57iAKllwfDrnAvVzbgQqQjW0fAQo3rxcfDCFrdPoEoNYCCDgScA3/XYwGhCDhYHeLet0ODbsdGnT3qHdwQMN+n4bDPjUb0jAF78YZ0tGI2u0ZKtpT1JpqU2t6hqbaM9ScmqaZuTk+ADdHPbrtzU/Sbz72QXSzJnEjCDD5QsdV5Xxi3gC0PfW3nsZNRF7/+tdziQtYQzg0IlG0NL+g3UUjIFLld/z+ZzT35WPCaLRDkUB71T8eZGNR7axRTH5VDrKhXBTP5Zlsh4FsGM/hwJeLnjnINlW0aG5+NsYVRzjcQIOpCmTDOzZ1+6qTS4A2EdbmYUy2MF4aJB50e8zIRrko7ws3AmSbFCSWQbYm7XdUVPsHDLLB6MBgOlOQrapxVN2+5+3dGh/cmHJRgGzoMgu/JfOSlQtOAtnYDgB8Tv6JQT8SIX3HZDszkI27i06oBKhabzhsRibbDx5kg6+f/DMZZMv326OAbGBJRE1IAwEmg2xgyUPT9sxANisXnWctuDRmOxrIBv0mVuBk5+zPRvF6bz8AyYQlkXZnrxvjOpAtjxPt+hRkw17aSuQ2bgzIhu7sYBSdKcjmNdnq4icDcfhPfvgUZCufNw8H2QAqH1YJkCdzkcxHpU1gsh2hAQ8nJcBgUpDNl8EZKCblnIiyhnSwcy095H63pcve8Fxamt6mFkA2Pa+hoViflumb14zpD//4XfS+D36eerTIcgPSxAf2H8sE60E2AZ8s0vKgA864VqVzY0A27F+hud8R4+9uf0Q7O8oyrWgUUwuyoXwcJbwOZLv0D15CvS9/i37mrveihZ4kW3vNgvbaRB/48mfoX771DXrz+y7nv291uwyyxXVhdmOyI8roDI0eJQY/EyYbP7vaiYFsS9qd/caCbLm91/lLBtl2VdM2MNnODGQ7efxEqdzYGqHYGSdfJ99vkM3vD74i0vCT7xVkYyLJIkRvjlDaqpVlnsn2PYFsW4MDiXMyZxLptdaxU2juEHbkIJFln9IW8N5RBo2jMdF+F/XqfUIL+vFwIGWmmY5aDgowu2A4ZjHAcjecCHp4Iw7n5gJtwJGBOzrIZmAFdF5YTBkaTA6UKYEBSe240FoBsiFY4+CAiU2i0RO6M3L0p4s8lCdBW6bPYqamxYXPMMgGkLIQ5lAZNNEM3KaUi86yFpe5EjGkKpCNW5KjxXqnz53rPMjmg8x8UVvGBjvgDWvSFQmIe+6kc9DLFgkLdYLeDL0fFXCuQs7LmbTYXbQSZMs0PiJ2IuVfBrJFUUgZI2NsmQZbzqSDHUCA9ywHsslnssykDrm9C5gZyLzgoGAgmwX9EkDoIcDsJ7h/EepEBg7BAcbVNxXJg6bYT1HKqiUDFzXZ6piBdjubT4BscEBY1xaQ+OfNgz7eTxioEG2+GwOyAUgEzYKZbDWH1HJWAyDbiPV+vKZIIkztOq35oBR2wOUOU9K5Tlar6Bbmwr3+ffGu3ADDMdlQiphrQubXyN+l8cHMIZpsYfNXJi1AKIArKD8QJlssH88PKtL9tUUdatA2EX3wc9fRCy59L+03V6jPGc8mNYsxTfV3aXa4Q+unr6e9/oDucN/709bUIu01Z2iE8k3tPIVxChIA3Bwi6pJNjQc0NeoTHezRsNOhKQ77wCjmVCKNmy3q4VFn56mYnqchdNcabW7IgO/ne7AeUPVP4ru08Ymw0YaEe4NV1xoe0PSoT1PDLu2ePkXba9dTb3ebentbtHvqeqJRn8GP1aVjrDV58sRxthU+II7AUhuxrcNvoeQBpYanNzdofWuLNja32X9vbe/Swe4utWbmaHlpnh718J+he93pdnTHHz6Hbn3zs7hU1hpA8EHeeQR0nnzaM57JQPCf/smlND07oyyJDGSbUKaTg2xgNUKTDfttFfPA9u3IfIpMNgPZqtZYXaaxCmSrnTTHPADIZuBKosnmyzP8/ueu3dnZo+YRQTa/rgVkS8tFjaFrYEte9gf/fBQmW934eJBtUjlt2IfycgeUCbajBlPd2Mb3VJBtII0PzkTo3DRFuKukrr1JoGC0PekuCkk1KRM8PDC15+2OBGzNk5RHBdmwLnPdzLoxsqQN7CAB2SZo1uXxAUS1JUkpIFvdc/rYlsvDDgHZ8mf2h9xTa5NBtqr3zUG2EtNBu4HnSV1mMB1Bk636nih7ESbb4SBb2tk7784eD42TQSuvyYbOv2V7rY6/8PxIVm/v7kt8kGlYlg/xsTEb7glwBSLVHmSblFwwbSxjsiUgm4/zdGB9Tg/2A5AtiZ80qZ4zUuHf+dlVs9U02SRJeThpweJVD7JxV0mqZrJVxTIWP1WBbFXgSIwxJX6qAtmq4srk3o2CmzRYkvJMNJiwZx7aOKr0ACq7gmQ1d/6VWGUS8O795V6nm4FsNvGiS4nnb3EpX4+u+H/eRu975yvpec98HE2N16ho7FMTFU9jtJpBvHSMOqOb0GOfdBH9zRVfoPnV8yTaQidcnAy0oZII3uOMK/po4r/Sjs7+vGFJXDDutjdEbzo/v9mw1IFeOKdOtdrc+EAqC2Q91sXRck+sTQHZAICX2NgVzsfWHjNb0V10boEWmlNcLvrGi15E469eSw+7yz1pvk/UHOqZtlXQVrtBl/3d39DNf+LO9JTnPpvWewc0j3seAgZGmxU7AMgmWlzVGpb5OPFZ3cBW6GYqyFZ/3zQpYZUAxmSbVAmQrlEHsi3MaZKyAmTLxhjzIuWi21ytVecv/WUe/NrY3GHNzP+vlYuW/QoSYgfU72rjqKxxQX1soefq70e56Fa/5/1/dk/feaXgltPGlklbXFex2sRYEZ6BSguQjQXvFYc3AMGyFvGQpZkMdA8bS3mYBInS1hYHXHZ+SXttd/+iQcgG7GhXyfn5uUBPrR1Q1oPT9sbjMdM2zzpxMjqgCSPEwZe+Z8pkE/c8hk6Q65JYMgJ2QAMumcF7NjlAlOcREFMEudPxiYEGGCQAK2Zbbf6QMLTgzMGQKbdItoM0uq5InTJaTpdb2uYgjYGQ1nqc65RDB578+nI7Zga8FGSTclF2zXVTor8XG5KW05sBbD2sfNNsCl+CTQGHapQ7sN1wp3TpIpiOT3wU2RSiqLYfHwvEfUAeHDQf4Bq0vrnBmR5uNaz6TulxPH1tjCmeB51XAET61uP5AKX3j2uMu8gtHqNpCHWOq9l5/CzhICHXogU9NNmgEVNXuhk3IPkvZq6ETCzsQNuAHzKbtslbuah0rjucDcL3pCYNUT6+AW0+CHWKhR6FSSK6T7H1+GFs2vi+BR0MBsyWOetEtah2fiiLrkJo7rPzs6471mR7t/HBuqwC2fBcFnzgTwAGDJjj/UZEz/vjt9O/fP00HTRVPwcgFY1patSjGeowKPaV/7ia7vRTD6ONqWXaa81QvwEmm9hfeG/H7ORD/WhM6D4koBe+z0DKIY0KCQ5xIkdDhQFnXDVnq4CGNDdQf1ZhI8Zc43XGrLUhtcFOG/X1zy6Nd9do/dqrqLN2PW1/9xqabbfp3ne7M935treh297mVnTbW51L597iBCrDNfir7vi3tbXPjLLZWfDRNDhkmnf8X7dLdO2119N3vv0tuubbV9N3r/k2XfX1r9F3r72amdF3uP3t6K53vSvd7vzb0i1veS7NcXZfvFl/RPTM//7faWdriy554xuo0RQwOmGyKchWFZhOAtnE4DMbqigDsHJRdNWaYm2Zst2VDpCa9NneFybbEpegVNzPzZ9/VjB/Ye9IFFWBbCFoD3WvsTTIg2zJ2sS7Ze/7fQXZbkTjA4Bsu519OsE6L/XjcyjIhimZEPjze6oOHOtmngHIZuCTB9nySoAqV+3n03RepCv34SCb+OiCutirtzZjd/ZDBLn9Pbk7+9TUGYFs8O3Yv+DfUYrE4OoZgmySpJRS7qOBbAjce9Tp7LOmFs/UITFiHch2lLEV39SUxgehEiDd+1CuxOUqrjzJ9hPEzIc1Pqizh1gumjIa88/nr/99A9lKa+z/bZBNBK5LTMjSAAlI50E2jr8th56VieUg23BcMJMtdBedBLI5IOPGgGzGfpKKEPhoAdkq95PMvxvR3GuyeZs9CshWVQlwmP1gXXuQrS5m8+vV7H2i3EZNjGpJZ5ZEApNtSpjv30+QDV1F0eDg957xBLrtzUf04AfentrjbWo2oLEnfgvP0R8vUHd8Nl30sj+jJ/zmi+me93s4jYo2AabjEx4qD8bQg60D2TJBefWH1SAb3rD8nrUgmwreMwB+xiCbabId3V9WgWxveP4LqfH16+ihd74Hg2ztoTR6GzQbtD9V0HXjA3rFu95Kz3j5i+n8n7gXzayuEMglddJL/nxjzRZOM8iGrtxynqqzA0RXBo4yo3Fvn88pSwuQdoAjqYv5q0E2aRw1uRLAm3DCZMtAtknHMQ+ynVWhaVu1n0k5pJz/Njd2blQlADTZdvb3OH6adH6rjZ+OLQjJ6yiVlBqT/KBAthjLiG4mjkXoMtv4zvZ2fJ8EuAq8Xd28YUB7NDs7w0bQ4gB4QmSh3nlYELMHUFIEFgkOcyUIxjy5WkVATMdjpkICnGtpLXpiONn9hWEDxkTB9F0WA1TEHULrdT+M+46l02RvNGbntbx4jAW07WBr16bgnvxWghtxejjA4X+hXEVXpzdav9gZROoNOYBaWpb2z3hWPA/uJUVkdrjO36FB69tbnIlFkBieVYrBc2QuPCc+h4M8tx4P4uquhMtvtEGfS8YH9GcGOpaWqT3VVLaV8Qf8hcr70vcXB7RHAzggBXQsi1I1LzL00LQjQnCwsb5Fq8eXqShiyaddl9uTFYzgnttbuzTVbiqDSeY5/DQEbGO7ccACrke2Z2trU0W149gkQwsA1NmVOOhx0JKQUiTlnE1AWs2FIxNrIBvK4+rGxb5KquhBeCzoNDJwi/MMsk36sednuyWUiwrIBoAunw+/vHictPsi1thwDFFIMBpXdCNSZmt287wkDoCOgWxwQGLv8SKbHgGa5SBqh4w+7ECZbC3VKpzkgmTwZY48yJbfs268BGwVAFy0JOQduYxcl5jPFMrvbPM0TbY5mp1GCUr9rKTNWxqs8dLd7zCTTQIgBBGSnrCDICcFCvnXfqOg9/7jJ+hP3/lX1J1apJWzb0rn3vymdMtzbkHn3eLmdO5Nj9PZK0SdHtE97/uzdKeHP4p2Fm5GWygXRbMD7q6s60KBefNz8X3lvQxwbvLzjNBHhZMh0MqBTbCNYMwtncK+EXMg71+2MQPWBFybBsA2PKCZYYeme7u0cc1VtHnNlbT1navoXne7Iz3wJ+9D973X3Zkpc3JlmloNKQ3kp9fmwPC1MI98CeERIAUAhulsG3tROif4O9ITSkB2RjmmIQDwnV320Vf953/SV7/2Zfral79Cn//859mXnnPOOfTjd7073e7HfozOO+88evaznkW3ue359PRnPpMZXsfm5nhfkB/tBObY3FVMbmY0dnvcSh4jateK/eYalPKvtkalu6gkQlLbM+/oXs9mhhMhArJxcMC3TD8fDjWOiS2JEA+ypUGiHVj52zRQM4/KyZesu2jVSsmDXNgXM9m0q2SugVPFZAuaGZC+2Nqk+RnrLlpmxpefQZISmA/s1RYk1o6PfoEHkZIW9PlhXAHFBOTRMYZ4M/yQsI1r5qPifujeywd5HKrDvpkxqTNQRmwI2fE9ZvvmIFvyfI75ZavbQLbQOKomGM6TeHyoVpDNykVtDspz72y3CmSrMKC6pCEY4EjECoNpgr1nyak6kC0fH/8odsgFSwLyDDgsyFqO9/UyG+m1TQZ3EUfjAKc7f+36tGujtvEGM+ShyXaU8l97jy1jshnongH2cW7SQyNANpNd4Zg/s4OqcbLx2dja5nJ7O8hPAqP9+sI5w8pFqzSN/HhGPyT2Hpls0k0wVPJUOSO31ipBtspyUSMPiB9JQTbHbD2kPBHPmndnPwoQxGqmDLJt0glo2po/qAEB/IERr3vUxge5veeVAIfKbTjmL0C26bmZRNP2KOsLIFunc8AApq2tfIyqKiUwLx5kO3qSCeWiNUw2HRDYP7qKUn+D7n/v29Clr/htOnupR83GDv8+VtY0aTiepy4dpz971z/R8i3uSU/57RdQfzxNw4aAbJPKRcP4Z/uJ9wcoa8XYCpOtGmTLzT74gyOCbHkliTDZYuODSeWQHPYHprto2i7OLwYmmwfZFnsUkr44K6PT6E67oC/c8G3683/4X/S6v3oXnX3+rWhQEAGLwGeqzvC87wXCDAhFRwPZhKjBQS+v66ODbDLCNq7WcFGSlC5+qqh88rZsINtRKwGCHQDM1cYHZ588Gbqv2tjXuT0bo+83yGaadiHxnDUEg987SndRe26f1ALIhr3hxlQCWOODw8pF/VwKoQggm7KNr9vZqTz++T3RQCRkGkGp5k1zyOSF+h8HsuEQj+AAoANjYHpYjQ4hdYHWPh0LwoNsHtCQl5K66hCM8eFfNjM4WvzYAdc/Kh/89XN5WIWyJrwnQLZ8Q+B7Zie3AAiyvlWPu0pikTDIhtIyDYdQmmY//hosTrzn/s4uLSwKI4IzBMq4StF3P1UCemAy5+ZmCKFBADSGOi56usLhF4WdDJLpssbvoFkE0NQALRyAczJ/+PtYAD+AXqyDs3KCRuOBXltlQso0UnAG8wTgCnaAw6Y8r5+/GAZz5z7WZBJgz8CyY0sLfA2DHPkJuWSJMj5gpLUKUm2i6EJsfGHDQq41LS0BavE7bApgbkrGJv0JUDHPMc9aYB4C4EXQLuW08l4BZNXPh+9TcBeOGmXFB919Bk0Bsk18RwcWWjOB2dlp7gAl3juCJnWLFM8N0BPr069NKefW+UPZKrd3ViZS0zI3xAEtGIJwQHxXNOrIb+vAMPwb7okW6xjT6enpEls0w0CZFcNjU0iQCCAboDuAaOuQJWvG0Ozy22IN7u8f8KFmusVFjqzpxmWfOl5VQB8zk4YKgC8KAG7zZp8PjSW00YT4EymnNdDdv2fwVc7/+CfGs2JDAHAD2zM6vt05HshElwOBA/TOvvTNa6h9bJXGs7M0v9Cg6SYxAIXMerspf+Kz97jw8bT8Iz9OdO6P0XZribpNMM9aJZANtmusYX6+kdmjrJb4/jgwDFTzLIKMQS4geudQzBDHAODhkNrjEU2NezQ97NLssMvg2ne+/gU69fUv0i1OLtEv/dwj6Od+5sF01kqbhYxHqv911gkwVyRrKyU10Q8Fe1D7hWHCl2xub7Hdzc3MUUNZ0bgOn+cAwvYUZ4jMMlWw9aS2oCdmi6KTqdjd2ukN+uIXv0if/vRn6BOf+ARdddWVvD4+84XP836ytCgZuACS5A1lnIcRmyoYAO92e9zlime7ws3KY6qGHf+3gJ1rkHawznXq8+P1aXbVmj3gt7vKZANjz/xwyjhOPaGtaZRyewA8BQ7K3amMGY0nNpANfk/esy77mzJxAbLhQC7lDrxb6CEkBejFO3M2QliWsAMV1cZhPgKYZplV948g255nssniyAqHUx8kyRcRNobvErZxtp8Ef5AxdbQEpY/GUcckETJpfMT1y/0QD4DhbMzfeqA/vq9l8nd3pWOZyCzUz4d/C26oNBzS5sY2nfSlSIdcLzZUcFwhLFPoZka7DvOXgXpi+xC87xOedxIDvLwraHnYpnT+zeU2IvPcCsJjVQdGA+sSFRpIUkriwReOx7vZYVH+LJg1jIoQVBBAPzXxhckOk88J9jAB2bgihP1eCrzn72jjgz1+fX0jVIRMqiCw5xU7wh6/zxkLlA3HvS+1hyrANMiurB7nc4IHO3I35iM/rGKUF7KPZk02WddVP/57YHsGskm56FFZ7mJDBrK1pwXw4sZjiXGXmV/CZOtyUgygKdtpJetFAUge3GqQLe9+aOX/PA8OdAB7HUnK2J198nt6ENIqQnLQvQqkS0E2qQSYKpo0zw0wJvuD+LxSCYD9L29Kkgyt/4svr+emJAayqcSLfrbumWEHBrLJ2qybk3hTeVeZF9E2PkYzzGA6KpM7BdnEDuKeByCmMRoShD3+/V/+nl7z0mfQqy56Ik3TaS0V7YeMIPsImqbBeJU++m9X0wc+8R265C1/Q73GLA0bEOlQP0RNx2SThFiVnnJsfCbvi/EJIBsaH2j84H1s3VqTRMgO++g5ZbJNknuJzCf4aElWW3fROpDNg6j4b9g79s0lBdnagyH9yQv+kOhr19DD7nIvWugOqD3AWUDOJwDTOlNEu+2CLv/Xj9DVoy697t1/Qf0WUb8lZ0I7f/vktq0z24u4Oc3S4Uy2HGSD3AZLIukZ5bAyVQOtUrmNySBbuh9KuaiBbKUuqhUguiUzYAfoLpqDbHW2YM+KtYLu7Fibc4d0Zw+25BofgMlmeokBYzG5g7AhWtJG7ZaaEj8dkcl2FJAtn//UJwlhBnYgZcOH+wNvQwnIVl8uGoMKXGxlggj4p7k7lt/i6oNSOeC64KAySCwH7nAa0JJAOaSVi96YILGuXNQHBnzI0EMY0F0E4CdWIa4uwz6JhWKHDLg4HOAAVoApIUwkCb4ZpHDD5YEEjA8zmLjcQUT2/YEqBy3Ctfq8KKedQ7noVDthiVhQE69Pg0SmVHe7rJMXQC1joqCDoj1vAEnkPQba1nZlaYWF5AF0JGwuLlUVYITHTg+heE/pijQmlAkao0WutUNKNHMDQRnwGo1oe1sYjWCyCfBgNhMPJfZd8qccNPb2D1gKCuWbpnNmWnt4xFA6iu4gqoM2bjQZfGJGYxifPJR0uIQ+IzN2Gg2+DnaQHKr1EG8Dm4O8eGQ4PcwJd43C+kpAKxeoeSaLluqhPTbsLjDZgmai2XAMS0JoziCksExR2mpzmbPPdHfmzQnPJYwl6B7uMONFmhAIwwtYcgJEB0OS58dhCvdE8bd0YZSn8aBN4uwU1Ga+0xjzuaOtquPc8ZpxC8Xub+An/v3goEfNVoumtJNXeTb1ru5B8L7wQQhqrbTVVC8YSlMNjeT+jtmK6wAc2Pt5p+4ZXRjPBjcdQJJgxPYOOxBtojTsCAkKfV8AZygjANDGAcnurhzGmc01pALaagjNxkS9YoqedtHL6SsbfTp2x/vSdnuJusU0DYpJ7Mf00B/2QH2s6MvSPSBqYUXfbvPCQad2B0UHz/a4S/ODDs30d2jt61+i73z1s3T7c29GT3/Kr9Ld73R7bm4AlpuVVOAZcCAH+9IaIxjIxk/BGihyX9allP/i+Tro9oVpbGcm9U9lenx8bgsWsY/Nz0HTTzpHCzgnI8KV/QUCPbXz0Zi2trfp2PEVBtsWARyw5IHzcT5RULFJ9IYDOhj0Wd/R2HrJAVWZuHJ/AUGt9FcSYgvB/0qiQNdalqDwxRBYm/guYeGmDGVLxtgb8BlEQSvglXudXV6bJqptMYJ/Nb/3mV+BZmtRtGh6OvqDwBDLmq9YwxpmOWNf6OwJCAnAXBMzMtsYEwjZ6T6kIBaDT9w9s0PT7Rbbgk+AeN+T+yX4PCQIOCu6IEBHWNz5/LkvMvvb2hH9VLCJcnvDU8peGRMV+AqOD7pdToSEfcFuy58vr0+bT/gRxCRc/gTKqf4E/54FNvgm+CEen709/vQCA5+H/8g6a9DBYMiH6hOr0BX1yalqP8K2y++B/UTKRUU3U36S9ZIlJvgbCykXBWMdTHcGW3n7T+OSqjfA9ThkWOMoP9/sL2yTxjrj1WN7mCSK4A+kSZFUHqSBony2QPl8EMQvaNAYK8iGAxxANjviR1OSMUmfmGOZvQ4nNGB7+do0oN0zRM1+QiXAyhLHbGlVRzoveZwKcAWJKCTXsbk7ryimD7tyCWR+dtgsdPK2dujkiRPCYtMv9nGPvSEDBNpYC+/JiZD2LM3OIKli8WGVRbgxAsDb7dI2d2eX5EvVT108DZbEPA5wbaxNA00T67PV429KnYMDbnYDlmlqP/FjuSyJnBmaBG2+eJBPn9Z2LTsQ27hhtpAIwZhXVQKU39niRiQpIYWzSaury5yMtXhZpiaNp1muJuZaE5BN7lEPtMlSkOsBtkpzGshtyFym97Mn9qCyxImb2vkXYKvQ0t1+69ZHEq8WDU5O4X+sZarPWj7DZWdO+BaWdoAkkgPZ9PHifGhcoXQFLt2ksWt84O3APD/euU9t6tArX/Q0ao+uo0c//O7Upg3AtKzCJsx79CtHDNimIS3Tdzen6KnPvoQ+9KkrufnBsIFmVvID2gRsHeuG7SBbgz6eZptHHMjnEzDAVXd81UC2stXY+zgZoTkAACAASURBVLKeOPtn1TLNQLbcDnLw08pwU5AtlovG6NZAlQhm41pIkCBheGx2nham2jQ3GNMbn/ciGn/jWnronaHJNmSdNmsUyDbXJDpQfbZXv+dtdMHjH00//9+eRN0pYhDOs1jjm8fzMeJxNKuqAtkCaJlrzaqlRbkNSOFE35WfN/JGhDnI1hiO+dzKGur+vBce2CxbKu8aLImkCTE+E9p+rzboKh9sr8a+CbDsJmcpk82d5cM82u/4O8V+8I2yNssgmz+tiJ1Gv425gR3geQGyeX+Zs6tLiRtqcgWdJavrNOtsh/L+UyoBhnyWr6sEKK8AAdmYdb6yotp80e+V5tNiYcVQrFyUSWkGsh1mBDRuhuCAhXvVJ1Z1z/BhA5xGoLkvQqiz2kFXdUO01uMGsvmBqMoy2H0lA4dMbNreON0c3OGP/0GYITjYpI0PysFhGoiMNCAqOKsuLAnUq2tJkDlpRwPPxwebNAwPIJsBbNFJlhdJ2MSoQac210WTLSk9yGryk/IiCeBKXSXDodlDE5FCa5umsCSgJYHW46r/5TbVNOsds7vYFIBgp6VI3hbyUD4GBzEDt0ItUJsqM8cxSJBASv6+uSuabDjk+kVdXlQpiAV6s2lx8bcFey9fafE1/gSTEkEiBCFhB5PvqRsmn62kTBCBe+yKFO/lnUbidHXhnjq9RovLkh2XOag7GqVgG1pc93pdOr60HLT84kG26rAi7EMI6yMjj4CWD42B6VQeH5wox9BNKESrSw5wwpKwnzoQ2v4dq4kPCxsb2no8e8OaQ64dOLe3d6nFZcMCtgrTSYzez194ICsfH/Q5A3d8BQC4fB76ZBFI1KDLwEUcUvk9RdsRa3NaS7ktJ11XJm0AAGuyMUtCdJ8mgQB2jaivEV2/vsmgw3RLSloFbBhSq9GkboPokr94H138P/+Obnbvh9DW9Ap1mtM0QBlCLS25/nCcznQFyAbRZgcAmf8VEeAxTQ17ND3q0NywQ8O1a+k/PvXPdM7iFL3gWU+lB9z7TjSl744sMBhjrDUJzc2hBO4YH9hqOj5VoAOvGL499L/aCq7wumakqIZWqBsnGLxIvsBuhXLurqswdwv6bW4ARs9PC+gePZP5vmydGrA+BnuuxyAbWGUJyAb7w7lVL+XgXJuR8AEOCYKdfWZGA9gzH1Rnd/BZYFrDbtF8Bd8lzXsypjibfwQvDGRjhjNAtv2dAOzJ8wKWqDnt6rjh3rD3ZnOKWgDAfWAaLpUA3/9g/Q6GQ9o52Bdm61AOEYFxqx/GM/hrYR0AdfZ39zgpIaUZ9uH0Wb1PEnYqfJAA4PAjwX4yJ+a9rwDxckZEV2UByqLNBuBZvyM8gd7c/N6wP0iYvzE5JYcGA5XFqmSwYAcArnidDMVG8L4jANZYmRVO19juSPjgB1pu8p5ZxlH/bsAT5lH0Yxvso+2Am4My8FPpGpBjGgOYBweiX8kNp2QkLElXtZvZdfgT63r52EIA2RDL8TqcgBAaYAHg0wBBtkA+7MYfjAnWB68lZaKjvAdg6+ycahPpBSMdU+wR+EGyMZTem5wEKiXUj1hlR2ZCcq1rRANQBoeiwaivDZVyiY48TpRvNB+0s71Hi8eU8cLxmmcmpzPik5CIEwGytdEYgv1eBBPhjxlk80kyrTIYQDMK/pIZ4LY7JUs4md8IIjUITNGp1jTLkeTMTbtfyRw1docNGRhtYKs9XwngtzXHsjRIiM1SE/RvtnecxnXO5Undw7PnYxtBzIZ1xjG/NkqT+c5PVHZOkNHAbAGMRvIODQVgf3E5+r1UDnshWVQUHBsgnhK71XUSXq58zBVQTxJ4sAOMD5KNIBEE/1O6Xl5XroUUzh7H+/E94/tUj6+8I6pXcLZB0zL4Pak+gM6rJDui3afjA3/AbOPpGSEtcJdxfqJwTdV84p7wzwDZwGQTsLWsOe2jRzZprfS53oFs5jqqYlM75yBuwrMiNggsU31C+wySnY3xgKbHO/TQ+/8oPeeZj6Vb37xJbdqG2EcJZBtRm0bjBeo0TtCv/dar6E3v+Ec6+5w7BpDNmMoMrkASSe3AP6etJ79OzA5Yw3Jri+NoVBTlcbB5DhtoD5qmZ1z7RBlwtW81UAZsY2Gy4YxbNR9l38DnKWaybdDS3ALNt6ZodjCiS573Imp+8zp6yJ2gyRZBNntnAGmDoqDdNtF/drfote9+O73mHX9O59zp9lxO2m96K7L7yjoTawGjMYIrVUzuOK6SHOeqj6JRK7dRfjuHPzi5jZRl6jQ2+dEyYFjXD+JLnHGRLLKKtvL9fKWWRCiYky2tBIh+1s7s6Z8xiSv2jrUpuuPSjTkyv/M7R5IRxgzMVsY6OHaXnzpMiP8tVCcKozE2p7GZ0u+oSDsxEYIrASRJKZUAwmy158V+Yhr2BhibvTPIBrBVewLIs6a2jv1dqq3ML2nDRciuNKRxVGO7rvFBpvkCkIRp7suiJcGgg6Mi1gkpI9gJTLZjEWTLEe+woMMcSVck0LgTJpve02eCfdcLQ9zrQTa9QYX2AYtODoZBS4LLEnnJVYAWWXdR3BeOC0GidZX071gaHzUKBvagJcEZOAPZPLegwvlYpp4KZvolIFtdhil53oIOOsJkw3x6invcohV00qUgTtMolOt0fAlZUdGvkHOqLqaK++PfuTvW3h4fu5hhkdGbfVDrwxMWNh46wdYCrKl8fNL5se8yejOe00A26Oyxw4AMPKPz6THQnGe/B/bcNusWcFhkIKQ5BjctEnKJ48amAJQfWoB8YDhi2QLSFpyJ1Rb07Hg4iK1bKfIA8liqyba0yKWbzBSq8rJ8Qercdw860vhgaYkDt/xaZLLM2fHl2owDmiJweghkppoR0Km6bT4+CNgQ4EnnOnGWcauvsHc9KVkGDsEBMtzCHJJMT5nZqOOjmRcwIeG3MC88nxA0c3X/5fuLPVu5gwQHAljxYUPnxYe0vMY14zcqpDxsfn6B9WUYFTmkrMx8l5U7cPmTlTQmw5IG4Xy4lbiVECQCZJthlkRkL2GEEc597HPfoEc//Tn0ow99HK21V+mgOUs9lCEog8VnQOtMaNLvR8E/GwKUHs6xdsFMmx72aW64R4uDXfrOV/6NTn3p0/SsJz2BnvrERxGgVwTHImJuh4gY8HO5A3eAPh4ONvGZREA4t3NhtkoGDusSelyRiTYJlJZv7mgiRLpj1QcGPqhlq+ZM7BoDQayPxgcxnb/sOWVBq7AcctzdA2bMxODA3jIGCRb8yH0lAMLvTp06zfsmfF/OFs2zz5h7C1BLjQ90ffo5jz5JAQkNEtHwhUu1GnKY4u8sMVHsm2LTFgTfrRbKBKV8PBkfHpMyUmJlL+vw0eoP/CHDDrkAEwSsiIAf1ii6q4EpClvwjETzR2Ubd5psB50AIuUJN7vO47YCLDXYDjCX6HKcHqrj3aoORfudLg0HPW0chfXgy4PVfyZ+XcYLgCCEzn38JN+PJ7LgUuyGy6WZuSKwmZWLSiWAK8cPIKjcwx90YXso4YUWl+g+CThVxrDV3pQNamCZNI5q88Ga7YA7OcvYpHMr74Af7LexO/uqgHMjvJ/ZTAqchmfWJApASNgBBK69leF+PjKIaphy54PugPfNRYhNVwHJGbNEnlhkBMDwWpifDWuz6nBsFsFzwjbcYhASTLb5WWEslMckVYmwQzVXAuwIyMYAr85hwgCyOM/iHHXbaJAFkM1KW3PgIWIzqZ+HRiMzwIPMQmoH+T5j4w0mLphakNuQJG4KJuagkBwFhQEEzVaMEUCHkCDI0TiLYXSA4YqRXECVBezAJCj4Pbn6QA2wBqFDUh77kSVU7fnM/pgNmd3T7B0ahNAn5sJUZRp535w0P1OwHic6nBfwtZK00QiwhDoaJKXrhIOwJpfiIj7A/iqxk4yvySvkq8XkWkJXbk3ahNWlz+XXjsK9uj4FTMR7mtQLexz3vMxk1YUuUi3C7AfbeG4evsCAz7JEkFUgsY9QJjCu39+HjM6sgkhxfw97l5tP0emCjAjR5o4kKRmEVoZlnoTx0QLHTShTHA1VCkfAaAMTJf4XJv63v/lvdNEzH0N/8prfpRk6RS3aZYCtgcO0+gthsiEem2Ndthe/5n/SAx/2JLr/T/8C9RrzCnrKfgJWPkBhlmvRZw37j9l35jyxvvC8SMJBw1nmwkHCjh1v38Xvq3JBiElY7gfajlkSLs5Bmre05BRkdCyxzuXch5xtLGIGfrDYnqfpRoNmB2O69IUvoZmrTzuQDbq8FsMIsAJZo06roN1poo9940v0/s//O73lfX9Nw6VZ6iPRpCzNYIbq/1h+hauY9ml+HlI48r21uRr9AnsXsPIxvhZfxvWcfYOzP07Kw0er/rxVApSSRJkPMtwDSQmAbJwYdfuOJB19bBFBRI4PAHhBCx7+gPEcYWyHDds2bqddDvvBR5HUQuw0y7GMJKlz2Q08btFossyU4R+olECSQNYYe8bS2OZ2YYkiIy3A/nhdqXRUfEMO9EKwIH6WWJ/RQDaZS31egGP63r7c0Nv7DesCtqLxpkRK2Y/uEfbMIanFmmxD6QB9Y0A2obmnQEcuJGnaA98LyAbDW1OQraXGbgfjWNMtr+0FlTGwBrIdq2tBz6BQfAczgt5AhOtPHF91gEN0q2XBTBl0OFsPslXVnNtzhgBKpw0dNyLN3W9R+Yymf4d5YnyYLaOZxroa8Lz7FARbu70DWj5m4ur6HnqLMj3ayK8NFgddYXClFYHWCYKttpRQrx5BNhl7Dz4aGOPHhw9TqikSUX5vewY4ZCi/fsn2jjgg1pLgG1jQpJ/PBBZlLtGMAoGpZHtyUC9/TrmV6AHheZHtQdDFWlx6oC6tj3ytUsEsEji941yCcsj60usZi2sQra9tcb161dqstCInqo1s4/ICgqBx0uzDg9cp8ImYUBpggHXXbDo2kQalxqxgEXwF6gxsRSYD9HgEwzZ2h4Hu4VC9uUUnleYue4CuF58UcN2UjM6POUE2HqVIwlk120vtx0BLs4NcS4IBgAq9PD+/MicFH3CPzS8SmL8lZqubP/yngdiYS4CtONyYcG9sfODeN79eyxZuYL2fJT6kSOAW32/QaNLWkOjW934wnf/gx9DB6i1ovznPJaM4rEoGx/zZZN9T9691IBtr67D4rwBsC6N9mj1Yp//81w/R8nCX3vrqP6I73/qm1ByNqRU6LKfzKyCAZMe34aO1K5KNn/gZWeOBGW3jpEAt6PFYlwuhJC31t4FuHtBTOWpz2YtmYj1wDjq/AGcKOuTrWkW1IVbODHAtSQ/+NZxNHfit+4LQ3CUDF8uf8ueNNwxA2zjS3K0DdDyQT7peRLVDVyQeg+rPR39gHaBNk03Yxvn9yvZi49UglLoDZJsHG0QBgHx8cqCN9b9QJri9E0A2fw+vySdrOXZvQ6jEnesAss3EpiSWMCrZEx/gpCzIGh/k5Q45cOmfRcAOAVutO3sVQBL2PV2HBpLADsBkk+7sh2uyyffEJKVoigjjSNhHqbflv6n9srUDdNgRTbb5hVjubr7avt8/r/13dyjdmFdWlqhp2rRhDXqwLAXpsNsB8ALrd2ZmWgB2fQ/vl7w9mp9lO7BKAD2sZ4paFe5KLA17GOKnmfZUlI7gQ38KN3CpVejeAraVdGc3La78BnZAD3sfs3Ahak6sk7eCxlFIiGUAXZX/5XU9bnAlAGLixcWFiczxxI8r+LSxscVlgtYwqGyvfs3K2+B7rDs7AIscYKuy12AHfbED+Og6PcnSpIClrExIsDJyYC9d3/I3OwdashpjZNp8+edtXPyf+AxsD7IrkghRAFznO54zZaZkKiLzeU+TlFYuavesYspbCbOBB15U28Yoj2f4HVVGwsqqAQjCPrmEt6akOge2OX4ajl13doEnywkYVybtpC+s8y/WpgC1h/9gXAGAA0zkhJgyrr2WbrChwMYW3wSQDYxYEBbwP5lrYVb7tchjM5DfG4sUcXS302XdQz0dBhJABGn5G/lQbs3l8G9oJMfnKZxtGBxwzrjCafNBfozycWl8IOtExsfkLZosd9Gny974Errhyg/Tkx97AU0Xm9Qcg4kGcXNXBsu0BfD8p6lLq/SXf/sZ2m/clJ7+e6+gfrFA0F+2pA2SL41CWOeBBKCxadifGaCPvoxBEmW6A2TDuEWQzRjxcW5FygTfJt8I2wO4CzkJAU3Tn8joib/HGIEoISxTsVmLZ8LncxBbnxnPyzIdrVmabTSo3R/RpS/6Q5r71ho9+I53o/n+iKaHEWQz9hKf4VifraCdNtFlV/xvmv3hm9OzXvpiLiW1Rgjm5yxbxM0RAEIqyAYyQCXI5kEyO9+Mx9QdDXifwD7mWfkleMZdz+zxEdE25HeWlICilUG2V2P0jfBgY2ascwDgRaNFbVQxjYx0oP5RpyFYQEPkfux7EdOKxrWrmHFTygkelmgS2zCQrdPp8rqEpbIP0ht4iRD+BwZnGcnivyK+wBkX1RmypuOJK7yX82kcBjSF3LOh1SsGgKe+y5IK0twicBVZyxu640MlOwzT6gX1cR5Ih5+F/+FqpM1NSYxmfsc3UDQZJXk/GEyT5RLwMz3VjCBbOFPoAOegjDHZll1XJHFTFgzZzMjfky4onX0aD4YMAsjawaNUgyNhfrlbXRlkK5enumDMDEq7Y8E3RJCt+n4yuCN2XvipAtkAlNi/2/MZOGTjxiDb5jZNzUAUEk4vHZcqkMXMC+iuBYn1Lejl+wy8MMZMHcgW76cAYcZMrAPZ7P1K9oDMLnffk4w8gkRjsvlFFtxuYDnK/WEPpskmTLaMjabdcOT+oqkkwKkI3m+wlgSy47oJB3aZjEs+P/b8ANmY5m4NHmpANrFZ+WGgg8tFN6mqvbE9o/ypCLeOD54DC3N+Zo4PcGIHEaS14DbWjus9AbJ1e4SgDeAKrqtiP4b1Yc+qz7t2epMWliCqLeWioTtWxtSL18tz4wBnIBv+Htal07SSMRENMhsfgGyn1tdYyJQbPNSKW3t/IIxGAdlAc0dGXp8oF+gM9mrjI2WCOBSddfwE20HKkpH3yWv7Uy0JAdnKTMh4yPR7vdhBFGyV7Ik+Twa0hbniw7zoE0HnZW5xXjvXGVsvD0siSGggEkodep0udxc1QCc98vliFAfONIg1BLhcVMXVI3AA0e0mBxcP/7Vn0VWNVTp2u7vRbvMY7bcMZKsInUOqL0PfSgFnvg/E77KsEwNsoy7N9fdofv80ffVj/0A/epNFescbXksn5xrU4o2ec0EpIJ7YOpgrA2YinTh5PLB6PAicrxFbpwxGb25xcADBVk56ZftXHGd7fnkvgGxI3ERwRe1aGZVRTVcCfg5OFGyFvgcy+abRaM8qJUBOc0MTP/a8nskWQYdUizDJVKovAIUdAs6xu2j0P7aOzT+ALWQ/GJ9EsNWBbOmY+sYX8t2D4Yi7qPpyh6MIZPO+ubND7eaUaBCq0LlpweTzaozTKpBNbF39gDNXmQ/VCnVgKw7yAFdK5SAOpGV/F8oswR7osfxFEO6t81/ZfpKDbJJNxf9issevcQPdGfDa77DvOza/kAjBp0ykOEP2PVIJsKmZWOkyi0NZYD9ad1v3p8UknsmWJ1SDvWQLTQDwEScpZd/EB+I+H0CK0nWiiQuWDcpPrBLAfyzaeRrviR1YB2gntxEYSGkyjeeTv1gbH2iSUuxAnlf2kfjj17Psf2hKIpUAK3ooyn0Oz5/TxjHbRBFuANlc599Ja8V0jQQAB7iCstjMd4Vuv/H57T19/FQo6zw+b/TbVb5ka2ePDyU4FPn59EAH1iqX89uXgpXfF7bxWSeij66eTy1j0vJBHOKkKYlUAgSwIhvg3C9Y4wN0R5bSRGmQFUAVnXfzH/Ynyw+MwTrfcE1JJNYxJgjbrVVqhMSeahd2DhhcQaM00w1j+3F+Ibd7rBPcE5VBSKgyW8btcd7+vE+w6wA6WOMDuVc6h+X7yRoAuxBgIjeKUbkBb/O27/h41ZqPGciGeTlauZ+Mj+/OzqxEVB8MB1qFkEc18gSmkQ2QjcHWkAhR257YNEia3nX3D0L8ZD5I9mOZmyhPFNmfuO8Np09pJQBANt/QREDJ/EcSIQUz56RcFGeboTRn4w+PqNXo0dRonx79iPvSL//8PejHf/QktRs7VIz3NelvbGtrKgaW8RT1aJk+/ZVdesd7P05//p6PUJ8WaIjxoxZ7VSkXbTLjyhrJ2fPlIKuMq7yBVAIIgcBApPS9slJgHm/xUABMmcEU1qb5TDc+zNA3nV98FwgEaE4jeokGfMr6TBM+MdyU3w8bIruCxgfzRYtmRmN67f+4iJlsEWQbUQvomPvhtcJlo0R7UwXdUPToVe+4jJ540XPovz7y4dRtFtQHUzpkL41ZL0AQdOA4EcI+ujzvdu4zsErYxkRWCWCNo8J+EpjmFTgE2NhDNKdZp1U08wLwmbG3/XzaGOGbAAhxJUAxxWvF9C/zZI2/3nw3l4tCCgd2oPIeQcsUSSYWCrTztpJs9FdWLmpN3arvZ3Gn/In/R2WGEElUCkfnLD5feh4SuxXbO3XqlFZOpazzuE5TZr3YT4OZc8xkYy1TY27KfAU/nynGIBmG+AnAnoFsaaO99F5+fHFt56DH92I5CWOylUAV6/agh/QzBdmsUAnX+cYHMVPtF2fJd3Hw6UG2KaXrnRnI1qBjLDyeBnp+E0tAtrGUJm44JpvV9OcgTgqWCDcGmbscZMvHNXEEuqGkXZEk417XQjwc5nXTN5BtxjpVuXJaYSI5gAfAFTMvmtwVqdfvsnh4VRA9CWRDvTpqqrk0MTCX5M1+ECAbL2gWN7f3qwPZCtre2S2BbOxkQouZ1IHaRgyQbXt7SzNwZdZd3HDPFGTTQMKcC3sRLU20jmUrEPIWt2SPWbFCElDw1BoQd2RiUaggLXT4PWtatIfSxE41yBbKaXmx5MpKBQ1HkhWFs2TqeF2Zsr0nHKXqRoElAZYDsn45yBbAYd2K4x7coD664WyhTDC2Hvfjkm7X6WFKuiJN0TxEdDMWLn9HBurZ96JcFJvYyZUVNfCYBaoqWWempIJsAIZnF+Y4IOFykJB8sG93wbHagLBlutQ/6HEptwcvLXhOo4lUrwrafABXptBF1TETGXzAZk4Net1fXE6v+asP0Hk/cSFttJdprzVD6H2FDq6ln+8DyIaS1wCwDfdpfu80fe3Df0f3+7Fb0mtf+Pt0cqFJ07zwtOFKrc3KOmd9j81tBdk0w60PXh2289bKn1jbEgaTdEUqd66rA9n4sLAHkE3sIA+8PKhdBbJBg8n7SxvnhLngQDYOTCGq3YOodhRstevsHrnN2xoDyLa6BDuwT6SgYV5ePeb0SVMTIdBLhHBv9K/RLnIQS2wYGlWsxXXCAvfJkge85Hhamhy4z0xNS1IC8TmAR2Vb1R8+pUwQ6/r48VVqWSDsDsM8T1p+FPZrB7LFznVuD8iYsX494HlRJoh4ZjUT7q3tImZ6LY0WJyUik03HJ2OA+31X9qJCRbWHBDYk8sLJnNcwyHEtVwJsGMjWCvIINi58MHDJAh4rTaTs7nZ4CnCA48+XPUP4jV9zOMgjyXQWukpyuUrVAUUuTQAEakolwIyUi9YJIft910AkqwRAiWoaX5pTiNIAYd2ZP3CVAN7e697Xnnm/0+P4iRlMFczZcD3HXMIQx7UD7mS5FuU29AvrktW2TvMkZSmplYG1cd0UfPhfVzuwfYGBBg/y68DklQVILHAlwKwyGt18VoG8Fj+hEgCgqYFsXm4Dzzap8gV7fL42DwOhDGQDIC0M8MlxtLc/bHGn19FIx1cCWLJE71y5Tgva11KkpWOIoyU24HHRGDXalDE3RcoAqx9x9InlJWpxklI/WWF4KdAmbGN8m8htGKhacXg38+c/JVkNfyBaXKbRpEme5LNR/kTOcQ3a5KYkLW7CUy0vYytLEh0W6/TAaNyNXSVt3zxsPtFaCPvJ7Pwss6ZKmsT58zqQGYBOByAbdJ9UEiase/XvLJSPeSgstpU4ypKU6C7qQbUcgI7JHiEf7O8dSCKEy8cFYENiB0WoLerSd676PP3qYy6gP7v4v9NMY42mGvvUaHTVXlJQi0tgqU19OkYbByv0K7/xYvrQv15J4/aJ0GEU9o61iZ+QfKmr7ND5Z5vXSgAB2VYDE4njl4qqHlwjM9qUihlLUiqj0ZJXdn3aGCACb93ekKu1QndRZUYFsErXS0ySiXyBgWzLC8cEZBuM6LXPfT5NX+WZbAKy5TCoAW29VoO2WkRf37qeLrn83XTp5e+hm55/awbahsWIS0uDn2UAXEA2+BGu1qrCDzLSip2nAPJjvJbA1GI2mq1eeboA8gd7FcuMScoVBqAN+8tz2fE8V5bbQCVAOFAFjezoF0JcqsYM4Ama5SxTxRILk3Z5+TeOK7Q7uyUpOT4oBd4REDePwOBTvy/xU0mTTSzNbDQmgSU9hZHDvonyS1TpCEDrWXsVZxd8YwEAfJ+BZWbsQWdTtU6rWJd2fxjfACSvjVyTzTyJ/Bn8vQP+JVl9wGM1vzA7oVzUfRdvnE6T7UjlosEJNmnPdRed1JLbPz7rf7lyUQPZckeQOz8ZJHFAGIAcZAv3SJhTELYX5lQ1yAbDUgMoEWR188xANmO91DeGkCcRlB+ND/a0K1I5k5pOqw2s6O+srW/SwsIcAWRLmE/uoOoP5+jQiHEByHbAQaKCbDWn03x8B8xkEwdkjQ8mLc2wuYHJVlEuGiuy02DcB4kWHIjOi2j9HN4aWebFg2yV46i/jEi8bHhVINuk623scQTCoRGMKV8uWnetr0gHoxEOwQTvJ76nCyrwvAayMT01ZOAieJSPF2fHCXawnzLZwilP7T1jbNnzAmRD5mWFS1CEJZGATtopIgeicD0EwOEkrVw0B2rZ3TqjssMUxOdRggmWRNRLjM45Ef9mFmQs88pBNmSdOataw8jQvQAAIABJREFUA7bKhiIt6JGBO6Ei+wwAuEOCn1dfXot17TUEALKZjtskW8BcAlzpJiBbBMp9mXwYo2ALDbrh9A3MXGFAx60Tm2+AVF+4+nr6L49+Mt31EY+jtdkTtNea586jo4ZkH/luGbhWH8LX/IumjLlEdDygqdGQFkf7dKxzir7x8Svo7uedRa9/yUU03xrREneRGzLIxl07k4N5unkGDSYtRbJ1Wz7U+E0QxiBByRof4ARkS8dHP59Nji0HgGzQGMLYSuYsBR7qmMqwA+iKclckaKfwTcGUMEH0dPzsfrguZOC4W2z0j1WHW8+s5vKn08JkA8gm66s6CEn3XCkHwfcvzh9zeqT+U2lSwZ7XQLbl4ygXVbZAxTqxfdTWF96TM7Fgss3NlLReJ62VtBSpXF4flnbGLOSyIOuOpcxW3EdcTg4KOaaogmyYF8glyDXy+ejn4nz6LmaIn7hcFLqZxjZ2QFO+h8b5BGuqE4NEZnoCtJYrDHJLmeuqn6ogG7MLoVJWOvi75FR2aNgByFYQLcxb8x653peDxyQejwD7WwHZtuisVchtVIFsZX/BK2JcsHZTFcjmxzfaT1RC445lO4ifBGTD+Ph9p8pHB3+gDKa2Mn9D+XfJ8GL8h/cCyCZyG9ZNMGXM2fwlTIdKkC3Gez5+y/1JCWRDEi6Lg/ye6e3HQLZYCVAGwHP7sfmMIBuAzxhPhM9bRygdLw+ycbkos42FoZx4kQAqWZwhZTaYPYBsC7Nz1J5WVn6F/4rMcWUNa3fRerkNuY9Plkt8IIc4L7fBB+Nc6zUHs01uI4BsUnJlTNHc/vJ4BjMAQAfJO96rtTwZoM+kHzw/VwJQQ0C2moRUDpZGkE0aRyE9flgcbXEX9k3ET1Ugmz1rcvYItiDxkwjeQwLFsy+r4wazHzTaA8i2MD/HGmCHJXFlP5EfA9m48y/q8JIxMn+tfCqNEw0kCXIbYDC5iUiqmTJACuODzr84r4aOr7Yv0ICmxgf05tf9AV135SfoKY+/P02PN6hJANiE7aKRquodKxJGLerRAh3QWfSs511Cz3nRW+lH7/JfaUhTUHjj5JQv6bex9QzTKjviM26/TxtbwmCycr90/0njBV4nIX4yuQ2AraJpnf6U5xWJG4BsiJ+gcW26xmXZFRfn8nkcJcAkTLaFRZprCsj2uv/xPJr+9gZdeIcfD+WiLVTju93b/ptBxSZRt0W02y7on776Wfrw179El/3vy6mxtEjdYsyMNx93IT7gJKWCbF5Gwt41JFUTZnhDzriIn9BVsuKcantorNSSvRMgG+x99biAbJXVNtlI4+sRD+/s7NJ00WbWlAD9ypKvMIB4zLckpWnasjKrJDirfhwoGMFWNHlUfbQap8VAWEPXUqNJ+9qV26RwqgBMS1r5OeGYdm2N99u8IiQhErnnEF8icXQA2fhLZf8zsg3/6d7b/F7aEwByGxUVNnlySwkWhj9xtVatJlv+sBnIlju9PCiIm3wKsnFmAT8T2AridlKQLddkC1hAheF5kA1Ci3n5nPi1rIxA/94bSnvjVJMt3qSMRSmTRMsdpqelXLQOZPPXyznWg2wTGh+UMmmiseJBtmQosqyEOVGAbIByUe6ArpJnBrJBppO0u2gE2Xg6axaZbSF1jQ9S2cPosGOmSNmFG1Iuitpo+akHI31wAE0RgIHQYKorr+Hn14nhciotQUHQD9ZU1aE6f12z91AuqqLalWWxfm25gYOuA8RBgfLLWRzd0coWZ/Yr9iOgYA6ywb59UOzXWxgfatDegaD8yBAwcBUWlt88ZfPz4zoaRpCNy0Xdx3On5dcbEojWFSnNxJYNKH1zy8RakCj/mh6M0wMx2542PkAXnbzzrx9H20h9GbuBbJ7JVmJu6vz5Q5WxiVKhzmivvPeG0MpCLPnTGEwA2VAuKgy4Q0AS7pAjmg1r66cFXOEMnAS1ybxBMLdZ0F0vfBzN3fou1LzlHWi7tUDdYpaG3GW0esuqB9lsLWYgjgqhQvS3PerTbP+AloY7dM0nr6Cbzwzpr9/yOmoedKhdjGlRO/TFsXfvOxyFDpmsQYFGKMjAqSZbnn2T77Dro93GIHGTy9GE0ejHJ9pfBPjldxyo9YzJtiQMQbU86XoaGQzm72R+UaIr3RYRfFtyKmcqW5e+GFQIOAzAHSxnFqYNmd/UXnK/a/oeKFU2kM0aQVT5aB+U4/6s98MsCekKyPaTyNJk86zvD5AN5aLIjqOzYg5C+tXNWqiIA1XDEuurWbRE/0s1RerWh/0e/gigOxIaDB7oId6CJ56H0PFJ59H5g42NTS6vQHli2b/rwR9bJTV5Xdl8olyUhXvBMlVAOD2MlRMEts+fPrUWGkeVmJA1+ycfqvf3acylSDjIHya1oawIrQSAFhfbgXaBNHY0Do1e8NvWh9k7H+AKMNnAIonlVeXHjJ4B89njDtDCNja2VA5c5v7MEgDGZOOur7XyAyJdwM+ra/OgN6B9gGzHV6QjpEurm1/OQQd737xxVFVcEbZEA2uRGM0aR/ERpeJQ5f0BYi/4AykXXWL9r5zZk49vZBdKcorXJuQ2huJz4nymdmffUy23kR6Mc7/g9ycPsoX91gBZ7t4qDL24LsVfDgYjlk+RxlGxUczkOFFiaYC0EA6XMkGzd5nvqme1fR4yCwyAr6ywP6i7V/K8LDpOzPDCQR5gK9djKAPVQNK8rNvsZxfNKIZDWl5YCPIV3r5z/8pj0WhSj3WGYyUAuv/yXCuzyvs/bxPwB+wvG4UmKY/IGFZ/CZZp7CoZ97+q+1k8AmuB9iXALmgNmz6T7X25zcbxLYNslVUE+gW2nmXTFZANe4J0Zz9q/ARN28hkK5M6qkH+HGSDJltlAzHX4M2DAEm1VtiLpOFBm3boEQ+6Mz3t1x9Od7jVHE01NhEZcEMEHGdkn7JIFvOJPbZFA5qnLq3Qn77tH+gWt72AnvDkZ9OgMU34Rj7jbu1QsyV2EPaTCr3g4AtUXwvNOrY2BWSz0t+4ViIIyV2VrQxcy7lRCWDxkzx7xqzOjMFK5sE2RtyfgGyl9ezmhsc56mauLhyj2aIpTLbfez7NXLOuIBvR9BBMtmqQDY+DM4fosxFtTRf0zg+8n4pb3IQueuPraNAUEE5Yc/i0MI85SbmyRG1073H2GcYpA1ckBmwmIJv4SxtP+xapTvIgG997IPETwGgD2aq0n/1+AqsJIFuzxcnjoJwukyNLydmEyXDgPS1JKY2j1Edr1VKdP7B1An+JSqRZToTESff7gDcF85cA2eCjE73pxGYs3jTykiVCVAJFQbYYH9SfTPixComjI8gW/QjHBNi3M5BNxlgqKRFHcwMxnHH59ynJIq/cMx+2zZUAqAiZBLL5bpSMWLdYQwCGZ2Uvlah5BgYh5woEm1F+lL2EdlGp8Vl5mmVyEJDgGqO5A2RD8ITf+exgvgkaSILMCw7/AWRzC0X+s1w+A2NEd1GjuZcpid4aHP2bJ4S43CHS3KPR2qTJ1S4o1RVrdcqryyJ4jw006E0lGmIeq5duOFiYCL5N2DhsRpptCQEiP4RRTEXAuds94GDPDhn8Eb6fae5I90YZY7l2oAwmKUUqlwmG+3n74ZXXZOFevBcOnHFh5gCC30xNVFsCd9P7kXBLWqwn5VZJWaNcWwbZ7Am17Mm6jSbPKzovmE8pd6gpDzMg0w7ZfKhGkLjB5RUoE5xUz5/4Fi0PgyYb09wNNTcnHQJ8KTfgTArrkg1LIJvZt4xx7oRS+0N5hWXgyp/3wXhcLyyiOwKleo3Zl1NNYbLlICaClFiSJKAwNjAudygKWuBSbvlJ7UF1OfQK8TMNdpRgIsUgsdxhzQhYtr7xBrgeIJsFifn9UhDBnkhLeDU4MJp7OBQhO6NaT1IeovbUlHfE84LBZC2n/XsafTq/rwFc0PrpdlEmqECH7BaJufi/8Dujyw0ycOtSLhoF73XTYiBOaNfdoqCXvfFddNk/fIzOuc9DaL21RPutGRo0ROsj+NTSTeIvJDOfQuRmbfakoKC3GkOa7u/T0mCX9q78Iq198Z/po5e/i262Mk0dBO5FQ8WCJZMmkGDUQkmCmqJB/fGI7cC3HvePGW3YfGXaQlwYTNp6vELgPF8vnIkrGtTp9hmAOr66LOPDnXijXkfUeIlBggRu0mUWehDQyUv8s9HjNUBje9A1g9GAuHq/32M9N2YFqevC5s97hG9UYT6IfTQOcAKytaasKUlZ2JzXgT6DJV+21Ucvabko7L16fcRRx7/3tVwUIBtG3j9vbrgBZONtpcWAqXT+RZAoekgAt5jXPxL/lmoiyTeK4L1oy2CapKNpmqhBXGF+B39yIF0IG5sFrsEAT3xQvJ7zUWqTdn8rd0B3bfkxH5SWg8TyEwPsmtzxFWLcuOdoJLpEqT34kZKnwvOie9hoMGI2ZAIIZiUnvCJD8lKSlACREFdYd6yYTDCmr/zGg2x4YjDr8bOwOBtFjYOuTPTXAFmkxFQ1mIYDPhzf5PhZFTUkurdn/oznlwpmMCVJypL2UgQ/7XlxEEP8tLcjej/SjVLjAwei5yAi71dITmXd2avmQ7odiifCnygnOlBNNhNXj3aXxpUcxxXottvioB1x4qm105xIk86/VaU23g5U1J0ahFIkiI3DH4RulKr96N/PXw37YSbbuianVNPWeXL1K+4w6UB1aPYgjpa92uuclT/PtqnMMCQlEHuZP7D7sT9Rf2fjaWC47X8bW5scP6EsyI+r+IHqQxX+DXaw39llv8flgPoTY4L41jb/Np8o3UQTsKBlqnt7TLj4+Cf6I/joqMVlexfuk8aXtj4kXkMDDElSiuyKxE8yHtIF2fs7P59Y3yi7axK0uKRcVK4tn2fMlg3kH/SHtL4ldmD6QtG/236Sjq/NiYFs0vhAn9Udrr09eX+dN47C+0e9Ml8y7s9TWJstji8RPyFu8/c0O/D34UYlatuQ24BG2vHlFW0qkILK8qzpfNrfr1+Dpu2x0J3dAwjRnhTkV+PAt+N+8Ld4XiSZOEHOnLM+fe1zH6Hff8aj6JKXP4tmitPUpu1QzmygSHwe+VI+5NMs67J95JNX0oc+dT1d/ObLaUCzNCimuAgV66sopCIE9wxlyvp+vBZHAPLk/Gb7CSen0EBMQTa2u2wuc3+JYkz4eZyNkayOdpDuf9EOoowJxgfxLMAO0Uv067BqbmR+xPakKQlAtrlGPchm3UXzhA6PpeqzGdC2XozoVe95O/3sr/8aPfxXH0/dpoj7c9MDvScSYqjSAcgmgI5UugGYMdzDM+U5fsK+ubfPySvs1X4+YgJmFMtv+R0FdAPIhnMj5EiSclGLEd2o+XgM4yPd2Vuho6k9nyUBeQz0+Xx8YJpsJ1YBskliFHvU/+HuTaCly6oywR3z8Obpn/KfciJJNAUBUTJVEEwEtFREbEtxwLIVLVFxhqqlrZYKrd04twqCloVZIEODmokmqCgoyCCphWZC5j9n5j+8KV7Ei3gx3dvr28M555648d6PC7vWqlgL8n/vxb333HP22Wfvb+/9bewjxj5y9K0AkcRcZU0EQmrYm4HN5bjNAttGG4PhfhYIsUSSEITMo0YKgWzoS2AdsBUnuc5lXCHeYUGCMEh5PQkzbv8BZEO1FkA2rdayZpmofMQnzjz+14NsTHZXZuI5SaHcp3o3RnhBErurpJDa+CCO+HGyjl4X1si7MkGQq7MhphOZh9ZnnitcXIUyjAMx3FnplcpcDoqW5CF1eLDl2XBvtdq0uoqIPBxXMwxF6CaX0TqbgrDVd5WUmupQc+VdLyoBZYJWiuS7yNn14aEX4sRcFKFdkWbcoWC8EOhuZGPHoS3AnSgcGKYwDgYod0AHnmCY2e6AcLizkRYg55CD1YUlKlfguE2etLI59bCA0aAggICtRPMsB2776PR7c8YrfUR+4TQCZJPuWCgXZUXnLCclDRWkQTaaO/yggHapXC5KMwqUB2qHIpdQyZ1dMJN2yON+ArIhk40jC5ntK8MNu0fxz0rOOCLpTiv16hL18+/jJY3lj0EyhoFY/nuDPqP8i8vIYJLrJjpzMZCIec/O77X1LVpYACcbnEZcG8+nKU2ZL3Ov4cBJJFbLXoL15sM5MSfbyy8UO5wFUUALrIDCgxNvxI4ySJZdlzaL1EkmG9YCxoE41OFH3tvFZ32KIYMrmzsCspX0pJlalhFY1vgn9nStVpFOTNHz7PDM/FrhBy5FQgROOZgwt/J9i1erA6bblI9QJQyFcSCOvDcS5d181A1j4W42DICJ7MIYQTcc4fuR9tf75Yry/ZC5QkhzX+c14dJElss4Ugoy2CI99GiLnv0130Sf97XfTq0mSkaROo/W8XnGerCpdJIOAtmwbMVkSNV0RLPjNtVbj9O/vO9d9MZf/El63jPvoEpK1GEHruD5fpizT0A+px+gMLhE3Dg6pNwB6ylZpnnwIwwGlffAUcc8IfhSr1d1bwaaX9WR78Tl9w/eFeX1kiWxKPvZldTa/vb7UTWEric6QG/SPHeuK+WspzcL0B0NYQvujpQi27hHo4F0F7UPzqQw0JSVWZEt5jLdQBOCRUJwypRiVu7NsDadifkqcBt5yOB8c5b3Pox42x/5+0Q6waGrJHQ08yUWBeDJXxuTfz0XtCs3DCcYbWbtQ6PAEZ3cb96MRiR2pyOZbFhvxL3NCIZOw5mHsRnQzyTnSty7tdli/VNn4DOUIX+e2fuyjuLOkCl1+wMu515ekDXxRYvxShgoI92u4HIhSImsRA5SFsE6FPKKTKwO3xDniXQXFZANWgLXef2ffa50IJQ9jzVYBxfX8gLVi/KeZhPEo4VEc+aAEjijuxr2IdtPrIMc3C3yHxz7/rwl6o+xN1EuekhBmazb4+fL34/XuYiu3Nu8LzmTLYrAGygS2l+mLwHoCKk25AAAdNAJNGN2Z98a129st2h2rkm1kpybPnCcBdVsTg1s29tDkLLH65mVg+y5i7+F54Ure1mcF8NdSa4n10Pm2PSRBasBUuBMmezYafoneycEJbg8ehPnJmyZKIgSnK+2D8LzCdlzANlsb4ZOJmTGQCpvI8nV0o15h1aWREfbJ2/92Rk1MLwk9hN3lQzsJ7NXwut56NoACU/lRjEapGT7QD/TIBazU3CP9Y0t1rO1cmDLBAF92R8sBXpXOf9RETIc9iWBAGfehLypfuW1FPQSbztG9tzGBgdtoKc8qba3l2WfWVKB2k+FlNpMeI8gJcpFY/sgsE/0b2Z/I7twq7WpGUxyv4x+dffiJ/PfbY/t7HQY7Go0wC9rtmme1GbtI8gBQADYT7zOqvcsKGvLxHkcrLv8+5v9xOWiOu3musMflD3pg7u2zpCDfm9Ai4vzwfzEY/X7FPYaYhO4/urGJnd4rJezNpu/Ovt+9vtu18DWGbc3y4Uhlce79Lqf/xGi3U/Rt379XVwqWi52tRzZZMl2nN3NmCVrNKQ5urLToJf/8K/QX33kLI1LczQoNCgtVmh7p8UXMMimAKPZw4ztq78jd9WmCkUJVkMfHDq06s7MyZXM7h+Zd9HRkAEAbeLH7yN/zi9KuRKA7WjNNp6uD7L7y2hXFmdQLlqi5jClX/rhH6eVa126+0lPye0uGr+LyRiaIOB/KBt9uLdFv/7WN9Nrf//1dOvTn0qDsvyNATlKaX1jW7ONpXQztjL9mSdgoAGCCMTiPIOOlv2rDVRCPMA1bZOOuPjTmMtFxcc1kA16IQm6hdrZHupnzmjcAV8i7CcPgIfyausv14n84pUAtrZ2OrTK/pRWFwTNAOz7ts8k01bkCFhHKAehHWT6RifA+S8CtoodjSClBJg83znrm6yZkSnjNZANPm62YiXvbX1l0L8WZBNO20mQDU+zIE4IsnlAkCiTydYaDiLzKZuux1FK7sAjHENoWe5BNh/ljs1Ur8IQkRdHHiikOzjcvKgxbiBbUCMvIBtSKAF46QVWaqKjNmLBuOtma6dNxUqZjUQxHCEggkbDcJUYdRYywxN64zEbiYeXs8ZB+N14E5ty32IurgY1qhVVa1mYbdp1/ZHy/ajgsYGpx5xVSMcmOAskt6DfovnFOaoWsh034vGGph/+3WHjYEjzaAefGVgI6k2qXowH3fIQHa8EUdG858UwWqe3yxxY4FnIe5/waXY//HeQgri3RSuQA52X2JQNn29vgOcjawoKqBFEw8TMiXZz8HAoWXDLsHEQEDTG42Plo7+0NcP8bALl1xb07IwzZDT5xuERi9vsKSkksgvxnqFqP+h9r25u08LiHNUiwCt8S5OpEBZt7ynINiN7M/6E64DrMHdGFw/wgFF+5t6RT3hv/By/Nf6OElXIwQwD4PvlaMk92dCDw5nASNxmw13yU3y+mjcZ82JZRNAHXC5aq+obTBoRee/fU042yIE9bwIki+TJ5G9jG3yJMNjAgOJLauLrw5/xjN5AHPklBVcO2it2/ShF2YsSdXIKtJdzXkc98NFcuk9Ed//776Xu/ElavO3zqVVaoF4JpQgFBgkL2jiDQXfWzeEM20wFjTlUf9tYkcVWSUdUH+/R/KhF5z58Pz37826iX/3JVxCYI1gHKak2Ov9Oe0e3r1V48a4o6WcAXJsQTF6b3W8mt9D46zswDhrUtEYx+irT5NfedFe5JEI5wN9iLRLKv8kt9CWyJJD5G8u7rRHuA92Bb5jO7/b7NB6OODpu+iV811iPmdzxucBZpsu8Nw+SH3tHjB3dsWBMzXNWmd9/5tzk3Qvjxd6EcwwdHX5n2rll98NYO4GOtmfaPITPhV5mYEr1AUi1AQJw5kqkD6ZpFVuT7Z2O6GgQyE3RQbFpzU71YKR7E50+p+sukwt7HsbMXWZRJojMlQPOoHDuoS/H45Tmte19PN5Yx+OZ+B2oHRAdx/xI0ad8YrkJfzb93ganbalIsyoH1yNDeO6QUs5kW+MmBAfrdtPv+O92u0UNcJlWarye4V6K39HexZ/Vu7S8CB7B63umPXe9tS2VAJlzM8ep0vWyPYayYZRyT9pPk6eIrIeCK9pdVOwnL3t557usld+Du90+Z66b/TTdgrF1Fl3C5+aWZjBNDi/zm3C/Ydw7uwhSlqlZq/EbyEkgTzbdnJ0thJmKBJuWubisYVBmf+YPwuZ2u62BkIrwAZrsTbOH3JoM4cAJBUooB/b38Kn2njbH69sIUi5QtWDh1gMmSu0S6Gim29C9aWPNszFNx2NNMSbO0FkU+yl8x+w4vT1u/2p3AbIhODWTK+959gU78qCTQHdRZK4EdnT8fbM87Xl8LnQUZKuidFN0SJa1zI86vB/OasgBZ64EMhDKe945hmciWwYAUk3tJ/HasnaxjQVnu52bsJ8Ge31aUL5EmVs/j/HKhuO9uqVdufeRg9hew/12tbvoIrqLMngwpmo6oNp4m+6+6zZ6zau/lW45WqFyYYdK1FOQwGs4c8J98ALvU6VRoUF7tEbf82O/Sb/wa2+h07d/EQ1KTQJ7baurweq6rwjxWUV5VpG8+WCcUqulfvXBYp4JCm+2xX5CUIKbz7n0hPz1t/UB2MqJJOrjmk02TYZsxfA9lDgjCaBZLNHsMKHX/McfolPtMT33tjtodpBwuSgy7wTk9vqSn+1AI0ku4MZZlQK1q0X6+7MP0ds/9H5647vfQbPHj3JGm2SypbR5bZur9gC6W9klg0zaLCgtSiXZGEFIAJfYESjlRtY5ZzQKyGYr7OzYnPMX8jRCliCyztV+EsbsfA0fyp/zccFXV5dzE5/webYysdyKHY0EAvE3zcYMz5ysvanAla6JBCkF6wi/F+vb8G/9QZ/2uj06ND+v2XOWTpG/Px2GUCgKp+38PCeSGO9qXvYbj4f5YyUjNMSfDqJnsLlydGXTQDYdWMy1aTIXgWxwzbQ8Z6KLoOc0AtbGxHOL4JIQgfZRv/y8MEv5xOYCctqcE2eBMXEdZCiEJpSicIyLSwSvrKUV9lxXb6xoeRHRFXSLsUh1G0SdFVYIuN8ImwtZIupghgeICZdtbGTBQVmasPqJ94okPCRMoBFxbtQbgYHoj4/Q6I71mgEPM/Wmc8anGV02RntmZ69LzXozs7mm6U08B/FsM7wAsnHnw30+8fqw4dVpc/kTHyb7Xp3942A84DWq6KF5PZeaQ4Wo6PwceHDkmWaE5xlQdg3uD54zyEEZWQ1THqj+uwM2cU/8b7e3S3NqyMTrx92ZAoc4VGRYE1tLU0DxkRfKnz1fnrlHMw3hiwrlL1aAWaVNtL27S2gbHRpPoZMyba6H6ZgBcETuQjkP90Se/EOGAGDimfsZtHnO2WA85Mg1wPq8T+zihHPV2u1oNyXNJormyQzY+M4oj0YmG2eB6OG33/yE32n3ehnQ4XrlFoZXoyn6IG8/h3IX3hPvi/R64YvKykGe7gh/t9XpMD+MN/Ynr8fa4dlvftf76Jd/9210+5e+kFrlZeqW6o6XDaWQnA2TKVeHMxAewXJv5nZSDcT7k5sdJFRLhjQzatPg6iPMxfZn972Vluuyd/E9ZG7CgUNGx7RPbCzY3kZaPqgAwj0S3iPcr+G+393rUyM34jd9VW2fo5Mc9mae3suTJRsrgKuFoDQ6HPN+MjjC3hylWmaaHV8sT/ZXyI4ZXuhwNU3nTTtf+qMxR1ItgBKPb5qrAkBnp92WUjbVz+GYwtHHhjCCC7VyxQXS8IwQbIxXJry+0+tJxzv9kjlisb62c8PmZ3dvj7ObQ8nLO0twW7sW98Z77vX7DDrEzn84N+F47JkoxV1omg10PVrE9ldCo2HCxOP2ifVb/Dz8zGd1d5fmm3IuhOsR6gebs3BEyOBlOZiio+278f7E/IAWIn7m9ezv3mCPs2WyedGT+iuWSeiz3V6fZhoCJcYGf/4pI/PT3utxmQ1chWl7MX5HjAjXDgZDqmtAdb/VDJ0bjBXZDpifcKzT9mM4JgT+oJMdFcABImRnIb9nd5fm9JnOdQVeAAAgAElEQVT72WwT5+ZoxJlsVceFO/lQk3uzyXB/loPd3QwwvJ8OsL9hzCj3q9dqbKtOc9hMB5uOxc8IHtnezFuzvOly50mvy80W8P55DuM0GQJtBttPFaGQD58b2oehrnDnwm6HUJY/zX6K38HuAfsJgbCKNiqaZluG75v3zOvVQLgWFT7cXC3Qs/udXfY92Zuio82mDPWp7aVQr5m+RAbKTHN6QD7vvfE7yN6Q7T1vP8VnTvxzqC+RIQhZjoH+/cAD7E2AK40Kkh1QzEk0S136l7+7l37tZ76ffu2nv4vqdI3KhM6wfQ0V+RXwIJvfTej4Pk6rtFdcpde98X10+10vphe+9BXUoSYNqEi90VDPatB8ZGUvTweGdvROt0dzzQaPM/5MOwfxPYDKtjfDtcvbM3Z24r+QA5QK4szFx2TbdNG08ULGID8I+sHaWx4Tvea7XkFP6lfo7ptvp9n++ECQTd7Pn87IWOuVi9SpEd37Dx+if3z8Ar3+HW8lYlBWpHrz2ibrvV63Q8N+T/hbZ2aoCfAMfMfAFIpFGpeAKxRoQAn/vNPv07BAVGkgYC3vbfb2tP1i/maoo6dbxJM6EWBZpVgiNJIPn7HfOuId8d1Od49mm2IHmf4yeQivj/WXrWXeOPOeazY//IJRp0tHZ2e5GRpzwbm1iT0//z4AMP9ngmzGaWvloizbCuSFZ5dhV9b4gOnKNvtDKcbV8qvJDSfbAH/GSzKpKMpFU+FAMT6FPIUNjNLKnziDaQ5NCEQM5DDztNxcxu7K/eQItUw2IbwXFR0/06kkvq2m2RZg8EvrcWwO3lQFons/+EH6dGub9splGmLscCR1l1sEYW6moZwHltFhYuvVgBcFebrxlkH5IFtmpyUEtcZPwf/W20xELAoJR1KRuQLQyz6o+UULWSltlesFmLTacMkiAWiANrGdNuBDfFFnxDiiFM10fFma6g1EGBE4lKbJR93n6Pq4QQXmFCmfGDPSPq/3g/GjCyqeg7Rhk6kJedP18GnPKa8hgFo45I7jS9PEjYdhopGF3hgHJq5DdmLmmWF5MWfuWBq4IOBoi20ccjw72n3W1s+ItpkcFG6Bjgc/V6olmqnNcLYNjCEuN9L1t/RSu5+9P56PTDRwPwEYtDUByGHrburVl22hHApUjHJzRBZ6yqVjhIwZzrqg6s8iAYsLcywH7U6XxyrEmCVC91Am4IxKcK1cBsAlZBZlHYjoi9RJ+UjIsSK8hraHUgZfmMC7UOL5kfbMVipgJRlWKhNIRyIp2O3dtttb/LyckytUZRwpSxNq1KvswG1DDrRMB5HdeL/Y8c+GYCqlzYiOozSNec+0xJfLp5g/RcwFbBtRUQX5b5Ky3CGlWuRdy9Z0fxmPyoQ+SMe0NL+ge3NPyVhlbi0HxX7in22/JgVer/F4yPPUVeJNS2VnXRuUv6DcDGL2B7/2Jjr+1C+l4toTqFtCl9FSpgObX4GsSRuXi3kTRoiqy0lC9VGP5kfb9NCH/pxueeJx+rJnfxElBZjAHCficheMGaC9pJgbz6BymrCOVrXG/1A5n22wPpAN7ccVpmR7fauSmUqGgvCJVLnc1Bmd/AyRdJN3ty81Ojo3N8N6b28oHcFwnkEXWlmkpfLroDImL/bofHOOswFYbHiPmMxbCV/oUolULc7NE0iKu2gHrhFWxw3ljiXhiLIP3hFyBycDehN7VKZOShNcRqJewveTw5fPZiZV17LR8Dy197L3dOU7eh90BsWaFMsVLlfNKycM59SPN+VyYZRQIpACDjser3LshPrE1ht/hh5hfdBDeYa5GDpKLrGadIvTccJrBhAYz0MADp25GIzQ4FygcYJ/plRCZielHEmFvkNJksVgTd/kyV94P5R+oMEMzlwM2Yil858p5z2SxedmZpXLsqPlW3l6L3YbiarVCsss9N5wiH0n5XVCj5Atp7b1shb3eKbJAWcuB8hMVPogtqDqF5xBODdNTqe9W6j3DLhHKT/2J87q+Jl53Qv5XCykYj9BRw8Gop9Vl0h5mgjoNPsL4o8xd7kET8x9Oa/yoSgr08S5OeiPaLff89QGOS9rNqCZ2LBfcd7OzOBc8faTi7xH9qjtOzgjCGxibMjejOcnP39PSovLtSo/C3IAm9rZgu5d/cBlnrQ8uCB7k+2n9o7qEP/dPDlgO4gSmpudZ33ApdL7oXqZDQLbgzjwi1JRZJ/H+9Lrlay88/zMix0N+hXzPdztXaWMaH272vQL7gs54IQAHq/pVBl8Vn6EjgCysDg7zyDbTrfDdoX5MOFrCf2ByJXNBeYU2VbQQWw/abdpk1ezc6XkzygpYD9BRzepWCzzuQnajvAzsSbBs/EsALzQgfv5bbGexnvO1kUOtjuw2fy57M/97DjMX0E3ZW7gMxJuzfDe9nPoWlsSBfRQuVLi+cG5aTaisy3zKIMS+IfEGYmDvQH10JRCF9r2XzxefjYSOBIBycRPEZtP1ms6VGHviNdCcAnX73bbVEzGVB8OaHHcor99y2/Qs26dp5e+8MnUTLaonFpX0ezCcWsdbhgUgGzctKtGvcIyvfuD5+ltf3uWvvTbfoi2yws0LlapMjPPaxmvidC8BPdnblPVgwVw4M5KyXHAtWKNZETYs+9s8of3ReCX92YbcqAl0Lo/8vY5Sh5RGw26DKxHfzT0Nt0++IHf5ylzFs7UmpSAR67Xow++4b/Siw7fTHefvIXm+yk1Rt7ecICN49gWiXP7F2taKkgjhFKBOrUCveX+e+mhq1do9vAKXblyhbrtDg0HA+GJrddY7rFHmSt5NKRCpUwLa4dp8fBhmrvhEM0fO0yHbroRgkOlpUXGF670urRXLtKgVKQBV9AJDUh4LpruwfzCVsPehI6GPhEanUl8JbuHJLPYdDQyRtl+0r3B3ND6c2gN2b0h5+iKK3tK1pzJiJTuY78zvF6qMAAOf0psgyx+4BoCcF4zyivRoGJMRxo1WikU6UVf/MXUMJAt4tHN6DP9gUG2dZRyCyVSnMmW1dbBGYVMNs0ynWOaKvNUo8N6orGkNt7UTDYD2Sb8xWCvYAzWaA9VOpg/Btk+feWqQDdqsPjt5TUiKxslpkVqIS+iHsbhgWXDDl+DOyqNx6yAqjWAJGLgxYvOB5FGy+A0sJEMguItSeOGcRIWeBpHiDgOwpFkHyhWGEDgZIMSAsjWL5XpY+fP0Ts/9jFqw/gslmkE5aMkf9JdI+WSg52dbS6bcgdwATAKDlD/YZJlHq8SNcMgmUGpaIPTPlm0tJwyT1ht05cKY34/cHzwYatOGJ7IDpwzEqULhpXF2mIj0oyNyYcCT4HOvnYTkxEbGCjcbGCJRlQT9+8NUOChmyS4PjTaPBk3XkkINquVugAPwSc0ROxQMwWHTdGs1fn92PFTYstI1J0xL7xrYphAboYDacDAsse1lHLQi4LIOlSuRTQRgyvIYmt3e1SA8nBKxKedj4P2vXbuoOwXjhQDnUxsJcaOGVETLcU5XVmUaKVSYh4ugCvgsLOPGQjo6+ZaQBvAlIzYgQPQ2ul1ORbGq2bNFdTLYUiNiSjkvvgZz2SwFQ5Ou61gmcyPgQDGUcXADF8/JnS0OnZojY3+KxublJQMYpBGHjZevAK6iToDhxKO/sNwb87NCpgYHAhinEiMw8YLUAKzj25LNxw7QpVSlc6eu+CeiSFhro2hzR2y+v5Q0ocPH6bLVy97jpvAaJN9EcdeVNckCR1dW2Xj9NPnzinEo+CCteB28xlwO1FCp06c5P0M0N7WXsBt7EfOAaYkRfK+BAGcvMNon23Q6uoqndNnsvw6kC0wnlVAxFkd0c2nb+S5ffTxK5QgLT0gojZZsv1lkRX8DDnHeq+trTFvIu98Aw80nV4OWKJyWqDSmOjBj32S9roluvkZz6dd7jJa4wYIvHYZ52h/kM20DNYYpKToKNoc71K6foYu/sP76Sl330VpTbqniVGd0PFjN7BT/fCZR1zAg8ebohRFCetBDwBdq/KPQ/KG40fZGBqOABwEwY9wvAqqAaR21ycprS4vMnfhmXMX3PsZwOfAWVciq3dPxnTzjTdyiQUazcgMCmeY1+328MjrKSScpXVodY0ee+wxlnfw8TCnlgLw1gjKkkWgWyDvN918ms+xC5cuuvPE1oTLYxy/aDarHDpv0BtymSDKBQWgywpRpDF5PFj1k8dv4MAO5gfcrg5cUY47+9n0JDtFaUKHDh1imStUKqxPfGGP3kMb8Zj8mn7HtceOHGWahTPnztJIuc/MHhAATQJyITBTSRM6efIEXVm/Rt0egA7dJ67Zij+fZU/KG0vpfkpLs/NcqnXuwgXW0TJHUZAq6LSF9YAZefPpU6zXr6xvTDjyIRAVc0UKvpnSscNH6PLlyxmALj4DTYcw0D9O6JabbqLBSOTAQMgJ8DHIq2MtnhbYIO2ARH5+jto7UgacBwLwXlejnmcpSeimkyfYdnr43Hmh2pjQB37UrLeUK/Do0aN0+fLjE+8Xg1yhHjPgam11meZmF+jMmTOUlvz+cvsymigJhKR06tQp2t7cEpAW5g2fRSH3mHfCDEAxkATAHmT3wgXRBywdwb6OgQEp40no1pM3sn1w6fIVXpNYX4ZOnQCbRGU0QCgXKRmOWEdfXd+YADvYSHeBNXlhrCe65910+iS/15kL4ZpEYLLuM3m+ODhoCLG+tUn1WoP5/VgOnLoqStlXdH7ymqYpn9XQ0WfOnhe6FaVasaWwTGfoa7YP4DgVCqzbr1y7SnujoQ+g6P6SraBE+3Zms76WvQnC+sX5RTp7/hzvTZRweafbaRD9hzpxaUI3nYaO3qZr25uUoKol0+RB7aVMkMvft1IqsH3x6KOPCqeqAwDkuoxtq5U4+N0TbjzFzvfFxy5rqZnMkfcd5Dzg/jkIWqq9MdsQsB38qeYvCB9qPqgjeha5TUSnT52gUrFCj5w9K8+0boU5e9TsdegjsQs2MBC2E/KCAqGODfXlsZVDbF8+wmsiksWyYD5OcOwx+MRzBvvpOMseMs9Z5lRPcNfm6Hpcl6RoFiC+HgISy2srdPbceX5ePN5Qn9kzi8mIbr75ZqaiePyKt59MauL3szOYuxLzcxM6cuQIXX58XW2nwCOOclHsHbFPbj11ipLRgC5cOEcVGlFzuEdz7Ufpn9/9errnF3+ETjQ7VE+2uRGC9x38pHmQzWlGOZeoTN3iIj28NUPf/pO/QXe85PtovbpGe4UqHT11I5UqFXrk/Fka8NyKzcTzogFV0+vyB9nnN9xwA9siwk9uz7OcNgtKevvPQDvI39G1NQb7P332LK+HcZyG/kyopo3r68ZTpzh4stHacXbTNPA93OtYj2a1SodXDlHr7Fk6stujR+97L333E55Gzz12ihY+A5DNgVpqE6OraL9UpG6F6EP//Ekalwp0aG2N7UP4quieKx8JOkBFYp06/R5d3dqhSxtX6cLmOp1dv0xnrl6h2toaHXnSbXTo9tvoWppQu1KmTrlIPeANpSLjDRlbw+6epnTk0CrbMtC1yMadNp9Ofk0HUUo3HDnKXNPQB/AXwuDxhLxbwg4ldPL4CdbR4MuDLcv6GwknCtKG6+PPRAktrs0vsn15Br4N64Oywx/kZ9O3EhAto5JxNKSnHT1GX3LrzXT3kz6HZhzIJmeVnHXZj+0QeATMabs4HzQ+8N/NA9nkdyXa7SpdmfYEUGs4epCh8WYhaXfRqPHBvwpk2x6hXDT+hLEFMzxADrpBSyBsddwyAjDFh5DcTQaNJeHokCMDlCwGh7YbCWBgofLipgUaJmPa3GkLWTAc25xIiEXx2cVVAl2Y+LvI5CiXOGsBzgJAtmtUoNf80dvocXTsqlRoWJIOZmBMKo5GSM7lOn50quLqUz30GNwKCi7YP1IQjp1drpAHoFOnRrVG20D5cZBFWsQcMnYg+CBiCnmOnIz6I0bJncFm8xqk6RvIZuCeGLfE2UQoM7QPG6Vc7mWdQd1fuL4cDvZMs85OWn8wUmUZi7cc+FZkKR0TEyoDiIETXKpwJ1bnGAbvGoIC/K5QUojuVKU0FcaptMiVyPq0jzkmHEnoD9lAxZjxUA8aTbkaYG5KVK9VOGsBmVrSOcWcsRIxuIYSjGAM5vyByw/lbHjHTBTfunnFj2UQQzonIQKCzlgAn6BU3TEdlmMHICEMIXBYIUsUACRKfNDNN+MQWSQ21YyEQEHL/kt4n4AXyfad7Q1eGjwviFgwTAAH99Ah/v2ly5cJPAMYq3XHtFcUInYxxhFhxPeB0APQQxYBnBu+VsnOGYxUEAH3EONbnJNqOqaTJ45TuVhmkI27nyGSqEb35KEgSr2cpgqyXSHijj9F4Q5ToNucBHPOpfOjvAGU/NrSInf+fRTvGUQcLJrnCJ1hdRQS3iN47uHVVdZfXZZZL6vQBwyYcaljthum7FOiWrXChiln7HHppVzPxrbOI38XP+vBBqlcWlgUsBUNY9iSk8xh2dfWGEDeDcTYvB+LGJEYV4j+Qo5YDiwzwg49fLdAfOhVIP6bHbrvv7+bTt/5lZTOHKbd8gwNCjU1gBXoCqAsy95xZaPRgkmp6Iga6YAaoxad+dCf0+EjM/TFX/EsGpbHgVMgWWV4dwCKYoCDXF72Y8jVYWcM66J0zNdxtgIbBpPdUEUm+BCROdKgEAORlSLvzx74jRTQk1fw37f9Y84/5BagMsCj3mjggGDXnCPciyp0FpzDPfCOMIK4SySn9EtkGeeLrCdI6iUj2sYLw31hfhY+K2euiDMlmab6JfddHn1AeA/OL5SycXSUAXt/llmXKdvbYoSn0p0T+2RlmecLXRfBM8KZpjw1lonp59PGChFFgADBqQLOhfGI38fLH+wE5VJj/YkgAzHID4ccz6xXG3Tu0gXunGYdZi2owfpZS+VE10F+Ezp98iRdXV8n8EomaYnBQZtDb6Sa02BggmRagkh5ZWmVzl48rzo6AivUGcd8Qz9DH+AMu+X0ac50v3L1mgRQcs4vn2ksc+CdTmIH7vHHH3fXxeCV6Sxx4GRNAB5gTs9fush7JDwXDOg14nTRwTi3S+ws7LRA7D8nwZfgLDJ7yYPEwViTMZ0+fpz3ycPn4MhDAAIgks8Ob5TamDGv7KCyjp10ikVfmeTpLnM6mmhtdYUzoAC2yj7x9zD9Z1cL6CA21OnTp2hrc5NafN4CjJV9ZXrD1gD/xT5iuwvntQb+EAi5dOmSf+Y+IJtE0FN6wumbeD8/egUgm3cowvFl3pWfR1zqCd2OZ6JJTexoinPi8wAy8n7jKc6APHdBZDZ2ZuS7ej0jWXjPhOlWwKdcazS5ZCsELT2w4+Xf2aZpQieOHpNACIOt4gr55jje5ja9wkTWOOOPn6CrV69Sbzhw57tsBpFe170wsFE5i5Ik0L04v8RgImwDCwKH8uO6ObNuR74PMdja7rQInUJHxbJkh6H7LT/Y3k9/CkB/PrOKRZZdgA9eXwaymvm+35u3nj5B/cGALjwmcoC54es1+Gk60s5tVuicfSIgG94VHRvFHrYmB2GndrMepcthKUnoxhPHOWMYTrWAsrJXXDaJDpshdeWwhg4DyHblyjUqlnDO6pes4sUC8QH4ymAQBxBTOn7oCGflQw5kTbLy5yo1mKcLlR+yzxC0gezt9HpZnRBycHNQDcaN6C7Te8imheyev3hJAaeikvkrIKDvFu452B43nT7N2d+Xr13lEj7xJ2We8j4ShBM9j/flYO6VDdYhwt9tSSgG1sPG8fqnnIzpCadOEI0GdPH8I1RPB7Q47NLlj72Xnj7XpVd9x1fRTLJOtQRdYUdRozm1UaKxsX/DM1ikbnGOWqXj9HWvfA0dfs43U2/tVq46OHzyFBWr0NHn9T3DPo9e3u1frDMpoWPHjrGOHodAaxoVjsYVURwgT+jQ8hLb/I+cl+DUJMiW3V+QHcztzadOMrfaBmxhTvSw9Qi+r/qBJ1z1M+voSoWOrqzRzpnzdEN3jy7+8X30is95Bj3n0PEMyDYJxOevt+kR6yY6LBZpVJKzITx//d61br+Ci1gHUsjWoJTQqFyi3TShBx+9SJ+8cJ4+cu4RulZOafGJt9H87bdSd36WdqpV6pZL1C8DbJN1Yl2hMowA07X1darVGlLJFFRouLdwWVMyDqNlkSAlQDYEQuBBeGFy2fJjNLFSkB9R3nRMp0+cZGAP9jdDzBqEY5+koFVjNJaguPl/goTT8uwsd0I9c+Gi6h8pl8cediA8Z5XDbkqpiiz+wYDuPH6Cvu3LnkU31xsByBZb0mIb8Pyb30Ilurrhu7Nbw4TpK2zWv4BswJLQOErW1/y1IKhq6tDdMAbZylKFqQGw7AntzzU7G125KCgaWsMRn4/Oictpkc3OSEJ0bVM42dCC3jK4vIElo/OInYJsqfBBYOHgmFsL58nJ0YiRM44KNBqP6dqWdBMEyCbptNkrY6fcDAGkGEu5aIMNL3CyrYOH6KMfpf/34x+nVq1GPYBs7ISn1ATIlozo5NHDEmk269cemAO7O7NEyy9WVpe4xOfhM+cY2MOEW2wq/K8/FAR4OH36JLW325wlAQUUGoh+XcxAlQ1kZbe1apkPhUsXH9P0Znd3vY+0DDZgzwyoW07fKBG4xx8LDulwbnWjanc/+0u9UWXiwuWVNT48LTPHWtrmRSf4mcmYTp0+QeVCWdFviVRPB9nE6cW1a4dW6NrVDarUqpztl/34rpnye3WW2WBL6NjRw+xsPoI1Yd9WMxSdU+oNG5lXuQuMxGvrV6i3N5g0hLWVc9aZEuAU6wKHE806BOX3GRi8vXPkiZ35cUq33GQO3DqDtPaR/Rk6gT665iMbKSGLgB047nzJCCalav0YCGVjFkMmpVtOn+KStAsXH3VZEmy0KfE972kDaoK9tzAnWXPiXCN1POtUeQdAxsqZn3CqCcodIFtFs0jUpdCs0hiIFgBJjBw4JlC0dgjI2PT+hj0o8CaZUPY3KetoztTpytX1DIDEBZ+aCWgRbFY1kJ+EaHVtmUE27BVehwy7kQe+eJy6dzkaWwCvVYlTuXc6LQYhYUQjAh1HF8XIg/ygM56UPwFMxuEXZkK6na0gva2Ny0LRCDWcotFgIN0Z2SAGMC26joMDXL4MzrQCNYZE73zHvdQvLNKNT76LWuUFzmZDzFyMAJ/xyfKrB3jYTSizH5Mx1QCyjXep1lunR/7iHfSil76IaqszhMihtQDHHIcgG5aPwV1dP34nXdMQQML4kdmK4AAyHxlYjA1ULo3IOlX27swBVy5LmbwCJJYJYE45g+9B5hOMitmZGXaOUS5qoJPMRzbIxI4CA8b6/GTMOCwHQhBscuMS0Aqk5DHQISAAsQOGvYl9Br3F+kt1eaLcaewI4Bm6LrgnwBHoyZm5WaYRMDDR6RNXDifOipUPwnE4tLrC43ns6jW+blSAU+jP8jCoZv/Gf9HuHnQScOBGHHzRLqlqE4gTLkE5Bj3NcUkTOnroMDUaTXr4zBmJxAIPU1DZQKRwNTE/5SSlkyegozdoNyjdNNCaQX0F4OW/OIvFkQPR+FyjyUGJRx+/LCWUqr9sHvkal8mGfIICZxcePXKIdQEcY3YWgkxlF3ByIK+C4prphTHBfuLMX5f95M8HGZ+MG5Fz7FOYrogY4xhuoRwEwaOy7xTqMwsB1vuNgPlDhvtgKDxnyAQ32eFzzgH3PgYsNoK862y9xuBvu6clVxoEkTNMKgfkKFP51yBBo1njIFqQIiGnsh4i1i3T2Y1BOScyPrE3AQxDz7Lculdy3r+7H+sxBDcbNd6b2CviVCDgo7ov6A7P0IeeJQbSoe8Fg+59ycq3QIZ0LZTOxvzOCXSzAHMY8ixA9yTh7pKi0/K7x4e6kZ8Je2A8pmq9pqXcgUPkFHxAL6ElbFiT+dkZXsOdTpdPNnZwFXT3Z3QI0snebnIpd48bgSFoKOshDwsB23A/W6decBOXS1XaaG0R+MckACeUEqE+gb0gwJI4YejKDjnvj6FNU7YnbH75v0YgbuNnnSAZvCjrmZ2Zo0uPwSbxoB5fY/exILTeqzQe06lTJ1hXXt3aYNDdzhp+S92n5mSZToM/AtsEa2sAeAh2OYgrKicSEInoltMnWfbOP/q4jNXRuUQOXATScYlyt8sNcdDMKc9utvmFDmT7SUF3DlKWKnQWmWycXeMBtolMY4CMiWSHCXh0hQqlMsuuzUGcdZs5z9MhZ/QcXzvEdvTDZ+SZOI9ScFPp2QB7wukGPb8w3tMnj/O5AA4wH9TKtqlheWR9bfQdssdQbQOb7+x5OPJGk+PpchgUSEeu0gQSxiDbjQDZenyGcTZ2VOmSeb/gB1QCjJMhHUW28RVfCYCvcBBW6hYYZAfgVOSsuzFVkwE98eRxKoz26NyZT9Fo5xoVNx6nix+5n373p76HnrhSpFq6Q9VUGh7gesvZkfWaLKkWkE2J+gtz1Cmu0X/5/fvo470VWvq8Z1OnPENrJ2+mUhXAJwIhJu9BYMIOJOsG60A2gMmXncxlQejJ2ZHzSNIxD68sc1IIZ7pjvjTbPS9zW6rjpLIB1RlIALiKJAAA4Bn2sLxMVT/n9XKJjq0eovaZC3Sk26OL734P/eBT7qIvWTtKi3upcrLl34NlKwi42L9tv7F9q36hJFuE9DyiIeNPGAAaIMiN8tNCgYalonC9Vcv0ySuX6L2ffIA+eOEclU/eQMee9vmUri3RLme1FYTPDfMHe66Y0tqKBF3K1Sr1+0MXTA8DRaax5b+S+cuJEoePaCWABF+cjR1mWDsjWXJQcZIdP36Mqw/Et7FKrckKG9PXZk9B26zMzbFdgr3J+1r1Hv6N5yPIgcy9IWMgCTXGRHO9XXrpM++kL3/CE+hUvUaNsWTmxoCZ7Q4XB+DgYIHHimeCm1aCkPnZb+5ckj6/bE9Y400JnHvdF1ekhc+EjuRmn0toUqTN64xiKAZB1VaMQTbo+cLOcFgBTuIAACAASURBVBCY3Nl0vfCBGBc3PlhaYEPooBcU1SEHJAhQHd+LtmydpuhCBBcvia4/wsmm4FIk9BHm5qJ7OGyFE0kaHwBo2y4U6dPJmF79O79D1+p16pbKnIl1y/ETdMfhQ1QfjahZKVG/06VyueJKaDPWQQCSqNnAfzYDyhwcMxA9SDad8wdOIzLZ8kCnSZAtO3NMulqvZ/jc5LSzLLHAiA748FDXDAMMDpqpEVE8QeQ/J/0cGw0OHJ7JteNqIxadEWVOZ9YoxqYol7HhSlxmmi218u+UB5oCKAARPJxyidSHq54FHTPXs0NVZLAVWYLi/IqjZ0aiHfzeSeVEOXZMoHxiB1gMtqDcwQ3FjwP3r9XqfL0/3/188BiDgZrBj+w3EMxqrFcjAxKJDcuhQwkw0C4ZjlnWjddvWtRO1LOAl/gf+OMw3sEQ9Qze4Gc9pHyAouizIB/mFNlSXAIMOXKpO7orYHTroWU8igbsYV9CEiAHYkjIGxmgI2O0Q1MmWOSnzJF4vl5BB5tGGOcsvbo/M/NVgFEkGYbIgJL188+0/WtjcPtZHVWTA3FSTb7j7AWAt0GJrZY+YH6YK4jL7QwQnoSAfLQRBOcV3ltWKhdnxkzTnZDV4XDMsgv+qWl8Igx6czYQUWmc0vlzj9Ebf+vN9KQv/1ranTnC2WyjQsU1QZBenbGmtflTzkGLoyPTLOnTwmiXNh75BPUf/xd61Y/+RxoCYCtKlIvXEw5DqcQgIGSWZcC1Npfv2BqF74vroC9BdF4s+2zFaXPCa6qZKdzTEeXnAB+0ND92TsP7hHJSr/hrQrBi+nP9fhmNhB8NzzQjb2wcPAFnBjuRRXGweW9WJKvLyi9Z88VcNFHEGWMWfdl3Onq/uYn1PTc1KhSoP/S6PeMA6r5zRrUuEsYKp5FllzMTfOYAgBUDWVRq3J5mWWCCfeE9cSVpysnGe9pAeuc0APAQTjyUUXK0NAhK8JnJ8+Qz/GDZGCUGy8RY95npLXuv2Pi3zFFN/QAoAzBHwGvTTPEMeyNOviFyZ+emZfyG+iZP3s2QFI4U2R8h/557alDeLBtHgF7WByNpLmKZiI6HRzMT/cj9+QRbDWFUPus1u1LyUmzPB/ozksdSucDnQrFUUVk3UCcOGpkkyN8tMw5OBq63srqYPiCURdZjyA6rquyExM/WHVkfC1DEz7ePZMNJh10xZhDSjmX5O597AV2HrKXcCPYTOr5CR2ftp/13m+hoNJyq89p40D1rH3gwSJ4KABx7Cx/oA8+L5R10Hq8qrVB38lmtDaBc5YeBnlPKE00esS8523goPLHe5VR7Rx14BJG8E4bmDBV+ppx5nkMwtM+yesUDmMDDILOwheQ7QRQldm7MpgVFATjnRhJ8CW0JvoNwjMj2UNAdP3OAAXs5sKNNRzOIo8vpMzlM9kWfVCtlPqtHWhHBGV6goFGAwUmDyhPkmuVWzz2sKev94BVztYm+N4M7jtdTOyaG82Mlg3xWBBQrqjv7Q2kExnOaly2jD1do2elR7B8AkeNU2hz57DkD3TWbI6psAvDPtAYKctr5H2dU2/7nMescjccjqlZrIu/Kh4t5xQhsfu08TBOp3EGlDWeLogQOZ2dQ3jxpy0/uVXDasm8DfmzOthKIDjpR5n7M4Fp1PKJyYUTbVy/Ro488SOtnH6LHzn6Krl45Tzcsz9BNK7P0/LvuoBc841ZqpDvMxVZKB47zVdTKZIAw9G1knos0ogbtFRbpL/95nV73ro/Qt/zwz1O7PE/j6hwlxQqhWRH8W9FfoZ0u75e1o+TcAz0R9EI2hJqvu8wOYtsJlV+oLBpKhY+BVLn0CLZ3wCwH+0n9Pgd4B4E4bkiWa2ImRKMxzdTqVN/do0PdPt3zn3+Wvu+pd9Ezlg7T3MCDbJPvur8u9udBeDZMB+vsbrZXZQ/4LpYAHIfFAvOwAWzbrRTpSjKgv3rwk3Tvxz9Cq3fcTnd9/dfQzA3H+O8A26ArRggplUq0u9ejWkP8KR8kzHsHsS8w5whsoHEYrse5YmBXPFY5z8THA3Yj56b4uMbbZnoxtDEn7E09BZCdZhUlZmtgv8kcFGmvUqZ/fOQMXVjf4HVFEtPhNKWf+w/fQYvdHp1oNqiOIJmWPIRr7+TNHYmyTwBCclVjqcT2n33y5Ub+in2BjHM0jkJlSOzHTL22UJRKSgey6fkW8MfJEyRIDn0W+gWtdocrK2bAyQaQbT9RtD+C4yAE2SxycdC1Mch24HWB4gcAtLm1zSBbiYVjMr0vfL6AevKbVluI8tFxSjZDiXaLRbpIRK+//376qwsXqFOVsqgTy0v0HS94Ic2hg04ypg4mllsNA+K2xtCTyss/W4QemQogzDci+iwKHmci+dw2KBjwvAD1FGJ1yR5gg84iYKrws/Nd5Dp3oLsChGSNe1Y6LAA4GOT5/DMyNRIx9ipoyW1GesEbjPztIKUX1wv/RpE2tzdoeXnVjdOUGza9j6RNZpLgsMTzYYiH75V9vkZig/RuCOvm+gYtLC060CveHHbounILnTeAMjg0DeiJ4xLslDo+Mb9GGCd3NJ1FxxlVajDKpgq8z0DEWiIbKYxChHOTt052SCF7qdZsuKfExlesjOygACcN9slk5CNfSUPpQr4AZMMIYmAmjCobp5rjMDGeLsu8KbICWl5e1NI3/xwHQrJgWJzMk68OYegVKwzieWA3BK2CdF4H+iI5AjpoiyML00AyU3wuUq36ANmXACFtT8bSabtRrgvXu0jtdovm57HHTBfkgGSZcgS5HhxeaF3vDHnm9FPuGXaCheuS92MQ6cY6GEgSr14MutvPLAdpSttbOywH0n1Z5j4Ei+x+EplVgyKt0o+/6mfoYpvo6NOeTe0SuNnqNChKNts0kI3vbuvL5dJSKtoc79HCcJse+uCf0Utf+MX071/8Aua7ABch62LNsMM7muPIQEIIcLhMpGwkEo/Ed8E1hgPXdM9+55CYQiII0NGIxDrOEpWPvMM2NC7xTOzrJjdv4ae6Z4dGwURQJC3SZmuTM1vDAAGcjniv2s+SUSTZMygTxN6cJgdex8tJbRlZ1g7ezq+p8h5sJHzH6WjN8s7qu2z5no0JYC6CJxtb67w3eY0sE0kdyCzIEYLcCYMqAB1MVuW+k6CMi0jrmYw12VZda69h552VzTneu8ihzOpoOzf928anfWhsAkwEaJr5RJxz4d/YWU8SjuSvrhyi0RjOlpSl28fLn9dEPAsqByD1YLAsOIHy9nVmTMWCMxLt98zlxxmzut+CjGWef3H9aDwYihMWdReNgRHZBN5OgcFuhmk4FjefjjNM3pPfQYFmnH2N+oybF/w+pAMx+ZZsA6UvUD0KEnju/KYfN4ugh4CDjKkO7Bv7HrKtoEeM89E4xmy8gN4kk8Pvd7sWjipsCw5mBHZauK4OpNGVgzG+vY1zU85qs7PsnmI/hbTRfjeg0zDuzcCM0j/Y97PC6EFLyewDt/EmLS7j3FSgSUHYrN04ad0gqwIcsyDal6CNntMKrnr1kdUwbD+1WjS3MC8iEngZ+UEufz32JnT0tE/m+qApAL4PzjnszVC3mn6aBmThrToqBzYfrhx14nxQjk/VJwywjSAHTQX2LAiXHb1163ZncpryeQI7kecnhwTeQCEet8vgG9MIXbkLZQ6QIliTsSctUGrgp5MnyaRv7+5I46kJgM3Pf56N2e/tSQdoOxc0q3pC7gLuTJbkRPQ7MvolY9g4gdVeNj5kp4eUKy5JOZNfbDY580P7IGzixF/QcmwDTuHbAAQwsNWBePo8R/QfBKngt+114Yc1JAjNYB729pAz1lDpVKI+feqTD9CH//q99OEP/AWlgw7dccsJuuPGE3T7rSfplhuPUb005EBjLdmlGu1QJekToDIqCE0Cv4/+1yhE/Dxm3XEsY1Ko06AwR9vpAn3D97+Gfvo330pzx26jTlojKtWZQxc5/QhQmc50HImq8/CzBcLxHdhBbm4zOQvKmav2rIGaPMWwX0eS7MC6iMUy1HA+yOzfR/4Oex/rWapWnD3qbX9NWjAqDL3Y9mJ/t0vLcwtU2+3Tam9IP/vSl9GP3f3V9KTGPM0MiKqa7RvrmakK5Dr+kGcviWbOfkKdgn9bJhnAJoBo3QrAtjJdS4f03n/6OP35P/0D3XbXF9FLXv6dVFyap0G5yKBUoVqlre1t5rjOBgNMXrz/Hg8f2ZcIamTAeleObYGFsNmJBCnZpu12WQ5C/WNnktM/VhHDlDcyC4PegJrAVnQ/o7wUf0OGXr9Sok0q0r1/+wHaQ/AFze76Q3rG8RP0vCc+kWY6HVqplKk8RhaxvI07RyJWNrad+DtF7l4PnmuMG5ZQqOPz/EGsB/wXppYZE6EKT+yA7B4ze9vm1a6DjgFVC84TAJnsMyFzWPlrw3UI5QCPQIds3BcdjgudgYBs0zJfrhdk80rDKxGe9IKAT5bJNg1ks+f4eJ7wb8UgmyMOV3H34IVyISjvCLqGgTsO7WmF5LPM5IMbRPSxzU36+be9nbYrNRqVCtQYJ/Sdz38+3bIwT7PjIfU2NnhTixM6DVYxUEAd2bTASmS2KeCKNAsInPKAg8AfimK0mNLDYvpsGXFaQ6c/dJp1lh3IJt1jfFq8CG449qzxDmMPB5E4cN5oNcGxQ8gbcXI9IiubW+u0srwmbK5qdOWCXpFceQfOiIktQyrvPWV+eT6KReZcAZhoG98/z0AcGbmBbDZviKbiUGDnN+g2FkfxZMPqwa+GKThe0BWH0WrlOrH5iZWwReaw2SDvMcgWRqYNhMK9YkcJqDvkYH8QSUZhGxsj397KgmzTro+7jXIkPhmpA5cTxXFGiOds4OcWSlw+vrq4IKnNOUZ0qHjC90dEC+WiYW8O4WjJyivk10UqNUMnBtmyB04s736O4BizoedAOynLmtzdHmSz/dTp7NDs7HyuLpBsB7y/RIrkntDG0j11kYEgiUzJu0j00JzEWF55XTXrBV3Wws+0XcLnhnI1GbgCvitz9rxrlGNdQG8UKvTpM4/Sy3/g1XTb819Cg/mj1CnNcdmolYzGV1pXVQ+ygWIUkSmQ/nZotbdOD9z7Fvqvv/VLdPLwAhtj4frivZHZA4cRSUhW/i572HeujiNp/LdSicFW6IPQIc15O/2VzAD+30A2drzZiZcTZyLzIHBdZH4LnKmFcjjZfKIBstIy+TPmD071ypKCbFHm2bQxc4dfZDOiPXtlslG6B4GkyzQHQTSSja3oQDbIpGb82NyGz/TnqbwTQD0YMdwgJ+dje9r0oRgkWK8yc7ZiTcBtkwF/Neqafz9xwgBWhB/H2aS/DPWH+16xwA1JuCOq2k7OcGenLY4fepAwBtnC98H9s6Bd9j65IJuThMm3NOOXQbblNda3XlLk+zbb8Th4zRATA3E+0ugCHbnvvmZZKDAYzeemOXfB/uJy8sjZNlBmuCcZcEw5GX3CE9dsHXsflM5A9sArmQdc2/dM/9mtcR8ExND5LrSb7O/+vJ3ccdibMIYRpIzdIKEzn3wD0yso1UMDDDGAp9l6/vowGAP9ZfZTnp2WJ++wn7a2N1gf8Bh4XWJrIk+GBKjFfpUOuVl7Lr5CgqJqXxSLfFYDALdS9CyINGnf2D4HyFaroOIjm/USA1ahvWFBFHSeA52EC+ZkE/gnznvrKMwgW3Mmk1l/kD1kdiHsJ3YaxavhaTF7Kw9ks50NqpZVrInyRXImCXM8mo2a5wtoyf8I5xjOSt9MgDn/XEZtKIHyHcgl6+ilpVynjXWQNXHhQLDnYgSoB30rybvhfvBSYHowBEEFbF2nxYVlLgHN6tT99T03uapnnfE8+Q6DyQagwzmem8W+VtqasAO9VwAuE9LWrL2zy/IjAcPc3cS/tEwS+YbM72BPQDa+VzYXUq7RpM/wruAo22lt0crKEhW5lA18dEMqjnu08eg5uvfdb6H33/8uWp4r0jOf9rl05xfcQbecOkIVGlIp2aMygLQUjQ0GvFoIOCKDDQCbSIDzpjNBpCkv5349JmS015jS4w//9O/pHfd/lF7wDd9FX/qCr6fGwiEal5o0RKM0AOHK9ex8mVRoAjjohcwepJuUKtTaDIKUGb0XVOrovLlRo2ndbleSQaauSf7bQH/A9qrPiA0eZ77lXWXy0t7ZobXZBWoOxrTUHdD//pzn02u/9eV0vFBmupPqONvN/KD5/Gz+PdYpDOrqdgfghqaLo1KRdtHNtFqi9WRAf/LhD9CHzj5E3/Yjr6RnPO+5jqttA8F8DRzHYww1iM9+lmcNel2qVasOAA/XhsFp5S4OzzcL/CF7Dv6mrQf7chGAJfvF8BUBVvd295imwZpDMKekAou75Sr9/cUL9MD5C8xBh/VZ6Q/o2+9+Hh0rpFTt7NJSo8G8upZZFuv3MLXXQDb44waygeoo/Excr3+EG8TVS0mBavXKBMjmIGJdSKRBKCzJtvdud4+fyVQRYRdUZNZy6WjWurC1B+6AuUSH939zkA1GBcpFMSB0i5lGWHcQyAYeFVG+NgWxQTQFZKuLooVTOCyVqVsgukREP/u2d9CDrRb1wNGTJPTMk6fo6+68k+YHe9Rfv0arDLLp5g01cs5q2kbrYkFUAbkF0e9bOSWPJVgXO4jAmSGIsheeXCM1eD6u3W61aWl5gWjk58OAGwGVFFwyQ46zZ0RApLQMpb8+smKWsXEChOM1hwodX5GZ4dpCR2dgqED9u4oDh/cTI/H6VB2nFlt0fHE+AHQU1FDbYNr8QthhCDtTWx/MdCtc8qMuQ+JTt2U9BTmfn4PhHoBP8XqCtBxGkF6Pa2Hwg7Q1TwlMoGfuS2Kw9fqhkXjwHPGapCm1IAdssPloWTY6mmeUI/0fJOWJloBnUf7M9SrkBiLhANnaajHIJiCkjDUGReI3QOkYwN2SlqFYP9OwfFY3ulwa7jd0GwYAvrw8VX5MaRt3mMnsXrfPh4Lrn2qCqes3rV6D11MbPHDGo6UH23YL96PtN43m7rQ6tLg0z6Vp+8l7Zp4LKRPSjgZSxhQ2GOAh5+gfMzJhTCEatryyKMTDauTnlZva6yOLFkSpo6RE//m1v0L/+HiHTj79y6hVXqRuuc7cbCE/oK2nA9kQOedMWZSewhwc0dyoTcVLD9GlT/w13XfP7zIXCcogJQKkEVBCSSKytLL6x2fC6pOi9+W/F5ENskOL85IFsO9pG0082nmzMx62uLcbhN/1aJKIITKVe7vM6yfOceSURN/3dfQCdAB0ELlGJkQA6Fv2KDqOcn2jt/4BrKB8hekZfIcZvo3Tdzn6B0PZ2myxHBQ0Hd++n0TWLa8Gk+9KgGEwFJANkTvTjeF+9Jxadh6LC1MoljXTfV54/6zpRJDxF66TOWN4ZqeLaKHoWd+hdxIaCcs9Wf6Kkm2MgIZlyk2TB+4bF/CLtttw4MTxC9XMxEbNQRMYFKz5bOP95M/OX4gbAB0DV1z2dI59EA6IWYAArqAbMMqrcXDpNaEdETstNj+WVRY/L9Z3BrZZZgJsg1KpQEUNNWfkx82JP1Ms2GAd4VcWFoMM8clt6ox6tU8wXs5cYd7egHv3APuJMxULxDxlBrLZ+Z0JuTjiZm06ooFQnJsrSwusoxlYYXOjwBzEZj+Z/PPvubpAy39HYwagcj+xwtfuvLw3t7acHGRUzz76B88U+0nkwH3V5seqCHRtbH+Z/YQOj+hkyYTt2Jt5iFO4EXS8yDbO2E9a0m9268T+MVCLShwAnl8QsmmzMSeC+TnnGbIS52cXXLCa9Z3aF9OSAQyo3O1J5oF7nl045X3NPuAM8JVFLhvNaJ6c/R/qQ6NcQSYJay99n2x5fCAhtnepxBmfK6gECI71ifeM7AvoZgQp9wuETNVHefZTNP95tjvsCmRtMvWONveKZX5C/1iQpphysNFl7Ok6ms0TH5tYONXIBDkAZ51xhsbADoNHLisjPI/I0cuE4wy3lxMLtdl47dIxtbY3aQ37JOlRJdmjj3/4r+lP3/GHdObBj9Pdz3o6veC5d9INh2aonPY4q60IEI5GVILdzWAaEg8sDCGN7bKfyUBwvgLxv9WWYehZSv3CPH3qfIvedu8H6MP/dJ6+9hteRl/14m+mUmOJhtywCvCecOVhbrm4l3lMRE/yvqUSZ1VLANiOEx1Xzn60NcJ/0VBwdq6Zbz9FYh5eB5Cvs7srGeBRw4pp7897mFLa3WrR4dlFavaGdP/vvZn++g/eSj/7H76bFnoJNRLJUr5ef/Kguf5M/z7N7DMzjtcAyUbAH8rSyRRlpA9uXKY/vP9eWrr1Jnr5q3+MakfX6PHWNs0uL0qjoYCbOJZhK7c1F5qrXmqif2w9nV52nOCWgaz0DUqDYfZTqIPy5tLOE+ahReZvp+N8YwsiovIFzR02i0X67T/+E7rS22OQEaWiz735ZnrZc55Dc6MRlTq7tDIPm82ygsM3lEQhZwbrBEPvo1yUOdmsXDTPhg8SV3ApdiD8cZzvAOyNKkl0df5qc/DSGm9utRhfqSodyeTcSCdqDtGpLYmxwmdEkGYWZ9FB5aI8GL7B/uWiecg0Hna9IFv8uoyMIpNNOdmE6s6XJ7msCOfsZDPLrFwUBL5iAIIYskB7xQKtU4HuPXOW3vS+99JOpc4gydJgSN/7kq+nk+USja5eZWK/ChQwZ3oERkmOErKDP8yS4I5tAV+JA62C681h5Ey2thgH4ecgtB/Xb+5IOS1ANhYgrXOPr2XbXB01G69FYp3Byw+XrRt2UgyNeqQ3m5FojupB47R3ApeNGYnumhxjNND8vGa4BgYJZ0kYP5Q1MJgWfVaOHSggi2jhvjEIM4GkK08CnunLReUNQifPG1HCi2HdgMA7ZcYBy11AOhq+VwgqsZwoh5FLkUfH0RCIzNEIto4wNgA6oEFIijkOSu2mg3pK+JkILwkyipysmwbStbHx2fiZD6YII3GblpcW1KD1WWcZIY7kHa8BkI3Tb4sonTR0LswbzuZo8HviwqLInmVmMMfWAetvdfKYV2TLcH+FaEtPqFqn2CW7jvd1c+ZAjka7j2UQWClSKAMWQfLE0d7oMhAN8z0KIrG582m/VDm3JQsz2Rj/0nK9UIXJBg9OGBAhDxM6f7VF3/Zdr6Tbv/xraLh6I5eNDgoV17lKHuliP5o5pQ4Uk9GPqJYMaXa0Q1sP/A3dtlKnn3vV91E1ET6fUP4hQ+bAhZ1E3dfcBaLTmG5IAxT4mY1EZOiYfo4XccJ6F3nvcCR2jtOD3HMPsNBM/liGmpJxxVif2585OUUBZ6DPlhGQMQt+68CD9bC/4/zD3pRsGQkqACTDmpYcEbffP6AasDjcltIsAC3Ic5xiZ86CBMg25n0JgCVP/0Tnn8OqSwqyLc67PRbuhxAU5PkTdI8NUNN5IagRBk0m5V/mG++7o+W/ABN5X1uWRM7689mo72RNW1yQJQ76THGuIbfGRTmhN/yLuf1loCbEFDLLZzVvI7EtHHgaZsIFmxXzy9ynaEjAXJbRQHPeU3ap6MswKHG95zRHxwcDfl7ZvNhpFmkwCbiOqR2YbmMxN1thAkTXwAzWkrONNUhpjXrCoJ88KstDxeXsxQJ3D2/MzkgQtlCikeMo0qAs0yMY2GN7IuGGU3yGcSBEvDVel4gsPbTlWL9zkNIqASaDlHlBIzsXNrc3aXVxJZMNkl3X/BzFgTYUsZK9rD0SOQ0hZynKhje2OeADblIJdEdBgil2baijzZ43uzXkB7S5tXli8Ly1Q3PzMwqyCYfQftmCLD/ISmy3aUFBtgOzCzXby+wnyzI90L60YLeChmzTwn5CExkGIifL+cPzy9YXJXjQmeDs5LfTB0/ba3z+K31NSLcxdW8GZ5PtHQ5SFsvcWCkGnmJ7z0B+Blng+zCtiFB8WKmWbCuxB2BR8T8DuwK/z5Ru7hcgj+w9W09kG/O5pQF+54sE8xXawXgm7OiFuXkfCI/OI8yH7BvNVA9Mmv6elDW6NUN36OB6/1VpkMYaMxlRe/sqHV2apY998L30B69/HdWpTS+8+5n0ZXc+hRplNLRC8wKUj0oJqWQ+skWsWfWqbxjYAqDhx4exyJ4NaWfyMwizZwsaPAAkq9KoUKcR1WlYmKdzj7XonrffT5948BJ93Td9Nz3/a7+ZqAI+3bqAbVzVZd1VVe50j7H9NC8gW0b2eP2m2N8oxwZVwqwGKfexmxyICZuEwbKSVAIYZUvs3+h+NP2B61GNUaGU+htbVNju0K+8+v+gxXafvuU5z6Mbm0vUHCVUBc3YwQnIuUf1Z/WXUyoUDNiEpHDnz1KBBsWUuuUCtUop/elH/pY+8ND/oB987X+hhVPHqbG2wpxu1rXVBRV0fxrYFWxZoZap+qoX58+rLZQbmNAGS62dtpaPe6Sf7WLsf4BgBrsorsAJOgWibkcqCNi/0AZBvXKJOpUaPXDlCr35L99Pe+UyB94XhgP66W95Kd0+M0v1wZDS3Q4tzy+4ks9sPVE2k9KBxWnKtgyoHWoVCTJNwchc5iok2ejKUAogZfLgVcx2Hs8z/RB0Bl3Z+rYERtETgIPjcQanNYQKOIRhd+202lTgSsrGvz3IBhXW6e4yt8Z+mWyxwOM6vKQ5jZKu95mBbFU0PqhVtZ5flhKFGjulEj1MRD/1xt+jRxG9LxapMUro7qc8mZ53++00vnqZDs3MUSUZBcgnhCtYjsDoDEG2GeXsgaDHIJtsjCyoYIYFHHkD2fIPg+wMmcPpQLaxGAf2mXDkIiMZGwiglxkH4aEjpmwIeshdxcgSB3dlQdPccw8uM4ezY2ZS/pI0IggNxIxSF8TK4ZphRB5OtcWNGdRScmu9JLQVnNHQ7ftSpMwzA+eEIybqoNmxyA5cEIGLjbYQZNOTXNKxiz7zKS9yNgF6RfJgnGwwgDIG1BQnB+sMQw8gGztwCmR6QdC4YHB9qFSsaUEVnaKC7r3h+ptDbAAs3pEKRAPF5wAAIABJREFUZeFkW1yS7Ippnxx5Z3BXM9ky8+EmLHvIC1AkmTYMuvMzdX6ig978U9+dSUqOmRcECk9Bz/1wFTMy8Uo4HGEcoNNVJlw2LYSl84C9sr3T4rFyZzrH+2fSomUMMRcLMtlA2BuBbOH+zIhCEOnBnTE/q8srDCJNe8fw/WzZkOSDkoP/6zffRH/zybN0+s4XUqs0R91yg4E2XzaaBdlYV2gXxDJIxJM9Why26Nxf/yl9x1c/m77hq++mcuI7ApvRj/txRlCl6oAG56A5WYqPPzFlsTehg3DgWmRqEhPRXKpoEtooe2k2JW0cHyfz/r0mziJ1OtClqDmjHDEZgA1XTGa2mVPN4MqilQXZfvRPMZAeEbFwz0NupFxUopQukyabcJppGCEOHLJlthnoyDhSmReL3lf1KZ4HHS3git+H0/Sdkx/ObJXGSCGJsVuXaL84tUAFJvw1fpgY5MjKhMydcUOxjm4LfxPKBzJn3j7Pwxzt7rRpfsF4M/NBUptzTmvSD/Qic8gF5a3W2EH+a+VpXv743Bynog/AxTUWfcD3D8qZBHfM2gf4FQh4obfKWjY8LS5ll9v+xvyAiwsZzhztl84sGSM0lnUeFRpfaAbTtCCNjXtC7SvItqLybn93CScTF8gvMEdZkM3vT3kvfwesAc4g4b8p0rhUou3uLtVm5xwvDH7vglAoZ9bACsjL0ScM5WD4N7IkVhYW2Bkow1lmUuggqBo3GtH1glyimRJneTmDP9RXwXhVfwgIntLWFs7N5RznlmdC1ZLXJ/bqTLeBMGNZ7ScFRabpK/we88RcpteEP9XKbMKga3jua56bu2VPKwEkSE0cpMZ8G/m933MA0cSBQYZCOQXItk3LMwhOeaA/dIzysBqsGUC2xbksB+q06+KMWbOf8kA2b8cEhXua3WOB4wzFyhSgPZRHZJ1jf4KvTBduioRnfw36GuzNFfAMRxkZbk6nHOAGsoXNXvw+s1kNdiiARIhVqcggm2Q02vdiHa86VvWTAcqs8xqNTFnZBMCXo78g8xzQ0MqOjI4O3i8OjuC5HKRcnHfgnGW08RmgnZhVe2TOX1wLkI35Eq00EeBysATc4ZMzqqCLoQtGVEq69LG/+0t6+z2vp2HrMfqWlzyf7nzqrVShXSrTHmeuoRTUstWYJU4zYrk80wUg2VHNLQ/1wa3PNKPNYDxwX1VonFRpXEAQdIbOXGzRm+75E3p8a0Tf9f2vps992p3cLGHMoBy6NHuwzXRia3uHlhRkc+dQYH+HmfqhvQgbiDsmujMxa0f4JZXf87M5ew60UT2abdQDOzrkXvZBApxV0Bm1MbFf/r63v5Pe/ptvoH/3jGfS3Z/7VJrvp9QcJlSBXZ0oLnBdu+7f8Ev7gGzuqQroD1FCiuYAZaJ2tUAfv3iG/uC976HnfOOL6UXf+TLmcUOjMFBtmQ2Zl6RjWYpxsowc4VlbMvPmCrDhd9vgHUfVXqYU0iQiwCvUzkdACzK/y5UA87yWDDWnRN1qhVrVBr3xz95DD27vEJXKVBvs0dOOHqZXfuVX0THcdm+P0l6PlkEjoN1u8evJfaFJUzpw7i6KKqbFeW18J3+IgxMhoGggG7AV6A4D2aTDr7cPvA6xTs18Z8afNjhYvUQVlmH/iYPURh9jRwbsUuhn4EEuky1UzeGCOFU8JZNt2nWGuBrIhoVh7hTtLhpfN/lzDLJl1VaMYtr19pIoB+HuoiCe025CTNKHrLFSiR4nord+5KP09gceoF4ZhlJCK6UC/fCLX0Kl9Wt0ZGaWamOkAWukI4fYnJ2joEOKZbJxJHQCeIgjFt4ItyiuHWK54IwJm3txuX6zLRkd6PYhQKs6cVGtcGZN1ehnwnstd5gQGr3AIk6WEYPMMnbkQT6vz7R77y/wBY74cYYEiB7zLKxIB8KZQjQG37+2LpwiIcgmikSiUIH4i3LXLbHXlwwmVhvmv4QZhq67n9zDIj84HPiQZyLKyXTkPECTE8Xh+GkELsyyOeh9QYSOdFMbr2/GMP1gMPljkA3OwsoKESLyOgPhlWEExH6P6+H8cbZMpRw4+Fmn0wAip8DgLGh52PKiBzqmjdQUvu1NKRdFh5j9oniBY6sZsUx4r1xcYdpv3ns6/aMcCcwp0qw7mWWcMAY13I08dxP2JvM3NTUir41EQlAlBNNZ9vSZ1pSE5SfaK/hZmpyE2SwCCOIDB84B4AoC50WkQhBDItUbDLLB0REZ9c6eXB8ZRYisG7k6Sny6I3rxt38PnXj6c6l2/DbaKc/TXgllCMgYkfVSN1BnSxgi8LxKisYxPW568OC999AvvuoV9AWfdxtHfXlejL9Oy7HYka9JF8LQiZ4W1TeDA3uTS5E0/VvKlbO8RpOHqKzLjkbg4HRDd5h+c70T3X2sfNyfTF2Us3EmW175b8yrJDKE3Qh9iWiYZMjgfp7YnLs+ojQgMVJZL80xyJa3v0SGpQTADFr8e2tzWzmYsi3L4/VnCdF9gPGOhmMpRXJ1OLLaMXcXy4E6qPIF8OTBCNKGQSYdUawmxqYRKmXDva7llwHQf5D+knLRDs3MCci2n85kUF5BDtx3e6dNSwviwE1yl/onW/aFvK+UMsSRY+GYEaPN9E4ccYaOhsxyqXugC/K+H68zjD1sUml8YOyCwrkWO7ohZ5iUbkr2XAHgqRql4TjjZ9l4jC/RZ9plvzntPIEcMCfbvHDaGpyR930ZkLwD9gkHM+Jy0WiABrDBSUFwdFgs0aBcoavdPdro7dH5y4/SY5ubtNHeoXZvTzoXU0qNcpVmmnU27o8uLdOpw4fp5NohGmxv06GFOaqhPJ+BthFnUJj4my5i+4d/qUA/so1HI8kA1/f0wI42QoipQTRLnvUBmhBA8Trn/2CDiMtFkROCctFgbsN1Dfe3nUPgtN1cl0oAgO55tohfnyw42OsPqFpvsMMHfp3z7TZt9Qc0AtgWnd+4B+zo6jilm9fWaNzeodVmMwpW52kx+Z3Y59JgZgENpxwQJFn9uRkZ7nayLi7jCsAe6ED24Y6y+cEtYFfAfmL/xNnu0+0T624OkE3saCvXmgwMiY71tjmeC5CNy0VBtzFF53n7JGvfQu5At8HnZhSMDc9OP1/K1QyQbUNB97Ake8qSOPkB6L4rwWpH7xHYFdNWlE87BtnQEE6qdHC9O2+c7ePtTas8gD4IQTYGsnPs9/DZYXc/l8kWzG3GZmeNI2We1bRP3e3L9Du/+nP0qX/8G3rpS76Cnnvnk6le7FKJpCwUQJw0LgDvrlaoOH5MvFPRUTO4RjDB/pdAWjxTYYOTSfshb14xp8zXmqIsFB3gKzSmBg1onv7uow/R7/y3P6Ybb38GvfwV/4lmVk/QoFDjTvEh0IZ9AfuAG77oQwA6hvtrcr/Jyrd7EtTyZ1g2wB7aCWIfwMbCWKXZwix4kaeAebw+BVREENVHCVW6fXr9z/8Snf3wR+k7XvA1dOvyIe4myn9DZuI4oBWYrlb+VX+ZZMmctj76/tfJtesys4oJl1KCJ363SnSh26Y3/Ok76dAdT6KX/9RP0KBZo0GlxN1xEdzw9uxk8IaD1aDCiez9/V6c9yASAYxuI9hfdroAPIvjDKynURHSVt5x5mkv0BD+crVCD+606U333Uc74IhLiZb6fXrli19Mz1xdIeTwj1BC2u3SKviUuQplnwQN5enm7F+AbNeu8RmGwFbBNaSc/pYGsoGuDI+ZBfWTNc1S20kC1/KxIKRYLQayCTUWn5v8B5ED8xfiM8n48gCy4ZzmxA4rFz0QZCMpPeBsIpQt6EH0mYBs4KnKoxqXl9IXtUghIpRjIIlC6G5I4kHjjEG2pnKymVOMv/dKBWpRkR4ej+jH3vAG2kGb6EKZ6uMRfeOdd9KtczN0vNGkGgjaEQBigo4Y+ZTx4n7cTVQ7tizMKMEnD3S/aIWaSYoqw9EAyGYZFvs5mjZTDLLtaLfFyIk30bMDLQbRxnDq4BiXhdn4ICNGuJtSNq446qdG4gQgGCkbE0IcDv8akI3XrZQF2XgzcLTDdzvxW80QcJnf3t71cZy5TaPp1TBmW8wNEnGyuUNpcnPjXQFCXg/INglqymY3kM0A00knJwuSmPwBZHMOnEhmZoDZ9RWjhq8dSTQOWRKylhEIE5Q0GUgjJTooC0KGjoBsJrf7G8KyX9iBs0y2aD7tehmvRcNErUEOpoFsefslBAEkAtegIveQn2z0YZNlb+94DwKQzbfV1usDIyp2qvFsONUAhpnzTjOFpgHRIShoWRIhyBbv0fD7pojwTDbcV64fZLP3Ho7GXAJcLNbp7e/5C/rV33873XH319JOfY12yyhBQCYDOsx5kM2XWoPkl5jkdybp0lxvnf7H236X3v3f30CL8zU2ZO0TgoJ5IBtHmPFx3Ju+JCYLsrWZU8vKRQxkM0PN9HVo0HMad2eXAVOHIZn8qdx7s1czjZwTo5xRiMTmlihPB9mQsXB4eVXS7xVks27HYQOWeO8AXEHWk2WyuTnUshverQFwKk4Rw8+0DU62ZZDPa3ZOwCE3bY/i+uEADlwpANnkqQftLwPZkJlxUIAgdDgwVmSyAWSD3MfrYu88qS8FoAHIBqN/Gugelp+E+gAgGzfO4IzP688qwNiNgsD0ZbjyMdjGmlhtBM4At0BIyIOqLzltXVgO0pR1pmhCCwiFKl6NvxCM0PIwzmQ7gKg6nt+DQLbJ00/eUxp9bOeCbFl5NXoPleE0C7KFMmQ6g91iBtaK1C+VmE/3ardLH3vo0/TAw2doZzSmYVm/oxmvPCZucgInGGXWKWes1UYJzVZKdPPRo/Qln/8UOtqcpQY6Eo6HnCEBqhAELtncVpUk6yN6AQEx7mDIpdwBtcMU+8fkwED3NSW8n8wQzc5s+Gzm4iqUFGSbUnYuo3PnO2eRIDCqwSk4C3n70zrZ+3cUBwsgW6nRoH6pTO1ymX7rnW+nK/0BDUtG525cPzIHmLd6mtC/+6Jn0q0rK3SkXqdaMpBMU9fIK8uxZnuU1zktsN21OGeE9zL5GJ/C/ZkJ8kGqLMjmXaes/spkOmgwDPdw9hPGCJ2ggflJOZe5/UxBNgkGa0DDgWzrhIxPGF7T7afYCS1mOG2LCBy4gFrOaPV84Ex0gO6cySb6IC+Ynzc/uCtANuaMznhqLNV5qoB/Z4HunV0BTXmt9PvZPeVBNtvryIzhxlGLi5yNZvbT1IfpH2y/D9CwAw3PoueF2WvIsC9Tjz74vj+hN/36a+i5d34OffNL7qa5So8qKTLXelQoDIR3zZpQBGFLvAOOVT63tBIG989ko1s33ijY5M61Cbsja39PfV/uTs45OZzZliQzNCw0qT1s0Fve9Rf0Z3/1j/Sd3/cq+qLnfiUNC5LVNi6WudFToVTOBdm8fs7uT7GhZKWngWwOjp6wMwTgxf8MZHMlzEFw1AD68jilOnzT9W167Y/8BK2MCvRNX/4VtJpWaGaYUH1cIHyHs6AOjkscJC5T//7ZBtm8HWI4QkJoEgQQrV8m6lSKtFlK6U33vYuGq4v0ytf8DI3moHcl683Am0lQxzLrrVxUBO1g0FTsJwPZXGVHJqtMAh9xsAJjaO90pHN0mtC4WKQessmrNbrngx+kT1y6yOdFZTiiO+Zm6Cf+t2+kU0Q0kyaELsWjvb7LZJsKsqkcGS0Yzs08/MnZzzlgHYtHsUQ7nY4D2dge1oz+UHvFVTSYbwS1jOLjIJDNnWG633NBtknHIT9dbwUdiuDvRrE0j6+K3PqfZXPhw2mmB3VwUs4Z42Tb0AydsmsVK5FPe74HceS5pqS3dzpUq1TIg2z6d0QgK2XqUpEeJaLfuP9++rvzF6iL+uGU6GlHj9BXPPnJdLJRpeYQ3WH8AWg7MuMk2EGtSP18Q8rKcqo+ZF4ixWAHkZXMHGQMe60gx8fGjmYsQPFkwEp5kOOu0xbZggqnNEpSBjGR5h5HRWUOg2wmPrmAagmHjnVFYhm2BZgSjbM1YQNZM9nKVvobHIxh+VBYLsoLqmnui0gV1WsOUrAmB929PjVrYQRODJ2wHXi8Lry+VGQFxBHVoCzD7pv3fAEgBGRjvgOQKUed9mz9YhDN5GAwFKLhWH72+5mzJLRc1BxGM96zRLwmE16KhmMxCqoKtuaVq8QnETuNzM2HcsgFNjCwd1hqdOPHZdFhWUeeAzdpvAUqULMd8kC2/dZD7iAZSVyKNNukIuM9HDKbiALnvadF1q1c1K97nEvrtIPLYDIjkY1gJfkMk46zmXR+bTBelIuyHEye9rZrMvrOOFSsvF7AlfiNvI50f9O5RQYTIo7FcpUGaYVe9v0/Rp3qMq193l3UqUg22xAR0ZJlz4DjyP6N9xtTlQY0O9qlyuYl+tR7/4j+6l33UFHJgbPd7ERRA6woo+MP1uI6DCbes+ChwSHf6tAcIlPK7SHyHjrEfn3CW8Pgt7TxcHak2MNHc+GQZ/oSFoqeU8T2dF4pmTOmfWkrMlfWFq27qJwNPjvUsul81oU5myhDSkdoTlOdbCQgq59ZYNY/MMgQodwEwAuuKXEYQyLu3KnWBQDIhnI06OjwkzebDjDlg0Ay2eA0TmT28EjHnHnlM0B9kEk61xkfqQ+j7VfywDsYvJmddgZky4wpeIHwfGEjESVMXLIQObHxDQLFa7qNQba6lgkGkyl2gSfuxea1aLDwZgq/B/Mhuev8++atCwdulJMtLOkP58bkRc4pz10omWyWuSLZku4T2igsx5qlqjLtdLSJQQ4H6oQtE4Fs4blpI/POtV9/nlcD2ZrSuc6BJ9rYg4N0DK4JufLVUULvf+AT9PEzZ6iLbLZCmcsYUYrDzIdBlzd7Z8uGwU4HkIaGV+V0TPXRiJ564830ZU95Mh2GzTgaMggHMK6kwHgM5sDxxxwZ75MPUE1mP4X2FM4TrIkD2aZwCNp+NWcJ72+ctuDiik8fXtlgQdi+UHsEcoCAGDI3rXxczLnQYsyeFXZuonEUNRu0W67Rv2xuMI9xp1qlQbHE62FODu9slOImcITH9DkrK/TVX/iFdKJaoRlUhIDOBKdxtL/CbGKT4xCUsXeaZk+7UfPFRc5kqzaqvkxen5c7X1x5ILLmKgGiDInpdrzckZsUIXtPAfDYjrFMs5h+ZVxAxicyf9Hx9eAgZThtVi6KYIhwSoaZ3OGb+v2O/Y2fpAGGPNNkRETH7H3vuZn84L/WOCrkQMu1LoL5tqdjPblcNOMj5Ntf9p4uk21BGmDA7rdqmlDUJ/S9NSUZaLmo6hLm4uV5kvLQStKjfvsy/fJr/hNtXPok/eB3fj096ZZDVEo7UhqaSlkooGSx6q/DQMlMyHWCZVFQO99iy/utHxEK4MGZnhQbNE7B1zZDD57ZpF/+f+6ho7d+AX3vj/wkVeaO0ABcbcgqK1ZY3uc0QG7zGVYthSCoVSDge+3drq9I22dKLAhsGVOWqTzDQcrwGJKwJmQR/GrIUts8c57+zx/4UXrGiRvpRXc+i2YGKfOvVcBkAdsJOjluPHX9E/dZ/eZU8zzDseozm8NO0uxWI7DJHUhLtFsm2iqn9N/uv5euVBP68de9lmhxnvbKQouA6bZAYWjPhEFKx6HmNoZxhvvXdj4TfLjWDttBtr9C5IYtzAnFKf4UfJv5RdmbyCjvVCt0vj+gX3/3u6jDvmSR5oZD+p7nfjk9+8bTtEZE9XRM/W6PksGQuRbxDtMzwmS8AJLZX09JG2stZJK8pi2myZ/1BCgElZTW6Gs/QcijKxN7xio79GrHjYyMPph2Mt4syDYYpZzSqYCMtWr1x68YLKMkEULbpSWqoOQPLYGDDIXpA0Z30Q47LNL9yQ/UrhGXV3KqTZFioP3hWDpyrawwj4YDEMKHaUqhuxdH7kpcDoKMu1kuFcxGqkE+2C8QbVCRPry5Qb/yR2+jLSUu/ZzDR+hLbnsCfe7qMjXHQ059Nz6PUOjiwxczyB03jHtAlfI0m929AkckUsdL85mCbOstyfRD6qx9sNjuPmpExDX2WZDNX+vHq4euOzRlswJk43IHROBCMlGdkOngU4mRYRh54PvJA42yzoInOIYsoOwFIJs1Pogj3eFz3UGNSGxXI3DMtWKG/aS0ZqK7XFYkXBKcJWEduQKlcxDIBiUih5eAHQfJgaSBF6g76ElXyQP6bYT3hCO3uaVZEsp/Etfwx6CbzcBnCrKZ81Ig4RQxkE2M7M82yIad60v6oHU2W/lcXNNASHN0je9HSvYyCmSq6mKnmYrU7u5ypg2DFUEkNw8EMHAR8pMpF3Wg13RwzvQLcxz00Xmz6hynrHOSs1+VqPggkM0dsHoL+1lANulclxRr9C9nLtF3f/+r6AnPezGNlo5TtzRD/RJ6hwqhOrgwxPhEFpvwG9WSPjXHuzR47NPU+ueP0jt+79epUEAHrmzU3PY5wIpKYxKsyKyOA62804hxogRl1vgvM86bBy14PqPV5exUBVfi9WMDRr+Px4ZAG6Qm5PuZZnT7+dWcNdWXANnYWI3KVyxb0xlfCGQgoISECrhQI+FkE64oLrbRMzQ8PdUgUfBbnGrw/SxzcER0SXbE9u4uc1TffG8g3Uw5EBKUIzrXaxoaGoBscsbLTJpOmMyU9nQJXOJVb06E7TywMblFDWSDAwe7wnFN5WwvzjRQwl4oYswvn9UxyObI4r3pzIYwc0KK4QibZzTYozq4uMA/peeu6UU3UjW2xhacSmHQbjPYCkJsixyHMIfrBBe8LrYZ8+SlRSpzV0ltcBTsX8kQQYTcF4sK5qA8JrAPgoxkPjuYGjsoV1fBNSN+2B+I3AUgm7dZfNMGp3e1FDzMZAvlwIx3y1RFiYnoOwW2Uykngv2UyQSB/YLSUCrRXrlEu5UyPXDxIt334Y/QxjhhwG0I2w3NW5RDk8F4IyS28yPI5INc47Vg13FwYDSk5jClpQLRC57xdPr8UydoZjiiOvYeykeDQKvtvwRyMFId7UAKlvjs6eLkUewpCU4F5aKh4SoGg9vMBlaLHvMgG/amkTc7x9juE9hhBpIYyMb2k5Y0m0EyVY9pcKoz2COaneVqj3f+/YfpAxcfpXYNXE9lGodppwCO0bcQAbvhHi3tDellz38ePWlujmbRICIR6pXJrptZDY35sXJR05fRtEwoA9ZTbOIX1Y4W+yk0vP7/ANkkQ8J8DQ9W2fqJ4lZ5L5QZZOMGIZ8ByIb9yQ03in5vhhmCk3TgwYkGO3pbGkd9JiAbht3rSXd24QpGpDIKwpjYRucT/AXsa5SBh+s4LcjpQTbpTguZNdqVLCjo6SfiDceOfwCyQcbFhkfSxJC7nV/41D/QL/zkD9AXf8HN9O0v+QqaKXcEYCsAXBtK9RL8xn2SByZPpfA3//Ygm+lP2cvKu0YVSgpNGqZN6owa9MZ73kMfeuAC/ejP/N904tan0KjYpHGxShutDpeLRmpDdHJOEouV9QNkY07bKWXndr+40sK6R4MI3vS7gSxoXFBJiBrDhK4+9DD93Ct+iL7uC++iL73tDlceCgBO/HDNCP1fAGST9dNM90KRBiXi7qOtKtE9738fPdLdpp/67V+l8dwMDdCQkXlI3QyLXQKahf5ehm5D9plYFrG9b8/k73BzP89pK/oWJJ7Tk4SMjAi+MTLZcNYiQQnnw3s+8Ql676ceJHQZrY0TuqFUotd827cyF9sCAlvjlG3o0WDASSjXA7KZnvlsgWycpVzE+02nAhB9HZeLZnsCuMqOCGQzuyMDsrWG49QT9gpCzM6lAQO6SojWWFS0jO5j9qX9NQ1LEAxhHMDWFCC00y2rKA+IQDclAdmWFVzxD/OgSDYaZw4cspBgJArI5j8WoUPJQbtAnM32i/e8mT7V6XJd8W1Hj9BaqUQvuutOmhkOWFjKU0oxQ4GdBrIdOD0Krrhy0QPKOjxALbvt2vY2ra2sMuG9bRwY67HTEYNQBrLVq0qqzRxFYbvpbNmlGQeYPwbZFpb4eSZssRMWgjoSqS5JJluRpHtdYFvh7xM/q5PmGx+AW8bquFHK4b1vvj74WU4KQdyNo2NaVzbhWVHOLBhJmhaOjBA48jAOMiBbZERkmmEo7ADFtTgv6fETz50mEOqUWaOGOMNiGqiH22G9t7aVVFtLHSbmJ0IbbL8BZMOnUgozkyYHGYKEXIISgmwRiLK/zBekc11VOUWicU0DEQyEjEE2e9bkYaJGDgibcRDs9hxha95chuXC4T0NZOMuMQeUeIUZkgayLSyJzOYCTXmZrda5buBBNhvvJFChXCt6YGa4+aY2Ppg0/iCno7Fw2OB/XHKYVuiXfvv36b6PPEhPetYLabu0QL1Kkx1ZfB/ddooJjFHwGA2oAvJngGyjHm2f+yRVdy7Tb73uFzgSDFjj/yPvPcAlK6us4VW5bo4dydBkBAlNliwO0gQlKGFMgzpmGWfUmd80OjiOwyDqz+iIOREFEUGRHBRFgjYoQgNNQwOdbr51b1WdCt+z9n73OW+dqrr3gji/3/PX8/TT3fdW1Tnnjftde+21TIPOgBv2pzGCNCiwoFkHRJz5ZuPVyp+mx9UVyV7zZZpF/sExnxrBFT38GpvGgsmwzQ12q7tyUXMXDcdtvHw7CgLtkGtMNgVD4rBf9Hl7vwRevKdaDXWWrsncjDMPGo11bC/yjWIGKKpta3QIojTmXuPrk7lKxvUSWwVrek2XjHEg28DAkOhl+BlVS6K1Y2qFa7QdjMMg0YGeLQ862pKMLcz4QDUEovLi+DyXkMVpqNJVS9jGVhrm3Peq4njqCw5bWUdKywyCAPXyLLrp5uXAF7/fGmMNlmip3hjLdARks/WALoaExmJaU9E6qz1D4XomOGlMkk0nHSMooUwd52jFcWX9HrI9nNafb3zgNjq9RYIixhB2g8euzb8r5SrSaY6VyN3XAB3dXxWk89tYNJFYiuRpssXLjGuxTjFwkmcnJkIozyDzxMWfBF2YKZ9NZzCXJBJeAAAgAElEQVSVzUog/8tHH0UhkxXQjVphjOUMXPD3KQHTnC4Xy65tr9bQ1e374tQLZCpVdNSq6ApKOGTnXfDaA/ZHT7mMDjJJQ4Ao0i+k3EaFSVgpF23FJNLRzphK283JM3ju7D6IxHhF1kZLCFsC00Azlq/QOAoQELx5HWkEdcL1wMpFx1xyygPZfBAvLhNh2nfT5TKq3T3YlMngi1ddiRdSGRREXqU5gSGJiXodHdUKessBjt51N5y0157oKZWRr1WF5eaD73EQXVibBrL1+LIrLeIRT3tY9xS9n0JRwSA/Zpsj5Ap1UalRJaXcwmQzFnj7g5jN27jsijkGExhWMEH4Jw2glB6s09gyulkSIT7IFt2r9o4/X2yd4TiQPaGFtnFjGWb0baaPZu7s2j6RsLnFNvFyNKleQV2S1QRXmhnyxuxwTFg3DMP2cTI6BrKF+3XDZtBcLsrVRTQsnW6mz2icO/miiQNjmQrAJvIgqhmbqRdw18+uwne/egHe/ZZTccRBuyJTn0IGRVraOPaaYweGe3V0f83rWePoavf7qF9at1f7OLbx+6N9OD7fbWal1VlU6gryqCb7cce9j+KSb/8E57zzIzhq1RtRTnVjbGIGPWJep98TnuNCR8pYXOPOPZJwppmJi0fC53XlehGdJZID4PczFyXmY47JZuONSVoCaAKw/fFxfO4D/4gzDj8Kh+24mwBsZBQTgBPjnlYBRLvJ/Vf2cyl3lwkX4Su2H7t0pIBo/DOVSaCQS+L7d9yEDekq/vmL/4ViR040MQmy+VqYlvw146iwYig6Hof9q4ktrxGdfEqrJKW2tY57nW9uP3OxEUEkgmwBDQ8yWdG4v/jKKzHO/TCZQE+piDMOOQyn7bUnFqGuOIr4HpQQFEvoF4BX0JjYAHdrrkkF6d23Z7J5IJf/RU1MNtNkc2t7u6SL3o+W56rxgWqy0dfd7y/7fBy3kH0XSWGycZ/u7Mgj8ezouJ1q9DtMMN+LVnTh5QenQktu+3J7xmZFGr0nbqtc8PgSJybXyU3Mk/Ah9HZkOybDa9boqY0zjCCfxpl1A1+lcw1c4YTmJkQQSa8VhRS6mUMsZhm43f3EGty6Zo38vzOXRWZmVoKsxSwdCCrItnEklM3S0ZHNLa8jm9PNbwH0YgMEeZii0LkwmKSLXMAVfrdbYLzMIYNSycjPKHhAqMwOEAbuCPPG2AjuGSyopRYXM+Q+yBYPBnTARLNVhKPrwMTUJPq7+92YU2AuHDc2Gd3cCbGvRErGQcoZH3D8tMrcyzUd4yO8PmvHR5nV4jU1UGtnsS734SG2M865Tm4rjjR6szLaLOzAknJMNgYWOu1sXMpscMPRt2yXO0sQnKP1uBkmxBaRdou/m2908zImW7z8I/5RGX/sk2pdaL8MEmuVQOaDgWztLOXDQ0xFyx1ymfScm5gvKqsHuhRGR7dIuUNUstfu4fyfJ1CiJttLBNnGJiPB+/gaIuMwDtq54Ts/zb0F+OTKn5iJZXDA744X6vhMJFsyDbBhkGggmzGRwpYw0wPvfsNDLvV+WoBsrVq3AfykbgEdy6jJxqimwe1QM2btwFoTvKcxiayhSGOqXMfr3/IeDO/ySvTs9Ephs7FEiL/NVcsiGJyuljHU04Htlg5jcXcnOhMVPPPYI3jioXvx+Qv+VUGY0Mpen8DWPdO2spuaK3i2Z1eAN4npiUkB2RoA+nZRWAgwabmDlJkK6uYCBwaBojmn4IoygVWLk3+YaRWWKUuOKdBvk8e7nrfkRN1UT6CSoJugOr6G5Xot+sXWFrYv/4hrIq8d1JCj22e9opR+DlPv+sJQi7kx83HF+Ze6mfJ73fj5ncZE5KHDns/fq+QAJ9p8GlyFDDD3VM1LqJrTCMtUmO5D7p3Rumd7UAiwhku0rqqhWDnHCgFpgiY0BrGMugENDXO7EWRjObYuypEBgb8+yL/dgZE3aCCb6RnJOkpx91QapSSwYcsIFi0ZlmQVD/5rnn0OzzzzDI495GCgOIteltS6wJ/tG6QoQK2JnXAdkI1Cy5CrUEMAgmwsd8kQ1HbPI27NjpEvALdbs3hdxilifAAgl0ghS7dZuqp5DGnpVxkzNr80ZcB2pBGKGAbx+21fJeDhVQbI2AuBRY3krFxUKgIF9IoiPHHolHJL3Rcb1mHP+IDfE5XFGss56sT42iVMNgey8bMGsDEum8hk8ZNf/wb3rVuH6VwWRZaISmm0jgNtSwXM+G/TDI7iDGPiiyegMBNlhLp4l+/L1rR0tLdSxr5bbYNTDzsU/UEgjLZcvSol/+E6VFW5De5jjftO4+HXB6f5bzOOGhwYlnatUlA9yXuJg986zWX9YV8R1KO7qAMOHeHA2xLag2wcB9TiYvwUglyUD9HVuGlbsfWZY2oyKKPU0437NmzAVff8CqO5LGbopMn2ky9wSQXGmm7O5ms1YQLukMvj/SefhL7irJTgEsj079vmt63hBrJRbmOgx2l4LeBgrfuGriWWpIzKn1rtmtE+JPM1rsnmDmLKC20NtIWHOMquxLSNdT75B9oIpLFEnBgfjEdMNgMd7G4t1x6eIU3ihDIL1Iomm1yYrY0VBAsF2Wxe2t7R7nOWdCrMKsjG9dCYSHqvc4NskqxmuWinyQHop2zN0D0hYsZFa6eCbDSG4DyLkjZO7iWU32g0sBIwMdRLzGiJaC1AFnQ+n8W3v/I5PHDP9fjY+W/GiuUdSIPlobNIJipI1AliG1fHoA99PhsHf40gWwPjnPOgpueQWj2DAHlUEn148oUi/u0L38E+h6/CW979YWyZCtDZtwioU4ipeYxbXMuqMGNMsR0sqfViQTZjsjGOtriCYzBbrUmJ6OZHH8dn3/chnHX4MThkx13RGwDZckUMDgxgi3ja7ef0X+tv5gLZdBl2EgesskNNHEbH8wl87cZrkd5+Gd796U9iJpdGQF29lALfunqbVrAaR8nZ2JNDMparjlvGJ40gG7XVOp1xlHxfeNxvPA+ZJqaZaxFE6uzvR4lJkWwGtz2+Bj9/8CFhmlNmYVkQ4LNvfwd2ANAv8QLjhDqKsyVJFvXRmXTBIBvDwWTrctGXGWQLNeLq6ZcEslnrTk7NRCDbppmZhm3MFlA/cJKioBowRZc96hpJBkXLuOz9cSghChlY9lmWRdUH2aLNpAHj04HDYMQxG6ZnWBZEV1JdCpqPwm7DDHclDXQJshFJpNaUAC8+yOSuQV0J1g+PppO49KabMJFKId3ZiXqxiD0WL8F+22yLnqCqLqNzYCWSSU4k5Zo555ZnoEyTyWiLVYD3a0FteLCw9zl6OUETKSOKMd0IsonGUKWii6H6GIQBvJQdea5n8nmWa3IiSm27936yuNxzWojQKrOlIFuvfL7pZQKh3q9MRJ7vTZNZ5JzOpK+lFMfvw9h3Uug3m8HYlhFlrojttjxhw6X1Z/pZ/T79Pa9FlJ8Tm5u56Fh4bRge7P1ymkQC6WxOyhby+UgfLRyzHljRkN2Xa6suCDN37dpHywoasXQDRIPAGAQRcGmgaTg33eelD12QyCCIDJ16leUtEcvFmHpxxoqVj/Ee+R1WHtYcqkfNbNfTRZygwzS6qaHDEKRpoHjAq9dTfAZxxyIrw9N9MqZa44mt0S1XQHcG7J3KLoy/BByJMQ0FhCdAUqJ+jpZYyHv804//RbF+IQDJuUldP76sfQTL9da/kNEThmkaXNJswQ+gQ+DbYyz4l5eDRrUqLAnR+3GMhua8pR6PzKFU51ICul52hnppdhjw/463G7+Dzyiukim3gEh4msGd9/0On/jsF7DX8a8DOofkkMiSi6VdSRx9wF446BU7YKgTIJ+DQD8/PTIyg09/6mP4l499DDVU1cLdaP7GGoOul7InuIN8OL88rbOWwFvSAHAFsqVf3PyPr4/Rs+rheqZQRHePBfw1dW9K8cCeFjF1BjG8XwIZWWG3VARQYECo2mEMZvTQxOyeXc/at3EoqWOwHBYGB2Vu2kven4xc8yLNKRV1f+y5DbJv7rrNtuhM0Mqemnc86GvJoq5vPEDQwc1z32NDJBTw6h8ckIC7kkogSGbEyaqc0nWRwa2wD/l33bGg6yRqlaUskQLrsoq2OuSGgZq2gwGfypoykE2f1DRBBRf01mxL3BEYskRI1Jfa3qqho30bJvVi7tnMrEtJP1l/Ss1oBF6djonfP3zf1MSklMto/2mAW0qm8fjIFtzx2/vx3OgWvHbVa7HDsiW49fY78cjadfK9xx98CPbadmsMJ5IyRvgik4rAAwE6AmaWaeZ3lmtVYRmPTU3j2WefRWF0BMccfAi26esTAIXv5ecFVHV6YgbUFUoljE5OCFBGZ63qVAGvO/oo9DApQpBOCqASIkI/m6FOlmrAadmoAnzMxIqrZE3SUnpcrNdEXJqlknx2Zs85/mXtcQk+CoezEoCguz/GyVIkK4mgSdbpmvmxEc1TyNgjk1vXWQ9Ua1qxvfI5rl3T0+oAJutsUiQ9iumsOJWRwXb3Y4+Jg1kpnRFXUTtosNvTrvTTtNaYGOW8NbDN+kXaKMXDSlJ0cCrOPElMEZCQOZGvBugpV3Doziuwar/90esYbQS6beiz66s0SXCuki3nia3P0uYahxF82TI+gX4aoYiRlLETCPK7bmOKowY5mAiLzuHHCrLVZY1ud72G9cfFg3QXHRlRd9HQNbXFft24D+m4HA1KKPf347t33Y3VGzdjMqvrpIwxkU9wMZe3b8rBuVrFQLGEd53wauzc1Y0eltbSuCG2nih3LwLzTdN2oNs5/4Y3FR0qvQW/4UTAvZXxAV0wbUzGtvOmEWjxE+U2pCLEAdqy7jTs77bPGPNHyz6r1Zqs8WYg1mqI+3uYxd9IZrB5ZFPIZGuXH2rcTzTJQpCNGnB+Mr8tSOa+QNLSBN1Nky3UZ3RgkusXdVBuZpJbMt8Hmv17i64fjQdpe+7VHshmFUhqHOH61IunfZBtfFI1f+Paxn5bcT5IAtiE0h3IVgnKyDORC5IkSshUCvifiz6F9Y//Ep/68HkY6iQLfxKZZADUaW6g0hetQGd9znYn3FY9/nL8LB7xNZ58o4qPdig052YKtXoaQT2PcqoXo4UMPnPRt9G9dDe89b0fR/ei7ahOh1oiLSCPkjSsmilWyeQeKc5ka/ekPiijradgkCWrOV64VndUaph9bgM+8dZ34PRDIgZbniCbO59Kv8TL+xbs5tn6DtuF/y+6517ifYTrknfutHiJRgLUaZvOJjGSquJLP74cOx5xGN7wwfcIiFVWgUHFA0LjKDLAq8ozYnzoGP0mkdS8PsgBBlPTkwqysYkdNiD7rxtW8XbislFLUXOsgPxAv5hIbkmm8MVrr8XmWhXVZAodQQmn7LUXzjnoECylFn+NcjL6/XT95Vmjr7dH2XFN2YTGeWaj20C2gcF+t/81vi/+fNF+y3NYQfAjxZFqUi7ayqpacUj3vTGQTYyT+Ab3+/bJDB1BBrJ1dOaRmAioydYyOR9tb5JNrTsNJmqyRQBHywy+10lG/+YE7mLpnTeK59pYTIPCHLlMsLV5EjTDbiaamc3S+MAdjr21iM/LT1VTSSEIb0EdV973a9z4wP0Y3HFHQUy7SwHeedrpGKpSdFEPWnMFNgw6GCSSJWGgiNzrfLu8OwSQJUHwgC/TSpE+d5Op3feMSpmgK0nzDm4Nnef+YwGFLnqaic0yK9niMGVLfFQD7oCblCLKDEiaQCTpUK8/7Nk582sJBEEJqVRGDtV2SGzWMHGZUVcuImOTWhJbxjAwqBoCdvDS4IWHQcsUOuDXY0rYQZ6TxA58wtJwZZI29v2ASpsrKYe/Tk6SBWRTrb1VKH8SdNJt9eJBx5hO9nu7NtuTIJuKKUcZYgHNYpu8qso4Icx6XVwTe7t5sHGBi3e4scO8fz9WLhNUKrJY0wBD2ta9yX/kOHAhrI8aUKCdt9PaSMU2wXZgB68lrmw8KOhA0GnCK/sN7cZOHBCdC2ST77FDeOw5Zsss7UmHGVGCgvLeeOfG5ivvl5sCGaoKjlr7xjYDK5szrqVzUzKQrUF03Aax3HCki6RgvdMeI7BPwCsGsjGgt36S2RZitQoUyEG1u1sOC+0Bp0b3KBlHwgTyy7+UU8vN7Qtf/RbuXv0UDnzVUch25LHquKNx+CuG0ZcAuGJxhSVzgL3JEG3t+hdwwX98Hu9833vl4Cggv0sQcNzq4VjdoznWuS7IMxnwb2xq14fC6Ar1o1JIZzPCFs2Ke5i+oqAgWj+iOak6nbrJB+ju7UK5VJIgg4fvcjqDF2ZmcdO9v0YhrawSOk3vvHQZjthrd2GydKZSKBWLHggprRbqPPpguw/y80nJ0CE9nofyyKE2unGWFhFkEVH3bBrrJqbw49tuFybbAbvuioP33AO9FWpEVZAjgzsUqdZ1T4Mqx0uRg42Wunf2UglDhWknEil868orUevplkB3IJ3FvjvtiF2WLXXlcAIbolIh2zgFcz+15xKgy7W27IPhWm/svwQKsyVku7tdgY4y6OQgJWxGBe34M3esQ82xxyiuLuYO0u8KrDHAJmuLWVEpM3NAW0M71+sg85eHaj+oMuDMShz8ddbmCwV4+TlNHCgYWspm8Nu16/Cze38pgGRXTzf+9nWvw8aNG3HNTbfIOO5PJnHuqlXYOp8ToEvAuXQWX7/+JwK0KWCmJj9k1RAotXiDgSZZPlv19uJvV50siY1f/e4h/PHZZ6TvCfhyBSbTV7RL6jWI9CG7tAbkqlUcveceOOqV+wjoymcmwPbUpk245p57UEznBDDzVScrDLxN3sNNlEytgqFkGmeddho2bR7B9bf8ArMEniyukzXJ9YVjhjOmkrLKeg0dQRlvOeG1WETWvwFtxuKrJ+RQbeVh7Zgf9vMqk2YC1qhBFoNSLtJce+geSkfL+9evx1W/ulcAtlkasxD4cyAz9dJ4DwIW12roRA27bL0Vdly6HIv7+9EtrrVVFMpFbBobx9oXXsCa9c9jmpq/nNN0yRT3Np0//GaCRHSW7wsqeP3KlThwh+3RzT2gqtqTHIsKslEvsRGMtvFl4zE8pLBvOccTCWyemED30DACArOJBDaNj2PL5AQmCjMy/rs7OrF8cBEW9XRLgjdXqwrzMVEuS1ulU7pO+2eFVocMWaG4rdI4assWdR+32edu1L9fmye6B3E9SmJLUMF4Rx4XXn0NxnM50d9h+1v8FgrSS//rYCU3JhvU0BuUcOxOO+LEffdBX6kk7q1WIm3X8vdfi4uEyeaSuGrOICtHI4jeplKkGJR1LYm5oreL3S0mNrkNnwHu7x/h/boKGjOkoMwC1xsr4W2ZFAo/bGu+SjKEmrYLlNvgWCL5QDTZzJ19AZphlnygcRRjdzE+cOWicVBJx2vEvJMkeDIRyW2Ipu3CAmJZ61nZwZJ+Ono3VDFpv/qau+H4cxUhpskm7GYXA/v7ke0nDc3r4imCbB1ZdTxPB1P40gUfwfSGP+GT//Qm9GRmkEsUuMIgIeXcTC3oGJPruGdu7La/bpAtOr/oeExJulPdR2kbUU12olTvwlSlC//1lSuwodCBT//n15DoGEQlmUdFmFRRDGGyUf65k3OFfSl6023lSPxWi+RMDGSjESHXACYR8kEVyfFJfOLt78bh2+6A1+5zEPpK/LkHsBmw8TKCbM1H8uj8GN19M7uv5TnwzwTZmr6TILfIROj6W8gAz6OIz13+XZz94fOx93HHCMvN9Nn4LCRYcM+Qtccl0ozYYt/fDmQT46ierqakRCuQTeMYjeuYNMwPDmAqk8b9zzyDK355L0oZpTgMlMv43Nvehp3SGQxKQrcaxpMsOw8q5QY9XBl1LRhptsrIOlKLMdkkgRfJW7XBzWSdjYNs7YwPeL0oKdzIZGsFsrXKU9k9N4Bsk0FZjm3GXPL5NXJRQTdTArKZ1kaajSnf5gwT4puI933mzqcgW1f4OQ1oWr/kflheWAlAEInlTyq0OAedzLZiGQhJcb/gZtuZz2oJiisr8DdOvi8gKoskniiX8KmvfRWdO6+QoKc6NY3Xv+pI7L9smbhkMIgT2qq3wfiT1TTZzI3SQJE5gUSvAThRyLhqtfmFm6Q0WuMGt2WcWmVkSdRUp8Xd1FwbId8immzUKXCuSHHNKL+ddPI6xgLt4J0BRnTYaj7k+uCZHLIJsvEAl0xLdjysXYuteGHQZ+WZfCa5JjPyfc4RywMiHUrmCz3K9RgIe1Ra/17t9zKCXR/4wKYFewZY+J9tGrExqF+0uMj06+1ThlcsHmkFShszjEBHuVxx5aKNIgRRtzcGnXavdA/jPCHTQApeFZ0MO6bdOGSQyFfaA85bzUq9R30YY67IOCDA60Da+cBIW6RFlJa6MjEwJbpuFOT598LDAg0wyNgz0H0h1+R3sEzQtCQUBG+3+kRXtCAxLBN0hzB7Xn/8+AGflQ2LwPXQgMzNueaXP60J+nAcCADuDgv+72PDTUELYYOyRlhd5OQwJdiGD3q752rRYOxPKxdlGYq85EIqplss1fCmv3sXDj7sUHzso+djsAMg34RQMKHZSBFJQbbHn34al3ztG3j7e98rwYCVnETfq+VpBMBZnt900PLLsY3dUVOGkrQF3Xsmp9HNbFhsTwhZN55TqK2JCkLOoLeXICRZv8oE4sFx7WwJ37juJ5jM5OR+c0GAA3faAaesPFCEu9NkFwpLgpIHLhjl4crVP/G6xqyRe3TsKNFnmJxEn7umhCHeIsD+Dqg7lc6gkM5gXbGI791wA8bITGZWsFrG3su2wmmHHozBZFL0jhIEndjQksXXoIdzQ9Tv5IBApl8BHb3d4jZaTKXxxPgEvvvTn2Imo+Vt1Ew67aijsOfWywREtPJYX5PNWAI2/uw9vH1f81N1QhIYmS0i1dMjz0JhdHE6pXC9gKe6HlVqAXgQng0qAkDNlgKQsVCp1ESjj0BLeXoae227DfZbsSN6ygFytYqATP46zG5nmwvI5sSUrWyS7WBri66/VgKkewk/VyjM6n7r2o+3R9BlJpPD5Tf/Ak9u3iTteugee+DAA/bDLff8GmvWrEGmXhUnyhNW7i+gF8uMKTnx+R9ehglmmdNkBmhso8AwtdcUmMlQnoHZ+3KAYw5YiT322BM3/vo3+P26tdIv1BeTddtVCYRueHWymmrorFTRF5Rx7qoTsaSDbN6ash5HRnDZXfdgmmy2lB5lJY5wpVi6Rrj9gPO2WsGiJHDOaadj05bNuO7mW8Q90liO0nayLShLhG1GBpaI2lcrMh/OO/54LGcSk1lqMtMdM4ZJNB7EeJiSddbb/1oGpVZ+llSNRiYIipUAlWQahVQaz9Vr+MHtt2FzIo2CA9gMzEnWqZfGcqOKxGiv3H4H7L/zCvSygoEaMAKI6aGTYKWy/lKYrFTw4BNP4XdPPy1zjm3PAw3HsAAmSMjBgCWPi+sVvOGII7FVIonuqrFaa2oQ0+ByZyUAjRt+yNAG9XaSqKTT2DAzi9TQMFY/vQ4PPv4njJVKOncdSKUuncCSnm4ctPtu2HXpEmHWSdkqRZsJuHnrHvsrLmch8bJLaCSTaYlJJOHDklqPyW1yEpYksz7iGlLMZLA5Ucd965/Hz1b/AeM5sjXVVZT3KIYQBF2zOcyUAzFCsLNEugp0VQJsjSredcopWERx7qCs4uVS1quHWBmjLoFosQyTm12SaNRn0H8oIz2Kb9025bY1A8sIbgsD043/OCUj2vUjYy1+hTK1OpCOxaPtYhT7nnIQKPPZXTOMHuZI3hmIKUn5UPPXq1xw7SIzMFZ1wc8SZDPWufS9P+Rip2M/ecz9ieueJOFaxKbWztYPYf+IO3sRHTlNhNj1mhPT0f5snw1qdcyWiiED3D7vP1d8XdAucPJErNIJG9VYcurGan1jfW9vk/FUKqEzQ1OTSVz4r/+AxPTT+Oj7zkFPdhrZOo34aMjEWRdnxOg48/dy/V7/fREAMxe4Hd62G8nSn65/IgOQ1oBlO6ZM43dG//NBNv2p3aOp0mVQQ14cRov1PnzpGz/Bui01fPLzX0Wic1h+TlabxOg0VnGVU8ZkNnkeSaCwosgBny3vJzb2bTxJvJfPydpGrbXuUhWfe//5WFJJ4NxXHYfeMhM4aoKgrs6N7Hf/WvPF/e3ayZ/eIaAsSUAycwn5utaT9YlnXv1Jkkw/F0voctS6jDwcgxarxro3Hr9L7Mzx5qo3NJbX/hOGeTqByWwdD49swFduuBaf/ubX0L3D1phNM8GmslfUoezMNhqzxbWto/HkSAJufzB3dr98XJ/PJb0N72C8LEENGdd1jExNIzc0hLFUEl+//no8M1uUOJaJlMN23AnvPu5YYbF1oC4JInvNFEsol0vol3JRPec19mWcNKWJzEpNcQeysVmd6Mfgdr/xtpf5RgPDmYL8SkleVh2h/R2ffQayMVXEM5hpskVVVy6J7w0w2/P0erpFTU4UZE/IkaRDkK3dgLQP8e9qLSFU4yFqighdfQGAlyufY+CsD0mQrfEm2yGQPJzQjVJBNgrPebbuLRg3IUjowIDxyWlkc2l0ZZkZjYRp/YeVBSWZQiGRxCYA//OzG7EWVayfmERxZhY7DAxJMMmMXGfAzHok3BrvUB9k8xky0QBqHjy66OpkNZAt0jBpDtYaRqMb9Mpk46HaaI46u+0QFM9U6gavIBuDRGbgFNhrvJ6/yEt87gQQ+XkBD6jF5UZ3fJIo7uXoxt7B2A5wkrl2l4sWHcslua8NNdB4ojO9H83A+ZPKYWwNQ9hfSCl4L4KtTbXq+hFOKgVdIqYFf87+FFekTitfiRanhut7GXADkQRkc4Kt8fv1b9S/T9MgNMFW/xBrWWu5L0/rwz4vfTI6KYzGyH3HZoQ+TZwxaPdhmdi5yh1a3TPHrYFsMn5iq0i7IEE0BMoldNC5riXI1sxMDa9PEGl8Qsq8ItAq2gS1fRpXMwOhGEQbXdjvP/zdBNEAACAASURBVHt326CGzMTZSIurfWbINkuXvXPaRCx3kPHlSsuanllYnlHjydxkGZmwJPSwEB/v8fu3ccctY3x8UkpQ1EU12kTih4vGVgJoMiOBu2OO2mFGkhO1BB577El8++uX4qrvf11KQ8leI8BGwrqCbBqusvBwzTPP4guXXIJ3feADAhz4fSKlHQ6wJ3jJDJwcoJrWA5uf7k7dYFesRkE20VZr8YqXRvuHBnNFEpCNbZ2EiKg/WQrwP9ddh7Fch+wJXeUyDtppR5xCAXSyI6p1VGZmkO+IyscV9IlKGlsxMTmvhY1NEwJfB07iuoQcWGnRPpPO4blSEd/9xS+woRzIYZbfz4M9RWSPWbECx++3r4BsZsSjATFQSbAclAwTBQp4/wSj+/r7pSSOAvEPPbMe15HtlM2hVlNh8neecQaWZukExe/UJBZBfupmUpfNgk72Lw81abKGqrWwhE32DD4D+z2dxvOTk3hybAK//dOjckCfdXqP1BSrBDXZzzm2hbElwZruf24GS0/ymXk/vfUa3nrSKmyfz4ZM8laSDZOzBXR2d4EqY8UEsKlQQOfQcLibSS4/ZG1EMcvExJQwOoyNza5kySTb6vnpaXz32msEQFicTOBNbzwLs+UyLr/8SjEYeuUuu+CElStlj61QPDiTx2d+8ANM5LLSbwRLhPlOIf3ODvSQOUgGYSqNnZYtx/L+fizrUj3B6+79NR54+mkU+Tn2uRxeasinUwI08BA+2NWFge4ubD8whO36e7GI4CtNhFBHMZHEH7ZsxnfuuFscvjgGOD9E/8qVP3GcqL5bUsDYbKWCxajjvLPPxfObNuLKG2/AVKZDrs8kjej1EZXiAYPAaKIuoCnXEIJsfeUSPnjyydg2m0HelY3aoZcHtPHJMWU7xBjyrUA2f/pKeX1Pd8jqJOB99X334VfrnkYhm8csWaYeEEUNNZatDiUSOOWQQ7HH8uXorERmVTJe5JCkBYk1AkRsMynvzeKp0VFcfcft2FynQ5oCSAZ0se8JavWWS1i5zTY48+CDtWy0GkjfEszhuh6vBDDQKnwup4nIecLxVUglsXaqgJt/93v8aeNGmfuULRFrHGP9OpYan4+lNweu2BmrDjgQHax2qFfR4UAuXsPkEcKkrjtcc26aPhXbjOww6sQKU0fKr6JToA9eSbLAlTzPZLN4vlbHd2+7DY9NFzCTzYleIe9VhORrVfRmUjho5Urc+stfKYgo64bqswkoXJzBm449BvsODUlbEmiWY783GDzVCGFqGchmDEd/A/TlTCR+8wYQ1xZheWWzkXaqt7Fosthejcw4A9nia0w7Nrh9T6WqcghkljUAYk2C3h5U5EBv0ZvujBLr9vlWBzJjyBnIJnpsXvwUAm2xjVQO7Y6ZxffzOcUYwjHD40lgSdx4yXo79HNfIMgmwLIXr7Taf2WP5vmCye5kWkC2HB2AyVtzcZCN2zhAJn3qQIbpQkFivYow3RsVucJyYMf+l8+5yoQcKySCWWRrk7ji0v/ExrUP4IKPvA3d6UkHsM22KA/V/oncj+NP1joubQ+yxQNROw8Z097A41bnaO4BGr/Pt2Y2t3+b+JluwHWy9DMoJ7pRTAziS5deiyc3BfiXz3wJ9c7FCBI50eK1M6medpVpzE7h30yMkQFuMWvT+LEbMjDRSdrw81VWk2TUebKnXMMN3/w+Hrv5drzv9W/AohLXixrS1WToIhoH2V4KsGbLnIEndv7lbWppNNdJfWlb21nJwGT9LfuDQJsx7fXfdu6JA0Xt1WhsfIfnCLu2G7/RnHYVAqk6CgTacgn8fPWDuPu5p3DBt7+KcmeHAG2MX6dLJeRSWZUucAtkuNLFDGIkYhejJI3D1SiGa1CbJJHTjjYSiiSiUmmMFgqo9/fjj6NbcNvqRzDriFd9pQBnHXEk9h3sQy8lTqjF6dYpXqFYLssa3SPmGc0vv4/D860YZ9QlWU3yii9XNteYkLiHMi+looxX4gB1JrAaDGOi8vgQdNUeR1CtSuxOfIWfifq7Pfal10xgampa+oNt2wSyhYuGawIbnATZ7FA9F8hmA9aO+Jywk9PTQhc0kE0AUfdGfxFpRAQNZFOGDkE2HzYItSDCoCLacPmgFEhnKZKAbA2suWgR4vXEmCGVxngCuH/TRvzwt7/G01MFTMyWJNh/5wmvxc493ehmRt1jpEiGmk58btsOQTbnihRba5pGkw+w8JcRyDYn5ulNSdUYCkE2OVRHmRLbhJoXaV38GRxI1jZkJTbeYqsMtAAWDlwxkK2ZMdd6kefdcXJRi6uVK1K8gQx8bXJFaqCct5il3o94v6SnykB/ERR3HS9qYBBqxCygWwzsIDOD1uwKdDSDlw1jPrYXm/FBPNhrOV9ciWIcZGu0dG/dr3YPC2Wy2bdEm1Z7kK0V8On3p4JsVh62gIZ1GQluQHQXHaD98zz9GV7Pta/PZIsWy/bjx79flqj6rkiNoGXjeNfYiDpZKnQ+MKAgm4Gmc49YJwXqmGxcpOd7zrBf+E7RYGIiZNAd1qMgrVUywzYVHsKamGxeuY2YzNSB73/729hu+RL8/VveLCw2PRr6xxYF2dY+9wI+8/nP4wMf+bBqTclbVKDfXqFGh2icNYP8rdrJ5hfHgcxNanHJptE4hhoTG05IXjRgOKfVOINzRETlkwkB2dYGVfz3tddhJE+wgRm5Cg7aaQecfMBKYckwwVKenUFeyh30peC3gji+iUC0h2rZnW7ULOlXR0m+pKQwLAnI4Pmggu/f9AusJ8BGACqpumndQQm79ffjzUcfjYE6XZrI6nLls+7+Weq3bmIC40FNSrkIbFKgOAIsUlj9zLP4/VMEc7Qv++vAycceLaV/BM6EpUYAIlCQTRh67kWwiABbR7WOnRcNo6umJXp8ZvYpGWsU/n9magqPbN6Mnz/4AAoZ1bkzHTY5/5iGpAS0ZLkpgGMgm4FhArKVS9ilrw9vPf7VUior7lTukGwHR3bE5MwMcmTPJdN4fmYGl/74OgQdHejp75eMe3dnDl0dnbLeMKGkGlo1YWZw/BhrVEr1yWqsV4WV8/jjj2PHxcN49V6vwFCeoz0pTLZlw8PozufQm8zIvC5nkpjI5vGvP/wBxlj6nEpKvHLqq49HnjiVE/9n+06OjkgJY6biNNWyOVz361/hobVrhW3INfnEY47F1kuGkaNOpouTag4E7ZA+KKMrCDDAbD+UffeHzZvxrTvukXJKjin2y6sPOQxdmSxmpieR7+nCc2OjeGD1I6im00hXyliWSOC8s8/G81s24/Kf3oDpTIdo9xGcO+Hoo5AsluRgHCTr2DA+jntXP6JgQq2C/nIF569ahe2yaQeyKROSL8YHTDJRumChztq2F1Hzt7u3V8qbC6ks1s7O4pKf3ijtSrZZICxbojxVYZp1VitYmkziTX/zN1hUA4YyKWEXZsiUMo0Zr5wnTDBKKWRKmH+PbHgB1917LzYyGHdMOfJbRJ+tSs2gIvrLZbzvxFXYvqND2FnUpJNxE1RUZqFFksBf55QNmNLy13wHfnDbrfj9pk2YzmRkvHA2xw+rvFf2Y4YgexDg+D33xhG77IK+WgVdTmuuHTvarU7KKnNzjgxn7kWtEqoNezsPwwTLuIZkM/jD5CS++YubMJ7rwEwuh4oA1ipk3VkLsN+OO+LAA1bi0ssukzYtpmkAouOerM3uUhkHbrMVzjrwYAFnO1k65IA2AUXM3d3Jg4SabDHjAw8TbNoa7EDJtbYYUBdZDcTmO5Tbd5o7u1QCVOavIPBvgAkEA1sbATnbFxsTaPwsn5GVOloR4icM544ObP8TING0pr29SOdftDf5/arXVIdjAleyd8XaKH4mkXt138dktTDgYkQD/3rxzwvYRpMiOlKSebvAGNwqAWzfrHPflC9rjGdkD/Z084xpRM3YRHECN179DfzqF9/Hf3zs7zHUOYtcnTVLZLCVtbJpAUSReI/YMxpIGf2+NagWJbfbMZ8sfvQO7o5ZRe2o5ntsTdZolUSPMw017UrGdAcq6EYJ/fjC16/BxuksPv65S1HN9iOQkzaBNgJyjfGagrQFBWVctVB7Rp6LXN0kpDlbtURt45wkzdbd+yAu+egn8OE3/C22zXajp0x9WMfA9pL2Bi4zWSJrl5P9aAdzEK/Q53b9kWSCiONGE0bkqnEoVZMKrlCuQOcV4xH+zsgqdHSPXE3JvOWjMPmkpAI1jpHYjz9zJA0/Ya5BYkQCEEY/dT0FtGw3Huzn+jnmushmm0klMNaRwFd+dh0W7f8KnP7ev8d0hnq7KcwEJdEQb2K1uiDV1qUGAMvJOxRFRieLJNdkA8O8oeyvabKXOPmRsSBAta8PNz38CNZOjkkSjnHbinwebz7mWAwSvKO+r0i9RNJrknBlPCfnP392GcjdOONEd869b2xiQhhwDu5qYsqHQbm3ELLvCZZRk01iP6e9KuPKaUETwCM+5Y8pfVYlFDEZq0ZcrBaMqiTCpIhjIdrneb+lUllJEgT04ky2vzTI5rs++Yu4D85JG4VMtr8cyKadklKB3WRSbGgvueUmPLR5CzaXypLdP2S77XHqwQdigPRjCrY7e3mjD/uoP+nfzBY2DMw2GEIrkI3OdfMfqqNF9qWCbLwlMmV4n+0YTH8tIJtwZESwdRz9/b3hoXq+AMrmmVmPh44Oc8cxUZDyZ4Jsw33KkpiLIegHRXZbCwfZnNC3YwX5TDYfZGufadMr/n8FsuUzWVf6+9JBtlbAkbXjXw5kmzvIiUDI9P86yMZnHxnXTSHjss0WJLcCaXX8qTvk3CCbK3+rVHD+e96FL114IV6xyy4CAvj7JHuSINtzm7bgnz7+cXz0E59wekfKwGwA2RwALm6dLwJkUwDTA9ligXs75rAexJKYmI5ANmOBTWezeKYGfPFH12A014Egm0a2XMbKFSvw2oNWisM027NCzbE8gc9IjF8OwrUKOioEnrg/EHyKxjQzaTwsDA8MujLuZoBtY1DBd276BZ4rlVBMZVBJReWBO/f14WxS71kWR+0yMp3c4YhAHQ/pFMO98o678cfnn8esK+fSAFJF+Fl6R6YUWU4V0bCso4Oi6sJCqjZonjWMFxcg8plylTq6KmW8/4wzMZQmmKFaaexTvY8M1hcK+NPEuIAWdJxS90dGMgl3qNGssbS7c1ElsKXmLOoixrYjG4kH8sW1Gs57zWuwdVdXyJ6jJiIBENF6SyYwMTuDdHc3SqkMVj+3AZfdc7eUFfK5ZS4K09Axs7ygV2MMfWl5kJbdCturXkNPKol3nH46lpONxuSQBNMqKlwJAnSk6VeXQCmTFhDoUz/4ASZzeZTo+pcg448uoG5+CLiqTEBhALn2POOss3Dr6t/j4XVPC0jIF0EsAhim/cWf8bMZ7tUVFeXn/Zx36qkYJriYSuIPmzbjG3cpyMb7572ee8opGOjIY2JsHF39vVi7YSN+dsftqGcySAcVLEENbz/nHDy3eQuuvPFGTGVyAqxkqgHefs7ZSDDJmE1LP63duAHX336ntDeBX/bNh1adJCCbuEayZNSRowxk65eSNNe+3hIfBwHs/xwTU9MFKQGfYblzLo/rH3gQtz31tDD0iiyjZ9+wbes0AimhtxTgzccfh10HhpBmYiuTFRMPKy22QFoYNW5g8y8eXIJEWphxzxQK2IQEvnvTzdJ+ZLTxmaXdxWBC2WxHbb89TiarlaVvBFYoeM/yTVd+3YqJawkXY4YVMhmsHh/Hd2+5GWO5vFyLTWPsTQMqOW/FRY4mPfUaOoMqBotlvGPVidihM4dupxHsrzPN67sXeYgWlyZ85gTZBAlXjTpqBLI9rl39O9y55kllSXJ8Sdl2TRh9HIdvPO5YbLt8K1z1i5uxZtNGzGQ4B7TfBYirlDFcqeDDp52BxdVAxgtLxezu4iDNSwHZdC7rwdpAtoUktVqCbJ4pl6wNbuwqs8hpTIYjW51/DWQz9pYb9e5djfGNHx/QnV0OcDSzaIMaxONwPieND6hpK2CCUx/w+z+e5LRxyIoQHhqtEsB/PnukVqAZ50xheiYSDl/AfI6+T7UWydib6xWfPxwHBASHBgcU2AtB/MY1xb/fFA18CMDXZ3Dvzdfih5d+Dhd+8t1YNlBFDhNI18lgK0djzzNYmvPmvF9aWzbgAwKY6PotL3mTJph431wTTb6FvxEzLtt/5MEioE2P9j6rqBKJsftSRQ33buyr+Z9CgbYs/eGF0TZT68enL/oW+pa9Eu/5xwtQSnagnMg5hnlUjWSl52ZEGFZmuA5oZgDqE0ZjMYGgMIN+gkGj4/jHM87FW455LVYu2xa9pboYIJhbd6unEDqLB57Fp4sC9q4E3HVOLaUSHkGKP2dStQb+LNvVgXxnHh093cjk0kjQITqdVsCfE4nrPzMFXOyoWV0so16uoTg7i8JUAeXCLJJVyic44C2gcVzKA+C8clIPZNP1IwLxWveW23sEDnRVZwTaUklMZYFnakVc8L1L8c9f/TIW7b4rZjLAVKmEfEdnk+GT5UnnAtlEL7G7W8rkQ9CI2syOiRqCnO5muXfSIOr52VmMpJL42k9/KnqujIuYDPrgySfh4OVbixYbkyyCl0i/6ReQpSzuosJ0b+FrawPG/S0kJtEArzk9yX4xT+RLWir2/oY2lYSRaiLzJYZ5WpMXfS7WCVa6y8iNazsTIcPDw9Hn5P2N883aLSz5Zbno5BRSmQy6WjHZooWikd7ansnWmrlkh1ylqkdMNgXZ5l8UmkE2nTnxGnq/jWztZ7uPTUwpk42aP7HDYPwz6vCVwkgC+Pnap3D5r+7Bs0FVFpr+coD3nXE6tkFCspjMbjbZ1rvslIBs3c56fIFZG9skaG0rQswv4nPs3CYmm3u4eLlow/rP9aOiZZLzgWxx1tX8TLbGURuCiXXHZHOC9/M9ZwSgNINs83023OegTDYxlHCMk/no1+Gm/SJBNrGvT7IkJyEaQ+1AtnbboF23HcjW6nP+AaWxXDSaX/OBke1BtjaMRMee4zgQ4d6BfpfZmX+Dl35x5aIE2bQc5OUF2Vod4tjn01POhXABGe7G9UEdyxqZbLbQRuXe8aevISXgyl+OyRZj0Dm4iyAbWaZSktPCRKcpaHcBSSBlginVS4yRw6SfXBnb5vXr8ZlPfBw3/eQ6dGcjVpcWJ+nqPDpVwHnveS8+8e+fVSF2lyn05yX7RNymDGSbJxkh2kpya8qAovW4MNnaMFujcaBzwdgO1KAwJptmNJOYTmfwfDKFi664Cps7OlBiZq9SQVcqgcEsBe4rSJHhQPZyyoxiNIAg0MSM3cmHHoqdBgdFP4yHS9vjCLLJYWFgUEF3AlIiup4Ey7GeLRXxg5tvwQtBDbNJZpmrAqjwMLqifwBvOPJVWJJKoctcrl2SRwEh/Z6pTAaX3XkXHtmwUVh5Am5R44nABANditqDzql6KBPhYQeSsYAu5QVY/ji2sUJwSNllAT50xmlYJG6nCrLxFCGliCmWWRawdnYGV99+G2ZpAuA51frfqyYPSdTyeUzTkYoaMPWEHFPo6Er23rbZrDz7Dl3d0hZSfhmfu8kExmcKyPT0CGBx+yOP4qZH/iClhQQK6NAlw8rJRYTMHjdmxJmXY5PfzTZjqVw9gVyNgGIJx+y1J07YfTcJHo3tx/cwSOT6JeV/mRTWBRVc/JPrBZSg8QFbXcripERTD1/KeCTApiL2fM4zzz4H195+G54fHxUglM+njmqO3ZdQRiPXcIKaLPMke4jg0jtPOQXDPV0Csj6yaTO+dWfEZOP7s1UFavnsAtq4MmKk0kiXS1iWTOK8s98YgmwszaxRJ5Oga1BBVs4bdQHNGeAT9OErUytLwvEfVp2E7al564FssirSZEPcxxVkm2//CfcwJDA5My1mHdRi25zJ4OIrr8Lz6awwqAIXFycJsgWBsMvI7DrxlftIGWedsVcuowCbrQlNLBe3FjmXT/bfc1OTSC9djhseehB3/WkNJvNZBJmMHIR5MiCg11kuYTkTDGecgeEKmYQVJKqVGMim62akuRSxisiWJajH8XHZb+7Db557VkBNjhVm+lmW+qo998DOy7eWcurfPb4Gq595RtiN7H+CUn3U8dt1F5yw5+7oraqza5TwVfVM3ZUUXJbDvaVAUml3QFHjqMZ55B9Xdd1gf3M+jefyuOi6a7A+qEmpKBPRMrY5P4KylFK/9/TTkWEVyBNP4obf3IfpHMuYlAWTqtWR5+GrVMQbDjgQB227tZhJ0EBCXN68Nd/2Kq4lYnwQY7LF99c4qGilsdR7ZNz/54FskbxMdN1mZhp/F5fbaAV26nc0MtrqiTRGxrZgkLIrc4BsunZEd8H24TPGNW3bJ9G8liPINqpMtoVoxPrxpQ+y+X0xX7kW40QD2eZ8r41VYz45mYXBoXYgWzTflJVHpjP3iTK2PPsI/uV9Z+HTHz0Pu22TRx5TSIMAG1M6Al00CQ41t5/GDT5AED53yELifOAmQ4MqtX5iCkj/rQZKKe5qZBfz/2Snki+e1FJEznWCE5Rv0JWWTBnOHLvPKupJ/txK/3U9j17NLMkIFNZ3qbyMmaTocwu0QffERA6lRDcmS134yKe/hkOOfSNOOeddKKYov6AJG13TLBFVl7iL4ycyPmg9LxrnK6UTEqgVZjCczuHST/87ss9uxrlHHod+AmwB1xQ195E2l7OUPlsc5ImvA+H5kiuOY6hVk4xJqFlWQzldQTKfQe/iAfQO9iLR0wHQrEZpcVG21GhV8jgxN1MCbgJb8J5SQFABpouYHJ3E9JZJlKeLyFdTyFaU5UYnb5FbkP3PQDPrjwhkU1ZeJN7vP5sVR4uckUv+zaaTmMwBtzy2Gnc8+xT+7VtfQSGXxThLozu7PEDTW7WcLmvEdIzODfxe6pV1dnW5El23UjXKBof9wLnMeJ5SC8+WSrj90Ufxm7VPSrzJ+GTHzjw+c9Y5WEZpMImBnJQMS3JdR00XixI/cX230tvGPrUnj/6W56/X1bxnqF+kTKK1xEp4mzXWjABF4wO+WKKqfeLOBGJ6EmOgeuXqZMCprjYrKQUe99xHWzMRea9kgTLm5z7UkZtLky3U1NJOeblANtlc5wHZOJSlQyvUZKO19lDk4hbXOmix5LxYkI3X4uY1kUziKQCfvewHeJxWs0lmast4zX774ridd5bgNkvbdp/Oaqg5BfamptDfY9bjCwQP3OdfCshGlH58zGmyWbmoa492h2xblALnisSMWKtXnAmkGRntF4IrBJFkwM4DksRBNnFhWgC48nKBbNSgEF21lwCyETTt6lbH1/kOC/+3gmwBtXvEsSy+aLQD2SLjA46Dgf4+YZbM1z42xv5ckI1l4Jxj7cZ3GBS46cdDCl8Gsi0k+PbnA+/3pYFsCYzJ3Oz/C5WLtgfZyJqaa7zHs9583rlANhn/zjyGzIq7brkFT//pUfznZz8buopKuzsdoGK1jtefdTb+4wtfQFnKCfXwZ33Dv18MyGZlIPr5lxdko54ZgamNmSz+87IfYkuuC0WnPcNcNNlD6boydcLsswvRCWKQeURGx5uOORq7Lh4WUXvCcBTulX3FQLahIVRYMuHcTAnOPD05hR/edhs20caegvlJZkMDdFRrWNHfhzOPOhJD1Qr66f7Lks4KDXyiQIh7FgMcssYuv+MuPPICmSQUceedK+DBPUIBp7TqtblkLdlHUvIpwJV4vDX0jxxcnMEBgQAe9KlNev7pp8vh2phsnPgafCWxcWoa09kUHnjscVRZspXPSylCNptHOptFJpdHMptBsqMTla487nzod3jgT48JQ4ntS+CAbbmivxdnHX20gHlMbBHgM8F2MojCwIh6aDMzSPUok+3Hd92NB57bIEw2gk8E2YS5JI/GUg01hRBwlX3jtKeS1OJy+xg10fLMtAZlDFereP+pJ+nzVhQok3IJgn7ZPIppBU5+9dTTuPaBBzDjAFjGNwQixJk4nUWN/VGryFghM4rjhqyl4/7mBFx7681SsswgWBiDjklDnS62KYEv/jxbJgtIxxo1At9x6qkYIoMvHYFsU7msgGl8sb/4OZtrxhwkSEyQbamUizaCbEE6JaV8HBf8wxltZc1xkO1DJ52M7TKMj/SZbP2Pg2ztZSuicWxlZRPTBeT7+sRR9Pejo/jOrbdhvLNLHHeFQUVwGHVhdC6pVfCe152KZdQtDAJUqJ/qygT9/TqedBHY2elE0uuSYza3ZAk2sIrhRz/ChlRadAsDVyyVTiSQL5el/OVvjz4K+w4NCJMsWQlIY5KyPb1exNyIX5/9y1iSjMcv3nAD1paKmE7ntPy2GuCgXXfFSfvuL47GYgiTSuObN/5cynAIxKVqVfSXath70RDedMShGKhWBKSNg2zKfIi0Y/SWeLL3QLZEZEYhMV3DQUPjYK4fLGX94/gEvn7rLXLfwrAVb52EgL0E3A8hu++glcLQ3BQEuOSqqzCW7ZDkAct0BOyt10Tf8pWDg9J+Q2SBsryJ8WobkI0g7WCvi6PbhNEvB8hm+1FDuajMvxcHsvF7LH5aOMgWJSn5+XZMNotF7HtlzS+XkckSlI8OiAsB2ZhIEK3Ovr62IKQ/X14OkE1kV2aUyfZSQDYaa4nchoctKYgc7cbCcqpVkasXkSxP4J/e/QaceOSuOPnYfZDDODJ1OokSqCJgFfKXXdPq/9u1n77JL+9TUI2gQUJ3etTqjICzSCVzSKc6kEjx7xyS/COsGxeEeiWCdp4KNSMpX1EroVopoVqbRTUooVKdRULKHMug05Hcvzge+Ww3Xaetr+Jaez7IpntB9PxVcJ5yrevFhtEszv/kl/Dej16E3VcejYAlpUys1FUbzL5/YmpakpTGZItqGdqddzVplKmlkJyewQu/fxhf+edP4uPnnIel9TR6K0ys6VqgMYcmuwxka4jFY8xDPY8SrKywIA2VJFlrNVSSjyHGAQAAIABJREFUNSTyKfQuGUD3kgGgJ68dnDYNBhENdM/UCFoaoBiHGUKjA/YhwTbBPmn1S3pWFbMbRjH2wmagxP0zhXQtiXRVddz4WWt2lgDLulOzc3eck6dPbBCTifNzXS+nCHAlMZoHLrz2chx8+ik46qzTMVIrI9PZFa65reRsTEMuZNK5ZAznphjCtdDV9uN13r9VTjCp+9jUNG7+/e/xx80b5X5pUMUYeNWKnbGIPMmaGgiZ8ZAA0M4JtULn7h5ngulA41DD3XW4D92aLuSmkS1SESJ6lE5nNz6b5Z69QWPGm/xRgya3SSkIZVHBULmO+7kYT9TU+EDxJ5Pj0v6S98s/Yv+X2VnHxJQaH7RksrVeghZufOB/3sCyuCabW7bc4qY10nHiYCuQTRem6KEiVN/YCjo8FWSbRC6XDZls1u7NuKV2CoPuQiqF9QCuvv8BXP27hzCboRNKDYvTSZx/6uswWK1IUKlZbTdZYiCbsCQ8LS7LKtpCHmdS2eJF141Oop4LZfbwoOCDbC4zGLmKNG4eusBGi+V8IJu1V3zTfbEgW/g9zJAyOHCC9/M951wgm6+B4i/CDQuy65f/LZDNz8SSyTbUp1pcdlhdCIOO7y+RRUDh3tj4skW6XRAUZ7I1GU+02AP5XRS856E1Q8HsOXHh6BBhh6I4yNaKOWV9EoK2xmTjYXsBQaI/DlVTZFLdRZ1znV/e5rdx2B+OzUKaNzWaouCgceTEgyz/fhtBttbgY3SfuhZJucPLCLI1HxYb7194ZAk1p5kPZGs1TwxkSxmK429ULriRjVjKgGq45AtfwKuPOAKvP3lVA9DmvG1x3KqT8MWvflUckAToCEE2DThDTbYOp5npxl675wwPGUxYMSEypUw2DtrGAKExs+qD/LyuOH0yE8uglo6DDmQbzXfg37/3PWzOK8hGfIIBgojAUyxVgmoFWXSTJatHS0R54Hzzscdgt+EhScpo+ZzuQ0G9LszW/sFhLS9MpaS8c834BC6/9WaMup+ZWD7FwnddNIQ3HHkkeitl0YbrYmwYHjSi55M4L5WSEtE7Vq/G2pFROSBTd4slRQlqPpH5kE7jyU1bUKTAuoBsNWzV2YXBfB5pBqjCElTtPNOjUmFzVzJHkKeiIvN0JO1NKLOKc5DfJ/MukcSWyUl0DAzIPQUx9mKtrvohNBYgCPbT3/4W9695InS0JIjF7z9g262x6uCDMFhjhpsi9hT4pxi/Y+eEmXxlGYgmW1e3AFLjQYBnp2fF/GBLYRoThRk54JEdXKabKV0rGR/TBZSgYy4jbTIxOyvPzmsQXOIezxLBbTIZnHPEEdi6pxP5mgaMArIFVSTyeWGxbUqmcOn112N9UBWmIFk6Jx57HHbZejlmKlV86Yc/FJY817qlfb1428knytiZrddxzc9/hnUjY9KGNNbYe6cdccJhh8r4+vWjf8Kdv71fxgvn2xF77o5j99lbglmaHvA6fLHvqYNn5aLsbwJRw/kOYUTW+T46aNaqmCpXpG8yQdkD2TZJuSjLAVkuyn4d7OpE2hkrEPidpbM8hf7pokgxe5aLnrSqCWSzJJzPZFsoyMYvH5+ZQUdfHyYyWVz/8MO47fHHMUbGYJbMMh5YasjWIcyoI3bYVvQS2U90NKPzb2c2Lwkf2Xfd+uUzy/z9SQ5nADZNTqNryWKMp7L46QP34461T2MqZwL/utbkA+rQlXDMLrtg1V57CBuLTFf+oeC9xrN+POiBNMJi0xKbsXwOn7/mWnFMpdEJxxL13U5YeQCO3n4HKQXmOkAW2TW/uR/3P71WGJ987v5SFbv39+LvjjkaAwI8swS6vRGXzWnVlqFh0JjoxLbSxbIYhQwb3ivdlieyHfjxb+/HXc+sU62/REoOcSzVIchJ0PGcY4/FnovUlIzshu/dfDNWj45L+/F7+GL/ExgeLM3ig6efhm2pzVwuauk0D6ktNNnmAtna7Q/tmGzz7psujh5zBmJRGVy7yLLx51ElgB2a40FUfD9yZxWvEsDaqdUV/fMDfy9MwxjI1hh3tUmOuviAmrYvB8i2kKSq3Ds12WgcFdvn54vbzTCon1qmMZAt/lmWiTIRlqtP4esXfRKFzX/EP7/vDHTUx5DGFDncIcAWjQe/X7jPu7jE/TiM/1wJdcKYanWKy/NPVv7OpLuRynQim+lGMsWf8Q8PWmnV3pO4p5n1Iod0O8uK+L6y2pIE0RyQVq+XEFQKCCozKAcFJOolqqYCiQApaopxtxa0QauSBIx0jROXCbE2a6hMAo1eaIjQiQD9+O0fN+I/v3ItLvzaVega3gHlJBMBfI4IvLdKAJm7buXTv1sfHtiO/COmgSMT+Pib/g5nHvQqHLLVTlImqsk6rVCTsjsCUi5RNBeLzQA2aquxDLSaBmaTZaT6Mli83XKkB3uAHOvt6dgkegF6l86l2ICb+FiScS1swsY+axzvXDSY7Etr8CO6HHWgVEMwMo3N615AbaKEXC2DDPXaaqwccOersFzUyouVHRWOv6YbsohTWWSlZB3TuRQenRnDRT+6DBdfezmmO9JI9fRq1YgnVcKvmgt8j1eEhMCvRyoRgwRnfMGqj9lkAtO5LH76u9/j6ekpPLbhBWTrVWxVT+BTb3sbdkgk0VclfKvxWmS+pvHw9MyMkKf6e7sbzpshiBkrpw09AepwGpYDDmSz8mGLx11/eUzPBvwJSSHMKMkresVHseyX0oZJSaZSB64BZGuxcLHNReMxjDkAGm9mMllZ95o02VpNHQmkqwt3F5Vx6qZdK+MDDUr0Jdnhlwlk06kegWx0wyFdL6p5b9QQsvYykI26NXQZfXh8HBdccZW4hXH+MOg+51Wvwr7LlsmBioE/2Wz+RGXXkclGAEAWOw8ksSCG12sHss2WFk5z18VCr++7i8ok8dwu/Ulm17ZN5v8mkI203tEJHo57FqzJZs9JkK23qxsintqifC4+Z8JNmM4rdKrrcppRcwJQRsdWtN8H2eY7ZIRj0PXn/zbIxusxw/nXALLNBURahml8ckrAslYgmz+/2oFs8TIVa//42GgC2VjWGApca6Dc6mXj568VZIsfOsL1wJWLtgLZ/OekIH6dTqRBgA9/8IO45OKLsPP224WKJATZmHM9/qSTcPFX/1uYGC8nyCZjhFpcLwPIJgdtlp6mMhjr6MSFl18u5Wl0xhSBVAGa1EVPyv3cTsLMLEETYRg5Jtu5xx2H3YYXIV8pi86ZAK1ygANGJibRM7gIpVRCDqN/3LQRV99xJ8YFdBL/SwlC89Uq9l6+DKcefriwVTqKRaSrAfLOaVQDvehwwPsX5gnZDc4dUYTUKX0wOo7uoUE5pBPUu+h7l2GazLZEUu75dUcdhd23Xoa0gFfM/iaxfsMGJHI5cXDqTCZFU4N7Xa6q5aL800EdKldqKg6G4UaewsjEGHqYXHCOoaFeaTIFOR5kMsJSuv6X9+L+Z9dLWRnvh2AQwcQj99wTx+69p5RnUgdPROxr6qIZJRmiQyQDIhqaiLso5VMciEd2HxlB/G5LLIn8BEEEBop0Qp0uYKJWww133SlOWewv9rGxxQ7ZaUe8Zr8DMMj2lz5lyXRV2Wncf7NZjCcSuOLuu8R4YCqjYPGiTBpvO+NMMQaZqVZx8WWXiYMkQdolPd0479RTUCoWccOdd+CJDRsxQ6dIJOS65558Erbt7ZE2/dWfHsdt9z+IcjolpafH7LY7Xr33XugOytIHGjcxMZjGwyNb8M27f4mJjGqocVy+/cw3oi+dwARdeHu7sWbDZvzk5luQyGWQKgchyEZ30ctvvBHT2bwAsh31Gt5xztlIBVV0ZHg8BZ7atAU/uvmWBk22f+S9plOadHR7q8YlzeWic+27IUjrQLZsv4Js37zjTjw8MioATzmdFpCNYCPHRF95Fucdcyz2GOwX0JHjsUiX2bw6NUazpHHTjoNsPBcRGO5evARTNJAYGcE37rwT4640UphbUqpLXbYAew8N4m1HHSkgH6+ZoAD9PCAbDynVVBKlRArj+Twu+dnP8cRMQUq82X8sL991aBBvPvbVApwy3pxEAl/76Q3YMFuU+UsmKc0m9lu6BG88+GBZG9qBbBYbhm7zNFFBHQSRDGTzD1PSVu4gLCxbZwSzOZ3DxVf/CM8lgdlcXgBJYbxTa6c4i20BfOD0M9BXKcpeTGDw3iefwjUPPiTtR3BYGKoEEgN1pD1hn73x6p13EmBU15Bo/bB7EnAllqRsudHGfhgH2WzNWAjIxjWi2Z19IVf1NW3bgWyN32OHRi0XVbkNvuZisvlAm2iylUrIsjTa7QUvFmSbzziq4XouieLLbdiYma+FpO3r7SoBWn/aj58otzEfyBaWiVZn8fiDd+K///18fPlz/4jBjknkElNI1ouiFBsegZ1bIlddBST4Jw6yaTkn92V1YcwgUafRDcG1HJDMozMzgEyuG6lknkX+qBPlkdGu7C+nYtvgnC3nMaNIhaCeggWMKYQDQxAgaeWhBNzIXgtQI+AWTKNUHketWpCfJRCgjhISAiAZWKOn4IWAbHKPBM/raVTRJY6j373mHjz0xCQ+c9E3UUr3opKgkQlLXsneq4MgGytJIoF/n9/f2Kd+UrYzAG7+7g/xpxtuxrtPPg1Ds9zzNakl7Ltaa0MAAT2czEa4tknioCqsNeqtlVM1JLvTWLrT1kgM5ICOJJAWQUsBMjXR0poxVmV7i5g92VGt3+M/VQT8GWNYA6CEBLlpoFwTsA0jM9jw5HpUZ2jSQ61TGul4jDbf+GAekE17VHENFhbP5FIYy6XwzVt+iqGD9sFr3nIW0D+gVSMegqSgq/6gFe5AkI1l4JRTmo/UwYtTRoC6olvI+r72GuSXL8fTz6+XuPWN+++PU/fdH0upfUZzG2PGOdDL7p8SMQTZeru1dNNe7UA29rPIbsSMN+N91fT5OP7kQLbQRdXtZyF7rWk/UZBtYmJCykUjwZnWcHID8y5BkK3gykWzzSBbfOlTNHB+kK1VIGVIIsvu2FALcRe168uAqtS0XHRwOCyTaafJFh2KNdAj48VAtlafCYMxET3m4EyKq9tovY5nKlVcevutuH/9ejmg8BCwZ18/3nL8a5wBAk0RNPD3N4VWIJs9T1tE2U2CUIsrhkS338gUcWVmihazBh4sJKjgd8ZBtngA2o459XIy2RbCfNKN4P8HIJvLwJNt4TPZ5gpkwrHXFCS2KnfQb4qPQzI8CLI1l4u2D4J8Jlt/X684EcYZe83jydimCWGWdGR5DG1VbmyWynp9O6hzonENGZ+aDEG21nfYmDkmCMHX9PQMeoSibEzYVpxW3c7iQa0w2WIC/XEw29IKCwfZGu8zXPeY+2npLtr6/f7n+G9qsnE9EAdKByrHg2Zp9xhzLM5ka7WOWIDB72X2cXTTRlzwqY/juquuRnc2I1lUA9lef9ZZ+NRnL0A9z2woU2yNZQftmGzNfarPHQnr6nrAYC90F20xjprARLfOjk9PqLuaM4YgyDadzmIkl8fFV1+NZ2mEk85Iidbynh4csNNOyDkNpEq5hEyG49Y5XTmXPYJPr9h6Gwzn8irQ79Zwcy/dODGFrkVLMJ1O4VdPPImf3/cbFQhPaekrNbBYFrlyhx1x0oEHoqdWFp0mlvUxWMl6luP+c9m/taTPlUASWEqmsGVsDN1Di0Adj5FkChdediWmnDA+gauz/uZvsN3wgIJszDByz/ve9wSk4dgYTiex6vDDsfviJcKcItDAck4+n+le+UkdimqTLcO2jeaAAl18TpbDjiUTuPKOO/Ho5hEUyVCiFhGBrWoNJx10MPbfYTsp/SMb0K7XTgNVxi/7bmZW3M5srVCzB1dWbMElgQZWdiSTUk47nkziZw88gN8+uVYAMIb5DPYZLA4n6zj1sFdhj8VLxOiB/SD6V7Js1ERHp0QdlVwH7nzkYdzyyB8FCCqlc6LZd/Jhh2PPHbaXfpuqBPjS5VfI8/MQtayvF2859VRMj4/hll/fhyc3bhQmHd1bD9p1Fxx34EHi1skSH4Jstz/4gABfNKg4dvc98Oq995b2YR/w+dlXhXQGq7cok40gG5lqbNND994H3ek0Zsj06+jCxqkp/GHNGtQzKdVkM3fRTZsEZJtMZVDLZWUsHr5yJZI02aCuXqKOzVPT+N0TT8hxlKBQX4lMtpMFZOsSIFQTWNYHC9Fk89emcD8pTCM3MIjRbBYX/+QnWFeuOC0w/W4V0q9goFzER898A5ZUAhk7NGsozsyGlQDcJ5qBh8akiMSXNcZPk+hZshgFzpl0Gv9+1VUYybA8Ust1yS4R9ly5LEYP55+0SlhtGbrwknVOl8cQ/G4EjXQ3UW1EMifZP9f87ve4e60zEuC+K8zJKk4+9GDsteMKjE5O4qZf/hJPjI7LuBGziUqA/tkyTjpgPxyx/fboq7hSb2HaRkCiHqR0f4s0fZRVLYBFvzHZ/MNkVF6qZa10Fc3hvg2bcPnd90ipaMkxCUUyvaZGEEdvtz1OIpMwKMmeSlBtQ62O/7r2Wuk/JhP4fcKSr1TQXalip8483nOCxtBdlXroMmpxiZJCWoNs/h7Wat9vBbL5+1zrWCHS6GtnHNXuc/bzuKbtXMwR/YwxatLKzCBTywPZ7PPyTi9E8ZN+BNly2Yxj/Lj+jrkVtjpUWyWAL7fhP1/L67UA2eZisfnPPxfI1hxfNCaPbMzSGMJIC02JUCnrJbu1hFRpDO9/6yl4xxuPxKv22wa5+jjSmPFKLO1JNQ4VAMid/Rr72N2Hr7FW49qeQzrZg2xuAJksk/05Bd1aAGvKpHVl5J4upF3H2EZNelAhC8eNEQHcyFCrCpCWYHonEaBSmcRsaRTVyjQSybJjt1UUbKszLeLHS61HcNRPhB8JsmVQTvRgpjaAf77gUqw87hycePrfoZjIq+NogiYtGncJyNZSficCK2XuOf2rjgqQGpvA+087Bx86+XTs1jOMnnId2UD3f7+iJaxOcy6idnYPXcrFqIt7H/XWqijma1iyYmvkl/Q7cE3F3Wx8EWCTtSME6xzjOBTkd0yoBm0ud0Zw96DrSKRRL/3m4kdzOxW3UXMNZUaCVN5iFbMbx7HxyefQUWQilSWkKcfKj9bd+daYcNy4SjTGdIVMAmvLU7jgiu/ggu9/HfnttsFsKmJTtScseExXL1kdl9Hx92ddtbQigrHOLx9fg188vBo9y5biheeeQ0+ljC+84++xHRLoY1KqVkWiSvdO19buAdgPs7MlB7L1ePr6c5AW3GdbgWz+CS6+7kbrZVIMlXgE0bJYgqp1AUVbtZGdcTjeWC5qmmzULW6snNQbMwairdeGlxFk4zm+M5+bG2SL6G+8YF02haGB/oiu542OhYNs7c0LfLodv7pcqWF8XJFE6nHr4t5I94sPUG04B7Jlc+jgQ86h4+Z3BnVQJms1PB9U8IeZAi6++iqM85DImuNSCW8/6STs1tkp9HfJZDoUXK5Zb2SyLcRCnHdqh3UD2Rb6OdOYGZlUkI30XZ9Z0G4jtMXHQDYLEv9aQTZxwxG3DmoBdP/VMtmaNNn6+zUD47LEc7G0bBxIuWhFRbXnK6eVz7hVpjkT+5cE2ZRBQRo8M7EvBmQzp8G5QLaoHFxndjuQrf08aQzW2Ehsn6mpgoyf+UC2JuFqy8QuCGSLhK+pdsUFur0m28sPskn5uJgtDDRorvy5IJuK/0aHOctQMkB65MEH8cvbb8eX/+vC0G2UMcZ7P/gPeP05Z2Noq61Ek81ANhu3LwVkU8azBjMLBdlMo8TmCkFaH2RjLERZALqKfvnaa7G2qowrHmx3XbwY5x5zrIjgE3yokYGRM3DYze0QaKsJG02Ei0XbgaVXdSnffH56CplFS3EL2+qxx6UcK0iqgQIBL5ZJHrn7njhun73RW6aIrnP8rNItrdYg9NoEHnprgDKyUwKybRofR+fwsCSJnq9UcfE1PxadJSlLRR07DA0CpVlUZmbAbC5BgMlSWZlQqIuO0t+uWoUVvT3oLpeFZUMwkaCAFDq4INPWZwHAx7UUiffIPwqwpVEgAIckrrjtdqwZm5BsKBlabKd8oo4TDjsc+26zXATlCTjwOiyjo/YTAS7RMOMm7G1qFphPzSrIFgZZ7h9cn6zQgkAFDQ14L88VpnDt3ffgicIsprI0L1C3KTLndl2yFCcffiiGxWiC2nj6vKbHx8eu1mooM9DP0h0yhUc2bMIv7rsPm4qz2HW3PXDcoYcK84iv2TpwK4EyYasBuUQdxxxwgJyz6cD42LrncOd9v5GY6rRjjkGnlNVUxIzjiS2b8Ni6ZwXYokbcfouW4BVLFqOzygRfVeaTCNRnsgKyXXrHXaAmm4KkNTGmUIdhLQVmWTTHRS2VEOOApUngvLPOxfObN+KKG27AFEEROj5z7LE8mklEmlqIEL62HdFYaogZyLZdLoNOahB6IBs12ViS3duje3W7OCQeb0hJI00sBgYxls3i3664EpszaQFryEDUuaJulTvmO/CB156I/tKs9BGB2GKxqAGtixFFM0kOTm3K50TLp4YxMtmGF4uo/3gmhy/97EasLZaFIUhWqIFsIvQfVPD/vPFM9BdnVBOtCWRrND6wfd20/3hAebRQwKU/+znGxSBAD1pkKvbWE9hj5xX44+NrUKrVEGTUvZbl3ByLy5NJvP21J2JZMoEuGZfqPCocB7c0RzGGsW41/04gn3tRK5CN7WSmH5wL7OexXAe+f/c9eGjjRgHcCKDJfRLQCMoYDAK89cijsPfwkJR08+ASODfSb9x+Bx4ZGRNAXxmINIepi94cwTWCbCs6Oz0zEb15Gw+ijTwxgcH+SG7D9gwbS63PGrpHmfFBO0Mc/7zQKiGmyer2h77452kgxld7TTYD1QzkjcpFfZDN5ooPssky69b39iCbnonih734uchYCiQf/Dkg23yatn8JkM3kd+L9LgBNvYx8fQY/+vbFePqR2/Cp889Gvj6CTGJGWWwCXPmM1tbrgbaXaa9x9LiS0FoOiWQXOvKDyGWoD0fATUtFRZvNJRCb2rup0mF+lpR+R6jGpXckZWhOh83psgmwligq2FYcFWZbjc6p6QCgw6pot8Wfu/EOrZ8UaGQLpRHU8ygn+/DUCxV86FNfw0Vf/xF6l64Qx1EpAEwkJcnd39vjMdnse5vBXl6DfdRVruG6/74Um+9fjfOO5rpdRZ5abKSfN27rIZBhoJoSWRhTJcQZVMpDUzTjCZBb1IPBFVsBPWlurkCqipo8mM2xxmfWOLa10UD0zhYJCA9sk98K88z2tljyRiSCGFPQIMG5lE4G2PLYMwhGCshU0lTvE4IiJUUWUnYdX3Oozcbk4Hguge/cdTOyu2yDsz7yIUxnaLSkK5/Eyi3dcxtBNqkEENdNrc6wOJ8MOJ4nhGDFn6cSKKQy2JxO4yvXXC3x3ODSxdjy7DM4do89cd6hhwmLrYP6e8RGPMzFx3UaQDb+QsbpiwfZfEaav39YW0XrZQpTJHl5IJutl61BdvcNiZQw2cwT4MWBbEmw4ioE2SYCqpTM/WJDE5Rhpnqwvx8ZJzznfyrOjLDfcdMkw4sbeU/X/CLy2qn6CoIKRicnsHh4WDLBNpzDa8WFEJ1GDBc+BvziLsqa2Dme0GqGzfygUK1jQ6mEqe5OfO7yy/DobFEOBLmgCpaQnLZypdq4U5PDZ53V1RWJ1rQyUD2B2Tlb1zm7+cGBLAbxNTn+ELSnZRnAxKQD2aLFQ2uE9aohou+1Fb+fZYKSZaRTh8t86Iau8E6oMRJz/SFteMvoGIapa9SSieSuGytbZbAnz5jWDNxCQCR+E88JiTQBCzJQonJRa9P5wETTZJNyUecgF25eVtLrjyNHJ+cy+VLLRekssmhgIATZ5ptffj+Vaa6RVZDNBzeaA2nXT7KO16XcgU6WbokNMy/zXTugqDjLQJwtcvz9dg/2t8xPcVXmOBhpC7K1uq5lNgVkM9ff2NxsBhEsq5eQaxqTzdeWaTE1GlmmBNmmC+jt7pH2Ma08u8fWWfJohFJTpLujs+HEGL9mGAC68VOtE+inqyRl640JE83HVuPWys/5d61ah5iEmCB77CAVHw8GdvAwRZBtoWC9aS7MpcnWqi8NaCNg8+1LL8U+u+2Kc848UwAY9tgXvnwJtt55BXbbe29lFrnySZnTsnkn1V10Hq2WOMBn44PBgWSm5nUXjdZBfheZvzxs+ky22UwGI9k8vnrDDXh8tiSllwKyDQ7gbccdJ8wNHqrrxVkPZPOSPjxI1pm7diYCPMCTEZdSU4I1Y2O4bfUjeGzzFgFmBMiqUf+qIlnAEw85CAdtu0PInCKriqWJBOn50jXaJkr8kBC5riqLKyVlky9MTCC3aAkmM2k88MyzuPbee8XgwZidZIoxAJb9T8paaYyQFBCGzKo8dTOSCRy60844dPddsSjBkkanBcXPOpdS9qUwkaiXOK4sQfY1gQV5/lQWL5RLuPy227G+UBQdM9FDI9sIdazYdltp68QMgYsA/fkcth4cwm5bb41lXZ2hsD4DcnMzlf3NRQPTRQeyufaxe6H4mmSvyQRwjmoEpUYqVVx1x+14bHwSs8LQUQfEY165Pw7ZbTd0M8nhmIu8nhmsGFuJIFtAzT0pKUygmEljIgGsXrce49UqHn58TVimyn4u8x5SzhiG7ce4gMegJMtwEpghSJRMIUdzC6c9xPVcyn7ptlqvC9h7yt77oF9KV8mU5F6vYvoETgmy0V10PEdxeg3cmQQk+GXBLsstCbbwxXG3LJnG2845B+s3bcBVN9yA6VQOQZoMDwM9IlczHctkMzBLXY6YbNm0AKMUt7f5VE+lBGTr6e7SUhUHxrbfh3RkM3HDst30UD82p1K44IorBfgmIE2QjyACn4dg116D/Xj70ccIaMP2oB4TQTa6s4cghVvUeaiS8eLcUbUkS8cGW2d0YgI9QwTZEpgT1n2AAAAgAElEQVTI5fD1O27HwyNjMleopUeh6FyNDqOqK/axN5yJoUoF+XIFiaCEXCbdkEhrxaDVsvEEClktS//eLbdi9dgYptJ0/FVWDYFNJkqlj7iH8JhWVR3EvkoJ5xx5tJihDLC0WtwUTRdIR7dvy6KKQvo9InuWTmF0C0G2Xpm3wowx5pPbr4Qnk07J+vRcPYELr7kGY7ksZlI009D5ra6iJSxFHf902hkYZNIhKCPNcV6HaPXc/vRaXH//gxjPd6JEZqUwquvidkvW2/ErdsJrX7kP+thfdG12urUWkxEikBKdfmUwNQfC7UaStgJjTMZPC9kXLB6RJGVoIMae0vbUPd3WXZ078aNEtUazCrdGu4Sq7HGxsi1jLUUMm6TET3QXFeZluI+1Z9jr9bVcVJI9XhAR/TPaD6RN3Q0bm8cH2dq1ZENSzsXxk4XpBk1bto3EKy00XP24yspFaXyg63Zjws7ij/j50eQ2Fg0OKTDimFPhPSeYxqRTcxljzz+KD7/z9fh/L3g/th6qIYtxpGkWIKyuxh7jqhodrcITpfQ1gRw6AxJgq9aoj90j4Fo+249EvVPYbASj6tTZcky1uHZX1KamxTY3uNZc1umDbNFnTbBedgXRbGPcXgKSJZTL4yjObkENBY4O+ZmWj/I9alrlj8eWMVVdWhMB8ignhvDDH/8Gq9fN4GP/8TUUk31aNkopAK9c1ExTGuNnXc/44pomTtoTM/jgSWfgn848Fzvn+tBTJhNXS6R1LWbcFAerHCDm2LACriVrKKWrKGeqWLzLNsgtHwA6UkCqgrqw1yyp1Diy5bwSm7jRfInAb5ub4fgVPIEJBnUht5ePRRhaEX4f54Pot7o9n89VJqutjuILY9i8Zj2yQQr5ahrpCt/jlZC6ZHZYMUI3ZxcD2kiQWC2p+N1UNokng0l89gffwpdv/DHKfd0oMt5JaVLRZ0q22pf4e3EXdSBb9HxR0sOY2JVEGlPZFH7zwgu45q67UO3IY8nwEKbX/R/y3gNcruq8Gl7TZ25vqqjRJFEFsg0SAiMEiF5UwA42wcEV20ncEn92Pn7HSZxqHMdx4oaNTTPVooMaCERHSEKiSaKql1vnzr3TZ75nve/e55w5M3OvhJ0v+f9//PhB9945bZ9d3r3e9a61HX/1J9diFmVGjKOo2G55sJEqkC1flCSczE+WeW3cWEtWO89Be/TJvUw27uM5SmU+9Bkn2DlaeE/y/xA4dzEWoSYbjxPtQ8tMNOuffy4UeZFCUfYLnZ3UHVVNZlkZLOvR+4yC+bCfaNw2IJ4AMU38dWcycreKGHs7kvszF2oGaSIa3caNquLtPMZPefV3VE6WqWG6u5hyUUFN3B7vbOL5q6AX/wyAAEB/UkEkll/U21h7FzDLcxsYGJSHjMfdBdfbkN5NLl8UaZ8M/IfzBfTkcsg1N2Hl1q341VNPYjBCIXqgpZDH16+4EuNREg0ZUufty2R3cUS1zTMKmDRakGnAMoqZ8n5l88rqqlFANgn/WRYrbJkOsVT2TiRyjhFKTwma8sMAXzu76bQ1wDH9gpmoA0pzZ6ZRN9q1EUy3nE6zuxLE8RkPAWSzKDoHFbXnxHqcTmae+Xg0kI2bcXEV8ZpR+ABHp53Y/0z9P8MeltpIKZKjxVUvLKnMxArI1taBkgSz9Y/x/kUmT2qy0LFMQDY7XdQ73mxOgmzpIHp7yWhkMKCZAf+iVessvCbr42VBDBsBZzMP2PnAGxQJQ8UGVqYftLe2yPuodn/S+cOex/5XaMdkHVAr0Rck+ucfnUQNqCf3RZaEuhsphV4DCDt/2e97n1XHCctFNUjkps8CRF5Xpqr2MTfDBZpgkO0HVuPAP7a8QaJOtMoe6Oxsd/QAa72DynlIv0GAjf3QeSejmKHYzQJL9hi4C5NNxGRH73yW7VPIF4WhHLSAgOdm/e/R/knakcyD3h78+Pv/jG99/RuYfdxx0nfvffgR7Ovrw+kLFkgpY61yUY4vJl68bTnaePl9QDZuCLiBs0w2yfax5C4UQl+8AT9/9FG8mRoS5gZBqKNbWvGFhQvRmssgRtt20cLRTXUtkNV2ROsmSN2lbckk7npyDfYWiuLQR6CH70aYHaUyrph/Bo4ZMxYtZIuJk6mWArJtOR/wI25KI7xLO0ZYZkjgJRsOY/tgCgcKBaxc/7K4mKZYAseAwmzqxZxBSjUoHBx0gC9ej5tiAn0sE+Umf2wkgsvmnYYZY1jmYYA2D6BoAw+KxDa3tleUiG5L9uOux5/AgSJEg40OlmToyHMx0IZhxwkzx+jgFVUL7oSp03DeKaegg+wdltEX1YjCjl8CZMPZDBKNDSqibtYZ219l4xQyc5aU7UUwHAqiPxCUe3pv/z40NyRwyYKzMK2tQ1hSZBHGuKnzrBdWTN+OTYJsnKNZykljD+pRUZNt1cYNeOr1NwSkFTDTMkDN+iGFqWZhF40SgpHcYPOrfDYDPrM9yd7izwSRThw3AZ84/XS0CciZMyxVZR3ZclGCbGRKiRtluYSp7R2I09yjkJN5RLa3hhUh5gbBMC4691wc6OvH4888gzRBJdGm0SQECICEFAgcLBZEw47BPUtVnXLRSAQJ3pOPycakKkE2cSSukBmuOQPWANki+N6ddwjIRmCKII8XZDuhsx2fmX+WAdly4vHHNcXGT/Ke/MlBz6X1Hajzrh9k++WTa7CpuwdDkZgDstGUQspUM8O4/sqPo4tgZ47GBznRZPOPTT9IYZlsBAyTiUZs6unG3c8+h335IrJhPdplluiaxk0o+yP11xbPmyd6wBG6NAapEEWGnQKYot9k5gstqHDXQ1mvuUiSydbTW8Fkk82daBtpXCdJULLRYhE89dZbuG/jZjWdCBNoZB+1rqJZzDv8CCw+eTZapaxbNRMLoKFLCDvLwA/vvVcB0lhMWLL8MKKhltu0YBB/vmQJ2rNpAbRp3mBjB7uOycbGgGwHs4bpq1X5FCu3caggW38/k5TtktzQeM/PNHc3R95VNVfKq9yGx9W1FtPOdj87V9tKAOrkjQSyuYCIG58TZKOBGK9rFyI3/qhMwlTEJXRjHlBN23qadbU247z3WiDbqNUZhgUzUjKt6nqWmW2MowiylUSiwOMqzf2aANMUl0/jR//wDUxpGcbVi+Yhhm7EkFaArQabywuycWzIey4HESLozsWiJOkOBEItaGoYh2CQ+mNaLqrsNbP5MCWhbsxazYCqNdv5f+eCbH6NX3s+/W8VGCeuo6rLhmAa5fIQ0sP7kSsMAEEy+HL6t4CSQeq9K5mrDKmDiQ4y9Vg2OlTowp9++1/xiS/9DU487TxhsxUCUQHZpP8YLVfv+7Olk7K2G7ODeKGENbffja0PrcYXLliE1kwBDXljdiCBA5/DsQD3ztKGhQ1hsOUDRWQjRRQaAph07DSgIyHloWUCbHXANW23aoadzBbOIPYwTH2Ai6zIMkfqfEs8wrpJS4Rv99ceZpvTHwi0GTCGxgcohIAs1fvT2Pn6u4gMMWEVQqigCVeZy833K8gVpkW8IBuvQZAtEwb64iH85JH7cOKSizFv6aUYjgQlJmE/5frmB/ed+cBUhNQD2Zz5SioyAhK3Mb64ac0ToimMSBSTurowKRzGZxaehyNZ7ScxpWr8clW0bDrvfDmcziFXLKCNpmUfAGRra2+VeMaJo0ZwJ60FsqnxQbXRidyLp2JnJJDNaRtjeGB/FsMEJub8INs73T3SBl6Axo/8Sh8xIJKU7JlO6keHnYt5szgISuaFG4VQ2KC7vpnGC0Yxc6TZjSDKpQD6kspgkpcnjWAHTWVGxDYQ75XHZ9IGtAq5wq7e+5N7Nz1OBhLRfmb+OLlncwi0tWBfKIjv3X03Dhgh5YZSCQtnzsTsiRN1s2G0UbS3hGQz3tLahCJZYr79rZd5UglMBhGi21kup+wAvicKVPs2VX4wU2BOChfSur65GWUGOx5hfz9V1Ja2qtuNZlal3S3jzp9KssGaRZQ9IBsBCwoXSmbKv4/3n8d0Xk7gBHRC3MQbzZRai5D/Oe3iQPdVAh0MynRwmk9FLX31GdM5MsM4KCsB4er2dI+VPlQCcizdiqugtf9475WUOehm5FPDg2hJVAo72kHs3LadPD3aANxUk1cai0Uk0K5N9628T9kQST9Ii026A0SbTEYVGORx7uHfBGSjuLIB2WRzb0pQ7DzgTNRcrIUZwk8ISdlMkWqsb8Pbx21flI0us1F8HlnEAkhTOJrANTUEHOZEtTgnzymsLuYjOB8EggKWkcFUlUGq0Zl0wdMW4TgRN0q7MJpSqlp90JlEzfHcwKnukwZ3ox0jcVtJy+c6u9pRltJy/6Snv5AF2POxfY99IRJRALzePGv7lC5mAQTI1OkhyNbqbLzq3at3C8H3rWMzJHOP/3q2H9TKCPL7Az09SIRDuP6b38Rvb/oVOlpbse6VTXh45UosvuoqYalwo+ZtAgteMotm+8BISQlvEoDH8n16mWzOuDJRjt1s+tu2n6VIHR0oFVymDje/LN+6adUKvNo/IGVOBCIOb2jAly64QDSgYrkCymS0RQ1zxT6Nb5zJWhkOIRUK4/WeXtzyxBPok7I3l2VE8GpKQyOWnvlRTGlIoDmv2l8RA7BJ1p6aEWZjEeJmqqL1TGuYTiXvPxBGlvNAOCKGCg8+9zw2bt8uIv8Etwj8UDSX75bsKDoyMkkUjceF/dRboDum0QmxAJiUDZYQk81+EVeexRKxMQJ4WeF1vbYmyHqTg2hoaUU2HEUqEsWre/fg3rVPIsm1keAawULJDJs+LUwWD/Ak2UCiYqqDxQ08Ab6rFi7E1Hi8AmizfX8obRIh5kVbxqQCca77Itc9rnm8h3QoiN0DSby/dy9mHHkEmqJRKYeVUlhu+o1Tt7fv2DHBEkMFwKMSRGqwS62SGJa/8gqeYDlwKCJtwnmxlTpnjFmYkBNQRANfxwLeXEQKG8sUcQ5iIJsTJhvXbJbPnjR+PK46bR46KXifF4UcGe9iaiGabD246cmnREyfgA4B4i8vXSIOoz29B9DKhA916cygJ4DDPiDMqUBJ3jv/z2PZpRhrFWn609Agcd+23bvx2yeeQC4UBp38yOz86iWXYVokjAZuPEzswUchaCgJjSbqn1RrP9acj6Sk3zLZ2tETieJvb7sNfYm4ONEqk80tF53e1IwvLTxPmGU0paBTZTaj8Z4T03kMQvSa7jwro4fXlEqAfjR3dok2Xn8shv9YsRzbBodECy4n8xbLwMngKsj1vvPxq9CRzyBKo5hiXtnGNfqLrF0GZOCzSWkvGfmxBF7t7cHKza/h7d4+AVNFfkFMqyjyrGVULBE+ur0DS+fOwaR4Ag35LIJkf4V1ji4QEJDNLDc01JgpVrGX7fX5fSZ8WttanM2JJuGYgNINOMuJWZrLNvjV8hV4bVCBed4fzxMKhBHNZtCRy+DqcxbgxI52NDG2EkkMtmQYwxE+XxQ3rVyF1/qTUo5N0wcpGQ0ExZWU4NrV8xfg5M5ONOWzqndo2GwWZGPM39GqrpJ23vPGFpV9yDDdBSDwgGyOG7F5+1XrtuGrGV0um6x2knajJDWsDAXXTY5nGkdJLzPXce/XZeLLHsW4mYaCYU2IEWQzBhvehKT3GStAWzrVksFpNG3dTX3tTbo9j2JJlSCb93693/P+3pYbWwJBwCR+ao1j/zuy/c+CbLVjJx8z28Os5DuhU7q3EoDjUUgeZZaJZ9C763V864sfwy9u+Bq6GoYQBVkracOQGT3JqCWiNCsIoVyiNFAj4vEuJGKdlHA3ABu9ErkuWXqJ/+nrl7u53/SzJipBtRrbJjnUD645bWjK7MosISVrj4BbIC0g2/DQfpQDKQSDGbXpYW2ireCoAnKsS6PUzlD8AuVAAzLlNqxdvwO/+t3z+MEvlyEXbkMuEEMyNYSmVs4jhoXma2LbV7mGEGBrHM7izxd/HJ9fcCFmtU8QLTbGDg5IUnLL1b0gh50/WQKaDZaQiRQQaI1h/PHTgJaoigKHzH7E4yhp28zfF+1a5MjP1JCQ8mIIfNfEBZiAXHbfA7j55ltl3M087lhc88lPYNaJx0trhUyS3zG0sC+cCSanckodRkU3hRmjZA67N72DYDKPWCEsOm0HWzqqiRPtF9kQ2WwhvLTnPdyx8QX8yx03CbuNbDaCPdIWZv9erSGtMZu3XLTW+ORxwshnXBKL4Af3LcPuTAaIRjGlsxOXnvwhnDZxIiaL4UFBwDVJH3rYkwK1mJm8HshWMy7wRL1+TTZ/uWit4y3IJp4AplzUC7KNyMT1lYvaxLrVmauYn+0e3qkcVLkyh8nWn6eYl4++4vmZ8SEn5xxt3DnpdbQhyE2z0CEZxJrIzI4uo4HkAj5B2YyHQyE0NBjAwgQ5/uuyIYoO+yqg7g79g+gaQ2F/GXaVle5uGsF5Zhv09/UOoKExrqwgAYNq0GrsJsVs5gOhEIayOfQzmGlvwx4At2/cgCfeeAPZUFR0Yo5OxHH12QvQkitKpj9oMr+8Mw0uG0wQLRzHKqafZA99jHAm4QmysYSuFtjJ9rftWUn9DUqJKgXdvS6WXlDECybKoJfEAcXnVSCTG3nvdxw6Yw3QTeYJlgVQRL6R1Msa1HbfcXYDXabDXDYL7uPIZhvp4wWGLBpO91VSLy2rwJ9ndIIEH3tvWFxbKcpej4ZfyfizA082MfmME8x434sfuLIgG4NJPic3fs0GnPM/pwMo2D940HNhslGHRcp29Av12Ii2D1mQje+ksZEgpEtLtSCd8w5q1Ohz06hgqwt4SRuYdnSyMbY8gLEGAVpqOFHPpo77aq37lvPS9Y9sEZauFbUP+t+dgOx28XbKERQIJEuCwKdfW8Fl7rmipwKwiT6WBqYE2TjO2BNk0qwSpbUBu3tP0Wgc6UxGQFSxSzcfez1hfnj0DzjGpByypJvN9o5WB3SXfmKADMmWG2ts2XybdyDgN7WArF6FuabSm1X0lR+nf3jah8dxrm1pbnTKtGy/984JPF5OY+npTC6wBDCkOlleQLnWfOV9Z3yeoeQg2hobsX/ndtz0k5/glt/cLADjt//6r/Hlb3yjJsgma0ouJxl5L+Bt30kVsMiJi89q1hfZaLA8zJ+M8IFsPJ9k9ExSIjk8JICpZF2Nbhg3vwPRBG5/cg1e6e6RgCJWAKbEY/jTi1yQDSx3jxjA3qGruzX59t1k6aIZieBnDz6EtzJZCU7IOhI9tFIJ0zo68MkFZ2FMuSSsIKcMU9ZT7QsMyvJ5HR9RaSM7F3gKR01foPYbs8zc5NL56c7Vq/B234AAbGTl8XkKhmnBTTlZdJ+5fBG6yCIMAG/u2oPfrVkjQAtPye8IE5Jgi5S20pwgj7GBIL5w8cWYGKGrZF7K2fjRMtUg+jNpRFraRbtj7RtvYuWG9UjFIqJ3xb/LeiPlY6oXRvBJriNrKJ0/CVqFBOyxbUWQaWI0gs9ffAnGBNSpUMppTdmfAPYJTfgQSLJllmQmiL6YKYu1fZbn5f+7uW62qhC8smlYLEP6tz6THeqW6Wl/phguQbZoOCZtR5Zm2uhRLd/8KlZt3Sqacwxux7S34WMXnAdGPeQJs4SAGpYu+93M8ebvLPKhF97Ny5ahL5OT0gZqXp08bjw+edo8dAi4qcw/xht8r+xnrx5wQTbeE9llX1m8GF3xGLp7evDWrp3S/6xDJJ9F+FcGxCAwJsl0w0AIFUtoDQRw0vHHCUCyZc8+3Prkk2IGwHfXnHdBNl7LMvpl40W2Mdu2scmRzLDhpH8ttD8r6yyIvuFhhNvb0BeNiYD+9qIaH1hNNmt8MKZUwLevvBIdZEQX8tIeuUwW0bi+E75f9nf2I/ejP/Bd8z4FSBXjg160jB2DNELoTyTwvTvvxIFgGOlQRPoSW0XLJHOYHAzhG4suEwZdhIlj9i8bP1WwI+x7VdMDtj3HYTIaxcs7duLBF15Ab4DOwtRm1NJQ7XR8AyytLGFKczOuvehCdGVzaONcVyyiRLdhMvtCIbz57nvoGDMWHS3N0v62X1gGs40L2LacT0QvUUA2cynrRE/dPeNQPBSLih7dfz74oDDRMmRr2pRaIIyYGGaU8aUrWSqaE6adW+6pzMpkNIyn33oLD768XhxryeoVpp5hwrXmC/jIYRPxR6fOMS6jWu7rbIoprs5ESCv1r+zWsHInXyuUl3mIZda5gjpvcjKugVq5v7JJUd20sjqjS0oTTeLYt+P0/milGXhNzgU8RhJUnrXIfl/WT98aJf2dJmu9ZBe2yLLmX+/qgS68pl37vDGWXTd5nC0Xtu0k8Qj3bKBW0IAykXzXrDdGLSPUVgLYihB7PbsF4/FeYMP+nvMBGetiHDVKRYg9RmJ+lnKbd1IJYiv7mn0mVhrEj//hmziseRjXLJqDBHoQJMBWzjpyOfXmHAd0F4CNzqHUc2xComkcIuE2oNRomGvqGipAnPnos0taxPymFsjmAw+rQJ3fE2QzV5ZyOZaFUlnNlI+WSkmkUntQAg0H0/p7UzpaHZdX3qcCbTEUys3IBDrx9b+9EWdd/lnMu/AqZAON6BscRlOLlaXxMsLMqsa9alHHUFO+hK1PPYt7bvgxvr3kk2gji62gpeOSABN3YevKW/mmZG0NFFEMs0S0gGBHAmMJsDVHgBhjejLY3HJBZy3xxcfexLD2cQ9zrUbncPZVIm8SwLr1m3DDD/8N//KP/4Suri489czTuPHGG3H2/DPx2c9cK/t/MgWl//OZTExdvX3WRIowJ1k+OlDA/te3o9ibRaxA99EQgkWOUH2A6r2JWVM821hqsw2HA+iJh/CdW2/Edf/015gw+wQMk3ApLHl9VjuL2sDGu7eyIJvsE3zlc/4kEZlsv3x8Nbb0dKMUCmNSV6foo1579jmYBqCxVBKTSKmqs+SXij1WENTQ5V6jtZn62DKD1t2Z21lf7qOo8wGNYlTaaGRtfn1u1STl3MWLSUWbMROxGym7J/OOC0N/EOYiNdnoCSDlovaGPKCu3WPr9Wz1pw9kU002O0nU/i8fkuWFBNnGdHZ4aqjrf9+ZtMsqUs2yRGZGdaKtfZwtVdDJNohsPi/lol1dnZJdrWaS+Cm2NnsIMUzgZorAlU7SUltmAhr3Z+5e7CLIOuZ0Po8BlqC0tWMvgOV7duNXjy6XgIgi1UeFwvjSostdkE1QKwUpuYBJZsqUmrhAY/UA8Y5vC7I55Q4Vm/naZXe2e1J8XixmTbmMf96ojBVUBJm3bJX4IrL4HkzGR+/DuotSS0LZArWP9S6+drBKcEBR/0PQZLMZuH7RZNMS1dEWa+nwZjKy2k3+ScQ7OGybeRd5nkAycKMEBxZgkbJKociqFpfVrLMTl9seteFBOdbo/QgwbPqQtx29zyXv3zlVQMppWS7q7wc1sFKdeM2xuYJq1TETWw/Qswc4ACTj12BYWVO+INEBgcw/nJ89ZSls14a4ipXL3w2bUv5tb8yJaAyjz1hYE0y0kyWPczI0dbqw0w/E+MCUmXq+a5+5IvPlHTSBoOr9WDdUKQNjpqa2O417T0HZLDCIltOJo41L23dAX6PJaMEVCodnKSZN43hqcdViavo2ALbd+Kx09lPtuYDR37FLhr7windsADpuTsgEYT+Qcm67yMvC4c/AujOMvS4XsdbGRtnsvr5+PZ5cvQo//MEPsPjjf4R//uEPwaIGy2SzwQOvmTHsEy+b1jJtOW7ku57ydRlrJYgmFucS0ZKQOcj7cVZCnZmcEkINOgiyxakPEwrLvE8QaTgUwmAsjnuefAov790jm2uCbBPCIXzjskulXDSSzSFE9heZJF4Q2Fzau/HiWjEYieHf7r4Lu4ME8CgeHpYNNzf3neEIlp5+Oo5ua5UNtDLDjGO1AVD5nhiM8J1IHzBArDdgssnRbIBaShEpg7zl8dXYmUoiE4yo2D27aziCNDdaUJCP1/vTpUsRD5DBFMC9q1eJmyErGijCzjKAObNOwpq1T6M3m5VMJsEVOluePmUKzjvpBDRksoibLK64qEZj6M6kkWloxMp16/Hqnt1yT8y2cs3gdeNkUBXyOGL8OBw54TCMbWtBe3MLSvkcIvEEdnZ3Y8O2rdi6d69TvsigjdedO2Uqzjn+WAF4yOaS8kGy9DIZBKJhUDMkGwqgtwxseu1VHH/MsWgOBR3DBgUfFIDnNq0/NSTlYYVcxowV0cSoGCOVa4QBCckWKxaFOW4BnXQohIFYFE9uewtrd2xHSpJInFMDGNvUJHEDNfvKfE4CcMLG9mnQECRgxjhIPb1+5INaEsFnP66rAx/7yCloTg9Lok9ANmayg8qQfGMgid++8KLos3HT1Vgs4TMLF6IrHsfe5ADuXb5cwDie0zpkBY0Giowpz1rC/knAZnKiAR+/6CIpdX973wHc+dxz4hArIFs2hy+eey6mRA2TjcCV0bBikimdHqpggDtTeR3Wua4RQQzmcgg2N6I/GsONjz+OrakhYUTyvfJDkM26m1533kIcEY+hOV9EpECZhQKCplw2Gw4KSEbWoiZdXZYRASwx1jDMxeHhFCLNTfL97dks/v2xx9BHY46QMZEIlMWAoyWXx/SmJnx24bkCsonzb6kg5aIyzVQJnevaxjYn+E3JkRWbNuGpN1+XuYFzBIFA/s/Gn9IOQcjzELz86MyZuPhEmqHkxfygkM2gEIkgS7bZsvvRn07j3DPm4YTDj0BTjvp01gnXnbNtRQQTf5wvHRDfswaSbZah3mkshkdfew0r3ngNA+G4aKo5uS5hlhZx6vTpOP/DJ6OhqGYGGsvpJ0uwLhzC/nwO/3HnXUiHYwKyMSYSJmJR556uQgHfXLoUXSV9TnEsNv2HY0CMM5qajaC/P6J15SPsBtrGGFIJQLmNeMTIZXj3Gbr2CRAsSWvX7ZpAslyzxWX6VV/V+xuyXPRnJkLYBlLSb9csX4WHP6mu9eEGZGtvcZLyvoXDPtMAACAASURBVGW97i04mmw1vmFjKv9/pY8a51Y+p7c8TUafpwqmYjU1Y0erV5qNnlE1COBdg72hGN895wPrAG0TeLUAQm87qbtor7DOmXD0Gt9RYoDAct+uN/C/vrAIN97wlxiTGEC0PCCAUtCYD0n84M+tO78wrDQCbMU4AsEWNDVOQDhIw42EMNvI6gqK3oBlsCnoLsCpt3x15M5S56+VYI/XvVIPGJn55q4fBHkpnaIOpOUy+2NWALbB1C6U2SZBarVp6Wi1qqD/9gggRlFEDNlAG9ZvTeKff34f/vO2FUiH2tCXyqCJZdUClLnl6c4cb8CmSJGOzCX89Ft/jamlCC4+9mS0ZpXFxrXQq9XpX2fF6CBg3EMjBQTbExh34hFAIwMUJpoLmnA16/mhNL9/jFXs+WQcqLGbADTBIL79V9/B/LPOwjlnn2W2+ZrI/s7ffFcqRr75F38hMWFEntv9CLvXaMTbGF5BNlOinAvT0h17N72Dcn8G8XwY0YI6VWu8NwIpxPyJCT6y2ftiwP2bXkJfWwP++Pq/RCqmsa5qIdcH7XidVJpVOipTpQuZ/sPiN5LOlDgxiOFoFE9vfw8PPPssctEQJo4bh8H3tuPvvvB5zAiERJONa7SWjLpt4R2D1EjnPN1MY6TKS9Z8jewHEucWA+jv8YJs9uv1wGwXYCT+xDi6kbIiphrJP1+5+JAy/Aii5woF13hTNNnc+NDdl1WOU4tdWSZbnJpsA3lKlrobFXeLog8hPwcDKOTL6DOTnkx45hlrfl/+5j4kFzCyUBoaE667X73jiRIKVTMoCxh1Xoggq5OSzfZpZ3Xuz0NHFPYKM1MCssWRiDFDMTLqaZ+BHXM4l5NyjWhbK3YA+Ptly/Bmf7+UEySKecyZOBFXnn46WrIUSGYGQRduXsERbDVir3ZD6R8vvD8v+MHBSCOCkQRb/T1Q5ikKtooWF5l+WpLmB2Xc41xaPX9H0JT3bV2RDmai8oJsnS2qJeE8v29OqAKHQPZcFgkLVnhKEmtd2y76FmQb6NcgSIV7PUynOjdur89BTdH6QwESecqDdj+0Rgmm7cVV0oBsmok1A9O0j1/rw8kIekA2bsSsi9NIIJvcpzlvb19SRPal3MEH0so4ca5fOflZkC1sBEa9DLYKQMaCQXbjHiLIdgDtba21y39rgGV6H57MpmdSd+7Kx4TlcifBdEmFu+kSSuamdQm1I7uK+WTawGqyWXdRC3pKkODZ9Ll4ZSVaJxpy3MCYfsu2JUBG3TQ/ACY/iyMfjQsUdO/qaBdtPq+uU0WXJSNYSWXSr8kq4CLE92hLeCu+Xy8SN8LmBN3F+MAI3tpjRzhM2peGGwTYnAyUnZ9HifytyQwdpyLlAMKlApY//BB27NiFDRs34kc/+5lhybgbEzu+hoczApiK5oqn/FLXI8OmZCmVNI6Zv/gXUybPTaMmX7yfSpBNHJJC1JVQl8IDqUE0dXRIGRyDFLKfyLQaCofxyLPPY91770pAESuVMYYC31csQTtL1UWTLY0Ehc7N3GUzcXbNsSw7gnRD4Riee/sd3L9+HQYiMdUjI5M4AAFKmrI5Edo/e9aJaCupwDk3/6I9alikJTqasnyMuk/msWRYmbFVofUUTeC+Z5/GSzvelw0811B+dcbhh+OYE47HHQ8/IoEX11Fqv/3ZlVegKRrDzt5u3PrQwxiOKljAzfyFp5+O4484Cj3JJH7zyMPiuF2kTl0ujwmlIv78Y1egM68i/Hx2lsfS5fLNA/vx2Lp12JEcxHAkrBts8gBY/lYq48TDj8RpJ80SBp0yb+g8WEKajq9NzVLuSrbUs1u24LH1r0ib8RkJHozJ5/HnVyzFuDLF7wsOc3sok0a4sVEAoGQwgNtXrMTuA91oiUXEtfT48eMRJ7hlykDtXEimu2zgyB2u44LpZWvoXKiSB9wgkAGuABUdPtXa/lEy2d7ahkEBXrStCdBQ443VLQrO+ucX7btqvBSUUmX2E8YbFmSbNX4s/njuPLRbJptx/RJwNRLFKwe68Wu6i0YNyJbP4+uLr5A22Dc0iF8uW4ZkNI4iwT+yhowOFsc6AQaZc8w44TNTf/DwRAKfuvwy0dLaunsXbl7zlJTB8o0S9PnaJZdgWjxqQBIV7ZfnKAcwnFVAx2EFjRJcCBAcCGEgPYRgU7O4pN67bj2efvc9aVeCPbxPEdAvKZPu0uNPxPyZ09GazSHCUu58DqFYHD2ZYdzxyMPoLjHLzz4YVE1IJh1K3KMVccmZZ+JY9otSEZlUCtHGRgHzntq6FQ9u3oRkjOLfCsJYBhaZW6dNm6paZPkcAplhkT63IJt5ie4yRimGYFDYpAQ/H9+yFas3v4J+OtqGwyrXQRMKrtclBfsFrDaANs04GrM5XDz7Qzj1iCNFv6yQz4rr6NYDB3AnmaehiABUsw6fhgtP+hDaCWSzhFWMU4zxh1nYLMhm51FvUons0WEmA+Jx/PjRR7AjX5D5i+CmjS84L3G8snpDdAtNqTfHjhWvFwah9N2AgOQ5kVlRoJPzUbBYQGOpjLZcDotmnYgPTZqAhlzOBY4N053MJwI6Xqa7jUX8iUB3gx4UoMsaOcmLKNH0Qjfj/rXaOR/XF0oeGK3OEtn1VufVSmtYUpydlz1pHRHh5nWFdWykTExSpGJV8sXH4UgM3X29WoUi5eOVg8T+bIEi79+pc8d4xAJ83v1Eree0zCvGlYNDSWVyj5BXrzhHUNnt2UwejU0JlGhSU0Puxb8fdJ4mFEaukEXEgtFWp6rG9W1fExCLRiFD6ghPkM0mtpiQC5VyaChncMeN30d4aCs+d9UCNJa6EQYZK5VAUm2QjYxlZbBRa00BtsMQCrSgXIqLeyiTgrKGOtpaFmirn3QcZZrz/Xk0kE2jJPdTTSjxAm1qdMDvG622QFqAtqHhXSgWCT6mBXwjGGcll2rfr2HWliPIBlqRRie+/t2f4uJrvokPnXEJ+jJFRBs05udexi/LwbiccwWTlNFkCl8+73L8zac+jyllJkSgzHJTHq/rRWVHkMQVmezBAjKRIsptEUw48SigWQG2CoMDI5VzKO1eD/xxyAAClIdA0+BCqYTFVyzFLbfcIvGJvBHBB7XK7u//8Z9ljvru9f8b0WDI2bMpSKaMeIkRTAWRtpmeJEDwNhd0SkdD/QVhtIVKXKcIxNV63+6T2nZiooag2pvpAfxg2R3498eWYTBuqxc0a6PJCO1Lzhgz8j10+1R3dvN3szB4mcXKcqfcQQT7QiH89J470Q9gzITx6N2xA+efdBL++JQ5GMP1zDiTixiBT+efVxgyTLYWo8nmB9q8+1TFOBQPopwXmWzc40pCw2HImTm3or00uSLHWyZbMICmBjVKs3tH79hyYz3TDibWI/5EEpP0WY9Orz3WMV7wMPbYVsnkICKRmACYgaQB2dzowEtddylwxQJqgmz+Du4F3fhvBo8Dg4PiSCqZNAt42UZxqHd2E2XAMwOykckmD+mjMjpsiyoXi0MH2RjAqfEBBGTryRVQbG3GC/v244YH7kcqypp8bkBy+PTZ5+LYjnbZjEhtuQOiqO6FaAj4QDbbRrXAaTsIheZuXCUPZtKwIFtvD8XV2T7qmuHN2nrP44JWxg7ZBMUHC7K5CaAQDvR0i7A/PwcDXrEDF0tlKQ+TZzRizyMyp8zNW5CtfyApzq1eQdtabDS38+u/qCHQ0thUFwys6r8mWmDzkME0mvuhPd62L9396MI7ps2WO/ijidrhiLxPlr1Q4yZKHZ9KzcFafcL2Af7NcRfl5Q7CqMGejw4qoskmJeD6W2fCkXHhTvaKxlsDDJot9NYE2XieCmaY00jqdibGB/GY4zRVFQh5Jmg7UQs4SZF9I7yqoLIyM0cCkOzCMmgME6on2Mqsi7ed7STNzLF1Q/W/B78xhL0eHahYotPeSW0Za/ldGTTVY1NWCN7XDYbdDI4FXgg+WZCtEgiq8z68jEaPq23NvuYwypwR5jBb5TlbWmUOEmF6lHDDv/wAL29Yj1tvv90pRXOp+rr4SRDd2KRsOY/wa63rO/OXKX9iBo7loi7Xonqc8TcM2AhYcNPHTfeW3Xuwe6Af2/fuRW9qEIPpDP24kA2GUIhEMWRA5Egxj45SGf/rqqvQwnkgR02kHBoiCp5wwy9ZeQt+eQI+a3xAvaytAwNYtvZp7M7lRJNJS9AoIK+i9pOaGrDojDMwubERTQRkTDkg25LsHIKzypJwW8W+b6uVQZbSxv0HcMeaNcZBFKK5durxJ+L0D38Ivekh/PTeZVKyxvNQqP5zixajpbkBdz6yHNu7DwiDitpaE8MhfHbJEjRRwiAUwKrXX8OaTa9J+1GDippK155/Hma2tAj4xbKnoVAQmw/0YNnap9CDEnIhlkuybRQUGdfSioWnn4EJdGkypXoEAsgq4jezA33oaGimBYMw0ghK3PXMs9i4cyeGwnSVDKA1lxV9qrmHHSbsLoJm/KSyaQSaWzEQieCx9evx9NZtstEnGNCYy+HcE47DmSecYFw53fHHPivafKIpVWmq5O9/woYSp0Odkwm0MVnEUnui2SJoH40JyLZi6xakxBU4JFpvs2ccLe+UOmjZzLDD8LL93QIUIrRLFmsojHVvvoZBo+PIZzhpwjgPyMYSPb1D9muCbJt7unHTE2vFSZabUAK2X1u0FO0NcbzX24tbHn5I2GFkmZGNRDahAzqWteyU58qFKZpM19sijozFce2iRQJKEWS75cm1DshGJtvXL73UYbJFDDgsN1XW8gzRvzyIdchZw8oB9AwqAJ4Mh/Hc9h2498UXRcMsE42IgD7XJfafRC6DIyMRfP6yy9CVyyOezaOUzSAai4Esti179+H2x9cIQEcAlGAPt96EPsnUbAsCf3L+RZjY0ICh3m60dHVhMBTCzx94AG/lcsjEEsiaTRLBgVg2I+y1JaecgnmTJ4uWGFmtBCs1EWI1N91EAuc3cdeNxLAtNYhfPPqYlItyDiAzgO3P+HFsPIYFZ5yJ515+GTt6uoX1ViSDmaw9ug/n87hywdk4btxYYbKV4nHc/fjjeHX/ASmt5jxBvbbp8Tj++Pzz0UktpAojCpUoYDJWKgFMvOowFQygyznkzeQAfrFilTDaaNLCceSNWUX/TZgKKlzOud6yQ9XYRs+urrrcG3l0gailVSwjFgSas1nMbu/AVfPno7XAkl8tgdZ70nWTmymRMOC6Y2OOkfRJWW5eKoLl3CoRY8a0F4HyDWwvA9y6i8rm2MusN8dUML08AYvfnV3mCd/xGpK5khxyS8Gw0clTIzk3+aoXtMlFJ3TyMOdVky3iOHt6QS8/Q8x5ZJO8pAkdtUxtfOD9u4R3vr19gYCj0fzlZpxxomOaYJg6JiysWrb5nDyecb91Z3cYYJ713gU89RQKZHh1V91rMraIlNOI55P49NL5+IdvX42jJoYQLyVFi03LJ70baT9YYTXYYsJYCwSa0dQ0ESFYBlsYZe5NjTGI+1Ajgx4uIDba9yqbqSJ5VivwqfidMum8Hxur638V2BGgMUBDhCzK5UEMpfehWOh2gDYXiFRASdvfE0+KlACTgk3Il1ux6sV3cM/qLfjbf70FPbkgIg3c25h9jPmvXF/mQZ0b4vkiNj68Cuvvug9fvnAROtJlNOZMSaVTyebGT/bJCOjkQspiyzeWMWn2dKA1ohpsZOrRm0K0K/X6DinAkm4cPKESxKxuWj8DqpKdaec9gmkiaWKY3xb0LpaDAuhff/31mDJlEr78hesk3iFgrn3ctqmvP9h+T4daPozYhOaxc90WNUMwpaNe19HKe3efi7dEzGIoGpSS0b+77Vf42Hf+Ap3Hz5S1R2UWyMjTRIP9CNhn2LcE2fT51EjOxuje/ZswrY3D+GA8jA07duDFd99BrL0NKRoSFgr4yqWXYTzND6glbTTpvcQH2575Yl7aJxaJmXeowYzbSpXvhbp4MicAIhXE5Iu++0qSgyMHZh7SWd9IksjmQV1jkcbyVd5JItCWLJt3ZpNCHBaDxlXZOspKQtbDkPXu4XiPOhwCSA9ru0bCwUMD2Xr7egTQkWxCnUraeiBbNByWANNarwoF1wewyaBxmjsoaDFBtjG8pgHnvOe3g8wZcOZ18UGVyablooLDjpC50YmJJGQglc9jXyGPVFMT/vV392FDfx8yYQaeJbFQ/8w556KtmEeDZNNLjqsQwQPLZJNBZtgO/sFdi9XGF/VBQTbLZBP3HQHZNMPuBx7cIEGBCbpY8nOoIJstFyWTTQZHfVarNqvVfTLW4xZkOxhwzpnH6QqYVFcby/AaaVPuHQQDg6kKkE3F9+t3BnvNg2ay2UFtMgMWZBvb3q6TbVU5bZ2cn9HFYqBoNetGIRE57DQ/o1Ha3feIXoaavDdTHpDLFxCMhGUDUuujzsSeBY1ZDUG4FWTrIHvOZDa9DEM/yObtB2SfELyslVWq/8wKsnGibWhuMv3AloOMDiJJP2hh6aYvSBlhXrBghjAwZR6pZKDae/UG4Lb/cD6QjXyXAd3JTqsolzJuf7UyeSxHo1i0iGrrW/G3pxVa9Qqbsm8L8Ekmm2czVet4+67t/ZLJJo5ldcaz1y1YjzVadGZTRJBNlnRhb2r5mLigxaImo+TqFeiiGRCtFpp11Oqv/r7oB9kGh9NqfGA2w/4yCLUeZ/ldUFzvdmXzWP7CC9iyb4+U2VnmiLAvhGjhapcJe4yb11we84+biVOOOBLjI3EE0yk0k9HFd8MSQMNOsjoafGcWmJUymbCW8703MIB1772H57ZuQVrK9pTdIfpohSKaSgUsnP0hzJk+XR0uTdlXmbpPdBPkptvppyZLR7dmgiM0bYjG8LNHH8Xbg4PiBsj7On7sGCw6+xzZcA+Wy/j+HXeKSD5fMAOqay69HPv27cPK55+TQI3ADcGZS046CXNmzJANPgGfN1NJ/PqxFUiGqRdaQls2jSVzT8WcSVOkFJPHPrFhA1Zv2SplsQQ17Pm4cZ49cwbmfeQjKGWL2LH9PbkmNfw4j7c1NmDS2C5M6ujAYS1tCBuNRgFDB4dx06OPClDCD9lT86cfjUulfC4rAB0/A7ksCi0t2NKfxG+WLxewi9dvzBcxNgB8+rxzpPTRgpe2X1mhc8u2svO0Bb2c9vatF1w3eQx18oQFRhA3ROOMGB7btBnLt7mabF3Nzbj87AUCNHL2GOwfEGMkuaaJnxy9JgN2sc3veeQh9OXyEmMRUDxx3JgKkI3vl/2MTrIEJDd1HwDdRflvjiwe85XFS9Eaj+L9vj7c8ugjGIjEpc+NT8SFoUatO74ffnjNrd3duGfVSmGNhQsFHBmL4dOXK8i2bc9u3LpmrZh5ENQm8GdBNpb/8TsWcLYaKE3UhayxDvnHtXe97U8l0dTWjsFgCLsDQfzbXfegh0CYaINpSzFYpoA+ge9Fc+dizpSpAtoE6ABNswKySCMhPLllG1Zs2CjAViYWQV40yIBoAIhlcpgcj+ITF12EEnUzOzuxcfsOAYn7YjHkKNhP4WoL6mXSGJPN4KtXXIGJfH4y2fL6zKGwKSGzYLthwIncRDiMvngMv137NNbt3YdUlCXcQTkv55ZpzS248tyz0RyNSqnsbx9+ELsyeQXaTPKIBgjtgRCuOn8hWpsasWdgAHfJuIhJOSyZIQT9KGNy3eWXC8uO4L2sF7YTs6TIA7Ip00LnqkIghKEwy+WjWPbSOjz1/g4pZ82FQnKvNlNPEwL2RxH7Nll9je9crUhhTJCRx+QXmeemNFs34NpeYY7NXA4d6WH82ZLFmBQKiIFCRMxeKkE2ahqPSLnydiaCSEZuQ9axKq1Os2r51jdlUQbQI8zWNjUpMkYEdUKiihMxKep1F/XfrxPv+zKJgRCNDw6IvIzoo3k3Br4gSPTUDH7Cr1W4dVbpytaJ44y2tmo4e+Jo83UL8nndaXWVVzYjk9Wqo2SZI5XtWStus/ETHaCZVPV+RkuMMn5ispr7TSYpyULVUq8SYuUhbF77MO67+Qbc8J1rESsfQDSYRrBMoX+bZK4GUVyTgwhQSqBcbkRz6xTDYGsQZhu9exUksVphI4Mx7jPVut6IPahifqxONPtBIv/P5j04IJm9lrkP4z5K51FI6ehOlEr9HqDNMi9rX4ejvVAm+78FQ+V2XPvVH+Avv/dzNE6Yjob2CcLmEmjEc+Nail5GhEYxLBX9q+9iRjGG82aeKKWiiYJNRrhxuxPfirZrCYUQNdjKGI4WMHX2DKArzqygkXrSMtLaSXlLzvG/h8p432mlOq6j7t+97Rk0eAcldYoS3SqgEsJwOoVdu3Zh5pFHyQF6F/aa7nM6PcEBl7VsVIiX1Ok4kMaODduQyDLZyXm9HpvNfV9sB40/ghhIBHHHc0+idMxULP3z6yTxxyQpcQ2VDLD9pRKcVEPBmDpWc401mu0y9g0DT6cmTQIS0DtQLOL2xx8H2loxMDQkzObzZhyLhccegy6JaTU29lfvyNyVTcv4aohTu14TsZUfH8gmMbUaU4oUjlSzuc8gRm0esNUFXZVhLZVTacbRQdFm968L8pz2kj6QrVAoir667htdZMrP0LPX5GmsaefwUEb2bzEapVkmW03miaeCm0lrWy5K7W77fYcuV4Pe6GWyEWRzaYnezucdBN4S0IMD2RxLZdFbsxO/Cs8R1KsE2dzrVoF1FBImZb6Yx95iCa+nh/GDu+5Gf5yOMxAHuKsWLMBJXV2SXWS211uqxE1jMpkSJ1SxrneCj3oTrekoxjjhDwGyeTf79d6nvRsymCQzbJgVo31fOqNHk81bLipD0DSo0Kzlo78QvQAuBBZko3NmDXp8rVYaCWSzbCkbm/iBRXusBAek+ho2UfUkWn1lu1EeyXrcf5SfyVYNsvkRel/duikXVec6audo+40EtHnbh4xGF1wxmoM1wBn/fRNkC1BTQN5bjUXBd4C0jQ9ks+9/pHv1giQWZPM+n32W0Z43NTjkAdm8C1plxshbbsxv9bMkrbVVKb+jAe7OPKITcCavpiQHc5x30ygb+c52FUaWzP9IUgvaP6wxBP/tZzDVm0mcsUmQzdMPDuV+M3RLlnLR0e5T78I+SyAYkrIXClWbGU0DErN4yvLu2djoeiHhsjLZjEuxLFw1jDn8zyymGwRbh9X90M7BalNvAChDExf3xUgE76WGcfOKFegV90aWkFWe1as7wUCiIM6QZJvR3TGPxmIeJ005HHNmTMfktnYBwlhyadlAVmzcvgftlerKRABjTzKJ+Lix2LxrFx549jn0lZU5R6BPTQBYLlrAMRPG4ZK5p2FMKCggSCibQSRABg4DCQVmvEBejkFeNIytg4P46YoVSNHVMhhAc7mMq88+B0d2dAiQwk37399+B3qFqaSbhzNPmYuXXnxR2B+cnalzdkRLszj/dRGoK5cEPHq/VMCP710mIBLfeUs2g8s+8mF8dNo0B2R7YcsWPLB+g+jasc35aQwEce5Z8zFt8iS8tm0LnnthA9KFnBN+alks9VlKaAmHcdnpp2P6hPGIF/JgGWRPLI4bbrsN/RF18STI9uFJk/BHc+aimawlCb5K6M/lkW1twc2r1+DVnm5kIjEpiWzL5nHVgvmY1dVp1msyaXTNY9DZ35/UTbUET+6cYOc3Z9PrmYflb0XVyotGwiqjQUaZD2QjK4jjmP1CWGwcyxRBteU8Hgt5tpW4OQfDyAcCyAUDwiYjgEYQloz5k8f5ykWNJhsBZAI3m8T44GnRXSMIYkG2tkRMQLbfPPwQBmMNAgpOioWFqcj2JFDJts2EQ3jtQDfuWrVK+hPLe4+IxvCZxYsRKhbw1t49uOWJp4Q1R1C7MZfB1y+7DFMiEdHY8oNs4uTc2FAxyOrN7xXz5UA/Wjo6MUxdrngCN69ajVd6+zFIhpop+yRAHJV2KWB8MIDPX3IxxlH/bmgYTdQQI/hII5NIFMueeRYvUCMvSo01BV85FbHEMpEr4MixXTjr1DloamnGzffdh33ZrIj9s1SUTA32TzqLNuUymN3ZiT8+6yy05tJIUI/PgGze+EkYjwaU4AwyFAljVyiEG+68Ez3xhADQ3PSwT3Tk8/jsZZdiUjQq8wjnnV1Dg/j1Y4+h25TmqJaZMt66IjFcctEFWLV2rZR4UweQsS+fhSzPS084HvOnz5B3z/NXiPAHVLPVz2TjBo0gWyoaRnc4ih/ecw/2hMIYYiliWU0b7FIpRhGeN1prbXFLbvSLOvfrnYj7OpMTMtcU0JbL4sITT8Q5Rx8twGCU2rDCTAcG+vrR2dbuOoGbs3k311VJRBM/qSt35NBYlAAot8H5gOCjymUbjdoR2Ji8H8quSBztqQSwzVQLDLBrA0E2ym20UUSe7rksIXNazbSfWc9snFQRl8YTVd8fMT4w6yYrAcgy9euK+senN15jvxYWiSdJedCxRTmAWvGev43s+WwyT+fofomfJCYuB8TZWBJT5ST+6Vufx2knjMElZx6NWLlPSiGDUFMrmwC07abXUgYb2UMl0VxrUQZbqN0pER3NQVTXCl0/671bC7NYffF678TGRH7yR9XvrRarGXxOO/kYW275nLmi7LuKKAfzKAeGWaiH5OB21vZ4NNoMcltxkzaJp5p0JSSQDrTjpt+9hCTG4dJrvoKGjsNQEGaX2a974jZGdiwVbc4U8fnzL8P1S6/GUZFGNOaobanXswmmissGSigGisiHgeFIAV3HTUbssFaAr4oMNgOAyB5UDOY0DrRuwCP1/UP5mwVQ6r0fPZfGr9oPzD5tFCKP+97c4JO/U6CNi3AA+d1J7H/9PTTkoggXA4iI462qfdpkuptct/tx1WUbjAbwSt8e/PL5x/Evd92C4SgNp+iO6ssqmBuxzzcsmmzGMM80VMU8ZJOMZRvP8lohLHtpPbYPD+Gd/XvF7GBKOILrr/kUpgBoFzMpMp5dT02d94Bho8lGwN4dn7WBzESERgAAIABJREFUUPe9BZErqSdAe3ubVEV6mZv1AXttrcHBlOylRMPZKRetxzi1IK7XE4ByZXYlrEwyePuWG8uQjU2SV6MAe4cGsplN4wcF2Sh2riottUC2yoeW8gmaEAxquWg9JtvBgGyuJls1yCabQcm0ablEd7GEXeUSfrJyJdbvpngzg13gyEQDPnfRhaKLwkwmbeMr6JAIOULnsqm2m0zf5Oi+lP9/gGwWQWf7ktlC56cPCrKpoLsLPo0MWugk9EFANl2mRw4O/BO3C7JpQFtdLjpypssaH/xeIBuND6R5Dg5kkyAx98FANgFXurvR2dEuTWHdbestaP9dIJsNiCzIZrWDDmbhlQXdgGwNpmR8tONqgWwW2Pt/C8g22jNKmGEAQ/aDnv4+KReVRdOMz7pJmz8gyKZaizpa9aMsXQHNgqrJxM32zx94SFzztFSLrK0yIlDnSS7QzMrmRaSfmmDUxLJsYC135KaVoBfZy7OOOBxnnXwSxkSikrGjADPBCm7+bWmTbT8LtO0fGEDjmDHCGNmTzeL+tc/g7V66f4YcwI9gGJlh46MRLD3zTExtaUGMZUH8PTd6RZYieAVp6U6o7pIrX3sVj72xRVhzdF378FFHYv4RR2FiU6OsXQy46Na4s1BANkLGNgM4LQ+3Gm2t+TyuufACTIlG0SpAmTJxtgwP48aHHxbmDD80alh86imYO2WyAJDs77zuoxs24Pk3tyAfCkswc9m556KzswPPbtyAZze+IgLwTMBYvTlv6Mcy1JZ8EUvPPQfHjBsjOnl9kSh+cOut6KUeXUAZXQTZrpo7B010kiyTRRdEbz6HA+Ew/u3+BwTkY2DJoG9W1xgB2TrSGSnD5buW8jaCbOUS+vpNXEG3UNmQBDSj6XHrdcsA3XJSy2SLhK07rfYZL5ONTCCFRLXviJMqM8QyKJQJ5w0MlXlNRiVLDAm0qS4b3w2fe/b4cbh6zmkSe4ijuQEjDgVkS0bp7hfAhGgQn1+yVIHHgoJs6VAQb/T04s6VK2uDbLt3S7koGWKc58mc+popFyXY9fuAbHZ+FqHz5ABa2zrkHZKVt2H3Xtz2zHMYiMVk7NryxVC5iHhB2+bYznZ8fMECNAyn0Rpi+aRKZpDh2RMI4DcrV+LtZErOZ51rWXJK1iQ3fTOnTUWxWMbW3TukzJm6gLrRp+Mbx2ReQKyrTz8D1MYT4w2CkwIKuZUA7tzOjY0mSzg2NyUH8OtVq9ETjcs98V035LI4ddJkLD5tjjqHlksC1nK+eq2nB79dvVr6P7/PPs5z85p0Nk4XCo6WJAFPzkkTAgF85dJL0VVWbUfeN5npFpDnNf0gG9tdXEXFoTaGF/fuxV1PP4PeeEyAxqKnPJFzG4W9rWSLBcy8GX3ZMHqdNAXM5sbMunhqfG+TCgR5j2xswBcvuAjtYtqQk/v2gmxSFORsbkzStk48beMnC7IdSqUEx4CAbG0eYy0Dso10Ht5rIa9yG5qkrP7UAmOEPcd1s6dH3IZF182lvDlrmY4NbTenrQ1o1URDroq1b+RV2yanLMjmbhrNWXzt+ocE2bxMtipw1A8eGZCa792CbEJakMogdTLG8F58evFc3Pwf16MzOoAIkgiyPFJmUDeD6ibeVV+tXGIZfwwoNaGhcTKi0Q6UikRxyDP2GhzUaku7ubaMqcrvuCCXeV+GPHEwsZT3O35wxyYf7bpUD2STvuIBu+R7wvrS0lG6jBYxgFRyB8qBJALBYSCQq9GHLMjGF0PtSGqzteHtvSH8xfduxPd/+QAauo5AgcxRX/2LsJlRQkO+hH2btuKn3/x/8Dcf/xQ6syUkcqpLaucJp0SY+2iWpVMqIlTCcDSP6NhmdJw4DSC5MMz5XBNq3o84xtfQBjzU9vZ/321f12Cl9jkNZ81hxI18ZS/I5t0J8vdBYo8loosl9G1+H9l9KSQKEUTyBo50jDcU3uNHmXSG0R5ioiyI/bEAvvqLf8O/3ncnAmM7kQ4pyCZdwb5pzwCUtX9YQTYbr9vvadLaMzeYpAvXYCaPNvf0YeXmzdja1yNfokb9Z84/D+dOnarabKKBW1m2LbHikBoftBiQzWHY+Xqidzbl/ROf5T7DarJxPqgoja8zG3L9ZIIgFApL1Yw+vrs/9pPE7M+uJwCNN6tBtnpvW+f7oFNJGSM5o0qTzR7tq3EWJpsDsmmGbaSP16WDFGVqW4jg5ghudd4S0oMG2Tw3odOrV5PN4y5a52YlMBDx35DQLvcBeGnfPtxw//0SfDATR4ODq04/DbMnTpQgi+U8YanbLzmirxS8t26CpF36QQfvBtud/F1hxP9qJpt/00sqJJ895GOy+ZupkoWii744mnqMD3zLja+7G4aOAdli8cqyu5H6kJeplRxQmnu9MjgZOr44xw+yHcoEzKBEXDAT8YrD6oEHlSBbH7paFXyqNj6ofRe1QLbRsoXe9unp7ZPSzSqQzTfebEaEd1ENso3eQpbp8YcA2UZ7PhnNHoYk/0m9H7dctP79+sdbf3JQM/mmRKoes8J7xg8GsrlMLTtfHhzI5i5oB6fJVvnscq81mGyjPaf9u5fJ5iwBNcrO/S3ugmzs7/XLo/0CufWYbFaGwD+WvUE/5y2yZaxbnvd+2amFoSFmBhGs27cXd65di/5oQsqfGKRP7WrH3BkzMLmzA00xdRrtzRfw9Guv4pm33hLQhM5SfG9WZ45sEwJh1DNjYexHTzhByiqbDQAnrlnSt0wwbsppGeR0k0XS2SUsJQY+FMZ/YvOreOrV18WxqUD9I6Z5hLVSREu5iAtPORUnHTYZrUWKPBPsK0g5laPVEwgjTSOQeBS3r3kKLx1QdguPv5yssKZGTGhoVNZfOIyfr1iObYODspGXUrRSWdhgVvfpglkn4fSZxyA82I+mGFk/AQyFo1i7cwceeP55aUspF81k8Klzz8Hx7W1opFBrqSzMKwql37tiBYbyOZx3/vloSCSwayCJXz30kAEuyUTQ67WJKD7ZiGnZ5PNdK1snis8tWQQ6Xu/O5PCL3/3OlECSyZbF/BkzcMkJxwtAxLbmO+4u5LBx3wHcve5lJCN0M6S0QwGXn/oRzJk2TUwrCDxIgO+ZC1mKRE02t9xYs8XKFtE4gh/LuFOtQRqalIVZ4QfZKBr/6Cub8NjWbRiKxQS47WptwdLzFoq7KM+T7O9zyh28myUF/ghIhIWFdft9D6Cf7pV08syxXHQsrjlNjQ8SxZwpq4MI3/PdestFyRxvpkbKYleTjUw2gmxkcI6JRHDt0qVI0AyiUJT4hmWHW7t7sWzlCmQiIRkjZLJ9evFi0enbakC2VDgojBKCbF+95BJMjUWEUeYH2cgybTZMNu+mRdZDM587IL3RN6F2ExOqbW1twuij2+dANI6fPvIwtg0NIyUOvWqEIe+iXBZGGZl+x44di0tPPRXjojRiIAjJDUJAmGO78gXc9PDD2FtS0FhLaMiA4CaAJYq6WbNubMrEtwyyovS1wxMxfPHCi0AgmqAb+54F2VguKhslh6WsIBvblUYUL+zdizueeQa91HkLhRGkZl4ujwuPOQZnH3ecOBcTSOeGQZi34Rief/8d3PfCS3J8JqSGLU48SR0emSuUJclxwbF77tFHozmnACDbx5vk5bpAwILrn/MxzARuzlhufuvaZ7Fh3z65pgDxFOA25aFRMTogm0iTErqZrv+x7GUCbHxmukvTwZRtwtFFdmC8mBOduy9ecCGOamgUwJRzHD9kstEwiKWbB/uRcUuDlkJJNYbquN7713cbN34QTduRQbbKig7bYlwHvSCbNY6qBtnceEDHjSaQOEGRGdYUr4xLR2un0UC2useTDYMy/Jq2lX2+TkwrKCmNULRctFa858YnLpNfGKEliIEYk7jCViLQK66iOWxc+xBW3vl9fO9b1yIONTzQFIUC35WxgwJsWtoYQ7nUhFhsLBLxieoiWmLyyA+wVVZ0qG6TAXkdOSMXKrHl1zamrmSV1dMGc/s275dut5WfyuO4XqrcSCVJpR7jSljvplCQNYniLhoaRiG3H6n0bgQCKdFsY7tpBYCWj7vvSA0QCKTl0YLhwDj82f/+MS6/9q/woTMvQV44qWQOK0OV98+7E/Z1roQnbrsLO558Hn9y+jlop1lCviyJPfvx9gUZu6EyMqEChhoKmPrhY4C2CCnHKGnQ4+rNeSSIRuvzh/Z3C2bbfjjy0dRM072QiRbM+7Pl1K7+cPUc5u2fMpfSFIa/pJDlQAHb121BIhVArMCKAkqFuKxBv/YfQSHrMtqTCOD7j9yDC774acyYPw/DYZ1z9XrV8xF7NOcSAdk8bP7aT27WNZO8fncog9VvvI6XduwwOq4FzGxpxfVLl2ISgIYyXx/XC8P5M+01ZJhsBNksEFzrev5io1ogm62WqZzTXTCc51CQTZlsFmQbCYPS6kt9J6zyIqZDkE1TbyOvR/bY/7kgm88IgQOcmmx0Jh2RyeZp4WqQ7eDcRdkJCbINBYPiKHrr00/j0TfelNITlrNMjMfxpYsvUhZbkeURZRFxtZk7/S9BNi3Z44LgX1CcTWIV7ffQgwM7mfO/PX0q4GzBA9sc/sXG//P/F0E2GzDZNrAgm4BzBlw52Im3HshW73g/yEZjCMks+dxFNWDSs1QAQb5y0YMJEm0/EMH7XqXSavmch8n2XwSyUSyyu7dHgD1+RmOyOe/EwxA8VJCtWpOt/tv8nwGyqc6Ldf4dmcmmz8I++98BsqXpqEzDDdOko4Fz9l7ZD5TJ9t8LsnkZhCoIGxTQ5ZFXX8XqN7eIYyAFBcYm4vjskkVoyeUEfOF4EYemSATPbt2GhzesRzYcERCI/ZNMNmeDYwTOGTxwM394aysuPW0upohpAZ0kyd3gSsDaV2VlMMRQQKdLgDQGRGSoMIGzafcePPjMM+gngynMMjUF2siM46bzlKOOwgWzZ6O1RAYTy1NV64I3RmYwk0JkUP16xXJsSqak7C9WLOOKBQtElH5sU5NozZEFdNczz2Pjzh0YjjA4DAm4RI0UlvvNnjIZi+fOk3+XhlIis8DNMYX0b1r5ON7u7RUAgGBKVyaNr37s45gg2htsP5Z50BUzgv3JAcRZmk/gMBjE4xs3SdunIlpiM6G9DZfPPxNdDVoqsPNAN+59fDVSdG6lKH2pjIvmnoJjp0/H0xs34ZlNm5CJsHyxKOVlV8w7DadOmCDAiry3IPVB8njunffw0OtbRL+NgBFNKz4681gsPGmWlKKxFJbGAzZIorsa6fwd3Mg7TBmXccOkG8ig48aO4GqxALo9CnhjQLZoWJ+JYCRBWTE+EE22t6QvsU0aYzQ+mC7BJvVbM+khkM0vPEGzBlhQj8Ew2WtkW738xptIGQMM9oOTxo7F1fPmoS2fQ0MpL/chzHuWi/o02fg8zYWcgGydiTje6+vFzQ89JHp51CvjvVCYOGF0jvgM1nCB12b/JFA7NR7DZ5YsQaiQx1u7d+Pmp1zjAwI7tZhsdgI7FJDNziMcJ9xUM5ahfhrfrTDBevpx2+rV0s+ZQc9zTBnnVYrwx0oFNOSLmBgL45J5p+OIrk5jSFVCPhCWcvFtbIMVq5AKh6Qf2xIaJ3tfoWulDESemwBiWy6NTy44G7M6OmR8cGwSxOIczeNVk83zPg0Tx4Js63t6cMuaNeiLJpTJJtqHOZwxdSouO+UjaMllZGzbpDRLu+kE++jmzXjy9TcV9DKlobI2kIGLgABVrKg4uqkB155/PsbkcnJ/BAAJhDpuzCb5ws0Cy/2cT1lZbGyfPWXgB/feh14aM0S0D2pRF0u/2MY5zJ46Dc0EFIvUZFNnQW0//3ZIdYI4oofKEOONvYND8gzKRFQAkKAd+9HZRx6Fi06ehVaaCxUL0j79vX0CslmXz/qrfMXj/N4gm5SLGk22g4lNRk5S1gLZjGanh8lGkE3ATAeAqGzPKhAKof+rIJtNqvpBNhvv+ZNh3ncl905twlwW9SoB6oFsxNXEAENANt1PRct5xEpp/PyGb2FqSxIfu3A2YuhDGGlyJlXR20nK2juxRgdc0xMIBjvESTSAVtFlq81gqwTZdF4TO/oKiXbvszr9pUrzWYFl/0cMQzzEgNFAtionUav+5UG77bNXzEdkswlISJOirIBr6cweZPJ7EQgMsV4MpaC2nR9k09EdRi7QiGy5E7c/9BLeH2zGdX/5j8gGorSgcMsYBWQrIVQsozlXwI1/9bc4IhDD+UdTj41raFnnJZ8EjvwqWEY2WEQmmkfnsZMRndwGJIIoSamrsr9rfapKZA9moqj7nUqQza5L9b5u3T8JcrkgqdWccxmo9e69AhwVN2My14NAOogiy0Y3bxc2W6jAvZXVZ/P2JQPCBssoBMqyhvfHA7jlpTVoOP5oXHzdZ0U/jbHtSCAbiSSxhoSnHLLyif0kB87tjA23p1LYHwjgFytWIE3DJUqJ5HL45qLLccqYMegEXeEpW6A6nsIkpUnD0DCKpRJajbuoq8tfeV3vLCjrXqGSyeZWJ9Y+TqYeic9CwmSjrnFDY0ISlKNdswpkG+NWUo7Uxew98/je/kEBL31MttrlbPbA0ZhstRg+iuypuyg12dxy0dFHA49VkC1VAbL5j7T3ZxtVB4el61WDbN6JSDufZsQZWAwgiFdSg/jJIw9hWyqDQjgkWcdF8+ZhzqTDVMdENjpa7uGlx3Nr1d/fK0GiBdlqbar9m9cPkoGzbcBjLchmN/J2cvBnCvw/k+bu1WQb7Y3YZykFR2ayVW/OazPZai5Q5pd2srfnIohUj8lW775tcEANLy/I5l1IRgI9/CCbEwNV6aS540Ymg7Jm4Ma2d1YYH3iPr1xoXHo2M7F0rItyg1cDnPMvUPZdK8imgvdWo6oWyCu93bMojxwk1m5ZXVQ4dXKM9Ym7KD/1QLaq/l6nDNc/f9QMlgLqXJeQMjgDqVcFVXrffpCNGo1sn0Cxlg5FvWf9YOWi0sblANSxzAXZDkrzjvlYc4+iyXYQGXnpB/ymz/iAfcDb/iPNR36QrWqerVGmI2OJpUgD/WhvVrDVQBV1g1G/JltzgxFIr/OcNefLAJAdUpq7f5yw7clGsSDbg69sxpptKsrPcx3R2YFPXnAeWlimRffOsoIMBCuWb9iAp7ZulSBCwK58EX900cXY+PI6vLdrL/JSyqfBAsEXbo7bCnmce9IsnDl9prCDmJThXCyZQWEoqYAz1wUGu2S5WK02llluHxzEXU+swZ58HmkymUJaHsbzEzw4dlwXlp5xBjrLqg9HUIEirFJ+T8HbSBS3rHkc63v7kWa5aKmEE444AnOPmYlxrS0i+vrmrp1Y+8ab2JdOy7MyyOAml+YAJ44fhyUfPQPNRZbQljE0PIxQU6OUgD6xfgOefHMLMkbHraGYx8mdnfjEWfNF84xMGgKK3C4UQyH0p4bQ2NQkG+p0JIZ71q7FC3v2yLnYnuecOgdzjj7cEWZPB0NY9/a7WP7C86KHys/0yRNx/LHH4cGVK5AnqBUMIZ4vYFypgC8vXoTxJbpnqrA7n6WnmMf63Xtwz/qNAqTSXZKbc9G4O2wijjvsMExsa0VbohFxEb7VSKFPklMWZAsgl1eR2+TwEAZSQ+jtG8DAgQMo9vXi2qWLhb1FwJUMJjE+MKXHHHcE2QajMTz2ymas2rpVy1ZNxp3FuQJ8GFdGjknRtxIGlTKzLIvKutIKVMuy1xKBiDxOHjsGnzxjHtpzOXn/FmTLkm0YC1dosjG7S5Dtq4sUZNtBTbYHH0QyFkU+EpI1iXOnAjGm5IJJQgrWi5MjM+g5TIvH8SdLFklyauue3bhtjRdky+Nrl14sQK6XyabjPyh6iQdraGLXMNW0TaKtvVVMB9gm2UhEyiYfePFFPPve+wKicmzaEkTZn4lDLVltRQFTp48fi1lHHoWpEybI/CDs0WAQL2/fiUeefkZBtpBqrvk/qvHDsiYLAuWlLPryOaegLZtDQtikbKWylAny+xFTCeBlMFiNR84pb+dz+M8H7kcPXVJDUSlHprvr+EAA1y1ahDFlZeNZEwqyQgku0lX17rXPYMOuHUiHqP+nHH7Ob/b+CCB/7oKFmN7YhLYcDQ/oeKpsVy+Iy3VhoF9Foy0T1vbbZCyCp995D8s2bJS2JpPSKiexfJNzzthwEH+6dKkwV/k7dVeudOPzQkpiJsOxmc9h4549eOyFF9VMIRIUhidZQXyGRDaDKTz3osUYSyAmlxfuDEG2cZ2dOtZqJKXrxUEflMmmDHBjfODTaBwpLqkVP/njDn8c5nQ7Wy7abkG2kSNwtovyjWqDbLX2X94zHiqTzUsKYJ9L9Q8Ky5Sl9d54z8+k8seX1SBb7X2mu6fR+NKCbF2dHTImyTiNlLKIlQfxuY+dg7/7+hJMnxhGLDDIldAkULxbc1vrRjCCjqEJBErNaGqZimDAAGxl6ncqS6ge47bGNKFMRJ/hBNvLrylbrTHrBe9M2Z8pB3Yrw3ygvb86x4B4BOWkPwhqwCXdgC6+8kW9B22XAEtqA3Rg7UcqtR3Fcr+UkRJ8s2C5uDTKPMNjlM1WBOfRVrz27jD+9j8fwk9vexTpYAIFUK+caVmNWbQUnGBLAd9cejX+5KNnY1bzGDTl+HuytdweqRIJjIiLyIdKKIRLyLcEMeEjM4AmanoUUQpqmaif+TXySDm0v1ommn2GWnOLXaO8Z/b3l8qr1gBpjbKafq/y73ouw2bje0yVsW/dWwj05hAthRExJgj1mKA2hkjGg1j9/ht4oXsXvvbvNyAZIYNYrSb9Wun2mVguOhLIZp/LSyLhmrpncAihCePxs+XL8VZvn2j9MuaaM24s/vTii4TN1sTkojD1lPRRC2RzyjV9r60eyMbkC8uLHQOWOsfZYSPkJ1ZSjgKy+VNFtlxUmWwdivd4Ukq1mNy1QDbR8nbLRasnP/cgdaP0lovWQxIrJ/ZKkE02RaZue6ShYGl32XzRYbL5hVelk3hOYhtA5wgCQf1STlTLXdS7IAmYFwqK2PIBAL9d9wKee2873h1MydnHB4O4bslSjC24wZAbxBgNILn4/wyQbbSgxP79/y7IplKymUwG8USly5Cd1CreiVd7yCxof0iQrVaQ4O+PI4FslRNxJcjGshdqy4zp7EJZmC3aS0cG2XSckCVBkI3GB35NP3t/tYK23wdky9Ill+yPOpoiVe3iAdkIJoqmiLrWV338wKT8XA4glR6WciKvNtHBgmzJoZS4Sh4syGbvgSAbxZTLjhvl6Iux7EMPQZPNXktBtpDOlxRXd8rHay2+lfchrpj/BSBbvcyzvefRQDbbh/1gvS1F8oNs1p3Lq5ug59A24EaUgGlLoxFAHQFM9ALjFjyvB7LxGmSq2HLRte/vwH0vvSggG02c4oUy5h53DObOmIn2qJYVcdO+P5MTxk83he3J5imwfDGML175MdkAb31/O1a98AJ68nljja7Mq+Z8RqzLP3/hxRgbjZoNqAIZGkQaJhuFvM3EwW2Ksr/IMotgf6mEe9Y8ibf6BzBkRO/ZfuF8AU3FnBgSfGL+WRgXCiBOLSmyco0bJTfkD61/GavffU9YKfy96KyhjCg1lwp5KUPMUG9KWDyy5ZAN7ezDD8clp54iwRCfkQF1fzaN3clBPLP5Fbyzv0eylPw9r0nB+08tWIDjuzoEoLMC61LegxAGTSk3wS+CTg+tW4cn331XSk05JA5rb8eS+fPRkVATEQIK3YUyfvLb3wp7sBRSPbUSgcRASIAo3ldDPocFM2fgvFknKLgnQKNmafuLBewPAD+6/wH0x+KOMyMZfyx1ZHmvFxgQ58EQNwQK6pXKBWTzNGSgKL2WRuk8paLyZJJ96WNXiu4VSzW58ecOMGzYeQxeCYIMRWJYvnEzVm/d6oBBshnj2GcZMMvYLDNOgk7tDuynxSBFijUOYdtpWZ2WA7JccdbYcfjEGWegtZDzuKSqc24qGsLmAz34lXEXZbloS6GAry1ajK54Arv7+nDbffcjGdGyUNGyITDk7Fyq4z465x7W0IRPXrFEHMu37NmD3z6xVsAqhuyt+QK+cvGFmBaNSGBty0Wlex8iyObMmQio3Ea7Jm24yebzETg+EAzh18tX4J2hlPRxAm0c49LvhKURENCG74ssPHWSBZriMcQbGlAIR9CbL6I7k5FyUdFMc8q+zLAkwMaZie7eLNnOFzE1kcBnFi7EGI4nstjY7wxbJmfkNmqCbGY8sDS7NxHHj+79HbYXikhF4yiIY6mWoc6aNEmYsC3cnJLNFuBcFMRwMIT+SAxPb3kTqza8IiW8UpZVAbIVMPfII7B49ofQmU2LJk6MIJsxrvEmWPxJSqsVKZqVsRh+uXwFXhtMYZggtWDU2qaxfElMHz46/ShcctJsNOUziBIslvlHkwj+uITvU0DjUBAHcgVxV/33u++W+TfDOVhYuAQFCITnRZPuEwvmY3YHDUqyMt6TvX0Yy6SE0Wjzxlv++NZeX+baD1AuqmOUTukE3XWt9sYzf3iQzcQABmSjxlBlPFk7LnFALyNjkmiodGf/rwbZGH/T3MiCbOxfXkCx3vUljq5gsh0MyMY+SPHwfnWvl806DQ9y6N31Oq7/sz/CLT/6BhqwD+HykAHZ/AGoBdkIAsVRLjYiHh+HeGwCyiWKfRFgU4BopP7ljWHtlCkKcX79MxPVOOOhyvXV/9zuz8qEqnzv9UAcB+AT917OgS7NRM9hAPaA9mP3ow6dAQKS4TTyhQNIpXYCwaSYRqjNJZmAXpBNZ/QiYsijGalyJz5+3ffw41seQ7xjCnKBhPBqvSAb44REMoPrzr4Q3//iVzEhCzQVyggVjAasaRcBCMXduCgAG91EDzvxCAQOa0I5Zl1E1czKG/9pcqoWxFF73Iz2Wy/Ixu/aNqsLjpsTeufXymuM3L/1u7VBNsFG+LC5MMq7Uti16R005CICsimbrcbTBJUTyTls2gZQAAAgAElEQVR3IAq8ke3Hjx+9Dz984B4MRAMmnqgDspm55FBBNso5HEimEJ0wHi/u3oU71qzBcDQmc3dXLoPrr7kGx8fj6CDXkVrCHpAtNTQsY6elUZPrBwOy8XvcVxPTGR1kM/INkpRgLBX4vUC2vmQfxnZ2OSDbaP3JYle9/UkkEg3C4A0M5HO1Xl0FE0EWzkJJyoLchxztcrZcJohkKiWabI1G36qys9SefAg6EABQ44MO86JqX7NyE6aT5kggmwymktIopXyH+j2BAN7JpPHL1auxI5vFrr4+6TSXn3IqTjvyaKG2M4iRxaWGG1ktkG20FtJOpsEBXYro7lePueJfxOzkX4vJNtJ17XH+INFZHOr1BqN14Gey2ZFfcwLw3MhoRgL1ns8uKqOBbPWOp/GBn8nG23JBB7f/+Zk+pNLGG1Rg1l30TObIp6FgN//Mwgv63aFMNq+GnB90shOuBYaFycYNnAOyGR0OX3lR5f2oFpeWi5LJZrJWzsVqv1D753ogW92gybiLMjCtB7LVAxRrgWyj9Tv7dxnjgYAYWXhBNn9f9wfh9mdm8tk+/70g2+gzwv80kK0W+837TjgfsL+3NhuwdRTmnXdT7YBsxsHNH7RXlqIYRqwBIKxgq1/oWEIYw2YbDkexu1zGT5bdj71MpBAwotYQQQ9qqyUSwrjhmNsz0I+slOyFZaMtgvMsozztNMRKZeQ4rvN5rFy/Dq9vf18AAK4P3CxftfA8HNdO11Etn/S6jXJ9EbC1vd0J4MRSnRtRMvJCYSnnTAYjuP+5Z7B+5y4Mh2NyH/wQ8GgsZDEtGsMnzj4bkwgc8DolMrkgIMSmAwfwmyefkpJFgjQMuDSwMeuL2fgKeBMCwgVqOeVx+Uc/ihMnTcL2d97G3v5+7O4fwDv79yFVKor4vjCGyNqT0rQS5h45DYs+/GEB21jaRWDD7QthoeU3NjfIsTR1eK27B7954nEpf2PbkkQXLZQwtrVZHJ8D4QiGggG8tWOXo80m5gRmflbDiTymNjbh2gvOQyd1uKglVioK+M1S2GShiHxLMx5ctw5Pv/0WBiNRYdJZEIXvUvR0TDmLzJ3CWHJznbpR0Yyv/Yjley4v5XyfWHguTqAGXT6PcjEvCJBomRr3Lmp9ZcJx7Mxksb1Ywv5SUUo+d+zdJ2YHBEuPmzIZMyZMwITGBkc3i++D/Wg4GMCLW7fhjR07pOyW/SMaiWD65Ck4YdIkjA+HMaOpCc1ifJAXLT1uNvLhAIZC1GTrwU1rnlaQ1biLEmQbG4uKuPo7O3Y6emYCcHg3gIb5QNBStMSCdJXTjcysk04Wp91X3n4bDz3/gmilsc+zdPerl1wqTLY/NMjW2uaWNFIXkclPgrS7CgXcunwFduSySIXDomOYo5SS0ZpRJoUG9OJayzIV0z+lnQm8G10wPqfEXmajbIE6Oa5URlOhiEnhMD513rmYHAqLLp5oIhqGKo914icitjJ/Vc5PzKBT74zsOxqTLH99m4xPq0HI0vJ4qYjDGhvxkZkzMbGzA1F+fziN9w8cwIa33sf+bBqZCJ9TGSU6tyl3hMe3Fwu45uwFmNnWgrZMXspQrSGXMNbU11PiAzKRGAcJO8Q4HxOgfzdLpt2Dohkn+pAm0CHjU0CwTAbXUIOxrR2Nhs0pTF2jweRtR/m3mX+VyVZArq0Vv1m5Cq/19SMVof4kmTH61liKSmDtFHEN/oiUjHKTPtjTg852MphcuY3qlVNfoqv1WQKxP38cXS8esOfjbCNs7N5+tLe3mnjNldsYacWW/XA2j2AkXDdJWS8uJdJv5Ta8oJ53L1O99upqx7iUhAX5WJZSnbjdmZ997qJ+44N6z2njWsbflslWL6nqPYe9dw5BurNzs1nN7PJq7poxaeajogHZOskiEcZ5CbHyEF5ecz+eevBGfPdrVyBW3o8IhsX0oOb+g+6MnAnKjQiWO9DcPFlcRUWLrcy5sp7DYHVrWC1jbQ+r82a+ZwAtlQEQFXsnUeIHz+yZXZDGew8u1asWs86+Cy29I7jC/waRzmRkzxCRcnT23aLzZFYoX4lpaoQgoFooidTQLhQK+6VslOYIwpa049+rMQmWhib+D3XvAWXLVZwLf33ymRxuTnOvdCUkhEBgJCwJy0IEISSCJRAYk7OfbUywbHi23zN+tjHYBAPGYMBkJJIkJIIRGYSVACFhBRRukm6YOzmdmZPf+qp2de/u02dmwH5r/f9ZC65m5nT37r1r16766qsqVIJR/NV7voRzn/FynHnBpahmegRk4x6ivmBZh2K7jcX7D+C9v/8m/NWLX4UNFbUdTGbkvU3v0i7JtFAttNAYyWLLY/cC/Rk0c8peC9hRmkU2qNclpVqrxOn5FZ3fq+3Rtf+2HlCMd3H6190wWjVLF137Sd2+oTX99H0EaGtmgQVg/Of7gKkayvUscgTauCaJm3D9ubQMDC/lAxwutvDmf3kXPn7jdzBX1AZKag8nnx7pEh9ki/RlfF78/SxlOubn0bN5kwTAPnTttRJEYjmUgUYV5598Ml573m9jK2uzORa/1YRbXFqKgWzdUjdDvUV9wIBqi9kHro6uY7KtBrUavrNekC3Sk6aHII03Z+YWsIk12RLdtZOzGQVB1OZWkK2MnkIRwWxDQbbkpveRWm4idmCamZmStBe2q+5YMqfk/UNNlALTALzGB2uDDs4xQCDporPz89go3UXdBkscJp3PE1Un6R69PSXJiZWN2REpYM43tMguCygD+Nz3vosHqss4uryCqclpDOVy+MNLLxPj3ro2hUi3i3hbapi85+ycHNR+6uZaW88H2STKLky/NU5MA+cCYEYicGsZJJHg8L8EXLR0B2ck+uNMO7DCTebSRYcHh7SbnnfQJ/4zvKXJgRkHyeYFyTkKHXETMxbvdo0PVN1F87Mag8rYMjQuxeD2vpx2iLmXUcONtSRWKiiXeqLNsQaSyHnlESu1JIaZNuzGGXidaJ0VpTU4ohodsi5MR2Ltglwu9o6ryZDIH9OjxUgcjlLVUkA2M+B8EMxANtvT3ebT9IGkwNFIzmQxzRTVwaEO0LmbLJkcVCoVME2QboB9VpvacI97IFu3Qp1pRjXniCAbmWyc4/XsL46L92K6X61WE0bsmkCyk1eFCTIpTLa1tIE6jf8tTDanR1Y32iOGpTHZtNh1tL9Wi5DLenYB2ZLrYPNp+odBCQXZdH8l57YbuGf3NZAtea0ZopxHOrR0bH/+8GF88cc3YjFXEhaadOxjXU0eFcI4YyRQASUe6KVmE4PVFem2edLAgKYJtlqo8J7lEn76y3vww1tvk/399HPOxuP3nKhBGGtOQIdfzj6mO9KBm8ao09G+o6GMEoJlOWFgzeeK+ObPbpfacEw1ozFDx57stZGVKsaKRbzmWc+UtC3yy8irIRuO7/jJb30H905PC2ONhpVE1GicStHg+HlCpk5/vYZH796Di37rifjhjTfitgf3CauOwABTN01uyNYrN2p43K49eNbZv4mRJo0+Mk60+Hq4f5GRiGFfX1+YDst3uPLGG3HnEQKHdOCVLSQ63BnxZKM1aUxbtotLOWGqZG+jhT0Dfbj8ArL4sgKwEZgQB9E1uFiqNdHq7cF8oYBv//x2SYtl7atGkBUQUlgHnrkSpTd5haUlwq+plHq+KBBLOWCdkWc+4Uycs3u3PD9wzR4yTKvjXLki/QRJ7xkfx88OPYS7H3pIQEUavmRUcb776jVs6+3Biy65BH0sZM9XYN2qVhPXfvd7+OXEhBTm5/+Ylkw55Nr3NIFHbN2MJ5y4F6du2SJAG++XazdEjtnxk0y2T3z/hw5kg4BCb7z0OdiaL2BhZhrDA/1oBuzuGkWO5ax2YJsV7hYwKpuRoOOHP3sVqvmMgMBz9YYyGqVBRRPDKzW86TnPwfZcRoAdspvC8+FXZLJxo0gaNRtDuHRRLaQdgeVkChJ4PlKr4spvfwcPrSwLMC2po26ezYi3d5KCBl5KY0NwVmW/+Z9QhJlCS5e81cZIu43XPPNi7M7mMVJdjhpnrAqyiWYLu0FSosjUJFtsAgHef931ONZqo8KUTJcSzvVl2jbr5BG8tLpstElrWaaOE+hWZm5oxAvLn6lzWk9xc5DBy57+NAHh2fCiII0ZbD2UMZEE2eh4VDNMcc7jG3fdg2/dc7c0xrA1pl4js51dULe3W3jj856HkZUVNw96fkqh7i4fyj1Yq7NWQ31wADfu249rf/YzqZFJnUzglvtNWC+NOjY0aviTSy/FJscYXJyewoahtWzaNJCNwWrEgtVp9oA/bFeWG7OzbLqh6bR+TdvVTmze+9cB2YS55NW0/f8qyCZngLP35lzjKEY3/t+CbDrj1AezczPYQDu6rWX2i40lfPGjf49cZT9eedlZKGIKGVRXB9naZbTafegr7UKhsCFksQVMMhfhSMIWnSuuPl4EbFVWlnHbbT/F0SPjGN04gnPOPlsIJPQzxaSgheyApNVAtsgm6gTaVgPZ1BPO4+jxCbzvfe/Dz39xpzzvCY8/E6977auxbctm19BHvym63kA2OeBYm43dRmcwN78PmcyiAG8Z1GIgm9pqFII8Gu0CVoIRfPard2CqMYqX/I//heVMH1qBa6TETsvSib2FAzfeiuvf9c9487Ofj5HlNnqbUQ1zv84imxowVXSpUMfWM05AZkuv9KFo5oHZhUVcfe01AiA++YILcPLeEwU8NBwgXqNubbu6+zfWD7Ip+84iNGawaPq0QJ6ruu3pzzEWo9V4k+XhL1dyaB5bxLGfH0BPLYtiQ2u2dUqr2jcMHC0WgclygCs+/E94+9VXItgyIgHP/26Qjfp9am4ePZs2YTGbw3/s24erf/ITsV1YD3ek0cA7X/UqnJjJYJANelxNRY5zabEifl9/7+qND2y9hOn2/2OQrVwsItg3OSmiYducmHSSvirGGTKYX5iVug4U9MAxCsyAN4PGjDebJF5LpUQmG0Ek+/gCmfY8UUBisC1goM8tSAfJP9o6Wv+GqRBZ+XdpaRmlUkFqZij7LPFhC+JsANY1WSzk8FC9gau+913UBvqxQmN7uYZTt27DmWNjwmqw7nFmWth+ogGjDkkGBA96ekrx7ktuUyav83+ut5oCYhYKuXCjxqKsRG476MfaZYrvyWeqcxxPobV7GL3W/mVKYp3WSIa1ZaI1SVsb+52MN5AeNeIcC3DFA5cOnXPizDj2Z1rq1klah6aLsrh6lk6ESxlIU36+/aZARwvV5Zq8p++MKyOhU7MJU0SEOsD8wpI4fhr3UYNe/uSM+JijwaK3QVYpyiwMXF9BsciIoUU2tYhot484+G3t5EWnWo1u/bZEKMKdZnRhpzKdoyHpDs1m6pqkPdPuzX0SOvIuop6m8G2f+fNLAEm6cTk5tdbI1AP+Ho6Qeo0kxUC2xJT4+zkpt3TkFisLomT9uVz9gNIJ5F6jkmYaeAi0+h60N0m2F9SxBObmFjRS3dQ6RIJNus7C4QKJ0okDxzT2Go2GGO72PXknt3QRIOVaZdMpcussazKqdZ+iyHFcExgTI0wrJnDCAtBBILX5rIOOTXFSj/hyoTXZZsVZMH3QVVjdH+y+y2RrFHIdwHk3YNGmiSAb5X1oYDARIEiMlBE37h3XXY0g28LSoqQNC2MhoaCjQtCq05i+xOvFBWLr8eUqykw9dwC2fd+YDRJIoDNJB71QwJ1Hj+H6H9+EmWZbnFyt2xafHQJj+WYTPfUGnvKYR+O8R54q7CUD2chmQykvINSBY8dx9OhRnHPGY7QelCtUb/MVgoRkmbIbM5kZLorr6x/qKDrVBAvI/lrMl3DD7T/Dj+69XwAv6rLeVgub2m284PzzcdLwkLCHCAJxDepyXR4TrRauu/FG3HdsXJx7i7zze0N9vdi9ezcmxo/j2PFxDJdLOGPPCXj03r0Y7OvF+Nw8Pnb914RpwrmRlFKmW7YaGMxm8aQzzsCZe/cKUKTpqlr03d+zjKiSyUZda40nCNrNZLP4xi234PZ9B109LS08b2AogULeSM9oTQ+VNMkgi3NOPQ3nPvIUDLaaAnjRgMuyppM0llCwf6VRQ6ZURt0xAo9Wqrj9gQdw38MPY3JuXuaW7Cw5R1yqJDt5hmknIZPL3keNZTLg2PVxNJPFeY95FM7Ze7LU0qKhL0B9voCZ6grun5jA3UeO4Z7xY5hutaXDa9NYiK6b6mguj/Me9SiMjQxjbHjQNUJwwS7HZLt/fAJ3HjiI/zx0EBUBuzQlkuwsqTlWqwsz7cyxPThz74kYLZbknQg2/WJyAh//3g9Ezjl2gi1vfM6zsTWfw/L0FEblrFZZ5zWx/eScQeobAW1pCBeK+MS/34AHZmfEcGbzCQK+lKWeWgOjtRre+vznh91OI1Dn10kX1TOXOpOMWKakqX5WpJprxvmsBdrAYwrA9Tf9B35x+Kg0QmCzD7IBdY21U7zUf0mkM4bvTkfNbDIHIOh+9Bse1HDJ487AeXtPwsjKstMBZL8z5UonsjNdNJpf/pexaQlmEWy+a3I6bOBAwNkcH91HbCZAg8RSzCnh3MMMBGTQJnjv4OnoOjYiYdOHFnaVS3j5hU/B5gCxNG5bcEkXnZ9Xm402HJt1SKpoCe+97jocXKliiamslDnp0Kidh/tqNZy9fSsuZ0qrgGwNqZ+grJLkyeJOMKffyT3h/mgPDOJIu4X3fOkazJTyYB3GujQNCZAjINZqSsro5U84E2ft2oG+ag1L09PYxIL3jSggpmls2pkzrbap1G6SIGUgQcr1BNJMB3FTTLMRylDEZEumEaYFm0T/1hoIct3LbSSvs2dSi5HJxsL+ClqtdrJH9iq/ZsHqtYJ+MdvAyQ/rJa6WCRC7xoKGDOYLgWBY1v/XBdm62SJqI8oODc0vaYQyOx2BbGzU01rAO/7slXj6OXtw/uO3oYhplyqq7DH9RJ4s2gXpJhoEwxjqOwHtdi/akiZqLDYrJO+n7+l9LGWf/y0BGElZA7587Vfwuc9dhVNOORVjY2N46PBh3H///Xjrn/0pznjMaY5B7nwMvVNiXN1APS/os4rRxsAKbZfjk/N4/RvfgIsvvhiXXfY74j9+7brr8cUvXIW//7u/xSl7T1RvMKzR5j2XqaFk/2UWsbR8CPX6BIJgAe1gRXs7WOorQR1JU1dQr4oh/OCOaXzlu3fhf73rU1gKBtCivyQ12dh5moGpNm655qv45TXfwCsuuAijyy2UBWSLdIbYgSzYn22hlgeqfW1sP+tUYDCLZraFKlr4wz9+I3bt3o0tW7bgq1+7Hk9/6tPwype9FNnAB9pWmahf8U/x4BvnyjGTea44n49zz9OYPp7iH8IJdgCb2TAO1LTrw3GszpqM+bXsKMraJkttHL75XhTnyfpVNpuk/PKckz4ctli0H9tYymcw2RPgb6/6JF7xjrdh46NP6QDZfH1kJZwK5dKq5YnMz1YcSJ9Fm79v02ZUKItBBu+9+suYlqY/GfQ2anjuGY/Fcx//OGGzlV1tNs4p8QqWtOjr6VWb3s1PMmSTPF4sXZR1dHOr1GSz6e7GZAvYsFImoRu4qmVTRLfXm5iZm/svMNm0XFkwubISex9xHsOwpBqz4rC0mgKuDA4OIMuNLqlwKcWmEsLNa1lQmCAbAZYkECMKVrpPRIW4TOD5zKUlTfczI3y1vWNIM/9dXKygWMwLyCYdLhJGl9WlYLvyuVwO193xc3HEMn29aNUbKNVquPDMs8DmrTQuNNLY2QhXarjIvbMhyMYxWpQ/zTk2J1+PFYAgG+23fD4bc1ySAEUS4OE88T37+tRRNaFN+17ysCetnkwOM96S82rft3uFoEU2i3k6U729WlDTTxnyAKhOoyQj9Mt8saB0alfTpMMISYBYFAuyBpYWl6VwdSrTykW+9XCM3kSckOWqyE+jXlUj1tIpvSi+BrQ0bcDYDBxntVoVI1cO2tBBthoBxpCIH5pUwNwnBNnq9aqH2bj7mIFvTg+Nflc8mbXR+HyRjw4j1q7XP4hsyLtmkMmys+0cBgcG0HYADQ1hcQbd82xeQsXsponfIchGIEneNRFC88HIcCKEPJeX9zTgM5QXx3I1lqMvwzoGpoGvoFSI1+brGvGz8bsvVFdqKBaL4miLLgm0tlLykwTZlior6O/rU0dJNp7OYzjNXaiNVO6cIx9k0wsdUOwdExIs9EA2gu7cm2uBbHKIhbWgtI4WfyeMxi4FN33xMIdSde2KNJjJcx1WAYTt3W0/rNQbmnJgLGU3H6uBbOLwtdXol6Y2QQDi53qNAdpupA5Fk3QlUfcalOAhRLkT8o6vPxJcTvubyfHKSk26YMphSaAtFHB9nhkEVkB9gamFCHDjXXdj37EjODo1I/R2H1MlO2THxg049/TT8cgtm6Sou7CGKDPNlujpDDtYSkqmyh1TF2lcSpqalCqKVkbunVHQfcRYlO7PIWjtvsPTlAw0BdoKuOH2O3HL3XfJe4yWy3jBU56MHT1lDHCdmlqjhh++n3aHzAogcnSpgmMzM2Dtwo0jo9gwNIi+soLShw8flvHt2roVJVfvjEYbUxQ//c1v48GJybAxwtaBIZy+90Q85sQTMJQhY6kuDQvy4mRp+oZuI7eP2M2VjvxAX5jCZ2mjlXwOh2YW8LP778eBo0cwvbioaYk0Wp0TwPfpL5ewfXQUJ23fgdPGxtAfBOEacG38dD0D2apMYSuxc6wyAqtSey4nwMt8vYqphQXMLCxicWkZy40aqrWagNh1p0eoXij3xVxW7JPechG9hRIGesoY7etHfzYjnWQJ8rGzZLNRU5lh04rJKXzn9tul+yrXjCCQOWcEKbeODOFxJ5+MR+8ewxBZZ8fHsWVgQG0JZ+QRJNVGGMoinGu28Z8HDuDnDzyAo9OzwmTi4/jsUr2GrZkcfvuMR+NxJ50s87+cC3D38Ul86vvfE9YUnR12nfzjyy7D1nwWK0y96++PpQ/r+UHnQbv2memlDaCU4fSVW3+Cm/c/iCUCr1LoK0C+2UBfrYHHbd+Oy899oqT6SfMLd15JemImKzYbZS6NoZrU0yFYD90nZK4Y21jGJeCfBlwJADM9tlLI42cHDuHbP7kVM+0WVjIE2rR7pRrICrKF9w5rHllIIwKIqQMYbDXLjg0h2PiBwM/vXnABztjAWmEq+9acgO/FTADqrRz1WkJJmiqyBixk4i3mi/jZoYO49qZbBHRbyRDQ1Hkl60t1eGgUyC0JFYmstJroyeWxY8cO3Hdgv2O3sU6Pdj9mIIApoy986lMw3CQ7LEptJXjJcWoqtwarlWGXx30zc/jIt2+QdG5jwIoObzekRhybfbzw3HNlvQm4abc4d+6GnFRb0STIFmBhpQ709wrT9uPf+S7unZ6SPcIi2a12VmSS+5pyxO6tv/uUJ8tzViYnBWRjTbaIse6DUD4oEsXF/EwAp51SbQP7pQFeyipjuY1BV3Mvuv9qQBav9zMB1gK9fHlEkJPMoCgTYD0gmzIllwj88rztsBG7v65J/q8Lss3Okek39GuDbGtnAjj728AJyc6Y1vJErbrUMexpzuE1l5+Hd/zFq7B7Qw1FzAqTjVB89NFMJmGesTB/awC95R0o5rZKN1GCJFqLzf90gmxSN9bZJBqMzeCtf/6Xst5vfNOfYPvWbWrjBMCtP/kJ3vnOd+K9734Xdm3fIro9CqquF2TjeAz0S19HTQ/VoNGf/8Vf4cSTT8LLXvwiBdJc+vYD9/0Se8Z2opinn9UNZOOYSLJYRgtTmJs/gExmnl6zAyCUScz35swqyJZDHQPYP1XCG9/2r/i3L/0Iy9lBNALtMGogG0H/r3/kk1i5/W48/6zzMLjSRG9DAx+xQE/Qko6iTBUdPnkrSieMoFUCGrkA3/nBD3HN9dfj3e9+t+jWhdk5vO1tb8PYju148xv/SH15L1iy6iZf5x+7gWxynjPYIzhIFj+6+XZce/3XhTBy6qmn4jnPvhhbN44Ks1xsMjYWYmbGfwlk41xlgeUAy/dPYvbBcfTWCLLlpPSF2FxeuSIJIEq6aAbT5QAf+Po1OO+1L8WpFzxRbCELzIiEhWnAmmnBDBba0d1qgEvoie/kumZLpg0bR83NYnB0gzLd8znccPc9+M4vfiFNoArtJrY1GvibV78KYwAGWbFXMogIsmm66GBPn+AV0sk9PH2jxTLVpoBsIAxlpouydBg/ZLamXWd36AqyhWmfq4Ns3IuWSTk6Oqr2PfeD86mToGBEQrF0Ue0uKnqvsyabbfToX1lEq8m2YTSRftkdoZVDDAjTRXtdHYHOw0GjmbLsbQMP9ABjqqmkqHL2QkAnPRpAoWk752dqZkai6kWy59g23HxrGZMqqyqNDwCHAbzlwx/CbCaDsRP2oDozjcdu24XfOu00KSJMQ9JAPj/i5BuI2mxBDwXfqfaduPh+d2YAI3+uJtuvky46PeXylL30MBE+r7Og/3MIYNabUvBenKWU0zoNc1CnMYuJqUlxGqmEBftYx2nPLebXkljPdSFgxnTRhUVZT1nHVKQtYiDJdU6OyGQT9iXR9KizvceoSW4XXSWpCVitClBrj/MBQdtUWvckmm8pHi4FWwc9Q5+HgtYtCJWAp+zsdwS6+BE5cMaspTOYU2tzEqZaUvk7RmPILnRMj3BgHvjIcftAgBmJ7JYXA2clWhOBP8bcIkgijk8TApIIwCtlzxPz6PaqOUocizAM24EwW2kEWNFof1+kyZ3ua3WcasvaVdKoZAYahoFgdzOTf4mFS+toMj57nLL3rdOkcRv9zOvIWOD+LOULBiu4eeq8zu5qYCIPlN7estMHydPeQL4IrJN3aEdMNjr/BHdi8+N+iD9Lf8m5YM06iRIlagh0s8c5pxwvozZSC1AMMw8oWgWoMyBL9nWRgJeXyu0tiAGtfJaxTG1/Mc3C0mP99/RBVwlkuMof8p7ZnOxNYSyYYPqAj5duxth3ev8AACAASURBVAOazjcBH6bBTS1X0DsyguVqA/PLS+KwcFxc38HeXpSzTGNScC3P+l+yb1vIZfIiBw2+AWXRbURlyKYxXfVczOZyUsuUDB2+pxlffgt40Te8C1keQVsAM7KJbvn5HdK59fyzz8FoNiOF/DVdUp9nTEzrLsX3JHsPxaIYQQN9BFeUKaOAtELPXF52ATOnvpbN4uDMHPYdPYb+kSHs3L4NPbmcADu5Zh1FOsP8bwKKLC/AgE5CoIK8gqYlYf7qh2/LYvsEacg0k/9mKhzN+aWKgF3yvWZTzs0iQQs6+PJcsmmUTUfgQwC2xDNFbskgpBy4oANBKxrGTEElE8yK3LN+G79vrWg4VjI6bD00KKadYbMEGtilURiomgZDMIDftY6HDPxQpggasDHAjT+/A8fm59DXN4AT9+zGqWO7sXVoRFKI81JHrYUaGeDlnnh9WbKYHcCqIJdLFczkcHhmCj+5+y48sO9BFDM5nHX6o3D2Ix6BgQybMqjdwHThX46P46rvfFdAVn56mk38wWWXSeOOxuICBpnKJO/D9G5XONrtT+s2SZCac6bNBrK4dd8BfPWm/9DUW6Ytcw80Wjh1+3Y869wnYjSDWPAxPMNYg6kWge5pTPOYPrNC2AGwsFSRGonSPcwL3slWc2neZGFxf9C4p1t463334ta778V0rebSRzUdnO/CJQ2dJ1cyROsl0gnWAIs0m6CcZMhAVF1cbEE6X24I2njVhRdirKeM/prWUDN5ob7k/pH90OVDRqcwYAT8zQrzbt/sPL76oxtxtLIUG6/pb2pIjpG11bj/eLqefvJenPmYM0TGb7rjdvz8nl8KG4znogBtjbp0lD1j1y4854nnhkxXAf2tlun8Ivr6+4E2u/kRkM/ja7fcgpv2HxTQj+CqpHlKgFj3++Z8Fi+98EJsLxZjqaKi5/1opnt/yerwQPfFlWXkenvl/j9+YB++edttIOAuIJtjwwk7UkDNOl73/OdhUy6HyuSEgGykDnUw1pMGgtP7YpO0lc1mwamuC+P9wWTLL7cRC9qscRMGxGhHC9ia8rEAmP1Ja+JR90YgW9rzQmvKkRDC13bd2Qlia7B+fUibdRdNNo7qHHJkx/k2xuw8a7INhHaX6eIkg9zuZ+O1mmzagC76UKMoEG7AstqbZtfyjI2DbHUU6zN4wdMeh2s++X8wkJlArj0jKY4RyOYC32QCtV1HUWzAQP8Yghbt8ajZQYoYJaZC/d/I3s7i3nvvxUmnPCLye4TppcD+tdddhx/+8Id497veKSC1BR7Cwu7hMqmcqPqNbLvkdvK7jYqNKyxX6qosbvvpz/DhD38YH/zgB1HI63pJH3oBn5ItXYyZp6+n66ZNENhplGy2xcpDUpstk11CC3UpRCHdp126qIJsfPYAFttb8LxX/2989As3IujfjjrtIgey0aZgFsAX/+mDKO07gksf+5sYqrbR0wwEMOecS3AnaEkttlq+hcVCHWNnngqM5tEsap3Zd/zju3DaaafhoosulHIX1FkryzUc2PcATjv11DBAtZ79vd7vWAMEgoX+R2wGsSmyuOPuB/EHb/ozNIIcRjdtxqWXXoqpiaPYuXkTnnfJ08hxk7UH178jCKF3TXuOT0RQueTuyLHzDzBVxcFb70bfcgHlVk7JIC4zL5Qe2rhBG5Wcgmwf++43cNpzL8GZz3q6BKAYqBNbPeHq82eCbCQtdKvRGGXauMwf6QerTLah0VHZfawFy5ps//Llq6VsB+WQdVt/77zzcMmpp2BUgoRNKUGwuDQvfx8oK6va9oDvPSqkoHuZgUAD2aZnZzDK2saOVe+vU9Ketp8Z6GKAiY2qtPFmRLJQfaOf5PPTQDZfl3f3GlcB2Va7iA+sN5qaBsdClF6NqXCQTjh9ZzcE2ebnUSoUBDENW6+G3zd6pb6sHkAKHNCQmVsgyEYkMVT5sUlJHjFURPywIUAviwwzJ5YL5XUlESPM1WI7DuDqn/wUX/7ZTyX14OSxXWhNz+D3LngyNmWyUuCZBkdURyw+UxHQlgWFwEC2jGPM/Cog22qND5LKwu476ep/WR24ENTwQA4RougsU6e6pl0l02pxpW1GAy04v5b+JI7bOg/5DpBtvdeZkbjA1DJGYl26omM4hcBQcqIdA1MbH/QqSEv5Ms3kAQlSuNOBXhHSnxFnwRhX3ZhWycOR9yKrjF2jhJXmnmPGSNp9eA8xEhta5FPADmP2JNEjEwR3XyvcyzUhGG1yl0x77HbYrNTqAuq5DF7dW3Ko2xVOcBx7ldtL3pmd/WZnhdkqPlDS6bafPcNbDhkq5eWKABrGGowrS7dOEWbq9EIg6aLLi0sClqUZl/5UJUE21lyRTl487EP2qbyISUZC3SoTgvJCQ7pMkE0cwlCAUq9jZIbjpDFBI5Edy7SAc8cODt9LlXwEulm6KPdnx7wmnipz6t2caS/DZBtTpr0U826muEYr26iyO11Rwd31fkwOyGAioCOgbHiIpYPXodHKtGHWZOtjCod7d49t7L83rzEwQJjVDrD308dX259yDtHYQIDj83MYHB2VCJqChI4h6qJj3D80lCSFq+UYycKAZUSvgWxeNclaDAeVP51NlQPWlnH1O1KnOCOMVjJrFBTMYqleF5ZqMZtR0M8xoMRYDfW5OgNiCMt7ElTOYHZuToILnBdjTZGBLjqQhZF5/jLFCsqkYg0z6ci6omUWim1Nj5N5kP8p61l0vjd+GjyS5h60BGTrZYTSVIYrFUBowgrwEvyQMbodwb9VKosCrki7AteNis8zdmC3tSU4x73CM15AWClIrbaDGPMEOBjEkrdWo41ywPIDKxUF3TVQpKEM1Xu6RlKzz97Dq+lqgRDKgbEIa6ylFmSEMTc41C9yw7UiG4gMDIm6tppYJugurEIvXdVtNlk7uovSjEnXQ7qeZzOYmpsV/TNQKklqMu0R3p/X8LsztRr2zUwLkCkM2EYdp27eIumuDQZCSsUoyGiFo1OCVWQ9EYzkM49VqxhfWhI5pKeTy2axkc0XsjlJGS41WEvMBR/dPCmArkxlZVJoF8m1PuoAZDRrobdHmWwp19n3pE5ZJiuguTadyOGBw0dw4PgEDk2MC1NSU3siNgqlQc6pVhPDfQPYumkjdu05Abfde7dcV81ZqrSm6LI8CGue7chm8bzzz8MW1wiAxb0lVbutTONmnZBx+kftX5U/Am0EMOulMh5emMfxyoqkNB+eOo4VBnKcHuJeLeWy2DQ0jD2bt2Dv1u3oy2WRZddjvlG5hFt/cScW6nVx8PlOmmLNxgcNnL5rO7b192vjBzf1PN+Z8VCgLYyWyMxKLo9b7r4HkyzFIanJ1AeWAtWSIua7R0Zx8ugoNpJtXGett5Z8RXQAuxum1Ga2mcjlCqhUV5Ap5qX77lSziZvuulvYmnRS7UNmBue6p97Eo3btwM6RITRY/6u/F0ztESabBPuicgOqxFxwysoIhCU3IOVIunUhtKCcPd+cz0plRUF3nl8+M3oN4aX+WQ1kS15OkI2TSPlhcEqawaU8L2mVCDHd6QgGmCTo54Kgqw0xDEI6RgqbEBhzxXfuo3vEQTZb40XRl6w7pkBYCCKE5IVon6sdoMA4g5TUmUmQjfawXJECslnwjs7xsLBwCfrUsTz+AP7klU/HZz74l+hps7PoDLIZ6qCIiaa7PIeglUe71Y9SaTtKxS2SNioFv8LzXgeehKRsHnynXYP2ymgyoodRUGi6SHCsFeBVr3oV3vymN+DRp58qncfVBnD+bSrIxqfFQbBwX4R2ZpRJo35rFm/987/A+eefjwuf+hQX4Ivm3hoDmFFozw+DDeFXGXVhbbYl1FtTWFo8AGQW5XcQSymCH3yQbSnYjNde8R786d99AhvGzhCQjfU+CQuxqVFvo4nPveM9GBmfxbNOPxMDVaDMtG+vXI6BbJVCHe2RArb8xklAL1DPq+3z0pe9Am972//G7rGdjrEfZfakVSVb63xZ/9/jDFlZHQHZsmgEBfz9uz+Ar9zwPQTlPnzne9/Hxm1kM7bx8ff/Ex667y68/jWvQDHj7EcRbZ9hqaPoBuZFcsf/IpMtQNDMARXg6G2/RG66iWItgzw9WdomTnLERxHiZoDFbAuzpRw+9t2v4ZTfuRhn/c4zlNXv4kC+X2++0q8CslEiJEjQdk0IRjeIvcrzdz5fxvW33owf798nQSvaKawh/NcveYmkjPZJMyvNTBQmmysXpCeYUUk696NhSI1WK2x8wCCo8FUpVKGd0CXIQX+cPQHyefSUNHvKD8xHsuGTy3ROq/W6a7xJ/MmuS5LQ4tJFO4ZSNDs7J6Ce4E/zXbuL6sWmhAxk27BxVJW7M0aTAuwjg5bbyigID4VSmYBXNKH6AJ0c7WwSrylGut7cwpI4KPqSYrW5cemTkwikCg+BIAXZCO7ZMw3Ao1nUymYxiwAHAPzlRz+KY7KR2jh9507sKpZw4RlnSC22kpcOkbZZfZBN6YzD0uZaIqaek+uzoPz7iBD9iq3Hw+szASas4wYNII+9plGDzhpkMuUeyJZ1hpJPI5UZTDCtQjpkVrsiWeODJNiRgnUp7djSyoqldRkHNk4aljRiWLieTC0xSMz56WK/h2vC6Pg8U5wHxcnp5hib8vH/DQveM60xpTC7rUEMA5M6QYGjtQ6LoUel5DuJyTEYoCzpT00tmLpWTRH/mQJAsHHH1JTrLur2xdq+jciBD7Ilx2bghxlq1nXOB9mGBrUbnNiOKc9MRnIJbvsg22pgRWyfuO5YTHdgFNfkjrVa1ICIPzyUV0dzJshGwMtAtrS93KHLYiBbZ+3CrvqABqRrDCEgm+v0mNxT3a6nUco5p9yvZ35MHsIus64pSZiCugb5k2tEObAgyHqeaftTAB0CV/1ODoQp1WmsWIFzjV5rSlcIsqUUjfXH4O9L7SqpDoqAJK6hSfL7/twqm1EBr0mCkBtGlSHoQCaTXz1PjJkWTy1jQxIpkUCQjfrAHe5Jp433kD0pnaD0uQa2hiBVEsj0NrQCZWRc5QTcJWOKALikaTpgxN9rkpgg9FRlbOr/NOBDsFWMkaS+NKdOAChezzqCWQG/yDKlMSIgl6TdaMKIgFDunf06nJEe1JQ0gqZ6Art0ddZ4c+eS2AMZfabIj8gCU91nJBWJRml4zjvguZtekZWi3NY1EmvBl3DdQ72gQIeuk9ab4xzNTs+FAHhkR1gpAAPcIp0iTAHG+R2zNO+YcQQ6BMhj2gy7QAqAqTXtQllyASGp0Tg0FDu/wqV3/2FAkjpUWhuI70gjUQvzu9RkB3hq86aMdiV15xRBID4/325jfnZa6iUas6IzqODtFEmLAZrZADOVFRQHBiRdyOQ5aLWkVhfTowVwoXXo9L6wjTME9rNYrCxJ+rh/Vid1nW+r2D7RtGplgCfB/tAX56xmXRBWmB2BMCVXON/FogLUrTaY3rZUW5H0YH7Yea+/1IOhvj4U8srGbOSyODQ7g6/9+Mc4uLiM5XxBGGJcdcohGWI99RpOGRnBS570ZAw1mTLZlBTNRqMm+0rYxh6DNxl0k/PduvzSGc/mcWxmGr0jG9DMKnO1UqtjqbIs9ymXiugtFcM51vVWRqWwd0slx7qLmAkch645ASuX0s35ICDmQBBhcvcpiGQyQ1CWqaMcB2PCgou4GrsEngnkNtiMolzW+3ts4RAk8VPc3CJRDpj5Qvu9UCoq14isSgccs6SGfQiyGSidYzC7WUNVanX2iQ4xOQhtEWfXWjkCnwnFc5P2op8RkmaPyn73Oi9TIZBFaSCbAHshGNPdkOK9l2vKqCaTLX5uJoLx5qk4nUuQzZjutk9kTO57SZDNbs69wlQ1+lMSRFvjsPb3DeeQ4/WZK+Ep54FdsjbuZ9FHLVeGwtVEtpqYafaLfN/bv2JHs9RAgambEXNL9IZjrpl+4f3CesoOdB9g/d1WHflWHUfuvxUfeccb8MG/fz16MI58e16aHsQbVXAAymJjqujQwF4EGEbQLEFqtKXH/mIkBH19Y5zF2WaRLR/BPWTAUmN9/vNfxLFjR/CGP/4jB7LFazKbzZQ2b/a7CAwz8M0x4qF1KydmZvHKV78Gn7/ycy67gsGlKDvFfL4IckhmfRlIQAXRQJCtAsE8Fub3odmeATIVZDJ19V3cXCkGkEG13YtKZguu+JuP4VkvfgtOOP23UM0UQd5WNsiiIF3IG7jqH/4JJyy38YxTH4vBKpvlRCCb2ifKZFsuNtB/8hb07NkAlFrSLZv6+xkXPxPXXPNllApMideU16QPZWSa9TSuWG2+dZ29OQrxBZ1BWoMKsuXxmjdcgTvvP4BTz/gNfPHa6/W2GeCXd96B5138DFz+7Gfg9a99OfKckXbd1WqzlUiug/2cDg5xXBl2Ga0GqOybxMJ9x1Gu5pBjGqkDcE2eBEPQXgmYKWXx0e9+DSc96+k4+7nPlBqYCrK5mtEumMi0R8mgazXj+iAkN8Q3Sljr2GUG0XZnZplgCWRpZ3PYv7AgnbTJhOd69dabuORRj8SZO3dJN3uepzzDyLZksDEJqfn6z9YsrKPbbGLe1YLXmmzy9lHlcH9jm+4SrCNAZWlFfCmWm9JMDrMHna7i/TSMH5ZH492ZJUEdTfwgzKAj+OnOVSMv+z6uZU6ReEA9+yuDbASRDGSL6KzdRZjzoE7YgtQ0KktTgKSw6fVixPJw9hQxlfP8/CKYExsi4WuAbCZ4UzPzCrJJwXLNp5V1cbUwVoIsJgB88c5f4Oqbb8acpOgFePy2LbjgUY/Cib292p6+6efXd75rHGTT7qtyCCUisf8vQTYWJI3oyZ0Ogry2sxVMcdbqGoHzQTZRKm5v+YCAgqqO+eFAtg2Dw3oWJxzGbkaNsU9YS8K/LmSiGZPAm+Jw37BL4JwW1fYNktWUp11L2eMmCRleHRe5SJNLM7bxcPnYFKBYchH5dYBWkjrazkqK14ZhLeBsp/dawIV1lewGsiXXzwcSuT5T7PQpcqAvuNbzbBqqjslmQekksCb7yVdKTqHTmaIjT5CtuyMcTbbJk4BsjrHwq4zTKuNbTZFoPTvMUT37HEgsIASdagPZrNNNSmHspGjI4dVsy0FUcs7UajKnD1Zgm7FebTn964FsdHYkbWodcif7lrJH1sukk4OoxOXq8uDGW1mprhHhTtd91O9zC8pki+rnuAYiVr9AQHZrva4HHPUBGx8MDvSj3WDLeQe8JBiMyWi7OQVkXDFSFDGM44GBpDEth187kDRKaUaRSMMVWfSZeInXpRxIU5Iiu5LxcHeNGMJIddIot5814EPwQMSjC1MwLEPgmCKSTluvqY5mN1Q7U4QlGUXUbe0N7OP+kjpw0w64snR2x+ROypMBUBqBI3i5JPPaLS3f98XiekFBUzKR+LHyDJGhHi2sOFVMT3TgF+WHOposUb9jqc2XgHEufT1aFgXZpHGLgILJjdLJUJVIrAPZZmaUbdzBmEo6m04ujA9HkI3jKTrWmDBXhb2qaTAGCPM2IftShMuBrcMKskXr4APSzhAOUyiVfbfCsgUMFhIc5b72unmaUWfgoelUdYu0zpk0JXFpwgayka0lsmPFk41Ja53KWC+xtz9Ma9KaOrpP1RZzjHI37bbfJJhWXUEPGTopDGdbvxjIJsHVrOvKrQxwf5/Id52+lv3vAwAOVCOwli3SiSaoK4XIpEC1b8+I1vHSqQjOHV5YwEpPGZ/62jcx2WxgWRp/aCo2QUqyM/prNZyzZwwXP+EsSRsttptS41W60Dq2cchEdvrAb7WlTBgHgmdzOD49g8GhEa0FJ8AmweZIXnlf1l1ULWmF5jMSWCiVe5WxynBeeI1OCddcU8n5b7QftCkJG0C5Tulu3dWBNFJY5OyZziWou8TaO/0Dof0Uya3T125BDTAJ9yeZWgR0aD9ZXT0HHKv2tI+Nl3WdlGU7N+saxSQ6wsftBTsvIgGkfqZOYcOgaD30OWkYUjw45RofSCQ+ilavlY5JHa2ZB0lnuTvIRlkIcnlMTk5qM6Zwb3aCbJw7344UkG2pIvVlFbSKag+m2ibSRZt7Qf/KdFHa0QaYrgdk43UErRlYX4upHo7BTbiBbMZs7dAJrlGGb9+KLLW0BtPG0REEzZqAbHfd/HX8++f+EX/zZy9WJhsWYyCb2q5kPTIttB/Z7Cj6evZo8wOy2Ai+/RogWzJQrO9o57sC/tSjhx8+ire+9a34zKc+4fyx/z6Qjcxzrv11X/8Gfn7nHfjLt/xPF8SJ9rnvWa8NsnGqogYIyysPo1odR5CZk6YIRnrRTgjKvKyhD5VgE/7mfVfhnItei8c/6VLUgqIw2TjvBrL929vejj2VFi485TEYWoGwnv39R4CN/2NX0e1nnQRs7EG70EQj08L0YgUve/nLcfWXvygBvlwiAGv3kewjCQh0ssVS90GXX3bY1wmQjbXY2uzYjgJe+ro/wr0PHUW2dxDf+/4PMLp5i1jeH/3Qh/GPb/9b5Js1vOG1r8Dlv/MMkVe2rTK93AkGpoNspnsFZBOqehaYqOLwLfeht15AvsHzN1nfTl+uwq6s5Rw+9r2v48RLnoYnXHqx1EjTdNE4yCaZHCw34TIB/Mw7kffERkmCbBogYECV7EM2kGQ5hDy+fucdOLKyImnNDEbtKRbxoiedj+HlqpQcqFWXxcYj6G5ZQTHNmXiu2WvkdAmw19+jtcPFBuL+0g2tjXH8rB5n34BEkoYEQbK5eG3+qGa5K3vlZMTsUu5rCRwPDIg9G2IVdj54YJ49X0rbsBb8kpY1YpOFYL5ujQ+60e20M2Sj2dLuT6OsxdVZk8WXYV9h0lRgyqeliyZBtg7wwLsRqcacWIIHWgOC9QykrUZqxrOpG77k5DTro/RKmgXTfJjuQMGiAcUaNLMAHgbwPz/+CRxtt6UmBevPPO2UU3DeyXslVbRXUgPiRei7g0gEHaZcFzlnOLgigWn7OwQBHJONTpxERZ3xuqaicO3op6Rg63AYVRaDIuGEpd1rLZDNv8YcB41CuNpzXUC25LMiENLR4xMgW7fvJ43wRdcl1Heq0w+/uPEVgWzq3HNjp18XHwnPa0bBu4FskRxEylJ+185KDSaCbPLpAionu5sYyEYxJ0tiLeNObu0ALwXZKAdDzkm1GlGdK5/cbwayEWz1AU9zZux3ahZr5FSc5HWCbMn90g1k6wZC2xvwPlLAeamiIECXWmHJdRHwgCDbjHbHitLV19phugLs2tRoN9YNssVBdweySbqo6swk08F/P5UXTRsWgI206IRRmJzP8HoXpJgyRmMKyJb2fE0nyMAH2Uy2RJesAvKZPmDUZrCfhHDPmbGIvAONkrNNI4nXkW2lh7r7hpPD5HOTxjHHKxH5MPJvN0g4N+5HcVdbLWHdSdCGrcJYRNZtXwHYJKiZeGEDTV1X2pwUCUlh6rnhR+khrqaE05esYSngSgrI1gEkujGbHPhga7f1tzFFINuc1tCRszrSB2nXq95S0EtSmFzaVAreFOvQHJMTKMjWS0deQDYzeqwxUCTIep7oTPBrtCuEyZbCSozkphM043nOZjq5YqFDH/iRb7uHGZpkh7HoOANi2jDIgdTuheLwQTQCjjsC2eK1uGIJ4Z7wCoubb2og2ypy0HEWugCBnx4WbhRjyvuAk7uBaGpnfBoDPOo2rPId6dvO/cI1WZAyC/3uTLCaotHe6AZahME0B7KtpT84FjGkXVCCwKcxYULgPdlMxJsoSbFtt9BgmnEhYhtbjNsH2UQ/SRsFtWNoCx5jxHnjRukS+8Vv3YAKU3Vdd1iOnWwuNr0g0PaUMx+Hs09mKlgDbQLgmSCFwRSXl1A/uyY9TJe2gJiOTXVJmLYuSppgpunSSK9pTdte1SBdCn/bOSNAjtO9lIU5V9PWBy8NoNUxRowLX0fQySDIpmxsHWtSX4VazTEpTZ+EIJu3XrLnHQCsv9b3U6dOnWZrgBFv3LM6iL5WkDK5t3zdJV25p2gfuA7ZTsWbvZh2rf1upVqThindMmclzurV/gkBvGxOGc4uE6Cbveevhdl7BNlYd9W311Ybo86yBmcYpJTatCkNxvx7mP1NGeV1tJ+UbRwBJms+k4A9G20wI8jtTd83iZ3p7gdpHCXBas0IYfkdgmzFVhU/vuELuOvGz+JPX3cpetrHUWChfiiTLZJfKvOypIqWy9tRyBEIiaeKirx5WT7x9+jGPLJrTF96DDcPcCPQK4ExsWkikK1zrpIgS/pz6WtLgMmVn/jpHXeI3fPIU1ibzPZEnLiyHv9Gx8NDpA4Ei2i1p7CweBABGyAETBlVpj/tfU3VZrmNXlSCjXj/x7+BbadfhCc/5+WoBgVh3RMEpK5k4wOmi44en8MzH30mhpfjIBuDA61sG/VsG5VyAzueeBrQn0E71xQG9ZHJafzR61+Pq678LLLUcWDpDk8/uWBhN7B0LZlM/r3TxulclyZYfzWP33/zW3D7PftQzxSwZft2XHrZ83D0+Diu/uIX0GYtyFYd5UwL73vn3+KMR+5FtlV1nZj9pOROZqEG6bSutW8LC5hGNtsC8PCP/hM9yznkm1nNkvOYljoXGSwXAkwWM/jkD7+JsadfgHMvf7br6O77HXHrxme2iqy52tfJWouhPnBjnJnTzCDxp6X2bQZLuTz+c2YGn7nhBiyQtNQGBupVvOkFv4szhwZBj7i2uCRpo/29vdIgwmcox8+hsCKAhppaVnZlSEpc6br5ILaB3vEVpj3MM4yNN0sMxnp14Oyb0g/Ab+Dotrimiy6IvxDHgdyZHQbUdD1MJgUjmZpBTx/TRQvrA9k4mHqDFHymQzJdNOo+klT0vnErxhPTpmZnUS4WlSnh6iHZC9IBUGPDTVI4R9qNklFuPpMgG6OvLebMKD9Wj2ifZWN09ox2C+rv6UXJdbOURwSOnp/J4hiAf7/3PnzyRz/CQi4vTDcWYP2DZ16CKqnAygAAIABJREFULWhjYzYnNFc/yuQfzP7mlMhi2xW8d23AVzMufTEQR5XvRSMxm103yGYH7vTMbAfIpkZLd3UjzoKrydYtXTRahniXSjY+YLqoOY180FrP0u0QNT7o5mwm59fekfNTWVLnT+Rr1WfGaz0YyCYOnMjKagdsNGfrB9ncYaWSIrJMloTV4uo+1kiZC5uEcY9mU663Q3qtw9LYSxyBD7ZKwks3NMcTC84vu3VKTTZnJYbPlPS66EDwa2iI4ZVRptZqTDZxpi3aLoVbXU02j8m2lqz6MkFjeGmxIkai7cskaJBmlPIedDZpJPKdTEetvkcdCNACakwTKsQ724bMigQjzmSA+ixksjmQrduOTBqbMXBlLaao674jk0sm28y0vCcjU/J+bl27vauBbFpzpUfnhs7UGtfZuvBAEZCtT1O5w+dY/S+fiu9NgDDZGCUa7A+ZOd30a0xfuvk2UDBcS6+GiH7fnQ8eyMbfavHUkdBZiNJzDISPK05l3al+lqLaeabwpoNsuo6OGWuFWxMg21r60t6V9yJLK8mS6AaySeRZ3lpraLGQN0E2NcTjIFtaEMZnCPb0lt2amDERrUA38DMT5LWDYa+mCfoNgtLlPg6yjQ6NSjCse3AhHWRjSq04uR4bRKyJlPNPwRxtMz89PekY8gmjlw6Nk5+k/pVz05XJkEBI7Bnp4C7nXmtn6d7kuSnj88ZrDp+Cj5FNo8zoQBnVwmTTIIeuXygp4fSavg0N14DMTWUJ6r6W/9PnS/01GvXRfXw9pLVM3Z621OiUOQ11vKffw1pT67BDZMe4dVGnmnLA5hMR4O07xB363oHnLHovZRYM1PdeJm4jsqs6G5doKu74/Bx6R0elHu+Dx8YxsbSkHXalmLeeXwy+lhtN9LQbeMyeE8Betg2mv6yDbWz2nQWpWL+J4Ar3pqxjaEhq4y/5pASxffuJX0l2YxaN53SjBAykNqGx9BVkE9A0ZMY5LRmKrf6HzR+fx/tIvU02jvJAtrT9bEG5EFhoZyU1KF9WuWWtRdXvTnc6ZqrZGGZfSOc6MphGRmPdsenMhbaEjtQNw92XYGtTWS1SZsHAO4/tl/RVzL7k3qS+jNtsSX2TrsWSIFsaeGO6VdbHYSntICdg4vBAv3ubdIM9ac/wy9Jw6r8IsnXza+wtQ7KGCxKY/aT1ZVdxLrxp4tiTIJsT75jO0tWM19zTTICpsLsoQbYffu0zuP/WL+PNr74Eve0p5II4yCbzy6R6SRUdwtDgHmRaI2i3e4TFps314o2/Ole1O8im3+3293i1sLVrh60PZEvaE1HtRhu52RvuvSxI6cl9uuTyt6yxyEZObIAwh9m5/UAwgyBg6jpZbq6mtAhhTkC2ZYzig5/5FoZOOA8XXf5aVDNlAdmy7YyUEGAn0Wv++V8R3LMflz3+XAyvsBmCN8aghUa2hVq2iczmHow8dgzoI0jTFFbtsckp/PEb34DPffbTyFFvtOoOEDVDztlpKYzh7u/Z/S9RF9DkutrPWr+djL2/+Lt/wLd/fCvqQdExwzSAr7aGZrzl2jXs3DSKj3/wnzBYzkojp3gzik6QTa52KbG+TSEgWysrddmmfrofrYlllJokA1lhbD3IlUmZESbbdCmLj3z7ejz2hZfhjIuegmXWwJTzzMoLxHevgWziLwjtznW6doonqilupUi0Bq+BbKInxMYJsJwtYLqQw0e+9lXsq6zIc8v1Op4wthN/9NSnYTPfc2lJ5GSQLC/PX/C5BM5CiekI2t+TM2Q4Dzn2uJ4HYXfSlJ4AvAHXjs0z89kstPFmtyBBYv2ZZlurSRamgWyipxww2KnnLb1Y5ZPZK/SnCiUB2WoxjZnGKOEXCLJNzU5j04YN8iBDXbuJr7EmJGo8NxeCbBGTLQXRjd1MQTZOEJ0iIo3SRlYK06Q5OQ7VFOcmIyAbHb9CntRxLQwtRjKjepkM9gP46099CgcaTUF7Cag9fvcYnveEJyDPlCLWQJHCzzqoyBaxyJv+XowoSXPVyAvpzVr3KfoILpRw+vxXpYHYrrcE7DCjK7S9Opga0XO5wVNBNnZjszz9kBkSIdg8jBqNFnIsEOsq3vubOzT2HVNKjhbDbYQFoMXVdWKsLou7v7tRkpkSGok9URqJblBn3HnzEykuBWX4YU0ROnCh85Tw9joiEk5JzMzHI3CrgTK2nvIvwRU6N0Uq1M40L3UiI6q+gGTuZ2mAwXQQVyg4zeFLGy9ZU1S2BrIpUq+bt9v7Wbe4JKOxMxIRGY2+M0WQTSOx+nca5mqkR3IWCrobSAxkYyqSx9AJ7+1NtMxfyGzhWmqBa/+TJn/+enCj8RbWoXY1kC2UHy9dSAza4eEQOExbk/h4DGRzdQtcwXtVtJGTy0NImRcWJNCDlx8FdKzxQaRm/fnXKJanLRyTjdEaoUUnHNU0+VWSr35/gmmCw2x8EAcafPp3Uh/JvFaU3uzrO3FK0gnOYZiJQZSFhTkM9Domm7En/PqQLv0j1ECu9pOBbDJ/LoUuDSTl38NCy25N2WVWash10avJIIika7Fg6xydKW0QYo5E2v5KgklNaX7QRjbXuSYxOXWggelLgtFkFxq4EjrQCRubzzNAT8aDjNTeof7Rny3N1ponmOGkN7L0VQQ5kSce8lqTrfO80veN62ubH6bhko2maZTxc7bbfCmzNQLZkkEUO0+S86T6JhB2IVORjMGUBAVtfcSJyjpnzK2nD7J10yf+75OBEB90X00fWR6ogmwtYRvrJ32D+PIn6Qd05GeVXagplwnQwMl1h15izS6mX7ruvTKHLl3Z5lOfFa2n6R8+kyxBa4ChjBrXadai5q5Wof/uvJ6F8ple2D29Wa+w+bRC86ajpaB7THfFI+h+vcgOkM3VtbMxxc4GL11UB6BBwCa7uNJ+so+vZL0bhAAkz2vWMp2dwcAGLeDckA6jWamrqh/dW9L4o9lCkU6Uq4lHkI0ykEnYT0l7RsiZXuZFO5uTIKXJQagPWGvHA9mS56/ZTzTcYzLr3lOtEZ1w337SKdJ0UWUmMhNE9a1/9iSD4zaN8wuLkm5sNW19UFW/49kVcl6Y4ZCN0kW99HHfPvAlwuaNcz87Oy0gWzul7nNyfq08gzBxE+miMX3axZ6RvUImG0E2BsjlcIynS+l5GQqWiZ38W6tq46hktmjSPvT3l65JTs6ioYH+VPupG5OE77m4XBECgchyl+hZmv1GkGmhsqBMNq+Ol4pNl/3p9NLc3IIw/cS3EZKD7o3V7Ol0kM3OK3XmDXSVQu8S0NK/E2STzKCRYeRbNRSaNXz/+k9h/8+uxZte9Qz0EGTDAjIEgsKUQabFsuN4HwJswODALqDJc4U1O5klFLFNkuvRHTxLfjPujPtgpOmWZADW348d69I5EH1/J3DJ80DPkqx36iT96LhhkRQPXy0aW826jC5VjqDeOApklpQhKDVrJTETQZBHvd2D5cwGfOgz30bfrnNw8Qt+34FsBWGusyMymxzc8PFPY+aW2/F7Zz8JIysBig2/RnkTjWwTy/kG+naPoveR24CSkmcaaGF8egpXXHEFPvXxT7BYubCdzH/3p8q3RXR+VS6pPwz0ithFTK80eU2Cm6v/zHtb44OPffrz+MiVX9aOqu288808IoIAbWx2VMdlz3gq/uQPX4c82Wysp5vCOlQ5MTsiCs7a2aNpoTTOM6jcewwL+6dRbGRRaPD3Tg49kG2JIFs5i3d95Uo864o/xu6zHy9NjJguahk9vjxxviwjREE2LWngjhHVLy5jzgJOyTrDkrbpapRJA4RCHj95+CFc9eMbsUK92GpjuNbA373sJTipWEJ2eRnFeh3Dki2hdWu7fcxjEtZ5wzU+GNXuoh1lx2w+PHYZ9zvBPzY+KOSi7qI+NpP2bAlFst6rY7Kl9QSw67gXVQ9LSNTNn5aIoZ51TLZOkC1JguHF1aa2bZUc+TXSRf2BJ5lsvwrIRpBDQDZhslkLekVcSaENjz2r18EJ9kA2On5FoSmrsyC5w5kM2FH0G/v24xPf/Y7UYuMW6K/X8OpnPxsnlovIzs1joFCQQsOmpJLK0d/kirdkJE1QjQOi18o573YIhWN36aKsEcTDOjQCPaMglXngjIMpsomGmCbonKmQ7pl+ONh4aCRKeqrbdd3ez2r22N8ZiRWGzuBQ2IRCNkvCiEn+LLpC0h2IYGtNodWc3NjoWUyZ+diSA65HcPzjjCLKRSKReHZuQUCHbs9LzpJ0z3QGKDcZAajks6Tug7wvD+1ISYtbSuBzdgobhzZoanOXaL4/P+qEKpON68H6Hn68Qaj+SSPRH5QYidMYYvqTS73rcNpjhVwjs5F7jO8Y/373+eRjOV4qupnpOemml7b+HfMa0vOZ8jkvhY2Th6bd258zM+q53zlqkaEeGk2x0ine/PgmcbQ+HOvIqKuTlwJchSCFG5StL1ORmk01pH1GRHL95UB3h5JFYqZoJJK54moZ+Xs+xq5IpHaSySZ1uNYJsoWsM2Sl3s/w0IB2NPQ+kfyoXkrqr+VKFT0S6fHTzVdLd1D5JzWUYBlrxPj7Mk1eozpmeu28MNmcHHjFXGPzFBZS9vQ9GZgGsjmnSPe904GeIEkQJPQDMxoNG3W1Cx37Jilv/s8GlgnLlIXnpTZftD/s5nHjNZp4NhOQgvfDymCye6+lL/k9qTdGQyUGehtopkJjqxy5ugycZDA9RSbbUGjE+Osd00lemjihYukQ2lcWA9eNNhxzt/0pexSqo3ntes6DcI3J+Jyfk/OE+pL6S8dnoFE0Z/7z5b8lXbSJfJGOVTTn/nkZrouXZsL31CZF7DKrHTLXsx58QqOhkXUGQnS/p4Ou/v0U3FLZk7O6CxNbkkoCi7RaWjJrilSlW6fP5AnPY7FelHklH2d00x7xmUhKWXOORgKki2Yu2iuLCxUMGCjjfyEV9HeAL51m1kCpVrTxQey7cVA4Nt8CujNISeYKmSdR1S7Rk97adu4zRtYbcnbmw0BI53mZen6yLi8bQ0gdXbJulOXosxPs1Wm38ju8D1kqjZqmhenyR6DMqqCD1OLKYoKNo1gCxYuqJwutR+sbFWlmUxLaT/F57b4/IoXDQIiraSsX810sqBaB8KYj/Dkmk40yK0ZRir6U23l1w0LHiOU2wqYk3fdXXPYIkiiTbcPosD4zsXCr2dPaOIpdX7VmkZ3H/nzZeRDeVpqxqI7WmrYR60btO15tTODI7rRxmI5ONoOJhq1MkzAIR9mm0ARaVmR4YFBr78XOMQ87S5RP4HPZOKqvxwGmib3p/xg7410QbnFpCT29pQ5sLrJnTJ4MlNAzXln5I5IWJ81dutRQjTnpLg2fdrTWZIs2cnReObXlmGzqqlKonJ8xOogsmaTtGn7w1U/jgZu/hD993bNRaI2jKOmiGvTQD3VyAWj1IZfdgr7enUCzD20UEbS0QUm3c7rbNPp2mo1U7pNI17Y9YEwX08dJsGxVO94bRDeQLfp9N0ad1b6N7KXu+lNTQpkeSvbaSv0YKisPI5NZcCBbQxtryKTlUAt6sYKN+MCnbsDwSefj6c97DeoBmWwa3Mi32Em0iZuuvg73X3cDXnnBRRiutNDTsLqSupdquSaWCw1sPHUncnuG0S420Gw30WYALQR5tBS9dvvVHRT/KFcw/H7CJ0wL2ur6J0G15MrH/875Fn59UMD3bvoJ3vp/3olapqjvLKyvqCac1s9kAKOBYquOD733H/DoR+xBThj6ys7urCHXCdpGI6LWyAjI1jgwi4l7HkJPvYBcgww/Pd+l4RDZgezSXgwwWc7ibZ/9CP7g/f+IoUeciGouI8xs4Z86W9q3J8k2DgO5icaJuloKtPn6kr83faCNsXQdapkcKjzfchn887VfwfFGQ0hNbIZx8SNOwYueeC56WY6k0cQI00Vd8zF/BZIkL9MYjaZ75jpBNp/kJT0B8jmxSVYD9fxxUN608eaC2CShjeiDeBKAUzuQIHEECgLsCdAJsqUggf5FdfeSCrJp23udXSckiYKBoUHXlcnmVFYisy1SwxlxMlgcW5kHVtsgUeiQz080Q5COblMzUuDTQDYpJJ0NWCpTarH9xeeuxP7qCpazeekE87jt2/Dc834Lg9VlhnHRX9Si2mb0d8db9T04xSyurukOzCPPSNE7lmLlhz/7H/9+Eom1dAc7YxxwyO/ppoinMzEPmoItKSgUAml37hk8yfV0P5uSbtUb1BGhk2DjC1sMu8Em3ztgO3ZX90mAK2mn2312or9o4V6JxMohvfYndPOCQCLrjN5xTpMRo4hxoWCqPxpNF1UgyH/mqgePHKKBINmdIJvJfdSG3t5EIvKSLsp6Pxsk+itrv8qr+utbp5EYkGGYZb+eNWtuhO/pIrGSJmjpQOEzV4/UUMkKyBajl+s8pjNG+Y6C8DqWhIIk619PRtXZjVLTJJKfcLSe/IoB01IHSAuzF1d5XrQ+uh768zRTeKUmm+7WyIWNjyB8D9sv0oHHgWxedk/QcpHXRMTRZIB6UQ4iRn9dwe34HEfP9WebvyXIxg46BrKl6Q1/vvUNtcX81KQaw+IsJA4E+ZqnL22uKbMrlSqkKYldE9MXlqTgj9mcegeyCWja+T1ewcLeyXfn/pLuogMDoi+1VkKUXsz1lmtdgW9/veRAX6mip1RyeyQ5g5FE+vpHdbSmBSno3jmubltVWBKu8692u+q+P2LrlQmEuaIpqtFfeHXMgA/nO1xNrHggm623zaXpellSMXTM6FIdxLPI9F7aO6XJD6/TVKSyAzpW2Z/uT76OlmK4fe7axHnXba9L4wzWeh0adgXveUdbT9U1Crok5ov7RLo8tlAo5EJ9kHSKumk/TelXQMeX264muHufeqMqZ6aUdrB913HqxPe2yLU7NwX49EC2SK4jY1txGwV7uG9WViqSCZD+odNL5jrPI61ppWe43o9BSjKYTPaSZ7WdP1ERYH2KnLf9jDbHwfq0MXCvisHvdKE1z/C/u5p9oY6SpdczayGy8ZLnStp6cuytRiN2VptvaN/neWr6JBwXWaasizUyEpUf8Zio4fcElFKHyuaR4G42G6gN5dl3q562DMTkWK+FTLaEHKTsf3u+aQQNUqbLQdr56+s+7QYXsceTLnqnPlA9YiAbg8DJ7wizl7Zpor4Vn8u/WSaArq5+kvMTBl5otzlQhjqa+lLtxPgVq82vgGxk1OS7WyP+9Sr7bFjCchvOjmZjJGn05UBIB7KJ/Kacp34gJAyQe7aUPC88L6I5oD6QchsuXVRHTN6Q/lfMVrUay65JBvXsQO9AGMRN7slo3fU+tj7s5Ex/ihkhkT7oolbC9dKR6LnJvamdz+1dk/aa+Q+h7IqO1r1p7yhTwnn3dIs/Zv69jRxmhMk2gFyzgVKzipu/eSXu+uGVeMvrniM12YrBEtBmTTaLQLNQSh5gPbbSLhTzW4AWaxiSUeP0Y5pN5E1BN3Crc47dCiU6X0bfS0r86vOcJA7Q1lW9kn5dJCdRQyn/mz5RZvWsDa3LRpCt0Z7G/OKDyGTmEbAuW1BXEMsFHxroRwUb8f5PfwsbT3kqnnLZq1HNKuDEtWRHa4JsB2+6Dde/87244jkvwOhSC731TpBtoVDFzt84Gdjag3aefo+CReG4WfjfNX6RnREyHXVemNvAOeI1Bm7Z+4fNYkI5jaQrCmakz2sSBKU8UxbJZhufreDZL3wFauwkzv85m1sYmWZLSof0JvLtJh79iBPxoff8vXQblaw41qNz8mf4Cd8hzB5JAbmkbEEth/bhRRy54wB6VnLS/IDgjsyD8zmZartQBI6XM/jTD78Pb7/u82hsHEVN0kXjlrnpbdpWli2RtJtMeq2xQBIHIfOXwWrfbmCX6pVMBov5An6wbx++cdutWM7nkW82sWWlir957WuwpV5Hf72BDeygLannyZ0fX5d1g2yJ5dQyZDxT2HhzHsVcQZoxdXseQUthbjobJgmy+SQv/1E+KJgE2VjeSsoMhemiHWBZdCtxahqaarOJgI4D2cz5lW92Adk0HWQ+TBeVNAlvlN2QSwoXI2Fs26o5sbLTOg86Y+i4hggqeA5k6+91hpceXhV2xgTw/YOH8IEbvomFcg9qVMHNNl51ycXY09+H3nod7aVFceDW/2lL7QEp2Boa7nZ1kmsQvys3daPFCJzWZDNnNMZ06eIMUjyZkib10XyATSZBtwnn2ph/ob4m8r1clULBEoFzTLxwZI4RmGZU8PuTUlNkxFHrV98k4T3bPksiOjm6RZbMSBYE2YFs2s0ket56olJ04BihFGWwtr8g6tscOtaty0t3UceqcDVt+NyACLa3lPwGo7Ac6+TMJDaOjnawEk0pyrp4CtV+pjHCh4sceC/nv6c/L2EUh8+c1nTITsAzLn+R06TvVF9RkE1TFiWcqnV/pBsa38cxtPSkC+WTRhLntt+YSG4u0uY4uU7ahTBisul8JqKMPsgmr6DyTAeu1KPRfH8eo3nRFF5bHzkk2wqAU4+IkWg2WQpvOBq/MwkdSyJX4KGqH3OC/Z2cjMxqcXVtgCGMRhoNXqFPmU6XAhgawc5pIfCZY51Ir5ZCN10UzptjrkxKjcZBSH81L8okTLtw0pTxq+kA+j4E2ZQloW8ZixyaPpAJd7Ng+iWjHXiiIundRpr4fVtruQ0NanF1PwJuz1cGUGf3KPocKy691b9W5UHfMjQO2NmOaQfOyTYmmzhRCYM7TXZtbZQl0UbWSxte7U1tXTgOq8UVc/2STlvi/OX16sCRbexdKeCLA/lSHQbdo0xNZC2uaOfEzfhO8EJ/s1KhE9Yb7vUwPufJi39PnQPVGwToesK9mbK5khPmgCQB2Vy6aCowLI9QPWR7yNaFgZC81F1d/4cSPDc9hyEGDFO6k0UQVXRPM84bjZr8UuTAjT8qYdD9LKSDa8EpqX0iMWrv+12CYgKyuY6vHbLuGvnI+STXE2h1zaGMybYwi74BNhfRNBphCybq9dj72r/8u3XV8rvwmp7W/eUFWGPpdC2QcaXBNElsVBk0UNrTOb4O4vgkU4JBSrILpXrv2p3jOJWtVhNNlwlgY+vQ8R7oa/uH//KZ3CcG8sdAg1UccmYCyDnt0kX9hMJukijgTRDg+OSkAhbeJwzC2vyk6AdjcfvXJUGObvtHQbY4ezwMkNsNk+/LOsMLTDtn59+E8ZSmv0IWpt5QAnilbuBwMtNRzye/Jpuuf9x+Cfeme77ZyaJvG1FN21BG16EWqKPpNNJ+Ct3RtCBBynkRYxs7Zkk4nW6fMTCSBM0o37QPmAmQ/Mg7JubXP5sWKyy30dexJqvZ0nwGZY8suEKpJEG82Jp2O4/c4KJyG6o/UuVBHhLXgdQfBrLpmiTs0QRgx3kyUFnYxsMD0mik3KziF9//Cm655gP46zc8D73tCRSwgKBdd1kf1IHk7+eBZj/6+/YimyEoyKAPMx9UP0ZMprRZ1zqNqq86Bcd0WdQJWL/DeoFaddMHvP5rIFu3sHXaGMzm8c+TZDZad6CNIBuB0yrarMs2fx+CYE7rsiVAtjoGsBRsxts/ej32nHM5zrn4xVjOFtEIlMlGkK2n2UL1wYN490teg3e87LXYuNjAQL0t/rsFuKv5JhaKNez6zVOB4TxaRWNDRSCHpbMLY9Ix2ezdNX0zj3vvux/jExN47GNOxxBLXITdmBW8sbTR+EomLZ/4OsXPDV3PhuzrLBqZEl70utfj/oNH0URBgLfknlMyR1NISPl2HX/91jfhKb91NgqsLWfnmdhvKuUGskXP1d+H6aC0E+oZYKKBQ7f+En3VPIouXdRsTJZoI5C2UMjg4WIbr/+X9+Jfb/oepssFly5qjDfKqH7sedXqiugDGYv7G8/Cbvtb7iREEpcJEGY8KOOPQFsll8MxBPiXz38BcwEhygDD1Sqee9ZZuORRj8JIrYaNxTyKgulExRnSVHUSZBvdkCB5ddHv/10gG+0gI3kJO07KlUWfdYFsc64mW9JJNJfbKNcE2QjobPYaH4iCsUVz/yZ1k4JsCygXC1pDx+jYXSYnQgOVycYCvMrMsL84IUw8L97dAcpkcyAbr2ABvMVMBocAvP3zV+GexWXMF12qaLGAi55wlgBsJBe3ajXn2MRTVtKHHM0Ax0tKohVgjW3AFCdKa9fwUSrUWsDQ0Zotz9eL5PvPN4Ot4ur2JJHmjo1Co9uOL7Z4l+dmUGfkW3sferXyO50425RMl1qursRSW7ssZezXcn2zhUIxL4eubmpl4yUjb74SoOnFziC1Wh2BczZDtNm7Nqk67R71ek3kjkZ4qnGQACeNokw2mTjWLmWASlY/qmREwXmmk+0fOjnSDa5Uci3W47OTBBP0r6qIbE3lua5JQJoS950dXk1jnwa4gGUdvq06wPbxjTXpadbS6wXoDZ8ZgWySGutk0K5lfSzOD6Mg2VwubFyiT+p0NH0wkGlofL9SvugaPahxrQGzTqeTzEWpx8hOb9kcqs2aA1BUdpKgY8fPztDlmtjeNMN8LZCWeyrvKNZKGY/AVjJHkgeRvHuY3qH6q1ByKeDh/neOo4tE+UapHtAicbI3Gy0tC+0bdUmnysXbZXlFDnhoUg7ILjEdKc5POshm+yTTasuebri6NpE+cCZvTH/pinG8+ay+Z8D0OTFGHPPWNukqjmqz3kC5UJRi8gY4JnVJcs/yHODcsBCq7EZLB00BKXQIOn7ThxwrwcRmw65Pez8dhck7Z47pu/xI+rBzluk82acbU4cAGfcJmUjGzgv3otQQcSnljg2kTF3W9hDIxMkBiwKH2lsdwQToZe8nRXaz7IzcEKA2/CSYMgLyhEeXO1P5jEZDOoGzs7doplCIHOhskdhwfjSKW8znRQ74vnqNL5kek7sLG6S33CPnQtrzBNx0+ldnQTVvjvWzREfTELaadfrGEijx96snWPx9nUXZi3S+ojWMnUO+k+3AA6tf15Q0AAAgAElEQVQ1J/qSzqPr6CvPS8xlkuFPmaUc5Lg3U2qxxJ2qaH3ZSYypnjx3ZW9KVDqFGZRiX3Cc1HsRIBi9oc+UFtApwVtuNZqSRhJbE5+JlDY/Lp2a10RnewSy6X7Us5/y6+9P/lyrr0Q62s5WD9SPHEdL3YzkgHPKvel3zAx1Ryj7JgQ6v9wnXBOTg9XW3w96UmZ4XnNNa3JuerLulEYmcbiEuiSTER1NOfA/0XyozjJ9YqAor2d9G+roWtM6pEaARFz/RKwzOcOyWsSZ8kDGQ2gPrAYkub81G2o/mRykz6kGMeQ8ZE0idl3NZCUTgOnysflxL53M7PDnYqW+IkWq1Y5Otyp8UNIKi1NHh3a0q+TkA8ppdqYA95kMqit1FO2sFsWXZlG6UTqZ5HOpp81+inVrTZFvPVSUDUndTJtNylA4wDq5H8I58cBL6hnOi+1NkRavJEJoH9hQhQWn8kAdUq0rE63jvE3s56T+IqhsNi3Hq5kF0arFQBxPX7Ibt+xNphoLE48gXXxujawhadruvCYIWa0ty7mZrVfR26ph5p5bcOOn344P/9Vr0N8aR7lNkK3qgWzUrWSyDWBo4BFAewBolwHWz1pXrkVsS5qkyr9mh7GLIlNZ2+F8NSXwkyFYIGCqBnWTgQy7cxL8T5vD+HccWYK2ggQjBT7SLpCOMcrnM3Nh9edHoE7svOKbOZANmUXMLd6PdpvND5bk95Yu2kIO1WAA89mteMM7P4lHXvwabHvsk7CYK4cgW6EJ6cS8cXEZ//j8l+LD/+NNGFtqYqhq41Mbv5prYq5cw57ffCQwXEC70HD7NgJwtVZZtGMZhOFPLdYYCwr4wL9+Alddc63MweDAAF798pfiWRc9BflWE9mgiYxLRewOLrqU8i72qe4Q/QhjTjqMFvDBT1yJT33hGnlnAdmcXHG8ksFGH1VqirIJQgMn7tiMT/zL+1DOkM1G1qUGusIaw7ZPw8C/D7K5s5Mg23Qb+2++G4MrEchG+1Ds0WwgINtsOYeb54/jQzd/Hy9+zzsx0aMgW90FgsQ2d83/qLdC+0nqzsU9N9uhYSaBBdXdmvA88fUBX4N7g/JczeSwnMvjprvvwsGpKdGRvfUmdgbAX73ohdjabmJrroCi7Jk46Sq5A20NpPEmGc4CsmlN0dU+8XTRebFpy0VjskUWVJLkZfc0JpuBbHL+ylHU6d9G1+h/UT8yXTRkshnIlhywgWyK/rMmW9MV9h+VmiLJGkbhg5ziVUWhnTkYqeah0OOiWlr01+j3jvIptdTcy7tC4MvVKF1UjM0wzSK6Xtobe8a0Vvwnm2ha2BVkAtAwrSOD2SDAjUeP4v1f+QqmimUs57MiMnTc2AWj1Gri5LFdqFaWcXj8uIIOkacaTqCcleGm0GpAUqOl0cTGjRsxMTERM/Z0bjoRc4mttNo4YfduYZ3sO/SQE3bhRcmGlXbWzoiPlLc+k5E3Isrlnh4sLy2H41WnxKfxK2iiI1BgZde2reKMP3DgIMiUpJmkdqFt8vjutxz3bdu2YXziuBhdyWiJL0M0MkOH27X9Hh0ZwlB/H/YdPCCwks2vvqHL+w43kEuRRQsnjO2WDUY2Eo1EA35VAbrZdUatb2RQoRTyWWzatAmHHz4aUmv1is40B5sbHpR7d4+Jg/LQ0WPuULOikElY2d3N/bpcLonxxHQHMliSEe5OkE2d1Hy7jbGxMdlbD+4/KApLABsng5HRHmkXk0G+38T4cWF0UPnZM0xexHjxjH69TqM92zdtkRpn+/Y/5AyJOKMsOb9W821s505MTk5iaVnlLh7d84E9B2Zo/yjZN4MDfWA3wf0HD2o6mFtDW7sOEJGGbJv7ZI/Uczs6eRxBRsFo2x+dVKhIEdl+2Lp5C46Os68wgSBX0yEZofdQSBoue8fGRNYPOPkRg1Zk1e2m0OD2pD9oY6h/UJha/f190tnN9GhnwkyktPlolt0e27lD9Mm+AyoHMpvCLPTlXY0E/agRvWXLZhwZP+bqEiYM2RhTUPWsBTz4hM2jG4XpsO/AftFBUihVJioBQjmQQ4IDbWDPrp2ig2bmF9CmExfqK01fNDadgZ86XtVHPA82bdiIQw8/5J6nL+QbqXHnlvqyhb0n7kFlaUXW0oA9axCSnF8CCHROeV7Roak3atgwuhGTk9OhvtP9ETe6IoBNDZMTx3bJ2B48eAgtgnwSEDHdw38jEMp0JX/LANH0zBRKxbI49PY92TOudbt+P5InhjxyTWDHti1yblIfsJ6o7RPOsRlpAjEJs9zqRTWxfft2HD8+CTYFiHSrnuNRukIkH8KskjlqgzqaKbwH9h+S71MW3FuqpHnyQPmxLpAn7BkTeWfjDZmXFHk1WRWxCs9Pnp0ZbNu0GYePHQ07qVvQLP48lXVezL1JfVCrNvDQ4YdlTURnJj8x+VVZJtuuUlmWlD2eK/Z+sVQntx5uVWW81EF7du6Qc/nBgzyr1bCMVl/HZ/Jk78traRccn5yQzq9kVVuKZZIZ6g+f70gwZ8umTcIMe3D/PpGDtHPX7kdmHpeMhu2uHTslVZmdg2O2jJfeyOfReYu1tm+1MdjfJ6Uv9h1SOdC190bnzY+kUTqZ3Ltnt6SBH5uYdDYQ94pn+ySYsMZWE3ulDWzdvBlHx8dD/eOnC4aa0qVocT14DWWPOvrQQ4ed7rJ0NE2jNpPav572JNef2RnUexyz6HbnIPsgkNVfkr9RDgJg97Ydok/uP6j6Mpofs9cS0S4GioIAW7duxdHjxwR0SJtPf/192ePe3Di6QWza/fv1mQrqxPen7g8F6bg/ed3usZ2Yn53DDO2njO5pcULCSmH+U30nDygX89i4cQMOPXzYyUF8jykGbGVDlJnAk3nv7j2i7x4aP5qYH9OZ6SAW9V21uizvOjk1ETbWkKs8IChiZDh90AL27FYdvf/AoVAOYm+WAIVMB23YsAHTk5MCfDJ7xvRBpzKx32hWBOd215ZIRxNQpE6w/S8MtqzT861AU2tdUGVs2w7RB+zup9Z8sjtlfE3EX2pqWQUyC8m+PCj2kxes7gJ6yd508zO/sCSZKGp3JdhsqS8sK4xsJoPtW7bioSOH1f4hm8gVS4/rP9WBpi9pR3Nv7n9IdbRU1+K/3rXx+Vb5I1OPe5LNeyozU+hpVNE7exCH/v3fcO373oKh5jH0tOcck83t7DZBtiLa7UGMDDwC7VY/0C7+l0A2BbQU2CLYMjW3hK/f8C3cc+8D8g6/8bhH45kXPQ3lnDZIWQto+3VANrcjHYiRwfjUDL509XXYf/AAdu/ejRdefhlGB/qQ5ZySRRVj1EUyqzrKgh7e7wmysdFBdhELSw+g3ppCNqgAAX0JbdrTbDMVcAAz2e144Vveh+HfvBTLG09EJd+DWkbrxubZHKbexPalGg5ceTX+54XPwhN6hjFcaSBHXSRZSW1Ucg3Ml2o44YmnA/0ZtPIMGih5IbL34v6yYQnsWHnbnffi9Vf8JRrZAl78spfiLW95K+uH4OqrPoMnnft4FAlkUw85UMQHZHRv+hKbDpo4SE9ANOFaOfbcT+++H39wxVtRR1ka5QibXWywiIRhYAzTRslge9ufX4ELzz1TOo8K6zEFJIrkwvRvVI4o08gCMwEe/I87MVgtoFwnC56gnmPaZSBg2kQ5gy/tuwtfO3YQw089H8fLBSwTlMzF97npA56b9BcfPqw6OvTHHX6g9qkqFWZ+aB3GFkrlImrLVYyMDEuDSVs3S5/lGjWCHGrZADWW1ggCFOsNDFdX8IrzfhtPOmkvdmQzKDW1I+t6mh/4IJtWmFv9kwayGclLnxffB0mb6r8VZBtfWophggZY2aJLEXgadtC0oIGBqL6VMW/k/OtSu4PbfmGxIoBOsaCCI26j86TDtDSXnmYWnVAg6y2w29nQQF8I6skGMY8t7rmFs05FMscU1b4ycgTS2II3m8c4gA/9+zfxy4UFYbEtOwCRb5dvMKe8ga0bRkXwpufmJVKtTnX0fiJ4iXeloUhUmHXOCHwR4FMGlIviWAqTu1aWl8wFYSy0sGdsp0SnDhw6hHqW4EouLDwtRGSpyWbMAk2hYkt0pr9Nz0yKAU6n0zaJdZ+xGiKypnwRR1OlAT62das4cPcdOKCGgQO9QpDNzWYI2LnCv9u3b8WxieOo15R9wsYWsqZOijqdOFUapBLTgesf7MeBAwTZFOCMnOP4plEDkUvdwp7du7E4Ny/zKnnW3leToJX/M79ZyNFI3IgjR+iQey54gtnBceh66GF58gkniJF46MgRBToSQJAfSbXhUAmVSgUB2Vj/a3qGCshFoiwy7DupcqG+DUG2nbt2IBcA+w6qkei/azemjDpwo5icmBBWGdlPJp/+PCXHK8g8Wti2cbN0E3xwHwEdOepkPExv0o8PW6opyHnatXOnFAteNHA3LBKcVH6u1TJJXi7uM9DXi9GRERxwjqovA7bffCVK2WJNAx4KC4uLAvJyfNYxJ/7E+HjDtWk21cEZP+5AAM/ID1Pdozspvb2Fk/bsFmDmwENH5HnKBPCji/FurAJYtNtS0JjBhd6BfinwH759wslUVaBjVtlrYPeO7RJ1flAAL8dtc3LkIK8INJXIuEaDtmzZgmPj4woAyRijd7RDJ1pTS1dT42fzyIjUySPoLkA2jKFoMhAZPbovVX5O2LVdGmDMLFTEGGl3CTElXTOCKOVSAZs3jOIgQTbCCYwGSjobNVwUXBDWFRlSzZbo6BP3jGF5uYrDR8fBRixyyPNdV4kycbys3VWvrWDDhk2YIMgWAmOdTCQ7/yRRgMDe2C5JB2cghEaEyGwK28FYQTY/ArJNT6NYKEsBe91bnsOYAGlFV7OmR6uF7Vu3oVjM48H9B9BgRytvEpPRchsv5WfHjh04fvw4VursmRjXsbHdYemOziniu44ODAj4QIBXzv2EvlX5IQuODqMWJqZOIAjJIrHHqfOcLohq8SUd6nh9J9a22kqQ7YjuMe5t7W7qWBqsc2JMNjL9mg1p7EFHnmf1oSM0EhVk8wMwympRZiX3ls5ZG309JVQqKyHIZnsqdj44VRDNKwHeOk7YtVOydx88+LDIgQ/s6XeN6cx3tvdsYcumzTh2fFxANgbZOz+doIOAbC1g88YNEhUlAM5CwsjlHUvaA+hd0FI7lzKSDowRZJtRHS172tV4E/aOV/MzGdTgeg719AhATOfY5sWL00RGqutSKg4mg1NjY9I9+ujkpOqDjpSauH62IurKxGzKPI2Pj4dnbhRIiM+PsgrVfjph9xjazbqMtUmGMeeYNWrlkow0AiEzzxrE8Dm8jl0z5xYYce6XsiT+nuJ5GTkZPjNMn7tn2zaxaX954IDbI36R/M7VNWbqtu1bcOToUdQ7ykUYyK7XhvpHAsva1ZSgJ+vk7T94SFmUWbKpvXLy4WQpc5nrSH25e9eYdPCdmp0Te+3/MvcmYLZdRdnwe+bu03P3vTc3N3MCSYyEhECC5GPyCTIEDDNIUEBmEiACIcwyikhkkggfAnEIk37iEIRfRZQoigISDGMMZJ7v7blPn3mf73mrVu219jr7nO6L+v//+T7M7e6z9157rVq1qt56q4pgkDYxCAM1NmYfVOF7TgjItiQAJhEjNoeIWTomV8o41zWxIOUtd98dzY+eq3E6nDHkCOoxuEmQ7eDyvVGVT51jLxPeHuEzTzrueHmJn9xCm1blgI7ouN3G/UI7mgFD2sPU0Qoc2ntmkGX3fMcMSxIcvW+P2N833HSr0wd8tTA6n+0Qb/bTcUcdLQ0w6N/o3czesnIX+lw65ZZezn1N7gxT6wmy3XTrLal+t7cM96icQQRUye5xQQlmBt27fMidlz4oljtJlvni0vAO7D8Sd96lALgCT35uhtdE7WjKARmNt9yhdjT1kPozPqDmbU3Vn5wNBdm0nERzdQX1XgdLjbtx3affi3/4xLuw2LsD9cGq2Eupky4gGxurLWB+6r4YDJhSS5CNfudwDWVvC414e2dXkLFEefr6t76Dd77nt7FOX8tsq0Ef5zzgdLznbW/EVLWYAm2+3mtW/mKQLf/JZnMZi4pSw3TFMr513Q/w6+94dzqGAno4sG8PPvKBy7F/nmVCWJqkN7ZOdvhMtVc8yLbVuhmd7j0eZHPnPb/VLM5jpXIUHvPSd+I+T7kYq3PHolGeQLukrFyCbOwuemSjifW//iqeevSJeOpxP4O9zS6qAqjoewnIVu/ipIefBUz1kDCiGDQJDPWf7AFnc3eLZKxXcfkVH8Off/ErKExO49rvfg9FNqMaJNi85w68/zd+HZdc9CLUBr10LdTvjWc6BvGyfzeZSm1EaZxYQqtQxdN/5fm4Y7khNplkJwSNAewuKuM9lJI2zvyZk/Gx9/8mSknLNVNUxqNJu/m5+q4jQLbNCm78p2sx26qkIJv5eZ1SEa1yAffUq3j/v/4dbpibBM45E8tTk9gm4OVelXtWsYe+nCcnnXACmp0m7rjzbpEtHpimL1XHh+CcPwNZZ6zT6kojOZanMRvLmlHyfGFmiwQhJRBbRKXbx0y7iYcfexye/+hHC6ttVoi949lstmxZkI22Z75elzm0zCjHrmPwl5lTBAd3m0nJd2fjA89kU20XU2zCn+3flNcMk+32tbWM+NnChS2d1fEtYn1LC5YbPTsjlsHpF4JQHNp2U+s+lR1tkQI/CpSTHOiBGqo80AlYTE9qvnX4iTdNCiy4sW5YgU+ytNiqtljCDw8ewmf+8atYq9bQJIXeobS0VHg/siSOOrBfwJV7lumEUYX56bFnDIFsZCKVmdLYxp49ZEkckkKN6uwOf0TQJX1TneoTjj9OnIobb1XGggBraeMDD7KJIeIil3QyLBLPQ15ZEswZ1sNaomYucmBGtXQ1E4djgH1Li7Imd9xNg9Yd6ARWyPxwkU5Rdu4+XDr+myDixsYautatzdIc3TQZmSDN/nanSpnMlckaapMTwnwRB1XeNTiog+LnaQF/RpwXZsXw4juK0rN1c+PLHhrOsHBpyYzAkSbK7onqLOhAS1Z4NbXddQtJ+mRhgJlJTfdstDuOyeYKyKZKUFSj33ZuPkrlglwn6T1MfzJAxlk/WuBTmUk6NToerifTFWhENVrtAFzRt8tr6W6HUbVG2XMR2LCgbNA50Nd4c9wW1wiCCpMARqPZiphsxvRTCfa4skYemHrJFAsqUX01pbPrd4MaW2lRWl1nSf8tFzFRmZSi3NYimjcxdlC8v8hyYCcadqIkuMu6IurSZdlE4lRbN0rXUMXuxf1tjAUBcIw5ZGN2EWZT0NyPBBGOWFpEP0lw7/IK2Ku6J/6Bl1kZg6RjKL3dmFvTE5MSiZ2Yqov+k73Jd7RW2WGamkXwmGqTJDhw5H5US2XcfNut6LqOfQbYS2RV9FVgJEh6RiIg4p1kA0UAm0qQOv3ZDw9Aboo+jljag9npGfz4lpskaidjHREuMgdXWCTHHY3VtTWsbGzrSruaQjFzNw/kJci2Z88Sbr/9dgxYmJiHc0HT5mW+QleM70vwiYDO8SeIvJLJZmdTFgDwIJY1SuFY6UR12k2QuUCQzYV7gm6CfnYcN0Ud+QQ46bjjZN5/chsBcDefUfHmcG7tvGJxWNbimnAgWxqtTZ0qt7+DtVEWQIKjDxyJiWpN1kTcK1foVzeZW/+MPtJdQXCFQEWr20kj1/Z9z9bSdNGUjeeAtqW5GQXZyJJIU+XDN7MIoAOaHehOkI1FteXcFD0bg0ajjFplbB91xH7ccdedwXXWyMGax/g6IeKoJn3c9/gTxRC6lUw2uhcUEQnWecE1uSBjXA3HRBo7NLeUybayvpYa8Rr0MSPXj9/2iDiqRx+NUrmIG4QtU5RnjvqITeFqIxpDi4CPy1TOXhYAtmZKiWvVH+DII/YJyEYmm4GJBijH6dSqGxKwzPgxRx0tJT64LrmprW4Eyjx06+rkYG6qLmc9WaYWDMvVBwLmKHAiQMeJxzkm23Ka1iQzOgYAlyCKpP52cWD/ftx5NwNiYfkKn25sGozPkvnlM0/g3kzwEwYMBXR3skkggKxByW4IFqqgwPmiMNnWUa9Pg3WuMvs3YFrK8J2DqE7KAMcfOCDM8RtuuSX3PUP7VOypvkbfDxxQNnXHMdkMsIrTVjLXc34cy3RuesaDSGngRQE11ZcB8GpB3OM1E4CBY4XEd274okytRLqykSkvbFFXipzBkEz2SDhxwmQb4L7HaSbArXff7QDT/P0fM1dYVoaNPljTlnpTda2dX+F/Daxzpx2DscceJ/vtJ7cq8KkAeHY/Z4KwjunC84A2O+3hVkdT1jV+P7y5tZ6fyTtwzP59qNcm8J+3hM+0EauNYj+JTcuUMhRwzDHHSMYLU4fD83q4+6GNn8/Urp4Enqi7bhYmm614EAhO2To6Tr6FBClPPBFrmxu49+AyisWyBI3k/Mw55z1opumPfAqDPnfezSCeroO/zq+tD0o40P344xVku/0ulzGj8kd/QLZSsL5aO1r1Pf3MLde0jCDbRL+Lve1D+P7nPoTPvucSnDC1gXqyghJY68rJPEG2pI5SaQkzU/dxnUUrADuOjkwXHe2si7wz3Q4VfPdHP8Yll74e232CBxpko7z0mfo96OKZTzwfr3zp81EadLS0kWOuxjbX4YBswjqTFFuhC+CG2+7ES155KbbaffRoP0haNlmpPTz49NPwvne/DVUBlyhjlLvR72a7Spj+lCuy2coNNFq3oNW5C8VCQ+u0ubXm+UqQ7a5kH85/2Ttx1nNei3uqe4TJ1qXOTQpsf4Bqr4f99Au+cS1OWGng1Q99NPY1e5josfsoWd4JWiWCbH2c9LAzgGl2FWUAxNt9Km/ZM5xrQbCzW6zgZa9+A6790U0o1qbw7/9xndYUKwxw76034lEPezAufuGv4sKnXCDrQjaZeNQRyGb2SZay4RVZDLIRCO4VgG6hhis+eRU+/adfQLdYFWxBRjsE4qn+LEoThDb+4CMfwKnHHyWAJlNZ6WOqn+RIKga6WcDddcOVnUYm20YZN37tOwKy1fmzkHR07wrIVini7noFr/3TT6F27lnYOukYHJqsoeUaH8hec7uA11EfnHDi8Wh3OrjtzjtVX7o9Gep2I1LZvuROZ7mV1nZTszTWVp3fl9WVWbBf7Zipfg9nHbEfjz7jDDz8xBNQT1i3TgO1o5hphwuyxaAX9+p/BWTz3UVHg2waGNfO6vzw3Q+trIu/KY0PRqWLhmktvH23l2BtfUUiTEIfzhEqL6K6nGpsa0FbLgydHEsZy1g0wQ8+aloQ4KCx1RRjT6En/9A8obZr6fAzVc/SRUlGbRUL+Muv/gN+cM9BbFe4YdgxxAuGGO5IsGfPohgHm5sNrVM2gqHjlaUqMoI5BFVmpufEyFRAzB9gMchhhhudQEam6ECSfWcgWciWsemx9CvpbMZUSNLbWVumrPWttDW4Hoo0Ki06zN9nIk0D3Si8j6VJ2HhTo48k4QCoINBBfkmtPqk1mPquhphpr5yaSDLuoJ4En0fwSa53CsIbPepUicSETpK8pwJefEdzKgyRDuUoz1jggU5HlfMUKg9hHtIAd7vbwET+jvNG1gv/ze514VGV54RlHB0eiv2+MOisa6warPpRhyWMVHvnkWAZwR06x56GrAOU+XLglRimMt86MkmD62q+vz5jGBiO0xvtnnQUuCaNza10LmROXCQ/bWjiakYJx2hANsiURH1ZV0sUC53bQNHo71xrY/6edGNpJd1HrVxBfWJKmF4cKUEvi4LYesi9XOc/mb8BsLRnAa1mB5vOIVLAIlTP4Ur5vc3fci0I1lLhGl1cZdCu0e97JqbO5R520BkMsLy8qu8ZAGzys3tPBdmIwynoVp+cFkZHCIDLF9KabaON26WFOZkrGv7DTBB5SrrWYQ1zpvmRmaGP0Ro5UkJEIlguKiVGgUaXwg+BaOpnzk8IIvrvWGRfHTTVZwNMz9RF9gi42nWyzkHHJd13en2/r04Gv8P/UebZfCM0gsMUYtFbXCNXyJ0GodWC4HO5HvKVETVlbC+YsZD0tWOw1WQLna6sYeDe3DlV1bIW8O702ikT0nSm7aU8/UOdx3EqFKGFn/k9+5lzqCCtWw+ulzhxrMOlzTI6XbKGFdTn9ZJyk9Y8cw6ziXHCbpuaNi7rYeucNoTIMrEtcqlBBwW8+NwOnU2nbyRS6e6fuIPEfjZJZKMgnn9tV28z3f+6gGm3PqtBlwLpbj9Ms3xDs+nrOwZNO2J9JzqabNG5eXT7PWw1tjUw5+qKet2R7bxKChnXjDLXbnYEuGpsb2fA5PA80vVyqWGOObVXiqOzG+FqWoMks5GiH8QhLw7EFuHesjStfPslC4Qb2ErmL/emgg50uoI6mdFZaWco7bM9C4vYam7L2UeQLTxX5Tx3TnY4ZP6Of2PWAXUX0ylFL0blLlL7UMbi0pcHfbD7PJ+33mio7hrKcMjqW3s2n8lzk+ABzwWONa5XFAICBL7NeVpaXJDniMHvUrti0MqCDGZDcaZZB5AAZHWijl67I+fQMOhlIIcLTrmg4+LsLErlirCRQkasncnZGmvKUuZndpblA1RHDwPR+lvR35E9xfetT01KcOvQ8oqAu9Icwq2h2Wqx08h9QmeITUm2WxpoFLl253kK1kblD9J1KRSENcW5zZS+CMYna9V3AVnn0O5ZWhK9JzatMY1FUWYdfwPZTH+r7ulgdmpazvlUx8b2ZQp86uxzr2jjJ7X9CWnaeob2Vt5enZqZxub6hthBMp/C0A29jeCqgHnMb8zNzErQcHmFjA6tmaWfrNvo31N1EOWctrfWLxz+fnacBM7VaOR9mC1B2WWw2oNs9rzQzdQwkp4nWrqA6bB8btrMK56QCAUyfc+6bhwzdZisCfef1BR1MIx7rBB7wmcuzYtsqB6x84uEBq0JTetavMXwIAakvMJ2syHv2WtuodbvYXyYLNgAACAASURBVL67iq/+wXvxhuc+Gufcd0pANgJBBNpFflh7bTCJSmUvpiZPHAOy7QJ8cmmiZLBt9wt4wUWvwo9vI2O6jHMe+lC857feiyOPPho/uPZavPbXLsZdN/8Ef/CxD+M+x+xFiTbOyLpRWf0Xg24huGP7pl+ooI0qXnrJpfjeDTcp66hQxpve8lb80rOewZwD/PEfXomFiRIe9qDTJS3R0lb98saAcWowqI/m0kWb7VvRNJCNv3NMeDLpCLJ9944iLvvgZ/GYl/w6VsoLaJerMh7ag9Q1BG9mW21UbrwN1332z/C+Z78YexodTPUKkjJK/SY12WpdnPSw+wPM6C0T2NbxpGLg/EAGe01XEmRrF2t47osvxg23H0S7UMYFT3wy3vDmN6Hf6eINr30N/vVfviostg/91rvxwPudykpyKEkpjJ3XPE83hPPHs4W4wfdvvA0vfPlr0CnUNKtBzlJ/vprNKiU9BkyV7eI5T7kAF73wl2VtCPyNCqqkWS0xyLZawI1f/65nsrm0BgPZmuUC7iwBv/aJj+KC112Cgwt1rE4W0SJInKmTqwAwG58sLs5Lfc/1tU3PRhNVpOVcZN6lNrzqEPkTWWkVso1bYtPQxwk/qQ0c7efSgOnEXRw9PYMD9Tqe8tCHYsLZcQqy5dsFeSCbcLVGZE56z1flnUEaAdmqo3sCGLFC5M/5c2Rty/m1uYU9iwspA87e1WtbH2z+qUE2E3wWQqaiZITJDjUDSty6uE2SnSwKIKPFBHUYpfLgyKgQsAIf3NQ8EAiyLdLptOoyY8E93aQcwcrKagqy0dlosyMdBthCAR3Js9YJFdDDkbU5cTzyuv0uJkrqVI3amllzWO+xJaw77XyYf+TFR6d+r+c2XYXRXPeV+P7q0qqpaPfmd1lvZao+KWRo+04sCHnKoyvpFKwTMfxX/spWh//WyiY6FzxUG80GZianIy6G24QBpTK+81a7jSkWm97l/JjQ8/nNdhf1WiV9f45HNsQYzci/rTe3MO3GGr5qfH1oGvE96bzRmZuojO9cZ3Ou8KCOZ31rA7PTs5nYWSwPecNu97uizAjQ5X3C9Q3/zWdubm0KEyn+ZE2uLN2Vf2t0W6hWqsJ8MHkP5ylUQPZM2zvN9jbqtbqw78SRjtbD1idVPm7dt1pNTE1MOu7X8JvmrandmwBk3prkjdmez3WxfcK3DGXbZGyUGJHHSDmoFhmfz8ZD8yA92y/8G+vVzTh9EIKsfFa4v8M55t+6jHSVPAwzRsRV57r7cV0a7ZZE1sM9ZvooXA+fnKLXs7FIlazG6GHxuPPka7vdBEGSneYyvJbP3G62MDlZ0yLika61vcT34FhNJlQHJcJoZJRIP9nIpz0n1t38ebOxidmpGXleKGf2/Hi/2O+tYHSl7JjCwX6P1zOcB9lj29uYqdcz8xO7YvHz+eVmq41ypYhKyeuDvP1s8mM6iMxLYYBPTWXe0Z/X4tbEXEEZH51xdgRkEMI+oXymoGVmkypAQqZxnZ1JrTtxynINmLjupgag8LwmJZ+gfTlgL1lZCNffYigSzXelEcRmAJWgg2EeaGoggOwD18Rlc2NDas/FaSr+pZ2R5qwEs3kICFuwSIIDbiFDWyjeI+qUarBxZp4Aupv9MJUtKl+QBtkGfTQbdDYnHUCXc2DnKAgzimVuZ4fPhdC5C8E3gXsHuiYz7NgW1My0+QvnKA16yS+pK/va+MfJu9173PzoxtCIM9ckvUaagGRPAwF8XdqLvQMdLH6vXNPGP3K9SzdOU0QlyENnyAf+eA1LmTClX6Q9D/kM5lYTpKUiFVrNpoAyAszwmTtUiUlttkEie2x6anrsFXmrTPYAAfRSWU/ccGbis9d0vuyTfk/0e50y5M5g+77dIywOEd5XOsVOTObas6MkUc7APv/XRSXV0X4i4/Mu1p88Nynvee8Ui3p4lvPcZEyBeiQ8L+z+8bUBzCAdcck+Dz+7eX6v10WFncDdhaNsl/jZcv6xCU/VLK/s/NjYvBZ2vgIJA90m6hWe8RpgyvuEaxPanqzTySDnbrSI3Vvsb+dnxOfWTs/ntb1+D7WSa+gWwY9555moA2cfTE9OiG/DNMh5NHHF216GI0qH8EuPPR31wTIKaGu6o4CibHowiXJ5H6brJziQjemiXB1LF90d2GLMKQJIX/q7f8S73ncFuoUKpucWcM0/fw31We3cTbTx+u9+B099wuPw9Cc8Bq+56AUKpIwEdnYA2Zx+MoJH36VI/u1X/xVvf8/7pf4Z0xaf/cvPwdve8S639D2g18ZnP3YFHv/Ih6BqQE7Ge90FyFZsoNW5HdvtO1EqbGp3UQFZmD/A8koL+Mt//DG+e/cAb3jfVVjDFCGs1Ge1pNwplh/pAb942ll45zOegxNLdUx3EpTJ5mVjOIJs1RZOOvf+wHwJg4o1PApID27sYbqmgWwvuOgSfP/muzRd0xFhBESTdGrI/B+5OIcrP/oh7JmuSQOCYdBxxMYZ+eui1BRksKqFEp5/8avxnzffKQCjPjWcX0uN1awfgmynHr1fQFiCfsWEPETdSdm6vv7nUlAbpNgtu8YH38Nss4yJfglF93faY91yCa1SCf/24x/j7374Q3z46r9AexFYnQA2qkCTbLe05ZC+oOm2XlqPNfv72F+NfzYdvdtZNDu+JLXvEywS9OKsMbMnYLKl+oB71nWVFSCx19fu40uLDguKPQYbiS8pYFiQ7wmgXVTlee7+BHEtHd/QHrXpimh3mS66pd1FDS1KMyLiU8WDxNQdxJ/IZKNPVdhw3UVHTZYc5vKS2t1h354lZRu5zpjjJllLKTsmW12ZEta6Nu86m2AlSZSE0UOklBEq6y66Uy6uTqy+JJHWarmkDQTY4YZItBT5l2oynt4XCF2j05ZI2sL0TCqI4cGSd6iYwXPP8iEHQqrTuJtDWpywVlOMcNaKCYU579/hvDEZcXl1HUsL83KEhMZL3iFqThjvsb61LYg0gav4E19rhqVs6CQRY3jPPNmF4z/xXK1srEtkip3o4mtDZz5UVzykKeyswcTafKYghp3/fCT80OqqGO7Vkqq1+LmMo+n7eXOG3yEoQ3BlZnpq7EtmVasCkqzBpBtz+HnxzcI129zelkgsQVOVHXOGh4dga8K/2JoszM87yR5+y1F0+bXNTWEG1SsqB6NMkHRvOiej3e+h0djEwqyyTLWtgb5NnlyERi8LMBMAqFWycz7KYLO3ZypHq9MEU2biZ/DnEKiwvWd7k5FmRmLLwgAYBsFHLfJWsy3A8uykU9Duizb//C+fIbWQAsenPUhEX5JNYnJgf49X1WTAxrqx3ZCOcAaWhWMbZZTyO61+T/Ymm25wZsPxhLpEx6ufFBhe35RAyER1GEzMe779rtnri9O4yFqdwRft33kSbO9waGUNc/MzYHBhlMzYO4TjJ+AurOEp7xSN00X2PHIuV1ZX5DyhBoqBNg4/lkF7/kazJc779EQ2SGDXhM8P79EZQI2DBe5N/wnfx3Sa/ZXXc97WtxqyHuzAOkpHx+OVAEHSFyY2i0aHTlp4j/j5Jgsrm5vC8Jp0nZzz9kUsP7wX5YDAHgvm8xM77eE6el2i+nJ5bVXY3JWQlhk9OO/6RrstOjoMbMX7I15Tk/eVtXUszs1JDcxw3kfpAftao6mM6PqEBl92ep59h7K3uromZ3U4P6OeZ7/n/JDRQxmosfZM8AnPjlCGbEydXiLXzs8qqGzvEK+9AFfuvqb/V9c3hE1Elk78zHGyyPQT2m1zUyoH9vHPzM4Yf9L0fW2QxbOaYJiUFMlNa3TGbEAblTISbF7lAhoyF8aUt05/NKYlndhH5Sk7a1tbAkKS2Rtyl0Jwz1hIvK+xo7YbTdFbNScHHH9+cRA3A2687YS2TBOzMzP6jo6xOdxIx8+7pXeSgUQbmnabyFUAQI4DMQmsdBikrNf1lHbpWBySMZGksVh2qOIAbm0qG5tpaZn1dPW+WENT51vHayB8r9sXHc06OOF6pPLgxCBl3Qfrud7YEAclBH/jdK8sA4jZG5r5wms4P3ZtWmMox7iwRxLIN4BXPBYHxNu4M/IfHTQsW8Dnscu2fD+4Vidk+MEy7wOIbzM9M7VjpzyVETe/XBMy5CcnBUxMHcMMjdqfuiq7qrH5bzJbqd815dXeLLb6vLYQ5jTZICvrcm4amy7dLXIT/zxj0lrjGjrHEqyms+lLcbsHu+dKTStfT9Ma50g3wYV5qSlHv3FisI1rvvBH+MZXPo03XnQBJrGMIhquphj3QxWQdNG9mJkyJlseyDYcHg3xdfMhBdQpVXDxqzQ9kR0lzzn3Ibjqs59z86n1Y8nyO/t+p6GWtPEXn/0DTJVZC9Eyr/RZMWMts5nkhxg0UO5VUhQuFl74isvwg5/cIqmrTGH98BUfwWPPf4JjhnIMXXzl6s/j2MVpHLU4gwqBHGGi51v0fjzaKEUachQ3h0E26SRLUL+OVmEBH7jyKzjpQY/Fk37lEnSKUwoyWfdvl/pXTRJMdRJc/qrLcGCji8fd7yzMdQaSMkpZ6Zb62Jzo4LizTwEWqxjUXNODYKyCL7guuHqVpYvW8IrL3oR/+94NKcgWziUZhIV+F7VBH+c99MF4x5te49JGfVOKVM/ldoHV+YobRFhGG9NDyWb7/Je+gvd9+GMCepLdKCdo2rxRmcvahGKAStLBZKGHL//VX6BSiAHYrN9qpRuM+SxlhTpl4FAXt37zh5hqlVHrlUFmmGz5YgEddksvlvCnf/n/YGWth/33ORkPf+qTcN/zfg7JgSI2J4FWhWmliuVQm/DS7VZHCEUzDIxG9kHsH4T2AUdM+2lBagDqZ5z9bfPNe9JXqLAe28SEzpFrIDO0H4x+7MrWMFAk+sCRvIzZm3edNbcw5ruBbMzWEaa+GJN6XosXECim9KwfFMSO4ZlLX14/aSXG4e3rdL92AFaS144gW5oq6NBEps1xYg1k00NvNAiQCjJKUrNnsj4haXtG8R9V7yc1wAtFMQxoJC4JoOOMo122UGVOLDv7TQgrKDh0UmuPRbpV6MxYkfpxraZEyEkDV0HTEY0Kcsr1rC3WHwi4QkeekW6NfIcH7LBbY53xeNjSSOCikGOndVzcsroHx8/ntd1+X2j8LIirNdiMrq5zFRqH9jfW0GLx5Y31TakpMlUjeODHac8xlW/GiqUOkdHBWlp7FxajOckaE2mE3xkdYdowQR3WyPGwoBdedySlhgfTIprtNjrNjjjkNqd8XxNonSk7zHxsk2O499AhSXeolsuyJlnloemn6UeUpP7E7nNk+83NUAEZfTY7v/FOszVZFeBzTuQgLfAaaaHsoa5/tDTjqam60M1FLqPi6hELV9gNBCHX1zfB+k/W7U9klu+WU2g/VIksiMz14N70NZp82kyc1iVsBXYb7vRkvGxmwU8YeQnnxYxOYxjQuOQ+mZ6eFZBN5987Pv799PfediyIHJAlMTunDkpotA2Drp56zmcy1Yp7k3Iw/nlejji3mywaPuhhXliCZlB6pyJeD9EYrN3QT4T5y5Q2GuDpeouz4pkW0iJddIXr7gPI/iKTyJyi2AC079uzOIfs9EWnhqlITOnP6h7TX3nMGw1bWEr/ZI1OkV+P7PEZrocGK9rtrtTIW5yf0zRUd9zGRmX8M6/lmtCpppNiQZRhJgqNbxpIfn4IuJO9whp9Xj/rHvLzafpTfy8Ga5JIKtHCwjyqjqk1rFdDo8dfu9nYFoOaBZn5nqwpIw6cdV9K9bVJv86rnpurEoHTDo4yyjTdNm8/23i5lrWK0dyVeWydDi0EavNl+5TpQ2SAk4lEp4gswTy+b8xkMqCDYxWQrULWeXb/5Z0Tdoa1OgoeENAxppHXyu61IyRAzk7Wrzi4gnkCXkyP5Xjd9wwU4dXeydZ55XUN7k2mp0id2MCZkFQdRig1qyB0M8TITFwghPMTggc5SIWWXNDFpaHNeWVdNTLv0ju759nKx24Nn0k5oB20dw/3pgOKcoy8oCCUk2dNtZqs1SVNTMqLybngZClYyDjgw7OajWIk4GP2WtC92+yDeH54GlNHc14ZpDycDzvCt9ptWU8Lxsr6uZuk6Wdu/OZI0f45tLysZzXPhRxQJPPLAFRgPTW1n+rOaI/WPMeZ4nh4vgvAu7go5T6sCUP4vmYHCSBvTh/PhY0tYbGRiTvKNoznjXuz1esKoLNv0QWrne0Vdw8fqlJTLGBldV3AFTZD0TMgf1+lB6PbJ6227k0G4fQ6v+KxGIWuPsd70OwnAldShN/vB7mXAy79Qa021HazKefRrNhPO5AERa+pPHM/s5nX4sIe6cwZz23eXJse2dqkji5IAE8/SgYY9+E7dnt04DawRJZE5OjnXRviWesbW8IunJygA5e1J8P1kYoHae3jIjrCktgU2csSB7Jgi+yPhPfVHcT0p5WVNQHAa1UW+u85GyrfzRVA1RU0b2y31LeZJ+jOVGPLm3HnEW1O1+XXlwtK0OsPUgCcdbXVUdXU2hDESVVRem4URQ40WM0mBCxy7mc0lR1XfsLOU1nPpCDpsJRZAhW0a8vJNm674du49KKn4OO//UrUcC/KYGC6o6fcoIpkUEelGNdko80Xa0cbhwNHg3Hx+dIOoFjBHSubeOov/yramBAG2YGjjsE1X/snDcqLUk2wcs89OPecs6WT5Iff+3acfb9ThD2lNs3hgGwqs/ohqMRutWX88Obb8LyXvRqdQgUDAXVKeM1rXoOXXfwKte85qf0+Pv6h96Ha28JTz/8FVJMOytLc5PBBtlb7ThSMySZzwQL/U2hiCZf8+ifwqjd/CCef+Qj0CjVtPCV1rFUuOBS+d60HXPvlf8Cf/Nb7ccmTL8Rie4B6V1P8e6U+tmtdHHXmfYD9ExjUOM4RsuTEOqzJ9hvvvwJXf/kadEu1tDOv6SX6TZwL1voig+zdb30dHvGQB0oDGEnTDKyBIUDc6QxZhagLq6X2y1leLGGtOcBTL3weNto9bbISyJeQDlxDqPKgj6W5Kbzkeb+MX3zMeTmsughkc4VDbJ8UBiUU2kXg7m3cfu2NmGqXUO3Tl9X5lm7Rwias4AOXX4EzjjkDE9V5tIpFTJ18JB73ymdhcMwcVid72Cp30StTptSH6yV9yQSg/jIdJM3HUoBYJdHwLpsXXkt/gf6Ur8/s9JbY1Ya3hOeF7rNuV4OUxGVCXRAGUXwHWKfFXbkB1pO0JphSM1tKSujGtfNTf+d1jJxFrZYQe9Qfd7sr1ENOdotOt6leU9Cfvg3tYcNTaIPrx8l7aoa54Ixj/m8xQO6CU7tmsnW7TBfdiEA2rkBOVzfX2UhzyhVkq08qk80XqXRKL67RkM6PcxYaDSyx1gL9GRrM/EfwCXObPUCnhecIstFZkEVPHPIb5f7qgenQaxQzIJuquvgzrDTlPZOCtMamA0cHWUG27AYygQ0VqTryW+J01euT3hFzThwXXsdvi+gPh06vJwY40V06U3yeFmt1TMMU4OIh5eokSYFDdordQrlawTSLRo4xRswIppCJU90nS2JTigZ7p9G/a2iA+JnTinc8NAkc1GpVRbEFSNL3y0KQftb5Z4IrzSa7wTFtWNzlNHIaG4nepVRjj+xCGu66qfMPHBunvSsVaqOxLUX9Z6enXVdW7T4azq+upz+k+bxOksh7cn7IRhqWgewY1EnW2irscEaDSMGVfANx2LdiF5SesiQoB25DeN8rBh+9VPNe3NPcl0zjlfdJI59OwbnIbuh/Ut7NSGSXUH4sEp7j+6lKcoWEKXt04GZmZoP0RP+u/noHcaeHbEHS0Qiyzc0ZAD56jjLjRREHl5exOL+ggJcIswMxU6U5HEnkuAmuMNo+V592DoXrfinU97AOQ1iovSggGwEL6i7KgT6vr/W4mHrq6kMN1YQjg2lzQ1IEKQcWPclfT61xYhpMawhspKC7dpBzR4JzssWADZgM1HCUEBYAVyYb01dCfZOt5xjub17XbnccyEZj2OtSq1Ghezz2dKiDqKOXpcNfpcLInKslKc0PQhDS9JnuZ8oP9QFrAZKpnK2ck7e/bVQKii2vKthaK7kGEmNicLa3edfNhtYHmuaaSOF0nddR8q7zWlCQbXUVe/cQZLO18EZI3n7WWSyIM04DaGKCtUz5S3XiQuMwvN6cA8oBdYmAB6kjFcpBqAP8nAkDfG1NQbZyNfBwvb41rWDvLsZnkXuzLc1lFuZnBRSVoI8LhPin2Xv7u3DM9x5axoIEQph2FTIj/Nj8flZ55blJ4IDvKimGItNefymTgkaerwtm4JwA4NTRi4tSm8QAab1z9sTP6pFCBmQLi0sbcyO0Fmz0fMdutyeOqtW09XslhHG8XNg46FTzuonqhARDwvkJWSrhcxV0H2h3rEZDGbxhmnzEEgjPvzASq5kAGpwK113/nW8ZtTod2Z/zwZp4/R/vTz8L/AtrUArLtFRKnbbwvbLQmXeXFGRjR8IpZ3cJjK37M6rxGt7PdPSCs5/yItW2/vZfkz0WZVeQjWuS/17y3uZ8yl6AgGzU0QTZwhQmVeP+DMp03HbyLntTQDYydmjThXp1+PwyeaeOFgCcTHe3T8IVDVcyfk+em9xftJ/yq5Sp3tb3dI2sigUplcAUcrGfXMA5O09+7RVI0nvQ5lpZX8XCLIPVwwXFh6VOpYL6gDqPesecIp3R0SibXUcwkPqADRAkLukC1KF9O2pfr21sio5mTco4sJVtQuFBMtGXHbWj9yzORUBgEBRx9ZUtEMz/sivtKkG26WlxHMd9wiA7nUI2WZAgpTBbRVu6Q0Frnlrt03B3q7XNmrRKIOAzpXlT2pjNjyCGsbgmW6x5mSSO2eqhCHFkA8/aahDyeXxP+hmyJjzDJD2cZ24LpWQdj3jQ8fjk71yKpXoDlcJG2vxAQbZJlEt7MFsPGx/EINvYaUsBLnay/MuvXIPffN+H0SnWBNziG7z4ZS/FZZddxoGis93Ayy++CP/4918RUOeFz34aXvDsZ6DiUkbtSbutCebTBxVk6xSr+ORVf4xPfubzjjVF5Lkkts+nPvsZnHbaaZKy+v3r/gMvePYz8eD7n4p3vem1qPW7LpFz2F8d0qlseiBMtgaanVvQbt+FQqEh6aLS2GvAd5/FZncev/Tid+LL//KfmJg5gN6gmtY1t7Xn3uH/KglQ2Wziggecgzc/98U4tjCBqY42dOoXEzSrXRzxs8eheOwsBhO0i/Xc93pv2Jbj/HM+Pv1nX8CHP3GVNEFQviD3jNpzYh9JEJR4QRf7F6bxRx//XSzVK9Id3HSu7fHh+sMOC4hAtrC+qIyjUMbvfPRK/MkXviRykZZ3IElGmvIkuP/9TsP5v/DzOO8RD8WUlDpit9G4PlyIEbDZjzVWUd1HkA2dIvo3b+DuH9yKqU4JFSJrgkQRMJOdgdtvO4gvfu6LOPfAA1HtVKUT9Ealj/axM3jCm18GnL4HmAM6FaBbIlCYYKvdFN8xtaPFX9Bzc1iXudO3qP4mQTYjr1jQmHafz59R30R0OneNM1Rpj/AzKz6uJziFdpa3F8zqKAjQT3uY9iWHSJ1gTeTC78e+BvcQySAM5Av+5M6/8HlydrmW72ZPq+3eEzyIZZjGnSPx2cB7bGxoZhB9m92DbJ1EOtMwIi9K2ACLHUG2IlbXGIGLQDY3shhN9kdiUQqrU0kbyKarn918O4FskppoObjh9UEh1fAY3mq1xXCnkWiLN6SUwlQsx/RjMWIeRAqyOTJ1mqoQHD/yff+hUqHg8RtqHISbjt9zStIdPlKIUFdAkGgaXuIsSMqFWM+qbMzAs3l2/+X1dDzWNzZRYXFjV8/Gg7/x84M01EIJTTpwG14O4pa4o0waAVtXVzE1TZCtJt3hwo9nUbnnBekHZGY0t1uYX5iTfq+6Lg6Eid4vZWC6hhXGZBOQbWQypM6zbDBxzrTbpqSkzZBd6NOj0+CxDd7Yb4zSUQElCh6wQDZZEum85hTu5S3S+aJSlKLzRXEWxnVcSR8ta1wSZ4os0zRfPWg2EYNW6Zy7ca85kG2SckBDN8rLUEdVW9JzrKLEaCQ6tsxeich7psnQ/Mhi6TxQ9ji3VNBkbdJJGSU/aSF7V5eH8kNHodVti0M+qhVz/HyeRSQcHVxekdTNsqR1xKBudofb/pIoSKMpRdXngui41AqwwtEmf2HhaNbR6CpLgkUztfFIfnca268+ckyQbRNVgmxTk2n0d1Q6kYJmfRRK2lCEYNkRe/cqIBPIVxjn1mLufv9wTZZXCa7UBWSTOG7KttES+2kNiLSZi+qJNru9NhpYdGlwYQBBp8bra8+cUR3Evcm1rFRKKdMm7cbLZ7oIPNfU3oVjJeW830vEOPBJ/+45EXPTny9F9JMBDq0uy3nCvSlg45gURZF3Z2xtbBFkA2an62nAwzoKxRwCF1uTt+/1E5ED3ZsFz1B1chPLq7wrDQhXo6paqyi4khMgyIvE8nqm6HC8lD2tSO6cqJDWn1PonGvCgv48h2ppLSUz0oeDaTo/GvUnyEYQnOk9GtE2eXdBiFAO7N3dtQRXFucWpGtnmK4l90mDBs6ItjbzhbKw3MWBm5lOWTZmeGXkPXoez801pjvMqSPPEcYBmEwjDVFwKi8bmxoImZ7SGnsi39F+Mv0h+t3JY7PdE6daMwHUfhJdakZtjjyY/C3z3CQALo68twfk6eZY2Pli+pIMnU4P7LJOm4TOjelxkZu0ko7q52x3rCIOrbDMgoJsmZop1oQkUJlhcLPR7Dj7SevADen3qHurXUt5ZxMBMmLlXHCAstcHgR4Jn82zutEQ8J3AQ8YudcxPWw/dL77qLeWA70kGUyVtBJOd37iLr3U3ZyZAuVIK7CdvN5m+0n2sbyhgLwOGzn7a54JTMj+B/Hj7xb+k7THphDoxAbKNFV/Ta3WeLSjlxpH+XBwKUnpAzz8jxetS+5ROPm2ZFQeyKilMKAAAIABJREFUUQ7cWePO8/T9bPwOaGM0immJTPExByXdX6H8SNdEa2alTiMZ2QzCUUdLg6+UBZe1+8OgrM0P2QNkGjAQ4vHH4fUMA0USGBWncV3kQIMDQdtlt8ezQWCdN17Lci3cl3ym6T2bVdtnNt82X/QA2t1E9IH6U3EQw62tvLwHMSmLdKqFZSr1fnz6uNdXw+CEvm8RrWYbzU7L2U82SrV7QzBZHhvoI4734PKa6JGKixQJgyWQbymYIYKvz7fO1AxScl7oVCtYGK2j1V108qqBbs3S8SCbjoedO8lce/mLnoyHn7kXP3/uiahgDcVCU/e9A9lKxUXMSXfRWa3TNrB5yoNoA2Xi/qmpgQpwXf67n8CffenL6PLepaJ0XefnwDFHS7dWgltrq6soCnOqg4effQZ+8+1vxIRjTqkAD3e3HH6q/40yeYroBt00v/PDn4CgnwB9bnF4Dp35wLOEmv2da/8dpX4HRy5M4s8//YeSuloRXXcYIFtpC83tG9HuHUxBNtlbhTragzl84z/uwWe/+B38wR//HVCcQb9QDRhcfp8xm6HQAyZ7A7z1RS/DkYMKHnPKAzDTSVDtkyjTk7pssycuYfLUIzCYpAzmg2xhkIIts5iq+Y3rfohXvv6taaqmgWzhnPJ27DxLduGFT7sAL3/+r6TdRs2fM18muxb5IJsFo+W7UputhNvuXcGFv/oi9BwyygDRWWeejjPPOB3/68HnSIkQCXIOuuKfx3Xh/HlkchmDbPSbSsA20PzRvVi76V5M9soCsllQT5o3Dir4qz/9G3TvaeP0qRMx02JQtoRmaYBDU330j5vBeW+9CDhhXhpNYBpolwbY7G6jnfQwzTJM9P3IBXANTWxOjDFn60B5UB29qmW8dqgd7Xe72k8MiPFe1AepnhwdB3Had5BmBhnobkSBcftIz4UCmK1FzIHnptp6elVoP5v+E/uAmYnkx3a6abqo1I5LmcjDT5V7OhuR78z5YUMdwZ82WGzNKQKRn+B8CY2nbgZkG600YtofaZd0qlk8lSlp4uC5MUpNCjcwG7Z/ZlGiLgayGUKuxfDyc4DD8RqTLQXZRq2G61onXRMlT7kN1pOQ1E3rAhk4KSHIFz6vJykoZK5oumhqmLrDI4+FZ0a0TxPMB1d8pDBI46MQCLjCOnl7Ujzfg2zDYJkefipcjMBJTTaCK4GRl26uhBs+ADUFlClIJDY1DrgxxwJXHkQKQTZG/kbX5tNxW3cuHtYEWwl2LC6p0yiO16h8Y/cCdsjffe+9YrDVSpWUCZkqjIC1JTRZ62hZLMnzGImdmXUOXCQ/NoRwo3JuuwK2LouDS0bjKOam7RMasmYEcV4NZBPkfEQHlXivCDNjZQ1792kqEoEDj+h7o0e2eXqxMoMIsnE9pifrKLDFdsQU9c+ySJGyo1gfjXK7x6WLxjVTwiXSSLVob4mM0XiamZmTVDgWK5VPBELGepfyQyeeIJuyJLQjTRoBjZAOyhd1D8VEAPB7DwkYXa1omkNoEOapBtubja1t0Qzzku5AUCaPmeXv4EwFJP3CEMhm858HjujeVFYQHbhipYzp+qQc0FmnKNgfDkiWaNFA00WlJtsSWRLuMHFGL0GycG1jMJogLRlTdOIUZMvOShjMCOWv1e65VCSNyFOPqnPhugVbzSHW7mBjDxrVooMqArJxLekskP5tH4lGMqoWnQ02R4wucW9K3R47MEfoIQ9kkD2XiNOoIBvZxvocfnwhfm8smgzwN3Tg6F/MEFxxIGtmP8VC5EDsbq8vjX/oTInhZ+lV6fezetr0cz9R1lQKstnXbD0j0I36Swrxu3OB6WzUl7ETPwSCBuno4jRaLdOKS0lwYEz++itbzBw47s9ZaVI0pmZrFNwiiEk5IMhG0EJqRiVMgXIOdpSelp65KAm4wqZBc1LfKgsuSN+6SCcI4MGuUSyzQDkQ5q+xZaIEvRSE1q7dBNUlQrm5Jee71M0MnMrROkT/QvuJjLQ9ez3Ilq8HsucfdRhBNjrxTBOUfe0Yd6NAVtknLLfR6UgAT2va6vvF9lk4bp1b1UEMSjDAtKP9ZOetAwy3mx2wBpikDadjlR3mvjns6IrOjEA26RgYrP3QkW/BreJAzqG03Ea0L2K2n4F2kmozILNVGY0E2fR00k88V6Yj7O8EsQkGDgcpg7MgBFEFUBoIQ0eClGSyCQfD1luvS/VQqgxd11wUha3OM0Ej8qF+1z04pIICOWCN2bxMgDhAoDpW5YDyTjkgY6FmqTa7KNfCPUZwhTpaazTuroYz7QMyMEMdHQbERu0xk3cy2SgzGqTUfZKuZ06QU/7musjx/EtBtrygfPDwcH4sE4AZIaPsA0m/so7bkt5XEibb1haZbEzhVZAtdy0ciE75F/1eLCnwOc2AWM0B9Xp9eGSnIJmTQepTMtmYOmVByhBIsyBWXsBI2carIj9VqdHo7a68/eJluCidnzkvrG2cBeF8ORslBGhWi62JZmcwSMmMGZ2b0oAwSxt/8ccfxT//7ZW47OVPR22wgmJhy7FJCYJNojiYx/zsyQKyIWGGhtaZ1c94oI1MIu3YWkK3UMOLXvU6fPf6m9Ank80F4HWf2r71epXMqWP3zeL//OEnBeRigXtVJrE95QK9+Vn/qgdcDbL1TgGPf9qz0eyXpCac1pmKOYMq6+Wkj0qyjb/83FU4MDcpzzcGndlJw0wxyiOZbF2gtIVG48fo9pdRKDS18UGBgNIU2oO9+PCVf4WjTn4kXnjxW4BSHYnUIhv+CAA7AGp94Nt/83f4yFveidc/4/mYafUxyQwQ9KQuW/GIOpbOOh6oazAqTBmNGwKkmQHFMjY7CR73tAuxzTmRhmSireV/YSBFu3j2MFUGPvXxK3DsvqWg86qNexiUDvVw2uU5sC+VvV8EuYJ//oUvAsUyzjj9dBx77LEix5RinrfaZVfbxLE8ktZG1NXdSQ5FH7DkBbuMbgMr374J/XubqLFLa78o2TAkX/XLJbQ3E/z+R67EWftOx1HtBcy0qyglZXQLAzRqPWxM9JEcPYszLng46vc7Bjh1P3BEFY2khe1CF/U5BbzoHxhwnoKb0fIaaWFlmfpgXmy2/Awxk1Gtem72nAarqaMtEDJUGCF9osdXmBmkoDsbb8ocj+oJkGNfMjjFM1PZxmY/DdfPDPEcsWk7rMnWcBkh2lxNgpPOLgmZwqn+dEEC+uN1sZ/IZNslyMbIy8YG2TJaSyJ2wlIVFmh6WZCRIJveg4dGSPELJzYPZLPI8GjjwNV5cemijMRay1dBIi1Ny2rpEOVwAkZHX+p/MQVlRmsw7Sa9VRDTfgGHVunAKchGYrG8l4FslpIaDNwOa0kXdTR3dRbyN2HK7JCDk86CLwZo7+gPPTNS9YHS7t0Biawpw7phSnMfDbKl88J/8D2KRTQdg4mRWGXM5SupFDQJmEjGZJO0IB9qjLexHoU0Sl0utoFsC4tMd/CR31FghQzXHaYHXbporURgbzAEIvl0Nh7QPiV3u9FGr6+1+XYy9OR5wrqg4htIRF6aURwGyEYDQ5wFovwCHuQrnzzmJkG2tVV14FIlwpRtsj4GPOjVUFc5cJ+IycYi+1L7ypgjQZoL3027sPhIJOv9kHG1l8Bn5LyFP2ccXQeycZ/MT5HBFLALR4BsKSD6U4Nsmh69ekjTHaw7JOfJz48XwTjIsNXQotpiJArjI8vADIXXAB1+r9vzTDb+nHZHHrZJ0t/oAVfExqZLRZJGKOyMJDMaHNDZ/WEROUkXpSNP0D0GZawbUQSiSmS2WBAmG9NT2QH6cEC2drsndVfm5wh8skaPaiCTNwMlBfSm0cPiqwSzJYV3VWosSE02apIgWpQH6th9CbIpy1QdeZXrEXrIxJ1GK1ORXFMSMdwlpUC/sFuQjU6uPMulIeadQzoB6qQayHaEnJs6zqzecqCeu18IIkm6qDHZdgDZxAh1+lLSBA8TZDMZIshG8JJMttAp8vPkzyZdY2VCtJpdtDstzMwpyCZuURAkyIuLCLgCAjrLWJpXlqnOjzpcufrdgJdiSfQlo6oGsok94ebRnItMfQ4HOmRZEsNMO1s/XTAP3oUgG5stKJg8Rh+Y7DH629XGUSHIlq8KIpANJQFpeU7LWS2BIALZ2VppaSAufaaCbAQexGZzzNZQN8s+DGrSheABGV7jQTY/Tts/PD9Zk41nw4LYT+G+3B3IxmYd1AdxEG5IH6T1UxOJjlNeWC9R9UBoP/nnqn724C3tJ0sbpv0UAg2j7FsNPBawznIbO4BsMi9uD0gNLCmzoIGQPaIPdgeyGbueOtpAtqx+H+20WZCSzPwQZKOykGDGiPPIgpQE2eZZ2oHOQgZUzq5nGEjje25tsymJpovuhpWvul0bAoiOnlcm2856XV+AYIDZT2EmgAzZ6eM40K0BDbWj+Z5H7NVgtchtJkNneH7tfAszAcIgk02r7cvUjnGZL52Ot5+0hlMW/InlXYAL2hUFLUszPz3l7CeRstQ+CEGvcGk5XksXpR0U6oM8EfBBOJ1bSelnLVOCbFJbzTPhQ9KE3UvPIq2byTjWLDtdB8xkG6cPCOs78Pd8HgFaAuACskltcnY97qFY7GHj0I14yqPPxB9+9M2YLq2iXNgEIQ+xkZIa+v0ZLM2dCgz4ngwa/nQgW7tYw+Of/hwsb3WQSIdNzXJRfedBNtVzrBnXx8Sghb+5+k8wUy5IHTC1hDQgrDLuu5wae0blzeRY/2s14b7zo5vx0le9Hm2y2AgoyWT71Mg0eDHoo4wE1aSND7/3N3DO/e6LinTVtMYkfp/YE9L/EmQrsFbWFja2bkAfqwqyFRmIIPw2i1ayH89/+Ttx+f/+PE45/X+hWCTI5s7OyFeQ90kGqCYFVNs9PPPh5+HZ556H05eOwky/KPPCumyteh9HP+x+wDTro7PDaLYuW7Y2l57orIdGsPFll74F1/7gesfu8yCbl2ULwmvjgcc+8iF46+tehSplSMDHVFJzNaB/tpNz2q4OKLf14VpYqqh3Z9U/ZVqoKhJL/7T5H30OhgNJQbZeBdga4I6vfR8TDaCalKX+tbTrYy24UhXf/qdrcf3Xr8cD9v4M9jRqmO1NkO0h69MvDdAs97FZ62F9so+DUz2c+KgH4gEvfCqwWMJ2pY3KUh1dV4/LGuHEk2L6gOcZZ5YgG/1x7UI/nBk0lHljJZGiTIBYv8d2ogZGXdkV6S6qIJvpxzy7wObddAlBNmboaJfs0X6C+W+2x9R+akgGlKMNpPbeaD2rjLblQ2vinzBbcGy6aIjsEWRbX1fW1DiQzRYnVdJFTRPkC4Y12exQVsd9uDSzFHBudbDV1JpsFrlLQbZRkSmjcR9akwLpBHTyQJJcJ86BbFLnxRU6j431eHJ1IRVkE+NgSdPDLBKbpgvkbOUMyIaipFKOAtnskFZgks44KdVhxw2rQuL2tmPcGLU4mx7GOi+bjkKpXdJGOotu3MKEYcF7FleXxge6JsPOTFaJhE4j5YBpNgT35KAek6oVMm1oHDBdNAXZcsabVntw901BtkPLUoR5wrUQD9k8IRIdyiDnrLHVQjKgkUhnYTTansq7zc9A6/0QZKvwmRJNySPeuXky55ppwxtbKJRZVFtR/swhnKMcTH7oVFu9RFX2gdE2Kr3aRaqZys10BxbulTz8MUxRmyPOG1PStPOvtjIf5ZRIdJdskUS7VFHxq5E4kwXZco86dWgUlMljso26yDNy1cQZ4NBBGokLDmTbeT3tXTMgW8bJcIdmIIsWBeJfen12E1xVNpED2fIj1Xp4FxIt2Mn3JMhG5cxuOIfjZLABhqZyL7m6EMMtwkU63EBMd3EXhyCbrJmll42eYjGIW60umoyOz6sceGPS1X6L9btLP6b+Wl5mSpqCbHnyEzooofwwbdiDbPlrOaynNb1eiik7JtvumUhFOWzpiAu70K35OJBf9jzj7kxFYpkF6ktXLyR/Ss0IN+dF08fHpYuG9wn1JfUBuwLGQYnc5xqT29XqGwWy5V0r8mPp4w5kI+vFmCujzhVzfD3IRqd6TvRlntFlzzbHTX8uCriiaYJOXwaDTM93M6edXjMHjpFG7k2CrbvR7yZPIgelEqYnXLpDjn6N2UgCtnYSrG7EjaOGZ9XmJjVqHcg2NcnmNMNduS34Ee87KyNAkE3tp511nrf3NF10N0y2OOjDTADqoQUJTulZNEoOTMfKtxyTTYJTLl00/Ps4xhXlgI+ZZiBkFKPVjcazd7w+0Np8BQwc2zqPxWYrpbYX66eOZrKlwE6UkiIsUzaj2NzE0qLaT3H5k1giwjWR6PiU2tECsmVkL2t3hfqAQcq03IalG48oX5G+Z1BuQ+slaiOU3YzXQLZ+vycAuMlevh3kdrOzkSjPLLfx3wWyjTm+UsYe7eiw3IYxRcdda0EUywRgOZzMekagmU+jVH8hA7LlsDJi/WXM3Kz9lN+VO7Nv0rThgpzTDIRQR++kD0L50XRRBimVyTaSRRLsdwPMBGRjd/a66zY8ggkZg3oZkM0x2cQ3KrC/5iae+7RH4hmPPxvnnLEXVaxJaqA+voZkMI25qfuiVFgEBiy5YbXrfFqeZ9ZmV9kCVQRPVrd7eNzTfhkE22iXWYfJXLlIBigXeqglTfyfP/okjtkzJ2CS1dDMA9nsHBP9aOU5nILis1hz7Oov/yPe/YGPpPXYzOb3Y3DMQgIPSU/SI1//6ovwpEc9UsCl9PkRiOev1zkVkK24ibX16zEorsvP9LVZUL+DeXz3x01cceUX8Xuf/htMzx+NUpEMQQ2nqYI3+8WzgMsJUO0n+MKVV+GaT/8pXnT+UzDfIsONgFof29Uejj7nZGDvJFDuIylqeqv5rBo49KCI2PICNFdx5Wc+L7XqtLsnI7fKZEv1l8yjAm3lpIvqoI1PfPj9+NmTjpW00dB3lW+6ec9jrsnrkWXLWrOBp2yyouvncAzHsorZizGIauMcZuy56SSozOkgyLbcxe3/dr00PSj12XnbzXuBnV1LuPIDV+KUqRNxbPkILLSqmOpWPBeAdduKCVpsNlHpYbM2wMp0H9UzjsXPv/q5wDETwN4K2uUEvaL6aKI/on3qQTMGQpgRoj5uhkgyRmGaPx6W28gyW8eXFdGeALSfiD8F5cqiZ4Z2P//NdNr19Q0hD4zzp0L9Y/tSGoiN7AmQD5aaT7WyvI6p2RnHZOt2bFy5U2QXkfBGkG0nJlt8kzDdgfTmUQZtPAgD2Rotdq4jg8lAB/dyVhMpp3GCpL38FCCbRHuCWlx5RlAeyMZ3Nqeajo10F01rGrlNkzO7hrRKuqgD2SwNbhSdNDz8xoFs+jivsLhJQqbW2kZDCs8rhXJnA9yYaXQaxxuJWeFLn+lqshnIthN4EINsBFznWPQwqkmTKtWA6SN6woFXBw8tY1GcasaSC8JkC5mT4bKEoPJOIFssBykIeZggmzJ8KNxlLar9U4BsqZHISKyrdZdNGQ2OZAP8HBPAg2yagjKOKSrK191KanFts97P7hy41Gk8TJAtdDJYUyRMFyWrYxRQGxuJyxkmm6sXNeZ6e9fDAdnC+aE+kJS0PYsp6J5/BnlGiESRCgTZtgQMZOHMnfZJZn6E3swUXnYT1Aha3iE+DLKxtsxGhsk23pB2BzFBNnaVJACeA7KFjnGq31NjrOwaYGhE3iL1o/amBRdYaY4lBAZM5Q7TBMcctpQRUutp7MdMtnFOY6gPNraaUrpqt/USbe55bpKJFDLZYjkIUxzSdDaUhJVIkE3kYAcdHco7jQOCbPnpovFEWS0n/f3hgGwm7ymTjU1J5h3z101eDI6EQTIB2Qxcke6iO4Nsfo+xlumWnHGsISepv8GrpbI/xJB14MouQTbPpNWbG8g2xfT6HJBk2FhTp5rpYdJVco9GYqUGygibIPw9zXrKj4JsvnFUGiAamWavZRbMSDSmu53HeedDqEvoVLMmm3VnHxWEywPZtKbtnDtnDw9ks5psu7WfDGylk8OakqOAq3GgO9OGrXx2CHKKBZU6X7pYLvEB6xsNSZWhHORG8kesbcfV4jockM0YzhKsnnK1+aKath400P0c2088O6WmrUzE6CBcaE9RblkvUQtcHx7IxkyAfqI12Wx+/qdANmMe5DHZ8s9c/1vq2/+vQDZhmbpapvH+2h3INrrOcCrv/80gW02C1eP8hYA5aky2wwTZuDq0n5bXVlzjAwVutE4juWDb+MyVv43vf+uLuORF56OGVZQHTZceXAH6M6hPHodq5QggIYOOIFsIsOkeyPt4kK2CG+84iGe96GJperATyMZ9RaCPaaL/+4O/hTNPPiELsmVALgXG9OPAhQBkszGQsfU7V34Gn/r81eihhj4DAemg/fvYecLnE0B66XMvxPOf8aQgNXK4sZjexunmIhl3bPC1io3N/wSKW9r0QDJPJtDGAn7vqmuweMwD8fTnvBJT80eiViZ4SVZTFmSz4VF+2RxK7ND1bTzp7Ifi0mc9DyfW5lDvcjxddCoJZk89AlPH7wEmBhiU6Zs5ZrgwrCOQLSmgV2BHzSpuuOUePPclL0e3WE1Zhrkgm1uXUtLBLzzs5/CuN75G5iVuQLATyJZnR5utysCLL1uTn+UXEiZCucu7r9jehRIKvSLQKqB56wrWfnAXJjts3qB12qRBwaCMH37vBnz9r/8Z5+57IOaaE5hplzHRZ3E1jsnVTSTjDn10KwMB09arfdw13cP0g07AQy/7FeD4aanT1qr05XxTtna2dnzY2Om/A2SbsZpsQQ1HzksYLAznieemD1IqKD068OZZ6QRgtVwZa7KNJi2MAtmUSJLXeHM8yKblyhzItu5ANh/h01cLf+YhFjLZJCfW0SHzjJdwA6dFtWkkBp0sZR3DwrBuRlMlUlTmCmtJLM0vaP2KCASImUi8hYGChw6uisEfM9lyjai09kcRjbZrfOC6IsUHyiiQjTV0mAYXG4mxIs8DE2kccMmMWp9XIy2vAK+AbKusJaH1PZiaZWmh3liyifVNEUhnPFyQjffltstEYl0h4VwDPC7EjJLMz+z0lNTi2gk8CI09YbK1O2AqyXCNodBgCmdblT9BtkyaYFQDRSLTLk0tBCE3Gy2h1O+WyWaRTSt0zppslpKmGyr/UE8dG5QEZGPxb6btxUokdGbitSWrjEy2PXuWpBZAmOI0kqEYgGx04iU9LIdpY3ssVkJ5IFueER1HFqgPDofJFjp+ZDCRJeFrsg2vfQzsCHNloN2xFucsXdQr6PEpxwBBNn6s0Hkst6PYkNQHMbM11gX2czgGRvIJHmgq0u5ANmULlqVGI6M9QqmOavONkh+LGuaBbHkF3eP5FZCt2ZQi8mIyCoOWhlI2vTVlmrrDO0FZuwnOKaPRxhfr19BoMyYkgQOCbOx6t5MzHhqlli56OEw2OVNYi+u/CLIxvT5vf4V7xs4mOcMcyFaZsM51IxpnRELFeR4C2cYwlUPZ43MlJU0617HL7Ph0SDHTHVDdbHWlhiodedkTuwjcjAXZIvAonicDV/gsqZ8agcqj9hrnRxiNuwTZ4jTMkSBbDpinsqN6X+0npnIT0Bk2EvPk3uQgD2Qb/X6+xiftJ3Z5DJlso/aX2U5Wi8uYbAaypbpq1IOd7SU1bXsKrhwOU4tgK2uZHm6QkuMVsJXpomHdp5hJlL6AZ4xK46iVFU2vd5V9xs1PaF9urjekcxjPzp1AtnBfhyCbmAU7lNsw+RlV09aP17+XMfHMWaf9FINsqXM/kvmn6e4eZMumj+8kf3kg2xjRkT+JPgBTbVakkc5u00UNZMvWZBuvL+NgdaZxlKWL5g04Sh+P00XTS4aC//48NCZbLsg2orzMzkHK/AwSHY9onF0x2fL8uZDJtjPIlrXJUiZb2igmPrCyabIm70JaWFvRekgUaJehIuANmthYvgVPeswD8PEPXIbF6W1UBkwZpd1BgIGNe47C5MQBoM9ausq6Gv/x60P2S79QwbU/+gle+uo37Aiyif1VYB2uvqRr/s5vvQsPvt+pAuaMYpKlZQzIWIqYbNZ4gY0O3vLeD+Kvr/kX9Ara3ZS+t/orVi7AMbEdmESQ7WlPeAwuvegFuWBSdg60bmlRUkUb6HQPotm6FYPihuzEfqEs9dg22tN44SWX41Of/ycUJvdhZuEAymxKImP3fk2mNIwD+gm01boDfOTt78bd//49POcRj8FMp49Sv48+qW57a9h/5onAVAGDEmvAufvFtdpZr89lRTBltI0JPOclL8dPbr9LUkYTNrhwtppPn1ZwkXJRQR/lQRuf+fjv4vgD+1Bm91XHdtM50edaCqzZozZf/t0SwT78/OeDLaOYa/qMMPMnut7dW+qx9UpAY4B7rrsJg3taqPeYss90bUpVCehX8Hsf/DhOnD0W9ykejZlmGZPdMiqDgqSUZvwKB55JZ9dygs3JAe6e7uCox5+N017yROCYCnr1BN0y0Cu4FOPcerhqP9FONCbbrjIFnb9pTLYYZBt3nvBvPDdpPy3upf20c43PVF8G5TY8yMY5z9cHob9AO9pAtp3s2SwTlw2DMiAbGx+4wpmuiHEopGZ0sc6GFtVmlzSLhNlgQwAhPEw0G51IIo0RUvYsam9dK/zkGrqvhzs/rI9GZpkiifaMbE0b0b+yu3ynLjrWGomdVbpeXmc292CtPaGLJnUdWtpVkoXO+bHIn42TYwtZHmYYsJYEjUQpoutaj2sRRN+dU4zmoE5NbBxoRN5HHeT56YNDKqzOu9X7kQLOZrA5YQ6LvoYCLKmtYDMKTRPUwr3+mfF40/l16QPSuY41RSzdIScdRIxKGwcPBTaIZutxKXjviynb+4VGaB5IQjlg97q5udm0vsFQ97ehlGNNE6QcSJqgdJX0zs040IHz02i41uOuc53N4aj5sfftJJouaiBbKkM5IFsIIFHomYbLbi2aLrozu9AA5Xa3L5Qalq4OAAAgAElEQVRYdeDYZSmoH5BTUFefq/uMxiX3psiBA85Dwz8GoUzeqQ+0cC8Luo+OKsQglHXHYhrJqFTujLzaPi2QZZoPssXAdShXIcim3bGCpiQjNHsojxvbLdFZUotLHjR+XWwsxmwlk03SRXN0UPx4K8xOsJUg224YTOGhQJCNdfLEMI3WZBQAajpI00Wpo41t7KKcQe2VjD5y+40gGx35lG08oiZSCrIpv1ZqZ7Fe4uLsaJAtDwClERQy2XwXS53NIeaUm2QaRWocaMHWKuslykLng99ypKSyBwjozoi8NMDQFPAdP4MiOiyyL2UWWBdLjfG8j9WD4PhFDgplidzVhOZOlqlraGLvE9wkBIKEAd5ugw07lMm2s8ymRwyDEg5kq5N1Tn0wZn7COYpBtt3Iu+kS6uihdNERIFso78pkY5rgaJAtz2k0kE1Yptr3eGy5hFAO1jc1XXQmZrKNadxi6aJMG1b7aXQkNtZ9NKYNZNOC99mxxueYnQnU71bTNmx8sFuQLWayhedfOEbboxYw/WlANknFIXOF9hNTeIOatjuNl/t6Y2tTMgGmZ6Z8raldgmxS2iFissnpaA5G0K3dzy2wsd6QOmV5IFueDjK7QZwFV25D9dUI/RMEKbVpUDntzs5yG8N6Lwuy+T2tjMYwXVT1hatN9/8zkM2C1XvmdweyWTMlyjvPPpZeMLYx13BUuZbRIJvTBzvIT5guKp3rJqzjqyno7Lr688+B7qMyAf5HQDaRaDRbYXfR8QXHPcnC29FMF/1/DWRLtEHWomt8YLVdhZ3DrpFo4M2vfQH2z2zjaU84B9WCstkUZJtEsbgHc9PHYJDMYjBgA6lsOuHwGRyCbGwiVMW//scPcMkb3yYpiTsy2dgqYdBHbdDB5e94Cx72oDNQStooib83zCSLQTYP8lg91wI6hRpe/rq34Jvfu14bL0h2ju+OLPrD/U6YdIO+PPMXH/0IvOnVL0dl0B5ibGXfmyBbglKxI80jtpu3o9W9Eyg25fdksXUwhy/9/fdw7Q1NvP+jn8Pdq6zteATKRQW1QpBNLI1I+XG9WJtt/aY78Lzzn4hX/uLTcMrcPkwwtQA9bFe7OOHs04ClCgZVgmw6Xz5l1Eas68OryOhjU4rf+6PP4fc/93lh+XF9mOXgDTNXA1jqd2n5E6aMXvjk8/GKFz0P5YQccd99dSeQzcgYHAMzosyPH5lJ474Tv8cwc83Z2VbjV16fp1kZ6JaAlTZu+uYPMN2sCkONtUeLhTKSQRk/+Pb1+ObffwMP2n9/LG1OYi6ZQLGlKa1k1lkrHxbb4R3FXisC3UIf7eoAK/Uebpvu4rxXXYjJx58J7AW6lT66ZBQaoy20M92KG8jmfdxhXTLkX0cgG0kLO9nfoX0p5+bGGhYlIHYYIBu7Ma+tR5kA/9Mgm5XbYCZAGYW1Ltt98P+rGSCwkHEb3X8pGE1XS4KFzqUVraFN9t8cz4GvQvRZaO5SVNu3oB/6enA/E0RhMJElId2x8p2TaKiyCfnV5dUVKVpPkC3+hH4O37dPBSnUWIjDKF0lpZZE6Bpm7xIj1eyKxGcqS0KjE6IEXQeZkXRRpj9tmbNAkC3/ObwjC9NzmnSpCuikNdkWwUSb1LAKlpDzL5EW90dbE6LCTD+x7lh2rR9vtrW3Ib9sQc/xMjoejtXPqV3nwVJVjiyuviJ1UwiucL7z5scDonr3fqHgC7aSuWKg3igjKI1mMHdcO1VJFxSmiwbPTGsBRnKlICQLtmpXJI43fs9Y9MOfpdOnq/tULbHgahY0zdkmsp4EIek0Sue6yUmUXErRThE4ZZmy4H0AsmmfHYl4keEkymoI3NWRLK87kK3CBhi6x2JgWb/plLSbH7Y3bjR8vR//XsMRgvCgkaKZK75znX+e3SGODDnnoVCUvdnt9lznutg58eML76lzq0w2A9ky6TJ5te6C/UNwxUA2HaGtZ5aple49x+yh00jmpqaHeZBt2OnPdrkhCEkQm+wuykFooIWyEzOPCa50WUx5iyCbdhMM1y105gxkFblwNyLIxnQrFgi1Z3qAPctstvvyWjJMqaMJkui8O6MhHax3/tI5ckB/LsjmQJ2whmT43pyf7e0mBn1rfOAbocj7uC/HhVelY1iitSSoo6vF/PWzZ4XvHjPZJEzhHjQaa9P7s5sgg0zSXZRM0TEBn3D8NKipowmyWUr/uPVXY1s7/2pXyW2JNA7t5Zz5VaBEu2dyfghaTbIpiWMqy7q6h8fya+AKQbZmpy1s43h+7NphNprqPepogrSSLhrJj2/YYnKkA+F6MsrIQftapuEMue85xrw1YRAmWz9JO/+GNdl0fNl9Y0w9C0qw4L2CbFqbT06LoDt3OD8hOMeabBKkFNB9dLqoyYDJn4Fsk5MTKdhq7yLlDyKnxj/Tga1sSkLAIu5GK/hyXuMDnduYyRYDR/FM23MJsvV7ibDK0vkZw6S06wxcscZROzY+SPe6Mtlo5xi4kpsJEA3Y0gS5N0OQbViC/G8MZGNa/9ZmUwJ3eazzzD5Na4rqGcyGOHkgm98b3n4K9QHlYHltVbqyGcgW7stR4/aNDywQkt84Ko8pKvrg4LKmizo72s6RvCCD1UzkdTtlAuQxRTi/hwuyhaA7wVaCbAxWjwq+5IHuEpxa20gbR40D3cPzhe8Zl9vYKWPB1mmnchujg8C6N0kCyDSOSgVg+LzVPxXBhkG0FUk+2CkIF4KQu2OyDTN6OFc71WRL9Tu/HKSo0Z+y2sZSszY9cyVkD3KZrv/u1/Dai5+Jj77/DagXD7KardbMGlSB/jzm5o5DYcAGbWxfSTt42DaNY15iL0qn7iq++m/fxuve8R4Bu6hfwsYHBsqkZBGCVY7J9v7feBvOfcBpKA96Kcg2Tq+EfzP2qXQ3LVYkXfUndx5UtpbzeYwRr4E5B5YPtL1DKWnhMY98CN722l9DDR3nw3pbOeu3amfRYrGNAjawsXEz+oVDQKEltax6mEGrsIRfe/0H8Zq3fhRnnvtYHFxpYH5hr9bicmuWebe41uOgiEoCtDc28NdXfQ7/9OnP46InPwOz7QQV1wBh38lHoXLiAjBB3dd3nUb9XcNAjnVQZyrtjXcexIUvuAjd4gSSgtbMkw/P8ACsFnkZ8HldHH/kAj77+7+HUtIV4o7v+GnPi+xXN7/ZMiZejsJAcJhpJ7p7TDmaUUw3FjUSk4Ly2gK6N6/h3h/djnqnhHJCL5/vCfS7FXz8gx/HabMn4ZjiPiy0JjDZYzopZYD2mvOHcgSPKaG9UoJGNcFyvYd7FhI84bdfBZxxBLAAtKt9qeOWBdqsed7uMgEOF2TL84vCoRvIRtb5bvyT1H4SkI3lNibTcht5hINhe0YzQtJ00cB+ErEfsaGtYZDaTw5ku/Geg/J+oREd0hnNiEuKavSzG5wwuYTWqFfJ96VNq3+0551BnLDJiSnpPEewLIP+DtRQtEWRqCZfyNFF2XKaE5TfLFi9RAGRStotiUa7OEXrW5ieqaPKTRIiXCmQoGN1wHFqsrHzGJlsZHnxq9nG2OoQxx8F9orY3NJn8jt8T03jGk9T5pHBSCOfJem0UnfAkLQU8YDBdor0qxlAp3Fre0tSMwggha9pG5xjU+fOX8e53d7eVrZMxYqC5r1V+DvX3SVJBOxg2icPmBBMlPmMnBQdKwehNccm6zWUyyWURnqn2cOaBj+NIEblaTypHLDAkus+55YjVlq8C9XCxsamOI08FMK1tIbpAloOBpLaye8bCNlqdmR+p+rsTuRBynj9Q0Uqym/A2oXcJ3OuFpeuYQyypmCmA3d5iEttPgPZXAQsNAzCZwsoTnlHIvPD95S0YQFUh5H68HnhcSLtjScnMUUAXJgrBrRlC5Da9bY6bG9MGaJz7KNZweFj7dhl7XUvCOBbUJCNjCBJE3SDiY2dUPIM+KQeIcgmaYIuucS+F9YMcI/UQ4JykLCrpIIrZAoaE1cBJneoBu3U9Z76VkxNFMN9si708jSClZHfEPBjF96CNIZQlgTTHXRv2rNG6GcHoJewtrEuc8N0URvJ+PkhhbyANuVAQDYy2TRlL2tYZsdpABt/u+oYTEyBskjROCPBQAeCbI0m5YCgu8q5vaemUQzXEeFzWQWEzBWm/takDbgxmT3oOJSKK3u0IM9Len3MzZBtnAdiZ3WuvWcYCLFzIV4X7R7mmdr8mTK7uakdoKW4unRXs1X0DGx975Bx7EE2Mj4F5E9bufv3jeVBAEEUsLq+JqAnma2iWzPP9VcpyK/6i2MMW4/rmti4YmBapSuUAzL9zDjweyu8fvh9eT27FxLcS9nG6XoG8xkUR9azQvcYU9KEXVhW7R4HWgTICwxizg33pLSDTwYyXriu3DHTOCtDmhTYdWmCwgAvKvAZdhM0IyoErEyqqQ+08QHPhXCsOpfxHle9VxTgicxEgq0CQrpI9yjmpekgjpdMNknprzGFNz/VNASF1XYqgLYTA5VM5RapNNvC2XviICTUyT61TnUmUzezmQDhOMP5yYLRDIRoJoDszVTWvazG9zE5kL3JLrNuTezaPGM2fD7n1tIE00yAnG6N4R5TdpOlvaxKuqgGKUcwsp0dx+tsfnjeaiCEcpDNBBjaz+4XGhBTsFVAd6cr8+YkBvmlNp+cm1MOZFOJHCU/oZNhacOSEeKKgedlAshapINXvcCukgTZNCNk+JnmsGTTZQh8ZjMB4nGGIJuvEVqEZQKMS0WyIYZHMOWA9qUH2XiOqN0h+zTKdAjnR7py7wJky5qsqufTIKWwC0czo7NjBTptX9M2dBrTUyWnWZY4cNCyNNxf+ZkAzm4bCkLvDLLJ6kYLReY451AbH8yjxjTB3H2SD7Kx3A+vl86/OfMzKohCooM2jpoXu8sHCdS+LRYInDTw7Kc9Ck9+zAPx0AcekAYIhUIHhT7tiRnU60ehWt6PwWAKYF02Adqyn3Eg21f+5Zt442/8NjqF6kiQLb0+ANmuuPxdOPtnT5aC+3EB/KEBRL/Igmw1XPDsX8Xdqw30GCxnN0nnVzIxJwTZqC85RwTZzj/voXjrpZcIc8v7A/qgYZCNTQ+awGAZ65s3A8UN6fSZFAjRzeLff7iMj131t/j8X38LbUzh4PImFhaWxF8SHypmuueAbNzrzc0tTLS6ePEvPhnnn/VzOPfYkzHR7gCFPopzZew/+76aMlomyMb/5c+Ur5mnXUZfcdlb8M3rfqRMP6mNFpw1rlFLadBDORng2CP34NJXvAjnPOB0YbJpenH8yYJslDZvf3BQuu9N89o4CWzp5ObZWMNPGQWyaVdR1mNjqmgfd33jP1HcSFDr0mfm/uesV3HN3/wLbr/uVjxw788KwFZvl1DrFQVgU303GmSzYEinnGC7NsA9Ux1sn7aIR73zYuDEOgazQLvYQ7/sGyGYbbvbchvjQLZCWYOUoT44XJAtDnKPsk94LvxXQLa08cEuQDZ9B1dmwYFscm6utrOND2Lh5kamQPX6AznE5hdYFysLOogh62YpBFlMXNc3NwRAolFijLRRoIMKsDLgaLTzfzSe5DoabSXXvjh9XqA82ElDlBCwvpEF2WKhtp/D8n58Lh0UKng61bKQ1i3E7RP7fng/A9nYFZAgGw/6mHmX9zzbrDSCyESo1Qg65L0YJ0V/b6AQiiUZJztrEWQzBzf9+whtThCSn+1mG+VKUeiM4Sc+KsOf+W8aQQQ7GFHVd3IFFt24U/mxf7BQpesOudXcRr02waGnyiAhnTcYwPDztYtqp90TgG6I0eiek4LEkp6qbEauFWWWoEy6Xs7oGpXuJQqI0azeQMBeBQA8CMxISm4U1t2Xb0NnamF2zjEc9OViozL+mbW4KOuFcsGlNMYopKcoh/ez8a6tbri9KVIyhLXnGrUFSOodo/Ea1dFZFOZVZk384cX1UjBSgVoa/TI/JpwGugegiYHoNlY6RVJ/MAWfsiD70LHnFpc0ZTpwmjZl72nz68ZuwSwH8qXPXN/C7Ny0AB0hs9P0TQr2OdDTwg4EwOmIsvtqCshx3AEgKXNm29axSzhHBE2lOL/bIwEyk3nFNN3PgZAEsakrCToYOD4Oqjc9y6yi7VZDQOV0nwQK3XVc12cHv+ccbTWaqE1URPbCuRihRuR6Xtfu9NBPug4QJFidtY5Uz7sROrYVZUcCIRsbqtsZlOAsjXhJmx8LonBNTEfzcUOXhe8sQLSCT91e4tfEouOBW2n6WEB1eT9ep4cmZZ16fcKlBaXPVIRL51PKA/jRcH6ouygHBN35kUh78P28+dWoOUR3UdaVXejkPDXigufIfbX7M+WOTmNjq4mFRS10LmeKjTN+oFtH+/WhNWWy8Zkm05nro/c1Y5NgDvWX6lrPdDf4hvNpcGt4RrCQsYCt864bcxDQGLK03YC0NovWLuS5KPLuAPDUruD+lOLJ2Q/PP9bmW11Zx9LivAZC3PyE40uXiEE/F1DkuJmSxuDUtADgwdkVnHd5a0oGuIIrWv8rlekhcD+42q3N2toGJhiJrTEgps8MncNwSUx/0yYks5CANLtDksmdHyDgXlTT3UBarhmBTyu3Eeo3Ux2hCIc246bLBLByG/FcxE6t3W9cJkCOyKZbiGOlHFAkNBDiQJUxTHe9H/VBTwBMC4TE75m/N/UUIMhGRlleJkB4ncy5yKGer81uX/SBBqfcSKKjPrtVHaOATLbVFQErpMtsbB64e8ViSI203W5JkJIAuAQI5NwddaJYcE3/fs+ygmyhnRg+2+QgTU1yWy4E2eJ5HSUDHLvPBNDSDh7AtPHmgDmi9woSYEozAYL5iVVf+LMCn2EmAEcbNIYY0rfZ+RkC2XL0sy6NjtvWh41QtrcbIgfZ5w3LhF3D/1omAEE22gj5QaZhyRXmb7OFftd0dBZMSJ3iIOhi47VMAA+yhWBNDErYs3W9NtikaDDA3JQxW233uflI94AZbuphCci2toy9C7MoCTmDayIUH3eFcL1wzVeuxu9c/jp86F2vQK24hjIaLqAwiUplL6Ymj8UgmUYhYRkMcr1iuc/Kk5A8BH6p4ppvXItL3/4eYZF5Jlt2fVJZKrCLZR/VQRN/+LErcMox+4dANt0rsRxnn+9BpAo6hQoe+9RnYb3FLp8lDIravE7tV2WwhY3KWMyfdeCe+vhH4bUXvzgDsg2DOq52c6GLYnEbrc6daDaZKroldgRrsXUKi3jd2z+BZzzv1Xjck56PFmpYXlkTkI3BKdWi+hnyVtKGG7pk2wTZkgKu//q/4X2XvhGv+6XngkWOqmSzlXs45sz7APvqQLWDQZk2ugJgMR6hvytpyigq+Nu//2e8/fIPSMpojzadA3KlEdKgK+zC+dk6nvfMZ+JJj38sJiqUgj4j73JW2PeH1WksJ1lwjQxCpqdyJe644w4ce+BIYQVaerBPC833qE3/2pnLcVhGQTEpAc0CcLCJ26/9Meod1lkro5CwRh5w6M51XP3pq3Hm3tOxrz2DmXYF9X4Vpb76pnFAIW+dJP2VWQ+lBOuTPdw13cHxFzwYJ1z0ROBACcnkAK0SdZ3W7bPPfxVkW9vKZgLsVJvd1kUbH7DsijLZYh88j53GaxVkG04X9Y0q9M1iUNBqG/uMkN2Vb8oF2dbJX48+kR0tgs4aTDT6mYoUG3nZy7PpghKRd+miFomVRafCyaVTMhdca/YQ8LKi2qNAq3gT6kHE6PiyGIl5BsmoQ5e/TyOxLNw7pDqGDy9TBHlG4k6GkGmRDTESS5iamhxiztlcpULu0aQgXVRrsoXfSZ0N98tQycZ18vLfSn8bg2w0SLRg64Iaaw7BH2f08z5M+1xZ1qLadBZGgRTWvcsfRZou2pGabHPp/MSHRpru7NafqobyxXbw3oFzmyl0iiVNStOlRfKcU00nVSJw02SRDKdHh+nVIYhEMFq6Si4twZWByzq5OZvLlJgZiayN5R3cnM0Z/EoUJRlM61sS9eN1Yc0A+eoIj4jXLjuWRL1aTZ0w2d9R0ctwFFxyOo0EHrQZRQB05J2K7vkGeJHpR2CPxdXVYFBPk/tNsORovGH6OEE2ypDOz7DJ5B1J3SjSLYeMRsdsDVO5R8l9qE4JRvOedZe6KQo5Ai0MLNTaOQp20JGnvgxBNr5f3vSE4+A+IfBZKVZQrSnINg5g83u0IIYpnepRIFvsmVlwJgTZRs3PkJHmAAACVxIICRiftgbxuWBGhIFsBCwItoYg5NC1kdfIaynvBMEnJl3HuyG+ngeFJUjkdCaBbKZqaVdSrYcUBzXiSL4ykcg86ElwgCxckfdgIW3/h2NPnyls2o0UZGOb05SR6iaVToz9jmstKlVqzzUEZCML18zYAU070bve8jE3xxx63m9raxtz7OznjFULGKX6PBi/gZAGIqnMen8mL6iQRhLJmuIe62uaqq6J6lmJALthpvcIBCnUB3OzCy4o4UASbiXqoAAo4/sRTLMgHHUBf1dzjNiMznLvR58msy5St6WA9bVNzM274vxhECQ6tAma2jvwlmSHEWTThgCqg0QnuOcRmA1/5mRwvEz1YerB9JSyU/keMSs6GwO39WV69DZqExMolZWRboGC+IzP6uiCgK0EecmCG7af3P0NFHfj5v7iuHgWUUdbWrWed1TTWXMxfAeOn/YB9RBTnDN6K9rH6W3SwKjPBBgXpAz1p+0TpsEViwXZK8LokPPcRfLtNZ086jvo/2G5De4xyjvnNBzvsH3hVluCcAVsbmkghLZMnO1gR649S+1c7cTHTAkGUViT1NYyPKJtDf3aJuhzwMWiMOQJJEqaIGs0xjw2t1c4L6H9xLQX2k98T5YcCbMe0sBaBuzVO4gdzdIOArLpM9OPC/papobsdbcXhG3caAr7dGaGGQ8GfA6fuPaeZrf3XE1bK7ui5234RsP3MH3A84TAXBggH57P+FRy9hOZbOLAKVMqjxmfyo4bD59rmQC0n1I3XGRvGH4wQIQrx32i9hNt2hDUG2WVqNxa2RUG1n0pHKsp7a/N2uPKX9RMgI6wx2Nwzo/W7wJbE+nK7bqzswTKsF+U1VxhaREBW6EgW1Z1jNB2jpGcJC2srx7ERHWA7//HtbjhR9fhzttvRzLooT45jfuecgrOedCDcNQx+/CcZz4ej3rIyTjv4acLm62EHgqoIUmmsTB3H6nLVkhYl4211caDbJxBSxf9+ne+j19709tza7KF+sFSWSvoodxv4Ut//lksTDC9r59hsqms7xZkK0ma6iMe+0RJG2UTApHM9DzVf/BnCTRKdlkXlaSDi57/K3jO03fqLqqpomDTg+IWNrZuQi9ZA4ptFk9CF7P42rduxmeu/hb++Op/Rr80g86gguXV9bT8ju5rs1j0v3y/2O8Vv3qzgUpSwN7aBN51yaXo/vhWPOu8x6He7aFY6KKyt44jfvY4YKaAQcV3GeW1qU0fZM7RlkuKZTR7RVz43BfirpUt8THlw6BR0sepp5yEC85/LB71yIdhulpFmbV0KRtpto/agOMBNtvVcmNn/ZdljkjkufqvvohPfepTuPzy38T973cKyJojO88++WSOYL+7jD3v75WAXhnYTHDwupvQv3cbE/0yikwVHZSQDEr4/d+9CkcOlnCfmROw2JzARLuCap9sT4XXQpDNbCJtYsX/56bI2VYkkmxXEqxNdnDnXBePeusLUH74qcCSSxstswZeCIj7xgfMmMnLBBCd7R6koLFqcbUvt1AMmWxj6uHaWKXOcLcn55/UNt6BOW5zb8zfsHGUatDx54mBc8SfWDZKGeCWEeLmL4fKYtfx7iuu8UGFJJ0N1100VO3Gg/H/LaZdJVmYNo/enH+90ptZS0Lr/TgoSApAD0eZ/aTqorCoNg8igithYX9/8GbpzXK9GG2MxPoI3HA9omxDgRD3CCOxIvi7KoxNwVNwxYrs89pRKG38npImCFdLIkqDG33k+tbjaeMDN95w/VIjwwmFHpw02DbEKJ1yhc5HPcfbxrpJuCYcL4sehhG4cK7i51v6k9bicm1tZRLiw1lHEa6H1pJooSuRWF/3KTZh1CgKo4XaVdJqstWEbh2ms+mhYNf56/U9WTiczqcytXw6kR7S2Z/D8Vok1hSQ6nzb1Pn/tTk2lgQZe2n69NAJkDUSeK0Any5d1KfshSsapEO5ApRqTGTTHTLHyfDJk66NGImuFheL4WabdeRBQvreZiQS+KSTQefY5sfStWx+w8Pb5ofOCR1rAwHyorihvJos0XC3dFF1GvPlLlXOzhDit0gX5kE1OzmViaKG6Y12/IZKttfTWlzGkpBzKmqLLdcFYGa6Nzc3UKvUhP1rkbHh/anzrM7b/yXvPaBsuYqr4X37xskzL0pPOT9FFJCERBRJJJEEFgiTP4PJ0YBtkDEfGCywMAZsJBEMMsgIEw04YGw+m5wsokASCkhC4b03eebOzd/aVae6T5/uvnee8P+vf63/rgWjN3O7+/Q5depU7dpVpbtBmtNsOl00Ofj0UFAGU61GpzGbgpneb+pE8H2b1NGsmzlLw91YNmk3Lxy7pM+VlC3DVDaCFtn3zMqRyQ+BxHTdzNDJUEPPd8g5Bu7N+UUWU2bqpmMwefsz/L6NW+TA1eIiAF6Ujm3y5l/X7qpxwI6voROfPC+ZL+oK05fWMIh6OlO2IOf9DGyTWhJksjEQ4gOJwvDlqmWdSNPGTBedcLUk8kAHn8lt45eSBxvKOp+eZgpvATDMGmDBsc9rOT8CDLMpiTOqYxAzQDsEiDcm7YYGQlhOQkFBnTvVKclZYv/ms43JRgCc54kGCLLKzpcf0xa8nk6jdP4Vpl+69IU5Az6op+zLgRT2F1tmmk0abPfoeoTAke7MmDcrTC3KgIIrCgLIdQxMeHVGE/2lzhzZSwTZjKlMQEQCAaGgehMmADhB2vU1Aeeq8f3zQbY0gMk91pNnmG6PZShRzJn14fwwNGSZAMKk9pjVeetp8lnvWwsAACAASURBVMpLyWwlCGUpjfLM4HmGD5mPS3uLIBvn1tiXBJ90LAlIpfOsTD8fdGhtdIXJxoLseSzxEFRWIEjlj/YTgwv+e/nf97WnBAlcZgeDm6w7Z0EJP0gdO1YO1DULl84oHanORksyAWJnzgW5ZR6tXEsMtMrIZJ8tLq9iZmYqU96D47Xn++Mw4JxBEMqBBopU5PIcTpEqz3m2TACpGyYXqs2WgNjZexGI53XUP9I0Q8Do7PNsr6SYGQ60X3VM95g57u0tnQ0RqlisLFBEm4RyIIAX/Rp/E7rzPf6VYzNSxvg/jpdgtM5NoBg9pCIet5OD1ZV1TIyPo1zmXtX97OtqX36SazUjhCAby1CEp2usLwPgtl/WPbG2vIap6UT2ZE7yTD1v73GepRROqSQB1ZjFbRPifiY1KlnXjKBLC9d+7+v4yJV/iZ//+Fs47uhDcPghB+CAnaxvC2w0O/j1bXfhRz+5DocedgQec/7D8LEPX4H3/sXrMVFbRbW0IUGoAcYxPnYQ6pWdwmYjyFZU61VOAe51AtXsqjmo4gc/ux4ved0fCaPMmGTx0JnWJ6UwFFBhml6538ZhB8zi6r+9EvV+C1G/GzNrk1cOQbb0ZBiTjSDOxiDCQx/7JPSihrDrtCac+77PRJWaoFrIv9pr4Yr3XoaTjjkClT6v0vPeh911zwvkD5TX0OstYnn1ViBak1TNLhrYwBxe/vp34bVveh/OeODj0IvG0epGWFxeFtCdDTDyGO5mi4bMIAb9qiVgrjGOwcIynvWwx+AJZ52Lsw4/GvUBa4B1cOSpRwE7GhjUuc903KJzvXJSUjLD6q9FhMzK+IfPfhFXf+ZzmNmyFYceeihO3H0czr7vadh1wA6p3yczxwpUYvdoM6c8XZQOCLp1csFk3dmM2FWxvLqB73/vJzjs8CNx6JFH4uWvfDlW1vbiQ5e/D9Uy2WwqE2qT6HrpumX9DrEznB2hqaJ06MrAPRu47dobMdYqo9ZjHTYCbVV862vfxg3fvx5n7TgN080GJtraUZTvM/qdsrLG33TKCrTtmezg7gMjXPCOVwInb8dgFmhV++hEViZBMzVYbmNhYQlb2aTIZWYY6STY2t67a3CKPm66pm2alV90vYBsK2y4SDs6sddCQNenBZm/4Dfe9JnRQ4kktCs6WhJJQDYBNYLnUle4YFPCVFbvYN++RUxNT6NaKwDZwhflra31uIFsRel2/rV6RPoFW/XAFaMlB2TTY8yE0gr3bkjqneg+Dr+g+45daxG1e/YuCMuGdQss0hBHpP1kOk9ZCbiyro0PpqWrpIFs3JQOggjOQhsvC7YKyMZuOEy58qJ+ocIJ3zMG2Sa1q6T/MaAu67YoyLYowr5V5ycHFLTx+eg2DfCFpWXp9mptbQswFW8o+v6tdgdk3pHJZsrbnquUTRu/fl+BB/5fOa4lIbW43Hv64/PnxR7MsTKdVtMd6BTl1yEJQTdhpGVqSSSKLgvxOrlzD15d2xBXjukZin4Xf3yz3C+qLQVbM4W89T5545WaItUIE42EyWZPzQcV9a9k9iwKyMZaXPqOfuF3uzZFqWUNpyinpojVKItfN1nPeC3ZqUo6/7KYMsGVRMHH6+nVZhCxdLLAgqqs9zPrukruz3ryeQQtlAXgxlVQKN9nMpBVxkKUVuclH3S3aI0ZQWrQSN0ngmyuLlbi+qblJb2/uCaDuOC9UNfjAzZd2JpWo++oUm5pyNRcU5KwgHMsDzFTw4DlSJgrjBQNa3xQpA+s4D2Zvz4dO9yfyR7VAApT0rguCrZm62nlGRYGJu7Zt09Atpqww5K6ULI/Ar0sz3WRfAPZlAWXrosVgqxmqNHkoV7fu7ioHaBj8CCtr8JdngDgpLlr519/f+VpBV5jIE06Amd7U3aMu7Qg0OC6SsZduYcoaP95nCQaB2SSzM2lmb/6vez7+v7dntyabFnQyn9vXs+C9wqypVlwo+bHunJLc5qKpsDkgXvh84Qt01yTvTM5znISw9fRrie4K91FWS9xTiOxKm/5+t3YgfwrnU2C7pouqs5xsh/TwaEQ5LXu7Nu3bM2UoLB75IG8kh62aI2jCJKk68gU19ZSOaCRaHsz7w1pHCuTO8GlhC2zTzMBjC3jz09K3oJAAbuzCwAuYFB2fvz5iv/K1B82o3CNoyRN0IFseeviPz9JFy1JINdqveaB7LbOao+42nyLWjfTbxyVN09WQ4+BKV7PICWDIGwepYEtncdUhNAN3pwoSqg1jtKu3AmzvnC8DvizWqYEowlYxEa/mwyfyW/jNyBI7KeNjjA3NY2KdnS2wZltAgPrOe67pWHQjHZj9sskeM+1TAAuuNVEJshPkE1qFAtwSffMS6vXRXC8Cx2xpKn1tKatZC1IOeU06Omnn5vQml1PYLgcVTHW0PR6Yb1yQHnrYs4zn9ntgsCVlcIx2ZN140v5jeFiQ0xZuourltKvKbwZ3CmYZwFMCbB1u2LThvskXpdACA1sJZhMVr6BbIUBDe96rgPlR1mm3VyQLSPzThkxnZ9jJsg2MUlwjsC+AwW9mnep6921BrLxb5TZorHK2R+RfdRG1Gvisnf8Mb79X1/C0y98BO5/9kmYaBDIbjs7nNAvuytW0e6X8d3v/hh//8lPo1ICHvSAU/G0Jz8U0WBV620NqqiVt2F66hAMujPo98k25BmTDatY46AE5KriZ9ffhBeQdRXVlN1mqKL5gq5CFkEbgmyVQQdPfPR5+INXvEgALoItYffNUee+yPIgknTIdhd4yWvegNvv3IuFFTZ30XGngiuuORHty0N3HYBnPu2peMwjzpPnk2+VnBe+vZGkihJYW2vejVZ7DwZksTEQEDXw5X/7Eb7+g5vx5++7Gp3SjLDYWKeN6dECOhiTNTg3Q+a6ge7MBGBmTyMqY6wL3Pr9H+Htr3otXvuM52BHoyGsv8ZsFbvOOAoYp4Cx2rTWZssF2dw8Ua7J8uPacLeqL6rdRJn465en8gkzIX5hbP4YX5Ba79TpZRf0LGPvnkX86Nqf4qgjj8fhRxwr2AZB2Z/87Ed4+atfhDf+8WvwiPPuJ3JsuiANsomWS281r7a91GLrVYDVPvb8983o7WsJi63UpS9Swx033oF//uw/4T7bTsCB3S2YbjVQ65RQ6SmneX9BNtO5oncrAyzVOrh7qofotAPxgEueDxxYxXKjg40qU0YH4i9aEG5ldV3IDuRXyrnq3sqY7v57KyajR87GRktKdDAIZ4z8lB0VBA3V5mf6OLGZdUyzg7iz+eU88nAkVfPu9HJkEisjwHNagmIOdPb9Q8tE8u0wXkd/igFrbaTjZcEFwRN3eukZ5oBwdh+XUjgM+OQx2fhlf+/wRdkdi6k2ymDiA/Odg4grIbOgubzE16Ur0vgE6qwlUcReCg+VUuLIK6U6oUH6AmV0RIm7CRBH1HcAH2RLgyTFxjiBLB9kU+FxkSI3IZl0Ijfufr+EfQUgW3iApec20oL3ZLI5kC2PzpgFoxzIFnfHMgWTXhcD5xJarIIHPsiWi7DbpnE/jT6fBtmK2XqmrCj0w0C2orkx0MJAtqTej/9MP0KT3EnBIAPZNF20XlYWgF/DwH+2AVA2z/sDssl93KYOO9fpWuaP099nceHeSgUTYxpxToAbrXiSP1faGKIIZAuZmDHQ5sabpIuyZoWqCZX7cEOq3JgjWASyZQbpfmHPZSFdgitMWTAAvOiatB7Swr3tXlvS4Gx+stfaflVqPeWfINv8vgUBwDX1bnR+vT17aW3dgWwu3WFTzNY0yMZIbdF4w2iKGO6sYVltuOYrw+nNflBCQTZrfBCAVjmTnFzLtCCmck9Jen0CsiXNL/Kcec7tBhsfbGh3UT1Y3dwGBXAT/aVdiijv93gF70OwNQUIe7pI9snaGvr9gRR/tmeGr+eDnvq3pNC5sExLklRdeB7Z+qu8RwJepkG2nD3ijdP05YZjskmXWX9+CoQ+XhOUBaQdG2/ENQiHnZ0pfenR3I0haH/PCxaYG8t3ta5IRYXO/WH7smeND7S7qIJ5/rPC9AF/vJQDnvFaYygNmobj9Z9JORCQbWrcddQapkmcTROVxcFlo49UusOQS8VuF0ORkdhVAdlY8F6BFwW9bL3tnA2DWnnpDmGwMcT5YgY4MwHGxqS7aMjeHbaeZJEw9VzTHdLzaq8bM7nlJXT0+9P4ID1tESwTINyb4X70/815NbBVAHBpTqNzW/R+ftBG7CcGQsgOE+cvrfv8MfpnKoOUPP80E0Bznn2j3WdoSZFXqZmpNYEWF9n5V7uzpxpnxIz6LGOa62kg2465rV7n8WSvhDJgcsdvEBiOO0AHDVR8Jn/yvq6epAQprSnJKGa9nfH3LhPAmpmsrq7JMLQ7e9JIxjiaaeZ6MmLrxkw5YAqwzwZJ7Cizp/RnEgghS6ICso0t2Bims6X/rZkvtGWYCcB00TAtKHu9jVWf69dkC3WXnTs2bsqzyU/YOCoBk7NyY080fUAw2k8X9XVtbqzAZfdouqh2F1VeVDrAF+5lc3AtXTRsHJXnN9g727UEPkUOxhV0zz2vpWlAF5XBBt52yctx6y+/i9e98hmYbrRRGTDI2RHQjPOnjFLOfQX9PsGVGlqtEj7y0b/H9753G/7wdRfhuKMPRJXF/KkL+pOYnjgYlfJ2oD+GAdgAwbGSCnS+OsolrLW6+Jd//09847s/wA9+9BP5N5mhLOXA76glo3qqUupjolrG5X/1Lhx92EEK8AizscjfzPefOSQD2rqia6riQ/N8pY3GZkgsO0DQisEMMkXpzB+860Bs3zonwBr5XZEQWQZalsfsEsfIVZ+gi0HUQR+rmF++C/3SBjqDNn75y+tw/c134JOf+T5+/xWvwOOe8nzUpnehU6qj2y9jz8KynCfaSI6D9e6fp6ydR0F9QF3Ggvd11jju9PGRd/0lvvX5L+KFT3k6pslyRxuHn3IEagdMgi1J++WeIBt+ENpfsoQ0Q1tfm/iI/hammo4r7Kqt1xObUJzCL2uhTYA46cZaK6M3KOO6627ADTfcilNPPQOHH3KUsK4J9Mq4eGZGXbzmDa9Ctd7Fn7/1j1CmvPas12nxOvP5xpKmnol6ZXYcQOc3y7j7J7eg0amiQvZlp4yVxRau+tBVOHn6WBxS2Y6ZVgNjraoHsGVoGLbq8jM59wxd8NYtUrbzRm2A5UYXd051cORFD8SRzzof2FHGcr2NTqmHXoWApoLuLLdBPZIB2WyBguhYCLKx3nQqIOGUuN49HdQVD7pfEpBNyzclMHne7kqz67VRmgTDWCvflenQRlqJwPpMdw1KkPUPNFvrsr+EpewAXN9ns1IvDBLIdYIIl7CyvI4JCTj3Nw+ysSsSmTb7BbJJDrnrhjOhqUj7A7IxTZBROBYHzWO8xMrDgWFygLmlI8jGQq9aO8U3+IeBbERLtag2mWwqnL8dyBaCY7KxPE1h4Eo5qmCcNdlcTYIwJjYMZKNxIE68CEExyKbPTkA21shjV8n9Bdmo5LfMsWDr5kA2fW4+ky085+QV/PkR1pRfVHs0yGbvqa3H94n8VGOQTZVseB78T4NsZPoxM1Gf8/8tkE1HZHKgneuohFKRALcGISgnc1ui8slnsoXrGabSGMg2NzVd0II+fYdkr2wOZEvA//8ZkI3pYVSqNBLz9lee/HJ+fCabgWx22IXXyKHhuon5IBuZpvsjPwayKUtikyCbpLBGOSCb6hFzYPJBNmCj1RWQbaulcptROQJk4+gEbHVdJYeBMr6eN5CNam6S9X44zLw0XHeRLz/U60m6qNY5G1Z41Qchl1bWY5Bt2FkUr60DsdudrjRC2bmVtSSG6Es3b3Z+UV+mQbZi0MqXp2zB1uJnplKVnT4gGM0IZY3pT5s8/ygja01NFzWQLQzCFbG5+VZM6Zfi/NLoowDkD9ZTCnmvrQm7bFqCU8WgZzg/ZLLtW1gUW4Zpw5sB3TVww7ThNVTKVYyPaffx+LwNu6p54+V1afupuBtl2jbQICXBlclxdhd1gI44FGkjMauHWG7DWKazGQApPP8EzLHmPRIIYXdRtqAP7ad8/WxGPJ1BstKs8UG4v7J2jN6PmQDsmki2cZgJYPpRzi1v4AanScfXEplsE5ngrx/ZDuWAIBs7jynIloYn8lyWlD5YXEW9UfMCIXlaPRusZsF7K7ehMmv2ZVJgWslPSSaA6GFnP1l3Ubp5kt7mHpswCZJIvl6n9hPPa+6xzTLrNbkq7CopK+D0gj7YByJtj/D3K2sb8nQytUIQKA84V/mJ0On2pBkF96ZmAuhzkowO+7d7vu0zdpldXkZElum4ZoT4QG7xemqQkkHnbdu2xk45v+/viezq6vqEINsoprsxc5huzMYHW11GiOnHXJAsfke120RfTk3FtfmKAhE6ce4cZ0sAV24jlQkQyk/wogaasvzO3FzYjCK5fzYNU+1L7k1+VA6y8qNnUAfVQQc//M5X8ObXPxeXve01mBtbQxXLLEyirDR5D9V5ZBgRCKFuHERVdAcN9AbjuOZTn8f/+Y9f4F3vfBlmJgi0sDZbA9XyLKbGDsFgMInBoO51GU3zDv3z0IA2sqS6gwitXh833HgLfnH9Dbjplltx+2/ulPNZQMvJCew+9ig88YLH4OhDD5bnSqqzdLDcf5BNZ8ntfwl8KOhjtpjKiMdMk3RR9f9krgjAR1rKwAfZdGkdi41AU9TCWmsee/fdjs9/6TP4r2/8ArNzwEEH70B1fDtuv2sFP/vVXXjGc16K5/z+a9ErT2Dv/Apm5ra75mzZXZH3G45banFFkWSEkPVXZSp5q4tLXvQyNH99J5796AtQ7XUQjQ9wzKm7gakyBrWuvCYZbeGHgIbWgzS9yVRObz1dSmgxk0y/yzlieSmdW851TTuQb/Txtf/8Bm65+TY88hGPweGHHSPZWKUBwTVmppDhpvPJbqz/9B//hHe/58/w+c98HBM1SE24JFV3+Dxx70RCJysDywPc+r2fo74Wodatgk0QBq0Krrr877B1MIPjp4/A9EYNE1KHjfoxcgy2eweymcyTydcrD9CqDbBvrIPbZzp43CW/DzzwKGAb0KtBGiF0ywO0+z0sSgOMOVSVbqxprq7hns+M9xna3AkseZCXCeDPUIDPyTwzSLko3dk1EGKfcHeFpGUJTi0tCns37s7uZQ/Z961xT3xjlxHCIIEEF9yDpDiPNexz9fRsXxk4LsGXfVoaSzCvIiYbL/SNitBIHJUuSkabMNlikM21Hi9g9sTTRmUqDoqmCRJok05MNpsjmCR2iO3dsyBpEswd34wRbe9LBhM3cDpdtHiTmGHR60KM4bx0UVGJuS25lXFF8DINso1WXmKQMF10cVEicKOcah9Eso4bY2MNjNdcdHzUI53TSCabgWybBR10brUF/dS0dkUqYkLaMEy+SANOg2zDnTC73lWuyYBsqlmLowu2nmurm08XNdnhvFpNtiKQLXQ2fRCA9bT8dNG8wFDICOEplMdks3mwe4T7NQbZFpcEZBtzHQx9pl8os74+aLY6uemi4fr59HHVB8pkC0G2PCfc10F8T2GysSbb9IRjrihApMdj+pPIu9Yh2jd/75hsArIhwqR10x0iO4kchCCbpugUBPpk4D7IRlBmrEbmyuZANnPKKAchk23YtvbXM8tkKw5GJHsMaG50JGV0ixRT5id/f4b6XVLSWEx5LgFXhsm73NnJj6wJu0p6INtI9eXSRf2abKP0128Dstl6tro9KY69cyuLantpiQVyFD/TgWz18YYwmDav31kkljXZ1uUs2gx7zpfb+flFNQ6k0PlwXelfR5CNDgfTwBMmpJld+avD29MNokGydXYOlbLH2A3LQsROh4G/CrLxX6Ej7z8tL2gj6aLzi9i6bYsrHp/em3pNWv7tXFheXpXza6KuDQyGnSX+/IRBys2CAAausJt3XJvPgWHD93YaZCvSP2mgVTSRGLX3SE3bJEgZnie+DvD176qAbD3MsunGUFBZ72DyXlRuIwSRwrWNGeBsHDXJjvDDmQPJuNV+Yg1C2k8E2YaBMixvkoCQjOQryMZyG4Xs72CB+C6tdk/KbRBE8kG2orX09QHtJ+o8SXvJvGdaXv3zj2DrRrOFmVk2KXLgLFkbTId0B68/z+bEW5BSMwFcqRdLx8kZsO0RSRNcbaE/YNrw6HIbvixpA7EEAB8WBFEB0/fwMwG00cf+gWxJJoCCEMXdV91onT284OynBs/qIfrSB880SJkPsmWm1dgWDlClPcyatrH9VBhcd3fyQDamjnf6HckEGOW/2Thor9F+IsPZQLZRtoy/x1jzkGtDcCVvfhiAZHpdBS285H89GWeftA3nP+h41DGPElZRdvXGErDQ7q7Ak7YuYs20OnoYw3vf+yHcc88S3vaWV0qKqRSDH9QxM3kYohKzsMYljZTXaYOwxOrw0xIFfJF0ZmZGJSCXsfBT7CpXl5Gyys6V4rhLYxJ+0vooTKfMgkDpMhJ2F6niKUNVSVISlcdPcgKW98xQpljSh8BQd9DCv3z18/jox67GKffZhqdc+Ghs366Zan02jkADd+1r4X1XfhKNuaPxrvd9FHtXupid3SlAiQxiyCexn6JU2RXOU7WnQFu01sQLnvI0HD25FY8+51ywecSWA2ax89iDZan6pQ6xLak9bHMu+KXrGC81iSXgpKUmLO3T5DsDzmfKkLBsDlm7ZfRLZdx9zxL+8Qv/jFtvug3PvPjZ2L37BJGzEsEuYTGW02AeGUzoYX51L578O4/FlZe/G8cceVBQDy+RA59BJ+rL1WGTNNH1HhavuxMrdyyg0a2h3K8CnQq+8IkvoHvXBu6z43jMrtcx3imj3mG3UYH63AokAKPKhcp1IqfD10rmTnC+PtZqXewb72P+wCrOv/TlwIlbgRlgo6712Tb6XSwvLEkmQFR2vg3nNcZuEt1rEipzV46wEHdnd0HKvDp1pmLtp2t8oN3Zt2TY/L4IJlCfy2IqlQQjYQkmntfZclyJjerLK+/ZjOuOsxO4y0aiHUC5pTwGsm+lyvxMgGq1Mhxksy2dRGJZeE5fcpSSDkE2ov3Myy9KnysC2awWlxUuDNM1/ff0D/nfBmSjYE5JwfvRgIzMkbQeV5DNInCbjeRzA0tXSTLZxmkkamHGUZ8syGalavXKYUytBGQbkwLOmwIhf1uQja10yZK4FyAbwRWjuY9iOti83RuQzXeq7x3IRjkYSCqSgmzmNCZMtiLgyuSAkVg/XTSUg1EgW1i0/rcB2fJk0PaYD7LlsUjC9wzTRe8NyEbaLx046QYnRrTOa+hIc9w+A4/povcaZFttKs3darLdS5BtlPP3/wTIRsewiGpvut301955Fp+fQMPpA58RWKSLOO//UyBbYfkB7ySz8gMr62sJyLYfTnWayZa0ex/2fjY/xmSbGnM12UYo6P8/gGwpfSkgW9K5LmRm5AGoCrKxRuM+bJvbgnLk1S6k8clofN91hw1qPAqTbXVdgtc+c8XkOonrqvFJEEWdJk0bLgLZErBhNMgmaxxH/7IC4c9PUSZACCKFYIfVtE0x2cz4zO3Orn+UVG6PybYZx9jAlf0F2WyuqSdX1pv7BbIZSGIgG2v+8twsqtka2nvU/3Tko1JZMgFKQcpn8d4Oy2145Ui0+4baUVLc3Hm1zsUVZkYOyJZnd4XjtdrGW13ZlVEgUh7IltjR/t2LQTYGKVsb7Rhkk3HmMC/9c9TsJ+5NSw/LY7qH72dB7ubK/gUpbd8ayEb7iYxG6448WkdrsJr20/6AbBIY7STlNshAEb1jhe2LgITfAmTju5ABvtrMMtnC95Q1cfLI/9aatlpuQxuhDK/FnDi+kQRFrdwGdVde4N+e74O0VtOWIFvN1bAcZVvY9cur7PwbYWLc1RlO2U/qR5bRwqC1hAeceST+7vI3Yra+iEppGWU0vWCHA5ecsrFux2CttAEBkDq6pTE022N43RsuxYPufzye+qTHsX0AIlRQLc1hanIXBj2e3w1JN9UO3Qk4YSCbBh7InnLdPL1usTEml7N/pBxNrJNDZpG3ssKysrRg7/nB4pMNl9hvPmuLc6a2nQ/aEcgwlo9gi8H5YMAh6501O6t4z/veiZ/87L/x0pc+A8cevRMRU2wlNdfAxwbaqGOtN4E/f88nsOvIM/HCV1yCybldKJfJcE4zAXX4eedmhJXlVbAom4CtDj8wRtv6nffg+Y+/EOedcgbOPflE6TZ65PFHYGLHFFAn407TrA1o89lRCYjm4EU37ZsF2RSkLeO/f/JzXPOZL+Cb37kWFzzuyXj5778KkhArKahksLl35b53Hb75ploOqY9euYvffeZT8KpX/x7OOuOkTYJs2uggIrrVqaB55zLu/MnNqLUrqPbrqHQr+OKnvoylWxZw5vYTMdeawGS7gnq3gnKv5DCY/GA4U5r12EpOkDwdmmJvuk6g7Uof6/Ue7pzsYuPErXj4JS8EjpwSoK1dA9YHnTgjhCn9w84wS8lkmrUxGtNMtmLSTGg/LQuTjc1PkjTo0H5Kn0daZCzsLjosiJK4G2o/kZlPdr2wQ+OHJfhMaK/JnJeAPfsW45q2Q5lsdvDtD8iWfqi+JNMA0iBb0ZHp0+sdc6VNw30maF6Qz2AxAIB3Z7rovWGysTU7PzHIZkPNca59IRgFsuW9sRm1GZDN/7J7bgJqaj65dFMic4Wtx7drvZ88UDBMl7B00XkXgbs3IJt03LAaTJl5CZSsx0zcX5DNamqtNzfQ6rKottaS2ExqkBiJA2DP/N5Uuqhazvkgpr+eTHegYzIqEusbKuI0SiR2AdvnWFMkYWb4tfFseT38IBWJlW55jITlsB9DozZhsi1rAwzXojik3MYHYhDJCSOxeTXrzPi2/cV1YSFla3wwaj3S1+cz2fKMy/TvIsmtJ1OQ9X6KQOyU2yFhDa3Jtr8gm60N9YGCbCy4ORoApCnJAgAAIABJREFUtzmydNG4u6isZ1ILIs+ZNyOahZ/JXspjshUxIeksMF2PdGxLF/XZF0Ughx0KWZCtWEf78rtZkC2UeU0XnZdabpWKUd6LnxmDkChDQLZBXzpSFoOXxnhSGZBEilS6qIJsls6RF7zx9cG9AtmY7ML6X5tKF9V3953qYemimZmKG2GQWr8fTDbvOp7zfrro/gSZyGTrdjvSlGQzQTh7Vz9NkHVe8g22JEiRyJGCK6yhIsXDA7A1cRL1CtbcMpBN5IA12dgdaz/TRYXJVqlhotFIMYGKz3c1ujabCRAajXFN24lxYTBlgkwFadmU7BTI1md/PC3WbnNvzrsciWRuuBRUrZeYZrINY+H6e1vTRZXJpvfPpvpkz7BsuqhF6I09Vqy/VA6spm2m3EZhGm8xyCbzESxoKE+LS2kmm+9S+4GtML2VTDamixJky9tfhfrdywTIa+YVyp8PkoSZAH7N3yIbwwfZyGSrOiabOCji/GdXxLe/aT/RSmWZhWFB3HTQMILVtE0HKYecRTlMNtpPo0DlRLenQTap4eRs1jw5iEeyHyCb1W7ywTKCbM0NNiVh2ZWEtOCTF6zetI1D5zepaasgm3NSC/WA2+/MCAkaR22GWW81beWs3jKnINtmmH5uogiySbmNCdKSEuak6KCB6iSCbLdcfy1e8+Kn4v2XvhQN3I1KaUV+nz4VEzkgAKJpfkyQpLZgymgD7dIMfn37PvzJn/w1/vAPnoUTd+9Epd9BqV/F5PhO1CvbMRiMCZsNA2Y5hUBR2n9JmFEFHDHfl4jPUkvx9IrRp3yOdHqdvVXcuTsGEhP7xAdD8naD1dezbZkw5BJmnMhTqY9mew1v+tPXolpt4SUveSYmJqQauYBbA3RFHsvsVcqU3FINndIUFtYn8Ko/vAyvueS9uP95T0AUNVxdM71/so9DkM2lDXsgm8qzaxaBEqrdHu6+4Ra8+OkX40GnnIoHnH4aqlEPJ95nNyqzVaBCu7mbAdpS54joJYKtvleVtRv8azgfUsN9EOHbP/wRXv9Hb8H41DZcc/Xn0IgaKHM93ZoWNhhyIBvrsr3i1S/C05/+eJx79qmosEsuenEjQLNPhMnGFE8JdDCdl2BvBf2lNn7x/Z+i3qqg2q2i3KvjXz/zr9j3yztx+oEnYOf6BKY26gKwDWt0UKwpVaiS1UnmSThZjgkowG00QIeNEOod3DPZw9iZh+HM1z0LOGwcmNa00b3Li5jdMmONoZPHmpxbcxALQjp9ucy04ao2jvLPv9DuifUz1zNi05Y+DGQbZl+ar6lGjpYrk1qm41oSSc+v0eQDnm9iR0tzP5dJGVzrlxPwWfD/YyBbkWMdInthLYnNHn5xelibBVtnPNChOI3ptwfZIqy4gq2/Lcg26j3N0E2liwrKn9ASrT20v3F84ympJbFNuqiERpushd9twx3S/LWBbOLIj0hlM4EVZ6HdwWpzXWow5TthmwPZNv3MKJIOaT7IJq81pAaPGSO0P/bMW+MDpjsMB0kS+aHhvi4Km+Dw5tlzCchGoIMOXBhpCenLIgeyQ8saia2Wpcj1ZkE2yg+7RiXtjZXhtT8gW31cGY15kerMfpZmJuz823YgW37HV5PZ7PVB4wPRilnQ0z8q9V6bB9ksIplpfMDoeEU7vg4zMH0DfHVFC7ZOSk2RzcpPki7qg2zhnJixYYaeGLRsfLC8JAfCuBxEm298wGLKdOBI46azsBmQTY0ypqAspJhso4BT1V8RmhstSRdlLS5LTdT3yv/YHuv2IenjPMD2C2STxgfrmwbZbJx8R+sqKfPDvbkJkM2M1v2uyebmx2qyWeOD/WGu7C/IJtFr1gNk44PNpos648f0kDU+aEh9tNFMbpsfA9nIMt2vQIir+2S1uLJ704GlXlq4souUAc6/SpfZAkZj1njzunIXpItmJNc1BBC28dKKMEgyNdlyxN0PSrBxVFLTVvVzHhskNV7rAL2wCKaLKsimpnK8vwKGXzIMi8Q6IzGYn3BeEntE9YGBbOwCNkpfyrWuCPRKU7uLat2nYTUI0+VIuq47uy8H/pQWgWyZdFHpYKksFLNb5Kd3xui7qxwkNdn4hOQcEo6LF+TyQTafycYOo2Hqb5H+k3qJtJ8cyJbof2/VgsCaD7rvb7kNO/98kC0EIUNQLzmjtCabsKYKQLbQWfGDEgTZmDLHvbkZ+RneOKr4LLEUHa4nSyWQJeEz2QqOIa8UjtpPbHzAs9qClLFzXXgDV9N2cQmNiXGMOVZZaMvYHPlOI4OvEpxiV+65mTj9Kcw6yAPZ2HJVGgbFTLZ7C7IN35u+HPhMtirTw7zu9UXTY+cu/ak8kM3YYsZk+8W138Db3vRC/MVbnoca7mEFOQeypS1BZWcpUMHi89L1k6mNpXF0BuPol+cwt+0Q3HrzXXjlK1+Bv3736zA9PkC1T0+0jpmpQ1DClDRBIB8svwlCAs4YSE5GtbFy0nLfd4wxTStl0Kfd7eO7P7gWJ51yH0yOTSb2eGyUJ6CqrLG8k6Y7ms/GPUOQxrdRbK5tHHad/HT63QfZzLbTE0O6AKCLHv7yvZdifuFWvPwVz0G1zHIoTMttUyMCJQXZRBsKiMkEznF0sAX//q0b8bmv/Bwf/4d/B8oT0tVzGEhpetYYTGSmkpHtnwtc/+pAgbZ9t96GF150Mc7afTwectaZmKiXccKpxyIaG2BQZloma7SRWUYl6YFEAsTw38oys/kZJpsyJy4IT8noRlX81fuvxPd/cB0+/KGPo9orC/hl75f1p9yZx8YMBNrKPbzyVS/Ci17ybBx39CGSwCwgmzt7VM+qduHPcp912CLccfPtuOWXt+DnP/wpOkstTJTGMVWbxi2/ugPzt+zFfQ86CduaE9i2NoaZVg3VDoE5QoObCXtlT9A8kM23KIQvyRRc+vqVLpYbfdw92UPjfkfgfi+7GDhkEtw+C6uLmNw+Kzi1EjOMmZnUcdY59sG8EhbXVlCuVDL2UyHI5l7TB9mGnScGssl57XoCGMjG0g55mEqenFgmQAyyhaSXGFD3mHhxwCdgsi21W/Es5AmnGYpasJUHEVlTuvk35ai6CBzrZVhNEdkIBTvABzpYk43/4yFvhV7tMjMO4ta7HpWfv9u3dzHDZDNDUO8RpfK87XfL6w5cmaBytKnxEfEQ5NMOfMZkY7Sn4hVsDemzmX9HJSwuL0tXJGHLxIWfzbnwlbApP1XKdOBIhdy+fbtrVeyDFU7oXVFwo7+beV4EsiVbwgpDGmVZjYoNV5ONxrDvVMfLGSDZ8WEttSRYVJst6J3hPhRRdnRXlKSwuqaLqgMneiuLwiRDcJ3gDGRjuoO2oNfomVzvHAPZlF6XERoxzLm2gvfs5hWmYJqsyH1iSrfOT7vbkxb0kjbMltJxQfNYct1/uLVyxRNLqAjjhTncBFeEq5gzP6kWxQ40FSMxZjBZt7tRR4zrjrWwKGnKymjU+bGIqyH1NAr9yDXfk/nq3Jt+N8HhT9TnSaFzdhOcnomLq+t1aaAtabFsjKQI62tNdPpd58AF3/ceLmvqgQc0EhmJlQLXPKQd6zMx0LPPlwO7xEKdaiSS5m7jDJ0L3/jis/ghk40FNwm2Ko8q1HhhRMXmh0Vil1Gv1qWDITveqbw7pzHT2EQPNQE+O86BI4uy39V6O34x2NQCuf3lhsX54d60dFHbXz5DI72+er0Pspmxx/mI5V7qWLiOTU4XcbyMQlMOWPi5XE6MBjFYpAuWGp2WTibjcPuass6nD2OyxU6xM7riNMGFBQUhHcjGQ7fo3PPlY3F5DZVKWVhT0oXQY4Cl5NdjQSgA3pX13CFlFuj/dyUNKq4v4vY438+PjEkNyyU2JUlqsul8pJ0q0we0itSOK0uR8/X1ptDcc3W0B4L6gDIdBCvYWi9TXybAQ0YO4lo/mlKz7phs7HqXdBP0JSYE0lXeu6yXuMDGB7Ngxyk/oCH7zMmDVB9xNaS0C1gEAuBcBu0qmXSiVJ3unBZL+3MvyubnZFoxpd8A8HRh9iyzQeVAo58s4EyQjV3SaOjH81+k/NjZDwPpzk5QkPKuUez0/g/n1/QXQXfWEZyamELS8TVPXyUDMOeKKYJJ5187+ZMsALtC9oDNb1m7phFkk8YHMXsuXSsoqxd0PVfXm1rTdpIMpmxH0zDoJHtC9IHWmtImRUzPSeZHUoViK1xr9upHn0n7KYrKqYCYvxzmeMWAhzhl2mWWXUK14L3bf47NZylNBnT449ZnrklRY57Vcqpl9Kzbp/EZ7vSl09G0E00O/LH6tQDNNpGaY67xAVP6pcus52TKPAd2hkXWpaNpq4VOq6WZAO58ooMn99U2nJlPmC5aLZUVdMxJj1Z7niAD7VLuCW18QJBNmK2ZvZlmEui6aFc22k9SdoXp4xWma41gQjqmA88/K6rNNWF6+LBSCTE4EJXA4FQKZMvxbbKzpLLnZ4QYcCTdDd355TMxfRCSNdk0EyAB2YxB51sKoT3OmWbgmGx+n9magB1ZPSt7zNnR3S7tJ+vKnaNHvPPL9pfqaK3J1qiofTy8M2myN2k/8TPDc1M+riag6GUda6XUxm9+9VO89PmPxwcuexlqg3tQxYo0PTAfLAGDNcBC757gGlNECQKhtg3bdh2HsblDgDLrAFbx2av/Fh+94s/wnkvfiHp/TfZ4vTotjDZ2HUW/LueIMtqGfxRs88GxhMEl+8hqgpXKWFpt4oILn45KtYEjDjsSu485FofuOggHHXgAZrdOS7kT2tymj7gm7Na4tLyA39x1F+686w6cdvLxuP/Z9xX+tZ35OgdW7yo5p3yQLrSj3ahVx6KH62+6Hn90yWtw2WWXYGKSjDUyDZsO0Gyh7EA2psurPUL2M9NGp7Ex2I7nvezPcflHv4zDjz4NnZKmjOZqEJMj+lPsRrm0rAXvx10tU5fWb8EMA9oWf3M3fu+ii3HyYYfj4eeehbnZBo7bfQTK49xv9LU1dTR5z3zSjdZPSwdOilaYs9ArV7G20cPLXvZ6/Omb34GDdxwqTQ5ErzvmmTzVs0dkX7n6dv1SD8/7X8/AB95/KcbGStItN5WXJ4NWTwC9CF//6tfxt1f8rYB5B8ztwI7prZio1NFrDbA8v4Jbbr4dtU4Fu+eOwtH1g7B9dQzTTTLZIlQI0MU1+fyUUJ5hafvFwXw55b2KLXt9T6Ab9bFR7mGtMcDe8R56h0/hIS95BnDiQUClC2xvMPNasGq/t5/4I54SM+C3F/Wxb30F5WpZAiFi57uDPT7eM2VBdNU0E0DLlZm9ls/CVqwmD2QzJlvudcH5rVgH00UTJlve+eeDg75+18abM2qzsfGBoX/204TRN8AJrihLgsZBOmUvvN6/jjuC6aKMxDLqJ068ExAfbPMBMDGqSmU5hJKuSOnIS14EzgA6OnB0FrRzXVm6PBpI0HUFE9X21pHG0RF2v1hvyr9Jc5cOMUH/Jsm7F6NPc4wVuBlIGhsPXDo2UlMk3tH+MvC69PUUCRrflaiK8XGCK8lxKairAwvi59n1Yjw5BtM2MldCVadmlg8C6ZC0TTELXPN5ZLLJb73Lzai1zeHPz3q7g/X1VWyZVSNRnuE/Ogdk4314mO2TznVauFcML9elw39eci+dX87P+vqGgGwzM3Tg9GFF41U2lq5JbwApokuQrV6mwabrGYIksbzLeiqMZ+CKHAqusKmvpJNuKvZbHS9rss0v7sO2LQrohMZwqOhtjnl0Epzj3EiX2Z4lmCb6y6IiOu06+71SSeaG492yZTaWg9FGkI537+KSyAEbYAhTy32SuISTGqYox93nAMpBs7kmzrE6C/nGuqyVGNHmTDFNcC+2TM2gXjPjJseElcNdf6/Ge4TVdbIkOmKkWCFKf7z63WQ9ZJpiR56gOx04o2r7K5F9PvcI76Vg6wDT0l3Uyd4QcNgOGHZJk6YkW1hDgMlMCrRpSkCwZ+J9qcVHKQf1ujY+sPeMvPnIkyHKDwEdY8tIJFQ2QwgapOWVY2OHRu6TSQZCamxKImHMERFBlZ/1jTZaraayjb33kjPCnCe+sfnGDnTgVpRaXGSyReWkq5uwlDwQyw3XdxrZsYxrQZCtKKoVng80FgmASnMa14LeZ2qZI+6fXVx/1fEMhKwIOKYdoAmWDVx3K9WBidglIABlaIOg+wprNDKVO0dfBvtNDXbVl5QDnpn8H/WlALVx+QAXbvD0Lc+ddr8vTDbqzNnZaW1ZnrM1/f1NmRwQ7O+rvqQzTmfKf6/MPdxzJdodlcCUfjIFp50zRXlNrkkGYPrOzjMBvJYWVY84sNWuM1BNdIhzWrWymmgcYa5IvZ+JiYLzL1k/k2ee/3RqFhYIrhBsdfotNUdpN1fHrPqAclCvVzFZc+miQyKNsW7nudDtSffDrXNbVB+wP7z3sfVI5kefaSDb5Dg7VVXEUSR4URStt+t5LfemBimn5XlyTXg+e//235OgO8/bmNEYBwl0omy8MXDl9KUPso2yD/yzj2UWuDcJOhBcESfCnRkyE7EZ5eZN7CKno0UOKphgTTbOjeeAhLrSzgTOD4MSXE+RA/95ZL04G4LPENDEMcwEfCoBLLPAoDEZjTpWFQT9Uazfmx0WvF/VEiiREjD8vcVdbQwLGzv3p3RJW1gS+0nTBDkSV4Q50vMlDLHqeEpiR3fbWm5D9IjIn66OgWYhAyRMF61FlUKQzc4Yc37502eyKQipOi3WqW49Tb+a+dB2csB9QoxtmF3h7y+eJ+z8KyzTRj0+i9L7yZcGPb84P0wLYhr4VqaPu4wQ/9QMYSu7iwQlJBDCTAA2EJODU09zSzNzAVzfdpLGEC4TQO0nr8u1u87WM+mimNjDDE6pA6dy4DRY+hxKDqQ4CCdywMZRbBiUZ7MFqY8i+1IChSAb7egZPasFuyi290zuEvuJQUruzaRmmZM+Ba7QQW99Hg8951h89P2vx9z4MmoD6yza9boXctBMY6ygC4JrZFNNYechJ6Cx9SigMg2UCLDRpyGYsY7fu/ixmBlv4ZUvuBgVNKUW2tT4VjSq29Dv1lGK6hj0edaZ55W/2gRXRO+51w4L2BuLjT8XVjfwhKf8Lnqo4aTjTsLrXvsH2DY7h5tuuB6/uulG3HjzTdizZ4/oO7J+afMfeOCBOOSQQ/CLG3+JH37/23jahU/AC1/4XJQHbaCkQHMRyKZLnQ6C2PLztOScMW2O9vSLX/0yPPAhZ+O8884EoiaiUksANgKaBNz4P7BhREmDVirRNXQxiQ1sxzsv/zIe+PBn4oKnPg8dduJ04GJGz8Yd35W9xeAUMxbY5ZGdoNP164RkJ83MaoMSVu66B696/vNRa7XxlMc/Crt2zmH3cUeiUqVtxLRRpnTryBIgLfFPhs2HjTO2MVyAmiBBd1DFrb++G1dceRXecsnbUSmRpUyqVuLPmxww0McFYSC7jw72Lt6Nv3jXW/Hnb78EpcFGquwFZU47iJbxsx//DFe+70oM1vp45IMfiWMOPpzZsKj2GcQQoAK8d6lUwe2/uh1f/Yd/w07M4bQtx2J6rYbxVhV1suw8WUzPfdogMR/KT0PPOxPzfsdXZMfRdtTDaq2PxUYXe6YG2HHqUTj23FMxe9pxwJYJouTKWqEI0s+mWye/46JynriwEXoN4J7mMkp1Bdn490wjgpy0d+rp3wZk28cg5Zjrzu6A8kx5mKCMkjyzlQbZVLGn9UOe9uW1KZBtqdMV/MkMmjyDnEfARqcttS94+PmdFswp8K+PDT1xDGm4E2Rj5KWaaWmc+zzZ3SWss2CrtB5nLa5sHq0PlsTgikRFB9rmeoapSBqRF1yZf5N6ZvphfJCcC/tw+labLQETphzgFQqfKR77yb/zuh6Ng6VFBZ8oV8aWCm4QXi8H0fq6HF5jYhwkDEH9rrrlVtLSfy471zG1TFITvev03fy3UiVs78tnzC8toy5dJasZjo0+L9t1g3dZ7xBkW8e2GUbg9BNs65TK5wzzfzwmWBeLhl5dHLjkuvB54ZxbCgpTeO0oyUR8HRjjM4Y4c3dLLYktqAm7Jhmvn7ZlY7TncjzLrMkmtbhoPGU/2XdWuWr3+uIcC0MnFXHJvU18OPLaRWNJNAh4JRtasHnJLzdp0/W0dW71Olhe0jovOrOK5usnjPQk/+Yj9i4tiZM6RhaJJzPJPJfQDZwWXrcmjvw6tktNkZwaNnFk3d9vOpo9e5WxQAA8PcZkjrQwrPurK8jJznWSisQU3mCs6UNT54sfGhla/2ufyEFVCnVq8MXsUzs49ZZpeHxpdU0c+SkaieIsuAifez7vpn1mkvmWtKC+Ajos1JndmzRg9A3kKre2vAv3yeLyIhq1MUw2EtnzD8lwvLwT37PV6WGdgRAymDJde4rANt3ne9zeJLii+7HItdD7mNO51mpLbci5iYl4FjjjmadZjQYxanRNpKskOxhGkTg3Pks1ZDLG8i4OXBpkU/nT8RZ1mzUmG2uOSe1CB56ZoaZOkKZI0bnocJ3LCftyfnlVjGFdE91fiS7Oc291Xjd6Cq7smNOuXbZXlD3kHHPhqaQlmnKwtLwiANt4jRFjCwY5kCMG2e0+yYyvd1porrdkbsP9Fa4Lx6C1ynTu9ixQR89izNAnuUGynvZfcS07F/ZY22hJ+h3lQHkTykEQuS31c6RJ9UIXfUkbZnfRstRk0+cVOQ12DvJa25ust2GaRKVLmTXp+dZ/8brOoIf5fezKbXszLa850htfu7imjvykY/7GDwneMAahVGvIuSDdseZmZQxGIIqdt2Cl9Hqdo31LC5giyFZVkC1vPqUQtuwr1Sr82nqLAHgLc9NTgZWTjFrlkYwFBZNNpu+a1yBlPa4rmpYcW3/TXTa3K+tqP01OaMDQ5L1onrieHHOH6eOLixKkrLpzLgSO0qNOzr+ltRVEpYrUXaF9r9rFzh0Herj5Sc5Rso1ZwHkZTOUO90Wsb2PmqESL5CzkT9pPZKM0GKlOyavJbzJa3Qsq2evdrnZnl6CEnZuJ/sgDd2ig00lmHUHaTzU6MsICMJ6PSmxyFqlfYzNAoLXT0qYkmy99kU4XLQTZUs6J08EByMYgFQPf4siKfnVdAGXEafuA88vgC89N0dGxPkivfrK3VX7Ejl7VvTnhAseh7iuSH7OfNPsgre+S1cyen3JusnPdxAQmqqqjzd7y1yN9OjCJTO1ogl5bXVfu8LxN9o5+385b3mvvwj7MTk2jyg7QudOSPY841nz7KSuvesvkfTVdVIOUIntOblXjJJ5GOL/8Cxuh8EOQLZwf/fcA0aCLKpp48XOfiIecfiAeds5R0l20MmBDEwatOlIjTOxfpi8OGugMZlCdOhgHHHEGUN8GlHjW8Wx2AJvIZQfrC7fj/PPOwAWPvC+efuH5qAyawjLcOn0QStK+si7dRy1t1EqNyDt6IH++9KWbC0h6WlTBamuARz3uqRgbn8NVH/k4ts9s98DQtF3lp6MyWNUv9/HWt7wJxx55EJ5x8ZNRZgqnpB4W2WNp+z4By51+JAg0KKFTAr75gx/gvZe/H3/5/r/CgQftwNh0A6JsO+vYWLgDe35zPUr9fahhXUA37laVDoJs49jADnzg6m9g17EPxLNf+AfoRGNu74V7Q/WRnUU8kZdX1yVIOTnWiPEY/p12kJ367AQbMcDBs2i9hUvf/Cf4zr9/Fb/7xMfj5KOOwO5jDkW10kdUNnafsdr81UkHd/019Nc26xdxhpl6XMV/fO3buOXmu/GcZ78AJTbVIADGUbrOkhbgUrCP7LoOPv3ZT2DXQVtx7v1OFdDYspB43hBc+80td+LDH/gwbr3uJpz/gIfi9ONOQb1fli6rBBel/psjJHC9dGuU0Wr28Xfv/RiObhyKI8cPxpZmA/V2WYC5zQBnJl/53w31REJsSIJKJN715X/N8gDr9QGa9QE2yHKr9hFN1VGfGUd5rI5OqY/qxBiOOOEYbDtkF3qNCIudJhZLLexBE625Kk54yH3RHatgfKIqwcKql+rs6zL/+UUgW96eNG2kdoyGL0KQLW1fmhZK302yUFotTelnTTav3IbhFeHz7dkZkO3OlZW0lgxDPw4o6/YGEhWdmtS0KQPakshp8Eh3HU9KsiuIXJIuqhFV3ynV60JmEs0kMnQYlZe0IBcdtMiXRVIykaqoJJEXUsd5XbmsqoJ00FY5QtsAN2+4Nmn82ez2hQ494Vg2+YdYsCDOeGd72i1S+FmPqLzjJ7wfxZypd5wbsmzkHCnS6O73dl9eu7i6ipnJSTEuw48PyPl/k8NvbV2MRALOMv/Bvf3v+/ehyl/f2MCMpEkkn3DMpnb5LDOCyLYiQOI/LxyX/c0fD9ePNcDGWT/OXWDzW3TE83t8Lh0xA2XsPQxkUXAiCyaKc9xVMKWe+Gq57+vPjb2rvSf/VgxtJLez6+gU0ZHnucfrhjsZer0eVLqeZIua4Z5WNlnQ1Ma9uLEhKS9mItp47Wfe0c7fcd6YKmhAUCi3/vW2v0wOGNWanWLEUcGuvE/4fF7LKDdBNlJw/XHmOSb2O45T9snKqjZM8GKWNn8FQ1BHtdMVkI1MSJO9UNZN1uz39p4LBLzIthoiB74c21qutttoVGsC0tq+HrYeHKf9j0wSiRoP2c/h+/LaxdU1SbcK179obkw22zRlO12MVXWkRfITyoM4RSsr2M7UCfb7GgCVXtex/tLpV34QiNfRSaUxKWmCcnbkSam/e0gZKaHb6cmBS7C1IvUStf26gAsSIR8IM7TLmjmUNwGB9H9koIiO9oJ2fOowXc155bVLdKrjdBmd0VAv+PrSZHZ9o4WGC7yEQK3tN//NfV27sdESRke4v8Ln8lm+3O5bXcfsJGuDJnvTl19L3jI9Y7LOvUmWBIM29jf/PfNWiOMVMHF1GbOTCgiGes+XY/+/RR/0NLWYYL29Z7gepntsj9ocUQdRH9i8jtpfHBuvJahcr9c7lE+0AAAgAElEQVRkXw7T7f79wvPPeBN2/uTNk0kvr11eW8XkhI7VdKbpCv889M8D/p2ABW2ocE3y9r+/W0wfMKjF98yT8aL5avYg9lOjqt8IdWbe+tiaMAVzdlp10P6cfwSVCbIxeGdya/owzy4xGbZzgWdReH7ZXNv+CM8TAhZksRXNjz/HNhb+zs7NqUY9FZqx7+fNq8kPdbvUNHLz47+bjZfP4n8TaqhhIP9rN5votTtIUrlH6y0LOEhwKqjJlno358WR0SHv6Qa1sqYZIWSd08mmXm2XIqwL9KF7yebWbBV/b46yD/wx2F7YoI4ulyWDwNdBRWeY7Rc5iwL7yQ//hTam2U78/epGC7VGXebb5N3Xl3ZG+Pfge8uZ0mphhqm/uUFKvZ+9G8ej1bKoD1YwO5H4GcPez/RWrC/7/dh+GnZ22T1NdmlHS31i9wdf95mOzRtHs6eaXzJJcuwDffc+WPnrP7/ySVz1V5fgsje/BNOYR32witJgHWW0UXGZQwR8OphGbfJI7Dz6TKCyPQHYBmRW6Qg1SEcwpo0vfOpDePc7/hiPe/S5uPCCB0sqX5312Sa3owI2QSDIxkYIDGQnTZg2A7Kl5ZA1dZkeWcejnvB0nPeQR+F1r3yDdI8kSJOwGdW+Mean3kM1MLtUfvd7/4X1pT145MPORalEsGtYyrTOb5IemV4FYSOxjE2pghe/+rV441vfgt2nn66F7kXIRTKA7irQvBu33/BtlHp7Ue0T4GxLaagumYPlGaxiB97xwX/BWY98Js6/8HlooRb7duHah+cfM19oRytDPvGPzf715UmIUA4y/cdPfAp/8/a34wkPeQAefr/74tTjjsA4wR1Jx1SWY5rDa++U7EcLvBaBbAJMSjfzstSZI1PyIx/5JHbvPgXnnP0gAbuM0ea/p6WKbrRWcOm7/hRveuMfICr1pFQLLRKym5fnl/DxD38c3/mPb+JBZz0Q97/P2ZhADfVeJABbZaANILSLqWOrklQgg43QLVVw58334N8+9RWctfM+2Lo+jilpjqAlViTlssgJ1tvqfGe+E1pkqjFD5lvC+OpLxkK3GqFb7qONPlpRT/67V6Zu76NTBtplYL3K7qQlLNUGWGr0sW8caO4cw1Nf9XuYO/EQdBrAeE3PqMagj5qUX0mfScNANgk/Frxz2u9NQDaem42YUMR3T1tv4e1CkC2su5qnO/3zL8Vki0E2N+cDjxKiE6wqtNPtC8g2OaERiYJM7BRvRm4ZaUHSicYEypVsmoQtdWiwSvS321HDva7FZcUtMgaCoyv7rDkZLbMCHcg2LiBbGS2mNVWq+Pb1N2CRnSrKlWSc3Fh00lhfxRVOtA4UqqxT2yrF8dK5Sqab3bnKbA1Ng0M2rkWWk24ymjOdXCeUdS8NTZ/H65NUVBuBIOiuhhefy+v4rmTr9f0Ws7Gxk5e2oHfj/aU6C3NpBcA008F+pgsY+ukQFi1Rqnry/bSi9V0iykEJvV7fpdI6hSLOMd8j/VPPSX5H6fw2P6mDPZWeaPcjMOaPQtPzLC3Vh9P8QyCdPppcI6Nw1OZimMrWT8cgPArHdgrTL331HzvVcXTEsWiEcatppqRV5zmnqjTdi7qacEyNZTtle3Z2P4XHoM4tZVbu51Ia7Vt5DqQYfCkml6as5H1ipyRViNQdIi51SfdzIqO+oxc6G7pP3MEpIKQ+V7+XzJKl2qSvV8Ce9e7C95Mr45bq4XGtKYaWYqyclHLcfUxSe5zOYB1GZfXqGvA6/qT+MT0Sv5/Xwj1kzUgKVDw/ycym3qdgvPJ8glWUHzcvPBh1w+etqEYS+el1B4iYWh/Mq4xvyPwwRZAf6Qzp6zJPTpI9lMwvg4C9VhOT5RKO2b4dpx24CxNkl7tyAsLddevNNWXhYXuX1XUF2bTzb8FZZMicB/LzHZnCu2XrLBQK8hQ8o70R0I5KWBoAX7n2R1ivVtCOaDhrh1oF42gwqxPnS15WXnXeRRZ6PQHorFTAUHlwyyW1UKgDpD6VrqvJYSL3iXzIX11atp1n0l7dKcT81fflXR/MM5eFaakPhuovp39kbQhM9nuixykH/vjS+0v3i/8R+5KdL0uJ/MTp1TQyTT/J9xi+1es5H71BTzs48717fHYS76fulPPRPUxcLlc0W5x+WRPOrX4hbz31WtVRvJGmVmsQjh0e9dxMm2ehPSM1XJwTlMhBMc84vaIuQCX6gO/p9C/TVPolmQphCBno4lK/9RcqP2KEy1nK9WTUPfm+6avw/DM5oL7MZhroeZ8/X6q7lLRkdoW+URgMNV2oz1ZbhPNDeZf9JaZFev38/ebPk+qgkgRU/fW098tbX5MhXivBX88OkXXletOWdHvY9LvJBK/j2ClnRfJj400YEHrG8z3ZrdOfR3ufjPwYu0GuU/vJdJDaTfqxcdBuqPcHGO+2cfbu43BAvY5+cw29VgdzrimJSLWkHXvF3N19EkdBzzOCbEyv1zp5yQoE1l28g+h4cnxkrvDDQDdZNK1ShF/u2YOf3nUnVrlPo6qerW4/mx3NZ9qa6P7SgRXpW39EvE5kx92TPkrefNr9dG2T8iKUn7hMgqVXu3nJc0n5O+on0dGUAy8F3Owz1kQyOaH+sfGqTav2N99x2Hmi6+T8hojdUNtSw1kymUfMTzJu1V2iJ13tS5IdlElLYCltSSW2mK40/TB9z2Q94nvn2Ad6vdlPiM8x2XfCXvLqkqKLSr+Lsf46PvzOP8bx2yt45e8+FtODZdT6y6ihiVpfWVU9jKFf3Y5DT3w4UN1JCXNwDMFKH97kCLoAwZhBExc89sFY2ncbHv7Q0/G0Jz8a9X4bjaiC2XECbXX0peOoS9lLSVy8xVL/kYAXycoJk41jjBp47vNfhd+56Nl49MMeK7pa0gXd5LFOH0cqPz2HRWyxqIvrfvEjTE2WcPghOwAB2fTd7aNgkVuvGETJegpST7LURzeq4Ctf/w62H3oUzn3ko4Gooc6lfChAvP8G0F/GYPlG3HL9N9EYzKMasSYekyGraJWmsVDaiQtf/W48+3XvxOShJ6BZHmN5sby8hUCe1T4w/Rz7R14qNd/GziGeU5Y+Wu33cc8vf4nPXn4FDqxEeMETHoWHnHYStoxVUOm3hbCjeVK6s+JzxtVjM9+xOCTmawhNbWVogsDiu975HjzxiU/DMUefKIw21u5L6T1JXe3h/X9zGZ74pEfjoIO2aYYkbdtmB5//5OfwhWs+g/sefxoedvaDMVudQI2Zk10FcvmOSbkAZ9d45Rv4Vj36D/06PvCuD+KErcfg8P42bOmOodoaoNK1JiSJPEiNwSH60s6MUH8ntdx8mErlQ+RIfJu+ALacY/5Ofl+h9AxEDtqVEjYqwGKtj/kx4K5J4I5pYO6cE7DrvNOwtqWOxVoXvaiLsUEPR8zN4bRDd2GSZzD1bc5Ws/PITxcdBrLFt3AgdsxkmxjX+mixBi7yh9yuIJNNatquS5ApKUuTPlGy4JxebyCb2FCLXSHAZ5hkqU1N47vdSaWL5que7G8ZwZKuSFNTYpgWgXPhlZxydkXSdNEZV4sk/Uq2KX02nRlFTBedls51FWxEEe4G8ObLL8dtZOTVCLJpJMGMUHu+mI/Sonpzb5h6NguCsuOKd32GaZdz27SRmxTiTxSEp2CdQpHIiCeVNt74Xga4eO+hf/O5CFnjNxyezRGdJ3Fa3EOz8E+eGeIV0t8UpytncgxUjGtE6XOykRszC8JNoJsplR5K8ENQ+zTA6T/dAFcrzDhaGpySdEa5ZnQUC1GSbmUFl90hk2BnwSPde8eGFWukuN8x4UucVH999fLEWArfwJS6/j7FJHXzw9/32YpaUoZIpeb7FJmt6ftnn5t+nhmz2f2RNRZkvYOCnj57KTRQ0++tTglBGl1vlf8QwMwbb3p/JfPv64zEMFCDPjGaDHRz4MwQfaJGR8I58kF3P/3Enxkbb+IoJYdGKkXPz6NNLVH6jZMx6FMSUCJxItMrkzzP3lnH7a4fMP6qNSETSbRORDREIlQGPXEGH3Dssbjo7LMx2e4IfVzZzkLQT+1RlQNl5/CjtYnc3b2U5jhi6f4oZ4IA1pGk7M1Oa+FnP0WTY6VBs1Gu4K5BD//7o1dhuUb2MztP2YzIjnCOmCvEn0b1PUPPtX/3080E8HTdyFKgZzKzeevpO8NWXNzSaRXo9dPJw32e3q/Z76uTZUZo0ljFv499x71/iq+o90/OsM3ph81wfPW9E/kJzy+fCZAuPJ+nQxJ5TeucovEm+srfj1m7YMT1A01pYc0w2x96DwcOBudx3vqIvnHXJ41BQpPUOqtpOl58fzp4skJ2bqbPf927ur6hHaISEL5fWr6yNV/Twbm861V3p41c/6zUMfn6KZS/YD/GGkv1i81v3vjD8frvrPOc1PYxeTPd6O9DmwUPy3e/SvSf6CvpPqeUAoVbkzNCgT2rt5RfDkKgCgm8KHAafwJ7yOaTur/R62G63cKrLn46TmYqLJt5dbqYc0xua1wWagrTr6avteyKgmxai0uDf3FzJHcDnQNj5mhx8LXVprw3Uyk7URlLAP7pv3+Iv//6N7Faq6NTZgkXA399e47AW9AYISUv+frM5Ddel9j2Gr4/Q5nPyk+o8wL7Mi47IMaSyJ/PWjIZtJrQ8rzU1h0ur/4apa9L/pLWScP3q9rNBJFdPamUfeDvuXwnNNlTib4xecnbbzZmgntih3n6xr4vTb4GfYz1Whhr7sPP/+ufMbF6Bx5y6lF4yOnH4b7HHYpGv4mKNACp4+DD74PG1hOAEpsJMaOGTDRuLOMI29xwLnjetvDL63+OZz7rKYiqa9h91IF41QufhalyCVNRDTPjM4gGDWBQQyRgivMZSgkQGO6VIpBNAteo45I3vwvnnvtwPPJhj0E00HqGct+gplN6fYnsd/AfX/tnPPQh9xUmWVSirZOAbOFzzabNdJtkiQYHiixttPHGt78HV179GaA6AdBH5XvGtgt1UAcYLAP9vdhz83fQmr8eFaxIPbhOaQyr0VZ84bu34N1f+D5OeNTTsFSbQTOqo8u96vb/qPOi6HzR3xtBIAngMOWdXWEbvS6m1zaw99ofYO3H1+LRp56EB554HJ50/iNQsvkRcN8Ac5/5N3w/JOeikSQE7hNGW6tVwrsv+2s85zkvwAE7DtE58+BDAmyfuOZj2H38UTjt1BM0iNUD/s8/fxWfuPJjOHLnIXjU/R+KA6a2YKxXFlCMaZ5pcE1nLa88itTbLnNlGvjkp76E0kqE3Y3DMLtexXQrwng7Qo0gv6SO6vktH7fp/PPKvNPQJzVwzUB/T6s4e0AZbPJ3saF7MTtOAFayJMsQcG21Bqw0Stg7UcZvxvuYP2ACa0dswd7tddw90cfCWF9YbpzzyW4HD959LJ738PMwJ2w2rc/mq0az/KyBWNidPQ+Uk9d388lpMPyJLFxrFJMt7+CmzTvPuNbNNtNF17XxZk6n9CKAjSfA3r37pG6mgGxLnbaCbN5uz14cSVdJNj5g3QI5+EeCUF49m/l5zExOoVZnHq46YsOul01bKktnB6aLsg5F3kvGB6o/dutc52qKlMRxKuPXAC750IdwC8pYrVaFFmwHql+wW+tzKWvONzpCXzXPdxWhFpBOI3BiHBXULIiZYW7sVl3DdwD86/3n5Rl79nd7Xjx+9x62vnTJNBLqQADd4Rm0Lfu+bj7ceOOojDPCi9ZzlGEQgizh92PFXPRF9+CEaecMWVM0TimKYejZDVJ426NGxfNT0AI6g/zbhozXzzEd4u5kpu/yN0pqvoS5ZvLinFbvMjPk+dOOjDKLtcYHtlbus7lKOQrB44un0eQ9Du3GSlaVtx2CoRNlh4R3fQ5oX4j1xKCtDpSREn5STc9cUXb+PqYze3s+lL3Q8REn11iqriZMco3uvKSTcNH7pc6v1P3E+fFbijsgtGj/6pbTFxW/xYvYx32Xg5dKgaBBMft4Ta1TpddYJrP/gvn2dZw3pZmgS/b5BevN4tYSbAjkxe03MRKjkhgG1X4PU502HnH88XjeA+6P7YxgdrqokiHimBbh+HkMr280hTXAdHdjLPkqLFRpBrIxGs+DWps0pJk9vIbO4Gq1gtt6Pbzuig9ivl5Hs1IRQzK+J8cotavCQrs6ewnd3kEbzgkTp8ZafJNhJhORBoPk3HFMlT6pqamPOkAh/V+eohSn/JMm2Hj8vsp7Us7AB3mpJ2lU0WhLg1zBcEzv5TQBSYOu+dfZb33De3+us+uNSZc3n3lPjmvg8Ax0MjZshAmbSb/lpynkncPDnml/szSPvO+G6xMCP8NqrPC7ht3GTOfCl0scav/cELagx1iOLy9U4PqNfAfKf3hxuGe4hOzfX43tKszXAqaWf0df5ka/Q5r9pfs9KxfhiAngW8DAnyumrNt8+/sxHJ+9h9kr6bQnxyjwuumNd3vYstHEKy58Ck6ZnUZjfZ1RcintYMzLIgjFmI523rMOs5Zr0RGKCxrseQX5CS4kQAo7s3Gc9VoD7UoVS9UK/uknP8HV3/kuluoN0bV00mRPUZu6g9+YcKEzWCQFUhdMhha4XF6ARfdt+u9F/o69A78/an+b7pE96tS1Lw958mQOq50Hm5Ef/911j6vu4v018Dm6PlNov8q7+UJQZKhb0LhcRd+xyUbNS/5a6f4P50Saew4G0g220u1grN/CRHcNrbtuwcYdN2H517/A7GAdFz/qQXjk/c/BeLmO+5xyP5SqOwCwDmwdJSl2IoZFzGuPa7Q6Bg45cC969Ytx6923YWnpTtR7y/iT17wIh0yNYzKKMDs2h+qgikG/KkXnY6DNvYydxmHDg9TaSKoo37KGv//kF9Ht1fGMi54jNb1M5/u1QkXPxoJIB4Dpjx18/vOfxJOf9Ahhl0kg3TU+yJ/XdLdWI4mw2yX30vLGOr723R+iNLELFz7rBQpI8v1SQQ6OmsDUBjBYBJq34eaf/Cuq0Qr66GKjPIWbV8fwrD9+D3Y97CL0dx2Plco4Nso1x2TL7q/w3Aj9XT000kXvQtmQmoy9Phq0E1tt7GR69U234Lp//AKm11bwlPPPw4t+//lojFVc11GdffO/LWAY6su03s6CcJoNQ/+qivUW8P73XYGLn/5cHLDzYMElyEDsdFu46hMfxelnnIyTTjlRnvmD7/0AH3z/Fdg1uR0PPflMHLvjUNQ7A9S7WnNNa6+5xjyFDclMJiKxO1tlYLVaw1Vf/go6rRoOqhyArWt17FwuYVsrwmS7jzrTTrvDm+yltZ8FglT7+vMRr1vsnxjApvYlcex+WRsytaIBmlFfwLWlsZKkhd4xUcLenQ2sHrYN8zvHcM9kGXvGBlipM41UO5YyuD7dbuNhxx2D33vwA8GdzJRRaz4UyjmHYk3dkq7cxTUTQ39ZewKwUzr1RBH2lFA19DwxkI012ZTkVfTJ+igQkG161kC27oaCbPGiJ0KXIIlsZ9oTkG371i2pltyiKDyQLhmLDtqQRNY/IUXeItOh0s9ObCTpqWyvbQVbfUGxQ4ptiS3yGStCkOa+iJm5WZSrVayWSrgVwJs+8mH8qlTBen1MU7LQF5oii27rJAZOj4ts2tiKDv7QEA71h7/ofsQ9ewgnBq6lxuqCp8v5+3NFZhnTU/W+YQQ/z5RyUWumI4UHrW63AllK3ys99gQYCgWOEXgezhrJS3dFS5w7i1QX/dQhhXKekoeiIqXO+FSekd4/b738l96MsW3nQ2xwEGRx6VkmJ4kx4tbVG7D5LPYsiwSHUeJkXLq+cWF3Dy2zPWUpbSZ/eq3JxSgnJ5CVFBpn6+LWgYBlwODxI9nFMhSKViifHt07XuzkOzG9Po4WD6tVYc8q3gNZQU/WyT//RV5iPogWVTcQSe+R7JlRBmgyrf64bN8nApJEfIuVu/0l15h3DmYaVM2Z7wJQWfbbkL9ljbT8+RangFFGx4TslTX9kjNa7Xcx1eng/OOPwwvPOQdM/qhRFzNtzEByF5005iJrnmhNtr5z/vS5xUEblSkyPbvdHuYX2YxiWy6julUugT3NeFa8/PIrsG9sHK1qRcbLMfGsiGuDurkJa0OETpP924zsxElSll40hO2aXnkHakpUMalJkQIShnS9LZIi6/JpOktAXxlXkRs6Wh5lPYIiwZu7KvlWEegQ3sfYyEwyTD7FFlEMso3snpvcLWQ8jyo4HBr15gjbPs2wDkZMjr/GyfsGoIK7RwaE9WQirSeK13cz5192pbIrltYfxc/z52v/np2jwR07PZzjUfZmeCcfwODffGDUB70M1CusEUP2v8928h6k14yS9PTfQ53Mhgh0eOj89x1wNdbuYNv6Ol77OxfhjLlpNNbWYpBNYYicjxeZctac2Mgrq+vavZexY5dyrPrWpVHHVpWegqZH2LGTck+QrVkuY7newBd//GNc9f3vY2VsDC3HEmI6mNrg5jTZ3t0//RPOopzZZU0R58dvpGSzbrPga4tk/xRLjMmrfVfvr3fz91+4Vpy/ris7YPK0vyAbn5GWP13N4nNE3yMO4u+vInZXpy/Tlx1l66SvSdYzrzsy/0oAgmmj9X4H490mJrpNjLMo/503457rrkXzrtvxqAc9BK9+2StxxGEnoFxi6SLOZFV9A8fm0f+2BlUueIsefjO/B/d/1MNx/mMehltv+DHu+tWP8aaXPB9nHHMkJqMyZsemBWCLBuywroy2UAqGgWzcWQJXlaq4/sY78Im/+yzefMmlWjg/dqaT3WdB2JhdW+qi21vDN7/5bzjvwWeymiLKEkgv8sk0M4OBOcs44ZoQYOuXOlhqrmGtM8Ab/vQduPqzX0U0tlWAIy3GFtqffAar0K4BvX24/bp/R7t5t8jzno0IL3nr5ejvOhlTZzwUe6tT2KiMo83GUK7bcpH+i/0bO5/cPGQSADxhoU6lf2/7tN7rYqLTxc7VJtb/z9dx8Oo6nnLWWfjq5z6NxYW78JgLHo0LL74QE7OTWnpIBkM6CQOGyY395hHJvnOZBXEmifo6SbfYCnrdCNdc8wUcd+yJOO30M3HTrbfgs5//LC66+CJs37kNN91yM/76A1dgx5bteOOr/xCl+SZu/eaPML1BFt5AOqYKXmHvzvV0A8vbQ2p6RVK6pFkF5utVXHrNp3DAUcfjkNkjMLhzDdO3r2LnKrCl2cdUK0KjGzmWnIJIFrRwfUjjZ8eZCm5a4tiZy+CTraMaRbNIZFspg43j6kR9dCp9Af8Imq3VgIX6APsmI6ztnMDKQbNY2DGBOyZL2DNewsJECWuNClZLA7QqQL9aRdRpYabdwiOOOwYvvP/9sYPnRE+bINjH97+0Pn8Pyysr2LqFjfYMrwnY3YFu0+A6NJNygt3Za87u9/eTCoicZ/ofRhsCA0XW+EDq5nlORhjUF93vns9A1d497M4+g2qt7DPZ0oiuf/AoktgXkI3dn4SlVbDxk+5uCgj4IJvWMcmnBIa6nxRBviBTg8hkG1V4LnVQeiBbVKlIDQgy2d744Q/hV+Uqmiwq3uth59QUttVqiqISAPfeaRRzbURg1xNqXWhblLi1txtw2gnOggy24ZLnJYCWbAgJR1mh8KLrs+nAPtjn2VfaHjn3kyC9KosO9HGnUPF85I/PV30GfhX/zDvi0+zLza0X5ycLNCTvk02fTa+PjsOfr/DfaZCx+HAsYiYl8x+OMwHZOOWhPIRLlvw9H2QLn5++Pqltk6SPJSBdXtBzlDyM2i/2/Ox8Z10CZaCOAg3tjqZEk7VLy1lW2P396vRu/KU06F28vgWbyKtNtNnxF91p+O83tx/8Ocm/n60Hqfsm6/pfaSMt+7xEP9icdcslSd2/c2UFiy0mC/UxKSDb8XjROWcryCZOF4FMBzy6YZkTRU4IzyFuYzp/m+mWZ0YD64LsnV/Atm3bvEYxybknIFspwi0AXnbFlZhvjEm6KG227Y06JjFAVQBAT3uxnlQ+3pGaLzF8JBqVTu8cBdjEbFWvBot/TaGT5uvxIVFTA9k4WGPhcX+ETqn+Pf3e904ybUFNoNL72xzYjIvr1SoJn5uAgsXgml0Td/MM5yS8vzd/ed1G89ataH5C+Ri55kMmdpRTrn9Pd3eT3ZqZmlHgzmZX1+4z6n7Zvw+VpyHrPWxko+bHv3aUPI/6u+2JUetZpB/uDcgWvrs0FChHAmTdvbaGTlSR4MX2ZhNvuOjpOGNmAmMbTZRaXcxKYxtNy8l+kn2oZ77WQ9y3sBCniwp7ypWMSNKbkhRds6149erqmgQdxybHsVEqYw+AL/3s5/jIt7+NpXpd0rGqgx52jY2h3u9KEfDNBxyyo8+VvlRX4+T9itZrs/s0D2SzPbYZ+fNB5WHf34z8bVYGN7ub87+3f4Bn8T08JZRzPqldS2ebNdoGqPXbqPY7GOvxf0105/fg5h/9N359/Q0454wzBWw7+cRTUI6qrtOuVkv1U3M1s0fluYU+/vjt/xs/u/E63OfUk3Dnr2/Ej772T3jYfU/B8572JMw2qtJQolqqodzXlEo9B50P4wcsgvPDl/2+NFAYx0te+hr85V9ciWplXO7D/2ldUG8+43nQVNFvfPPfcfppx2Fyku9C0Ev1efIzxx6WLB2tr8cUxu6gi5XmGpaabbz/yqtwwGG78YdvuwyQFlMBwBZj2gIPOjbbEpbv+jluv/0G3Pqbu/Cnl/01xg87HUfd/3zM16exUhlDlzUVBYRRMGaUDtwf+UsFXWgT9vqYbHfR+M3d+MXHrsbbnvM8HIQKxrtd3Hrbzfj6976JX9x6I44+eTce/+QLcNo5pyOqRYJjdZlOyqB8L12vO+5kH7JyY8PDzTPLB/TJUCzj1tvvxA+v/SnqE1M476EPxZ6FRVzxkY9gYXkZb7zkLTji6N1sH4193/0xFn9wHaY3oCwzJdcVgqXqb+jzzN/ivLYqJSzVgTtKfbz2g5fjMc99Hsr1GUy0y9i6t88tQQoAACAASURBVIP+DXei/usFbG1GmNkoSfpoo19CrV9CZVAGK5AxTVtkL66BqLJk66WMVs3dMxaxBAXZCCwCOqUBOkwZjnpos+EBgbVKD6t1poYO0N02icGuOXQO2oKF6Qr2jQ2w0ACW6xFWK8BGrYT1SoS1Shl7NpqCxRBMn2538NCjj8Qz73tfbGlvoNbuyu/tYyCrMH8l2yfSLJQp2vxao1n2kQeK6bVpQ4eA18ramnRnVzJS+u9Ml+UcxExTBoedDLDZJzMpx8bJAHd3d0ESPwgt8hrX5NbdurTkMmY41iRddP9BNi5UeDClQTai+mVBEoXJJjV0/t8F2ZguuubSRclkuzGqYKNSxlinh2c89tE4cft2NPrcCFa2Uidzs05qHgjjK5QMIGH5/u5Lip5mQTJBTqWIZprJlq2ZkwZRwvEMH18+gCFHkhwUnnsR1BMYPT/p6nsqt2kQ0JxvmQJ/PnI0curv0tbb1TeQaJMeoimmV3C/lJngX+++FyL6MWgU1+gLwSr/38mAi9YzfKV85k0yP5l484j5L7p/UmNQlWisxDxdE4JKKv/5IKoeBOn9kQfYjZKPnCXO/5W3X+Ihu/1SDAh7t3Lzlreem7o+GFWsJXPqa4RrmgdGprVs9pWLwM9M5CRHHvznjZr/4SBrEhSw8RqwlKvPhtWgZMMTKdw/kIYza1EJ//jNb+E7N94kLz/eTYNsjGiRWZyqoejxPWjMrq6sDQHZzIhQ3WbnE/cBQbb5fQqySSqCA71EpmnU5IBsTGtiWuvvPeECHDUzgzE2liALOgAtwnnJn/9sBM0kIO8sTUew07ravp+v30MnWgvt5jttus81Qm/6x3+/9HOLzpO8+4fPS/7tg0CcAd/B13VJM0Py38df303rE69mYP54bCzptcrbW3nPHGUP+Ovtj79ofYYBuMPf2YHULiqePW90vUMGzmbnMRlvfhAnvE8R43Nz8msyYuf8qFEO+15g53pBwmQuPHvCBeXyz+vicYTrWaQfiuZp1Lrz/tKQJQI2ImAfgMs+ehVWylUBr7Y3W3jD056KM6anMN5sCpNtlo3AnCMT2lu5NYEGfQlKSOMDNrYxgE0UptsnrrFH8h5aJoYd1qlkJybGsRZFmEcJ//izn+PD3/mu1Lrk9TsnJ/GyJ12AKdaRE8dp/4NWIhlOF2fnLLmfgSC2jun18ddb3yRd47F4ne/tfh8lwfb3zerbUffLY9ptVn/6ARcLUox63ijdlA4xJh09dfK1zhRtAGW39dBgR9BeF/VuG52VBXzlC1/Ep6/5JA7Yth1/8OrX4Owzz0JdOrVaWyJ3/sdF8dk+YIDfLOzFeec/Atd87nMYH6+gPX8X/uZdf4abfvwdvOwFz8VJxx6J2fFJjJcbYEmWuPZpzMByacRDQDap6YU6Pv2ZL2PrloPxoAc+grx9lAjchZ+YqaYg2zXXfAgXPe2JKKMlaaJJDcl8y1EZt5oayrXpDLqYX1vB9b+6Ge+9/MNYb0f4+09/Cdt2HYVBqepSa71BeDaQ2husAdfE8sKvcemlf4YvfeU/8LxXvBYPvOBpWKtMYb06LoFSnuDUP/mf4SC+7dlROo7fo9apdZku2sEHXv8mHLJ3CRedfj/MtHpo9PSd2eFypdPCtb/8Kb517fewb2MR5zz8wTj7gefg+FOPR61OCpVmrtmZp/9t4Vd9C5NtYd95gyMEw6BAl+8cVbHW6uCqq6/Bj392Hf7wTZfg5DPOBqKq1rpZb+Our38Paz/8JeY2GJTV0jfmz4f7J9nfSbdZ6nTO7XqF3Tkr+PQPv4W75ybx8re/FRsMTvQq2NoEtq5FiG7Zgxu/9n1c/7XvA/vWMd5RYI/NFQjuVfoszaLF0ziX5ofrntbyIxyDMH5pFEcDdEsDqUPMRmDaMXSAdpWpoV3MHrYTO3cfjl2nHIfp3YcBWyew3AAWGhGW68psI8ONddqknlwUoV0BlgFc87X/xLW33SHPY83Qhx97LF7wgHNxAIAxKR+TlRsCfvw+Mxq1XNkWAcoE5CpwPBNtrhLNZmcsLdOo1YXpKIxs/1HmXLmflnmw0eoIyWtyatw9KqkXGMs9MwKlxqUeiVKTcaAN1qamZvTcXHY12fI2i/kR+pI9SdNRJpsCZdmDKumX5DMP9i6kQbZ4RB644j9fKIqOydbqdHLTRYsOVo1bJOmiPpPNQLZ2VJY0pWc96lE4dcc2oaIycpIgqboCvmPrO015DlaREZZ1tPMU03BmDucieX4yNp2zfJAto8tzg/z5IJsh66J/Vf0UMlf41zwwwY902lya05jeHzoGfz3zDNL03/1txLnRf1sE1t7d3zv2O723f304Uy5qFYNMyfwmBZvTz0/Jrux9jR5oZKngHHK/zpOb8D3S65x/vyJQxeYlBM2SNUkzLZO5S8ygfBBOv5k2Aq14sy83+r3i8Q2vgabjD/VpMXOT54nIU6xEs+Coz4QLjdhR6xXOzygju+j+w8C0cIX99/cP5USmE1Bk1PM2+76bXy/bLzoam39fX4m9MtDgxnKtgU9/4xv4xq9ulnK+E70uHnn88fj9c86Ww5as4rDTUJpVHSmTrVTC5PiEx3hz44ijvgE4ZCDb/LyCbFKTTQ16keMAZHvplR/EQr0hTOyxXg8vftxjsHt2FuOsGccudq7leBwIdouxqX/HQZUk7jZMTSR6OPv9oueFMhRyEeJ/e8EKzsVvfb+gfITObbbma9F47Lu+/A17/8xeGa5u47+GQZdkP2pwqCjok7dO4fulzgPT8558KGMj0Z9512/2/Tclb3nz7zuJnsW53/eTgvfZ8zQD4hSsS65ZkhFeT987QLZov+hcpu2V1HrGjUhUP4Tv67RYYdAu1rnBGAv3V0E5lf2dn7zv0xFj5871WhV3D6L/y953gFtVXG2/p5/bG01sCIolalAwKvYoIt1K0UTFAvaSzwZGTTTJp+Y3xSRfjIoiYsMSS6wYuyCaRGNUQAVRgYjUW08/53/Wmpm9Z8/e+5xzLyCY3PM8PNx7z96zZ69Zs2bNO+9aCzfPmoXmaIz92KZkEZBNsz/m+yi/ndZdSj9BBcQIZIvSZsGxIXcPqL1fCDpAto5gCGsA/EWCbK2xKDNLtq2sxOUnHIfadBIVuQJC2ibLTz7e4+Xsi2v+qh2Qdpl7/puHit76Uer5pj6XcP82mb11TRkNBKXvih26lWNfN9Yelb0eyQvtyCKRooFykwnAjf6XbPJsBm+88jLuv3cWsokkrrz8f/D9w49ARQWFkdL4EaigRkBU9s0ihyuvvRrb79QfI8eMFu0igwWvzMWtv/wFhnxnZ0w6fjT6990WNbEowhBFC4T/rIOBUj88UqeIHkfQkSjg6mt+gRtv/i1XMCWQzeqNxUwXwE8hkMU777yObfvWYbsdeiJUSMtBk9/LwnO6HEUoZg65ILHjC2hPZ7Bs1Vd46LHH8dY772PSaWfi3XcX4s577rfCRBXFhakJRCyRbhKHeVOhhFwWL770PK7+8RUYtN8+OO2sc9Bz235Ih+PIBGKgvbMA1+xCJ25LoIPbauFz+mPF1n/WV6mzJPt4No9IcxvOPOoY3HzqVOxQiKA6TUxHIRvCtgiYImAoGSpgRdtazFvyIT5dvQKfrfwcg/b7Lg456CB8b8gg1NYQm5fWEzrIzYriV7L4DAMwqlANj4/c/RJrDxEkc8CTz83F8y+9iksvvxL7H3IEEFH57agDBaAthXXvvI/1899HXUrlYyPQWIK+ck9oR2oYfiqHZAKpUJDZYh80r8bvnngIP79vFup26scFY0gXK9IFVGVCqMoA1ckAAh1Ax8cr8O9FS7D8g0+x5ouVQHsKsWyQgb5wnnLCSf0l+0/9kX1h+fFzCVyjcNAActEQardpQmPfXmjaoQ8ad9wG9TtvD9TFQSkQUxEgEc4jEaJCkgUkw0EG1mgM6J8aDwEWBtjvv++vL+Gdf69kn7omncGRAwfg3IMPYb+/ktPEuEE22q/QX6nwJkdSNhHIlvOIZLIPR+39qh1JWVNVzTnZ1JwxC2WpgjC6XrcnkqC0BxT2SQf/ImLQ1HaV218xAUMMslFVbrqPoje3SpBNbXoowXUxkM0LCTdBNgeT7a6Z+ITii0MRTqQ4+ZijsU+PHqjOpESVDiMmuEx/3XGZfmKrUOJSi5z+vWrMm9ng3yP9eu9NufNev/YtkMHYjeuFBbyBIdG++6TQdtv0HrhP1qRBc3klQqsFPVPkNyn2sbvtdNP8mB+dBSX08VE/iz65n0d/VTpQDJh16oz3iZV6ljN8s3h4qz7GxZkvtkR1eXgyVeVrkhNksYQMZpup7z4HDp7D6Ada0fjb4Ww2wF9q/PzmU7n6YHayFKhmPq/c/rlMtwfzyGlPvOdVqefZ39t6ZoKYYr7Zuutln2x9dM57/fkm/TwRDGN9rAJz3nwDbyxbxg4bMdmKgWzmmkYHDi1tbVx8wAmyyX7wf+ahgADRMrksnzA1NTUJkM0RkupksimQjVyxqmwGF44aid3ralGVyXD+CAGyqUqOIqcDPcVf/qW+F/23x6LU9WIisny40I7zerMj7kI7XtPPfB93Hkx1l/cmuJg8ZH+lMXAXqrHfX7xSqfc3+2+8v98iIQXs276jUJD9PmpgbFvm3T9/e1HqffzbK7ae6+u1bhGs8THlLTvovYyWGr8S+qEZ+mIgvT1TxewWQy175HNaWbo9U3/89EkdUspNsvXY8sbHsnukJxSqIkOlioEYuv0sZR86oz+i+hyF4kSwMhTCTbNmY00szsBBUzKBqyZO8GaylQDZhF0RIBtFoajqoqVANsseAWil6qLEZKupQkcgyOGiT32wEHe/vQCtkQj72jtWxHDlcSegIZVARU4cdFv2Rc5/2yba2i3mgzlexX83T+r87YuuH3Y5JG97p7+x8/mOkDdPJNmrv6Xsrf/8dFlD2zDwV6b/XHq/YK8v2kqjTdPi/Vf3qG6YYbHF7DvpmepvQTLRRD5AAaAL0EtmzuJ8uVm8u2ABZt97D5Z//jkuveQijBs9DjXVNZZXzgXpZKaujz9bgnMvvBh/uvtuGVhPz0sh07oBc2bfgacfewAjDz8UJ44bg749eqAiHEWQc2qJUDdhtCQ5wDNtEm24aYMfxeuv/x3Ll6/BhJNOFbwsirzh0FHRjDiIzyKRbMEjj8zG6aedJEI2BVfMCjFUueAseUqQi3ysVC6P1c0b8NATT+DpF17C0aOOxSmnnYk77pyFU045DfvsM0SGiYpkTTb0aB+q5Qt5vPnWfEz/8TT0G9AfZ5x9JrbdcUdmcOU5NJQKAVDSfzucjkLtOE+ypXy2PVch6ZYaGpkgvecvLQOiDaEDRK4KgHJMvvfCS3j6/+7EZaMnoDFBVekJcCWcSBRqor5RaCMBPcSoSvSsxXfHDUcy2YIF772DZ595Cq++9FfssnN/HHbQgRh64P7YfpteFuAmHkpjoY8vjQApWxivzf8bHnzscUyeei6+P2IUEI4DwbDc9hFTTA5VIo3EB0vw5Qvz0JDMIZotcK4xCtcU+ufOI63PEQKoCGBLRANYkWnH/5szCz+48kcYPPJoLsKl2IPEjhNMNSCWpVDRMOIZAt+IjFgAEjlgQyuSq5vRtnodOja0IdeRQSaZQjaTEcUPqchWJIx4ZQUiFXFUNlSjorEO0cYaoLYKqAwD0QBT8VIyD1ua/g/nJZhWAKWAIXCOtCAnlZoxGAKAqS5uCEiEwtgQr8SsF+diwVdfIxMMMMnp6N0GYupQwWQjViLZf31/S3JRv1O6stbWFmay6Qx8ZYFN+6zWDZpFlPKgrkpUF1VAmcncVvervN9U4ILwp0QqzYUPgnnnuHk9Tz2TAOuv1wgGeDTsyMkmbYdpraX/k0hl0dHR4crJ5mKUGTRyoloqJhujekWSOOqPJrXUQTZyHHyBIQPiUEy2+sYGMMgWFMmsr757Jj4LBJENh1CfSOG04cOwT6+eHB9Mcd8WyFYk/Mk2Gh6C0kAm9a15vRfYooyKuEedpDtPA8p14uzQG8nQ8PBdzU218Fe8Txr8T+7M/tlIslMyNiNKl4nOHDAl6XeyJjaUppPsxezzK5LgkbPOOhk35aWccGf7SnbO8WCeqFh7acOrbfLNkET3eztZk6VAHPreDSEUZ4o55pWhDy6n35CHa2zk/cG8TW/2Amm8Z4f3XqrYJlIZLmcOwfKZW/b9do/K2bSWP9/cbyra99cf53x3h9+W9709X73CXjvbf4sIbc0vuR5Y+qI9z2KLFAd5bYdQOHfJcBhrY3E8Mm8+XjNAtqmSyRYzmGy6/aGfqc2Wtg4XyKZGwVyPWDbyFNoJstnOoYTxjXDRO7EhFmdnoTqbxQUjj8EedXWcQy6WE0w262My0zzXD92+uk96vU7IlAMh0gk49cxBXDfTDbAjb9sjOx1BaeacsrGW/srH+jkVpvaL6+wCLfxrEeaec33RmL8G08oHe9EerzFPHPnU1KoqLzXDxz3022Ev1Zrj6o/zeaXnW6nrvb/3s7/m88xqeCqRL29aypa/epq9wnjqg0d7jn4WCx/3TLtv6IvGoFe+iQ0aOtd/8Vz/+WSvbyZTydu+2e9rSt7QLx/99AfRzOfR706fyz3fi39PGy7alLVGYlgZDOJ/770X62LE4gHnZLtiUnGQrdhB7qYC2SqrK5GQTLYnDZBth3gU0449AU3pJOLZLIe5CqkItoYomiPG111YybSnxX/3tpdufbd1yZvJZmqFa34qe1HiQpNJoXTB9LcdZt+R7qPUemL6497X+3fTrXuWfppHyqXsi0eeZ/P9yUyJTbXokf29nO9c1lBQKOyZI0IABegm/O5PFy3EA/fOxHt/+xumnHU2Tp44Hj0am1Q1H9YpYu0cecwITL/uevTbZTduUYSgZUBBgc1fr8TMO/+ABa++hJHfPxwnjBmNbZqaEKOq6PQcLZ2Bej7LxpFvjQAayuUVwZ133Y+99/we9htyEAJUUIE03HpfCmJN47Y/3orTTpuAGs7FRhx/Ybd1fRS+v/C7ORdjAVjT0oJHn/oLnpr7Mr475ACcec756NVnW2zY0IJLLrwEL74wF0FO6i/ZZ5J5xxXt+Ul5vPvee5h+zbVo6tkDk8+eggE778whg+J5IZF3Td5PIYVcNNCzcoE3E4kHrOT66ZxvrAMyXLgqk8ejt96Gtg8/waTBh6KBQ0UDCOdEQTJlJ2hcCWRrjgeBAdtiwFGHAnUxcALefA65VAKLPvwIr708F48+/DAC+TS+u8ceOGjogdhvv8FcSEuE3Qrbk0ym8c/3/4X7H5yDUceeiEmnnYZArBJcUYUZcEERYqk+ZL7SeWD5anw452k0JrKIZ0SeYS//xQbX8gxe5kIBpMJBtEWAz9qb8acnHsZB48fhxHPORkckzKGXFlgtWVWiYmkQYZJHXoSIcohqjsA98Te6hv7nMh7aQYbVb6lPBJKRDCn8lhhttLZQJdFsICfYgnQ7XaMwxSCXQ2AZUGExDbK1cvXRO1IO/HXROGa99Fe89dUqZAPi4JrCRc+V4aIxn1zMSkai8GYrGhsbhTbK6sqq0I56F3O/QGskVRetrazicHKOMitSIMy2t6LwZkc6JZlsggNqklwg21JHQEoGVHizvr7eG2TTDSn/LHVIB9nYyElEf0uDbKZQxZIswkUVyNYaDOJLHWSjks2pNM4YMRyDmpqYyUZxzIoSKIy8PXe8NuXmYmwuVi4n2AOA0+VrXy+MjXkSYH/vdxKreuBcXL1AG+/3MUA2+f7+oI9pUP1ANqdk3O05n+vH1LJb0UEvO8+Y04gpgMO+y1+ewvl2b5K8QRIvp8QbVHHeb+qUCYYqKLIckM0JavmBjj5OUimQzcpB414wlb4KWdnjvTlBNtPpMnMS+m5qLJaSmk9i5MqdD8WYE0XfV4bcBQoi/4Y7h2Lx+VBqk2aPgVu/9JaL9d9bh5UGOm2f+3nibv/5JL/X5K+cQwoXXR+vxINvvonXln6GdJiS1wommw6y0WmxWleKgWxU+ECtQ5bzbYVhqPFWJ5Nhg8mmn8B65WSzQTZir108agT2qK9DdZoo+OJeRT0X8vC2F36bBjUG/vO91PyyQW7v9cq837YHxeerALrc7+O830uHhM45GZLqd/9CO+Iec7017WO5IJsIvfHqnfNvfvbefadqz7m++Y2300baNkffNJry95a39zv42Qe1cVN32QCKPR7eLTrH2+3XuL/X+6vbVNG++1DKqZ/OdYkcZrVt1sdNty+dXW+8/JvS9rzUem/bR9FPUx/ssfaej7b0neNvrtNK3tZIOoZNX08o4oc2Xq3hMP4diuIXs2ZhbdwJsg2prUGFmZNNgiKlQDbaTNMGZaOYbFWV6AiJcNGnPlyEuxa8xUw2Wh0JZJt+7AloTBKTLcOhgEp2Vh4wrVCMKhojBOIHIpn6rtsj26cxQRy/9kr5Y+acKifPq6nP/DbauuVlH3QgWV9vzL+Xs56Uto66fJ1Xu9svz76YzzTlz3ZAHvYr+yKepdaGoFxvlUegrIYAfBjgIlCG0v4gi6+Wf4mH7r8PL82di4kTTsJZk8/CNr17iRxnCGIGzZWWDhw78WTOtSUUz74/XMjg358vwWMP3YfXXngeg/f+Ds44eSL677ADosEgM1uszT7n8/ZadKjyb5hDR++79xH06rkdjh42ytJdYs2k0u24c8YfMWbMcPTbsTfx7TkXm/pw4ncCm/ntAlxBmMhKy7/6Cvc++DBeeettHHjE93HipB9ih/678qEg6fK9M2Zg0N7fxbhRo2XIrLZ+c4mDAj746ENc+9PrEYlFGVwbuOvuopiBTP5OcuLKkjnh69jzTt8b2HbRS69sm+69fqr12jxE5+Hg8QSqMjncdf1NqFvXjrHfGYyGZB6xrMh1FuCCBiI5PifqDwIb4kHE9xqIvofuD9RGgYjWRw5JpIPXHFYv/wJ/e2s+nnnmabyz4G3sNKA/dv3OHth9z+8gkUji6aefxt57DcLlV16BeG0DOBEw/xMydn2oaRq65g589ucXkFv+NaqzlCNN6IdK5i+AMkGmIXuhcrBRxc72aAB/++wTPPTyC5hwwbk4cuLxaA+J4jYEGNnzT4wBRXSw7kt2JJ+pEcuNSoDIAgGhvPzZC4Og8eUIPgHg5Wj/QlWZKSojJEKsGZCVzzFTIClNsAsKavZWRnJ1hEPYEKvCrJf/ivn/XsVMNjqsPnJXBbLlEc0VmMkWlAu1muXqfb1ANk99k39UoJcFslXXIEaVTT2L/mgVm61GBchGFUYp7NNReNPnUMG2TIQ/rUd9vWSyqZxsxEzhwdfokvSCatHwA9lci4zxkpuKyeZXMEE3beolRS6JZgmyRdAaBJYDmM5MtjCywQDq0wmcPvwY7CvDRUUVEP2kRBp929o5XtW12JRRDUuflt4QhofalNGu15JotS/v5xxhciHhpxjMNbeT4aXCXm9QHrhmtmbeZW6M/JgdplOh2u2SbE3QhQESBcqUcrq95NOZv4n29bLS9LufXpQC4ezvnaCbLR/azCgpmRsGN7DSmTdhdTLAO33p9drUu5dmL6dZSsMxLp3tmff1rue75pl2BRUAKTF/rKutdlSS2+Iz3do0+dgZNS/tzaj3+/g61+YpspGrxWUH+F29NLM8uVv9MEA2OukikG1tLIo5xGRb8iVXT6qgwgd77IqpBxyIbZBHVObGVIuhXUhHPJ9OGVW4aFVVRcmqVjb93wmy8fmsXDA4DNdV+MAJsl0ycgSHi9Zk0pw3TjkzflIxwbVS89zDZXOc2Vv3c65Ht6Uw9VnkhLSvc33v0XG1bRHz2QmWFHelhb6wPD1YZGp9KjYTuH0jVEOOuKeI/eUlLzfnsyMvk7/10R/m3V/v9c5LvtZ6KyvLFRsPv/VR/d3VFw+/wG8N9JKVqUGuayz9ET0w7Y/fs8z5b60/Ln+j2Oi6h9wGIZySKPbOdKWfn+YAmCTT1dEjQ76O8fXI8eU1fuVvRYWVN6/nNo1DA53Jw6wDAtkiMSwPBhlkW1dBFQQFk+3KkydicE21BNlEdVHKZ6UzG33tF414Z0A245DBChetquTKpxQu+pePFmPGW/PRFo0inMtjh4oYph0nQDY6bGGQTfNXdd13zDq5Hjv6bq5r2pdec8dVPVnPkeUxvn5zyHd+ukBAu0PF2tIhq2L2x2890fXda27o4KWuX85M4JrwHLnDnO/g1z+1DpSy95621tyvyIu8ra5TeznXlmS5MNcon8OG9Wvx2CNz8OSfH8NRhx2OC8+fiv79++OfH3yIW//4J1z1k58hS/nOLL9f2DpithFYFypkkWhrwdy//AVPPDIH8UAOp5x0Aobu/z00sv9B+eEoCkr0RUVqWdUP2Y4SxBLFRws/wfx5f0PfbbdHbW0tli1bhq9Xr8Skk8ejV88GBLjogJgDAoARo0zAGlUsbUtn8fZ77+Hehx7G2pYExp54EoaPGYPKugYrTxr1IZtI4YcTJuDNV1/hZO/gfGuc3ILbXfTJp7jmp9cjmUnjrKnnYPe99mYQj3RH+UJifbA1iEEWEIPfW3vVWudnp00/03e9ZCFKT0QWDKjI5jHnt7ehY+ESTBp8MBcUIOAqkhe5l6lvJDEdZKvfb2807j8IqIlIkI1PRYUsGGRT/7ORRaa9A48//Rdc/dPr8N1Bg3DccSfgtttuw6yZ92DHHbYT7EOWgfhffRR7UQBdcsHpyAJLV+DdZ15EbTrHbDYGBJm9KA5RBCNRhFpyiGg4gBWtzXhm/utYsn41Lvv59ei/794y15kA17zWEyd70t7Fc05D6qcKcy7G3lIAGjHuQsTOKyArCwQwS43DXYWMqXyCKAxQGsFg4JNzsgmQ7Z6XXsSCVauRDsBgsuURY7ads+AZh26GJKtQMtlE4QN38Uwz0sIPZCObQEA7g5zMPNV+Jtam5b8GkUglkUgn0FBL+EcfQAAAIABJREFUIJuSgJrn4n9d/ooFT6xET5BNrxakjK8C2UghEqkUEokEGuvrRUpJ40WFqpofO/GcX3VRr0VeGZj2RIKrO5BBYiXVwwK0G00B54hGu269A2RTTLalROENh1CX6sDk4cdwTrZaYrJlVQlxtdUQ/1s5wAzj0lmQzTRNpVVUvuAmBNnE+8gnlwuyeYIPwgTTx9eoeg2s9jdz0dx0IJscN8+wFHenvEABtvMezBR9YejsCafbSRB/KbX5Vj02n22CkM7vVaJo+33Fc9TT7Ks7+x7W4mKAau6ZX9wM+29zPdzMzQGymc5jGSBbsfljjW+Zm3n1lp0B2exZV0SPTSNsgGyu+WrYAVsfxRuVbae0LjGoaoBstL50REJYXxHHg2+8ideXLneAbOcccCD6dBJkq64UrI1ixCUTZFu3YQN6NjWJIIhOgGyXypxszGTLCZCt2GdTgGxC/oadKLLp0cfLHGfT/vgDL+IbL5DN0b4cX6t/PptcfTYX0yeld4rNwL2QxWO85FwSONoEIJt3f723e37y5fWWQDbjfUptGkv6Cx4gkC4nU+5+uup7nQHuWOMjG/Lr3zcGsnmAMU79tG2X45BH28AJe64fOGqrko98/f0np4R99cFnIHznZ1kgWwTLg2EOF/VnsmXRWEWFYroGskU45MwJojtexQdk08NFqbrojLcWMMgWyRcYZJt+/IloSHTYIJt8hmW/NH2zQGvN77T6UARkc8xjH71R1ep1YFx/P1vf3TPGa40sBxT2UoXS9rK436jruj5HrXb9DtnMwzjVOR8/yRwfdbkJ4vn5D372w8//0OeHYtWY8lMei1qbFVhG7JhUexuefepxzLn/fuy+x644YP+heOm11/CLX91qgWy0lunjTO2EuHJglplrBLh9/OG/8ObLf8Vbr72CxupKTBp/AvbaY3eeWyrPa1Cy6iw2Pm/mQyCKUJ4CUvMFNG9oQWVVBeJxmSeKQkSZZaeALgK9gmhNJPGvxYvx+JNPY8kXK7D/YYdj6OHfxx57D+JKlwzAaRWQiTf3xKOPIJLP4qLzLuBducg+G8AnS5fg+htuwLrmFpx9zrnYc9A+HHYq9vki3M/c71oggtQPrjEsmU+O9caYV2YVTa/5bNprYY9tgI1+J7AongX+9fJrePTXf8CPjp2AninK05YTIJtkstG1nGw/FMD6WABNB+yDuiF7CSZbmBxSATKaABndl85mMOehR/D4U0/ilMmTsfe++zAG9/lnS/HLm27kCrYTx0/A4EH7oKlHA4Ikbz1/uwVgyTIbyTzQlkTbR59i8fwFiBOTLCeKVBBoRQBWS2s71rU0Y317K9Z2tGLZ6lX4aMUyjJ40CeNOPRmoruLQUQLgTICN5M8MNgIXJTCmh03a+u+2MCpMWf2vX8GVarX3Mu2f+F5522Kc/OYiuzsGyEZMtre++toXZIsw8KOxOGUHqB3FZCsHZGOeocwpnVXhotU1iEejDLwLz0AxY+l3OeutIk4C4CYmG4FsjXX1PCktkJRAR49waV8mW3OGSmK4wyMtGyvLu1IBAsrJZoNs3t6CCZbQ5F69dg3qa+sQ40ocNv3XOcAFOXkVMh1AW0cCuVwONTVUelybkkTXo22SVAiBtBIKKe7N5nNYvXYdGhp7IBAOwBkuKplsqRROHz4Mg3tSTrYUoqT/Ct0udlJZJujl40v5/rkkyORy+rxBE52J6HCKfE4g/BhsfpsAf1DG546Nllfx7Ui5mxU/58UfZBNDZW6WvcJpnMaocyCfb//NRUs9xPV3L1dK61GZ8rdL3EtJ6U6XpTv+m5DS+m68qUe/tNZdIV+dDX+0nD75Q7lgkanffvru9/dS+uiSk+nc+sxTvV3hSHf6SaWHaCOu0MeOmlHhHxxyIDeyBLKti8fw0Jvz8PpnXyAVkoUP9tgV5x5wIHrL6qJ8Mqxybcg+qZw85DK2tLdaOdmsaWGB/uIvylljB5L/EkY2m4UC2Yis72RBU6nxIJoRwDIAF912B9bH48gFg0xt15lsCmQz33kjxLcRtzo3XaU3aeJRW5f2bMTrd9/aLYH/Ignoq73IQRREezSK5QiJnGwVlbzx6pVMWky2WHs7Irkc6iqrEaQDKy1Zud8mifMw5SkiZDUXignLjbwpaitUT2401UaDmGy0YafCByonmw6yUWqWfpVxTBt3vAgXzWYR5qpxpQfTAZqWvnyjrihtJ50+kcn0sdlA5XogG9Xd/7qb3aCiU86CcZ5jf4E28Pl0CnPnPo9f/vIWHHzoIbju+l8gR2wdGS7nZlyJ/aoIDRVVTgmyItbl8mVLMf+NV/DR+//E+lVfY9eB/TH0e/thYP9+6FFfh1CAQDvnftfODSghQc3/I5BrfWsLPlv2BRb8/e/4YNEnqKipwx6DBuHAoYdi+50HMEhH7CAC1ggeIHBMySBMz8pm8IPxJ+LpJx5HjwZixwWw9IvPccPPbsTyr1bhrClnY9/v7S9DTxWjSnlsW5H6yIgK8vvi+QIibUmcM+5EnHrIERjcpx9q0qLqKOUeowNTuk5nsjUM2RsNBwwCauMoRGSEp2QeCX80gEwmi4ceewQzZ83GKaeeikO+fzh7kcK3F+NDZKJPFy3G3Gefxd/efgfNLetx4Pf2x3cG7oa+ffuybaRcbhXxOOf8YtArk0OgI430hma89NSzWPbxx0ins2hpacH6lmY0t7Wirq4Bjb16okefXmjo0ws7DhyIA486HNH6es4rR2OcCxGDsVSxv87ZFWWtNrfvSvtJBRiXGy5KIJuzGJnQRxoPiqRsb2/jwgdeBC9TcxXIlqN8oOvWoba6umi4qLrfXn4Eky2ZTqO+tlasS8S0Cwqg1isvoQ2yEea1zs7Jti5N6RO9w8XURpIElkim0ZFKorG+VjLZBD3SDarZTjwPfzCItWvXMhuNCh+IwBw300aBFwycUZwwRHUH2hjV1NSIfGn0ktoq7JwM9oDQScHadRtQ19iAYDiAtoAofHDN3TOxJBDijVNDKsXVRSlc1AWybQFbs7WBbH4icCX+KyWrMkEe/2a6QTaSjWVKOwuylRof63sBhqhcOI7wgTJANr9R4r87Qo+cIB4TkaV16gbZvMK4DXsqF52tEWTT9VTPscLVyyWTzQmyBVGZzeLoPXYFMdkIZItTPjYZjqmrrhNko+qi4Oqi9sdJIReLs9A1QfEPcaVqVV2UTnx53ZPf08+pUADNcq248PY70RyLc5LWbwPIZnIOS20OS31fttnovrBbAt0S+MYk4AWytUUiWBEwmWwpXD5hPIbUVyPe3o5wNov6Kqq2KEJ9irJ/+W306qJ1CAfp2MP+6OCc9bMC2jikv503IyaT7a4Fbzuqi1o52RhkkyFXRfjT/oe839gQOB4kDiclkOIRxipAts5thLfMm3w7n2qCbCbTVEJZzDLjDFMEkjFjhvaI61Dfs4cNsElfVfgOQh5OVpzyxUQbtCcldptK0N+8djUWLfwQSz9ejDVffYVCJoNoOIhwOIhoOAbKIRuriPO8yGQokXsbMpkUUtkMOFVYMICGpp7oP3AgBu6+Jxp69kI+SJ4K1U8NoMBhrTYgqBhoBCLy++VzmPfqX/H3+fNx6y234MvlX+LGm2/Cok+X4Owp5+F7Qw8CRXlR4n6LMSdDUre60df2OeGcANQ+eu1N/N/063Dh+EnoX9mIqnSBiwoQ241AFWZOkQ8XDSC6+wBsf8RQAbJRhUxZ+Z3ETAUNHn70Edx510wcd9IJGDFmDILRmCYT+xBbgKoCYAkHgY6Odqz4cjlWfrEcX638N/+eTiSRTKaQTCYQDodRFYujuqIStRVVqIpFURGLo6qqhgtL9OzVC029eiJIYyBDQImtxiy8YBDEvKKfFRhrMQt9B2jrtC3lgmznHTwUvUE59gqcp5ODUmV4s3plklM6lUNrRxuaCDiWY0JjTqGrXkU4bJAtjDXr1qKhpobHxi8nm/UsS84CZEun04xdWelh/Bi/ViSnyGOnQLZYKITAJ6tWiS20D4WDXkIkvwtyuGh1ZVwi+8aRk1XaV/1dWClCZJubm2XyODIG0lAVZKwv7ZbkR8XICgp/iBlpBLLF43GAJpMs46x310T5OKY8AKxvbUNtXR0PQnskjLUVVfj5ffdjKSgGOoj6dAanDzsKQ3r2RI0WLlqKybLpv5e0Syk2d/vqeyG5TjsZDpDLXvA73c7GWuESjJ2N3vRtNJinXtC7Jy6ml84FKcZ81Cat29naxA6YSrovnQW7dd01dxplvx6UHI+y5S2ZNqTfMolxeapUsgeezbhPNsVlm2sp2hThlfqLlH7r0leUJ1/lMHZRPn7hVMq+a4mMywHZKCdbLwbZyHEtIKhVQdLHVDDZ2nhhrSGQTTt0ET+6R5rvZ5Ata4FsYtmhVc2uisQgG4LMZLv4dv+cbDEKUfBhXGz69UEI1I/J6Zdo21m9TdcIFY7hPknvjN50X9stgW4JbDkJ0Oy1c7JF8GUghBtnz7bCRZuSKVw1YQIG11WhoqMDgUwGjRJkUzl2hD8p7YGMDNEPe0VuY3EiHw9TuBt505LhYby6zgCgNkyQjXOyffgRFMimwkWvopxsqQQqMwJkUx/d3um2dnPYV9OWd44p5+1ZeK7SZfmJW06n/hOebMtdgp8S+FVgm5d+Kbah17jrYLLtRUt2m/RpRWVTUQxQ5YTjBO4EfjFgkOfJms3mODSRPkQ4CUXCghUjc8LaBBNiAQm2mgBZRCVLtbdVLCvWPIvxRVz9PC48ZypOGDcWH7z7LuedO33KWTjosO87wDkx75Xfp+8NtrwGeO1HKIqNmIOVmTxefewpzP7NrZh46HDsN2BXUL42siUUOkofStzfFg2io7Ea+x4/GqivBiqCXFRz1Zo1eOChB/HE089g9JixGDluDEKRiKgmSmG38uBVxIipjyiswcOp2adQXpW6IO1RFezlPVphGetAg0MRVYQFoWhqPy9yvzNgKtmUCnzzGg0XqLzlh8yzB50F2eKq8KSsfss6ygU/hGwy6bwLZCv16nRvLhDi4j311dWIREKOHM5mPjt+ptWoE2Sj3H8M3NEPMhyV/rdBUFkgi3N320w2Btk2ZEW4qN9HJF8sICVzstGCy+WOpRD82GzSxLEjsI5YZdU1iESpDHMeYSpFKysJuZ8rlC6AMDPZKCcbhYsKyq5AlMVHnMmJH21KHVfIKOSxvrkVNfV1QCjI1Y2+AHDdzFn4jNHuEGqTKZwx/GgM7tFDgmwiR48X+GQa3033u/cC7dhUSifIrzpbKUVjA++R2LcUyFbqe9dzS4Eu33KQjRMl6kyvTp9QbmJAzRwAi7Ujc1TJPEB68lJxixtkc/+1jHCyUuOtGSs2SlYOp5IaKy/YeDDJH1ostw+lr/u2g2yl39Dnik0Ish212y44a+hBaEqlEeEqc2J9caQaJbtP5dKDIU5bEAwGmZ4vSOn2xwbapBPDeTDo1DDIqQfa2hOoqa5EOBiw80nwAVEBmWAIbbEoluXz+J8Zd2NDLM7Vuqi6qB0umi2Zk23TrQ/ivfzbk0w9D1qKkIOXA90NsnVZ57tv7JbAViIBJ8gmCh/oOdmakglcNWESg2zxRBLBdIYLH3DFOcXi1ZJh62CC8v04IoSri9YjSvbSY6egEkzTIQZvimR1wpaWVgTDIcQrK5EMBrnwwdNadVELZDv+ODQmU74gmxK3nT+TNjM2+724fSxlP+3BdOTnZD/P/s4fdPM/unN5e2X7S1uJgn1Lu+EE2bw8W5FSiPaw+rfl7Hf0TbkJwliJ76WvK/RHAGzkxxR09NqQrVI1cQkx1gIo5EWiefqZV3KVG8/MgyX1ithcSxYvwlmnn4odt90OU6ZMweFHfh8ULse5u3j/ooAdUcRAOBdbL8im5h31kNhLlNIplslh2fsf4tZrrkddIYgDdt8bew7YGTWUb4vzlBXQHiygNRbB7oceiKrtemHee+/igQcfRDKXwYnjT8KgIUOAYJhxBgFwSRlQyCkoMb7mUBFgRvqSF/nKKFyQc6xyInyhQcQLVONrMs8oD5toT9/PiMgKrurpCBcWQ1IqzxlfI/GQzUUe2NjpXy7Idu7BQ9EHQIxwIaPwgZxB7PcnExm0JdoFk43zJBaFrYRqS5KXANlqGGRTLFYv9pv1PB6DENoTHRz9QuGiXiCbc6wJhbPn7ddr1nNV7mg4hEBzRoSL+n1YWIGASAKXSPCplh1nrsJtnHerySEAugDT9epqamVONi0kTW0gWIlFNxRySUy2dg4XzaCupkYaqpwI7+GTg5B4KZVHTSoxPTvLVZHWo66BwkVDHC6qCh98FggiEwqiLpW2QDYRLiri7dXHXCQ3x++21MRzS1ND7Tssp8Anwb8JUZiJWK1FRYEuFrIuTyqVLHydAyER0Y4tNwEGlgaUzDXHcmq66Iz4QTKWgyRPfJwVNnVQ1edE0lXNz+9J5mJVHMwqF0LydxrKbUHoTOmrxRW+Ca6NBLjF39b9PPfz1YLvZHIqDffTDz952Brn0nzZ5KYZj7IXH1OPS+p16REq+9lb4EK31GV1Zpo/9KVPuCjl4jlyt10wZehBvNkK5wXIRmXHReoMGdZJzGdZep5o3BS+RPRvRYQOsMKITZ74qPEWPeMz5nyeF04KM2VwjtMPiBtoRUmFgmiNRhhkm3bvfRJkoxLyaVwycpSsLqpAtuLw9eZYL3QNdrTvR2GXp6cKcBMUeqdcNh/HcwsoYfcjuyXwXyQBsquZYBBe4aIEsl0+/iQMrq9DrL0DoUwGdRXOaszK9pn5ZfiQW+adoRxRlK4lGgyKZNtGYmyLcSYKGFohUO3tHVwZLlZRgVQkgjUAnvpwIe5ZsIDDRZ0gG1UXzSHCMXO2v2LaO+Ej24cEvvbQwwMtxx6bq4bn80398okU0S9jH9RkWG9l4Ma3fdqUA5LxOi912yZriDcv+34uYuAEYUQDIv8afVx7Gfm9LmO94Jlj3yfXbDULqMVSoIsIXQVm3zMTTY31GDlyhBWOSInqxTuLwiVKp4u1+U3qgi137x0FMW1VInsCEsN5IJIDwukM5r34El55+nn86+9/Q10szkQeggWaEwmsam9Fda+e6D/oOzjgsEMxZP/vobK2RgCX5P0RdlBOqKwiL0i7x7iDZqNYFxR2IcM/VWECx8GFqTcM6BUom5Y4nJDfKzajnkJHH7dy9fSbHEOvZ5ULsk2VIFuFAtmo+IexxtA7q3BRyslGwKVVVEQ+XM1IHcyi+8hLF+GitYhEKF2ZYKHqhdl4zsp5xsAn7w4CjHdRKHd9TS2f76v9gghntVcHJrRqLDgRLrrBzsmmQDarkwZzih8aDCCVyqAjmURDXZ3WUbd4TcSO0hKuXrcW9bWEJEasnE+WmQpKBSNkmBZ2VcwAIX7JbI6YbDXuZHce1YQEQBdkkG2dVV00hPagzMl210wsCdog25nDRU42ES4qQbbObo5LXV/ieyt3UVdnRRmJ0qnpbwZkUyeM/1kgm+7c+cNVnQfZyjmF+E8H2fw2+TrIpp8qFwPZxGK0lYJsbMkNWrljzm8ZkG1TLdobA7IN22NXULgonWhFC3lwAlQqQc4HKuIkkZdFckaCAc5looeLCv2wlzn7kMd2UMlVo9QD65s3cPJUlXpAseUUyNYcAOfvvPBPd6ClopIdIT+Qje2qVatIavJGrgclC9f4te+zfljhXVtZoYyuLnfd93VLoFsCQgKlQLZLjjsWe1ZVoyrRwTnZKjknjS09fXOvb/TYmkogYW3zBk71IgqPiQNyV5iNtlgTI5gO5VPJDALhEIfEJcNBbIhW4MWPP8Z9f/+7BbJtXxnDtOOIyaaBbFvKfpaqulnW9yX8Xv0wpBtk26TTuBw/hveXisVpbFSL3a82/Z7sF6uQiABf1JGe2DP4M8WoaqlX8nRbKDoM5y0qBchwVVMjZ7l6H7s6ufBPypHTJh2YEo2VC7KpPSwzuAoCaKMCWRRGSrZp9YqVaN3QjEwhg+qaGjT07o1IdRUygQKnrKLn8CGtdFQdR6SEoPgxo0pEYNljLuRLfiZFWYCrWOqjKX5WttOvIIo5PqZfvbWNn9/wlguyTZEgWxWlibEOWSRYreX4TKYzaG9vZ1a1TvIqpl6KIEZMtpoqUfhArpyStCUP8NVBu8KeSF/yQEcqzTkTCX/ifHEum+HcwQsmJUVSBrB69Ro00j4jFCQmm6wu6nPSQkgy3cggW0cHU+DUYqteUI9WsYM5ZXxrIIxVa1ajoa4W0WiUlU+giJLJIhtxIZGBMAs1nSO6XrU1CQiRd6LwzpN5zlORz2H9+vWMJAYiEQeTbSklFwzaTDYC2SixNVWMo0lb7OOVu2FjDZJXuK1SBPG/Cd54P7HLidBLMGzMSb2lJ7n/8zsLUriZVLqknWeqvGQWHWrRL2cYg3WPBq44e6n6oLM7izO8zE6UHo/OysXvNUu049Ijn+stWRQHJcvh3hUbkFKtb+y8Vff7PccJBrp1p7Oj4sfsc4EyXX4x7x6V28+ugmyq8IEC2SJ5Atm4VIErD4ZwlERONrvwgQpjsldAE2TLI8fgqw2yNYlqY1oBHronSQm7g7K66J/uQHO8wgoXvXjUCOxRW4vqjGSyqXWLNp0yvMgcoy4PxWa5UbdN3TXvNouIuxvtlsA3KAEdZFseFIUP1sUquAeU54zCRfetpZxsCQSzWTRUCQavmd/R8uPVpkayKjK5PNZtEGEvlOKFbLyfD6xKKSgbuKGljQG2SgoXDQBfc042wWRrCYcRLQAKZGtIJVCRySPKG12xVS3X7/2m/XX7eQJQsxhqvqBZCeDtG9SX/8ZHuf2XrnmGXvmbnPK0x1lnJXEYtYtdbxce0cNA3e2JfYfyL/h7zc9W+2DFOhU+jfgQ0O1iBEnCDDdTOtruG1WXcvxMFZJOIAux2ggYo9x3IgRe5sySeIUIjxUYBOdc096dZEOgpOTEyvcUh7mmzPyE4EcCcPnpsk1T3rpVcIzvNyr1zfewckG2yQcdgPpkB+LpHKLa4Y4+32iciDhFRQgqqHCISh3m032LoS3KKDCOVFVRKcBPFKTv730z31sIUNAw0pkMMtkU3xt2lQqSkZdGqhbCn0gbW1tbudAJrZtlgWx0WzKVZWZZQ2O9QGM1QMp4Diu24hXoTDaOTxUFRzmGWSm0up6NgzISVF20owO5PFUXreJyyCKPm9NI2omfBfJPCpstEJNtHRrqG0ElQdoCISwH8OO7Z+JTGrBwGA2pNCYfPRz79JKFD8oA2XTjtDVsqPSJ+02BbJtvWpbX8qYD2dRipFcQsvvQNZDNrkojWpKteIJsNsAm9MoJFttVXIvLZasB2VzdLAWy0Q3iGmcYm2pIftfpXG7i/q65UuXpoH6VNzCrQ4QbB16pZ21JkK1zjEsl//LCRQlkG7b7QJxzoMjNEM3lBJPNwwlUIBuVQKecahT2qcJErTExwF51SEROVyYnCh/06NHDUdFWzdRUKIRWCCbbRbLwQY5ysmUzuGjkCOxRV2cdyFiMEL9Qzc6r0ua9w8ohYlQQ7mZUbF65d7feLYHNJAGTyfaL2W6QbUhtFWId7ZyTjSqs2SwAsfHkfEPW5lJYenVgSDks167fwOyBCCVw9tqYB0VRNH2NoJ9bWhOcqqWyMm6BbM8uXIy75893MNmuPO44UJGGeI5YKVQYrZzVpnyB+gGK5bfgc6WWk6kYYGFGkGz0c7sb6JQENhXIpj/UC4wRAJDOXrI9Qy+QjX1+I9ea8xkyxyHnlPXOh8htdAIY0n1JkSdu60HaSkPRTk9bAf460KhSRyn75Qj3VoUjZI40vj8g8qz5fYrJlsAbndmoy9MPgNPHi4tlMPNJAEFbG+jZqUnmcXG5INtZBw9FUybF1WPpcN380JjSOGZyOY6krK0mn7/4EQzrgSzESWNBkS+V8QqEQsQ2Fc/Qtck1D+S96UwOuXwG8WjMYnLb/bNBNl1PaL9A/W1tbUdtdaU4mGqROdn0xJ/6i6rXViBbfUPxcFHzXqrusGbNGsFkkyAbB3VZua6cYtVBNhUuWltNpccl0iw57rzhkjHQogVB1ROop2Cy1dU3ct6etgCwAsC0mTOxNBBGJhhAfTKNySOGYx/JZItmM0wJpKIJhHgqpbcmk8zf4zylEIbKnOid+l0P7/eY7+ZE10EVHjPa5HGicBPq9J4mSrlUu8oQWe8hm/EF7XyYb7bSihbdGYuKT1tG87X4dutqYxOrwompKqAJpIjnFv+Ud2LifQrkSRcv8jjH2Mn8gerkk/XfoG+T4SWjKz5lgjMqvFtWB/Prjq43us4S0q4MmXkvO+AWhdYpEz4T0PIM6HLn++Q8tXNAGfPc0jPNbGnt2f0tZ8REG/pp1aZyInS5eYYbeM2HYvRznwES5eXJllCVo9Kf0uCqtIoW5drpkJmbD85TwNeKgVG6rjuOxU7czFGywuDLyMk2XIaLbkMgm0cCVDZzMlcJ9aG5tZU3fXTC5HBONFuhSnizSQ2SMxVgkI3CnwhkC2p5QMX7BpEMBNBmgmxBIJ5O4tIx47BbbQ3q6DAmmxGnp1xxSiS2JbmVZ/c7e33x9aW0pthXiBNfW7v+0xy7zsii+9puCXybJUD2VlUXbYlGsCIgmGxr44LJRjnZrpw4CQpkC2dzqGMmm2Bf+Vcftrch5EdTbmNO4BykDYqwHbpfQ60xa0b6LcqnaW7pQDASRlVlHAkAa4nJtnARZs6bj/ZYDOFcnplsBLI1pFJcJZBCv7RyZtaaXp5d3Ug/3MeP99cRQSPwt6nl+y3fZj38b++71x5EMTHL8ePcoLK5k/KSsN/Rrr5vUPfZfK1y+rM1jKc3SGXPJ5fM6aBQ8/2839O+v3PMsSJkAU1Yaj9nRpb4Hfb/p1uHckE2MyebEKk9ggLTCSKZTjPpqrG+nseamYxFqRSymqtHTQCVl81P17kQRiEgawJbSGuMAAAgAElEQVQQyauGQTbbX1YAm1PTVF8JQ6J0ZYoBXhRk0zEfiolNdCShQDY9t4NvZ2UJVRtki0gnX4BsLE4DGzKZbPlcFtXV1VQkVGyi5WaLEcNgAGlCoyU+yQs8J8cG1m5oRn19HQ9DB8BMtp/Mmo3PiekWCKE2ncGpI47Bd3tSuGiay4fTwOmJVdWAUx/d7+veVjoVpLzvvZ4n2rHv1ze/lqMDEZNO/6hMNMWo64UbvMZEgFgCRFTorcsgKTCI5KyV01Xt2YnxnebDXBoKMtGmiRIzOONz+uJp/HyYIkp/TBCy1ELiGBWNYWaDCk6kszRNvLxliUFhCoOTM9WkibuNrvgLVVLRZahfx+/uUyXIq99ef/Mz9upav+/dIJvzSq6+w3NTnO7p42Quol4nRuWCbH73bioAwQSzXOCWizkl9KHc56v+U44OBbKZoCdJ1tTrckE2XTv9TtjKcTpKPW9jQbZzVE62ToBsFIrE4KA6bHA4PbJyFB26UB7OANBBBXFaW1Ff38jpa0WmNzleANLEwJBrxf/MuAstkRjyoQDiuQzOHzkKA+vrOT8bJegmTrZ7/ukj5WX/zVEsdb3ucJSznnhbP3rHMNHk80Aon+U1Q4GqvrlIyjNr3Vd1S6BbAltAAmQNFMhGhQRUuKgOsl01cQIG19Yg3t6OUC7H4aLMmKdk4r4MVrIhFFRKuY3FYTXnluHk/VqkCVVrDlDhhRCyWpCnsljNySRCoQjikRCSEmSbu/gTzJo3D4lImG3RtpWVuOzE47gImUjXInxY56GFYgeVY/86ay/9r1fy0SNldP+e1w5OOC98cK6MRwm5ZZqDjU13sQVUqvuRXZCAC/BxFVwq3qjcBeuei+MG94ruB9vYOzTnE79dIJvuozr9aPHeNigp7JTf27l9XXF/uRFCtgy7BrKp/Z05+qX2p11Qwa3ylnJBNrO6qI5vqJ045dFLJbNoT7Sjsb7BYmPLYw5+f7uQgT0PBOglCm8Si1svfGAKzUxXRv0nvCudy6KuppojZhThRAd0Wae0xsyaABwuqphs5kOtGynGGUHOyWaDbP6AjpmTzclkUyCbWy9UgmYlZAozVeGiisnGwgwEkEGAF/f2ALBBgmj6Qk99SGTSiEWiFshGJ2m/euBBrMwVuCJTZTaDk0eOwO49mlBJmxBJQVSMRcWEsIZMvpgCBU3mX2d/V+2W3LxqI6g/m5Qqmssjlssils2iKptjoFABY14x4A4nQYKV6uTR/3rliDiXg3KReBuskaeggslpMd30baYXYKIvHQ6QyKh2qSpf8ftojCgn+Ccq5SrQSoGOgqEkQEWVq0lPYapf77/EuUEmMV4yp4JRxdUEJa0chQxshuzS2gzi5F3MQNUnPQ8Dg1pF6M/6CPoxDVkfJWvTC9yx+m0kAqZe6kAlXaf6YwJs1sm0ptv6mBUD3ZQ+uPXVDk+0rjESWupWx36Gc9z85qOShbVI64ZVVTs2quoWBw9FA+Y1LhC1BKW/GAhabIF3ja0XmO2odCX7q4+ZzEUmnB/dugj3RyX+LVZdVOVkUyBbjMOGaDWQ98tFzEo/EAgyk42o39WeIJt2CgbaCAaRoKqhlMuNNnvJBELxuATYRAVT9cnItYQq4f3kntloD1Fl1ACi2SymjjsW/etqEOe1QoBU+hphHhp1dj3o7PXm2Drvtw+xhJtBYbhirYhn0ohTcQk6bKFvyiiF7l6tu//SLYFuCWwJCSg7S/aHQK4UpUOJEJMtiP+99z4Hk80PZNNzIvu9gz/IJhgCGSpuEAyy/90OIEWHGXIdoP8z0s+jVNPEZCPb+9ZnyzDnjTfQEQxyjps+lVU477ixoNgYqhpIkSSWH6BvJGRKCfampMHurL0sdX1xe2ofsqsDdwWwRfJZVORyqMxkEZHhrtbBj6PRcj3mLaFV395nlpKqfoBYzJ/daPDDL7e1z9+ZLSMrHZYjfb/3KOn/GfskAghUZEA5z93c1/j526X2xaX65Q/WFbkzoPtN8jpdfhIL8WpB3484D639NdTv0LvUu30bvu8qyKZHWpQDshWTBa1hRMayQTaR8sDJ61IzXwNhecyD6EgmkM4SyFaFYF5UD9bXH4sgpjEpKf+fKrxJTLYIFT74JkC21WvXoLFWlFD1Y1t5gWyUsC5fyDFdT91HgidmQiIYwoKlS/HHJ55EeySCbCDI4Bl9mDWkSTJDoUDhCDrCYSRiMXYAGJzK5fh/ClGik7Vy2SebUsl9mTG+3o+oh0cl0KnvlC9o8tix2K2pB28G/UA2FQOucn9Z4VRGGWMFjrCzQ6d0MnafFEoveVxqcdO7z20y4078lSoEqpSxql9+i5zuVHqJxI9pJM45xEfPHyjewV5u7fcQk8gpn6AMNbPjuJWOqHchlF0ATCKHggKJdTDOZitSb8Q3KtSMsxQaVScVo0n0Xkxss9w0gTMsOw5ZU/H9/uGywmzYrLhi5aupPULg1Qa8GPhpzTejRLUejqiPbVcXz1KLpgq3VAxKpStmOLf5dxMeMvtH706ys5if0mliVqJkhPIzZGlvL0euHHuhxlNda4LFfm2UdLKMGxXI7LrPA2Tjcc+LMHyls3pzpuMntFV8tgaQjRa8TCCEtmAQD73+Bp595222/ynKccIJTvVZKhLkpkMBXifaIjGkQmGeexTGRMVx4jligdE/n7ViS+Q30514YwzVHKS1gvpek87g0lN/gKZICJFcwWK0laOf3dd0S6BbAlteAt8kyEY52ajwgZPJJjYu5GtTJebrZ8zAFx0dSAbDyMrOcY42BhFEOpN8MIREIIBEJIaOaBipQIh9QfJfK8n/zmYQ2UL+d5dGVIYrxfI5xLNZ7Nm3L35w9NGoyNLaQL6AOIRxfjrjMXepV/+VN5Xyt5SPUspP2lQgm13NWw5HUZDNuTdRvnQ5vpYTGnD7/ZZnY4BsNpPL6ftsKeXp6n6gVH9L7Rfs+zUN8gPZyIbJG8x2VTte6VfEeKr9nju0UH+HLYE9lJLhxnxfLsh23sFD0RvgnJzKdqrnWlGNASCR8mayFesjRzVSujKLySbWHeenOMhGxdKoJgDd5zxUl0xKPv23ATgG9gp5rJHhokVBNr0jzAxLpZFKplFXXysybnnkD9PvUR3KIMgv2VRXx/nR3CCbhEOkMbDp2SGuCpHzANkoQXVLIIg3Pv8cv3/mWayLRpEMRpCjmFKDvkerHTkFxGjIBMO8iaK8XpRcm2neipWQcyYy3BgF26h7SyTSpk0vhf7QqRmxQPrFo7h4wgQ0JJKoyKrKrXYCfpInsy4ksEPyv+P227Fy+QoMHrwPRh57rJXoVhh3jQmSzeGmX/ycX2fUmNHYe9/Bej0lIWsN4NEXB4suK5//5WdLcf/se/mesceOw+577W0BR6oNPfwqJHOM6aAX67OsPPj111/jxRdfxEkTxiMUDiObyWDu3Lk4cOhQ1DbUW8YtxHk+gDlz5mDw4MHot/MuRi4/MVoc3og83n3nbbzw3LN8zfnnX4jaxiZR9lt+39Haglt/+1uW6eGHH46hhxyMLJXjJl6IxpJTwGLz+rWoa2xwbOjbW1qRaKPzX+bPSXXRgzFYkhYzrEef3kAghKxWPYhvyheQTnTgiccfxzEjRljvbVOoBT2a+ko689ILczFv3hvYc889Me6EE6X8nYstE7DzxCNl9E6EPwQCWLhwIZZ8thQjR47kR1MYyeuvv44xY8dKdF+0Q/rV3NyM5559FsOHD0dtY4ODuajmhmIeWnPFCB+3w5LFFaUWTbcT5XS/HN9ri6m/cyXuV+PIECURf+T8FPZPf4YGnvKibMrVtgpez1T6p5iP6n6/RVpRlgncE3NCyUkwNU15WJszI1RbD1en+7jykqP6kp81cz7B/bxNxWRT1bXETCF5qJxsIlxUMmSNbooFlmx+COsCwF2vvYYXPloIyl+UDIfVyDruonWBwkMpbDQTjiInQ+dpDkQoZ1BAVKBmh8hgcpqA3UatAZ252cuJV3kaaY0DMfEIJExin222welHHYmaTKobZOuMjLuv7ZbAViYBsrfFwkV7Jign2wTsW1fDhQ+iMiebn700X483CwyyrZUgm8j6yww3StMSDGIVgEv+eBtWhcJIhKNISf+bDwUVX8Dyv8N8EE7+twI+aFMVluHrIaY7O6MQNlbkZpbiEluWsh9HfiL1nfxvSjsz4dDDcOD226Eyl5Ehr26gzfZfvDfdZT+8+0JfCTgZRM7LTP9kc4E7ftXe/Z/n56kJv8a6T08YYh3mlYIYt35l8WJzFfcsne/UmXEsJq3y2vECJsuDZ8trv/R4bap2Sj9p467YWJDNGYIpQLaOjnY0NTRYDNBSWejdIJs/yctr/SMmmwDZanzT0rjvo7z+6CLIlswglU6irk4UPigFsrGBYAq5E2SjRd6XrsfhSUppQ2htawPBF+IlbaNDINsGBPHalytwy3PPYkNFFRIEtBCzRDKl1IJt/0/5oQrWCRsziGQ1GC7tKkPkAvkCM62+yf+FpOyoYD1PnQrBU4PJiVZzRFEvoCadxMg998SI7+6NhkwaFeksv5PYJLtNlaK4nzn5dCxZ/DFGjx2Dy666EsTGIjqk+cmmkhh2xBH858unTWOgjTauPIEcSfrtsDdrM6/NEgJe3nvnbVx68cXc1jXXXYvvDx9hMbTs5+oGi4pPCD1TJ4Mrly/H228twLx587BgwQJegE4/4wxMPvMMTDnrbCz66CMMHzECV19zrQO6WvTBv3DOlKkCOLvkUpwwfoIDaFN9Jjbjk4/Owa9v+RV//8BDD2Gb7ba3dIb6smHt1zh27FiedGedPRU/mHwaO7s6M4wYZtl0Cnf86Y/488OP4vobfopDDj2MgTKS2z0zZ+LuO263YrwFoKSKbZjIOjDkgANw+fSr0dizl+WgKrk8cO8s3HbbbaiurcUjj/0Z0coKC2AkuUq8ncMx/vC7WzHnwQdw1FFH4Zqf3iDGkk+d6cC5gEBQ5G0ieeezGXy8aBHeWbAAr738Kj5ZuoT7f+sffo9ttumNUyZNQiqVwtXXXIOjjxlhyZv6NWvmXbjzzjuZ6XXHzHvQb5cBjmwKCvB1nr+JUchT1eEgsceEHPxOkPSTH9WeV845puRrCf3NZzJw5rme2MxGPsWgkGJiKuol1BWgr+W44dBjBmtCjtBdc3Y5NV0wo/713j9RU1uB/v37IxcgIIg+bviQ/6z1Q59zzkWYACrhWgh7ILRBHHTQuNtly618cMbKVRyEtEdoU4Js+omWfvLaOZBNMC6SwQBWBwKY8eY8PLvwI6yPVSAdi3GJbtoKMRNU5kvksZMs6Bzn57QVg0Bqx2hQSCvlW8jn5XohGLrf5LpBz7PSlMuKSKLHzrL28UyGy6SfctihGLrdtqjhvHLdTLaNcyO77+6WwJaTwDcNsoUlI0NEkoQ4VJSKiV1w+x34dySG9mgcmUiYfWwTzKK/IRjktZ1/lh9ah8iEiSJFtg9ppZOQxWm6alf1dthfLcM+Wwe+WqEzFSKq1gNanyj8nqJIemWzuGLSyeiTzaA6m+GDScr3KfZHXuyVbpBtc8yaUuDDfxTIxku8F+CzOSS7edssBrKJGeTj/8pulRp3y9bIH/z82dLtdB1g4+HyiQbprHQ3VTudfW5nr99YkE14sfaHCm+2J2Xhg07gT04mWydBtkQS2VymSyDburWy8AGFizbL6qJm4jf9dxrYZCKDRDqJBgNk0+Eh4d8LxodaYLxANvrWat86dZcnWWryIMSlV2nRq6mlxHMKZKMcOyE0A3h1+Qr8v+ee5zwUBLJR1VC1mOpKYedjEKAC903mOvICsfRFVTHyNs//OlhZ/qkEhf/UpNOoTybxoxOOR//KOGrSIvxVAVLKwSB5EGtI5B/LcejT2ZMnWyDbpdOusoCbJ554AuvWrMWAAQNw2GGHIZfJYNhhh7MoCWQbMWY0CsEQO0qiCqLTnVLPoOsZBJKsGQbZFryDH116CbdFINsRw4eLUEwaCt4sah8tfPLteW/iwQfux7LFn6CtpdWu+hoEdtplFxx7/PEYO3YsXnjuOfz8hhs4V9M9987Cdv36c4NUFv6Siy7CP/72dzT07ImZ99+PytoaZuSpsVf5laifTz3yCH79q1skyDYHvbffVuqM0NmWNWswbsxodgzPnjIVEyefziCbYjrx4hfIo6O5GZdceAGWfvwJwuEQbrz5Zgw5YH/u01NPPYUnHn2MNVEARFoi4kAemWQCn3/+Jc+lbAgYd8IJDA4GwhEBoNIGnxhj69bj5PEnoSPRjinnnINjRo7Eu//8Jw474vsIBCnDiZAthRATyPb73/wajz78IIYdMxxXX/tTBhoorENkXQzwmN0362688corWLb0U2RSaSvZcSAYwZAD98ekU07BPvvsg5/95Kf469wX0KdvX8y+/34EIlEem/bmDZg4/iSeu0MPPgQ33HQTcpQ1WcJmIiQX+Hrlv3HdNT/GyFEjmB0Xi8YZEBIgrq0LJsjmlTtQjJ8N3jM4qxZVk8etLXgCYFRVaJwqqIC7JZ8sxPv/eA9BdrptcKuQF8xFeymwO036sPc++2LAbrsx0MYnrCaUpzlJ9KxwDjjj1B9iydKPUVvfgLvumc2gqs1sE/2zrIRRSZPBUQ6BFHNSgEdiZFWia2FDBXio9JSubU8kQMxQOoHpt9MABt2VE2dVhzUZtoaTt7Eg21RZ+CDmKHwg+68NjS+TzWCWqXwMxK74GsAdb87DM4sWYUOsAh3hiKVnJCe9HLvaSDHgRkU78rad8AKFxbpgV8suf51Q0Lpg/JV/nwD/bOq6hGIdTFCxrnBIFgKoSCXRN5vFladMQq9MGtU5yh+UR7C8Q1jnxOj+rVsC3RLYKiRA56IUtkmh7SInm11dVGeymYUPiuVk0z06wWRrZiZbWC5vAmQLIhUMcTGxC+6YgS8jUbRF40hRlIjhyjFoxeuJ+ILXW0clT3kgEBB+pfnpql30IgGUY2fV8/X77cJnwmBSzlDKHVqbSeGQ7XfAxEMORmMyxQVylH9Dh1pqbRALsty/aOlCtgol+q/rRHHQpvPi6Gx7xY5by3i67odpOXNd4YYufetsP8voy6a8xC+nnfUMiQ9YYJV0Xlz3mdepBkxnpzx5lAtqlW6t9BVe4uzaXZtyYLrW1qYA2ejJakUgkC2R7EA9VReVIJs3qUL0V60bVORSL3xQqjikdgTEOdkUk418ZW5TOs1+64sKF/UE2ZQoTaUSTI8gkskUM1fq6mqthUQXvw3K2WrBlRYo2fTatQzORcNhCZIYCm/mpOJnCpCNPrVV1VYSHLqTmGzrAby2QoJsFZW8caIwHw6Pk/l21OZW5RaS4ndUeewqhdwEJbumivbia1YzMploanvNG6dcDvWpDPaoq8P5o0ehPpXgfBBRrnDklC37NzLsjxQsXMjh7Mmn41Niso0Zg0unTbdAtsmnnYolS5Zg2LBhuO6665BNZ3D0EYfz/VdMm44RY8YwVKAmEMmVgJpcLoNURwIhzlGVsyrXqWoc9P8H/3gP0668nMV0+bSrcMgR35f5zrSE+cqRozxIoShisRhWf/0VJp54IkCFHeh7QuUAXH/jjTjosMNs6CKbxQ8nTcSKFSswZtxY/M+V0/i6d995Bz+6+CIGDX587TU4YsQxAliSJ7M6U45CwR5/5BH85le/5nsfePgh9NluW5k6XIxAy5q1GDd2NDP/zph6Nk5hkE0BxEEJQArAasPaNZh65hlY8/UqxCurcNudd2CHfjty25TXCdksbr/tT/h48UJc8aMrsP0O22LdmtW44oorsHjxJ4jGKnDx5Zdh2OiRVp85R1g+h1fm/hXzXnsVL82di5133hl3zLgTN958E5569lnsNGAA7rprJkIRAbQxtJwv4De/ugV/fvQRjB49GpdNvxqUv4wABj248PlnnsaNP/sZh1GTvPP5PGKVVXhgzsOoa2pi0IhA2+XLluEHJ58ixuJnN+CwI49kPbn993/A/fffj4pYHPfcdy+atu1rsR/pWsVOvGb6NLz+6ivMvOzRowcmTjgZY48/HtGKSuRkbkW6vhQOIIDKAn73699g4b/et3VdmmcCQFj/ZbVT1V40GsXx48czIKmAPTe7LI9HHnwA/3frrVoeLifTkBcCWaxC2U5iUJ170cU46eSTbZCNTyO0J2ggFeld+5r1OHb0KLZzPXv3xkOPPSnlIMIl9afyz1rYKgPr2Tw62tqRTafZbtLP9H9bh/i/vZX+1sqhvK3NLVxieu36tWybW9vbGZsbPOR7uOV3vxW6RtV0mNllODPWQuF0FrsGsoW4AM3Re+wKHWQjpoCeg1Nfm2gtanUUPhD9s+ylTOxLWkHjQCDbagB/emMenl28COsrqtEWFoctpP+qOi+xDwVoKmwYtxkke+o8/HGGg5R/MOJeHzat+6TgXhUyQzpBwHo0V0B1KoEjd+qHCUOHoi7ZgSrOf+GVN6jLq1j3jd0S6JbANyyBUiDbFZMmYEgthYu2IpQtWNVFywXZRHVRAbJZ1UUDeWQDYQtkO++OGVgRjaE1EkMyHBL5djXGt54zVvnfvGaqQkkKcJN+aqlNrZlUY3OJ3Mu/lzAh21QKFa1PpXD2sCOxb8+eHDaqH3Lz4TZCdnoJrRCQstGbq+/d7RaTwKZddztfRXYTgmwyfFv4P8Y7d4Ns0i9UctnEIJsB7pXWqtJXeGlt1+7a8hagHJBt2MCBOOeQoegDKspFe2IRZm8fIG8akI32OPW1NYgSSaXEjnJjQTbCGSgn21qZky1MTLblGzYUxZlINflfPo9MJoOKiriV40sfSg/CiARkArwpqqmqRpDo2g4GmbmtJcCFQjoBYoqksxl+Lm3YxUewQjgnWzSG1774Ar/960tYW1GBRCjCJ2xqAe+MmnkldlebK9poqaTnok2TOUAQZ4BIYhYzyuvZvgknfZh8+iJPoWoc8kW5soJBxNMpNCUyOO57++GoXQZwQmtKIkvVRVWJdsVEUYwcpuYTcALgrNNPYybbqLFj8D9XCZCNZHv6qafhsyWf4Oijj8aPr/0JM9mOPPwwVvorpl2FIfvtjyf/8hTaOjrQe5ttODSzpq4eb7zxGqZfcSWPrb6E6Pk/iGnDydAlSCfYX7SnJXK9llievw9g2PARDIrRexMLramuHh0tLbj4/PNYP/505wwM3GMPbm/pp5/i7wsWYP4br+PDDz/kcMh+/XfhE9S/PPE4VnzxOerrGzHx5B8gWluNUeOOtZhef33heXy1crksx17A4g8/wJuvv8F9Gn/KJFTV1jiKFSQT7bhv1j28+d5v/+9hr30GSQZWAI09euGYUaOt01zayH780Yc475xzkc1nMXD33XD7HXdy22RQ1ny1CtdO/zEWf7QQsWgYJ554Il547hmsWbcOfftuhxv+90b0G7gLM+X4BFiGO7y9YAGmXXIpgpTTJBzG7bf9HzpSSZx/wQUMGJ1/4YUYO+ZYfPrpp4L5JnOIPHD/bLz52qs4+LDDMXHSKQxCMJuwEMCuu++GcCSCXDqFf/ztHey8Qz88+8xfcM9dM1BZU4u/PP8CjwvJe94bb2Dlss8ZgKLT7mNGjkZdQz2j/nfPuAvZXBp7f2dPHHTYodhxl4EYfMCBFmOMdSKXx0P334ennngc/1653Ao9r61vxOSp52D0seOskFcvkM2Z+04ULbnysstBrEcR9mo7HcRGEuHTQt2sg/YCAa0BnP+jS3D8SeMFoKVViRGOSx4PP/QA/vjb38kwWtGI2ggouyBAfY3JFgSDbCdOmuDIzebIPSjtIM0J6v+LTwtwk/R99LHH4dIrr7LBW5+QVsGFymPxhx/ivLOm+CfkJ32jSw2QT4VGMtAaCKLvttvjvocf8iy0UcqebhTItvvuOPvA/dEXADHZeLGVOTJZrMR0pTD+AOUhEusJFeagnGwqrNjrUIJyB1EeoFUB4PY35zPItjZWycm3CUQUuYNsvVABoSqPoSpIousbf0e6InA4O5xXhenTHMkLpiCxagnEo99pXeN3kafPplPMbF6jkIn3OiL7q63aelgUs/I43ygQzuYQL2SZ8Xzu8KMxqKmJCzhUMn1YFk3R8rfpz/Nz7vQNohNiVCfIEvQ0qimb71JqM11K3wzplwTj/dsr5cZ6f+/ff/dMEM8udVxg9LDkyb5SXNmuK3xIGx3jELOccXbnFvJuz9IHZnPq4T3O99lU412qHVv64icz7UC5m2KvUVSHGwwQbQXhWjbIRtVFw7hx9myskb4yM9lOnojBNdUWyNZYXc3RDDz3zfyu2nApO5jJZbF2/QY0NTUiojHUVOExYrKdf+cMLI/GZKEYG1RyeoJes09ImO2iRwVt8jR0poIqLEU+LEVT8D1aehlr8yRTcrj0xG8++fzdBNksd7WQFzkusxlsFwzh6onj0ZBKoSqT9jzkLteO+dvHjQRlfDrg16oeRcDj00UWQtntlAAr7Pkre2yAR+r17P2n1CuDbGDaMz87YsmF/UNht71BUaeFsKuLFwdzSq025fbTNawlIg381kunvbQPVK0CDiXWcfN9XDmEy+yX6l8p+162XnV14nXft0kkUA7IdtQuu+CcQw/CNhrIptJdWfogf/BishXrqIPJtmYNGupqOw2ytSc6eH/LhTdljnL9mY59KEe0CP+efPA1a9cx6y4SDiGwqr29JMhGm+t0Os0gW1UVJZsm41va+tKUJeYLMSmqKio5bM59n8kMUQmzQ0hl0rxBiUdjMvRQGDwdZLv1pZddIBsJwuxdqcnLwtOcD2Y4yXxghrsonDe5SRNMIJKtAIsopszLafBLiGklMCeHoUjstgBKAMJiK1NJ9EqmccWkSdg+AM4NEdVCRfVqlWQEqeVVK/+NRx+8n9t4ae4LaFm7Hv13HoC9hwzBNttuh/EnnoDTTvshln66BEcPPwrXXPsTDhccdpSovUgAACAASURBVMThLIdtt98BX65cIcJxZdWO2fffh+367Yj5b87DVVdcYYFsKiyNgUGZDJ+ZWzJZLwNGQoqWaFlmFNoogZwjhw3HtT+5jvtOOkMgwQf/eh8XnDOV77ntzhnYdbfdGXh68skncMtNN0oAhfRJhQWTQAXIQjn4soU8mvpsg4f//GcLxLns4kvxt3cWiDuomiqFUamSBLyp15cnMQaqT6zfKg8gQthlj91w24yZjjK/1Oadd96Od955B1dNn4Z+/frh3ytXINHSxrn16OLZ98xiVprQnzx22XVXnH/BJYhXVXLFLgIWmnr3RGNDD77k7QXzcf20HyOdSGDgzv3xhz/8AWeffTY+++Jz7DVoH/z2d7/nQgVTp06VOe2IySbkQH2nOUU5wwSbR4zSw39+HD1795LvJlgwd824wwLZnnn+Bb6Orv/x9Ol485WXrcqzzGikXGoUFikZW8rIHTNmHC6bPl3krZPzS4SyUdKrPObOfQ6z770XXy77nNs4+fTJOHPqFFc1VRoTdT8DtbKtAIXCFgK4b9a9+GTxQsMpVFqm2E4ibPONV9/gvQaFRd45+170G7CzL8jGtWjz4Opndii6l+0TiqJYZ4Itqefqs90RK4xaAnkExv78mmvx0otzWXdv/tUt2PfAoQ5Gn6oKqt8rRi6PlV9+iR+Mn8jsJDu3n221aExioSAzQ9vbW/kaAmPD0QgG7bsPtt9xR/Tpsw16btMXhx5xOBfysLen5a25GwOyDdttN0wZegBXGaIKyREJAAkTIeSq3pvmAhU+iEXCfPjiBtlsvJOupQTdX1NOtnlv4ZlFi7E2Fu8UyEaFZvQNKYNsPNAiEbhYC+y8kZS7iBZmdY8I1xYAG0lVOO4yp6Vic8h2ymE4mOuYM/TK3gkziy2f483fdqEApo+fgMZ0GhWZFGKS+i5srtBlrzBsL1hI9dG9WdgyIFt52lnsqlLbnq6AbO7Dw06DbHItKJl7xxeM20iQzSWyby/I5tTjUuMt57R8fy8G8dYKspnholdMnITBdVVc+IAA97qqKnEQo6cLkEAVg4YWgCHWrQyHi25gJluED6oE8JUJh7hC6JcULqqBbIkw+cBCYm6QTfgadqSFP8gWDBTEYZlsSaSDcMJedEBmHXYp+8m2VjDpeL1Q/oiaS9JuO1S7DJBNHFRKU1mgiqI51KdTOHLXXXHC4MGoS6U4ksQ65N54o6TlcOoG2UicVgKQEiCbSttiRvSUC151FWQTuW7twli2ChhgXKnjFkMfy9q36vqtHuxzCOB1eGDLt2sgm25fNxZk4ymqz1tjLnWDbJvAuHwDTZQDshGTbeohQ/lwnXJcmtVFOZJG4kyJZAbJVMIOF+Wc+sUxKJUyZk0ZIJuF2ViHT0HoIJu7loC3EDkFEQpYu2YdGhoawEw2lZPNT+5i01g6XNR9v1hUi4WLshDp1F/bbKjFMVcIcnXRQiGPWjqB05weyv2wngofyHDRNXGRZ0cVPiimQ/ZSbZgbpncLxhgxx0LEGuM85zkrKbxI0GozEmjDlGOwgoyrXViBFIOSYqtrO3Ma5GdUqWeUT402TkRN369nD0wedhQakhlUZtPWAq8bKOUW07B//MFHOPfsMxk8oc04gVbc/0AQew7aG3/8w//h9NN+iM8IZDv6KFx25VWY+9zz+NXNN7E4uQ6mFB7dR+G89z54P7bdsR82bNiAJZ98KsFFUTEzUBCAzrKlS/CH397K35122mnYe999bIYO7+W1I1K5ANFzmpp6cgL4jxctxNKPP+Zwx6+Wf4n77p3N/Tn19NPQq09fBMMhZlARyEafgw8/TDBeONyN8k8Jdt/iRYuwatUqNPbu4wDZbvjp9Xj/vX8gSGyTQh6ZRAfaWptBsFxjj54oUMUsdXKap+qCwOrVq/gku4pOiasqJbASws4Dd8HPb75FhExIRgn1KZNJMaslLBlW1xJI9fKrIn+eTLDLTCPWI7XQRUShDvoXDODCSy/F8eNPtKqc/vPv/8C0/7kM6VQC2/Tqze9WWV2LO2fdgz59+mDhBx/inKlTJOvUBpl0NqHKn0KG4aE/P4aevbfh6qMb1qxBpBDAm6++wr/HKipxwSWX8ntS248/9mf+jpzv7+z1XQkgiJVR6Hoe78x/C4l0CseMGcv5/FR4Ls91mYDf2ngW8njlry9hziOP4v/9+jccnqrAKjWXFUjLTFeWi32ySc6Nkp/SJpvdQyflAhiha5YsXoQzzziD5fid7+6F3/7pNiucVUBUytDkhD2Q1Vm5+lkgz4cGAqwUwA/9Lj4KZBC/qYISisEq9NHWdZUrkUDdQjaDE0aNRGtLC+JV1XjymWcQiFaIeULhj7RhUNQpzXkSDL0cEh1tuO+ue1BTVYmqqmrU1tbyv7qaWtTUVKOxtg7rvl6Fyy+/nPWExn3c8Sdg8plnMgNRQuEWEMQ52Sz4Sr6PTylyJa6ugmxVuSyO2Hln/GDwYM5rE80LkI3GlGRk5+lRLMIAkuk0ouGQKDwgxW9vwuyCBQTspoMBLnZwz4IFeOWLL7EuVoF2FS5Km7Jii0WR7xStndmkZGeyQopUIIHmNOuATLbNQD0xRuXhgr1WCDmrPujMjdLOtQ+oJQEzmr/xTJbzBh21+0CcMGhf3hhSSBPZ/9L52OwR1dcUf5Cta4Lcap3mLoaD2Ix1yRztNONJA7Nk+gu2mZ2sZluuXP3AUsZeuUqy8+NkPghb37WPob9qHhvFbnx9Jx9wpBiEZs4pHb7o6lt07d03zV0mk+0Xs2ZhfUUlN0629KoJEzCorgrxRDvCmSwaq2sleMWDq4I2tUSftjUkiCuTz2H1+nVoampikE3Ji2xqKhAUINuMGVgRiXFkCR1+i7XP/qinmG9s6acqOGZdIBiR5KdyUYR8TuSLlblciQXPBxd8gEXMOeHDFoIiTEfZWNWcveIa4J+P/pg6YvkR8rA4HAigMp1Ez44Uzhs3FrvXVHMkSUTmO+7syG70fNKAUfFsCV66FjbvmeF8vg2y+IH7CkRR874ze5vOysbzep8wSOXX+umZxXQ0c8lauUy7ZgFsfSkO3nt9W86hWimZ+T61k8zNzsrNq1/6mlNKL9y22K5GzzZETtxS7ZSST/f3W0YC5YBsR+22K8456ED0kREslOvSsiuy28qMmYUPTL0wmcfKDtJBuwLZIpGIyH+uiYTBNXmIon4W+hdER4fNZDNBexfTWaWVYewhzyBbPTHAGWTLJvk9zNwz+uJICt9B1UVTKabdqcRz+oLq95IKZGusr+PQNtVZArIUK4qfbwiVIK+W9jbeglRXU+EDGVIYLMjCB0EufPDL559H10E2ETZDm2kVSkmLeiiXQyxf4IVTbEhEJTYhJ3vDRAs6AXvkdGSDVHghyMUXGISy2FqlHQ4vA6eH3wpGnUB7Y/kMGpIpnH7Iwdh/+x1Qq22cRLJzm5Wg3HVigq38/HPc9rtbEcrl8dH7/2QmVY/evbDjgJ2x04D+OP/c8zCZmWyfoHfv3uhIpjh3k2KK1DU0cTXSnXbaCdf+9CdAIIz7HnoQfXbYQTDwLBBBsGtIn2jD+frLL+PHV09jx+k3v7sVgwYPYVYTgXD24aRi/bgZiHfdcTtm3XUXIhBsNp0+TvdH45W4+OKL8cub/pc33S+//poAJ6iaFbPSBNh3489/hmeeecYC2Wh8RAiCKBZBIA4h6Y9TddH/dwsDIpSHrPd22zPIIca+gOa1a3DcmLH8+5lTzsYPT6fqogy5WNU6CaRwGgGhO4rBdd3VV+ONl19CY1099tprL54Hq1d+xeGdBLIdcsghQCDCf3/1zVcZsLngR5fiuJPGCwc2IJhmC958HdMoTJdoWQjiup/egB0H7MTg5EcEsk2Zytc++5enObTuogsuxAcffIDjjz8eF1x0IRZ/+gnOOXsKssRke+Jx9OjVB+dOPRsfffAB52QLUgVCBrXIkQ3zeFHfQoEgXn/1Zey///64+Ve/lmw/ee7MIckBnHjsOKxas1qAbNOv4kqO9Lnn7pks21GjRnEuNudmUDCsRAir7SWSdAmMeu3VV9HW3o5jRo20mG4Uzi1EosZI0fs19yMgQGUa31/85HrMfeE5lum111+PQ4cNY0abAu1EyLPIYUeAHukP6RHlodNBEDVnnaGEdK0zxyD1jvUhEEKWwwZtE8+hooU8Pnz3PVxy7rmsH4cNG4Zrbvg5spxk0w6/sRivlOdFa0dtPsiGcVVYKVB6Cukg1Sj9YtkyXHjeuQyGx+KVHIZNYLRabqhP8+cvwJ/uuB033XwzGno0MbCsAEXxriYTwWm1ugqycU42GS66DYAIzUMCguSBBkLisIIZmDKUvLW1hdcSlUZA3yxTr6SlZhYo2edVCHDhg+cWf8wgW0dEsDj1cNFSrohiM5C94FBMuSZEchlEmTWW5+IVnOtMbsioTdJnGn/qR4bYtKEgMqEgh7HSekF9pXHWT+0Uq9dabzw75wQpiP3B+inJaQSyVWTSaEwlcOFx47B7RSVq02kuBMNrmcHQ8x5NIc3NCbIJh0ZbIzuJem42Z9wDZCtnG2b1p0SYjb++OWeS6/3KDCPdJCCbfugjO7zRoID14t8syOalY8W3xaUswpb/3gTZiMm2Ll7BHSOQ7eJjx+G7tVWIt7cimgMqImFe09may3XIAYjxZkMcIgsvrsCsYTqwoTQjJC9aEygMPxWOYU1FHJfcJUC21lgc6bCqwWyn/3DvC9xy4wMwmSOSnkP2n31dPgwWxbrMHJLUR2VDyZ5SyQFi2JEtzXB2gQDU2iGeuPEgG/UhSvuRZAp7xGO46LgTUJcWoaJUjKxUUm0vjdno+aSF48mRFf5QV0G2kvbFWdjuGwdBioBs9ig7Jc3rl4899g/zLG9+dxVk22zrlur2RoJsal32k5spnXLXGz+pinlAhzpqXRBXfuP6Vd6wd19VQgLlgmxTJMhWST4+E11UCgFBeFL7jkQqjUSCmGx1Vgk99b0eOWfvUwhLCLDvTTnZiHBA0S9Cp2ShQVUYzkH6EPtP8qUpLVYul0ddjSJ5qQKFio5BvrHzUIPXpXwB69YJJhuRawItGQGy6aF7Sn7WCbsLZJPhXqVUjZLAAVi9bi10kM3JXTIMosrPFQgzkw2FPKqqqgRww6dVQDIctqqL/vL5Z7EmXsVMNtq0uMA6hYgbJ64KVFTAB4XQ0IaJKgRRUtPKTA4D+vTEgG23Q98ePVBXVSnCVgs5tCaSWNvcgmVfrcLCz5dhXSqDjkiY+5AMhTnZdo6ZCx60+SL0dOe66HQB6f1VLojeuQx+POEU9CpkZS4IWWxAnj6zRI3qhSJPD4EzOUw540x8umghxowZg8uuEgUC/vH2Avz8J9djQ/M6VjBl7NQJ0eXTp2PU6LH41/vv4dzzzkO+EMRDjzyM3ttvjyxDP7K/nD8pB2L+0PMoRPX3v/stAwhz5sxBr77bMjuMwAx700KundiMqs0vb2rzBTzx2MN4+oknGPRp39CC/8/ee0BHVXVtwE8mmRRSCITelC6IqICA9CrSpfdeQ5MO0qSDdBSVXgQUUKogRZBqfVUUKS8d6S0hpM5Mpvxr73POvXcmMymo7//963fWYgHJzJ17T9ln72c/+9mPHtzj+yv8XFEEBgfBHBTC3SkXzJvLINs3p04JEI+CW6kRR981zwvIpgT2adMJkM2JPV98jsWLFvGYEMiWp1AhtyYJT2MeMchG49mnX1907U2ND4jW6ie0Qvi7hYaUwH/0pyTHlkBcYrKdPHYUlV+tiCXviyYLuz7ficWLFzPIdurUKbgQwCye2jWrc6A+dMQotGrXVpSbkf6NE0iIi0GPzl3xNC4WbzZ8EwnJSfj2228xe84cROXMyeWitA4OHDjAQHX7Nm1x//59BsfeW7QAFy9eRL8+ffmeiclGzMCZM6fj+uXLPN6P7z1AUgL18QWKlniBv/vVihXw4N59nDx2HK9VrYL5ixe6gWw0gzSWrVu24AyCEWT78/oN9OzeHS5yogMCWPuvXYcOKFqqBA2XgVGmszkY5HYBMffvoW/v3ohPTMCc+fNRqerr7iWlSlvKKUqOjcALzS856ndv3kTPzl25nK9I0aJYs2kTO+K0DvSyIAEudmzT2lD+7G6j3IA1WY4s4F8y6/o3U8ad9sbnO7ez809sNvViWJbXnRMfLVmKHVu38K8mT5+B2g3fAAiUkwCn0TorpqNq5KCvcalnSWCbBFrI6U9NSUK/Pr1w6/otLg+dv3gxs0npILFYLPh002bUqVULwcHBzDR9rUoVzJr7Hjc0EbfrnmH0FZg+G8hmYhbuG2XLoH/V18Egm9MpmGxyQugejCAP7W2SH6DDKzQkyKsjJu7bhFQ/Sn4QyEbdRX+U5aKBsASZta7GogOrIcnkI4OqmGvE1TA7qGRIdHOmsyLM6UDpAgVQPH9B5MuZE9lDwxBoJjDUjqdJyXj09Cn+fPAQ52/exBOHHckBAbD4m2E1nBWCZk4BjG4vvIG6GR25KmAlsDLcakXpkGAMa90KuVJSEJpqB/XwY8eVQEJZmu9+TTGT3ktf/r4Ms77DM3oi3TtRI+Pp0NM7/roz7r6C0wNgjOsxc3evv8szuPL8Hs/fq+/yDiQbvj1N8JnVOxPvz2rwlyFQJfXg+H2sc+QOVWYWREw7buI6eh/pZ3te46fSm9esjstfv5uMr0AgG5XDJwSacQ8Bbt1FoywpGNO+AypGhiMwKQFmuwthwUGiJMfgaBr9FQb6VcMgmVyKi3/KJToiPBHeDINs/oG45++HoZLJRh1OqVxUs1/S/0yT8U/DdBNJbLJXKolMtjU01YmcgQEoW6QwnsubF7kisyM8JJh9PJvVjviUJNx69AhX793F5Xt3kRwQhBR/3a46CHhjfWedKZzxiKZd/2pN0HOQD0E2P0eqBW+VK4c3yr3ESe4QhwAC07NBGe4THzfny17ofqXuuxgvkdnvS/M+t/hEdiI3zH1mxvDvfE/G+877k3qeL5kFw3zduy8QKeP7S380vNl7Ps8yqWma0dmXWfuq7jKr57Kbzq+bMfU8sXyNg8c3ZgjyGu9UWaS/c8X9e62/YwQyA7LVK1USA2pWRy6SBLPTOSCS6ybqskPxNKhySJCaSKqM4hXSRxOSY4oGJkg0WpAgZbyUXBH51U+ePBGJIn9RTWR8P3OkmWgj0vj8f3loUXdRh92FiOykZcpUIiFbYGQzeXwfjR1JHjPIllMSy7ICstFDElhGL1EkqWesPCdGPSTd/sPHMYjKEcnsAxYudWvh7Q65acAe/DWQjZls8vinyUuhxgcAjnkw2byBbNp9GZw7EYRSDb2oAw52OhCSKgCr5yMjUa/Cq6hYrChI8p7ygmYuAxIwEt0tAYf0xwIgGcB9qxXHf/sdJ8+eQ5yfH4NtKQGC2UYOidtBnwkNCHHP+uGhmBHBDioVtaLG88+h6+vVubtRiCPV/YBPp4yC2EAEnvTr1QtXLv6XQTYSfZ86dSpuXb2qiaObg4LQ4I1G/HtiQ9G6GvPOBDRt3gxnfjuNwYMHE5SCbTu3I1e+/AJMlKAW65/RQnaIzN6yBfOxe/sXvC7NQYFaJ0fj4UDXp+XdvFVrDHl7uKG0UIAQAhx04cOlS7BdghFt2rXDkBEjGJTbs2cPl4uSA7Zz35fS8dbdOxrJD5YsxqFDhzQmG5cWy3byQo8NPDZ7vtiOxYsWgLSYtnyxDbkLF+LvYODM5UL8Y2KyNefn6du/Hzr16glydkWArFBtJ65dvoa7d24J1FyyoEoWL47CBQti8sSJ+PboUW4GUqxEUZ7tmEexuHf7Dgch5V95GXAF8Gb/4/fTfO1hI0ahZfu2okyC2TQuTBg7Bj9+9y1KFC2G5ctXYsuWLVizZg0KFy6MCRMmIDo6mj9LIBuBEo0aNOS9lz17duw9uB/nz59H/779+Jrbdu5GVL48ovunbFPfs3Nn3Lxxje9v9nsL8XqN6vzeiRMn4sTxo6hYsSKmzpipMYfEuhVqLL26d8Ojx4/RWJaL0udOnjyJFR9+hNs3bzIQpxyAqjWqY+CwoShQ5DlmfOnAkSindabaMHzQIL5fWmtDRwxHq3YdNLaV0faosdb03yQLjuZ2zNvDWX+P7nDGnDmoVqeOYBrJpSJKOF28duvWqO4WkHg60KqcSmVTjOXU2v1IkO3ot6fgNJndYH4aI9b/cznRsXVrPLp/D0HBwdi+7ysEhYZQb0gxmmoZk5Hn0moBemkZWPllRldTAHgiKFi3agU2rlvL9mTEyFFo3lYCtbLrc5+ePRCVIwevm88++wwfr1iB+YsWM4Aq1nPmgtm/ArI1KlMG/V93p40roJAPPEPjAxoPYleY/f2YnanmxXiKqIw+2V4KQrm7qATZngQHaZpswm4phrJ4Am9Oszj8BQAY5LQjJNWB8FQbSufNj3qVKuLFAvlApyK156FZYzaGnBdiclPXa/pDanh/Pk3A0dOn8cOlS0hSiZmAAFCrcbJJWWHXeXOGjMEglYe2Kl8eb7xYlrtRUwJJMUJUybORMWq8Xpad7Sx6ZpkNAtVl1f14A9iMZ0kWb8Pw9syBbD6DqkwHB2nZ5nQTngCizmQXJdHGUDo9Rt3fHfRlNJ4ZzmNWQTYfX/hPg2yZGbf0QLiMxumf+H16IFsuqwXj2nfUNdmcTmQPCeUuoSJg8P1ioM0lNGwpWCDGOYNzEoQjO2UxmcCND1atxp2gYG58QCCbknNQSV5vTDb1M9GMi/xvF7JR4sJmRZjDjmrlyqLuyxVQIFswQqUPbrSpqqjIKv1vsqu///knjvxyGtdiYpFoDoTFHACLyR82f1FhIDyTzL2M80z/5moIp4t17UjeIIctBePbtsNz5gCE2W0IsouueP9bkE1ZDfFsvsu603/mrIBs3r4ncyP67O/KeF/6Btm829UMLZbXm/2/DLKld/49C8iWpXn2SJpog5eBTII+Cx7zkelz9Nnm8dlX4r+fzMoIZBZk61alMnJaUhhkI9+Uq1Zk1SKfNzLJTvE44U8h2YK8nl/GjqTG+2SQLf4psoeFix6L8uyTBVDCdnI8pX+KyC1M+nE4WDIhJMisfU6LKw3v12SX+IwUyBhVDUXkiBQyB/GpNu9nj+yCpspFqFyUmh9EhkdwBJcRNZp+T+ASgWyPYmIZZCMQhG7BjQniy6mSIBuhi1q5KJdhOmEzEZPNLw3IJoATRYHwjqQLwEow8agVd7DDjvBUKwoFBKBT/fqoUDA/qCCWADYC12he6ErqasrZ5xI60tuSYFsSgMfESPr+Bxz54w/EBQYhySzYCqqEVBze7gd+RoeIul8aNy7/saSgT6M3USkqFwNunloQ7hkbWerDbXFNHNQbQbZmzZsjevAQvPXWW0i1pEhdKycaNnoDE9+dzuhxAyor86PuohO4xI86Tw4fPpyZbDu+3I0cufNwWZYxoyyCfMEeenvAQC5Ppedm58ikcqVST4mFxP0ZQu3UrRv6Rg8RjDat7FVsPmdyCtq/9RaSnsZpTsXUWbNQu159fLlbgGxqwwiPSs4Ydz0T9E56DqXJJoTpxWyK9SCZbNs/x6JFC/j9xGTLV6ig6MIJwcx7GhODt5o346/o228AuvQiJpsHA8/lwJIFSxhcNOZRCZzs1KkTJk0QIBvfpmS+uRx2jVnCc+iS1FZC803AsOHEZGvP6//KpYs4dvgIPtu0kee0ZcuWCA/Pziy1w4cPsaFq1bIlg4/kYBLIduP6TQwcOFDLkK3buAkWm5VBNnLWt+7czeXDylm8cPo3DBsUzXNIr+DwSKxZvw75CuTHxInvMMgmDJvsymloRsABIbFYTUBjYktOGM/MLDZQAH7+6Ud8sWUrfvjhewFemvywdtNGFC5azE1ThOct1YZ3J0/Gt8dP8FgRIDfrvfeYGUaGnJkRmq3SGS2qK7DQd3Hi0J4vMW/ObH6WKlWrYfYiYg2a4CQn3KM0lZiYy99/X4DqTF92b2ZC13x47x6XzNL6Kf9qBZQqXYZ5bMrgqrmltTFk6Ntcbmtcn8xbcjhw5cI5DOzbh7+ndt06eHfOXNF4QM7/w3t3sWH9enTv0YP18KhhhfHlLeAWAB5gTU5Ch5YtWGOwWMlSWPvJJ1xio/TxaHyPHv4a7777LgPnrdu2w0cff4wOnTtxEwzhbHm3o55m+6+AbMRkG1DVHWSj8kcaZ12TTQRJNOcEshETMiQkRJMf8BTuFs0dqEmOHx7BhBXffc9MNtJno+6iVCItrucOshmbxtAzUjdnf4edy0HJ/kbYLCgeHo7ub7yJUsSuADgQVIkYFUAq5geBbCooVGcFJYgeuFzYcvgIfrhxA/GBwUgiFrSZ2Kuq66kPJ9LTqdWcWWHL6PupCQ6x1qjRwTvt26Kwvz93FSUWhtrfqrw/bfdF48yKaxrPLfFbXbtH60KmeRFpV4LnZ9zWjoczrgcz7tcxyifQ57PKXPO1ijNTAmq8X6/rxXDeGBtjGIHKzIKWvoI5b26Sz3nhNz9r8KK+yXPEZLmdD6anZxfArDyH+/ga710Xys/IT/I2Pln6WTrJyayukSx97194syoXTQgIwF2TmZls1F2UzivqLmpsfGB2OBEZQhUhwhq5p7bdb0JLUjgdeBz7hEE2eXrxtcnPTvaTIJuXxgfCf9H9L7Ff3RllKnHKSQurFbnsdtQoVQpta9dCFMA+OPGUAw0+uLpLwSkQf8gHpwQGJbuJc//Hg8fYfPgwbqZYEB9o5goTG8suSIaCx30ps6V4Eb4alBHIFuJwcnKlXI5IDG7cGDmsFBzS2SDZwc8ylz7jFV8gQvqWxPuufZYb+x+BGJkGVZ7lGTL+jGZXPMqJPc+XrNqfrI7e35G8EU+btW/O2rv18fynxyMj/zKrz5nxSvj3HX/nCGQGZKtfuhT616jGDc9CZAWLWMEy3pJlm3RaWSw2IVcWEe7V+VPkMuMzqTkjZAAAIABJREFUqEZ9VFEVGZEdpMkmyBFSBsiQdvFkd1PMn0CVlE4ns+conuJQl3SWJRvcW8KXvtPudOBJ7FNRLhrglz7Ixr4jC28LTTYNZKMMVAZergLZ6HAjJhuXi5r8+XO6KLnePUI7QLXOQCYkJiTxgHiCbFYTMdlMOHb7HkS5qKHxgYfRNmbStACIad8uhKXakD3VhqrFi6FH3dqgsDLSEDRxkC3/GA8vOtjpRaAojQ05YYqpQKyJS4nJ+HDnDtyxpbJWBbHaiFUhGDNZB9nIISE6fZjViudMwJiOnUGZSm9aEJ4gm3IamLlHRYhOJ/r37InLksk2dvw72L59O4oULIAVH33MumD132iIyVOnMchWv3ZdLk8kkK1Zs2b44btvWUCdmGz7Dx9CYGiYpmlFQJnQQBMsHQLu3nqzMeyWFFSoVBk1a9ciyIgDd2K70QDGxT7B+g1r2SnrHx2N9j26Cy0quQFUSd2BXbuxaO5cTRuPxjw4PByr1q7Dr7/+igVz53Epr1HzSs6SnC2h95UzTx58sWs3gyFU451qs3DAJspFga/27cHyD5fxPK1cu4Y7LooxpefyQ3xsLLp37sTX7NqjO9p17CTKRaVmldnszwybNatW49BX+zkD/PDhfdasIyCjY2cdZKtQoQLmLZjP19qzayfef/99/q4jR46IdeIyoX69OgwEGUG2Ht264tbV6xorRYFajPrLMQgODOT9SiWKB78+hM8+3Yr169Zwpple3Xr1RfXq1bkrKX3nZ1wuSgV7onR22sRJOHnkiAA4iUjrZ0bpsmWwbPlHmDp1Cpe7qkOdDZfWbVG8n0SJSYz4jeZNMe4d6i4q1j3ZBd5TLuDPP6/jk/XrkS0sDCPGjNLYgMymIwAv1YY5M2bg6NeH+bOFihTGh6tWIVt4hOi8yZ1dHRrIpsp0uZxWes90/zevXMWgPn1gt9oQGBKM9Rs3IVeBQhwsCDaTu91W61fMqgAHjS+65qlvjmLKpAn84xFjRqN5qzaaLWC7yZ0bVVMUvdstZ034uqJ0eOWyD7Dl0008HtNmzUbN+vUYAKLX+T/OYvjQIbDbbHjhhRfw0fKVMJkDtewO2yDDjRnZe8TG++nUKUwcO5qvPXjEcLRu34GfWWkOCG0CB0aNGIlXK1RCt27d9MyRFO33FED25Vw9O8hmxxtlS2OgBNkIzCJbR12BPbNTniBbNtYf0rt9cmm7YiV6Adn2X7yEmMBg1mTTBLI9ykXd51kmY+x2hNvtyG6zoFmFCmhesQKLtdJZoQJBdU4YP6+HQ5QZE+EtgW7EwKCAkJIyv9y7jzX79uNBgD+SzEGwkF4bB4WKE+oR4qcDsomufA4Q45nEuMtHRSG6UUPksFrTBINCj1IUqXquI/0Z9KSVUV5BE8TXNC2M+ycLIJuXbLc7yGYQFJBbMKvOvXqW/yXIxqeFp8C2vJGMAJvMglPu57x6SuPV/xmQjW2bl+5v6YFsWQNE9QZLYhzTB/fcDPNf+U86IJvv/fFXvvCvf9ZTk23upk0MstGLQbZOHVAxgspFE5ktFiGZv+QjKE02dVZ5+k1kGVIddsQ9eYqoXDlFAykJbNEZkmLyF0w2D5AtTZLbkMRQpyj7swRaUal9qhX5TH4Y2KwZXoqKQg6AWcEErlHiQtlVlVpSvjfHSiIFILR3ACQSgwDAQwBbT32Lb86fR5yMDagpAwNthoZJxlNdixO8rQOXC2aYOMlCtrR91aqoW+x5ZLdYECgrLbK2xg1z/0wgW3oW231dZWRvfK/CZ4Vfsriu/wXZeMD+XpAt87P+V2bZ2znga/b/yvfQNdN+/q9eMYvr9N+3Z2kEMgOyUeMDpclGIJtofJD2RevMkmJlkC17ZITXBKsRZFPrUmAzovEBSR5QszThU6T/KOpziclJcFFiJTyMY2Kv98ZxnpDo4X0sGwY9efIUkTmzw5+ksTyZbCo41RgZkiKugWwRVBMrA2Wnizv9eHupAMkIspn9SRJdLxflB5aCzRr4pDFTVHdRBbLpzpYoFyWQTW98QBo3NhLJThM0yeBefg9JswZS0GRLRaTVgnaVq6DZKy8hl+Fwp6mgzB09mfFQF6XAKs+nqy+prBoFT1RCGgPgLoBF277AhcREPA0kKn0Ai16z1hGbDPdx8DXtNF60+MhJym61oFHpUmhZsQKyW0k7juReRVdMT6deu54BcFAlZFQuSl0WjZpstIiou+jVq1fR8I03MGnqNAZpGtSpy3OmQLZvvj7EzBeYzDh66gQcpDWlMdlEG2vRSIA6TH7HHTDJqZsydRrqvdFQK4cS3UeByxcusC4YOXmjxo3Dmy1bMpOHgkDWDSInymZFz46dubsolfPR69WKr+Gn07+gRJmyWLp0KQMRFy/8F/Hx8cibJxeef/55dOjQgTuEdO7SBR06dRbheIA/wrNHcoC5YN587N2zSysLVGU5SkiRNpsRGKXv9RTgpWCdnF06JWnPVK9dC7OYMUVMPVGO3LJpE6aPCpCtCzPZTh79BsWeL4ou3bry8/zyn5+w/8A+7nQyadIUjSE2e+Z0BsqGjhrJTDZaN3NmzcRP332PvLmikC93Hvz0w4/cYbVVq1aoUbc2N26o8lol7Ny+nT9LDR969+7NnSULFsyPO3fuIFfu/Jg2bRoGDR7IgIPqLkpzdev6DfTt0o1BIAqoCeTOV/A5XLh0ER27dkbX7t3hSLXy9/r7m1G8aDHEPn6IUaNG8bPMXbAQJcqWYbA0wGxGSBh1CxUC9qIjpqLnUnpA7APNjnAZN2BNTMCUSZPwy48/8TWJWfX+Rx8hd4GCbhpqbNjkdYUBFTuWQSwXEPfoIYYNjMbD27f5fZWrv4658xdwV2CtZFh2OeZ7k80wGGBn+rKo4xcageLaxAbduXUbli0hNhwwZ957qFyjlmDWGZ9F6rRxd1BDd1FueMCPnipKRR/cR2h4BHZ+uQem4CAtECB9goljx+D7E6f4e7t074a+A6O1rLwC+N1sh9zv1BiDykTXr1zFz/3xmtUo9WI5D/058YzcIMQkGlvQy7uLlr5T86wgGwVajcqWZiYbQbzcQICaTkiGqTqHjOcJ7fHAADMYZPNRriDad6dlsqnGB55d6NKsI0M3ZzorSONoQNMmeL1QQeSWTGcRzoqTi5nohrHTmBHyHFG/V+wLOitSZFB4NdWG9z7bhlsOp2BfBBCjjTrmpe1+6umMGx1dsuEEtHEwaLGi7etVUb9osTTNcTzZeuoZ1Nwb91NmQa309OOMWk/KGeH9pbrzyjOb969azATaKwYpsZ29sEnF/YqVRzod4nvSfynA3AgqeAsW0ntuBidl93DP++JrsbSA9BwkyzZNubm2VrLWUCTt07nvPJ4HrreQyTwtaSk+6dvBlO9X+4k0RQmQl/ZVA4zl7/XyCvEe9yYp+l2qsmQ17hnNj8/Z8wzG1ZowUoe9fNhzfnxdn5I1Yt7EulPdwf8vh3LeGh/EyMYHRpAtKDGRdS4jtfL6tEw2T79fA9ni4ri7qAayyUoSq58C2dbhdmAg4impFxDA51+6L5eLtdeo7DLcakGJkGCM6dwJRQBmsBG4RokLZVPV1fhvmdRWABvZVMHLEy9iCpNdpfJRSmAcuXQZ648fw9OQUCT4+/P9KQaz8R7TAwtUJQndV7DFgnypFozr0gWFnE6E2Z694YHPdegRTmn7NaP1ngFIrL5PaSIqBjLZKbXuhT3V4xvPe3wmjVAPu+3tuZ/luhmYeUMiMf0d7MvOqyQUOZFsu5x+bA+JJCCSU1rRs/Q/1bh5dp33uFPNfor7ytAeGuZVnVni+8VLzSc1/kpz/slY2uuYezCSPZNQvu5LTxzKq6ZZd4Zz2+0J3b8h/eRehrP77xv+j49AZkA2YrJF16jGCetghwTZvPjztNpTLEaQTVafGMbAmJBX5wN9zth4k/AneqXnJWrnjZ+JmWzkV5Ksk7fPeSZpFAkg1eHAkydxyJkzJ0wEwGUEsokPGphsBpDNVx0s3ZCmyeYy4WHMY+Qi8VTqLprGrKjtLDchGTUWL/87QTbhVChGWDabFTktyWhXpSpalX+JJ5no6ao8VBk/cpNpkuiPCqBE4aD4o96vADl10FPwFAtwpm/2ti9wKTkJT82BrNXGBTvEcPHKunLfOcIOirLWULvIor3dvDlKh4chwp7KYKE4hH2DbAzCKSF+Cdj169UTVy5eQosWLTB0+Aj8cvo0qlWuwsLn169dYZBtggTZ3qhTl68/fsJEHPn6MG5cv4rHMU8QmSMntu/dowEVYhYFQCI0jFyY8e4UHP36a6oUxK69+xAWGcmAHL/TKY6p0999j9GjRvJBNeu9uahau458DyF3Du5Q+uX2HVi6YD6CTAFw2m08FwsXL8GEKe+izEsvMRuMmHEjhw/HL//5mcHD8ePGsLA+daPs238AuvXq5dbenb57/nvzvIJsSmdLHGKCUaIOVtIIoyBGOT/MOuJgmLKpLgGyvTdHMruE4WjRrAnin8RhEJeLdmFNs1OSCSbYZwJMFK69PHxlGSYf6xJkIyYSZ6HJibx/n0GG7BFhaNa4CXeCHTt+HOo1bMANDYL9/RE9YAAHoX369MHqtWt43FevXs1gn9WSinr16uGbo4f5Pdz4IG9+Bi0mjR+PH44dR6B/AOwOG7KFRWDytOkYNWY0+g2ORpcuXeBKtfPnCemfPn068uXNLRotAPhoxUqUKv+yGG8KNrlbqBKdVN6BCIp5rMmBpKBO0oRv3/gT0yZPxrUrV/k9ufLkxuIPPmDNNjcNNS8MNJG7IBDLhMS4JxgxdCiuXbrC60iwy/xYi23ytGkwBQXz/CqWHd0Z2R21pzwdDw40ZBexuVOn4fChr9np2rx1G/LxvRk7JeoqSsKJ190T+g2BYL//8jNGDhnKY9C05VsMMmtlLbxHXEh4Eote3brhacwT+PmbsPSj5Sj78kuatmEaZ8gAsn20ZAl2bNnK9nvDZ5+i4PNF0wCU4i6Vw6ffI33G05kUM5c5CE5jlZHYOYPQJmaQxQYHYeu33+Hk9ZvcIEaBbEYm218D2cTz6CCbv9Bkk+WiRpCN59vN5ErAhkt5KbHhRKjdihxWC4Y1a4aq+fMxtd14VijQjL5VnRV0bmisDQnAGcueNEYIAJIZoPu7AWDa+g24TWzZwCAQ84JZhx736AtkE8GgYAFmI3aIzYaxnTu7BYNcKuqry5ralqw/KfeKtwy7BMWpxN/bS4Eaxr2jVoxiOgt758/7nn/nA2QTnk3a9SYAATHPeoMe99WZaXDFI9hQz+Qt+MpSMCjvW9lzrQRCfoHRGgj7kP6+8gViib1r+Gw6zBA1/sZ5SxM0eUyqkR0rzkN50vMcuFtI+o23QNBznaQXWHJ3Z25wpe9MnkuV7kxH6ydL8+PtOY3gpGFdZDRGXjfC/+CHmQHZKhGTTYJsxGQTGfn/LcimVa5IH5yailFXTtI0m9y1MwoBXEWSzaM0lOwpAWeq5F7ZWvblDdqXND/GpLiqKrkH4MDlK9h4/BjigrIhITCQO4+SZEJ6+9w4dSpuoMZoBApWzZ8XPerWZV88NJU0Ln3v3WddAursFQC1LJ2SIBtr1JKf7XkSZwJkE8lMWe4k7beS1TAy1jUmiCF5+azPoj6XWXv8V78n7bxmDLIxC0Y+q9EuC9BKJEs0mR+Nmam+yf36vr5NXV+B+XT+0c8yAtkoacwJaF92zwtoxzZYntO+Pud5vmUFZFOnr9v5rBqdSIa8Po8e8T3/QpzaWpLt75r0f6/zf2YEMguyDZIgW5AE2TTw1ZBsILufYkmF1WZhPXFeP9I9MGqpCf9EHwJOwLhMWuNNRfJiz0V+3vP9uv3Q8ScBsnmXWFBeip5UN3G5aIwE2QK8gWya6RDgvdStAZJSbFw+GMkgW/pooHajhoeMyi47LWhwlQwgPDRxGNSTpVbUXZT+rcpF6brEVKMAJM6DyUYAFjNTDOUMHMKT00aHFZUDOuwIdYgDvv5zRdCvfj0OmoiiTtkzOqjVQU6HO4FlREEnvQc6uOmwp2vS+8ghIC0eGn76rNJuo8+RWSFGG2XTrgN4d+163PIPQLw5iIVYOXjykeExZtVU4ERaOhG2VJQIDcGIli2Q02ZBiF20OdcOMV8JRBl0iy6NLgQ4XCCx82uXryAyMgKJEiHeu/crDB/2Nq5eu6yBbEKTrQ4zyt6ZOAE7d+7Ef89fYKCiarXqmL1ggRvowYZTapvFPXyI9m3bwG634fXqNTFr/jw3MEMw3oAje/dh9qyZDAR88PFHKPvyqwyy0aFGQWP8k1iQAH9ibCwa1KuPb745zEDI8rVr8ce588yOUy3m27ZujYf377H2WNeuXdGoUSNuntGrX39069XHDcCgcbtx9QoePnhgKLtkOI27F4aGhAnwTJYDc7ko37OLgaXkhESEZY/gTpa8maWAfmRUTpR8obSm4UbluS2aNUV8bBwGDRGabASyEZONGhS0aPUWT+G5M3/gxLGj/GxDhgzRgsePlr3P/x4ycgR3F1XrY+qECThx7Dg3OPjwg2VIjI/D2LFjsXrdWsQ+eowpkyZi1owZIhQN8Eeq04W69ephxowZWLRoCXZ8sV1jHdJ4b92xi0G2n38QoCetl7q16+Do8WPIFh6Grw4eYk2v7j178p68f/MmOncUZbPr1q1j1qMA2Zz4cMVKlC7/MuySAWY8lJVgv1bGbACuKMD6as8efLD0fVgtyQyUFC1eDHMXLEBUvvyigYiaD6MWm8ziaQwxOBHz4D7GjhyJG9euM7DwSrlXmMFH1GFyWl59rSJmzp2DwNBwAxPT9xnFwZ/snJqakoy2LVoiKTEeOXLlxo49u4VwvQQN6fqUWRQMNp1OrBwZpVc4f84cfLVnN7Pnln74IV56tQLbXCXEqRz8H7/9FhNGjeWbK1jsOaxev14AhP6iSYRmA+T3cdDhdGLzunUak23anNmoUae2Vi7KQJTL5ZOB4nskvLuRnj/NLMhG3Tndy0VlpzZDooYPRadsCsCNDwSTjTXZfLipniDbym+FJltscAiSjOWi2oPqQLoAQR2c2MiVYkW7qpXR5qVyfFaQzVdMC5ofFQjSGUF/SG+N2BT0ot/Te4nxRtptdGaoc0bCy/x5xbz4PSEBMz7bwveYEBCIVP8ALSnhy7xrwALZdmJpy7OieoH86FqnNnJarAbGc1omU7pMNSP4RQwfDkTEnahMv9YtUjrZjKfKTL+4N/F+ArKZnSwZ3GwHDCCbp4aTZie0+VUZcsUtF2OsMdkM56m3gC7t+hTntFFjTe1Vfj4vWoze9gQBV/6cTBDng/ZMvjeQ2288QUljV2/j8/F+Uqxdf0pACduixlfB5CxbIBu4KBBMJDgki1h5lRpjTSRBjC9+i49yVx3Q84RRZXMg5b/J+VWzpAWpMumiObeGdeMZdKUHmqW1QmmDXeUdGUED+rdI74mEoLgP91DXcx2w/ZEDlFFQnMlp/1ve9neAbJ7BhhoTn0w27i5qAkm2UBI52lAuSkwxIRqtvzR/VtonAVZZkd9mxeQe3fBCoJkZbMqu0ifp82QXyYcm20h2lf5NvjX9jqwI2VH6Q3ZV/duog0mfp5L8+wA+/eFH7D53AXFBQcwSJh9c2T2f4IVmw0WSm4JA0mDrWasmqhQqyP44+eC0fHwB5JmdZLFf5UnmwVwSnfTUSzRXUEk7r0x2H1+qAZ2KmeVlfxvXts/17pE8yKj0SpwVuqat0d4J+yuBeU6yGnZiJstINSskn0cPmj32tALNM0gyUWKf7KGyw2qd+E6SeC+fN06D0Y4Z+9intTwibaR8M2YSOx08RmTDFXuax9RjHrVGWAp00+yVO3ymn/c+LJkE5zgJJueD5kytQ3UGsdyP9g7v57BxDNRdKJ/Ytz11/41P/yST6yOze/Df9/29I/CsIJtnUlVZPwLZUmwW5PAA2XzdtTrHqNYvJkbIlRlBNs/PpfWvTeByUQ1/ct8vusekg8jqGnanC09iBZPNPz2QTd2EAq0Sk61ckpY1kI3KpyCYbDlzsCYbZ9M5Uy5uM013N/nFaZls4hdGkO34nbuYd+CAuyabYfQUuijKF4FguwCrng/ww+yuXZiiTgAbKfuQSVHMNQLX6HAnfYdf/ryBn87/FzfvPcDT5ESusc2bIwfKPPc8ar3yMgqFhLCGhDrs6TsVk4FYCpRNO3HnLj746gCIyk8d5ewUPHk4I56TLgA2Uf5Dmb8IqwXNXy2PpmVe4PKfYLtL0ydjo5sByHbm11+YEUbsGWJVKeeK2DdUqrZh3XqMHzuOQbYGDRti4jTSZLOjXp26DC6MHT+ejfyf168jNDQUDRs3Zr0yxSxSplF1TJw7fToOHTjIB8R7Cxeg0uvVhY6WPOTI6SYg54uNm/DxRx/y+zYy26aYCCyJnu1yYtb0aTh84ACiwrNj6pRJXJJI97xizTqULPOCZB458eTRY7R+qyVff+niJahUqRIz2Uh3rWfffujauw+DNp7VJbpGmFgjCU/j0Ld3L0RE5kCrNm3QpFlT0UZYOuXUnfLDpUuRlJCI6TNn4KWXysOuupGQjJqGpovnY5CtSRPExz3VNNkUk426cy56fylP/Y7t27F00WL+94lT3/F40AavU6O6V5Ctb/fuzPRatGgRpr07FUkJTxlk++W30zh88BAaNWyAw4cO8Wj7BwfDHByENes2IG/+fHwvvbp152dItabwmBDIFh4Rid7du+He3Tuo9Xp1lCpdgpsdhIZFYN/BgzpTy+nCkf37MXvmLAQGBuLAoYO4fPGSG8j2gmSyKadKOYQ60CSOcF7jLiduXLmKxQsXcPdadlz9/PB6jZp4Z/JkhIRHyEYHvnlUnFGWDMqLF85hyoQJePSA1FmcKFeuPBYsWsjPTUDyvXv3OBgu+1I5zF20BCFhOtDmGdgpB1iUuDqZcbhhzRpsWL2K56p1h44Y/PbbOqNTJQ0UyCbZdkaAjdmJSSlo07IFkhITkS9/fnz2+XY4Jair9rPQLaTW1i5MHjcOp06dYn2+zj16otcAUebrzdGm76LyoNM//ohRb7/NtuGFsmXwwccfwy/ILDQPnWSHqXmE7ioZAX7fR+7/10A20fgg0yCbn4vHjljC1J3ztRw5MLJlczwnzwrVZZrGh4I+svEErD0B8P3FC/jt8jVcv3+P6e1BgWbky5kTLxV9HrVfrYjcJj9N81Mx28heqC7VdFZs/u03bP/lV8RRgwaZOMqo4yiDWn5+bGtIQoC6TvepWweV8ufjrqKq4YG3c8KXE0trVDAfZHLBI3NI96TK6hQo4763lf6i0HSlxh+sREhgjxSO5fuRBxcDG4aXMUPpCZqp//O4sM5Sxq/MgGwZXYWfl/eNOyilkkuazyQTAemxN9TzCrZK2pcK6ozz477X3UFHb6PAYvMKMDMG7+QPMUNGsjSobNfA9BV34x4OKiBBfI7mKu2IGteL/kSGRKCYcPFdMpmgdaFUwKzBHmnj6cGoMY63Gh/FlFYVAm4BuzxPaN2JEFb3lzi0V2CvYRo894Xn9TJaK/+L3/8dIJuv+1QgW2xcHHIby0WzCLKp69P5TM0XQhypyGlNQe/q1dH0hdJcRaKajNF7aUVSkoLsKvnf92w2HD/9G87f+BMP455woj8sWyiK5s+HV0qVxGvFi7NNJT+ekhiejDayy7cATN36OS6mpOCJORBWcwCftaKLqrfdJ+6a/RCng3XXstlSUcgETGjfDrkdDv4/6Tr/VYDN02ZSfOPNnir2rsOZyg2t3mzUBEHZSIYjEyWHxkn2AFE859/IO/K0X8xUleCOsbojs2vdHWwSn1JMZgKJFIDIQI6hfNvX9Y37WATVsrkan006G9vt817AGXUd1czPeK54T9iIyiEFxhvPn/QTA4JJztd0Cl45gU5u557sUqtAM3oOYS/dLbxn3KyeQdgtZeV08Mt4NvHa9sKcFmCaSmKJ51P3R9f3/D8BgOosZJ6PlFBwW26GxK9hxpm4weNgYJVKjrRI0imReQWO+opvM7v4/n3f/3QEsgayCY18qu7xBrLRmia5Mqv1WUA2P8TExD4zyEYkhoiwsDT7xRvIxjuPfF2HB8j2NNUm9qXS8PBklsnGB2mYbFJXibpFGl/6XhDHB4Fsj2JjuLuov7+/3g1OfshXN1AFstHbCNTRhOVIZ8fkjzg/sCbbggMH8ShEBiR+pCvkiTiKQN7s8kOojZgJKRjUpDEaFMrPBzwBbFT2qbJnilVwLj4ea7/ci5tJSSANOLspQOpzAWYS53bakc3uQI0XSqNTnTpMeVeMOKUVQc4CBWCU8Zu1ew9+i41DfBB1khMi/Ea7odENDeNvLP+JSrZgVMf2KGY2ISLVDrPDARp6zRn0kaGh8SAHh0GR6dM11pbZHIwqVatyk4MaNWog2ByIXj174OqVS5LJNpXBpbNnzvBMFShUSNPmOP3Lr7h79x6DXNS1kMAzpbNlctnx3YkTmDR+HLuzpV8si+WrVyPVw6ByQZfTgWULFmLn9i/Y2B44/DXM2UQjBaVpduTrg5gxdSoG9O6LyhVexaDoaB635avXolTZF2VWz4kvNn+Gjz7+EMHBgfjyyy8REhLKIFtSQjyXi3bp1Qs2u0OsQQb7FOCmdxe1JScxKHH27BkWre/UrSv6DooW9HzJvPty5w68v3AxHPZU7lZCoF+TFs1F8wPVwUrm5Lg82eFEy2ZNWZNt0KBB6NS5K7PPvj12Aq9WqoiFHwiQbdcX27F4sQDZCExZ+sH7OPfHWVw4f5bBwZFjx6LZW60YebUkp6DFG43gSLVjx44d6Nmzpway2exOLF44H/lyReHRo0e8zma89x78g4JQqWoVbaue/e133Lt1C+/NnsXjuU0y2d6bNwd79+zB2pWr8P2332Hd+jUMsu09RCCbnGfS6Bs5kjXZKlepivmLFuLCubMY2F+Ui35FwQ1qAAAgAElEQVS8YjlKlSsPa6oNQUFBkh0qympZP5DKbbns0oWb129g84ZPuBTZ5SS4ElxW3i96ENp37iy7Lepi2CLD6L7HuWmFU5Qp7/xiKz784H1uv0yvVyq9htlz5yA4G+XKgUcPHnAJ6b3bf/L/y75UHvMXL9EYbTr7QzgBRgeM9uP3x48zS9BhtyM4JBSfbPkMUXnziWYFDJK5dyJVwJXndY7uP4CZM6bxOLRv3x6NmjbDo5jHePj4MWvnPX74kEHCxw8f4f7d2zzXGhARGIA1Gzdx+acbu88Q+tJ4wGFH7y5dcOsGFSMClatWwZiJ7yBnLlIVE2OqQGHlxLE9kQ6QWizewDffmVPxqb/OZDO6+7r8AO0FwWTzl91FxTmjOZ3qXJHsKWN30f0XdCabkPwXGp6stSK76DL7jLtz2lg8fE6PrigbFKyVM7GzKZkWZNuJKfHT7Vv45OBhPHI6YCGNSn8CL8U6oLMi0JGKUIcLjStWQKvXKmlNE4jhZmTDEfOZZurdjRtx1WViLU8blTdJhrbbcxqCQz0YBMJtNuQ3uTCxQ0fkspFup42ZGFpXUenU6k620kp0P7nV75Vrz8wuF5CSlIjvvvsO+/YfwOChw/Bc8WKSjeDeIISSLWNGjsD1q1dRqXJljJ84RWPlMduZqsQ1Vru7rqIniOIJbhkZSgpo1kqePcpnNIPn0VWQ/R0OaEXQQ8xT8dKbZ2ifNZYXSHCJM/0yIHHYrIh5+Ij1QEuVecGNGeurIYAC0Sio0fV99G/UmXzintRLJKr0l1tQbAicRFAu2Z8GkIqTBvDjsd+25TNs/ewzfv4Nmz9FttBQuFTTIQMTjdbCpfPnkBD/VJyDzKZxDw5hCsBrr1XhJj/Xr4umPGK9ins1+m/5ChVG/sKFtMBRJBNEoxN+WgmeUiBKZ4V6RsWoUOtHlRmL4Fo/z43jo39GhnDyO9Tdq8/pyQYPe+IluMtcMsJtmv6R/+ggWxDu+Jm4uyglcumZcyUnc+ODzJaLGm9QPTI1PoiNi/cA2agxix+sJtFdNCMmG8+97HZNDVkibCkoExKEmR06sM9Mpffkgys7SBUjBK7Rtbd/+x2OnPmDmcepJBVCzQuk/iL5VdkcDuQJCkCvpk3wSq7cbKMJsCP/m/6oahQqx/8hLh7zt32O+yHBSAoMgl3KRKhn9Vynan3QOg62p3JyvnbxYuhc9TVOeIfYRROxzDC5fE2+sHPC/3z08CFy585tSLSJdUi///U/P2P1ipWYO3smzp07x5UQdeo1wLQZ07VEm/qOzCQcNKar08XNoMhH8+ZHMIAidWjVXta7jXtPtvl6Vk/GrnofPR/p+eaOyqNVhAgAXj6JDxBUnRHUQf3PGzd4HnJG5UZUvjzuDaiUpIjH9YwVFar6Zv++vTh79ixatWmLoiVLaYlu96SK0JuO7heN+/fvY+SY0ahWu6ZbUsLN/pD9coqkBn3PZxs28HeUf+VVtOvUEX7+lHwStlpAYuL6E8aOx7UrV1C8ZEn2X8U55z2hRJ+0WVJw49oV/o7InDmQJx81bPOdgPKWdBJ3IXxz+pdKhpCtN75fW7cSEFRyMG7fZ2A88vgqySLSOWbFWakhJzeeWn++ZRH+ERP670X/oRF4FpCN9c497keRvJ4VZCOu8SNmskWmy2RLe/4JJpsRZDPemy8GOK1j0mR7amSyPU218zmjDgvWz/FgRtE+SEqxuJeLGpwPEeCo4FcJ+QoHi6hzMU8ISczBLDC1QdX7BZotS0Q1YyOy5PGJiRyoCCRR3Be9l0AvylCduHUbCw8eyhBkYxabA3w4lgsyY3KnDnheCq0SwEYvopdT9uwBgG9v3sTyrw4gNjCQmWcs6MqdAuXBRzppTjsCbanc0rtkaBgmdOqIAgByyvIgeqeivNMh//3TBMzZuhWPQkKRaDbDQWWjhiXlDWSjRRdELWStNrycIwcGNGnE5T8kGuvvEG3DfTER9EPXwSBb3MPH6Ni2DV6rWJG1tGrWqstlgDoI4MSg/v1x4ewfeK1yZQYejI40Gz+TCI6WLVuGLVu2cinf2k82ytJXwTy7fOEchg8bAmtyCvxMAfhw1UqULPsigyWqLEUAbKK8iUCtn3/6EVG582D77t2wUUDJmSjV/c6Frw/uR61qNXDjyhUMGUhAjomBOwbZXC48fRLDulUEZL3ZpAmXttLYNHnzTQ1k69ajJ5c+zpg+C8VKlsDHK1fwISICDsCalIiJY8fj9K+/8NBRad27VMbqT8CtcniErh+xASePn4CkRIJkgU5dOqP/oEHsIOldNAWT48fjJzBl8kQ4bKnImzcvFi5eipUrV+LkseMGkM2PgcbFCxfxGBHIRgw1AtDICQkLi8DytWtQoFARBgVO/+dnjB72NnLljMLu3bvRhJhyCXEYN24cSpUugz69emtBDt0PAWTBEREaoKLYYxfPnUN0v778DFt37kLuvPnhdNpx4Kuv0LxpM6xfvRrr165DaHgYX0OBjT/9+D1GjxzBn5syfToaNGiAi2fPY0D/fvyz5cuXs1bee/Pn4dixY2jctCmih7zNrBg/VyqsKRacOnkCh/btx88//SDLz4X2XbnyL2H02LEoUqyYaBJC+85g3VQ5FGX41MFPAf2NS1ewaOF8nD/zm2YvGzVughHjx8IcSECf2rvAg3t38Xb0ADy6f49/XqHSa5i1cAECgkM4uygYOjpXg65PnU4//eQTfLJ2jQbIDB1BzSg6iFJheTO+nFz6dYDLD4sXvIdb169zd9j4uFgNOCMmhl62pX872z0CgsgwEyDgAn/Xq5WrYP7SJbITr140Sc4Mg3Fyf/337B8MKtosBPk7ERgcglp16qBatep48cUXuaEErXGj1p3nufu/BtlEabs7yKbZMz8TgxlB5kAG1NNopRg0zOiZjCAblYs+CRLlokaQTV2blhnZpCDuIpeKmoUKYkTD+sxiI1kAdVZQ8EYAGzW42f7bb/jihx8RZ6bgjVjKQrZAOOakNehgmYJsdiczkKvky4fBLZrzWUFJGdVBj84KkiZgHaErV/HRsWOIyxaKFBOVN8nA3wvzm89q7b7t/B11S5ZAx8qvIcJiY827AGaOKdBDD97Ec6cNlpRmIH2Gyqv/vH4NZ8+cxbk/zuD307/BZk/lfVLmpXL4cPkKje0mwBFdMqBfr964fPEiXq9eHXOo2Qg7/aLsOubeAwzo09swW+IEVHcjznvReMSznFH8xg8FChXEshUrNVDGCEbpjYDSgrXGTD//W5ae05zRmaD8DGPTDfc9YeJzUIy9k7tN37zxJ4O+lCgy6ioqZoNgnEhgW7K2CGCj9aYATG0dqkYppMmY+BRPn4o/Dx/HonqtmvALMGtlVnYK4LRmMqLrOzcykeU+Ckg3zjODHi4nNqxbx8kUGt+9Bw4gLCJSdmvUS7MZBIATb0cPAiVm3MBZOddsn01mnDhxgs+sRYsWcMMfNY78DxpmsqsuF7r07ok+/QdIZrtgnfg7XBgyKJqlQcget+nQUfQql8wZNYuiC7gTg/oNwM1bN5CvQCGsWrtG05r0ZJKIsRFsYLL7FOA+vH+fkzD58uXDa1WqIHuOnCIRxMLmak+kbbZhfJ6/Aq542tdn/b8RZCMtR+oumh7IFhkSKnsc68GMcuN10FHcDfvudiPIJuwZ+UKUMCWQjZp7GUE2izlAsF0MD8RLg5PcLmSz2ZDbloxhTZuhfr68XH5PiQYl00IVJFTieYeahn2xE2efxOKp2YwUMyW5zQIAZrkpsqlUwmnnJi/ZbSnoXa8eGpR+gRMYlE5T1yRbTdeklNqCnXvw09M49uu5FJ+SIR73azwL6AwK8PNDNpsFUVYb+r35Jl7JEYnwVCsnT2lNeQPIMzOfxqTb9SuX0bt7D5QsXQqdu3dD3XoNxBzIPXTm9K8YPXwESpYsiQ8+eJ+TmJ9v24GR48Zw4tXdP0r/243AHiXUR48cxRUWDRq9qQFt2hi4nPjz6jVmvAYGhaBgkcIGVc+sgWzqmsYUAe1L0s1t37o1ChYshLbt26Nxs+ZuFS9a8sTjsbjJj8uJc2d+x6CBA3ke2nfugughg7V9rJjW9FEF+mvl+DKJoCoU7CnJ6NShIyemW7YifdzxcMpmZvpXC+tA1+rcth0TDd6dMR116jdIo3WrfUbK9ahu8t07dsLNmzdRvHRprF63Xvuckk8QzdKcGCDPTiIyrFy9RvqYwj552jj66e1r19C1S2eOZ95q3QbDR43W7Ks3n1RF68Z5oe+eOfVd1ncuUao0BgwcJBNG7uqb6h6nTX0X//nhR/gF+GPP3v3pfp+y23GxMTh75nfcuXMXNpsVuXPnQYVKlZAnX343G5weCzwz++vf9/y/OwJZAdnywolgh6jMMwJZxgSIEWRTjTfTe0KtJ4AE2aKy++oJ4P0qZNn/NpDtcYo1Ta7OKQNYPWPsx+1TmaodJlhl/sYiB10oQOuyqB6SgCQCP0iwLoC1tgRarrxxFdDqYJGul0B6WvT7bFpXJPExEsyO8zPh1O17WHBwv1YumuqR5aXhIyeYMvnUvSKnJQXRNWugaakSfMBT1ksZGwpBiUnwc3w8Zn+6BTFBwUgICECqOZDZBOr+OOblzByxFOwIlqWcr0blxOg2rbUSVCULTYc8ZeaIoTBz6+f43WLF00DqhOrv1rnScxI4cCIWhN2GnDYbOld9HbWKFmU9OaEFkU4WzdhVRhp5ZiEkJiGMstWGkkZ2KeWBNXXSBJz85giCAswYO+EdFCtRkplfxPQgdJaMuzUpGbNnz8TNm7dRrVZNzJw7lx3zAJc/vvv2JGZOnYrkZAoXTeg/KBodunWVwJM4XkV5pui6abdY8VbzZkhKTsarFSthwfvvc4DKgIVRq4UPHuDC779jyMCBfB0C2cqUKYMnT55gzJgxuPTfCzAHBWH95o0oUKAAP1OTNxsjOf4pOnbsiCFDhrGm3IKFixCVJzc+372bwUG4XHgS8xiTxo7FhXPneb0R42vGnDkwB4d46cYoDtk/r17BmBEjEPPoMTshderVx8R334U/aWW5XDzWKz5chr27dnHgwyAJZW3DQ1grrma16uy05C9UWAKFcaKM0eTCCy+8wEEVHfhUYp03fwFmYnFZqh8YjPvyix1o9MYbmDJlMpo2bcrvJ5CtbsOG+GzzJkSGh2HZ0vd57BlkCwtnQEaVaFKHzEvnz6N/3z7sOG/ZsQO58uaTnaZoPv2wfvUqrF+3lgMfKhel7z575g9MGD+Ov69YiRJYtW4dr4/LF/6LAX36sLOzcNF8VK7yOsZPeIcDr0ZNm2LcxEm87s7+8TsDqzT3KpCmcaFDtlefvnijSWOR3aPSHlkOSWCvN00ImitLQgKWLlmCr/ftkwGgk5lwQ98eiRatW7HovgpuBTtSrMG7f97A4AED2KGg53q9Zk1MmzMLCDBLTTQJbDjsOPHNEaxbsQp3b1PhibCKbduLMlEBsIn3enNmVLkpBb0UHEwcPwY/nDjBLFQV0nFgz3pVup0J8DdzZjt//vwoWKgACuQviIIF8uPjj5bh/oMH7OzOnDcPVWtRV1P3sgDlwJPDRWwbKsGdPmUKYh8/1oJkuh/WkzIHIHtUFBZ9sAz5ixTxWXrnWZ7geTSlzYzqZS/pNT5QmmzUXZQCpCAKoGR2n8fDo5iOOFlP4uMQEhSE4ODgdMt1yJbYTO6NDxTI5o1JzKVB8EO2VAvyJFswvn17VIuM0IJBEWYKMIwYbEev38DKQwcZuEsMDIaFQXYycrKURLIuRNk4EEaaptYU1ClRHIPq1ePnJfCOAkK6rmJxUEA4bPU63DabmXWREsAX9WjSoM8A/Zb0OalUNIclGdHNmuGl7NmZfWGW4+lbuNl9JmlN3rp2A9MmTsbj+/eQnEIdlkQjEV7jFOT6m/DKqxXQoHEj1G/0BmtYEuuWXuUrvML2gtY3gWxXLgmQbfb8xdw1mjEzhwOP797npI9UtNSYlcomKIF2VQJkTHQwxOYyoeBzhbFh6xb380LqxXoH2XQehgJJki3JiI2NRWzsEzx8+BD3HjzAKxUqolTZMm6lLIpxogUl8sCmfP/M6TNwZP9B/tWOPbuQIzf1KvdjkOL+w4e4ffcOKlSuIstmxdqgFlAPbt/GwnnvwY/OVoeDgXBy7FKSLUhJTubO2FQuLhhbor9j1z690KtvPzfmCc1MQkwMhg8ZzHaSZ4rZqNRdy4XmLVugXYdOuHTpEm7cuMZnL73n5PFjOHn0GIOkY8e9w8kIOntpb9SpWx/+gQQBi6BvRPQg/PHbaT5b6zcgEECshyuXL+L7737kNUG2fvvOHXw+0RnfrVs3Bkb43HcCGzZsYECva88e6Nl/gJQAEH5MclwcmjZ+k8+PZm+9hVFj35GJTWIki6SDst10thND9/qNa3iueHGs2/iJXjqvoUVCQ9DfDyCpjFUfL8eFM2fZAVVzzyw3fxN69OqF7r17a2x7jTnnUabKAa4HM8+7i/6/+amxXPQ2/Blko6oOsvtuTLakeAQ5/BGRjTQs2ftLwxjwrGSh/SZAtqfIHZVTA5PoHCA/W+8uuga3A4OQaA6CANnoNFOnAc2mk4Fks93JvmsJODG7R3dOclOSgcrmaUgVGHYTwLJ9X+HHu/cRFxQIa0AgrGxXZTJeDi0Dd5RIcqQignxkixXDW7dG9TyC0abAO0pekKYb2euTd+5j/v4D7NunmAOQGpA+yCYapYkuosX9AzCyfTtEWS0IpSoGlnFIb57dT0RPLS59LTsxa9o0HDl4gC82e958VK1Rg/+ts79c2LtrN+bPn4+OXbugd7++6N2nPypWqoTBw4d7PbM9GbR68kLs55vXrmHYkKGIj4vjzwvN1rqGhDLNmx/q1arBLPqihn3GjH3FQMriUjcmUcgPW79iOTZ9sp6vFz14MNp1oXiBLYa8sntySFlwlYi7cOY3DBkYzXuaKh/6Dx3qxiRW+1WcJ7qPpoGcsAvbtGoVS+YQC2zTxs346uAB2B0uNGvVkhm+GimEQTYH2rduxRUH02fP5XHTGdWe3yPsG93vxXPnEd1PJKKjhw5Fu06dNQkWdV7RmNCfgb17c0xTskxZrFizRlR0SCYnrw2ZfFDMYtJI7tKhA48a+b3DR4/VGifpiQPjCLhPHO1RAo2bN27EPvErlSpjyftLtecyNu5SsiwTx43Dd6dOcdx1kM4RmajQy0rFHHK8dOUax0M/fH8K/myDhW0gu0Nz1OKtlhg6YgT85BmkvGOjvTUCg/+X7HAWt8D/L96eNZBNdBclv8SosWwE2SwpeuMDAfLKfeZJqDcAKVy6ySBbLNx7AmQ8BZ4gm9iX7o0VvF2F40HqLmpksl17HCMKC9xuzl2EkoJcOnDpw4HkeDmJAeTZqlcg7KpboroBMj7EPCCQjQy/cnCESLBeCqDYbH4uHWSz2UWJVJDZLD8nhLptAf7cge27W3ex8vtvfYJsIotGpZ0uLv/Jm5yCZQP6opiBcUb3SQexKut8Z/NmXLamcqmOURNHPQ8F/+ycSeNBQtMUPOWypKDT69XQ4aUXQcVYdMiTUSAXkRhydMh/ceYPrP/5F8QEB3FZkYsyp5IlZVxQnNmWZUtU7pM71YbJHbsgn0uUMRFoqDM91J0ZTJAHyCbmVzIYpFaBMaNDIBCVlh34cg8Wzpkru1y6LyHPIIf+P3DQIHTo0oXLtz7+YBn27/uKNwrNZeu2bdloGksoac7nzJ6Oa5cusdMWHxuDx48esVPWtSfpTPXjg8FTeJmcZcqEnj8jQDa6XQLZzp8/z6L7pDFHn5kwaSKDNBzIOYEe3briJgnfu5wIDAgClT/QeqpQ+TXMX/o+Hwq///Yrd7J8GhPL1yUGG7GzTOZAQyAjxtboINDB8ejeXQbaKDNFr/IVKrCTROXNI4cN5U6nFBqVL/cShg0bxl046b2sS0Qgb3g4soWGc2MCAtPo5XCJe1Tla9RkgUKsFGsqKlSujHenTcWaNWvY6Ro5fATq1auLxo0bIzE+HmPGjUOTFi34Pv97VpRvksNCAFk20jXjteYEaZbt2vI5Hj24zwAMzeW2PV/K4FCBrhAg29o1fJ9btn3OY71rx3a2A9nCwvDhihV4rijtJiDuUQxat2jOTjwRbwictaWm8rUHDB6MDl268njTAT2gX18G5ehVpEgRXivNWrSAv5nKFvRyIU+nyNv/iWU2cwYFufsZkilXrhx3WS3yfHEOHhW7xmXoeqSyan+c/hWjhg1n25b/+SJYsGQR6wyKxgMSFIYLSxcuwO7Pt4vGB2YzBkQPRLsOHeXa9q6Lxo6Q1FTjv6UG4dpVy7Fx3XpEReZA3jy5mUmWJ08e5M2TD7kpu583L+vmifbPJExhyP36ObFv927MmzePw6TmrVpj+FjKWLoLlRvLqhSoaklKxO6dO3jd3LtDxTgSRCTGAoD9h48gKCzMLVNqzJj+MyCbPwND1PhAgWxml4MDGJ0poj+/ABP9GOANCgpEtmCyst71Rei9zGSTINtK2V00PZBNBVXZrRYUcwKze3ZHCQPjjNYvBYPEor4MYOLK1bhtDhDdQAMCRYJAdUGUAvTM0iF2pNPFyRHqVkpnxdgWzVE9fwFmPpOWkAo0ic1BUO6SYydw5PoNPAkikI0YHL5BNr5vpwsRNhuKBQZgZLt2iCLGc6qNfy4cBAWSCY00X0wcuhbtjw6tWuHRvfuchzAHmOCy0SoBatdvgJGjR3GnaDEfwM8//4xRbw/n/bdy/VqUKlUK/i4/9OvVi7Uaq9aojtnzFsEu0B/2NR7fuYOObdvyfbR4qznKli0nNJLkfM6bPYftZN0G9VHpNQKo5PnlcmLnjh24fOEyCj5fBOu3CZCNSgvv37mL23/egM1i4ZJ6ak4Tn5TAIGBKUhI3wUlISEBi/FPExyXgafwTJKekuGnD0Prq1a8vuvfqrdl/Oj+uXroMKgulBi92/pMKi8UCa0oil9WfOnacGyCUKV+OEwQPHjzCo8cxsLsccJpM2H/oa4REhGnsdRrjh3fuoEPbNnxmKqdRnbrkB1E5PStHEaPFz5+fMzJfXmzespUTQKJMR2SAnz56hLYtWkhWsGC+si2Fi9kxA6Kj8f6yZficykMNTVwUM40SBaJZiGBjf/nVfoRHUhpSBEkjBxKT7TSzr+fOnSvskp8T+/fuw5IlxHr3x8mTJ/HFjs+xZPFinuN9B/bzOcr+jN2JRm82ZKZg11690bv/QGk/BVPu8rnzGNhXBKCUvGjdobNbUwLln3JCEE706SY0SYuWLI61n2zQ7pv9SLL7DiBACoevWbEcm9dt4H1INxMaGoKUJIvo8C65lMNGj0bLNm2E/yG7N3o60XrSOR0NXG+e9z/0s/RAtpwpyRjfsQMqRoQjKDERQU4/nyCbcMWVJIOwDzTKJK9BCfKoqCgGK0UuPbMgm9yv3ESGNHccbJPavlgGXau8xqWilGAgTjGtctKlpCqSr67ewOojh/E4KBiJQYGwMJtdSHGIkhu9jFAALS5QooY6fxaFH+b37onCAOskU0MEejcl0InNRonuwavX4V5gIJIDyQeXjE1pf+nyRmafuO9URKRa0eKFF9H4lfKItNkQyiw2UUni++UbZBMAmyAA3Lh0EX179mCAg/RtCUQz9IAW+8/PD9nDI3Drzm281bYtCj5XBIlJKawlq2yw5314gnpcnkf3DCfOnzmDCWPHaAlGKj2dOG0qJxhVd3UF9jSsXRuOVBueL1GSG1+J/UGaWaLNhLHxUmaWuQZuuZyIefgAPTq0h9ViQa5cufDp1m0wh1A1gVh/4qU0PVW5pA7c0D1e+O00hgwayPauQ+fO6DdsKJ8zesWDiMLdZ0P8n2zfgzu3WWP3+NdH2KaTf122bFl069YdyTYrWrdph2GjRuhxq4wD2rRozizv9xYsROVq1TT5H2PFjrp/ljJxOTF/1ixQSWpgYDBX7YRy4zS9CR7dqWAOuzCgVy9cungRpV8oy1Us1BGX/Xdp87XGYVqjucdo07Ilf75x8xYYPWGiJmHiXo7qngzmvS6rHijR0bJxY75tWmfDRo7SyvCV/SWbSfEinVlTJkzkZm2U7DzwzVFtDAgMZPBMMjHp/Qf2fom5M2fwuNMKyhYcilSrDS4HeVRivtp0aIfoEcMFKYNkN2Qsydue7b5+7xn5o5lZi/++558bgcyCbNGqu6iTzom/DrKpJ9KYbD66i2b05ApkozXMSWMf3d+N1xHHgegu6gayxdn1clEj7VgdIMqIp6RYOBgNDw/TdIq83ajxGvT7VJeLM8XGclG1aehv8X5jSkiYQ3L2yDkmJ5+ETmWIwJuRSoCewIQTd4Qm2+NgXSTak6pOB0uIk0p1UlEuLBSz27Rithm5j0aaOkmkH7pyBcu+OYqY4Gx8CFtlGZhir/H9Gra6aqhA5ZtUmlPYnool/frwIa/EXOnxKJMWS4BOSgrGbN7MJaMWfyoDUnw3I2NDZBlpUoWGRSoq58/PQtZU7hrsyEwWLfMZVz5sZL28K9WG+XNm4TA1LJAGUhcQNQT7ANOJSbQ/NCI7A0KrVi7H5o2bYPbzQ78B/dG5azdDGR1llUW30A/fX4zPt27RjCY7+SZ/rNu4EYWLFXdjjqkgn76ZwBSihism28rVq1kbiMoZqUyHAr+GjZtounm0ybZs/hQrPvzAbb0S6ERgXMMmzVhTYdjQwXhw5w4HSHSwUoAF2dWPSlaVE+HZFVNlp2IfP8LwYcO4XIjKlyZMeRcvliuHr77ci3lzZ6Np4yYYPXYM67clJCVh0/r12Lt3L4NiIpejAkuxm3RNQQmCyBbetO6I6dWjTy8OKF1SQ4paBDdp2hiJTxOYydakRUsOHihrRiAb7a99Bw9w8wDhQDlx9/ZNdGvXUeij+fkhMmdObP9yr2S6CbCcMlsCZBNMtj1792L48OE489tv/JwzZlF+rqMAACAASURBVM1G8dIlRdcjbtDhh1FvD8OvP/0k2UXCaSenae369ShQuIgAr+DkkrO9e75kRl/lypW1AJqDPLnM0k0SS8OjVmRqsgWTJ01AnVq10bR5M9bcE2VfvgEwBbR9uXsPrl69ioGDomEOCdZ0LFh8lR1conbY8d7sObh35xZGjBqFosVLuOuHpGOxPdeNLSkJgWYz6wPwHvPo7JfWb3ffd/ZUK6ZMmoy27dsx+ECFe8bgTzE+PEFh1eCDfn7n9i388evvuH37Nu7cvQ+rPZV1+5QDp9h3npbZm7OqHWryH3pxXmaYbAJka1C6NHpVrcpM40BnKohl6a5JpQ8wARbUzIS6iwYESJaMYfyN5xaXNfkHIDY4COtOnsLXV69p5aJUCkLBG4232kvEqgh0OhBpsaDJ889jQN3ami2ns4ISJhQMUsJkzU8/Y8/vZxgESyK2s79eKu5+XshyTpcfzA47Al3i+q8EB2Jy584oKANC1XiH2GxUMvrV7bv48KBo6pMSFARqJK0y/HoWV4x2gMuBYLuTGzU0fbEsmr5cHtmt1FVUSAUIB1W8N+2+cg8/FIvw7OlfkZyYhEIF8qNIwQJ4s35DPv87du2GAYOjhQalHPdf/vMfLl+n9bNCgmwBLhP69OppANkWyPIsob31+N5dLhMiGzhlyiTUb/Smth/oynWq1eD3DRo2FO07duJnV88xiZz748dRsMhz+GTLFmarklO/acN6rF6+XCufVKCAALmlC8TjIZhRLPyvBfC6rXizWTOMmzBRgmwC8G3/VmvuWMx8MsMm5T50hswq3ScHQy4RjJKEADEbSVbhueIlYPcTYtGkAWdNTMS4saMREhSMsOAQDlaItZ89LBwRoWEICgjAurWrOYlFfk/xUqUwizot58kr1i4/lgj2qZt3Ow6ygDat30LePPmxbds2PI6NYW1RAtk2f/YZDu7bJwIdJ7hcnRJdNBqFihZleQfaX7Q3li1fgdBwgn+FL0JMNgLZBLuGdoICPcWqIvbxsZMn8MX27RJkE2OsdDxpXdHnqHEL6aP27jdIgIAmAZQcP3gY06dO5WvNX7gYFV+vpvlaRtY+220/cBB68cJ/8XzJ4lj3yUYJsglgXYFEws904tzvZzBv7nvo3LkjqtesgcjsEUhJTMbWzZvxyfp1/IzEFv9s+3bZwMYYpCsfTbdsYtln5oRK52D4G36lQDaquLhrMmuabHTpKEsKxnfohIrZQxGYlIhACbKJ9UsMEik8Ls9IsVfUc5lAb6HIgCoFcuUiJptc9yYCxFycJKayziFr1uCO2chkU+WiMklFjWRIv9Rh5+TC5JYt8XquKGYHkxYbvYtsHrGDKVU5ZsNGXHU6OHFh4dJ7XdDec8gYH3DaEeKiJLq4fo8qr6FV+Ze1TtD0Hro+2W26/pyDh/Dtvfvi+gFUTeKevFA+p6qAyeawIdJixZhWrVA8JATh3PDAWEkin9OnfRV3raysTjIQUgIjBkfjj99+d9cjNJ5nhn9H5cqDOQsWoVip0iKxYGBxeGpZGb0GLlUkX8/pwjeHDuC9ObMY4KBXnQYNMWHKFAbDFSNfsewIAG1YswbrzxZVIJtk7vta/Z4Mo7TgFrGiBcA4fdJknPzma76vXLnyiHJUgxC+evQ8BfJzMr9wUdL/FCA4l5Y5HfgvVbcMiobJ6YcOnTsxyEY2WNMHk5U87gWP7CWxXzd86BCc/fVXBnvr1KyFGbNnYdTo0fjhh58QlSs3NmzajAv//S/OnT2rBdpkET7d9AksyUl4s3lz5MtfULKU/ZAjdx40a04lryKu4rGkoPvBQ2Zu01hSUvydSZNFQtNDmkSccQJku3jxIkq9UBYr16xh9qhIQBuANglY0VhYE5LQ5I03eG/Xa9AQE2fMlFIi4rDS1rUEynXKgBgZkpS4dO4sovsI+Zi3R41CyzZt0zB3VeMiAtmmTnkXxw5/jcCQYHz9zVFO1qr9pFWhyHM3PiYG/fv0RsdOHVCvdh3kyZOX1+CBr/Zh0YKFXHFhDgzGjq/2ITCMZIxUxK9WgQFiM5JI/gY7+u8l/v4RyArIlp/9bgGyqXNVJb947crGB1ReHBkRIeJWecvGpIh6CuV/89UMIBtVOKmkYnqf5++U5aLeQDZ1faNWoy47IEC2x7FPODlF8bkfNT5wPwaE+fTMbFHjA3Kys4cLfTQ9mNHfLwZEZcqFs0OabASyqcYH4tppP2+cZgHs+WsgWzg3PlC0YaHJ9hQmHL99B/MPCpCNDmTSrvEE2ehwIQZBDqsVTcuUwqCqVTlwIg6ECmyIxUYOw+xt2/BzUgrrWtj8TG7X0yfF/digw4I6Yyih7BENG6BB0ee5LbkSdFWtyCmTNmD1GtyhVuLmoHRBNmJukd4E3XePunXxer68DLhRQJUZwVXPw84XvZY7vUkRY6Fd4kBifALu3r7NmX+n0yE7qpmYnUTZNlo81AhBaGbJTJELOHb0CJe4EZtIB0xEeMfdg+DEmV//gwP7v4IzlcpPnYiIiECd+vVQ/uUKQtPMi6iyyn7dvfkn1q1Zzffbr98A1lT59NNNqFOnDgpQ2SWxEulgM2jU3Lx+DXdu3WKDTqVxBQsXZi05JXjsSLXi4P4DiMqRE9Vr1mIWAh2QxkOInSQDE0Q5TQy0wYXHjx7g2DfH8VbrVvCXbexJUPbw11+zthkHQ5oFcHDmiMaXykHJcFAZttOu1rduNvg5OEYTmZ2SZUojZy4qhlB3IFgAC+cvQEpSMpo2b4GXK1bg3967dZvHir6bS4GCg+TB5YTJ4eIyJSpRIgC7cfNmeL54CTcni57rxNFjOH7iG2QLCsaoMWOZkbpr1y6069AeIaHZGGBThyHrljlS8d8L5/GEGBzkWAeHoGTp0siZO48bK8TImqV7FdpHvgGx9I4Ajq8JFJQLnK/FVHqxLj2dQcXiUWvKs6OUp7OqBFvJEWQHQ+uO51tU1ni/RmuhO9oiABUv9+DNE2TVrqVpiOjvV3taOGvqnSr41Z/c3cEXa0Yrp5MMBrHm9Zfn3blfPe24enOmFSPVd7moANkavvAC+lWripy2VDeQzZsuh0q+kCYbsaq1bKm8Qe1cgh9STeBgkEC2tSdO4tCVq+6abHJfyiUjEhupdkTZLEJWoGQJkAMg+DwiWCNWMjHNhq5Zj1smYrGZNaaZsQuo8RBn1rNszBFoMjHrIl9SPKb16I5XsoXyWSF4AYJVSIyOPxzAhDVrcC9bMJKCgmEnfRil6SUvLpwNIYdAbA7q2jemTRsUDQpkrdAgO7HYxBrzNZ/GdSj2hGCaUQBD5ULMb3I50bBWLd7T7bt1w4BBgyXgJ26EQba3h7GNW7l+PUqULgV/px/6kq7MpYvMZJslNdm4EY8TeHT3Djq1acufJ5CtIWkCyTGgchIqpxcg29to37GDLHATrK3Jkybh6NGjKPRcEXyyZRuDbFT+vHvnLiyaN9ctqUKmk86Y8LAw5MweiRzZIzhRQHqv/Oxmf9SoWRMVX6vMZxqxSHNE5eLOfYr5Swyo3t264sblq8zUpaQO/SFQLCw0hAGxW9evMSARFhGBnr17ITJnHi49IqZqrnz5YGJdSDDIJNYsbThiOVJnWFGHoJj+9NyJCQkYN2YMzp35g+3j69WrYfKM6QjMFqqX8EjAiz4e//ChZDIAK1d8jBfLvoQevXriypUr6NKtK/pFR/PoMqOFz3ngk/VrsW7VSg70vjxwgBNmZEiEPqNoCiL0ICFAttO/I0/eXKhe/XXNfl2/egVnqDmSyZ9Btu07dmDxokU8d61atdJWHvkVu3bt4LPVE2Qj6Y0vPt3CbHj6zk82fYrCxUvg4qVLWCe7OAumn0h80Ho8e/o0khISEBIaipcqVICDmA9+fqz1VrREcTfmIyUBXXYHJ7q43NlF4LMfszH69erJZbQ0Mru+2ouwHFEe5Wae9tT3TkrvnPonfqdAtqTAQKhy0cdB2RjMzGW1YXS7tqicIwIB8U+58VdYoFlj8Kj7MXb3Uz8TEi7USReIT0hA9ogIXqeq8oQbH/gH4r6/HwavXs0gWxKVy7tpsomgWLFsQ0iT1paCj/r2YXYwdQRVjV+IvUv6lt/ee4DZX+7Bo+BsnLigZHp6DF51v5xkcLqQIyUZ5QICMK1bV65WCSEZE5DOomAgE397wx9nsfU/PyOOGiD4B3A5tSbVIH1hShgSABPsdHKVSunwMIxo3gw5rULjkvTYxDmjn+O0d30BTzSeGuilMYudzCxfOn8+B4xko8ieCK1QWS0jg0lifJE/Q3tyw6dbULCoaHjEVTXSmaLv1stLxcgoIMnfZII9xYqPPvwAOz//XOvoTLqHg4YNE0ll7nSpr1Ly5yjZ1aBWTQaGihUviTUbP4HdL0DT6TKuaaP2pEhQioup+EKNlNLzUs3RVBkWp4H4PBbrxnArQoDfPwBbd+5Azjz52V4pTbbzp09j2KBBPB8dick2dDCXqFMcIF6e4LgOftEZ9+N33+Ldd96By2plreqq1athxsyZ7B8tXLwIFatUYY3hzzZu0p6F7Ac9h0iSCp1ATqqYwFprq0hrTZ3R0sZ/sHAhdm3/gu3i8lUrsXzFKjcWotFHo9136dw5WJKTWeaFSkYVw3jMxIl8RhmTmUqOgkC2lMQElHvpZSxVWqUuiiHkeeNy8BlOQYWJEncq8SSlib47cRxTxo3lZ5k1fx6q1qjJTNa5c2d7EGsE8/rSxQuIffCAS+6rVq8hSBV+fmjRug031dPnQPgVqdRxPVgo23K5qGThUSXR0W8O8/n4warVKF3+Rd657vvpX5DtnzhD/qlrZhZk61+jGvvYRIQSIJvYs0Z7QnGm1WrjKoLICOGNG5PpbC+8sIrpHghPiImJQWRkdq0iUnVV9/bsZPvJrtJnieRFLyKZ6Pbe/VMKDFR/s2apw8m+oMYAj9dAtrRfqe6bjK87yOZF00F+3Igs0r/pIR8zyJZDlsTJz3p2+/L4PLmfzGQzqe6i3kE21V3UCLKpQJoenBg5BFZFpVjRu04ttClejNkDCgCjw5cO+CsARn30Me6GhiM+JIQZeCSMSgPOk+pxf2q0+DucAsij7GHTos+hf726TIfPJrOuFJyRI3EdwOit23CetFeIocBBO7svbi8ymoEuIMxqRX6nA+907oI8qTat/CddPTbtSll0BpV2m2S18TN7dBk03qSxzTX9nL+NOoSpTn3cIt2YT6MMNCFosouYoQxOCUwbu9Moh4GcCyVyr3e+0b6Rf6eLVbt/n9oY7qXQ+mfVOjFCBgzwcsc52S3PoA1nPLL1q+jMCPqZLzDTyNjkYVBd3uTNuZzpZ8y1smKj92EolRP0WL0LpyoP0MdW6ilR0Qx9t6Gbogj+DKw9Rc/2QpE1Xk+VYKqcE4+36o7L1F/pgPC4SLBVLqL/h723ALOq/L7H151uukGkWwRBOpRQUUHp7m4MQpASRSlRurtB6VCREFRUSqVRlJSeYXrmxv9Z+z3vOefemQH0+/nG7/l7n4cHmLn33HPe2O/ea6+9treR1KY1PbPn+7O061qBA9YhrMfad/1pgXM1d4Y9EaBQab6l6ZhnfLX3qsoIuPO5L3uXY7I4H/JoD+VE2Mpj5OAhgGg+r3XRjNad/Wute1DC6Bqg0mxlu5Od3qFlX/O+9/xPQTba5hfKlJRyUR62tKVMMHCvMzj2yhYZh6Y0PggORlgIC4LUrvS9XzlgHQ5ppELQaoGtXDQhiJp/BpPNxnDid5MpTEbE+NebonLWzKC6Fsua+KINp77m0ehovLtuI26FsokCg0G1d9MD2ejQcsuKLaWOkAMITU5GzsREtKtWReQFqM1GFh3HkOcRWc88jwbNno8bkWGIC+Z5pIIsAezNck8VxDLJw1LRUlGRGPhKI0nMhDidCJLvtPfjtTmqPuvRDgD/cvwEvvvmoME4UMDWpnVrZT4oxFyuQkVzP7/44oui6/OGDWQrXryE7MfuZLJRk61WTUyY9JF5/wTEb1+9apaLtmzVHE+Vr2DeEU+O0SNGyrw2euVVCXwYCIugv8MjiZVTp84I80GDbAwM7t65gyt//iHl+myWxMBVHCSRD/DA4fJgyqQPsWPbVrn/YiVKYeSYd1Gg0JOiXyblKdTojHmAzFmymeWKtK1MmvD8IoOSLwJvsh8Nhs+KJYuxaP4CePw8+HwLddlyK3aDwVZl4yiy5gJDw0ymlT7jBCx101qqEDv6zh28NfgNYdjy1bR5M/QbMthsUCLzT7BfNMfUuoq5edME2ebOnY2yZZ+SrtMXL55H+/YE2fqaXoxq9uPBisVLsWjhfHmO7bv3IDxTpALZbDqWBL04bm/07ScgW5VnK2Hq1KkKmHC4sXXz55g0ZbIE6ge/OYxNmzbh42lTJJgkEEoJANkbzhTUqVNHknLtOncxykUtJtuiGbOxZtVqAdl27NqD0ExR+JHg7eAhoktHsIQvxfRQ616/GNBS+5eao1M+/QQVKj8rwa+2b+oGDOaW7B31eWFjvPOONOfhVTdu3YzMOXL5JNn+ph/1OEfYf+g99nLRa44A0WQjyMZ9w9LMwa+/hoqZIhDMbszwQ6jReEzspenf2BwKQ75F2VwHXC423khAVGS4yeKhjSOrJiUgELdDgjF48SJcD2LTF1+QzQAzhL2ruh4/4XRiZtdOKGR0FdWJBbaPYiXJ0sOHsfHsOdwND0e8g80OVNLcsnfWwMl5z+7ABuue38GmL7nj4jCldw+UcvhJKb4Ofgi0CUP4r5v4ZMcOSbwkSIm/YhMZ8K3JkpBGDU4XMiUloEmlZ/BC8RKiKUcWm6xFrif+sYFc+u7s98txNjaAkfxVa+/q73+IHm5yYoLIcaxYtRpZsmWTM0u/CGTEx9zHy40aSTlkznx5sGrTZ8a4eHfT9fUvdLKEINa1P//EB+Pfw9nTZxRoHhiAQW++hZebNDGSzVaCU7PY6R8ShHqhTu2HgmyPuzvs3SVj7txG144d8eBeNAKD/NGg4YvyyOJ/GIPHfZ4QH4sDX+8TO5w1V25s2LLZLOfWINuZEycwoE8fSbK2bNMavQb0V7INNl/YK6Vp6z6t7cCRbw5hzDsjgFQymz3C4GzeohUGDh4kXuL8uXOxatkKREaFo0iRImJXTp88KX8XK1ESwWGhuHXjL9y4eRtFS5cUDTXtr/Msu3bpT3Rt30FKI9lsavK0qXjhxUbGNHuTVPhDu33j6S0Ng4wy/sUrl6Ng0cJW8sKwhdR8pd7b2VO/InOmrNi8c4fJfCfb8+TRE9izZ5eU9A95eyieb9DQq6kBfZ8dWzbj4w8nyn3NXbREwL0bN66hRYsWCtS0yTlohrx4w4ZmqOh5IgBvDR+Olxs3MapSuLaUf61oFtyJKinGxAv3wvzZs7F21UrZyx/PmYsyFct7gWyP45f+h0zqv5f5D43A3wHZhNXspsamcab7OPP8aVJSMpJTCbJlErtrl7LJqG6fn+MfdhdVjQ+8Ogmk+6Sa0c20yIN43XiTmozpv8z3G0xwoluqXDRGJH8oneSIS1FMNrODve1a+oDj7xITyGRLRabISC+6nu9XZwSyZZfuonTvjIH8myAbDwt9P2Sysdhu/1VVLkrmGfXTNJPNAtncCPLzRwhr/pMSMejlV/BC7pwSzCk1HxXU8ID/PiYa761Zj5s84INCxGkTSrbxPju24cuWk0DH6UGWlERUDg3BqFYtpSSV7cn5OV1mRLr6mJ078f3te8KAoCaEdE/0GURmkHiYs+SnXpEiaF6lCjJL+U+q6VxmFARbl3rc408/oE/ewATBfDNBuuuWVS5kZwdpCEKzLrzuU4A8O8iqsuUq2EjLPFIbSTnLVjdJi4WjwRT9PlnHxuPYAQU5wAWss81iOutPsZTUIWC+HgKy6fekV17nWyZojq7tkJdSH/Oe0gKE9sNFvovZMjt4Y+ND0emT0icjo8mrqSBDfbO5v32eRzJyhnC+ktdWY6SAK6McSe7R0mzRmTu7M2mWoxlDbGk4eBTb0fhebRz/5uq0TUj6n0wz3lxXNiBJLmCjmUvm2chAqud41B1pDUo1Z3aASi7t+3nbPPE+pHGDbf68DomHgrPeTpgJphn34AtWpp/RsWV+dLbeGFH7rtfz6Xtv9u2Q0Sj9M5DNTxhYBNl6VqlqND6wtBlkjO171hB/v/8gBqHB7C5KK67Hx/ck8gMZFwwIad/n2UC2xOBAKb+0n3lcr3Q0aWNzJMVjaoeOKBccJOLchAm4kwiysVP0nvPnMfPAIWFQxweqbqIm+OxzXmjbrpxUghtuhJItl5yE+gULYki9utJpNNhIyJDJRs03sp6HLV6OC/5+iJGkjy/Ipuwoz56wVMXUfv3ZymhYtIicFXRYREg2TZfWtJCu1vBT6xjYuHYNZn/6ifl5XVrN36tySP5RmeaxY8dKe/Q3GZB4PFiwZJl0yXsckI1MNqXNShaIsYLMRj06qeaj0el2svpSghjvclEdsmvw3GJo63LO6VOmYOtnm2Tvskxq+KhRCAoJNktRuf7HjRmPX079imVLVyAsItR05rQWGDUy2QSKoBv/pp4Q9d4uXbiISRM/EPtc57m60kTm9p17uHGTwddNKdscO2ECaj9fzwBKdfdsAzjSDVku/4G3Bg8y9PAc6DdgEJq3bmlpjoktt5Ipmi3E7uHU5GEgNG/uXJQp+xQ6deqA3y5eFJAtPikZ0fepTKVeDP0vXbqES79dkGesXfd5YXqrOVaslmer18ALLzUUJhtBtl+OnUCAvwOZsmQ27XliUrxq0BAQiAMHDhjdRVXjA2ZytQg+1ykzylw7HTp3QadevVUQKMxGD6ZM+EBpugb6Ye+Bg3IPFy5ckIYFqtxN6rqVGYcbv5+7gOh7d0R0u3yFpyUQ5T7s2bc/ChUraoJsaf0BFSwywHOzoVTz5sIoD4+MwrZdu+A2pCKsBM2jzgVfu/M/939fkG3iihXiC/PFhO+I1m1RMSoMgXGxCIEDkWyKYLIfTVhdJW3kDLJ5oh4HUlxuS5PN8FKZ0GTyOcmhmGH2clEmG+yJBj1XTECzCqN0aAg+atlcQDaGLVyD/EaCbOxU+tFnn+NQdAzuhYcjkTrQ6ZQOmh6cAbKpe2dixoGIpETkTkzCW683wXPUO/Xhi7PM/1BsHCasW4u7oaGICwiCi2w5iyNpALCqG2p4SoqM49B2baRRg9ZDFpkYoxGMTirqdZY22aXGmWC4x+WUpH9c7AMM6NlbJEa4fyd8MBG1qH0m2QAlIUL7yT2zb88XGD9ujOy3Vu3aoMeAgWY5pEpyatBCvDxTloXj5HamCnNt4dw5cBnlodlz5cS7499DqfJPGUBUWka+8v2Ull7D2nXgcqagcJHiWLRimcyJ1YXXm49v9xu4zjRTyg6wsUv7oH79cOaXX+Ws6Tuwv8gB6HHTLDju92/278foUe/Imnr5NaU/q89ajj/HRzdD478zZ86Mpi1boUmL5giLoAaxt76v8oPVTElljcHaJhPyy+3b8dGEDyQeYWnsOyNH4tKfl9GwYUNhsq1esRwVK1bEJ59+Klps1L/k66Np01C1alUsnDcfy1auQJGSpTBv8UKq96p5p55l/wE4efQned6yFcpjytSPMX7Ce8qW2c5nPX5cASd/Ooa4B9HS8bn8M5UEZKMvM2DwIGTNlUM0MNW57VIseY8bC2bNwvqVK+W68xYtRmSmKJF52b17N+7epOdCbNiDilUqY+qnM0z2Ir+X63318mVYNGe2vG/d55uRI1ce3Iu+i/ffm2BjsqlEEOfnyh9/Ssdm7oFKVasZTDY/NG3ZEpVZ7i8JQds5Z6wJHVtwL7Dzep9ePXDm11Py+U3btiEqe3ZJgukEld2iPjru/Z+zv/9+U8Yj8LggW4cqz4pMTHCqSxLQJiHGNtHcsalOj2iBh4YEmQSVjIA2Darzb/rTJGsx6Sp+hAaKdU8BG1/Sfj3eP/07vli9J7bCT8WAfHkl8IxhsLwT2niVPGFS2JERk83OYnsYyOYLQvn+n1kBMtnSgGy+86ODcMMI+jLZ6OipTeuWclENsqUpFxVUXQW9QqN1+CEsOVkOy2FNX0fdrFlUMGd8P1lmZDrsvX4D07dvx19hYYgPDlVBGGnKUg7plQtRg6yDApZvwoEQjwOZE+NRwuPGxC6dxZHQ3Us1yMYj9cOv9uLAtWuG5oQlaK2dB9XOnsGeUwKnvg0b4Kls2cRJsWtBZMSu8XUJrUNfsRg0MGWBAmogHuZKckFRRJh/W06rAimoD0bHQO8J6zrqX5ammzHgZhClfs/5pOOmF69ZlumzPuwbwCpxVXcjn5dDzRoVq3OjAWTZBeS9rm1zgozns3+X7/PooN4cV98igTTfY4EzakAUvu4L+vk+t31+04bFaY2bCaoZnS7TMwLpmcS0DC71zXr87Eblce5Df4e+f8kSC1jiDa6L0ynj7buSfa+Q/remt14z2hPpZcIzPh60ITXKAbT2kA1YU0bWDpCm3UFqt6mX7/fr8aDRlv1jrgsFpPq+7CCyBpwzuv/HXTcZ7Xf7ekivXPNR3+trH3QZBf9OCFSlm+sOf4tvLl2WLtGhqarxQZ9qijYe4HKKw+fLHNaMBDJU7kWr7qJks/m2A7AHYaqsyU+AMTvIRiabMF8ku6p13VRQQZAtZ2I8ZnXvjuIOVdakzwqWihKw23D8BJYdPSGd/JLY4IPpKvNlOfFW6TKZo8p+0oEOd7qRLTkFVXJmxbuvvCysZ3ujHIJsZD2PXrUGvzpdwqxOYXBr6AdpUFiVibDxTgqypyRhaOs2KOhwSDc8aXggrGSdNFDAjOXU++4ztedpxw8fPICd27YagvxuJMbGgU1CuB7y5MuHAoWfhIsAtsOBNm3aSAnK2wbINn/xUhQvSSYbHloueu8qRf8VyOYf7A8/f6OMxHDg2biA30fgh8wLfd5y/Ahw8bHyGt1FVQfhtvgSNgAAIABJREFUAK9yJ/V06nl4Ph/c8wXGjR4jJ3fN2rUw/oMPhBnGMWHjhhmfTBdB/5j799Gzd280a9YCg4awmQMwcsRw/PDtd/BzuyVLKWedWdpgNIoxwAtdNibMXaP8SRhtDofoyzWXgNJaLxbjBKJ5Nnr4CMTG3BctyJatWwiQGB0Ti7CIcJQoVRolS5WRklOuX/2MXAcE2Zo3piabC506dZKuxGxUww547Tp2wBdf7pV/+wYppp03NbmUrg7vt2nLFsLm4Gd0uWhAoJ+wAxk86RefjwlUMvh27tyJubPnmMlUO8hM2RAy/dp36ozOvY2SY6N8ePw7I3Fg335EZorAtl27FdBn2F6uY9k7JovNg7HvjsL+vV8ja47s+HwzGS5KX8tLj8lurAy/Q3wZloq6XZg2aRK2bdks72rWqg36DRpsMJus+UmbYsz45Pif/s3DQLYciYliD0STLZYgGxAVpjT2hDlpO2fM5IqZGFLPn+p04V5MtIjS63Jdvpdal0wQE2QbsGgxrgQGSXdRX5BNABOHB2EuNyKTU1ApS2aMa/wKChogGyFdJrl1Cf7olatwgs0WQsORDI/RHdF7BiwBaqtpgRJiZ+VHCnImJKJ3g3poUqig6LLpmaQVpO3+ISUVo5cvw92QCMQFUBeZbEp2/rYqVnQ3VLKDK2bPhq4vNESO5CSpiCE4y2DNt1tl2rn39hy5drlPndTKGzoUx3/8SfYIhfVbt22DYOq9ZckCF+eGTQWkpBliD745yM6Nfpg9fx6Kl3tK9j9LqPgyoVKCNVLarbSPz506hWlTJuHiufOq/N/Y3z369UObDh2QygoQQ9/M995NEERANpaLpqBQkeJYbIJsdgEC9WnfHWPJDRnyQGQtwYEPxo7GV198KZ+hHZ7w4YdK6N4AXGV9SrMMSNfVL/d8Ib+bMvNTlK9UWQA+njuKBQWcPnECA3tTk01dn8SIsKhMaNWmNV5v0QIhEaq83leORD2jAosIsq1asgSL589DSEgYRo4ciXfHjpHzZ+nSpdi9Zw9WrlyJChUq4NOZs/Dzz/zO3nJfvfr3Rdu2bTF/3kIsW7Fc2NELFy8SuSPa1i2bNuHTKVNEooWxJEG2GbPnSEGsSQaR8mwL4Oa+EBb4WUOTbfFC2XOqiZwv65C+hQLZLl+8iG4dOsj6zJYjO27dvWNWYunnJ/OOzHI29lG6nlbZ5oI5s7F2+Qp5rm17dss4mvG8AWqrUl71nQvnz8XqpUvlnKMmW0BIqNJqZQktKxHS8e312tKNNdatWIZ5c+bKd7I8lWWquvmMrAnTofNONv9P29p/v+/vjcDjgmwsF83mShVNYVZz6LhV2yt+K2c+KdkpfiblOey6uHZNczspRZ8a/JuVL1ERkQKSUc+Vvhu/x/5+n/ySrHI7yMbPaQ11uUcbM16PjAbZaMP/NsjGi6hyUcVkExNr7L70mF5idI12p/9bIBtBC25kDbJlT07C2681wXPZsnqBbDzkCbJ9/ddNTNu6FTdCQ5EQEgqny6C7y7NaQZ8+DFRsrAAmljMEezwiaF3KANnoSHCkOHl8rxZe/eDLr/DNjRuICQySAE1rTth5XFrjrWCgP0a0aC7tyQm62buKZgQo+IZ7fwdk4yIRPQ6fMi19iHrBHSYYaoBpxkKwwIWMwnjrUJaF7iPQlSHIprEI83vU3Wg2kln+YKx4i1llMBu0wWfwaQCG3u6BvazK0rfIyLQ8PsjmcwWfMkL9Wz1udl2NfwJqpfcZX7DkYUwl+/14Gw/1v8f5rO96sYNMlv6fCv7/kyCb/l7f+/67IJvsbAMEtLuP2q5pXTbvwlHv9W7/X7rf7wM6+oKQadddRjv+4e/MaA357s7Hv3r6OyLt9R6n8YHFZOtlMNnYeEA0J21fYzItZAIskI1MNl/QyBtkY2mTP246gLmHv8Xu8xdwj6VNgZbgtQ42aS8IWNHOEmSb2b0riholR5r1rEG2TSd/xpIfj5kgG51CXcLve1a4SIEXEM4AChwOkRagflq1XDkx6uVGXiAbzyPyjQiyvbtyNU653GlANuPkEUeX4xWRmoxnc2ZH5/r1kYO6QakpRqmnBarZu3N6z6D3zEupioy/YsJxLlYuXSYBCF8lS5fGJ7NnIyA4xNSdYRdlpcnmhwVLlhhMNqB7V9VdtHrNGpgwaYoZNNPk371+Ha2bUpPNgzFj30W9hi+IMyVlKHCjdrUachb1HTQALVtZTAfyvkeMGIFD+w8JyLZ8/TqkCGuVnfFUeaaZsDECKRdLc5u3xP07d5A9Zw5pshOayQogrl+7hs4dO6F8uTKY+vHHmDx5MrZv34mNn20SgGHMu6NwYO/XMh76ZTplxj4OCwpDeFgY7t27I1ataNHieKriM8iSLSsyZ8+ObLlyokix4ojMktVLc0mV3bix78uv8OGECXCnJHsxZYWNoRndDqBE8ZIY+s5IFCqum6+o4P3Brdto2vg1rw7uYq8dEJAtJDRcnE1ZO15UfOXLHTr4Da5du4bwyAg0eqWxMCfKVXxa9PS4ujXIVqlqJUybNk3Krb2Y4T5sXPkOMhSNDUlNNJaL8tWhcyd06tVXNFgJbtBPG/Hmm/jh+yPIkSs71n7+uQSpAlKa80l/Tq0NPu9H703A7l07EBlFBtpuYa2qEjHFgBCWhz0xYib3AFdyEiaOG4+DX++T+ylRqiSmzpiFkPAwqSywB7z/T4NsbVqhUlQkgthd1OMRkE03OxINQMM3Nc8eL5vrJ0HN/egY0dnVLEKubSYVkh3+ArL1W7gIV4NU44MUQ49WV5xom0idy0ypTjydKQrvv9ZYQDbCfYTVyTTQmshjV6/B8eRURIeFqq6ips+XtvuurG0mWA3zxW68bEqQKykBfeo3wCuFnhCQTfNbdcXKkeQUjFmxHHeCw4WFzGfhOtN7gl+pu6GykUyH6tVR7YkCyJKaghBpJGNJE9gTaemfwkbCxdhzKQnxUp7845Hv5fvY9GnU6HfRp08f3I+JQd/+/aQ8XvsxN2/cQJvmzWQPFC9VGnMWLVIABHUdjY2lWGIE/tR9UYt30YIF+PqLLwXglMoR2e8KnOnRtz9adWwvoA3/n17FCZ9LAzcCsqWy8UFRLFyxzGxm5iucr+yKaq6wfPly1KtXT5pdqZcb/i4Ppk36SLqj8/Vk4UKYMWeOADlav0yuIQCaB8nxcWj+2mtIjI1Hthw5sPqzzyTZYjVnUHbg9ImTGNint9yvIhGwOkiNT1TWzOjYtYuUxQaycz2TurZmc7pc9Ndjx/HmwAFAairGjBmH+g0bCEP7q6++Qq1atVDgyYJYsWIFKj7zDD6ZMRPbt27BFKOsstbzdTFhwgQvkG0Ry0UB6X7cr0dPAVZFac/hj9JPP41PZ88W+0kt5l27dwgTLkcuDQmrke3VpatonrG76Lwli1VlldHQQda+tnFm6Tvw27lzeGvIYDy4T1ELS76CzPL69Ruibv36yJk7N1xSFm41iNEA8KfTpmLLho3y2a8PfSOsXunsKzqemmVk6XSuWLIES+gXUNNz1x6EZY56KMCm17WMu8uDebNmYv1qxbxj45mZc+ciS07vcv1/Qba0luX/hZ88LsjWu2Z11QRHJCG8k5f6ObkGKLfB/eKryZbeWOg1wz1Il40M+ixZsiBQ5BKsKiTfz3pVKMEh5aJ8RUWwJ0DGo24lqRQEzURstJSLZoYffZxHabLpG84IZNNfbR7Yxg+8Qbb7yJ45s1e5qMZWfMtUTQadjyZbxuWiu3A3JByJ/oFI9deZTCO7zM3s5ycaOCwX7f/iS2iUL4+AbIpUr8Ssqcn2U2wcxq1ahethYUgICYNLvFsXAs2adwtY1BlqHnj8wxfZF5mTElA1UySGN2smzRWo5cPf0pEgyEYm2+ht2/DTvRglmG0rF+WBSMPJbEyQ0ynMtYblyuD1cmWQJTkRIU7WLKtDU7/SY5r4BsumAKfvItHaWTxsjUlQQJXLCgKEGmmIEPpkPs0NYDq0RlmnblChOydqXTcyDIXRxNI59WkN6NmZcGkcvgwZaNY1FPqtntwLsxMnX7vM3mBgRsDLQ6HBDACyh210381pR88FGzez9Na8et+bZqDobzHeR0fCyO57GQdbkGm/L3uwon6ur+M9b2pibNCMOf4Ph2FMh1gHNg/R8/NdO17f+Yj59h1rKvJJsJdB+Xl6zDBZJ8aFrCd9OChsyxnbcq7WetNlCHru0muUYRv1NEvmUd+u98vjMhTTW5Pe60EHyX8Hys34qv8VkI1Mtt5Vq4ldZgdOO5ON32gH2Xh4MyAhk41dGXXRup3ppD6jzgINsvky2VLlosYYkHEh5aIu6YKXIzEek9u1QfnQcGGyMSDk21kuSghl76VL+PirfaqrNR1/EWImIMV7V0Lx2g4pyQE/ozuYCgBCUlMFZGtUsiT61qjuVS7KYJBMtt/ZaW/hIvweFIzYkFCkCpPNYlDrUlGKc0clJaFDrRqo+cQTwn4OJuPCCOy0/bECVu85tObNsJ9GsKa60bmQHBuLNs2aITH2gcmGqFqnDt77YCI8lH8gE+yHH1WQ4vBXIFvxkhLg6e6i6YFst65cQ9uWLRTINm4snmvQwGAoqCCjdo3qVuODVq3hZMDo5ydsslHvjMCB/fuRv0BBrNiwHqkcbI9ipengz2oi4Mbe3bsEVOFYDHhziDAcpD+gwaDgs7IT9ezZszHhg/dRqnRp3L17HyVLFpfBuvjbeSm3CXT4ITg4CGEhIVKqzPXHBgjsCBoUIHlYdO7YHr///jsKPlEIi5YvhSM4SDEpjG6juiuoaj6g9O7YcXrRgvlewHJAYCAKFSqCnLlzSUb1zKnT0oiI+5+stk/mzEHhosWMvUEm2220aPK6MNmeyF8AwaEhuHz5MpKTE9G2Q0f07NPXZNYKE1y5m4rtB2DUsGGi15OvwBNYtW69VZ5KANMDDO7L7qI/o9KzlUUQnIP98fRp+OP3S6aQurWyFDuC89GiTWtUrV4NzFrWrV1Lvovlop179jYBOI7/2wMG4thPR5GnYAGsXLdGQDYdUFsBpWJs8M/0Dz8CO0MHhQTii6/3SaMqj4A8BnMznXNEax19OP49fLlrt9zjc/WeFw2h4IhIWRNacuFR9vP/wu+9mWx+mLhilVkuSibbsLat8UxkBAKoYcku4gbIxvPdt5LB8gmUHRCblZqK+zHRArJxrJSf4TJBNjaA6W8D2RSTTVVLiIsnmoF+pj9bMigQU1u3MstFGVQJ08BoPDZty1bsv3MX0eERSDZ2gz8rRZgsdykw2fSCjE6LyQFqz/vDH2Ep1LpMwKjWLVAjU2azoQzvhT44y0X334/Gh5s+k3GKM0r9vTBnSbaoRjI5XC6MbNMKeVxORCU7fbqKqjsx7adv0sy2QLgno2/fxcjhI3Dx1Cn5DZvDfPrpp1izZg2WLVsqZbyMN9iAZfjw4ciTK7cIzu/csUNYuyPHjUW9l14SpqWdxaY0N9344/xFbFi3Dl998YWAYhrkfu65OihWrBgWzVVNsAiytezQzgDL0i8V5f0x0cJ9xnJRgq2FixBkWyF71rcxmALllB35avcuvPfee2j44osYNXqMNJZISUzCpAkf4MDer+TZyT6l8H/2PLm8OmAqIEd9L8se58yaLWuuS48eaN+1q5fOmi75PnXypLDKmKxo3LgxcuTOhdVr1iA+NkG+i3uEzc769++PqjWVOL9uaHPv1m3s3r4V2zZtQgxLxkNDUaJECUQ/eCAl5LGxLGQGqlSpIt1GK1Z6Bp/MnIGJEydi19at8rvITJmxedtWLF68GMuWL0fxkqWwYNEi8VF69eiJW1evSRlclqhMuBt9H2UqVMSns+cgJTUVnbt0xOU//kDp0qUxa84c+AUoSJj2uXfXbjhPJpuh8abLdO12R4NjrtQULJk3D+vWrJY9R5JERGQmNHjpRTR5/TU8UbiwVM6IoLvRqM6bTa3iVwKHBEE55vsOH1JMRyPpYMUxar3Rx9mwahXmzpope33Tlm3InDOnySa2S7Nwl1iMaVp2B1YsXoQlCxaIBSj3dHmMHTdBOrNKIxL5zgw84ofss/8LNvnfe1Aj8LggW5+a1cXvD3EZ8ib28k1jMHktO8gmNs+nssg+7sqeq/VDu0+QLXvWLHIWyf5Kp0WN9jFM/InfGc+0uu4J4P05b0DO0v5UjQ9ciLkXLXIZ/MpHgmxqwNIy2eTQtT2ZL2hmgmxuB+7cZ7nofzPIFhAgAZVC+w2Ksq3xAdlg7atWRZvSJQ3mgNKf0kLTDGremjMPV6nVQCabodETzi5DLmax3AJyieGm0K6UIgWoDkUOVZrKAKdF2dJoX61qmhbinC6CbENWrcZ5p0t036g7IdlcEcc2yIZuj3Q1IsjWtk5t1M2fR8RXg9MB2dLb0OlBIQ9l0sgE60/RFPqWwXnTdNOAKQZYZqd56vvy+l4f5pumW6Z5hgyArEczqNKCbBbwwWfwBtns+mPm/YpTaHEK5ZmMQynNxjTGLKOSujRMtzQgpfdM2bvnqoPWMlb2/6cpV30Iwp7+vVnAnt7b6vqGNp4x/3o+TfAiTdDiDc4Iu8u4htf925gI2kmX3/sayX96eGpNP5+yS3O9ZADapQ+yKSDYm+moV4fvzlI/t+yewZg0bI9dI85afd7cN/vafxjIZu4tL32y9NmWGYEpaW2F9zc+DlCbnr3xHR2L+fH4TDY7yGZnsilQXu1HXS7KQywmJgYhQcECdHiDbPbW3gpkS3Z4cNsvAPMPf4edFNUODgE12ZgZtrOwOY90NINcKciVnIwRL7+E6jlziR0nk43v5VnBHPGZxCS8sWwF7jAhExAg50Gw24lQo8yf9ltnflNpUf0CkBgQIOVU1FVhSSyTPj3r10OjwoVNZjVnRCd9zvE8mjcf10PDERcSkg7IppySYJdbtDsHN34VJcLDkDUlSRgX/xRkk+Y0tg54WufF32VoEUrpox9eadoUQ95+W0ZGM9l4jsxfqkA2zovuLqpBNhXgGHouF39Hlw7t5fMMWqrXrq2YK9SSc3jwXI1ashepSdaidWsLkIELo94ZiUP7DyDvEwWwbN16OEXcyRtkU+L+HCMnJoweg317vpTrUxA6MktmuERTTjGe6AeQ3TR9+nS0btMGeQvkl6BE2QHVqEddSwVAd27dwtmzZ6WDFMsk2WghT648KFigAE7/+jPeeOMNkS/o0rM72nbtonRXGeSIk8cdoq6VlBAv7LVv9n1t+FJulC9fAa3btBMwi3pjYjv8HEiMT8S8ObOlQx3XYsmy5TB7/ny5Ju9Na7KR0TFv/hwR2NaND9qy22Kx4rh9977xvGrXqjNG7Znd27ZJo4VMWbKibccOcPsFoESZsihTrrQJsv184qQBsn0sO7JPr544/espL6fV3FNG1+I3hw3Fq00aC8hWp1Zt+b5OXboKyCaAowDcbrzVfwCOHz2mQLa1a1UwTNaJV1mupUM46+Pp2LhhnYzF/kOH4fQPkPdLklCMhc/5apSYXfvzEjq0aQ1/j590Exw9frwEkloo/T+TcniYpfzP/S4tyLZStMa40AVka90Kz2SKRGBsrIBsmUJVqY3b4zTL5K278eHsOfylm1v0gxhhc4pWq5sMGBdSA6jJpphsdpAtMcDQCOO8Gjaba4wyJ+GpqciXnIR53bt7NT7g+8gXYCnnmh9+xNpfT+FWYJB8B1+h1OFxuRCW6kQgGVvGAiPQk+Lnj7gAf2luQz86PNWF3PHxmNqvj3QwpZ4mr8Ino+1m44Mtl69gzpdf4p6h46ybK+hxUKWKCmQrGhGBNxq/KrY6ypmKoFTF8LUnTh8JstE/cXvA8vf3x43HdwcPoWSJYpj6yXRERmaSr/36qy/w6bRpiI1mekUFdW1btcaipUsEMGEyYemqNfCQgc1nNW5WzoukRLw9ZDBOHT8pc6v9Hgr0DxgwAJUqVcTO7Tsw6YOJsi969O2H1u3bpyk99DrHddfjdEA21SjCnszQgBywb++X+GD8eKQ4nQIYbdmxXcAeapiNGjoc586eFsB2+sxZyJf/CaV5LdeyNIAZR8VF30enNm1FD5Bd7Ndu3IiILNkl0WJPSvO9BNkG9Okt64LSBX36DxCQjN1AN2zYIECx/gaWSfYf/AZy580j6/P+vTto+sqrSlZICFqqkYUeX2oxcQ8Ynp5osk2b/jGaNm2Ke3duG82y/DF56hTpsLyU5aIE2ZYsRnR0DHr37o3rly+jd4/uOHbkRxw7fhJlK1YQkI3ztH3HVnw0caKc1Z26dEHX7t3NsSDIdu7MWQHZyGAk81CBT9ZY0W4mPojBiGHD8OuJk/KcYRGRaNGqlfwJi4gw5lk8VVMqSJXKaZkMdQ6QvTn1ow8FZOO5Ryab7jJtrg2bJiYlGDav34BPpk+TZ1m5bgPyFCyoylrlcKG+k2WD9b8YZyTFxaLZq42RkpSEcuXKYRr1XynR5NWs4l+Q7T93UvzPX+mfgGzSXdRHc1yRcB1IiE9GspOND6K8egJkRNbi2hPb4oGUTefI4t0TQHw60WC3Amh7vCHAnhfIlrbZpy8mocE91fhAgWyED0yQLQ3RycbX4M3yIV1up4i5aa0THfxkNIWSQXJBEHxfkM33M9QSEIaYHmRHgGQSdHfRR2uyUV9B6XjYQTYaohCXEoZuUKgQBtepJU0JGDjRzBDpJABGh+HT7btw4NZfiAkOBpkO+TNlRt9XG0mglc1gv2kdCTLTLsXGY9qatYinQ+Dxk+5Do5q9hmdz5pADXoIzjxvJDAwBsFdY7/kLcIu6b/6BQq/nGFn3qwIQgnnsxlQhd070qvc8siYmqdbhPkw2+xhawXX6xkm6EtK4+oBNGQX39mDdt+xCvjc98MIIoLRGmv1z+t/6ug+jbfKeTC0vG2PLi/mly/mM35tOEgVNpeTV6QXk+Ja2ZLhmbUww+ybyvX8NfOjnSFs6Y4GT9jbmjy4L9L4z+7wq4NrGeDMAITpiGhz0fa70g4b0ACMFstlr3L2v5aMtZwBlfLbHDUzSBf0yBNfS/z5r3NPOoHIeDNDaKO0yHVKt+Wjsg4zWvdwj2RCPAFG9nFKb/prYRBuA+DDwTLk+3i9zfn32l/066QLOPutCaRRaL/MzXvvp4VqMf+do9n1Oe2MJ0YjOSJPN6UQDarIZ3UU1yCblTBJQqJNJr0wefuJ8B4cKkwgOMlfsMCbfrSB0Om3J/g7cZhnjt99jx5mzKrgyNNmE/2rMFfcWzwoGhAyqOleuhNfLlVVdoo150vpBPCveWr4SvzvdiA3yFyegXIGCaFmrhjCYyX7jOcFYn38YRH5/6QpWf7EHsUFB4tBmT4rHlH79JODk2aJ4UCoYpHzBD0lJGLNiJW6F8X5D4OQ+szHZ+JQMDngmsKveSyVKoskzT4uILLvi6bKmNEw/n4PeF1TW4Bw//8f5c+jdrSs8KSkKYHI4pAvo0Z9PyNj2HzhAmEpksrFc1ATZpPGBpclWo1ZNvPfRZFOImmP9848/4o2B1PvyoFLlisiWlWLOqlyAINsXu/dI9psaN9SAszMVfz5+DDdv3k4XZLOfTSpgdqJXly64ePY8smbPhg3btkq5jMehyku1fWDQoOyHXvWWVdNBCEux2Dzhpx+PqK+xaYiQS8PxKVGsCK5duYyEhCRpBvDh9GnS7VL8Ej8V8lM/6K+rVzByxAj8cfE3YYKxnIH6Z/XqNVBC7EawIqU60kFUJfJGvP02vv/usCQBFy9fhsLFi8uY3b/NxgevyV3NnztPgWxdOuL3C+dBkO37Iz9KIwF141ZJrewtt0fYFnx+frcK5P3RrnNHdOvVUwCWQX36gCBb5SrPYsq0aXKM9e7TC2d+OYW+/XpLBzo9Jvy7+Wuv4170A7wx3ALZ6tZmuagbHTt3Queefb2YbEMHD5Z1lCtPbqzZtMkEAcxGSUYiSJpwOCAi39RJ4p7Y89Ve+IeHGVUFxvlvyH2Q2cZ54fno53Jh+5bNmPrRR7IzN2zaiOx58hp+Z1pWjzyPPZNsL7X9p0mhv2NUH/Fe2lUCTLFBgbgBMtkMkA1AjoQkL5At1KEaH0gyL10mmzfIpplsGmSTpLqwE90yzol+ulx0Ca4GUZMtCEnUThQf09unpcxJhCsV2eLjMbNbdxT3d4jNU1qXHikNJbx0LCYGo9auxT36xw5/aRLQ4aVGeCqb0lFmIzF7exP61At378avV68i0T9IfORKWTPjrWZNxQ6zuQLfzxOCEtZk3i348SdsPnUK0YEhohHqrXOp7LUuF2UFyaBGjaRrM8tdWeav7amuPMmIKa/9PEnli5Ygl74L2zZvQYMGDQRII5Cs9dIe3L0lGoHfHjxgiGioMj0mij6YNBlVatX2AoIliSfz6Mb0KZOxbdPnMpp58uUVwKbhiy8oDSIPsHP7dkx9//3HBtnsjDJvJtsy1dnU1iiK5ftkPG/euAkzPv7YtKHd+vQRBq1OLLDxAssoX3vtNeTOk8dLW0z7QUwQcOw/GD8OX+zZLc/TsXs3dOrWXbGBWWljMFX1PZ75+QT69+4l9pEgG7uLciXzXLlx7TpmzPgU3x46JGc75yIwNARvDB2Khi++JOM87t13ERESijxZc0gTm7VrVYfjzz7bjCtXruDMmTO4eeMvbN68WUC2Jk1exZgxY8SeVK5cGd//8AOeeeYZsbdLVq5E0RIlBWQju/3q1avYtG493h4yBIP698PxYydRjuWic2YZDQFcGDJgAE4cO4bAwEAsXroMTzzJYmpVLkpQsniZspi7cKEx7spGcS2ROUjh8KGDFQOYLzLtho4ahRy5ciuOsq28VJl9ZfflfLGdAVwjHPePJ0/C9s8+F39m7zcHzW7W2tdQbFYGIRSp98OOrVswaeKH8j0Ll63Ak8WLG/fpXZKnEllq/fMJjrJr9MDB8rOpn6hu0GofKi9S5cu9owo7YUOnqv5HtNKoAAAgAElEQVSDpvTfS/2HR+CfgGzSqMt33o2zhI03U1x/t/GmH1xuT7okL9/H9cW/eP9smEA/LDKc5aIKZLMn5tO/BplsTmky9dggm2Lz+EsHKXZ3+Hsgm/WQ2bJkRoCfv5SR6EBZ36RsQrefoIoaZPNtfODPTLBQST1I8PNLp/FBWpBNGwcGTlEpThQjXb2N6vzJHJKmq7MMiCWj3968hQ83b8H94GApP2Bb8GoF8qNbvboSbPEzOhjioc3P7Pvtd2zY8wWcHn/kjwjD+E7tRMCbpaLqvR4kwiFU9e/v3sH4z7YIAyKJIJt/2hblfEo6JcyksUvc8OZN8WRQkOhN2BsfpJlgU7/i8TMA8k4jmPftWunLfjMNWzrOpRhsA1K2yjXTAjnpgTES1Nk6EVl3r75RM+tUeYN1TXtDBbsj/Kgukb5Aj/nZNFptGVsd7+9L+z61ZwxwQLoYWUENNehU9t44UNL5GvsBqOdBv98sj7R9Tr9fzj9bEwn9rPpgNoHLdARJdZcqzdxTwa4VYag5UuXD9tejQKRH2u6HgGzqs0a5sg+LS4MBvCVfoCA95lh6sKK+N68n0mXUuiOo8Sb7GuWPMrqe/VrCUPUB+/hZPS/pQp0+46Hn9pHj7JsBcntrJunr+ILn6d3fI+csnTf8V0C2+qWKo281RRsPNtq68zwQ86TtmgG3WUw2Va6XFmRTM/C4IJte4cJ8crvE9jIhUydPDgx88QXRD2Jwp+0fQTDa8vWnTmPNoW9xP0SVAzLAa1S5ElqUKytJGdp/ag7xcwTZWGa66dsf8MXJ41LSVy3/E+jT+BXzrOBZxIQPzxV22ttw4SKWfHNQQMGkoCCkGuvIbLhjgGzM/rHxQT43pDwsV2oKwlOTJTMvKRydHTQye+lpS/iCwgEeD5zJSejfsycunjuL6pUr48RPR5HiTEXb9h2R5ErFuvUbhT2ybsN6CWYImPHFclHd+KBrp864cP4catSshQmTFcgm6x9u7Nu5B++PHy+BoqxNGyjM8aE4vfxOggL+UetBhRlqh+d9oiCWrVvrxWQzlybtrgGydW3fHn/+dknEoDdu3SIlV7pRgu9+1b6JBCNk/IgwtgP3bt8SsC76zj25r0yZM6Nw0SIIDg4VZ4xNBW7fvCWC5SbbhuWlkRFYs2EjIjIz7abs2S/HT2DksKFIeMD2TQ48+2wljBo1Srp2/vTTMZw+exaJycnImz8/atauY/hcClQ98s0hDB/2tqxvssSoN8TX/dv30LRJY+Fnzps3D2VLK5DtonQXbYu/bt6WoFEcxXQSSTcuX0VC3AP4BwbiyWLFBGR7qfErePX117yYbATZJk+dKrLevXv1xKlffkXd2jXxVIWnbTlhYPH8BUhMTMSbI0bglcaN4XY68VyduhKkEbzr2kOBbGIj3S6MHj5cdOEioiKxbddOYdIJCO4Bjh/9Edu3bsOFC+eRHJ+AyIgwpCQm4K/rN6QsZfP2bQjPlt1kbUgplI9fQxCV37N4wXwsX7oEkZFR2L57lw24SN+iZ3jW//8AZON+J2uYTDYNsnHtk42bHsgmTDZjlStBdbJZXAh2sxzIiSyJCXj7hYaoV6AAchogGNcrWcUszLsGYMz6DTj14AHigoJlnWZ2uzC0fTuUCQxEdiPRrbuSEmSjrfx4xUpcT0iEf2oq+r/cCNULPSnXpyQM1zu5SEykX+b1N2/F8ZgHItdi10Q2k79GgwKeA0ya1yv0JFpUexaZk1KV1qUA3rbSoYfJW4hUiQLZLF/AG8ykvyra0UyUwoUtGzbgk48VO4hgd/U6dfHeRLLQfLp6miAbEBcTjQnjxuPlF18CNcL8yOg0kmm0GXu2bcfk9yeK3SKTrVWH9nJfdhF9bTf1LvAuF1XdRXXjA+l1Zri4idQvnT4dO7duU36NA2jfsRMIsrE80WkmPX1BE++KCvV9kO7PTGTwlS9/ASlRDaSgPre0m2xglQyWbt3UZDt5XJhsArK1a4se/QYou2L4WQR2vjt8CB9PniIloP7BQZg7f4Ewe7XkApsT5MuVF8EBARg8ZKDY6NXr1uMUS3tdbukCu2rVKhQvXhzR0apjdK0ateX7+vXrI/daolhxnLtwEUVKlRLmGRMqMue0YW4XhvTrjxPHjqNMBWqyEWRTI/37+XPo2rmzPE/NWrUx4aOJ8vPenbvi3PkzKFqqNOYZWnwCXBg+Jcfrix3bMWnC+3LO1ahZG+MmfgBPQKAXuOa92ry9d7tvyfU3b8YMbFhFkNG78QGf4eL5C9iyaSNOnfoV8bGxCA8JlrLPPy/9LvjAjHnzUPKpp4ymBQoqEeIBG9tIAkuVQzNO3ENm5QT1nFt27UJUpkxKGoCSCukkubQfqH2Xf0G2dBzw/2M/+rsgWzA12cgkzQBke5RcmfL5rZcGxCj7xUpKjT+lVyrq+1m13hTIxjXMhMh/CWSLSU2Re9Nr247Uafob90ecAbKpxgdGZxZxRDXTQD2g9aAq4+F0e8CuUnxIllbom+V7fXXcvD7vCEB07AMEkAYeHm5kIlTQxe6i0fCTLp1Tdu9R2jgBgQaKbpgV4/ATKjDLeFKdyJmUhCldOsiBrZlpfG7NUOAhP3HLVhy/fQtxgWES1rFs87VnK6Nl+TISBJLVoLNjPLjv0VDsO4Bvjx5Hh2ZNUbPQE8JkkADL0CWhA0H2w4rvf8Cm06dxLzRMujOJiKlvVtnMpHmQKTUFL5cphZefegpZUihonWo0YWDI4Z15t4Knh4NsCuChAfRmuvgCYIoNpkp3ZK4MLkl6QvV2MEGb8bRgl9FdT1gE6oq+L12+wp9r6rC5Kczusz7CzY9pXB6WkVaOviVMrhayyhSqlzrYhVrKYFULUcvf3hi4L+PNPBiM6wmYKY6VcjJMDRmf5zADX9v71cZT2Uu5RbvItxlUGMCETaNMMyHSdvyxsTUMRo8J6pnaTMYI2Loa2WfvUSw2C1Ay7tlo6e07bQT0NJPicaaUq0fWsmlxDKdNa/9pxqYB6ksWPh29Oi9tCkNzRn+/99RadHtl/wwQyOgyqrvFmkxcn/Xt6+xwDZggKBmgxjrz3V8ZgWu+4LR9zEzQVbPy9Ho2Dg91/4+auceZBes9/xRkYzJBuotWrSbgFDXZGF5L6Ybcv3rp84mBAQXcgwICRQ/L99DUZ4qpyebvwE34Yf7hI1Iuyu6mZLJReFgxw6zrCzPMA7CrXJ7EREzu2Q0ljbIj2nNhZtsaE7y3YiUupqQggXpcZJSlpqJvoxdQM38+eRbdXZrnCxVieFbM+XwzLl26hBE9uqNQZKScFbqxAt9HQI7B4Ae7duHIzduICQ5EcmAgXFy/PmtKsy7IXMuSlIx2dWqjRv7cZidqu0h3hpxFsqukJE+tPK3x88lHU7D1s8/g7+/A0iVL0KNzV0myte7QToTr27TrgErPPovh77yDYz/9iDcHqU6cBNmKFi8pgJBZLlqjZhqQbdHMOVi7ahX9c9SpW9coWlTnDAPzA199LfNPgX+WS1lBsBunfv4Ft2/dNbuLepeLqvnUIDzLRYcOHoJj3/8gP1+1YT1yFcgHDyiibQ86rP3IPWw59GwEASyYORPrVq2Sa3Tv2QNt2rWDI4hdAK1EREJcnGin/fTDEXz99df469Zt1Kn3PMa+N8EMNvmNCTGx6Ne7D65c+l3YF/379hGg8p133sFvv5FtphicfH5q/owbNw5PV6osZ/GlC+fQpVNncQJ79+2Llu3byT2pclECYh4pFy1Xugw6sfHEhQto1749evTpK/Zvw5rV0uDgjbfeNlkNHKuRw4fh8MFvkCd/PqzdsFGACRXUKf0darLZmWx+Hgd69ewhz6s6qtrso9HBkwmbIcOG4ZXGTeBxOaXxAddX+85d0NXQZOMe5FqZzEYGO3fBP9APX+8/CJfhnywxQDG7byDBMZkcxqt6nToCHuR/kl1vVYdBDcfq97A8lEH5nds3cff2LRFCL1ysqFoD6ZSXmhfPAEx7ZNLj75nPf/RuVS4K0Ra75giwmGzplov6I5OU15Pil5Emm+WT09bYQTauAWWI3SKPQoCKPm0fU5MtBInSrVd3sLf2MoMn3RjsxScKoNfzzwnTzEp0q0Q0k9bf372Lj9ZtwP3QMDj9/eHvTEH+oECMb99ePkOo2q6nzPL9m8kpmLRgAbJERmF4pw7Iakty0LIxiU6m3B8A+s5dgNsR4YgLCJTyfTsoKKtGd5ykrlVqKvK4UjCsTVvRZTO7NhtsQL7ftzLESsfoKU27Uuyer5YV4PdSf27hnNlYvUKJwWfNmQPzly5DZNZsXmWi3MfaXxIgw2hUwL/NRiOGbAX3FnXHphDU8ALZKHOg9reaWus++S87yMbuogTZlqxYLl1J5fvIRj5xApMnfogrVyiEo+xFr3790KodQTzNiFXj4Ovta+BRl+Pz+b/Ztw/jxrwLt9OFgIAgaRAgwI3RBMPOwLJAthMY0IfdRSFdWrsPHGg0UlDPpliEbsTHxGLGJ5+g4rOV0fAFstjUy5WUiIbP1ZO4auqkyXh76Jvyc2qvDeo/ANmzZkOjF17EylXLVXUNwU54sGDhYpQqVQqDBg3AsaNH5YzgUWAH2fRcEMB6o78C2cpVqIBPZs009UA5e2NHjcTBvfvEHi9ZuRyFChUyQTaWn85dvDgNk43XJPv36JEjEldv2rJFmuq4uKZtnRB9/U7dFEbPhwbteL3lixdh2YKF8vxrP9uEnLnzyr93bt8qLEvOiz4xWQFAH43ri7a/9FPl0XvgAJQoV86UbNIzb0/i0f7H3L+Lm9duCmOueIkS8ATwbnyZxDrJqp4gveSgOYn//uP/3Aj8PZDNjWC3arLlQxw3WdGPAtl8ATaxR8R2mCA18CeSvDIC2fQA2s8DDbJFhIU/8nP6+7iO0zDZYlJZeJBxwMXB4m/tTDbtwFplOr6ft1gIqS437kXfR9bMWQQwU4DMQ7rHGcaa72C5KCnPEWHUklAsGjpFyX7+uA8/HHwMkE1rLIQ6lWZa6/Ll0PaZCl70c12mQ7YBSzrHLl6M624/JPsFIMitmhAMfOUlVH8iv5lN46Ay4GLwxNLR70/8gkpPl5MDXpei6vfwgL8IYMSSZfjDzx8xQcFS2srDQ2sOiSERAXelUUIWXURyMp7088ObrVpJ17hwZ7KUB9l1IezMlLTHmW1ejFJObbB+v3ARBQsWhH+QQdq3lc7YQbOY+/fE+eY8vPTKy3LI6CyFxaBS2T3TABt6ffz9mbNn5TDSz/fXX38hKioKwWGhqn20CL4q4O/C+bNywAQGBUlQYt69T32/egaLHabfpxlN1PXRzod1V96lH6bRNpxoU0PL2G2WUbfGUIODwqMwsy6GlhnLJHwBUxuTSV9PGGPcByYzz3JK099FbqNdsL+pDcRxPn36NEqVKW0a1+tXbyBnzpzwYwbYRuf38ziF8k7xW7/AIPmdvQOfnhc7u1R1GAQu/3lJNHf4qlylKrLnyGGKQ+v3Py5U460kkvZMUKUo6ucPu6YGo7RzKvdPvcM//5TnD6Emje/LFjSLMfR4RE/p8pVrIrpqB9qYbaMp5uuHI98JQ6VIkWJSDpCeIdeMSpaLqdJGYz69QE/vp9f3LkLbRrZPP7lv1y69r/Q9Pnps1AjanRILBxDJWmN0Hnfm0g5nej/5ZyCbP8KcqQKy6cYHUi5qMLDs9Gw61QKK+fnj7v37IlIcHBgkzOj0XgpkcyDF4cBtPwfm2UA2arK5uK18QDbaIIZd4SkpyJqYgP4vvIiXnlCAGW26zqDS5vOsOBUTi4lr1+C+P/VAAxDodiJbajJGduqIsmHhksghOMfn0LIEBNrOnDuLZ0uUFBCO1lczqpm0YdBIfdB+8+bjThg74AWIrABBwTTL2kjkUIMtMjUZ5bNnR68G9ZA1JUWSSmSkKdBMQ2hpd5c3q1Ktm22ff4bpkybL51gGOHjgANSrU1f0bajXRcDmyNGjKF22jACdx44dw9A33hSbO2fBQhQtWlSc725dukrHM63Jph5BJYgG9+6DX07+jCLFimLh0iUSwCi7LuoxqFu9ulyvz4CBaNm6lQJ8GFx6PBg1cgT27zuIAgWfSMNkswcVvBbvY/3qVZj/6Uy5fpVqVTFh0kfwCwgyy1fN/a9tunQMVwL6kqSDB4P69BUGWr58+YS9p0AoG9NSl5cb5yDPJ5YSkTGRJXs289zUDRluXb8hGmSvvvyS2Hd2YiVbICIiTLTCIiKisG/fPty4cQMRERFYsWYNsmbNikP7v8bIkSOFPTByzGg837Ch3KfWZOOpWbxIUZmXcxcvICkpScq2evTpjS+//BITxo6TOXjllcZ4e9gwCr7J50cPHY6D3+wXraSV69eJTpnKvj4EZOvdE2d+/QW9evXC69Ip1lhfHg/atmglovmDh49A49eaGEw2C2Tr0qu3waZRXQLnfzoD69euE+b6lu3bEJUlOy6eP48eXbrImqhTpxZeffVVYfVR42nn5q04cuQ7+UY574JD0albV7Rq1wEgo8rwU/h75a8qkE1xInlWK5D9cUE2X+b5f48VfTxbq9+VFmTzbnwwtE0rPMPuoqLJ5o/I0BABch4Gsulra5CNAu45qcn2D0E2skEDoapCIpISRZdtUo/uoplG+6gTDLSPTDAQuNtw5Ai2nvgZCUFBkoQOdabi6SxZMLhFc2kSYy/Hp+/Nz527fh2ZIqNQMDLC7FzKOeIuZpKbjLftZ85i4bffG3ps/gq4MB5Y2wDVcVKBbboLdMtq1VC3UCFEJieJXrIkLwwvJX2QLa2dtc+sXjvaD5BrOVPx8eTJUoLHV2BQCKbPnIES5Z4yu0raT+w0561XUlU1M5O1TiZbBiCbCNubiWRvkI3jwKCX5aIE2YoULoYlK5bJvrp89TKWLVqML/d8Yco4hBPgHDUS1WvXlfvlCClQSpsFqzJCJzzFwhCQhwebN240GXz0o94e9g5ebvKarZupuo79vCIQePqkBbK1atcGPQb0N8vGJU7xUwk7YUYbpcwa/OI8X7pwHt06dULWqMx4f/x7GDCwn3zP1h3b0a1zF9y5dRvVqlXDke8OizA/iR+vNWuOPgMGyPvYuKBn1y7ImTUbrl+/jsIlS3qBYjKO8OCNPv1x4vgxL5BNMwJ/+flnjBs1Gi1bNBPmMMvTenbuIvGQ7iprZzJypjg3ndq0wdU//pCytM+2UgZBMcGEyedmkwMFuMm4GQvd142wg2xkEX4yWbEIZ82bhzLlyoqf3LxpU9EsLV++PFq0ai3fR/3AA1/vw5e7dsr76bXRljZp0Vz8gyAjvjNtlWmHFWPRTupJLymiYVmdtP4XZPt7Z8P/9rsfF2TrK91FKemlAFu7l2vZ5rQ9AayKOfWkvsl4/bP/EyBbdKpLIyTpzgsDFb4oAkdmE50cM8DVkbHvDjB2sjQIcCkmGx3EAIppGLmfNEGgrRuhMEvZQjVOg2xUV7CGklk0UsUPXL2BKXt2PZTJxoOGxpSUdR7yBd0ufNC1s3nIM8hR8J2ilN8m0JaUiKlr1uGvlFQR1KXgajanC+906YQSoSGSTWMpqDIuKoDi3+SG6aCJv9NdRamxs+vyNcz6Yg/uBYeKhoZkkdge2dCB0eMhZZfUSPFAmGts2NCp3vOomosMhWQESVcylwG8KDquGhoL2PQqqzQYKxqcIHgSFxuDNi1aIiAgAKNGj8Uzz1a2qONmq3tRmcGZ07+iZ/duEuAc/u57BQx66aCpwEyyGhLNeXDtyhV8d/hb7Ny5Exd//02c+VdfbYLJkydj27YtErj1GzjIpslCyvsDNG/6GoKDg9G9dx85YKWJhQFcWZkwgbisZ/Ypk7MABmM8NNNIO90ZgGoWYKjGc++eL/DzieNCMWf3u7CwCJvOgcFk8mO7XgMcteUDTRaEBh59QB516FlPJMCXyRRTwCNLpgRYdnHEeVA7hAFDfQmO659XLuO99z9A7dq1hemwb+9edO/eXVgCHDdthG7duI42rVohKnNm9B84CM81qJ8mANHrR689yfjfuI7+vXuLk8FXoSKFMX3mTCl7YpmYb87hUZANn1aNcVpzo5mEsp/MFJv6h9YS1MZJt13nGCfGx+HHIz9gx44dOHLkBwnCSOHni0LDtFkJCfHSXebenTsSnLFkiuNIoIa2bd7CRShRmiCw6qa2d89uuW6rFi0wfOhQHD58GK1bt0b//gOwZNlSUAw3V65c+Pzzz0WknS+ddPAFCXl9in7Xf/ElE8jj/f/0/RHkyJYdefLmR1A4wWb1dL5ONJ/xq507kZAQh6jMWVC3fj2vudNjou5B7UMBCLnmjVNHGKmq8MpYv5px8nAw037tx/n3PwXZ2FimYalS6Fn1WdVdVIIY68DVhyfXvwTFcOBedAzCQ0PEVmhGXtrDmUxhh2gWcQXrxgcsv0wPZNNcXa3hyWYCT0VFYXzT10QqgCWjgWQXGc1yNNB27PYdzPnsM9wxupaxcUKB4GCM7dgJef39hK3BQJLng9YG4njynOB5ofjEHmFTx8EhJVNrjh7D+pM/ezGeNZ/YmjUFnfG5gygM7nRKx9KhTZvhyaBARDldSl7AxCC9d6hmrCpbpJp9yLXdHuzYtgVTJ36EXDlySpkMx/r5OrWly1yb9h3Qs29fq4uYsTj8zfJeS5zeDrK9P3mqCULH3o8WwWmPy43mbVtLwOL26PIap8z/czVriL/Rf9BgcexFk0fsIDBq+Ah8c+Ag8hUsgOVrvctFTZDNKBflfMY/iEHHlq3wIDpG7GLZCuVF/6xIiRJiywi4CDxuY+vqYI6OH/+QDXf0yPfIkiUb1m/cgMBQCjWLqJ+SvzCSJjLexhmjurmpQMeXQcBzWM2fKkfq3LatzNXM2bNQrnx58UriHsSgc/uOcgaRPdexY0cMoQbP8eNiB9Z8thHZc+WS88JsfMAncTkN/Tf1TG2FyabKmhjIb9uyRe65a9eu6NStm/ycINuhQ4eQO39erF7P7qKqcYjuJKeZbM9WrSLlonz16dVLQLb69evj2SrVTDPB5/jk46mIS0zAG8NGiA1U5aI2JlvvPsqXMLq3f7Z2HWZ98qmwT+YvWogSJctg4/oNUopG4HHHrt0mIMh7Wjx3PlYsWy6fD44IQ3xCitxvs1ZtMGDwILETKq5WyTjls7oxf85s/HbhvIxv7/79ULBoYbP7qz059Z+1jo9jQf/+e7wbH5DJtsLsLpotKRHD2fggKhKBcbEgh42abNKh8yFMNmWN1IlCJpsG2cTHM9Y2y0WZ6FZMtgW4GhSMuMBQqHJRy6+RMTR8H3+XG5Eu5c92rFkTzUoUF8CMtlEnGQhcExCjvV556BC+/vkXSTLwFZXqQq2SJdDt+eeQw6go0WWj3Eoss+eL19NVJDwveE0mNi6xVHTlKpxLdeJBSIiw2Ow6UPZgXjElVcMGJi9KZorEoJdfliR9iCtVzijdCELP2qNAV3tSWNlcXXLpxo0rlzHxvXE49euvauQDg8S3q1KrlgmwUajelPRIw65U3Rv1Wtcesk4ypMdkU/6mlfyzgzHKn9EgWy14Up2S/O7Xrx+2bt+JA9/sh8fwfTjfZZ8uj2EjRyJv/gI2QNCX+W947YZdVixrNx7cu4dpU6bgm/375Nk5Zz379kPb9p1MVqr95LIqLRTbToNsPLekXNQA2VipY6+MYAwoa9sG+hH82rlZaTRWfLoCenTrIl1I+dq2YxemTJmCg/u/lkqq+Ng4lK9UEd379JVzwz9QRYB8hiuXLonfuGL5cq/yTlp3el181rf6DcTxY0dRlppss2fZupyqc8CdkirxGP1j3qtosp05ixKlS2PO4oVmubAko9wkYfjhjQH9cfLHH2TuP5wyFc9Wr56GReZbKaXH2BoLQzPQAxz55huMHPqWPNe748aJXf/uu+8w7O235Dm3bduByGykkTD55MGu7dsw6f335f9h4ZnwIDFefOqqNWvhfcpDGGxsO/mAc7Zp40b88O1h+VyzVi3l7BDtPomnDNKCDzio99m/f/+/MQL/DGRTZfhWNYq1Z6nJ5nSlmnJlWk7Gt1GCaY+NpLzzMctF9eeslL0fYuOtclGC2va9k94s6HMzDZPt8p17quDTBnULwm4ctRpkc6a6xekNDgm0QDbjm+zvNyQOzRtiBp60O2ZjJasgJV7KnxdH1va9kqlmFtmP+k9+SExKgn+AQ0QhrWDBg6QAf8QGBuPQlWuYsf9rb5BNnsXW2cSjmCmBHodoKtD5aFHlWbQqV1aCOq2do9kGuqyHujsb9x/Ad6d+ldLK0BQn8oUGYWyPHsjh5zDZapptYQWDyj3j/5llIxhIMvXwlWvxu9OJWHa3M8RDJevA0ff3E5BKWW0jWDa6MmVKTkXlvHnQtW4d0YjgIR9EGoaesnRBNv7WACl0Rxgp4VAipbNmfCqCnMxILF+5Cvdj45A3fz6DZq1vwyOi4Gd//QW9e/ZEQEAg9h7Y73M4qIn847ffcejAfvx+8SLOnj6N2zdvqhIkmUs/PF+/Pt4dMwYb168Xyjbnk458jlxUzlDaHQvmzMWalasEeJy3aCGKlihtAS6mU5Ie18v6mQaJOPoOjy6HVcwik3Ju6MBIuaaNfSfjaVCgudGnT5mKzZ99Jgf1smXLUER0aiyAgiKsoiEo2hZqHNS69uD8mdPwOF2yX1KSEpCUlIiEOAI+CUhMiseDmDgRb6feye3bd9C5ezdUq1nLKAlQwSQPWl7n+8OHJCi4cOasAXip5yETg8HLoCFvYMmiRVixeKmwF1Zv2iDaPmoFODDlww+xfetW0dpZunKldACyl42ml1W9f/sWBvfvj2t/XrFALo8fipUqgckff4zwTJmFgaWDUm1wMgLa9LhI5tJY3wywCb5zTHjfmTNnlXUhTpAxtryuPfPG52Eb+LOnT+HcqVM4/euvYPtyvvz9g1C7Th2cO39WyqHodj0JS1oAACAASURBVLLpiClUbBhduSaFoXPlRsEihdHgpZcFeORoUYeqXcsWiL53D1s+/xwfTfzABNlatWojjBp2bGrXrh1mzZhh7EEFKti73MieNjodd+vVC+2M8i7Oa2p8PF5o0FDs4PPP1cfoCeO9gnv7fNA5a9n0ddz66yaKlShuCOoqQX+14lSHZO0U8x5+OvK9AK4cG+5DOi158uRBjRo10bZdB4RnjlJ6ZV6lcukdGX/vZ/8UZCOTrUHJkuhZvarRZdMDBmT6mcwg2UjPuP38JLvKNRMabDm6Fs/M2qPsdEW2ApMcC779DrvOnJMgNDEoQJhsoltjPqZhL0UTk93wVAfQN15+ETXz5jW7RTPk465nEM+kDBlt11KdWL7nC5z5k5beLY0Hns6WDYPbtUVWh8PUBuJXEWiTJW784bdyBfMPO+yRST1i4RJcCwpCrGiDGuCPyaPznhcGOxStD051IktqCl4oURxNnqkoASG7nfoxeeVj5/S+UqwxO/dL/ZvrbtWyFXiqbFmUr1BBbFG9OnXgSnWKnk/Pvn3gdqjMtTrtLEddA0fUhCM76wI13ajJNmmSYi4Ls2w15s6cJd815VNL+FhsFoM7jxt1q9eQtd13wAA0b9NK7LcKWDwY/c5IHNx/wALZBCA0ukkZw2MJg6vnOfHDD9I0IDU5RWwQ/RJqx1V45hkULV4cufPmRdbsOZAzr/c5qFm9Wzaux6fTPpaxJIO4a/ceqPBMRemip17eSROZa0N4Oj0Giip1VyATg+wOLVrK/0ePHYOGDRsKKMeSsHmzZ2HV8hUoUqyEgPuHDh8U21vvpZfwzujRJqhBzbhmTZrIs9arV0/sqUreAJWerSJzIC9nKoYMGoSTx4/LzM2aMxvlyz0l3f8IsuUpkA8r168XkI5rXMrYhMnn3fiAtqdPr944Q92idF46//rW0GFGd1EndOMDJoLIZNPAKdcXA7wRw4bKeAwf+Q5eavQq9u/fj7HvjJSffThpMmrUqCH3nJyYiD49e+DP3y8hIlMUFi9ZgpFjxuLPK1ewYMlS5MqdO83ZpEG2NwcOwNGjP8nuY9lWuYrUklMMXwtke1TK6O/Zxv+udz8KZGN30Uo+IJskYyQhYwfDrDu0M7uSU1OlNJ9+ogYpOBe0qRmBbNxXVhWBTgCT5+IQ0IqJ4vxuN6Z06WxqI5N7rgEzJhvoM9NmH7t6Feu/2ot7cbHy/ZmcLrSpXQMvPFPJSHqoXUd7rNIfOmmhnkdrsdGX3/77H1j01V7cDQtBnH8gXP6GJpmxb31BNtWATHU1zZKSiMGNG6N4RDjCU1MQ5KSkgQJu9StDkC2dpK4G2BLjYrFp3VqsWbVSNAZpE0LCIzDu/QmoVFUBJpoR5lWGmgHIJvIjhnyPTvyxXH73dkOTDW706Ke6iz4MZNNnAAPLBnVqASlOLyaUZoKxc2iXHt3RpFkzw14ov0fiH8NHsZLe3ozSxLgYYa+tW7VSaR9x7gKCMOTtt/DSq6+m0aDjPemEoTq3FBB6+uQxKRfludKiTVv0GjTAsCtqRrQOsX1+rLFxY/yoUTiwdy86tu+AKlUrWyDb9p2SzJ4za7ZIGtCXr1CxEqbMnJGmKYuf24kl8xZg+fKlKFqyFObbyjt1UvhNQ5NNg2yMSsX/MLvRK/1CngE843p16YZz586hODXeFi/2YvTpZ/9yxw58+N44YfP7+wWifsMGqF67FgoXLiw6iiFhFDcy9oJ0Cn6AB9HRuHPvHi5fv4pGrzRGYHCIGc9fvvQ7urRrI//v0KWLJO0vXrwgmnF8jkGDhuD1Vi3VuKam4p1hQ/HDd99L/EON1hkzZ+Hgd4cxc+486Uwtkb6NBKFtMMtyyZbnfL41fBhebtzEy15r62tPBP532dB/r/vfMwKPC7L1qam1mC1Ntv+LIJuWEbA0A9OOW4Yg2934RNEkVAbJ+qB2kpThBpKSUuQQoOAhe1CJJpgBWIgBNDSPzGsY/3AyWxEXi8jwCMmWG3wKOeT1Yaw7yAm91xQK95dSByL7ZCxI63Hj9piFehAUjIN/XsG0vXtV4CSabN7id/J2O2jl9EjJJcWhJ3bphMJ+/pIVI9CmgieLfUYKumiuedz4+fQZ3LxyDakx0ShfoABeqF7NzMDpEbOOeRV2kMXG0h+hvx87jg3HTyImJEz05Nh63DIkxr/sBycdbAKDPOSdKVL+M6xFCzwR4I/I1BQEOy2BQPtBb59278yUAu5ibt/F/ds30bdnD2EljB8/HkWKFUf7jh1RvGRJEVJm628dvPMzbJHdv29vhISE4YuvvhKtFNUxyOoCc+PqNQEneOhJf1fqYLkdaNGqpWjGZJUW8Gw3niSsqru37+D1Fs0xaAh1fBy4e/s22rVqLfPdtHkz9H/jDVPEWFOLtWOijLZHWmuTqRQbGycAVmzsAzyIjUZsdAzu3buD+/djhbnEP9dv3RJtnMFvve1Fn1bXtgGWxgByre3b8yXGs7TG4UTfvn1RqvRTuHnrtpQP3rh1U0oNh44cgRx58npdkyBm3Vo1JbjldewBrtpe9qBW8TqjsmbBohUrkSlbdrkW30GnkiwBBhM8dOV6xmR36twZTVq0QKYsWeU74h7EonXzFuKsdGU3pi5d5DpX/ryMzu3biZZS567d0Ll7d9FT0fRsneFnhlS6B3rcQj8f+tZbuHmdnBpg5KjRwvxaTQDUARQoUAAfTJqEfAWfzKDcyjtA0Yw8Xt+ZkiwOzVdf7MbPJ35BUlKCyQTx9w9E4UJFUKV6NSkvyp6bbdaV/oVVXuvG++PGStZQRDKNzHrdunUxcPCb4ljs2r1TmG0hQcEijJ85KgL79n4ta+WZypXQq28f5M2XDyxvoBPL9WynGq9YtAhLFy5Ej27dcebsKRNk4+e3btuBUaPfRakyZXDmzFmlGwYP/rj0mwTCfHXp3k10jWghmaAoUrwEChYuZAIMf164gK4dO8p+6NGrN9p06mTTELG00rSwcJtmr0t3K5bmzZ4/X+ZPGF2mE6sdTjc+mT4dn29YL+tF2wW7pmHOvLnlGpmz5/DqVPafOGb/KcjGUqD6pUqiZ7WqyEH2AMt13U6jy6R3iaQKOCDrnIxCzrE6Q1j+JSeYAV2pJ+J5kOIXgLt+Diw4/C12nzsvTGJ2lWMwqEE2xVrSh6DqzBniInsiGexrOa5TBxQ2ypt8mcpMyvCceECQLDEBv549h9s3/oIjJhq1n3oa1cqUEtaaPaT1PSvIwmBgybNi+hdf49urV6X5jr37ndcc+XSSZSmMlhfI7/DgrdatkDuFDRBUR2oB9LSOo7Fu9P+t+7IlK6QTo9oVsn7cHrxQp66cGQzQCLK5/APNzq/63rjmbt+4KokyT1IK+vfth7t3b6NGrdp4jx0d/fyRHB+Htq1bSzdMdpJctYkNFBhiqztRzowbz1evIWu4zyBVLkqwOMDPDw5XKt4kq+yn4yhQsCCWkskmH/UB2WwDJiWzlCM4ewYfTpiAP39jQa7F/FCMDod05lu9YaMBQFsjI8xxpwuj3xmB7w8dMvcW1+ATTzyBLNmyIjREBTRkwyYkJyEmPgEfTZmMzDlyZFj+roFkrre+PXvi7K+nZJ4or0AphwB/f/xx4TecPXvWTOZwmZYqVxaTpk1DaGS4Wf7N8Xyt8asCzM2ZPxdlSpc1zyUrEaSSAbdu3kD3rt3QsnkztGvTFiFBAXhj0GD89NNPyJW/gCTACKKqciY1H2SynTx5UgC7adM/lvn45vAhRN+jGIb3y77Wn36qvIxRfEwMXmlEuQk3OnTpis49e6mSVEMe4+6Nm5JQoJf3erNmGPTmmzKWPTp1wp+X/pB9zlLdzJmjcPnyZcQ9iJfno4/Rb9AgJKY6cemPP1C8eElD+Nv7pNUB3pCBA3D86FGZkxkE2SpUtDF6eOdqH8i/jGStN8NNPasGp/834bi/A7IFOxyICqHsivZ30lps9WTq99wTBNliYmMNkM06U1L8HEj285Nunf0WLMS14BDEBQYbTDars6i6jooNCEr5u5wIdqYia0oSXipWHJ1r1RQ2m2b76ooS2kNtV2kXL928JdqCD27fRkhiIjq+1hg5wsKFsaZTqaqnKe2VOvH4P/rw1HmjFtvwxctwXeIGpcWmu4qmd/bppJnuNk1gsEGRomhatRIyJyV7dW9O7/N6/VijyY64uuOi8sUJyvCsTkqIN6tSChZ6EmMnTECBQmRXqjnIaH3Z5T3s0iiWHeUgSBGfDWQDevTri1Yd2pmgsiUfoda+zJfIhahuxvVrK5DNnkQMCguRZib0M8MzRclZSp+SZAQ7QCLzoTur6nJ6uLFy6RKsW7ECyfHx8l1MShYo+CRGjR6DYmVKGUlAPxMwtD+fBUqp+7ODbC3btkPPgf2lMYf9flWOyQJ/NchGYPP1V16WqodZn84QTsCAAf3EF9i2fYfY8ZTEJOzeswurVqyUpApBNuV7qfJzaYwDN+bPnoPVq1agcImSArJRG006QxtMaF+QTdtX/TzxMdFwpyRLc8CkuDj069NXKjCKlSmNuQsXScLD7a/WtqpaUM8/bdJH2L55s5cEk2ZhO/wCRK+N/j9BQv1dKvniwBrqk+YjT1/J33icqWjUsAFSkhJFHmbKNMVYfnOIYnHzlT1nLkn2MD7g/THhU61GTYkJ2Bjt19On5HzyXbu8PuMXxkeTJ03Cjs1b5XpvjRiGVwxQVYNy6a/5DGHsjLbgvz//XxyB/wrIpm/bSvj883LRRzU+sNsJOa+ML/dtfMC9/qhXhiDbgxRqsqVtVW4+qBF7xMarTEumcF26+aivFD4RUt0uYR5IuSitmKkX5J1JS9MV0Q3EMIPl74/w8DA5pMRQeMhkCxAh04MsF929B7dDDZDNEPL0ujPdLdDjJ3Xs1FTInJKIcuFheLN5CykFojYEXWSL+6RcDTLRKJpKwIyDxEOddHT+IYeC75cQT0oSrWBdMxOYjfv2zl1M2bBJ9HUesEucn78EymL3SY3VX2oD2cTxdDjMVuKZU5LxarmyeKlcWbCMiUwJXR72SJDNoF86nG6hF5/9+RfRWKhZqxYmTpyIgQMH4ujxY8iWIxeWr1wpTB09MwQ8Tx79CYMGDhQdtR07dyqQzQiKVKmrW+517coVCHb4ISoyHB++/4Ec4lM/noZnqlQRtiIzon9dvYLNmz7Dnj170OjlV1WGm+VRq1bj4Nd7hZ0y4cOPEBYViSKlSsphe+L4UcyfO0+CNnYri0+IE62+1FRVIKDBXd6Dd4mHgnM5L5y/ytWqYtLUaSY7joHpwgXz8NuFiyLKnJycjJSkZPmbmfK46AdIeEAXT20u4Sv58ThVa4FA46RpU1GpenUz2OS98OBr9OILSIqJlZvTIJuUdfkHIDIyHM6UVMTFJZhMg9r162PYyHcRGBpmA9k4gm6s/P/Yuw7wqKqtu6alJySE3gQpShURpUhRuvQWOkiREnqRIkpvgiAiIL1Ix4KCIL1ZQOydIhZqAggJ6clkZv5v73POnTs3M0kQfL++x/j5hWRm7j33lH3OXnvttdeuF2vO6cDrixZxW0h0tWz58vzZuLhbIH2fzRvexKkTJ9G6fQdmQtB7q1Ysx5dfnEJ4eDhmzpoD/9BQlCxXlg8JKpKtgEbSavn0+DHMmTUbyUl0PAXGPD8Obdq15X9TRG/Lli38PEEhwRg1diwaNGksUnJ8VqpSrExRUY9YdZcu/CE3W52mnqwGp2yAxWblNKZuvZ7ldC5F/ae2/v7beaaaly9dBuPHjOY1RMAZpbFRGuGpkydE+rJk6VAwYMUby3Dz1g1UqlKFRbjVAZainFS1kQ4J1Ee3/ryBy7/9xn3ZoW077HzvfXz55ec8T8l5O/XlFxg2chTy5MkDfz+qbCnGd9PGN7F62TL++7u7dsHKjDwBsolKhhRQsPAB48TxY5j0wgvcpzNmzUKdpxroKioJyyVAETGXenbtiksX/0CFipWxfOUKEDtL6HNo3ElRBdbpwPvvvIvXX12AwgULonaNWihapDCDwocO7ud0bAIsGz3TnBkwxmplOVvz7D9xNyBbg4fK4dnHH+dUIj8qfMCpJILxzOuNU76EJhfNN7IDAQEBkgnk3hrdjodwaKjv7RYb4v39se7kSRy7cFED2RTw4I3JxgdnJzHS7MwefrJ4UQxp3JgdQkobVSlOBOyJFFaxV9D/Km2JgDX6HO2WSlrAEzJ0B3VUitSeM79g1Ucf48/AQKHFJjXoPFI+sqTHi7lC8gKUMkoMth5P1UXNQoVB+4afUwD27kIXniNlBNlEWpLi9oh+pHlI2jwEenTtSemi0RoTQs8UoHtQpTcKzIh7CrZlqzZtMHqCmPPEoiYmGzkCI0aNQtuoTh7V0JRT0qBWHV4H0SOGIapzZxw+fBgzpk2DOdMudDtcZjxcsSKWrl4tgmsau1PMU2/zke2C3Y6Tn36K/Xv34tuvv2bAVtn3atUfw4LXF2cF2RRrPNOOD3ftxLYtWxB7WQQhvL1o3ZON3XtgPwJCQ306yqKdQv+SmGizZkznKq5KM0zuOiJ9goMx4Zw6G9W1Cyz+BHK6WZsEilKQil4UlBTaDWLtcJBCKzgjbHJaUjKux8agT8+e4izBVWgtKFmmNNZs3ACnWYCoajxYk+6773g/n//qqx5BMG99oGzYpBdfwNenvkBGeho7e7R+o4cNRceu3bVgnQgoONGmVQsG7Uo+WArrN4kiEzevxWLWjBk8Vuqso/BwYudNmjYVfoFB2rX4mXX6sqptyrH++OgRxMRcYUe6UePGyFuQFBfdttQNsjm1ggj/LpCNLI4TkWnpICZbtbBg2JITEQihyaZlkngZNH3/kt2ldNH4hETkZyab21LSHkSFuygokBuQjfZgng8EspnMCE5PRWRyMqJbtkTdYkW5EijZVRWMUMFuYrUpm0r/pjGkzxDzTekeu8/g7kI5Sr6F0kSpjQt37sKpm7cQHxCEFBNgt9IK8/Q/jN3BzCpZCCeUCuE4HRjbtSsKZaZzQQRKGTWR0o6h6rl+vol55WmPlP/z+ScnMGEcpeEJEkG3bt35vGP1F1qR2QFs6h4KTNGn4+nDOdR+MzKxd/duzJ/5skzFjEbXnt11bHjVD54gG4EilNq3cf06bH5zAxzpGXy+adm2DQfCw/Pm1VXzVZbM3Yt6FhKvPWJusV/j4uwYAu3pmgFBAZwZ0Ll7d1j9Atw6iSoTRwMnxbU1+RgJMv30PVUXjea/U+GDASOGCdazIXOBzrv6fqI2EbhGmmKff3YSc2bNwo/f/4BhQwYz++2DPXsQFk5BbCdWLFvOxSiqPlYNry5ZogVFyWYtWfQajh06jESSH3E4UKFKZSxesRwOExUBEfsujQNVFyX2sGCyLXNnwEj9zyMH9rNeJq8zGVCnOVr36acxdfZsz+wDlvSR7HGnA19+dhJvbdvGvppTuPPipQsSqD+p/YD2qMXLlqPiI1U0Bq8I9vTnqqqUIrtr927QWZxIDFT4gDIktEtLDeUKlSpj+uxZzAIXfpGyv57rS88s/+rzUyBNcOqfJ2rUQMnSZUSwXYjJSXtsXJH3QTZv++w/9W93ArJxJWgv1UX1gFdyahoHefOEEiVKSlTJh9fNeIOmmxkOp0urLmosvOmt73yBbHx2zPYkJ87z9NzUzvi42xycomOpKUFWF/V1Q3GgofxUPciWtQqE9++bkelw4mZ8HPLljYBF6qronQ19B2mGgJ1ud+GD4JAgAabwAhRU9XgTcFTTZAsW1UUNIJtK5RTi+pRu4oSFUoGcGRyRqlG0CIY0a4bCUkyVjif6VB6lo0ObNr2Uho6Ku3tjJxBzz24ys7bEmaRUTN6yCZdtfoiz2pBq8xNiqww2ylRRZQ8NE0a/yVMBhAdtFoyOikK+9DQEZ0pdCKb+yW08m1Li9NzXL19lgc7U2wk8Wd566y2OTM+YNZ0P13NfWYCatWsz0+x6bKwGVBATyZlJRxywDoEQC6eZY2aBS0rl4fd4M3GBKMe9WBfLjFcWvopqT9RgA3r88BFMmfSSTDuQ8Ri6lowwsVYIR9LMsAUHY8/Bg8x8oA1w7JgxoPQjwVhRFT2lCy5/Z7BITiY+ZJvMCAoORtHiJVCgUGGULV8B3Qm0kZsAHSAmvjAeJz76WHfwdLPalJOoYokEgOXJG4GIvPkQkT8/ChYqgmatWqDUg2W0ayq23Tdff8lzPTDQH0EBAQgKCkSe4BAEBfjj/JmzGD16NKeKkiPWq28fPNv/uSz0fXFAEqLT1K+kPTE0ejA7lyvWrtZANkprpPLk4vNCf0tPaWWxZwZmgLyFCmHbe+8LhoJTJCsxwzHuJlYsXoL9+0jE1MnaEBNemIQmTZtpoCR9btuWzVi+VAiI0+vJenUxZNgIFCxaFBRVJwddJWhqGmEuJ/bs3IlFpMnksLMhKpA/EpHhETh3jrRxgC7deyA1LQOnTp3iVE91EGjZti1GjxurixzSVCJWn4OZbE/Vr8tpuQOiB7G49w8//YTogf3F3JUpnApsE/ZDOFPqJ7WZALely5ajcuVHmPV38bfzWl/SDGNghx1VKxwuJ7fl5ZdfxvxX5nLbad7RIcSensr9FhIWxmm//JxFimLpqpUekc8dW7dg6WICS81Yv2EDSjxYBsmpKZwSSq3TqoYxyAZMmvACrly+iNJlyuGlKZO5n8nJKVS0GGxBARqThfr7xtVYfP/dd2jcsAGIGajmbsylS+jTqycDyAHBQdh98CBcnO7nO1J+p5v3XwXZuPBB+fLoX6sGp4sSI4sALuXUacxo2SCaX5RqrU8X9QTXxX5FL3266OqTn2HP6TMMslG6qLG6qPt5xSoi4IOKMARmZnJQpmWlSuhS4wneKxTQplKcaK4Z9woG1SUj1WpE1+Q+Q98hy0oppyeuxmDBe+8jJiiUQcF0KoyjE+ZWl/DYL2UlXXpaC8zwz8xEaIYdjxTIh0GNGjAD2t/ugB+zPo2ROJUe5ztCp9Ywadc0rCs02ai66MDBg7V1xLqiNF70n9OJJYsX4Z1t27T0Mv/AQCxcvBgPVajIXfzr+XMM5FOgZPPWLTCRtg0HbcSL2b9OF9q1aMXr7rmBAxjkpuqbXaM66tjBJowYMxqtO3bUWJm8p2YzcQXAIFjilGZLTtHlixe4uAD9X7BwEdaTUfbBfSmxLgnIVkEJCs6cPX2aWVVxN2/x89D1yAZY/WwICsuDsS9MQCaxutnOijnpzVXg8SOdJ5MJ58+dxbdff4XY2GvIyEhnNm7BgoU4XbxCpUowW0kZUDkzno6MsnE59YN4FhczJ5o3acTOrnpRmlCf/gM8+pTaNmzIIPzwrWCyEcOBWWiSaaMALLqGB4Pe5cSbawUzWNnS4NBQrkBboFgJj3QiusfeD3ezc1e1alXW/lT2ldbj5T8usPNHjGK6BrH9SpQslUVnMrtnd7dTnD9UW3OOUd+pNfz7P0/PQntXhsUsqotabJi9YQNu+btBtuFtWqNiSBACkhIRZDLDnwsuybQ7Q3EovZA0n5EkOEtMNgqw2lSQg4MXZqRbbbgR4I+xGzfgio002dxMNrWStdUonX11pqXU9jwOB/JlZmB0+w6oEh7Gtp8KwVBGibKrdB295jH9Tu9zEIQZV+7AuHKAaH8gGJ6CHbSjrjhyFPt/Oc+BeGojAWwCpvdcicpXUOdpVSiD2kLayBS86Fy7NuqXLMFp+dZMWQDBmwOjG34jlKeYSLS/vLV9O2d1kOZrXiqOImUc9HPYCFZlYYop5qEBNFQMMrL733zxOXa88x63qnGzpqj39FO5AvGUXYqNieGiLFQAgGwbO5NKy9Kwt2W3lrgvqAiByYzDe/eyPm77qI4ICycuI70lzqnkL+R4HXl2vfzHrwyC0atOvbpo0rIlrwutWT79IqFjp/Yb+vx333yN4UOJyebCB3s+5EwR6sfly5djy4aNeKx6dSxYvEgC+oLFtmvne3h13ivaeaVfdDSfRZWUiig8JEC2b775BpUfqYrFbyzzeJ/aTpIBXTt30bJW6MweEBSIuQsXomKVR7TP64uWKXsmCrqIc+ivv5zlfr0dF8/ZPQ4HETnMvC+RbQ0JDkNwWCjyFciPB8uV5XuoF/ksnx7/iG1stWrVuNCZKqJA527KqPjx++/ZdwkKCkKp0qW5MIMChdV1cjt2+rPdv9EG//1W/t97h9yCbANlumiQLGolKt17vjh7JSUVmU4HwkKoJoDUxPTSPXoMgL6X6RQ1ASIjwpmwRS/1GRWk0F9GKVhT+xOSkkWF92CBP2X/kuCw2QK7PRPx8SSzECHq2mUHstFFBToHJCelMZWf0j5VhDWn23JEygEG2fJHRHC6qNF8em87mz5RXdRiYuPgTneh6qI2BtmOXY7BK/rCBxw9cC9XbeNUh1wp6k9pmKStQJH+xwsVwsAWzVlzh5SsKEKmRKnVBmlESr34TFpXEMiRTkUbiP2z50Ps/+MCrgUF4ra/P1IpxUYWPHAYDjlGJ0qBBMSPIy05Ynn0adwA1QsUQB57BgLsIo0jdyCbOMRf/PU8hg8ezELQZESZgp90G23bdcCoMWP5GTq178AOPzMYdEwsAWlJgIKBNguiBw9GVI8eSEy8jaT427xBEFvt+dGj+BAz/qWJqPRIVY4MnT9zGlMmT+Y2h4WFu8E62XMEElEkntgSBGjtPUypqWb8/ut5zHv5ZZ53NNnpwMf/h4RyZC08TygzhBYtfI1ZO7TdUMXIvv0HoErVqjBrwtOUHiZ1ECQ748C+/fj913OwWawIDvRndgw570EBAhT75KOPseu997mP3925C3nz5+ODkKJb8/apNJPkACqgTa0RSncmw0F98/3X3+CFCeOQmpTMmmpjJ0xAoxbPCJFm2U6avcqhS7wdx6Ao9c0vZ85i2uQp3Fuz5szFA6VLsUrRF19+jgUSZKN+ESAovcRao4NAamoy0jPtLa/c1gAAIABJREFUyF+oMLa+9x4cZhOsLgszt957913seOstpCWl8GGADMO0mTNQucpjOmdOMLYI9KGKmzOnTWVmIrXbYrXimVatEdW1K4qUKKZFSBUT69ihQ5g+eQp/P0+eUAweOgxNGzfC21u3YNmyZdzOjVu3oVjJkjznDuzbi4ULXmW2EvXzxKlTWWtCRZ4TE4hWn8FATMe27eB0ZrIgeNuOnVmo8pOPjvN4KSF21oDato1Fz8uUK4unGjQSDA1YGECkA1mTZs2QP19BzJk9E9evXub+TrydgN9//VWkuvjZUKFSFf4eAYkkQk6MHRFREVaCU0fNLpHiQIdEkxmFixVnfSMCxkiyna67+o2l2LqRysGbOVoaEp6XtZAmTiA9Iqa38vgrNh6DpxyVFcAdtZkE/ZesWInyVSppiUvuNCBZ/ICNtxg3em/s8GGcDkbzY+e+fQjKEyF043QMhZzseXbv/zWQzczsK6ouOrBmLa3wgU2X7sqPIVOOxH5kwq3b8VrhA40Z7UWnRqSLWlhIe8WJk/jwzFnEUbpoTiCbYkGSPpjDiRBKcUpPRaMKFdH1yVoa84KOpyyyrXPZRE1KN8uZwQXScJNsPGXnZYhA02KbtmETvk9KRmxQMFefTreaGMhgfT9dEmyW/VID2kzwc7gQ5BB7xYSOUXjAZkVwhp3Z2wJQV5VGhX3g/BhZRdPX2Cqm1YG9HzKIVKosHawFy5hexI4U1XiFFMTVixdw+qefObWTbCkBQ6FULEWn0ePMzEBszHUUKV7Ms7KvZIULXRrRIvW8dIf9e/cxG4YchgfLlEap0mU1Vqdqf06HdQ+nl4stCRBdVRQm4JmXocFpdcPR7gIjrMzH61/ZATd4o9aqssfZgWxyNMRaVRqqhgFR/aCCRAokMDJlsjjhPg6HqoLipx8dR0pSEuthFixcGMRM4IIOOhCK5s0XJ0+Iw2r+fKj+RE3NSdenb3G/KQ0qOd+uXbmMb7/+hm0aOWa0J4dF5PUA+BX4qdfSNWo6MdvN5NKq7KpAkkdl6BxAVtXP+q7Nab7cjU38O7+bBWQzWTF700YG2SizIl96BsZ17oRqeUJgTUhEkNnMTDY6i/BZmgENhn95lZl1Hq8AUFzs1CQkJSFPeBgsusgdgWypZguumoHha9ZkA7KJlaTGVYaWOUAWmOlEaKaoxjy4dSs8USA/Z5QQRKhnqak+VHZVv36FbZUBNflBGk8KihPIdvr2bUxcvwExgQG4GRCERM4kESzT3IBsPF9cTtaSy2PPRPnwMAx75hmEp6UhiFIx7ZlaUQ3f9tPzHY6LS7BfAJtK09c7A1N927i/amB2NiCbvLq0K+JKvphGvtov2urp8XgDR7wFD7xdUwFDovCLrNAs55v2TDptOeM1jKClArEo+MyscikZlBuQzW3lpZzOrTh8dlII8jds1IQlKeh17uxZ/Hb+V5YjqV6jpkiN5bFz4vatOBAzy2axoFChQniI7KcsDqfaruwnpVdSkJ4kUbzZN8o4oCwXuhb5O1TdM5j3TuFNCE06zxf3J7H9CEwjmQeP/UPsR9zPsgAM+y9ckEdVfvW8ohFM8AyaiHsrvzq3jMu/0w7ev/Y/swdyC7INqFMbkfZM+Dsyoc79HunhdP41mZGSngHCTIKDRD1qd11oOSe9nHPYTycSSWICwsPyaN/RZJJ0Zk0/7+l92kMIbCbMis6xVLNTZcqo7+sLQLpJHFS8w8G663kjKFDo/P8H2VRVTAUWqcN7VpBNGDVOFyJtBZhx7PIVLV2UmWy6yL/PTUMKZiqWQgjp7gQHYVDrVigdGAiqnUJMBTKv+qiakjdm0FFenDdM+W82dvI9YidQmilR1ads2YqfU5JF2XCKpGmgjGQYSSvmHmT3dkXXo4idn92OsAw7qnMBhLrMUAjKyGSgwfhyG0X3dUREihw/F879+D1GDh3Ogvz0Ir0oquZFoA8Z907tOyL22lV0iuqC2jWfYE2qHTveQXhYBCZNmczfmT5rJm7eus0gW+ce3bB9+3a8sWgxzLIcN7HfxGjRpmdmR3HapMmYMWMGbxj79u9HUAil0bhLfBMIteT1xXhr+1YEBoUwyMbVxyRdXDiJ6qpi66ADQPyfNzA4OhqxV67yxtF/UDS69OjO6WWqd4gxdfTocfQfOEAK9lN/SMYKR1kdWnVWsYCILQVc+uMCenbtwpvX8DGj0KJ1K9z48xau3biO2NhYXI6NxUMVK6B6zVoMWGh0dInGs2YDM69c+OTYMUyfMhmODDuCQkM4fbNq9eo8ZzV9KJnmoiKIlM66ed16yRLU6yoJ0IbSDIYNG8ZVW8nxPPbRcV11ISWI78LLs2Zi354Pka9QQWx9/z0GKqjwBaWAOumgSI4yVd8NDWJAm/4nMEnsqEoxUbHDnAyw3U5K1tKTOAJrMqH7s73w3MBBkinn4nSkvj16MC2f9JcWLlqEIsWKcf8uX7IY27dt47nxwd59CM6TR6Q1OZz48vPPMXbUaJ5BpBmx9e23tUPJyOHD8P2XX/Lc188HmmfNnnkGTZs2FYUP5BjQAWft2rVczKBSpUpo0qy5YDC4zMwyKVLyARY/Z1CSNUyAm9evYezIkbjwO9UkEweVWk/WZf2I8IhIng/1n6zN9+/X/zk0b97cYxnOnTsXpz77AoWKF8XGtz1BtvkzZ2Dvnt2w+vnj0LGjxJnSQDZxoFVsSkrXEAxRFmrnLcKMTIvQ0xAgWxVtnakGsOMhD8Z84JJrcnC/vjh9+jScFisOHDkCk79/rqLZud3C7xZkGyRBNrLLovKY+4lU2gUfFk1m3IonkC2QNdmM3CWORMnxJWeK9HcYZPv0lADZAvyRbLN4FNfg63phNijWElWmDrCnsw2unD8SA1q34tRR2itU4RyaN2yj5B6gqQDIFhr3CtVfxCEi6YPfMh2YtGYtLthsrMeWZrExS8VXAE0fQFIHX1oTJMpNTIvmFcqjZdVHpbyAXTKw9GmjuR1Zd0ojfUNV/1UglFtrSB12BCisXsI3N+qluQ//yqKrg5WYu3pWspCIoFrXRl0MfTXQ3D+N+5P6SKbeedPvqnonQ7/GuM9dtC5FQQaxI/lmSGVdH+Jq+ntpDpMOZDYyOfX95U6P9s6Qy65PmKnNe6tg5/F1ZZqa/ntqpPQRYo92Z8OkF+Mo7ZmsHu8znUj2hkpr9cbYUEx37nt5Lvi3gmR/Zb7qv6NANjo/kM7YFZOoLspMNpNTAO2dO+OxPMFcXTTIbEGwv79HJoEAmGmBqlGWYyU1KtPtGUKTLV8Ep6epFzGEqXgXJUwP8QKyCXstPu+Nk8TFTZwu+GU6QNWlw+xpaF3tMbSs9igHMIjXRPIt6vyt7Ju6v972KZBNwPyi/IFKF6VCMnvOnsPaI4dxLTBYVBWldB72Ewwr0jCPtXM9M6tF9ebw9HSMbtsaZYMDEUIsYYdIpRe2wHNEvdkNrf2yQqRbk9oNguhtjNE26Nedz+sb5AQomMiVTVXQQqVS5yIDxmjv1O93sua8sUWMQBldV0hBZEdf8L5ixHmd/A0VHBGf8wn6+Xhu9W39OAogTJxF1PxnEE/6CMZxFyCY6Gjj2ClQkQEzyf4mB17ZcP39jfbYo2+yab9gn9I5Vu+hynWoG39jTxptu7H9xnmgzpeC8X3/db8HsvZAbkG23jVrIm9aKvwdTk7B9/aiNZNhF7qC/n4CifFMkXcXntOfiXituUzsr4aTfyl1eNk+aNFbofWvDzKpeBLtf7SmueqvZt8lhUVngFXghN0tCV7fjhcMcNYhzA2TjRqVlPz3MNmygmzCRCqQzWI1cwSUQA9iqQmQzYwEWO4YZNMEISXoRE6Jv9OOYEkHb1ClClrXqqFF1BRTgSnqutFXU0FR2cmhIlBOMeBoGMh5ItHVX5wuTHtzPS6YRLGGDKuV05gUeJR1s/TcHshsE0MhWBZAmNgpCsUtVoRkpHOEzffmrg79ou1k5OlwQxN54fz52Pneuzx5SM9q7759qPfU0+jdqyeiOnbEjdhrGDN2PNq0aYN1a1Zh3bo1MJv8cOjQIdgCbegY1ZmBjMFDhmYB2aiaEd2PIKxMYnD4ANkCQkJ5s1LHO2rfEtLr2b4VAYHBAmSTIu/ubVM6cMRIpPlgt2PIwAE4e+YM9ycJpzZo1kxudGYuP12tWlUQY23evPl4ftxYtG7Thi/37Vdf4xyJ18OBzIw0pKfbuZhCano6MjMymHqdlpjMmnDE4KANkdIFFZtPsdlIHyd62HCtCpRyEN1aZ07s2rEDi15dwGyn/Pnz45VXF6BkqdIMlogqT26dNzUfiHm4auVKbH5zHR/kKF1WaPXI1W6ywRbgz9WQqNQ4UWEJZCOWk96FJfCS0rP279mN/AULY9v7O3hcbv15E3169mKtrkoVK3AloWNHjmLXrl1uZod2YCN9GvcKIGCsZcuWePrpp7Fy5Wqc/eUcAoKCsWbdWhQqXkIcclxOzJw6FUcOHGQm2Io1a5herlb3rCnTWCuM9HT2Hz6s6RRSyhSlg0558UUcP3qM+2bpiuUoX7kyz6rRJFz9xRcMslEamzoQkFFv1qI57JmZOHjggM7Rl4ckuX41HSOX0DVr/MwzeGHSS5qT/PVnnzEoGffnTfiTLlZGBhd7uHTlKkLzRODFKZNQ4/En8FQdIcz+TIvmHJkkOyYOH07Wrjtz+lwWkI3aO3ncWHx8/BhrWLz3wQc8/kS/J3FvAbAR4EspFVbWfFmxdAlO//gT8hUsgJemTuPxpe88WLZMtnpPCqilefjjt19j+OBo7oHKjz6G19544x9S+MDNZDOCbGoTVM6QnsatB9mUE6dnPPFmysAvgWwm3ICZQba9Z87i1h2AbGozp7kcQOlWGRmgoEyEw4mW1aujSdUq7BAS+4L2Cton9GAbf1/+ryQH6G+0V9DnlYVWAt3fxSdg9va3cCPAj6tn0z7HaXleTh7K0dQHVWjdUFki0hCiVfh8ly7In5HOrG1i5NHaypo2mv0RUe2ZCgBSzEdNG0dbV8pKi/XGzruSRZCrnvtDFiIyXk/fCv1e6zILm+d28hUQIIIa9+qQb3TKtMi/jqGsbyM7rjpmgfH7/J6Ore7ejd27mbJdHteV4BGl3/LzedHg8zZiPp1Kw4f14yneUj2Yfeq46n9xABXf4T7SFqo319nz3KSawt9WwRspF6G+rTT+9FFjDXjV9bc35z37mfzf9a4HyGa1croog2wBIv2LHJcJqrpoYiKo8EGewECR8mwAMxRQpZ8PLlhZky0hIV5oy2hOupnPr1T4gILIg+8AZNNrSwqGtgt+TidnaoRn2FEyMBBRDZ5ClcKFOdCtzt9K/9jNuxMtpfO3+hvZXWIV02cVbEiKugQEbj1xEh/8dBo3qOiBXwCzmxXjSZsV2YBsZP8p+MMFEMqVQbvq1Tl9lLSRVUDoTkA2uqfeHuiZ2qo9PL7SxqjP61erHnz3uLfRXkiwU29P1Lrln5oSdfbrI7f2xddVjE6x8XM5vZ/l8wY8TjD29dbM07r5HGcVxJc/3VZQ/stQHda934gecRdAkWCWZEar+6mgvSq8QPsfXcMYPOHMBR1452Er9Q/vA2TT7KEC8AzsQ1/jp/7uZuK4b6bmpdHWMvNb2pB7tf/+d1nn+0+TW5BNpYsGOujsLP1bORlVEIKyJVJSSNPVjhDWjCe75eW8oSaxB+HJyQz8vOGRsBAdTaFLIhLvXoe6BamY3JQZRa/QUEpRpfOOO79Bb6/064PlChyULir2TdYjvS012ZTN8nRW/v500SzGU/6BBikxIQkayOYSMQLqC2InxEsm2yv7DrJQdIrV4slk0+lAsKCiPKyLSoV0/jeBigGQlH2A08VVj4IzSew6A4+XK4vaFSujVP4IZioQeEYbuOojFSljxprDgdiLF/FYqVJaBI4+S8aHqs5RNO2b+DjMoeIHNn8k+gdw+/mwahD11PcFPT85ROREqqhf3kw72laujCYVKzBbgbQtPFkfWRe3ipAokO38zz9jyKCBzKgaP3YcV0YbP/EFZkVt27YNgwcO4uqZY8dNQOvWrTF1yiQcPXQQcFmxYsUKlK9Ukau9Xb16FQOIyda9Gx/G7KlpMDud2P/BTryxZCkvgV69+6JD1648ZkSpnszpomBB6EBmsomXAqZIz4dYcQGBgdh35ChrZxC4IwTxxcwUm6kA2TavW4e1q1by5tRvwEB0f/ZZUWnOZcZPP/6I6IGDEBXVASOHD8eIESNw5tw5bN3+Fovcr162ggXrhfaTe6vQ7916nTe6J0MgMgoakTcSkQULoUHTxujYpbPGtBJRL1mhyeXEssWL8dbWLQxy0n2qVKmCm3HxuP7nLfgHBqB0mbKsk9GoWVOZzkpaN+I5M9PTYE9L5Ta+vWUzNq1bx5vbkGHD0LRFa3ZiCfgkfTBmsh07xkwlIVjt7lcG2T7ci8hCBbBVarLRc37+2SkuxlDtsarch7//+hsDrMRso+9/+/WX2LZlK7d78IgRKF6ipAAETSYGCylli570kxMn2OEiIWplP+JvXEen9u0ZoOwQFYWhI0eKPiI9NbMJwwZG44fvv0XxkqWwYcsWDVBVfXfi8DFMeulFHvMhI4ajfRfS/jNzkQqaZ+d//BGDBw3kuVO3fn1MmTGbtSdmzpiGAwf2oVL5CujTpw9/Z968ebhxLRZPVK+OTl268TMsXLgQl2KuorEsBGC3OzBj2hR8RCwvF7ik+x+/nWcmZ6euXfDwQxUwfeYMBlo3bdqEnt26GsR15SFLziXSvNMz2Wj90GF97Ihh+OqLz1FEVvEjIIjSs/i5yR5wCpoqfECabOPw6Ucfo2Dhotj+zjuwUxdSNJ4OcwRi6BgG6pAp1hNpxgC//PQjxo4Zxemv1D+vLXkDlao++o8D2VS6KFcXlSmyNPbugJPoXwIZ4+PjJJPN5qm9oq+6ySAb7RUCZFv5qUgXZUaxn5VZsjIm5WE0ldyABt6RlqeJ0hedMDucCHA5EEAMDNIVMgE1yj+EWhUroURYKINtquIdBV5UihPtF8RsTkpJQeqtOJQvVlQrtkPrkN4nXjFpCB3+4wJWHjiAWwFBSKa0UU5p9s1o09JOpPOsCjYQk+XZhg1Qq1BBhKZncHCFqxTz2iYBesG100f+vB0N9YcJoyMkDhfKYkobKiUZjMwC47XdoI0naKacFiOzQbs3gXS0d8tw490c8o1AobDQ4uWTKcIpttSHniCb8fkUw89b+/ROtdGB8fW7up928JRaker3Oz3W60ImmsA/7680ppwaIc5JqkeMR9oc+90XOKizVxqQqQMTsnuO/3VgTd83epAt0WbDJdLV3bwZf/qLdJr8qakY360LqoWGwC8xEQFmM8ICqPCBBNtJk88rcUgwR2GysbNALAByFlRaOc0Nqt6YYbKI6qKr1+CyX1ZNNnF+dTPZ+OxuGGdl50mH099uRwA5UZkZKBwSjKceeRTVypVDXouZwTalg6ylqkk9Swpmk1ZU0YhwFAoIACXoqBR+VbU5hqo2f7gXn8XEIJ7kAqxWEYzU21UjyKbmKUlPUJDTBQRnpKOoy4HxXbuioD2T2WyierOeee19Bis76wYnPGEPbyCIHug3gnh6G6W/o7fPqTO23r7dib3QgHkKmEu2SW7XorKjKuVUsaxysh/KruW4P8k0LmNKa07P5xt0Ei3zLhegdidjyCSnu2Vl1ql9m/ZjfTBGk/9R+5CuKqrar7lvZIqt13lhWGd68I5ZN16KSXBhQd1jqM/Q331JitwpMJpzL93/xH9LD+QWZIuWmmwBDrcOs5tZ7T6LpSSnsiZwWJ5Q3ou4kFwW/MRNL1F4m90lQLaIiLywyWJQjKuQfddlaYk7CaugbBZJJdA9QrVin0px3F3IxcP28hoyIYMKH0iQjaV/sgPZlINDN/27NNmMk8p9TwGyWW0WzoklB9UXyCaqi/oG2ZhlIjdRjwOupA1ypMolS4xzmfFMFrwmp4k272L5IhEeHAx/Pz9Ob0tOS8ethNu4HBOD2ylJsDlciKpXH40fqaylENFwEQhHzhNt8gcuXMTaQ4dYeJuEat2Ude/bjaIqk1YMMRSoehwVQCjtZ8Xojh05UhlCecwOt46LtwWqxKspfY7KRA/s0xc3Yq7i0UeqMghBk2HR4te5HDOBaqdOncS1azcwZrwA2fr07IHffjvPE3DokOEMOER17sRMtkFDh6BTj558W5q4lFM9qG9vnD19RrDZrH7MmiFtgaNU+GDySwwmlCz9IKdruV9CM4gWA1Wi9Q8KxIeHjsjqRVKgW6a20Hfo0JORlIKObdsiNSmRiw+sXr8eLptN6skI0OLlOXOw78M9WLlyJYNQs1+ei5cmTULJkiXx4Qe78f47b/PC87NahB6b1GRT2myEYOcJCcWmDRtx68/rKFOuHObMn488eSMBix/rEbHwt0yzoYXNvBPSM0lLxezp0/HxsaNCr0sK7/MGropHqI3UBFSr/jhmzJmNgOAQ1nQQjqSIOlscmXi2c2cWR6WXX0AQ3li5CqXKlMHO99/D/PnzuP9Kly6trRG1+dLfr1/7k/UN83Phg/c04VY2KxK05DGUgtjsiDtcOHRgH2ZNm8qg2opVq/FQRSrNLUygxjhQTplOo8kKE/a89x4WvDKP2/vm5k0oXopEqkXZc3L2WzZphqTkBNSt3wDTXp4NByTwTAmULuDK77+jVzcqoAG07dgBw0eP5nar7782bz4+eO8dLXo555VXUbt2bUyfMRWH9u9DmTJl0LFjR563q1atws0b1xngbNmyNT8DpZASmEzVNl+c9BIXAiDG5taNmzDh+ec57fTD3Xtw6fIFPProo3iiRm0cO34cp8+dwcD+/VG/zpPcdw0aN0L16tW19BMyszt27MD5M+e9gmzDBvbHTz98j9JlHsKaDes1cJGdEimurjTlaJ7PmDQZR48cYi2PHbt2sd2wEwVZFrPQmF66SK7S0fris5OYPGEC7Olp8Avwx4SJL6F+4yYM7md60fe4mw3eeGhlUFqmbZImHdngFJuFmWTbPz2Bj3+/yMEGLnyg02QjkI1TgdXakD8pvZuuJ0C2eIQEBMDf/16DbDLVVNQSlju8Ak/d4DkFPUhDgpjEAeQcuhwIcZrxQL5IFM6Xl/VUCLymQ2hCchLvFX/ExCI9LQV+mU4M6tIZjxcswA6hcIkFIEfMi6sAtn3+BT748SePtFHe/L0MkEdKC80LpwsBDmJd2PFowQLo37CBYF3YqWqr0GMSAQMvkcBsJ0BOsXDhnCtmE4FoesDK6AwYQTZ1wHEzA7w3hq7P95HOR07OWk5zWovkG9IP3dihZwVBb6wT7/uu91Qan+Cdj4Yyi8sjBUh88F48t2KU8QUlqOAO6Mp5ryuYweC9ZGrkOH9yAbLlNDbZvZ9bJ/9u7vFP/q4RZLtslumiVKHc5WKQbWyXTng8TxisCQkItFg0kI1TK6UxyQq0qXR7wWSjdNF8eUkAXthEztKwCJCNmWwGkE3ZKQUi6L/H7xmYofQrBSCJxeBHYFYmpWE6EOhwsW2N8PNDyUIFkC8sD0KDgikbjvVlSZT62s2buBx7jc/HhUKC8Xzv3igq002J2UZtJaCN0/EBzH3rbZxNTUeivx/SKIfBQoEWnR2UgXlqp0p3pb1Y6QES4y4iLR3d6tRB3RLF2MZSW32ljGpbiNLD8mAA5Qyyad/XaZIa56Q3RpQve3Qv7MadrgnjeHvbRfRr+U7X9Z3aU9V+X+1wS914OtwkKeNm/fkG2bJrv0fASmaGaFrjemBMbzsNhRtyZFhLhpkRnMwu6JPdfFHv3e1+c6fz5v7n/909cEcgm8vFRCc6V3O2IlchFhuFss/JKalwOKm6aBhLXLCN1oFsWUhict1kwok/mckWzhiASv9WchkO8uJ18gZaUN9kYS03OnvpawLoC+OI/UwGiQljkvsbEUtuxt1GgXz5xL6ZU3VRtTEaQTY1BYzBMD0Tjv6dU+GDLJsG/8GdLqqBbEKrlR9Kr8n2yv79XDmIigpQhM33K6thZKeWU1GkdpGsSkibpp/MESY9BhVxE4cM4ewpsIHuRw5XqN2O4Z064fG8EVxAQaUN0RDEA4gFsP2rb9h54rRRErWm/yXfwbhZKOdJlbe3UrWZDCFq3a9pIzyWNxKhfCAhXQhPvS6egIpRI1kx61euxJb167m6qqcAtnvbIfFjclyTklKYyfbkk0+ibRuq8iaQ4ypVH8HiN5YiqlMnXL0ai4FDBjPIRv1odojS3IP79xNpfBQpNZsQWagQ1q57E1999RWmTJrspld7TByZfiIPPH5BlC56RDI4qL8V20HoL9B4HN17ALOmTePGjx0/Di1at2MAQmkGkVOXGB+HLp2j0L59e/QfQEL1orIrL2IpMi1ASE8dIG1ucy6Ck4sfLHxlHvfojLlzUat+fThMBKeJ64nkNAGK0W9/xsZi8oSJOHf2tDYdCxYojHpP1Ue5CuVRpEgRmnb4+eef8daWLbhxg1SjgIZNm+LFKVO1YgqsvOYEvjzxCSaOHqWJgROzpXDxElizbh32H9zPhQ9UkQOVzuOpiyQ0SPIVKoTtVPhAHXSdLk5jTU9O1ujfikVFznpszBX88N033LaatesgJCKPZkjcTBVKXwRGjXme03xprGg+zps5kwFOioLv2LWTU2OFshIVx7iMbh07cd/2HRiNbr17aSXP6Znp0B1/7RqDqPRq0aY1xowfzyAbfT8tKQmdW7dDWjLBEsLhzF+wEDZv3sz6dAcOHND6XTmpFP0QBxSLFHynVGYwyPbC5JdYvp2udCMmFoULFuSZOHHCC/jk4+Po3qMHBkUPFaCq1NhTINvgYUPRrl07zv0nB5TGYcqUKTj5yUnWk1OabMRko/kxdMBzOP3TjyhT9mEG2QRbU9g88RJzXVTrpX6cJaruhYRhz/79PMeZrSlXkttuULozfq6wAAAgAElEQVSqQxZNcMKenIouHTsgIT4O4eFhWLDodZQqW1ZWMBN1tfT3y8Zw5uqtuwLZypfHIFldlNL3BTtXHnJlO+lvotCIKHxAIBtpsmmgjMGeZEkXPXESe0+7mWzu6qJe+sFXSgYzKsj4O2DhYiZifdJPYorRIUHsFaL9vEewxIFkK8LEOkSRLiem9u6NElYz7xVCXlmy3WSK09LDR/DF5atIpBQni0UrKGLUEtLGX9Pyg4e8wPioKDxAQsosLuvwTDn3MrK5nhV3oOnD+1E2rG3vE0wExtgeEbAm0YC/6lTlNIl9ReVzcz+9o+uLceKLYWJsl9Fppn1Fz/jK6Tn+yvvGe6prsO00pB2p99zzJPsZw8EAYr/I1GH1fQ3E0KeeyoANzxeVnuiFlUHvKycyN+PjrU/+6vf+Sv/+Hd/xBNn8cclk0phs1Of5UlIwrmtnVA8LZZAt2GJhm6myI7RxlHbWXUhCncWsSLfbOTgnQDYxJrQmubqoWYBs0XcIsnnrCzLdVto/OUNByEBYHOR0UeGZTN7zKXBH+6caeyUuT8E+srmBjkw8WqgwhrdswbpuKn2fphEl/dwC8AeAyZu38lmcNC9ZD5f1InUQgga06Wa4DHiS/SRgrVJkBIY0bcoabRSMV2w2/bzVPyeNBzHgBaPIswf0TC81pxXz6F4AGyILJOt9BWDum6WU05zN9T5huFBuvvf/xZBStkrPDjbadrWPuf/udrL5+9Je3qksg76AiyqWxnPdCErnch/NLfia0zjr3+f5mcWO38kV7n/2f6UHcguyDa5TGwUlyGah4h16x1XiLbSuEpOS4XQ5PEA2Dxsrf8mCPzlduBkXh8iIPLDKKvYiiVCcq7yeDfiPVF000QNkU9/zOH/IC6gAFD233eHA7bg4zvZi1l1OIJtarN5ANq9sc12r/xrIppwrUV303oJs1DjvW5d4FvEejTM5UwRsUZSMERGttKyUOaa0QXIC6IBgJ+abHQVcwOQ+vZBPUtZVNI1ShajaKG3u6z4+gW8vXxG6EKzHJQ81BmOq0kV542aZe3LQMnmTr1m0KHrXf5JFrQMyycFzU9aNTpdKeTx+8CBmTJokCjqYTVzkgPTHChQowLpShw8eYTZXTMwVrqoxbtwEpKSkYMmSJQgKCuCcaDKwW7duxojRoxAb8ycGDolGVPfu7EQSMPLiuLH47KPjXJWUXkWLP4A/rlzCk3XqYeSo0ZzCmZGWRjUC4G8lUj+l7S1gZkrNJ+tw2iT1idlqQ92nntbKVutHjFk6LicWv7IAO9/dwYtl67btKFC8eJZKc9QMep7ChQsLgE03YRkUo9RDroh3Ebt37cJPP/zIRQ1o8VH1UqomVPKB4px6uGLZG4iNvY6wfHmxesMG5InMr6XcqcMVzZWfvvuW9cRu3yJFPjDINHDQYDRp2gwgIXOqkKaq8bmAhNtxGDpoEC5duMhg3fotm1H8wdKicicdLl1ODB8UjZ+++UpqkJlRpERx/HE5Bs1atECvZ3vi7NmzIq3UYoHVKhhRc6bPZD2xpxs2QJ2nnua22gIDUatOXS1NhOZGi2ZNkZJAZUR0pY35QE0OuQA1xeFBVVVVC1yJmYv0ol179iM0b7gAelxOPD98JL756ksuNrBk+TIJSgrW5Z6dO7FgrmC5zX99Eao9UUOk73FEQYBLF375BX179eLPdOrWFYOGDuV5Ru+/s2ULVixeLFJwTU4ULV4cFy9fQe/evTmNmUC2GjVqYOrUqTyWA57rj5grl9CgUSOMGTOGrzNsyFCc+/1XBtkmvPQSF664cuUSHOnpLFZJzKmX58xiPbSuPbqjafMWmuUomD8SLRo3FTZBMhkVW9YNbptRqFhxD5CNnn1I/374+ccfNJBN6Q4KZo88sMn0E2L8Ebi78/33YbH64fDxY8g0E2NXbAKCUSjGQ1U5VMxVWu9U1ZXm9xwChuvSuIs0UwGwSYaojqlyNweAvwtkUwwbxYyjQhFkL4ICcwbZyInKMEtNNi/VRVUVRfHc0srkAB65TYhiOJA6hEloXrJWhJPnhUqjJExXv/FT8CYwIx1l/f0xsmtnZj6THAFdl9JGif1MloM4q6s+/BC/307MGWTTxJ/FkxDYR/sCaQi1qlgBLas+Iiri2UUQQOhLeDK03Kvaozd8TwkV+CAGqqFSNs9HH4cYb3/XO5fqhkoAnwM8ZKgUGODDabybuavaS8+hF6Omv2cJfsl+U88hbKP7sMbldHT9kROYYxwHDiRK9hr3iywYkF2f3s2z+wLY1P3UuUdrl2JZywNqbsB6Yx+57ZVu3cmH8AUK+HrGnPr3Xn/vbvr6Xn43OyYb3UeBbI+FhcKWkCCriwbymYIqcisgwVNrzx2ZF5psmawXml9qsuUEsikZFBHRFzuCnsnmy+bo/QjhY4mUVgG8uYPgym6JC1sE+M5MOAf87A4EZ6ShRaVKaFOzhlaQht4nm5om0/HPOoFF27Yh1UwpowpkyzoPxViJPVkw/8Q5m0C18PRUjG3XDqUDA1g2QAQvZEDAu9+Wbfo52x0fYPbdzhlf6yM3YFd296bv03jeabECb2n2eluaU3pobvvjToE6fSDDCLLpr6WB/yyrLQrHeNozmZGgE1nPTZuNVZI1hpvBLzRey9tz6sEw1bdqfvnqX28AI+9/hnOCNp+Ulp2P+Z6bZ77/mf/eHrgTkK0wsZiJLKQD2bT1KIPsSckpGpPNG4aThcmmtJAlyJYvPII12XLCrNS5RxVMMFstzGQzFt1SI6c/21OGEO0WHJy6fZvxAw5OKZDNG31c0d8oykUgGy18SoVhpN0HCqifNnqQLV94OIMAygklpgwvYg25FGZfiKNS9Tcz60EY00VVxTgCrai6qJ7JlmmyekaldDpqegFtfc6vNxuhNlXucKlP5VZk81wYHCWitCHSlci0MzMhnMAOWdGHmGouixUZZiDV5s8RtXh7JjvLIm0w+xdNNkolpv6iTZ404/Jl2DExqhOKWUwsak0TVHOelPGnHGemXAqnLz0xETGXLqFQvkjkj8iLV+e/gvfffx+PPf4EXl30Gq5duYZ8+fOia+dOuHbtGlet3Lp1O7OsKD30hx9+wJkzZ9C0cSP8+OOPuBRzHYOGDmaQjV7nfj6NQX0Fi43df5cZ41+aiLkLXkVoWB5s2LyJRQuJfUaaWXVq18XceXMQ1b4dYq7fQFSnLhg8cgSzokSJdckWZIjYrPFuBAjjxLQXJuLjo8d5vA8cOQpLYJAH6OWtVxVYJwAlETHdu3MXXp03F06HjJKqA6JTRPEVkEpMPY78mYGHKlTEK4uXgIo3sIPlMnObdrz9FlYueR2ZGZSkYEaTJk0Y1AkKCeaHySRAg6uP8AyTxzgnTn76KSY+P44PYs8NjkbXnj0kNw746uQJjB89ipky6pA7cfIUTJ89FwWKFMaGTRvhb/PD+DGj8dnJk2jeogUmTpyIZo0aIzU1FX36D0CPvn20Sq2kKScOBQRXmPDm2nVcaZYAHX2Ulf598Y/f8OnHH/Hnm7RogbyR+QX6z7qGiqEjVnTP3v04zVeoWTgxZshwfPv1V6hcubIGsjHTy+HAhHHj8dmJEwgICsKuDz+Exc9fK6zAFVldwJG9ezFzxnS+98jnx6B1+/bcZ9TW7lGd4EhNRVpyCjJdmejV+1m8veM9VKpYBWF5QnBo/wEULFgQtWrVYvDp0KEDSE68jRIlS6Jq1arc/mPHPsKt+AQ0ak6FD0TV3F69euDCb78IFhlVn5VCl+xImiwMUNFrzpxZeGncBLaDD5Ypi0JFi/AcoEM/RduJoXjrVnwWJhs926gh0fjum69RtNgD2PzWNk4XVfRouvzlyxfx+6/nufBGRGgYjh48wLp71IaDx4/C5B+gA9mysnMJdCTnZN2KFdi4bj0CAvyx7/BBTodlsWceP0plVNvNvYiXZ9UcudN00QE1a4GgcEoXpbRzTs8gtqikWCjGWqbJwinlwUGBrCOpKYlIjQX35icYf8RujoUJq06cwIdnzuGWXwBrspGdYYdeJ/ysolHebIdxExd7g3hp2o2SeeWW4xbvK+AAkqVBYt8hGXaEWy0IMZtllWgRvKE5ZrdYkeJnQ5zDiQSHExks2Koq4vmSFxB3ohex62ivoAIIpaxmjOnUCQXSMnivYF02yapgRz2HfdxXRFw/8/SOnOa8+RSMln0m+87X7NOnkwrwXY2K2266n9jbiP29f/Oy8viGfxX08dVaozN8r6+f617KAXxW7VTX06cK81rJ6aBjaEjOIEDOn8j1s/0LP6hANkrdJPkRVV00LiiYbXze1BSt8IElMQEhZgtCAwM1NpgvEFwL+sIKu12kixLIxoWmGFTxzWTLCWTzald12mecOKCzqcLG6vXO9JPI7S6ZnCRVYuKMkmAKdgf48ZlYOUYuiwl2kwVpVisSrFb8mZaGDLNN7L1asEDc2MNpkr8rf4C1kV0uhKan4ZmHyqF19Woi0O1w8PmM+khvpbJLlzf2RXazWb+29GfYO7F//9urJevMy9IfulRhEYBUDDXP7/q2v3faw7n9vNzv5MTMbSGc3Jq0/7f9JLcNvP+5f2UP3AnIVghOBGaK4LBek9CNj5hBIBvRAwh/cpMRsu8aPk9LkI0wD5bd8Cm04UnlIe8/MTEJZlV4U2aouAsAelpi8gGUDBTLLMQnIF9+UTAoV0w2cvCS6SGZ4ROsRadySgGhhmY4newU5YvIC4ukmuofVI+U6+PBqroo5dEGBhHNXXSoELO2sM7CR1euYP6+/fiTxKyttGnmBLIpMi91kARyPLZF3balOUz6bdP7oCpggBwbmzOTnSZi41D1JHdqqUnQ7C1CdFVLO83FEqJ+JpaU0AJyIk9GOqKqVkXD8g8jzJ6OQKocR4w7yayhS9L9xUscUsjxOvnxR1i86DU0qF8P6SnJDLJVe/wJ1KxZE5ve3ICBAwdi45vrGWSj4gBxcbdh8rOy0DsBBzNmzABVvSSwNNNhwsChlC4qQLbBAwbg9A8/oWqlivjhh++4f19Z+Bo+OXkSTzdqjMpVqvAEHxI9CD989y06duyEkSNHIqpje8TGxqJj5y4YMmIEH3wIDFBzS+k6qS1JgWzzps/A/r37+PmomEGBEg94Bdm8OXGKDffHr7+if6/eLKYfEhzMVVMrPlKFq9mmp6QxwHjp8kUGGM/+dBrp6emCbWWzYs3GTShWspTmVF3+/QIG9O6NzPQU+FlteP7559GiRQsGJDds2IDvvvseScnJyJs/Hxo0aojeffvyfeiVkZKC5o0b8TM3a9UGY14Yz/Mj056Ogc/2xuXffpP9+gM7xSvXrcHbO3Yyw4v07QiA7d2tGy5euIA+z/VD3959GGRLTktFn34D0KNfHzhNVm0u6ucFzZPU5BTsevttHDx0gCuVEruR5gxVZZ01Q6TkLlu1GuUrVuB/E8Nx0ID+qPVkHTRv3RqFixfjdE960eGEwMvZk6fh0IH9jObveP99LeL55/XriOrQjvAG1GvQAFNnzuI1zULbFL2mJ3c6MGH0GJw6+RlIz2v9ho14oHQZvv66VSuxcd06dGjTGh/s3AWHKxMDogcjJvY6mrdsgXfeehsHD+zTKqRq2nQaI084wgTgEHuOQLaJL03mv02dPAmxVy6KdMVMJ349e47vGeAfhOKlHuR0UQLohgyJxqghw3juDR85ClFRUYIdxvotTrzwwgv4+ONPDUw2SnU14cWxY3Dy008QnjcS7+/eDbsseHDl0mXMnTUT33//ncYqpPWiCmbQprXqzTdR6qGHmOXIVXs96mnJ5U7puk5g944d+PTjj5lJOf7FiXJtyNRrTefDF1SQC6Nk+MhdMdkqPASqLlpQgmxCk023iTHILjTeCBr+M+4WwoKCsoJs1CbFDKb1Q/o9ZhOuky6fBNniA4KQZDVzhV0qBKFAPP6qD90z9R7Pb8Nze4+MufcX/cc5nZxsuayqR6w28azKvSRmBunlueAkcW6T1VD4wPd46dNXaMMne096d6TH1rdRIzyRvwAz2yj9itYYrYvcjL4xXUY9z/86yOZrhdxrp+U+yOarp3PrpN65Lfs3fCMryGbGnI2bcStQnCkIZBvXWWiy2ZISEWwyy3RRt5SIt+dU9o3TXiTIxumiBFrxnuPwmS5qBNnYwVDpwD46NWvwQgUB3bacvqoYbvRvUcdMyLao98QZV1QB5TRTWb1UfZ7tKjGbLcTmpr1BpeAr9riy7cKyGfcCcZ53wmYyITA9FQ+4XBjbtRMi7U6EykC3nu1AV3Hr1uYMMntb5+rsch9ku/cr8u8C2XLSFHU/SW7t132Q7d6P/v0r/t09kBuQrXG5chhUtzZyBtmApOQ0D5AtN4w0N8gWj/wREX8ZZAsODJJyTOSDZPV01B6UBWQjJhudtW/bM7ONMapDY6IE2UKDg7Qc/xxBNqpE5BAgW968orqD0vkw0lY9wDbe4UzMZLP42RAsy5KrDTPdYmads+OXYzB//15Nk00UE8j+5d7UPTtLv6l6PygbY7XcGg0Mou8LBgxt5zpTKhFO4aAJJpQC2PTVRY3312uS0HcZfHABVImJaPHlbH4YGdUREempHL1TTCe3ppNor3D3hHbQ21u3YPmSJWjSsAFCgwI1kK1502aYOX0G6tSpjd/On0fMtWt8zKAKdB27dMLQ4cM5BYYE3385c5oPGw6XBYOHDkHn7t2xc+dOvDpvHjtus2dOx0uUfucyY97CBXj0iZowWS0MBDkddrRo2hSpqcmYMGEiWrZsiY4d2jGop0A2Bx1+eBRleqJkWnCVDqkJQv38zqYtWLH0DaZr9+j1LJ4bNEgD6BQwxx1giMATCEQHJrrGuhUrsWn9mwwaL122HBUfeUQ43yaRAmVRYvRwIjU5GSc++RQf7tvLumr9nhsAJ1WJlXAtARvHjx3BogXzQdU8KU2SWGCTXngRTlcm94eaV/Sz3MMP44033oCfnx9SkpLwTJPG3NxW7Tsyc4vSFwnwJEaSn8WMqS++yFpfNH9WrlmL0g+VB6kAU/ppenIKWjZpApfTiZlzZqNevafwTMOGDLL1fW4guvftDafLAqcsYayf39R/zgw7+nTvjpjLV1D/qXqYOXs2d9vBA/sxY/pUbtfyVavxcIWKoEtQIYH169fzs89dsABP1K7JCc3iugJke2uTmGvUt2vXv8mMLyLwzZs9C3v27OF0klcWLkT1mrUEy05XhOTER8fx0rjxvLZKlS2NtRs2MKBEacytWzaHMyMDWzZuQO+evXic+kcPZrAvLE8EEm7fgp1SPjl9TwDMQ4cORuzVq6hfvz6GjRgl9RTNDJhZKOUjT7hkDlKaigCsv/38S4weMZLb7+cXgK1vv8sAqZhTLtQnlpzJhBIlSjBrjg0ssU7hwi+//IL4W7dRuEQxbHjnbdYRc7gEgPjy1Ck4uP8ALDY/HD56lMcwKSkJfXr0wo3r13gjoKINVHTjxvVYxFy8LFMSzIDVhhbt2qB/dDQCgsN4PI1MJPXMHlWHKcVUpuP+1Uh4TpvyXwXZSEy6aYUKGKhpsqnCB1JIn7UP3QwHAtluxscxyEZrRzlEzHblDwowjjdYj3RRwWSLo+pyNj9mlyltQvFsOR16vW2u2bEAs+4X7lRimWpK7FGZiuSGvITzyBqGktWb055mHBsGZ4lZLTWEHitcCP2fasBpTpTuZCXAWQNa7w2TMaf5ca/ev9cg1t20yxcAeTfX/Ld9N6dV415Xxif7d827f9q4KJDNbjIhyc8PVyw2zN6wATflWTkyLRXju0hNtsQEhFqsCCbmLxsTXWEX+WAi00NPxbIgLSMjiyYbgWwOi0WnybZKVhcN5OC3nn3AW6UOZNMzUr0xg3WnZkN3e7aXzbzuPCW3ZFF1XoJryq4qvVNOh3NRdXixN+gri3oyZWUQzmB0qXAYy0iYzAjISOdzd/f69fBkUX0BBLc2cm7nyz/JnuW2zfc/p+sBXVBPzUNxRhRrSWNkZ+m07C2nLwa5uoyvb9+fT/dn5z+hB+4UZPN3ZGWy6U2wL5DNmIGpfUcyUwWTLWeQLSuD2c1kUyBb9v0qkAAmlmXaEXc7AQUiJch2PSWFr6/PNVe/qwVLjlx6OinGOBHkH0CZnFlexu+LrVwUPiAnMk8YpZmSfo14HP3nBfAmL6pYTE4zV2az2SyCsUA6N5IJR2ywBKsZH1+Owbz9e3FTFj74e0A2b+CaeHwFKuifx4OBwZ8SDhW7/Dr0jQ8KPqpjZNn0udoGMXxc8DNZEJCWhsiMNPRv/gweyRvOpcRFAQR1SBLC2+rYpEA2Ysrs270b/fv1xa2bN0S66GOPY8KECejSoQMzqyj/+MaNm2jbMQoXr17GjHkvw2rz4/G6fPEC3t68GV99+SVirl5D9JDBDLKtXb8O61etQf16dTGw/wD06t6Dn/yV1xaias2a3E/Uts8/+wzjRo/i94h9VqxYMU4X9QDZZOVNTk0wi+IC3E+yQIRi5sXFxKArMYgyHQxMjBk/Ds1atgSlBiidGDV/9aCbpqOX6cKCl+dg366doIIPh44chZMitXxPMV48lrI4hsd8VYc0WWmT+plTC11ASnIyQoICue+pfbGXr+Lxxx7FyNHPM0Ps5MmTmDlzJi/EwYMHo0u3rvj4OIFxE3h+DB87Dq3bt2Og77VXF+D9d95Bm1YtQEDo0OjBDAysIpCtfHnByIKLq2nOmjKNGYbvfbCbK6k0bdSQ00X79h+Ann36iBRcnm9KaF/MXzYLThdIw2vaFJE2uXzlSlSsWBEH9u3DrOnTGDxasXoNHq5QATdv3EDXrl2RlpaGxk2b4oUpggVG0JpIiyM9MyDm4gX06NKFD710ranTZuD48eNYsngR92+Zhytg5dp1/B2GVCWIevzwIbw8exbSU0lFBZg5j/TE6mggCKWauuwZeG3+fNSvV4dBNmKyde3xLPffyU8/Zs03wdQRDNCvvvqCtQBJiLJMuYdFcQyKhJuB5m3bsh6gAFaFyDKJL/Na2btXq8JWu95TmD1nDt+DbFH9OnV8iu6r9c6abO9sZ+aqSilevWQxtm7ews+z84NdyBMZid27PsD8l1+GzWLFqjWrGWRTNmX1yuUMttLnqd3kHEQWLIjJM2aifJUqWcqus4YenLhK1TtTU/n94g+U5KIUqiiInmd1r1zdvwqycXXR8uU1kM3mkqk30hn0qP5GfWAycdCGgj0EsmlOo74KlwTaaM7bzRZcA7BSr8kmQTbPdP2c4AIfIJsHiK93VH3tG26HUc/OYItDYKymC2biYIOwfXf2Ug6mkheITM/AhKjOKG41I9SezmwPM5d8Vbt0zte/s0/nfL2/+ol/ihORkxP0V5/v3/a9nOeF73Xwb3vWf1J7FchGZ94EP3e6qALZOF20axcufGBJuI0wq02CbG7mlv55jAVVKMinQDYKkBNoLwLjTp8gW6pVVIxX5yfew3IC2XymIYt5o87CWRlx7nnleV4W9pUrs1MhLNUayXwTcjSCNa8vyJHF/5GSJ6KPxFlQ2WtRvTkdVfJFYlCTpshL52+7HX6yiryWzpQLkfp/ij37J83tf1Vb7oNs/6rhut/Y/0wP3BnIRgFhCgxLTWMvGSP/SZBN7V8JiUmwyHRRpS3qu/eyAdkuxcVle4ZnHSoJshFAQRXd3IVV3VWevN2cbut0ESKYiNAQQWOXZJosH9fwIbnbEWMhLT0dVptZaLnpWim0Ffxw4soVvPHxcXe6qBcmm++Imdik3Zu34biopYt6HhJ9dRY5SLSBq5di5rGIJgFG8j3lNNHnvYlQZkVUxRWV40Q/AzIdCM9IR60HSqBXnScRlpaGwEyiyKtytDp6ukwfIyZbt05RuHr5EubPm4uTJ04wyFb98cexcOFCtGndGvE3STFOUCKfHz8BLdu2ZWaXOoARYELckU4dO3B1UQWyEai1bMlSNH+mKWwmM3pKnbZXX1uIR2o8IdrvcGDYkGj8+P0PeKj8w1i5ei3/vZME2aI6d2HG3M9nTmPFipUo/kApDB0+DCbpEOvFSIWemgkbVq/G+tWrtbnxyKNVGaCq/sTjCAvLw+wdqnAqDjJuoXgac5sDeGvzJqxcspj7NnrwUHTu3k1jkGjVDSU7S7DoBETMUVA5sWiOc9t04rXM9EtLRZMGDZhRNXvOTNSt95QGqr6xdDG2b9mKhx56CDNmz2L9O0qZtdps2PzuDkTkj9SEvhfMn4dnu/fAzWvXMHTwEO6z5atXcx9SOgLpvw3o2we///obatSqyRp49GresCGndfYbMBC9evfBqS8+x9bt21G6dFkeNwIg+LBJh1H6abejS6coxMZeRaNGjTB16nROF5093Z0uWqFSRWYpHj16GBGR+fHmxg0ICQ9nRhgxG/WHYkrZeGnCeJw8/lFWMMpixuJlK1ChUhUxuZ2Z+P7b7/DWtq3MFlTXadu+PYY/P0Zq9AmmEqUtgyqJVSyP+nXrweGwI3rIUHTp0YPB1be3b8WS1xdrGnMKeOZ0Q6m3p2i9BFgOHz0a7aI6CKahZKL9du4cBvTtB5czE88++yynSzsyXWjZujWGjx7F4M7nJ06yuOWatauYIfdoterc7p9/+gFHjx5F3379EZY3Lyo/Xo1ZbGz7XMDOt9/C668u5N+XvLEUlapWZdBtxdKliMgTjvd37YTZYhUL2OnClMkv4djhIwwEN2/VEjsoRdZkwujxE9CibVtmmwrhdcHaU6nQ0f3648zPP/M8XbFqNesIKj2+ewWs6Y343YJs/SWTzY/WNhXPkFUVFWCurq9AtpCgYPj52TT+GT2ogqPU2rSbSeNMgGyrdCBbsk0WnfHQ7MyyJXn8wbiPaL/rSnjzvJXfyonOrt8P2DrJtGHSbRQppSItSr2M+47P9mh7hUifIjYbyQu0rfwImlSuiPCMVN4/FNMx107eHVYTdbfcOwxj/OWTBScAACAASURBVKuxHb7blTOsk/1I5u7d/8xdctcWZQ/p551qm+X+Dnf2SV/j46vf7tXf76yV/72fViCbXpNt9qaNuOVPuqgiXVQPsoXa/BBsI3upXAiLOH9S9WPJDBPzTOwOdNYhkC0pKZklB8gBohcBU3YLVRc1c3XRIavdTLacQLZsR8NgX1RmhxtkE9/W21f1b6VpqreRAmgTci0UXDTaS56/fP5R73juitr9dcLv6gxO2SRBzGZLx9gOHVAywJ8LkgWQBoZWIM3zepoXoVVz9Xw/13b4b57S/6l23Kv7/KfttL6gR3ZDoYL5qmDP3Q7b/aDO3fbg/e//J3vg7kA22pPcQRZqtyq8SbruOQNe7ie155LJlvWcLaqLEvZE5KOc7ulVk02fLqo2Mm8/eWOlh0xO4XYEBwe5HZtcjJqmyZY30ifA5u0yFI+KT7jNDm1QQIDOHSJNNjNrshGTbf4+YrL5I8XihwyLcPR9vbw5KoaKsfKr7g3Q6Cy5r+Fp3tWm7NaJ8MZ8UL3pbqF2fY3+btjsNTCOeO6i4iMxEaiqUb7MDEzo1AlFzGZmsxFzgQ5NrIWhnUZEBO7qbxfQs3tX+JnN2L17F1YuXyELH1THa6+9jnnz5vH4HD50CIlJSXh+wkQ0b92KASX1TOSYkS5c16iOiIm5hoFDBqNTtx4eYs+Xfv+NQSE6Di1Y+Coeq1EDLpcTyxa/jre2befPzpozF7Xr1ePCDJ0pXTQmFu06dMTo0aPxySefYOz48bDYbDh8/KMsOmvu9EwnH6Louu9s2yaeVx4Y6dBVrMQDKFSsGMLzRWLEmOfhL7VKVO/SsyTHxaFvjx6Iu/kng3Cly5Zh1lTZsuWQL28ks/pIt4m0SYi5lZicjFJlyiJv/gIeIJsaTTXiDAI6ge6dO3GxidKlHkS//s+hXLlyzMz8/NQpzJ05myOt/oEBSEolUUdg4JChiOrZ3c3Ekwc8auvP337PVUiJRrp69WqUrfAwHI5MvDLvZezdvYcd80WLl6JStUe5L1o1boKU5ET07tOP7/3Bnj2YNWcOp22/98EuSW0V7BkqM0wO+XvvvoPklEQ0a9YMBfIXwv79epBtLWuynfn5J2zdvg2tWrVBterVNVBSpECripUCNLh14zqGDngO12Nj3OlpZhNGjxvLAO7txCQseGUevv3yKyTcuqVVPKM50rFTJ0SPGC6YhRIkFWCmEDSm9Oin6tXl3wcMGoiuPXuKlNLE24i7eQusEMfFK5wYM2o0bsRew5P1nsTA6MGaQCWBbMQkCwkL1dJFr1+9ihFDhuJ67DU8/DCBwauwdetWLFv6Bg9z/sKFMXnyZDxcpizGjBnNen2BwUFY9+YGZtz27f0sbv15E9Ueq455C+YD/lTUQWjAEaD5zeen8PzIkXytYSNGclERqg47oHcfHjcCiFu2boWwsDCcPn0aa1ethMPhQLXHHseixa9j9769+OqbbzF+4ouaLpti1CqQjdJSB/V9ToJsJqxYtQoPVajswWTLhem+o4/cDcjWsFw59KxeHZH2dARI7Uli5NGLQEQGPzl9UoREKG04KCBQMhJEM81S00+PQlAqFTmElCK69pNPcfj3P3DT3w/JFiuzZPUglv5hfe8TuYcnswPZ2FQZonVuUN/NNHFXWLqjoeAP0/WJUUoOYUhGGkrbbBjVUcgLBDkzQXpwgp8hnjZH8OY+yHbng/Bf/I37INv/7+AaQbbLZivmbCSQLZhP7JFp6ZwuWi0sGLaE2wix2liTje20xrjyLNShxlT9TLdnsqMhmGySVetygexqmgTZhq5ehat+/kiw+ct0UV/Mxez0LBVLLGufCv01t1yA0TYbqx8aP6+XZNFfXaWRir1DvaO3797hG7KrdAamtHtiszUtXx6tqj2KiHQ7/81dKO0+yJbdCvlfANnEvup7PdyJBbkPst1Jb93/7P93D+QGZGv4UDlE1yFNNip4JrAFccI3gmxmJCeJwgcEsrmzA3N4SpcZdqeT5WXy5Y3gVH9vUgnezv7UfiKHmSwWhOQCZNN2EKVlSoUPFMhG1UX1h351+NdHkug4ThEtcnJZk02jnWX/kCyeKjXZ8ueNFBuQqnip+6pR242+R11NGzylUAUHEntOME3I0aINPslkwvFLV7Bg315msqVaCWQTro2eru7WmfBM11QDRRuse5PNylPzDbJ5xsYUM03DtqRVJM0s8TLG0jz/qkeq9K3gKB0x9PigId4hB4kqKRFDoX316njq4XIIT7cza0HdST9G1JuH9u7Hy3NmoWqlyli8+HUseGW+YLJVr46FixZpjlan9m0Re/0axox/AS3atGWQg0uMu5z48INdDMYsXfw6klPTNJCNUyqly0YgW69u3bjNCxYsQMHChfH666/j1MlPeewbNm6KF6dOZn066profn1w9szPyBMajvLly+NqTAwuXr6CIiVKYOPWbQyyERjiDbKkIgw0dl9/+TnWrVmLH7//Tjc3BeBjCwzAviOHpVKYFH6XGncE0l38/TdMnzwFf5w/73My81C6hJ7egtcX49Hqj3Gk15vLTWmtxMIhkO2Lkyfw4vjxcNgp1Vo6sgSCcgRVVCWla1r9bOg3cAA6dSMmnZslpxpEINvpb77HsOho/hOlFBIISQzE77/9msGCjh06YdioUZwCSYfoHh2jcO1KDCLzRaB0mTK4dOkSrsTEonzlSnhj+QoeL0o/pbRhUUWTor3CwKkXpZsKdiMQmb8wbP5+OrdcjAjrWpnNMFv9uIIssaUUGEapl3F/3sD6tWvw4/c/okiRIujUpTOqVK2qCUiOHT0KX352SluDpcuV5XlV/YkafG06tioWowBbhCG2OoCn69aFyeFEdHQ0M9n2fLgPcbf+5Gi9Shelft62fQtux8UzyPl0w6c0kI3Glfq7QuVKeKRKVezdswfLli5FUkICgkJCsXzlChR/4AF+zi0bNrIWXdGiRTB37lzMmjYdp8+egdlqxZy5c/F4rdr8ud/OnUX0wEGwp6WjYZPGmDh1Mq8h6m9aQ8kJt9Gy2TP82UaNm2LS1Cnc52tXrsTGN0kfMOs0tNisWLh4MSpVqcJzmqBDUfjA/eI5JdN5aL4MHTQYZ0+fZuBx2fKVKFP+Ia6QqtKuFQPTG5vW50LI5o2/CrKRJhuli/avXROR9kwBsvFaEexf1U66vgLZaPML9A+Av9UmpQuIQSBtv85gE+uNAzJWG1Yd/wQHfjmPW/7+XLmTLCWV6aaKsMb9QhM3lRVLxR5BtsYXj9lgy3PoQLXfqtQlYRtU+8VzW9jme94v+7vr5oL8J4FsBLgG2u2ISE1Bn2eeQdX8kV6FunMac6NTlNUF9fyLmJ2qOIebIZMjmOejIf9pxoJqxt9933vlbOY0fr7ez3lc/+qVjd/7u3vyXrXz33Gd3IBsYzp2QNWIUNji4xBqtsLPbNFYsor9Jc5unqdTFXzIdDqYDU/6oKIAD8f4kG4CMmwBuG41YziBbDZ/JPgRyEatUqdUPbggbYHUylT3E+AZBYWF3nB2L++nZ9/f0PhpOiZa1k/7Pt1nd16n/ZXO4KSFXIyChl26okBGOge+RZV2985M50QV/KL7q3eEuydeityQm5n3d68iX/bobu3UPxUkMj5Xzs95lyOgglVqsI0gnE7LLfv54dmOnJ7j7xrX3MzZ+5/53+uBvwqyaan2knSk5q2oCeBEmALZpNyJuwqwJ/NN9bib5CUKH6iMHw38NqxHjR1tMnNlbYvVhBAqfGDQMM7CjJZBfmpvut2OhIREZoCzL0ogm88DmEyFI1wxISmVmU6UpqNHA7OHkACqq3DrdjwKUIUiHcCmNdKQbsMpl2ahq0WFD/xtNgQGKsFWQWPPMJuQZDLj2B8XsUhWFyWqeoZZiK+LaBZpT4nWyVi9qE4n0UxymIgNQ1WI6ABh1MfJeVkYnApDeo+7+pF+W9Vvs553yPp5b4dUASrRRk7tDk5PR5mQEAzp0IGjaoGkTyaZb/qNng8xMCExPg7xcXEo9UAJvDrfDbK9+tprmuYVgWykkTZ6wni0at1W6KLxIciJrp2imJlFQAeNz+Tp07lyqIoK0mcItOrVozsfLAhk23/wADOi6PeGDRvihUmTGFQSLXJymtz2zZt04IIAmVp16ICRY54XOlRSsU9h3AJQEMCbSh0lYOnShd/xxalTzC66eukKrl6LRUT+fFi/iYTzuXSEYPqpecisKEKKnCCx/WNHDnM1UHp+pfWkCjAQs5JAn3UbNqJk2dIa24znl5yz4vAoxoi+T+mBBLps27IVX576HPG3iX8pXpR2XbLUg3iiVk20adeW28mApoS6tCpFpGfnBM58+60GshGTbc26dfjkhEitbNWqFcaMHQdYhVNL939l5kzs37NH3k0ccqlfqdJo337PsdHo2K49i+srUMpD+Fh+021MskbkGO6igzOtN6sfjhw/poE/elafEOOXRpDAE5ZEE1c++9PPrAVX64laaNjoaVSpWk1bpwwoMXtJgGb8ovRnGslMoEG9ulwFlKridnu2J/r06YPz537Jovuo/67biIp5Rffo3qsnBg4YhDVr1uDNdetYu41Yf5ySS/NUcoGJxUcFMGbNmok/r9+AzeaHydOnoU59Au7E89EB/OjBA5g2ZTqn3vQdMBA9ej/LdkvMCSd69ejJY1Snfj30G9Cfv0dr58vPP8f7O3bg3JkzSEpMZueGAEDS7StXoSKnt6gKp5ksFygdJA1gE/aF14aM/qsiKwQoMVhPV5DBipxtXO4/8VdBNr0mWwEZ0bKxoyLubTyc0/q4desWwoJD4Odv055XL7CunBZar8RuJph49UcnsP/0z7gVEIBkWicmm6x4K1OKdCAXFaqgflP3psCCzSm04oRT6O6XnA/lue3Duzy8G26jnFZVACE0045qxYqg59NPIyQjHf40f6gidS5fOYMxvkA2nt1aGtp9kM2zw3M7f+7t7PA9f/+u++RcWCSXE/H+x8R+IQNclC6aaLVy4YOXN27BTX/K+gCo8MHoDu0ZZPO7Ha+BbGILVcFut9yLPkisQDaHy8m6rsTopzOnCvhmACDJlviAQIxeuQIxNn8k2mz8N7dpFEFtdxqNOCuoaytGmLCtMvvCa9jy7xlwFdjXzoR8PvHOZDOSAGgXpX080J6J0PQMdG/YEDWKFkGw3c5nPiPIxn1uICbcB9n+nnG906vmBE5lvd5dWsj7INudDtH9z/8LeyC3INtAHZONzv3CVnqeT1QmJe0/ISHBsqCdJ6jm1V9wmZDhcrCGc2REXpjNVBNAvNTn6adK7dYDbHRPCuardFHP72Wl15DWucCtwHrribcFyMblLnMC2ZSjk5SYylEsBbKpbsgpLSZHkE09tPypf9DEBCp8YEMAg2xC0JRAOCq/nWKx4MSFi1j4/ge4RRUa/fyRxsLggulhBgEWQqOMBaTNVjitVmRazDARuOZwIBRAkMvFUSnWqCF3Xj6QL2dAc/oUsqmBhJ4Tw6SEpSmFkcXS5aQgkS7dIGv3M3zeuK74+7p72ZyielyIPR29WrZA6fAI/l1pzLnbT8wiclrdjisxrZYvW4p9+/bhkUcewdRppLslQK+B/Z/D9evXMWjIUDRu1pRBH+G0O/HawgU49emn8Lf5ofKjj2LEqNGw+FOlPiHsTt+PufQHhg0dwk2dMm0apxhSVcw6tZ9Ei1YtmU3jrmfrZBH7/fv24uKvvyMjIwNWqw0FihRG67ZtYAsM0qVlel9U+smvSqjr5yTNJwUCGh12NQ4KFPs/9r4D3NKqOvs932n33F6mMsPMMMDQpEoUa1QiINgQjV3s2GMXNfmTmESTaIwaxYaAgAVLAhGNwSQSVIrRKNIZhgGmlzu3n3NP/593rb2+b5/vnHPvnUaJ5zyPDjNf23vttVd59yoy6Fpdup9OjI1hbHIcVaIZQUL4MNfdi+UrD5UUUtbZahWVaeumAKDSjePhvVMTk5J2mkqlMDQ0JLcKkOTGaNFxwi/O4LOxrb/jDnz0wx+WZwheLlm2DH/25/8PZ599Np71R6drSqLwvK5XKT+Dn/zox9i0+UGUSkWh64pDD8VzX/h8JNNZMX5//rOfoTRbaJH+bbE2MsKGVO0GvuRpgwgW3V/POP1ZAkQayMF7dX08kC0mMIxG1l3RwCpbq7g4479rF99AmmawJturX/1qnHfeebj22msxOjraMp1d94MD3d0YtIMucPzxx0tNNa7Rddddh9NOO00ALhl5CMpHZvHG++/Dly76Il7z2vNx3ONOECCaDgmfJyBKinzxC19CkErguc97AZavXOGaQmi6K6PcmFrKnzUjYFSmkSauMJQ/GusAzqV3m+HQVvDpXG/Y+2v7BbIdexQuOO1JYdh4PBogGo02PhCQrZc12dj4wNGtRbo9oxTZdGIiEeCK62/AtbfeirFcF/KpjMSbCoAfpkHpfiY/VNi1NZUOnUSpa4a6RNkJ7/GbMRBwPn3R7v64/K/H9EN8JeZzCuLX+V2WEcjVqhioVPH2Pz4Pw6kUMlU9OOn8OhToUOCxSQGahGVmdaTT2II0PnHllU3dRf100Z4s00XNDmw8i1dnQ+lgf86WypiamcYwU208WUG5WgqSGAXwvou+hE21OqYzXZhNsdals8HFCNBaaNLMJZVGVezvBFh3MlNPSDZGf8KKXvPIK5JH7Q5Z4nJ2b+Vh0/128Ors6/nksdo2SsNMrSbA2nHLl+Hlpz8bjMqOovMaaRl3HPf1sOGxyamdUXco0KHA/2UKNMthrf5J/zCfSmIs043Lf/qfuGnbDpSDBHpKJTzrqHV41R+cKiVMsuUqQpDNHQJZAAfpVqloNlg6nXK2d1S32I+CtuANpTWb2yUwMTGBwb7+sJSWXBG3VuW44GPOF3Teqjw9WyoKyEZ/ndf9XgTxtTT4jj5FpVZDYbqA/oFeOZg6+CBbtYY94xPtI9ncaJvC75AUJJGOVLbLc6ZIcBZlDZIYSwBXXn8Dvnr1NWJoFFNp1FMBILXZktoZ0jpEptJYdPjhmJG0HyrHCl5xztk4amQIbMnQJRzRWKOi3aZoB9bY/T7IYEbLXEq21f1Ni+ihuwa8MJqNdSC6qmV0VSrS3SgKt3RK3oFBoQHjwDCL3LOTRSKxWnBbDZ2IwdV9tu6Z7Nckc3L0rbhoGinwKU0WJEQiilxy77KNoGluBEENbFTjipFO/IaPgPt0jncMjRspcWDBNk/8T6OrmXMsfCuRcaGBp1d0E7JYfvRmHY+mQxJk03ogrQNB/fHMZ1A1ztMDqRJRVJxflyTMWXfji9OJ3w7TO8IUUGvaYO/XiLdo3o5f2uzH+P6MR7gZv5B6cX5Wqukv7tYbGGn7JM73rUA20pMnxn70adhoJPaCOSBCvdOiw8LnHJjFveSi7fQ2t95ufxg/15Ia6amxggasRoPw6eLTwfjSj3OdC6h5tMMh+wayBeiuVHBGDGSLajP4aYZOaScC7N4zJiAbwf6Qfy1S0jspJh/SISwESWwH8JlvfRvX3HILitkuVJJpcO0gTSZkhR0/AMjl0LtipaZy0xmsFPGW5z0fhw32gdBoykXRWjbngZD3e6sf5r4/kr+clKSN1iuiK5jixALdSR7ItI1hj+/Czt87FOhQ4NFGgfYgW1ST7dT+HukuyppsfZmuMJnT01CqBmPyUzJGSiVMTs9EIJuTrXJ4kUhKNsndU9P4s899HnftHkU5k0GZHUYpVxPO/uYzclCVxPKjjsJUrSTOF8tpHNLTjQte+DwMsgSKk6lOJTcYCnEHLr4OD4/89VNAVc8zCo9AGxvJ9JYrEu1sYGQ7+TzfXB5tPNYZT4cCHQp0KDAfBdqBbPR/CLKNZ3saQLbecllAtjc/9clYzANsNm6kXSoaqiZOJDMRmcnEHyOq6Wd1d+dCkE38qZgNa92kdbwByvWagGxD/QOQagaSecbvsMZ9FFTlz8/CHWYKeQHZiEEZyGb3NQUyOPykzNCuahX5mVn09TPrE/sOss0VwWYD4fxZk23PONNFR1qmizZWKYiKoxLEYbpoKpuWxgd+dwdGqjFCocD25QBuWn8fPvHli7GrXESBp2WSNsfKPhJUD1DxpzJYdvTRmHaJg/2zJZx/1lk4ccki9JRLAlBJNIk5024SYZZai7ay/sIozhn99vfv9qaokUJjsWy+X9JcqdjB1Ne6pP/4XTgbxud1M/UZxK/NFGeceKIrC+T77xdALJZ6xgLlUYelRtCSEU/cNHGjSAA3AbtIwShibX+ABYs7iv/ZTli0iv6RTqtztPmIF93du3drqkZIzzZdp1RUqFEn9ydJ86rlRIddU+Obv/EkuDGSzAAhEQAxIbWvJ8MivFp0zF2IURnnx/kEegNN2gii+QCECPRt/prRpxX/xfkkzv/xcGTOv917WiWntJr73LU5FkKtg3/PgQPZtAlHO1CXEX27JZKtNwTZJCXJ9qkPsrkueSwvUOBzAL770//GZf9yNWaCALPJJCpSYoAHBBIKCrB+Xm83BteskXqAdJr6KhW8/Tln4ejhAXSXK0hVK2IMqAa1wwLXty/+d0f6/dUH8z4vkXx+JEgkRwlEUldwLuYIzrc/Dj7HdL7QoUCHAvtDAQPZZlJpWOOD0S7tLmqNDwxk60+l0eNAtvjBmjzQBmRjXRrtLkrHxzU/kFTVAKVEgHyQwGgd+MRXL8YNt92GfCqFEm1wV6dXDqoklD+N1ccfhwlmotRZU7iGVd05vP/F56K/VBKgimmj0a/dsZwTuwfY3p5Xvrb4Hn0SHvZZQzAfYIvi3uOWmZvjPjeS2R+O6TzboUCHAh0KHHgK7AvIxsYH8XRRiSiTpmdmz6oe0JpsUbqo4QTt/Fc+Qy+CdUUtXTTlgiYES3JBQVaTNGwyJniGfpO6j1FsuVxOG6+FNZKjTJaolABRDNWPrMk2MaGND8RF2Nd00f0B2RqfjaAc399vB7LJRFnAOwHpcsRW4ux7umF8Ah/77OewfvcuzKbSctJWoqJPMmQwYJwhVhxzDKYSCUkVHSwW8YazzsSJi0aknhlPpBhB8Uj8WkX+2DjmAikMKBAbhqjsnEVenXHimIVsFNa7igFj4be990VM1gi9tQIA5F6HDtbCQv+66vy7H3llm6QdwPdIrIf/zYWARAdijKzJZ/TR90VGpjZKiOjXeLXx674w8AGguSLJ/DfEgdWF/j1et2Qh/Ot/1x9ffD+0fXfYFCQCZw3SMnoaCGJOBPlPQUsDIQikWrKqF7HmCdVW3xcwmc5Gm2L4sr8cAL2QfTm3S7GwCNsDwYf7+o4DAbItZ0SD63QreJdX59L+e06QLV7vRDScpjAxrWqsWMaeeh0bdu7AX3/hIuzKz8qhTJl1J4OEOoZUsAN9GFi1GtVkQkoJUD+865yzccxAP/rKRWSrXo3AhlLWqtob9+++UnRvn2sHS/I9WntS7pjjIGZvv9i5v0OBDgUeOQrMDbIVpLvoqf19EslGkK0342obt5KTc4Bsi0dGYofcaoGIXE0mUEQAVpu98kc/wpU//LFELhSTWpqFBUzEaQmSOOyEEzBRqwhA11WtYHVXFz543rkYni0gV61odzlngifcAW5zT9JHjt6tviyRF7STXcaA2RUdkO3RtU6d0XQo0KHAwaPAvoJsrbqL0t+S2vzuR/BqOl9saHzQ1IjA01/qP2pGkjXeZHdR1qT2g7VCH9Xlsfjfbe4uGo1G3Ar3V8mUEl9R/0W+WS5j3G98MOEaH7QCzaL6aEC8Jls7kC0e+aWRbFG6aLv0NB9UkPHWkxLml+7KhJFsUpzV6yJnQBsdqFkAo7U6Pv6lL+Hnt9+BUjorJ2pliVYIgEwaK44+WiLfeGImINuZZ+CkRUMYKFeQrfBU6kCCbHGnp5nBLUpNTJamT0fPWwHZ+Bv8NWhVWFWdfKbO6gfEGAi/o2aA8oaXXuSdsDUU9HeRVAz00EYIDLdkTS59b9PY7NTTA/X0Swv7tQNWFvb0wu8y9Hm+yA4DEfxorYWAJ/GR7MszsqlbRIm1mmW7+5pBkFgk3cJJ1nDnQtez3ev3FlwNhbkPghFAcMX/W6Wj+t9uBxqKgAx51uXot5EHrdYwTl8R2C4yVrZfqDDcdoz9fR/J/6h5bH9AtjOPOQoXPElrsjWBbI5yPCeyxjUN6aKhwvFX3ovVlMYZbFqSwFS5jKlyCenePmzJF/Cxz3wWd23dJkBbkXqCKaTUFX09GFxzGCpUG9Ua+oqzePc55+DYwT6pgSk1PL0amqpdHQUehREKUTOcvZHAjxrW6gykQ4EOBVpQoCFdNJHCJ664oqkmWzuQLXDyq+ZqQMYtuChddBqL2LTM1b5sOAh36fjMKikhwDSA62+/A5/82iUYrValfAuBtloiJckNh590IsbqdQHnspUyVucy+NC552JRadalC/ldRuMexoG0zQ8cO9ko4/a3b4fNdYh+4EbSeVOHAh0KdCjwyFDgQIFscYTA3js1MxsD2Rrn6WsLKxHEjEe/u2iSzefmQSAizCsAewIE6SR6ckxRbfQs2+Fl1JstQba5otKkVFliP0C2WHdR674Y1gILaRW5aUrYABPjkyHIJsk4dHo9Z0ZApIAOlNaIKCQgneS+fs0P8N2f/AfyQUqKsZZSSdQyWaw49hgJVyfItqhUxuvPeDZOWjwskQrZqnbtfLh/Pii5L99WcMilLMVSQhUkSzkQbA44hI5hCycxDrLJ+ARUY3F9NpAg/eeuSdZQc0pqmbUA5FoASAsFlfaFZv4z80Wq2TjmizTal3EsdI4LuW8u8K4VABUHt/Zl/AfCZd9XkM0fL/fAvoBsrXbEfPzQjk7z8UcHZAuQTyexpyuLq35xI3628SEUk1qTba9ANiSxe8xvfODXFWyRbuRkC1M/C8UiCuUKcoMDKABy4PKpSy7F9b/+DfKpNKRDNWu09fdjaO1aVCQNv4YBRrKdYxVF1wAAIABJREFU/RwcN9CPnkpRDmRSmlvqQttVX+nvkYpkizjTjAx/PPGTv33d753nOhToUODRQYG9AdkGUxl0s1GMNVRaIMg2NTODkaGhhsZjWsNWY8y0HAKjBjSrZIIdw3ftxv/7x89i8/Q0ZpMpVBnZlghwxAknYaxelQ7kbHqwpiuDD5/3IgwV8gKyaU3h2O8xgFD5NjhHvxB77dHBQZ1RdCjQoUCHAvtPgUcTyGazoTapVIHR8bGwJ8CCQTbXEyCZSTWUK5sPrxFgr1LGxBQbBg0LphSmi4aFvB3iFrXeVkU6OV1AMhF1FzVgzsdYtLOn/kwJx7uLLniSiUAi2diFrytWk01cmrrrGupCC2sBI9aSmE0A4wB+9POb8dXvfk9OzqbTSZS6slhx3HGYYl2aeh1Ds2WJZDtl0TD6y0WkWbrNaxyw/2z38LwhHpYeKniXpmmRf3ONRiLTAq2v5v9aGQvRZlKnknXUWkWyzTd7e4/mYC8c3NxXEGS+8Txar8fn2w7M2SvDjrnpByg1uiHNcwHpyq3o7ANt7aDgOL8cSD7YFzv+QH7/0cp7ezOu/YlkY+ODt7juovOli/IwJd5dVAVRVCeBUbZRlHANNSlKmpRuQTPFIvqGhoT9iwlgCsC3r7sOl1x9rTTPoa7A4BAGV6+RCGjW2SHI9t6zz8bR/X3oq5aRLpeR9HPe94ZQB/nedny5t2D2QR5m5/UdCnQosJ8UWCjIFkyMYyid9UA2vypr4yDoJPBHOcLGB3GQrWnI4QEp6yQDxSCJGQHaRvGFb3wDv7pvPQrpDArJJI44+fHYXa3KwThrsq32QLZchfUiaQdGFoAeHDITY3/j5feT0HvxuC9/Gw4+YxHOHfthL4jaubVDgQ4FHtUU2FeQ7S1PfTJYJibrynWxHlv8EIcTZyQb0aW+np6WKZ/xWB/DohYKsjVFcrueAJlsuiX+FF+MCC/bC5DNXqKnVYF0GeLk+3q6207SB9ns+WK1jvHxcSweGXYdGqKi1q24Rier+bR8jiAbC8+1yqUV3yrM32WNiATKSWCqWsOuQhnbZvL42D99DhunJjGZyWLVySdiwhUqHSlW8Lozno1TF4+gtzSLTFn6Zbqul1HBezU52hslB5vzFxIXweiwpoYHMaUudahcJJkof8eVdEjt3+NzaRUdFYEd2lVxXw0gf1POVXMrPq+DZZzsFUi1F4veEqh067WQb8bBpfkipvyh+etn3zrQ9DsgoN8c3UdDOUQAn2BwmA3fuAhz0Xmu5dpfeth35/r+vqYI7wWbPeK3PhpANhLB0jh9kE30CQIB2YqzJfQO9Au96BSyeDfTnH529z34+Je+jF2JBCqDA+g/7EiUkoE0wyHI9p5zzsax/X2uSQ67yOkxU2IvDggOziJFGoL/tRCQ7bHjsh4cinXe2qHA/wUKzAeyXehqsgUTezCQyaEnnXHloPcNZLO081a0ExvSpeUzom3L5BSC/j5c/N3v4/vXX49CNotDTz4Ju+sJVNmxrVIVkO3CF7mabGU2vKkjOV/djkfhwvnyNA6yWe1W1oKVX1g7SP/6GJzuo3AFOkPqUKBDgUeSAvsKsmlNthqytViQk9Tej+qc+SCbZTXGazb7828FsjGQCPVqy9r17UC2dMY1PmDTxjnKB7E2p37TQLY8hocHpTFOYoKhZnP9Ao00MpCttzsnUU/xSBjpfujC2/RPVSqlSgSyhYAJC5waAQ1wcKPQZ9nGFRibZCRbVJNNh6kRV/q8f+qlRasryQRmymWMzRSQGxrAjnIFf/6Fi3DLpoew7KSTMME+rrU6hhnJdtaZOGVkSIpZM5JNQvvC3Nt4jFijGzlXoXobp/45VxUon/DzJZS1h1f8oIpQac9TG2jBYE2b9yz4+Xl2/r6CHAfq+4+kYBKby+2Zxm6gzcZXu/nOR794lNh89z/S9Dhw339kOcSXHvsSKWd0WCh/HDi67dub9hdku8BFstmJll9WIKqxwK52Gsk20NeLTCodpj+ZEqNSE6kbq4FA5Vcozkp0xsDAgOgQSmbWYGOZgQISuHt0D/7fF76AB5hSevgRKKZSCOpsfFDGu89+jjQ+6K2UkK1WowLdofbcd/m9MH0xHz9bBIorHdCgT72UWisLsG/L3HmqQ4EOBR4lFPAbH2xKJPG3V16JPblukW2LCwV88OUvxePZ+MBAtmxWGp+IFW0RaO7PqBGQTo6l/CWSLT8dpovOBbJJfV6p0ZaQCOCdPCAfGMRsAPz4ll/i09/6ltjf2xlRHATI1OuaLnqugmzdTMFviGSbL/2+XfXVdvb2QuTnfMcPvlaPxwYbU+g7rNNzmKb/KKzV+Shh484wOhToUOAxToF9Admete5IvP1pT8FS1NBVTyCoVBF4pw5RfTTNpCTk0y6SLU4+A+CIP+2ZGA/TRcPSWu4BP2PT3qGBW5pJSZCtu7tb/ADVi85aj5W4ao5ky2NoaEDKyiTGK61BNh80Y+zZ9HRegK2enpzEBfA3V/tUcXTA7g7aQpUdiuxUx2khHa17SfQuBdgYUq6RbBkJ15NILJloo3KLFlefqwZAoVzC9EwBPcNDEro+CuAfr74Gt42PY3cqJZ8cKpbxhjPOwCmLhx3IVkeqoYX43Fw/n8p++PaMGjch84T5uo0nZ01MuNAYtA7I9vAt5RyRKO0GMR9o1ioVc39An4eVGHN8bP79N/8d+zOX+d7eAdm0UQGdLyn/U5+jJttxR+OCJ56GpS5sPGDouGiZaqjUnGoTJ84H2eKRtK0LoGo0dqFQkKKk/f39EhHJpieUktQZ5URSarRtA/DxK6/E3aUqCmmCbEBvuT3IFirmpqOq+Thkf7iv8Vndz/FDodj7/YY2cv+B+37nTR0KdCjw8FNgrkg2H2QLxsbQ39Ul6aJMf1f7Ww+qQ3MxFmHlg2xsfCBdiVtMMTzwdiAbn6M83TU6hu7BQSCdlDptv96+E5f/9Ke4p1hEPpmSWpeH5bIxkE0BwPkt7/nAsPneMcf1uL07JzhmBxsmT71Df/dcB2Tbj7XoPNqhQIcCjwkK7AvIdvpR6/D2pz5Z7X42Ewu7NDsV5WbOd+8PyMaabMsWLXJvc4fQMaqym2kY+OUab05OTgrI5mdSNpRD856hn0DMiqVpmmqy3bdzlzwXr63m12ijM1IsVyWCLZ1MiIMiL3W1vOJc4EcRCIEmJzHQpyk6/HEy9n5295YufC5CjQMVGyABzM7OIpPJIBUEMWjN3ZDw0iTdKlPBV2o15GeL6OrtQyWZxFQmjR3pFP76ym9gUx2ogCCbdhc9ZdEiaXyQqbKzEUu48hcpS5uLjjd+enUQlX2breWPx5zYuXbhQly9vQFd4ptpIe9/TEiJ37NBdtbt92zBD/J09zeS7U1hJBuQrlfhmt6JHvAjdakpRqXxQR+y6ZTrjNxqcnr4QKhOnw8wnc97IBsfZWMY7cBMncA0p90AHgDwvou/hulMVp7tLZXw7rPPkUi2vnJJOqBKsw1PTzT3fzn4O8y0FefG7qvRr5VearzjILND5/UdCnQocJApQJCtFASYSaexGUn83Te+gd3ZLvlqA8g2MY7+jNZkM5DNotKaIq7ktF5lZ7FYFJlpjQ98+12akHkn+3aNhxkmo7v7BxBk0tJkhocXP777Hlx2483IpzNIV6tYncvhwy96gYtkY7pos/3dTMJ5DhMOMs3910fyN/ZRv5HYwziezqc6FOhQoEOBR4IC+wqyvU3SRRVkk0hmO9TwdMuBANmWjowIWVhDXv70ieRFpYW+Rj2J8alJpNOpsLuo9Rloet57F3VnuVrB2MQkRhhYRiBuVNJF6zo3FrF3f1LL8pyfSpMfnpkuAMkAPbms1KEJDJlp8SfBHwuf4wenpqYwNDCoSlnQP15vfZxOBS1dQ/nNmRkB2TJM21kI53DMQQLFcgl51t7p75N24TRCNgH4i69fgY1IiEM1WC61AdmaATb7dCPQ9sgBbA2kmCf950C7eh2QbSGMuPB79sZk3BswdOEj6NzZocD+U2BfQbaeahV/dPSReNOTnoyRckWULaMcqH0kbNuLZdOaYwnRJ91dOdENGt0cNT2IALloRHYYQaeRp0x9Pb2ePqGOY31JSLfTyXQaDxJk++rFmMh0STReT7kZZBMQ0DMI2jRZ3n/CzvGG1iBbO70UPz46qEPrvLxDgQ4FDjIFDGTjIfI2pCRdtAFke9nLcfJAD4LJcQymc+jOpOXQISqJ0jhAdSKi6CzpxlwoYHBwUDNJXJOrsLRFrBYwfQX+KIFGx8bQ09eHVCaN2USAnQCuvetuXHbTzdJgJl0D1uRy+NC5z99LkO0gE3UvXt/ykLuTFroXFOzc2qFAhwL/FyiwryCb1mQDug4wyGY0Zbooy44tGmaH7GaQLUxJjUWy0baenJxCJpNecHdR61/AbBnrLir6lumiURqmgmrqtLg/E0lxdKYmpwVkY+MDiQ4Qqlr6ZuOfPu5WqlQl7XPRopHQsfG/18xgCurRzeJzXV1Z5LLZsGmC3R8v6q4AXkIj4EolzMzk0T88JKlKUwjwEIA/u+wybEykpIX4wOwMXn/Wc5oi2eLjmS8d75HYIH5kh0XXtTOc2o2vVRrhIzGXzjcjCrQC0fYGhGtFywMNsv6+rdejcf8/GtdgX0G27kpFQLbXPuFJ4mxp2DhVnIuUcKdMtg8IsvHwhSCbdkRWUKndIUwEOSXkhIkKULtVayHTqHFFgNkggelMGpsSCXzkym/OD7LtQ3r3wVi7fQHfO3LhYKxE550dCjx8FIini3788sulJhtl2nAhjw++9GU4eaAXifE9GMwoyKYwGvNG7MDbGrjouJnuadkSbBRjIBuvWZMXBdwSDSnnoifrrvhzAti1Zzf6+geQTivItosg251347Kbb8RMOoNUDVjVlcOFEslWBPVAytWLe/gouP9famcfNDud+q35au/u/4g6b+hQoEOBDgUeXgrsD8i2FHXkqnWJ+vJrps1Zky0sbzB3sJPfeDOs41+rS01S1XdOLsci5xRkYyRb2kWyGT0b002jqivR4VSlEkWyCcg2US7JfRY+53/UXku1PDU1jSDFSLZu16HIlHI0SH/Q5vYUS2UJu1uySMP1FKCjKnfPN9Uu0CssPMeCdWy0kGVXJNfaVdBCRtKFnSd00kmCZ1JTLZBItqmZPAaHhySSbToRSCTbn152Ke5DCrVkEoPFPF535ln7DbLtrTI9UPdHW0gXd39ANqH3w7snO1+LUaCdsba/znC75zvg0cJYcF8AjIW9+f/WXfsDsj37mHV4y5P0RIsRDoxkY9UAq5mm8k0BMavJxnRRhnKrTnE6yCv2bzVFNRpOShAhP6s12Qb6+kKAzcA7RlZLJFsC2AjgT75yMcazc0WymVJ1SjfeaOAR+nucqw6WXPm/xb2d2XQo8NijQLuabAayvesFL8SxPVmkxscwlO12qaJ1SZNvqI8s8lUzSJhmYiAb5W9+ZhY9PT1SH9MH5ppkrrPoWUUzkQwwPjWB/oFBKQVTSmUxkcni3++9B9/+319jmiVgBGTL4sIXnSeHK7lKBemGxgfmHzTLdtUHD8/1+eRpB2R77O2bzog7FOhQ4MBSYF9ANjY+eMvTniJ2f451mF1DzLrXAVTLDwDT0zNi//f29mhplIbOZq3RCz5brtakvMzikUVIhjmifN6ljTocyaeGfZMgG7NlstlsqC9V77Qux2I0KJbLgpcxXVSwrkkHsrUluSto2g5km2uppJ1puSLhegTZ/AHKwZd1FqXzxBQhf8KJlBS47iHIxq5IDmSz74VRCO5UjV6UAYTFciUC2ep1zCSTGsl26SXYkMigHCSkJtvrztKabOwumq0wBfbAwU2PFhBjweNoG+a+vzDPgd3Mvy9vawYtdOYLBUMf66vWDoy29Y8Xbj/Y842/fz6w/PeFT22e+wqydZVKOOtxx8C6izJsXLs8mxPF6Gp1qjTCOcCePWPo6+tFNs3IDD1g8AtM81G/foI919j4QHcTn+N1Rnew6x1BNqaLvuMrF2OMNdmCAD1e4wOryWY149qt84LlbpsX7PXze5mm1Nwd+/eNYzvz7VDgsU0Bv7vo5kQan7jySox2ZcWOHpkt4ENMF+3rlnTRgRQbH6S1VIuzIhp1qKV6ajMYSlCJZMsXJV1Uuj2HFrYnb0OLJGDLUlRqWuqFzc66e3s1ki2VkuZj195+Fy795U2YSWWRqtebQDb+294eFh8s+fvY5ozO6DsU6FCgQ4GHjwL7ArI988gj8KanPxUjpRK6KjWpxRz/MVGFJcAKxVm5xMxG6i2Lpp5rhsyGrNZrmJ7KY6CfPQEs68Wr5R+L6HZegbx2Oj+DTCotQJtoRNGdcxvstaR25Z4tlNDX36PPLRRkm5yaRtJFsknxOC/Vpu13PZCNhecUGGtReM6F6lnqDt9XR1LSRbtzXQKyWWtXOW1zwJrUbnMfN6eKi10qVTA5PY3hRYukCYKBbH96yddwf5BGOUgKyPbas87A40OQjXXionDF/WXPvXaS9vKDC00jXPA4OiDbXq7Awb29Fci2UICNIzvYoNPBnX3z2xtTpJu7Ix7s+XZAtrlXvCW/ugLQ83UXPePYowRkW25dhgi0ubQlRlCIdnPv4inT7j1jGOhTB04ANlEYbgRenTTVI/rjczOFAhjK3dvbi5R1yGY5BNdVuphMYCZI4n4A7wwj2RKPKZAtBM/m2aAdkO3hlmCd73UocGApQLlaTQQSGbaJNdmk8YE6BAqyvRSn9vch8BofhO1PXNSAjSiRSKqcZBSBaxRTKJZQKBQxMNCHVKDpobyuv0aJz+etlrI0PhgdRd9AP1KZDAqJhDSUufaOO3HJLb/ETCrdFmTz62uqoe+snnlqD8cpu2C798AuSedtHQp0KNChwO8dBRYKst24dTsqyQC95TKeccTheOPTnyaRzE0gm+fwMTp6tlhGkITUSDOQzbCglsR2pQvY7ZM1nOMgm2BR7uA+/rzzKCTzhVmUqVQKCWnKECWH2jPhGNx4rfHm7Mwsevu6FfOaLmm6aEP0nfdVK+bGmmxBMoHebqJzNoy5eYnPsibb2MQElo5oC1WeiPlgWpNydP9gIFuuuwtdmayepDHSvVUf8ZgzRSRxamZG00XriEWypVBOBhiaLeF1zzkTp4yMSCRbV5UdT+uo1isaUVdLaN0JV+w1JKr7fthZrh5IbaBq1dX3iae/MunJLxAbaFh+GHkR/r0RQvFBND9lLWLmyMiR616HDOWF1ulM0TxYzygCPRnJoekCMaMmPt7QxNL7NBXLYz7XHVaLDEaFy63GX2g4OaPJCpvb9y2aMeEqiXOTSHqw1w9E7wnUOXb32ffiG8+nl9JIjUQ679rC3tJtW8M0TKvgO63IeNSNy6Utp9KoVplKYYypdAnHQckQpjdwvDqGcP09wFieYzfFOtM5dH1YZ7AhwhM1SaOLrsdQeeNPtyTzgkMEMWRfqpEs/+0iSuP7VK4HyajVsQOldb/osxxbvF6LcqPxS/wsQPdPrcZ2JJw/jy6YTq50M5rw/bofHZ/OAyMq3TjeRnpH42veH0p3l64efpvtjxV899fB1imkVegE1Nx8HB+EbKHjJ7ghaY+O7kaNaryItB1iuOfD/RlSRSWExR+EcjHmjMyVLsj6ZspjHFvSyVcXx2DXQn7S7+n7okiGUBc6eanD03GZbKAzyPXMp5PY05XFd268CTfc/6DUQOuuVnFmC5CN/BJ2mvYi0wiW7RodxWB/v5wy+R0+Q9I0/AdXnNFqgdQXKlUq6OvrC7vs2WEREknMBlpagOmi7/ryxRjr6pJyA20bH3Bc7E7qy78Y/akpdT/MB5G3lj+t1s/XJ/51+XfrwOD4jLOPy0/dj7rPyXcqT1KOF1QuNuw9kV/N+0XlZ0x+xEBOgp+6Z61reGN6bXzNbF/58t74U/WJylqdE9V0oz1h8lznGN1XDeWoWwc3zpCWHr0ieR2NztY50heNI+f8giCS+zbmiI6N6x/J/xhfsA18rRbJ95g9EadPu4hak5dN/OH2tQ+qmFySnRuuXyM/NtsYuq6U27K+Tl9F0U4mCZx+agJ1ogZXSm/P4uGaevrIaBjyG6NPZc9xDK5BimVCxOyXuL0U7Z1G+dxkPxt/OAlLXuK62N6w92pdSE3BDHXVnOmMag/afovry3brSfr49ouslQPZpthdNEjhE1dcgdGuXFiTzQfZBl13UZFDpK/tZ0fceOQvaauND2YxPMBINqnW1lrEmq509otFG7PxWDKTwmwiKZFsP7jjTlx68y+l8YFFsn34vBdjcDaPXKkMjUueXz5E/KL2QnzthIZOH8X5NswFCPkxbo+Y/WZ2V+OcfX5Se8jZTAJARraYNYEIedfJfyt7YG+Nv8+CEJoIPQ/YaPuZ8tHkl/Br0s3P239mQ6le0vtpP8i/15x/Epbj0ZHE7Y9m/6RRPzSNP1yP+Pq2Px717U/aTWrjuMh248VQFkQ+UKO9HJPTMftYaNWiu2CzP22WlupH/7o9LzrJ5EGbndJKn/vft7HTtVF7t9G+iOS/2sdRz/C4fT2fPdGa76NhO3vPbIpQ/zu/x9nnvj+k4zG573Sh5w82kiSmX7y9E8pY1wDR+Nl/3vwi2f+e/9GK7D597bDWuDqSv5FdIOto9pDjl3pV7fqIX1Q+RPvNvxYF61AONPJSI//Sv1V+ivNXfP3a8x/HFPKV+W7hvojLM6NQuxRLvd4sU/0dr/pD9b6TezH9bR2qqQvyqSQmunpx2X/+BDft2IkK0z7LZZx+1Dpc4BofWLpoxD2aYaI7PoHp6bzshZ6ebiQ5OKdvW28zsW7lGL0knT7HsWh4pCFdNDSTW74gkLI0ExMTyGUzroazf2NEuwb5LZk2kHJlM1MzGB4eVlrOBbJFUQDA1GQ+jGQ7+CCblIuTSLb9Bdm4QDNBIClAmi6qINtwsYzzz3y2RLL1V0rIlJkuylB327SNoIltLgOFjAmjDRx3QhqNIlPAcdAnet/8TO8zdeCMUBtvHFxq5RQZm6jhYaCKhVBaIUB3UunSqGQDhyBXJJgZaUIHKz7q0PgUkywC33yngg6L1Lh1ArjVpjawr51TI9X9nNK1530jx5+rXveViudoOTq0cnp8YR8EKQk9jRuBvjHVKl87cj4anUzfaA95yAGaqqwiMKmRd9oboSHg4Z4n+JdyiqHZqPOERqzlvPCHh5s2ji+OcjeOx98fvjHni+g5lW0Lp1IlbSOYOFesnu/U0wj2Qc2400UlKU5mSO9odKqADSSNOF2Vq3OqLOXdKTXf0RZ4xxldET3bG5W21+KOXMv9EcJYc5/2tzPqOAoCLLwuY7RtH0/LD5fbH3czyNa4v9T4E5DN1VZjB08q2/GuLK76xY244YGHUAoCqcVDkO0tpz0pbOWd5BjIw+5QxU//NJBtqK9fI9mcBPIjmuN60w6KDGRjTTYDvfgdWU+pyZYQkI2RbH8yD8gm60meDKLmCRZNF8qhwAOuPZCtwegLB2tGWgy0czKhFX82GFeOAAZE0FkyfdGKf2w/mhManV5FoJXP5wpoRIcUIT+3cv5aAB2WlhuF7Jt8i1bLl19xI4/7UPdcJG8MZAtlfagTIvkVph23ANka1oH6wdNHTUZcDHRpJY8aHaJGJ8acERur6W+bT7N9oHeajov0eSN32xyMP3wa+vKkndMYFSCI9neD/CS9Pb0Ufd2cBwOrHP96fB4a4G3kq8+/DfRI1MTZFz3YxmmN2y8+VeQAjfaRAw4INvD9jT/n7DhZHu5nO8hxesEO+exQq8mu8Bx0u2ZOuB4CNh4S2npG9ltcWrlDLqfvIn3arDdagWxsfEBeYiTbhS97KR7vItnagWytZKWuSwB2Y54hyDY4gIDNaFoccpuzYoc8KmuBXaPj6O9nJFsKs0FSGh8QZLvkplsww5pski6aw4fPexGGigUB2fhvpo/l0LQ5cCCkZ7NT6u8X/1AgPkNPj8tBcCSj9U67HtnzvhPvy0vl72bQxejnf9lqUcfBqZBnvEO6Zo5YSERf3P+IHO+4/G+wk/1DkRbRggZC+PrHDjjkkK7hEE5Bz1CW+cAJQTIB/XR2Le3LGOAV7jV3CKh0dfI/BrKZzdSSdu4f4/olPk7/Ove7Rbjr46of5JBeCsZ6JS0aGihFB8GiP2NlkFrZY/6YfX9Sx9e4CeL0bjpoDdcwLs+jQwBdv2Z5KPQN18zxE/mbm9zeG+oClf9xkM1fszn9uwXk2thekzE1yYLI//P3p9Ev7gv6vogdgPn+KR1S4yE5UKNAi+k9fww+yKf8HNP3FszhfO3QDonxb3QoGJPv4aF1ozwy+ejbHz6dWsmTRn1ud8SCf2J7JAyScfwb+bmN/l4rftQxqv71Qbav/+d/4cYd2xRkq1Zw+pFHwrqLZl1Ntmb5qwObdDXZ2HjTt93jdn/EJoohEWQjjrR4ZNitrx7KtPIvQt51mZQsc2Ygm5WHieSP0zfh5jX5q403WUOOIJuMYq500UcGZHODdSBbtrtLu4u2UfLhHB0oxIWlcTCdL0gkG1kiDrJVUkkMFixdlJFsJaSrAMto++HwClzZyaM7uXURS+ZwxME2caxTSdRY400MxGpDJEEkyBs3lQgsORkzr7ZRSPonpSYkfCFs47DICXI4G8XypFkQ+NhJq0QW0KAM91w8giH6voEurcC2SMg2zid+khcJhcgot/GLIneRb60R9EgN2QYLNzedL9cIg+9rMno8pRAKIB8J9xxhG48J7UbHp3m9VOnbWxuv+yCoKi8/Ii06fY07RZGQjJkLgc7TwMfQ6LFikdIV2KtzKJs3DoGqYorW0b/uIhuTgXwngtLiwlhjFQycMOVk77UxEJRUAyM66Q2FmLw8Ti/ndFvkpEWUOSHv7zNVjq3Xw4zCdteVX7kfDIRQZ8s3IkNF7Z16xiMJbN3sT663OnMLogk5AAAgAElEQVRmzERK1+il89eim6SP/s1J2RiIGDnlEb3D52Os0bzu0Q1+5J6dvJvRoiCMowcp4PGMD8LIHHlyZeNviNTwT8pouEVKWL+XVGgkkUA+lcJ4NourbiTI9oCAbOwqx3RRA9kytSpSXHMB2WqoOb6WOTrnj5FscZCtBUl0P8j/K98X8rOoVMsSyeYrar0vaAuydZeKeM85z8UxA/0S9Zxh9E7cIYkXUnURrCKTWkRbNPNnZNRyPGGkEferRfLJSbmdHOqMG+VPtJ/bgS6hsenYTvatF/nRfIgQyTcfZAtBqAZ9Rf5vBM/s/SYPKQ90n9ihQ/R+kTt+ZLIL528CfWTjNEfw+vozlBeecd4oa2POtCef/f0aj0CUk+kwGqwOnnCHRrmwmnBuyI6mj6L1aDTGDZhr0t/OFomD9M36Rj8V14uR8Wv7MTICjb9a6suQp/w5OGfPTo8b5mj7P4pgVp5XOtkvMto18i20U9wN5oy2kp++NAv/26E6jNSJnGVGiNu+iNE55qQJH4ay2neSIvllILPqB4IxLvrdi0Rvpf8j/dq4P+15XS+T5s7mc/I1br80RUS5yBaxF5MJVJCARbJ9/MorsCerkWwjMzP40CteJiBbYnwMA9ku9GYykdybJ72eM2ZNNqbYDw8OevZ3o82gQijQQxUnq0iTEGRLJVFKpbDDi2SbSqUkao0g24fOfSEWlcrIVIra+KBFJohPL+4vtRfnt8fihwKN+79R3hro4OtdX6dEa0ebhnrOgUYx+2au/dno+BtooyVvWA7HBxPiTm3E9+ZXxCODY066s2v1AEnL+9je0gMwB4o7kNnGZn6I7V3fvjFd5q+HyXc5RPG+YTLSt8cUdOL+j+y36GCC44kgyEZQwq6J4HfyzvY57VOlha5L62AFX1e2BHB9fe0yrvx5Roc8po/dd8IMizhYayvm20cK3Bh4p2B8NF7TX+bfmYSIg7z6714ksfOdjAZCc1nt5qAAW4/5/JHoemtQJV6dqmEezr73+T287pX98PdXXH/F3++DYLqWzfa18q75sZGvE4JnDVGBrezzyC8L7WY7UKeMk4g5Fykay/RoZc+ZjjH7Kpmkj6AZOxF/GxXaybNGPRYeyrnIOgW1nS8jVpX6a63sK+On1t/Xq+G+pY3mAjSM34Tulo3oRe6Gdr4HChu+QJ0ww0Y43X0gyHbz1q2SLtpTKePZRx2FtzzFHa5b4wNv/5q9z++2AtlkvLFDkQaZDTY+qGCPgGwjjibmWzhqxGJGQswLSeklEIJsbTNRIjvSxstMSo73EQXZfELE/9uQXYtk80G2uZ6jojeBHwfZpoNAGh+ENdmSAQaKJbz+zDNwyuIR9BWp4BVwqnvcr8mEUScKHsNwi4SbltcFFXWCFAGYk2vJtLwmRbxl4HoPa2io0+oUQ+wd8eu0Z5kPbJuHY1BjJkIAkgwtlverGhUxIPfpN/mvdFxN6Mk3XM0jHb/Wo/PTAXgPQyYpqBm1psXFdfPyPTVxniMOTcp7FJTUzcjwbhqBanzzesM3Ekkw15r0kjG6k8ukr3RIT9ftSnyveg0p+aZHb++6rJe3HkZvMaYtLNe7h4KgLqCSB07Ns6Zcz4Y1d2g9x2m05gvTlu7pQvF9WjXNI6F8YafBwjduTWXNkoEY0+KYMPXOnaIx1N+cl/iaCr3dSatwH+caBCgTrA6C5vVwtFZAxIWqC71dZE09kPWqOcGrNGDbZc9IcPNQBtD9ZGtuJ8ZMv2vifzH5lK943XfAOD9+i4CLzIN0paESHmHUhVZR92Glo78/yLukhy6Qpf8q+MN3yXW+w+0X+VKg/CmGELuxyTeik0XSm+/iPca7tpeU73QMHC+VbUBgze0xUUqyP9ktU4cV7Q/9u41NVbKuOdczlEfibEQh1UZvkTcORCadha+c0dV6n+tcbRlVXqmxET7Ptjwmr6pVlQfu5I/RFEIvF15vMlPFqJNH3KPJJKYZyZbJ4ru/+Dl+sXE+kM0iJxqNoXaRbI5MTX/4+oSRbHGQjYaTOA8OZJtIaNTzu770VYznck3pogPVMoIKVyVykmT9ZL9GDRpEDvPdSZf+bZntXpSX7Kekfj/FdMO4LhG6arc/k38MlQ9VlNM3IiN0BzW9Q/aCBxb735BU0mRKedhOTikfuP4sfyCykWvHtFLjU9WJIUjAlxPocPs3GkPEx75O5F7j3bYffV0i8i/BQhEJBOQvO3iirjC9atc5Ps8gEz4X4MGNk/R285A9jwAVGtkOFEwSyHUn5GJYOn1Vozxwez4QsLfRiJI1tdN+Jx9tr/AdNk6Tj7pukeFP+SlOr+1rZ2PYfjG50XDd6WiRf9S9yQikiuSKXA3XywAP0pGcIfrZRWyafBS+ckAT7QP7yTy8LpORHePuSSRR5p4J1JUzGe2XAqG+orIS+Ur5GdoHLk25Vgt1iQo8rnujLeXLR1/fGOhKDhB6WTSx4yt13N01z87hXueayraq10KQSviunkCKsrpabWiy1WyvkS8jJ8aum83Xzj4wfUR7invd+Ip7kLZUaDM6ekZ6VfnF9C6JTXpTDnDe5SAAQautqQw+fvnlArLxhsWFAj74skaQrTuTCfW1gFTx1O7wUEJl94JBtljUMUXCzt1jGBgYkBo6hSDAdoJsd96Nr990s5cumsOFLzoXQ4U8umpVsZX5rPCl2OPNtlZoJ4XykvSIynW0sq8l68I5t63sZ6GngbMt7DVJlRX968ZnTj5lY6BjNHst2mMKboksabCDNHVebWvaKsqPwjehXDXb25XHocyTLN86RW2or3zZzj1ufoLaD2p/h/YFR0E7p+qAYrFPVF7p/tNxtrIfRH5KUCa/EclEWSv3Dq6XzSP0h5ydI9/w/R2zL5xty4j6aphRUkOakLYECOgBqJhePMT05FWaeyKMsqHPo4Lf7uH+ietJ2WMt9Aft4TJ1R4NPpOsRldGhPah2XfN66X4RHSi2qe520oo8Y/KqYR+7hLaW9rOjlU9vvoOZNMwI8O1nrpfpF9rY9Lf0625h6xWRFT4txOawdFSRN1UwUkf8Z+GbyH4WLEvkt/O53Jr7/ozxTYPv5yKQI/nfbFeKfnABEspXqsOMr/z1MLtUqR/ZlXw/38H9K/rDgWC0u43/5Tr3h3ARJycWj8yTNgP/DK97/oz4wEbGmt5j42jwpeP+vGAGakdUEzVUqfOrCo437vMID/D1h8kamyfnIWaEHEKqjSn2kYskVYtK7US1rzjO1vrc9H2EGehBf8hXThyYPySwndQ30zGQcj4dhIDOvvJthtDfYofqFMvE5HDFT6/HzVu3S+NJgmynr1uHt7l0UYtk8206/4BcQTag35Uri+yjyD4LDRgTaYB0FyXItmR4xMlih4nYIdcCQbaw9nP8IzH7kGvGdFGOd9HQsJZZaI5kazQqnfzFxFQeqVQSPblcVGy66YON/8B5sCbb+OSkTFKMm9hJQ+yAMXwBnSlJF81pd1FzskPfOrwzAlx0rFpLIt8iku1Pv3Yp7k8mJV20f7aIN5x1pnQXZX4wmZJCrJpMyTv4dwIMaRrzDP2sB8IcfFYcbFFINWTpdGoLDFGcpWQKFQOOqnVkRADQYazLJignEyiL450UpZgSB1876tl1Bbh4OphAoloBFYq2N4eMoco5OGOfY6SBnBGnAxKKWQkClHidRrAYEBVkucmdQKGLyGg+MUjo4KGOTLkqkXw0vPjvJfcdQcnrNWQc0mxpYJVUSoCfeiLt5lEJ52Hj5Dj4P/44Rip4dhChcChTIbCWnTiBgYyBc80454iiohIkJNqFApMbO8XnxWnQdBIi4mWmcZKeNF5lvSrRegTQeThAhAIhnIejBdfD6E3hxeuyHloUIaK3U+KpekXmYqeuAn6lkig6I8HWI13RtCsBEgmSJVJhTYl0vaZ8xU5cHF8AVMg3Ts2QX9KuyyLnyn8n3yktGXEUX49A+MqfR5qpohTKrBdHIyJQepM3BfTkdZuHAwR4nUa7OfXpekXGKaqvDuG7kjjUCnoJ/wt/6XqUgrqsiaxH3e0hx9vkPc6zRPDKrbk/DxoCNLZ0f+lqKu86vnEOZjWlvG/GtOxTx/8+39n1oFYWvmakasj/7IKWSIUKVOZR0T0o70gCJSppOd3UeTKd3PYHeZP0NCXMeZBO3Kf2DdKxTIPYyYpUrSLrka3ROOQ3gnAf85t8lmuSccBCwz6X/UMlr+tBeUSlaPuDIFlQVcWaZuSqGC51oVORhoTMQ6MNjK+4n8ibJo/q9SRjNZCmsVMtI+0AOrteS6REuTOKi/TmXPgTeZOE8L/yldbWIb1NHhUpN9MZOdGayGbwzzf8DDff/6DwokWyWXfRbBjJ1qw87aRII9lc44N2OihWQ8yvyWbpor5+NZBtMhHggTkaH/RWStJqXPlYQU7lY+ieIk1kz6se0L1QQ4ZOYaWi0dLkP97n9qPKR5WRXH86D9xHlHsVnn46MFvlghr/tv5FVw+La8O1SwuwRInB8SVQTKmMbbcfWYdOxphIivOf5H5xoIjob0bLOCeEcsT4mOvLH78h+sbV/hHecHKFTkI5UVc+pfwMyKOUz5TT0X6UcYre5XYjDesiV4Kq6kTKDd1v/KLKFfKxyWDZjy6qh7zeIFcom2S/OhnqdEVW9pvubdPtvr5Kyn6mjNTIKzpxNJYr7jCEa2DrIfLPfaNI+SjzoLxIgJGZYrA6WpFOeiCiOs/obbqA86TcEDnPwxq5Rw8JSAsZo7MPqKtVpzbaByIfk0nRX0m3n7JS6pLOLGUfaeHSKU2Oe/aB2DE8BKDcSJh8jeRjxFca/UqDX+SXAwpY/66SUvlJTvT1KkEu4X9eMyeGepl2iNMVHCf5v2E9uL9qZbFzyFch39GZo5PE6yL/qk4GK8AgfEXZJwcdVWSsezH1aqDRq6JX64HYYuQrjlHoLTwTtw+Uf/kt4TvyZ1JlAX/yfq6Jak03B+4D5W/TV9xjphO5P+w6+T9jdqfYBwRVyRNKS9NHtOdIVz47lc5gc5DE315xJca6uyhAMFJgumgbkM2ryaac2eiQ8V+idFGNZIs7GZYmauJXgWa1HTnP3bvG0Dc4gHQ6hXwyKSDbtXcpyCaND2rAqlwXLnzRC6QJGUE27hmxc2TFkqr7a86upPajTmtnB3n2HO1rq4UkPEHequohs/GV2YRiH5D/PH1ldhAPGRIV8gP1cpQuyzXnPSprdE2Nr6J9rnYpaWLyirKfulvta7XHzJYyu9R0u8qBKEUxW1ObzWyUkuM78qiBDL49R/0ifkKgLX44h1Siii4hc6XBfhB/p+bkasx+MPuZfgBttFRFdRztB66HynatyUgrnPaB7Q/KAbF9aedTGiYSSFdJb91j4geILCA9NbLf1x9S8SqpgQ0lZkZodVXnd0W2FmWB+QEKpJdV7sb8MlsP0qKrqvaclryJ28+0a+tIlCtICUBI/ZZAmTogqWCk2kEOfHK+n/EN+V/1eUX4jpHO4icEAdgjMZFMhXJAdJDYvnqYZXan8RX9GdpiKruDyJ4LdH9wPQT4cb5EyDeUeXWA/grLb0iQBQEAobWzbcn3XBnqGVf7mroh1FFOXpHvqD/MN1QdQn9GIw/F7nCymzJXbJtkWmWi43+xr5lGKDJL+T+0nyo1ZB2PisXt/OTIn6Fcdnyn+JXIXdEvgeqg0A9wfjL5NtSD5CuxbThX1Q+q4yif03KYSFvD7GuL9DT7uk496GS++QnkXfJ/OA9nl6h/6PkB1B9J8q4ievSpaJ+nKur7qewnbyhIbH4y7UB+U2wO55e10h+kdS2VUn/f2U/UHymhtwJvsj/EBxWE3vnJkf1k8sjWQ/1o3aM+LdRf9/a5s5/M9lHbxO1jZ1fQdsknExjLdSvItn2H8DAxlz9aEMimuigOspntHseD/L/zv9uBbG3dBneB3MCabOmuDLq7uhaEeRkoSJBt2tVkWxDIpqB6gImp6RBkk/OLduiYN3reMlupYnJyUsL1JOpmH0E2U/LNIJt+UB0wHasVbB0YGpSvWSTbh79yMR7MZARgIsj2yj98Op6yYgX6qmU5ud+8cye2T06IQKTRt6ivD4ctXaogAmkwW8BdmzeL8qN4YR+nk448XBSsKtckbt24ETMV5rHT8Kth3YqVGM51awWzBPDg6G7s2DMmhhM39uL+XqxZukycVs5hrFTAPQ9tlusUrNl6DSesWycgGX8UHrffvxF5GiU8fa1XcfghK7C4m7nKanQ9tHsXto5PiJHIk+7FfT04nN/gqWk9gYnSLO568CFRYBQW3NgnrztC5iHCIwjwu/vvx0y1IgqI81+3fAWGWXRQTlM4j1Fs2zMucW5UfCO9vVi7nPOg0qpjqlzB3Q88JJubP27ak49aJ8qP3ygmAtx5/wbkKTSdI7Fm+XIs6+kVHqHQ2bxrNzaN75H1oMOyqLcbRyxbrsozSGBytoQ7H3oIFVfogQb2yUcfGa4H53H7Aw9gulRSQVqr4rCly7C4b0CMaBpzW8ZGsXV0TIQZ6beoOyf0pAPHeU5WSrjzgQcbvnHCEYcj53Y5v3HXgw9iokxaKUi3ZtkSLOnpV0MkALbtGcOm0T3iLJKPh7u7cdSKlTIe8tV0tYzbNz4Q8hXX48TDD0eXO0WSb2zahMlSUYwjPrd2yWIsHRiQ9aXg2zo+js27doXzGO7K4siVh4ZgyHSthjs2bBDeJ19lanUcf/hadDsjjTS856FNGC8VhS7k/1VLl2JZf6/Qiry9Y3wcG3fvFj7mGgzlcli3cqUYsVzDfLWK2+6/X/iKRpk/D9KW/37Hgw/KPMhXVMyrlyzC0oEh5U2ux8QENu3aiWoiJUbbYCaNdYeuUoc6SGCmXsVt6zeEfMVvHHf4Yehzwp37477NmzBWIK1oXJaxaslSrOgfEuOIY98xPoEHdu4Sg5vrwVSaYw89VAx6gg2Feg23klYhQFzB8WvXoscpQtL7ns1bMVEouDUFVg8PY9kQ56GngFunJvDQjh1uTWtgTZx1q1eJcUf6T6OO2++7X+Yhe7BSxbFr16AvSfesJsp7w5bNGC3MgrVP0jXgkJEhHDrIeej+2Dk5jo3bd8qa08lkOtCxq1eJUUV6U5n9Zv16RysCJDUcu2Y1+tIKmHEe67dtxdh0QRQxeenQkSGsWDTinMg6tk9P44FtnIc2RuhPpeQdPuj/m3vuFTCH/J+tVnDs2rUyD36DzsD923dge2EGM+kUptJZ3LplM27dsk3kU65clnTRZpDNnL92kWx7D7Ll83mUq1XEQbZQOSYTIMgmjQ9cd1FGf/aWZvHOM87C8YuG0VMsCh3Wb9mKPYW88CwNuNWLF2Hp4KCsP0+st09O4sGdO0IjcCCbxtGHrhb5yF8ewO333SfyXOUjhI97Hc+VkynhY64/f9QlKxcvxkopQq7O7K6pCdy/bYfoCtK6P5PCsatWy9oRVCuijl9tuEeAOhaOprF8/GGHoSet95O/7926FXvyMxICRmP90JFhLB8eEieB0mnn9DQ27uDpY1IKx/ankjiK61/RE3rK8d/dcw+KBAMTdWSrNRxz2GoMpBmPoCDvfZu3OD7WA59DhkewcniRyBXSftf0JDZs535UHuxLJ3Hc6jWh3q2kEvj13XfrwVIiKXLjcauVj1XvBtiwbRtGp6dlLxCoWD28CIeMDKtzQVrNzGDDtq0KLqGKwWQaRx+2JtQV3G+/vXe9rIfI8UpV5tGfSYtxXA1SeGDrVuycnhFniOvB/b5mZJGrPhpgND+N9Vu3geOl09OTTAm9NXqEIEEC/7tev0HhRCP22NUr0ZdlhBH1UQIbd+3E7olJZx9U5RuHLlrs7IMEducL2LBli+h5Ssy+IIVjDz8MXU6P8t23rr9PnTGnj9atWomhTE7lXxBg4/Zt2DE17QBiYNlgP9YsWhyux55CAfdu2SpgH8eVSyZxAufhIjTkGxs2YNal/ZLfjl65EoO5bokSoIzduGMHdk3qepDXlvX3hXYO98ee2Vms37wp3B+0kI6jLeUiEbgev7tvA2Zd0hP1KvXZolxO1pcg3QM7d2DHOGnF9QCWDPRhzZIl4TzGi0XcvWlzKOe7kMBJhx8uQBx/lL2/vX8DZmiTICmHeOtWHIKR7t7wsOT+XTuxc2JC9B/DP2Qey5YKX3GeE8Ui7n1osxwGUlLl6jWceMS6hm/csXEjpitqN/G5I1YegqFcj9g0JdSwddcoNk9MqL4C7bU+rF3i7M4EMD47i7sf2qzAKZ3aeh0nr1snMoM2xWQmi59ufADfvvFGTOToENSxaHYWH3qp1mRLjI9iINuNMJLNb3zQpibX3oJs8UwNA9lYk60QKMh21a9+je/97rYQZFueSuIv/pg12YpiH7KG7K0b1oeHiaTVCYcfhpzjIe7/e7ZsUb2bCMQxP3TRMJb0D0rmAPlq69QkNu3ciTL3VwKg3F23arWA9tS7lNhmP6jtq/qqV+xYOt7AfVs2Y89sUeyNoFr15K4Cr9vH9+DBnbtD3u7LZsV+oGznPqdt/rv7NgqAROYXG2X1avSmMyIrKHfv2bINY4U8iw7KoYjJK7MJt01P4cHtlLvKVwOpDI5as0r2B/lkFgn87t57RZYoeFWTefTQzuUBWpDCfVu2YvdM3oG7dbEfVg0TMFWAgvpj/bbtEsnO/dOTTuO4NdQfaj/w3f97770N9sNxh61Bb0r1B9fgvu3bsHt6WiLZKc9WDg+J3DU/QfTHth1iz5j9cPRhuh78iY1yz92gvjM/4eg1q0R/mI6ibN/l5sH9sXxoAKuGF4uu4Gsoryh3LZukJ5XE8Yetln0i0Z4I8Jv77pe1tfU4dtUq9LmGeiJ3d+zA7qkpZ0vVcMjgEFYupo7iYXtS9KDoD6ef+4MEjj18rRya8huc3613mx2UkOCLdatWYTCrTfu45g9s34EdU5MaVFCrYenQEFYt0m9wTffkTe5qpkkumcAJa9fKvfzxHbTnqHPtoHzdyhUY6qL0VN7csGM7dk7SutSoq0MGB3DoksWig8jPuwp53Ld5ayR3A+DYtYeL/pD1SCZw+/oNKEh0k8or0R+ch7MZHtxBmTgloCHXfPHAANYuXYI0r9droNylD8vDV/6yiQROXnu47o+6k7v33YcigT37xspDMcSmLWwJxoPOnU7uyt6vYUlvHw6jf8nDIucn3/fQFuX/OtCFGo4/Uv1L9ZOTuG3D/WLLmx48YsVKjDBIiLI/UcemXbuxbYLroQd61B9rly0T/8r85Hs2bxEAiw3RyE/099P07wVkS+J39PflUFNpceQhSzHcq421OI+Hdu/E9rEJ9eerNSzt68XqQ5aJ7CYANlmaxT0PbhL+J29zH5+07kjx9/kN8uydG+/HZFl9Xh6irj1kGYa71S+jTbF5dDe2jI0L/xPOG+npET+Z8yDvTpaLuPPBh0LeJYB8yrp1eoDI9UgkcPsDD4ncYqAD7asjltNP7lXbJwFs3rNH/GTyP7+7tLsbhx2ivrj4yaUy7tr4oJQG4D6njj3p6KMF1JwNAozlunDRtdfid5PTcg9BtqeuWoX3nP5MqcXc5R1+Kdfozw7WiT/xkLe/u1t0YDuQLf7swQbZOL6mw/o4yDZR1u6i8UFbuKmLXBWQjadSRPV8kC0EvWKRA0IgniSWCbJNSeE5+Q4dgBgRW32fgohhfoxky2VV4EpUpnu2VSFgG2s7kO29F30R23p6xFgZKs7iJU88Dec+7jgMKGiMH/7kOvz3b24NQYY/OOEEvPQ5Z4mA4niotL74zW+owoAa0R97z3skeoRGdTmVxt98/gsYnc3L5Kms3nDei8WYJ4hAIfmD/7oe//0/vwwdoyceeyxecs458g5+Y8PO7fji5Zdjlid57GyXAP78fe8X51UAgCDApy76ojgN/FFwvfq8F+GUtUdIqCwj6X50/fX4z//5H9kcqWodpxx3DF55zjm66YIkHty1E5+77OsirPkNAnl/84H3C/DCH0+FPvmVL2H75JScSnCjvO5F5+L4tUfIPCg8/u1nN+C/br5FNihpcepRx+Clz3uezEO+MTqKf/raJdJBkL/uWhUfu/BC5CjsCb4GSXz2q18VUIUbm0b0K174Apy67ijhEY7hul/cgOtuvEXmQZDh+HVH4NUveL4qT9n4Y/jUVy9GlV0G5TQc+JsPvR9ZJ8x5OvbpSy7GltFRjU6s1fDy552DU445VoQ1AbCf3HQjrvvZLxREQB0nrF6D81/yknA9tk2M4x++/GUUk2lRprlqGX/5gQ/KuvCUhif+X7j0UmwcHZOtn6mVZT1PO/Zx8j0KpZ/ecgt+eMPPnRNJMGUt3nDeS0TIcVzbxsbwqYsvDvmKgvYv3vsecTbtdPefvn65OLtM72JEzMvOeg5OO+EEEXLkq+t/+Uv88KfXyzuoXI9btQqve+lLw3nsmp7B3110ERhpwV+uWsFH/+TdYoSKoA1S+NLll+O+HTtEWfPk6Nwzz8CTTzxeFQZSuOFXv8I1/3W9zEOA15WH4oKXv8w5ssDozAw+8YWLUEkpraig/+yd7wy/wX130Te/ifu2blNDo1rBC08/HU895ZRQKd3w2//F1f/+EwEG6ISsW74cb37Vq4T/qZT2lEr46898RpSSGpcVfPCd78CSXI/wTSER4JJvfxv3bt6ikcy1Cp7/7NPxjFNOVaUUADf/9lZ8T76hCvzw5cvwjle9RqKwyLuTpRL+8rOfBaOE+A2eWn7kbe/AcHeXRETwtObi73xXgWpJha7j+c94Bp5+6qnCm+TXm+64Dd//0Y9DBX3Y4sV4x/mvRbZWUuVaBT726U8L6MnIJa75e9/6FhzS0y/pnozAuOw73xFQUvZxuYZznvkMPOsPTlVwNpnCL2+/Hd/98Y9R5B5FAqsWjeBPXvdaPSlmV2XU8NFPfqrBSH7/m9+EFUODTnkGuOSf/xl3btgYGkxnPeVJOHtE7GEAACAASURBVP0pT1YnMgB+ddfduOoHP0AxkRLQ+NDhQbznjW+UtZPQaKbh/93fopjKyLwylRLefcGbsWqA8l738ZXXXI3/Wb8e05k0plIZ5FatxH1jk3IS2FOp4uzjj8Ub/+AJ2vhAIqG08YGvaE32t0sXtUMfS7n2n1VdFEBAtloZA719LgVZDR1N3wtQSgUCst01W8QHvn4lJrq6BDgaKJfxvnOegycuW4Z+Z4x+5dtX4d6HNoUOzPOf+Uw89dTHS/QTHZhf3Ppb/Mu/Xxc632uXLME7zj8fmYry8US1KutPR5/r311P4r1vuQDL+vqEblz/S6+6Sg4R+Enux7Of8Uyc/sQnyPpTBnP9v/Nv/yY8Rrm8evESvOu154frP1Wr4M/+8R/lZJogG3nsAxe8WUAVbg7Kja99//sCvtNJIh+f8/Sn4hmnPVHewXncfOft+O61PxL5yL2yZtEivOP1r5f9KE5rEOAv/v7vURBwmCBrWdb/0P4BOQUtJ9O4/Hvfw2/vf0BpxW6yT3sqnv2kJ4uTRFnz67vuwjf+9VpUUzRU61gxMoT3v/FNSDoeKySAj37y7ySagUtFffXe179e7iPAyflfcfU1uHX9veqU1uo468mn4cynPR3pSkUcJzqLV159tegjOqErBwfwvgsuEPkhjlgyjT/920+g4Jw9Rta87XWvxdrFix2tUvjWNdfgV/feK3ueEVXPPO0JOOcPn+4OOoDbNmzAZd//vsguAh0EZD54wVvVPkgkZZwf/dSnkHeVTegQvOM1r8bqZUvEySW9v/HDH+JXt92GOtvG12t4xqmPx3Of9SxZO/LwbQ8+gEuv+o4ekNWBxT3deP/b3oZuF/VHWn3s0/+AmZqeYqerJbzt/PNxxNLloV793o9+hJvvuCPUq097/Cl4wbOeKcY16XfnAw/g0u9+V+Qf5Qrl3kfe/k6J9BLnOxXgz//x05gsMz4xKWN788tfjiMOXalRtskUvvfjf8PNt97mQM86nnbSSXjhGWcILci7d25+CJd+66rQ2RtOp/Ghd/+Js3MSYh98/HOfxXipHNoHb3rlK3DMCn6DOi+Fq6+7Dr/47a0iR1JV4Eknn4gXPfuPnOEfYP3mLfjyt66S6A3+eEDw1+99j/AEfzwY+Kt/+jzGZwvhoc+bXvLHAiLrwVKAq//zP/Dz//21gGyENZ/8uGNx3nOeE8pH6rKvXHGl2AccV18igY994AOyz/mjQ/GJz38Ou+TQR/Xqa158Ho4/bK3TRwGu/a//wPX/87/C/wRcTj32OLziuc9z9gFEX1505TcEIBbdnajjr973AYm2oW4YDwJ85LKv4/5KGaPZnAJ1jGR7xStwcm+PgGyDXT3IpdMKwLvSInEZ6YlcjWSbLWFmNt8QydbukNt/F/f5jl17wENu+gwGsn3pJ/+B/9i0WdJFCbKMFIu46E2vxyJGrtbqmMwX8Nef+6zoRO4XyoqPvOPtGMxlZZ8zIuSL3/om1m/aInuQjtwLnvUsPOXxp6gNkkzh57/9Da6+7ifiAHO9Dlu6BG89/3zhK+p2HiL+FWUi7T1G5laq+MDb34alPWo/UF/Rfrj7oU3CV9TnZz/rGWI/mA3/y9/dJnq3zMOPBLB66VK86zXUu2rPTZXL+Mt//IzITEkPrtVw4VvegiX9vQpOJZP4yne+E9kP1Rqe94dPwzOf+CR5B/nu5ttvw3d/+CMwY4Tsu2bRErz9dTaPBCbrdfzl338yBKc4j/e/7a1YTv1BPyCRxJX//M+4lYeeYj/XcObTn4oznnRaaM/96s478e0f/jCUmTxgee8b3yB0pz4tBMBH5Bsa6Uy7k9dpPwiQlwjw9WuuwW0iE9XuPONJT8Szn/ZUObyg/fDre+/FN6+5RiLdCVSsGBjAu9/8ZolcpN4rp9P46Cc+IfqOCiJdK+Odb3wD1jDVSnyqpMjd/7lnvdqltRr+8LQn4LlP/0M9CEoAt65fjyuu/lcBNcn7S/r7cOEFb3E2itq2F/7dJ+U69Tnf8a7XnI/Vy5aKjuI8rvzXH+A3d96pdme1jtOfcCqe88xnhevBb1B/iP1cq2N5Tw8+8Pa3i98i+9zpwRmXhsj9/9bzX4Mjli1TeZVM4apr/xW/vPOecD2efuof4PnPfEYor+64fyO+9v3vhevB4IgL3/ZW8cs0CjOFP/2HTyPvgjro+731la/AEYdQtqu8uurf/x03/+42see4Hn948ol43umny/7iety5aRMu+da3w8jB4a6c2M/s7khbl/rj45/5DMZKFYm0on6k3D36kBVuHmn8y3X/hpt+e7v6hgBOO/lEvPiPzlBwKkjg3gcfwleu+rbIK/IuD6r+/F3vdlkWjI4P8LHPfU4OKAxwfNMfv1QOoSVCOEjin3+ictfAqaedeCJedNZZoUy8d+t2fPmKK0VW8DeQTOKj73mPRsQCKCST+PvPf14O9wQ4qlbx+pe9FMevXhPqjx/850/w01//RsbMNX/C447Dy597jshgSsmN23fgC1deIbKCa0gA+6/f/z6RGfyRrz7+xS9gN1MZGZleq+P8F5+Lx62lbFe/7Nrrf4r//uWvQkD+CccehZec/TyJUCfnEBT90uX6Df56UcNfvP8D6HZ+MvfFP3zxi9jKwz3a17UqXvWic3HSEUeK3UGw8Mc33ICf3PwrkSvkCYJ057/gheL7kL4MuvnspZeFtij19d9+6EMS5SgHoQjwD1+9GNsmJpzMq+HVz3s+Tj7qqNAv+/GNP8d//OImWTvqxscfvhavPPe8UOZtHt2Dz3zta3LYyl9XuYK/+vCFEgFM+bEVwEe/+jU8mE6jGCQlXfQPli7Fhec8pwXIRsqo0vZBNta06+Mhmwey+TpL/7sxE7MdyBbHkfzSCfJNF8mW7Yq6i3KPtSqxwK+a/yHRpnOBbI3BaX4LVWBKQLY0urqyDTVZokk2Fu6zvOpSpSKRbIuk04IV/GtGIuMKnqQK00W70hLO3O5n4JqRmLUkZvOzouQphNkxjjXZPnrJpXggpWHcQ4UC3v+SF+O0oUEsdkszVa7KCSuFEY3ewVwXhlM0I3WxGVOwZWoqNAwZybaitwdcdv7ocG6dzsspgKa1VLCstw/dkvOtYbQUXuPFgryD3+AJASMQ+A5u3ek6sGN60jk1QBdPPPr70OPGWACwY2oGs2HKagVLenvRLwaxjnGiXMVooaCATK2K/mwGSzJpuc5vcHxbpqYFLKDBRUNiRV+vnAyKwuA3ZgrICxqvINuy7l70JgOJ3uP1yWodu/PTLny0hsF0l4ApfAfXjpEaBOkskk3m0dcLnrlwJQkRjuYLYISVnWYs7unBAOnS8I28nFTzpIHzWOTmwW+QFtump2U8PImm8lzZ3wPCwPwG12NHvoACT9cF9OQYlJa8TlpwHqOzM5LORFoNpzMYZIioWy+Oc/vUJMqJtGwwhgsfMtAn15Un6hjN5zHFcG+eRPAUubu7YR6c486ZKOppgPNIp4WWnAfXbDP5yq0HjbKV/X0N67FrdhYz1ZrUVGPq2fLeHuGrhnlwPYK0RBMMBEmMdHcJLThPmcfklBgJfIYnbcv7++W6rfnoTAGT7mSCYyBf9dKYpUIhb1Zr2FGY0TUnX2W6sDibkXnwG7o/CJ5oihuNgxX9ffINW9MdsyVMVcpywsJ3LO3OCV/ZN/h9Ki0LAx9MpjCUy4b0ngSwc3IyVEpUKkv6+tHv1pR8x1PoaUYWShpyFcPdOQwGBO2Ud2fqjNDJa+psvYbeVBpLu7qE3jaPTZOTSkuXknWooxXnwQihXZxHVU+8yFdLenrQE0DewX0+Ua9hdCYvIDSFMyOUGCVJ3iPfTKKO7bLmeprHk6sl/f1ynd/gPMaKJYxXnJNZTyhfJaP1yNeBbTM8UVRadgcpLOvOyXrwx3dsFVppOgfXlPucER2kBdd0Z7GEKTqyLkV+cXcX+pJJeYesudCK49ROnj2JhDj2xv/cg+SrWQIgTC2rVLGcDQLcwQ15Yk+pjNFyCVPpFCbSWVxz08347/X3iWxhuujzTj4Brz35FFG2knogabdWBkDnEgfZBvv7kUlp1F+srEKDmjCdxvlP5/MSLTHQ19MQiS33BEz5JsgGSRd911cvxXg6IzU6+8uz+JtXvgrH5bow5MbC9Z8pV7WeR70Gyq7eQKObuf6TtRp2E9Rz60+ajuS6vPVXucL15497ZVl/v9CV+5N0HSuVMV4qOfnIKNtu9Lv1l29Uqtg5mw/XvyeZxtJcl7f+NWyinHeF6rk2Kwd0z9t+3MX1L1uEbB2Le3LCq7b+U+R1T1fY+vMdphPJxzyt5C9LJ4d7QSSy7rfR4izGi2q0k1Y6j6Tsec5julbH9pl8GOnLw6tlOeVjcgHl+KaJSVTTKUlLJ9izsk/lvO3H3cWy8rFEX9WwONeLvmQi3I9TtTp25mcEOOJIZT/mcqH8I5/umJ5Gwa0HQeTl/QPhfuQYxopl7CmXZM/TSB7O5TBIYNDRYqYObJ+e0oijWh3diQBLe3QeXGWZh6evaOSq3o329O5yBRNFjdShfTDSnUVvMiXjJC3oXDOqwtJLcvU6FveS3vqjnN85xXkwPVfTu+h0cj+SVuSryVIFY8Wi6tVaFSNdPTIPW3POY9vUpAPyasglAizr6WmYx7ZCHgWpm6dy5RAn50kLrul4uYqJUkkitTiP4a4u9KaT4TymZJxTqksYiZAAllCnebKLUYOUYWYfUHebXKFsmixXZR6MvKbhP9TVheG0ynmzQbZMzWiaDA3/RB0re7rF1jL7YWt+BrMS5ZEUp30ZaUmbx8m/sXJV7DXuY1mPrgz6Pd1Ne23nzBRKfCJRQ66q0W5zzWNJXx96nYPKeYi95uxOi6xekk7L/pBMDNSxbWraRYirXl3Z1xvuj92Mii1X8WeXXoJRRmokEliUz+Ojr3wVTuzJaSTbvCBb3H7fe5DNZK1E2e7aHYJsBOJ3IYFr7rwLl998i+iBbBVYm83gUy//YxzqskIoK7ZOT4nekUNRRpEJX6m+4v6h3J0ol8R+UL0byatQ7k7PoOoiwrnPKXc1/oG0jNkPzr4mX5EClAOj+VnkCby7lKeRnm6xH4y31X6gXOXe18P2ZV0qd0M7aFJtGEkXrVZh9gPfwXnuYnFs0bsaLbokp7K9vf5IYSSXlX0ufoKzS2lrif1QqWEx/QRnE3Ie44UixgVc1KwC2kH9zg7iO8x+MN1P+4H2mPkB89kPMg+nPzTjhTpK7QezgyivdnFNXWqt2UHmM82gjh0TTn8ECZkHI4rMDpqtU5YURX+YbGcmiK2HyDzKKxdhrPscWJ7rFlqazNs8NR1G/XE9CEaSJyiXS6iLXzZZLIW+xkhXFwbSageJjhK+UfuZByjMt6G8MlqRN2kHFbzMHfE13HrwOuXuqGSjaDop5dWQJ68ou2mvUX9Q1nQFqj8kldLJ7i3T9FU0zZj64xDxA9Rn4r4ZZXmm2XyoP4a60hhMZ0LbVuUubduUgJiMMlvSqzLR/DIeyOe9b5jcNVoyKpf+pda/q2GwqxsjKdXnHIP4ZU62c9dlgwCHdPt+ch1bZ/ISZWb7/JD+fhmDvYNyd2x2Vmx0lbtd6Hf6g+tBfc5AE/EvqWuBUA9yn5OWu2dmRJ8ToCSwRD1ocpfrQbkr+sPVPBzoymJRWpuyqJ9Mf0b1B21f8sLKXtWDth7UHyX6fs4mWErb2Pn7ZdQxWa1KhKL5+4OZjPjJZtuIvqaf7NKlu+qVkDeVtznPfMN6mF9mOmqqWscOgokOTKefvDij+oO04mH7ds7DRQTTvj6U5VY8329nfhYzLjKUabPLexS3sPWYqFXFnuVBR6JaEz95OJsOe9TKPCamUGKABaoN/iXlyGYAX/jxv+O/t23DbCqFnnIFZxx9NC548mkHFGRrqN09R7rowwKyjQxpcNi2qSmNZPMQNgGtHHIlkQFBAoV8EclUAllJA2n/o4K3H5md6TksON3fSzXmED9XiNEHx+wZKRzq/jI1M41MJiP/S8ZDFNw9VshYi0tqhFOxXEapUEJPf5+kvMxk09iMBP7y8suxQdDIJIZm8/jwy1+BJ/b1CMhmfWlEwbtNxH+jgDMHjxuPisWVo5FneF0L9kYK1sbPfzPAR8J53fNkfAszlHpR7h2cktQfcO/iM/Hr/DbHaAXRuRa8xza+Pc97hN7u3TZOjoHvoJCRJg7uuo2T1zk2Xrf/5j18P79jBqw9b5gz58Br5nDYGFvRiuOK04I0tHnwOsfAd/B/fAev83+mOPm8AVRGb389Wn2DYzNa23qT1nOth9HK5iH1prz14r/zeeMbfx6KiEfrxXuN3roeygXxb8Tn4a+58SbXS1MTlQ5GK9vGrcbJNYvPQ4DvFu+wediaStFX9x1bc1sPkwf+PERsePvD1pSKy8Zg62F85c/T1nQu/jdacK4GLMX3h71b6qG4b9t68Ru2x2z/cJyt9oftH5+vbI/5+8NoYbS2NW+/z5UHWq0X38/38GfzMIed/8br5F9/HnyPrWmcb3w5YTLN9rFPS1tzvlfqa8TkEdfdFHT8G3HeNXkkwCONLwDfvuUW/OiOe1BKJdFVLuOck4/H6055PJZwHaXGniuU7povaLK+gpGE1Hbv3o0BgkWZjBaDFaY3jjFNEmkpe26mkEelUpF0Ub/wvnYI0VokBrK98yuXYCKTFZBtoDSLT57/GhyTyYDxeWZ4tJKP/vpLvQyPx+Jyw2SsrW9cDxjtOb24fOQzXHv+z9clrfh4PhnM6+3kuMnHueZhfGiyzXg5LoP5Dp+PTSb43+C/tZJ/vuyy68rnNOm0xp3J4Fb7sZ0c96EFk6GtxtBOX3GutpcMELQ9H5d/5oBLBIzbp63sA9PRpttJM95va2460a7H+cp0r/GNvx5xGWt6lQ5O3Ebx7QNf/rWS8zYPW1M6+aaj283D9kcr/rdxmow1/jd6+/rI+J/3GPBq11vxjdEyzhO+PuI9cVq14ivj3bnsA389/DXjf5uM9eW4zcNsLV6zd/j2nIE+owDWA/jAl7+CHbkuSakmyPaRV70KJ/XkgLExKe3ASDappSp7Ri2F0AaPdUtulS7K++c/0NAakKOje9A30B9Gsu0C8G/r1+PiG36G6UxG0sqPzOXwdy99CdZ4drLqIya7KUhv62m8Sb7ybVvf7rT9YXLT1tN0oun2+P4w3ezbQcabtk/tHb49N5/90E7uxvmO37U92kp/cNzt7DnTQSlphqH3mZ1jcqLVODkP0837az+00h8+78btB19exeVqfJ5m28Z1qek52z+ca9wPMPs4bs+ZXOaf/J/Z8PYN/pvxne1Rf58zSZWJvzaPuA1u+sPsLf+6+RomBwxAs3mYTdDKfm4lr/xx8rrvz3Ac5rcZX8V17UL9S46T8zCZ6K+57yfH9xj/3koPtpPLPr1tTVvJXd9P9veHrbnvO8bXw+wSkwP7u49NXvl6jv9Nepkvb98weWU6yB8n7+d6tdLnvq/h2/G+/miFKcT9tnb2VRxTMH1v+8PGSbrz34yvOI9W/G/7mGtHAG4TgC//109x3QMPIu9AtjOPOxoXnHaa2P1MF+W8GCBiP2siQx3VmC7abO+30ktC/0oVYxOTWLZokWuy4Rr5hV9p/A/znxnJxiAvbbzpZ1L6FqM+639b6h4yoGBmBiNDDmTbOjkp720HslEZSw2AQgmpdIC0CwEVeliXLW+c/Df7ibHIlJJ8Hn09xJAVZNNAyahLZ8M0WTRXam5BnsuxnhlPn113Dv/9QuoYdTlWAnvl2TKy3TkxJqYzKezO5fBXV1yJ+123jJHZAj768pfhif19ssjmhKvSopPHVDELWtQ/jaFthgaumZvDofhCVJ0Ovdv6SZlSFAOURVmlkGD0Hek4J//TxbRv+IahgTdGNzO8TMCZcWvXxZC2QUvrenVWfbdUGFx+WufA74lqzpONgXfQsfHBEpmDdDCLwDkTynzelEb4DitU6wwqdZiUXv+fvasAk6PK1qdlejyZKA6LLJ4EggTWcLddWFxCEtwDwd1Z3JbgENzdd7EEW3YXWBYP7pDMZHx6enq63/efc0/VrdtVLRHIY1Pv20emq+rW1SP/Ma4DY+7bgrq0I/c5r4T5ls1c5Tuinbv3tQ/BQyGjtgUifk6qnvPCaB8UiLDHivd0nPZ865zpuz7p0DHy7mVRUtfTfkb3o6yGrIc73zqX+g1v3ZHw1OxdPddSMchfG3xVyzz7Kx9UjLQSjX9f+oA+SZVXWQ/eqSa/grv/7fvah7BxmCrzyDEr4K5VmQsdF+xe2Ig93zoHun+V+SvyoCTRDid014tBJe8bkovKnm98Wdv3C6P758feV8J0cMZMRSAzefpM2FzjN97/pmoc9reOQ+dK95N/TmXPgr4iDMkbpx9Qb/aNv7dteqSsIWrv2v3U82GPM2o+lV5pAQiliX25fuqOJ9htfMrLL9MjH0xni1ZNNkNbrT6Kxo5egy1aCrLp/uLKwGZuFCyb0TyT4MkGz2odtw+06S8yAmHUQisAsokn2wD2YAxceSTftzzZALJVI4UsMch24V570SrVKfZkU+9PqdpqqrJZe0jpo9J6fEdrMXN1K0NvbDqtlcx8Fh7c55hPqS4bpI+2gUAVQn/tgvtQ1kbeZyGQQ0z8/SH9NLTazJmyDZs+2vwqayQ7d59qW94+NudL6by7j30aK3RJ+aZZxYIzrzwFc60cVumbzjcXDjJ3ZS0KaaiVgCLkGwBwkWhf8g2yPGMmV+lFGH3Tfsg8eYzXa1+FYV0PmRP/zCulw3PlrIfyK7xXjMbqvrPPvIzP38O6Z8NoJOZK5SCVH/A+wsBs+gm5Bl7EyisUMNF9Y9NHe1/puvE4jHxi8/bgyfbXw6at3r4x/F+NkUpjbX7A37b2v7Zjf0f7VyBjmPOhaxUmP4Sth01DVQ6x95XKGHyWzdbRM6r7xp9H2Y8A2T4hoomTJ9P3dfXs5Tikp5tO2mNPGoEUBwDZ4MmWkpQYoshwoJyBsnxKKPK1JNxPp9PUnU5TUxPCA2Uvq/yNvmt/fHoj0S8YD4rTDIC3MVcXTRC87Z6e/jFdM3UqdVWlOMxuhdpqunDnnWkphMAaHqv0zKdFsudi7C0iOehsyu3RPKlTFZD5dJ7s/eHKa0qPdM31tPrVy4Ue6lrpuF25FNUZWUZBBVKcZWt/KO/2aQ3WTSmTzJ4t59v8gyucG0BH9rD0UP23bWO7jKGQ3ujet+fB02fmgvwQpLsiyyh/QXimrc/oPVd21Z57fYQKaMneSkukCqS/JmHyMdqy5WdxvpCZ0z2r/Efe99dCTob5H9/y51vWXHYfTpK/Z8LlUm1Velycf9jrKTtIeLTNP7SNIC0y8jdPoFZU9geqc8VyqeH3ygfsfefKc0wGLEUJfVHDg80b9PzIuknPmScbfQB91f2va+vK166Oi34pHXDprqsHu3RX5TquLmoZOb01NXOrfVB+x+O35Cs8j7Zt/qH8Wk6sTI59P4q2i64v9ME956on4Fs2/7HlM3u9SvEPr4Kq6rCGHisQqD3XftjnRykHnx/TX+HVIjsF5Vn3DAblVTXCY37gBfoNQLa/P0tPfvkV84P6XJY2W2Vl2nfMGFooIieb9Ed4CkA2P1wUcxkEy6ytquyIT3Y6m+MCBsOHFtYEUMcs7wWLeoJeCMhWTbXI3eilK/MldPs95Qt4L5MRkG3QoEGSnsHOyWZPssI+yjQRLppMJqm2toarofCuCVyFH2drGMIfOgrDRfVVj2mb5PX6PSiOs2bNorq6WqpJIUQ1CAR67ysl8IghcelxN1wUSOrJU8STDdVCBvd0eyAbPNmgOGGiICDiNEBAt4UtnUQ5nJgdWVb7GSgcvPhGaFaCoBvAY+DOzKnioz876l9Rz0F9R/unhNj+RFA4FdXQLynvH26nW/ynWjyVufnz7gM2OIKqPNptCJHzFdEwIVmVJCHEhUdFDrbPdNzx6ly5a4XnlPnr+/puWD/c+bLXTL9hC7l2m/Z9LaBtj8Vez1LfFqbkz6cKWUFCoCWp/V91rDZTU4Jq7zsPtPA8noJzHt5X+dUU4Tb73/eYsveEfT6YUVhgHpeKNgKNflWZtN2Gu4f9OUM/hHn6AlP43nP3sn5Px+/vf5kdd+/pPOh6qNBjC9nST2lJMsAYjyvzcR80Ldy/OkYfIgjSG72v/XXpkY5Pz6cKcjJXMk96fmWEvnAazib8GSu1R8PPsbyvQoCOS8Fu/N1OMXYbv+nFqfT49E+56lxNro82WmkF2nXUajQ4k+HcIXFU1LKonoQl+MIu+AkUOP6e2dy8fvjDuGaoRzX4iwAPcQbY+nN9XK0aj6pgyUJ4XEC2zqpq+iKfp5PuvIPaUzUGZOuhi8buTSunqhhkg0KoYKr6Mdn0Uc+brg36Gff65c+z0jZdHZ3XKFruzru9vmH7Q9sP41clv2FAbluB0p4X2x86duV9+o5PI6N5hX2e9Ly577vfdmm7za90P/rtSkXdsPNe/DzadMfn77bS6q+q8Myw86j8EHtGxxFG/4rxf6V9NtUu97yWLyP4QIbMlr9mthwUHKOvk9n8xqVvLt8sxv/9+RJ5K0p+UNoWLV8E51v3RZh8EHbGwtbDVk5khoL0z94PNr+y1919xv7b7of7faYnRgkEjwGABZANOYe/bahlkG1wd5pO3nNPGolCCK2zTE42Sa7t8wefT9jfVhrKIFtvmgYNahIvAOshJbW2cZ53gKmoPrMZ1UUbWWdAKDk82Z4ynmwA2eDJtnxdNV208860pAWy2WdVzqk/r2Hyc5T8IGvin0OW7c3fUeup+1lpQdR62PfxDZUdwmRGVx7z6YzuGZEfXHon50JSkMh6+3tYxxXFP2yaqeermD4j58HWZ8qTH8LmSfdm2N625We7j2HvFDsbUc/rOdPzHXaGVF5z59sdSxQvnhN5zacDvoHb7aO9Xv44feVrQAAAIABJREFU/fUI27th+mUYHXNpls5xKX7u8jlXH9J+urzYX49C/hE1DsYDTDRcOfJRGL9XOsHOOmxAkt0dtqauvqJzYsv5eoZtemSfY91vxebT11eEMinN8Mcoq+jJTc482OfB3v++jOfvAtVHwvi98nPd/1G8RccU5OXS97Czo/0DmMf94/6jUrR4skHuV5BNPNkytPmqq5QBsknqgCDIFl34wEal2DnMgGwLmcKb4AJsVDT4Vc4r/CO7Q99XkK22ttrTF+z59NZD3/dqEpQA2eyPINcGOmkXPkgmE1SPnA9W8QJPuIgsfOAjibxwxoPAJQx2IQP1WFCQrdYoRfZGU+YOMM62EOFdu/ABe9IlEvSFBbIR8jx1d9EJu+xM6w4cIGFKASuRAgg225Wvw/rHd83EmLz+/uJ4/xLLgt7nuTUHR4idbG9xig8KqHzfUcrs+WJiZu0mFoBMThw5zHnOXaOWNTmU0oLg0mJz4G8gdNdjsdZMGo9EXX/P68lwSt/SZ1R4po1B65ynaFtMnFcrMA/+qrr9sOdJRlC4HjpeWDp5HoOYkSekeBs5ZLzufDtNiHBm2kf4mNsP7YMtsro99Rw8UQrerJV93uTfxkvFAqYCRMPaW14f2DNUKtGoQGavt+4zKX5utyaClQs+6WronaC/IwAuv40wTzj3G5HPOOfHPtsa9i0bVvax9FO+rgBZ1P7lPpj9j/UK7H/jjgwial/aT7Hui9XcDn3350Pe0jXXNkrNRan33Xbc9oVGcC13OWfeGfL9AmU9lW0q3Ob5DfMnXPBD910xesPP+IS+gF649Caw900FSbZGGWZ709Rp9OhHH1E6WU2pbC9tudpIGrfmWjQMOULy/VI6nE17WGlOnOctFdjrrLZWamhooCpT/IJ5SljuAUNrxNs5Tj3Ie5Tro4a6ep4/hNfYaREYZEsmmVcccd31DLJhPwzO9NGFe+5FK9dIuCigN3ja2Xvdo6+Wd7fHsEPOs3tOdH3DaI97JuVZuezzGEbHw868/X7kPlaNSL9heIXfT3+fcR+s+cc/bYGW+8nt+SKbZJGxObfQMXes3jjNLY/DOIRe+UoBvzIN5s25x/5hz3jHoGOvlXfWzAxLEw79jODPhevhz1Ngrl3659LxCH5Wznn1lClrL7Il1sxZgL5avFnnPmxvuvPljjOPM+vwtWL8O4q+uXJO1H5w14v5hMX/w+7zKloHzJ0HWeXgCRR5T+4E90UQxBHPDyMLeWYobztH0k9eT64sb4wEZj1c+dhbd683CJHOc0Va9WSzQbamzm46ZuedadX6Okq1zqKGVA2lMHiT4JzBKSs1izdC6xxn+rPU19fHxcfUi1H7G+CNnHfSB9jwTHtHF9U21LM3Um9VFYfeP/H+ezTl1dfYkw0gG3uy7SKebDByQwb39l7I+RKe58MQQsMNpfH4k5w3eNLIghm5UOmAfsO778gHHr2QV1Umc9fDpVWRdNvQTdlXkvhA+gcRxQcuWYbn3E9y2TKlrk24fOzvMXv/+uczKA8U29+zIz94tMbIWzZZtuXZMPlbZRjUDkBBKR43y3q+BOHRCWu9CrUAX0BhndXMZXBmivMXT48wfL0cea1Axjeenno2/PkMys12v8La0ImA5Cb72983+q7KYzY98+8J8xan1KC+IvvC0lSi9FhL3guje7bsHZxnc/4cOlqMf3D7jrztr4fZF2ZXKJ+300MVe9/rW4i+4fKgMP3Slm18PcQCY1RmsXRpma/gOVZjsyt/F9A7o8t5a+nQKz1fdvsACgHa4b++EceSEI0nZ9i+U+rga+4sIXmQvi+RGR2AaZbBEmxZ16TqYtAPRe8MXUa4LPIAIk3M1caTzQbZ9hkzxip4pnvT6mkcXsExrgkAT7aGOins40Y0+hKn5HgXI1Cc0tkse6QtNGw4Y09iLPI0yIBxTOiuX4sgWHhTzmEBTbHnwIwZ+BOiMOHJxny23VQXLXhbCT27G8a5QigqBbkgW9h79gbJ9OWorbODhg428akhHRWmI8ojOBvjlHnjyYbEj9XwZNP4PeeLeSlnLAKTJFKEBS7d00sDTOGDjnicY4JPvfk2+sRUkxna00Mn7L4rrdPY4IFsstEM+GXa9SdWmaOlCFgcxQ2dtTeBDT55W98IO76wEmSGOic6Wluokd9UmDDz5k2L30+7T+77hZtUGvDm0gPuCvslm1GJSGHYods/+dtfp8K+iCArYCEqyPljKphHw138fkrZdO174X4MCl22ohH9jt2KGb+JS/ZlN1eskjkp/NVvyx2L/RUogTom6WMQBJI5kVkXa5wDznooiFQJgpAZbM+sl1E2/TUIt2NFCanBPtskWAVaAB7M3Yt+P/p++PkqXFcdj1FsXHRVwVz/AMkewew5TMcVAHQv2mcB/7b3LbfhrYlRwCL74As1hedYOxg8Z/4ZkP4GlLzAJgvf39oq9pXsWelj1Fj9aTIM1GtA92Vw/PYcyb/lBXsKUD0MWi3+DycczBZ0eMpLL9MjH35I3ckUh4tuvdoo2nsNCRdFdU4UP4DRBftdbFZS1RC9R1U5zcmWQgVGVvBseLtwp2D8eKKrq5tyOYSLSn5QfU/0wxgXk2mLEYNsh117PbVVI79RjprSvXTRXmNpFQtkw2xynjg+twmzRsawYXWh+JkXfhN23v31C54xl1/47UftwSCf0H3lnW+rr+H0Iuw8GqHfpcVGQZJzZs6nP5BQemCPU8YWFGTC+unu1SBN8vervSEVfLbnK/wsRp/D4JoIffMvv9/2eZUSx4Vnp3DcZr6sdBtRtKLYnirc/cF1sI0m2g7vCfDdQAqBwnWwHEW9satRQowh/nz4ffT3t7/3/H3v0zmfD1lGfEvOKQRNbJ7o8svCdQnz7cBTDihjZCB/fVQ28ccXTcPlLY0VkL+E4rryVil5rHBvuT4v8BIQkK2FiD42nmzf1Uu4KAp7HbvLrjRqQD3FZzXTwGQNVXPRI8tIYwHn0nEf6MB69mb7OIclQDY7dUQxWVd3DZSiuoZ6TmWgINtT771HN70GkA2FDwCy1RaAbDJXYsgOm2cFy+31Du47y+gUKp8XrjfTK4d3++tlQDoHnLXPGdNNi855/2QvB5fv+t+X6TdKoSPP2cZRm54W7Es9FlHGeot3MnzljSOczobJ5sXkh9K0KFx/cOmUR4uMZ4gaYSLpmaMjKO/StYzao6VpqsrPqoNE+XkVpydR9EjGiW8Umjt1DsL4cNQ8BHlS4VMuTS5Fu4p9x51TPBs1Hn8sCogUyif+u76+Uvj9qP0jcnG0HqMtldJf+w2FtvlPUObxZX2fB9hSmegUSieCGmBgTW25KCLVVtnrgyIF+imT7sHXP4PysPRf5CKf1vk+zcKlRNIuXOPwfR7Fz1QekDq/pgiYCRdFdemnvvqac7LVZXppixGr0jgF2fr7xciizj1mfhi0i0nhTYBsiGzkKBSXZlsgvI4eI0pn+6i1tZ0WGjrMC3jld80CKijvzTvCnFGFmPIMztXUICebn5k/6tTzxCJcG0YlC2Rj8LgskA1eCK0oQlBFDTWlSqj6xwTjQOI5uPoNG4RAG3TEX+ywA83oMktZSQkXrZdw0aBHjbUZNGErADYeZ5wH2dOdpsamgVyet9OAbKfcfAu71XPOClRf2nUXWntgIyt3nFzYAHW8EUNAtkoEJV007x1mxL4Hmn3fVi6ilAq3PQVcCucwXnBQ7IPjEnKbKdkEm5XXgNLjgD6OUFFIHLDVhfgI0wgXwvUbYcI2f8IW/Mw3g3MXTcTl8dLgZRjz8Oc1CLJBYQo8r8H2xdA1a5Hs+Q8ySF/okfGFHWdLkfMs6+ZYeQqvEZRBLAxQGhSEbPYge8W+dF/ZIFtw3/rt2++xYsEeItpeEJT290ehEqvthAkX7ny5fwPI8feq8QrQfG7q8SWb3KM/wml8kDLsfNhji9of8rsAYPJvKAbB9XDPZ+E5VquQ0kV33oLzWWB6CdnfTGYNCKjOJepgbVuhguvuCAfW+Q5TQFzhTS2nmA97jMzEjGdgZ8wH2eDJ1pWoYpBt29Gr09jVV+fcDNW5fq7GBpduHoeC70w/xQb1Y/NMGsRJtZGQVPaTD+oYYc5jokapicU5TwI8ORobG/33dI9wdVGitlhcqos6INvFe42lVWtS1GQ82fzwUGHpsi8tJaYI3dL1kW0ZPE+BuQsRxArPkS5UKaHf3ZfB522hQ/ql+zJoxPGU3JgEPPC+DzqyyXp4IR8yvjBwV+bB22jmHwrKyFth59umF+79AtAk4MmigLXpkTVGv81w+maDfzw2TQbruRIElVaPfuv4HCU9mg5Egar+aY3i5/6R1THI2jFdNTelGz7w6rWqSp/DR7z7EUam/nyWPXDsMO0wfgO8nWfd83YrruTbSprskyDIphvHk1E8OdCfJ/lXKSW/OMjmtxHklf76ce8C50UOgHhcaYRGsfNl91j5SXAUvtLkK0sCssHvGuGin8H79qrJBJAN1SIHp9N04h570si6aqLWFhpSUyeFD7w5ceikQ2tAZxEqCll68MAmIiuHpe8poB4DYhRR2Qi9nTmzmXO5JaqS1GPCRZ/+aDpdO21aSZAt4GnjLqeznnoW/DMRXE/93aab8pvxpHVA7UJ5Qzrg8vUw+Z53giePyInzwz3tLGTWfjZGFpc/2/tWebl+U+QkA/56dCUI5vnfFfmk8IqgV+bBcuUHmxYV6gCF5y9SnjM8BEYtOT4Csip9lzUwHvxFQVHzvgtiRfLj4H7x+bEvdwXH5T9fKAP5/DzMSB5Gjzw+acmxxfWR4Eq68jv0JZ4nSw4NeBh7cqEvZ4aNQ7/inp8gbbeNYoVOKLJmhfKNtqH6idB3ea6QL5pzxJGftg5ZGf9w1yN4PvDlQqcG7o/yygjQv5CXBo0DYfqejjdMBiil73j3TVSL5Xhs5q9Q//J4ZGDrmPUyv7n4iv9oIe0o1Bl9WdFzUoLh2QHZrn32OXriiy89kA3hon8eOYKG9Kapuq+f8Redm6QxXPdj/uMxymT6GGRLcHVfP/0KZ3zknLAqH0iOatUIwAuRk23QgIHMLXU0NkjH3NXoy1pIE8119fQwwMbnB2lsuDqr6htG57Onx4BsiJ7s7e6luro69tAtC2TDwGe1+SAbHxxHOQ+h4jzJArJ10LBBCLTxN23Y8zzBRUA2TaYd9S1+34BsXT1pLiEOl+zOWIJjgk+2QLZh6TQdv/NONGZgIyt3dkWPqL65hyP4XClhTp72hd3ynnf7Yh/CcGLsgBjeIQofVSmCHqIjBBqKIiKcXNcBi8K+Vap9l9jbHy/WnjtaTxYp+GDUOoSDQVHKUeHsll7fMGWpoN+uhbXUelr3K5lvT1iNar/MhSr1WKn7xc6ec4A8ghxkIpVZHu2cgZE0KaCA+EKWLYDY8+firbba7N8z7ThgaXEag7vOvioxoX6waDgIY+d8CZwtZzLsMQX2rbNf7O4wbTAhSZBxO2KSm+GWl1+hhz/4gHoSKQ4X3Wb11Wj8GmswHU7l+ikJgTOUyMcpF4vRjJZmAdkQLup6Pjn9yWl4bSxOXZ3dlM2LJ5uEmBqB1PCNTDxG7QZkO9SAbJjvgb29pCDbQCIuF89MOqSPpehp2XRijg9KyZNkHghXtkp/vgz6FjJHwt+DYXth+y7KZlHAb8JALKtBd9/iVpjSpEJ2+LhtkMPxHHdeCEJkhXvEbT8gNHPnpPNR+6jUuqhq71ulC8Nyrc8UGuQiQKli61FsPkvR1IL5KEJPQkmC+3wJZS2oTFnrWjZfLbbv/fa0r5FKVsQe5bWPoC3u+AtBtmsYZINheUh3D52w5+40qg7VRVtoSK2AbKLz+mc+lIbhkXiCenp6qKc3wwqKZPE1ILXjOQFghNPLGK8DAKIzmlsMyJbwCh88M/1jupoLHxT3ZCu+zsXl20LQvTgdLAApihgYQvmjC04WgJXyVtT5QX9tEMTeNwwyaV45i1cFzq87PHf/W/s6lKbMofzg9temXfieG/5ZfDX8u5GKvNNAJF2KOM/R+kr4C/7zQfDCHYfKUWEhh6H7Jqp/JehQOfNXCIQF5zUcyC+nZd/pQePuI/lUiIFQvlBCPzXTzOYDY1iNPj++0cz1DCw2B2HrEbWPCo+Xz+HDQWV9w4wTxgfl6WHykBdZJNEQxdssXCPvHW/eymwjhMmovB6gLxphZYGQnkE7lPb55wT/Qk629hBPNs3JNl4LH+RyVGW8PGWbCFDMsxiPUVtbO8v74slW6OlsG3p5HFr4qD9P7e3tNGjwQCliZfagpkPz6BXC900yLQGpY/xebXUNpVIpz3kkmIPUz5Ki34fmguqiPV1pGjgQ2kKuNMjGnYgRtbZ3zV64aLafOjo6aIgB2YDshTE2j1ibf3DiuVlt7MlWXZUSRDAnSayjLl7eeILDRQGyNQ0eREBCOwzIdsqUm+mTPEKO4oRwUa4uWiHIFv310koHz6VHRF0LSnnHvBKQbXYObQFRmW2iX2o+okGGcsh9KSXEbePnBtlKrUWk8vUTgGzFQBNvHktpd+bBUqBVmc0UPeSagy74UHlgaYDBWnFJxU6fB6BZIbuR7uERwII/j8oEi4NszOiM5baoEqvJEcOSczC98S0vHkOxw2gizncpsMCl1zp/rlKgjAvMB1WGALIhXPTRDyRcVEG2cSZc1AbZkNeBk9dKahFTOS5BP8ycQUObmjipdimQTccBfuKCbPCWU8EC69mb8EG2Q665jtqN17YNssGTDb7cUSBbObSr8JlC5bzQY3H2Wi79VjTIFgwfdFuKOG+W8BYGFpQ6/6XuF4zHES7L3bd+O8WFfjn7aDXCQ1wlaEuQtvvoCqTzHmTT865AXXjuOxUWXaFe6YVr2S9POpFIBdu4FsUPoow6pUC3UvKJq0RHK8kVGiMdua3QOyj8PIT1x/YsZDrvDGp2QDZ43x4x+Vr6tq7OA9lO3GsPGlVbQ7mWZhpaV091qRRRziivxnPGo+MF4FCcenrTDLINbhoo74USE59+sDNBXvJPzWhu9UC23nhCCh989CFdM+1lA7IRFz5AddFfWTnZSoMmxeXKSBClCCEsVyEPyA5lyMWu0lpp30KVXue7peidfZ5CZdA5lB9K8ZeK6bnVoOvFxvKL88HS+6VUD839iI6WC7JV2i/tVdl0tXg3IwdZuOb++Smlk4QfdzPSCHnTpidM2wpSqITTXTV4+nJPaf1Q1kZkpwI+5oDNURNU6f709gMTaS9ZdEjzpUE2v/94PSo8vgLQjM9HZc+7RL1wPoLrYO/b8P1j7S8HZJv87LP09BdfsSebDbIhkrA2l+NoQvbUFiCHP4XK2rik8KbUBJD0MdGBm56nNQCvbB97sg0dOsQC2MSTOOgZLCOHwUgKVyU5XBTeaDUpNU4VoyUybg5RzfRRT08vDRzYKFukVLiovJinto7uApCtmGeZEkR4snW0d9IQk5ONENapVhnnvzpIMGooRbNaWqm+AYOsFnc9KFpxjZl3EtKaw9yfy3FFU4BsA5oGoinqiiU4F9CJN91In8WSDLIhXPSk3XblcFHPk82Evkg/oibUbDqT5M5FNssk6TYrMf8uGu1b0GyUR1WljLxUfysVeku1N9fvW27glVoBeJ3LJMZzvd9Og6X6EcrEy5XG53Xni7VfQukueLVMrjff78ufc85/hm+7SrMKTaVAtur+DG21+igaP1pysvkgW84D1pjlMsgW5/CoGc3NNGRgOMimQ/fOC8JPOJQpQZ2dnXzeUTTBLd4DS2g6TgWebGC5g3oz7MmmOdmqTaJZ9Rayp9vyWjdMW+7OOZ8IX9SSQqy64HsJpQuV1ADI7uRZmx2aKj1VI5KuRLgQ6Y6qzOM/13d41Hd/jv7YwndY7p65PvgKGizFp8ptqlKltFJltNx+/H9+LjxctJEVk6E9acuTbSYNrqmjOqMsYC7jOWPT14n1qqzJjMDmD5CtO52mwU1NAXoZNmfsdWVohw2yJVNJSsdQATVOT1ogWypHUvhg551paa0uGhLK5tFz00/OccOOCqWMuOWtrJ92RcOnCo1S5bTkyePmYX+/zp1+ltMHWTfDb8p94Sd6rgBsjuhnufSl2DhnBzT9iaZhnn+m3Pmblx1hecIl8CVAuXnZnwVtz/sZ8JbbzpVYBGRrRHXRVVah8esUFj7wDJOm28CCgCElqxJUV0a6MlU5wcNQ+AAeacOGDPa8uIs6VCj2k09Qc+ss9pzTwptRIbX2VrfTlSFdAhdvKwWysctejKi9rYtzstXV1DDD1TKopTzLUPiAPdkskK3YkmuHbZANnmwA2RJIhO3NUJB5qdcH3geSaIeLAmRDMutTp9xMH+diXk62k3ffjdYe0EBDjSWNbb5ooFg8i5VlAY/PufA375gwEzvH0l7pcZvvwYwSlrhS450fmBJvuxJgn32QA155c74BS03RnN1fALLN2fz9P3k7DGSDGQeWNVC4ME82VJlDTjYXZEuAv1g5gDAFcwKyoUgI+AlANuRLGNDQ4BXSsfkNPNk6SHKyabgolDn2ZNtzrFddtNZUcQotIuEoDz+90hPhUeP1S41cYXVmS9Oh8rdjEGQrFyz66edLRjQ/gWzCD8SIWO68lb8uc/ZkKT5VbusLQLZyZyr6OQXZUF30Uy8nWzjINqS2nmqrkkxHmZ6WCbIhJxvCXmyjhNsjD6Q34Y2oBtfSMovfS1QlqDeOvHFxemr6R3T11JeoO1VFyWyOVqyr8TzZ6k1e5CjvmkJ74tySm13PmiDIVukqsfoQWkCkMiN6pd/V538u+lmqvz8lyFaOPF2qvz/b/TlcwLlFn+d4/KqXaUMLQLY5ntL5uYHZBdkmrDOGFqIc1fRLTvyoyJT2ju6yQTabFgJ/au1op+GDi6crU4cxTx+gBNcEqKlXkC0ihY35WECPMDUBALJxmgUXZLPPODOMCJBNrfhqwbG92nwkkcgG2VhojKguyt4Gxl1P/hunluZZVNdYTzWIiWXFS/MN++E1vrCm7xOHi8LNHTnZoFSh8MGXXF30Fvo4n2eQbRiqi5rCB8NN+XCoHWGu+9JvuVywoxQIVen9AgHG/BD2/UC/yozn9oWVUspYcLzzO5YztwjQz8mkZst9e24NfG61M4dCQqn9X6qbUetnMwE+NyGVQEu1veB+9AzMKcg2YbTkZEua6qKqDCrNZX5jwLpyPNlsRqv8pAPVRSlHDXX1lDTJTNUjAsabvniC2hVku+Zaaq9BdVFikO2isXvTyqkqGmJysrGlFlYqrX5qnNErpfdz63l7ZWwlr1DpC65hgfLzU3v2zmV6MSdn1PXoW0AjCmfz5+SPc7K2v8R3XZDtyL9Opm8aygHZfPnZpZO+nCmebJClWVnIB5UMpc9q9LaVDMjcANkQSYIQn554goszPDX9Q7p26svUmUwQPNkUZIMnG+q3obqc0PuoivWlV7Fceuq25MrXUfJ2VCGNoHwcMr/zmK7OL2S02PzPTfl2fhlv6R1Z3hM/N12tdD7L7e/cXPPyZnLBUz/HDPzcIFvY/sVvLsjmVq+PwnvyFYJsqqe4nmxzDLKp9xg+4CKBstDirgdPtqHGk60UyMYlYNkDIkEtLS0eyBYzuSQCVXcUBPSS8kmyPAHZeiVclOLUFSMG2U6Zcgt9wq7mkpPthN13pzUb60hBNsQEl7qiFtNeLB/IUqGhEKQr9rzbh2LtAVoME0qKgQ3y7QUgW9hal8s8Su2T/9n7lXLrEhNVaXMLQLafZ+fNDsiGnGwaLqogG8JF4cnGYUGOh9Hsgmyg91AR27u7vHBRZHPL51GZyJ8veFzAkw1ez4dfex211kD1IxqQydCFe+1FK6dSBHuYFj6wZ7pc+q/MeG4+r3mvbD4RJjyo75ptIFsAsvmr6O1hp+Lgz3Oi5s+vLuCP88+6lA+y+YUPxEO4OMgmPFdzsvXSoCKebGKIl3yFSBYNetqfJ2pubmYjNyrCZQzI9uT06XTdtGmSizOXo1/X1tJFO+9IS2m4qDW1UUbdOZW/lf66qxgFskU9j9/tPgZzdMJb2K6EODc9hMP3X6Vy0rzaxaVAzrn13fllvHNtPPMYhC3Vz0rm8385HLfUPP6v3p/nIFtnF+dgjgoXnR9ANuEVcUpneqmn2xin4MnW1pfh/oUxGWGg4j3W1tpJ1dUpL1zUe94quRxkSMirRpwfTUE2/o5jEXOVDv4mJyRPMsjW0FhPqVSSix4E8x6ggIHpX9yUV+ecPQKywc19wECAbOQl3D7tFoBs8t7QdA8dt9tutGZDfWh1UVvBC5ufMCbtbTQzn/bf5Txvz1/Y9932tV9g8AoQuh6G7ndtAsnve8Hz6s7uJ7KVd38aN/dfCnFy17ykB2Ap7ubmnCv1/E88kRWP9yfun36uYNrms3n8maZlrn12TkC2rVcbRRPWWEOMHfMAZIPnMqocdXT3+DnZeOQmdBL8g/KUoTh1kBhkALK1VyPJqoBsf9l7L1qlKkkofFBDRG6wZTn0uhh/mNP3dSG1HRfEUyUQ/WaKXqbn81zbIPN5Q6Xo2P93crEAHJvPN+BsdK/8cNEWLnxQk0S4aFC+03prKgbauc560r2U7uulpgEDPLldn2faydXfIE+D2oi8j3OCxNEzW5rZAw4V4dJEhJDWpz/+hK6bCpCtiqpy/bR8XS1dsNOOtLhV+MClY1HTMrfoZbnthz2nNBb/TVCexHBj8lH9j4bH/VR08qf6zmwcywWvzM0ZWLDQc3M251lb8wxkMzmV2yNAtmLbA/fKDRd19cRKPdl8J7NQkC3LxUtF9C78L1upYjFqbW2j6upqqqupZobrP1+4bnhHVBiAbH2cCwfJUxMmRIuBNi5tCxs8ADJ4r0H894sKxChOM1qaqaGhnmqrq0ycqHxXwLUYZeJxZuAZTaVmWujL5xlkq0X+OAOyfUtE59x2O33FFrc4NWV6adJuu9KImho3dQ5iAAAgAElEQVT2Tqhy4KRSIFsp9/Jod/PwfV7J94SpywrAxR59h+Kn7va4X6w0uN2DBSDb3KU7pZS1gq+VYiJuzrlSz8/d4ZRsreLxlmxx3jywAGSbN/PqMSctYuP/wNWXiuVkU082gGzj15BwUQXZNBzJXjf8Gx5pCBcFP4ECpzwjzDOMFb44UTaWoN5YnNrSGeqLxai6usozHYCj4Dm8Dz6CCqjgFcdefxN1pVJsYBqQzdKZY8fSMnEiFOWGf5uCVu6++in/LmXE0aVAX8Ej8D/AhvgvZq6kAWDebpn5qvVSdGw+I7sVz90CkK3iKZvvXyha+CDdQyfssQeNqqslmiUgW20irBqzyOouyAYZOd3TSz2ZdMCTjeV1QzhAS3vjceplYE0osf6vpbONBjYMZDqJ+y1ENPWzz+mmF1+inmSCQbZl6+votB22p0WM/FpOJIkNwuHfldDbMCN1FA115XF3M6gMjj5D7oZ3M/jCz0lT54fQvJ+KTv5U35nviUBEB+eHvTBX5m7BQs+VaZzXjcwzkM10/P81yNbS2yemF1P3FOCW/p2TxDN8q621g0G2mtoUxfKo9IlyZYUsiqsMWaympy/DINuQQYNQpNZMmfW+V29V2mNhMI7wHhJPtoYGzsnGP4Ol5mPUFydm7s3ZPvpwxkzqra5hBYmVuniMAba+vn6qr68Xb7pEjDqT1XTDgw/SzJxY4Or7+minjTeilYctRNXZLCVzkvONYvB5APc2LF+rGGnJ2Biy+iA81nh4hdyX90vfl3wWAiza/mKl2se0J/JE1f1Zqsv20dJDBtOweIIVKIBvXMaXlyZHxOBl8XBVW1hxhZh5fTjnm/bnsIDC3BpHpTxldpWnct8r97mKx1/pQJ0PzLN+VTyQBS8w/ZhDkG2cAdmqOCcbEnMbMgxDDLMGY7jJExtfBnO+Hwtks1iRshQAbKgknUZ16Z4e+njmTOqJJSlV32C8pXNcEQ88I0ExysZi1JNIUEuun65+6BFKJ4V21mT7adxmm9HSTU1U099PyVxW6L9TkS+wE0x/NT2C5wHi8gsmzqYCqv67TP4hhD2CH5nOgA9U5fOUyvZTQ18frbjQMBrgKYSS+yhKIP/FCOrz4IjOIfmK7FFhu3MrwXv4J+fVOKIG+FN/bx4s/XzTZBjI9m1DPdM8zjlsQLbYrJk0tLaBapKgcqUvrBGDbOk0pTMZx5NN7sF7rTsep/dmNlNLf46yVSnKxlGfLM+ebO2dHSx/J5MpyuTzlK6qon99+ik98+bblEnEOSXAwjU1dPB227IsXpWFJxgiWJTwq/xcSh4vdd9tr3L53ZXHQVOhKyTzWartz9EAytOKg4dQo2O8kIgcmfEoo3zp1Sjvif/v8lBkmo+fOYyyvNmf/576/74f5r8ZXdCjYjMw10A2T0AwDlf80Ti1d5RfXVT7iabmlSdbmByjfBOpynpNuCjnbf7k+x8DSBkOp1sxFEpLT3cvVdVUU9JgcHZi6gDYlo9577P7eCzGJVQHNoIFyQXBPvC+3kCHYjEuVgCgra2jgyvB4TdVBvBoXzxO3VVJ+tfnX9BtL7xIHVVVlAYwh75pQvN83OtHFh5viST1JhLUm0BIaZ5qcnmq7u+numyWUv2SAwgMHgCiXMIW8wZIjBnznft3ZbY0btG0G2S70j687MzXvWRBhbY6AGwABRv6sjSgt5vOO+JwWqIqxdY0eCkwbzdpwheAbGUSx5wAvLHEzxseW6kSMjv5ESp5p5Jny5xpeazSgVqNz7M+VTSABQ/bMzAnIBuqi44bLeGi1bkcg0IKspkieJ4dSPP9NHkgm9Bt8BO1FWm/oGxm4zEuZjDl+efouXfeo85kivoS8J6OsabEPIqrGiWYX2TgIZ2som5UxYslmJ+AP9T1ZdioARAwnrMTcxf3pWDDkPHAC+4YNzxfPcmLt+cenGL8SL9d3Z+jxkwfLRQnOv/QQ7h4A7wuFniz+bmSPBGkzIIoc0C+ihKOBSDbArpa7gyUDbK1tNDQhnqqTsQL7OJhoJsqC93pNGWzWTZ0c55MGLEBosXiXCRmVozo2Kuuoh9yec6zlkmApor87suxYujog/wdT1BPqoqyMQHZAPzXZvuoDikCslpZrjL6V6n8PTvyO3QYNfLAZw+UGv2vyWapsa+PNhoxgiZstBF7OcMsw6YZ1SMWgGxlbedSIBtrZGXS5rI++At/aAHI9gtf4PlseHMCsi0MebQ/J9VFC0A28ZzuaFeQTfIkl2ssmlcgW9j0R4JsbX0IFzV6b0jPOZwmFvM92RC6yZ5SMiE24ZN8Dj5Igb8y2SyDZSh8INqGn9XB7qitVOk34ckGcC4ej1MylmAGr4pQZ1WSpn3xJV3x5JM0q7qWATRY0nxsyu8HmLwqXPBuwIDj+TxV5XKUzAnDFCYKz69Cy5eAAkHPNGW6Xg6LCM+1vBlYzNMWg+3LfcylgnoyK3ieYTfTn3xOEqnCM4Jd1LP91NTbS2OGD6bDt9+BFjMu60mzmlzVgsO1/Mv3cCvOsGwLnAoLwXx4ssntkNQor4ewsNVyPCTmNyZRTp+L0T2bCM2uwMB90IZK5PyoZD0qode2CBxmqbXbcvtQ7hyW5VlTppZb0Af19DRkOopYl9vXSubul/xsJSDbjS9Opcc/mk49VdVc+GCzEavQ2LXH0KB0mmpy/VSVjzGQxWTXCNcavpON5TnHJ3tJoEKouVxoHFSVQ0UTSWpPVdGNL0yj5z6aTm1VKUonAKgpBOW3wEm7Y8R8BEqkrSim+vPCJygroaIR9Lwk/yjoseE5ZXg+G8ZgmHW4pzT4CYONACoBHeaJFdnBvb201YgRtPfvfsNgpno9hwoLv5B8bd6edLwhQs92CD0Je64UXShmACiLrlVIJFx67PHpuVS8odR4XXpfireVItul7lc4Pb/oxwVkI5pJMfqMiCZOvpq+q28k/I6cwyfuuSeNrK2hfEszDamHJ1tS5HYLrCgMRhHP4f58jIuH9fVlaGDjAEJsieyFBIfcI5LkR+SuvPoa+iGepM7qasrEJepFc7XZkw/5GzQXUSg5lmOJErk8JfOQwY2RxCvGVV4kSDF6WK58HuWNjPdZaTKF2Gz5P9/fT9X5PDVk+2hIupeORwG1QU2cdgayOd4Up4B+L5LENSoyP/Md3eb6Pq3kHFVyxme3o/Y3KqGrc9K3OXm30nFW+q1i+k2xtir9jo5jdt+b03mweXAlIGkUX7PHY/etkrYrHVNRva5MT8ufav7n5tgqaWtugGxJOLpojn9NAWZqArS3dVJ1VRWnK2MZwxTbdPvoVrvuzfRTe1cnDRsk+BPSY/FaOC/CxxvOV944YkmaOauFGuvrKJVC9Gawunao3Gw8wBFJ2d3VQ4PwTTiOtWeybNR3vQC0EWRNg8LS3m7CRWuqRcmw0Rt+2A9rsNvr0Zxsprpo+LvBnBDCpBPUPKuFPdkwubiQCg6HqTsRo/ZYjF78+hu69Jmnqbm6ltLJJFvIMMliefKnAWMA28M9uLNLY/3i8p1ImGejEv+HbzW3hHnRgxgeWSvd8DzlTLdKeLIpOFjbl6EhPd108EYb0kbLLktAg2uNGztkKMVgtPIcf8sLI5VvhREmbEBeP92GjlBWYGe07pdipKWIVQCwLZN4VdJmJURjXjzLa6EgaIVWOW9uI8JaZ5eZ6TgrYQKVPOu2Pzt7JPSdSqTIsHBG07FyLCLzYi/80tqsBGS7aeo0euzDj6g7VU012QxtMmIV2nvttWlwupctWlC6AA4xV1E6YJgugDN4RjfC+GJNYhjIBi82hCa1JJJ008uv0vOffEwtqRrqq6njQghgquwBhxQHJo8omLyEPAXDKJNMFI1BhPnLnO6cyvhNuftFupWneH+e4rEYh2DV9aRpeE8XnbLH7jS6oUFy3xlD05wKp3MDOJoT2jW7CknBe7NJT8LoWxRvDVvD2aGHdjulQDb1Pqp0nYspgbzDZgOItWlEsdPDwHq5G/5/+DkXZDviqskMsiGUc2hPDx23+660WkM95We1UlNNjfFkE5DNj9iQCWRQyEy65lWDspDN9tGAAQNYXuZ1z8XYOxjy9vcUo8Ovu4G+qaqi7lQNpU0UAOTsGOdy9k6HpJ1hLzj1HhX6l4zhyyaSxMuOWWpRS++Q8uVzV5GRTke/L8YWeDUPTGdouXiMTh+7Fy1DRFDjMCqAbJK3WkJrWZY2gFqBkbIMD63ZoXGhSm+ErO7O9uyc7VIrVor2VfJ+uTRzbvCmSvoVoMsl6GMp+lrpd8tds3LnZE7bq7T/BXvQZ6yReqo+Mjs87uce35zOz/z2/uyAbFusuiqNG7M2Yxc1xpPNy8uv54c9oyUasqqqiupra0sCXtoX0F678KaPCRnabMC2AO5gaDbehZMXjPm11Sl2DtPUL2F7VZ0A8F5BuGhnJgO+yUylIEyUPygVhNra2p3CBwByhHEyM3G+LB+Nk4Js8GTTPGG4pwdD39VOCmMKgmzIyYZB6j24nbfEiF786mu66OmnqLm2lnoSyAlhe26ZHD6OtGb300ZD/cSvs7d93fdd0DLqfs4gty5Tl7/jjLyKMmg87fI5qkOoaCZDi/Rm6Ir99qFfEXlV7/BWuICqMc5SSc8Lv7XAHrWsMRjnw2xlTwhyeCTjCc6VxDppBJB07bXXUvNM2EGJ9thzLC2++OJz4Aqeo1tuuYX6+3L83Y033YQWWQSpdCu7Wltb6frrr+c9usQSS9BOu+wsDXgn1t9/PMeK1XqgqPme42GWzfRRoipZOL5cnmbMmEHTXnqRfvf739Pw4Qv7CdgzGbrt1im0yiqr0CqrjuRwjUqvr774ku655x5+DYj6+H0mFG2imI4JYpPvNyC6Whr07GvuKQAVOQkpwVXf2EA1NTWwf0fsJQXlI7rl0RWpHKxes553UcTessHITCZDTz/9NG255ZYUT4onLPJDvv322/S73/1OlleJeS5PL730Ei233HK08MIL+yh1pRP/P/p8JSDbzdNeYpCtqyrFIBvCRceOXoOZLcJF4TauIBusBbr+EopENHPmTEK4aIpzsuFSJc0cWXMmkVagL5Zgj4vrX32VnnjvfWqtrqXuZJI9QBBK72JlSo9z5kYsrsB43Chesm8Fy/IVyTAjlf1bFL2wveW4SYeeFPvbU4oN/+aZ4Pdz7AkIr+ZUvp8G9qZplWQVnbrH7rQ0+cUbigIdZYIo4u1hh88WPwC20cebxzLPjCsYlysoF2u+mNFI34sCAQPKnnm4FDhUrnIVNdZy31d5ybe2mZGW8oC25YciWIb2Q2mol283qn22Ussk2d52nowA+c68a7cd+myZ++WX/pgdLvopPNkskA052Q7/0/a0SmM9xVHps6aGOJrTyC6QLzHPKvOrX6+kazEyeC7H1UVrUyh2ZmhrPk99CeSuTFFrXS1NunkKfZeqoS6AbEmJtmCawIud89u30rdIUwKu8b/U8MjSgluIwewZ3ou4r5cv33vvm37zHouQz2QP+l4Jrt6ixpZgOhtfVsHryVw/1ff306CeNO02ejXacfRojiSBlKY5kSmHYm6YD5E7dN/7/9Yvl05PYtMfN8fb7O7xcGiRa8aKF7QxOtn0rFxwK6xPc4NWB+ixN32lKO7szlD4ewV02Xms3N4UzEcxAbyMIZTkC2qc946P01NLv7ZptD3n7u+zw/+K8mIbBHb46RxOT+hnw/bk3Nyn9kfnVbtlbI2f5JHZAdk2X2UVGr/OGImsMHJ/4Ixzfn/eddTW0U6pVBXVV6PEYxH92xotaH06m2WAbujgIcb44T+gzmDuBAn+FKOW1lkMssHJy9NHHOwK79pOZXgvnemldHcvNTUh+3GeYgDZ7I9EAW2z2jqppqaa6lJw1yt0nQs7BPitwF3PdgnnD1secKYjQAN5kBwu2sAIJixDslETHO7TGiN6nkG2Z6i5BopTFXst8KB5EVQBspSiEDBQlvDnu1xmp+7r6q7u9QyKJwMWxMUO4PWx4a+WoiM33IAWNeE/8E5wx+IfbiR8xdfYzuY1GwZ1iDWu8nk58MAD6YP33qczzzxTQIwQgRv92XTTTenj6R+yEHLX3ffS2muvbQ0zGM5QemVyNGrUKOpoQ11AojvvvovGjBlT+jXniS+++ILWX399Fs7Qn7vuukv6n8vTlClTaK211qJvvvmGLrjggsCbNnP79a9/TRP23YdGjx5NfX19dOWVV9Jdd9xJN954IwNm9nzcefsddOKJJ3I4wm677UZnnX2up3w8eP8DdNSkibzfhw9bmF6cNpUBqyimwHvYAZ1eeell2mOPPbivSy21FD3//PMB4DO0rYg1HzFiBHV1yPy64RXIZYW29H8iWMborLPOot322N0/j9asHXfccfTQg/dLcwasCwPd5WUOVLGKphBV19bQf/7zn9A17urqotdee41eeO55euyxx6itrY0OO+wwOnziEXT11VfTX//6V07o/Pjjj9MKK6zgtdHZ3sF7FqGI66yzDl186SW00ELw+VlwlTMDniKgDxvEvlh1URtkQ042gGwI4UdONgZVjdJkM0PIgjNaZnJ10SQShIZ6VUsnkIsTYZ/fE9F1r7xCT77/AbUYXgFlKozXlQr3FMoZTItQzvzMq2dsvmvzEnhbwP2+pj9Dg3t7aOzoNWnH1VbjORZlsDgw5gIdHr1QMMQCRUqNrZiAaSuQTMMsYCdcOZ273LoS4b3oOMoEG998800C/bv88ssD9Mc/Nv4q8nxY820DwsU807iflhIKY869d4vBZYONNqSVVlrJW7IopTGWyxMMT5lsnwcSFFtnNdqBNg8ciOxUwQv09d///jf94Q9/4LynLr948fkXaMiQIbTyyisH8qJW6oFXai/+ku5HVxeNmcIHe9KI+mrKtcyioQ11VJOEHM1MlQuXxRMxygFRc8JSVLrvTvf4nmyWkt4H5SWeoK+J6NAb4MlWTZ1V1ZwXOW/QKYBszNPVKGeMcS5IFqZLKN8X4u4DcT699umvB8oV6BWVr7RNP8OoDMI/EVaEXM7Ihzysp5sumTCOlk8mOVQU6p+UypFIGe6+KTwWPN++MVJ+j9Nzzz1HX3/9NXto/+lPfyraeRv7xjmCcfMf//gHy8FQCt3ru+++I/xv9dVXN33ynRFcgzragpyqkSxR+kRJWTSCT8A78vXXX6ff//733JdZs2axERk6nj1HKg+CZnz++efU1NREG220kXid53IE4zVPc8hC4RmEeBW7Zgf0iHqn1L7hfpYwWvX2pOnee+/lLi+z3LL0m9/8pqIN7PJr9+UfvvuennnmGU69tPvuuxfoZjCi33fffdTXn6X11luPFlsMsDHRhx9+SMsuuywlEgl68sknWT5ec801aZlllqHp06fT8ssv733KldP5RhnyQpQuwuenyCyUmtNy1h9tvPHGG/Tuf9/hOdlzzz1LOnxU8t1Knq1oweezh2cHZNt0pZVor3XXoUHpbqrOitxfcJkc/z29aXaiqUokAhEsiFoUChq8VHfIwFCUTlNjvTiqiJdxkG5gjdRIKAAb6HaSOjo7qbYOdQjwzeB7BUYcU0sAHty9fRnqy/RTXV0dxTlctC8IsmlX1bMNw8aHW1o7GGQTJFHYsK0Yh625gmwd3V00tKmJHwE2GeY1pzkPwJRLgWzIv4akqy98/Q1d+NTTAZBN+isJXgNCqXHf9vtZ2oIkzxqQToUEr6Jcue+XPg1qXbOf9OUeeLNB+UB4a47d6xsyaRre2UmTtv8T/WHYMA7/UQZfyBTFosal1yXDhCeOcN4i66PqFwJBAW9AoCggchFayZWXX0EXX3wx5+6AMLT33nvTCSecQMkqiaH2rxxtsskm9MnHHzPjufue+xjUmn1ilKPlf/1ryvVl+buPPPo4rbrqqqUn3TzRm+6m/v5++uqrr2iLLbbgvTl6rTUZWANDeuOf/2LCiwvCAJhMlOAPj8OLL7mEhaTLLr2ULrvsMm6vYeAAuvPOO2mllVem7q4ubqu7o5OZGYQOFBSZOnWqJyD9+U/b00cffcTPXX75lbT+hhvyvwG0wSML19dffkXvvvuuFOsIAaqmf/AhXXrppfzskOHD6IwzzgifE+zreIxGjhzJHoAA05TZDx06lLbeditikK2zM/TcujRAz/ZZZ55Du+6+W8hc5eiYo4+mB+69r6A/Nujh0gj7b1Q5fv+DD8z7cfr000/pwgsv5Dn74vNPeT09z1CKc7gLhNiXX36ZDj/8cN5rW261Of31qqu8Plx+2WV0xaWXsdcog6x3i8Cz4CpvBuYUZBvPIFuOUjmT+4yLt/g52ZDABqQHnGdGczNXq04aEL9QEBMlDOkDUFl6BsXpmldeoSc+EJAtnaqmDIQ/0NWQap82qOfzEPEktumyOzN8LySnp5DMuccv3O8GLXLCrwCyVeX6qTbTQwtnMnTZ3uNohWQVhzTVWLQ9iu7uucdu7PGJS+kdA+g58X7B+cJZCaOFq44YQbfddoeHl33wwQd05x23RdMf647yD/TrpJNOolQ1sseFKSk5euKJJ+iUk0/m+zdPmeLQ/eB8K9tylUr9/b1336Wxe+7FtAGg/Nhxe8t3Td94L4YoSiVBulyeYMBZbPFF2Niy8cYbM2/E9eijj9LApsHcbldnOxt5dL5VaVK6Z9M/hDMvtdTS9MCDD5Y0EKKdd955h7bbZltu+y8XnE9//vOfA+tqLwzLT5AWcsTK2KuvvirjDqlUxb8bWEHXbYstt2RDhrvfr7j8UrrkkktY0b//gQfY04mF2zixEPy73/6WjaqnnnoqjcX85CR8UT2jcP4XAG7BIxRa+MCEi8KT7cQ9dqeR9bVeTrZaNlZrKKOJjAihS0rzunoAsmVNaL5vjoWHMCo2A2Q72IBs7aCpiGAwdFrlAt8T1w2PD//bxvuC8nvQk83PuVYefyr/Ka1mrW8Yum/+hHGipi9Lg3p7aWRjA53x5+1pCWO4SBmvfUOwAvpRT3cne9XrxeeMPcaEe91www303nvvEWSu448/3s8BbXUc8wE5DaCHztOstlbabLPNaOaPM+jggw+mo46eFBxqLs9yOIzG8NC/+957OFKj4Mrl6YgjjmBwZc2116L1N9hAaITzoKsGe/cNP73u2ms5IiRhvFDw32wuR8sutzRtuOGGdMUVV7AMDcAHgODYsWO5X1dNvobla5uegi5ssvGGbNzGdeihh9LEiZPowQceoKOOOsrrmdAIW5Mh+vCD6QLcGRlh6ovP0yOPPMLv7LLLLrTmWmKILwVO+cP39/9TTz7JY6ytq6PjjjtBDANF0r8U121yLK8ecvDB9Lennhbvx2SCrp58Lc9XmKMCz8XBhzD/cy/3W+9/+AEDjq+/9g8eN/QHgGMF/c3l2fgCfQRj23DjjTjq4zfrjqGll16aHn74YXGO+PhjOvvss3mfjBs3jg7Y/yA6+thjvG48cN/9AV1D+QLkBkrEWc/Zaaed6Pvvv5e5d3LR/v4P6/MecefdXydjWHUMAwUW07iJrNG8vVbECrdt8bNzzzmHbrj2Om4CuoR6ixajGfY+/fvf/07nn38+g9z77rsvA4/iyfu/U6xjdkG2cb9ZlwZl0lTTn2eQTdfZxm9w8lCEByAbolfCJGkb9LLPtIJsDXVifFCPbfsZXiczACwbF96kBHV1d1N1TVUByBZmYkd7As7FGajO9Gaptra2cpCttraGaqvhOl46CRwTsLI82cxWxmGz3MEB8SDxXNOARp5czXGAaVJPthe+/o4ufOpJmlFbS+mEeLIxmBRm3YgA2dxwHG/CTcU6YTQ5IQYewOaHCiGUlsdapoE97HvFQLZ83FRi5RCqHNXEE9TY1UXLZvvovAnjaCmAKKaqKPekQBgV+wIUIgBssP/0ElEPqrTC28MwUrwLkA2QGGxAAO1gWxLAzboitIr21jY65ZRT6LFHHuKHQbDGjx9PJ550SgAEgqK66Sab0KfTP+bf77z7XraMyAnwv+QdthK5yzK9PbTiiit6ANBL016hRRcXK0w511577s5hgnrZYbsA6xYZvhA9++yzfHuHHXag++8XD6ywK1mdotf/+U8GdfqzWdpnn31o2gsv8qNDFxpODzzwgBem6OosXtiGmV8fvDJhEQy4XU5bb7sNt3fHbbezEhrLC4jqeuVo+6LIyPrblw1C4ZnLr7yCttlmG/rum2/ZioY2Mf5HHnuYRo4YwaAgLihdqVpx2cVlg2zHHHMMPfvM3/j3M846hz30CoWEIMgGxg5Pu7Ax2P3t6eyiF198kXAebJANzAxCym9/+1v68ccfAyEoEFiPOHISj0stvJtvuil98skn1E/99MILL9CSSy3F1tQN/7AeC3/xqiQLL8sut/wCpa6cA2SemR2QDRXpUPgA4aIuyObtX8sTQkG2mS0tNGTgALauhpNdYYPwVgPI9gPF6VqEi37wETWnaqg7hXBRY813QLGo8EwfNAgaXRRY0+qmUqHanzhtT3OCumV/or5Xbnhp4RIJb0Yutuq+DA3o66HRTU10+nbb0+JGGaw2VrliisEft9uGvUX1fEfNtPt90CEogg89/KgHskGhOmD/fQvoD9MsI2Sz5zQbC0RZwr3//ve/VN8Al/uwK0cPPfggHXnkkXwTtHU146khTxeKYmEeB+oV8v6779FWW23FQh48zfY/4ADJYVpm7kx4VyANQnVVivYeP47fA4h2xmmns0fYtdddTfD0hpc16CQ8ogE6DRo8lHvb3jaLVlttNW+gNv22aa3S+SWXWpq9k+3+eWfQ9mQjYmPMdtsI3zj3L3+hP++0o2eE1Pfd8wulSEE29GuvseIVrfvBP59i9Dn37DM5jHvzrbakKy2QDe3i943W+wN1d3fTOX85j+DNt9nmW7KRCekw7rrzTjrp+BO4nQGDmkQ5zscZTECag4023rgkmFgBqfrFPAqQLYuIDyL6mIiOvGoyfVvfSHh4VMAAACAASURBVLlEjIZ29dAJe+5Oo+pqiZqbaWiDFj4wnmHGMOeJc678jdwyPT1cuAzyTKw/Kzwa30wkKBNL0FdEdNANN9DXqWrqqCoE2ezgTr86px+5IgshoBaHj6rs43XKrxqtBpcCzziTzgYteLTWyYEcZjSJpq9K33WbGKWes0Sz3z7VZzI0tLubxv9hPfrTCiYfsh0qaoJhuU/GO+Obr79kL07vN6fqKNpmgNKkR/DAB2e3nnLaqQLSq2dhLEbHHnMM3X/vvew5MfWll6hJi8wR0Zeff8HAPsBSgCRXX3NNqHsQ0ovgPOLiyIpzzhaJMcqw4P5uQLZLL7qIIzjcC/IW5FcYQ2HQxlzA+DLj+x/o1yuuQDfdOIUWWQwxOf513nnn0bXXTGb5lUy6ktPPPJtB32OPPTbwLMAcyIG92T7epy7IhnbQHi5ENGy62Rb+WpQFhvgg21+vvJIuuugifv/pp/5Gv15hed9jq0Lq0tfXS0dOnMiRFaCpkG0BdCWqqnmuILuGAW3HH3sc6yUePTbfBUBg84SXXnmZQbZ/vPoa7brrrgGQzeUXCrLBGLT+hhswkPngA/cxv0LI+G233UaffP4ZG6EefuBBlrfPPPtcphPQS+DBrBE6APMR0QP6jnA9Bfb+/dabzGe//+ZbBlcXXhRSCdGHH71PiEJZf4ONGHDGGP75z3/Scccd4+ifJrLFHOAA/TJzoHQKMsEA41X9/nvv0QEHHCC5tSzjKuYc/BmAIuZj0SWCqYu0fQDAYaAmPom9eO899/B5mfrii7TEkksuANkM/gN8oZ2IAJNPfvZZevqLrzhdS2NfhhAuuvc6YwjJnWqscFGPDxh+gzlube/gfYzCBzaQ7GKtygcUpNOcbIMHD/YANvuIemmzAj9yllCa2dLMwL8dLuoZ/hyvO95zOXEQg9ddb7qPzwO31GY82VxlJcyTrRKQTTcnwkVdTzYdjwq49t/+vxOSeG6ADFInE4w7k0hyuCg82S54+mmaCe8ED2QLp3I6PtcS4z6N5zB2eI2hyABicTl0yXJHZ2aeR8XSGPXHTUEFE+liL3IxeqtCg/tMAVgHomDyAnH4T66fCx7ssMKKtPdvf+OF/7ihorbQDPaAzQ5grYOIhbJPZzbTe59/QT+0tvLmaKyto8WHD6XRyy9Pg2OS4w3YL0A3gG9RGKJrObn5xpvYkgHvJxDlu++5k26++WaP8GNuf/jhB2b6mNehwxfyXLuVQZx77rn0299LzqxSSs4P339L6647hnPWQUCB90U95zAr4TlihJS999qDQTYbLMJ3ocxAuOxsA4kgtlbtPWE8HXPUJD7kBx16CE2cOJGm3DiFLTuYY3jC/XXyVZ5yCcL9x223Y+sI3oEFBy7ZAetZXNB7CG/yu4Jqpv+WpxqDbNtsx/2xQbYwEE33lTsu/d1WkvDdy6643APZEDYJ8G7lEavSI48+SiNWXZUAcuFCzjJ7TWxwECEJYJS4IAwpyBY85wqySfjS8cefSBP2308mnD02JTePv69EuPl4+nQWEvFtENv33pdwY73uvPsOQohsExj9bbfzzwj7vO2Ou/jfEARgcfrb00+zQLPEEovR+H33oaZBg9gN/m9PPsXPrbvuurTTrrvQ6qNHc67Akvuo2CH/H7o3RyDbqJE0Yc01aXg+z1XbkJMN9JcZl1X4ANMJcAyebEObBlEiEeJpa825DbJd88qr9DjCRatrqSeVZOUU+y1MaWO6oxZWQ/fDPDJsXsF55NiUBZAtGIQPxisVrpE0XPhFmHAwZ9vF9wwBz4JVsK4vTYPTPTRhgw3oT8suK8JMCXqufUDINYRP9BPnetHFEGhKDHTDKxcXPCSWWBxmHqIfvvuGPWFhdEJoz5h11/GGA5Bt/333E+B+xMpC70GvjULAZiAzIT98+x19++23TMsBstXVN3I7eBdgzY/f/yB0Mpajqc+/wN7T7EF88cWEcH29YH2HkH73XffSuX85LzSEUZ6VNBSffvIJe1iDLh582KHsYYGL+4gwuHyegXp4E0OZg2cvwjA/++wzeuuttzg0/csvv+T3Tz3jdNpzr73ozTfeoB2335Hf3We//ZgnwtMEhhpOH2DxNxipAGYlYnlWdtdc258/HRPo/EMP3EcfTP+IllpyaXruBYBsItFcPXlyAZ/V98BrOa9mPs88rbquNtQrecjQofToY495OfZ23203evWVf/CYo/KC6q5rbWmm/nyONttyiwDIhnAvKDezZvzItBX3YYzD+sOzZMmlFmcQoGXGTFkNQ9IB8mEPnH/BRex558oZc3ZWfhlvK8jWTESfICfbX6+i7xsGcHGBoT1pD2TLNc+kYfUNJJ5sMBhrvjDw2aBk58vHRlno62NQAwZec1ooF08Q8iLDk+3A669jkK2zqpZ6jJd9mIwdZlyOWgWbrlZB/jVezXweLUM3Gy5QFc7QVIxbryj5Wu+DJvP58woUBHvjeiyDPsVz/ZSiGA1Mp2nhjg66+OADuOABYHIYpDUSROgTjDh+GBIAZtDBArpvxnPT9Tewx+ngYUM5jYh3eXxIfll15Ag2Ct59p8g1oIM/fvc9e+njGvObdWnRRQWsQj/ef/99/h9AvN+vvx57yqn8yZ5rLOMALHqKDj7gQD5/AJD+tP32nGqjrbWVZToAP/AsA+1T8C2RTNKoUauzR5eCcW2zWumcc85hr1zQu1tuvpE9eAcNHcJ9vO/ue+T8m+uPO2xPJ598Ml14wcUMAq1s6OKLL7zARnq4BgDsgc4AfQJ84MEHH6RUIsXjUE4Lugkvqb/85S/8zPsfBj3ZrrziMuYRuMC/xqxTXjgmjD5o79RTTmEjAeg7jE/w6MLvW2+9LSWQs8nLH0UE/SWZ8sNf7Z3FQKoJT8OYDj7kQA5XxLX99tuzYR5yc1vLLKZ/+0zYj44++miqQvJ1+8rladq0afT2W/KuXkon6xobaNz48fTWm28ygARAE+uCPiOHNeQqeDT+6lfI6C3XKiusSD2ZXlmvwYPpj3/8Iy27zDK04Xrr829wdsmg4MfAgdTR2sYRPq+89jrzwMeffIL5L9LjQC7AyYRXMgyhANhuvfVW/oYNssFTT723YaD68puv2YMS38IFWWP8uHHsPY/LdSSwx+07LeDLArhjXrnCIxG9+e832ElCqyTjt2KGfZffgPf/95136Ifvv/fAWv0+wE44IcDJYusttgw6NOTjvH8XX1K8R3+pfGx2PNm08IHmZAO+oVGSSkNFF4zRrLZ2lkNQhEBoaDANWOAMGLwCj6Wz/ew8MXTwYIv2+vK5zf1YT+VzLP+DzMQgW3WKcxyLiSn6Ei+4GPX2Zphe4pxwmGkpkE03d+usDqquE082TqxcAq0qBbK5DlFec2A6nE/NVHdobAyAbBhITyLB6Oi8ANmgoEDBq832U1Uuy+FLWmJcF1YqmCIcKUE9ySRxgu14grLxwgIQRdYk9JYLsqnygWpxCP+py2ZpeHc3nbvrzrRa4wD2YkNATVgONZ3TjPFeayOiz3t76eFpU+nbdC/1JqpMRdYYK7ZV2X6qyWdpzK9/TeutuAKHFiG7SrmKmVDCPAsTADgg0F98yYXs/quWOt/yokUzJFzRV7iIPQI22mRjbq4UyPbmG/9i4qlCOawNK6y4YkEujMAhtCz9f3/2Gfru62/4QKmbMsCVcftM4PBBKJq4rrn+OhY6ALLhAsh25FFH0T57T2CPKBxbtpBtvlmgRtZ/3nyLmSZc+cFAVRjS/gBABQB06EEHmp/inNNOLTzqPYn5gdAybLgouwDZIIxBuIBlaN8D9uffAeJB2YPHBCxJcFl1L3hypbu6+edfLbMc1TXU05JLLslEAZ5s8AoDM1KQzfZkg8Ctl8v0erslvAQXe7Ih90MwzRLTDggND3K4aI4mTjpawnFtYVKtubKh+P9//tlnzPShaCrIFtwf8hzCvrbdamv+N+bg9jvv5n8j3wmspz706idlxn17f2bzOS/sdwHIVrB9Qn+oBGTTwgfwZKvJ9dFWo0bS+DXWkKqXxqIFGsyrb4AY0GWuDh2L048zZxqQDasWBLTsziFcFEm64ckGkO2JDz6kWdW11FWVYNCL6aPxnnbDj/C37VkVBNnEW4zD93Ogyzmmyykku4ZxxvZ8hjEmTpSJJwlpDtKJJGWQgTzUrlbeXNtP+cYjy+MC1e9yRI29aVoo3U0X7r8fIfugejwXeCeHfBbrCYDkhOOO53Cdl1+ZxoD07bfdxh60uOCpteqqoyjT20vrrL0mC7T7H3iwXzTGtMuebPsJfUKhF1bsDPHw5tVon1dcImH2ajCxQbbrrruOzj37HDFKaCl2kwPS9dSFsgUhP92TYU/ZW267NTxMyuyfr74UTw7INawIBYB+Gciko4+mgw46iGnscZOO5t/0OZWHoMQ+9OgjtPAii1A+l6M1VluDLfnxZJJDtuCtATBSFV3lhx1t7QyyYe9ASRm/z36hAvkhBx3ARoElllqa+Y4KYhecfz5NnjzZW0nXk9k27OhDLMdYng+Dhwyhf/3rX14bDLK9+iqtMXot2m+//UI3p9LTU046kX6Y8SODaAjD15xcCGWb/uFHPC6Mf5/99+P52HvseDrl1FNp4sTDOBQJ/T3kkENo2223pVtuv41um3ILp1l49bXXAzzM7u8vVWEplwrYIJtd+AC/D0v30ol77UEj4XU+q4WG1tVTTTJpjHkmhYhl1PN5KaorC31CTjZ4sinIpsAVDAUA2eCdsP9119I31TUMsiFcVM9hFNBWyriAb2g+SVTwFDnc1jd8vg0aDrm7NyG0VQ0YatQrrqJIxEu5IBv6BHoPj4sh6V5ab/hQmrjVFmy4gK+tGrm9c+Z4quma6jkX8N7qYb8xKrkFw4xcBK8mztUWjzFIf7SRQzWSgXllkWgaO0JD1xog9yqrrso04CqT7gX07G9/+xstu9xybHR99513uOuQr8NAicefeIpWXGklzwj/0APiXQxvVHgEX3LRBQxOHX/SiTRhn32ovzfD4a0AZgDyTLntVn7+zTf+w8YZeOdCVkNoI8C9ddZdm8E15DiGnI8iVvAIXnmFlQmFrfycTL4cgPF88NHHgXDRyy69mNOnYAzgWygoVt4l7Y5efXXWBVy91y5swWsAGfS996gGHqQRfBVODQBJwaM621u5TzvvtivnMYZBBwblcXuNZeMWpAkYtgFE/n498YQUxkN02qmn0u23TmEnCf/8ym2kiPnH66/TNltvLWllzAX5WZ/fb//9eY3AbzpmtXI4M2TfNdZYgw0i+P6D993P4Bp0D9CBF6ZNZV7wwrPPSURIPsaebUccOZG/YINsXlctHmODbDwMqygIaAfy7l1/ww38KoDWCXuP42e23nprGrbwQkVBKqzNv//9JoOgmJF/v+mDbG+98SaDmOBD8GgEIAiwut5EysG7GmAggBzwIDVMIS8zvs9zMHKkZ+z35tNUp3f5q3cW83F66JGH2bvfvX5J/Gt2QDYtfKAFzyBLM7zlFtSMx6h5VjvVVddQbY2kn3Kfc+mbOSJcXbSto4OGD4b0CzyBBbzAUgRkCu94JWhGSzM1ooBfKsW0P/Sy+srfjIFvphlo80C2UjnZ8CI2TKUgmzfIIp5sYZ3W4SvIBiQxlUK4qDzN7ngWyIacbMFw0fC5iPpVJ5jBHBwmDrPJ0oBML62+1JK0UHU1Jzq1/aIw3blYjAG2/373PX3Z2Uk9yWrKgIAlYtTPVRYljEKVQA9UtAoyBHJOuMqiE6uezMcolc3SwEwvrVCVpAt2242WJCJAHth2Ln/V7wHySMPdkoimd3bSHS88T63JKuqOJymbTLBHh9jbcuyJAUCxOpOmQX19dPCftuOiCkjqCruMC+TZm7O9s40JVCoZzMF20003seWEv4B5iedZaes3iUtBxGBZ99rKx5nZ/OZ36wY8u6LAticff4KtQep5ed6557OS54K40btCDs/Xn0vhA1wAp+B1BgaECwzn1tvvFOHmGMkFceghhzNwNnq1kWzhaxjQxJ4TanFSCxhmDcyZXUeN4AVF5q47xdsKvwG8e+5vf+e/ASCBoegFoQcJ+ifsI54get1x+610yokn8dkESHX66aez9XTLTTdjZgHmB2Vw9JpryLmxchLAM+CtN0SZuuue+zgHh17fffu1gGx58kC2USNHUlc7IFqiDz74iJIgdG58KxEdfvAh7CWGS8JFkWBVWsZ6cPhVnuiYYyYxyBZkMnGOhXdz/yjz0nA1CB2YI+Sa0Plobm6mf/zjVT4DAExhscMF4WTiRFmvYQsPY4+IAmKs1VGdsNuLLr40PAFx+RvLm9P/hX9UArJNeelleuT9D6inqppS2V7aZvXVLJCtn5UsN1w0kRMPsCyqi7a0eCBblEWLQ+TxfCJO31PMA9laa+oYZIMiyZ4PITnZSq2Xelok+rNUk8tTQ18f/WH55agR/CMHXiHhqqAB+RiUvxilk0n616ef0/f9OaluikqpxptCz4f93XI9P2CEYVCIvyc5fkDDoQw2pdO03kLD6PAtt+BQUXgnw9tC6XhRIS8P3byFfvPbddgqd+TESXTIoYfS7bffwgI/3mWQbcQoQh6WYyaJ8eH8Cy+k7f+8g3fmMVd2uOiLU18qALu4H4zG5+mKyy5hkA0CNzw7vHDRXJ7DSM4650xuWylhmHCF+/fecz+HJZ573tn8PArI3HHXnWK5BzBnJlsVciSGBp2XtfMvTQeBXyZNmkQHHXIge0yM30s83VCNFnQIntRQYO6+935abbQkGIfB6aADDhAPllieQaMbb7qJ85IBprUreKsnG74PY8Caa0oxIFsJwd+PPPIQe1EAZINCqgYqzBW8FdgACsHP0rjhGXj5peLF8eeddvHTM+gcmMmAQcbnPTnabddd6fVXX/MMGzzvjlCpMwUeiMsNF0UY7h7wzGiTBOfwqkDOmgcffpRzt13518v5PawjQjruvvtuptOz2ts4f+bhR0g4sHctoL/eVLiebAgX/Y5zsgU92fItzezJBpAtSllQ+UkbBz0BOJLN9UtONvX4MgVlfE82CRdF4QMAXTgPGunB+8XKaxhcSP8v3VNquID3Wl02Q4tW19DoJRZnAwZ7iSnQA0kiFqNMLE7NuX765yefUju+n6piusHGGEu4ZjDNyq1czNNOe+V7MssvAvzBmNJHg3u66ZjNNqMNl1ycDRf1BL1BDlERnIvva1g45hsgFkIlcSH8DqAFgKYJEybwOeMw8xuu5/vw9Np+hx34A8g9i0IhXl/DikdZ3tKg95gvpiVYH8MvAFrBKIDr2KOOlFQoiTjTEeRS5nDxV0wqFeN5HE8YmmTkpieffipQwAVtX3LRxXyu1XAJ+fXhRx9noAIXijTssdsuwq8M6DNk2ELsaYYIFnjDITz93bf/y7Ie5kL3yLvvf8htwNjAIJsxhmiEjAJKrifbRReeT5Ov/CuDVohoQHEB9yrGDw856GAG/QBqgv6jP8OGDaPlV1ox0AzoLqcNsFKq6AMAdR55+EGCTvT1F19678H4ftBBh/DfWt0c3onwNEThAcwR+jZitVG8NwBSVqVSdPppp9GtN0+h7bbbjnkyLsjfMC7BIxKpa7bbalsG2TbYYD3mFygug5BIAFH7778/HXPs8cz3Zn7/ndcfnJ+11hzD3me/XXddNoocf/yxbIB58pmn2dD023V+y4XVllx6Sfb63nOvvbmf0GsA2uECWIv1g6HmhGNFlwJPhlMAeBLGsvteku/6sIMPobfffYc22GADugGebLmY8Nm99+L7rKeYtEIasle4gESXXHg+8xWMAZ5sTYMEXIGzA4PUsRzvc0Sq/HmHHeitN9/mcT759BP8XxgK8d5/336b5xVeoZxOyOjzCJGFp6fKXfffcy/rtUhzsPnmm/td8nK4i/FIomKs254n1rzL1VswP/Pwh9kF2SasM4aN69U5MVi7hXBYb4wRtbV2cii1gGyF6cqKgWztnZ00bJDWBCg+CR7+RCaSsqGOvyuRjdF5iLVVOAFAFkr3oLpoE6MrJQsfcLhOHO56Ul20XE82fJTd9Xqz1NnTHSh8UGyYLsjW2FhvqovKW3MbZLP7Ismi89SYydBiuSyduPdYLi+LsEk9CmCiAK6QOQbedP+eMZOufeQxTqjdU5ViSwATfi1F7rgY2lVPywHZRHHKU1UsTrW9vTQ03UM7r7UW7TFyBANgdZabevAQy4YAiIYQUVgdr3v8Cfo+HqOOqirqi6fYAw994K2tlrf+fmr/7gdKts2idZdakg7fcnMOScV37JBUmyFBCdtjj904fOaMM87ivGOcR8FWEsQXk4mc5mTD/TvvuZvW0uqiJuEgv2iU31IJJC+64EImqqocbfvH7bkyZDmyOJgBciJgTeHu+9RTEjIIQgvvMowLBBQ5yhZZbAm2fpz3F/GkOOTgw5joKxPYaZfdBNwxeeU0t5CCrfZ8MVg3Kag8RHmGglnAw+Kmm2/xlhdtIZG4C7LBgrbd1ttw/xZbYil2t/b7Y/J55vKsxCjIBqVwjbVMTjyAVBbIhpxsDz32KOdk6+xsZyJTVWMAUZPw2gu3w7nIZimflZxKyNWw667IyWbOrek95hqebPfde3fAe8wLk7WqifH+sYQozeHEOdk+1MIHRK+88grtvtsuRtkNUhc9b6effiqdfNqpPIZVRo6g0047TfZnTgQ47B+E4z4/VXLoLQDZKuPIlYJsj37wIWlOtq1XGxUNspluwJMNe6Evl68IZPMLH4gnW0uqhnqqq1gJE49kA6o4YTk6ehtUsJVBzo+Zy1FDb4ZWHNRER267tRc25FWYM40gTB8Q9TPvvEv3/evfohBanhfKK90Zt3MJRa0Gu7Cz8iQwNDwOUvkc1fVlmVccvcXm9IfFF6VhFh8L83ouaN8Q0EmTJnK+s8UWXYLDU26/41bJBRmLcbjfqquMZO8CKGYI0fzbs38XpcA67wCZDtpvX55vF2TzQCQLZIPHgYaLAmTjvZUnFvZntszwwESEaZx7loBoV06+KqDsob+gE088+Rhb2pOJFF197TVsSLGroCnIBg8TJC4GHYASA69ZO2ccvgFwaOllf8WhS/ffdx8DdostvAjtv/++NHNmCx14yMF01CQ/CTTeufqqyXTh+eezYAh+XF1dxcDRhAn7ilxj+K4dLipzogmejXHKM7DIfmWQDZ5sllYvZ9DMvAWyvfvef5kv4Dr3LxfQjjvuGFzukCrg6O8D999PX33+mdBJUy3SftEF3PBJKNRbbrWV9J8l5Dz99z//oV122Yn5KdYEHuNV1bXsPX7a6aewUeuTj6azB4vmJFpk8cUYnKyprQ96s5fD2CsjXf9vn46uLloEZDMh7e6gXSXFBtkGNDQGjMXqySbhoj7IJuGihSBbFH3j3xmFA3GHqIKICgGyBqV7aZcNNqANll6KjQMw8jJ983zbiZAldhaA/bvuoY8zGequrqV0LM8gIxuObUA4ssqpzIQbQWKDbFqsTaqKZmixTIau2GccLW0iPVDwQI2A5YNsOZYfF15MckABzAZdQVgawqdxAZD+23OSD9gG2XDOuzu7vLxgtmyJthBBcvgRR9ArL7/MZ2zppZaiVUaMYE/X++6/h4GWe+4N5hbeY5eduSo7AJipL77EciPC4Pv7stQ4oJ7q6xoZJAfIhqs/m+f+DV/YT/eitLx5xkzaZqstJEeuoVu2sYJBM5N7E23hzD/0yGOBcP8nn3qcDjnwoIJIlmkvv8o8xi2gh/0LQ8M990gakpNOOY3D/zVM7/xzzmbwC/1ANImb/809D5484yTMn/HDdwxK4Tps4hF02OGHe6/2snKdYd2BZeGYGM21Sj3CdrfbdmsOuQWfhuEdBna5jL4Ul2qxup/ASxGGmOlJMz8CjwWQVlNb64FsiELRyrHIdweQSD3ZFGR78MH7GWRaa621OK0NUhrAI/DoY45jY1lHeyuddvIpzFsRtrvBRptwPw/cf382+kyb9iKDBs2ts9io/9nHnzHotukWm7IccONNU5i3Qi8JhDsbw4yGfGJPQV4AyIZLvalR0A/80QbZIG+MGysgnIJskQCbmUUPTHVANniyAVTO5bMszyD/HLzzsI8xjssuv4RBNnjrY/7gsQ/gErrsLbfeGuB/ymfBH4+ddDTPGTw10T48LocNH17gqQ+AFedSgWYNdIbm8Uu45hRkq+nPcTSdAmhq9AmAbDUpqrUKb9rzVgnI5hqU7HbCQLaaVLVHb6KKffn9lTQLAZDNDRd1ZRgdJLvr1dUWgGzFZB4F2brSPTTEK+setBTbFmUdLA4SiCEYxEALZGMiHk/MVU82HwXo5zw2YKRwB992pRVoz3XHsHICbzEVxtFfwAgA2uAdBlJx7HU30DepGmqvqaVMLOcx+eDhCbqnlz5YOHx+WBJyQTT09tAiXT103n4TaKV4nAHAasFArUtzZ8Q4fxFCRWcg58JHH9Nz06dTW6qauquSXo4gXl94VeSIsrE8zZjRTH1dXVTX10+De3vo0v33oWXiMVOVzipRbr6ITyMH2403Xu9VSoIF7OSTTmUGE+aRgdxan30ynYkTCh+sNUas9lGMDr/bRMkWKvYeuydbPDTMZ/giC9Mrr77qWR68/VWQqDBPK624Igv+zOIc86brqAUlA9WNrrxSLO+HHHIYuxvffrvkGrjn/vto9BrwGjNEUxPT6uJYf4PITzpqIjNaeFuB2LsXvP3gGeeCbCrIwJNNrVewJJ162mmcQPWRB6WC0vh99vES7WrbItzk6YwzTqOPP0aACdFJp55Eyyy7LK200ipsmVOQDX1DvxD6BFdngGy4VlhhJf6vhuf6/c4x4+xskwIJANncwgcCBuS5uiiUVLSxxtprefmJtC3kN5o1E5lmiPOI2HkjEFYKb0G1luEZgGx77La7l81O2lE6I+sBUA0WPux1CEm3336XY3bOUxRgyAAAIABJREFU0cQjjuDQJczThRdJldgFV3kzMLsgG3uyrbE6jVt9NIP5Gi6qOQr1WGq4qHiyzWKjjRQ+kHUO41scTmTCRa9+GdVFPyT1ZPMLEZjxVeDRBpqS6hdlcGC6m8ZvuCFts8zSTI/VU0xFJ/AJUBgYOj7NE026/npqrq2j7kQVF2UQoI+JsJyrMjw/wlaEFUoWzvNU099PAzJ9tFhfhi7fZzwXx0HYP4wkCgCWUgb1G9OmviD5yfJxPhvvvP0W0x30G8J1S3MrJ+LG+sPYseXWAFiCl4Js+PWJp5/iymRuYm+dr8mT/0pXXXUV838ufNAopdcLrjxx4YNJRx7Bt+574CEufNDT0yml3pH3zYBDqJa86KKL0+9+F52Hp683wwARcgDBwn7SiadEVnbz+5KjSy+URN+DBw/lpOMIE7L3Iqra6fxA2YIijbUaNXJ1euChBwMg22gufJBjJXhAE/zHLU9L81F4OMCjQjzZXqA8J6wSzzzISx99+H7BVKG66YnHHc9rtN+BB3hhsXZ4GUJFASLiAv/+8osvAnnblD8qcOHyR/wte1A8ZpAuAiFuuOB5t+12W7OFd9eddmZPgpr6OgZtu7rTNGhgE733ztu005939OSF6264iRWuUkpV+Ob43/h1boJs7oz9pCAb50YjLq5QG09QQzpNw7u66LwD92Mgy/XA5ZxLRITsr5ASHn77HbrtX/9i2t4TR95LkX3LqRIYtVNcT1dEktT2Zbiq6KbLLU2H/eH37B2MVCqaLascmtrZ0cYAvoJPeq4QmgfPwapEkpb8leS5tM/nscccTxtvsomk38jnCUAWqqBruKgtEyOs7tXXXqOddtyRAQSEXp5z7rl09lln0Y3XXc9FuP7xuh8Wjm9tscnGHAExYpTQJSY9ZRZ9kTlEmp8884QzTzudZWOAcpAdYYCxw+fwNGg0wvJuuO4a/k5j40A6fOJEpj0wPmT7M0zn9puwD6ctAA0FqPXGm//hqpZqXHLT0KjXG5RhrpK50Sbcu3POOJ1zfYGvvPHWmwwYVXzl8vTc35/hcEmMBx5X66+/IYfvH3XkEaJLmLBf9EM8KvP0+eefsyaHaJ4rL7+CQZ6DDj6Ahg8fzmPBpfqLeMCjEqes84DGJnrqmadp8lVXclXmO+64i+VyGFPOO/dcuuNWrdotHtW87+G5PXw4Pff887TdVhIuev9DD7I8O2bNMQyynXbmaezJduxx4nX2z9dfo5133pn7gX113IkncHob5MoEP0K0CC70CQU2sFd1jPh9uz9uz4V84MkGkA3PAXQCeAa6//K0l2iDjTZkXfGSyy9jz03IAcsu/2t+9sXnnufwvA032JiuM96b0OvGGU+2e+42nmyhBiF/JdXpAk4atiebphXC+JDTD7oKIpHgUAH9AQ4SCEuGR9q/33iD9hs/gQtLbLzZpnTNtdcW5GaGUQ6hrS0zf2SjInineJLHGci87oYbeP//953/cLs4F/CA22LLrSs8VxXv0p/lhTkD2XJcXRQGFjtCgWVjYwCBkxfysdkgmw2WlQbZRJ4qll6G97eZPS28OaChnotZKag/xyCbgzPIoTKAV2trGx+uGk7omPOrdJhO2QzGbydO3bAwdXfTkKZBWs/NUoDDlQp4q2l1h4Gcky0hHAdleaG0JBLsGfDi19+Qhot2J6s4J0PYGIrtOoAniVicLdiJbB81ZPtpaE8PnbXrzrR6Yz2DbKkckUb2gCDI4sfYkvY9EV37wlR6/NPPaVZdLSHTVX/ChGDascVOotXSJ0FANrbu9fdTbYxoYE8PrdlQT8ftsD2HioqFzySGdSzdEJIAsCGI4//Yuw4wKaqlWzOzO7N5ySiCTxQUQYKCAgZUTAgiSAZFiYoBFRMKiIEgQcBEDioqAipgFlCUaM4BUQQDOYfdnTzzf+fcvj09PbMJ9D313/6+hQ09HW7frlt16tQpXOPj7yyTLVGRwx43NSwgwq0XPlAcg2hIsG+PHPb6BPpvGRKVct58uar2ydLn/HNJ6VTtBNQI64IbPHcICz70wIOyaDF0ttTWplUbGXr//Uoo1Sb0jYV0y++/cr8nJ0+V+g1VvToXdQgeO4QZPS1aqSa/FjqMIf/IGjRqWJ+ZI+tLpoVNNTCqFwfrmGORanXZZaScY8PnwZRAoIINLxO632SmaW0FJ2v6J05UgcPNNw9ksLBjxzbVIvvzzySLemXq+l5asJDHszoqYMKdd955XGTvMZhsABwJRtm2Tz75RAWbSZhs2PW5uc8QOMJ8hEAsqNvMgBqdzMEGGXjbbXHnx74xLSMVbmt6+uNPPMVSoR3bt5K5B+eFTDYTZMNsj8jatR+yLNgKSup5hPLa4rqL4jnefdddZEkAZEMGqF9/S+dB434gao7twREPyzXQbNMbgjibbgmeGYRNMfIrVrwr8+bNU+VZWVkyZsw4Ph84CsxkOVQ58PhxE+Ky17AsWGh1J9lCmWwJT6rsF/r9YpCth8Mi/szyesNegv2AclEw2fJT3ZIWinUXrRqNMmhBRksJdKsySNoG4/0PRRx0xipVKM/W2iUF2ayabOguqjsul369UKVBSMZAUqCyL1/G33ADNc+wjANkw1dUi/Ui6ANTFiXpIjJ80WL55tBh2Z/qFj+THYkgm7J3pd9gizUTpKLXL5fVriW3tDiXwaDuGq2PWlhAGJfBj4oEQ35myc84vYncd999ZMACZIN9RAb8j1//YKfM8hUrxjov2xxhK8gWA2fUc7VC4VYmVmlANnyu6rHHMbDzB8AbFOqeQVj5phtvKZa1oC4kSkcZwR3WpxEjVcl5MvBW/SEqfq9Pmjc9k+vfbYPulIG33mpqUKo5i4YtG9iwBRtkE2Bj4IwDxIPd1hkyMNkAsoEBjQRC3/5Kw86e/bllwI1kXANkW7HiA1ax8BqjUZZBoYurTsTwGoyOrShn5W0aD97UPDT8EjbtmTKF+2Cd+3XjL1y/sD/saKrTxfsEywLME91hWgeHSF7wfAYzuGnz5gRdd+/dw/H8ZeNPBDERoCLQAoMDgtA33zRQDucdJCsb80lvp9arz7Lhmied+K8MSkr/did+AozMoDgINCFldnsh5aJofFAlK7vIclH70WEf870F9N9KWi56pEw2ki+hCQz7b5S5tzimitx2eSuzIzJsKjwW7Kp031QCGYnuDZGo3DFzNmVjsKao5IXyVJMl8Us79kjwpDigcRmQyt58Gdyho5xfsRyTKoiGSqJxqc/57vKlZFzpTftRmPvQKcvNzmF3YrvG5Cknn0pwRNsLgGwI5uHPIQkChhPKAaHTCL91zUcfGiDbJwbINpYgGxosIJn64cefxvlRzZudxQTAeS0uiGugUtKxAhMKfuz675T+F3wugC145zVbib6wjTH+/NxnjK6NqhYFnwGT6upruvM4m37eyPgR5Y8o3Tv5lFMlP/+wgDUGO6S7zmNfsI7AFkKZLcASMLW09trDw+9Xgv/ilB9+XE8ftrQb7OqokQ/LM7PnsKz2iy+/JDgIn/H6/n3jDmdl4mzaDDYwIDah/eR3ulJHxz3hiNQ6CSWsTunfv78MHqrKKzXoBn9WMYFVPLJ500ZZsWKF2RRAr6QA2XTMgeQ0dKWLA9lwX2PHjCbTT8/HwUPuk3HjxsnJJ9UiUAp7jeeA0kmMO5hgYOY1aXoWiQJXtruKTHBdLopjoqw5NdUtHdu3l2+++lqemjJZLmvTWnZs3y4XnNeCrK+XFy9i6WaXDh3lsy+/MLuL4h7/TJBt3drVZOAh5oBuN2InxFjYrr32Wq6ZYLLlVihPQAzNHmD7MHcBjrW/qqM5rtgXmoiI46zyEpA72LfvAI91bosW9EcAsunngcTTPEMjurRz7+++/9GCbB5D+74okA0NCDKPmMlWcpBNJb1dsmf/PrGDbNbEh/WZ6Pddl4v6fUqTjeWiB4PgBsRvVuq07tSxf/8BA2Rzx0onC4kE9OfxWZ8BslUAyGZ0jMPZCmu9qq8EQdne/WCygWLpEqdxUNyk3+UkTXzVlu3y6NK32V30SEE23TocnYPSI0qLrXZqqoy/ujuBLABL8SpjypzhC4ETruOjPXtkxKLXZFdamhS4U8XPehyDM1BihoQGjxKZfu5wWDLDYWpBDDivhVx+Si2CXhBchSthmG/TKOMbxHgBh8r2Ibh79PU3ZG96uuSlpFI7jhKDhpB4UCKyY+8+AmwoG0VX1fQoQL18aZqZJfd17STojYKxUA5FrGsSimBwFbgGgBvDh93PhW7ei89zcYejzqWiOIFI4+phBHFdyLpMnDTJssjEwkIdCMIIg8lmBXzg7KMcZszY8UXapZhmmtoNXXiQ2dm7C7w/IZUf2gmgamNDuREyIHeDgeZwEGRDecvi1xbTqKIef+q0aWa3rvNbnCvb/sDIx7Z2Ha6SCY9O4nGgYaSDSvW/iz+bT1+XNzgcZKRZy0VxxGlTJ3MRxHiBYYeFFE6Wbl2Ma1dZMjsd2WD+GMw+aEZhe/zJp6RtW2glbJFzzzmHxyWT7bU3pEHD01hOqwFmllfaui+qu4x1DHx45MgEJpseCZSLvvLyQj43OEYAvazMCNwHWCzYwHQjPR9US1f8veB6unbrQeeLYxgV6XF1N5Y96OCvc7euMmbsWNny+1aj8UHs/bJmJUyQ1hivCZMmFspkswexRU60/yd/NMEZfb9FgGxz166TV39YLwVujwmy9T6jMZlsELlGsMW1IgnYFIyqrj8VyxtMNkMryAymLN3nwGSDdtBuNj4Ak+0ns/FBApPNuG478zaO0cAkgENS0FiAjGevtDi2itxyeSuuFWCL8W0y2MWACJHEAZAGNttOEXnl51/k6ZUrZa87TfI8bjbLwcJcnCB4cdMI1wngJDUqkgnwLy9fhnbrJmeXz1GMZ/PajCRJAkshBncBFNu29Q8C7QgKYMPhMGADMwJOKt5XBAPsKBqJsAszAhu9HV/jBIJcCAqtIJueJ/p918yoBCaxONkpOisn1mhFHVtd58svvSSPTZgoO3YghRTb7I0IypWrIC8uWCC1Tzk5LuhOGM9IlCDXgcMHWE6PrpbWIJ2P1SLgjD8uX7ZMbrxBJQjee3+l/Id6b/FHhr6QLuVBRhv6l3DmATxZA71dO7eT/YVxQPe9Htcox9/a+AZjdfvAWylQbdVk46hEIgz2bri+n7oA2GdH4Q2qtO3TzmGry1rLFDROMK4//+ABBk3YoEWHYBlaqWDFgeEALSLVbU+Dd+q5HFO1Gu05Ag7se2HL83kfmEv2LDCYfQBscVww9BBIdurURRa9ukRC/oCkpnmkd59+nGc4Xtz4F/dC/D/4+5GDbLE10A6+mubbDrLpqnpHhMlsr9Fd9OajLBfV59Ps4MxwiH7uoMsukYtq1GCSG7ACExeKtGkC30GDzQZ1q4cXLZEvDx2Sg540KXCh9MzQ8TJOUBzYZu82GvObIkxko5FMjtcrJ0tERvW6VgCHwCLib8r/Ltl27+C7WdJoZ17oxgL6KHamaJu27Qg6a5Btz+6dZBxhg71Cl2f4PR9/uJbliWs//kg6d+pEFhiZbKPGyKhRo+Tp2TNNkE3Jt6gznt5IASmXXnY5y0o1MJDwziUpXdL7wOccNUL5fa+8tEDJrRjHV7bMAOKNm9RjAP3jn3/ZTPYVgPlDeYelUQNle0i3IENLnRi2AAnTaZOnMOFd/T8nsLwfxwdQieQ8yhHBkoNt0ZqeDwwdIi+88AJBNmjfOQxfslCbYiT77YnDK9u2IZCIJACTAg6H7N61S77+9hvaKDDkkJRAAhDdlnEvJ9ZED1qDUBINU9NMd2PF+bV9hF3HBnBMa/WZwx11yoknnih3D1ZyBG++/gb9fs1ktK+n2AdJdzAkERtgX5Tpn3RCTYJmi1971dRkw74tzjuHesa8ToeDNhzxgwb1sO5iPYakCvxtJIIwn7bt3EHAqtHpjXlcND4YRk22CPXkoM0MMGvjTz+yAdHpjc8kY/L7b1WjiwtaXiz3DrmP6xbm6oUtL6b2Kq5Bx3e4puKZbMpATRg/kXPIzmRb+s5b7J6LDdeOZBcburhSCcrWrVtHvv9xPa8JRAgAbfBttm/fyn0eenCESYZ4ZdFLLBPFhjUKmmsA8MDA7Nj+KoKL1vcY9932inbUojvFpuFXMqvx99/rSEG2Ps2ayjGCRl3QM8Z9ajKNumcrk80Ksun3iTbCaIpmHyV8Fo0PDuXlS2Wjy2xhTDYrlFUYyFbcU2ACyGBuBq0g29b9B+KgMrs2Abu3OB2Sn+eTVLdL3CnI3Wh+QSJYZgXY8H04JGwLnGN0WzGZUAbooi8coA8NHoIO/tIlhw4fluysjDitJRiTQEqqHHKnyqrf/pDHV7x7VCAbNbOiYYqaQsAaJZLQPOvRoL4cp4MTxd7lFjGiIQRPITSEEJHf4IjOfV5+FYccdKeKjy3FY93r1GwprvY6EWTTgZMnHJXcYFAqFeTLUwP6s204FnjdVVRNuPjyOIBsfofSrdiEsqFly2WP2y0+d5r4yAhU2T4AbDv37pNDXh/FuDEZMGk90YiU9/qkYapLHr7maoJsmqcVA/YUwwzPTjsar7/6GheDevXrSqOGDeNANjMQtwQrdmdCAzkaZEumBcPhjEblzkF3yGtLFnF4EbCAlozjIYu2ZvU6qVQFLlphWwxsmjN7NgErZFbswZ565iJPPP4UWW+agYZyURjXrj26UswTm8544PuiQDbFZFNC4fXqnWpoPCiASndL2rR5I4MmUJGTgWzjx42R6VNUN7kGp9WXb777VmkV4T1yKHFZ1Ro8ft4hkMG9btqkykUH3Xk3M1ENGp0uxx5b1QTZMA5ksgFka9BACoxy0VgQGz9f7c+ppCCb+f5btNesT8weNNszCdAW0YKoYIi0vvwyftzqxEJQt0njsxJANvVaGnbHFFVWZd34jLWswz6LNNBWupKKIqbjP/xPpQHZdOMDDbK1boTuok1MkA0BlYNlF/FZHARCwWiUIBuSNqmGo6w7xMXNG6w9DqcEnKq76Iy16+TtDT/JvjQPEzIUxnY5Wc5h/xztqS2BpLLw6pfowpwVUppnd7ZuJRccV416bCxsND4H5gNANthZNPRA8gKMExQU3DVtuuxKz5SDaWlMhFgbIBzxNNBNeyIRyfZ55RRxMBjU5VZKTxPeiOoSlzhvDZmBiJAZsXaNKsEv1HoawRNLRgwNGaujf8H5Leksa5Dtxv79eE6WVlaulJSdhPOhWQvKO9G4hY0PbOWiPl8By7rZTECX4IuwQ905Lc5jIhBaQK8veZXHYvlG06ZsemC/ZwSVEERGIBINh8nIg0B/67ZXCJi99kDTDrKhXGfWjGkUD//IKL+ysmyxP0A2BCzYcO/Jymnxtx++/5ZM4riyITJDVSdIvelnYgfZOPXArvN7Vdxs+BvTpjxlds3mvHY4uD6/MP9FBhn6nlzOVElJTTWDbjBTTjcCXfscAMgGhjPG2Qqy8VjiYtB1LUuMoypBU1Agx1apqsbZ6WDQ/zM0GQsKGNjgmqpWqsz7r3XKyXLSSSfJnbcPYkkP5sHDI0eQqW2uFVaw84hfmH/+B0sKsoX37Jaq2TlksqnkhTWRm+iXqsDGKXkFMSYb2FwqgffngmzartLntGiePWFoniGRTHaz8bhACdCvA9K7qNRA8uLVjZtl5gfvy770DMlLRQMEoxTf+FxxIBsThGhiYtg83L9mU8N2pgdDUsHnlS6n1ZWeTc/iWgV/GOX5JQHZwIpB1/cD+/dSy8wOsj0+cRI10ACQwQ4BVILvd+/d9/A9ABgB0KhchfIEAqwgG2/ReN8BSsUz2T4jM2zUyEcILMyZNSNmr5KAbJe1as0KCjwXgGQo68R1FObn2EGqHdu28/z1653KChMwnfA+W5cSPotwhE1OsCGpcG2vPmQOuVJTqGe2euUq/m382EcIWoDFd+nlraRu3boEX0aPGEmwZ8r0aWwggQ1yBo888gjBRuiDoTxUkx3uv+9eQYULQDYyywrBRXFugIQ9unWn8D3AOH3te3bvlmZNz+S607tvf6U9pv2CJGWMyp9XVT+x00XIOmRzGgNgU0nreHtEAgTWVZdKvuP5IlnzymIV72iQ7awmZ/DZAOwCQ3HPnj0E13DvVpDNvn7g+CwXvec+Nia49poe5vWguyieIbTfEB9rNrQ+hk6M4WccBz9rcHbhvBcNKRcFsjU5qxnBWxMMRDxiSf7geby/8gOW2yJeueDCi0yQDZrSJS8XLRpke3n+i2YjO5BAkDhEszjc3/Dhw8SR4lLzzxX7HyDqvHnPy3PPvSAXtbyE5cfojg45iUgwxMTjM8/NZdfRt958k8fTJA2MDUgVmEuN0bDBDHQTySL//JXIUnlhWZsxpVHFAZoN4Nup770nS3/7g42/soMBSdZd1Aqy6VcC7xDKRZMx2ZKViZp+gjjFHwwcFciWm51F8LTQ7qKWh2cF2QKBoJTLzlFMtp35+byX2OIS/8jZ8c/hkMN5XvGkpVIzQJsdq4G1f14z4IKBiPiCAck2uq2YJstw9k1QLxoD2XBOLF+H8/IkKzNdgWyGqQtHhZpsee40Wbtli0xa8S4ZWl7XEZaLAkM0Fniw2KoWeGXsgH6CptQsFdU0deOJw6ZqujomEIpT0JdlzmdfyKKvvpb96RnixUKBeEaL4NvKJTne1vpfy9+tpZW6/Cc9EJIKgYCcc+wxcvfllxLwQiMCzbBLtl7AAQuIg0y236NRmfjGm7InLU3R6Z2q3TlKRLfv3St5Pp/JqMBYYEKlR6PMKDZJ88jQ7t1I29cgm2JrFMaIEHYPPe64Y1lelJ+vynfg2CGD8dN6JVifkZVDzRV0kyQ4pDPiRokysnRWx9puiOBkoKwRxg7bI+PG0glBBhz2DBoOwx94ICYomuCYR2QDynaGDZMvP/vcPLwVxNEvMObfpMefjAPZbrrlVgZ2m3/9RS69VJVpVq12rHywcjUdE+jQBHx+2bD+ezIBENADtAGTzVouCs0xlOcgODFZHpGIfPX1F6TtY0PjAwiLWh2dB4YPkxfmKj0406hY7nHj5t/YHfCZZ+dwsZs6RWlfYLKzq87nAODiu4vi/CgXVd1FnWSyLX59icC50AGtGUgb12t2ZzQuQo8Zni+61dkEAwk7aE02q2NhB88SA/wYY4JAsOGkxEA2pan2xquvxZVL4bgIvLEfWDihoJ8LqdOhOl1NnzrZZMOgm1Nu+Yp0jMCwq3niiaXIUf8blsojv4fSgGxPr1otb2z4yWCyhaR1wwbSq8kZUoXgflTQtZNBHZ6xxbixo1wkQn2QiuUBsqnQK1n6AusPSuJDLhfL5Wet+1DeWv8jQTY0qAHIphrUJNtUqX7cu4WwjckWXSoalOrhsDzR5zpqnlE3yCgrwueMqm2uWwhrYaWgywbWxeNvvS0rd+4kq86Xgi6oTKfE9CCs60UJmdA4AhJF6SGlpdmt/mnS/cwmTBTBbhO4LPLx6qSDQ+655x75/DNVSqE3/T6iZBCOPMYOQY7WPoPRpX1B9zoRadbsbAY82ACI3XzD9XwvP1i1xhSjTricSKy7KN5barJlIczGpq7v+v79WRaJoAPlnT9v3MDjLl70qjQ8HZpmevcou7O98doS/uKLr74hwxobgsfRj4xUQZexflivBRnsO+66R9q2u9IUKk4cuojcfNNNsuztd6gpiWSElRmi9//xh/VyRevW/HHy1KlyaavLkgasb77xmtx2y0BFQXfGuunpIAZlmNZxqHHCf1TjAy2YbblA7hmJyvz582XYEFV2ZPXV8H2DRmeQqY2AXQGD+k1QbxO0o5BcwToA0AyZfsgBbNz0K5ls1asdwyC5cuWqFBjfsuV3mTlzpmpusXKl1Dj+BB4HwMGuHTvlxBOON7uvjRkzRsLhqDhcLpkxcxr9AOjbANylBESjRjLyoZFkinj9ftWkxhbEJiHUJD6if/lvStJdtH5GuoT37paqWTmSYYBsGJZE0MmWNCPI5jXLRZUotdqgeVbgdDJwOlomG7uJg8UgDtF+7iUnnSADDc0zJJLBztVb2GA2acVisNn2iMgvANqnzZBtGRmSB21kwNM60W1JQrMLs8W+UtuLzrghPK9eHlXeB3sfFTaSyYROnM8nY665WupnplMaQCW5Swaybfn9D1MjF+9fCvqCsHJBnTehq7HxgOxB5LD7H2CZOfzfZmeCyRZhsvfkk+tQGwxfBNnWrpVuXbtSxsSqyYZyUTMpYAHZzjqzMe06m2w9/TTBKWgqzpwxTZo2bSpzn3uh5G8TqiDq1SOIPuT+IQSr7BsaZKFCAQ0mhg2/X67r3dssXwXQddutt0i62yPbt26Tjz/9hIAQtHrLV6xMRtrFLVuSgQSfHyAdxuH0Jo2Z8AZQ+cabb8fJzZhMNoewXN9tlF3abeM7b7+pmGYi/P+uuwcb9jMs8198Ue4fMpQ/P/fCi9L8HKXxCXBGN3orEow0ykQJ/hlabfgcGhegsgaMXpe4yGhuebGSGPj4kw8JLGZn5fK56iQN1guwmsEWB8Ps0latGZ+8u2wZ91+7drVcePFFctmll8vO3bvkj99+J4MSjQvBasMMR/IH5+rft6+8//57ijEYdfA66jeox4qbuU+rGKRnr+vozz8751mSGTp0aM/5Au3QatWPI9MZ8c3CebHuoignPXD4kOmPI3H98oKF9K0xt9h93enic7q6W3ejXPRCBY6Kk+uIHWQrTqOzME22SePRdfRJycjOIZMcMRjldkJhgomIDZ5/fi61VadNmyY/b/pFunXvTjB40uOPSb++10t2bo6889bblDkAAIp52LBRfcaQC1+ERI1D0qAL6fWyqzwqcsBis65dMT9ZM7aKI9+U/LX7X+55dEy2WHdRawKoMJBN66Pp+4XPYbeTmgamQDZ0Fz2yctGSgmyxa3VKgc8ncSBbYeWiuuyMRsjhEJRxjTBAAAAgAElEQVSL4iWDJptuKaxv0p71t5eLYtLpclF8xro/M+HUFUNAFVtNY5psOZKaCmBPbfi9z+UkgwzlouOWvn1UIBuz+uGQZESjUs7nkybZWTK4YweBiwi2mA5OGLQZzokqtgSFWSG1u0TkW39Q7n/6GdmRkSH5HizyImHdYOsIQDbNYkNQl+nzS1VfgdzSurVcWr0as2g6u1dY4ISRxDUA4kKQOfGtt2W7K4UMQDA58Lcdew/IIZ+X16nZFDhfSigs6eEgy6Ha1jxBrr+oJctT0WXVGqwlo1oDXEJmacSIh0hjt9Lu+/frJ++/q7olXXNtL8N5jsovGzfKvt37yDhQ86140dX7hyn6N14udCJDdksZu/kqoEhxyZIlS6Re3fpJBayhEYMST90NU8/lrj26K2FuaP6teJ8UZmyPPRHPZNMgGy7g2p49Zd3qNQRfX35lsZze+Awl5OtwyGeffizdOncxS2AhqI/FCy3TNWuP96yDVPOligX51u6iesyv79ObRlwzqqwGFkZn0y+/0rmBJgC2++4dSqq9FWTDfqRhn3Wm+XHd+MAVcfI9z8hKV3KIxqtpxnqamWkpz8NBrGWXOpOHRRP6IbxPG8gGPYS27ROdsP59+lLTgADnpEly/PEnGGXaitmh533tk+uQnr/hxx9YJqDBQOyDjOHvW7fQ+Xh27vOkgetyDXdqGjWk7ht8t6ArK6515ZrVclx1FP6R8qH++1+uXP+gc5cGZJuzcpW8+dPPJsh2UZ1TpMfpp5MpAJDNGQLIpiYcMAcAOgqsUmvRvgMHpAKFi1WJMOedbawIbDkREKbIXrdb5n7yiXzw2+8xJpvRJs1ksmEem2zjRJBNL+yI9dODQbJ8Lz/lZLnl3HPY5VkHg3g/sC7ot1c3QsDvYItRjL5iy1aZ+M7b1BBCVi/kcJFVrN4P21YCkI3JGNjtcEgygwEGg2N7XiOnpXkEDeytwaClaidhxHh+Y/G2swj1xb1odN3CfbK7qG7aYqMkW5mtdpDtuBqqnb3OiFsDkycnTWRZFGwpQLasbFWmihFFthhixdj/4YdG8r2/407V+OCVRUvMskw9cawg0xtvvSN16tThnwAWvbxwPr+Hvkz16tUJvCE5hPmkYEKnVKtenQ71le3bJWX+3TpwoLz1+hv8PMDDBJAtEpXnnn2WGW5si1991dQftT/mB4cNpUAyEgAoyYHtjUs8RCHJIDJjxjQCV9X/c3yhIBsaYDz5+BMcRwTvYCpjXcYGQAwgJYIpBAAoral7Wj2bOp6w25wG2TSTQQdhWEfAoIDmUW5ueZavTpo0gaDemc2ayovzMbZqPmOtA+O8xblns9EBWD+Xt2nNkuPm557DgIfjFlFlxffedw+D5zq168jrb75pMjl0eZcetzKQDb6n6h4PhixBJlOTzUFd4SE9rxYNslXJzpF0Jsjhf8d8i1h5fMyCKh1mR5wmmxVkCzocrNaAGMbNs2fL1lSP5KV65Eg02QCyQQOYfq7fK1W9Prmvc0c5t3x5+rna38TzxlUr+MsoHzV8cjAlcC1PvrNU3tu+Uw6QIexkIhnvED5rBdPsIJuyuxpki1WEEGSDjEw4IrnBgNRN88jorl0oDYDEBZLcVv8gmT+s5ysYrdDJ1bZOg2oaZIOgPuRHkAhA0lW/+0teWUTWzfE1TyA7C0wzgF4aZMN9dejYkY1dUJaHCoakINvo0apcdNZs1Xnyo0/j7NVFLS+gQD8AbgjsY5TBhNr0y88shXvo4ZFqCbAyVYpglJ5Wt574Cgqo+WtlPunxiCVRnQaTrVec39/2itaUWzml9slsAHbRJRfL8uXL2fVy1uzZ8smHH5IhxxJXal4qrchRYx6hXhg07KzgxlNPPi5gC2JdwXFOOrF2QpwB4ATnBTiEa8Z+J55UW11yNEztLvj5Wbk58tnnXzIBg88gSYBtxIgRCc3GTDtvGiw1v6ZMnkygCeO9aPFiNi3C/cB/hW7l4PuGyu7du+XC88/jmN839H5FOjCSDW+//hrBMpT0I4n86MTHCHrNmTVLVIfRzwiyzZwJNp/ImlWref3lcnIYd71sgExg6VzQooUcf3x1Mo0DoQiZZBdedAFJCG1aXc7rXfDyS2RkdenQmYyzkSMflqkzpssfv2+Vx598wmQTsvHBvfdx/JB06Xu9RW+Zmp2KtIPnpea4k8mwNStXEWQzu4vaQbaFC1mNYtqrQppyFAay3TrwZnnr9dekbv0GlDXS8Yieh6FQgGAprgfzyOrOnHFmE4LMvO6I0prDu4J5N3IUmv7NITEFz6djx86UmcH6ClC4Xv3T7Eu9mk5JNMaT7vgP+eXRgGyQM0mPRCSFlQmx5gf4Sa1FTjl48BCfS0aah+sXkh/Y7JVw2t4rZrKSKwNzuFKFCiomtyXPrcNrBcpwFaiYAdvfkwoGeOyzaj2JNcO0+uxgQGuQDbacWNGhYCDBr7ceRN+k1mRDhwd7eY49EI0dUDU+IMiWW85sfGC/UZ4vqgaFE9BY5MFYKJeTLampLlNrCgOOxgdYWN/fulXGvbP0qEA2ZN5TIfRvlP/ceG4LaWNongFUwiVpWvqPv2ySk06qKeg1oRlu+Bt02bDIPzjvRfnWH5aD6UYrcTxSsCVsTDXcI8egmKAOEwlZvFyfT/4T8MnY/v2oBYHASQuuxktHx6YMxhTXBjANIODr63+UlZs3y760dDnocsn2fQfkYMBPkDAUjZiZGMXqi7JVeWVvgYztebWclpnBzF2arZNpMqfivnvvMWngyJw0ObMpF4kD+/bL2c2aSSDgo7F6Z9m7rHkHyIFMAgRE4VTXqFGDC0nhi3lEvv76a+nYoQOzDHipEMT0vPZa2bZ1q1zS8iIGTPg8sisA2twsVbaF4ZEoyzunTp5snEvN2inTZnDhgxOEzItuCQ6QDVl2aLJhu3ngbTLojjuYkRoy9F6Ce7gWaPkocFFtn33yqUBzAscDfRggG7IoANmwIZuEhSWW0VSf27BhPTP5ABisIJs+bquLLyIzEH/HQolyHDhp2ugAZIPDhVIBjEVGmls+WL2KlHJcH5hsSUG2rdvIZIOAOo2YKaQaz+zR12HPxCaAcCJkjJzVrKm5uCpNNtUkwwT/LFlVLGS33nKTEsR1pignDOVHhSBeuL8e3bvKpx99bI47rgPOKOYTvm4ZqFqt97ymh3y0dp3qMvXFF6TJA2TD/gBqq9dQnb3KttKNQGlAtmSND6yabAjowGzQIK0OrHBFoUhU9uzby46E1OrUs9RkIhh7Rx0SJMjmkl0OiZWLetKlINWlkgqWxjR2ZkdsPdIZR6VvBduf4fdJlYJ8Gdq1uzQtl80EBAIuXAuYFbC5X//8s5xSq7ZkonzdWEegy4Z1C/ICN8+cI9vdbjmU6qT8gQITFTPPmsEriVYbWJ3QFE0LhaV8MCCnpqfJqC6dzWAQawWD6yIeaeGghUWGICry/PPPkj0A5i1BtgaJnZHtp7FqspHJVl2BbNxsDCWAbAhGYdeoyWYB2fr17SsfvLeCrKfpM2fTtgNkwzwByKbLMjkXo0IAacJEpc25etVaJk/CkSCZZ1gj4BQPv/9BxcaLRpmUgFaMaduMkh2wqlFif0JNFN8a60g0TBDrqcefYKClBZyt937wwAG5ss0VBO8ys3OZLUdnZD5jS4CKazmveTMyNFFeo8uo1NjEGIa4p1tuGqAaH4DJ9v77Me1X45jQkBl8zz2ydu1aztemzc8h47pr544875hxqnHPvfcouQKsHQNvv40JGIyDBlnBZEMAh2NA4xRsCwBiO3btIZONzRn69pWV779HRiFAPIzD8/PmS7Ozm5vD8NikCQQNe3TtRhAO44fyHDQ/yMjO4jN+d/kK+ejjddKhXXuBht7YsWNl2PDhXKuSsQNLZ5n+vXtrkA2tmgCh3jFlumzPyGLSFCDboI6dpG52hsie3VIxM52+JO1JRAEf+gsjFEtjxAp2gqEI3xetHUgAOhKRSEqK+Fwpsjs9TQbNUSBbvjuNIBvAefi7SBqq46otIcgwfk8GrqF5luXNMzTPelMSpbwFTINdRWnojz9vlDq1a7GSQ5eQoloDyYtVW7bJuLfelj0ZGaxsCUIOwKLhVuRM0BqixgXroApjlh70SyWfX65p1ly61DuVSRXdVbSkSTidDJ385FMsgzfffyOJ8vUXXxJUAZEByUBcN8YapXzosglNp2SabLq8nGQF42IAsq1b+xH9TrO7qAGyzZ6jNNkIsllsb5fOHbkvWG6ffPqpBHxBglUoV8f14B3ORWJLZ2kiDsZ1h/PzqKVm3/r360MmG3wsXM9x1aubcyHo8/Nc0B477rgacnXPnnLJZZfGJTKGDlHlndWPrcZyWSUqv09mzEbH0Ivk182bZfDgwWywBnBLayyDxfb03Geldq1T4mzHe+8uo90CmDvoLtVwhfNSJ/SjIuPGjpVp01XzlyvbteM6pO391i2/U6wfIB1AUPjx2L788nOjEkVJtFSucox6tnrCW8bYavM3/vQzQRqML8pzkfAHyIbnycYH9w0laWDBiy/w/Xt76fI4BvjbhiZbh84dqDFnTYJjHQSY2vKSi2XG9Fl8zmtWr1QgW3YOkyNoCHbvENVBFFphl7W6hNcRCiqQ7YKWF3IdQjyHLT0tkwzHdWvWCOawOy2VMlBYU5ctXy7p6YiWhZpsWBsQVyPBMn36dP4e14f1ih1YoXnd9Cw+U8TAIGVAK5Ag2wUXyaw5SpNNM9nwPa6liZGoT/oeG5N/0oTxXPfxo7W7aMsLz5ffN/8q7Tt0YjyBGI/vpAEC6+S8buBjPquok3I0C19+KeG0IAGc2eQMvqcKiH5YNv6EyibFQkQSH4QLzrN/ucTBkYJsvZo1lWPZXFJpMXPNsCwWSHhqkhc6t4OJSSYw4lLKF6j9SYg2mohZSV5glMF+QsOZmwnyFr4amPjTfg2ypRLU0zZcnzMuWWOQxRAvF/i8EgyEJTcHAjKFgGz69FZnf+/+Q5KRkS4ZboQTsYC7OMfd5w9Jvs8rFQ3h5EKRxLggCZfmYhc5O8gGo4dyUQQrH2zZKuOXLiUj4EjLRQEmpEbCkh0IyTF+n0zu35c6NsifYyHFGGBx3xeNyvxXl8jZZzaVWsdVY9MBuMsAstAAAboQr323XmZ++JHszchgSSYWed09zl5OGx88xTMnNIsNyK47GpXyBflyxUknSf8LWrBsE+cuTgtCZ/4AoqETK3p5TnvrHdnqcsrmw/my1+czuoxqNNghjkhE0NYCTkV5f1AaV64o97Zvy5IjmFCGB3oBSaJBAI0WaJHBkEKcFA5CSqoqan1m1mzSkDF3QBMH3RoO9MCbBpDiDucexgwi1c4U7T4lvgjQzGnfrp388StCVZHjjq/BjJPbo87z+GOPsaOO3kCnnjZzhjidMb0ZZfXgCCpdiNUrV8rSpW+rd9BG39dZOJSLAmSzarLdDpANwE3PnvLh2tV8yZ98YrK0aXuFeX4ryIYMx3iDyXbnXYNoGBDAQbjVDrL98MN3BOOwqNtBNlxHg7qnkqEFxh7AwtNOrauOYziVm39R3VuRFQNzASAfKN8PPPigWS5qBdn0IpB/OE9lZox3fMeOXVwM3W5VXomsADJUerv19juUZkc0TCcIgC0cNasGIZwSzV7BCIMdspjZUpEh9w2Tvv2VWLc14/nqkkUMDrGd2aSpLHhpYVKrCLv88ssvyeB77uJ4Qm8IenMaZINjSicQjSXCEWlyRiNmPytWrkqn6MorWpeBbIWvNyX+y5GAbAUpbvGEVXfRxMYH6tTWclH8DJANYET58uVYLoqgTtnSGNdZfUaVYfohTOxwyHRDkw0lmvkGyGYN/JKBbOr8xloH3U4j0aAEsIWaZ2A1IAGhO99hLcDX+BnTpV+vPlLNnWoGhDpZgzKrJ1atlmUbf5EDnlTJd6VK1NDx1O+AzuKVBGTjGhZ1SEYgIOV9BdLznHOke906SuPOwrjQTkKykpYSgWwi8vxzz6rynKizxCAbu172U93XRo8Zp+yDZYuxaURee30JS77x/oLJlpGZbYLz6Aa9cYNiID81ZRrL6R8e8SCP9NrrbzJIAWiEchbYXYD5e/ftZpCHoBMbuqWinAZZawQYAPkxHggYsS7lHTpAthcAt4dHjTRLyRHogGl2RmOD9RsNswxfZ/rLVazAMltIGMAeAjwCA/eXn1QipHevvjLs/vuTIp3PzHnavA90NUViRJcfkVdnNMbBmnXLjTfEQDZLuSjsMuw2GuLg/rGBiYL1CABYu7Zt+DuAbEiyQL8ICS7dXbtaDcXau6JtO3Yo/O3XTVyvYVMxLhhXMEryvX4TZANz4qp2bcmAwIZgCeukNXhHuQ+CpQfvH05gDe/ls88+Kzfc0F8K/D555tln2UQoP+8Qz3XKKadS6uHK9u2ZuS4Jq73ERupftiNANmiP6e6it02eJjsys02QbXD3HtIwJ0MiaBSTniZup2pQ5bDpUJqG1jA2Oq3g9QUkEg2RKWMGiZGoBJ0qMbDd5ZCBs2bJNjRxOVImmy5zDwfJZO56Wn25+qwzGXipbvYqcQEgbev+g/Ly669Jv549pbwjVs2B2Y5SfHg8t86eI1tT3HI41cNkvK4mKfbR20A2LZuCpEoWGHb5efLogAHsIn0kXUW17b1pwI18v/R4armUcCDIYB22SDfbsvpDV7S5UsY/+qhpP7QmG0CjAQMGyIm1a5EJClaptnfQgwK7DeWieJfBZDNBNkNDUo/LXXcOor+JDUnsrMwclhLu2o2GJAqQhd0GswO2c/++g/SjunTrSlA8cYvII6NH01dUXRVfNHfRABF+8eKCl8gqsr/n0ARFcDxz2nSWgMKPx/mvvrYnxw/6logzzm1+rqxbt06cTpUwwO/AcL578H3KjhqxREH+Ydqx/EOHqdkMEAv+MuY2/EXYJNhEgC4oX1y6bJmxTim/YuK4sQShsC6BCdWs+Tn8/aJFL9Nuwn/Ac7j4ksv4ecgqwSajuzKSEAD/4rZIlGW/H6xcQXs8dsx4Mo7hRwNk63f9ADIXvfmH+dy69rgmbu3QY9ixS0euUd9+9TUZj83OOZsyL7Omz2AyatrM2YrJZoBsOZlZLC8GyIYxnTFrlixdvkwa1K/H8wEcIJOtZUvp26ePrHj/XSapt/yxTerWqcN51LljJ6IaGO/n5r3AOO6MM5qwugsltRpkw/rIxE0kIlOefIrrod7Q2AEAHBok4fOdO7SXz7/6Uqjl+vScBJAN8w7MwcI2XQnkK8gztbk1yIa4VGvpPTRiFJNruiGflrsZO/oRxoJo3oT5pTckE8Euz8hSIKLe4C/99uuvAvAO7zLliYYPZ/JRr6mYZ9ycDr4runlUsbboH7hDSUC2Ke++K8t+3yLe1FTJCvjlsrp1pVfzZlIJuEMoyCSQS1cQGQCarl45dDCPCQj0BcD6pRjZsYGy4isKJFNbIBQi2I+kfKFSZcaxaG+NzwJ/AoiakZkm6Z40k1hmZ+Vaf8b3wFvgf+E9ysnN4rU6DhpMtoQgw5ZR/1+AbAimcnLBZEs1UUsMnwLZnATZHn1HgWxH0l2UZTbRiGSEgpLr91Pz7L5Wrah5BsgGrzS01fIdIr9HIjL6scflzIanyVUXXWJ2PUJwhUUeQBYo+7dMnym7Kb6qW4kbgWIRrDXrO6WfgysCdBfshJBU9nrlgU7t5cwKFXheZPFKogWh2GxRKTAcsW/3H5AJi5fIlmhE8lM9EoA2kcvQJTK65qUGA+ywWsMh8nDfPqbekB4P0iQtTlosYIuQUfbM00/TQN444GYGOTrF0vrSy0izBY0WxlWj/XjG+P7gfriKQlo0MuR2hgMQaEzePn17yScfqoAJ25xn5kqLC843fw76A6Tr/vhDrE36Za0vl4kTHhOPoQsYZyyjURl02+3y+quLGdjg+rBpwWmdKXz8yclxmmw9e15H4ee8vENkDfAzToe88fpbcmq9uuYpPv3kI+natSuHgSDbpIlkcXFsLOWVOC/GLca3M5hkDqXJhu6i2jFDJrT9FW34M4Si4RBg9a990kkSioZ4H79sRNtwkU8//4wZTYDbMPIof8XPhTHZjJsnmHpw/35p0+ZyLhDNzj6XQq8wdAgk4QxgQ1coOEOzZ85kkJeVm8VW4CzTpXC3pofHRl13F+XzHjKMToXO/mlnC+ParGlTGkhsb7291Cz3AlUb2nHI2KW606ix0b1bFy6c0PtBORi0hFB+jGwo51IkSmcMzDVsra+4ktlZBJ/ovoT3BOVM6I4Xt5gnAZP5rIvQJLTOr/8v3x8NyHZFo4bSG2K7RkYLTLYYW9qqFeSUMJhs+1V3UXTwstLL9VirtdcA2VxOMnlnrP1Y3vpxg+xP8xBks3cXTbb+KTugNrw/qaGIpEtEKnr90r1hfene+AzaYyWArYJByBhsKciXkZOnSrvWreWyenUJwgHswqa7jK7Zf1DGLFxI1sVhMNmYkLGUbJkTJ14ryT6fnI4os2xIyGT7fXJMgVfGDehvBoNYw3C3unzdej/qWMVpgliYVA6HvPD8XHlg2P1MChwJk02/O1bmhfV35v1FnQpky8o0QbahQ4bIgnkv8t2DlhiCmGBElY9/8eXXDIKgIYS/I/jEhqAIQuIdO3Xhz2A8QLsR1w6bDEo/gggEKliLsD+c5V7X9WFnONg8lH0gUJw7dy59EX29OM+Ihx9kgBYTxlXjqZ0vHA+M6gXzX5Kccrr0NZbZBpgFcIolDZUqycpVa5SWpblFyHxBoIkgfOaMGWR2oBT+vRUrzOeHcigkW3RAjEDq9kHohO2S77/9jskE/I0gW5fOPPoXn30uN908QHbu3Mm/YR2eOm0G9Y/eXa463elkidujSqOgYYf1GWW7WMfBLEHQDSYAQLEu3btRW63mibUIXJ7R6HQGvtDGQ8c/aNUAHAVrp/YptaR27dpkEM974QX+r7fKlarKoEGDpHPXLgxyyrbEEbCCbFjtB02eKluzsplcAJNt6LXXSP30NAnv2yOVM7IkHQLOhu+o53DsqLYkRdQlhwvy+WyVlqG2qsJmMn6Hk/qSA4+2XBRlfuEoy9zh547v2UNOS88gi41p02hUfEiUQNvx409k2cqVMuSOO+T4FJfR3VNJtsAHR/Ji8pq18s5PP1PvsiBFleEnZ7Mlt6sa8IdtQGwAbeJcAPDly8k97a5kbIC3WLOTSzMvrWwW7T+gLBvvTa+e1xLEPv6EE+W99/FeFy2ZokE2XCdAn7OaNZOnnnhCJjw2iRUia9d9FLNBFNB3yAPDh5ONCjvzsQGyaTs1a8ZMU0MTwFjLiy+izbnrrjtk8+bN4ixEg7dzly4GyOZkmffvv/6mbFA0zEqLuwbfQ3sM26k1McE8gw4ybNiESUZC3BEh+HVKnbrcv1/f3rJx40+ydet2/gz7iuNmZeXQVuJ3qABBEhlgGp4xKk9GjxjNZC/KVHEfF118qVmpAibWwxS7BxSimPL2+e9OS+O1WiVU4Feef87ZAj1SO4MY9wuwzh9Q2tPWTR8f9u78C1ryT0sWLWZZJ64BiZh0TypBOOyrNUyReL/44ks5nh98sIJaZ9hwj6fVb8i1SJeLduiMTtjjpUeXrgRUv/n+O5IbbujXn7YV8QGSICghhc01daajIpWrVpF1H32i/ONomMxF2GqAbABqwcIG+QHgKzTeQIIAuw/JaWzY//obB8htt90mzZudQ/mehfPnGY0PFFi79N3lbBiw/ocNvOcuXTvRD0cpMMBkJMyw3vbr3Ue++vabOCYbwK4+va/juchUMnwVNb9UXIH1nCS2qGrOoeMSXamCRiGakYdjzJrzjPyxdYtqEGcw2fA/qmbQMCM7I5Pxg44DqRkJ/82dxjjOvrVp3YrlxdgN8RUSffBNsOV5C+hTwLcAyArGX/H+Vmksyt9n35KAbNbGBwDZLqlTR7o3aUy9eXdINZ/Um5WZCTab3xdkJ1d2GyYBMT6uNP13M1GkfoMOv/BDMtKUtr/VN+TyQk3O+MQTewI4UqgnmJut/E97YsoqX8bjGPMR14rPA2jNSAM4VwzIpi5CgUQA2bIyoMn232OywRjlloMmmwLZeD2O5CCbz5UqAUsnmJJMPyyiCE5QGolOcbe1uUIuqXYMy3+0FgQWcNDxV23fJrPmL5Dy6eky5IYBcrwjJigNuAFdPLHIj3z9Tfl49x455EkTrzuFuhlcuONANprMpJeoWGwKpU2DgxMKyAkSlYnXXkPAC+4O3HzV0jwRwLAfVDdAAFQBgdjXvvtWFnywWvI8bvGnpEqIYpcQYnVSiy0jEpKamZlyT4/uDHrBOYDLDzcXX3aQDefDJESZCha9gF8Jy6/8YLVUg7aZIyKfIpvWuQv3O/a4GiwbAXADpBgLImi1a1ap7EF6ZjZpxfbOoPv27KXz/+Xnn5q3eF2f3nL/cMVksG6/btos7a+6UvIOgu+oru+0Bo2oHYCyF+uGMYQmwJuvKoFsZOKRCcJ1g3a8+OVX+HuUi2IBGnz3nfwZ3UURXB0+fNB8DsgmLl32rkl793t98siYUVy08UzRXhxBCRZrZP+si72dyabnBxYQLLojRykRcWxYtEaPGsHvO3bsqDKcEYfUOvFEiRqNJFAuig1zD5lMtOjGIlGpcmWW2qI8AcdG8AeHIgaWqnmFpg3I+Hzx2Sf8G1pv47lhoUY5qRVkAxB204ABBBvh3CBIRKOFFuefn8jciETJ+Fj08kKeHyAbGCU4H7pvgXXxy+ZNcmJN1ZJ+3nPP8z7QOfCZZ5/jtSycv0CG3HsPjS4Ez9EW+6svP6dTBZ0K0N8BssHxhAMKJyISCrPs6esvP+d5p02dwaBSg2y6XPTLL75mww44gGhYcf6FFyTML45rGciW8B5xEdO/1cwAQ30CNGrYSJTV63JRzWQDyNancWPaXdDGk4FsSrkTFeJKK6FC+XK0M/DEpq4AACAASURBVIW35C49yGYvaWKxHhx8dv8C4zkWDE647hqp60kzGM8RQeGq1r9856svZdHKtXJi9epyb8f2ZD6AFQ2b7Y+KHHSo8q4hc56WzS6XHHR7JOByUV8pbgw5lkWDbOyMDbsZVpqizSuWlzuvbEuGHYJBQkKQA7Ad24CgSuD0WcpFRf4UkA3vmqb3J325eM0KZIt1F41wzUCzAZR7Y9PlUWAEQBAczjqYdnpdBAMXDnOnzgCVYuOIZM2woUNZbqolB/T1wNbCrnvSkMpS7zmAeug9audZ/55AYSQkk596ioAT7CBmJDsDIkh3pzJAQmY/t5wS3rVuAK06d+rAshYkRqDR0659B5PFpu4jKmvWrCFbGpt2JrHWQpuI3dH5iEMMOJGAGDtunFk6i/sGSHdl2zYKZBs7nswJbe8PHdwvDzzwANm80GLKyMomM/zbr7+R6scdKzWq/4fabcdVP5bsvh++/Y7lvggeUKGADaAaAsLXFi/hM8GxoeEEBjNsNRI748aMpsYbZiLG97zzWxhDEfODNm/aRKAUZUZgJiDZ8dIrL/NzZVviCNiZbHeYIBvKRX3UZGuIxgd7dkqVnPJsfBANh1TQYBzOBN3hnxpNSzifHE7JzyvgXM7KyowrywfIhg71W8Qht8yaLVvcR6bJpis24OeWC4Tk1HSPPNKlE20XeCMqhRKVPHEQ0Js0d65s3X9AuiB5UbuW2ZgMx4GfjmqSdQcPyiMLFsrO9AyWsEI/rrQgmyoVFXGHVQIe2sQDL7xAWp10Is+pGHYla3hQmI+u/QcwYX777TfTHoIpi+7KVn8s2dy3gmywT/gCiw3sUPi4aMClg0q8b0gG6Gupcfzx8v77KxV4BQqYiHz+6Wf0j7CBkXXPvUrwH08AIMKPP2wgGF/gxSouLGEEaFa3Xj3D1jhV+f7tSk7F5UCaOrai2sfBLO+yNMxBI501az/k52EXtR4ywDewj1G+3rjR6XL3vYPlrkF38LpwTr0OgMmX5skg6IOuxqja4JMy7CiOO3XKFJbdokEa5zk6fELzNeqUevXr0y+ndqcluQpGFrpfIhmLEs6+/VB5oWUDRNb/8INMnTaZdhp2UG+w7xhfgGwtzle6bW3bXMHjmJul06b+nXpu+g2NadrhPvv1v4H+KRof3HrrrVzbIGXAJheffMI5AGYd7HTjs84kcGv1VVEq3Kh+AyaUEc/88ONPosgHEalrgGxISoF5hrXk7LPPlSeeekoeuH+ovPH2WwQ3qhx7jOzesdN8vrjePr37MSFlBdm+/OZrrkkA5fBc4Pf36nOd7N61i/ewYsUKJuxROgwmJ+ZL6zZt2Q0bxwQDutd1Pfn91T16mlrZGCdratAaSaP7J0BG+A+YP+UrVmCyBpUxAA7Hj5sg11zbM8aCsmlKm8/FpjkNRj3WUeuGcd29e6cg+ffee+/Fleza/Rsw8b7+5psS+FvJ3va//+9KC7LlhIJksl3XrCn9/vSISmoQXLPUgSJuwKuA9wpxJRISZLKBlGKobdrV0RTeouy+L+CnX1axfAUDrI8/fmEji0QVSV45OeLGummCugaLziI1g2u0lqsC1EO1WU5OtgIEk2myxU0kI1Dfv++QZGTGQLaSaBGw1LLYclGr4o5Vu8FldC8ByKY02WgUHaq7qGKy/SGPvrOcTLbSgmyaxeYOhyU3EJQafr+Mub4vy4CQReNzsjAPnvzgA/lw/XouvHde21POzMlh8KTLhGCysci/8etvMn35ctnlyZCCdI+E0EGIJXxGhtsYXHtAZxpYuKFGjTEW+Ao+v1zVsIH0bXIGtSAAcWo9Nj54HEh3MbU8OOvz0dpsANoAGO4IR2TJeyvk+99/Z+MDBJJuV4ocUy5XLmx8ujQ/pQ513+BMUNC7BJo+d991B8EybMhYPzbpCZbXvPraYtny2+80RmozVJQwJhbGgbkwOYRtj2OgUkRWr1pFMU1k8PV23vkXyoxZM01mgf1l+fjDj0jhDfpjGSaAMrcOvJ00bc1qs4NsA28bpLQRJMIMjqYO2xsfAGT79PPP5cOPFIut1kknc3EA4INt+dJlMmrEQ9RJ084OzpWa6mHmrW37tqSHw2iwRTBadUdUaRAWZwR/+B7ll3hh8/K9zPShDPfqq6+Wjz5U5x039lHp2LkT54Fqla4YZr9s+jXeUaOopEJwr2zblouwtVzUHD+DMTjg+n50GnBcAJ7onlflmKqyc8c20u51JhDd5iBKja6dACupowZAISWFmUWUH/G9DUcI0G3f+geDSQBouD+UKSFbvnObKjnChuvq1rmb3H77rYrCHgxy3x49r+HijLKjl+Yv4H5fffmNyRDBuP304wa2e4eTRxHueQvYxvmeu++kxh02jNPyZaoBR8errmJGERkxZDqxkOL6ME8nPf44OwxiK87ptc+//28/m4uQvvEjBNlSomFJRdmMEejYyxhDFpCNTDZ7YwDLz+iC59dMNnQXBZMNDAd3CruLJg++bE8OxzO630HzLNsfkPqZGfJIl44s3ddl9Lp7KIrYJyyYL+v3HmAThydvvpHsB7DdYEvxdqK0CWDjvE8/l5e+/Vr2pKHLKBIeOiAofnXVehAAGTFmWYGIVPL75JaWF8ilNWvScYH9TkiMHEFDD2uA9Pzc55Qmm8MRx2QrfD0Tgja3o3OmiLz6+uty7HHVLMz0+PEGUI7uXnj+cJJ1mQaPbzg6333zLd9TMGgRfDVt3kycDqd8+8038v3672hT0SgFQVmyEhN9P1hPEFxu27Gd5T2w3WTpGmOULEDWAYtujELbgKYWXi+DBXQRBDBQvdpx7HZqBeaS2QQ4cqNHjhJ01KMwuiuRWQjmRsP6DcxgCfc8fsKjZBLEXjfF9MZaYr9nDbJh37FGuWjMnqkQxecLMHAutGw4Klw3YCsB+H33verWesedd3Oc8Y6A+YIyLoDg0LBRrD91/LzDhxVYFrWDbImjguB5+DAl9N3uKsXiKNsSR8AKsqGKYpDZ+ECkss8v913TgyBbZO8uqZpdTjxISoARxHfJmGe2IDP2HjslL79AQtGw5GarYEHN9QjLRSGH8gc6MB4lyAb2QlZQ+bnXnNNMup9ax9S4xHXCXqLGYX0kKg9MnizBVLfUO+44ubttG8qY6ASw1kYGo2/Y3Gflx1BU8jKzxQewx9JlVI8iNDc5DMb9myXrxnxFJYnWJj7G65WpN/Qzm6HhLUHSwroV+t4UMnG1bUEVBcsUkUDPyZEJkyayzK+oDZ/ds2cXk6+4CiQSoTk5depUrodgseK91BtA/E4dlCYj/D8ARX369IuFqNEofTAAddBfA6hu2kDGQSUDFAGKAKDhPLEsCFyrtLakcVHW0WNcjTLcKlVk9hzVzfK95e8yyEVTFjCBYdN4TZGo7Ni1U46pUpWVE6NGQ48tSlH8FxfMZ+KNjNtIyLCDdnsaEWhlwq8HQw++JRLPjU9vIg0aNSySuADZg3POac5g39rYR48zrgOJIAACENKHvw7mHcpHNawNeQOcN86ftJElrOuOfQ1C4wtUogBkQ0K5U+euBNkeeOB+JkpmzZqjGgBFovSTwSaE34614rTTTqMeH54NOnxinXx50StmF1aAi0h2I4m/afNGju9LC1+h1AuSJY+MHSO9r+sl/W+4XqBxh+ODCIP5Mn/BS1K1StWEclGUzT0z91kCuNTYtGxgWIN1iQqfP7b8xvVnytTp9PmxgQmHe8MYIBGEeWCOh45nDExAj+fChfNV8kyc9CPwTuEZQ5IB5AYk4FHBov3Gwt5bU1PSpeJUaM6BKV7YtnvnLrX+b9kiBw4dZLzjSk1h6TJ8ANxnixYqsaTme3zyssgX/h/wx9KCbNnBgFx+2mnSu+lZpiabSq7jZjUmBJaZEi46cOAg3zvdE4D2Wzcrs/5v4VwTK/JrkA2ojrZLAK5dpo6j6dMZ46zOqZL5CmTTTHqLTFqcfVOdqM0qrIIC+nMAVnnOwkA2E5kzJvG+vQclKztTPKkgSsc6QBS5GJQYZKP1NyegOqZLdu3eLeXK5xJkY9nenwSyabYYFnh3OCAV/AFpW6uW9G1xrhk4YVgBnEELAoHTbbNmyz6Jsm748oaNpPdZTUwBVFy5dgbAULh7xizZmpYuBzwe1ViAt6Yqgu0ZRPv44eUzy38CAalckC8jeveSMzxugnpgLZiV6cak1A/XGuiY5zFOiumBciZATgDbEOjhe1wfdsH9AsBD0Igv5PE1Y84umm03/Oh21rFDezMIAJiBckEs/sOHDbHcYoQaIhwNpwoo+b3lwhH4wjl//4NVgszWI6NHkqGk98FnzrvgfBpj6CnYNz3G2O+jdR/KDQP6S8HhPBPoQiadQqOtVdccO8hWWEt1K8gGg37jzQNZ5ojMHl7+nGxDWNHpYBnp2c2bMuuD42PxAPCDDH0MZNRaO8kDaitdVhlmpxKw7tqVIBeYC9iQ+YMBx6J6Ui2oCapt02alWae3Pr16c8GFJhGuT7/fS159PY4pgJbpyD6t//5bfhQUaNCta50CEdwoQTbqDkVVKTLAPJUNjUg4FFKswDffVNlyh0OeeHIyWSDortXkjDNo2Arb9LzCHGjTuq08+dRT8uLzcxnU62flTE1RLdOh31P3VHnzrXfiDrf++x8Uk00iBNmQ+YMzsOWP3/gsMLeQKW7Q8HR+rn/ffvL+ewDc7MxSJwEBOHllAFuhj8z8w38LZAuGhQxYMNlKArIhINyBxgfrPpS3129g45fSgGzRaEjQk4/d7wIBqeAtkOvOO0861zmZ9l83wMHbiJKmDRKVIVOmyAF3unjCYbnxogvlslq1yAjW1gp2F8mO73x+Gfzcc7IrLZ3yAmCzAbxR3baLHnNTdDUaloywClSrBXzyZD8VDMKlsDeqUXZEbcXDeLHzW+19OBgyNUdg1zQoVBTIxiMZTrEZzBbSHcw8q5kUUFeacN2W48W/n6VzXpMBaUWNvB1kYzm8GUIV/57Y99DHSyaUbd0XrGhsZPW7VGmM1Z/Q+yZ7vjhHwO9V9s+dpjQ0zfGPHy8Mq7UHjfV5AEiE84jgEeWjDtp9SxBLB02teea8iKpyXmxelP5HVfe2onRX+Xl9I7Zy/dI+r9I/kX/OJzTIhgoFgEu3J+kuqkG2Y3LKK0023Vm0WJDNJXn5+eQhI1CkuDS5A2EmA3wuFxMFNx4FyMZKEqNz5zFen4y9oZ+gz61V4xI+6w4Iqn+3XhauXUuALysckCcHDKCd010+MYvBsUKqbv5nn8uLX38t+zIypMCZwi6jdvuUzA/XYBDuFcLa6UFoXPrl/BrV5e5LLmZsUFTDg2TvY3GzCYE/gBnEVRUqVbS9m4mfNn2kSMjUQkT5ZzgYMYPCnHLZJgiE/fG1Y9t2voflKuQqkMiW9DftRwmqYwp7B+N+n2Cfk1fuJN5hjCHGJgtJ5Dr0eWCP9u7ZRf+6UmWb5lmhIEZh15FcNiHxXmP2smhbZFuHjAmoZWiSzgs8K70+WxI9XK9Ne62u0+8rkD1790pmZraRyInJOgAcQHkcn7Mx0e0+rDe/QCAkbz02ykoBDiGR70l3SygYNDW1uYQbzDx1iQAyI3Lo4EEpVx7ehrqugrx8gqMAQNjEzmBaFzq/IP+xZ4/4/AUEOz0eVdbHNb+IuWiumwl+RCHrv56P+pgaXE+aQHfSX1HrmL7yQuaHzZcq9prNJGfp/JTi7Mj/+u9HCrL1aXqWSqqw8YGS87DaZlYLSFT2HTgsmelpJv6kqkuSdxfl3DHmo9fvk3yvVyqVUyBbrK2P+snuL4FwpHwr1RMgOztL0tyJzT753hhHNFAMdTxUWnr91IIDyEa4rqRMtj37DkpO1l8BsukrtWWWcJMmyJYqTjTjZPeIoy8X1SAbGh5khAJSqaBAHu7USc6qUJ4LvFZEgVuLwOnjvXtlxCuLJc/tZgcM6EGM73kNGQq6fBPQAYoTUTI69b0Vsuy3LbIvHa3EHRJw8Yw2kC2+DAjoqWpNq0pYweYoF/BLA49bhnXvxmYMgHEAsOlP0sHXGcZijA1200AbHBd8aYBNTxjYEw2s6f+tk8k6Sa33g6D3weEPkCkEfTTQo7Exg35FW9HirkCFj61WjeBZ9Wo11P/Vq/MLXWpQXrJ12x904gHOQIB625atzGhv/vUXTn58f//w4WSElWT7+ecNctONN8rmjcj1ijz48EjSha0b6OVvLFGabJqmjbJLLCKasaU12e66W4nx33LzrUqYvxDNrpuNhg5oFQ6GG7JEyFiifTacKvPpWzLJmvGG41tBNhpuZwq1zk49pQ4zlV9/8yUzU6++9oaxKEXkxJo1zYXJzmRDuQCYWnrxwv9wnqHNoYWN8TuwD0GZx2KJzCJKXU8+BZ2a1Ijt2LGNmhAwctg2/rLZItItzOABfFz5wQfMXKGrJ0udIlHp0qmTfPL5J3H7I+gCjRvsDHwh4wZNO2THcN9gqEycMEGmPPUEz6fHCEDc6NGjpVv3q+OepQbZMOeQ6R0ydCgzf36fj87Y5CnTzJbr+KC1G5I+EM4BbbZVa1YzM5o0mC0rF40b9z8LZIMOJWwgMlUqO6RluNWCGLKAbLFyUSzDdqawKhdFULbTITLdArJ5AdQil5is85yNGYcl3hmJSobDJZler1QtyJMJN94gtS1dnnGFSMggGHxlw0/y3KpVcjjVLanhiLQ4pqrc1uZyrhVayBt2FwEhSqCGLFgo670+gnIIXLVQN9YDJrM4+Sz3Z4kWNRtbM54vOL6GDLr4IgaDAPQAAIIdqwHv+AdmeBjJfcciTOtf6xwWBhKVFugu3Ak3bi15DBTnOOn1VQNaei08MqCnhONmAxeTPQgT6LMECEcCnlqPXVTgrO2uXjtK+yySncf6fNS542EQvQ7bz3VkY18ST+Gft09RIFvFggJqsulyUYBsYLIpkC1WPWINVOKfQCLIpu0xQCsw2Y4WZEuJQo8tLOX9Xjm7QkWWuWvgDH6ubniA8wx/ZbF8t/+AhFJckhHwyx2XXiYXnnC8mbyA76qTF+sDfrnrmbmqZNTQRtbrg/0p64oVc+03Kkl0F+nK3gK5q307Ob9KFZNhp6VkOBdhMSwZi5K+h4WBfoW970W9cyUB9+z2sKTXGffuGgwcdd+6E7Y6kpX5pu1kSd+okly/PpbpZ9j9r0JuyO6XlCa5lPRZ2H5Z0uP9GeNf2HjGjd+RPFgNaNnmsv18vIcjYMKXdB7ErS+Wyhv1+ZijYl8D4n8u2Tqb7BjWeZxsrSv6vLG7LGw+F+uTlGag/mb7lhZk0+WifY1y0TRIVuGZW0gY+pgsF91/WNIz0ky5smLfu6iTeBHKRfMKCkyQrdDGm8Z46nNGok5qP6PkE4lNxiSWfWjvbA2EmGOEzILXK5FgmCAb4LoiQTbrTQJkgzZD+p/OZNNXHgPZVE2tS3bu2S0VyoHJ9ueDbIoOHpacoF9qOkQeu/YaakEgECJXLyqS51BlPc+sXiOv/rRR8jnYcAr8MvbqHlI/M5OMAYByGCuw3kBt/3DXLhm15A3VkCE1RYLQhDIo67EHVTjIBu2f9FBIKvi90rtpM7nqtLrUR8O1WfurlAZko9Ew3CtthhK5OzFWGyaHlRIfy2LEjJgK/ZSYIBwwaCKAWlyvHvKRAFxC8unHnxCsOebYKpKZhTvQm8oWmCBVJEqa8r79e1jOaWamIqh73y2D772bABvad9uNrn0Bjrc/EZbRTJo4kdTPm2+5NcE8gT6/9B1V5gjh1Dp16zKwBViIzqfYRjw8ihoGDzyoWFV9+/SndoUVZLM6AGh4AOYaNOOQUdJ0cZ/XS6o6qN2glYNZBmaW3QBbA2NQ5V0pbmpNVDAQ+fkL5hGs6tK1u7qfaJhtqfX21dffmpknHBv3B80EHBfvEzTHQDdvfva55rn1Z3FdLzz3PCneVY/FzIttO3dup5aZnscQHI91wsN+EZZxvfnGG9KOHeIMyDqixG+XLnubQq/6C63WKYirjZYBWioFLpU9x/bxR+v4+e+/+dbUOhp4K55lPErw84aflLaII0KhVugWoYT1xXnz2KXp+P/E2H48cCRKYfNPP/uYgrrYkBnGuKJTaWFOxb95wUx4QUrwiz8bZHNG4pMuKhhySigckb0H9kulclZNtsJANpGg03XUIBsW/7RIVCp4fXJ25QpyR9sruFbohge6wzTKpx5askS+3n9Q8lwp1HA71psn428cYIJybKZjBJBgXbz0w3p5bt1a2ePJFK/HQw0hpeMZD7IBjDbZa8bzAOMZSZ/MgE8QDN7Z7kppWbUqdYOQgsDftUpeQpB2hM54jPFZOnTO6qAWme017q1YJ8o2J+23U+z7afPF7dhWwvH0+UoBrpfW+dfrqDJ8iSNgH0PsdjTBrXUIk41XMjAvNgzF68EWZTYSz5fojZQBakUbXivItglMtslTZHtmtkScaHwQ02SzlosCZCNbwIHOzOgor+RMyBjQLESy0FPkcF6ehCUiOVlZys8LR5j9C7tc4nM4E8pF0c0TmqxWDeLCKjfw+xQmuVVjr1tbXiiXnliT1Rq6jx+axEDhalNUZOD0mbIn3SNhZ4pkBAPSslo1uaXVpWQTI9FtBeXA4b//5Vfkm7x8OejxMHmh/W9zRHXyxmD0aQaDqiSJkgWc7fPKCaGQPNK3j5xkSaroyo5k87Mws5oQoBsXEoEOkaXhTTK7V5y91Gxa2oMipkyc/ShpGagFMeC9RZWvCm63bmx1NHaIgWkh5aiF3XdSu1TMelbccldSW6OvV/vzJV2n7PaObHUbA7qk1xBnt43x042NiqKqJ7XxfKbqHztgnGwqlXR+l8BljNsl4bgmE1IlCUveMKBkIJv9+or1F0p4Q0XNsyN5viU87f98t9KCbCgXbVWvngBkqyJhSY86xRUGkKXksrTOovrfKQf2HzxikA2gV8VcVWlGXlxRDEljJMFkAyMzK1d1tU3h+xHbrECqeb1k3TlKArJZ6LD6hEbjg8zMjEJBNnt5m353tSZbhZwctahbyrKszB39vUIDFci2a+8eKZ+bIykpqlxH/01rsq3esk3GvvNO0ZpsWPS5KBgUVOM7BCekg/v90qlRI+l9RiOz/AeLKM61Hws8OiDOflp+c7pYZoTj5Hrz5eqGjaT7mU2YSdMirWAzoMsoFvlBTz8nvzsdcsidKr4UVeMb3wBBDa5J5zVmKRBTMOyyoRVQUCBP3XC9nGgs8KCqmxo7xrMpqZE3nWPb6xgjKKs/lHbx+J+/3X/2BRSWhvizz1N2vCMbgbLnc2Tj9hd/6mhAtjbUnGzCRAJsHxc07WRpO4dgyOmQYCjMDFOVChVU10Ej85UIijhZpg+Qjd1FP/xI3vrhR5aLJmOymTrDlnFSunARdnnOCEZUMHjJRXLxCf8hkAW7D/uLYBB2H61Gbpw2TfamZ1EjNDUSknIF+TKwzeXSqkYN3p9mIgOYA0v6JxG5a+p02ZmRKYfS0yUgUaXNlgRkUwbaYPbBKTFYz+UCXqkZDMnYvn24ViDxg0SRWpPVyBwN+4hHKQW49BdPtX/U4ePMVZntSnh2xQW//6iH/V++WDuT7bbJU2RHVpZEnC6pWOCNa3wQz2SLMcLtl2wm1sXFZJkJshlhAZjFmsmGpMLNM2fLVrdHDrk9okA2w6+1Hdj09R2KnQvbxK6iIb9U9fpk2vWqzF1rV8IvzRcHdY7f/HGDzFy9WvZ50iWSkiKegF9q+HwyfsD1/Az0g2FXcYmoPoFy76INP8uza9fIXnea5LvdBNkgb8EYwmhmo62jujZcuArykFTxoGzO55V2J58svc89Ow7Ms4Js1ts8Whv7X54+ZacrG4GyEfhfj4BhcHUc/l+zIX/ywns0IFtVdJiOIOkCIEstNEgG6c7QkHCCJhvKRXXjzZLgHrgmXyBI0MsKshX1yK3rHxsf5ComG66nqGZd+m+4ZjDnomGDyQYGXLJyUe0LalALN7l//wF2R0xzo9On4egnocyZC5fBPMj3+8kkAiNNi9oVNkDmDRpBBrSjALK53SlmWSTKaUBVV40Ptsqj7yxVjDEIRyfRXogFJXrxV8EJWAZZfr9U8flkVJ9e0ig1hYFTrBRTdeNct3efjFu4QPakZbIleIrTIVk+n9R3pchDva6laB8cA8U7UJR1LPIzP/5UXvvue9mX5pECdyrZCyp7YdCsde2vMRha6BsP0xMKSW4wIGdVqixD21xO1gSydWAnEH/8L9B2/9e2p+z8ZSNQNgL/nBE4UpAtLRKU1g3qE2RT3UVVuagu0zZ9AYPJpZlslcuXV/o1hQgqk/XmdEjA6SSYhXLRohofJAXZjHLN9FBYcgJBOSYQkCf797EIYCsICzYf53j7xw0ydeVKOZCWIX6HU9zRqOQEvXJu9epyd6tWBNl0ogQgG4A5lIxOfO11Wbt3vxxMTxevAxqeBo+Y2hBhVTarVyYbyKbLra6qfbL0Pudss8lCitE4ojjps5LOsDKQraQjFb9fnC9bBrKVgWxHNo2Sfip5uWimAtm8BTK0Z09pkJ4m0X27pUpWrqVcVB3OmuTWJ7CDbLrxAeRa6NtbQDZUedyUBGQzA65kV22AbGDZosw91++XC044Xu66sKWpeQbADFpweeKkfZzwyiL5dN8BahyHnS7xhAJS1euVW65oIxfWqM5Et27OBT8bSZUN0EaePl12pmdJXloakxcYFzDWeO/GtZn3i251DhXkIdjTDLuHu3SWJjnZlmR6jIEEm6jXDXsjhD/xMZcdqmwEykbg3zoCZSCbAGRLC6PyIhnIZm18kCbp7C5aip4AfwLI5k5JjSOHJZuKRYJsB4OhhDVRl6Xg/7AhPkmQLT1DPB433X0TcbV0+TAXatDPjW4L+V4fhZIBluktXn4jkd6J82IYd7FctLx4UlWRJBY10NEBskHVamURIFss+IqVteg6WgRx6BQHzbP66R4Z1rUrdWD40AAAIABJREFUGQC5lm6hWKwBss1evUbe+u47OeB2i9+lOtxAE+LYAr880LeP1MlK5+eUY6C0eRBwfVbglQfnPic7MzOlwGMs8km6HFmZCewq6ohKeiAk5Xw+ueGSi6Xt8cfR+UDRHdgJJUFw/632qOy+ykagbAT+niNwpCCbO+SXtqc3kj6NG7NUyGMw2bhoocuuTfA3BrJVECdL6mKabWpkDAFggSabK06TDSDbPncaGckArZA80ppvSvcMm6HtZrDYrALYF9U8QW678AICWdA804kVyAQgsJu0aJF8vHuPHEx1S8iRQrAwMxiQyqGgPHHzjeyGpxvK4FxoPoM1ZtnmX+XJd1cY8gJOCaWkCm6d12Pvnmo8flVuBU2joFTy+WVkt65yekY6GRcZEO6OlwpKmDSlTWSWgWzJ37vixrG4v/893+b//lUVO7/KBjLhoZQUZNPlomkpKczIW8vtCitjRLmMlcmmAxvYzaBD2KTFrsmmmWyxZHl8l0n68JCURnOrUEQyA36pFPDKnVe1l5YVKzPJopm+sG9IQvwSCsvgyZNlV3qWHHamSDTFKZ5wiL57i5o1WTKKdYPMXaMBGbSRwbKb+OZbsnr3HjngyRC/E8mLWAOEwv1og7kcCErtVLdM6NbF1ENGCSkCm78ToFb2Wvz3bVXZGctG4K8YgX9yOenRMtnsIJseXzDDsO1jd1EryKaZZYXLlsSYbD6pmAuUxtrVtWh/TpeLgslmB9nic6Waeecki9tksoUikp2DhkERcezx+ZQvrxFVy+qj4a+owyGHD+VTW8qdCiYWNLjiNTk0qGa9dHzeHwxSy0rpOqiNZaNRQy2GJ1ZC1zorxNJKcbJbTm65bHaR07EW9vG7HHJQXLJqa4zJ5nXFM9mSgWxqkEXc4bCkB4NSMeCTvs3Plivr1iHLIDMi4nKq4Ea3BB88ZapsCfglP9VDVgTuIS0UknJ+v7Q/52y5qnkzU5sHx4ZYK3Qk0O3pgefnyQ+hEMuAfA5H0lbiyUC2jGBYcr1+ueGSlibIBgaElcn2X6OV/hXWpOyYZSNQNgL/qhE4WpCtV+PGZAWnRMNs+gKtvHgbp9aHYDjC7qKVylcQF7sbGuuHOZoxTSCAbAGXkyVH09euk3d+/InlonkpaP/tSgDZVBCoVikmPFCO6XBIpt8nVQq8cs9VHaRF5QqmADZWQiRj0K15VzQqd40bLwfT0uRwSoqI0yXRcEjSoyI5Ab/ccuWVcnbtWgTZVCsNlDY52CwH8gI3z5gtOzwou0o1yq7iNemgyWbdEkC2rt2lUaaHIBuUL7WsQGGTrLTBWbEgyL9qNpf8Zoobx+L+XvIz/bv3LHZ+lQ1kwgQoDmQbck1i4wMAXGiGUpxdoIBzXoFFk0112wOUBaat1+lkxYa1u2iJQDaHTg6EJTfgl+OjYRnTq7fUYpl7VMAZgHmErUcSYuk338pzy5ezHNWXksJrQHIBLLjKUZGJg25jebzpGxvayEh6vPvrb/LYu+/JXqMKBSCbbnYTp68TVwqvQLbMQERqpbpkfLcu1GODok8ZyPbvtkFld1c2AmUjcGQj8FeAbDrpjbUgBrKhklKBZYo9VgzI5g9Jvg/lokcOsulyURUfGBiWJd5Q8UISkE03Pti0Zy8/pzXVrGgbFySDEn0or0CyMzLJtNL7K2aZ/lktW1qTQV9DKBKWYDDIzn5q19j+SmwVqg84f2zZIyIYdVDgukKFcqA0mB3ScE6/y0m2wIfbd8q0NatlL8psXKlkLejNSgfXzDzFZAuz4UF2QAmuTr6hn7mIgi2m2Qla3wGAGYIoMNQQUDG4MfR4EDDpFuL6zLrLKEStX/nmW3n2009lb7pHvCkpEnIgvIoJWFMbgh0tlQODoNERCUtaKCo5gYA0yM2REVe1NctFNSXeHmwd2WtR9qmyESgbgbIR+HNG4EhBNk84IFc0aigA2chIMHTGwAJTm9Ji00F4IKJAtsrlwGQDWKbWkxg7OvY5BIN+p1NpsllANpT9c3F2OSVsBJwswze6A6n1TXV6hlYEgsGTQkEZ3aeXqQGkbbHuLIo1Aow2tM6ARht+z4SOwV7DEg8NN6sNx5qCz4F18eQHK+XdTZtlvyddvO4Urn86IIw1PNCrkzo2r4/d+fzS+sSa0r/Febw+LQSuGuMY45HQFax0jQv+nFmSeJSSZm+LBWH+qgs8wuOWYUJHOHDGx+zjZ2Vf8X3/s+qgj+4y/6efLinIBiYbNNnc8C8NJpvuDk7xepbpxJof0EsHyJafz79BJibGAXNKwOkQn9MpW5EcmPW0bEt1yyFWeihNNjPgSjY6jlg5ZgWfV9rXPVWubdac7GBtH5U+kUMlrKNRyXc4WJIP/9tYEVh2j/3hf+P7mNZlVAKCJLxKdA+cOUu2epD4cEsgBV2lEaEhBWGvoImVICEJ7wmFpbK/QIa3by/NKlYwNTh14zFyqCMRW9On//50KLMzf/6YW22NaWfKBvrPH+iyI5Z4BP7u/s9fB7KphMve/QclIyND0j0aZCt+6Mhk+5NBtsSzxjPZgO/kewskDCabBtkOBMOqNSQ0CWzLoy7bJJK4b59kZWWJJxXloliU8W9iRsxeLev1+8hky82FJpvGJosYICO4QPEOhOfKlSvH7g4aoAOrDoETwK/3t2yTCUvfKRRksy/2Gv1MDwWlXCAozSpXliFtLucCr7uK0sHgnTnIZsMXgiEGYEbgpIE2LNUImqiyZuikYX+Ir6LL6M+RsNw+a5bsTM9kZ1I4IRhLEs5tF6f1MXCNFIQNhqgXN7ZnD6mf5pEKRrCmnQx9nX8n6nrx075sj7IRKBuBf+MIHA3Idkm9U6XPmU0l1+cTdyRETRy2iiFxQmlYYsNqgy90gc3OzKJuWyLIpvYl683hkKDLKfvTMmTW6tXy7sZNZLJpkC2Krs8WjR7r6qSaCigQC4znjnVOlZ7NzyJTDIEd7L4G5hD8we4jKMT3ilunEjZ6rQDYpgNBXB/sfFicDB53iMjK3XtlwuLFsgtrRZqHwWDY0uwHTO/YKKjjAgiEtihY1cf6vPLoDf3lZEsXPLYP503Fym5jqay/D8jG8SgGNPm7O5n2d7osJjs6K1cGshU/fiUB2U7LSBfnvr1SKStbabIxIaGtU/Jz6Hz34fx8+uzw+60bQDZoTiI5MDAJyKZ8U8MO2zu5IckdjUgWk9wFMrJHd2mUlUUQC0wxKACQn2x0mNPJbdhX7X8r+6nsKeywtcQU++AzsKsAASe9/4Gs+PU32edxS74rhbps9OVN9ppeX2KyA65wWNIiESYvLq5eTW665GKzm7ROkmht5OLsVvFP8ej2KLMzRzd+hX06Yb0pG+i/ZqDLjlqiEfi7+z9HB7JBJkYlX5RQmLF26P8tIFuGGxa4ZLJZiCIKAgHxer0l6gkQt24Z3UV144PCdeDikzVI3hcU2EA2pcmmyjVN/RfLY2eHB9TE7tvPxTbW+CCWVY+fJbGyT/y+wOcnyBavyZY4kLFjqM+Ho2KCbO4Ul4EDRlji43Oh86dLVhvlonvS0tnNDaVBio0Qq711OlKUtg+YYhKVFIdTMv1esthuuvQyafUf1fUNLDatq2aEJaajoIM7+8PVJTlmtyEjuEKwBVYDnJCHXl0in+8/QIYCWomHIK7KFukqgxiNqO9jIJui02eERcp7C6RDnZPlunOaWcqAVEETu4AW0Yq2RG9u2U5lI1A2AmUj8CeMwNGAbJfVryf9zmoq5YJ+cYfVYqtBNtVlU4Ew0AfFlwbZwL7WbHF70kKDbAgI0Xxm1qq1svznX2R/eobkp0IAWzHFdBmmqc1mJEAAsrGrKDTPCgpkTPfu0jA7k6VJeq3QIBvWB6w7OhC0BoPWgDAO1opGhUGyw8mEDDqTDp7ztGx2pcrhNI8hLxArX7U3ZtCNcrBWZIdCUjE/X/q1bCnta9W0NFhQIFt8IBjTrCups/InTI9CD3GkzmNZzPNXPpWyY/8TRqAokK281yv3du8m9bOzxLF3t1TMyJZU0q/gf8YqR7RtsDZB0NUoBT4v7QdkYqwbKkagT7zd5ZBbZ8+WrakeyUtN4++gmWzNH1uZqjoxkBYOs+HBKZ5UGde9O5PcurGX9Tza79b21fo3Mu8siQztg+PsSE4AaEPyYs3evTL2lUWyOz1DDqNxAuy0YYh5z8bNMv4hY1o13vEIGpx55VhvgYxn8sJBIBAxAr7+LiCbfZ4mEgv+CTO59Nf4/8X+m+ujvmHq0JZ1+y79jCn7xF85AkcKsvVp1pT+KkA2ND5QWBQSQTEcSTHZ0HgzQ9INff7Ee0lMGuNzXn8MZFOfMZL3pnhZcukEoEW79u4hboVyUbMixDixHQjUWs6gn+WByRaOSna2YoA7DgYDHB+1AMbKPfX3/KPTJbv27CH9Td+k/SSFndTr84svGJByRjZMdfD5P/beAzyK6nsfP7ubShoJgQAiiqhI74IVpSO9S+9VpDcLYsNOBxEBsXcUlS5VkKYUsQAqForUhBKSzfbf85577+zd2d0UxI/+/9/M8yhJdnbmzp1bznnPe97jP/A7V92UkXoFknk9Fjp3PoMRSDDZWLBVAmh2m7/wwYtr11JuIBucKPVsYA9E+ogZE2Uddpo+eBCLmoIlhmpHEIvGoRhsqpXKaTL/i891oE28QsFmUJv8Z0d+o1c3bWRdiMuR0I0TIKBxhNDawSYfSzaKz86msi47PT9IpLRyO3mTF+Kr+U21+ScnV+G1C3ugsAcKe+BKQTZUF21ZvVpAuijWaKyBSgOI9wcZiHC6PYYmmxUCQ2rTM3Z5PV0UlagtdIastMhUXdSDuIs0WNloNa4kKpaq4jio8nxzVBS90K2rxnjGFizunZsjqPZVdWnlCCrnEIxpIS9gYdbF2zt20rJDhyk9OoqcrDEKNrXgl+t7hgIU1b6G6qdgs1WOj6FpnTsZFUahU2Rug14YIviz//04RgBMvduC3P3/ipNVkD4pPPf/Vg+EAtn+KlKEfLYIAsg2rlNHqhxfhJlsKbHxFClXOdZTZnKr32HXwTawaLHmomAZjqgoZK/4U/ahbZZji6AzMdE0/o3XDZDNbovwF5JRa492D6SoYl0t4nRSao6dut9aj3pUrcxanIDxhNqzmNmqzpwC2FRAg3FCozyNet8+QoEaodDJSfJsgyN4gZTRyUtfp99tNroUHUN2K5FHY81aEHpHf2ggG4LX0Shw5nBQsZws6nn77dSpUiUuXIM1VbCYQwUw/v3xVwiy/fvv4Gq3QIxPedVCkO1qd2/h9a5CD1wpyNZXA9kiJbuY7VJ5QZFNScSFN+PiNJKXudF+kM2v7U+UI5lsyUlFNckDSSozLhEItCGwDxrYuXPnKCkpkaIjseILcE5d2xzUB8imMj+ZycYgWwLjVgEgm7hnIP1NaYidy8jgL8VE+NN3QhnpihHASCRo20ASHQ5KSdSF58Q2GVBCXIFsiISxOKuVzsI4UCAbnCL8HegkNkwi2nz8JL24djWDbNkR/sIHfg0bwWhjI95r4QeO9fkoOTuL7it7LQ1t3MhgiCGdBwecHmzQYKPhZ31zDweyqciWAtxUNA2V434honGvvEqnYouwKDYqM3lkymjIsW3xks0rAM8Ep4tSHVk0rElTuu+6sgLx1UA2RCWZX194FPZAYQ8U9sC/2ANXCrLpmmxY31D0AJst1mrhbPkPbH5G4YOUZLIZoqe6SIG/8AGcQTDZTjPItp1WHfqZGcVgsjFXTukHqQqevLlbee3FGXFOJ6U47NStXj3qVqUy7xW6/g9aqFJEFYvN/Ar0/UMESIQzCZMA/4FHboccAxHty7xMj7z3PlcZzUKFUmjGBYk4BN5Blxcobs+iaT26UvW4BGZdqAqo+j4Npgb/zrpE//5RECbblQSV8vud/J7HY1IyyMN9p6DXki9E/CNfSdhrq1cWINZe8PcY6voFaXfB75j7N0KNg7zak9fnV7uN/7Xr5SddtGqRWPJmnKO0xCSpyYZ1Jxim0p0G5dhAWwZ9HA8tZmPcWVj7OMdKXF30AYPJBt1hmYqpZZIopjDGNafgoxCMI4dKZtuZIXaLhShVqw6qghZYVwWvwW+Hq1brrcc5il2m1lU0FTY89DHRxnd37qIPf/yJLsTGUbbNwsELVeDG/0796fg64w5FaypGR9Gz999P18k1FXtAXoVlzGPFPL71sZvXepLbuPv/erDhnwYFr8YaEepd6e+kIPtAQfa7gqw3BVnPr0afFKRt4c69knZcyXeuRluv5BoFndf5ebb8nKPbKFfS7iv5Tl4gG4rkLNi4kdb+eYyybDaKdzqoaZXK1KNuHc7Yi/bA7gdOE7giMNHYamF9UOj6R8jik0FtNKd6yPoAbo+PnK4c3sM4BKMky3SQyHQxJRyQmXWZ2XPwM/ISV1GFPNFep9sF6X+Kjo5mP+J/ArIhXbRoAUA2PLPX5wfZIm1Cky03kE1PF9X7TFUZRZpohMdLsS4Hp4o+1q4N3Va8hKF1BkgQDg1EqyFGjQ0a2mpKY0d3ltT10fEAvfAfdHpENE6wzODKQHwVDIXZa9fR5hOnKD0mmpwRNnIa4qshhrNFIKZg1sW4PZTsclKtpCRubxlN1NrKYrVszRQehT1Q2AOFPfCv9sDVAtmUNoNat9lg0J7M7SEuiFM8OVkTnQ4E2cR3rJyKCR3Ms6guun07rT54iDLAKFbVRTnnCA6Xxwj4WMlGVo+Pgb4EZw6VyMqiF4cNplso0BlEm8DzQLAH+4XaK8ztVcuz2iugbgQnDXuFUJcQ10ElPVQZnfTu+/Sz08nV9ByREeQ2gWxmxjgKEdk80I7zUrEcO7W66QYacNfdBuuOhbpRxEEDJMVd8zIb/r3hlJshmV8jU299QZ0k8z2u5J4FcSzY8DPKp5ur6gZeSTdm8cm/rQn1d0dJXn2b1+d/9/6hvm8eL6qf8xpH/0RbcrtmfkC26gDZ0s9QCVn4wNC6NF3YyCSRQW7IslzOhugJsYMCe1Qdqroog2yLl9DxKKSL5gKysVSLCHLHkI+K5uRQvYQEmtShHa9TCL8jyK2yQFQRGfyrgt1qXTWbuwC7lP2NoALWViVkA12280T0XbadJr/9ngxeRJCDGdD+Ug7B66HYT1AAIc7tZH9hascOVDclhYrls3rzlYyFgoA16vr/RZAtv0BSwLonHyicO5OfdUAHNULN2St5J7l9Jz9tymt9udptyut6V3sNy6sP8vo8r/aG28cL8r38nlsQoLIg+7v53Pz0SX7O+V/2TV59mBfIBhxkwYYNDLJlR0RQgstJTSpXor7161Nxj4ti3NAXVouAnzLGgXBUms7MZJAtClmNWrp0ULtMBTSdLg85nHbWcPbJwL1u+er9rEhfCmS7dDmTihSJpQgr5MrM4YDAO+sgG+oQIIIfGxvNoKHlkkwXNTdWTxcFg8DMZMsPtqOYbE6Hi5ISEwxdNV4A5Q1VVVNs6nxITQeAbFz4IDmJFMiGj71WwWRD4YMtJ07Q9NVrefNUIJvajI3nkaAVttRYVBV1OOl6r49m9evDkSlRiU1w1LChAxg7mpNDcz5aRllRURy1g4aDAvlUxI/ZDojMebx0c7FiNKhpYwbsdG03AHVw8LaeOEkvrFrN7bRHRlIOJx2ruJvOHPQ7i7h+JDSBnA5Ky7bT9H59qWJ0ZMA98hr4hZ8X9kBhDxT2wP+iB/4OyNayZnXqX6s2M3WjpACqGWRTQQ4zyGYwMDQ2mtoDFMjG1UU1kE0VPjCqd+ralj4BsKGqaLLTTvWSEmlCu7ZGhWdRXU4EZLAH7T51hj7YsJGLKbhtNi5YYE7thGMLdjLSOm+/sRy1vrUeO2uqmjUCMnAIEe1774cf6d2dO7lYA/Yf3CegYp96Tsn8tlh9DApCQyjRbqdrXHZ6YeAguomI9ePggLIuhLQR/i4oc6VGOqe8ygCUGo/5NSRDnvcf8C5DGuXKTjRNOuV4sonDwK48roKuqu5chkoBzGv+5/c9FOQ6+b1mnv1ges9X+tpzAzDUO8nr+fTP8wskFOSaBT23oCBbjKwumpvtrvoXNn9mFmAuUV0Utq6xBlttZLdaeb0aZgbZzOuTxUY+r5uDzyjSEoeCAtlZNPzuu6jlzTcFVO2E/Y0gN1i972zdRnuPHiVXZCTb4Lzq+uvc8O+wkSN8HiridtOAFs2pQnIK28eKLYxrASY8iuDF+x/SoRwnXYiK4CqjCF4EvHcjk0a8Bew/RuGbHDs1u/46GtLwXiPQDVAwPz5Qvt/plQ7sEDcwj03z2pNXm0KtJ3l953/1eZCrG2L9zGs9/KeeL79rHo/lPNZ98+dXg/GX1z3/6Xd4Ne9/Na9lfu78XPtqrP/5uU+4dxJujv9d++5Kx8CVgGzNK1cmpItCLgCFZkThAxzIRvFDYXq6aFRUpF+vOeQcCkwbzXI4KCcnh/R0US5iIDXx1fPid6UmKrAokS6amJhAMVFRQZpswf3kTxcF6w4yKCJdlAoCsp2nhIR4iomQ+an5eBtgEyhNtmSUM2WA0l/FR22UoluvHGRL19JFlWir8dJxP6+PqfKxjhxKyXFQu8pVaWD9ukb6DwwA8MKwIcMh++K7A/Tejp10PjKCq9PBWfNH/mX7GQQTDAJUIZozYhhvwCoqh/tjkwdDAaLWo157g44jzTVKVhm1CvFtf3quv0PV5o1NHo4Zqtt1qliJetSvy7oQAhi8ypt8Pt5n4SmFPVDYA4U9EKoHrgRkQ0pkjNtJBQLZvD5KPw8mWwoz2UKBbGLtx7ptIYfNymv6q9t30OqDhwOqi/KeY/VTyPEt1ubEuutyUqrLQQ80uJualS9PaVr6JXYAMNdOE9ErGzbTxl9+oUyuHq2JtQLaQtormGbsDPoozu2ishYLPTFwADM4imrFdrBXQF7gkM9HExYupDNF4ulyTCyznrH/BOxnbKX790v0QYSXKN7louI5WTS4UWNqVe563t+M6numSNzVMMbyYyTq48IMsuU2k3K7Nn+mXNwCeLowfDBm9KMgoGFezpn+rOZmBRnFshG5Ah5XAYDLzUjXx0B+3uU/tfKJEKf/yPXd56PfCtLOggIQ6tr/Zn+pNhQEZCupmGwqmi8XFGUvG88lfwD3jJ0Fi48S4uLYyfCDbFZyWG2ciqmDbDmREVw4gM1aXWsY66DXQzFIPXW5OGg8f+ggukHasmCf4QDIBmYwWA9jX3mVTtuE9htANr/TpexvpPAIIAwpne2q16AutwmHrQiYcyiUI68JMPCdH3+id3fsZr1LBC9Q0A2anMb714S20Ra4XGDeqQIIJbMu0cxhw+lGjdGc34T7fI0V5WDqOqEFBGLC7cu8XchrhVv389XGXCbW3/1+fudsfkA2/Xlzs1WudP9R1+dxkkdV7Pw+V37OM6+T+fpOPvaQ/9W7y097C3pOftqe3z0+P9cqaPvyGmP5HUNBoOvflIu4ms/B88G/Mfq1PmUmoFrTzUw2gGz9JMimVxc1LsVGgbDXznHhTWiyCc6zImeF55cJWxyFNwGyFUsuKrU3Qxc60PtD7F+i8EHRxATWJGWMCIUq5YnmjBLVTvgcASAbkKVwTDZskio9E81CddECgWzy+0ASIaAKkE1tXrkOPPlhKCZbcLroCXppzVpSIBuqiwYf4oVEEYRMoQWRTY/37kW1Y2M4iqa02KCNk2kRUa8XPl5Gey5mUiYEqCE+rb1s/foCBPNSUYedRjRqRE3Kl2NnDEYDvqIYCkyV1IS3syKsLE7rzYWCKMS3QVn3UZLTQde73fTcgL5smIAFAYYCO5gFcDKu9sQqvF5hDxT2QGEPKKPTzNARqZgQ0RaFuZVGzhvbvqYvDh1m3bFgkE1Ud1PVM3UwCcudOwBk0zSsgl6DlbV3nFarTBf1g2xBmmzad7mynAfOINKEsumVIYOY8YzgiVrX4QziWZDeOXrREjqBiqCRqG4dwWl/en091gQFCEY+Q/B7Sq8eVCsunvcKxYjAXoHUJjiuz336Ke26mEkXwdCGiDecTFPVbKMqKgN5FsGU87opyZFD1RIT6IkO7QPYd8oh/LuGpD0rmy5dgtlElJqaSjZztaf8Oosm7Y08Z5F0iA2nBt+Hg/N39z+DuiN/yIfGKfeh+p6y9vJ8gMAT/KBboKse6v3kCTjKqGw40CyUgV5w5zCccSrAZFXt3BAGzsv59PoZn+aoMtuJ6F9N5DuovSHGWQFfQa5skr87Twralis5/++AbOHu53dabJR5+TIvMwDZDI1Mi5fclggDZBuO9S8qmi5EQwolNMimbFnInxTNyaYG15ah8U2acKABKZ4IGOO+CHIj0LDj9Gl6fvkXdD4mhnJsNnJxsbDA9E5Me84kkSDbjbYIeqJPby4QhiC0KKIg5F5wzZ/IR5NeWUynihShS2AIW2ycoaICMoFOln//4XXbnkPFnQ7qc9cd1LlChYBCDQVefrw+dvoA+KNqXWR0FK+nWFdR4C0ltViuwE1ehDeM2/Pnz5MPEgLR0RSXAIGC4CIXeV3nSsZjfr5zNeZVwDXkOoC/2e12KlIEI0oTKM9lHYJAuer3pGSEvAIP+K2ZF8VeVxQasLZcYFXVDjkgPJBoQJqZvKQ5yMJ62jjysd/gNJfLQRcvXuTrFU3W23LlQaPc3pc5oITxZKzBYfZdtM/psDPztUgcNLD4AQPWWf+785LL6aRIBk3EeYGHly5dRF6Z0LaKjhHv1X/4M8AKMqYKur+a+8gwF5iWY4T6+LQAMM/jpYyMDO4zjMmYIoEVmnPre/VZyLZ6REGwkMWiroY9lJ+GhTjnSkG2AfXrsR0cTiZGBVcUyIYiBFw80+vjgKkRJAnZJkHysjsdXCVU+BThQTbj3UqQDUy25JSiPO/V/me8G/lDQHAQmI/FKkE2HyXFJ4gCOQUB2fClKDaqdQ2cMG/l74JsZKH0cxmcLsrVRUMWPhAgmzm2nhsUAAAgAElEQVRd1DwZGayS6TSVoyLosW73c1VRxSTA+dDFAU0dhQrGL3iVzhaJo8sxMeQgL3nDLNSgN8Z4fSzkek/JNBrRoplRjlxUOhLXRcro9szL9Mz7H3KRhsvRMg1Ij6RJhh8rujF4JlKMIAaIakwl7Fn0QIsW1PTaazitCktOfiNpVzhvCr9W2AOFPVDYA/nqAcMo81sIUu/s6oNscCJSU5KFoSHvFxzRCgbZVh06HLrwgXJCZMGFWK+XdYPuLnstjW14L6/pSgYA9wOLDY7b7vR0evKTT3lNt0dEkQOMZ2k0K4PU63UzCAaSO9hxqGzdsWZ16lmrJjOf1ToOkE0xqdccOULzNm+h9NhYclgjyGkLLyiOx0ebWF7A5aI4r5vBwRd69KSqcbGGvIBRlOcKq3mq1/rqKwvpueee419XrlxJFStXMm23eTgPPmLjukuXLkGGad++fen1119nwwlMFBwwiRYtWkSpJRASIzp69CidPHlSGEwSXFJpZPq/eqPi4+OpcuXKAe00DFivj2bMmMEOTJkyZWjQkMF5jve33nqLdny9nfdoHPzEqhgCEXXu3Jk+/ugjbp8KpAU44xYLvfzyy/I+Vjp16hT9+Scg2/wfcNBr1aqV5xeCDHVVLCmPokkXLlygw4cPa9cPNE6N5zFVR69Vpzbba/rBhrC8H/pk1qxZtHnjJvH+5IXuu+8+2rNnD50+fZrPVQZ0565dqFv37jzGAU589913fGmzUL8u52HWQMa7xxi4ksPsbPqXt9y1867kXgX9zj8Lslkp83JWEMiGGemy+kE2xWSDhqQC2cScEIXNoADNaZ0WK1frTHXk0MhW91GjtDSjkBfWJgQusP6BdfYaB2F+pcz4OMomnyxUIKpB89ogK53ydclL8bCPs+0MstWKieZCCgq4w9xEWj+ySV76/DPanXGRAUGXTBk1F0DwF25T66qXot1uKup0UqWYaHr2/q4cvABlICofdcdCzb86deqwAz5y5EgaNWY0vfTSS/TyvPl044030pdffhkEvPzwww/cl2oN02ProRzx2jVrMdDWunVrmj17dqB8gebL6Nf55ZdfeG3FUaNGDSpWDKH8/B0FATnyd8Xcz1LriQ68Y61q0aIFxcbG0pAhQ7hvzYC/uZ1Y9+fNmUvly5enL9evDwrYbNy4kQb2H8Bjbu3atXTzLRWMdSyohT5iUOirr76ij5Z9zN95/c03aPfOXTRv3jy65ZZb6NFHHzW+9v13B7id7du3p779+1Hx4mJ/C3V4XG4a/sBQMTaIqG3btrxnWZiVnX9t1d27d9Peb/dQlWpVqU6t2gUCfpYsWkyffPIJDRw4kNscChycNGkSffTh+zR48GCaOGmSZI2Hbl/W5Ut06623UsWKFenBBx+kBvc0NAU9vFT+hhv4b7ALHpv6hKlrAgs06h8CHIHNgKNu3brUuHHjfA27ACA0zP7I5wRUJw596VN/naTbbruN5y36ZciwoQEnXumcaXRvQ/r999+pbNmytG7dOnrsscfYfpg/fz7FYY8rMOqfr67J86S/A7KVJB8Htm0crDNV+pRVO0Mx2UIF5/SGok32HBeDbCmJicZ+lNvD+EFUG6eLGnJlQe0SV4Ftr/s+kCG4fPkym4ZIF80dZJPGo0ISM9LBZFMgW+6IIN9dgmzZ9hxyuF3MZFPgUeBog+CZ6lh/ZTifz0Lp6RmUxCCbqPgmovlWvybb8ZM0fY3QOtM12fj26iY+D5f3jvEQFXVkU+9b61K7ShU5GgWsHRu8qih6iohWHPmDlmzazGlFWVHYwkW6TqhDRNJ8TFdPs2fR80OGGFo4KpKmGAooJf7EO+/TLx4PZUZFkRP2h9XmL3luMlZxv8AIYA7dWjyVHmnd0tCFAJut8CjsgcIeKOyBf7sHribIBnaC2YlHahBSm1xeEalPTSnGBWb8QIe/Opzc/gwmG9I6F329ixhki4nm6qIBKZgyCokNE8yFWIeDijlyaFTbNtQwNZUZz1hrsaZjp4JSEZzBt7bvoM8OHaYLsTGUbY1gxhnvPaYUDYbIoPPmclNRr5eutxK90KM7p/7D9RcCDEJeAHFzOIQPLllCZ2JiWCTWyfuEeCrlFOppsgw4eS3MiovyOKmYw0ntb65Ave+oz/eAQ4i2i6BMwSLAuuGJnxctfJVekCDbFytX0i2VKubKvJg65TH69NNPjeGJHhoxciR99NFH4m8WLx05coS8HqKnnnqK3nzzTfFnn4fg+MGx3rZtG5W+BlAn0TNPT6PFixfLConiEhgXSkNW/avPBzg4K1etEdcNCph56c477qBTJ/6iilUq0xcrVsl+ls0LmlhemjBhAi37+GPjEwbTNPASzhSeRT/MTIbffodFII7FixbRM888E3Qn9Qd9PCnDsmjRorR3374gJ8u4jzSAPB4P7d+/n3799VdmzCTGx9M1115LtWrUoCIwyk0MQfV9gGADBgzQbLPA5hnpGtpYx3vYt38/JSUlsd10YP931LtXL9HniMBbLewc3HPPPeww4u8wZAE4dO/Rg53806dO8fxJP3OWgc9hD46gcePG8c1/++03atyoEf+sEwhze/+41vLly6la9Zph3r98Lq+Px+H333/P7QGImZaWRlWrVqVSpWAtmo58MlDCvtSr8ME/ArLBFmdb1EoQfiarlZkpETLNFM1G+qY5XRQgm9sWQR62poNBNgS543Ny6Bq3i57r35eD3ADDFPiPbyHIDaj54SVL6WhEJGXGxJKDQbbAdHmx9sEn8FKExUIxqALtdFLnOrWpe9UqVEKu11hXVfACtv2GP4/Syxs20rnoKHJFRpGLq0vnDlLABkc2iSqA8FTXLlQrMZHbrgIkBfJrvT7SQbbRo0fT9OnTacH8uVTuRgH2pJ87Rwe++4F27NhBGzet53F5ww030KrVqyk6WjBijh39w2AUm4dS7x49ee7cdU8DGj9+fMA6hfmA7itRogT/p0CaadPEuoo5+f777zMAciWHef0Jd40zZ86Qy+Wia65FqCnvw+v2MLij1u9AxSYhjA7wAQfmK0ArPRVarZsAqPr178/nzZo5k+bNnmP0+59//EFbt241GoP955033+LfR4wYQalpJYx9Bvdo1Lgx7d2zh/vr8E8H6cdDB3kfQGAF91u6dCmdPXOGQRasJ5s3b6ZSpUvz+jZo4EACiJdarARt2LSRfWv2b00MKa/HRQ9NnETLli0z1i/ovnbo0IGef/55strA7AkxAhXTW2VLWSw0Yfx4+nTZMrYAtm/bRiWvuYbvhyMcCxoBD4AG9zZowHYX9r56t91GNWqJ9VQdSBOfOHEi74sADydNnizWAVSMDNG+5Z8uo3Gjx/Ce8N5779Gt9QQg5T+8dEO5cgbINvXxJ02DJDwj6djRo9SgQQM+v3fv3vT4EyaATgPKDnz3HR07doywT4LZiGdFul/WpUwusIW9AHsU5sOUxx7Tnlf2m/LbTazr0ydP0e316/MzTZw8mQYPHRLY/gIyGdW8atOqNf34449UtkwZWrJkCd1///38XqpWr04I/pmZq3nPrKtzxtUG2bC2c0p/LiCbaHl4sFWBbDmu0JmUak3QwTqeg7xG2vjdJxVNFDUBZIqqWV5B9R4CP5iXaHPWZVTltlB8fJH/HsimokgM0PksdC5dMdn82jtKzJoLH2ggW3ZEpOHk8OSWT69o5dFukXb5XN+eDFJBFFoROBXIBu2eGavX0f7TZ5lSzgKp0psJZkoocVQfC68mO+w0tFVLuq1EGqdzMrtAtgO6bNjkVx08RMv37KMLNhs7gN48QDY8AjR9otxeSnCKKkczBvShChGRfI8rKSV+daZU4VUKe6CwBwp7QDeyhGGpb7Z5pYtmR0RRtMesyebhFKCCgGx6yo+KhInqopommwTZMmKiKVsD2QIAMRQ9sBAzh9N8Pnq0Z3dOz8deIaRQxX8Awk4S0dNvvkm/+yyUGR3D67kL6QNhqkQCaOPq1h4n64JO69eXroMDq0kWgPUMlhz2igVbt9HOo39KkA3SDaJHzCCbqoyK6oCc6uolZlZf63DQC4MHcPoUxMBFWiqbLPKl5S8Crow79aaXLHzVYLIpkA2fhTT0iWjCuPHsIOh3mzx5MlWoWJEOHjzIIA4i/Zczs2nFihUE1ganxfg8fB8YNQDZSpUuw/e4EpAN0fIVK1fzIwQ7Ez5q3Ohe+uPIH1T+5pto7RrBJAmfTuVlsGfXzp30+JRHqVrNWjRmzBhmbyGCDyALDivYEXPmzKGdO3ey03H33XfT9u3baf6cufxMANnU2API9ty0ZwKcQuGg+NlSyhBU4FLRYin07Z49YZkMDnsOLVy4kN544w02wsEM1N8lnL6WLVvS+IkTqWTpUv5orLznhi/X06BBg/IE2VSf4tp4LgB6iUlIriZmpnXp3JlTO9SzlLmuLI8H5TTCqcX77dmzJ3Xu0oV27tjB312/dh3t3buXHhj5II0ZO5b/pkA29AWuqY68QFYwMKrXEKy/UON09cpVNHfuXDp06JCYYya9GzAGAVbUr19f3PJfTMvR9xyAbIicpxPREeiYvbyATsbFsV1ZzJ5ND/fsSaq6qFmTLdzexTZ4LiAbeh2glwLZhi5ZQscioyg7MoaLFLh9SNBEH8k8C8lki/QRxTkd1OKWitSlbi0GwlRaJ05XwegDmZdp+gcfsgRMYOEXrIHYF6RT5eMQi9B683op3uGim+Pj6OFO7fnasI0Vmw3BC5WK//Drb1BGVBQ5bAiKiBUx18MiAukxbjcVy3FQ83JlafC9Da+8AEIIkA1MNoBsSItLKJpEZ8+eDdDcRPvALnv22Wepwi2COdyvb2/asmVLUNPN2etmpxDjH4DC4CFD6OGHHzbWj8cff5xZxDjAkLn55ptz7xf5qdvtZhYuAAqAEwApLl/KZNALayH+xfoDhxWF7PBs+A+pmGAYvbpYMI7yOsDmuummm0K8rWARc31dMF+3f//+9OiUKfxnBbJhrV67YT2tXLGCWVVGwFCuhUzwMAXObrvzDnrr7bfpxPHjvLar9Qj93ahRI3r4kUeoXLly5PV4OKhw/Phx3h+w92Fd69KxE7dh5uy5zDjU9xyePpCkuJRJY0ePpE2bNvG57dq1IzCM8Tvuc/vtt9Oc2fM4xdh8ZJxL5/VXByWxhuGdAFx9+umn+SuYTSqAB2AK+4K+Rh79409m4AGUQ/+PGjWKHnjgAapYuTK98dabzHgU66WXQbzlyz5hQHL0uLGS8RV6fnXv0pm++eYbKn1tGR7HBvPVeBABsuFgJtuUxw32HADajz/6wGCy4xz9/WDMYe/DgbW7YcOGAd0D1vT18tpTHn2UwSmkBOIauc0fnHfHnXeKfvN6GXz76YeDxrUVkx79d/H8eRor960OnTrxXssyIqg2qYGJ1ggbjx91hGO4qT2pZ/ceDL6nFS9OO3btokM//UTdunWj4mlptGDBAipX/obQqaR5TbC/+fmVgmwD69ejEuRlEpTOZFMgG/YR9JvOZFP6oKLJuYFs/nRRMNnEvMpdk009B+TKVLpofkA2f6FQK13OEiBbAkA2rBsXZXXRcGk3YI55fD7WZEtMTKRolS5q9KomPs1PoRRphKZblj2HIxYQkBMpHtLgMqr5hH5obKdIF1U5saozfRYb5VitvGluPX6CXly7ltN1FMhmNo7xOwtPe9xUIiqSutx9N9PLoz1ufzULdpCgyWajt9Z/SZejhBaEw4p0JMEi0Dd3ntS84SOiKjR84lxOuiWtON1brQpFO13MnhNmACJ/FsqMiKTfL1yg1Xv3MuvOheg3e22q57EYyb7gPhT9ik9Z+83jopQcO3WrWo261a1jMPGiTBXb/uZcKfx6YQ8U9kBhDxS4B66EyaZAtlY1qlO/2v7qonDIkGbE24lMuWOZBKylHi9dOH+RUoulSGPFv38E6iMEgmyLduyklQcPUUZ0LNnBUPZZOIqq62LqTlv5osnUrHZtSnDkULTXw6n7vKVbiBw2Cx3PzqEV27dTZlQM2VFZ1GBbCKPSD/aJ7wlWMqqW+ijO6aQ7ypejmteVpUiPj6IQOfNZyGuzkAN7ZmQU7Tl2nHb+fJhyOHjkT6sLEBTX3pJKGcV+lOB0cUBmaLPGdN91ZTktCwElxRoJ9XKD9s3ArAjx7F4vvfaqSBd1e4lWr16dJ5NtwvixDKjAMEdKz8Yv13Nk/+jxv5gBADCNo/8WYpANhilYV2y0eL0cHdz29dd0TWnJZHvmKWZcFE9Noy+++EJEHWXVwYDqgxYvG/twNBTIFhoI9FLbNm3op+8PUIlSpenrbTtMqTChmH9e2rF9OzscGWfPcUrKO++/x9FuOJLon04duzDTYOmSRfwc0559nlOZxowdxeP2yK+/S7DGy6ktz0ybxuk127/eabDL1PhXBjZKyT/+2KO0Zs0aMoNsumN47M+jNHhgf2bAcP/gPxlpNzsRcOrBHqxatYYaqHz+po3rOTUIx8cff8xMQj3yq+YnPgdjY9ErC/ke+/cdoMSiSXwNpCZ17dyR2Wtgo6G/ypS9nkHVDu3ayDElrJ6evbozW0c5f2C+4Rg+YiSNgcNGxEwVAKI4Zkyfxek4OIz3jmeUTsz6DevYOUSbMf5q1KwdOOxl2vLESePpi+WfGZ+pvkZRFB4vWtViXK//gEFBDneBF8ur9IXQIFusBNly8gWy6VF87ku55mI9ysy6zOC+XvgA66bHZuXqotCPHL5kCR2PiqasiGhy2GzkNfpLVQSVmpReohiXmxpWrUSVSqSx5mWk10NWybiBRlp2ZATt/PUX2vfnUbrMhWRwPXkd1WeqcJr0H8AgsHk8FO3xcFGFrg3uolSblQvN4D+8TzDv4DPYo6Np+e7ddOxSJrkBCCLsIP0VBCnEQu0H8cTgQiYMUYyPKN5hp1I5dnpp8BACBAVoQ1UyNfynMILkGelnOc0PYAzS3bGugb1UqkQaNW3alOYtEOnjCtApXaYs1a5dm+rffhuzckqlYRX3Uzj79+tHWzZuMtKqwzEswg21gYMGBYBsUx59mN555x0G9xAYKFEyLQBs0q+jr6Nnz5yievXqGR8rADyAHaL1ib5O3VK5ksEwzmtK4HurVq1i0oF4L1LrSy5os2fM5H3juuuuY0aVUUhPA5HwtRuuL8dp52NHj2bA6tKlCxwgSSt1DaferV6zkhlml85foKYtmrPPiwPMWoBb+P3ee++lylWrU78B/XmNACiZlBjP6yWARk4PHDqcvzfywQc48HDy+AkGxfDOwZY9ceIEC6o3aHgvgyR3NxDrmvIBEWzAc/x1DLOMqHW7tpxWDFAT6+iGdV/yGIIuKgDS+1q2DujCzZs2EADF8JKhYrwb89VnpT379lJycjKDGgjGYd+6v2tX2vvNtwxCIWAzYcIkHr+NmzXmPR0sYTUewNT748hvDGxVqyn3EyIOQsXFi37EATugZbOm/PO4iRNo2HDRV/xaFfPN66ObypcnyG306d9PgGw4rBYOxLVp3TLgeYOfM/D51OcYF9hvGzURKaQvPP8svfLKK/wzngMMcfQB0tsxntDH+Psdd97N+5YaD8AxPvvsMxozenSu7eDK8BpAa2baJyQWZQmEObNn8r9mdpUZdPt+/3ciaGaz0V133cX3RnAI4x5BwsefeCpswDOgoVf5lysF2aDJVoI8FOuxBKWL8l6M6tSWwMIHHCiWgGjYdU9mUipNNpUuikrXvEZ5REDcaw0E6XMD2dQY0YOVevCT3zVZ6XJ2Fk9jSFQwyHbB7eTr6hoXxoCHzSLpeudlumhkZISRqqFo2/r3DTaa/B5ANofLSUUTk0QUnY0g3NIk2GhivHp8xAZrcnJRimJBVaHtgw5HFA1Mtq9OCE223EE2QF1CIDXK7aY4j5srgkbKikc8sZHNYLFydCs7wsYVjWBIiDLfge1U2h9qMUSKEaJp2OQB3EHcNQoly73ivjhwbVQptdtsrN3jtIkImngp6pAgm1mbDc6R10OxZKWEnCwq7/bQswP6Md0eDAtVPe4qz5nCyxX2QGEPFPZAvnugICDbm19vp88PHiIzyAb2WJRXgFFqI1VBCLGZWcjh8bBxXLxYigxiBINsitmmCh+o6qIiXbQIM9nCgmxSAiDG4+bKzljTUUVa3xPdkCyIiKCcCARioJnmZ0QoeQWxN0r5A8lIxt4HVgT2hziXh4p4PGQBgAdtHx+xELfYh1BVD06muDYK7xg6UyFkBYTtKTZQZna4PVzxumbRJJravi2zLpAyquQFQqU3hWduySeXzKHFr77C4JHHZxGabBUrBoBcHA3WKngqkA0ABZwLABowrKtJUAdpwGAPZFy8QG+//bbBIkJ/9OzTm3/fum1bEMiWVqIUR3TN6Y7+AeulHt278zl5gWzDhw+nNUjFioikH346pBVz8LIBi/SMjh07B84Fn4edjQeGDuModaOmTahTp05sACP1s2uXbnz+2tUrOa2jd+++HKwMB7I9+8wzAnz7DcnCgUx8/cbjRo1k4z4UyIbzEOVv37YdnTmFhGbiKH7Ja0pz3+J47bXXyO1wMlD57bffsg2C1KqNGzYbmi46yIafwTQoe51gFfgngkeAhD4fOx+zps8QTDYJsmGs79u3jzp3bM+sPrD7kNoCkO3VV1+l9LNI4iZatuxTdtS69+pObdq0YQcY/fDm0tdp3Yb19MCIkQzQ4W9gsjVqeA//vPS1N6jBPfeE1aBZueJzHlc4wGQLAtm8PmaWbFy/js9BG7t27Wqk7fYfOJiaNWtGny5fxulMcDhxvPPu++ws/xcOgGxgzyLN0s9k84Nsj/TqRdViY8ibfobAZItmwCp3PWXdHgXIhrmMdFHO5+ZDaF3mF2QDTA5LGOBSDIA2j5NiPV6KcDvZJgfDEj2LdQ9p8Tm8rkbwGggmsrK/jXaZQDZukVqzvT4q4nJyUMSKILpcNJGN4rHapH0fSc4IG6eKsmSAXAyDqlRroBsCLAhQxDsdzBDs3+Ae6nDzTUKwW2MicyAoDMh29vQZurVeHUNPToHecTGxDIbMfXk+s4IWvryAWWTxiUKInwFki4Vat2zFDKQHR41gVhtAtq82bWaAC3Mac08HtszOuvpd6bqZQbZHJk2kDz74IHAOhxjk5ufzuJ3McFJAi2ID4XeAFZjPYLmpA/MMwQgA79defx01bxEIluQ1r/bt/ZZZcCXTSvOcnDHzJf7KpvUb+F6lS5em6khlNEgc4ooAOJs0acIFIXbt2kU9unWT/eURzjZZmVFbslQJBu8Bqk2dOpV69evL3583azbr28Fx3rr9a4pPEIEE/AdmIK4AUBQsKjDGBg8aSmApVbj5Rv5cHZgHOkiJ9/bEE09Qr97iPnv2fMOgz4b16/naAJExPh6e8qhByAA77smpj4v9EoFCr5dq16pLQ4cPYxYdrr9t6xbCvqbAJYB/fD2bjYM9mFe8ommg8lfbtjLIxEA75Dm8XsK+tHTxEl4HkOa8e/e3DOytXLOS9eewNptBJFxWBz/Q38VLCJAY5w4dPIQ2fLmW29G7X1/eD9TBzFKvrA7sAfVFBlqRHm610vLPP2NwcsjggYGMMC3VDPf44w+hLxifFM/zit8xZ0jYWMrhtjtu579lXrrA4wnvNTpG1Dk+d/YsIeX6559/5ucACPrEk08zGOsf/4EgWygwU+8Ds7yBel6AbABhBw7oZzAWxZomzjCDSP7rBDO4mIm/bn1eU+gf+fxKQTbFZEPwOcIbyDQTAZ/wTLZQ0iD+gSTWdh1k47EkMRkr8Bmwei3+ucnjU15AL7zJNQE0uYRQHRjAZDODbH+mp2vDM/jrXquYjPbLdioSF2NAThhsEZox7Qef5DUQmbcQuT0+crkdFBuNAayRszV1WmPRkTudANMsvGBh8PMmrYkc220RlBUVQ18dO0pzN22UAtGo7iYo5WI2K3BMMMJsXJHCQ5FY5LxCp81PNRQIOZwnp0WAX/oGrANtynny95QA0xBN46gWV8aDo6gx06QRgaiccJpM0Tm927XIKT+G10KRFitFII0JVY5ysmhUy1bUqHRJZrMBZFMV6vyXQR8EaxT9I7Or8KKFPVDYA//ne6AgIJuqLgqQDemTLapXo/516rDTAkALARBm8SJgpQNMKCTj9oNsurHKG6gEtsTL8Bc+UCDb6oOHWWvTHh3JRBkV5NCNRCUvwI4V9jgG/fwVncTegO9amSHBaf8BqJXQMzIC7preKJ8GA1Iy2tg51ES8ETXFPoT9ASlfhiOojS6zU6gz0MXPglmd4ER6Uxa92Kc3VY6OYtaFkEcQe7AqHKAPXL0ftmzaTE88OdX4WDHLsCerqlnXXHMNp5fo6Xr4AoxYRH5h1E6aKNJFH3tEgGyfLBfgx9x5s3lPx3XZALYQG+yI1gdEb33C+SldBupyRM8+8zRHouFkIf0yfHW2/IFsGDLz5s7m1CE4QGgfQKfln33C4A90eWDmbPt6B5UsKdkkqFb4449sFANoBBAH1ty7775LF9IzOK2rafP7+PP169YwMwLPBPANACN+/u33Pw0mJp7HDLKpjjdHsgGyoV3JqcUC00UlCNqjZzcGFuFMoS/btmnP6TBTHxcpUgDTrr/+egbHxo0dS599JvTyxowfRw+MGGHYDRs3fGkw2fAc112PxOkQh49o7pw5NHvm9CAHHUy2Lp06BIJs15Wl6tWr08rPV8qLCXsN6aLQaTt5GmWiMEqF8TviwVE0FiCbkS56L4+ZJUvfELo7IbTR0Gcrv1hBo0eOZKaGAtmE8yiOpa8t5nGKdw5w7YmnpjFA2eCuO/jzhx99jJ1bXB+MyVEj0TdENWvWFKmuKh0ydK/8T/5qZrKNmf8ynYqP57UjJTuLALKpdNG0hKIUg2qHMpNECTYb4LopswTBAhZwtlgYZOMUHWmDuxCIpvBMNl6jtGAAAy+ogCzBMPyr7GS/lQj2DusAACAASURBVAxQjchjA3NXVAXllcoEqgUGpTGMPXxtrKUYF0iXR6BBaejgRSiGAdjGQgsZ641VsJhVoRqzF6SC3Spl0OOjIh4v6y9XKRJL07p05oI40NQE0KasbXMAQ13WkZPDTF14C2AeZV++xKBPi5atedw9/+w0HjNg7WCdYbaFBAb++usvBp3xHG+/8x6DvP379WGNL6QwA+Rat1Y412atMjUQ8d1HHnmECwLgGDRwCD2EdFHZ4Iljx/A8wXmHD/3CVU/ze2B+oIIitBgB0oBQkZqSQl9//TUNHjyQHA4Hg4YA2lu2vk9cFuMjVLQnTPqXWgdr1qjGcgI9evTg9MmunQKDH2ovFiwYf2GkiRMm09ChQ/l9g7yxa+d2fh/rVq9h7cVHpkzljCu3M4fBRqR0VqlShXr06sPNnTNrBgdVbr2tPmvDYWyC0Ya1GM8Fhp0OjADMAbPt9dcWk8vroXZtO1C1GtUNuwA+Metw+qwMsvXs3Yv3jcWLFgaApfB/oQup9kkF8uA5Dxw4QPbLWQH2R5OmTWWqpBwJXh+vq8OGDOLnwN47CmmMmKTmit3aCzf2HR8xy/q1xQIIw32RVly/3u28900YN4bf/T2NGvJ+fDHjPPcbgC2MT4CXYEYWTyvBz7V3zzccjMLzACBucG8jIT9h8nsDQSupz+XzsWYqrm/Ymwao7aML589zABZswXp16vI5CNQJTTYBquggsXlvxe8njh2nXr160bE/hb7fxMkPczEkHUTWf4aNw9fR1g98f+eu7VyoZPmnnxtBSPP9mTFoFeAh9miWz5BBEH0sqaAx7vH9d/s46Idrte/UkaIiBTCIA+xTsBzzc+QZVM3PRfTxon7WWHu4B9ZxyKucgATKhg209s9jLIGS4HJSiypVqH+9WykNNiuDbIEBoFAgW2x0NAd8Qi4dpjbj+3aHk+wOFD4QEha5pYvyeivHU3iQLXcNOOybmVlZPJyZyQYm5Fm7PSTIphwcPDbm46WLlxlki0Q5U4UuS7Ff8/vggSxBNofTTR6vi4rEgIvlR/GNSYI2Y+OX//JElv+ZQTZemzldJ4IuRUbSlqPHaNb6L9lxUoUPQoFsYnXwkcXqYxpoYEf7hxs6GK8PfxGGgp4zEwha+Z0o6VD5PBx1MHDHgIgWIh5oAtI2wKLIBdfUFxtJibZZpd6OC9pvDro1tRg92rqlUQIdQJvSDArOUQ4/KAo4jwpPL+yBwh4o7IGQPVAQkG3pV1tp5c+/MJMNIFvzalWpf926lArWmEcw2cDuUuu9uiEzHnw+Dr4kJSRSBJwl+aHh5EhgDn9GSr7LFkEZVgst+noHrT78M6VHx1C2TBfVmcSq/WrzxlouQCCznIFITwSmAeZZ8Fou00UNJ5NL5xhRaFYIQNAHe4XSWYODKN0jL54IDqAEAbkPdGPGxLzQQTbRYR5Cum0Rj4+S7TnUofIt1Kv+rbxXqEI/DCTmMY5XrfyCgSN1mCO1HAWEkag1TqVGIBLfrLlwphSTrWGDe+jkmdN08KfDHOkvWTqNfvzhB05RqlurNnXs0plFp2GoQ6MEziMbpV4LNW/enGLjIDMOg1+ki5YoXpKNd8X00I1nEYoPBNlU4YNQjw3jtuV9zflZrrnmWnam4Lwz6CnZiA8/9KjQKAPQ9+yztEhG32Ego70QWB47ajRr3uBzgECIhKMdZa8pww41jP9Zc+cEMNZwfQWy4dq/HfnDeKagtnp9NG7MqJBMNgxIMM769RdOIRzqAQMHMvuTNZ9ensd//+ngYYpBxB6C1pcuUf36t7ITjNStL1asMNJ1gkC2suUCAC04F1YECxWTbYZglOzdL9JFcSBVt2vHDpSSksLPD+cVmmwvvvginTx+kqZMmUKpqSnsdIH18sILL9BNFSoy6yS2iOBd3nTzLVS5ShW+D9JFmzYUaVVLXl9KDRo0FDaaGWjzEa1esYLHr8/qCwLZAB7ddeft7KyDtaLS5MC869S5AztN8+ct4HFnsYn53LtXDwZ7cbAmTsnSecygf/7j/Bc+OEclE5MoUgI3AMz8R7BmkrChUfjgMjPNVGVWzAkcnH5psbHjhHTRE5HRdDnSny6qg2wGo0reEOsp7Flx+BcPtf66pG1shOPzANmUvatYZAhGY11l/4UdPsUCFnY92/dS/J9bIAPegX0im6cBbfAaELyId7soNTubnr6/M9VKTNKqN6Mynh/UUf0b5MxKTbaL59MZ8Bg5eiz99NNP1LZ1S8GKCiFEr/oQqWo7du5mBtDJE39RVnYmAxwAKVZ8sUowleSegufBzqPWafyL88C2wnkpyak8L9XcGTvyQV5XLBE2+vUIeJFIxxTvyBzMymtk4/p/HvmNmanZ2Zc5aPHOex9wOrh/wwinhRfaX1HrO0A2rLFmkA2pjJUqVTIq0KLpYBU3a9qUn3fSxIcMkE2032tosqFd69ZvZObqkV8OB4AxKu1U8r4MQAvjE+sGAA+AbEy00Fx/fA/7BUA2MNmmz5xNbdq1NfrSkZNNFSpUIJs1kkHXXn16s1Zds6aNyW63M9CD3/FOcJj3X1Vpt9E991LZctdzW/CesIajSq2CW505Dn4ugEZY9xHM2P/9Ab7v/d27CT04zAuPh2UIwI6DlijYajgwos9nZNCdt9fnKo3Yl8H8urbMdRzkGD92NF177bW0aetX1KJ5c/rl0GFCMQ+kQEP7DP3ATLa0ErzPtG51nyEHAZBtytQnGCwMBbI99NBDvA9D/65167bcnqbNWjCQqx+QRZg8aQLvN9xXWF88QoKiFwofPP44M6LCHWpsHT54iPr06cP9HmElToetf/udrHlXvtwNzEwMdZhBNrAJf//jCIOw0MzjfpRaiGgbfkZw0gxki/UqHDaAvZbo1QXzeZ/Es4FJWOYa1DoWJKGCHP9VkE2MOXEIHEasE+nnL1BcXBGKjQT4nzsbW/UD5miWI4fHXXJSkpTfCpYn08FWAexZyOMVYDyqiwYy2QoAsiXI4JTSZDO/IN605EPisqj0qTTZ1IakI7PBL1jQ9S7nCE225PhEhq/MA0nkYONO/pgWOhbaO1gkkS4KYE/dC90LKjk02b46fpJeWrua00UNkE1RrE1jVR+CYsESCLQqFc8bbyghVEMINvchHHx9cQ/9UPndclaE1fZQTVdaI2w0yJTUOJeb0nLsNKN/f7olwkowZ/PS2ynI5Cs8t7AHCnugsAcK2gNXCrLFeD3UqMLN1KtuXUrKukyxYDx4hFaPiixh3bSxdIFgOMM5BsjG0X5NAN2seaBAtvSoKHpj507a/MdR4sIHUVGcLuoGO0NVBJULuNLRhIcBo9kwoLTgh3DWZKGHMLYNa2qaRVYVW0QyO3QAT11GVSaDUcjtMwoeBL4R/23FHqOEg+GmgYUHhxCFfq5zuei5gf0IZjdMU8V65urXJjFn/Q5gZ8HAR/cwoAJtUp+PI6kAGWDkdercmYoXg8x44NG2fTtDOFuBbMYZPitNemgyDRkyiCZOmMB6X9AWgZMEoxtpOtCiGTx8mPyK1N6R/aCYbEgZUZpc5ggxG2peH2ucIA31looVaeXK1aGdRa+PHaUe3boyc0c/brjpRnYU7m3YkKpWrc5jBf0OcG/8uDEMDt3f+X42xtq0aWVcH+DRH8eOctWyHt17sfD1sOFDWLsHtkdSSjLt2bvfuJUA2YQQNRyXcO8F3wUgCOZL0ZRUTvc0jGuvj4YNG0Zfrl3N6aFbNm8Vaa8+Dzs9Kz77nFNMv/l2r2gnG3c+6tu7J4NHUVEx9OPBgwaopEA23LNOvVtlipFosupv5fhB+PyPP/7gdu/77ntR+MDiB9n0PgXItnnLFtq3dy917NhRpANv3crVZlF8oFzZ62jDhg1EhkPjd8aRLqpANrAZ8DzKfjOPQYwjgBcYp3q6KO6HMTd54iS+N1g4YBzgZzBbRo8ZyT9/smw5p+Wp/n3j9deYcYIDTA6/hlJBV8qrd74ZZBuz4BX6qwiYbBaj8AFYV770DEpLSqJoAIY8l8XB9i80b4wKhFK/j+ea0GTDiIdzw+9drhdYV1W66AgDZIthu1xpPBkFWnT2CF9FMM7UYbbBCdfQwwpyzczNhVQ+hZo36vrmeWSwnKROEj+TDDf4HTt/Sq1yuPg6XLnZSzE+NyXbs6n1DeVp4D0NOJsEqfhqXTW7yEHtliDbhYxzLOiOudWseXPavWsXM4NO/3VSMKrcKINDZLNFkjUygtMgu3TtSlWqVAtaxwAOA3Tj92jxsrg+GE7QxurTb4CRElutWjVO09T7Xu0vI4YOYZAlJq4I/fDjjxJk00gR8ktBTD1TeqwaS317ClAabUd16SqVqxkalGLsmatOmp3fEOCvz0e1alanzAsXqVvPQCZbZEx0yPXdaUcpIaLxEwWTTQVlMA5nz5pFc2fNpjJlytCzLzzP6xACLDiO/fEnp7ujf5DeCs02MQn87eSKo8XTmD31269HuBozWo11Y/rMmczsq1e3NgNY7Tp2oFo16xhp5163k5588kkGoThdtE9vvjzY3njXxZJTeK3H2sp//24fp5GiPWAdl7/hJv472ORgukGk/dffjlD9eqI4i6oaOnPGS5zOr2wZc/ohKtsieIEACMAljF/ooo4YMVLuEx5m9IKVhvEEgKdFixY8RocOGsypnui/zV99RVUqVWJAA6DeiFEjee8EU49BtuLFmTn8xtIlxv6Bfn33/Q95jf3zj9/4mjfeVEGONC+Vv+EGHtPmwgf+1YMoK/MyF9A4e/okr/UxsbEMUqpxijRctW7LPFj968Y+uHXbFhoxbDhr6ukH+ht22HVlrqVHHptCTZo2F/3rE2nG4mfMEwHAQfML8hQep8u/rmp7Jp9jtTDoi+IjqqFIdcYeGMpmVPstGJf2rCwaO3Y0Pyvss6rV/Np3gQ+W+2//FZCtX71bqaTGZFOtRn8yJiNfJAofJCTEU0xEpMFeFuNcTkv5r79wjwDoshwOHpOq8AGz4DSGq/F9jcmtQLYz6eeoWHLRAJAt6H5GN8vsRAsxkw2/scwCAMFQhQ/0hVQvoYqHjEb1ERj/6qHMD6ndVBU+gFhjUgJE4PChWKQC72Ea93CoPBY6dz6diiUnk82GyJQA7RTIdpGriwpNtrOxwYUPzEMseJMORjQ5ehP0Rdle3D/MuNWjdYazGeDABG8guTk4ZpANtwUdOdKNKhxuLoDQo3oNur9OLU6xAmU9OGW0IFOu8NzCHijsgcIeuPIeKAjIpqeLQvOsVc0a1LtWDRbojzJSikRbNFUB/j3H7WaQLTWlmD9yrGjXpiggg2xWKyFddLEqfBATTfZIAbIFMNnCMMS4DQy4ieqJug6EuW1677GDFvAHk7an9pkw2GCkCQdURKkDd6zcnTchVSw2ViE0HuUhinO5WF5gePPm1PzaMqJ/dYdQ7lG57UVKU4mDYF4fQZNNVf1cwZpslcVtVQNNEVUFsgEQgxH/y89HCBHqNm1bcaQXBhBSGxEtRIQc4BgANKVZhOeC44HIL45pTz/JGmfqvShDV38v/DePACjxzgCyrVq1Jnhwe320YP58mjlzJgss40CUHOBZh86d6OYKFTQAAiNAQKfsSOKdMQJpIbfTSaNHj+TnOHXqFEfUcV8AlZzOYbUQmIFwYqHB1KptG06nVQccFYBscITMTpA6Rwcm8FxJycUYZDOcRq+PUxkzL55nnZspjyF6jzHkZTbHkZ9/4VSnd95FVTbB7McPk2RhCrzf/QcOUHwiIAOklYp0UbwPAFmKYaPao2sL6c5GKCYbnE2w/T5b8QU7+QDZhg8bxv2BvgTDAu8eB/pApSDj90enTGXWCg5RXVSkiyrnJxzLRk+3MYNs48aMpc+XL6drrr1WVGiUBRPA+Ju/YB4zob4/8COzhFRK1do1q1jjCAfGS5u27QvM8AkegH/vL2aQbRSniyayllmq3U4j27elSkXiyHf2DJVITOQUTawSDGzJ9UUFl1Wwwgo5E2YHWvmdYEzjPwBsqkItg2wRUXQuNoYmvPWmZLL5QTZzuqgxZqSGn2DEycISpkBE0JqqpZ3mzdVQMin6v4F9bKSgmrQtA0E2kVZkOFSy3ei/GFSNc2ZTmWw7vTRkMF1PROD8YF3lwIXplepc65xsO1dUHDEcznwmn4l5hfmAypaBQaNAxgTWhabNmlH58n79M7UGAhhKiIvn8WqLtFLtWrU4bQ8sJVSvNCQGtKqGqpkqiIR0wrXrv2RG6Z69e4M1s+UXjH7S9g5e/zXAASn29zVtwn/r2r0bPT1tWlC1VLW/+edveJBN35/q1KjOoJYZZMPvSLPVzwXY8sp8UVBCgWwKNEfBBoBcq1es5O+Uu7E8a9sB6EGbnnhsKqe7Ym1CgZ7YOLEu6iBbqVKlqIj8+7SnnuZ9Se3yE1D8YMgQqnBTeQbZDIaiBHUBJfNar6WL4r6nT59mUEo3ZXDN77//jhncOABg3VDuxoD1B6MVTL6byt9oaGXiOt173G/sYQhidenShQGv8WPGMjCn2OfqPVSqXJlZdF27dmMm9uNTpwjtUxLanXgWkF9wJMbFc2AKTDYEisD8xYEx9OY7b7NWqQLZoDuG/lCMQJxXt349eu/dD2j6zBn0yoL5DNatWb2OomORAukH2fr168f7mRrv+pq/7KOPOSiH6740cwa1bdeOAcOHJk/m83MF2WSgCSzAJx9/LEA7DzZIWulSXAAD9qY65i9YSM1a4DllcNPIShPr2aGDP1KrFjIlOpfl/cmnn6Hu3bsbQRxIcIBlGi4wy/1Vty6NHzuWtU3B0H755ZcLrGlozHvTfM6lqfn6yFj3CpAu2rxyZepfvx4VJx8V8QrdfHUwyCaDIQisg+SFTAAU3gzJOtZaKchJnDdJWc4c3scQlFcITujv+zMVAc65vSj2mcH2YFQE9j/cIHCNEriPf1cS+BQxUIs1JTEeyAyR5ZKsLhoO2VQg21lmsuEhA0G23N4Arpmd4+CKKInxYpEyhOeQPqntmv7IFwoc+MjjJkq/kBEEssEAcEZEkALZzNVFeSKaOpzvq6Xv8O8BKLTK1TZHTyBc7QfZDBFWWc2M76U9g2GAG/cPBeThQ/0+Zvph8IuUqwsbSdjkE+12utHnoWf69SHEpbDJm6scBb+XwrTRfK0WhScV9kBhDxS4BwoCsoUqfNCndm1mBUShSA2EhENENLD5GZpsKcU0hnygU6XWZC44Y7XRKSJatH0HofABmGxmkE2cD40Y7Oqyqql05FVknjWMJHCmmiaMZPGbXz5AdJ3efmOPsNiYkSwO8x7gZ1CgHXqwRn8Z5sIK+mcGowspoxYrxThcVNTlpNopyTSlbWsugIBtHyasaLqeChQ+Tccwan1EixcuECAbWUXhg8qVch0r5sIHiL4+PGkyR+nxM9qASDycGaSNwCCCsQ0HBo4J7AJonSmQTaWLAqxCiikDaZJpIvZJf1XItWvXstOCtByVLmo8i9fH1eTefftN/lpcYgKNHDWKunfvGcDaCvdwH7z/LjMdDIFtJKJZLFw5jauEeX3cPqsFO3OgcwYnpnKVatJO8dJiqckGgKlH716BAXc1FmRDtm/dxmATNNngsCttsEsXLgrmlcXL6Utd7+/O7bl4IYPTcdGXYHKMn/CQJmlBNGKYYLCgajtAQZXC4meyeal9+47cPyEr21q8/N4O7NvP9ty+/QeYwYFDpYtC7PypZ6axgDTSjMCG6H5/F373xUumMfB25uQpOn78OAOsGA8KZEU1T+W8IS2oSeOGfG2k5IDFwVUGtervqir70T9+43QaFOgAyFazdi3Rg14fde7cmfbt+YYr+y1ZvNRwdACufvvNLmZhQuPKz3oh+mTZR5zmjPuBUdKkWdP/HMgGJtvJ2HjyWiwciH2oR0+qFh9DlozzVCwuniJ5nYN+kASLNdtV11RWjGE4CwBYIfUCJjEDcj4fV1LOtlrppM1GDy5eSieiouhyZJRRXVSBbFirjHXRWGtC27depLAqEEhjKOv2tbhWuDRDfrlaRow/MyZwDqu/+5kH5vVaPx/PL4peQMaAKNJqodicHEq1X6aB9zakNjeW5+AFuH5ypovpblxEPO++PfsZ4PBJMXf1MRhSmK/9BwjhewUOK81MRWcAQ3D+/PnU4r5WAes2CipwdU+Ll4X5W7dpR7Vr1iKkoyJt8N7GjQyQBetBw0aN2Fk3+lEywVGNeP2mjZwmuBvrSph+RuEAMDnxLMzUCEpT8zIr+enHn+D7vvn2u3T7nULnMD9HXgyb2tWFJlu3Hr2EJlvnjnzZ5i3v4/RXPeii2EH4HCDbkGFD+XMwVlH1Uw9cIAAB1hiYhDySTIiu1eQ/Yv/DOtC0eTNOX73zjtsoO1NjQlsjmDEL8EkvfPDTDweYLReflCjem89K3Xp0F/qSRLRh/TpOM/W3TWmJeQIYU/4qvv5exfo0/IEHeY3748/fqFP7DgxIgh361JNi/UVVU4y3dWtWiXFqsbAmXfuOnalDhw50/Q3ljD5EO++47XYeWyr7C+MiNa0Es6kBuoExDJAN4wGsOHVgb2WmnoUYNLTaIlnLLseexWPs54OHDJBt97ff0P1dhbZe7159Ob0TN7yRq4t6BZNtqmARm8fH9BcFUw8p1GAus5yUw05VKlfmwBnSS0X1UNO6IatLPzb1UQbl+No+H7Vo3pL7HwErFXz5/PPP6aFJEzggWKxEcQZfbRFRgpGnHljagdD6fOYpwUp/ccZ0KpqUYlwb+5fSXpw9d74AIa2Cc3jpYianVyOrD0MP/QsWpi0q0tBohJbpQxMfojvuwHzy0uRHHqaBg4aEnVa5BU/zMxcLck5BQTYUkQHI1u+2+pSCopEuFwcqmEalwCsZCMd7gFxZdEwk40+57QDiCuhWEbBE0U0A5/FFwCoT9i5La8kGhwqUi9WeeO7AlrFZkMehgT6yY7idJogH98zOsZPP56W4WOwKFj/IFq5DQ4FsRuW3PN4CnsNud5DT7TLSe5QTo0caxeTxI4n4HTmxOpPNZongxcqHymtWiOlZafPxE6RANpUuaox5rW0K2eT7ADSTgst684UzZWIbSJFY/3m5v14dYRcDXBgl+iGCyHhaILX6GzIZBQrcQ+RDXiOCUJacqIgjh9Ky7TS6bSu6p2RJZrPBccImHz7aZ75XQaZQ4bmFPVDYA4U9EL4HCgKy6Uy2GK+L7oMmmyx8gMpwzLiQqZJgnOmHy+2j9AvnKU1WjDIzo/XVFs6gw0p0jmy0cPt2WnXoEJ2PjjXSRdmQ5spi+tov10mtClgAW0bq+RiAltG4wP3LCMgAtOP7BEbDFGgXYM2DhaaBRqGZ08GBIPNbYX0YZrN5CPICxXOyaWb/AXRzhJULIMRgH1GpsAHsBuGk6saZ2r/U8y5ZKJlsGsiWmzEXqrooDFgGqOQBIxoOEiL17LDceSen6OD9oPocQBocaIMC2UqVSKOvd+0MGpB+hoQvoLqoWZNt/bovubokIuCVqlahRYsXs7NhBPvymOxjRosCBCrdLJSmDNoLkEfYNwKEQ18tfPVVatq0eRDIhs+P/PZbrnceP3oM31evLoprAmRjx8Di5bQcpKni+HTZRxzpB8j29lsmh9dHdM9ddzC4BWcfzgMMWjg2KHwxYGA/dq42bN5E10GTLcwxb/4co7ooQDaki+KpdZDtyWlPs5NXPDWNoqOj6a/jovpbjdq1OJ322127Ob0M0Wo4OXj3AN/AGFOHqi4KZhVYI6guqr9vcZ6YH6u/EAU24AyjUIEOsgFM+27fHrrrngb02pLX2TEDyxJsS6T76MwJdW8wOt588012ivMDLv8v9gow2QDCoFQEZLpHv7yAThVJYIAy2W6nh3v2oupx0eRNP0clEpMpBnMdTlyoAIbOQJAZI5cuZzJzMz4+ztDIxHM5WBfZRseJ6AENZLNziq+oqCzmkR9k8/eHv4iM2V5W8ijmvgv8u8lG155FzS9oL0PLUUdRdOaUYm/lxkQOfn/QIMRs91GUy0VJDgdVi4+jpzp1ZL3LRK16M69V2gXU/ES6nUUGcfAxi7JPfZJB6nbt2/DacM9dd7MsDzNNwYqw5wgBeQ1k09u2fdvX1LNXd/4Tj8tKVQyQDX8LZCp5mRnKBT2UryPvM7B/X9q4ZTOlFBMMWf/+JWUR5PjAuoD5UTQxkV546SVq3LSJqau89BwE/BcKofwNm7bQdeXA98tdnkC/iJkFrgecwGQzg2z4vESpkkYgBr+r9EiASuiDCeMncfVNjBFdgxP3ZU22jRuoTevWDLIh/R/fwTqF9QgHCv+BGYfxDVF/BCWgLdng3nvoxedfoFdenmeAUwCd/jx2gtP3J0yYQGPGjGFJAgBRPx/6iT7+9BNOvfwYBVRMPueeb3ezpifaD3KKxRYpgiXn0zm4gvNR6CIuEaAB8TlggeMc1qlrL0DHsWNG0eefLucx9cL0l6hjxy708bKP6bFHp3AVVsUo48DQr7/4g0Em0PSVlxcwmIbzJ04YxxkA2CdOnDrJ7Xlo4iT+HAfWULApUU0WgTLsKwpkQ3VRpKWezzhHs2bNIgSLkCr9/nsf8noBO2H5sk+4X1evXk03V7iR3wvaj/EWDmR7/bWlRjoomF1IZX3jzaX09BNPEviDTZo04/3W3M/Hjx7jwjh7vwNrkzioByZz6VJluJ2Yg1WqVeWgD445s2fSnJmz+HlQbfrWercFgGxqvnfq2J5tGzz/lq++CphnYE0P6Cc0U9965z0hdyFBNgH98Izl//fr1ZvTl6GViowB4/BaqGrlymS3ZxnrR7gCFv91kK1ZpUrU49a6rDMf7UJgGHuTCEJzOjkJBj3Gx+XMbK4JoNjUSnuSWddBIWv/6uv2ehhki4mCxqv/XIuIBMnsyMDRgWuCPXfh0mVKSojjPdAoPKLYbD5/EQ2Ws5ErvgL2sNUiMIz7GEw2fZHjRkumWV7ppXP+IgAAIABJREFUoup7ZtCMOwpMtuwcwoOCycabu6mKiPq+ed8HyJZxPp2pp5HQklBVH1CW1WaTINsxmr52PZ2JiTE02URkU8R/9Pxc/31kTq7GVFCDkSmKKoQRpp3mfsrf736AS/UrIiOB0YhQ7Db/1fklS12MIm5RAOHO0qVofPNmRgEEvR5QaLDN3478OhP5e77Cswp7oLAH/i/3wJWCbNEeJ7WsWZ3616ot0hk1kI33ELmQCfo3EUA26GyVkFHrUNWC1F4CJhucQTihC7d9TasPi+qiOVHR5Db2t2DjP8A4MZjM4u3qEWY2iYx9InQARt/X9DVZ7AMAE4O/J/5ujqabI7H+9FAzjR3tAsgW4UVFPA+l5DioI9JA6tdhtiDYbKECMrozozO99XG9+JWF9Pzzz3NK2apVq4KYbDooh+/BMAfIMeXhRzjtUwk569eEk4BDperg3nAucMyZN5c1XlR7psnCByXT0mjHToBs/n4JeG8+D6djIIp+yy23GEw2dd+BA/rR5g0bKSIqho1ZCDPndfCzSVDy+wP7mZHgcrgJke6vt25hof3yhqaMuNrnyz9hjbHat9blSHVS0RQGw0qUUPcThQ9QwQ2smV+P/C6eVQvZ60UGUPgA94Ou27cs9Cyf3+tjbTGHPYvZcE88/hTfH4LqcPASi6Yw84112nhiEX355RoaNngIOzJIj33xhekGM2XTho2sMYSDq4tKR5m/atLymzdnLs146QVmTIQD2cCe4DQX03cBCAE0Y6FqrtQm00WJWKtvydLXjPb+/ttv1KSRKHyw+LXXGZwLJ/isQDY4bRh/NWrVlK/XSyMffJBWfbGCteu2AVhECuiMGSz4jXegnCg1HpA20qjhPezcQzCeGYRWs6ZUXqPn6n+eW+GD1GyAbD2oWlwsg2wlE5IpCm3mJJrQGRZqyClm78XMTIqwWmV1UV7t+CEQvLBbZeGDxUvor8houhQVTQEgm1f0T3g7NNCpNAu7890kw9gMuug9Gep7itGmywGY2xG8vub9fhSbJ9LroQSk4tvtNK1HN6oRF68VQBB6WH5tT8l2tlpowfyXqU6dOswoPX8hnSt9jh49jg589x2DbLj+s88+zw66micALqCRhZ5nJlvLwFQ0pNmBGYo5dPDgjxQRGU21atbkNDcEDSqBMav5Mvff3501rMwHNCbB+LRYI5iNq9Zk83k9ut/P6YNoH+sZhtCIAyAxe8ZMfv+qCrBihYZy/BXoefrsGW5zuAPn1a1ZQ6SLSiZb5y4CVJo9ay4zUI3gl8XL8xWVg/E3VV1UpaC9/947XDkarDsEcb5ct4HX9k8+EYxVvIspj0+lPn0Fw7BP794cBChV8hpRAEUGI479eZSZti4HADgRCEKFR2hTgkEVGR1BDe6+m04cPUaPPvoo/XDwJ8GsrVVHVCmWa7E+UfCcs2ZO53XoxZdmcKr9hrXraNgQoSkH5lXtunV5Xe/dszsz+gYOHspAkVoPvW4PM9YAEkKT862336CpU0W1cKSVggkMDUzAxmBec3ETE8CGdnz4/gd83t133k4ffvghfx/FE7CPg4m3fr2oaosDgNSc+fNE8EouJjrIJs7yUu9evRhkU+miuO/xY3/yeu52ebnwzey5swxNNhQjmPr4k0ZXcT/Le54+fZIaNWzIwB7uCXalStfD3tKpYxd6/sUXjHej2rpvz162DxxOO7MIUSgI7LvdO3Yacy+5WHGaPXcOV/MF+AkGNA4w9tp36CTao+1nANc6dmjHfx8+bASNnzjB6BuA5njfEyaO47+tWrmG7ZJw1bH79+7FTGzMX8wzXXsVQaL9e7+lWnXr0IcffeS/B/+UF8/LdPpV+rWgTDZUF1XporCEor1eimSMR88cFPY/bM3z50XVWKSLhrJ3dSa26gNcKTtHpIsiKODvGUiq6Exm8bvY91AwRkDQ6efOU0pyEq+tnHyqFVULvJ9gxol0UYsx/hCc4rGq0kXNIJkZZFPpohCeE5cKPMKBbIjEgIFWMJDNSh6ZE5ucUpSryKn7MVJos9EFstKWY0dp+pr1dDY6huxRkZwa5MfIPPwzA2f8pOLlGYAaZCckcCUo9OIOXJEH7DGTcxVMW/c/vx5pE+f5r+eTYcNwRUP8TqSMeMvvq6ujvQpJVYtLlNdN8U4PpWZfprnDhtANFgsla5E0pkOGnTyyH+SQC3/eVZp9hZcp7IHCHvj/fQ9cCciWFRlFANla1QgE2UQpb7lOBYBsVnK5PWxkpxYTqSFhiwtYvKSDbIu/Fky2jOhYyrLZyGuzkoulh0IbJaoAAZstFh8XYtDXdUSuhM6KOYEh8FWb2RL+fSAwrKQ0krymjSL0/qDkDwRrRLRL3FftRdjbALRFk5eScpx0vdtN0wb1oxtMBRDyGpgKNOO9B+mir74q00WJQbYKFW8JkF5Q11OgGEA2pM2UTivJTADW00tN5X5noWWfj68HB2HcuHGsE4OI/32tBLMD10ekXF3vaanJpoNsQcCNZJF379aNixQokE1nzrRp3ZJ++v4HSi1Rknbu2sVBvNwcQb2fuKtVxNUjihWcPHGMjfYnpz1rBARxmgK5ICiOyqmJSdipNdvB52EG3/PTnmEGUiiQTbxY4ayr6qKieIKmneQVAtHbvtrMUfi33n2HDfmFC+bz14ePGMnOujLW9+75hhktWZcyuZ8/+Ww5VavqF/rfuH4Da7LhMzBpdJBNt01gacyfO5dmzXiJ58N+WfgAw3Lv3r3UuVMHiomMYjFvMARgKDPTxGbjsdC0RXNmuAH0gvBzamoJdmIw+6GHUrV6NTmwiQCyNW3ckL+fH5ANoCcMZgiv6yAbGGlPPiYcTjDskHYK4AMMD4hWY1yrNFSwWuA07t8nKtc9OGIUM1PUWMlr/vyTnyuQLR16dZLJdjIujtc9AEAP9+zpB9kSkyjKaiUrOjYggByYJu4H2qxcxRnzFI6r0mHG5wpk+wvjatES+isqmi5GRJEj0uqv7iiF7Q12mVcUFgtIB5IalOLPwZWKMbbCsc3UehfKb8FkUX4AGAn6gVRZcfj/brbfzbZ6IJPOR5FepY3soFY330R9777LSMWHM6bSkcSzK4kscV9cG0BbxvlzAmQbM45Bjo5t28h2Be5Ham0LB7LBqResYMlg7dnb0GRr2aY1g0+s2GlcNpCprPpm/rw5PO9AMvjgow85pdTMNPx8+WdcGAQHAJGlr78e0qn/avMW6t9XCPkjVf/td99nskSAD2V6Ly/Pm8/prmATtTb6InD2oC/MTDaAbCIo4X8uEQwJBJIhNA9NMD+oIaqLAlhnkO3LjZR56RI1btKQ9yXFXEFKORhHAKxw6Iw4/A5mGCpyVq5YgZlbmDOTJk2iAYOG8Nw5l36GWdm4HkCzD5d9zAy2WgpkC2M+KNCz/I03czr/5vUbaCgCIhrIptZ7sMBRHbUo+lhVg5UMRZyPPfXuu+7gdEcArABrEXxCRWz4uvgZFTR1W0iNO6Rj4vz7mjflduDAeggdUQBz0GQD4w8BsgdGPkijRo/mIMZXmzbzZ9gTdu/eTWCyicPLmm87TCAb/j50yBDo0vP169xaO7DwQZh0UXwP++rDDz3EQCbWETXOcG+Ac+inoMMHoGsl7f5mJ1e5BpCH60CGAixDpHb+dfoUJSYU5f3v2z27uV04EBRr1LipcUn0FQeqOnSgA9/t471t46YtnEZrHF4fg64vvPgc/2nXzm8EAzBEVVBoVvbv3YdBtoqVq3J6M85DHwNLmTl9Bi1ZtJAlNvYd+I4OHRYSFdC4LV26zL8iY/B3QDaMDIBsNrapBLbEIJgEvvA+M9LPU0JiPEVGBlZ4DS0rIzXZLIIJDJAtOQlcYzH+AmUHzDIpsKmt5PGh2Kef5BUOvzGPK6BHmdlCkw0gG+C6sEw29WVzumh+QTbFlMrKtguQLUGKwOURRVMopALZUpKLikinrOahg2xbj52gl1atoozYIpQdGUEuWwRvKHrki7FRBbap0t1SyBoLn9Ayg5MCTR6d6SV6IBiEMqOgpo1A/qq+l7sLJkA/cR8/sGd+cYySalV8eJN3ualoTjZ1q12TOtSpY+hC4L4CZJOOV4hoYm6RweDVqPAvhT1Q2AOFPZB7D1wNkK001mOfhwVQDZBNBQPkhquDbMwWCMuMtpLHQhx4OWshWrRtO609fJDORcUQwD2Ig8Nw8eBebPDLyJYsQqBrsmB/ACuMwTZofgWJ3kotMMWe1jVAQ1MtgjrTD5KZN315qmK8hXtec5U3j2DDQYcpzunkaoMPtLyPGpe9lhA5RKhMVRjl/ccsis1prsG7H5hsqvCBSk8S7543Ke07oj9DVRcFSFGzVnVh5EthfR3Mw/eUJhccr1atWhnaYypdFIwHwWQz948KpIl0UQWyrZDVRQVA5uN0mi+Wf8Zf7t6rJw0eNFQwSKT2lBl7zUhPp4jISEpMRI3WwOP5Z5+jRQsXcBrRrm/2GEAnNM5a3SfEoOF0oeBDKKMaINtzTz9lgGzifZi4/XJAKpAtqLooEa1dvYaGDx3sZ3PweLRxu8A4APi2b/8edvaQcspaQT4rOxjMcuB0QvFsANnAZLNZfCJd9HqR8hV0eC2siQOQTWmy4T4YT0gXBciGQ02Da8pey2DawH79jeqf+jWVAD/aXb9+fXr3/ffkx14G2Zo0bMS/+0E2cw6EeP9rVqwU6aJadVH17gHSN7jjdmY/qEOBQeq60GeCc7PktUVC14iI07Q+Xf65KIjwHzgAsrnJQhkSZBs7fwH9FRdHXouVUnJy6OFePahqkViE5KlkWJBNPIi5F+FoZF66TBBjSwgDskG9asSri+hkdAyDbGCysYML/8hElsOfhS3uZ7AhUMHrPacG+dkAai3gAHOYIIiuhcjzRa2PpvXWYDZp70swp6QMtlpPTeurwXSQ3/OvhHAGvVxpNNHpolJuBz0zeDDdaCGCEiH2CqyravqqdZXZqFYAQR4G2c5nZEiQbQyni3Zo05bv1KhpE56naj9FlVCAG0g753Q4xWSTVZEB4ivmHthnWC/BmII4vQLZQrI9VVVu6eSDmQsGEQ5UIV26dCklpwg9KayXH3/0CV/X6cphxtIXK1bxfFCHsf9jD/D6jOACnh8AW8+eveneRo2oYqUKFMkpeH4wEXOtdav7GJRBHwHUadY8WDxegWyYj7xmDx7MgAffWxYU8E9oMQDVcGjUpBkzY8OCbOvXs9A51sa1a9ZQhMXK78V/eCkxOYW2bd1uFETBZ5A3QFBo5IgHeX3PyrzIINugIaI69uw5AshLik9gsAk6Wss+EemiYDY9+8wzVO768px2i+CTOn795TA1bSqAHKyvCFQokAeFGLIdOQwewR5ZsGABNWnWLGD9VunGeF6ARP379eG+WPTaEq6WffLEKQbXcKAKaFS0YDibqwKD8Q0m8wNDh/F9wLJHe0Y+IMBWHACTpj37PK/XVpuNwcodX2+VhWKstGPXLkotIVJKsa+BCbdz29cBTDZ8BjCE0zMxNqHJdn05Xr+VJluAX28u2uT1MciZfvY0yyMAJAOzGimbrN2p7DvZZj0463I6GQxG/yxcvIhZflmX7dSkSRM6dfov1pDFHETxBltkNNsUycXk3JDXU1XP8SuCRtOeEWCaPn4mT5rEbECAYz/+9FOA3el/X2IlVumi0IADMPrjDwfp0M+HGQiHiH+/Pr2E9MTihQwGTZ78MAeIdFkMc/DR1KCr+uuVgmwD6tejNL26qCzcpb8v7EU6yMbvzqg6HWwv8ziR/sLlnBwGJ4smykzKEAQx1RF6gAn7lwLZbBFC9iAcA1z/Plc0lYUPAEJzcEox2UL1uLipoNHlVfjATL++2iCbekAwDMBky7La6Ks/j9Hs1WspPTqKsiMiRQlxbOUAlpCOCcANldrE9CYPNn8JnEV5EJFyU7RHOHWI+vMiI8E8P4MguGfEwi02CXO6kKIc5iaEHXp0mzV9xFlKW8Bf8lo4T9E+D8U7nHS91UpPDRvCjhPIiWysiLcm03OFeaC7S4Ug21VdXwovVtgD/+d74H8Jsql00fyAbB6blc6RhZZs2UJfHvqFzkVHUVZkJLM9RABJVPlSaZsixcgiPsffYb573RTrcVK0GyCb2iuCmXYqBZR3B00o2SyiHGqw+BkZYUA2k2ZHXgNO3R/7ZozbTUWdDqqZVoImde5MMHeNangmcA7XRRXFrV9tNm6hG2tuh5N1YBAlhrEYYYsSTg60ReS1sL/cfvud9OorC2n8hLGcHgNHBEYr+hxpPRfOp3OaC54bjiGYTtCwQdQdjLC2HYQWF4AvROojo6A6SoYmG35GBF0drJak7i+F8GFcwbmF8amDbNgLf/zhAHXp2Imj+7yPk5VFbpE2yqkzPg8b/ekZGeywOh0OBhe7dO0W0PW45+6du6hHt67sHINRwA6Fj2jqY4/RO2+9wU7ZV9u2MzPLsCs0ABOO4gvPTOP2I32VUxG1YKQyGnFjj8vBz6SDbPr7GTpkEK1fu44NeLfPS9FRsaxfBjYfjPULFzMMEA7ndOl8P7M0OJBpAtnAZAPIBscnUNtJ6wKflcE6r9vJ5+zfd4ASZNRYMdlQ9Q86cThiYmM5/aZdq9ac7tSiVUt2osA2Q4GLtNTiDCZg5sXGxTGDDqLWeEPQAGrSuDEDs+gnBlAM7VrRJqMvPF42rmH/cbpozdrCDpRj5OOPPqDJkyfztRQQA6bLhEkPcXu2btki9BHl9dF/S157jUqVgsP23zjyC7J5M85R6QTJZDOjX/JRgkA2sjErxxJhpfgiRYKYbE6rjU4T0UgUW4iM4nTRHFuEYWP7QRSxngFcwz080h7HvEcl6RiXk6I9Yk3V10/z94N7XLeXrVp6WuhUWPP3hVyLmPniCHU9v6SLWE9lKhM0L/8fe9cBHlW1ddeUTHohFBGwi1QFRAH7sxfAihSlKvrrQ8X6FBURlWLDCkqVIlIUlWpvFAUrKgICYgELkIT0OuX/1j733LlzM5NMAkibw5cvZOaWc889ba+99tp+IMlbIbIt/S88Hxc1byYgG6EKgSs0Y06Pc5NB55dw8fy8PAkrJPNHMdlUmNkzzz8nWoQs7H87/tkmDCzOT9ZwUV+FFz27dxPDPzU1GU2bNhNQ2zoXUNuS/VkLuPO3zN3MdlnhVQkQTCaNX5wSqz5XmSTjEuIl/JxzPMMqs7dny9NTW3LkyJHo2evaKhkzW/74DX2uuVaAD92+Mj+7IGDSbYPvMLMG8/svV32B/n36osxbIaGqEydNEVDM7vxp2+Z4FObli5YjZQTMYpddMMattp9UXl0Io5UgJ8EezWSj9teHH31kXip3505hYlFz7a+//jLqwH2CU+bR+4c8iNPOON2sG8G5zIw6oDB9QaEC2f7vxpsF3Lrx/wZKmzMs/54h9+F/99yD1994Ay2aNxeGNwFNzuezZs+VejE7tZZVouODaxdBsDXf/yAgHtuQ82Ojw5oIg664oBj333+/aEjxu7r166l10QKiUpfurDNPl5B8MqApW0Bgj+sV701nQ3bODnnWuvUaiI4c253z50nt28k8MH7cS7I+c93/4IP30K93P2FirVmzRtboT5cul/VDUVyATevXiT4ax5UVZJNw0b59sWL5cgk3fW2WSjqg+7uaLAIie8D+xzFKTTZqCYpdX3kikE+YAISJjia8PE6eg+dR23PI/feHjO8g6SV0nujYoYMkcWjd5gQJMa6TUVdCib9apcaDLnZnGccS9wWTJo6XNiMjf/GSJUhPrxOyzvp9FQKacg0joPeOwQrU8w41Ygl6btj0Mwiw/v33NrX+aCew0b+HP/qI7I9O6dQBOTuycOQxR4r0xMqVX0o24WefeyHkvhGaa7d/vKsgW4IvIM4LazZmVpLX5Z4pOysXKempSKDupwBxdrkBjccYj2aAbMUlCmRLN7KmRwOUqS7oVCBbpiJ5cd/Pon8HnUWhTcnPCbKxD8s+sjommxVk256VjfT0tErZRSOFiWok0cpki16TLRguqplsbBzpdPChAi6UuNz4cXs2Hpg0ETmeeBSRri5hQMw2Rj0IbrpVyCiBOR9p73XSUS7stQASvRVodWhDNPEkIMnvg5OdubJTNDiHW0Z3tNRBdXIko0l9GwnM0y8zCOYFN5D8Lo7aJd5SpFZ4ccVZZ+HI9HTQ5KAXTYeLyqJmLPL2yak6ht1uH4WxC8ZaINYCB2wL7A6QTWuyKSabMT8av/V6UuZT4aKVNNnCML244FU4HCh0OvH2N99iynvvIzsxHsVuD3xOt7ADrHo12hBEXBxcKakyN7sCXCvK0b7xoagX50ailwYhHRh6PTKcGFWsHfqlR5YcMLJ3EfAzjb0IGm9m+KzRPoZTqLJRqs4XtnbAK0AbdYQGdL0UmY7IIBvfI8MIKXBtbFuM6isjUxum4bXkgt371FNOFyOA2i3ffPetGAr0dOvCsAoNsql1UIFkWpBZHxfcLD8o39NjTOZXOIKg1M3ILkpjUINu1KDRIJv5LgIBrP72Owx7eKgYCtEUhrMOuuUWMU7JbLMWk4FlaHXxb97fHBcOI8zBMP6YBfCZZ56RS6hwUZWRTL9/tkMIOGu0j94kUhtMBMoNI1k7zmjQvTJ5ihh43PBff8NApf0CSJjjgvlvyf+PPOooMQYvvJCGUOWis4vqb1wmiBkZxNAgW1qGyi66ZcsWeTYaY4MGDQoxmC/rfImAbKEM0mBWXX3fhKQU/PjTGjmXBsp5hiabWWNj3FtHiwLNDAFlC8gm/czicKRW3tw5swR0uPKKbriE2d4cwOKFizD41kFyC2YBJNjILG4EHOQaNl25aPrOnjgmXLjoP0nJCDhdqFNaLOGiZLIRZGucloE4SfjlDamKXZvX9OYbIBu9+ASJxZNv6M6QIex1urDTAQydPBk/7MjGTk8CSui84NXp7DYnO6MfO1xIyshAGbWsAirkkoHTnY44DMkV5Ygj89ZmQqv9vuEij2J+5a3D7Zura/vqwkXDnU+QjbIttCOOJXBxyimm1mVYuZYA8Pjo0Xj9jTnCmOL8edc994gYPxlTOlxUSAGcB43olYA50Rkg2yVdUF5ahv/dfacKI2PI8yOP4OLOXQUc/nHN9/KZDnfktZQTSUf0qOubWUTNdVNlNKTmGllAGnzWz863Q/CGmR979AqjrVhpHQIK8wsEGCQ7jAwvXRf+fubZ52X+D45jYDGzfg6+RY5LSkwRBpVdK/PEdm1MZqmVpUgwzQQkLMxsvQboufS/gwaJ5lqvnj1Fe457CQ16ENT64vPPzeeX+dvpEDCPQBPDCfUcctEFFwvY5aBeOIs/IIBZYVG+yB788ccfAqLxGgTxFsxfJOPoqaefMJwIxpMb7U92FOt/yqkdTWIFn4+gFn/r51NRWepv3Z7WdiBYJ1lLLYXHzZk1W9jKFd4yJbNhgHA6MY8AFw4H2rRtKw4Pzsu//fabhHYyjJ7nM5SWhZp0TBBANjSZ1WSyCchm6NTxPt+sWokNGzbA61eyAQxHNRpKrmkF2axAau9re8nxAa8SrOfz6rBq+zhU87Dar3z6ySdKhsCYQ666ugceGznCTIYRbgxrdim/45zP9dHrKzcPte4xiCf07ttX2Jxa15RhxQMHXifjl1sPgiozX5utsmMLu9KB3r17CfhNgJNOO/YnOhxHjQ7qxMm+ZtQoYWXaQaBjjzkObdq1lWQm7du3x7HHNZX3NP7lcaKNqwvnk0dHjJBMtXuj7D6QTdU+KFcWBmSrVg4rGGq6u0G2Sn3QVhfaEPmFhZJYTDKaclxVx2Qj/Y0lEsgW7qb8rCYgW+X1szLIpsNFaRSJ1o4zDvkAvvrzTzwy7mVsLS5FeVwcvNSMczK81Ah90Cue24WGzZoh31sBjwNIKy3F3b17o3mcWxZ7ep8iSQZWtb5HQtaj6ejW69qvo/9mndR2MbRwy86QH/p4GbzAnxAStqbTGqfFQLZo3kjsmFgLxFqgNi1QW5AtwRsp8YGqhekMMDxTpV6vaDkxu6isM2a2H2P2toX8a/0gBny9vepLvDB3LnIdTnhdHvjI3iFIwR+xRIS6BiQmI/Www+QjAn6p5aUYMaAfyGFhrjE6M4K8BlXPqtaBcOuH/Xj79azvQAMD4dYL+3lWEEH/n8dwbeBaQd+aXivC1ZnvkaERzL4lm1Za1jQkfIa7SDOHjI26NkSsTHZ+1qTx4QKsRcp8ZQ1PIrMjId4IwTOub70ew0V7XdNbmoSJDyZPmiReeIoV6+O0Rh41hWTT7lAJBTZt2iQg05J33jObNNQYC+Dn9esFsCKIQyYdteP4DGRU0DDi5plsOjIrTmzfXjR2yHbQBlxV48V8DhsITJCNoR8sBKIYBst6Pz76SaNDBbMwqnHglO/nzH5NGS1hQLaQfmjRptEMAD4fBb/pUT+JLBYpOkxaGXO6fPTRBxIuyoyKDL+pm6nCfewgKNvg448/xvvvv28y2TTIVlW7dOl8sYSLNjm0CY444oiwYsY835OQhElTJgdBNoaLOvxiWNE41mEj+l56PPz04/eYPvNV+ZhMSjLZQuaTYG8IaQf+wf4xetQIYaaQ/Rcv4JpiYpng/z4AtGkmG+HeX5hRULKLJgMuNzJKikyQDdnbcWh6pmRvUyAUf4z3btPmNR3r1JYpKIAG2UTLzXAKc2vNcPsiak4xJG7WHLz9xRcoS0hEOSVbuP+m3WAwl1R4hROHtW6F3PIKAc7IXDg6NQkPXH4ZKHWvWjhYeIodztUhpyH93NbJrPtmxbyKXOzzaVX7cWvf4f+5/+YP51XOXJxXOb9qxaBKc6s/IKDL/+69WypEmIR/k1lFI/2Ky5UGJdmu1qQD7Itk0rIQsGK25aztO3DvPXeJZlPnzp3x3IsvyDggKDHztRkCkjBUXRLJGFp4QQ1R1R5kFUvWRQvIxs9Liorxxry5AnARKCLYwcydHU6G63YXAAAgAElEQVTuJGFwDRsxdU64EoFM4A8IuMAwdTL2qMu4fccO3HPPvSb4b14tQFH5JzB+/Hg8MvwxSZRiD3Vt1/YEWf8ZAijj3ygaaNLzrfW3Bi55aOcuXXDFFVfg6m7dFPgBCKPu0ccek3nirjvvlLmGIfZcv3r07CmJAlgYRvrIo48KGPnS2JdVAgnNBPQHZL7IL8yT+ZJ9nwkpCLxxHWrQQLXb2rU/CshCtovMtwGnZNOePmMGtv3zD049rZMJskbDgLe+CV6PzDCCbJUcAf6AJOqZv+AtYT+S3cZQV2qgkSnMzI1c41q2aiUgpHU08jz2C4ZRkrEuIFujw/DWm2/inrvuACUAPv1smcmgYgKBma9Ol6pxH7B0+TJLNZUmWySQ7emnnpB+rt8fgV2Cec2aq3egS/D5/JgxYwYeGjpU7t+6dWthiFo108L1Vr12m2uePyB7hdlzXpN+yjHHcdjk0EY4vm0bdOl8qYClJqhqXHT69KkCclMj9uXx49G6tdIQlfoFgEcfGy6h19b9DMN9T+4QdDiyDhzLZBCecEJrtG3TBm3btpX+lJyitMSE2GPRb6uoKJNkHExCIgy6ho3xwQcfIMkQ248wSPeYg2hXQLaGDBc1mWyq5naQbUd2LtLSmPiAGTsr5wQIPq+xthn2QgmZbF5vJbmySCQj/XkkJpu9Xc09tuHE8DqcEvYeArLlVZDbFblokG3bjixkZKRX+5DBi6kls6BEabJlCHWORVOu1V8mk0C0boIx4aGJDwTHV4PYSE7gc7hQ5nSiiB7TklIMf2Es1mzZKgkQSGX3EennYq87pjsOTVq1RB5DRP0B8fTdd00vtE9KBCPhQ1UCVN2si7puIfvCHwmYq8TEMC4QrrGDW57K78FaB+smT4eFEhwk2MYfU4dN2koxA+x066redey7WAvEWiDWArVpgT0Fspl1MRbN8govduYrkK0qZrSsLRKeBHi5Vjic+Ku4BL/k5WLUSy9jS16+ykjtdMJPsI0mHtcKF0XMUpBOkM3pEO2dzIpSjOrXD8e5nGaCGZMtHGKyVt9ykXjN9nB+65X0+mBdeyKtO+FqwGvzeD4lWdxxWsGmivVBwDMj6Y5meoSEOpqUF8Z5CV08bCikro99LSIVXwTmmRzgsstEEF8bSrJmiS5LZRhw48afQQ2fhIQkMU6CxwVbVt+LYBRZI7y21btvr0ulDXcVr5FGr+wNmG7eCNFRvxW4Z44D3ba257DeWxPN+Tzc4LPQkLEWe13J/mJIEQ0AJlww29f4TyVnWsR3bIQ7R0iARLDxu+9Xyxg77bTTjJBNxdiw14/1/2XzRnn+M04/S7EHNMMuwv357tkHWjZvIR56Ga/6WDE+jfsYzB5em2FNmk1CA0SEo+3FaO/t2/7GDz/+KHViGBbDd6ouoSNzf9g7EWSrMDTZgiBbKgJOJzJLyGTT2UW3o1FGXVCx2M70CoIsof2Bu0lJfOByISk5MSRhAt8M54IKhwulTifyAMxbvgwT5sxDvsuFcrdb6uXXempuAm4OHNOuLbIryuXcBK8PTRM9GHV1d1AenI4LtYcNAmNyH+OlhQYHRXaI63ccbu8e6f3b999V7cet1+A91Jyq7Acjb6/0XWHhGTps+pxt27ZJZmACB+zzDIdjIWjz5hsq0yQBmCDrR2l+zZw5U74jOE6Rfin+AD777DOZA82MwZbKkdHKuc9bXgEfjVJLZjzqntFxwPD4akuEedicd8zxbe8/6gh5D1qzU/5fdVZe2ooE3wmWyPk2XdAZM6YZCUpaqfnfKOZ41fW1/7Y9KLMnE4gkaEgnjgY2CVBSzoDvJpztRHCMDLgT27YL1UADMGXKFJEfIGObjiPqYDJBhBU0ZT15DTo8+I7oxKG2HUPS+B1ZYyxK+VX1fitTzbSfDfvO+lg8n2zbiDqGIW1gvC9bZpGwaxggwKbOLkqwlf2HYcRkvNPh1b1nD/PqZIYT/OEx55xzDhoccohKyCD//MLA3PrHnyIRcenlXY3z1AjnNem0cTmcsm5z7WlyuCWBgO09soWKioswa+ar0tbHHqsyzIYrIXN6JJQlTH+KlLBDj2/uMzguOZ7s64ZuC45Xjnuy4Fu0CgUMqx2D9joZf7P/sK24jhLwDbse2i9u02KM9t7VHbe7QTZzXBtrTSSQzf4azchKQ+YsEsgW6XlqCrLp62hQUDHZimQtkIRBxGKqAtlU51K+y+1ZBNkykOB2C5JYfVGaNoVG4gMKP2p1NKuPKjRcUnvX1AKVtTNHRDPjXE6ZdFQIgJFqNeCAlxniHACTJ9PX88y0V/Hel1+iNE5lGq2gAUUtCIJtbjeOaN0auX6vaLEx+9IDvXqhU2pyiBB0OIUG1QqqRHpy6/ehBlDl0WxdxC2mgXF9NUFEMqLCGWk81jT6jDAJmaYjTDbVv7vYEbEWiLVArAWib4HagGwM24z3edGZ2UXbt5PkLR6/T7QZrFR9cS5Ux2QLU1VtDJL5TKfM9vx8IC0FOV4/Rrw4Ft/9sllCR8tc1GCjCUrqmhNIT0XmYUcIyOb2VaBuWQme6tsXLT0ekD+nw/Kt60EkI7C69URX2+6U0Z9Hs95Y14twzh2rc4ZmK11WVTLvTP0gVYuQTb5VFyX0wjV26liZYFWtVdbjtFPOaYQv6vN0eCCdSyyRQJJIgFol4M14AUEjUbVY8Hy7u6x62LM6MG9XgB37LqP6a1UNsqks68FeEo6ZE3IPm26IALM12X+E2fxb37vuh9HPSNG6Q+0jrfr3GH0d9uyRkUA2P5k4pcwuqkG2LDTKqCMbf8UCsOxAbQxLHT6qQTYHZVZSkizgXLDf0AHPcHw6uwuZMW/zZox8eQKyyspFn61cGG90YiiX8NFt2yHXp8JVE/1eNEvw4MnuPUAFMuoJE2TTURtGWgJTprqmIFuklrfOx9GAeNXN39rZzUwPTkcw4LW6sV5pjorQ/yOOod1sLIfkrKlVtw0PsmnA0S6bY1s61NxqYYpqtnFwftdODdVD9Dxf06qGgHGycNrn9apWRsv8b6K/oceHW9NCHStB4EzXvaq52t6P7OtcVWtd1dev7FTgvaID6CytHqEfWtcPDbDJe9MWtKbpWcKhQ95llP07uO5p5ndo9smI/aMakM16XrT7lCr7Yo2fp/LVwvUTflaj9xZlPWo8roKdzVz32cSc7Rlx+CeAlz76CO/9vgXFbjdSK8pxUatWYOKDcEw2PR/Ib4czYk6AaEA2r8+HVIPht6uabJHaxQ6yccljuKiAbNuLi8ORq8xrieHhdCAvtwApqUlwMw146Ggw/gq/OSkuLZNOwNS4anasfDtzITG8HIxD9/mVFyctPUVQbZkPOQ1bYGUR4+VizvS2Toe8zNc/+gRT3nwLJS4mQnCh3OWEz+0G3B4c0aqVgGwJfh/qFRfjwV490DEtVUA2JQRd2Utbo41iTXvmbjheb4QjLQ2m8WsLHzXHhH5maftghapeasJU3B8QCnK5twJHHXWUeYB1EGiP1i2DBgkVnWXkqMfFa6U2PBIUExKGU337+yVmv6S4WDzoFFS108hVZcJzSMxFzL5oSoUC+O+gm8TTSI/vY489huYtWxiXU3p3WujT7NaV2Bd+rFu3Dlt+3yqeyPz8Qlx3nUopTY/ZiFEjQfrwvNffkDCYm26+WbwSeTvzxeND3Qoi4lZWR7jJlkKz1EAirZmaADyeHjdelxoR8YlKT0aX+W+9LZ7Orpd1MbIaBcdv9Qbabui4sUscUC1QE5Bt+orPsWDdepTExcPjrUCXtm3Q3wDZVCpvHdYUFD41NdkqVLhog3p1xeli1/GxN6qMbzKbKSKdm4e41CT44+LFKBw3aw4WrvgCRW6XrBVeVxxooCIjTUA2ag/RIVOvVIFsx8d7wJxSCUYOLs69evzvLy9TeZNjJdYCsRbY31ugKpAtkyBbn2vRNikRvuwsHJquNNm0g1zPAVbPP9tDgdiSNis0XNTQoAwBPqkZFWAGZ2q0uSWqZHN+AR5+/nls3LZdHBjKEU7tSyeantgWORU+2cIn+fxoFh+Hp3p2B4OFaR2IZIvyqOw3r6a6/fd+8yCxisZaINYCsRaoZQvsKpPN4/VLiKUGwYQJLM7eqhNvRsRKw4SLhkS+2JxLvJcVa/D5HWIf2xMfhGse7YRWTn2lyeZyKE02Adm27Nyp6hlBgZ8gG7/KzytEalqyYdQw3tgk1gWzs1kVRA1Yo7y8QkCTeHecoZUSDLPQC7Ys6zbwjMKpeYUFyEhLUZ50n0KqtbChflhJbCDhoQGUuN0ocrnxxbp1GD9rDnIqyuWzUlJxPUk4gpoQBshWv7gYD/TqgU5pqaIJobOt1bKP7bXTqgPkQ7woFqiJ59EnZD1fs+GiYTvYHzg/Nw/dunXD5t9+xU033YRbb73VzP6mPVRSFzhw/vnnqBTLgGTVEQ0B44KaOaCvHw3IRlCpqJBmMzD39XkSHlIZKKrs6WBKalJuSeU1PWbaA8/PnAFMmDBBNpsE2Zh1RqWDDhaTXm0M0pM7dsTJHTuoIRUIYOjQB/DazJnwuDyildGgYUOV1cnhl7j7N+e9Ldo8L419Qc4Z+Tgz2PXAff8bIvRsAmwUuLykC1O1BwsBaNLqKZi6bNkyfPft1/Ll0Ucdi4WLF8m9mHWIIAQFPW+97TZTUIYaGWef9R/RaHC6HUJzP/PM/+y1Phy78f7fAjUB2aYtX4GF638WI4yZ5bq0aYP+J7URJhsFsamDppkMwWVBMaorfD7k7cwVkM3KKw5nlwXDHHmuA9l5uUhISoQ7IREMyqBTZtEXq/DSrNnIhwOlcW7RFHKmpaPOUQTZnHB5y1G/rBRj+vTF8QkeZNi0d/b/Nxd7glgLxFpgf2wBnfiAumi/ArhdNNlS4XU6UK+ETLY+aJMcD392Dg6VxAcKwLIDbWqzYkSIMEhNNmEqu2hI4gNbHIfesymNNqfItHAXtsMXwOjx4/H5unUoc7lR5nKi3OHEce3bI9tXIS6KhAovWiYl4KkeV+NIQ5ONe/CYA2B/7ImxOsdaINYCB3ML7ArIJpqckmGa+ECQga5BK7brjuwcCUtmJKVk7DQauzqQjYkPaOOnpaaEystUYnCHvr2agGz6TDvIJuGidE4Fw0XtTDS12Iq543Aga0cOMuqkIc7Fh6ycBSyYUlXdUp0LFBUVS+hnaLioCiXQMec83sFMb+o/0oReXwA5ebmoWyddUEFdO7sxpTYEDqGkUweilOleS8vxR24enpgwET/v2IGiuDiUehJw5AnHI8cfgCfgwyFFhXjwmp77PcgW7cBm2/J9aAonaZz80fR8LeSqf0tWOoV4GQKdxnu16ARY7/38c8/g2WefNT9q1fJ4jJ84QeLupT/4lI4NywUXnofNGzcJODt7zusiJF3r4g/g2GOPBfxeuR4Frps1b179Zs0fEMYbs+1I/Qy+vNXDG6Rqsw1cIdmLdH1D9RKAW267Hbfffrv5OCtXfS4plylAS52HyVNfkeclWHxCu7Z48835ePqpp0yQbdTjT0qb9eujUqQ3b94Ss+fOVYKWDM0oLcZFF12ErVu2SH00uKHpqsc2bSag3eGHN8EZp5+O4oJCyZC2bOkK0ThgoVDo8GHD4Hf40aJlSyxcuBBOp6koUuOwr1q/u9iJB0wL1ARkm/LZUizZuElANmbrPLvZcejb8SSQfcGMbW7qe/l8SqfEoNfq6/sCARQXFgXXkzC6XbpRdVCUzHvMMlpcDE+CB063qBOhwulGcZwL3//6G56cPAXbyspQ5I5DID0D6UcdJXpucV4f6pWV4ul+vXF8fEIMZDtgemzsQWItsH+3QDiQ7e/kVGHtEmQb0qcPjk+KR4AgmzDZZKejpEW07mGlJgiCbHRycw5OSUpU2UUtc7FpWHBjx6yCcMp+0utyIT8A/FNUgkUrlmHmgkUojHOhzO3B0Se2Q7bfJwxharK1SEzC0927xUC2/bsbxmofa4FYCxzkLbC7QLbKYeXKIt+RsxNpaSnVgmxBDrRyGhUZIJs9JwATOmmbX5F/VBFCkIP4E0SurG6dDFkDtZapJgzx2JBkX/p8I/EBr2GCbMwuqhja2pNlNVEU/Y1GSlbWTmRkpMHtdolKW2XmgDPkMz6gMOAKiwQMqGMY+EFwQsUS29XHNDjHh2SGj8y6BNmccEVgkFsFPVVqcQeyi0rgZUpxtwsjJ0zC0rU/Ic8TjyPbnYhsBETMukFJ0QHBZItmbGuArQIQBgeTFBcDILzE/3sDAXgcDjMDHan7WoiW0IsZ5c5o3QggG1G0OXPmSIpvin/SM3rLLbfg+hsGKiaYRTCZ2WW2/E7fK/D8i+MkRbEwFckiCwB169cLCi1X84A0uMlkcwR8ArKtXPUV6jdoEBXIxnTMGmQzB5hxP50CfeHC+ZJtjv307LPPNkIr7WKk6iTe//zzLhTxai3QTMYawcfvvv5GBE6vv/EGyT5E0I1/Dxs2XLJMzZ/PtNnAdQNvlEE+feoU+T1ixChhv7FtmN2mUaOGGDJkCObMnh3SMglxHsycPQvtTtQsvgCeevJJvDx2nFzn4UcekyxKFF2lGGn2jm2iv/D2wgWSUag6Qdpo+lnsmIO3BWoCsr2ydBkWb9iomGzl5bi4TVv073gi6nl9JsgWToOHQBmZbEUFhaiTlq6CNaOgPhCYE42hokK4PR54PORM0MHgQIXbhVK3C7/nFWDEuJfxw19/wp9ZFynHHCOanmTVUd/ICrIxXJTrUfUs24O3P8SePNYCsRbYsy0QCWRjwoE6JcW4p3sPHJ+SDHfuTmQmJErSE+7gOG9poM0ql6FC69WenI5uirBzj0DBbqffSDxmYfrL0zmD+3jOs7x3KRzYWVoGV510LPthDZ6dNh07vF4ceVJ77GDChIAfCf4AmifGY0z3HjGQbc92k9jVYy0Qa4FYC+zRFqgNyHZx69bo37EDmHdXy8RoPEd+G1Y87ersbIJsaYiPI85kdZ/rfOLB39omEJJXSYkw2TT+pHAr6/mVm4WYl9cfUOGiRk6A4HnqeKvZYWV0c+1kdtEgyAY4CsvLmfU+BJXTt9X0Ny6e2dm5ArJ53NR1sN4ovNYVj6DPLL+4WKWmZnZRAi0OY7EOJ65sZA5lRSt8KnV1ZmYd0aIWT5ol24ypDUHxNpcyyZjkgEBbbmEhAnHxcCYmSEjQK0uWYMr7H6Fx+/bYwcxqAYJsDBc9kJhsETTHjC5FgI3AWi4BU58fK9auxbotW1BC+n7AAXfAgQbpqTipWTO0PLShZNFj8mAdRhvkOUUYq0af+H71agwYMEDYViNHjsSYZ57Ciy++GCJkbr+Ctf85A068PGECzrvg/KgmhT9+/1XAL4JWvM53q3+ILmuSeXU/Vq1caWa602CBZqjNmzdPQDZen8+UWb9eiHHN4/gz7KHhpsFfXlqGFi2bhYq322K+I+ue6b6s3qdVM2XosIekbZnN7dOPP5GMNtf17ysgdnxSIn5auxZMfsf6jBzxKP749TfJPsPJicAfwYXNv/8mIaZ8noYNG+Ksc86WLE2XdNZZflTDVBeGHNXLiR100LRATUC2qcuWY9HPG4xwUW+IJhvDRUkb5xxtah0I+K6cQGUVXtHqrF830+LUqZweIIROTjmBgHLaJCYnIcFDF4IqXC8IptH5kA3gienT8emGTfAce6yAb2TVZZaW4mlqshnhoqLJ5vdJ/WorwHzQdIzYg8ZaINYCe6QFogXZXDtzBGSTOdWYV3WFrLtGZeAoA4QgW0lpOVxuBzzuOJmTZV+gJ1bDaWrNOEw7gY6Qcn8A+aWliE/PkFDRn7dtw6MTJyH+iCOw3c2Mzg7E+3xonuDB0z17xkC2PdI7YheNtUCsBWIt8O+0QG1AtkuOPx79O5wsmvgKZAviUIolFoyuzBKQLQXxHiPxZlALRoFDlr/9FgYYQTZmLE5LUVFcpuanTdrM2kpcAf3+ALKNxJs6D0HYKErjRG3/cN20gmyibkqQzVxwbawA9YUybrZnZUt20XimTSBQpmNajRhagiMsOmmILMiSXrcM3oAf6RKfSpRMLesMl2PFrMfrc4gk+rx+ZOfuRL3MOmAmcGu2OV1f62eSBEGMJgrPFYjYdXxqqrC1qFnx7s8bMXflF/jHIXdWiQ+u6XUAhYtWBtmsDDYCbDkAvt76J9775hsJi2IWVhqZPNPlB9yBABK95Tg8PQ3dzjgD9QEzPMqul1EJJDLh3AC2bNmCww4/XEJNx4wZgxfHPh/s4GHGfOi1agayrVr5OZhSWlM3573xFtq1P9G8SzDkU/U3U0PNTLEOTJo0CSNHjAh7jr2vhfRv43r09m76RTHzWAjKtWrZXOpkvSePCxEOtrWFqpsahAzl1JOC3DPgxLBhw9BvgEqaoJzSATRreoxMIhpk0wPqpBPbIjeXkGqwyBjRdTaYONQyJHA39KGHQ46NgWxhOmrso4gtUBOQjZpsBNmKXHFI8Fegc5sTMKB9e9HGJMgmPDOCWFaw15JdVINswYzTQc+Slc4tlRVZAkWrpvxAUlISyPpUkfB+CXUSBrTDhQKuc9R1XPUlFqz9CYXUEQ3ABNlaJ3jE+aCYbGp8xkC22KCItUCsBfZGC1QVLsrQ+wd6Vw4X1VqXur561xiMFGFEgQLZuI92u91ISkhQzN3QvGPmI5v2CufSACT5VW5+IdLr1w3JLjfpvffxxd//oMzpgsfnRYvkRDzZvXsMZNsbnSd2z1gLxFog1gK7qQUigWwk9xQY2UXHffgh3v9jK0ri4pBcVooLWrRAjxPbIbO8FPEVPllj7FiAjhbJyy9EamoynAbSpbEfkR0zSGLmmmbIIvBvRr7QPrY61vm5xp80jmeVfVKyWi4By5jsk5GUpo6pflCnItew0LkUjLxxoLS8DC6HG3FxDDMFHAwXtbezNlQ0yEbtNIJspM4JyBaFQKliwQEFRaXScATZ1HnGsh5wmoCH9f46zJQgmwoXJcjmtMTEWh9HnSkN5FcJGviTK1oSbsQnJynQDcDvAB6e8Sp+NW5fn5oVB4QmW9UMNqFMGgDbyj+2YMl336MgPl5CaamfQQCUgCT7LjsEY4/jy0rh/ecfDOnbB8e6XYZhqXJOBbP5Bd8jwZ4NG9dLds+jjj7aDAHme//oo4/kR96TAbIuWbIEBbk7xUA9+7xzUb8ezetg6d23D1q2bBnyWSXQx/hg3ry5uOeee6TuBIweuH+ohKhGCuXSqaV1ggUep0C2R+Ua1E/r3r27Cf4OHDgQOTsI0wKjRo1CMyO7aP7OXPTv31+OY8z2xk2bjPqq/kk2m7XwPldeeSXWr10j42HhwsUSLmotvNfy5Uvlo6HDhgt4qEFpgmyuODd8FV7Jcqo/n/XqTDOFM+uuw1rvvPN2MBkFxwPDPaiZEjLOfBVCo2X9YyCbfQaM/V3TFqgJyKazizJc1OMtQ9f27TCg3YlCG3f7vBLWpJnLCks2iOMOF0q9oUy2qlJyB2ncThNkY5br+ARPJWkDAm3FTq4VDvwGYPDEiTJPctRklJbh6b790DLBA6ZbIMjGTEixEmuBWAvEWmBvtUB1mmxMfHBCstJka5iaDg8NA/HOhWH+Gk5yMtnEyR2AGBkE2ajJRjkPbeBUel7ZfwuFXs4l2zivIB916taX/UWJA9gG4P1Nv2DK0s+Ewezx+9EsMR5P9YiFi+6t/hO7b6wFYi0Qa4Hd0QK1YbIxXLRfxw6oF/AhwWskPrBGfAUcYtOz5OYViKa420WpA2o2Kwe5LuEcQFzliktLJdIrJSlJ9vJWeQSeq5nYxDV0jgCRPQg4ReYqjcAe8SfDJjGZ2xaHE68pDn8mAAookg01zuPj48KDbHYwQ6U4CEh2B4JsHtLKLNkdIr0gK8jGY9KSkuRQbRQRFAsHhOiH8DJcNDcHmZmZCkk0NgahmGFQG0vFvKoHzc3PhysuDglJSVL3YqcLWwA8OG06fmHjOF3CZCPIdkpaqtAVw2UXjRzStzu65e66RvVhonkAfvP6MHHJO9jhiUd+nBsVrjgE6HkUlTXNnoIALzlbtyKptATNU1IwvFdPMJ8mIVKPHKmTlhui+3Dhn7//xuVXXCoxzANvuAGDBw9GfHwisTfuu6QE29KP889j4oMNArLNmvM6TmbiAx0+HEHIPBLI9sgjwzB16lQTmT7r7HMxacrkiCBbOIbW5ImTMGrEo1LPI488Un7Yndg/V674XDTm+P927dpJEgE+i6+8QnTXpNsJk01lSzW1zQJAXm4uCosJcSqA8c0338SzY56Sv3v37itZWBlewev9tnkz+vbtK2PrsMMOw/RXXxPwToNpjRofJsdRj+qEE04wP7eyOWWwO9247bbbMO2VKcjNz0NKSgpW//BDEPg03se0yZMErOP7v+666/Dg0GEhbRZjsu2u8XlwXKcmIJsZLuqJR3xFGTq3a4PrTmwv2UU9fnq0/CZzOeg4Ykpvh4BsXPzIcFZAXGWDUcah0exmvRxO7MzLR1JCvIDOLs0YNVK/iHHociAfTgHZbp04Ebkejyye6WWVQTZ6wmIw28HRt2NPGWuBfbEFCLJ5mTXZkl3UmviAIFvb5Hj4srNwaFom4pzKeWHPzqYc/8oJp8JFlSefiQ88bpfo40qYaTWNoJ3yislWgEzJAA2UOJ3YAeC9DRsxfulSFHviEO8DmiUn4Knu3XFELLvovti9YnWKtUCsBWItEFUL1BZkG9CxgxkuGmdgANawTKXR70B2drahycZw0aiqpEheRrhoMPGBQfaxXcLKZON51GRjuGhmRh3EuULzDVR1dyIk+UXUZHMhOTlRgXPhmGy8CBlNKgRTUccJsqlwUcrgWxZcY3FW6RGCYW6K9wQUFpWKIW8PFzW1pgwwQyOMuv34kGSy1a2TKeGi1S3w1JgiaMQ43jymHne5RX+HtSp0OrGV7KCp07HR0G7TTLaqQLboXvGJAusAACAASURBVOXePcoaDimbIx0SaWQPZWIDhkDNW/0jvvzzL+TGx4knke+WWagEKSY4CSfK/F789c8/cFSUI7EiIILfD/fohnZ16giDgwkRRBcPPjjhMlHhxx9/HBPGv2Q2RIsWLTBh/CQ0btw4iDbrxAfOAC44/3z8smGjgDp2kE1CDzQyF6FpzWeGA1dddTm+//Y70zubmJKKr7/+GvEJCtS1FwF/rYw8fwCTJ082QTZ7+LKmlerr6O+tYaAutxubNm2udK97770Xr8+Zqz63hH9GA95q5lmA8uwOh4SjEswjwCAgmzEG7WHUPI8g24xpr0i4aGpqugGyqdA5iZwLBKBBNj4PGXkMF7W2ewxk27vjen+7e01ANoaLLlz/M4riPEjwllcDsinjT3uqCLLl5eXhkLp1LfIDWsjU2mqGsWiEWhNEy92Zh8SkBCXkbYR7ypwpxqUC2QoMkO2WiRORF0/tNj8ySiuEydYqwYNMYx40s13vby9qH6xvuPkwmjky0qNUd2513+8rTbS72yXsemjTCq3NMbVpz9qcs6+8l32lHtEy2fxZO9Aova4JsoV1TIQB2RiW7/K4kWwB2SLZN8HQfqeEi+YxOU1dzpYBlDhdAgS+s2EjJixbhqI4t4BsxyXF4+kePWIg2y52qH1hLO0LdbA2496uz968f03vvaePj7Z72+tR03pFe5+qjtuVe+7Kubuj7nvzGrUB2S5q1QrXdeoozvUEn2Ky2R1ACmRzIisrW7TW4+OUJpuWN7Db62YbGPIyGmRLT02p5GAKhw2IPeAI5gSom1EHLrcC2aqKmlF2hEBqoYkPogXZSIHLytmJTKYBd4cH2cywNpNZoIILC4tU4oPUFKXJ5jCyEVnTn2rjnsdVBtkyBFywg2zW8/mA+u9wIFuR0ynhosMsIFuD0lLc16tHlUy2vdlpo723HWTTRiN/E2CjoPc/FPResARZHg/yPR6UEox0OhWIKmCbE2U+P/7a9o/8JpMk0RdAndJSXNikMW6+6Hw0MthshvIehEBpZJzi+3tz3utgtk5mpGJhls0uXbqgrIK14NhRemjsJ08++SSythH6A2767y2SNVM/h+rkwBFHHIGTTjopMiMtEEBhfgGoPUb2ncOAt6nkNG7cOFx0cefwTEmjYU1hdJ8ff/zxB4oLGVQcqinIvwcOuA47dtAPCxBMZLhoJRDQ4cAxxzRFQkJCyGuLBLJVtRnQiLodzNu4abNithE0LiyUyejLVatw4/UDzcsx7LVDp1MlbLdTh5MEjIiLTxQtt5Di8OML6mItWiTAdCxcNNrRFjsuUgvUBmST7KK+vQ+y6QWyzOVCvgPCZKsKZJPEB+JsOHjYbPvTBnJv1rU2967NObtzJtrT99/d19/d19udbflvXisakK1Ncjz8ZLJx786sovQ9GA6/kLoSZGOoqPEhDY38vALEedwhTLbagGzUYKPgBkG28TGQ7d/sIv/qvRiWRVvt3yiR5gDr5wfjPFHbZw5nR9rf474Agu2JvlXbNvs3+/ueeO7dec3agmzXd+ooWswE2ZhkzLo2WdciypWlp6chgTrJhN2ML7WdHI5sQhyhqNhIfJCaIo+rgTL7+botTPzJB8kJULdOhtjdVqc8j410vt/QcjOzi/KeeWE02VRlVNHhojnZOwVJ1CCbHGOEukV+WaEgmzrOEIy2nMQHM+/HDUAgmEK1bt06Rrioro/6bU+hqjW2GAoq2R1cbiQkJcrdwoFsBwqTTd6RplnyfVjalfAW4ZjffD48u+QdZMcnCHuEIBsRV7+Lot8KYNu6fTvK/T4jCUJAPI11ykrQNj4Ow6/tJSGjzDaqzlQp4DUkKkoffj/WrVsnIY9NmjTBzBmv4owzzkBuHtMtKKFBayGdUtU7mEXQikpfftmVkjTBGnet+qMS/GeZ/9bbuPvO2yv1wzPP/g8mT5kaHmSzee63/f0PTjnllKBwod6AEglnlkMbN7UScm54gMe+NA4XX3yx+Yh+v1eYmIUFBSK86PA7ZAPiM8LTOEiZrZQAIVmf06ZNk3azfi+P6nQIaNbkMAZVGGNAniGAO26/HQvfnm9+Xq9ePSxc/A7q16+P9u3aCMhmLyYYYlyDoHQMZIs8g8W+ia4FdgVk69K2jSQ+CBcuqsOYtBOlzNBkq6ezi4YzGG1V1ky1nTm5SEpODGGy6esKk9cCst06gUy2OPFqaU22kOyiMmqr41dH13b7+lG13YSGzld7t62qeoZdfb5o39+uGCn/Vh2jfRa976iOdR7t9aJ9vmiPi/a++/NxNQHZGmXUATPERwTZ9N7CbBBGhOTL3qOqcFEr490aLkomG6VeAo6AJDqIgWz7c0+L1X1vt8DenPf25L33d1B0T7bN3u5zNbl/bUE2O5PNNLdNh08w8aYG2aKRK3P6FYmI2UW9zC6qmWwW+16ez5RHCH1arw9iv9fJDAXZIkV4mSQvQ2bB7XBLuKhE/lUFsulFk/6t7KwcZNRJR5yLS3V4HZxKBr3DiaLCYjNcVH0fBNkkMwTZa9SSciiNNj9BCANkk8QHmYrJppFD+0PaF3nxwIkmm8cE2RguSk22hw7AcFG7IRMOZPulvBzPvfc+chIUyMa06gz4JcBS4lcAW5nPZ4r9s60T/EB6SRHaeTwY3rsXDgPAJLg6BbzK0aoANykG8LVp0yY0aNAA6alpaNu2LfILctX7NSoWzO6pWFnsD1aQUINYBNmeGvN0Jc+YCcgGgGuvuQZfrvxczidAxaymetNPsKlFq9DkCeGMvh3btuOyrl3NrquzekqiAYcDO3ZsE+FEFm4anXHs/6owHNNbRpAMeJHsuUsuDtGe4+f33H033njjDbignldfPxiGGur5C80qqsLgvv32W2TUUfomumzf9jdOP/10+CvU/XXpeMppePXVV4XhFw5ksx6r29oOssn7MEJ2965pHPJosT/24RbY50E2uGTRtINs0qQGtbwyyBYvrNqDGWTbU5vIcNfd3ffaHdeL5hr/xrPUZOj/24BiNG0kwyxCaGo0n0d7j5q00/5+7B4B2UwjxC37aLdHgWx2T75uu3D777KKChREANkmLluGgli46P7e9fb5+u+t+WJ/Bo2sdtg+/4L3YAV3V9+prj131332YFNEfeldA9n8SPAFzAzWoWy2YE6AjIx0xBv4U3V2qQbZCouL4fP7kZ6imGzWRILWv+0MbTvIpjVJowXZ4pxxSEpKUIkP8ryl6jyDkaNb1WEYHvxbJz7gQ3rcKiY2hHkm4EuocKoyXJwoLioRkM2e+CDcIq1BN36nhOd2op4NZAsCfMb9jAtp8Ib3pCab283EB4nwOwIocrgs4aJOYQcx8QHDRU9NT4uY+CDqHraPHag7AplslN3/E8CTCxYhywDZSplV1BkKsKkkCA7pFG6/H4mBADJKinBqegbuu+pyCRdNkehoh4BOcU5XMFmBwWrUzfDOO+8IS4tC/+XlKlyU8OkHH3yAzz7+RP5u1ORw/Pe//43YckcefRQ6duyoWGphstmuXfMTLu3SxQRt577xJm688Ubk5qhMoEyAMHnKFAv91EZj9wfw448/AgaApvuV1kLTGoM33HCDhIuyHswuelyL5orhBgeGDx+O1atXy/3+97//oeOpp+CQhg1xyCGHmOOBmU/nzZtX6TnJkNOTcOiXKrGIyZgLOPHt6u9ED9FaHh42FNOnTw+Cl0a2E9Z/yJAhOPfcc7F161ZJqMBN8mFHHibg27uLl8hlhjz4AM4880z5f1p6Og455NCIRtA+1r1j1dkHW2BPgWySt8fIfMwxUR2TLZIThiM2LMhmWeesINvg8ZOQG+8RkC2ttBRj+vWHZrJRmzKmyRYZNInUPaMBU6rq2ntrU2q/b7T1sBtcsg5Wozca7vmjvV8008LuvNa+eL9o6nSgHLM7QLZK82UVIJtdosXejrwWIyMqLCAbYw+439RMthjIdqD0vtDn+DfmlX/jHgfm24n8VPtim5p7ySj0Qg+297WvPm9tQTYVLqpANrepk6zCQSvnBIgeZNPtVEj8KeBHejIpQpWZa3awTj+HzwfkWJhs0Sb+0QmDiI8kMaOpgGyVwkVDwQiVljSArJwcCRdNcCsmG0E1hqyFAwpEvF6MficKDE02Cs9Rl0sVKxNOgQrKbDF+Ox0o96pwO7KH3JSLEBBPgXsadNFXs96PV6AXjXG0THzAuhe4XJL4QGmyKZCtblERHuh9DTqlphxwIBtbmG1DjhPDRakoNu6DjyVsNM8Th5I4D4r8PmzZnoUShohSXNCh3ruAbD4vkr0+MKS25wmt0atTBwnlSjKzixopa3VGUIvxsGLFCvTu3RtXXHEFRowYIQCPmjQDuOrKK7H6m2/F0Ljrnntx8803y4aMYBxDfJnl0tTn070/HKPKH0D/vn2xfPlyBAI+nHjiiXh93luixTbmqSfkOXwBB1544QV0ubSzcX/NnNNdMAAmaKgoKzPrp3qm0Q4R2JqRYsDlXAck6cDg22+H36t6J5+LOnX2xYwgHsNpVbgoMHfuXMkqqrOTktEm58AlAsJsF4kNdzpFQ+78886RtuP74nHJiUk4vs0J+GLVV5JtlQDaK6+8ghGPqqypo58cjW+++Qavz54jf78w9iUV3mpQDM2sqJZZfF9cgPfVReZgr9eeBNlkbTQme4JsTP5R18guatcXihZkC3qmguudZBd1qOyiCmRLkGx7OrsoEx/UsSSAUbpsB1fZXZ76quaWaL8Ld9yenLNq8uw1AeZ2R513xzWi6ck1vY/eHwYZ7NGPmJreK5r6H0jHRAOynZAcj0B2liQ+cDv8lcJFI82X3I8zXNQVFyeJD8hkixZkY+KDwnwVLhoKsv2MictWxJhsB1IntD1LTebImjTDwToXVNee1vm1Ju1Z02O550pNNYCKmp5cy+P3tXcebk0n25e4yMFedgVkawg/4qMC2TIk23U0gBffB+tUVFQiJLHUZCPxgS08tDqQLbNuHZUTIMrs2pVBtgAcuV4DDdC9hIiVUTSgwErmZOciPSMVbmGyMfzPQNLC9K4gZOZAYXGRSnyQnGLkG7XPyiYiZ6aQ4329fp8JsjFsT99PZ5nTv3k16/24OcgXJpsbCcmJKo0rIEy2h6fPwCbJQuoSJtuQa3ru94kP7M1vnQh8RvIDehE/+WMrFv3wA3YmJiCHiSC2Z6M44IeXDDZ55Sokl4yzRJ8f6aXlaFBWjBduulGyP5FHFe9HpUyv9olnQP+++Oyzz4QZSQZXu/YnShU3b/oFF5x3nrwtj8eD5Z+vlN8XXXwB/vrrL7n3tFdn4LRTz6ikwxb6jH689eabuOfOu+RjgmnMDnrOueeipLgY5559FrZvV0kVUjPSMX/BAhx++OEW7onZu3HeueeiorRCPtCwL5+Hg4pZPVmnv//+2wwXpdaZ22MkN3D4kZWVhfKSUgHAMjLrCaDI0Mtrr70WrVo0U9c1hpO0bRgNwyoNSmrnWYDMhx56CP37XSdg5NJPP5brayHHhMRkPPfcc1i7fgMG3XqLgBIPP/wwXp0+VY6bNXeOgJmRQLYgN+dgXy5iz1+bFthVkK2/ockW71dZhnR4kkoxECzlFV7kFRagngbZbBqfptEYJlsehUyTk5OQ4PHIomkt9uyi4UC2lmZ2UTp7mPrl4APZqlpvouk333//PcjuZXnqqaeMTMlVn/lvbLZ5j/Hjx8vc361bNwMggDgyyMD+8MMP8fTTT1eawyMx07Zt2yZp5yljkJZGNdOal88//xyHHnqoJAGqiaD4v9Fe0T4NpRImTJgghy9cuFD0ECMVe71/+OEHFBcXi0dYZdSOFWsL7A6QzbxehMQH9uyiVb0Bzr0yj0YMF42BbHu6B3NPyv00x9KRRx75rwIAZWVlVY7v3fXsdExTqoUaxPtC4RqxefNmqQqBZdoJe7JwbeHzs/AdVzWnVlcPc99msMa0vUFQbfbs2bIWct1bsmQJPv300z3Wn3Q9uGay/7INGzYktePfK9b1RxMjaNPZC+vI98zoJUr50K4i0LYvrbv/XqupO+1ekC1Ye50TYEd2jkRzRQLZtJ1gzQBqB9l41eozhKp763BRO8jmMBI4hstqKuufockWZLIF4Ni0fbu0j4BYYbIrSgM6gLzcAnlIgg9kpAU3ffZoVt1A6noVPmZ+dMDtdBksJXW8vp++pzU7BJlmBPY40LlB1eFC0khktRGsYH4ETgxOeyoFJ0pKSwVkE/0spwPFnjhsj0/A8OnT8Qtv73ILk+1AAdkiDW4+KoM1CTIyZHTKR5/g57JSrM/ZiUKHUxIgkN7vE6agAw6/Hx6yosrLUbesDJe0aonrTz9VmH5JADzVGJU//fQTuna5RN5v02Ob4b333jMBs8dHjASzX5J5dvnll+OpMc/Kcc89/4yAQ3z/NCgWv/Me0jLCewb4nBs3rMeVV16J0qJiOb/TqadLGKRoiAUCWLxkIQbfcqs5Sg8/6kjMff111KvHp6hciguL8MvGjZV5awbi/X8DbxAwjUXCRZu3NPpdQMJFf/hOhYu+OO5lCZFl4WajRUsFsuli7d9VJQyxvkt7hlGCbM2OayEgHplwJ598Mr775lt4/RVITEzGDz+tARzGOPMHJLvr+rVrZLys/vEHPPbYYybI9vyL43BJ585B4Ue+/1qEMoVt1NiHB10L7C6QLY6h6JzXjWVF+3y0U6WsQjHZMjPrBEM2bYCZrBMWkI2GH2ExMqMJshHcF4DMOE99D1Q4XSgwsoveOmES8uIJqAeZbFaQjWHzB0N20fXr1+Pjjz8WvUuWRo0a4ayzzhLQwzpXceOvszBb57emTZuKEaCPXbVqFXr27CnX4iaekgDhCiUJuIH97rvvTKOR6wMZumQg62L35PM8yhUsXbpUNKVY386dOwvb2Vrsa2ZRURE6deokfYuyA/fff7/UmQ4jOk74fzpzGIZvvXekOZMs4kceeUQO/eSTT8QYClcird3U06SmKQs3+nzmNm3aoF27dujQoQMOqd9A1tZI59PRRJDu559/lvficjiFKX3++eejWfPmUaHDfKdffvml1OGoo45C69atzUf49ddfwTazFrZFy5Ytg2z0QACTJkzEiFEjRWbip3Vr5Vmqaz/9TFxPWf9jjz1WgE57OZiNGrZFbUA2zqNhDY0wTgnRNva4hckWtSe/SpDNml3Uj+OSEvF0jx7ixOVMW93+8qBaVCOJ/1TTCLNmzTLnrpdfDu5J93TbzZkzBy+++KI4KjgH7MlCsJ4RI5wH779vCNq0U/Pk3ipcG7X0CqN4HjWiR/ZUfYYOHapsHkBsrOOOO67aOTXauuj1lGv+9ddfj/79+0s7U9rn1ltvxV13KXLDnihffPEFevXqJesHASxGOv2bxbqeMBHd448/jgsuuECemWsnyz///IOuXbvKD+2rHj164NRTT5XEdZGKXBcOlJeVySGehHgV1eeMntX9b7ZDbe61ayAbEB8xu6hVky0D8cR0/BS2Ci2RQLbC4hKT5MUzaguyaad/tSCbyJUVipwW9Z95niO7rETaJ2iUhFaexoffH0BengK8XC768FWT2sECNUC1kL0yXEqMjpWUwBsG43600WR2bDOUVIF6fl8A+UWFSE1NEQH6SEaXtbY+gy1EiqDL7YY73iMduSjOjT8dDgw3Eh8c0Ew2o0F0WC3ZbCUU6Sebzx/A0ClT8CccKIzzoMTtEpBNkxIJsHkqKpBRXoZ2mXVxV7crJEw0HQF44JDsVMGssyq7aDDDnh83DByITz78SNhbwx9+FH369ZXa0PN0ximdZLNPAPXtt9/G8a3bqO985WIE/bJho/zd45peGDFyZFjm2e+//YZe3XuYTDVu2OcvXIyjjz0mpNMOvvU2LFm0wGSBHXH0UWIgHXnUUSHXZd9b/e13uKrbFaa2GS9k9+5YP9M3soeNvvjSOFwk2UWdwnzjIqWBaF5Pt9O27X/jmWeeQfZ2BvGyaEYNw68dOPeC88V75HLGmc+kgQYupjQaucFYvHARpk6bAoKAbF+CbD/+9JM5cW/4eR0uuZCgn1OMs3nz38SQ++4zQTaCgv/5z39El+6YY46RkFQ9pq2NaRqxMnbJOq3NFBw750BvAbvBK/1G9BQD0sMJcjF0nWH7U5ctx6KfN6DY7UGCvwIXHt8KA07ugLoVXngMkM2pPUaWzMlswzK/V9gtTKyi/Wc2tUWzqUPZzg4BUOITEyRjnouVsmQOVkw2N4rdTvwB4LYwIJsOF00Qf9WBkV1Ued+s87gxK/m9YqzNnaPCy+1z4FXdussmVM9xo0eNUIwlre1qOCk+/OBjAcseG/GIzKvMtExwhnMdGUp0hvHz0Y8/KeHrdMLwuysuvxxkvYUrffr0wfBHHgudP/0Oue511/fHV199Vek0Amf3DRki4fjsl+Y6ZtzvmTFjRF6AIfkExXQ254DfiwsvvBBM6NO8eXMsXLREhQ9U45AY/vBDsvH2xCVg7dq1cLjs5wTn/XDP+N4774qR4XCGl+Q45sijcHGXzrjzLsUKDBY/fvnlF1xw/vkhLGirk+fOO+/Ef28dbMzlwf1a6PzvF9mHz1eskEsP6H89hj70kDn/X3tNT9Aospbk5GT8uGaNMKjffust+aqitAwl5WWyvqakp5lr61tvLxDgke1ItvimjT8bncwYzQ4/HnzwQQF3GzdujJEjRqtzRQqWILxa10yHnLF/1M7ZwoI8Ge/5eYXymwB7Tk4OsrK3yz6E9/zzzz9x/wNDQ7KC70/zdDQgW2uGi+aocFGPyLzwCSsnLrNrKnOGyy3Ih8cTh6SEBOtUWam/qblfyXFweJHJll9oCRe1ZBedsGyZ7MdpVB2cIFuw7X2UPsgvEmcA+yjZSeyndOrmZG2Xfe6Wv/4Ex9WEiZOlffNzC5CdrfaOnBvsWtrvvf+OzMssBPmZHEsd7DLZbVrnWD627D/l/dVYB8uP1+fOxX333SfnJiYky/zZoOEhcls6nMeMGYPr+g8QrWINLIS7TzT39vsqBODgnMp5ePbM2ajP6xrrjdPhlsgVNc0rPedwz1mbZ9V7YbmevrAzgC1//CGOJ5be1/Y1nSvygSnHwjHCVcdZizYOMoX4voYNGyZ6zCzvvvs+mjULdeiHbVuzHfTwjbz+8Pzy0jKZ/39Y86PI8hBMItBEKRoWOvfJNOZaTFu7KrvAWp+QNrRE9nBF/ufvv3HqaZ3k+j269xJSgwlEaXxAA1MWEHrDhg344L33MXDgQNnfmTaL9fqV1uvg89vbiyy2c8/5j6wRDJHl86emBIkfBFFfmToZzz77LPLyC2V8XnHllUY/0+2r7N6FC97GggULhIzB8c0+wAirE1q1xkWdL8EVV3ZDQoIRHRXB9gxe0UIZ28fssNqCbNbsom7u+S37HYOOJYSr7VnZqFOnjsFkiwyW2SlfArL5gdSU5JB5IFx9dTvzOzLZGPnCiBmVeDN0zdT7KSsRRuwdIydAnEtrsvmDmmyRQDYBvABkZe1EHckuqjZBFvskpA8IyCYRoAq8yS9WjKO0xGTzpPDnhg56r88vC07dekqPSlKPG4u47YYmSMT7sS0YTuR2e5CYlCSAT6ETYjgpTTYg4HKgXlHpAcNks7ZHOI0NBkTyLZCPta6wGGPfnIetxaUoiYsz9NjUWkAWSbLPi7NbtsQ1Z5wOLpMME6VRSZDIGh5lv8/q774Rhhmvk5Sags+/WCWTD42qBW/Px//uvlOqeWiTxuAmf2dOnkw63PTSmFr/01q1KDodMim1ah0aHvL1V6vE6NiZlW0+7uNPPQkae/ZCY+uqKy/Hpp83mAsaJzYyzy7tenmIB2H92nW4+547zePMLLbGZoMTuNZNIysuJVH1KXsZcv/9OO2008KAg+rIdT+txYwZM/DmW29IMohI4aO8NkOMaNRwMyGUeIvHgwsC6/PCc8/jjjvuQItmTaWNPQlJIJOQx/oqvOhzbS+DheDEw488gt59r8X9Q4Zg7qzZUp+xY19CsxYtcM4558jfXCwffmR4JePRXLD0KrqPTe6V30Tsk73RArsCsp3bohn6ndwBGcUlwmhw+Xwq05CxMdJzDccGRUw5vtNSqA8SBCA00GbfOhLw5nUI8vE8JsPhoikgm1xB/YffE2QriouTteKBmTOFyUZNtnDZRZn45EAYCnaQTb/HqVOnyHxJdvDRRx8tjhCGxcyfP182nzTaaDxRe5OFIBtZDNSQZNGJY97/8GOsXLkSDw69Xz6nJ1Da3ebFfXrMs8a11Pu47957RaeSLDhu7gvz8sXo1HPv1GkzhD2gQbmAD7KuzF/wlrxvAjhkXjHEhQYsC+t7+RVX2RLp+LFxwwZc1qWrzMvdenTH6NGj5flU8WPJ4sW45ZZb5Lp33H6XCse3bdpDHDMB4PoB/YQF16LV8RImqRol2GP++mur9MemTUMNJD12/eUVkrhm06+bsHHjRqxZswZff/01yC7T3tTzLrwAL788UWX5NgwKap9yPTjh+OMFjK5bty4aNzxU2k4S+FBQGAHo7Ns8Xt6H4cnRzzVz5gwMffBBcyqpCmTjOawT1/vvf1pjvrtw7G0mweL4e+/9D4WhxnYjK2PYQ8a9bCCtWQEb04r7S7J2Op7SSbJ3P/n4EygpKTHlSTR4EDA6DB218ja1MW4IK//v3iG46aabwk6Z0Rj9YU/8lz6MBLL5nU7UZWKva67F8amJCGRl49A6dYQhTAe53WEt49Jinag9v0M02Wgs0JnpNoBltonVaSh9x6L4wtFLTTadXZTNXuxwggIe727ciElLD16QjfvjvNwc0enlnCQhaUb/tM4nai1T8yA/Jzj93eof5O9JEyZj5MjHgqCSMS5ME1AnrrD1Qc304DzCcco5QFYww8lQK7kQfwDPPPu0OCd0XZ94/ClcddVV5lxHRtLrr78uckH8P4GbqoC2qoYO+928N+bKdYJzPyYVzQAAIABJREFUi2otH9O2ifPEJaxlAv0tW7cygTaJjbKAwbUdopzTOV/RHlKORL/MO18sV84IJnSjM0bNqQF07HQyBt5wg+V2uxdke//9D0G2eHUl+L7VWrF48UJZx084oa2wo+l4ZH9k6OOUKVPQqUNHnHv+eWJT9OvXT55Rh8HSWdHlks6yFpFh/cQTT6BVq1YmsGmvSziQLbheGWxsceL70bpFSwFmm7dsDSadoyPk9y1/4M8tW8XumTVntnqPxu6rsKgQl196mYTrUlaBAPPJHTuEsKl13wytV2SQcdyLY01t75M7dZTIK4LZus4kG3362cdCdmjchFJEVhBU3YXj7Pbbb8evmzdJfblf1HtRXQ+x9RofjnEvvxTCEq/yXdaS4Vpd/9jV73cHyEaZmNBwT4UhUVc/OyRc1DI/WipuB9isOQHSUpIjO5iMa+j3y7my3K/wJ5UTQJG8wrHgxLaQeqs+QNIS53Y6a1OSkhQDPL/CyC5q077RHYcVZdm2IweZmRkCslVHHVeENdVABYXKa52cwhuqp6mesueEzx9A1s4c1BfRd2r0hO8G9ocMCrZ6VHZRit9RLB7A0KmvCMjGcFGCbAdidtFwY5BsNsrrk9GWB2AngB+2/Illq1fj7505MvgpnN+0cSN0Pv00kNNEgW8mvSWfigy2SNn0tJHT/eqrxQhg+b//+z/ce999Ep44ZfLkSoCSnQFpfbPchJ951lmYNm2GfFxWUiqL+ISXx5naaPx80G234o47CdyF57H88/efEpa09Xe+eVV47TNOP0uyb7ZoFUppD3o/AqCHkd6ZivJyCWfS+gcMOz3pxJOlX0s/Ng2bYNgO24OF3kmGOq1auRIfffSRGEqykQo4xXC8Y/BgYbTRcGV59vnnQXr/2nVr5G/p7y6nULUZxtTh5E6ykKWmW/R9/AE0a3qMGFXxSYn4ae1a5GRn4+6775Ysrrxfo8Oa4IMPP5R7PjJ8OGZMnSbtyI0QWXEvvDAWAYcDgwYNUlTwA4jCHH7GiH26J1qgtiCbx1uGLie2xYAT2wtrNs6vwP6gDzpYW4670vIKFBQVol5mJhzGWJOxaKw3QSNaZSVl0Ubjzp15SE5ONMJFQ41NrnMMn9f6nZrJphMfjOnTz8wuqphsamGtlXGyJ17ALl7T6v3lpTRTicwEMpY0Y+jvP/+ShC3+gBeXXXYZxjzznNz58dEjMWn8BJzUsYMwkC699FL5/KMPPxG9ki1/bpXN5rq1a/DAAw/IdyNHjkSLlioEkewDeip1IfuNcyiZGGS70eh89plnZC3gdfQao1E3srcYCklwr3mrlnhz3tsSlvHb5l+FqVRRViJz4WdLl4cAZPl5O8U59Nsvm4Wp/+HHnyKzXt2Q1uScPqB/fyz/bKmc+/LECTj3vAtsLR70dBbk5+PC884XYOuUU07BjTffJEBl4yZNpL+QDfDkE6NFfoPMOCUQH1rmzZkr7XPOeecJeMhQWRbq1dCzvvTTT3H2uefiqm7dTEaauoJaDwlQ0ngikCXjwBnAqJEjMXnCRPn+jrvvwqBbblHMCpsMBO9x4QXnobig0GyrftcNUEw24/q6fzCUlkyK+++9T4FsP/4k4CB1a9hWC95+U56XCYVYJ4ZqsxzXvBniyZACxGh96MGh8jnHm4YirXs+a7ZtdVww3JjA7x233xbSgJH2i7wO10K+D4K3XbpeJmE/+2Oxg2yDx47DPylpIMhWp6QYgy+/Aq1SkuD95280SM0Q5wX33jT4whU9h0siLARQVFIioaIsYmTIfkc5LexyL2JEGuwhzSZMTk2VsVrqdiPPE48PNm3ErG++FSabx+sTJtuYnj0P6HBRc14NQOaCHdv+jqqrsY3JcGEfbdi4EV4eP1HGDsOvOS9oJ0bAYKiJjE+QOKV0hQN0IYXuj3/8aY0wiCUqYRc0RQkWUheZERusqysuXpwYF3e+xJwzOP/16tldABDdP7if5r63YcPGqh2MrlgtoO2noZ2NC88/FwylpxazOl/Nu/a54pZBt+GOu+4MwziumkFsfzlW8IDfvUbnw9ChYe1R7qt1u5sOQqcD11xzDR59jNE5u164FhFAnKGZbO99EDZc1G4uB5nbCmQbeP0AeXdsd9ptmXXry3p79n/OFHvH6YqTEH3KBFivxessXrwYd991h7CUpbicYj/cNngwXK64SutJuKfemZ0j+4o/tvwmQNqff2yRdYMyBMqGcoaQGXTSlTU//aT6r9Gvly9dJvcuKqBlqzSwGeJ63733q7XGZs9Uh1Ft/mWjcijqZ7MxPbXNR7IIo6OOaxaUrlAVCIhTkYx6gpYsjBT6ffPvYne1atVC9ie0CQni+H2Q/dH8hQsEJNxfS21Btv6dOsq+P9HQYrYTsMKBbNY2CkfY0lMDR3phcbH08YyUFPltdxCFa2+eX+HzIydXgWx00NHpH6mEOpmUc0qDbCJUo0E2ZyC0U+sLEtUjeyArh0y2OvA4g1k+q+wQNpAtJZkDo3qAjcfwecp8ARnsBNnE+2a7mZ2uJ+eJZ8FlZEVSIBtLgdMpYUpDp0/DBi48DifqF5fhgV490TE99YDKLhppEhEKJMM3CDoaWUfJbqNmm+A5hi4GgTW+KbacAteCXoNwYUWcEJctW4Z+ffvK5E2PCP9ucMghwnq44/bbzQWJE2A477YnMQGHNWqMjZt/Md6hA/PnLxTdH2ouULtHIrON0DFtIKgJL4KWWMAnnhbqCpAlp0tKWoZ4wO0gW7B7+QUcfHXGDAGv+KP7pNI/UF6qiAMu4BNPDEOMmAXU2m858C679AoBs2g0tWjWTLwznAw46XKSfWPeXDEk/9qyVdqTwKAG51jvDp1CNYyaHXO0CbJR845eeSLpkiU23oPXZs0y9YgmT5qEUY+NCKFT68XqmeeeE+ZcDGTbX5e5vVvvmoBs05avwML1P0u4aDzDxdu1EZCNMALDRYU2bgHIzLVIQpGUJhtp3Ka3X45V61JQw82WJRsOcdqkpKQgwRNXiYktYU6GJtuvlnDRSCCb29x6RgpW3bvvo6Z3t4NsZALTSXDUkcfI3GSGivsDMp/k5uXIZvT5F8bKrZ4cNRITJ05Ex1NPESOQoei85rvvvG8CRGzjb77+UsI6WOgxP7HdSUG5goT4kNCJ0GdQjDPOqyxM/vLg0KEqXCoQkDmTxhvXiaeeGYPLL79KGXD+gCRaeGve67IBf2PeW+Z8SEORXnqGvXC+pJPjvAsuqqR1xufYsf0fXNq5i4RyEfSjpmiXS7tKXX777Te8+MJzEqZJg1LPv3pPIuuU0yHOkueefxHLln2Gu8RBBHTu0kUcHdbCNeHsM84UpsExTZuKxpyE5Rrh1yEbS9OIqMZ4DPiwbt06eQZu9vtff50Yi0HGXrAGfXv3wefLl+KSSy4RwWuWSCAb2eVkM9xx22Axfr766huUlnNXocr0qVMkrIbGPo0PHRrDvsD9mccdp9Y3MxzIGPg+P/r07i2GGAGx9z/+SF1QITkhxjmfa+ar0wUk5Q+NlvqZdYXFx9BhJtgQR2JaqrBgrr76agH4WLKycioJqFdr8Nd0cO2h46sKF80sLcEDvfugVVI8kJODQzMyEWd44/UeLOi5V4lchNUbUH2VQBnBDBqqCQnxkuZF9oLhkjdpVrDsrZUOs7CNMxgHAQHZGH/w3s8bMHH5cgHZEvwONE30HPCabFaQjeBIXv5O6Z8ZqWliTzFSgeA050wtnn/iySfJnHVyhw4yLsrKmVCAwBiQk5Ut+1ozq7aN+fn1qi8VAxnA/UMfxCmdGF0RLM1aNDcSe6nPasPG/nz5Ctx7z10yP7E/ZNTNxNgXXxKHsH3/WFFeKvPq2OdfUHtdB4QRtfSz5WoM2irAsHwCO9wrhxR/ANf174+lSz+Vj++5d4i6H0F5g0nLca5D2GfNeV00iyuBLDVk7tlBtnffXYJJEyeae2jrWNJMJTopdmzbriQC3C7MnDkTJ50cXntUP2O4/ZMG6mwNIeGiM6epcFFqWPOdsoQwxmxzjrWZedypHU4WZnP9hofgi5UrTSbzqzOmyfW5rnbrfrWw1MLZlFu3/I6h9z8gtp6AF06HRMNQxsHqtNF1YkSQVTuO4aZ09Mt8YiSZMyZ4o+YKJI5LUEx2/jDC5/Y77hDgw7T7/AF5juHDhuLdd981gbmLLrwEY8eOlXdgL6yLZv9Z25hM9iuvuExCkVkYKmp3SBCIZB9m3bieHdKwUcjlybjjvii/IFfWIo5rrqNNj24qjKy+/Xrj4eHDUVpSIs5GOgNZh/POOw8TJikH2P5Yaguy9e3UEZnlpYj3Ki1mXagRz7/8DgWMFRQVyd49LoJMh91e4JIke/qychXGHh8vYFnw+up7698yhgwWt99PghjlylKJIZsMcKtGtD7eHMMSMQOJIOD8RWeesPPyKsrlyXS4KCetkEESCWSLQOu3A355RcXSiVKTFV0vyGJTK7P5oMb1hJmGAMoq/LLIK5CN5NCgpzjE82qrB0FBlXrcANkCTuS7lPD/g0a4qN8JYbINvfYadEhLOaBANvsA1Uwz7bHWrDYCbvxREJJa6zgdEVjj8kYGmwbYwi/EoZv62a/Nkgnl8iuvMDUJfv/9d5zzn7Nls8tMMY2aNEbjQxsJg0r/cOKsW7+ebCY46X63+hthbHGypjHHiW/w4MF4790lMmmNGvm4eMui3QgXFxfi4WHDJNMpN/gzps9URlZExpZfwlVvHzzYXEjZPsc2bSoio04nWyhYItXj26+/Qffu3WVzz2e89PLLJGEBwTU5JwBhAGgmG71KRx5NzTjA7/Xhw/ffF5r90uXL5RitKSQMf8vmSINsCUkpEnZLDwoXPm7eaHh27HSqWVluijpfchHyd1KhT3s6IVoZ9FpJiu4Yk21/XOP2ep13BWTr0rYNrmvfXsLTPX6fWmyNBde6wRMad5jsoiEbSJnMqD1kBN0YISJ0FTDMgQu1J16BbJwbnWKwG2uOy4UCOPEbgFvGT0R+ArNTq8QHZLJRk42cIzLZ3LUyT/b6a4q6AqNGPiagGY2IyVNfwVlnni3nLl/6qXiKudHkJvG661UozJOjRosm26mndpJ14Oyz1fH04s94bWal+4qckBGSL7iJPyDAz4NDh6n1KIyGClnRIx9VjIDxk8bjXMlWzcxHAVw/cICwd/n3x59+isPpFTY2wxTlvn/IvXLe0IcelvqTUXfboFsEICM427t3X2GMaWaIrrCpERJw4ptvvsGgm//PNBYZ+sTrUQz5rDOV9pFpdPH5jPvTANHgBLV7Xpk6VUC2twzdMtbv5A5Ki4ZtsmLFCvS79ho5Z8yzz8vaob8zAbYI+ph2gyj4tx+LFy0ykwLdO+QBCcex62xyHacWX2ZGhqx3HTueLPcOB7Kt+nwFbr55kIBs1EFNSkkWY4HOtSDDM7hv004jeRY4BRRlKA7XyB9WK/095Wlm8YuA+OrVq9GgQQOMe3mC6YnmddyeOBx//PE2h5HhaJX+E8CXq1bJmktH2WFNjhAdIzqyZPNdWixMhPETJknmWN5jfyvRaLK1So4HsnMqhYtqZpra7RvzJVlBhnOcbbQzL08MhaQEZmNWTgx7UWPYpeZT9ndhG5dLSKRmaJa6XCpcdMNGUJOt0O0SkO24pPgDHmQL317GJs4IN+Te7uMPPpRDB1x/g4w/bQftzMkSpuXA628Uh7GwJvTc6A8IG4Zh+l99vUrJhrjcooHJOfWll17ChRepRGTRlKqBHj/ycnMlHE9LjvCaDDcc+9JLypFSxd7xpx/XSMg9mUq8Ro9eKvmNWfwq0V2XrpeIhMmwh1XSGDUpAE8/MVqeh4WOlrEvTwgB6AI+lQgsNydL9r4rv/zarI8wzPR6bXr5beCLRRNcblLFs4Q4pGzn/bxhnax5eTmKWRXJeU3NSPVsTjz//PNYtHiBhL03aqwE9j/++EOZ+yh5QPF963xqBdkIWF53w0ABuBKEdVoZVAoB3wIBWfPOP/s/cp+ul12BZ55TSehYyspKcMbpp5vOJDK/tc1ivg5j3eaYnzb9FVnvCRQvWrQIhzZqEhLhw7WZIbb/d9MNIpej17m8nflo166NOKx4/cObNBIgjf1Daao65fhTKMFjJPjh/fU6Wml/4A/IekoWPctb898OAfV03b///juxy5ikg8x3a7tqiQoe26d3Pwx/9JGg84cRYDt3ov1J7WTN4XtZuGhRaHsHgEE33SjrptuTIDZnq+NbCwPzpPbtpO4kWGgGOcfrpV07i/OLYc4E7eofsv+tQ8YQNfqz1h5Udioxhnwj8eJLH32E937fgmK3G6kV5bioVStc2+FkZJaVmCCbiSoYwJDJqi4qkj5mtb75HuzH6/csQKgDgh/wuASPSr5l6jhbEDY7+UfuaQHZnIykNKBmq9NE/m/s7bw8QeYNpzAYCbKxb1cG2QyATTqzUVtrCtU6dTLgcRKCCRoxpkfFPN4cr0qTrbB6kE0mAQbg6DTCbByvlckWHcgm4IPDhdz8PLg98aAIIiexApcS3DZBNjLZSkpwf88e6JSRdkCDbFZhfb4ZHZvP/kGAzYrmcnpmOIDbCBG29oPgWzW7sfEfQ2MgAPFsxcV7QjzDBIycbptXSipibP8tixn1c4gan3HmmSGTFyejyZMmSAhSw0MNmnnlCkX4RHX+Tz7+WDo9w0XVYIjkw/PLc4wcMUIO4yaTnrUePXsazxUlc8UfMDfvJ7RpU9llGADuvOMOMdj4DsgqCNnoG83DjQ2NLi60LmZWUSuNigEPBHDLoJvFSEmITxKjhZ5SGsdki2RI+FVoffPyduLrr74STTwWAmvMjiMAm9ZXiWUZjbp3xQ5ULVATkG36is+xYN16k8mmQbYGgQDiA0Z2Uc1MNpZFpXkQBNnqG6GFlaUHQsF/DTIwHDQneydSUpNVynvy9PU6Z7AzylxOFDhcIJON2UUJsvnhM0E2ZhdlIGGSseAGk74cOL1Av0eyvLhxX/vjGmE+dO56mWwcFs5/S4y5die1l01wArVWATwxcpSAbKZGmgGSEoiiJ9+uYxkunM8KsvGaDB+hiHZRQaE4Xz56nxkmnZKB7NGRjxohT2p+u+i8cyU5Ac0pZqQkCKM34tzk9+/XR/4mKEhwcMrkicLqZaHzhh5qFjHHrGwdrXFkgLaJ8XHCEKZBSABHhwExfJI6cC2bNReQiZ56OpU+XbZUnIVkUBHMYfsSrOOczbBbsp75e9r0V80x9MzTYzD2heekHt98930lcX+zt9m0OhUrwFgijN/6b5+XXvorRCuGbf/BR5/IuqbDxrigcN278PwLBCAh++zSrl1x7DFHybtjWKg9XJQgm15faHAlp6ZI9tVIIJu0rw4PM0A2hhxT76d1y1ZSY71aCQBuhLwJOGfdqADimKMxFmLwWoZheVmJAH4MReL7XbhgMZowQ5xDsSCZ0ILG/jnnni9GPQ3d/a1EChf1ORyox/1t7z4Il/iAc2a4SBD9/GKKUMBZQLY4cU5ax2vQycfdpNZo1tAoHeTlwmQjyMbZmCAb9YDf2fAzxi9bYSQ+wEEDslXlEJ47ZxbuvfdeYcxc06c3HhlOvTUHvlj5hWg6zZg+VfZzixe9I/MH5xRd6DSiHhXnSXvYpBVkCyElROjkkcYRD68oK8ecubMkHFQ5aFX4MIfkyNFPoHuPHqGAV7jkCQaIRgc25027LhtBMoKNH32ssghzPqRUAMf+K5OnYMSjip1HWYExzz2L1+fOk3BQ0SwG8Nknn8ocRSZz3wH98dAwdTwLmUmUOVAVN0gkBpgcWVtcPR/nDmHM2eZTvf/Wn/M6BMXo7CEYw8iwx0aONDNpW+0NAjwTxr8kCc6GPjhM9va/bN4oTo8h9yuQ6J577hLQjSCayvAcVJ2VcNFXpoY4osgmZAZQgkO0wcz62t4F153XXp2Jhx96UObiUaOfkKQGweIXpt7oEcqZRdD3gaEPhrXX1Dl+fPfttwJmdOxER5Gqp+7zW//YIhEytEv4LNTqFpaiH9i2bTsaNKhnPIfat82dPVtAZl7nueeeQ+euXUNsVHmFYewTfb8N63+WCKLzLiCAFlqyd2Th0su6yDpH1vXKVauQkqLkd8Y8/aQAbyyMoJoz9w21T9TFHxC5g/uG/E8+IaPu1lsHh9Tlj99IKqHtCtx+590CKvO9U9euaxcFdj/19NMiT6FTTZE5OPyhYbK+jRs3DhddwuR5qkRLJKn0oHvhg9oy2Zj4gLCiDhe1V50ca45YApV10tPhEemQ4PxjPZ7sN2k340PR4y8ukr2W1nCuZL1bYz0tmdIq/AHkGJpsmsmm72uvozU8VbPuiDUwYZDo2OcbTLbQE7kIq/BRa7hoRkY64l1KH4VMA3b26hZrxWRzIk1E4CTSOthvrXQ9Q0BOGqkSyBYuXJTXYaiIsbg7jcnTANni4hNUqlwiqU5nKJPtAALZrJ5q1bBVg0CymFomKatvUjqEbYCbA112XruWdjiaxd4OCgb7ZahwaVWbgnBzjD5ef1fVRG09P9xEF/KZ8QK0+HR1E+SuTpy1PT/SeTVtx70wf8duuR+0wK6CbAMMJlu8vwJu6v5YKNF6Q8LfZeUVknVag2wyXxgMDFkEzQFobPYMkERANs1k85CZYWg/GZttXocgW6HDJUy2/4ZhsrVI8MiGgEw2da8DI/mBrLm2zThBjoDfj4eHPoTXXntNbV6MY6h1+chjI+HkZtlo8CdGjhBjkOHt0jZGdlhmf5ascnpdMUTSS4sLzZBSene797xGNr5kQ+l1gmGq1I7R+wz2CYacDBv+MDqceopxRfWeGf6yLWsHXG4P1q9fHwLQUHPm6m5XynW6Xd1DwBUynahRRpYxN8HcQMvqaaPia1BIJ6qhrhvDXKkj9sCDD0qCJWvbEbyh9lLWtu0i8v2wkQX1408+xA3XXS9hNZq5Rm3QObNV2zJ8SoNAg27+L957Z7GwvT9bvkwAPergkKlHAJF/02BhaC6dKXKezbixrpv8/+OjRwvjhXWlJ//x0U+qQyzZ2vr26YMVny+T9zJ50ity7DHHKnZ1OJCNoVnBrFtO8TTzs+Ky0pCsh7zO6m+/lcRF1ExkP2lzwv+zdx3QUhRLtHb35ZxAxfTNZBBQEFERlSBmJScFESSIEQRFEMWIoF8kZzAjggERJAuIOQdA/SZAwsv5vd3951Z3z/bMzr7EI0+fo8DuzkxPTU91961bt87nwA5SxpA6U6eeSHmy02PD8dZCGWmpNcXm0xosk+sUgAKwL5455B+6de9pjGGIez9w3/0MrGXn5vC4Y3FrNUYrXWExYO1D+beKMNkaorroflFdNIwZviKbRI1n9b5CgJ/XRBKEUCBbODPZALKpnFCkLWtreCnXYQQ7XB4qLC6i3Jw8TofE8twKsikmG9JFj3VNtrLGAzZ/YMACJDu51qmcls8be7eLcrNzmGlz8iknMYMLjFkEB8D2Ec1Hzz7zDE2fIthd994/nFPgJk54hvV/0V6aNpXatutgYv/om2F+34yJNiDIz/7ML9Ke3l76Fs2cNl0AeRIkRx+hWYXxMv7Jp6lTl862wEdZ925dd458cDj7RTSAHG+8+RYHxZ+fJAsr+N2cZgv2KeYLaHlB03LsmHF03fXXU89uXZgJBH/NWSFnnCXN5Gc/8MZrrxh9VMwVK4PF2l9837DR+cyQUvsFfR+hf7Zs6RJ66MGRHDTB5089IwtASB+rzxG4T9wv7Lhl81ZmgD0y5mEG9D7Z+hmD2q0uvoj1N3FvCHiEYrKh4BkzZ1Dwhvw8n+F+O7TvaPbv6uZ8fpZI2LRxPdvq401b6KRatUy8/IK8fLr4ouYMsqNgHPxsRKSQXgren4WSKfDRnn//pW6duzBzTjHfwcjkZvXbknTx6SebOYiGAOawe+6mIXcPo/379nGVaQRM8Ccyozp1VkzIsmUS1FoC5IIe3bsb0kG33zGQK+IiiIoqppDSQQOJA89bX7Oo+0aQ6quvv+a1xYYNH3PVa/Vc8SfWBeMfH8fP/9Otn7O2K/6OwkfD7hrCv31ryVJDrgLn3aru10808uGHqN/t0j6HciKphmsdCMimy8RY2dIoJAC7AWTD+67wJxF0D5CEeN1mFEcSNwQcKSdPaLKh8AH7O+6ozKI0CqFILIk/F7UEoMlmLXwgygEFmmWpKFNNReED+C5DzzQYZLMyAXRNNjDZAoKZtsK0lk5k5RXwQCsPZFOHKcMVl/qkJlsyHy8WB4FmXNsCsgUWB1Gkyvnmezz0FyrGyXRRyL/WLDw2qotWFmQzfK1WmY/tK/MQGX9DlEp+ryYSYztZFREHDV0OdXhgEgrttKV3Fi+QZErYgWXW73mRblk4hzqu0v7GSh0IcYKQIJf8fUi7lPe9dXNc3u8t35dnx0rbwznguLRAdYJsLJ2rqlBifCOU5PWINK/iEq4eXdMQi68ayKY2jYpBzef2uCjXJdJFjzeQzTpoCwvzuRrx0qVLeUMOQAQMNrCO8KxbXdqaI82JyUJ3SVUXbdq0KTMwbu3Vmz9HuiM0UKzNW1LEYAv8MJi0DRqdz3+2bHWxAbIh7QkFFbAZ/et/f7AeEfqA8TB91kwjXRT90UE2XE/372A8de/ciTchnTt1pSeffsq0uczJyqaCwjy+r1cWLmItF7TV69ZyZUVmwPW5ldM66tSvJ9NEFOioMfD9ftq8aSMzAAEyLnh5EV3cSkS21WIafwdAd1HLVrx5gTA42qiRD4sqdC6iLp060xefbeWiBaggisIBhVJ2Q4EiCiSJio1hpiA2g/bNx7IDwx94gO8DIsx4prExgrmsNjtvvPY6bzri4mNo5cqVrDUDe4DJhnbrbbfRIzaFD3p07cKaaePHP8lg1aT/vsDpaqrKrOrTrn/+YYYbQDZUpD3pxJP5z7POPpt/kpcvKsBiHuT1iM/PDB+Ai8w6+AxsjkBzu8KeGPTBAAAgAElEQVSEvpsdI91P1L9/XwYtoCkGholiXKr57t6772FGwSWXiedzNDaAbKXkYr2zHUR0/9RptDMmjlN0ahQWMpMNIBul72eQzcPaR2ah+OCCEkrGRTDZFMjGhV58Ukhfr2CJ9bcKZIgBxSBbXm4+a3VhJXm8M9nU2LLOkZD3uPEGUSBm2F33cLVCQ0PK5+fN+YcrP6Bnnn2WYmKglqw3H3Xt0oWgwYY0SWiQoa1csZwZTWhPPvO0BkaIY4OXq8HrbfRz65ZPmFlVkCfeSzRILQwZJgqMgOkEXwSwvnNXnQll7qXdulcHquDPkeIHRh8amGlguyn/A9kCAGsJ8UnMnAb4ASbXqg8/YP8E5jGYZp9/+gkf37ZDe5rCaaWSbOATINubr79qYihXZN2Ld6NR4yZccTPUfgEM6HFjH6WlSxYbv4GPhS5o/XoNhTFkuqNiSCN7BSAatMQeuH8EB2OaXdCE7+e1199keRg1L0x6/nkuMBQKZFu8ZCkXwpk5fSqzR9X73PKiVqzNd9Y5wr+qtmf3v3TxxReT31tC9Rs1pKXL3mWmkImV7ycaN2Y0p9ejPT3hWbr5FjFPVRRk++vP/7Eswx+//c59ApvtBbCFZQf1tGeAEtAyA5D7w3ffCEYZqlXHx1GJT6w51H4fwRakai57B6magf5Yq2Pr9wwNQwTrEEzDecCQnDNvAQcJd+76m9N7//zjDx57L7/ymm211nVrVzMDGq19hw40Zco080CH/73/flry1pssSbB23Qb+Hs/0icfH0+w5M5nB9/0PP5kYctCohUYo+sUgW9/+QZqwQRc6Aj+oKsjWr0VzlomJ8vpEaiUDXRLskkAZ/My+vemUigrZ0DmU94/3CZU90VjuSlYMZ7vL9z9XgmzxEmQzdJzlOYL2LeqapUT7MzNY+xmgaiCYaDa+cd9csMkjtExz8phxx2tHBPMNTTZ1UXUDxr8FyLZ3/36mf9uBbNZUEHGTogFkQ0uMlUiiUZoawIfQw2ERQ4UuGkw2H2VkZVJaajJTqRXIJoynIYqaJpuiuWdmZ1OESheV1UWxcRozbwFhuY/CB2n5+TSqRze6KOHYKHwQPGnYg1XWSVaf8Hiwaiy3UMDQgb7jpmiQ0SH56lQRxDvQPlX5eBuQzXR/FUy9tKLih8oMVelrlW3lHHjMWqAyIBsKH7z3yzbK84Rz4QOki4LJhipDEZLJBg0EMTZFZMntDxdanZLJlpaUJDbjQTpBahOpmNjC5Hq6KDbeYtIMsKFx7uKwMMp1Ef2GTc/0WZQRFWXSZFPpopjJ7IrAHCsPF3a/7967GYxBdBDpG4h+Y0M0Z+4sFpIH071lq1a0YNFCfk4Aw4QmW0saP348XdFaaLKhCigYVPoaQemxiXRApQrq5g0c0jBE0xjZkp30JhgAI0fw9Ro2bsIRZ0XVv77j1ZwWhOuICmSBTSnSrAbe3o+/GzhgED0wYnjwpkle4+67hvDm9rQz/kNr160zNgVXtmnNejEtL2lFCxchtVPqrFnWS7DbsiVvM8AAEA1V2tA+3rieevcWwOObixdT0yYXUGlJCTVq3IAZI0hbxGYS99a+fXvavu1n03DCRhqapeecey5LDGxYv55ZLKV+VCwD8CcKFFgbtExRfQ1AJeQIkAajqpip4BM2Iaqa6ONPyhQnMDwBsp1zJh/bt++tzKZRz6W7ZI6AnVa/Tl0aOnQoM9muv/FmBhFR+RfPFwtk2402EYOsV6oqrT4/pxyB8Yb+gGEDcBD6onhff962I0g/rqz37corLmch+TPPOof1Ru3WNQdrfXOo/IAOsv0KNtOU6bQrNpb0dFHFZDs5KU0D2USmCprIVtHlYRQ7wM1BboBsiMgbzF/TzSkGgPSx8r1FuigYBKJasAOymUymLfTeXrKE7rtf+LsZM2dzqnUwmBNYx7OLkhUsMXeBmbN18xYG45evWMnv25xZM1gjC+8dwKuqMmOQXo6qzEjBB+MKaYgA78AmmT9/Pj326Bhml0IjWQfZKvxO+b0M4sJv4B3HfePcr7z6OmsVq4bPoW1Vt25dql27tmGfpUveZrAtNzvTAM9QdG3Fyo/o9DP+w4ercQ25le2/bDP5IQV4lfeuptWsYao+rNbLYCxj/gErOn0vkqFF05nPHa7pyABfrZOR4htIo8Tvnp84iZlPg4cO4WJlABbBgK5RI5X69e3LrOWE5CTa8smn7P90u+K+X54/j6/3wYereE5I37uXnn32WXp9sWADouG4D1asFBVCZTB+2tSXaMLTzxjMssD4UOweMa/9/NMPdE0HkeLYuGkTLhhk1+xAW2hhDh00mNlHsAd0SGfOmM0SDvxc/H564fmJHAQBMw1ApQoaqTlJvQeq8JvyV/BHGAdLlor+qOdovDfG++Xl+eKH779nBjUKyaEv0OPG+I2JFUEmHIdxCP1PPAe8S9YG+YSrO7RjEBBAGYoBnWMtgOcnGjiwP+uxNWrUiMFLOSKo/ZVX8XuEz996e5kpMPT2ksXMzMT9I0B17TXXH5W62NUFsukgmMJzMCYYf0pKYpCNn1t5L658//MKCnn9Eh8r1oPW/YJ1383j00XklSAbagJgjIQC2XTQWRHEQAKI8ERUDGQTHQiAbGkpKRSmMdnKuk91wdycAnbGYLKZbzKAVuIaFQfZzAZWTASd5i4EW6M40ul1EeWp6qJgsnHFRhdrso3s3vWYB9lCVt+UD88KsinHU4ExfEA/MUDBYxBkUxNJZWx5uEG2amP2HdCocA4+Wi1QWZBNry4KkK1f06ZUQ2qyhflLeUbgBRcza0X0yi5dtMIgG3l40RefEMeLTwWyQcOTr0MeThfNcRFrsgFky4wMgGzP9e5DCmRjeeGjJKWsKuMJabUXNBOR9ctbX0Gz58wxClFgNTjozjtp1YpVXC0LKTo1TzyBmWx2IBs2fEghRIovItJIc8SCEkARqmZikQKQ6Mwzz2YWQoerlVC3jTC1G4y15rRnzx4Kj4xmZpmKiA8bPIhZT1hI4886tesZANycWbPpiScfF2DgMxNYC8dYoKsFG/pUUkLNL2jK4EKnrl3oqaeeMqpvNmnYgDJzslkX9PkXXhDgrya9gPGJinKXtmrJTAShCzTGAOOQTnSPBBBXr1nDVVvROne+mdMLru54LW84cU5stv/3O2ATwezARu7yNm3Mj9Lvp5HDR9DriwWD5fMvvjKE5tUPP/xgBQ29azDbGmlEYLydeprYgKqG66lNG/6eUkNo5CB9EG1/+l7+Mzo6koHLmbPmUOPGjQkadHiu2JgAZAMLByDb6DGP8qZ51z9/8bP2SG08VGVVlf/ApEhOSWENpvr1Bdtj3py5rPmUn5sru6YLWRCnX8H2eHfLFCWXz/OqK9twtdcTap5EW7YKlovuo4z1RwWDYFV5jw72MQcCsukgtgIj1BpEANcCZIuIiuJ00WCQLRDMwK/BUBQBcDdrsimQze/yc9Vmpck2c+MmygkPo0ivj86NiT6uCh/w+NO2h28tXkwPDL9PgA7/ncxsnyDQQAaRQCswyxP4aMpLL9HEZyfwMKvfsDGD50gzV1U84b86d+lWxWHoo62ffCKKsPTpQ6mpNY05QIFscBFPPfmMAbLZrQFCrSvB+EWhGfhyNPgKMHbr1K1vvKv4izpeB1/4Mz9xtelrO3bg+8Vng4YOoXvuvV8cL+9aaacF5CcMQRzxOxXbt9ltm4pMyPMhNRNBmJkzpjFwYjCs5Hrg9DPP4KIBedlZ3KewyCj26/3vGEgAAZUfykzPYF8GtpZutw+Wv8dBEZx3+MgH6Y4Bd5rsgX8ofw37f7hiFZ1z3rkyd85Pn3/xKVemRdE5keKPwIhopcUldNklF3MQwx0exs+2Rk2ENvkNlv1Q+tk+1uSEJivaug0f0ymnqVRl+yGF8784+QXBBPf6eC5GyjPS8iOjxP5f3f/YMaOZmaianhUHIAsBPbR77r+P5y4UrkGqNMaJLs8ZNL7kc/T7SxnEBKCoistdeFELmjZ9OqfllsV80+8OY6t/v9tp3fo1/DHYbPZVuX00YvhwDgyBbQlwFIPwu6+/ZCkC9BNMt4GDh5oAjP63C8Y17v+jtSLNucJAtf1jOCyfHhjI5qMor588fBIxrwTeUgiMCZBNpItWEmTLK+DjKwOy8bviFUy2agHZrOmiqKbGN4lIpnxcYLKlp2dyZEqBbEqTLfCSiON0YVu8DKFANp3ap48KBc5VNF1Uj5AzddDtEYKtEVEUEW0G2fTCB8cak005L6vTKWsxaYfiiknJK6pJSUBVj3QG8pll2vBRvEg9lN7IhvB2SC5/uK57SG7OucgRY4EDBdn06qJhvgBT2bRYDqXJZhfZMvQZZISWPKzJBpANi11rZEqBbNku4nTRYdPnUGZkhMFkO55ANiXUizn6li6d6amnnzbAIvj/MY88wmmViDIvW/ouNWjUkEG2WdNnUEJCHEfOv/nmOx6bKz9aw+Da4CF38uIRi9CaJ5xAuTk5rL2DBsZF39tuD1QRk4VdzIPbx9pdFzRpSgUFeRSbkEjffPutsVh+deECQtU1XOO+4Q/QnQMHi8NdPhbaVgDP6jXruEBB0OLcJ/o2csQDfA6kk1wmK7BhoV377LN4bYMN55ixAUYXr1cYXvBLjSShe7ZqzSo68ywAaWJROGniBK72jKAg7BsVIzRuoOEDpoh6f/An0jVnTJvOG42Zs2fxxiKo+fz07NNP09QZQpMJ2jrQcFPnefP1N2jkqBEcxYWdZ82cI0TC1Zyuikz5vZwm+tbrb5gW90jDQrNq6IIJB1YdQDawaHBNpEUA0ALI9s13PzB4OurB4Ry5nzVnHuuTbN7yMadFoUH/rtkFzfnv6O+KFSto8KCBIi05KZFTWjFmwESD9pNqqTVr8IYV6T2KIRjKAQ66cwCfFw3g3Q033CyupzQDj4F1SzDINpV2xcZXgMmmWU2me7Kf1bQtwfzNzMiiCICrGshmXU/omswqKA+2cU6+1GRzQDbD2NY5EgVQoBWJ1rx5c2aAQlPSrtnNrwB8UNBFVGMUTbGEUSX51VdfpeYXiarFquCZ2rwW5hcQtCpTUpOobj0UHQlosoV6p8SJ/MwEenzcWPb/iskWtO+wnEQFw3bt3MnBi/eWvWMwXcFSA5MPviTUvSsdadV/FOYBS1oUBRAMJWidKftV17pXBVJwXTBiH7j/XoN5heuefOrpHCwYM/oh7geKV4CZ9Mwzz7D9VUPQB4w8+H1bEMXnp++++466de/CzGak4IMxFdBCE2dSQZFF8+byfLTyw4/o7HPPMc1n8J3z58/larTh4Uq830eLFi5kjVW0a667gbXeDJBRFvsxnqPPz0L8zz37NP8egN+AgQMD6wDIeWip+hs3rKPHxj7KPluMNzcDUtARNFKgFfiJOW7FhwxWArhDMYtTTz6FQeJTatXigM2KFYKZvfWzLwxtM31sMAOe1wkyGMcTsXjqeK/GjX2E51nVbrjpFnriqSdFkCZEsz4XPAcUlkNBPjQEA99a/Lah9W7+vY/mzp1Lj40bx88I94Zx3at7Dw5EQrsVVc9PPvUUeXUfvffuu3T3UJF+XadeAz6mrABSyI4fAV9UHWS7kE4gvwGyKT+h8CGcV4BsGUEgmz2GZGb+5gFkw7oiLlboselSBzZ2U/cBkA2abKlp9kw2u3kQ7yOyJLNycszpogDZrJEs02AGdc7vogxUd0hOJo9HT90M/FKhkLhIICLmpuzcPHamcTGgnIvfc70IG40sgGTqpQ+AbBAPFEKc4ljRrJN7QAhPVkXSQLZct5v+lOmikAT1uz2cLvpgty7UMvHYri4aBLJpiJkdyCYclaweGwJkE+eUiPIxsFg9FD6quib9yvb1cF23sv10fn90W6CyIJtKF43ylVDHRg0pALL5uEy3yytHrlumm1mYbNBK0EVMg+jjVpDN5ab9+9IpITE+BMjmpiKPhxTIdte0mZQVFW0C2epFRRBUhlD4APPdscr+xOKCS877/JSYksybl7POPpcH6D9//8lpi/v37OVF/meff8kMqmeefpIFsnX6PL7/aNUa3jRg8wDNmPNq12aQBc/LBLL168/nV5vB1R99xBpASN8AIx3MLmjArf1oFV+3TZsradbs2cY8lJG+j1pd1JJBK0SqAe7g/NDiQeQZx0Av7s3FS2xftN07d3FaUGb6PgIbYdVHa4zniwppqBqGMf7AgyNMmw0epX4/7fl3F1epLMovootRLXShSOfhedLnpy6dbubF/5lnn8sgmnUxreZp1TmMbYB7KsXG1Gk/0c6//uLn8O++f1kQ/MuvvhHrI5eLpkx+iQXQ0QBMobIpqk9zV+WLAsCtRYsWHFBDxVFsfvl46G6BKCKjl0MGDeTPcW83d+5EzVu05MUu0kU/3SIYYqpBHw6aM0gzvveeYbxGu/qa65jJoINsADObNhMV+3DfYG6sXP4+P5+Fr7xMEbKq2yOjRzOYq+5L6dFhDD377HOszROqbVi/ljWB0MCMuO3WfgzysXC8W4r8hzz66PiiSiAb9iCyuAHbNRTIRh7BZKsEyMbPUwZCQoFsgeqixx+TzTqqAKIjTVsBEwDaoNHVpFlT2wFoB874vCWE6slIlYe/QKADIEt0bDz7G1X8TZSFEzlDuF73rt04fXzX7n+4Cu+TTz5jm4MVdE0JsiFdFA3VRe0KH6jgg2Lf/fzzjzRv7lxOsURauJo78U4CiNGZTmW9fegPwEGAXagiiYagyWuvvcbBGyMtU56kImll+vWs62X937ArGLIoSIC9MPxWzx69mRnW+lJRCbVH71706LhxfMrPP/uM2UvoJ2tu3i4CScrv6Sy9VR+u5N/m5mXzfAc7wc9ZC9khaAKtNaSLKiabFWQT96OBDX4/5WRn8nPOgK4p+bnacr369U1BB9Ne0efnIjtXt2/L9xXQIg2AWt7SUmZhQQ7i6y8/N1iYCJRAq69du3bB85wytjUTQGrw4uuJEybQlCmTuZ+Yr5s1a2YaEgL4ZNVwcpNg3vlKvaxNBzb95s2bOTiEfiOA9cijYyvN6ARwPfz+B7jABq4HNh3G2Em1Tgla94l3xM+FGS67VKwTUJwB7xez7f1+uunGW1hmA8BgZkYGzZw1ne0Gxh/uc+GCl1krTwckj45ZSPTyYIJsIHntS8/kdUdEmNuQDqsYyFbIum0JUq6soiBbSamf578DAdlioqIZ63JllZQKaTRZktmq5IV/4yYz9qezYwlHRTGjSoOZzmsI1knPhmNzc/N4UCLKqeC3UGWT+eWRTqi41EvpmelUIzWNPBqQY3es6j+Oxd5MlB6P5spVPg8RpDtR+GD0/AX0K+5TgmzHRrqotVCFGPSBySVUIQH5coC1xvYNrkpqG3HRnHd1OIEgENByUluQ0HyDB9SN8q5f3skrDWJV+oDyeuB871jg8FugMiDbgk2bCemiuiabDrJBAFUxzQxhU6R1uogKi0sIGhkA2cQ8ZKGXa0xsffIHM2NfejolJSQwsyagyYZfiZlJgGyi8MGwGTMpMyKSr5lcVEQTevei+lFRBJn/YxVk04Geu4cNpXffXca2QZAMkXU0bNCw0EeDZs9LUgBYpYuCjQBNMdUG3TmEI9Hvv/8us5AASCFNCABIgwYNeO5hJpsE2dRxKt2Pn6G2IMfvEY1e8tZSqlOvrmkzAfbXU08/waeAjqt+P+6wCGaqNTq/oUzzxC/EuX/b8SsN6N9fVEEj4jST1m0uM+7ho1WraGB/UfXrxZemUoeOKqU1UIAH1cNQJQ6pzdggARzD5uqUWicziPXwqAf5Xvv1H0AjHxpV5gur3++XX37O9g/zeBikxAYP7A0wQQBeQooDm7NBg0WqKRb77dq2pV+3iQqDhuaWBXS+qHlLegVMi6BdaGC9gOesCh+AafjQ6IcDm+PuPXgzAyBTbYKwoQeghwbBci5s4XMx8yUszM0gF/qjM9nwW4yHZW8t5jE26YUXmQm5e+ffzMSADg42LAtffpULL3z62Sf8roKhAWYJ68tZWBXKuGNGP0ILF80XfkIyNTA+UYURG3IwTmoa6VKH34dWtgfVArJpFw0Ex/FiCJANLMXIKK0ac4hOBpgHZaeLHm8gm/4u262n8X5DWw3BAdXAXAVrBoAwQO2rjRT6gPHxbmJMK6Dmh++/ZSYvgDV8NnTIMLrnvnsNH6gHhIYNG0YnnliT9cKys7I4pQ/VhOs3aBDkD6zXwT0smCc02dCeeBopqSh8ELx/wPeLF79Bc+fMYbBBb2AvPT5+PLWShWGsw0ppdULOQTXoqk2ZOpn1y9AP/HfGmWdzGvxJJ6JGodj4aDyCoNFqv6ep+JsHIAfzBAIc0VGCjfzXn3/S5Zddwn/v3rM3jQPIJvex8NlgpEHcHs24vgSVfvjxOxb6h5YXGphrs2bNEoCLDYEBdgHItmjefBPIpnyc9XmpawKUVAUcAH5NeWmalFqQ2rfSzqbpwOfnIgGYcwBOsDTECSfxWH107CPMFIaP0FM923XoyNW/ATDZNZ1RqWxhfV5gYT84cjjbCkU/hLyD/fiCPVA9GqwwBP4CzU2XXHIJPfrYY3Tq6adVOCD6zddfMoMPc4uyHeaLefMXmpiWdqASfv/I6IeYkQqbsJ4cedgWXB18/Xp6f/m79MmmzUYVWhCYUOAHrMyjlcXGdlKG19Zq+AxFeLIRnCWiqatX04d//EX5YWEUX1JM7evVI1H4oOx0UQGyZVByMjTZAiQvnWil+qCPX1w/L6+Q+xYv5cqqC2Szjm01/4FkhpoAkWERFBMdJUC2XTk5JkKTX77YakgjcQcvRk5ONlcYC5OrMgV26TntvJDRADZ0pEBOHtGRUdwvK9CGYcify+NwvAD2cM0cSoyPF8JzIfygEE8Wt4Dj0H9swiLDozgiWuryU35EOKEA9RgHZLOxojnioZy1aUIwHVU2aBfiMYX8uDyQywHZKmtR5/eOBQ69BSoLsr3z08+UHxbBhQ/AZLutWTMufBDu81E4QDYGSaDLIQofqCBQYWkp+3eIoKo5QQFt7LMsGiuYOzB/IX2B00Xj4ykyPFxoDIElp1W7KvGEUSa56A8iGjpjJmVJRk1iURFNtIBsQn2osnHyQ/9cKnpFY8ErF0mFBXkMaiDFRQer1PwAfSwUOFACwq+9+jJvfgCcjRylg0gqDcnPjIUzzziDq6ph4c6gFIJfo0fTbX1vN7qKNKj69eoYYJ66JvoBthM2k/UbNLK9teefn0gvTZ5saLqAmZWclkrPPD2B2ViQw+B1CsbD/v00d/YcBtVwTbQhQ4Yw6INVMrRtIDT+7bff0m/bUb+R6COkm54pKm6qhqBer57dGUxre1V7mjZtGs2ZN5fFlAEA8WbY7Wdwd8WHqxhEqmi77bY+Il0F74S21lHHA6wcLat+Kq2idu2upF+3/co6WfxOKMYSvx/is8qCbLfe1k9WFxVXRsU0pONgHHTp2jVocw7hdKQLdbqlC23auJH+/vtP3qRh4/HGm29SM8lkw6YQ50HaHBguACnR9DRV1rcbPZbf7enTp7LA99Bhd9Pddw0r14wvL1rAaVHQY1RAGw4CeI+qo0lJ4KYenQ0gG/SFoXcGHcm7p5SfLioKiClek/mxlQ2yBYtG61YrC2QrcHu4AuqKbdtp+saNlMeabETnxkQeV5ps9qPMRz/9+CNvtOE/9PUuxiuCDyg8YycDA8F4pEID7P51h6iojPepdevWnH4JWQS79TXSrbt06SSrVhLdfNNNNHjQUPaPQUwrxTDSGFiVAdlWfvgBC8/DD6OBGY0CCj169hTVgUPu7Mz7DFTFbNu2LWXnBAodgJn17ISJzOTVgfayQDb2h9Wpp+oPgGywf7cevejRx8aVD+r4/ByEadvuSoPZBy2vFydP4TkuVMOaCJpsCxcs4GugsMG5555rkhvAsdbx8uori9gPYswAQDrl1NPF3OD3ivWVZIRhvtPB2weHj2CNOfQTTO/omDj+Xk/Hx7+bNGrM+mktLxZgY8j+yy/MynhmP4QgUtcuApQcNHgwB5Gs4yTwDH28fnhZAltYzqFwxv33DWdt08oAV2DuXXdtR9ZwU/6sc+fObG9VnVqNH7XOtK4BS4oL+V3molFEVLdeA2bgn3XGmbzOeHy8YDnifahx4gk8rzGIblcl+yialg4MZCOK9PkojH1EsCabGWTzGPqgFQHZcnILeLzGxcZUIl3UTSWl3jKZbNZHUybItjM7W9hHjhpsR/QGkA0DOicvl9M3kMqjL7rt0HYcD5AMrbC4mBeH4Z4wji4beZ/qIn5xfix7VTfQA8GCy6X42NgQIJt8GFK4mgE2Tjd1UV5BAUWFRxFBJM/totwwD+2LjqVxCwNMttS8vGOquqj1oZuQU1NVjVBwpThDuUSrcn9wgJ7Bcv5QlzMWD+oHlXRSlQb3DvC2DtfhB/txHa77cq57ZFmgMiDbvI0fc3VRgGxIF726cUO6tUlTQuwzwuenMKRjclqToFeDraPS2ApLSzj4giI8LjnH6B5NX5qrv4upzWWAbCivjSY28uL/+E2x28OsZwbZZs6irEih35FUCJCtD9WPijCYbMcayKYWj9b5HKkwYEf8u2s3z+MocoBNQKhItZ6mos5pHan9+/enNatXyXnfw4ynK6660vQzCGKjmif+BPgCFj02E0jbCNVXdQIcg4U6wK9aJ51AF7VsSVFRMUHrFmweevboRtu2beMN6f0PPED9+w8wGGFtrxJVwRQ4A3Dso9WrbZnfGP/QImvcsBFHvGfPncMRdhWMRArr+CefoI4dO9q+uFbNJPUjLNDxn98rNj9IfURkHamet3TuRHXqgs1n3qRgI1VaqlZR4kw6wIR/434BOJfXAEzj3sBoilHRYO2gwDwq129yHWlkHLj91PzCCw2WAbSiNm76WOjHaf3+6quvGDzbunWLAFf9fs5+uOmmm7sNYGYAACAASURBVGjUQw/JDbl4a7//8QeqV0fet14NPUTVMYyfNR+tZjDix5++p7/+/puKikoYZDuaW7kgW68eVB8aUOn7CNVFI+Dp5EbGusnV7SCKzXgoPQtMtiiKjow0Ldut2jZmEJeCCh8AZAMQCJBthgOymYeclib32RefMwCCVDWkx8N/PTrucerVq1fwulwed3XH9vTzz6ISMd7PAQMHMagFQN8OTMJnr7zyCgv3A7zY9ssOlgNA2l9cgvAHdnO5Pi+gQMG4sY/yb6Fz1RUgu2oWUA4fg/WVl5PLepYQgY+GHwHjrAywCz5ABRXUtcEiQ1ABvgOMWYA+ZbXqBNPKOtdff/xJl156KftYsHXHPf6YZEsHgnAmho123wsXzmfmW8+evenuu+8WgKFN0/fcDLLNX8C/WrHyQwGyyWPKCvshkISAhg7i6fvEUH2068/vv/7G4BAA3V59elPLFhdVGiiyHZ8otrNvH114gQAaO1x9jSikIBv6a63sjqDdFW1asy5fn1v7cp9UC4VPBN2TNMTbS9/mAkXNmjRlcBvntEvxNSrThxiAWFsgvZjlCeQ7hXno0ktb8fi9+cZb6IabbuQ5LlQfbcdcRR50mW/FwfmyOkA2ZLAEZabIwpsBJlsAZCvvTtAnHWTD74MKpcmgnjG+5EsAkA3zn7XwgRXY0/vAY1Mx2cLD9eqi5nRRY3BKqwH+Qpl4LLYEXS9A37WmbupVP3hguVyUnZ3DgygBJVRD5InanafIK5BEbKas6aLiOoHtlFpAKiabKHwQzYUPuPiCi1iT7RGNyQaQ7aGe3alFfJzY3HGKybHTjKikocVgoFFlT0zlOeuD/ZJXEWSzqwQU6kYrAhKXB8IdLSPlYD+uo8UOTj8PrgUqA7LNXreePtjxq8Fka1P7XOrZpCklIjjiJwoHzb5UgArs6bXVH1eLzsvj4EtZ4QJ8Z4SLGIB3MTiHQJGqVcqTrkwjw1xV7HZTblgY/eVy0ahXXqWsiChOkwDIhsIH0GRDkmo01yLV68QdXNserrObnqnN5sm+X8HMaGVntdhcvHgxvf/eOwycNDm/GQtHh4rkhvLDAR8uBofCWoL9nUVOQQKzamxlZuynSZMmUa/evVn/LVCN20eTX3yR9X8AbIFl0Lt3b6pdp4687RCjT9oJ8xEi4qg4ig1jrVNO5vOEaqFANox1gIYel5vHLsBG7rumlyoWj+aGbuBnoTZd1TW/VQRkgwg42DoAAbBpYqBRPjBr/1DUAvcbER7ONndbbCYqWAZErtVztJvnTOOXV8CQI7GAgUexpmzodFGitMICGtWzpwlkQ/CCGbwyxT7k+sjFika8/o6JiRbVmDWJGB5vjKypiqKBM4mU/mLKy8unpJRk9sGFbjeDbB8GgWyoLtqJwKkBpwlr8GOHG6yGqWCyhn7xA+QCHQhH2ndxURG53GGCkWZdl0s/s3TZEk5PR4o+QI/EEMxM9S6o9xXMJgitp6XWJKSPQterog2Bl13/7GQg6bT/nM7p3EbT/J+6b4A7URFSgF/ZQjOJtW9mO5hth4AICqOU5Uvt7qM6ATfr+ZE++eP3QmQ/rWYNBlYUGKRWCaFHgI+ZYmlp5vRKq3/W/w0GXPq+/Wz/uvXricI52vhQAGVZz9OwuXVcVXQQ+PyiaE+0yFA7kKY/G74Pv5+WL3+PzvjPfzgdGAEe1ULtZ4oK81keysiVKwPALQ+8QmANzDN9ng2+PxGgrUjTr1dcXCiLLwQXGqnQGD1CN3RVBdn6tmjOGSxgsllBNnFON8uVCZANcmViZS8Y2dLHynlDBe0Cf7opK0/IlcUrJhvPbFrTQDaFX3HAXTLZyq8uGkhPx3W9LjezRaMiInh9y/OtufBBYNAoSjmQuRKvlystKE02K9pofQHEv0WaT1ZOLjtEvfCBtv3hX5rzaMVxRSWlHMlJS0sVIobyKXKQzTSyA4mtItUUObHQZIvi8uMCZHOzJtuYeQsISiXIm61RUEDHhiZbRV5z5zeOBRwLOBY4eBawLtp4Q8tpeYIbjaktl4jT9ud/vIk12RSTrUOjBtSnaTOq6fdShFfQxkUhnUD6p+o50kURIYSMQGC20hc8sqiOpkElKiUi4JPNG33WZONZJMBkw/eFbg/lhXs4IDNs+kzKiY7htLKkokJ6rndvqisLHxwvINvBGy3OmR0LOBY4UAvoIBtq+t390hTaHRdHPreHkgvy6f5OnahubDSFZWZQanQcoWozVs960Jp9rFFpVgBCahuSV5DP4IgCNHTtJQ5bsP6VWL2rc0CeBYL+xUWlFB0nNsfFERG0PzycVvz4I83/ZDPlesJlumg0Teza+ZgG2Q70GTvHOxZwLOBY4Ei3wIGAbExy8no5yKKaLkcm8KdMgT+5PRzhCRCzfCY5GSUrg4I+jD9JkC3BYOErLMkMkOrAPkJHJV4fB5msIJsV4xTsNVFASOBPLsrKyabIcAGyYZ/hyi4plMeJi4pIoZhmFf0Nk+Z+CbJFyAiqAsbs8mKFocRFc7IFyBYrS9YHA2wi0uz2u6VIr+hHcUkpZWRnUc20VCMH126gGZFNyVsAKJiRlcUAG24SZ89zuzkFyAHZjvRX1emfYwHHAkejBQ4EZIMm261Nm3JEK8LvZ002kdYkmkmTrbiEBd+TExMkQ8A6aUoZAV3o3e0iv89N+zMzmJ4fFRFuaIOCuSQ0SdxU6HZRjkvoG901A+miKHFAlFhcSBN7OSDb0TgunT47FjhWLWDPZIvlaHpaQSEN796V6sXFUFhGOqXGxDPIxuxGyeY0/KsUkQ+wesUaPDc/jzcLYFLJFX3AGbObRQglECLHHODzuKi4tJRKCksMkK0wLIxBtlW//EJzN39MBRFRFFHqp3Njjn0m27E69pz7cizgWMCxgDGHBCYTg7mLtXN5hQ/6cOEDP0WWmkE2dTpMM6U+H2WkZzFjlhXAmKomAkKC4WmWOBPHChmYnLw8Ireb4qNjjDU/vmUwTi/SoDG9gH6hUnNGFjIpU8ljqJwJQE8dr/Ym+vVE9mY2RYRHUXQUGOB+VBct5t2MTr1TmxpxEjdHpvYzkphEVpAt1DAD+GUF2axaDnbHKoogQDZmstUAyGbOpVV0QOvxChRMz8ykqKhoprKaQLb582g7g3kOk81xD44FHAs4FqguC1QVZEPhg2saN6J+TZvSCbLwgU4b57kJO0OfAMMKi4optyCfUpOTZDTLQv+23BBXJ0VgyO9h8fO4RK3wgfytmqsKXW7KdbuM6qIZSMNwEXHhg159HCZbdQ0W5zyOBRwLHLAFgkG26bQ7JpaD1SmFhTSqZy+qHxtJlLGfaiWmclEZwQIIbErsUpSw5lfporHRUZyOJppg/oqUU2wfvEQuTyCtX7KWC4uLqCCvgNNFcX5Ubd4j00Wnb9hABZERDsh2wE/fOYFjAccCjgWODAuUx2Tbieqia9ZwddE8ZDYWF1Hb+vXoloYNKKW4mCKKS0VwXa3JNXY11u+ZGdmUlJTEEgXAgxTQFpiVxD4hMLOJ/UJRiZe1HSPAgEOeo9vN8h2itrzAvRim09Mp3S5C1VeAZQkJcYL5zUH/QP9UAVBcA/UHPAD18HdcE2nUYYIBzrxwO5BNXB3iswDKAiBbSkoyhbsCTLeyHq9imGXLdFEw2SoOsoHJ5gsC2QIVjOy1G3SQLTo6hlBSHi1HMdkkyOZ3eygtP99JFz0y3k+nF44FHAsc5RaoKsiGwgdgsgFkq+H3UyQmLE0AVZlF0bGtIFuQkKnFjmpaxDQIkC0xKYHTRcnnJbfUh1GBnSIPmGxuZrINmzGT0iMieOIGyAZNNqSLQn0G/LbjQZPtKB+STvcdCxzTFggufKBANhelsCabBWTze43ABK/v0STjVw+y88cuN6VnZpEC2aw6bvCdqhgNAhkul9AbxKajoKiICgoKeVPkd/mpyO2hvU510WN6LDo351jAscDxa4HyQLZ/ALKtXs0gW35YGMWXFDPIdmtzockW7SNy+7yGARXWgw+gyQYmW2JSvFy7+ygMBS81SC2g0StDQX4Xg17Z+aK6KJhsivHGUjF+oZbIRZYs2s+sp+v1M/6UlJTAIJuu44w+uW2qLovglJ+yc3MpMjzc0KFkTbZQQ0OBViontiyQLajqgsxRPRCQLZAuSuSR0TcYTmey6Tmyqr/IpY20AdlGz59Hv6JfDsh2/HoD584dCzgWqHYLVBVkiygtomvPb0x9JZMtwudlX68Lm6rNICa//OIiThdNhQB8BRjOgcnNQ/v276eExHiR/lQBkA1MNjQFsjWQmmwA2fjaR7FoerUPAOeEjgUcCxxSC9hVF90dE08+VwBkqxcbSS7FZJMgm9JbRmcDQQopF6MF1zMzsig6RjDZmL2m3Z1dlTXFGkbl1jwJskF9psDlov3kog+2bafpTnXRQzpGnIs5FnAs4FjgYFugKiBb+3r16FaZLhrj87MWMzdknvj8IhXU7eJ00f370ykFRTA9bqnRL8heKn1TzUdWjbTsXFn4ICZWSzH1kps8pmrzAXQPLDYypYtynSnNgEIPLjhFVYBsxOAc5swYLsRBovBBRUG21NQUEjS54BQdO5AN5wWqx5psqkKIiqCFuKgyUkmxT9Nkq16QzUkXPdivnHN+xwKOBY4nC1QVZFPpolaQTRfZDgWyuRH9kpOdNfiibK+DbGCyxSfGc3UnlxY1C8Vkc0C242kEO/fqWODoskBFQLZAumgyRWATA6BNY/BWFGRzyyC3qfiBy0VemULDGyJo5HC6TABkU0w2VBd1QLaja3w5vXUs4FjAsUBFLFBVkE1VF41GsTMvQLOAprIC0ALVRZMo3OMKqizKQBbr+ou0T7We56KXOXnkd7tIFT5A1Wbeq8ibCmj6B+7SrrpogMkt4DY1bxokL6kPp2oCREdGck0AxspCpYsGFz7IpMMJsuGmdAqh3YMvN13UqS5akffF+Y1jAccCjgUqZYEDAdmQLnp7s2acLhpOPtYOgq8X/l5FjEDydksmWwGlJQlNNh1k0zusR47EBjCM00UVk01tGnGMDrJlu9xCk236LMqQk6TOZEsiohiHyVapseH82LGAY4Hqt4AdyLYrNp58breQQ5Hpoq7MdDoxPpEiTczfQMEx9Exp0hjp9S43gckWGRNF0ZHhmj8O3IdekU0/rrCwkPILi4x00QK3hwCyfbh9B0GTLS88jDXZzouNoue6dHGqi1b/0HDO6FjAsYBjgUNmgaqCbP1aiHTRSK9PMNk0EpZalweBbACu/G6t8IHUaDPNY6ImAEA2VEuIVyQvG4KYmWUmjisu9Zqqi1rlEqzyCmQEmVB4M5uiI0V1UWaAlweyYRtT6hOFDwTIJrqkU8fx71DpojlKk+0AmWxVAdlA2WNDu930JxGNdkC2Q/bSORdyLOBY4PixwIGAbCh8oJhsYX5vGSAb0kVLqaCggFITE1knweUXOg4m4VJpdtPk6Qqjffv2McgGTTYoOqgWCmTLRHVRl8+ULgqQjTXZnHTR42dwO3fqWOAItABANuSUQO8MOpL3TJ1G/0THkt8jNYd79KT6cVHkTt9PtZKSeRNjXkcjmCEi88wAkBsF/BuqkxkZGRQVGx0Esungmm4WFeSG8LNKFwWTTYFsK7ZtpxkbN1JuWDhF+ZzqokfgkHK65FjAsYBjgUpboCogW7u6den2i1rQieSjSC8FgWxiHnKzJtu+9IxA4U0uflA+yIbjc2S6aFxsjADlfKW2Mi+B3YCYD0tKvZSelUE1UlP59+WBbNAohVyCYLJZQLZAuqhdjqkQRhUgWxbnxKK6qKDbKWaZ6JQVZNMLH6CiA98ki6lZKxup25OaEFI8FemimTnZVCM1JUgPQr+e3y1zd2WBVtwkNNmiYmI5LQggW54E2R6et4C2wRBuD9UoKHAKH1T6VXIOcCzgWMCxQLAFKgOyLdi0md756WfKD4sgpItCk+22Jk24uig02cJ82Dr6WFgbvlppcOLPwiIBsiUnJZrnE7lZtAp6K/q5tfCBHZOtJMxDmUQGk80B2ZyR7ljAscCRagE7JtvOmDgG2VLz8ujh3n2ofkwEUfp+OikxicIRGNDW4CawTPpP3V8GQDahyYaNhBKYDkrnV0AduYmri+YXUkKyKHxQ4IYmm5tWbPuFpm/cRHnhqC7qpdpxsTSh8y3HNZPNrrqrEfyRFfbKG39lnSPUsRU9pqK/s7vOgRxb3j0fzd+rd+hI0HS1rS5cwXF3sJ+BM34OtoWr7/xVAdmgySaYbMEgWyD10wZks6SH2t6FrAkAkA0tPi623MKbelC+xOtjHCktLU2kfDILPHRT/YUUWUZWFiFdNDoySuxjzJpsokS3KtVt6KN5/RzVAsgW5pYlvMu4oJ4Tm5WTy8yBOKbOmUE2Riq1FzpAOUfpVR+XUAXIpm4Svy/rRq3ponZMNoBs5AlzqotW3/vlnMmxgGOB49wClQHZ5n+8id79+RcDZAOT7bamTZk2DpANpbxF5R9EncwgW0FhCSEdqTyQze1zk8+NWj+iKZANTLbI8AjWJuL5RItAFbs9lO0SINtd02ZSdnQM+cjLTLaJ2LBGRZDDZDuwge4snA/Mfs7RjgWUBawg27CXptDuuAQjXRTVRRvERjLIBiabqNpsBtqUD/RLKjBANvhcZO4okA3raM5gQYBartet2mz4XOjhVAxkQ3rQuTHR9FyXTscNyHa4fN+BXvdAj3feWMcCB9MCJgzhCAEID+b9HonnPjQgWzJFuAU+pWuwlQeyYY1vR/KyO05hXqWl1QiyZZWUagCeGWRDJ7wu4uoO6enplJaSSmFul6DbqUoQRk81hhojYUItB4UPFMiG9B6xcQL9TlUzst6qqBgBkC0rJ5vSUlJsKjsEmweLBxzndbkYgYyOjqaIqEjw7SjXTZwuOnb+QoPJxpoV3bvSRQnxVBObOyISRcid5ljAsYBjAccClbFAZUA2K5NNTxeN8EGbwWsKpliZbADZkhITBEgmCx/YVbvD9zrItjd9PyUlxFNEmCdwfhnxAqxX7HGbQLasqGgjXdQB2SozGpzfOhZwLHCwLWAF2ZAuCiYbNNlS8vLooV69qSFXF01nJpvHB38p5V6kY0QQgdfzcnNqBMjJZQLZUPHZYLGZqioHNDOFvxUgm54uWqhpsk1dv57yIyJZg+d4A9kOxnhwALCDYdVDd07n+VWPrR07Vo8dq3qW6gDZEARSVTv1wgSBdFEzyKb3VV3fWtBATxfV9wvW36tzIciEOQwgW7pksgGpUtW1g68jjlQ1DLwuN2XJdFGDyZZeLKqLAgBT1Rz0zqOcaYm3lLKzcik5ORkacjIxU55cTrgC5FIgnTAV66Hl5snqokgXFbQ7nozZoLJcK9+E/BxAmd/PwB5KoQJkE/0zNwWqqU/Vv4FxZmRlUkyUBNncbsohor+gyTZ/Af1GLgKsWLOwkB7s1oVaJiY4IFtV3yznOMcCjgUcC2iMZH2y5WpzrBskYk+5RPQ3ES3cvIWW/fiTwWS7unFD6te0GaeLRvp8zLhQ6Zw6hRuzQH5xMaeLpqh0URshU2PClH/BPOQjjyh8kAAmm8egf2NC5XnP76Iij5tyJJOtrMIHjiZb+UO+MmlQoX7rLJzLt7Pzi+PXAqEKHyDQXKOwkEb26BkA2RJSCECZFWRT6aGhQLbouBiWXcGxegukjuqFaeBG3RRSk+2XbTR940YNZIt0Ch9Yhm91+bzyzlPe98fvW3V47tyHYk/M0jl8zQiUHoFssIqO1yMpFffwPclDf+UDAdlOIB9FeYnX/XYgm6oJAPxJZ7LpdxkKZMvKy+MgklFdVAblQ4JsErcqKvEyWJaWlsp0MZUuWj7I5mGSV0yUqC7KmNf2f/fwcdC/UU0XkQauh06mZ2ZTSmJSSOYAMwkk0mVUKkKVhqJSITSNNFMXNk8B01hfHJf0MQKgc1FmdjYlJSSIKnLm3ZZpFKGMOLgJKNWKTVNuQT7FREZxVQn0JScinPZFRdMTr7xKO7iChYs12Ub16EYt4uMckO3Qv5POFR0LOBY4hixQGSabShcV2jxF1PH8xtSvSVP2wwDZwhBU0eYjPfhTUBQA2ZT5VIAmlDkVw3nvnv2UlJxA4R4PeRQbw+8yRL+LwzwckPkD6aIzZlFmRCTPWdbqog7IZm/pii6Ej6Fh79yKY4HDZoGyQLY0rG9ldVEPmGwmkM1nYa5h6a4yS0SgHMxepIvqIJuK1vN+Qd61dVmug2yJiYnk8rgo3+WmdCL6YNt2Btng98FkOyc6giZ27XpcpIseat94OAIXh/oeD9uLVw0XLgtUO1x2PFzXrYo5KxPEq8r5nWMqZ4HqAtn0zBQlP1ARkC2otzJDJTM3l0leqC5qJ1dmHIf5j1lsghwmQLYsqpkmSF5CZkH8JuQ+Q8rSpGdlUmx0FEFmgUG2zBKvEGrAmS30MAWWFZeWUGZGNqWkJpHH5RZMNr+LAIpxgMtyvA7SZWXnUnh4OEVHRWnsBETU0OHAdfFvn19Q13HK4tJSys3N5TLgBshm7acG6gmRbAGyQcsNKGJYZAQBgMsND6N/iGjMgkX0Ky5J5BQ+qNw75PzasYBjAccCoScYU7oRU9s4mGHHZJuzfgMt375DbraKqW39etT3wuaUUlhEkaguiqCKBNl0gA3zQklJKWE+UiW5lXiwzoRWkyL+FCw2ocmWlZtDcTFRPOm6FJNabhfxuxKPh/LCw1la4O4ZsyhHarIlFRbRc737UANHk63Sb8DRtHCv9M05BzgWOIwW0EE26EgOmzKVdsXGs2SKDrK5MjJF4QMf8kWx3A+WhVG3IdbfYl2+PzODYmKiebOAaspKq9n6J+u4yU0NfqUCIYnJULA0VxedvmEDFURGCZAtMpye63Z8gGyHcZg4l3YscMRawFkfHLGPplIdqyrI1pcLH8jguqx+jQvrhQ8UyJaSkkzhzMQSmmxltqqAbLxf0OTKsjINkI1JXhUB2RBQyswyg2xCky30pIsJV2iyZVBqqtRkC5qkLQUTpAVMmmyR0QZVPdRkjc/FpspNRSWlDJalpgpNNrGJsvZTRt00fJDTRTOwOIihyOgoKvH7KM/tMdJFAbKhAoRTXbS8Uep871jAsYBjgYpZoDJMtrkbNtL727YzyBblK6G2detQvwtbUHJhIYV7S8nNKaPiulaQrbTUyyAbCunozQqyqe/QLwWy5eTkUGxcNKdlAGQDmw3SBOI6LiokYpDtb7ebRsxfyEw2zPb2IBu0SStmG+dXFbOAs+CumJ2cXzkWgAVCMdmgyZZcAM3hHlQvLprCMrOpRmwMp3xCFoZBNhkkt2rEMHtA+jWsv6FtjCA5B7ol+GYNqmPv4VaMYLAAior4v7iEBD5XoSeM9hHRh9t20KwNSBcNZ5DtvOhImtC1y3HBZDvcI7a6fWtFmHLVfc3DbcOqXN+xQVWsZn+MY8vqs2V1n+lAQDZksESzFrOWLmowq11U6vVywMcOZAuVvsmzlYsIhTcRVI+LkUw2mS5qZWLr/zZqAjCTLZVxJ5VJGfp6ar8CkA1MNhGcYkDQXF00IBStFyZQSGJaSjIz2XQksSI3qQofiG4Iup2+P+FMU12kWhY+CFQXxSQujivreuJ7FYGLkYUPiHLdbgbZHpm3gLZzqXG3ocnmFD6o7tfNOZ9jAccCx5sFKgOy6emiUaXF1PH8RnRbE1FdFGwLri4KgjWYcNqmDza1Sxfl+SSEnIDaMCL4snf/PkIKU0RYmEnjU81IrMkm00WHTp9J2bLwgQOyhR7NeO5Lly6lkpISatWqFd13333Us2dP6tixY8iD9u7dS9999x21adPGVF1cHbB48WLauXMnnXXWWaHPo543QFK3LMRk9+fx9iI693vcWECBbPuJ6DewbyWTDSBban4+Dbv5ZqoTHUNhWRmUGhVDHsByXqhTBlbfKutELxyjajLn5udzsDoQ5BZayvDLIQvNgBHs9VJJURFFRqNwDFG+201ZkVG0evuv9OoXnwfSRSPDaWL3bsclyPb+++9zMbnzzjuPLrzwQtsxy7bGsyojmINsnz/++IPq1asXdI6ffvqJ8vPz+RpxcXHV/l78+++/9Mgjj9DIkSPpP//5T7Wfv0InxMZc+X1ZwIOjX2peqNBJDs6Pfv/9d8Jc17hxY9Y1RMOz+vLLL/nvLVu2pBNOOIF/U6NGjap1Qm2eq3Y0rVmzhhB8BIEG8/fhaNDYXb9+PTVp0oTtoLIT0JcNGzawzeLj4+mGG26wXS/wvl/6pXfffZcz4C699FI6+eSTy1i4aKCDEyw94MdeVZDtVslkC4Bs6EpA2x8esMTnZeJUSkqKKLzJ2qJaUTNJslI3IZIyBcgWlC4q8adQNwy5A5UxwzUBWJNNJ3mVMaQ4a8ZtFN6MZpCNdJDNXCXIStfLSM+k1DSwynB7FaDrSSMASQTIFhuNwgcs/sYXVufXu2ysmyXIhpcfwJ74vX0urAG6qSpxLqL9ksnG1UVRfMElmGyPzJ9H2/E7t4eOt+qigZdAWDyYhSFBTLkrhRaRaFKrQzI+Ag7QPF5Mz9FIxcJ1zB6sosKU+u/KzL+XF9aWjaZ+W/tl7U/Il80i/hkE7lZQHNR6nD4h6H8v1y52J7LpfHVEe6pyjlDdM85Vwf4bjlK7N6QcCr/jtCPVAtUFsoUufCAmTR1k42I9fq/wZyEMIzQWWLqU9u0TIFt4uADZRNqU+N5a+GDojJmUFRnJ13RANmFc5aPE/CEsjs969OhBX33xJb333ns0cOBA1rJYt24db9Ax0Wekp9Mvv/xCX3zxBX388cf06aefktsVRthonlv7PNOTw/luueUW+urLz+mqq66i6TNmie99fvrqq69o8kv/FbOSYjr6hUyEWk+4/WKR5PJ7+XO0U045hR4d97jovyrUVMZ4kTcmxlUIumIod/b5p5/RE088QTt3/U333nsvde7SllHDAQAAIABJREFUTRpPplDLPoV6jxVo+cT4x/gnL02ZFnITrs5h669lBwcNGsAbGBd56NtvvyV3mKihXkl3fKS6neO6X1aQ7d6XptLO2HgqdZeXLhowmwpCuPyyJIJLMn+hw5yeTnFxsRQZHmFbeEz4TvMjwLtXUFRExYVFlJCUSD6XnwpdHslk204zNE22c6Mijvl0Uf3dxPxTVAC+NFHffrfS9u3bqUuXLjRkyBBORfrzzz/p3vvulv5CrLvhzRQQWqdOHZozd77hd+Gbnnt2Ar300kt00UUX0fz58yksItzwN3cPG0bvvreMTjrpJNqwcZOtsL7duhP9GDigP/vN2/reTi1atAj4QT9RTnY2zZ07l2688Ubq1bsHX2/psndp48aN9NuvoDGYGwfLtD1BWd+3uuQyBp6uaNM6qL/GGkNbewf8vvWsbnpw1Cjq1ad3OT5CVM2Ff2RgTjXNT+vXVV+rewq9n/DRuHHjaP68ecxo2fLJp5SQkEDvvbuMhg0bxtecPn06AQjF8xs7Zhx169HdsPOmTRspfT/gc9HQPxyTmpZMzz//fKCbnJkVAJmML/xuevnllylcgntYINnNfx2vbs99ABC45O23bUoMms2nnuOkiRMoLy+Pzqtdlzp16iTAYNFRUws9zwT281gT9O7Vi49buWo1nX322cY57ho6mNcVp512Gq1bvz50/6S8yCWXXEL//PMPzZw5k6644go+z5IlS2j0mIeN7uEelIa7kpm6Y8CdNHToUP7N//73P5r84gs8R7Zs2YpuuvnmCu8+KrxP1ORQKronLWcgH9avqwKyXVW7NvW+qAUlFxVRVCmC62Itz01OLBjbCPrk5uRTXCyyUFhoTPwEBdJsioUwRCeZ1UUlxfxOiTmMy5zxcbzmtzRRZVtoNHu9XsoryGdw1yRXZoB0geN1/4YAF94LXA/7DH4lAky2Qw+yoQO6ftvBANlwjRy3h6vaPWwDsrVIiOeqdogziOXnsdnKX1QfPJBNX2iUCyZJ81uFQe02EvrG3qB7Sl0/P9IhKpHPZT2/tZ/l289+3JR3nHUCD9nn8k5UzcO2okCbFVyxgh0mkK0S0UUrMcmB2Kr5AVfz6aoTZANtXAmgBsaBmNQKZeGDZFQX5cW7PciGoIwSTuUJmTy0h5lsCRTJ6U/WoI2bijweypbVRcsG2bzk8aOQz7E9Knfv3s3gGBhlaWlpUshVVATX/davv/5K7du2o0cffZQ3ZhMnTqT//ve/9Oyzz9LHmzaw7IOV+RIfl0gPPPAA3XjzTQy24XyIPp944okmkG3a9JnCzj4/ffjhh3TnoAG2RZACCx21+AlsTrFo/3DlR2K86PsARmAl8Kb5JkTWsSFGNVr8CTtg4X755ZfbAl76XLFj23Zq27YtBxP79+9PQwbfRTt376J//vqb/vrrL2rXoT3fo7Xpm9A3XnudRj04nH/y8quvU4uWF5l+Hmou5AWdxXEOGNifVq5cyZt4PCdelJYD9FWza3BOd5AsEApk87lclFKoFz7IpJMSkshDXkN2RYk4W/0r+0re2ARAtqiICG1cSd6vqVACjlKFE4jyCwupqKiYAxp+l9BkA1ywYtsvNH3jJoPJdm5MNE3o0onAgULyP9bgx7JH7dOnD21Yt579EIIArH8nb9jvc9Fjjz1Gj0gwAMEC0XxynvNTkwua0RtvvmWMpl+376Crr76aWcQA6pDW2/SCZgy4wQ+AIbdv/x667rrr6PlJ/w353lv9iQA9BHg2g8GKq0wg27q1a9m3XXPNNTT0rsE0evRomjjpBXr44Ydp9UcrTaNd+WVxDYw2t7E5tgPeRjw4ijp06ECtL7uEz6PmDWhr6/MtwJGy5183jR4zhmBzZraouVoWvjP8viR9FBeWGD4fDD0wqU+sdZLw5bKFAgrtiAQ+Xyld1KIFnxMMrTcXL+GzbFi/lm677Tb+O+ZJsNoWLVrE/nnkQ6Po9ttv57527nQzff755wFbyvHw8OhR9MRjjwd5FH0fzV/63Qyeccoa7l2NM3mkes9gZ4CqF198MS1EP4LgdPOllA0uvKApz48A2T744IOgqE35+4fA+mvsmDG0aP4CXjus2/Cx8bxwjmF3DWGQ7fTTT6e169YJwEBbf4Cp2blzZ8M/AbguLi7mc8H/oAGgW77ifTaBKvCoPzOcctDgoXT//ffz7xEE7NqlE/8d4NuIBx+slF8y7ekk09IkJ+/3MzMLYwMsRqwPMObwDpdvt4M0mRzgaasCsrWtU4f6tLyIUouKWT4gFMjm9fsYZIuPizGBbDzMbcB7PVeyoKiQ1zwKZMO6PxTIxueDkoLbRcAfcvPzmAFsD7KxdzJZDZIzuDbGJK7n8Yjvg9JF1VHlMtnUJBCi2oIyus5k4wuWQderCsim3yXjlC4isO6iYkW6KFqO222AbNsQG5JMtoe6daVjFmQrB5QRgxMTuBVaLJuhZjDcjEWAxWsHu3/5STWVpzbuywoKBpgVajMlJhv7yVjfGAUWAPh5MDhnBgnF4ijoBSvXDLLjxgYn2M5VdbCVPa4ivw/JTNPuU59MKsv4qKpPP8RYY1W7edwdd6AgW1+ZLhohtRmsIJuif5tANh1QKGceAsjGTLakBKkxpNjYiJPBNwFkc1G2y00sIj59FmVERbEQqmKy1YuKINQaiiIvhcnI8tEPtAX8qCk67/PT66+/zqlAYqXgY2Yaqna7JBsKi1lUD4f+EhhsvEhVC2A/0axZs5jVxYfLTSW5w2j27NnUouXFFBkZzsDTpZe24kXsvHnz6JJLWwcx2Xhs+YlBtiGDBvIiqUuXbhSLKKPLRVu3bqXvv/2ao46du3Y33r21a9fSjl+30Vlnn00rJcj2/fff0ltvvUUF+fmUn5PLqSUAAcGaR2EMsPBwP6Z1hZxD7rnnHhp6l2Sa+Pw0YcIEysxKNzSoCgsLKS87h/uDpm981Hpq6rQZvHFT46Zxowa8oNMbNs0lhUX8m4hoUahD99lg+D03UbAZ7hx4B3399dfCxloanzofFvPqfmqeJMA9da6mzZrRiy++dNz5qmPlhisCsjWMjSQufKCBbKHW4DrghjAHM9niYznVzRqUsAPDGLN2uQnvQVFhMcUnKZDNRenkpg80kA1+/rzo4wtkAwPp++++4eH3+dZP2ecAADjnnHM4zQggG4IZL774Ik196UVmkM1dMJ/uHnoXrVixgkH+mXPmMWAye9YMmvbSFMrIyKL69evTnUPupDvvvJPBFfhcpIjefPPNzIS7/MorqPmFZqA+PjGBWXTWBt8ABtQjox/irwBsAOCwrnffWvwGM7DeWrKUkpORbeSjp59+mgEKHhva/oALYxBxwKYgN4/P27BxE978shwEGCkSxujZuxddf/31VFpcwuChr7TU8G2DBw+mjz/ewHaYNGkSB3HQ11NPPZWQJqgaNslRkTHsN+Hb8ZuCwjxmmORmCV+P/5TfxzjHxtjaYLeZs+bYzgWBD4PnT3wHsPGOO+5guzz55NPURc5LYGjjucA+Tz31FHXu0oUeHDGCXn/zDd7QI30TY2DwoIHs1/f9u4fnB+xnwYQbcucQTtFFw/yzefPHzNTCXAPQ7vtvvuV5FM/rB4Bs0K61Y7rJG2jW9HzK3J9O11x/nWDIaftBfV+kP38AQhe1ECnO3Xv04nFbVJjP6yvYEfNNYUExlZaWCkADzDGPh4N1Rlqs3Af5Sr3UksHIPQwYt7u6g+iZHD9z581mILJmahqNHjvGNA8ixbVB/UbUoEEDHufG85fsdnUe2Fmlwm7auJ7XNLDX22+/bfQnLj6R7Yu+btmyhXr2EAz0+x8YQYMGDbKdMuz2UW+88Rr98/ffhEAdxhfGG9YV6s+s9Az+XO0/8d6rBqZ5XEK87bWO9A+rArK1q1uXbr+oBZOckMEiNNnQAISJfTj8g6oJoKeLhrJHgFktRkR2rsikROomNJiDg+uBM6l6ACpd1L4mQPCVjb2PTBfNyMqimChRXZQzZqyabOoUOshW4i2lzIwsmS4qDKE020KVNNVBNkRYYqKixXEHFWQTjAUsLB2QTT7JkKFBSZOuBMgWGF4M95pGG1L67DecoUG7yjoOHswGLdkeZDMcLbNXxOZM9csMlslxbLBR7PsZDCSF+F255jaDbIEJLGDHioBfPP9UMFVVn3QqCwbwgllL0zQiBjbpVmX1pzpBMe6Ddv3K2qGy4835fcUtcKhAtoLCIt7EMZPNArjb9TYQuHHTvr37KSk5kSfdgPyA0H/AMh8gW67LzfpGCmTDhJ9QXEQTe/UhHWTzyPSSyr5XFbfoofplCP/s89Pjjz9Oc+aITYa+iOVlEBYUKFDhDmd/hMUz9FNQbEisk/y8mIT2GqLK772zlDdGnohw+uXn7Qar4u+//2aQze/zcbqTFWQDk01twgCyDb5zAJ9+9dr1cvNHvFmZOX0qb7bWbdwkru/3E0CxZe+8bQLZVq5cwZsftw0gpe4rlOWhNTfusfHy/ERXtGlDv//vV9PPFfNCfaiAttSkZDrplJMZpLvyyiuNOemsM/9jbER4fST9m87809MR8Jv27dvTlKnT+RKK8aCnz9oxK9RnOvAn2AuvHKqB5lynmi1QEZCtQWwkuTPS6aSEFAoD0M1UTh3UNb//AaDNwyBbrATZQmki67dkB7JhFVHocdE+Btm203SZLno8gmwA8N9ZhpQ8oulTpjJDFqwzvM+1TjmNwSO0fv360YZ1a+jWfn3poYcfpttuvZU2rlvPmlQTJr1AO3ftZKaXrwQAlJuDBgMGDaA9e/ZQvboNWCPzoYceojfeeMPw2/pmHr7gzDPPpFWrPwoakfC148Y+Sgvnz2XQ4ctvvpTAS2CdCrBq8ZuvM1gEcEI6fPO5LNSqn37+gcEz9BlanDMkeBVIV5aHa0Ea3O/3335rnBfsMD09zG79p1Inv/n6O+4/mELNmzfnc2AOC7VmtH4OG5193rm0/IMPQ6alme/bvI7v2bULA45RsVG0ZctWthOu8ecfv/P9+7zEYA/mIoBRY8aMoTsGDjDmNKVdftXlbQjabhgLD48eTZvWf8zsPLQpU6bQxo3r6bXXXiMw/WbMmEFfff4Fp6EaIJucj9X6XZ8bAIbVr30e9+uyNpdz8EuBbAF7BK8PMM/37d2L1wDPPD2Bbu50Cz069hFasGCBnHqxC/cE7fSxnujWrZuY4yTItn71Gh7vIG/06Xubsd4w9pdlyEtdcMEF9Oorr9MPP/xgPFswLPHMwapseuEFvE8FWPvMM8/wfe7ZvZOZe2GREZwiq9r8BYsoCkFVv5/Tnm/t04v//vj4J1kOw+TnrFJC8t/4fbeunYUchjUVx7JvU3O6/l4uX76catetU82zxKE5XVVAtvb16lG/Fs0ZZIuCVqgk/nCPfTrI5qX9GZm2hQ/wUz07QcxBAU02kLwE/hQpsAA5Km0ej2EoHF9S7KPMnGyqkZpiOi5gzcB7wedCVVImeXm48EEAZLMpfKBOEgSyZWayOCK2I3a4jTUdxA5kM0/wNkweeXFV3aEimmxBkzx5uBJFbGwshUcKsUkw2aDJNvo4ThcN9apVBwhS1sTF488urUqh1pbUFbvJgF+kSgJLwfd74MyxivRBt6cV1NPtYLV7ZZ4Dn1cdcACpPzpopewVSLstj45vtrCdk62Ie8dGHXYpiwnnaLJVxJKH9zfVBbKBNo7JNojJxpOpmwCyYXGYlJggK96J91qs6QVgZp0TxDcuTm9ISkqygGzi10Eg24yZlCGFSxlk692L6kZGMZMtRrvKsZTeZPVvWJxCn2TXrl20b89e3nSXlBbxRufH777nNE+1l4I+D9JF4+Lkpsvv5zSS4hKhQbR65Sr+N1gGzz33HH8WEx1HderVJeio4HkjAt/qkktY4+WrL79kTTaAbGoO+fCDFQbItuDlRVSrVi3+DpuLN197ndMwF77ysvAnPj899sR4Wr1aaLyodNEvv/ycbr31VkpMSOB0ksSEZBbUhdYNou1IW4EeB+4Li/DefW5jpgiAQizC9fb8xEn0755d/DnWG2D6IQ0W9po2fQr/9IUXXuBNdHiYYNUXFhfwn1FRGEUkbKItLgH+gcEwe8Zs/nzQ0EEELSZ9UQjNoqZNL+Djl7/3Pm/WVQskmYlPlr/3jmS6uXnjjZQGsQgltl97xRww3Znzj6PBAnaFD3bHxJOeLlo+yGa+UyMoQQJkU0w2qyZyYL2vghQ4j2Am6Uw2AbJ5aC+niwZANvj54y1dFOnaV11xJRs8MEuJ+evyK66imbNmUVFhITW/4ALKysmhadOmUbsObenaa66hn77/gcGV0WPHMTMJvvCuu+4ib0kRg0kIaIAJ9c57y3l+u+LyyxlcSEhKYj+ngiT79qVTTl4es+cQtMDz2rZtG/26YxuDORCZ37B2HbOScJ7UmjVY063tVe3Zb+L7Xr160d59/3LK6IMjBeNNNbHV1HIT/X4qzM+nG264jnbs2MF+FSDNKSefZqQxGmsHfY3v87PmGxjKmLMhYo9rgxUExvIZp53OfhZzOpiWYO5hvP618x/2m19/8x3fd0mJl84++0yKjowS/j4pXvj71FRKS06hd99dxrZDMTx81qN7LwJ4A4Yh5pMwsDh1lXV1oyEmfshXbN68mfr06Mm/7NG7Fz06bpxBay4qyDOKVMCON9x0CyHQ9NfffzCru9bJpxIYe7yW8fvpqjZXCJCt7+0CZNu0gQsLsYacBA4x3wFkM83fMl2Us7kwH9o4NJz3qstb8zd4zszAdnmMucZu3Y1rgBk49uGH+FkufnMJNWnWlJ6b8AwzG415yO3mIBz65gNT0eWiJ598kjp17mrqSe/u3Zg5lpSawkE9rCHQcJ3SomJmluPvuBYCecx+ZMUKF8/P0CydOOE5Wr92LV9rx7ZfCDpceH4YJwCxAGTeM0zorVnTjlVnvv3uB6M4CNiEt/cTKb0TnpvE47C8YKratw4ZfCfLM+DaeC/B8sS4Qt+Ryvr1F4J17nf7OY27bbsOdMYZZ/D4xjF6q8h+0+axHpaPqgKydahfn/o2v9AEsql1vzWTsiyQzXrDDLpphQ9U4c3gAJP5yEBAXoBszGRLA8gmmLihAqjGWThd1GWqLsrHVpjJVgWQDQ48OzuXnSCc3KEC2fZlQLA1rkIg2/FWXVQHsfSF+6HeLIImjM0MmgdC5FLAMBTIVpbnKM8Z4fuSEpF+g/RYvHTlNbuJH1Ro9TlK29s5Xt3Z4BqmFCx50VDgm47Il9c/MEW4hQDZkMrFzefn96CsSaIi40DYsEQ8L4+H/8PzU88Q0YLyJiK7e7KCbOr5K9vxhHSMa7WU+6yPgh9UBWTLD4ugSK+oLtqvSVNBGy8TZBOFD5CKFAyylc0wrSjIZqSLaiBbYlERPdfn2ATZKuI7+b2W/qbUW8zA0dSpU3kRjYUkFs8drr5ajFLFcPb7qVGjRpSTmyXclHQyPoNF4+ZNDDSGoMWG5QnEtC+59FKZLhoA2ZQPXblCMNnUpkK9FgpUw7/VIloP+iFNBYLKwj+ZUzORloBWkJ/L193208+8oEfq652DBhlyCtgYAgQEewCgGqLl2ZlZ5CcvgwrwtwB/83ILeOM3ctQIPm/Dhg15Ab1r57+s6/bv3t00efJkuuaa6yxvdaBfa1avpjv6IdWIaPa82XTZZZfZVCqS23QjxUKcrriwkDVssKCPiIqiz7Zu4cg6tvXbduwgl9IJqYYgzVHglo7pLiqQbR8R/S6ri4YC2WolpJDHlslmNpEdyAZ9GWsGSkVANoAaXPhAA9lmbtxIOeHw+wJke65Lp+OmuihIAwDH4IdemDSJdb8uueRiuvbaa+nEWqdwtclFCxbQ2LFjuTLrZ599RjFx0XR+48aUk5lFI0aNpP63DzCqaaK4zID+/Yw1GNg6Lk84Fzp57513+MG+B3ZM7doCVff76a4hQ2j58hVUu25d9hNwf/BRebnZhp9mYMTn44CImh+gEde6dWuaOXs2a4pt2LiO7wOVoM9v0swYRKZgMf7h89Ed/fvTmjWCNQffCsbUy4te5bTWmiecYJ/OKEG27775irp27UqPjx9Pt/frR2vWrxMFcaZOo/GPP85zBtJZV69dS68sWkQPjxGplF99/a3QBCRsmEspPNwj9p/aTvnhhx6iV14Bk9dHrVu3YaZ1YhLCaER///kXp2OOeng01aiRFgxSKRxRKwjHYJCvlG684QYOQqENu/ceDtL89ec/DKL9/ef/aNWqVca+QDGZVIGLho3OZybi/v17af++fXRHv9sZhLv+xps5bXHX7n+od+/ePM+OGDGCvvnqCwZ1YFcEUaDDBmYjQDj8vSyQ7YP3l9PQwXcazwX9Ouvsc00BHTuNZaTpTn9pMl9z6yefUc0TT6Dff9vBTEoARdh74z/ss8QQ8LE8A76LT0gSywS/n778/Avq0ulm/ncA5JNjzk/04PDhPL7UuMF9nn3OOSaHhfkbhSSWv/OumN9BERQJhwLgIzenMY8c8QB//vSEZ41KuEgxVuw7HWRjxvyAO/j+Jr84hTp0vLrcvQ3uB/95S4sDxSa0nm7etIn69u3L8hoA3CZPeZHB3PI08I6WCexwgGx2xTMDjkgEfLJl4c2Y6AD+ZM0M0G2s7qO4xMcp5SmpyRUG2QSLzn0AIJueLooce6sml2U0iAuWBbIFDx8dSSySN1nh6qJyM+51eWh/RjrFx9qAbPMWEJI7oMmGEucju3elYx1kC8WYEo4IeycRbVBl3RG9QKtsNUdRkwoTWjFHleCca9asSZ9s/czWT9xz91307tJlnHv938mTqWPHjobgpSkaRj6uSMeilXqVIqsmoN/Nk1lisnDiqsHBQ0BUCVnWqV2PGRgGOOXzs55DTGyUqEYTlD5rnIlqn3ceb6bQUC0IjIJQrTywEFpAFzRrwgwHgIygCiNiWF4zQCgl/GrDSy4tKeFIJeyFrzdv/UQsZlTT0i6DNejEc8zOyuIFDNgZ/e+4g5klrCVBJIR0X3iBq/G8/957/Nmiha9Qy4svpo0b1/HirXefPjJiZ6bRqy5g+kNaNxYUr776KtOyIdSbkbGfFz5r16yhBQsXUkyMufQ8hFAB8N104y28KFXV8sqzm/P9wbXAgYBs1zRuRH2bCpAtwuelMERAZXdNzFCuXCfAjKQEwZiybv5C+Tt7kC3AfFNMNqsmG66RWFRIz/XuzemiUJ9RTLZDHZg4GE+wPAat9XtEv7t370579+ymZs2a0aSJL9BJJwtGman5/CyMDT+HBgFupXuDKDM2CfCf0JEBkw2bjDnzgzXZrIUPVLoozinGnNIUlYxGyRFRzA0slHUmW8AFijtTc8oD999LS99aYmgjde/Zg7978803adc/O3luQPoSUnoAwI17dAyDbqECC8otq/MrPwuQceSoUcwCQcNG85133jFFSgHaIYKPlpSUQuEsXi1BOL+bxo8fT22uFJXT9Pbn//6gnt27Mphn7Rc2GwDeMNc47diwgB3Itis2nryuQHVRxWSrKMjG75UsFANmUHyc1GRT4LRcd+nvl/FOWTTZdJANQCDSRQGy5YVFULjv+ADZ9M0n0jfz84TuI9hAYIudWutkXicDtAeog9Q5+Ml+/QcwA2bP3t2cQgd/MnXGdLrqynYGyAYG2o3XX8sgf/fuPQkalLt372R/B0AH6ZlPPPWMwVyFDxk88E5msDVodD5rUmEdDH/+yZZNzNaF5qZinAHUSUlOo2XLltEPUkvutTcWM6h11RWXU3ZeLov6L37rLZOWMftlP5HXV0LD77ufj9eb8olgL/33hcm8bgxqfsFk+/qbLxmwQbo9bFRQXMRBDtgGdoQgOgL0YOViroFGJpoBsoXIgFmy+C267/572E+279CBtSmxrvz+2+94/YrnADAPqaacfqkBjnpfjfW4ZIvNmjmdnhr/hOF/h91zHwekwGBTTd/HKJANRBTMi/UbNmCm98wZ01gGQV/e432CXh+DbES8bwETGoEfAKLYQ2CvhPkBjQsfSMa0mi/BahMMNT899eSTNHuGkGNAn0Y+/BD17SfmpVANv0Wa6+LXXmUQasf232zX4KGIBMZ5/V66+YYb6ZtvhEZhSo00+vSzz4xxtGn9OiMtFt8z4DV5Ml3d4Rr+My8/h4YPH877NYBs7y9bykw6sOHA7Ma6AnbBWAbIBkASDeMEtkb/wFRC1hvu/dtvvmc2OjAL2PHuIYM5YDd71ly6/Io2gW5XOqPKx+O2Xdu2lJmZSWmpNWnxkrf4WStfa3o3yrT+kftlVUA2u3RROyYbCh+AyZacnEThLhRO8TKTsawAsepPdm4eg70sV+ZDVVGZOaVMacERdJAtwGTT9hll1CKwgmyc+eDzVoLJdghANjXoKpMuat6EucnrItqfkWGAbFia5rnd9AcRjTmOQTY1pmAP2Ax4P0cZ5J9C+tv8X6iiAdZXHSKPL7+8kHUeEBW7kBF64k3Uls1bDUBLTb74DvRdTBLYfMBpdgDIBgfmEXTgwAbWx5EHD2jCWiURVX3JYEb43bwYad1G6FoY75DfzyBbl8638EdWkG3Txo+ZBg+GBqoaPf7YE5SSlmrjzXx03rnnGmyuT7Z8akTh7FyfimzYlRjG7/ft/VdUqgOtFX388gteOJTXAEyBTm6nR6VP3ls3bzFOhc0wtJD4/bJOEpJWC9FciINCGwHA5PXXXUc//vgjT0CIjOEzBbJh8Tbp+eeDQDYsuNq1v4oXeGivvPoqtWjRkv8OYARaCNjoQUNhy+aPCUKfSvT7lFNP58nthRcmsWA6nv99991Hg4fcZdwHFg1Xd2jHfYoMi6QVK1fS6WegNpnTDrcFqhNk8/h9xuLSDmQrKCqilGoE2VRYQa8uGtBkEyDbhF69qGF0JAHCh7rosVKJujyQTc3JnDEjwfl/d++mt99+iwZA28wj/Irubxng4RWHODvH4T5+AAAgAElEQVQCE5de1ooj3WjYRNx4gwDsAQhxuqjfyyLfdppsikmHSPaggYLhhQg3GGKYsbC4XrRIVCd7XVbfAwiA1JPlH66wBdn0PsOvXNuhPX/U/upraPIUkfaC+5303EQ+P8A2BAT++udvnmcmTZzA85ZqzNaPjub/sBlKTkhkJgrOUa9ePerUqQtHsE+odQKdedZZzABEw+IfBSZgXxXoMr/LEs7QQDbebFzTMeiV792zF0HYGYtKVFzDJhQ+FQ2bOWw4nKDE4faU1Xf9ioJsrvT9VCsxNYQmW3B/ygXZXAH/rEtvqU2GXbooqosuP45BNrzf8HP//P2nyeAAUeAX4LvAnEBKKdbRby97l9/hH3/6nn1IVHgEbfl0KzOtkD2wf+8+LlwAZhTWx+PGCVbX2rWred0N/7hu4wZ65eXXaNCQwdShnfBv8J/wo02aXSj8jsfNkgApyUL4feKzExiciI6L5TRz+Hf46NatBBA2YuRDHHT976TnGPABEAHwsGmzC03APphxAD/WrV7Dx8EnQXsMDcxnsPU4YO0OY/0s1hnjeSNQ7RnMYoBsaFjvM1MIFXLlBlukDgYYvfy5/P7Lr74xfKx1hOO6l1zcisGPk04+kZllKpj7ztJl3G+wtTCO4fvhQ5NTBcMtVMPY/+H77+nmm24gb7HI+EB/ALIBZPzt9x3M3P7Pqadx2iuAIICrL02dzs9eFQRQGnWhQDb4fqSZWhveQytDJwhk0w4CmAHg59dt243j6taty+nGobJj1P4L4OuqD5ZTXGICff3Vt1WqVv3G66/SyOEjjDHDTDbJuN696x+68brreb2APqEQxPqPN9KAAQOo9WVtGBTGc8ZzumvYPZLJtox11wBU4ziMMewj8D7pIBveFa64SsTpxf/uQyI70Xff/mCAbAh63TfsLgb2XkF17xYtDsBp+3isL1ywgMfvvPkLxXpHSigZxCKW4TKn9ZaXZXAAnar2Q6sKst3Ommw+ivQSuX0+csuNrTVddF96BqWmpjDIJsRfym52IBuIQz5GPgS+wO+LmsDk+krtBYpLSrV00YqDbIRK2hkZFBsdLQofgMSUVVLM5xUIogA4mMcke8kicN5SSs/M4pv0yC8CTDYRYbUyD5Q+AwomANGLlpU+VbqG/nv1d6Z3wsm6XVRY7OVJp6JMNkW7xMIDiHGsZLLpINvY+QuZyeZF/v0xy2QLrXWHbzDN4U/UT8Nww5+cb4yJEOla8k+PX2wkMW2p0tt4zsZmWtJjXW437d2zh1o0F8AaJqWhg6ApQFTjRAmyuVy0bdtPDJqoyAwo0HhOeOaYZKC7wLoC5Kb7hz9ArS+9TL5FPs5ZB3Ktyi/jC6+sPmJEVMnNNPTz6tTmajt4WcHmuvKqdrzZAZMN16p9Xl16b/n7hpNTmyWcG+/bCTVPYudcr359cX3jbfYxkw06AWiffPIppdWsaS6PrQlg6kwC3Wbq8z/+9xsL3aqJ8edftosIi7zrUNpoqOwDp89EaMOzVc5nqmvyxCyrJE6Y+BzddNNNxokElbsTRw2QbvDo4/9n7zrApCi27p2ZndmcWJIBE5KRaAAMKEqSqE9FFMyJKFlARIKCAVBRJIgSRARUBMlJf8kZRFCyiiJxcw4z/X/nVld3T8/MzuyyIGHq+95z2e1QXV1d4dxzzxnJWkm4Z5v2AmTr2aMHLV0kmGxfffU1rV69mqZN+5zbsXu3ntSnTx8tzSkx8TTbhANskww7nIdjMYlCq4Hty8nFYB/EddEn1q3fKLQSXApPsmtWreD7vdK1u+ZmWLSnDx59PlqguCCboyCX2tSt48ZkKwxky8nLp8zsHEpQ7dk9mGzqZCnnJ/mJYFo+k5hEpeLMxgc82zLYn2O1UrrVormLpoSHc//ndNGnnqZbwhwMsoWRQiFs2XXp5zFzoEVxkY0XL4bCUT9iQBwLXV/BAmPgQ2xyzMOmQp999hmNfkdE1zF+gDEwdeoXdPe999Lx48d40Yniy12U/+hSeLPTvYdw+lq3doMKsgnjg6lTJrHxwU8/r1PHZBf17tWLNziSycbDuVzcagEbF5//+eQpPBb9sGgJM6JlycvJZTfQB1u35MV8aKgwcGIXtewcsjtszPbFxg1jM9oJmye4uuH+P3y/gBfvq1f/SGXLl3djRHBwZft21tzRgiZEHKT49JPxPNc+2qEj1a9fn98FCn4HBi+e1Vjg7ob3ZHFZ6KVXXhFRfiJ68fln2bEOTAeYUERGCXAvEHD1fIwTwWuWXAtgrVsArUlDuqhkspXKyaYhT3Ymf5psGkhhTqOGG3NyEsVGR5EjxO7FsMw97VruHTDOIgiSl5evghwKZdusdJYstPzAEfps/c9aumil8DAa9/hjV0y6KATqU5NTGATD/5C5IJk1u3duZ02s2XPmMaCPMQSgPgKdWBdiTYR1H8aBWbNm0ZtDh7h1JPNaEAw2fPcrVy3na61e8xNFRUbRi889w4y3Bo3u4usY3aBxQTDUMB61atuGPho/XrtHlYo3M7j3cpdu1P+1AXT65Ckeh8BWQzrnqNHvqmOri/bv3089undnUB/rS6xzK1xzDbP3nIrCvweDCeu95JREPg+A4ogRIyjEHqpdxwi4yfnhreEjuE5jPhhH7R96yPfHJDfPJjkVZMn8uHoNvfTi8zyWDhs+0o0xhd8B8MvISGNDARg/m7U4jTc1jqNw2F65YhkHS+S82LtvfzYGSEiIZwF2lLdGjqTpn3/B7/W3/Qe9glQIPiP1sFWLlnT06GF66tnnaPDgwbRj+y5uN8lshpEE1tR4XGZiqZXDdIG5xY3JZqj4oYP7GWRD26NeEhic9923VK9+fbc0Rnewx8Vpj2t//IlTPEE2YAkCVbZAd3fU5yvcw8ysbtb0fhH0USssQTZk0KA/QbYB5eNPJ9AfR/+icWPeYzCZ2WeJiXTjzRX5O4kvVZqD/csWifRoM4MO8x6niw54jf82+r13NXMJrCe+/PJLPk+CbPgesH8c0Kc3t+k3387n9pBBRvO+TjapcV1hPAbvsG7duuxkfkud2jT/+4VuaxBzu5Tc7HBhr1RckA3GB+VVkA3uokaDLTbXslgp3+mkJBPIFggBCHVKy0hXmWyRmlyZfwaclSTIVprBdR3UM46zxgATfs/4hQqyRUVEeIJs+isxCUdbiPIKCvghgbazMYgKyOkLQ/OEi6uJnNjk1DS+GWjI+koS6abunUCCCtywcHrLz2f6b0J8KWG2wMd7A/SsGlCB++EIFmyNimYtKjDb4BgHbg2YbIdUSnuZnBwa2LEDNYiJFmlKlxE7wSwAjonFSRZCfAUy1DCrxv+Sc/PpTGoqFbicFBUaTuXiYwjJeUiHwv/QJgDe2IbW9M1qmyuITR46RM2bPcAgGBziMElh8MBCYsOmLXwmIlIAceQEZB4MGWDlfauVxn34AT3Urr02aN500w0E0K9y5crMHuDOrdI2P/7oA1VbwsYgGwAZtia3uDhd6aPxn2ggG+5ZrXpNTheVQBM26Vjc9OzWnReVDnsYRwSxWQLzSluEkItp0kqBQMKHDBnKi0hmAqqNg80YWAyBlH1797AWBwrqDLoy38swSXq7DqJrmBwARJgjV/J4LIbkJgu/g3ORZE6YrynByvq33cqTNKdAqZVYMH8+HT/+N2/ybqh4E0dH8Y6RDvxA82ZsK3/00GG+ZPv2D3Pkb8WKZay98ESnp7SNOdKsbrr5Rurfrx+z4rDJRjtiUGK9pJUrDYwYF40eNYo35liEzJj+JVP2AZTivWLsQaR30ZJlIiJ1DsYPgbyn4DGBtUBRQLaZGzbSD7/vJ2iySZDt2fr1qbyaLmoFxZpjLfr3IGphpcxcYXwAppD8q4djkCpnoEUJLVZyKsSLMwmySStvHkpUO59cm5UyLMQgW8/JUymJ+5dCcTkCZNPdRVWQLbCmuaiP8gnquxQWcIbI8h0NG3D6BSLxvhaF5vcv54tTJ04ySGXWZgsPj+RFcnRctFeQbfeuHezCOXnKVNF+LoU3Pa8PGcSL5Reef0nb/KCe2KRijOv01DPieIuLx5UDBw4Ike+Vq93qLucvBJAQGd+6cRNFREcRtFncsFOXCNrFlRLjujm9fsvmjcx62LlTMC5kwVoJm+i9vwh3vDr1buU0eNbIUYvbYg9BHpeL2R6oM9LAUN4e/a6Yz9S5wVcENzUlierXqctrJ2zGeCMGna6e3Xl+xJwJDafrrr9RPIdeCZ/v9KLuuMHKUWFMNoBsr3fqTDUjQilEdRe1YRXI46rQD5LMVHNTivWMlcAeiIuJ9moUY9Q2FP1YCKZDkyaLNQoFyKZYFMq22gjpoisOHKHJ63+mTHsIMxcqR4TS2A4drgiQDd82SAPmfY8cA94Z9RYzwq66poKQM1GLeY0H92YAb2BMoWANBIAf6zJkLGDNhGyHQa+/wePPA02b8HvuP2AgdXn5FXr6mc60Ye06uufeJsLJUaZBkoV279pFjzzcnscKmC40a95cq8fNFSvy+MTB0359eTxGZsOu3Ts0WRjUY8qUScxwg2wMCmQ9EMR47513eF0NkA3sIjwXGF2oD6+ziRhExHiP8bbJfTLIrvdOrGu1NPwQmwaomNuIx2/FyuveJzt3clsno2+DnfzJxx/x7zEvYH4wjslguMXFxahphb5NuYzjKD4ZnIf3AhYWzHhyC/KpT+9+1L0nRPfF3hXvAvPe4AGvcTuvXvUj3XRzRR+pby52sP7r6BF65nlhfKBreInrfTVjJj8nrnX0DygzGgqzAnXOvXHLPXjQazR3zhw+GOmlbwwWBhYN74Lj9KxCtMJcrMm37qf/o9LlytLmzduEpp7Txf0Q85uvfQmuL9cPv+zeyWAdjB2wrwDIhn6PvSMYeBhNAHDChRbB9sceeVg7F+QN7CPY+Mhi4/62ccM63lMAWETBO4XBBdoF7qCvdu/B5xuBEWNT7f31Nw6WoX+gPgP79eXA1HfzF1CdunXd9r/Gebt///68H0EKL4OcBo0+XP/woQO8/kG/faVbV+rXX6StyuLP+M39hV68/zo3kE1oMQNkw7oNbYV3hf2hBNmSOV00nuw2EMD8M9nkt+kNZCu0FdWAO0A2ZAKU4ay2wEA2CQqCyeYGsv2TklI4H8ZqYxAGgr6RUeFktVrERC0tqnzVWEUeMnNyWXQSaLnkyclTjAt21uVUQTL81+l08aYdHVdOTDZ1hek+UblvxJxWYnAuLDSCU+RcVhdl2B100mqjYTNm0hHFyh9aAhYhHR+/TEE2DOYCDMIgJCOe6QAgQWs+dYrW7dlHp7OzyGmzcYe2FLjIYVGo+rVX03116zLwiG0F/NQQf2FGG4+mnq6TAKlgXYyPA9EG0M9RQBGHDTZSYq4qfw2DVCgA7f788yhvelEwSMWWgtqR2PD26tWLI3eygMkGUOmWW26h739YqLKjBBg85PVBNHv2LKaTG0E2DHYiGqeDbDi+arVqagqNOF8OihA6xaCPFKOGdzYiaMaBBSH7KJ4NxzJFXR1IzQM2QKfKVYQFsy+0nH+vEP20ZpWmyxMaEU779v4eEMimNYriokkTJrjpXciBCceABi4L2tcSoroRSYaqonBEZ/Jnn2tAFTQ+WjRv6vWL9uWs4u33xkkWdFy8F2gIQYMkJSmZFy/33ncP3weA3bLly/lnfLdw0srJzOIFCyZX/A8FwDmiWCgAMkuVKk3devSg9g8XEs30+iTBX56PFigKyDZj/QZatP8Ag2wwPoAm2zMqyAatHtZkQ8ooM5uF3bv89gCyYV4oFR2rBW3MwR5p4S2fk+cThehsUiLFx8aSw2B8IucdTD55IVaCEhakBXpMmUqpoWGs4SBBtuphDsKUCy6Tt8DD+WjX831N86JQjl15udl03z2N6cyZRCpVujQtXPQDg2yFFa0P8BwhNvHPPP00rVu3jjeBMmoO0B5M4IYNG9I7773HxgcIAwHgv6dxY7F527lTA9l4DHYpNH78eBr/4Ti1CnIcFsEGc5FjkKbJtlyITXtq67hYa23v7l8prlQpTtsvdPxWA054NrB9H+/4mCY8DsYDmAMYpxRXgfscoAiXs4GDxRwoCyLdGB/h0obNJ9pBBiFwTA81HcZXMEHTL3UpPGeeOnGcx8fevXvzmIkNCBbyAN/g4lbuKvEOsT4Q7WZiMJ7vDhe8fom1gFfjg6gYzlaQIFuNiFBypCRT+eh4kiCbcdPgAbJrQUOAbGCyRfPaHZteLbCqPYFLCzDKoCdANozPOXl5KshGDLJhpQd30Slr11KWw052J1GVyDAa89iVwWTD+hLjnKatqAIOYJ6KYnTJ9t1FhrzxJgc+1q9dx6DATRVvYHAKwWuky910082c3vlg69Y81r30woucYVCufBn+/pGNsGPHDmrZrCVNmDhRD1IqTho4cCADfQBHIWgPQA8F67Jat9TgnwcPGkLPv/gCjx1IyUNaIwo0isEK+nTCx/xvaA1jvf/Mc89yv3n7rRHM3mIdLwbZxL4Daa94ngMHf2fAcOrn05ih7A1kw3U1ww2T9ia3oGEawD4C4BOkYIwFdcHvv5ol0vfWb9jEYGRhjCJva3nz7+S3AU28cmXLUo2q1TSQrVuP7m7sJbDD27duxfUdN/ZDH2tY0R8Ash09epSDJgie/Hv8JAegJeMHARnsv1B/OJnKgrloIO+31H2O+gc0EeaZli2acUCnQcM7mWH4yP8eol27dvFRMIBo2867oyaeE4y91cuXUXRcLO1WNdVg1gOd0euuv54BMKzP/RWs8fEeMK+XK12G1xe7f93DzyLfM/YnYELefms9Bj0AxiHN+frrbnQPsLsU3gv17f0q3xaEDATlYuIT6Jfdu+l/D7Xj3yMbBuAcngPBuRWrV/H8CJANWIOZyWZOF5UBOJwPrVbIYOD8Bnc0EiYapqD/rp3bNZkdAHJdunYvtFl87Rv9teV//fdzAdnY8IzX/cAYdMKWDNowkw16dqUSCBgQ1uwegXVD/8aPkqGdmp7GOERkuHBzNxtfye9Dz9wUGZ0A2ZLTUqmsKh2lBeXNGm5Y68K0EUErNcjkAbKdyswsFGQDhucVZJMPZRSjN4AWcvYFyBYSYvUKspkHP9kE3kA23mSp8Vd9UyVGVS0lCBgQmGsZGRQeFsnAAkC29BA7JYaGMch22CXQ7NK5OZc9yIa2UMjGKaGQ3cRCZ9GO7bTr+AnKtIdSni2EAEoK020X2ZxOinC5KBaiow0bUNX4ON5URhbCaEP7A/kf0F9PBZXvFe8M0QApWGl83/369GI6PAo2Ai3btFb/bGJSKgqDcADZkMazYPEi8c4ZxHXR0DfeYD04gGxI8wQrDHRjDNQPtmlNH334MW3dLtJFUapUrcpiodrkIyMPoHsiUqaCUQDZkJsvi1/7XiwiDSBboYOeS6HZs2bS0KHCCQnlx/9bS9fdcL3Wn32li+rXddHwN4bywkZuXgEAyoVGXjY4iyIiwGmo6uCPzS6YQChgpyGSJicGpCnhuUX7ik0xolN79+7lSQ/XkalUeiq7wosAKdRd7uqr3AwcALLB9Qg231KnCa5ad90ttNo0kE0VIq1Xu47PpjOCd1ikDRk6lJ5+1n0RVWi7B/943lqgKCDbtLXraMnBQxrIBnfRp9ldVCGHOtnie+d+aEhjxG+yc/JZ/LhUTLRYiGnyBdJpV2U7q1qDuAYbvGD8S0ykuJgYdS4yfkn8pRCYbAhEIETwqgFkQ7rouM5PE0A2kMel8YE469IuvjYQ8+fNVcWCheZZ85YtA2KN6kCbk7XXPp0g9M3uv/c+TlPChv2HJYupXet2NPebbzjazOmiFpcbyLZzxw6OABuZbN27dqXly5fyJrBq1erqpt/F6ZUnTpxgZhs0QeU4gc3EmaREjmqvXCHc7eRYpz+3i6BHuXKpSEOfv2AB1a7rewzSWG4uhd3elq9YyptDiFvDBdRiDeF55MS///CmBULUEBrPzsrlSP3Nld3d0bp2eZnnDYyTvNFT052Nm0kEl7p3705NmzXz6HC89lHnsKWLl9CrPYRUg/m92uyhzIDRjQ88ZSWgrQpNuWC5NFrAmC56FDq3n04kY7qoxmRLTaNy0TFsNiAkbdQArNfHFBkoekZIFIU5HFomiWD+6sU9PUys3cBkgxN5VEw0rzuyycprzxUqyJbtCKMQp5OZbGM6dCCoqgLOQebEpT6e+uo5//5znM29jCAbD0eKldsqK0sYxIC9AfAMay2eX0z7KzDSwLz9cNwHDE7c16Qxj6sYL5ByKXTW7LRj104G2xct/IGD1rfUqsHMNTBuMA48+vCj9O7772tmYzCywTiM9R7YRG8OE2mZKNDR5UwVi4WNbtq0a8s/I3iybetmDpbcdnsD/l2/vr2Zifv+e2Opxi162v1bI4czyIb+cAhpglbVgMWl8NrxpZdfYDmZ2+9oKMYvl9BvwzjG4Enfvvzv1/r1p5dfeUXbRL87+m1e96Os+nGN5hzJexpTmqIcE7EfGTvmPQYm33lvDD3ymNgb+CsYv+vUqcMgoDk4pf9bfB3VKlX2CrLxO3Y6qX7tWsxsfLLz0zTirZEM1KAfSL0wfIEIkrRv147dRcGMBngNkJPJCmDrS/MzQ8WlIyxnx/z6q0cQxZlfwMzonbu2c/vM+gq6yQ0IYBA08PAcmF/h+o21ubcC458F337D75JTgq1Wem3AAGboQX/0h0Vw+gxMtRZyPdj/AWSDJiv6ML6Tb+bM5VsDZIPp0LChQzi9GSAbGNnhJkO07MwsatKkCZ05dUKrcvVbatLXs+fSoSOH6eGH2vE3AodcGbhHv/71t338zEgXZVkaq+jXz6oMSPQPpPt6FJfCoOecuXCnJRo75gM26jCDbP/8/ZcA18ESbNiQ29sboHupgmuyXUoKZOM8RnXM42tabSKT0gCysSmjSiIyg1f6/CTmsZS0NF5zRsH4gIunzAF+awTZWCItz0WpGbpcmTHzxdgXjEEqCbIhOBUdGcnfMrPuUvML1OO8pXyKTQ4eEnQ9aCfJdFEz7dmzF3qmi+qcM+/3wjXEBO+eLspQkdd0UYNzoSr8KF3k8MF4pIvOmE6HmMlmpTLZ2TT4yY50R3TUZZguKt4Gmgwpopi+ITm9bPce2vrP35TqCKVcWwgVgJWlLqi4PyNlFtbdGemU/c9x6vpQO7rnqqsIMQksgjAt6rnpevdGuszETz9llhf6CCIUUj8toUw5RvKvLl/WbXBBtAPC9yiIrtWodYuYuFSk+KabK9Gddzbk30mQDRH+iGiJSIt3n5uVzQsD9Bkjkw2RHmayffgxbdsh3EVxLaSLIn2GPyyLhWZOn8GT5v0P3OfGkEO0D5ObLOjvmFxcBYIGD6HZKFW8Wi40McgjVTKQgsjetKmfa4caJ3u3dCWfF3PRm0OH0lczv+Tn4ugTBnkLEdxFq1aqrG20Nm/ezNRufLy7t+/gyRTFDLJ5vZXipBYtWtDhAwf5z7BQl+6A+Hd+bi5rc8AVFO9/6fKVrIGkFRXcO3LoMG9m8V4QQZNsRywmr73+Op4AsWllHTewhaIiOU0Vmh7yXeE5jxw6RADpFIuFQcogyBZIbzv/x5wLyNakamXqWLsOxeVkiXEGi0ewpQ3VlmnZBS4B/EaGik2I3PKZj9X+rahp6BbiiTohXjBmmcHGQLL8r5XyQmyUabfT3wBwZ8+mtLBwFkr1BbJdThtC46YBC/43Xx/Crr8oSLu8SX7TKqsQzDLeAKpuTQh6yD6A32MOwKYtPzePXe4qVazIoJvNbqf9Bw/Qr7/soVp1avMGC6k1KJgHbrjhOo3JBnc3BtkwIDrz2SgGGw/IDrw3RjLavGiyqT0DbK4FC+fzeLRy1RqfbAWpwYLTkIqCsbRBgzsFeKVFV8yMLxe1btWKN6yo19dz5vm8PoIaOA7aLFpxKQTm8IMtmvGvoDGJeRIgF8C5Ht26eGywcZ+Ro96mivwu3JnYaHO8N2x6sdE+8c9xHo+3bIEBjpWFzsFS8WDEuRTW3UNbYcME/U1s3s1g4PkfQYJ3KGoLGEE2aA33nvApnYiKIZfVSqWyszhdFEy2kJRUKhcbywxhPcbv427qYgZBNHxr2HCHhNi0sVhj/no5XSbVZOWINVm0Kp0BrUvIi6+E8cH69ZQRYudgSpXwyxdkMzMEvbU2B6FdBcxSWvvT/2mHVKtWjWbNnkOxcXGsUmzelOO8Ht270vIlSxkQg0QL3svod99hlhaCUGCEgQEEIAdpmQDqUcAQw9oLDK+hb76pjSMjRwyjGV9M43U0xvubZQqlogiNqn59OIC7dMlyqlq9mk/tYJergMehkBA5P4vHkiAbM9kAstkkCCPHVXfQX84lCKC0avkgZWSm8VAMthFAobsb38cBGhioAbRiwxppRGNiExkBDIVcbFDQtk0bvh72iWM//IDuf+ABtf0FQ9rc5hIMAgsK4+s110p3SClhpI/HOLdapZspz1nA42r3HkgXdZ8/ur38CgdfEsomENbnJ0+cZuZ2g4a3C1LCgw/yezOXkW+NYhCTi0uhQwd+ZykVFBgiCMkdpBGHc3DbMOHwfAaADgAWjsM9Pv7kU+1ZYUAxe9ZX/G8wHxHAv6miCAoZwV4wGD+fPIlBNgBS11x7LbVp/SD99ute1tf+as7XBCMzY8GeBIYEV1/jriX64Qdjeb4pU7ocM/Kgawpw4tZ6ItAlQbbf9+9j8A314H1C3/5u7+jVnt1pyQ+CgIGCfpKelUl33N6Q05s7PPoY/14yAOU7lmQByESgL+D3yLhpAFIAEd13f1Oa+vnnHuD46lWr6JUXX+J2RKYVNA/NgLhsN7zXI4cP8t+ffuY5ZoyG2tXvw9BXL2WgrTggW8uaNem5O25n/EUy2cz9XXgCODX8SVidGEA2TYNZnKlrjHqCbLzGtUrpMRXLUG9o9AjwBNmEvJkxwKQdb0EugUhP5/WB6hIAACAASURBVPtbBAM8JiqKAyVuIJtGv/MQjobwnLvxgbyheChRjJUUv9FBtnBHKIWFOtSPQtdV44dWUz2MD4CHZOODTGiyxYvUHB95uHqjSoDOwpoE+MhCHHbejGdAXwvaVCrIBn2ysqomW6PYGCp7WWiyeUamEa8EyIYU0d0paTT757WUFB5G2SEOcsLtRxFi/7yHwf9bLSzonPzvSYpy5tO1ikLjXnie4OEGuWSpJiPeta4x8PRTT3HEHu6SoOiCqosJDIKrGzdvpVGjRtEXU8VGivuMl0lMo3qrnfWRxzrQe++9o4FsutC/S2VriU6tDWymdFE3kG3bNuoomWzVarDxAQqYdH17C1AH2hWYPBJKlfHYiHB9FeINSEFeDtdpy5ZtbHxgjOTKjY5RJNzXwIn0WqZ5q5vVh/73KL0/dozasupAYh5x3P6tg2z4NadjG5hs+TmCrYaCScvIPGMND4uFrrvxBlqz5v88wsdr167liYa/YovCTIvVK1byv2F6wJEZ9T3t3L6dN+NIP8L7R2RObtgRkW2uuvbBGr1t27Y8yaEtMTTJhYxsIywQka6LUrVGdVq8ZAkzFvF3HljxDTNz8SvufTg+CLIV2kku2B+LArJ5pIvWq0NP1a3Hmmx2UmnjJpAN18c7z2C9nzzNXdTvplFVVIANOOYFRPch8s9RblXXUM5IrMmmOlH3nPwZg2wAkYwg2+WWLmrsIMaxavyHH9H4Dz/kP6PN7m7cmMX28TMzYxWFwHw6feYknTx1ig4ePMzGJvL7xXkQ3h444DVOz/9m7lx6f+xYnpOxSfAWzRV1cXEQAEw2I8i2/ueftNQfIXot3Emx0YDmz2eTJ9I111Wgn9euF9d2KbzBWfjD937dRcEgwHhs1FWrXKkqp19WrnIzlb/qKqpdu66mtynaSaE+APEWLOBxF4t+1Btznq82dR++FU7f6vxkR/71ilVrWJ+Sf16xgrp1eZl/RmQfhgXQqUGxh4VyGz/WQZxnBEe5Xuq8fOrfEywIjWfC3D7+o0+EBqhZw9KlMAMA7Bhs2CdPnsz3X7REBKKC5eJtAYBs+WTh9R1Atr4TJ9HxiCgNZOvzv0eoWkQYOdJSKT40jGyKU5tHIffCayeEERTkO+jgAq9jLFYGaCKiwnm8ZF1kI6tKLnwMDmnoZzgG+wUE0kLZOEahPIeDUuwOWn5gP83cvI012exOJ1UJD6exjz92WTLZAgHZEMQdNHAAbdiwgdupefPmvM7CWu3aa66jkSNHMjvWk31LbDR29tRp1oNEGhpew3tj3qdZX88WIH3PXjz+mUud2rfwexXOjEits9Lhg4cY7Ac49kCzFsxcRkFQW45BWOchqAyGHAAykRzFFnmmW3juQ3DAqBHDmUkXKMgmL4o2WrJoMbsmI0MJY6FYC4j+Ko34PlNBRX8avTgTNe7bpw8t+G6+Ng9VqlqFx8HqNW7hTAxIqSQkYLYXY+zHH42nj8Z/wD8jyAymlxjrvT9vlco38zfQq3dvHofNINviHxZRr5492S0VeqdIf8T8ERpm54AMJAxAQmDArlo1rhvAmlq16+pzp0L05ZfTafhQgKVEh//UNdnM2qH5eTns4vrdvG/42LJXled5OS5ePCMK5vPHHnmUgy5gygFgf3/MOL6vca0ujTfQFjNmzuT9wIsvPEc/rV6j7e1iSyWwhhYKAmnIIpAGRMa53wyyMfsoKZnTQ3F9gGwI1u0/8BsHv37++Weeb2fMnMXrDZR3R79Dk6dMpKjwCO6z6N+YI98bO4blRqAFiHRttPMNN17H4KLdamPmHXTzoDHX8sHWmjEF9/lH/yf03RQrywh16vwEswnhCgtm5ZSJk/j9oj8DdAWTU/YV/Nf4jGDevfD8s/x9YSeDNVTzps046HbtdRU4TVYSEy5VoK04IFuLGjUIxgcSZLNpZlRqEFwlAGE+SU2G8WYCs089yFrArGQapyH7BV9menoGB4miwmEKIr9Vd08AqXyGtgdIhv4FgzX0o1KlgD/heOFqyu9YTVmVP+sDIDAvCwengD+BAc59IU11FzWNlAySSCF6PCRcQhNKCxMCpqoaHsp8rhx+URkYHwBkg7soz8fSil49yW3iljRBFWTDoCrdRQMRu5MC1hCwj46OUkE2iFlbGGQbamCylc4Ck+0JahgTeWmDbN5QTnXeA8AGqOUkEc3atI1+SUmhNIedcu12NoNh4AUCgxYrFVgslJ6dRafOnObUzLACJ5XOyaau995DzSpX4TYCh0yquPAtVLFmDBaZ6am8SIfgKoNs5NKMDwCyTf1cBdnUfmOx6uK76ANaeoxa90ceBcj2HvcSnI/Nw5yvZrPrJI5/7kUh7MwdnR/DxpNUcmISp4vakC4K44OPPuJID0A2fERVwWRT3UXBrJjwiXBQklbq7Cxa6xZ3O3H1PtWqViWAV7gO7NQxyYp76wsNkcbq/jtZR1lfRHXq1qnF2mOyxCeUoc1btwg9noDSJlxMs17w/fdqI+gGIPjFn0eFIQGDadddR1Y1sqiDIU7+/bQvZojztc2Xizp27Ehbt2wR4JaZj2v+2A3/Nkdyyl9zNWteoCB1q1fPV7lf4B0imorjoZuI/oJ0KUR0paZCtZo1aNHixWpasErntVho+NAhHGFDugHSRZ965ulCahT804VqgaKAbEbjA7MmW4giQDYJxvKEpoqR4lmgyQaQLTY6hvUZJADuSQPXnxzLaslwjosTmmxGIx3xyVop12qjNIunJpsE2YzGB2KyvxyKunBQH8WiRtyxKIb5zD/HjwlAUnUPMz6xWZNSpEOISLjcVADYxGIb4yzG2xC7nRlc5nEyPTWN0yldSgF9+OGHDPIjXXTS5M94gO/wyMOsJRQWFkGbt27lVDQuCtE7o0czGw4g4P+t/ZnT29PTUmjMmDG0e/du7+6i2vOKH7AR6N+3H61eI4IJcv0jn3fR4qWcCmNcBCNNHlo2EOqWBQtozAsMNuTn81iHRdvGTWI8Nc4VCGg1vvse3oBEhDk4FQl/BzAmU/pXrfmJN3wTJ03gTYbNaue0mdvuuF27pwDXLPTv8eO0bsNaWvvzz/TjqtW8CQDw0erBNjxXiDEeC1JdEDstJZVq167NKWHQLmH9pVq1BNsEWiNBY5mL9iM3g2x91HRRxWajuKxMGvTEk1QjIpzsqSlUOiKcsInhgDVHucBCdX80rX8y+1cF2SLCuB/o5mP6Oebz8ReMJhif8/MLKDwSK0aFcuwhlBTioCW//UYzNm1VjQ9cVDkinMZ0ePSyBNk8Og3nEil0NvE0a0GBLYb/4RtFgZHL4CGv04L53zPTJTcvm8cCbL6RSVC7Vl3+GZqKANwhsI+1IvTWkAKH8Qrj3YHDh+iPP4/xGo7T1y0WlvNIPHuax9Ru3UQ6+Tuj32MAHwXC8Fs2beBjlyxbwRlArR5swetDyI4cO/YPv1dop8FlXhZ/859xvPME2YTTps+itldWdgYzuo798SeP66tWreKxCSAb9zelQIxTipW1tlq3bcXBXDgti/u7py3yZeHKm5dLQ15/naVuzAXnvTVyFLeLcfwbNmwYzZwxjQ+HBAHOjY6O85rjDJAN3wGCLwJkcy8FefkMEiWeOcXsZQRY9uzbS3Xr1Kfvvp9P36vremSJ8HyiCDkapAajyLX2kaOHtOAQmOCa6Z1i5fmk45OP04H9+znNFgAlzgNjCy621WsKnT1jAYj0+GMd6NjfQlcb7YX+N+j1IVTh2grch7GfkvI7Xbp2ZZD35IkTnNKLwBHXz5DKKt8D2PArV69SbyfWHR9+INKeAWBt2bqV9v36G8/Zb74hWHjIjMIaAmxFBPNhbIR5NSIyjDOXAE5inYB5Cy6iuBY0CaFbl5icxH0YfaFvn160Zs0aTm0FiBwdFcX7VQBfAOQ6dRZmfbJs27aFnujYUdNb9bUPGj7ybXqi05MeQUPzXL/ohwXMLEzPEGnhGinJZWHDEgB+XC7R+bY4IFuzatXo2UYNqbTLRWEuheWq5DvQ8CeVyZaVnkXRMZH8rQtPAEOOp2rEKb8LncZFlJqWQY7QEAoPxVzk0rJXdMjMvFcX8yK+3bSMDGbLirnPXShBnu8eLBbnSpKXlvIfKMiWnJRCpcskBASyiY9TMNlSU4S7qC+QzfiByxclmWxGkM2qavR4jAomKqtLtR5H2h6i5ijpVish8W/I5QiysSMHdqJqy6gIDf6DxMZsIjpORO8vXExnQkMpMyyMcmBeAWCNpxsrOa1WysjNo+OnT3IU1OpyUaizgMVz7y1bmnq3aUtXExG2NehcPL2p7C50RqR+/vzTGp60Gze+jypVqUIWxckIPVwg8R6TkgUzCpOhiKDquiBI/8FHg34CqjFKQumyvGnSi4vq1qlDackpnFO/45fd4nKam4uYTLdt2aq6UBK1atOmUJANx+/YvpXpx4gKoiAlFACQNxca0OblZrNl61asAWTGOB9o2pwHfTNTw3gcJqInn3hcA7AEgm7jSN+9Te4LCGRLTDzDEVBtWjCA3pg4JFiFZ0JENCpGGAhoRQW7G99zn3AeNYBsPXv2ZCYJj/kmkA2THSjdsngTjZULAIBsiPi5FcVJEz+ZwBtuFLQzJsT7mzRlwfB6dWrx76NiY3jxiP5ijBzs3bObLealJhuEdYPlv2+BooBsRiYb3EVhfPD8rbdyRAspTXYeW0TEmRfFHDkS/SArR4BscL1DkUQKsxCqmf6tuKyszyXdReV8onVvaD9YLZRKFtZkMxofXIkgG9oWkbx5c7/mxSk2dgCiMP4hTUQugvCtY67FYhjpjKNGj1Y7o3t6DNzc8M3bHQ6vIBs2HUhpwuZSFpHSNJzTaZ7o2IF/3bnT04ItJ8crlckGkA2pKmvXr2O3tKmfTRb9w2LhdPYvZ812D4aoNzFvFLdu2cRsbIytSHmV5Zc9e71KAUBzBZtbbJihmSOLcZGNdJI1P+rpYMavdc/uX3gT9vc/IjVItitA3F59+1DXbsIVDRokYIsnJ6VSm7Zttflem/8U4sj7ox0eUY9XeBP+3LMvCA0f2V4GQyQxACvMGESqKtKNMBZjI4dovaiQv630fz/2XKk18MZk+1dlsiVkZdHgTp2pWkQo2VNTqXxMNI+rbHrAg55JakU1HtM7sIXd1vFth9plUMJ/S2OMzszOZpCNpTOswvgAqyuki05Zt44y7Q4KLSCqHAl30UevCHfRvJxcTof/de8vbo0IKRSAalg3ygKm74jhb2qABf9eEbrWS5YtZWBgyuSJPD5j7AFIjgJW2/8eEcCZsSBwDHkSDpaoRIb53y1gEAYFaXwffjSOrz98xFsMckDDim/LAL6NAaz5CxZSmbJC0L6oowLSRdnNFIwrThctHGT7ZPzHzKrNzIJKql4wPoaEOqjJfQ8wkJhfkMvaydDcBBNLLlgBDH36KVIhvYNsksUOg52ZM2cyQwrBErQP2nfmjFlCK9Qw/mHt+9KLz/P4iHZB0KN9e5VRbWgQDuZXqaQy2fq6gWzavOBSOKjUo2c3wchDINBCNOC1QWws4MGEdCn8rvFMbkWSVtT3agRvwFweO+593pf9ohoUQPvs8+nTWDbHvEeR18X6Hsw0gJqoB8Ddud98S/Fx8bzvQwAIRhgAiG+/4w6eL9XOwgAX+g8kXbCex/sC+zo6IpquqVCBHmgmjdW8g2xPduzE/d6c1ok9yqJFi2jNTz8TwE6QdSBDAY1ApKwCbMa6AO+MQbbPp7KWG9YOkKA5eeI4MzABxGGuQ4HEEb4ZADdfTJuhaaeJh3ExoDvwtdeYmWQEf7D+ubpceXpj2JvUtFkL8T14MV+S7SneuUKnT52i2V9/ze/9yGFBgsB3DS23sePGqfIURf2yTB/7f/TPooBs2dBIy8ulplWrUod6dalUXp7qLqpnx8nvEN8fM9JS0ik2LlrLatL2pSbdMhZE4HlOtGN2Th5nXtjYsFAH8fD9u4uWibER3z7uiZ+h5ybln4RcmXEzLMk07vfD/JeemUlR4VFivEV6akZeHp9pBhXkQ4DlJJlsANkCEYCT1WHqZ0oagxHhoWFemWzGPmEG2RAFTogHOCBsXb0Xna4rohQ2bXFgBNn+JqI3TJpsg554nBrGRF/STDZf9FJgb/kwgQCLKC+PPlmxms6EhlFWqJ1ymb0GoMtKLpuN0nKy6J9TZ9gEAW6k2ICGKwrretzisNGwJzvxQghYMHhW6F5uTA416oT348zPVwUzXYKVpSjMPIqJj9MmbDEq6V0cufYSZPt2vjBDKFOurEbX5s7vzOfoETZ56PjQWzMOYgAa4W5z9nQiTyqgkT/Yui2zIrD5AJMNfbyqmi5qpLljQkC6EBhwSJsBM89Xf5OLFG8gHOrji6avVdalsJYYjA/c+r6iUNMWzQVzI4CydfMWrq+cjIz18cY8kX83Phd+t3jRUreIlhye9vyyS5gZGNxUeOBJTGEhXckcglgpt4l6AwwqKCE2B2tnmDdpeI+glyOdiccJVWj1h8VC0Lx+3doacOrmFqWyQIyC4EgXBZOtsAkugKYMHlICLVBckE0y2Z6rD+MD0owPPEAzFWST6aLxsTFuLkO+HkGCdKTY6HTiWZ5PMC4ZgzbiGCuDbGkWqzA+mDyVkgGie0kXBbSO8c+b03IJNOVFdwn5bgEigXGWk5fLaUJgPCDgISN23uYi+TswqZCugY0cmGxuY7f6D+l8h+8ZgBsizlJkGinsSAvFhghRb1lwLKL+WBAD6BsxYgQvxhEo4HmkTBm+r3Sr9jVfemt0bDaQroTIJFJmCitgpYEpgAAAmGloK9QNgSOAbEhR8XVvbFYgHYDNNTbjCWVKU4Pb76AK1wvdn6KU1q1bM2MFGyzMZbi3v7J//35OH8N7QdQf7G9srIrSVv7uEfx7ybeAWZMNTLaTETAbEJpsANlqRApNtqtiYzh46i0jRM75+vobzCAL92PMyXaHANmMzm/enkaOowA78gqcvE5TLAplWy2USFZadgWDbGgvMFQhOo8xCeMRvlWAAh4BWXWtA5ADABIAIHybWHfhOzUWrNEkyAYQBgCC+bsFCAEAnVkgFgvddtttzAqSoJtxLMbvcE2wprAuxriGQCqAAJn+V5yejECvG8im1gXX8jbOoA4ASQBwIHiCtT/Gptvq38omWixSbygI5CP9Eal7CI4A+AEwGGhBHRBchwYcxn0EHqRAvvk+aGMwAsGY81VQX4zrAHi8MdnkeXDURsZOTlY2G+7AoRL7ZW8FaYeYB83vTR4r9yby35hDAUQB7ELKI1jW773zLs8vss19rZ0xfwGAwrwKLU+zsziIFZgjZN/z2RDGwcULfiQNPJjJtmULTZo0if+Hdw2TNbDHAQaDzS0L+tKxY8fYbEju8eXf8F1JJhvmbPQLHI92E1qrIq1T9jt8F8AZQLTAOzcXtAPOxfeH42KiotnQo+EdDXj9U9yCsRVrBXxjIJO46bUW96L/4XlFAdmyQkIoOj+PkC76XIM7GH8Jd7mYaW0uQAm8p4saw+g4Smqi6T/jp9T0dF6fRjrC9HHGouuyYX2PomuqiZ0tgkRwJkW6qK4PbYTl1CCVQTaBAT41XTQ6MoYcjhBSQBYAyOYNMPANsqFKUuJUbxIz8i7/jXRRDBoRDnXgMKWLmhtV2/Dk5rNwYZFBNhaeS6bo6FhOTQGYAybb5Qqy+fqu0I7SVfRwfh6NX76KksMiKMNu47SoAiyZbDbKzM2hf06fpgKLTZggWGBwoFCYkyguO5PqOEJo2JNP0LUqkw1/Q+HIi+JivQ6Uv/74kwfk1StXilx2A04Ml5rfD6pinSYLXFl/rb+pWiF9+/fjgU9OAv8e/5sXJsa0UvOkMv/778mZ72KQDUw6aXwAd9EnHvMNsmHCyUhPpeiYGEpNSXEb8PCcki0g62oGtIx/lyCbeeEg/52VkUl3NmxI6emp/GwY9JE+gAUQjgHzr1qN6l5fqzEKhhSACUgB8mL9juMWL9SdUaH14VDt2NF+eE9YPKEA3DLSxuV3+5ianmUE2XA83LBEEQMOp5Sr0U4xWonfR0fFiuiZiQmxbOliXqCYQcxadeqxu+D99zV2e3ZcHxFbmVaBRT9rhShWdj987HHBcAmW/7YFSgpkC3WKybYwkA3pAvHR0X6DNmgRbeNIvkE2cZyVcm3uIFtKqA6yjX1KdxcNv8JANmPPKi7wgui3BJ6YOStHEWz81Sgw3ivYAgDikLpoHne99XB5rjwW/8Y1sLjGdaALeSUU+V6wEYAeSHEK3pHublecKwTPuZAtAJAN+sLIEYAaUy+fIFsyXRUTT1ZosmF6LmQNbhwvGWSLjRZ6r4VkkshnFudaiY0PDCBbrhV1FCDbZMlkc4p00SuFySbbCOARwI6iFgCXclw0ngvmBTbqKEhtku7Acm2M/2JcxTE4FuOh1I3EmGHUD/ZVp+KO+cbrgSUmHeiNgInWd7SMFB2JwfGsrR2iOpEG2GhgusvAT4CneD2ssKCIsU7G4+TPWJ+jvaEjVRg4ieNRX7SPWc8zkLp7u7e387B+9tWOhQWpCzsvkPr5OwZyBXjP6IcIqGHullqAfK5wpvK4DNrWKGcg2wEu47gGQDvjXIZvAN+Pufj6vbFfBoP4/t6igeNlkMTAW0MyfJqaTTdxzRpa8dffZAbZoMUcpq77zRqHnLpZUEApKalUplSCtp00uoFyN9GMB1yqDILYp4KNxiBbKPRB9bWmt/MlXob/5uYXMDidkIB0UeEJ4F7cmeDybyxLAwZ4pDA+4FRTY7qoTrLT0xaw+XBnsuFyniCb1im1mohKJKemFBFkE2lBeblCzyS+lEhz8zXJ65t1COIL51AWnouOcUsXvVxBNvPwY8R3kS4KKAVT8Ls/LKazYWGU4XBQts3O7ZSWm0vHz5xiVhu3HbqTBZpIyJF2UUJ2Ft2TUIr6tGvLIBtiRyBfCw6cAJ/gJgRqNuivZuAEgyAi6hj04OhpBsVwPqi34v2KjiMtqPv2G6DpR+D3cE1DFNCs3YZ+IUAvKy1btozSUjPUdFHdXdQdZKvGES+zEOnpk6dYIBNONIhmyYLNPgRDt2wUWgNwMcIx/A242auL/o4JtbBJ9bMpk1hjDuAdImWwHYeoaXpKKp8P16Qvpk9TU2p1N1ceSCwWAkjHmmQGEFMzNVDrgwlo7Hvva8/QvXt3iojWI3+IAMn7IcIFW2zQ7ytVqayBEkg3RSTVXFz5BWq6pnhviNh52wyHR0YLXQkDyIZ6tWzRjI4cPKSl+YXCiCM7m9NlwUKB7gcitzt2buMFY5vW7RhM27R5A98PLJUaNWEN7+7m5FHR4C8uaAuUFMgG1zl2F5Uio+pTaOmi2Tm8aYiTLr6mDaN5fJDjo0uxMjMD84k7k01EvgIB2aDJBilfCbJdmsT+C9otfN7MWxBCjnFFqWFJbACLcj9vx14MdTjXZwief+m1QGEgW7zKZKseGUqOlGQqHx1PNvqvQDYbA4FXIshmBP+NPcxXELakeuHFPib5apeSev7zdZ2itmtRjw+k3sW9ZmF9zt81L9X3JdvzXOvvr30Ke2/ncm4g/eFiOKa4TDZpfACQDet+cwAIuASAXvYESJAgm2/8CW1hzIhMSctgAwKQvLgPqLq03tbuRia3BNnKJJTi5vVtvGlsfStjKezKDZAt1C7OkyCbmYmmCc+RlfIK8llbTaSL4qJFA9mwWQ5zeDc+MHcQ6Raam1c8kA3VS0xOCYJsKooMlRgYH3yxYQP9lpZJaaFhlG13UDI02M6cpnyrTBUGQCnALrvLSVEFToKux0t3N6A21aprxgdS4YD1ktRccwiEbtywQaRQGUq5cuVow8aNtH3bNmZrAUwBwMUabBArVUE1pHTivtj8du3RnT+SRo3uYlq7BLJmf/UlvfHGG3wcjhEin0SvvPgCp9kgogta/Il/T7mDbOM/oa1bt2pMNjj1LPECso0bM5ats2+9/TbWpZHRxszMdLrt1ltZABbl67nfsOj09u1bWR8BUTmkLZpBO28DX+KZs+xiypEbhejlrl2o/4ABNOGTT+iDMapGGVmZPv6/R1VtHROdHmDgHXfcQSHI6FAjPL6YqMbBXTp/yXppoKYKdI4b+yG7W23fKbTYzKkh8j2kJiW7pSwgfctbkcK0+BuYcgAev5k7jwYOGsDPjnEEYDpYjohWnjx9llMjADwOHjyY5sydzZf9fv5C1lHYvGWjYPotXsw0crN70sUw0VzJdShJkI2ZbAZNNjHJqZpsBpCN5yimZuilOCCbmHPAZBPGBzJd1MxkMxofiDOuHJjN10LR3wLS39/lmwvkOCOYfyGjy1rf9uKKXdxv3rzoD+T5C7uXt/PP9ZrFfbbgeRemBQIF2UJTU6hcVFyxQTZHiN1vqiiv5fixvTHZJMh2gCavX0eZIQ7W4BFMtg5XhCZbID3iQn3DgY4LhR0X6DW8PXdxzi3OOYG0ua9jjPe70Pc21ymQ+wdyTHGuey5tGMi5/tq5OM9lvO/5OP9crxlIu1xqx5Q0yGbEn9yNN4V5k7+Vt6xPSlo6MxplJqWWHuqlgY3gXG6+k5lsZVSHYTPJy7jPMGZES7mymKhIZrK5gWxGC1QxVQqGEDYgRQHZtEWzyjQBk02AbJiodZRRNpLVJdhTAigQFre84XED2QrTZNNbS6SaEp1NSqHoK4zJpnc6XaMO1gJgsyWCCXY2keZt2kRnwiLptMtJx84mswZRgY3YcQV6fygAysLy8ygmJ48qOPPpo5eeI9gPQGbcDtFRga4JGi+vrBRO85v06URmrbV/qC1rFaATMsi2aQsfBlYUdHKO/XmU9SHeHK67FEH8FRpqSCv+dd/vGvtJ9AbBmBv4Wn+2n0Y/AZPrzkYQJVWoxQP3C7chi5U1Lw4dPMIgG/oU6vORB8hWhZYsXe7mbgfG5J2NGvBHFREexemuYRHhXG8If0OYLM+LKQAAIABJREFUFqVq1aq0dNkKZro1faAJ07yRaw2tifvub+JnXHRR91e6sNYFSlhEFIOCAJ+QRoU0SWkoEBYZQd/M+46qVq/modcBgO7tkW/x84kPXaSZKiYa4fxvhGsSNqPQA5I6D/g3gM6sLAEa3t+0KQOK0HeDhgqANj5PFYmU4JwE2eRtGGy3qmxGLyOeHCRxLQjv1qtXjzU2oG8E2rYzL5/rVrlyVerVpw/rZzBDTVGoY4cOBHcflJ2/7KYuXbpoTMKFi5awJoK3Yt64+nkhwT+XYAuUFMjmzfhA9EcBskGTDZGtuKgor+miPJ9gJlHBN39MNjln4DvKU91FfYFs1cMcBMN7aLJdKSBbcReUF/o8X125uPU410/D3wZVjs3G+/jbcJxrnYLnX14t4A1kOxEZzeZV0vigZiSMD/yDbPqmRrQRNgsyXVSCbMY53RzMEOeI9QjSRQvynRQZIzTZIE8imGxBkM3cA83fvHFc8AXu/1djmq+xKtCvqijrs6I+Y1GP97V+NKbZBvpcJXmcrzmgsLkhkGc3t32g5/gKZgVyfkm2i6/vJpB6eDsm0N8V1k/O5/NdatcuLsgGTTZjuqgkd/gD2WT7+ALbJJiWkipBNiEbEijIlpNXwJIjpUuByeaJP/ma/zSQLTKKQhnzMjDZzgfIJowPigKySTc5qyldtDggG7QkHOSE25HVSvDuevNyND5Qe5s3kA0dHyAbzA/AZpu/dTttPHGSfktKoswQO+XaQqiAFW1xtoW1kOwuF0Xm51Pp7Bx6qWVzanZDBSFIroJsYFvygG0A2VjLxe5g0ARuP2AnwaCg7FXladPGLQzG/LJrN7sB5eVkMVA2aODr9OJLLzGoApANoG5oRDjt2ytANjOz8u67GtGJf44T2ay0Z88eCgsXdr53NbiDTp78l0E2iFPu//0g9e7dm0EopGEOGjzExGRzB9nQfACBRo96i1vyiY6d6K233+Y8TTznI/97iHbt2sU/Q3i7w+NP8M+TJk5gYVB8NxDchrtcXCkkk3kpLoWmTPqUGWoo2vO/+KIGKK5etYJeefEl7eSyZcvTnHnz2IKa3RVN7jVHDh9k1z+pkeYypM0hLXPMu+JeKEgXNQrFIl00NTWdE/IWLVnM4qJwmUP7IfVXhSm0uhqfyAiyyRx2X0w6qdcGq22Aa3BuxXNAOBYgIH6uVKUap/nKkp2ZyYBcfn4uXXfjDfTjTz9RpyefpM0bNvIhhYFsl9rEdDnV92IH2ZwuQeNGumiIlRUlxaSrBma8gWwwPsAEC3dRqckmQTa4DV1INtWl3FfkAh/PYGwzX5tIb88ayGK6JM87H+0dyDMEckxJ1u1C368k636lX6uoIFsIAmccdjfryxjlYUSrlhTIhivl2HSQ7bN16ygd7qJBJpvP7nuxfJMXsh4X8l7nMm6URD3P5zWKem3z8UU9/1zasqTOLYln+K+f+1xAv5Jqx3O5zrmBbC7WgDemi/oG2dwFsgoF2RQrpaSlUmhoeJGZbCUDsoHJppAlNV+4ixrdFcS/1cmWhefyCQYGZUt7potqOm6aILpgk/FEDZAtOZXCI8KYyWYsejqaLiAHwALnSE02b8YHZvBFb3LpLgEmWxLFRkeTDYwZi+WyBtnMH4axffAzllPZsMBVgbY3p02nP/LyKTU0lLJtNiqwEllDbET5AmALL3BSbF4uPVK/HrW/TTj+MYtN1WPzuJ8phSY/L4dBNnwkZcqX00A2nAfr4p49VMtqm43mzJ1L9eve6hVk4/6jgnm/7tlD7dq2ZpZdzVp1aMGCBRo4Vb1yJWaUOcIi6LfffvMQ2sd1CksXhasPHJ6Sks+yUClYbnC2Aeh05MgRat70fq5HXKnSnPLqCAvlJoBLZvs2ben3339n0AxmC++8+66heQTDDNbN06dNo7eGjxDnWYjdcsBUs9mNgq4uGjxoEM37WrXDVvXdJn02herfeqvGWJOb1AXzv6e+ffsK6WODNpwcrL0i7YZ3JQexRTA+qFGDWaZ4fhYnN45jFhdrYAEUgzsPWH/mgvvj+WE9Xros4hLq96/eD21ms1nYenvu3G/o23nfULs2rfigSlWr0DKV3Yd/z5g+na24UZ599ll6Y+hQdsnbqmriwagBrDyAmnA3qlWntptg7H89WZ7LRHUpn1tSIBs02fyli0LjMSYykscYc7qor/HQF8gm2dO+3EWNINstYQ6CQii7iwZBNjHHl0AKZUlcoyjfTkksys1j3LncvyjnBo8NtoBsgcJANmiyvQ530YhQkumiRpDN2/qAv2c5d3thsvlreY3Jli3YxmCyXekg24Ue2wp7R0UJavh71yX5d19t9F+33X99f/P8WhL1CfQagR5Xkv2gONc613oW9/zinlecZ7wUzikuyAZNtvIE3AGBHl2TzQyyJcH4gE0IxDESr/LVNv7TRWWQXeBGxixL4E/uIJtvTwB5f1lfF9nobLLQZAvldFEG2QrcoUFTrYXTQj6lpqYxY4fdEtycFtRKGkA5CbLhUmgcpIuGq3a3ZpcG8XBWTaOJHS7hjJkvNNlKxcUxy0k0qrRndf8vM31UjSf8BYwFpL6FOFQmm8VKx8Bkmz6TDjHQYaUy2dk06InHqWFMNOuNgakl9cYuhU7tsZlUNzvmzo6Uy3yyUD5MKFSXj5krV9HWo39Qps1K+RaFReetLoXCXAqVDw2lTi2a063ly1JpFWCTbeMvDxp1MoJsYLJtVNNF5YQxaOAAtoSuVasWM8FurliZKlas6MFkM04w/fv3p+++nceb6gEDB9NLYMDBOSQlhW6tV4d/vu6Gm+jHH3/0CrJt27KVOnYQ7qJmTbYJH39CY8eOZbCqUaNG9NXsOczoOnXiJH095ytauWw5g1gVK1aimrVq8T3ByjqbeJoST59hUAoF1164cCHdUquW+mqsDP69NXI4zZo1SwACFmLxRhgCXFtBt6QWJ7ioID+f2X67tgtdNBTo1EG7rVvXHgSTADm4793zqwAbvUSlAZbNnDadz0e6J67py2XvpZe7UJmyZd1y3PkeCrFN9qLFC7n+Z06e4nvDoQgghwT2oKGGNsHxsNNu3bottWnXju68807dJUgVm0R9Nm7czDp29zRqyPWrXK2qBrIdPHCAHnnkEabpoiC1tnKVKmyGsGnjRmZHfr9wEZ09e5aef/55Pmbg4EFaf7gUv9vLpc4lDbJJDQQtaGDQZEP/i46K9OsuatRYcBYQf7dmJhuPMxwQQrqou7uomclWK8xB8MWE8UGIX1WIy+XNiuf4rxaVxvuWVB3OxzXNb7u4dS3ued56W3GvVdzzLq8ef/E/zYUC2YriLopxNDtLB9nc00WD7qKB9Kpz+f6Keq634/1dw9/fA3nGohxzoe8XSN0Kq1Og88t/+VxFuTeORblQzP2i1C2Qd1WcYwJ9h8W5dmHrqYvh2YvzTOcLZANWo7mLFhlks1JKahprsoWHCU8APV3UE2TT9wIA2YRDfWk1O82fu7YGslmsdDYpWRgfAGQDXnY2O9cryIYPitO9LMRRqfQ0OH3GMjInuWe80fZknqv6auJc6FwBZEM6IQpAOmNH4gcni4YkAhRAuiCQxOxsAbLxPY1ImkTU1P9KwX5ZX3Z3iIkhmz2U6wIx6384XXQWHVHBjssNZCvsw4A2m2S0Ab4Aqy2JiLbs3Ud/nTrJnbhMTBzVqVyFbkiIY+YaNpORBvBRAmwuwDaKQjaLd1ttAEucLkouocm2eQu/XXk+NMUggF+mbAJlpqWzCcCYMWN4AIcW2d5f3dloBw/up9atWnEfBOC0ft1G+vPPP+nEyeN0+MBBQuoj0kYb3NmIvpw1S+1hRIrLxcwp1ANssx1bt7FzKVhqi5csYU22M2fOUJP7GlNWFjxYibXl7ml8Hwv7L/phgcEtVYK6uvupWaMMbXLv/U1o6ufT+Frbt22h119/nY4eOsz/Rj8E8Dv7qzk+NMXEh4TvBemR0LDDh4vrot4Vrr2exo8fT7Xr1vG54UUabUF+LmupdHnpZb4evqctW7cabNvFm5ATpvFbxLvYsG49bdu2jbZu3siGErKg/g0aNKCuXbvSU089pbUNNPdGjx5Ni39Y4NYFkZ5a77Zb6db6t7M2XoXrr9P+fvz4cWp8ZyN+DgmyLfz+BzaQSEtP4eMee/RxwQy0uBhEW71qFd8TdQCzbseOHdymH3w4ntq1a1eceSF4Tgm2QFFAtpkbNtIPv++nLBbAzqM2devQM/XqsTaD3ekkjCyY1HgO0uzbBcs5U2VJxIElATciNe3T6KosHkvOUsLS2+W00JmkRJ40MY5oBj5qGjakVAGypVqEtMCrk6eSt3RRBB5Cr0CQrQS7SvBSwRYItkAJtIAvkE2x2ahUZiYN7tSZjJpsYLJhzIT+rXFeN1aFM1OwrkdE/uxZiomF7Iqdx2N/RQYrMrKyyOl08XrHCLItP3SYJq1dS1mOUHIUOFXjg0eDxgf+Gjb492ALBFsg2AIXcQsUB2RrXr06vdCwATPZQk3pogzsWizklO6iRiabyjzj5lAzKCWxS5eBEet/ryCbgQlnDOLz5Sxiv+AOsulyZTr65T4fciYYu5faOJMSngChbBikkOXo2US+j9zQ42czaOVUFMpMy6ToGLAHVFK4ga4mjzdP3CxUnZVFEWFhZLPITY8A2QCaeUNtAQqAfeWy2hj8iA4P4w0R09vVxQFDHur9sSBgYE4t+HVyairFxsaL1FNoktntdDY0jN6d9w0dJXE8QLaBHTtQo9iYy4LJ5u/7QzsUqP+DThtgJXCw8DNAOKSDQoFI/g8bXcCieGtGBhtANrGFdef9yXdpBNnKlitHmzZvFVUzpRW9Pnggp0bKKAkOKX/N1bRu/UaNJQWtt0cfeZj27dvHl4Cj6LvvjqG3Ro6k6V9M1Y7D+wQQM2jwYA1kQ51btmxJB/b/pvY3AZA1bdaMJk+ezMd999131L9fH742gEGkLQJ8A9g2csQw8ZxqWpisJ/o6AKRrrrmGKlSowMYFMGRAQT2WLV1BVapVJcnYkwh3mTJlCE6cVapW9/Gq9I82PT2der36Kv30008aA+7uuxqzdpxdZYSaL4L6QYvuh4Xf859YdcpCvEDe8+uvjKqLYkjPlt+M+m7Aymvbug0bSYA9Kt9p7Xp12XzggaZN6eSJE8z4k8915PAfbJyxa9d2BjzXrFzF70V+l9dcXYGWrVjupgkHkA0ae+R0UZXq1Zip9uaQNwVcYnFR7Tp16KsvZ1NEFGBeF4OwcGA1u9fi+Vav+YnTjYPlv22BooBsM9ZvoEX7D2ggW6u6temZevXpKoxDLhfZMce4BFuShw5mKrsbH8RERenBHo8NoC4dgPPRr1wuRWiyxceR3SbGLo7RaLbeRHk2G7N9GWSbMpXSYPtt0TXZjO6iVxqT7b/tXcG7B1sg2ALmFpAgG4ytEMrr8+lEMhofDHqyE1WPDKWwtHQqEx3DYytGPrD2jUUGDHXmL6zLLXQ68SzFx8SSI9SuBTSMa0HjeTLdBkw2I8iGgHmWxcLGBysO6ky2MKeFKkU4aGyHIMgW7NnBFgi2QLAFLuUWKA7I1qJGDRLposRZdFYXQt36PhjXNIJsZrkyQfLS9wi8pte0lsV+ATJnYLJFhhqYbIWAbNh/4r65eU5KzRDuouwQKvfKPl6Slm5qtdGZxEQBstlDxLkpBSJd1KjDZE6/hCZbemo6p7qJ5E6RvmlMC5XkMmMd0FxwF4WGUnhoGG+K5EYagu3Gc4w/45Gyc/I4FS8uPsbAntNfgLy/EaTBvaHBxq5IMTGcLlrgUigrxCaYbJdxumggH6jkfQBswzIL/+UNKJFgj6j/BfqKTSRvVYuouZOfK5hs6Kxgsmkgm6mCc7+eQ4MGDdLSHZHi2KdPH+rRs5cby2rp0sXMlAJ1EzpcMASYPXs2DXl9kLiiYuUURqROVq9Zw+0uuD7uIwuApukzZzAbSpbNmzfTgAEDmHUGZ030J4B6o0aNYvbX1eWvYudL+b+rrrma3Tj14qKWLVrQ2VNn6ZnnnmOWV3QseIDETLqZM6axAcP7742l+AQ4lfgpzM4Rm/8pU6bQuHHjqGbNmpyyKR1PfdG2AQ6OGDZcAx8AjkMn7bVBAz2MJOQ9zNfCs7dv357i42IYpGzf7mGqW7+eVukTKsgmBzMG2WwqqKEodOzPvzhtFv8D4/DrufPottuhKaeXfwGy3XkX/6JK1UoMbnbv1o1dT9u2e4jeHj2KIsOFGwwKXFeff+4ZobkntR8tLnaRHf2ObvBwqVKt/XWJS+HvRQHZpq9bT4sPHFRBtgJqWr0aPdvgdorLziR7gZNdjJm9bNUtOOTcAdYt0kUxn+h+dqYWMkxMGiNbUSg9M4MiIyM54MPguRFvViyUY7VRRmgIHSMr9ftiOqU5HG4gm1GTLQiyXQq9MljHYAtcvi1gZLIdIaJen35KpyJj2F1UarJVjwglR2oalVNBNrSGbivlvW2EZIuFziSepbiYWLLbQwwBDc9z3PcLFg6OO52KYLJBE9hGdEYF2aasW0eZMD4oIKocGRoE2S7f7hl8smALBFvgCmmBcwXZYIRjc7pUNpWukcYyLgUFlAImW5nSQuPMC+hllrICSmUG2XjugzwWrqG9F4EpAY+SBn4SZMvITKeEeOEuagT/jEQVjQmn7kYACiYlJVNsdBQTXLiugWqypaUBZIPwHEoAwnPqUySmCnfRCIcQjOdzwVDQLAklcObOPsjOzWMr8PjYWMGmkmwFaFBpJguerByAbGeTBMiGh3RZLZROFvpbBdkOKoqmyTb4yY6XjSZbUb5lpvWrabNofeEtioIkASY+SoitKJcVV3C66Ouvv2bwDO/9oYcf8XqN0ydPseYWjgPSXLlyZapbrx4zycTHoCeoAmwFYFO1alX+++nTp2nTxvWcNhjqCGc3ymuvq+BxH4Ay27du4/QwAGO3N7jDTSRfnoDrAwg2FjN4614n45EuBn9uuqGiuAbrj+ll187t/FzeGGReG0YF2dRGoD+OHqWEMqV5weq7DuJKAMDWrFrN4ATYo5WqVNFSU42Dgb+XCqYZwEULE37cvzHoJEJTzqqi8k882dn75RSis4lnKSGhtDsVEizKzEz65ptvGGRHCnrbtm0JrMVdu3dTgwaNDLxU46kuSktJ53RaFLzP6Ngoj/oFgTZ/b/f8/L04IBs2W2EFBdS8Zg167o7bqFR+LjmcLnYZMvY6gMWyQKsTIFtEWLga8PHyPEaWtcvFDFbUT4JsVjgpY5wzpk05FcoLsVO6w876nf2nzdBAtvjcXBrz1NNU02h8YEiBPz8tGrxqsAWCLRBsAd8tYGay9Z44kU5GRGsgW/+OHalGeBiFp6dTQngEhWBmdYr1t1ymmOdLqYkMLnxKaqrIXsHxppnWaIzmvhqy8FwOkC0iEkx0ouyQEEqyES3ff4CmbthEWQ47p4tWCQ+nMY8HmWzBPh5sgWALBFvgUm6B4oJsz0kmm5PIxhiPLgGD9gBohX2+0RNAx5/ctfl1FpvYt2IuS0xN5X05mGy8fzZkvTDGYNhbaO1vsVFObh57AkDD2Yg9MbnLZJSgvzcrk7yQMSNBNr5nmuou6u0FS40F6GHBwKB06QQd8PLDcJJIotH4AJsbdnMzIInMNABNkHUgpDOplQCyZWdnU6k4sIYA6nns1b32SQjlga4XA5o7mGyksLvocSIaMn06HUTjW21UOivrsjI+8PWBaosogDfqykqBlbvFJtpbU8QTV/A0NzALBLqDokUdGLyBPYUBI+bjiwIWee3Taq63Rv+UhhFaf9afz1u9fN5fgmOyjdWbezOLMF7X17MHDBaZ7qs9s+F9y98FfM1CXqoEHzUQ1EuDiGNUMN1LemqgfabQflFEhmWg9wweV7wWKArIJjXZBMiWRw/WqUXP1b9VaLKp6aJyYtPxMvCnocmWzSBbXBQAVomTmfWCdIiO5xdSmNFsTBc1M7cxI+dZrZRqVdNFocnmCOXIV1xeEGQrXq8InhVsgWALnK8WwNqWGWdEBCabMV0UTLY+/3uEakZGkCMtleKRSeJyapILYPGaA4maJAZX2EapaWkUFR3BQTswCPB3z7C2/nT4O+qT7ywgZ4HCwVPE0uFin+QIoTWHDtFX23ZSpj2EwFyoHBZGYzs+FtRkO18dJHjdYAsEWyDYAhegBYoLsj2jgmzhEmQzLsxVug8yKVNT0ql0GZC8LAL0gtyYJANZwG7T/UHFj0IuCZmU7AkQCqdPQG/u+AXjSsCeDGCb0GTL5+y5UqXiDXOensFpztyU3gK4ZyLcRaOgZSoY4H5BNlQLD5liYLLhIa2misn3aLReRWVTkgWSCHcHAeJ4Cqh6akIQZeXkU04OQLY4bmppOe6rvxjdHQCyxUXHks1hZ+HVDKuNmWxDZkynQ0AiryCQzdheYiMsPwer6FgqY8wIBhk7nDxeLq/09+d9ueUPGPF2P8866rUpcZDNB/il17twENGjPhLsAaiFtlSrfq5goAaMFQLW8Z/M4J4fJ6BAgbbCwD/+jtXvX7O08EATpaabrt0XKGgZaB0vwNwRvEWALVAckE0aH0CT7bl69akctBlgqoJvyiV0g4yBF/w7I8sdZPNlfCAtvqWbkNNlYWvthPg4kS7KTDajuYKVcm02yrAQ/UlEPSZPpRROSXVpIFv1MAeBPB6mMn69AegBNlfwsGALBFsg2ALn1ALejA9ORsVwNB0g25DOT1H1cAfZ1XRRMAWM2saF3Vymi4IxLjUsbXKtqBOLtUvIYAjOy8zOYpCN00WtRNkWolNEtPLQIZq6dh1lhNgpXCGqEh5K73cIgmzn1AmCJwdbINgCwRb4j1vAH8j2LxFN/PFHWvHX35Rps1FUXi5Bk63jrfUJmSJhBS4KcTq1JEWgC9hTIF2Utf3Ts1jXW2ZQmfEgjTRjoFgD8EI2JGTDHCHC7MwMsslmEyCdoGsDAXA6ibJzcigqspCMGVVqi+dF4H6qn0FGViZFRIjgFGS4PEA2c46pL5BNPpR8WC37U621lhObnMw3DAMrQLVQ9U3TE4ginjc7F+6iWQGDbPqGTDDZ4thdFCAbUabVxilAQ1iTDSCb5bJnsnkwjjw+Qk/2h2AYqm9WgkUB2jcb111gxwnWoveibcgN6LHGjNLAKjPYVTjDrKhjjD8QzBtooAFLWiqruGtRQCF/9/X3HP7fq3t9fB6vtjPeFYrRbZT/beoH3urlFTQzMcyM93d7717AXX/Pbvy7ZGEW1s+Kcr3gsefWAkUB2czGB63r1Kbn6tensopCoQr0IIF/qeLcWjBHgPppWVnMfAaTjedTyAcUUuT3VuAkZrIlSHdRk8Aq5jkJsh1V3UUBsgGkk+miQZDt3PpI8OxgCwRboORawJe7qNRkG9K5E1UPD6NQgGxRMZyOI/JFPMdM41yOjQ2OhLsoQDYh4Ix6i8AZAuwe0X81C8VFVsriQIhCUZC4sLgo22ql0wDZYHyguouCyQaQbczjHYJMtpLrEsErBVsg2ALBFrjgLeAPZEMm4cQ1axhkywoJoej8PAbZwGRLcOaTIx9azCABqXJRzFQTqmLIXMnIyGIJMOTfMYONsST9MT0yU9RZLj0zkzMaQ0JsjEkI6TH9PM2VVP0BpCzI08CqACBbdJTQBkeSqLfztEqAXWe1kFMhlqUBew5a8WzmYE4XLSrI5uttFgayiU28KG6Tu7wYHIly8ksMZEuXTLZpM+iQ1caMI+ku2jAm+rJzF3Vnokm1NdG4ZsE/HfgQAKdVqoEHCLJ5bK7Vdxgoy8MDBNKYWe6MOyMDr7gjiLe+5jedU96sELCxpEE2v2xAN826wlvD57XU5jWDbNrVzhENlPeVqeBmg4VzvLxXI4fi9ovgeefeAkUB2dyND/JIgmxIF0U0C5ps8NLggIvs6y6LCJioTLaY6KKBbGCyAWQrBSabjb13OXXKyRYwmEKtlGO1UprVItxFVSabdBcdF9RkO/dOErxCsAWCLVBiLWDUZENgoNenE+nfiCjWIS6Vk01DOnViTTZ7agpdFRNPVsiEqGCZtv42rdfkvAx1XriLQq6FNwsmB2cjk8AoGG12F8UYnhtiY5Bt+cFDJI0P4CZ3c5idxj3+eBBkK7EeEbxQsAWCLRBsgQvfAsUF2aDJVpaIwuF8LffY2sUE0JaLdNHUdCpdGumi7mBXYU+K/QLkymAYGOZw8KE2LyxsY8BIgm6cLpqVSaXikC7q/Z7S8EeDCFTDIKSLgsXtwLwJQNCfJptksqWmZ7DxgdndgYEyw5PqaToCaUxOSqGISDxkqNdUUQm0yevwAxfCZCtscy5Si6x0miNwcYxgQo8n3WrldNE3rvB00fP56Z0raGKum2/wTood+gGXAgT7AmGGGft4wOBhgPfXPtAiHi+/m0DBK2/vpyjgoPl+5nN9tqM/MO98dsrgtS9YCxQFZPPFZEO6aKjTqTIuRNW1uQU7OaslcJBNNceR6aJgsiUnJ1NcPNKfPPmPANnAZEtT00WDINsF6zrBGwVbINgCxWgB70y2SHJZbZSQnUWDVZAtND2NykbGUogE2Zj9610WQ463LsVKicgIifcOsnFej8YiFmsyuf6GYDQwuYho6GYqlGOz0VkiWnbwEH0Gd9EQB2tvVo6Au+iVxWTztU4yr8/SU9PYQCIiKpJZEcZ1nkHlxdBrXORyOsliBQ/cIMsj3Kv04kvDVz3CXA+tvlrMWwTjfTnc+1qX+lrf++r2ga7LDQ+m/uguYxPovgT7RGRvsJyT8fkKaS9zZgbrW6saT0X5nM3P6rV9zQ9iyERx6xvF2Ee41ZWjmvray0NGSGbxmPuAr3Yy1dv4rP76ka9+60aWMGfOeDy/lK3Rcu/ciT3++rKf9jT2gcK+CVwGpm34ppH2iG+68OJiwX+7TYBDmp66PElR+HoIFkP7MjRMMK68YEiUkff4AAAgAElEQVTqeFCUHln0Y88FZENwPdQlDM+E6aLsfyJVFO0g5MrgCeDuLuqtpqIu4tykFKHJFu4I01y1WfJKmmda8OXrRYBswhMALtkJcfFMfROeAO4McMOnorU98CfhCRBDoXa7eB5/IBtOgqNberoQgRNIICopBlrzS/UKsiFdFMJzXmjqxkbSroXNVHYuwfWxVFyM6CSq8UFRQLYQh50bM91GGsh2mGzsLlo2J4dee/yxK9JdtOifkP8z/A2Yvv7u9zzTrUUfcp9IwZZC/rO3vuQPFAt0Mvc3WXuATn4GZ3OL+ru+/zcgBybxX/Nzl9T1fdXDH8jmQqqKmmYS6LMEj7t0WqCkQTbMM0aGBLv6FIXJ5g1kS0miuLg4Cgmxemh8FhVkCykkHf7SeWvBmgZbINgCl2oLFAVkKxcZS7Zigmx2G0Y7U4qpD5ANazMwAACyRUVH8lk5NgslkZWWHjhAU9ZvYOMDu5OuWJBt2rRp9N1339ELL7xADz30kNb9jJu21/oPYAf25198gQYPHmyQ88DhYjWH9RTM4Tau30Dzv/+Wjh07Rt9+9z0dOnSIPp3wMTO2x388QTv35MmT1K5NW2rVqhU989yzdN1117mvmb1oNIP9PWXKFN5/1a9fnx5o1jSgz0VbD0sDLvW//tb78uJyPSmfM6CbmvYGq1aton379vGpr7zSlcLCVMDCy8XkVtscfvv5p/+jvXv3UpkyZeiue+6mq6++2mtViru+DrQ95EYbQN6mTZvo6OEjzMzv2bMnr4s8gDYf4JFs11mzZjGIDuCic+fO+jP5Adnknl+CkajD1Cmf8f3RP+5v+oB7+zDyrpvueWs8f3uwdT+vpd07d/Lbff755ykqJtpnd+DbGcDOzZs30u+//06RkZH04IMPUmRktK4nbZL98Vo39ZeFZTyh/hMmTCD0t5dffpnv4610796dlixZQr169aJXX3210C6dlHSW7mzUiGrXqsvHN2jUUJPSQh8FNlKjWnVSyEndunWjvv0G8PUuNZDt+QZ3CC1mp2CyGecZCZZ58wTA+/DGptbGDxVkS1FBtjAH9JX161tdAi9wWaWxozhTMtkgV8YgWzw8AXCvwmVpZNtLkA1yZXa7nU0aLKmqu6jXTmSwUDWCbGgIoxabGdEz3hDGB9BkC3Xght41dCRdzyWBO2ay5bNoXXxcDN8rEHdRXB6Wr2eTEik2OpYYZCNyY7JJkO1KcRcNbHIq/lHy3WOgef/d92jLli00e/ZsCg1HpxZRoT/++INCrDYxqVu9R8IO7j/AA35CmdJFqgyuf+rUKUpJSaKqVat6AHCyDt6iDIVN5LjmmTNnqHr16gzgeZtEC5sgAfz9+++/TBsFqu0vymF8aCyWcHyFChW0X8u6Ij/98OHDVK5cOYqPj/doKznJwBABg7E+AZtQeEXoqhhLeno6HT9+nN8Tvllfk052TjaFh4bx+fm5eTyYyEiLPCcrQ4g/yt9v37qNFwQTJ06k2rVr++wHRXr5wYMvmha4UCBbRqbQZPOXLmpebDCTLSWJvxmbzeIDZLNQmsXKxgf+mGxBkO2i6XrBigRb4IpsAU+QbTKdiAz3ymTzBNnUTYXacub0Uclki1fTReXmx1+QW4Js2BFH+gDZ0tld9MoA2cwAQmZ6BjVu3JiSks9Sv3796M4776TadeoI5oVBkmTga/1p3rx59OJLr9DAgQPd1moHDx6k6dOn0++/76N9e/eSMy9fAAdWC418axRdf/311LnTE/y77+YvoDp8faI33xhKX375JTlCQ2jV6h+9ri+NxmSK00XH//2b7rnnHr5Wp06daNjwkXwtj/WsS6Fff/2V/v77b9ZQysrOIKwnszMyKS0zg1KTkulMUiLr/N1+++30xtBh3r9Zl0IAA8uXB79FZ/CwHiD0jWQwXUbgrKocjtZ2+sw/eNAgmjNnDmFfuWPHLt5f+Cq++nW/vr1p/vz5fBqA0br16pkuUZjfroEVZ5bBkXrUajAQ7E88d8VKN3uu6U3MOgA5a1at4CAkAMCIyEg+B/0nMzObASVm0PD6XtbPff3fvFkzBmOrVKlCy5Yv9/9MilMzyTMe/PexY3TfPY35V08+1ZmGjxjh/1qFjNY62Km/x9GjRtHnUz7j/g2AsWw5wDLSHRmMWn0fo/2kgntD3hjM+1GU3bt3U3SMAE3cmaHuzMyAgU/1OZAhcW/ju7m/Dx06lOrVq0e1sMcxFYBhy5Ysp969e1OPV3uKZ5DHIACivi/cf87XX9Hrr7/OJKGFCxfSLbVraVfD3/NycqlGtWr8nrt0N4Bsfph5hTT9Of1Jfw69LfG7AjD4iMiXJpsZZJOVMGqu+QLZ3CpsYKaJdhVBeR1kE54AGvvadLx8F8UF2dyNN5MoLgbponYGDT1ANuNgg59BPc/Nz6OMND1dFKheYCAb7ExTKTIyisIZ1RMPaRZZNzYWfxsqyAaXolLxsUUG2U6fPUPxsfG8+cdHm2ET7qIyXZRsIZSQmUkDO3agRrExl50m2zl9LUU8WYJsG9at54jIRx99RG3atNHprYpC7dq1YwHdmTNn+gSbKt54EwHp7923T8A1kIsSLELmzZtDR44cIatKl5eDsDdwa/Xq1TR16lQaMWIEVa5c2Sv9/Z133qFJkybRb7/9pgFOZjC5sMEYIF2DBg3oxRdfpEGDBhUJZGvfvj0Dc2gvt29DEQuQhg0b0rBhw+iZZ55xG3hllGnXzp2E6A+3gfSxsCjaIg6LrnvvbeLRzkuXLqWuXbsSolxY/BnbDtTk9evX07fffku/7ttLSxcvoeXLl9PkiZNo5cqVFB4ZwccDAAGo2vrBVjR69Ghq/7AaqXUpHIXCxI6IjwRhA37ZwQMv6hYoaZDNQzNIZbKdE8iWnEzxpaDJ5g6yyYhZrs03yDb2qafpljAHYYkGd9EgyHZRd8dg5YItcNm3QEmCbGgsZqeorYakncSzSVRckM0bk23JwQP02boNdKWCbH/99RcDXWvXrqWbK93Em21svGvWrEmffzGd2VJy592vnwB3unfryWti41oMgEyDBrdTZkaGtg/Dxv7NEcOpRk2xGe/46CO0Zfs2erBVG/r444/p+N//UJMmTajAmUcDBgygV7p04+MQSAaYZ14nc4BWUSg9I5XXwSh169alB+5v5iY43rJlS7rxxhvZ5R4AA9aO2OOZ3f/k+sAJNonFQjNmzqK77rrL474IztaoUYNTvAC0xSeU4kC11GgtKBAMk+ysXD53wQ+LmJmuA5Q6ODNi+HAGI1E2btqiA3dqHzem3cqzzpw+zexA/h4Uol69ezI4g+dZvHgxp0DLY3HPG264yWOcwRo9NTWV8J4yMjI4rS8jLZ1BGLQn/gYGGADHM6cF8IjfgXn4+4H9ImgNckh6Ov3zzz8MWoK5BGAFdQPYt3L5Uj4GrKmc/DwGNxHUv/qqa2np8mUkNax37tzN6224MhpJBXjnbASVkECPPvqoqk8rFZqJnnyyM1177bV0+vRpXvMDLODzVSMqzkohosy0dA6cSybbvfc3cdtPof8B9C2syL4BsAqsSVEEKIh7bN68mfbs2s3/7vT0U24EAIApYHndc/c94iynk78vKVL/yYTxtHPnTk6pRD0BWkktLexBsJcyl6KAbNjPDH9zGG3ctJ6/46effprBc3yPYKzGxMaKT1pRqGuXLrRi+Srx/b3yihsxQbwbYCMivbt961YMoFaqUo1BUGbnaSZgpIFsiuLkfXOvPv3Igo/kPyrnBrK5KNRFarqopzFBcUE2NEVyqkgXlcab/kA2fleqXJmRycaMtELaVgPZyMbBBDeQza/xgdVG2bm5BJeGhHiIwAnqnG+QTdLvRGcWIFskhdslVVf/ePiB1IrDsQgdzQiyYUDR0kWlo4SKzPti3klNtvhYMNmgyeaLyZZNg57oSA1jIoMgWwl8mC2aNefBDwsDN/qyS6G27QGyRasgmxhEFi6YTzfddBPdUktE2SredIMA2fr08z7o6R3F9HcXDRo4kObOncsgm9Sk8DZw8qBtsdCOHTvotQH9eGJ6fchQBgfNi4x33xlFkydPpn17f2cASRbjAOwtTVUe988xEQHs2etVpgb7Y7JlpKfSvffeS7O/mkOvvfYaxcXH8CBN6qDL34ai0OlTJ6hRo0b05tDh9DRANk0XRY9YAUAc9fbbvCgyMnpw/p5ffqGnnnqK3hw2gvUBCgry1MiXlQCyde/WhaOdd951D+3Zs4fmzZnL/wXlGs97R8MG1KFDB57cMQE3ufc+pjN36dZVPLpLYaAOE+OPP/5IcaUE244ZjUeOUtOmTXmSebnLKyXQ64KXuFhaoKRANocLxgfuugxqx+KorAfIJhvA5DKqLYTVicJZIDTZSiXEMzNV0r/176NwTbYgyHax9LRgPYItEGwBtECh6aJZ2TS4U2eqEeEgaLIVli7qxvrFOKoId1GAbELDUk8XxaaW11HeHEr5L3q6aES0YNjIdNErEWTT1o1OFz3++OO0Y9s2nn9mzJjG67x/TvxL999/P68RFyxYwOtE7K3+7//+jw4dPcKbdfxPAiSv9urDmk7r167j9dhbI4bR0aNH6YnOnWjESLDMrAx2bd+8icB4q3/7bQyk/HH4CAc4cZ2mLZpT8xYPcqrqvr17RFDcSzEDZZI8JtfRuNbkKVN5TYfy/vvv04T/Z+86wKOovu/d3fQCodt/dkVA6ehfwU4RBASldxSlKAIWehEQG6LSRDqKgr0CYqUXQRALUm0IgoSWZFN39/+d8+bNzk52k02CDXb8/IBk6ps379137rnnTJ3Mv7ucTilVKknKlynP592zZxcBhDyfV679v/oyZdpUSjdYtQFxvi1btkirVq1MUEjHzX6AQa890UedMmXadLnttsZB7/+ZZ56RaVOm8ndIrF940UVEbezsQuu/u3XtTJCGz+jNrz0HNpUVrNq1ey/BMf/mFSTJEWdb1wr2trTeMGN7g5H35YpVquLH6+M99+rVS+1qAS6xv65SAciCtvFAT87hkLjYBBIDdMXQywvmMSEf9FmCsJ7wjjEeLF78BhmH3237Vpq3aOa/XRsDKNRz4V7wrmfOmiO33OIvIbW3vbUdkJy/+eYbVXmpsQU7vz4H2gzX6d2njzxklEueOH6UzE3rcXbQjPK+PpHylSrK+g1fqSsVQNG1Hm/9OwDfO1o2Z0kygFGQIu6//36Cps1btOC6ctnSpeazfLb8E5Z0165XV6pVq2bqgj386CPUj9cbQN3WLZrz2UaMGkPgzhxHjNLg7Cy3VK5cmc+B9daAQQ8rEM4kVRQmlBT0kyn2D4sLssH44AzoyhkgW/4qSacUBLJZcaiAmzfA1JAgW5Anta4ZdLlomTIphiOpWpOEvJ7RhWAYFBRkC5hkbRdH+SUeUpWLllUOEF4PbbytfVMfprNheNkYBI8cO2qCbBpdBspuHajsz4tj3Vk5RO8xEHPK11Q//ZEbB+nr6T9ZLmpYj8fExDIQyXA66Rg3ct5cQbmoz+mS8u4IyFbsL8p24Nq1a6VTh44yadIkAmqcEzSF16uYbKVSkgneaPpy1SqVpUOHDjJ02Ajuf8kF5zOrB0TeFHk0JgEKHx45qvqbZezQfeLxxx8npRbADkA2a9/S7CoMgigV0/flzkiThx9+WD797AuCSxdhAjYpyCJPPTnBD7IlJJiZhHDbbMf2H6Vx48YyZuxjQUE8+3l+2rubwdYXn68gaFU6JVll4RwumTlzpiBgUNkjr+Tk5IjLGc3JHTX5+DkmC7AF8dVpkG3vTz/lu92qVaowczVy1Bi2965dO5jpwntBO/Ttc59isl3XgKy5Rx56mIM5gsMDBw/KmjVr/AO5T0hpBpgGGjeyXJu++ornBxMQYJz1feFmenTrLjt27BD0GXuJabhtG9nv39cCJxNkcyFrZGpw+sFjJFDSjHLRlCTDXdScePKLklrHCyvI5nIgRLVpMYhLclzOkMYHEZDt39fnIncUaYHTuQWKArJVTEomU8APjgUaH5hrgCAgm9VdtCCQTa0HFMjm8YkkJUVANt0/UXoJZv/c2bMZr9WtW5vxapny5WTp0qWsEhg4cGA+BpgV2MIcu/GrzQTNcD6cp3mz25gABcgGMAVxIZK1v/72s3kuKwNGx7h397pPhgwbKnt272S1hX3Ti0lcE8AAJRpKlZKyFcoHxNcoT0XVAzYwtnJystR6zxB2P3LoT8a/O3ZspxZ2u7YdZOzYseKKVgYNGmTzGfIlKO9CjPnrLz9RBgaJXCSDcX3E8GtXrTSYZk5JTC4tTzz1ZIAGlo5DUMG06NXXZPjQYbzKwoUL5Zr/+z91Sawv3W4CmQCArAAHQLZVq1YRlCKYBakYYx0CFp59CwayoWLjyy++CGgnOJmTURMXRwYZb8PhIEvv2gb1yQYEc6xhoyYKfPT62D+wRsKWEBdDEgP+R5wPViRYchUqlGMZb4UzzpQzzzxTzj3rXDn/wgvN2PrTTz5mst4OVgGIA3sO96TLia19DesDlJLu3rWDQJ/Zh7TWrbHuQDv9/PPP/D37R9myLGPVzJ5xYx+X/7tO9Q/d93S72tsS641BAx8024b7+YQSNuiD2KD7hvelgUn8CbD4zrva8h6sIFtBJAicq8IZlchw5JqwAJAt30vXPdfrlZEjhrFvoW+iHTdt2sT3gG/6gw8+kBEj1Po2GFgIfAQbS36NsRL/xlp6/drVbM+72raXOXPmBJA0uKbyechwpJQW1oUuxX785LNPC2UOhnqekvy8ZCCb3/igMJBNewKYNhbGha19V3U0RfL6J0E29Akk8x3Hc/MwvgXdNOeMINuJDClbLiWfzar9WGstLbC/wxaQzWXJIoTsuMYvwJ7Lzs4ygQO/9WogJVJfT/+Ja/6ZelgJXLti+MGnO0XwiQ6fN1/2+ND+LqmQmSlDO7aXq5OTIky2knxdooCWNxa/zixUYnISS3RNAVGfx18uaoBsGBirVb1COnbsKEOGDufVAbKBydbghpsIxu3Zu4uTf7PbW8g333wjd7Roqe5SM1Z8Tg5ROpNjD0YcEuiqBFYXaNYAdvTgiz8RoICeDmYb/q4ngsMHD5FKX7lqFXOAw3136txV2rRpk4+ZZs+WrFm9ksHFU08/LXfeeaepuWFltFmPWb1qBRlmo0eM5qAamxDLDEbtOvU4oWAgxpZ24hjLXFs0v0Pq169vsgabNWtmTj4A2SaMf1wIslm+bZynatUrCIKNHqlAtp27/SAbJgaAbJrJZnYLr08eGvigrN2wXtauWc9rnjh2nO8H2iLI6FSsWJEDPiZcgNyYDOMSE2Te/JcD2g/9BOW9EPWtVbt2foeGEvbFyOH/TAuUFGTrXqsWBVDhOheNoNagZ1uZZuh3ANlwrdKGDonVjUg/uT0UxnEaZCunbcCNnc3sVQRk+2c6TuSqkRaItECxWiA4yJYsXqdDyoHJ1rmjVImPI5MtEGQL7dBuLxcN5S7qXzT6wTrFggltfHC6Mtk4NyoKlTzx+DgmTTUTadaceaxMWLbkQ4JssQnxTLZuWLuOwvSITcuXLy9frFzBPrJh/VdcyPft19sIhxWbR8fBSOx++8P3rNK48cYbpf51Si9LbxOffpIA09339pIhQ4eKBrfMudNgESG+A+BVpnQyKyJwDcSzo6DJFkJX2R4D79v3q3Tp3JkxITaWyd3bJ+B4xOCMiY2kfCiB+QP797EMD8ATtlo168gLL7wgZ5x1pmqHICL2qFi5685WjEvBGuzZ6x6y1MAYhMQJSBzPvzAlgMkHViB08xyoGjl0SHr1upvnb9ikMUv8fIbLuW6vK6/0a2Xpe9i4cSOBNIAkAMTwZ8XyFVg+2r7tXay4wWkAxg0c8JDEJSj3WKw/YqNjTMYd2saTZ2gek2SCdlJXnjB2HJPpAN0WLHxFjqUeYbnor/v28/2OHT9O7RhYymKiPZ3bd2Bbnn/RhfLJp58qVhUNCsySoaBjkiYwHD92hCBd6aRkqY04XoTrl5GjHzMAPmNcsGjn2ftHqEGP+5mgl5clpE9NeIK7r1i9Ss4+55wgh/qTsSizhVEWwed2bbjeGzp8JJP+/sofIYCq9exM9pzdjTfUTRo/x72OGDZcXn3tFTYd5IoAuuGbwRpn5MjhZJ5ChxF9D67BAONgwLB67Rqmeq0g26qVX0r3Ll0Z46K8u0q1qyjB5HL4lBGYAXL6URAjWexw8Tk///ILOf/88wPWXKG+j0IerUi/Li7IpjXZgruLglSjjDdP0F0UJC/cVujSTQ3uapAt1SgXTYgJT5ONn0wxykX1p2Zlspkg2y+pqf72Ceq24RCPzytZmTkSnxArYAH4ZeBDvwc0A2423e0meh+N4zhQKAquPbuiz4Quw0WRRzF2EhKU1S3YDWrLX3fsz16ocSItI12SEkuRgovrpEW75HBsrIycv4AgGzIqANmGdGgXcRct0qcUfGdkg5ITk+Ttd99he2uQrVGjRpKRfoJgVZTDyQzcNdfWlyeffkpMJtuQ4XzPVSpfxn4CV1kMSukZJ2TQoEHSp+/9HMxNjTEzg+LgZDV58vMc3GvWqR2QOcJkaJ14AboClLIHCLrvTJ82hdkhPSB9u/Ub2b5zB6nrZIwZ2axbGzbm4Kf7b7DJHed4543XGVQgmHl08OCg/dbamrNmzhAw8pzGIOo1wEQIzeL5+BEb5aLQERg5wq/JZi3PxT4A6R4fN1727N3rt+M2yk2vvLIqQb9gIJu9XBSDNoMgn8gjDw0UBA8rVq3hfSCIAJ283tV15JJLLjEfRQ9yX63fIL/t/12++357wHv4ee9PbD+82779+kVAtpPw/f0bTlESkK1pjaukR81aAkUaTLZgS5su1oaAqX7GE247yIYpxV5eqheR6k/agHu8LBetUK6sMX9hHvH/Hjtlu5yS5pCgxgdgslWJi5GyhiYbMtN/LyH/3/CWI/cQaYFIC/xbWqBAkC3TLUM7dQoA2ejexrEyDJDN5yTIo0E2xSwOZAvnKyc0xlrtLgr9KqzyUS56WJyydOcumbFqFd1FTxfjA7OvUAfHJ8ePppL5lZ2ZJfXq1ZM8r08qnXmm3Hzj9QTZzjr3HFm5apU0a9xEfvzxR5pFQfescdPbGHfZQTbEi2ruVcs4gGwoX/tl328Epfr0RoylAD5sdWrV4DwIwAkgm309hZgaGsIwqsIW7XKQMYMNwvaIR60xbyi2EO69e9ducvDQAYIZKGnDc5cvV1EuuOhC/kzHtPyT+FH+ORXPhuu3aN7MTIKjJK//AwMUy4yTsF/LyvptevM8cnXd2oxVoe+Gcx04dNDcBYYIDRrckE/7WGkW+eS7bdukZcvm3H/gww9Jn759leW5BWQko8pgvBU0LuBeAPJs2fwV2++Jp5+S1kbyHZphqBZp3ux2Jsrff/99PheS7D5vHtdHudBjy8kmMAiwDkCSNrwIeGZxUn8M2m7YcCzcP/XmgyY6TBxef4PrneSU0kyWm+slh1eSkpOlSxe/3rP1/OgfSJJv+koxwKKdLrN/QC9NG2OYZcA2g4qC2gjtCAAUYCFBaGOtB1B5xedf8FD0W6zlNNiHn7Vp21bKl68Y8B3gPUFLbvAjD/GVvfXmOzSt+Oyz5WSYgQWItnRnZvL+0SbQjgPoWtTtj/0H5IYG15FsUL/+9VyvAhyHad7w4UNpyPfR0qVyff36ZOUNGzJUatWqI3e0biXggsAwJCExWTIz3NK0SSOTtQeQHJVd+J4BslHPEJV4Pp948/Jk+HAQVLwE0xs2VuPDbc2akkmqv1FrO4Vaqxb1eYPtX1KQTbuLWrX4+BkWE2TTxgdHDHfRcEA2jkMhQLaiuYv6jQ84Nh12Z1pANmuFvGpKPCQ+1KysHElKSqBAIoEyTdPTdtLGvzWzTU/H0HIjyOZyBcJjhtuKWUMMhpnBdPM5HJKTkysoE0w09LB0ySjuB5v9+upekdEROZGeJgnxSRAGYGfLiI2WP1wuGTFvvuxFqOBwCtxFh3XqEGGylfALgxgnJgiwux5/YoICnwzBSmSaUDuOwS4+JpYZo4suuYyaBVdWvYIZO1Ck4QCEiR+DHECpFi1bCsoaEST07tMvaJYKF1mK8sZ+vTlJXndtAyPTYyD7QdwzMeD8+MN2BjODHhogt1BLwgBtTfcfpbkATTZkULQmW7hZGN2czzwxgYKxV9aoLm+/805AMBPsXGCQIWiASC3oz8iAoVz0s0+/YFZSG4YcP5Euzz07SRo3aUiQS32kKtho3ryllCtbRmbPmiXjHx9LsNKcXA33KgjLYvIeNWak9Ovbl6WbzGQZ5aJWTbZnn31WprygNDbw/WHTFGcM8OPGjWNZaJt2bf29CN+x+GTo4CHy3gfvc4KwDvgI1NFfAMxOnoIJ7Z8T6yxh148cbmmBooBsc1eukg937JTM6FiJ9eRJkyurSbc6taScJ1fivADYNMim5h/rBsdpXAsZXGSbVd+03oian0x1Wx/Ge5E8r4flLPiuoqjJ5hCcWudusA9BNqeTrOeBL82VozHRgqC0dHa2AGS7Ii5G4E+GtA+uGQHZIp9ApAUiLfBPtUBB5aJl3RkyrHNnuSIhVmJRVpaQRIYwg34Om37mBxOjXs0G8qokt89JcALjZUyUS5XvG8Oqft4A0I0xiBoR0zMyyJBKSIYZkkim0ymHRGTZzl3y0ukKshnx5T09u8sXX3whNa6qTg2zJk1v4zoHQAcYbhpkq3LFFSyLRKIaBgkAz7BBFgRx3Z8HD3E+a9WyOefDs887V2bPni2lS5VhEvX3335hfI3SUWuVB0pWyWTr2UuGAmSzuHPi57fechNlQgCgopRQmwDg2hpkw0sNOff5RNauWSP39e4l7rT0gE9D3wc0x4YNHUEtN6uGVEBcbOFU4OeHD/3JxCy0f4OJ1ef7Br0+3jvaG4wtsw18CoS6/sYb2LYwX16Mj+wAACAASURBVChfoQKfB4DhmNEjVUzhE7YDdNFwfZiYXXSpP5mMfaCV16Jlq7A+/4WvLJBRw1E66KT+3v39+7Pt9+7eIw0bNiRLDiAkqnvGjx8v7du3Z7lmbl62eX62j6VCR33BqqEqVarEapIKlc6Us889h0ApADsAchDkDwaQ6/bWhAHdRjDg2LBxE89rvhMvnEsz5JZbb2IZLzb0j2y3uj+QAliJY7jPFtYo/urMQOD+ztataVQAnMEKEOnzWfuIvl8YUlxRpZrtkl559JFHyCZDO3y77XuJjo0RkCnw3QXbwAD7/AvFGLVeD38PBVB5Pbks1wXzFIxUlIc2bdqUBJ/u3bvzm4S53ocfvi+XX34F+9idd9wpHTu2J4ED+5HJlpAsw4YOlcWvLTSvDfBs5uy57Cco60bZ/v/Ou4D/znJnEsTDugwVSdBkC5BSCkqYKuytFP/3JQHZ4CMc61HJdSvIhnEGkDDGx6PHT0iFCuXFyXHUr4+m16NWhiL7rZHwST16TJVZg8lmlNnq71t1cPUVeRxKdkmDbFk5Ho6TZVOUBJM9oRTgSWAkOdQ1nfJnqg1kO5GjykX1BGoFvdTNOuhekp7ulrJloY9moXKGeCdWoO3IkaOcFOJiVM0wUX/jAwrVcZUmG1D7zEBNNp4hCJPNcv/Qgjh8JJX6W9An0OWicBcdHmGyFf8rCnGkZiYxa9bHoIIHLEC90rJFC0lJLiXz5s+nxhj0JzD54ePBAIhMHTTV+j5wvwwYOJB95KILL6RmGkC2YAMsvoY5s2fLuPGPURPs/P9dqJxvRGXdtEuLfcA8eOAPBhfQY2jXvg0NADDpQgNBdS81uGtNNjCxMJkUxlyzN0/n9u2UTpnLyTLapGTlMhOszyMDUrtWDU6Mbdu1kztatlQg2/z5MqD/QAZl5iDiUJkMMDsx6SG7Qctuh0sWLXpdKle+jBP3d99voxvSihUrOKloLRU8J/Tnql5ZRfr26UMx3OUWTTYryIZs5M4fd/B6kyY+TSD0sXGP8xkAiAIMnPCk0l6zvyNku5CRs4Jsah+v3HzTTXw+O/h40jtn5IR/WwuEAtm8Piza8F06BCE3xuHZX66QZXv2SnpUtMTl5cnNl18mnWvXlJQst8ThE8zziMuIoOxaC5AuwLVAxVaLRRvQZoBqVk0Zigo7XJJ67CjLXzD/QEtET3osc4ItepRL0mOi5TdxyehXF8ux2JgIyPa39aDIhSItEGmBorSAHWQbMP1F2Z+QINAlLp8F44NOUjk+TuIy0giyYRGjo2eOnTYRdx2XI/7OEyGTrUzpFC7uoKAVbNGr2cA65YDTqrjEIYlI8jm8Jsi2/DQG2Xbv3EXNNGgtYatQrjwX3KlHlT4XSgoBmgFkQyUCgBds0LiCfAfkQND+ANkApmDamztnjowfO0YxWxyqXG/M6LEE1vb9qko09aZdPfW/77n7XsabVl1cmJY9NGgA47uJEydKy5Z3yBuLFqn9goBs+ZLFPpFFr71GoMHnyTWvjbkaTDI835Hjx3h+MPAmT50qjW9rEjwuthcuWeJzzvpGuB4KS9j69RayAPfv+1UxgBwOgnNt27RngldrYPnBHiET6dJLlDZzMOF8eywC2ZUnn3omrE/2lhuuFwj7n3HGWbJi1SqJMtbDiMfRL6CD/NlnnzFe1jpxSPLDDRbrE61zl5iQzPUI4mfE7g8PGsB45qlnnpaWd7Ym085a2ZKZnSXt2iA+Dyyx++3nX8i4wvoEIJx1Q8UR3G4DNq+PcjsPPzKIP0YCHmSJNxe/SWZbOCCbtb/4QRkFbugNJnbQi0PlE/bH/1h3wGUV28UXX0wZGrMsUITllP/L5/LqlfrXXUfmGN77wlcX8fjPP/tEli1bxqoq6OEBm0ClEtairqgo6dzZbzKg+pm602DrNryrsY+NZoUP7gfgJPoQ7hd9BecHYw4gG8gIWC/hPGefda5Mfn5SAMgGMgX6Kxhr+rpwap09a66Mn/C4zJk9kxVD77/3ocTExZIJS+MD8Urvfn1loDY+KOB+w+qoxdypuCCbMj7wa7Kpy6u+amWyHT9+gmXzYGITg9L3aTPiYNupL9gw3lQgG0g+CkILZGQ7vU4FwDtQf6c2AGWZ2TkE6TXI5teIzp9c16Qi/OlxuCiXBLwjJhZrFK840nNyVJk5yyiNi1jsvHHBrJwcGh+gYyqQrWA7U+vNHraAbKr/hD7Wf5wyPoDgJVxCdfYtFM3d+pB50IE7fJggW1RUtHioyebk4m7k/HmyCxk3w/hgaEcw2RIimmzF/LBw2DdbtnLwgE4YEP38YvZeadG8OYOIKVOmyB0tW5saDQgGMJnjXV140fl0ZoG7KOi7mOwwud99z73GZ6c/EJ1F88qI4cNZ/66+DCN8NMos9YD+zrvvy1VXXZXvCV96cQaFaIeNGM7JAkKS1g33On/+fFm1cg0nOYcx6yKThH8nlUr2Z3lsZwcNuU6N6gxOj6enyVNPPUVhTj14WgdsPNWRo0fkqScmMFOHAAr3k1K6NAVLc/O8hjCrP+rgs/m80q1LFzqZfLQEdt428NmYvJd9vETWb9jg/7iNzKV2Ad21Z6dpfBBKkw3276BDIyhExgTaeSgBRrnDwEEPUnjWzLAZ7T/p2ecZNHz3g2Ky+Scrn7S64w5O8J99/nmEyVaCb+/fdGhRmGzzVq2WD37cIe6YWInNzZZmNatL15q1ONnG+LwU6Ea5KOYLr6Vb4wuA/ACulZyYGNDjVZLIXwZl1wb1eIXMDOqKOhz8HwY+mN8UA9on2S6XpInQJOeBl2bJibh4at2Uyc6WZ7p0lapxMQI/tDiB8kKkXPTf1P8i9xJpgdOtBQCyId5NFRFYHD04bbocSExUIFtmlvS/o5VcEhctiZluKRXlMsdULkGMYNus5jJBC8X8xZLj2Il0JiUwlur9bcRif0zD0RgLFiXzgqQGwBWPeCQnJkaOxMTJJzt2yMKvNkpmbIxE53rl0oRYmdi2rfyPY6oI/PVOFXawFZBE/HPoj4NkQ+mKAF2JU6HSGfLHoUNSqUI5xlSo7ACLiYlRQ6IEbqGIr/FewDDCYh5aXZDd+P1XrGwUkwjtP+PFmUys/nn4oErGikN2795NgCc6LpaO9yiTBDMOTBprMhqx+NTJUxhvIsGKpHV2tt/FEK6k06bPMBkfasGqtrycXBk1apS8tsjPxME1eva4h/pUujz0/Q/epT4a1nZ4jtVr1rGfmDVUPqcAaAFAgcQ9AIUibQaT7p6ePZVhgggZawAwLr+icj6wxAr8YN2BNQz7uyjBfejKYR9UpKAiS1eNYB+0/929ekpOdjZL/C6mbEp+EsiBAwek/jVX8zHABhzz2GOmFh7OjVgYJYx471gzmOsELmy9cmDf7wS4AOqkuTMIGpx15jkEXWbPnMGyz5SUsvLhkiUU3beuwawgkfl3n8jABx+Qdz94n6Wh27Zt4/3oLQBQMhflPq7Vpk+dzPXP99t3sH/k5GSyHBLjg7V/WN9ZMHCt0O8cxhOA6p1Oeeftt+XhgQrce/3Nt6VGrZoqwWphYdpBsH2//sa+jvaDkdwD/QeE3Y00nqDfA/u5ESNar4PSWTA/7RvWcIcOHmb/Tv3zTzISwSqdPl053aI9RoweJWPGjGGZLt4rwDiso/HMeL8/79krDW68QebMnicrVq1k6TW23r17k3ySbbQ77gdMNivI9leWhYZqxOKAbI2uuEJ6XnM18Zd4QybG7IPGCT0Oh+R68uT4sTQpX66MQNcfa1frmtJ+T8oYQs1jMN5UTLYY8xidTOI8SI6neffq/VCTzQDZSqcEVG7qz8RpLsfV8bo/IjlFkK1UaYmOjlKmnQDZrDcZICBvqYlNT8+QcmVSDPaAha4X4mtRKKTIkdTjRItjoqP4kJq2ql0x7I4t+jiUp8L8AJM8G6MATTZ9/0QSyWQ7ImXhShoVxQUUSoB+h0B/BGQLe6AJd8fNX22ikD70xGBRng9ksxkfPDZ6LGm1oEzT+GAYdCFELr7oAoI3ANkAUl1R+TKWI3bo2Fl1fMsNqS7nJeMLHRqlqnaQDRRxMMk++fRz0zk04Jm8PmYgatetw4xAbk5WcNDMAt7xw/Y6mGl6aZZf58DeVh8vXSa9+9wr48Y8JmMfH0+Qb9HiN4Ke3z+g+2nTANkO/vEHJ9xBDz3C9vK7IapJHEw2BA6Hjx5hFgw5aiL9TsNywusjs/CrTRtIW/YaGCK+SZyvVo2abO8du34sFGR75qmnObkim5bnFVKgwYZD0Gg1ouCNWYwpkHHTIJvZRj4P3xeo+NAeiZSLhvul/bv3KwrINn/1Gnl/+48BIFt3A2TTxgd6EqOEgGWO0cYHpSxuTDp5E9hClmDX6ZCcPA9ZAxRPdTgtGp/q/MiPZbsckibKiRog2/FYLP28QUG2qFNmOfjv7leRu4u0QKQFgreAlckG3lJ/G8g2pGMnuTw+VuLS06RcYqJEUV/VEJo3BlWwfH1gB/iQ50dcrzL70GHG4h/JUeowM1AJXIxwutcJNON8ODYj0814DBrOiGqyoqIk1eWSZT/ulLlrVkt6lEvifU65OC5anm3X7pQD2ewAmwpXfXSrr1BOOdzDtR1NtmLFKrq2//bLT1w8I4YDIAXRfV2uefbZZxPwwbZ2o2KyvbrwZWoyafDzzHPOlN9/P0BDrEnPPSdPPvk4k5w333AjwSHIkJSvVJEJ18D78xuEIak8ZtRoXgf7o+ztlYULyEzDdW5ueKu8NHO2Ot5iVAA5k4EP9GfFBsA+sNbAdDrrrLPkp72/0AztqmpXSnRMDOPDKZMn8/fYXln4GuNRDbK9/eY7BNfQRgAUHnrk4SJ9/jBsQJnd8aNHJSYuTiZNmiQNGzfKt3rQ5KkAAEjT44yuPgmg49TJvJc169dJxUqwZgqUl5k1+yWylJCA/uqrr6RceUAGgduWzV/LXa3v4A8fHTpE7unVyzxPKKaUSqSLfLx8qTx4/wNkWrEb6VjIsi5RfcApl15+uby2eBG/WatEC36Le0MFEeJunPebLZtl1949ZG/t3LkzdBxOxr+66Px582TMY6PYFyZPnc4KpPkL5hIsws+wLnrxpVkBTDp7W+gRpCCQDYDl8mUfC0wowOQD+LzqS1XG+fLC1+Saaw2X2AJ6xtzZc+hii/4GgLJGTWXOUNgW7P7yMTaNk+Cdvzh9Kvs71qxKI01k86YtBLXByBs1YoTg+wW7V7m5xpIhdeY5xjftcxrlogmU7kF5MJiNWzd/LdffdCOZbFhT97mvNxl4WBPiu65YqTzBTQ2yYZ34T27FAdkaV6kiXa+uJ+U9uRKbhwQ7gFXDbtOQJmC5qCdP3BlZUqp0krjwa0OujN+OAbSaU5Pxb9MTID2dIH48iDKW75vgmjZdMRrOWoGZlZ3Hb65UcmLQuc96Pc24ZMJenGTrlk5OlCgnxlafOE7kBoJs+kVpZhv0y8Bkc6fBXbRMAMhW0Eu1g2yxMdGmmGE4xwFkc2dlSdmUUtw9mAVusA+YTDaUi5YGkw0gmxBkY7novLmyG8KBZLK5I8YHJ+Gr/P7b76R58+aciLt16xYku+Dl78HMWvDyy2bG5Mqq1Zi5GTp8mFEeej5Bo/4PDiStvEb1KxUl+Y7WQe8SVs3IkHXu0o2DkrkZtPKnDE21jZu+lrLloaSkNnPA9MFxME9c0U4OXvjgfMZHN33KVNm5ZzeziXCotR6H/gT9A+2ok//mvNKta1dOavgf2T0M8mqgrxm83BmlatmZHDyhXwcXGmSL0D6//rJP6UIYIqBeQ2vO6VU0az/71EnXKbBN1eaVVs1byHfbfzDt1PHsyJjgXXXv0aPQclGcJT3tuDS4VrHYkF1s2epO3iNKURH4Hfjjd04el192BVmF0EB45x1lgAEadpVqVQMp1wboikHzE5SpambdSeiLkVP8cy1QFJANTDZosmVEx5hMNoBsZxnuok5ktQxY3b+sU8GtNj4olYhSJBWI2vVGzG/dnDydpvFB2bJlKObMbBg/bKdyHBaf5LicckIcCmSbMUuOxcaRHReMyRYB2f65vha5cqQFIi2Akk5GBXLYwmRDuagX8a1RLnp5XKwkZrhVuSj2Rvk+GVJW9/X8RjFIVqNcFGVpsUiQG1UowdvdELE3Vs7QYcZ6BuAKtixDk235rt0yY+XK09P4wOuT119/XaZOfp7aW3BZx5wD5tR7H35AfV3EeTpZjIXh1KlTpde9dwesfdZt+Iqg2Q03NpDjR46arwMJ630H9gsqCEqllJaOHZRcCRKsIDlMfcEOsim9ausGYO/GGxqYOmxJ8QnUJWI06RAmR594MlDPCn0J4BrkUcAcu7ZBfcaXY0aOIjClNxgeoKwPpXvYH6ATzolySyTpsaHU7rprr5HDBw/JhRdfSnZXbDwSXf7NDoLYAZBFry1UWnMiBL/uatMuaKmf/bhgYBfMw+bMmsVzbdy0iaW7LLG2MPg2b9pIDTy0JSpPrr8hP7MJOtDNblOaem3at5PHJ0wIuQ4w34lPJNPtZnthPYTYG+8SrKjs3BwyI1EuiiQ6QClsYE5BXxkgmwYDQR5Ash1rCzNGMxiOBAecPmnV6k5q9AG0sWrkmXGUwahk/7j+BvYPMHSQdMd6guQZn8idbe6SCegflpg+FEAVbBzBvrNn+UFL9juUuLO8WB0BHbx77rtXbjXKqUMl6eEqu2XTZilXoRI1+RwuJ9cwQwY/Iueee660vrMNWX/5+pP/oflc0D5Eu2qg0Z5bnTtnFt/7tVdfw7UP7gcuvG+9845c83/1DAKDSkbgu534zCS+D5SF4nmR3LW6i2LdBl06gGwoF4WDLK69a+dOsk9xTLv27WX0qFF8X9jAZPu3g2z7RWT655/Lx7/8JhkulyTlZAtAtg51akuZ7EyJzfUJEuxmIseStEHCJyM9U5JLJRJk8/ow6wXX8tYgnQbZMH5Z9Zv16wUXxGq+wnehFgRqvPM5CZwiUaSYrep9mZs182+MjwDYcA7tyqy+C584jhsgmx1ZPhkgG24t1SgXBcjGiVozXYJ9ZRZ3B3+5qGayhTjANgBbQTZXtKLennA6BRXdIwwmm7iipFxGRgRkK7xJC93jwO/7GTSAFQVDgWDlolaQ7bffficlvlqVqtKhQweCbNguuvB8nuPqa64VWG8/O/FpMqZuvOmWoPfw+uLXqAUwb/7LihZsDo5KsGHo4EcY1Oza8xMnDv1BmfsZQc+KVV8ymNGb+0Sa1KpVi1m7Kfi51yGrVq1ito0uo8aHEoqS+83Wr0nDR/CEDA8oxdDXQBD12iLoAgQODvhwwca76cbrme0ABRw1/XCnmTtvnuzasZt6BIdTDzHLCZCNz+LzEIQEwEXasTgp4gqqPzefR6pVq0a24GBDU2Pfb4pCjTJZaL8VpsmG0zw3aaK89spCuabe1fL11i2y/NPPaWCBieWcc8+Vxx4bJSgzXbd2A+8HZbZ4ZraPxXLc/4KUVgLo7osXL46AbIV+Yf+NHYoCsi1Ys1be+2E7mWxxeTmi3UWpzYAA0KMc8FSmyhD7NbRG0jPckufz0jqeSm+FzCk62ZPrEX5X5csqyrlV00F/0ygXPVGAu2i1SLnof6MzRu4y0gKnQQsUZHxQLtNN44PKsTESn5YmFZOSqclmNyvward2o730MgIjMAScUb2CuMdhJPX077Hw5SLdbGc/0EZNNp8Q3EEI4HYCCHTQ+EC5i8ZQ6PrShHiZ2PauU47JFrTreX2Mj6ZNeYGLZSR20X4w+oLhAdoKgEVMdBzBJsTCDw4YIP3796PmcFaGkklYu34jk5hPPzmB8SBAUMRbiDdHjhktTkcUmR+1albn+Z555hmCMFOef8Fksqn7yx+HImZbv24Nyzl1Gap+FiweUbbarXvPgMfTC89lSz8iqIeEN5Lt61YrmZWratYgq+ePA4cI/kALGfH9vfeo84D5dEtDGJAJk8Tt7mzN2HHIsBHSo2dPJb5mS8RaQS57Wz/91BMyffp0/nj58uVy8SWXhZR1sR9rB4QACk6e9Bx3W4ZzXXyxMufDegIRhE/kp592sxQQ25NPPklQz76hlBaurnAERXw+7+UFUrfO1QXHvj6RrzdvJoCHDQn/1q1b+49hYKPiI5T2oqQS65aGjTRrT73fGS9O431pptmllS8ncPrFp5+xzNR8v+Kk7MujQwYThMrXNgawuHbtWhn8yKPUurNvIBR07tYjoOZbtylKlpGER0kuNJyxvrFu2A/Mr9ub3cYf4/dYVzpdLtm6ZYtsXLc+YH88B8Dca66+Nl87ankbAlIdOrEiCn1ozZo10rlTB5Jvvtr0NYFLrKUAdhv1P7wGmjYvN5fMNFQlYa0DQkew9Qw02WBQ16RhI/n4449JIoGJyYxZM3h+vHN8BwCgAf4CzOzZs6ds2rie6z2AbCgXjTcMHgGy4T1/o5lss2crUNfhkE4dO7K8t1evXgJjlFOBydbt6noCfmic12sY81heM9jVTgdB5bQTGVLO8AQI+E6thgKa4WYrFwUYHMuS9CCQrOV4SCF4DCANxDKAyXCyBVAW0p7PArZRZoEs5IOspIwxSr/zMdnsyC6YbNBYSA/BZAtJ/zQcDwGyobOhXJSC04b2lV1EUjetXhQVF2TT5aIpKWWUuKTPISecSnBbg2wRJlu+8bHYP/B5vHQ5QeAAarZpb210DNB9Acpop6qffv6VkwLo4wEg2wUXMrCAUCeDjsR4Cv6Xr1ApIHOE62HAaXJbIyLG0HSwA2hYeN/TqyczZps2b7ZQs7WbuVqcgw5fvmIFDpLaAn3RKws5uC58bbHUu/pq2fL11xz0EDggyNCiovnosV4fMyUtWt7OoOeLL1eS8YYBYcijg2Xx66+RvtzJIqxpHSwmPD6OdOs6detSk61MSgpBNgwLCErat2/LAKZDh07qXfk8FLpFtjlQk02BE3t3/0T3JtL+b2/GQ5D5atTwFgJhtzVtSpBt565dAeWioCWj/PTa+tcR3IPmADQNdv24QzZs2CCr1qxjOQgGLlynU8f2fB+vvPwqg8jJUxXIlg/UNHpYXm42J4dWre+iVl1kOzVaoCggG8pFocmGxZYG2XS5aCxYbB6vOLUArNE8DmM+AcgGiQEw2QoC2ayFTfhmA0E2pcTAz8hcKDolJyoqLJAt4i56avTZyFNEWuC/3AIFgmxuGB90livioyUB7qKJSdS6pMCzdmV2KnHxgMWuA/CaS8mu/JnK6hXqRHnyjBgptBu4it2dAiYb9oqHIROYbC4X2XZLd+6SF1euVDIBpxvIJl65++675fPPPqOTJJznsU1+YSq1iLHUx5oICWgwna655lqCm2AxARyA+zw2GB8AWOvRrbvcdMMN8s47bzGeBsg2etxYJoWRXB485BHGYEh+Ip5DHIgy0/Ub18nUKVOkVHIKyyrPOS8/oILrQNMKZXpDHn2Ymm4QyIfW29nnnKfmTT0vG/Mol69eH8vdwLYCqIPy2JsbNZSM9HRpdMutLFWEzjIARhgTOKNcBA3LVSjPs6GCo0cXJQ8DCZcHBjzICgk8L9go2HI9OUxK/3nokALvDh4kk4dcE59P3nh9EZPvuH79G66Xx8aMU6CR3wnJz0rCCb0Ogk7aCMH6LSxZskQe6NObPwKLbNgo5TxqBfmmPPe8PPfcc3x3KLet3+CGgN/r8yFZDaCTxzsdTMRjXVT9qpoEH63EGCaovT7Zvn27NG2mjCEAzACkcTgVccRv1KbehF1TTd9jz+49uI66rXFDRRowGKwPDxok7777NmMplPXu//0PngfMHbwjvU4Jur73+uTA77+xpBmALPqH0xklX65cKWedc7a1Cfl3rCMA4AFci4uNlgULFsjrb7zFfmJuXh8NPsaMGsX22Lh5o0QZwMgH778vAx7oz13xfWgTBLIr72pHsE2zZrEuAiA5Y5oCWl9d9LrUqVeX670XXnhBJj03kYD2x8s+kTPPRu2E2rSmlteLcc4h69au5fpKPF7u/+riRVzn6vbTx3Vo35ZMub739ZZp06bx3eJb69/vfrOUHs8J0BgkCKyPj6YekbWrV3JdhfYnky1RkYnygWxGuSh+g/JFpV8opvEBxvP/ApMNxe7TP/uMTDZ3VJQk5+aQyQbjA63JxvnJaAP1pzIvyM7NpScAmKTaE8DfcTDT+JnY2jBBH3v42DFlGmK0G5jcelNrFjC6gSnAUBAazYZ0THa2CbLhCqGZ3OoeuY5A4skBT4A/qcmmgb0CQTb1yE4iiScDZFO0O/WQhYFs2Vl5kpmTJSmkvirb8cLEEnG/KgOXKgTZEBw4nCbINnLBfNnpRYmdUypkZkaYbP6eWvy/eX3MtgDwIt3dyDql/nlYhg0bJmvWriJij0mSYqut7yIrrOoVVQiyaU22rl27SosWLQh8Af0vXSpJYuD6yc/K8u4NBhqCCJy/593QN7CUgRpPckfL5pw8P16+3JyAreyzlV+uEFxz5uxZzERpkK1Z4yb8YD5a+rFG5DiJYoBGhqwRrNRtBiGqQ/vIKINGASaee+/rY94XAqWGt95M1tmC+a9I3avrBXzoHOQtrjIQwER5Ld1YDQwd53zzzdflpZfU/aKnd+ncWQ6npgqCAT9Gr4LoVxYsZKnqug3rSXdGwAVr7NatWnKSq9+ggcyaOVP2HzhA8BDHf/TRR3J/3378/XUN6pOZuOLLzxn8wH583cYNsmb1OvMdA+mHKyoyNw/2H0hh1CnTpppMtmBsv2+3beV7HvPYONKqI9up0QJFBdlYLuqKlliPn8mGjFaMxyPRlhJQM8izgGy4VjKc6+gyFGgBb06gxl9YUi2+kCAbdyMrw0HjgwAmW7wyPiidnS0Tu3QVzWSLgGynRp+NPEWkBf7LLVCYJpsG2RIzMqR8AjTZFMjGMdGuR2OUhJHZJi7G0amHj0iZsinUlsEoihjFupi3t50VxCVjAQAAIABJREFUZEP2H4tTLDrAZDsiDlliA9kuS0yQp9vcKeefgsYH9rbJy8thqVt6WhqTnFgY4z0sW7qccSiMD7Z9/52cfc45rJywci4AojVpohhKGwx3UXd6BkG41ne0IBgDQf3Hxo6VbVu/ZVyVln6csTRAPMSuiGEBVm3YuE7q168vfx5KVXIsrZRWmHUDuAZNLMS7f+zfx7UaAEKAPOT80C1cbf751wBffR4aYqUe+lOuvPJKlkfC2OyV+QvIdLNuOOfgocMD4kmUq6JcFJtauKqyZg3tKoMH/wYgBs8PkAf35c5IY7L60AEFGoEphLLAs885k2QP7AOmIGJxJP4hUI94GnGrfUN826D+tXLkz8M8Duyp6jVqsF+7MzLku2+2ESDBllKurKxavVri4xPzMaPwexhVgEQAtlPA5nPyvWBNZL0HGjf5fNK8RTMynbCdf/75cs3/XSfnnXeeJMYn8PcZ7jTJcLulVq06dJXVm14zPTZ6DEkE0IgCmHv+hRcTpHrqiScoxwTDOcT9U6dM5/v2eHMJSixdtpyAVjCQDaWqn3z6MYGs/fv3s38Ec6vV9wJAGX0YJAyMIePHjRNXVAzBUHPz+tjvYeaGfTp17cJSWZTsAbzau2s3nxf7fPPdt1yPwPQN5dU4b4s7WvJUeP9gwJ04ekwuuPgianKzn/qEYPPIUUo3DdraeL7SZVK4Nko/kUbQcMmyj9i+2F5fvFiGPqrusXTZMqy8uejiS83yY9wbZI3wJ9oCZaBoC7zjnt26s9/j3QFkM9eTBiCz7evNJG9g/2+/+04SDZAN8SbW0yaTzQKyme/W55Mjh1OlTp06HM+tIJudjZmvU/9FP8hHOtGMQFQSwkSkAJAt0F3Ub4zJecoHPeVcOZ6WzioUZXpgcRe1gd7+/u93F01MTJD4aKPCS2u+GTta+7f+uzI+yDXcRWF15seflLka+pM/2aRxMgXQKeMDGHZqQ5cgIJs62Oq5kJ2bFwCyoSM4xdB0MAc9v7ObdmDBeaxMtmClPRywLdk0zWTLysyVnNxsSSpVSjk0FBFkK1u6jDhRLup0yAmHg+WiwwxNtgjIdnK/NNCqn5/0HDNuZ5x1Jk8OWjBKJDHhYrLHRAYhV72hXBRGCSgXDQbGfPn5F8yEvTBlshL0N2rYd+/axSwQREhRphgTE6jZoM8PYX9QfAGiWc+vJ587W7UmMPjJZ5+q3xv07DZ33kmGVas2fi04r8cjbVq3kb0//0zWl868qWupj+65SZMYzCCAITNOZ5yMYAHaDQAVUZePyexaZDW4meGD+qfPR5eZUqVLMzOmfw/KOY6HkQCe+3//O5cgWzAmG07TulUrZj7e/+Aj47Q+gqC97ulJrYuq1QIdV1HLvnTJEunXty8zStde10DgirR161Zp0qixPDTwQVn/1UZZvWaN8dgOPudjY0dzUrnk0ssJsk2d8oIC2ZxOWblihWRm5bBcVr+D6dOmMNP02edfygUXXHByO2LkbP9YC9gnd47pDMaVSgKmznRkNSGgaxgfZEaD0ZAjzapfJT1q1SJtHAwHa1lTaJAtsdBSUX5OhgGPZrJBky0K5iAWh2wzmQR3UYdy6us/Y5YchZuYeE2Q7cq4GIHXdcRdNH9Sw9rxAvqC10dwX3//5lyv4waHi+N0vjnA66Ow8lXVq8kTTz7JcRDJilUrv5SmzcDMDc6omT9vjrz00kssk+9jMBzC/SiCBai6/+3ds4tJhyFDhinDF8uGoL7NXa2l/4MPFiporecLXYCQDyS22z0az0kHK6ujrdfHcfZ/F5zPZKJ2yNKet4UlJPO1iZFF/uPgfpZZffH5Ci5u4hLiA+dPn4+LjWefmSjvvv+ecrOjoZXKtGe5M4M3tw5OobbIsUFrgzm4qHO6VIbeugEICsWIDvednsr7FVYuOrRTJ7kiNl4SMgGyxRNkKywpodsLTLYjqUcDQDYtIROqTTXIRp0mcfK9eh2+ACabLheN8Xrlsvh4eabtXacFyPbLTz8T/MrNzpbXXnuNQBDmRYAGYP+89867HF/OPleDbKqVR48cxQoCiKJj27jpK8bD3Lw+ua1pY5PJBgYQqkDwHUKbF7q5lc44Q1579VUmpAGV6vEXjBvoBFevUSsgiQ3GFPS7uN4y1mYAA6BvxsogY8sPsvnnhI8+/FCxdDzKbcu+xsO/0RY0VEApskUbDmPamNGjKdJv3YJpcrM8y+cjw+5//4NHrdpgxPDoI4+QYaS3UJreOAfWKYsgXcLZXj2Zfv7169axPM+dhuhFkUPQhmhLtal+Pu3FF+X/rrs26FrG+hxo8+lTp1HUX81ggLWV2+t0g91o3f/gwYMEx6DvzPvSVwUIR9MSpRWFRDl0lq1rabQrGH9YL8GhVN+/9fyPj39C2nVozx+hXBdAIN61BuzM5KkBwoMZh/Jl3ovx3gAK4RgwE/NtXh+T9mDToewSQAT6OQBDmN9ZN1yrT+97uZ5wGGCKvg6gf7jETp82g2v6w4f+lN59+9BUjoYDxvz17rvvyoABA3hvAIV73K3KkjGPoD/C2APzlzaSsF8fTp4aZMPvMM8BFMf50MdwbwRPnA5+dz26d2U5KPZp1qwZ90O8k1KmjCx85RWCgZdeeqksWe4HV2Fw8u2WrWQAoj/9sH27xMbGG/Oov1xUabLNNV66WmdiXYexwJPjIcML10OJL/ootv8ayNbTKBdFBYuen9S3CmavMhIAyHbieJqUK1/W1GDWRpjYJ9iG49DXYIIJUBwgW6i5TzWc2p8jgEMEngAo8U1OSSYJ1q/9rK4XbC6kJpv4KLNQNqW0RLvAOvUGMT4wLmYH2TLS3ZxwNd3ORPIKANlws5iodbloMJAtVGCbmaVANiXiGD7IpstFy5RKERcmBadD0hwOQQW5tVwUmmxDO7aXa0olk64InDPIEBH0BUZ+GNgCmDBuuelmeeSRR+Te3orWrjNGyLZZB2R9ZP1rr+Og9fLCV/JNTOgTM2coAcxt333LSQx9ADX73bt142LrrbffNur6839kyMTVrV2HA49mylnvGJNEjx495KknnpQ27doyg4FBG+DahnXr5OGHB8mxtBPUcOLvDh+W337+RY4cOSa3t2hB9yY926Wnn+Ag//577zFzB92BRLJs7PfllSUffWROLFiQ4f40SAjgWk9acE21g2xoE2SgEKBhcoqNifKXi370kYXG7JWNGzYQwITtu0n7BrsNmZwRwziZli1XwQY+KpDt/n6KyQaQTW+49sMDHlTlouvW8sffbNlGY4Zbbr1JXpg8mc+rQTaUpeK9Y5LbsnUbmXY60LqtSSOCrW+/817kMzqFWqCoIBvKRd1R0OYpGGRTLDOUd6vvKc2ttGmSkwoH2ayZqTyvg5lr5S4K2QJ/xswKslmZbHaQzarJdjobHyDDj82aNAnVlXOzc8yyEOtiSxu5IDDB/KF/Zy64vD5mamvVrqFKqxwuBeqPGcVFx4MDBuWbN1599RUZPmwYM9kssTKs7YPNP+F+euwbPp/MmvUSHbQ/+eQzavNYx0YE0V27dJLhI0aQ6WN9TusCEovXwYOVC5h/PzXua40rLXyu22fI0OFMutgZBWATAOxrdWdr6i6ZmWTjxuwgW7A4C8Y1mFNQdgUDI7ht79q9gwuSenWvIRMaz2YXstYuhCtXr2Iplk5ccYHT/8HgC00DVINmFO/FqRaH+P/VV1+lFmuwZFu47+l03O8vBdmM8dLKZAsHZEMckJahQLZ4OkD7xO1yyRGjXFSBbFES4xW5LD5Wnmnb9rQA2TQI8Mf+/Vy8IemMZTMW9WDUaJANgBuAN/0tjBoxkklPbHApxDdn/U6aNG7IRTfKRaHJBYABcTUE0y8yximUaTZr2lSOpeItKKAI2r+QGYmKiglgXuFaAGywVoMuFmJNAILBdNE4roZgkkOoHWDGN998w3kXiQCUJSJGRpkkx1Cb8YL1Gz6SmirffvstATOwzsAWAuge5XBKckppqViuvJQpX466wHjeYGA87gHzANoHawKcB+V/KH1NjIuXhOQkrk2hXdzJqKqAyLrTYVXowho2lXE34l+AVRlZmTweDpHX1L1G7mzThrIzhc0zVgBs985dHG9/2rOLhhXQSu7QsWPIYQwgG+aP77/7jmW3IAiAkYd2xfoIY/WNN92Ur/wbfeXE8ePsQ9DDQ+IcINGFF15Iw4nGTZoGXBPtDNAo1Fj8ygLVP7ChfwBMRV8OqVXtVWZrqF5BuXJ0bAzdTN977z3K6dg3nzePmoMAiPfu3S2+PJ9UOKMSrwEAOAZglLHhO8Kz8N2bpYZCkAv9H/Oi1jqzxhVYP0JKCH0L7Yj3Aq08YA3NW7Yw1pvGRbw+utxCiw5AGkgUnL8pOQ3E1cM2RR/XIBvkfcqULesH2SpfLkuWLjXvGyDju++8w39ffMklSsuNfQ7/KZANMkUo5541e67xLhTIBgAa86/Tp2oCkQQDE/GfJiwUl8mmQDavxHolCMiG2SOqRCAb3gtANpr3FBQkGLiXZqppkK10aVXGSyY3H9IPsumxlD/1qXHV43OSYalBNh6n3UXNCdRiDWwtF03LcFMElSCbAyRciKFqR4b8d6+RRCvIZh2UdWbBmrj1OyWKWEG2/AsiP6JvBp/GYkwhiUelXEpZcUQpoXq4i4JBMXzeAtkDlpXDKeUzMwmyXZ2cFAHZCup8Yf4OWl4Y3L5cuaLAQVqfDuKZ0I644ML/cfDVkyQmUmQZQLPF5Lns44/573lz5hPEAXiDbB1snK0TwaaNX3HgxO9xHx8tXcJMPDJE1gUcJiYwJKjntno17xUT1MsLoH/m31DeiqAAmXr9JwIGZGQwCVxVvSYHxzGjR3KQbdioCWnLWjtCn8m+uEEAhWxR2oljcv4FF8jzz0+WqtWqcSGnnsebT5PNel8///yzrF+7jpg5av8RaLz/wQfmx48SWQz22VluZpxi4xK4OMWG+/7l572y9ZtvAkpoMQFj4YyJZMUXX9I9tFYdZXmtA4OHBwxkkPHp559zkEf5Ad7P4jcWGTR8YxE8egyDssSkeAY4tWrX5XvAhkm+Z49uZCje2lC5LUW2U6MFSgKy3V6junSvWZNMthivR1weD0EH9j+jD/LfPqekZ2ayTyYlJgQw2ewghBV0wBygQbYK5coqurmFGa3nuZwolxwTobto/xlz5GgcUi9+JtupCLKFynzi5xg36tappZIZRtnOgf37OH6ipAyBsNZgwdiF0pmvvtos3bt3NRduGmQDkwLAv197xssxZPbsuQTZMN6D2QDdSlwP7wcgW83aNTheaFBq3NgxMmfOHGrtYGGJSMDnU2Mh9Fbu6dVLhg4dTrYAGLMt72hO4WNonpQky9u40a2cK957/8PAD9br44K1a7fOBNlCMezQj8BAhg4m9GnARrH2UasRBy6QeuRPBs/jxk8gg9l+719+8RkTRWPHPc7f25mCWn4g/+hiJH+8PhXMb93MY7FoxUK0T78HWL5GtrZRXghXQbixQVMH8dWCefMFZUgACOwg28AHB3DhxVIjMD4cSnD6rXff4jyblAwuqApasYjGXILEVARkK/o8EAxk+yMhUaA5XCbLLWSyxcVKgttfLho2ky0CsoX1QnR8FA5ArJJFwiQxYl8wazp06sj4adeOnYyPUL4G8EPHrD989z3LLJHQQFxV8YxKAXEvzoMkcNWqVQnUID4F+G5PgAA82bNrN8EqVFMAPAfgYd8QPyIZiwU+xrVQmwkY2YAy60LWOmYFiw9CtVmB4zTGJEjS6D8tNxjW+G493nrvFgkY6zPnW5jrjEIB9xFWx9E72Z4jKOnEXBuog6xgHcdSy3Pwd5Z/U6PKdnyR7s+2M8qUkRS5/vrrzf7Bazr9yaWAhJkxyUGXD1p8eV4P12QokS18g5UkXCb8b+FkPkvh11d7AJxFxRCASd3+9jbHN4j1FTZoueEbAylkzarVZJXe0bqV+U1jnfr1ps1cK97aqCHlfBjnGgYMOM8f+w+Q7dekqTKC0BtKo8HcBCSHNqx/fQOuT4PdV7jPdzL2O5kgG+4HTDWyRiWqQLmykOOTwWQLG2SzVL3gujmZiskGkC2cKkqNn+XC7DM1BMhm3qwNZAPCCqeFjAy3lEH9Mgt/gOr5LaADFjRm6aem6ykmm9UGXH8y1oyvHizwEaEONys7h4YLpfiQinVgD0p1KRCPBX0WSKL4JPXwUdHlol6DyQbjg5EGyAYH0gpZ2TK4fRv5v9KlIiDbSfjKIJSKxQOoxxDOtA/+9kugBh5lPd99v43aaQC/sAEkQ3bmjDPOYObiiipVGIxMGP8Egw2UpjILZnMc+uC99+WBBx4wJ5wrqlYhWITBzjoAYdGHDMeFF19ES3L0QSzwdu7YTrAP2RX8n0wGZeC2//ffTYbYDTfeTDBv4ID+rMVv01ZRrsPZwI4bPWoEtRRmzpwt0TGgsupNgWx2TTbNqMC9Nm92u6mtAq22Xvfeay7uMLAj+4jzoyQVi1OUa4KajEUiykUHDhpkaqvg+bFYQ3CGDWW2r7y6MF+7gaGAzBuAOyzqMOFgUVwqRQt2OpnNGTvmMbpZeX15nERgLY1yMIB4WJxffNEFMnvOnAIWo+G0YGSff1sLlARka3rVldKzdm0/yIZssjHY6zFfM33SMrL46IWBbPzmjUbyGx8ckQrlyhFk0+dH/0fJCea5bCZkXATZ7n9xthyLjxVktlKyAjXZUC56qjPZdCAPQxa4Q+vycpS9YxEIwBOW9TVr12IrY1x6//33ZfDgoULzY6O0RYNsZNUCFDPHbS9dz1588SWWPWJsAQgHxgC0WLCIsoJsGrzyenIpQn1g/0GCUPv3/yHDhg2RtetWy0MPPSR9evczF2EozRk+YijHdWhAYmFgX9iFs6j59pttckeL28kM7tCpS+Dc4/Vxwdq5S0cZAWMcC5Mt8FoKZMNc8fZbb0mNmjWDf8JGpnHbt1s5D2iQzb7zSzOmk+n95lvvcHzF4hkMZCwIMJ9mZWYwSPR4VQbc5XRyIa41TNG+GKfdmekcy7ds2iztO3WUeXMXcLFuzdRfdNFF0qfv/TJo0KCQIBuSRGAnAGTDn2CH6G3hyy/LiNEjmKSBkRE2xJBIUoElgEVbvasDk2b/tvHt33g/RQHZKsQn5ncXtTyUnQnpKSbIhnE0dLnoDpmxas0pxWSzAh4FAW3mOGNh3LD59Xho/DwfI8icxIy/GPuHCzbYk09+wfySARfhgGz2b0bf88ksAy8KeBf0G7Y1UDBGcNhtbYBZ4ewfzj7hjDn5nt92UJFlAwq7qL3/6v1t6zHzNCXsv4Xdzsn4fTgxQLGvo9vL3j62n4fznTKmNfAVQ8LbHD9OVn8q7nOWFGSL80jA/HQyQDY8S+pRzWQrpFzUDrK5cyWbngAAg/1VL6Hap0CQ7Xhujh69gx7vcSgL1Yz0TClbprTp7qDcGNShVmcUrTmig+I/jyqQLc6wM2WAZR/J7Fd2OiTdnUkGU0opg65nOUa7rua/trJgTUVNbOkUarKBtZbuFJaLjgLIBpqlyyHl3DA+QLloYgRkK+6XZTsOQA1ozQC7NLildwk1CNizMtb9wlkQ6fMDiENwhz8B1BWWKQkKCtiyQvZ7xzH6OH+2xoQBitiKWpMmf5Eyae0Q27Rke6zthDJW/JvWxEGo3eEMuNYgyZ3pppYOKNP4Vs3nNv6CiRptCyAUlsbhBEn29wrwD4sp6BHgHJHt1GqBooBsC9aslfd+2C5WTbbuWpMNTLYgIJsOMNIzsgiUAGRTmyFEavxLgzvWPqwcirxy/PgxKQ+HIqfFbMz45jGN5lC/0yk/A2R7aZYcj407rUC2UMHmhAkTWOKjgRMw2PAOoLWJDYwk6DxCyBg/t7Kq4CYM4d+xj42nTpp/EemTJ594Qqa/+BLLFTeu38Dy84WvvUomhp3JZtWuRPkOmHVgwi169TWOhV06dZAGN95A8M+6bf/xe2plAoQCePfEk08rt7mwM/xe6Xdfb7KxUP60a89PpqaYOomTzK0G119H7Rvz+oaMBsAjpSnqMEE2gH8QQbf2Ub0Y0mPrN1u2skx07PhxbDf7NnTIo7Jo0SLZ+s23LHPB+Iz3kxAXz/KIpOQEjufQOsOcmJuTJdWrV5eJzz5nfDY67FN/rluzntcBexHZcWyc47x5BOH63d+fIBvaGvsgmRKUyTagvwLZrqxuzJU+eXnBArLYoJEELVW9fbxsGZ0WAaxGQLaizwcnE2SzXh09oiQg24n0dHHZNNlQqLhkxw55afUaSYuOkliPyKUJp0+5aDgxWUFjkrm4DlJiGe65i97D8h9R0H2cjPP/VecoaP2B3xVH+/FktUVBa5GT+W5P5rmK+p6CPWM47E9zjtTgUgElxvZ7Ku7zFve4orZJwJhrYRvq61vvIx8IZ4lf/on7zdfW/hflj/9EBNSZgowPdLmoBtn88byK64vLZFPHOukJwHLRmOiCNZwt5aJkshkgG9bgiuSlDVeCa8AVWC56yO3m+9PAlxkEG8wwxWTLlpzsPCmVnGh4PSomGx/EiA4DPF9QTmrUDB9PS+NDuhxO41j1NvBvLTKpr+8/F5hsuQTZkpMSzOM0W42BvHF/1peNewDIBjp26eRS4nA5CbJlRLnobqFBNo9TpHxmVgRkK8moEOaxhQ0AVrBHdSg1nIQzABd27jBv0bhs8OuGWnj67y//xxfefYX+aENdM9xgoPB79rdMsMFbDVDWfegpVZTm9GdcCpgUw2unIl02svM/1AJFAdnsxgdNa1wl3WvWErgMRfs8Eg32DYVvjZJR6F9wvHfKifQM/jzZANmsltzq0ZWlN+cnh5csNXG6JCfPQ5YPjA9Qwob+DB1EdYhyF81xuQTwNplsQUC2K+JipNxpZHxgfafQI0MZOoAc69iMElEw2MCo1fqb1i6YC5Dt0kulyhXVKChMAX9DywTaLHv2/kyQDSXwYMiGA7Lp99ytWze5/NLLeN5nnnqKDMWcPC/drJHkAciEPoCySOwDcPDlV17NlwDS9xtsPNrx4w/StHETlsb0uOduefQRxdI2hfshm0GDD9WX4FrG5zM0yBa8vNDUcdFMtoJANn0vGmQb9/h4tot969a1M+URALLp9wG2cHysYQRkKn07zcSQ0v1USR1oukGDVGuQHD6USi0o6NnpkjSAch07tBMw2fr2e8AE2VDiGbJcdEB/MhYrVVQGSGgHML7BgAaLT8sp4J6h3QlALsJkK96gXRSQzXQXDSMrHwpkK+wuVWUJxuhAkA2uzakGyPbiasVk0yDbxLZtBZL16LUoXixalFHYHf27fl9SUOZkABUBpXxBmqcosWOo1g32nMU5b1GPKU48WdR3UpxrFNRO4axz/speXNTnDzVXFtQuJe23Bc3P4bRNOKSAYOcpybsOAMhOQrmufZ1WknsLp82Kuk9JmGx0FzUMz6wgmzKHcharXJSxmAGyQXsxPvofBNl+OXqM7WPGZDaaGTA81FFnZeZIUmK8QvWw4LFNh6rKQTF9jOiKf5xIy2BWFaAafqf/1043LNdhTKqCb9bhouwzz0fmTGycahzcn//cgV1AO77wDhyqhlqzgDwOkfSoaDkUGy9PLXpd9sDNhZpsANnaRowPivo1FWP/cAYEBmhGTXrQBbvNpSgUyy0UaBRqEOU64CRnB8N53mI0Y4kOKck9hTo2nHOGs0+JHixy8L+iBYoCss1duUo+3LGTTLbo3Cy5vVYN6VqzlmBZHu3zigsTruWb1L7V+DPdANlgy815y/70Bs3ZwYwNykDVDgDZjh47IeXKlyHAxvnOmOs0Fy4LDGqHgyDbAzaQ7ZnOXaRKfOwpDbIVFiiD0QagDeLV2FAiijJ9AGy67MmvBabeDFhU+D00ImGAUrNGbWqNaHDH6Yxi2ahmspHVVK8ejw1WLmpnynPON7SO8PcfvtsmzVo0l2cnPict7mhp9o585RUBUUrwTwjn7dC+LcscIVEAkO7Y0ROmCxXmjSGPDqWWEkA2MObq1K1rnEw9f5kyZUw5ALNc9M23WOIZIHlg5Fy8AEEcDtm29Rsy2UKBbDCQQXz08XLDHVs/gmUC1I6kbCNjbtW7/f7bPhpI6Hs4/OdBgRECBJRpNuVwyXXXXScDHnwgAGTD8TQ+GD1SvlyxQs477/wA4wPIJwBIg2af+j69vE+UrsYmxCvGCEFWFd/h56FAtsjcUfDQHg7IdnlcrCS5M6RsQqJE8zvJz/zFVTS4pbsPmGyHjx6hDnOUE9G6P41uZQvr79g07AizXPR0BNmKMlEXFWAK99xFiY/DPWdx9itqTKn3L+pxhd1bUc8X7pgUrOy0oHsp7LyF/b6w5wzn94XN/0UFBE/2+UI9Q2F9I5xnL84+QZ+vBB/Y3/GOi/Oc4RxzskA2Nc+oiF+dU4FsSK6XL1vGCNkLL9/0u4sqJhtANjXPBdDBAh5NJYnUj7IyCysXDUKuoeGz3/gAslfEy47lepQap7UG03JpPA6YbO6MLEu5aGCzq/WMQTewFfCkHjkmyaUSJSZKPaS5uNH7W/6EGyvcQRH44XoIwnCsA3TeIPvjvunDYCzIaOkMTbbUVAa3yKwTZHM4BZpsYLLtNJgNMD4Y0qFdBGQL5wv6i/cheGq8w8IymchKWEuS7LdWgjHuL35K2zdjgtHhsfaKcnPFGayLc0ywezpZ5ynK80b2/edboCgg25wVK+WjnbsIssV5c+XmypdJ51q1JSXLLXFen0TTMttIutgeTduWx8XEBCRdOD8E2xw+Tqs+mCZkZHDCxURLW24mddSI4XOgXNQp6THR8hts0ecuMMtFS2dny8ROCmQrC1dN8YG/dEqzLtAmANHANEIZoba1ByAGbUW4euF3Qx4dzPb75bdfKZjdsmXzANdnvSD/9ZefqIk2beqLPN6f1VNgFEA2COsDcKEmm4jUrVtXatSqTuOgXvwYAAAgAElEQVQDkBuh2wYQD30tPj6R5fI//rjTANlU0PP7b7/Ik888LZ07dZXadeuYYsNgRiImuK5BfaPcU/WXUPMNrgHNucGPPkxGHExePl6+3ALreulOduP1N7F8Hm6ZuO+XX3mFcxm4kuxXRp/EdWh80LsPQUW6dhrMH5OZT21A9RwQKYdbN8pFUUZrX+Bcd+011C194823A3/HBKj6duwLPXVBg0loaMJoZmG/++6V5cuXy+BhQ6Xn3Xebz4lyUSuTDafQLq8rV66Uc879Xz6QjeWiVa8yntwr0GRDuei6jRukQkV4uasN5aIRTbago1ZYPwwFsnlcLsqhDO3cUQCyJbgzpXxCPDVv0CsV0KYYv8E2sNHyvD5qrEKHOdrlMhc3oY5Tw6/q82CyORxOw6XPJ1kul/xpuIu+ZLiLnk4gmx0E+CdjpOLEx4zPgwjsFxV0CatTF2OnYPdXjNOU+BArY6okINtf3T+s5y8qyFjiRgrzBMG+GWsfPJltFC5IFxZoSKTGMOewPOvJvF81jfsrPaxNerKvE+br8sca1rLXMMtFwWSLgXMwYxI/gKaZ0dDmB8hWFlIviG0Mjf5Q96bBOcxJh48clUQrk60AJrcfZHNKVmY2Ndl0uSj7Xr4L6nlU/QKzKx5Bu4uaINvx3DyYjwaddPXEmZmdLZmZWdRSCvmQRnmO9UZx1sNHjjAzGueKJnNArWn85TzIgKnAUk/6yjAhI9MA2ZKTlNkCy1O9pKObx5v3bTykQyTX52VwUDZFg2wOyXA6qckG44NdlFFxSXm3OwKyhfsFRfb7y1qgOEEPbyaUoGaIO/27AxH79f7u6/9lLyxy4qAtUBSQbd6q1WSyuaNiJNaTI42vrCrd69SV8p5cic3zcjHoMj4MzAUAwAC6YZZwZynjg/jYWLVg1OC8wXTm/hZmExI2lBHwiKSlp0vpUknE8zUDDvICakYSyYuKol4Q5opBM+ec1iAb2hCaaz/+sF1uuukmmTVntnrvXp/AKRS/RwmpKrX10VAFJYGVK1cm40u7kerOsmXz1yzbHPPYqABR/KjoWIJyX21Qxge6XFQbH9SqU5MgGyzVcW6dibz4oksF5aIwwrFueZ4cgWYlYg7oVZoMG5+P1509d5YZEFkDJ/s4DHcvuKBdfunFZGb9/seBfCBb/wceYMkm3KUrX3qZfLf9B5k5a47cfPPNQb8R5S56X+DvbBpyvCf2dw9Z/eMff4LtYk9CVb+qGtlwc+bOD1taQZ/b/q1CL/P2JoYLt9MhM2fNkptuukW1kzePLD5tfICfAWQDkw0g27nnnW8+z9tvvy0PDRxEQwq8K81Yg3s1QDYaH1SsoO7X61PGB33ujZSLFnNOCQayHUhMFph9AWQb1LatXB4fK8mZmZISE+vXugxIqvsz8rqUELeDZHdaRrokJSUaUi/GTYZMxvu/psxspZup9WKzoqLlWJRLPvphh8xZZxgf5PmoyfZsu3anTbloMV9zvsN0LKW/5wLPW+wA82TdbeQ8kRaItMCp3gLFYbI1qVpVuterS5mYGJ9PorxKp9wqTYTpBsabqGDRIBvHvaAZxMBWBsEqNYgngD6/GkcDGWna8An4U3a2AtkU/qTPHSo5pXArzJuHj6RKmdKlaeDIY7XxgZ0urk9J17XsbIJeZVMgAsdI22QDeAl6qcS0YYyl7GipuSY0ISDIZhofKKRSl6fqY8zrGX9xZ+ZIjidXSlOIPb/bnB1V1PTAPK+XjhLlU8qIw+XiAi3N6ZR9IjJ8/jzZBVAvArKd6t/8f+b5ih0DRUC2/8w7Ph1utCQgW7PqVwmMDypAm8HrpTaPz6MYq3aCml2TrbAJl2w1gVaXR44cO0p3UZaiGvIEOL8uoMp2OSXN0GQ73ctF8T6h2TVzxksycuRI6dKtK7vx9u9/oFU9mGwA4eDijO3lBfNkzJgx0qtXL3kE5aNIx1mymks+/Ej69etHjS7rdvY551ELbMO69QUaH4DJBuYY3iZcPn/9ZR+ZV9gQn0DfC+6ZcKuGG+qzzz4rLe+4Qw4eOETTAzDRzEDFyDqy7xg3Yx+Hc7KyqYX23PPP8vlRSmllsm1Yv5b3i+uAcdatcxfZsXuX/PLzb/LR0iUGiyfwy1/60RLp26837x8ab+r6fgMpMwby+eTnvbtl6IjhIUG2qlUq0yBi1uy5YQ0vBSU5unftJtu2fi3Hjh2Tq6/9P9mydassXvyGVKtaTXy+wpls+gZQ6jtsyFD55JNPyH7TWwDIVr48gVnEkRGQLaxXF3Kn0CCbU8q53TKwTRupnBAnSW63lI6OMUE2E6RhMB9cG9YOsiHJweMKqHjRNwqQDWXBUQbbONsVJUdj4uSTHTtk/sb1pibbJfExEZCtmF0g7KRlsQPMYt5Y5LBIC0Ra4LRrgeKCbN3q1RVYISHuZ3Jdy8R4kVQHs98w3kxTIBs2RfQKNNy0gm5WbX9gQTDziyHg5d+UnAzOkR+tw4yYlZUtYNCVLl2KUiCmnJpxlqBa0E5Iq/kMkC1FoqJg/yN+kM3eK5SijQLLwGTLdmdJShkryBa6H4UC2fg8RpDtv+lAcE5fN3yQzR8k4PS54pXUIwDZykVAttPoU7fHEqFii9M55vinqMTWxeO/pcTgNPo0/pZHLQnIdnuN6tK1Zk1mtGINd1HMFXouUA+gMkXH01CK5JBSSZARwM/D02fI9uQRRADIhpLD/JOyU7KdLklzCN1F+82YSSYbZteUrGyZ2KWrnG7GB2hdSDYgI4cN5aPvvvuuDB06lP9+5plnWPoJcMu+LwMYC8g2dcoLdAN9ffGbXICjvHL8+PFy7HiaLFu2jCwngFYoF9XuotZyURhTqLHDS/fqH3/YYYJsM2fOlKeffppMuiPHUgmyTZr0PDXNOnfsRGMFmDMwSHOGFiSw92H17E7p0b277N+/X5Z9/DH7ITRfmzRpJGeeeaa89cbbBMy6dO3EstrGjW4j+Djp+WeN5zfco30iy5YulT597xMYH9SoWTvod6kXz99+s01atmxJTTa0C1hhVl21atWqULNuzpx56jxeH9/NsRPHyfALtQg3n9Eoa/ngw/fojjr44UdYxjpn/jx58cUXZc9u1WYVK5UnYAaAdOCgQbwUmGyjRz+mmGyGUyu+qcmTJ8tzkyaR+QYQVsd4qCz4448/5OLLLmVfwj2g3BoGVb/+vi/CZCvmCB28XDRZ8pwOgRzKsM5d5NLYaEnOdCtNNpQ1q6WF5YqBoLeuXim4XNR6wyoZYh2FUS6K0RtlOrhWptMlh1EuumOnzFy9+rQ1Pijmay7ZYadzwFuyloscHWmBSAuE2QKhQLZcESauYTw57dNPZfmv+yQzOloSs7OkYeXK0rZmDSmbkyUxeR6JMqYizCdas9/jBMTlk6yMTCYuuS6AcZllCgNRy/pvfcv4OdjYOA6eANZN70/mHHRiEUIZoSHmQMR+MN6Mj49TngDGwWquy68FDVtPmKxB7z8tLU2SIUvjgMzZ3wSypSSXkphoiMD5QTbcs72hrFN/KJAt/zvPD7IhqCtnA9mgyTYiwmQL85P57+0WAdn+e+8scsenTguUBGQDk61brVpSSXwS5/WKE0BbvuWgmubSDOODJO0uahFKDdaavC+n02CyBYJsVhAPyaQcp0NOOJwE2YK5i1aLi5EUw1006pRXZAtsTe0iOnjwYDMo0Wy32267jaWYug9wmre9jD697yXYtXQJgCo1+Xfq2FEys3LkzTffJMiGskiwoTTIBhAJ5aIAffxhjQLZdmzfSSbUnj17CKqBdTZs+HD59rtvDCbbcwTZUv88LI0aNZKrrrpKZs+eHRJkC52A8Ep3gGwGkw2GtL3uu1dWr15JUOuySy6nvhpAtuEjRsi0KdMJ+I0cPYJgl3bzBAi2fNkyuS8EyGa9Pv6ujQ+gyUZ3UZtmab16dWggsWjR6wrkyPNQw+6mW25WrqGFuXR7fSxzbdqsCbXy2t3VRtp36kgADaBak8ZNZdKkSXLzLTfKhRdemA9kGzNmLEG2c845h68TAeXDDz8sH334odx+++3m20eMh3cEh9GmzW83nV3x83379sma9esiIFsxpwE7yDZg+otyID5JvA6HlM3KlKGdOkvl2BhJzHJL+fhEiaIWmz3BkF+XjVUoHp9pfABtY6dhmGDGWUaZs2l8oDUIoYEMTTZxSnxSIpkCANngLrps5y6ZsWqVuGNiuai6NCFeJra9K1IuWsz3H9ZhEZAtrGaK7BRpgUgLFL8FisNku61aNelct45ApTU2N5cSMXawDCBbVm6O5GRmk5GmAC8LUhRMq994DIBmSDoCZIN5j4k5WeUSLMdbQTZURwBog8GaFWTL10K6ogwRr8MhuT41/wWAbCdyc4JWt+ryT5RhwvggC0y2lNL69kMLBvvDKzIP/kxNlZRSpWh8oG7WayKGVqCNDqHGsUqTLUfy8vKXi9rLTO1AHRTmoANXLqWsOKJQLiosF42AbMX/gAo6MjKH/zXt+l8/a6GLvP/6A0buP6AFSgKyNa1xlXSv6QfZXL4g8gDU7gwE2exJm1CvhAxnj5dMtjJGuSgnam0+YjAxcl1OOS4OgmwPvjRXjsRGUy9UM9lOZZCtIJBJAWwfigLYdCsbwv5GWeltjZtK1SuraizI8iq8NAaoW7ueAIwbM/YxE5Rp3aqVlCpdRubOnSubN2+WLl268O8Ai1AujD9r1q5BTTY7yLZ9+w6CM23b3Eljgvfe/YAaULpcdOKzCmTDa/5k+XK59757WM7auUs3Xh+lm1fVqC5nnXWWKdyvbtpePhcIsg0fNozXHTV6tHTt2lXAsCPI1rmjjBg5kgYNeI61a1YJ3FjbtuugTquZbH36kMlWvWYNox2CM+u+2bKVTLbxEx4PanzQ8Fal+6bdRcF8a9GihUydOtUwllBaeXqzM4hRDgujCQCfKLvds3cXmXjz5i6Q+tc3kB07dsjll12ev1zU5zHcRQ2Q7bxzzZiwUcOGUjolRV5//XW2CzZ8oygXHTlqOI0rKpSvpIBOlIvC+CCiyVbsmcQOsvWfOk0OJpYiyFYm000mG0C2pOxMKReXQJCNZZ/iCe6obsbfCmSj8UHZFBqIaZDNfrNWHTddwaJBNixuvC4Rt0PkiDhl6c5d8uLKlQTZYj3eCMhW7DcfOTDSAiVrgci6rWTtFzk6sAWKA7JpTTaAbPFGuaiWcWHIZEi5wF3Une5WmmzePFvT+7X8TVdSI6QCu1qXi2q5MrP6xQHQDRpwqjoCf4LRpnTVfPQgAJOtVKlkmyZb4OWZqEciH7IfYMBRIi2V/gUxUcowyFEYyAbNNaB6me4sKVMMkA0XhCZbKJDNest/F8iGZ6oQcRc9KeNEZLA+Kc14yp0kArKdcq+0wAc6GSAbBVA9eRIFnx5jYLEyJzCJnUhL52QIJluRQLY8nwLZypel7oPVoUhdwynZLpeccIj8BJBtxhyCbGDo0F20S1c5lUG2UC/3u++2yQcffCCPPDKYi+3Dhw9Jq1at2F4AiypUqMAg46knnmaZZNUrlUabf/PKunXrpGP7TgTLbm3U0ARlrm/QgGWTKCPNt3l9Urt2bTLZ7CDb/fffL1u3bqOY/uQXnpNp06ZJqeQUWbRokfz628+ycOFCef6FKYpRZXSgBx+8X8qVKycjRo5m6eItN93MuGTxG6+bJY/qHkKDbDfccIOgNLVNmzbyxJNPcm8NsnXtophsupz0rjtbye7du2lMgONMof/evcMG2QAS6nJRO0jWvVsXWb9+vfywfQcBk/Vr15Hx1rBhQxk+fLicfe45iuFmuHHjXt1uN4FIlGxu/XoLQbaJEydKs2bNZN36NQTZ5s5bIA0aNLCAMF5JO3FCYmLjDSOJ4CDb7/t+lfr160u/+++XgQMH+t1JfT6CbKNHjVDGBxUqmcYHAPfu690rwmQr5lShQTawxPZizJo2Xf5ISBaf00mQTTPZEjIzpFJiEhnCwRLdwWJwj9dhgmxgAWjDkYJuVY+jJ9LTxOVwSUJSgkB82u0UOSou+XjnTpmxaqWkRcdJdG6eXJ6UGGGyFfPdRw6LtEBJWiCybitJ60WOtbdAcUC2xlWqSI+r6xkyMX53UXVuI4lrGB9kZLilXJkUI273F2yGqmDT8jJwFwUDzuoJgLNbtXhZMmq4sRN0czroQZCbm0OCWGGeAFaQzQNNtqMw3lTGB1xnaJDNfrOayQZAqqiabAw+DQ0dO8hmFz4ONsHjOTPdOZLnyWUDWR8yX/fW7lwOyORpdwcLk02ckuYSxWQz3EUjINvJGySKOlgXdf+Td6d/8ZlsD2anh5p8hZPUAP8VEOskPe5f/PIipy9pC5QEZNPGB8rK2+N3wbOoB8FduihMNvv3BxPtI8dRLlrW1GQLFL33g2xgsvWfMUuOxsVx7jldQTYw2D54730ZMmSIWWapwRy8CzC6rrnmGtV1fCJPTJggTW9vFuAeivfQ6557ZPNXmwiyRMfC1gKbV66oXJnMMp5fb6DfG/pjLBetZTDZQHV3OGTx4lcJInnyfGRuTXjycZYg5uZ6yFwDGFCxYkV56umJBNV4a0Hs7uFmCsYZQEIAbdBXU4+hbTA0Zc8rPXr0kN/37aPm2Jw5c2TsuHESFRVjAlHUZDOYbDo4RCnmggULWEKpNT+0uyjMErTxAQM+gGEW1hl+tnvXLhkwYACND6DJZgfZxj02lvfy8SfLqYEGEK9v374socXzJiTGMfMLYBQCvgCYMzMz5fMvVrDMFBvYapdddhn/vm7NWgWyzZ8jDa6/3gxyzUytFiT2icyfN0/GjhkjX6Jc1GCyPffsJHnhhRfkwyXKWVTfL+6FINtI5S5aoRLy1kpDLmJ8ULJRtzDjA2u5aIX4RHH5PMq5DbGypZyYf9dxtJHdwHgJl14w2TTIFkxH2TzOiL/R/wGyOR0uSUxK4NcEQ5lUcciSHTvkpdWrCLJFmGwle/dm2U9oicmACwQtVwpS1l/Cu4oc/je3QHHXASHXJ3/z/f/nL1fMBU5RDyvq/n93uxYXZOt5dT3T+CAKZmRmklN7AsDYKlfcGZmci7ThQEHDnk72IEa1gmyhkvKaje0neTkl3Z3JSko7yBbKKIh4mTjFIyJ/HkklIKjnzWKAbDoILfg1hguyWTuPlckWAdn+7s+keNcr6sdf1P2Ld1f/wFERkC1oo5+y7/sf6GL/5kuWBGSD8UH3mjWlos8ncUjPeP1uPnYmm9ZkS05IUM1hc6vUbRQcZFPuolqQNHBfBbLB+ABMNg2yWctFr4yLEQgm4B5PZU02/S6ho1WzuiprNA0DvD6COwhgAD5ZwR8ct2XLFqlZs6bZVb9cuULgXjlo0CDp17efHDx0kMKwv/y8V+655x4ZO+5xgjt6O3jgDzJo0t0ZBMFuuKGBTJ8+XTLS3DJixAh59723pXXr1nLLzQ3JmCqVkkxmXeXKVai9ER3lNEArf7kk2Fwej4eM/Hr16inwDRppy5dL7969CTq99c7bpPgHA9msmmxmnzGNGEQZH9hAtmDfqgbZ2G0BJFqAtVCLnnHjJyjjA2PT7U2n0r59ZdSY0Wwnyoz4fATONm3aREYf2hHPDaANbQM7+rvvuZcMPvsWCmTTJdU4D0BXVCRAt+2tN96QVWvWyFnnnM3yiJtvvInabWhH/Xz40wqygXlX8YxKNJEA2PPee+/Jk09NiDDZijmwA2TLE4ccEfl/9q4DTori6daGS2TuQPEzJ1BQMoKIgWgCFRVFBVGCqCgZlaigIgaCgYwSRESyEkwElaBIEAMiyYAiki/nnfl+r7p7tmd2dvcO8K/Ctj+8u90JPTWd6vWrV7STiPqMG0/7SpYmwyuyiwJkuyQ+jsNFAbL5OT1BEGCz3VaCbIYMJS0MUFiQTWnX8PnyPCQyAVAMPTf0bzvI5qHD5LVAtnR/HCUaHqpcIoFG3n13TJPtWN5/MRdWMZDtWIz87z8nkiRApNrHQLYT9G6L2Q+d69MiYuTFxdRP0MMV/TLHCrJ1ViBbQGQXJVNIGaiNR6wzsUmYmZFDySnli5XsDOceOSyYbG45AZxPp+NPkCtzY7JFBNk41NTLIFuFckJmgVMCpUlNNn1XX3/xVrhoTg4vQhlJ9EDbwZ6tIbTCgnlw6NAhXtypcNGiMtkys/PIMAJUphQyFAU1esK+dsl0CJgG68BVSE62ZRe1NNnAdiMPnZaTT/3vbUtXlinNwnvYX5d5wIresmJHxiwQs0DMAjEL2ETvhfMVZCRhWwbuHXLO/YHshKvX0JLtOyjbH0+JRgHdXKM6PVinDtPGFZPNg10tSeFmpx3zDRITyOyiANlwjAm1VC2Jjs0B1JhwYGakph1lgEWBbLpQvwoXTfMQ/eYA2cBkG33/A3RZQtwpm/ggXBPXF+tuC0boiiFM8YMPFjHjDJphyEqK9oFFyKfLl9P5559vMaeQ0bJHjx7WjubAQUMYzMtIS6eGDRtSl4c6UY+ePTlM87fffqPx48fSZ599RgcPHAi2QRfmmqr/F6vX0plnnmmBXNOnTuNEBVOnT2MNOLcCkG3v73+IbKYyO6nu3ECTrV27dhy+Gm7hBtsAZHuk68M0ZMgQuuiCC3jPlts4yEUSJOPfPR7WShs2bBgNHz6cE0I4mWxgpj3zzDN05513UqNGjazbuoLdjkrpLDP1O0A2gHnTZsjwVo0ByNc0iWrWrMmZVcHMgw0///xztseyZcsIIbwzZ87kd6QXtI+Zb79NTw8eYjHZOnXqRKtWLufDEhJL0Nq1a0Xm1wjFjbERXkfw1BiQFciGcNHdRNR73Hj6s2RpCng8Qg7lvnYMspXOz6WKSUnsxGDRr6JUXK0kwV+AbAh7qZBc3tqRD2nbMkusJRgt1G0oMzOb/F4/JZVM4jae7/PSIfLQh1a4aDwlBOiUAtlgFw//J0gKwblH+FH62OnWh936rH4dt3fJfcaRMCX0OAG6WglaXC4UDsjB5oVi6YacpgTBI2RzLkr9/1fZ6I8RK4kKfhSXaeasR2hbAFeGVzwhc4Iap/mdR0Fvws3bkcbUYxtvnfILou1Hb5dFG8OD9rLfJ5rdTQnmMBlIJoNR2cuVfYtWg+hH6Xaz7qs0SxVD3HGZSO3x2N5D9HoezxHHCrKByYZ1P5jNYLJZRTKjOaoxP4+yMnN5LrI01VQvkKeErvsF/uQeSYk50J5RlMciec1IOQGs+mkRlNwbwWSDJpvhEfNmOJDN2fHwN3amWJOtGCCbTtfbf/Agg3OJMvEBA3SyYfFxLMSqOWU8OAi6HnZPy3IacIB6UcYNDWQ7fPQoJQMQ9Pl4wZEpEx8MmT6NdiE0w+OlClm5MZDteHpV7NyYBWIWiFlATUwS2NAnWxX2FwlkSwjkE5hsD9SuLWnjkcNFFchWpmRJcecwTLbgZC0YQwpkq1ChQsimjZqv8v3BxAfdJ0ym1KQkTnwAkG1U+1NTky1aA4+2I56bm8uhipUqiTDBgwcP0s6dO3neP+ecc+iss4VwPkAzrAtwLMAbr8fkpAS169QTr1lmozzrnDPV8kr+FIvrvNxcXqcgIxScP+dCFM6gz++nsmXL278zTGZWgZGlF8sJNk0Gh7Izs6hJkyY2kE0ds2TJEmbDIcOqswSda7Hg277tJ6pevbpIRy8BNvV8bAfpHEE8/rvvvuNQUIS/Ho+zaV/kizemmHTqutgMXbNmDYNkuF+ILUyidevWMbspKSmJEMrLUh7SiQbgiffprCc2PTlEUd4TP8GI271rByesqFGzNr9nZ3Grs36NaO3yVPg+GshmZ7KFgmxuzppY8xMFCokOpx5lxwZ9R2lYOp0/3uhQwLM8NyMjywLZTI+Hcrwi8cHSHdtp4uq1lOn3MZOtSslEeuWuu04JJlsoGKBaqMiV58REiuJIRwLj9PaPMUj1wdB+EQqCuPUdHbQoSt3AFObiFfPvsY5fx3Ou23geaVzQ38OJvG+kcau4oBZAGnE9OyXEej+qoUUDN5UhtHdzop7ZbmP39lUUULOo7Vvcr4ggm/WSg8fb+0fR+kO4dhTdhgpkt8+J4cbiojLd/un57m8F2RAump1D5cuX4wykYsteDi//A5BN12+27FwckC21UGQXDTLTDLmzKoXnyMNIogDZynKmBefxIS+YO7g4/69DB5nJZoFsesyt2sHlnwJ5VCUjK5sXyzrIZr9PUDNFmpsH9EIIzx05TMnlypPXD5DNS5kewaAYNH0G7Wb5CR9VyM6OgWz/dM+M3T9mgZgFTgoLWKCEtngrKsgGJlvHunUZZIsPBCgeKSzh5cndJbXTjp8qXLQMNl9Yv0stitzNqCb//AKDjqan0mkOkM3E9pNXADy5XqIMj5eZbN0mTabU+Hj+ToFsVRPjCSpfJ3u46IlskDpYxesGyZRxOl3FdTYUeKXqeixOaqTnjLYTHpXC4KIFF30Bbq+RDWiSXxVn0V3s+2m3j3af4lw7xFkKAyqo9nEi29/JfC2AbAUyXBRMtl5jx1nhohVyckS4aIKPSuflU4XERIvJprKwqfGV7S4N5QTZkpnJFgFk08Ke1aZ8WkYGxXn9VEIy2XJ9CGkNgmxZcf6ThslWFLBAb4OjR73C4dyNGzemzl268FdIWAIaxGOPPUYNG11Fu3fvJiNQwN9x1joZVg6w88KLLxLzoqWp5/AydeE8uXmBY7FpIdhDUSKQTJM3QpB9+KyzzgrKBKj2oWn5ufWtbo88Sjm5WXT7HW04ocrb02dwWPh5559Dr4wcGby/BIsQbozNkYQk6J+GFhsAaZjUuXNnys7JpKsbXcuh/paMgdZ+9fYcAr5o4yjuu2P7Nh7KsfkmwH67ffT5y2LWMyMUGZKF7RX7WL0X5xzH1zCJNT2/WP0Zb8YMeXoon/vNN5uYkW353y7rmVKlSlHTZiphkHgAfb0l+q5BCxcsoLlz5/JfDz7QiZo3bx7cFNKe261NU2AAACAASURBVGnlQEEhs8q5hAHn3OZDV2BI2iQzPYOgS5pSMZlZymGZko4OpK65c/sOTnhUs1Z1uuqqqygp0X1TVZddwKWglZpSsYINVFb2R7bItas/pzVfrqNBA4e4PuuY0SM5C/bFF1VhprjHFy1iDwwoO4hdtLnRDuYd2L+P9u/fz+H35194AeGd/5fKiQDZFNNaPbeaT5ATIBRkiwyGRpUrc4Bk3KfUGOIhQrgoNNnKli5tS5IW7p2EY7IxIJhaWChBtuAuqmCOCdALmKFispUvD7qeAtn024lsD9j11wcp/LX/iAgXTfTFMzFT0f0UoBbsJMHGjHtmZ+dSgBMflLKAPf2OdlAueN8CU6QeB8jmi/OzZgUyxgFkGyJBNmayQbPivnti4aL/pZ4cq2vMAjEL/CstcDwgGxIfPCDDRRMMg/y8ZkRQP3A0tQsu5qPU9AxeEJYuWYIXUmLxZwfanJmDyOujvIJCDnWrUCHFSsnNx8l5jrUfvCK7KEC2RydMpAxmslEMZDsBLS4aaBUNZEMVbPpvakFkhWFFrqTbIlA/o3i75npGjuBVira41h3kaFCW3ZliG5yAd2EtYnUWg4s9i/o80arkBhbCQXXq+TnfcbTrnurf64kPVLgoNNkQvQGQbWD7+6lKvJdK5+VShcQS5EV4Hy/AxXpZ6d7o7aq4IJvz3SLyJT0zU4BsJUpQgAxSINuS7T/RpDXrCCAbmGwXJ8X/5zXZigOywVaPPPwQh50js+8LI0ZwE74A4fKml7Ms33LLLaxpmZp2RAAp5GMmIX4Hg/SHH7fyOfgboeRffL5KzIGmDB+UYVbBRFviXGjmodRv0JDD0N2Kepcjhr/AAAf8vYULF9K554tEKUUp1S+vRllZWdS7V1/q9vhj9MLzwzkj8yWXVqZlH37IYCLYrd9/t4VWrVpF7y9aTLVq1aLRr7pkmNbARGyoob1Wr3EZa/7d3vpOzozMthALBQs0sW/guIcr4pidO7dTi+bN+bqQJFDZoSM9J6KrwDLOysik7MxMysjKYnYvfM4Dhw5StWrV6FpOHCOK1T8MkzVEoSnaoEEDemfWbL7voEEDaNY77wQTj7iAbJBTWLHys5Bq8XuHfhXAus0bOdwf+lUoAKUAuFWtWs1yyd0Yk7AbQNABAwYQZA/6DxzgKpsQbv52mzdx/2VLllL37t3JpAA98uij1K/fk+5mDdOBIOMwdOhQLN14vVeQL8NkZSScqo9uZ/x+4UWVWYIiLTWVs4jv+fU32rFjB32zaRNt2LCBsrMzOazvheEvch90goron0jIU6tmHc4CHg50LEpfiHyM1i4Nk8ZPGMuyFejHyJJ+Rf36ESf7aOup469f8a5wPCDb6WRQYoC0TSDZd2QkpQLZVHZRfBtMkOAOgv6rQLZdBw6yfXgMFgiYmIIlCgZACo4OgLbEJABlwrGBpJtVWFAkSEuz6OMeIuxqAZX1s+IZQgdMG31YDYhBAqC4VGGBQYZZSAkJ8TLtePB2Vv08QqZYXEPh+Sbfs2ypskxjR/0z43x0ODGRhs4QTDYFsg1sdy81KF0qpslWvP4UOzpmgZgFYhawWeBEgGwIUgPIFsc7v2JGUJOlull6ZhY7HaWSSljzlZy2wr4RzCe5hQJk48QH2Nm35i+PtYOFLHiWJtvkNyk1PiEWLvp3tfMiavaEu31xASAbGOAIkVH3cAtpisaYi2aecPV0Ogk2CY1igGnFtUO0+jq/t/q1g8ESDlxwfh4NhIjkvOl1OdZws+I+73/peB1k2wVNtvHj6a8SJcnw+ig5N5cG3ttOMtkEyMbC0lgxw5FXCQskE80rfzpBtmjhomJjXWxWMGhHHspIzySP38cgm2kalOf3c3IGFS6qmGwnQ7hotPZttSfDpBYtWtBff/7BGpVIPiLCsg3atQtvz0unn346ayy+8847HDYvfDHhRCKCKLFkCfr+hx+lv2PQY9260YdLllpgNesSyfeqIo6Y/MDjncngwnWNm3LiGrs3ZW/1TRo3pj2//EqVKlVi1o/Sz+JrQ94H13Nh+ODzGtUFCNa3b1/q9thj9OLzIxhkq1gxhW5qdRNt3bqNvv/+e8rLzrGeD+3mgyWLGaDCE+PczZs22SqlCHq//orc38Q+pZB+EFpIikkCZnr7DvczaAaf9a99e23XsZiBHoNlAtrfi6Q7BrVpczc98lg3WzIavI/EpCQ+/4l+/WjuvHnWtZgTKHU0LR8WG3JlyjOIamVRDjYA6t2rFy1ctIgzcr/zzrsCZBvYn2a/M4suueQS6tmzJz8Lv2+TGCT7dOUKTiizfMWqsEMT5Bfa3t2G0o+m0hlnncn2z0hNo/IVUujdWe8x+9GaX5yhu4ZJzz77LE17awr7y1b2aTk/W2QY1dAtpmQQ3FDtS6/g+HHjaORLL/NHo14V4DEPE5a/LiPlXEKJcT0kEvpyzVqqXa8ubdu2jbKzcvndBNu1uFsAm2wej/X+L7jwYvr000+pd68etGjRIjtOgRN8XgYR27frQM2vb0H9+vbm69x7X3uWQAgHsiktNQaJAwG2cXp6OmVkpjHIiv4KBigkIQ4cOEC///4765a+MnI0Xz/taKro004Q1fRyD5879z0aN26cZa8a1WXCKWmvc849VzywbB9FHnfCtpoT+8XfDbLl6XJlRVgfRQXZXB6/WEy2qOGi5cnng5dhkOdwbr6glymQTN3cAtmI8gryKS+3gMqUFpRNoSIgfBwsQkXvCYJslhAqsjukpvKAGO+NIy8cJ9k3nYtMXELlLcWlMECiMZcokRQCsun2CXIYROvDLgk6APRCMKAGEAIUF0f7vB56RmOysTBsLPHBie1psavFLBCzwClpgWMF2eIL8+iG6pdRxyvqU0pBIcUbhSyA6sNcwZpVOsOZKDM7m3c2kxISbRtDCmjTF4Xqdzh+BYUGZWRnUbkyYEaLzV3eMFKbMx4v5ft9lOHz0B4i6jlpCqUlJNpANj1cFJtMJ5JVdLI3mhAw6DhBNjd7RQOc3L53gjwhO/OOG1ksySLoDIUD9ni5pIFWtuPk/fS2Fe25/o62E46hYEUeaILqkerv5gwU5XlwjDouBrC5v2E3kG1fUgkyfX4qDyZbu/ZUJd5HZcFkK1GSmWy8Ytfarkq4odhSPDJ6PZRfGGDnEaFefoTT84tUESPBVbcu8cKegUGUnpXJYzRANlwr1+Ohg0T00Y6dNHH1amayIfHBKQWymYKx5gQJLOddgmnInLxixQp2yJ966inq2PkhzuY7/LlhDLL98P2Pkl1j0OOPPUbLFi9hMOyuu+5iwIGZ2RpzTQl8z5gxjUGBaxs3pSlvvSn8N4+HVq5czmGXjM/JdlGYJ9hQ+N4Xr7S/lOPmZUZQ6bLBDMWoKzJAo41MnfYmBfILqM4V9TjMLzcrlyZNmiBcRDPAUj0oJRISqW7dunRdk2Z0ww03UKX/O0M2coOzTa9fu86qg5uvqHoEAy+S6cfHef2cdblXn96E7Nht7rzd3nm0bLh8rozMYhjTMaHD7tdIVtqwoUP5PejjmUrOJG5gMHmjTOlyfFzN2gIkCfY1g3r17MmssQYKZDOJnh48kEFVv9/PwKsOsgGMhVQT9D4BsrmNgwAsOz7wIB09fJD97Nlz53C/7fTAg+xDl0uuQFOmTOH6uEo1GCaHK29Y/yWVLFOatnzzHaVlpNP7Cxdxe4GmKv4h1BJ6pwwSeTx01lnniHBdWebOmU0zZsyw9NUP/rWfAScU1D+pVElbwoMXXnjRVcMUx6enplG9OrXY/x84ZDAheVJ+XiGf7/cSJxj66KOPmHk37e0ZfA8GPCHtUaY8xScm0No1X3DW7dNSKvA4hJBclC/WrqEzEQZNXn6uqpdW4c8BhiFLuRNkA/aBPgkGHBiMmelZfJ7qY7ZwVceaABqln32+Wlz/pZcZRAOzT3+Pqn9yzKAWeq/AdZyLtrEDOrbcKcWPkwtkE5vrWPcHGWriGSH3hXZcHJBN2EZEviAJJvqVnhPAPiAE/woHsrkm3nQJN8XYW2ianPggpVx58vNGBGcXRbho6OSpOKYBsABYVDifysuBVReCsxBMniRU2KgadogptKAdJ3jj2KVR3/CuF/dXfWSDHpyYhrKkJpsKF43EVhATvZgECgJicYB7+nx+Qv31xAc7TQymXpF9KQayhWtvsc9jFohZIGaBIlvgWEE2JD5oXu1Sal+vPpXLzqIkU0y2XoSLSpAtoC1eQB2HAxfn46BSq1gbrB7hnOsCn1i4GqaH0jIzGGRDiIRDuoYKTYMK4vyUGR9Hv5kmDX5nNjPZcKCbJhszuYsAtBTZgCfZgSGLwDCgWiTAxQZEOexTVIAz2mLUoIBkNYKlIfRVTiSoYzmIUbP8aYu9SO3KJGZ51KpTW/QPeZrTHnrCBd104Zhm6pgi27UYbZ/fscWEsN8hGuAW7vto551k3cn1cSKFiybn5tCA+9pR5YQ4KpObS8klSpDfCAS1nOT7U1sYysHDhgQnPggEGOgByOaTGx28ue7cjNdqJrjHXkrPECH9JUom8lo+1+tlkO2THTtpkgayVS6R8J8PF43msOmtHaFrQwYN4AQjN7VqSf369eP3cd111/FlBg8eTLfdejs1bdqU0o4epf79+1Pnhx6iqVOn0vPPDnUF2cBkQ9bfeQsWCcZZyEAgOl7zpo05YzFAtjfffNOaHleu+JS6QBsuhAEnPTWNWYVP4Pxv2bKFypQrKw4wif7cu5caXd3QBhJgfoVMUJs2bRjkgaMLEOPiKpdS1apV6dJLL2XwAPPrG6+/zvpvyJJcoeLpEmRbQxdffDF17vyQNR6jjWIt4FYQ9QRQEgXadr379GGQ7c7b24jDJYNIgRqmV4L4MgzVAtikfAQDhlOn0rWNr+Mx9uv162n79u1UokQiJ60pW6YMJ/R749XXmLmG8xHW+dab06zwWjX2AzR9+aURdGDfX0wASSiRRGedeQ4zyJZ8sIhmzZrFbLUHHniA7Yvn9JgBzka99qsv+bqhIJtBC+bPp4EDBlMBNO0SEhjkqlOvHoOweK8PP/wwA2Ow81NPDiBkyQ5hIJoBZnAdPXSYrmx0Fb399tv0y6+/UlMk+ZHFuVYCmIv3h/BflbDojTde46zhYMQKc9vnUdhHB5EQLgtGX0gxTAYpnxv2DH/15foN3C+WI7M3FzsYFTxf4AYAgJMrIFqBGBiM83tp7pw51L//QP5+y7ebLQIOwJtLq0YG2WBLsAzzcrMtxpxLpS38Ac+J9nH2WecyuDh2/Dg+T4Fslk2tpxG/oPb6nKYDvhhLd+762bXd/1s+PFYmW0eVXVSCbLr0i5Ar81JuPkC2PMafLLky+eB2/MluDQGyHeGxJyHOr20UhVpNRM2IEim7aOj6yR6uquTKENoqdA4ZZJOJDxyVVppnnEI1L4/yc3N50Aw+ZDCmmCmgjvMVA+HAoUM8GCVYTpHiq8kHUqmIscuhZdfKYHqoQWVYADCYXTT8IlE8bKERYPZcSvnyRNjh8Hgoy+tldsIgZBcFu41kivMYyPZv6aOxesQsELPAf9gCxwOy3VyrBrWvXYewlx1vBCiePAyyiQnPzmSD3g8mr5IIF9VlDpCdUk6TGqmaZ0zscOYXFvDmS8WKFRlUwSLQYnDLkBOEi2aQ0GTr7mCyjWx3P1VLSrASH8RAtsiNNWSeDsis4tGynoUBb5yulWJeYLd95cqVnNmyTp06IZWKBrJZTBK1M4krMH7qrhnGX9s2BsPbQWdgiFC6SFn+iENM4MDC+VChUPrV9+7dS5VOO52dsSqXXkKDBg0SfYT/56gvES1fsZxysrKtUB11Lf14XnNJXTv56FFHISSkwvNgZ58zjLoUHSDF1wvnL6DExES64aYb3RkVUe8q3gnYEYsXL+YMrW7vuwiXOWkO0UG2X8C+HTeeEx9Akw0gW4/bWjPIBk22kh4vs4OxpnZmmmSnXi7n4dzx+Ek+OpJ2hMqVKeOSmRLt2N4PtHxvlJuXx449xmnDY1B+fDwd9vpoxc+76Z0NG22abKPatj0ps4uGY3B26yo02UqXK8tC+7D91h9/ZP+JNdla3caabOmpqXKTSWbnNAMCZNu6TbZfwWRbulSAbAvmL7KJ3DuxthZNGtPPP/8cArIdPXKIs/0CZEPYKhhzKAD+GPRxAdkAhiGpnBp8jhw+TH37ibC71atXM7Bz0fkXMJgGgOiNN97gcWL69OlU4bRKlsg+gNw/9u6htm3b8rkIY732uibUrl07+nLdGrq20dV0yy23Mbilxl0dZNNDIG+6+QYG8VAUyIZkfb/sFuGlqoF7DJHkKEABDtu95667+etWt93KYKNo2YLlfva55zA7TPdvFQhgBAL05JNP0sJ58/l4MPcmTZpEZcsl2+YOjFkLFiygJ/sI+4B1h/ETvRBhtJ+vWsEgG4AZ2ErALeL/0BQ7cPiQxWTDuSgAS597dihr2gE0RJZm6OjVq38F+7s8z3hMztI9ZMgQBszxftFOBg4eZBs3c3Oy+D0BSGt737303HPP0aHDh+nqRo0oJSWFnx//SiYmiSzCAYNyC/K57Y559VULZFu3bg199tlnDLLhmd+b9S7PDwA4oH3mZAne1+5+nrP1ojZjkMX7998wohHt/PlXeuThh+nTjz9m4szZZ59Je/bs4Q0AzCdVqlRhxt2vv+5hABZJCyqcVpFGvvwKh2/Cjmj3X2/czNdrffutFBcXR3H+BJ4/Fcg28pXR1PqOUCYbxkKA4YHCfMY/0I4rJqewbXB/6Bvu3fs7v7GrrrmaevXqxXaGvUFOSiwhwo0P/LWfkMFbFUiWoOB9oXy2cjlrDKJtDn9xBLP81ByK937JpQil/veW4wHZEDSf5ADZGGCT4e8KZIP9ha6/W7IzLXxZjlk46tARAbLF+/1izuKK6qSyIDmMWd6S5JWTk8vjWHSSl/2+SLx5+KjICRAnQ+o96fki8YEahPTJQYBeXsoGXTQ3n8qWC0US3V67Og+NBHQ9BbKJqFQ7yGbrZBJkg3GzMkNBNq5mhHaGARIg2+GjqZx6XIBsRFleH4Nsg6dNox1MC44x2f693TVWs5gFYhb4r1ngeEG2jrXrcHbROE2TzW4DMZmlZmayA1dSZiNTkyZn55Jzi1oUi7lMnAdNNizGsDjSE/AoWjmOyfP6KMNDhGX545MmU1oCNNmCiQ+qJcZTsswuqsJN/2vv6Z+qbwjzyMlsc2jAWIvRKIAWsnJBSBrhUiNefDH4eFIUWjlNat1w5NBhXnzD8YATBpFuDsvJzeLfwTRAlq8aNWtT69atxULYoeE2duxYGj1yVNTMtuJksQaZM2cOh0c5ix5OhGOeeqI/vffee1TviivEoarihsnOZ526tahr165091330EMPd+UMfnyYgymG60LfKT8vhxYvWaLdNnK2NCw0+4MRYnrphRdesGV8V04tbNewwZV09tln07wFwskMKdr7xHlXN2rIrKhF7y8WICUvEoNi5WHbpaOdQJ/npptuImQxhHbT3ydM/U/1lKLfNxLIprKLVkmMp1K5OZSSBE02rL2FrpFioABkFu1HtFMUHFVoGLwpkVI+mbxeT2hOSn4vwikR7Rz6x+LXjIwsdmQTEhMZZMv1e+kweenj7TtoyurVlB0fR3EBopOZyebWz/GZAtngOHvBrvCIxHIAOUa/9iq1anmrBNmgYoei+qtB8UmJ9OM2ATjB9uFANrcW1LzxdYLJ1qQxvcmabPZxAONFl06d2dkHaPPaa2/wOOn3e6lZs2ZUPqWiYMqZJoMnCHsEeOKPjwvezjA5MUF2Rib16tuHNdmWLV1K3bs9Zh0DoEbffFBfANRVLCSAUmD9gQkEQBJC9AKU0MKU5ZisrvfyK6Pojz/+4GtDcwsbFbbNEMNkp3nWzBl8TbDaoYn3+UqhdfZAp6IlPsCxeF89u/dg4Ad1uvnmm2nUqDHkQzZyFwcV4OX6tWto3rx5rEcHMK39Ax0IYNLc2XNZOwzAAYPbHpVNVjwr+tTZ55xjabg9O3QYg5VkiOzr6GdgbKkSAopKBhlfS26OQBtw/IQJbB+AkGBOojX0e/JJnlv0MVWd45Bdt9nWDkKKXZ/aNS7n9RY01eYg46mgsoXYx7kuWLrkA+rx2OOi5Xu9tGPXzxyW+unHHzLTsdNDXWjChAm0ft2XDNINfe5Z+vbbb2nMyFEcLr3h600MsjWTzE3eTNUKbyKYJiXEJ/F51S6twlVjkK11a3pUJiapXrM2LViwkLuJc/5XIfbt2t9LX3/5FX//eI9e1KNHD74TJKv27f2Tr/dk/6d4HrYVk+jQ/n2cXOSbb76x+gPqg7q8++67VL9+w7BgB/efYjDj3caDE/3ZsYJs9zeoT+XzcymxUGgx294V/+GhgkAhhwuXKgnAUq3oHE+g6RbogC5CnwFg+72+IBMxpDEHGdo8n0HiICef+0tSidCcAOFsJ8QYiNs9gD2xmWXSMYBsYoCPFlYgp3IG2ZLLlePwnr8fZCMqDBAdTj0aA9lOdC+KXS9mgZgFYhYIY4HjAdmQXfTBOgJkgzYDBLqVVoq16SOdwPSMTHZOSiUmyppoHApOahNaQVwjv8Cg1Ix0qpgCmAxRKmIRG6SIeynfi0zUXgbZekyaTEdjINsJae86oMViwRkZnJ2NxYMzMzgzW+qRo0I4+OgR2rdvHy9S4JS4scastiYFva+5+mrW+MEOMESH/9y3j/b9+Sclp6TQI490szER3pw8hcN0FCtArOMMK3xYtZ/TK/0fMwHgcOoF9wYzY/SoV5gxAScnUvlx60/sJL43dw6H5YQrADtefPFFmjRhMoc5lQMTX6wxRTGJ0tPS6M42t/N969a5gnf2sVMOG+3asZOdPywQlc06tL+fqla7hBkXKlTHuUSFuLeNNWcGqEaNGlS7Vl0Ol9I1t/R30ermlsy8++bbLbZ3BKcB9dA1EvF7rx6PMyPi2edfsNvTQywQDcAOBWw9fg5ZnFqLYDFAgwi6TRA31+sHAB273WyuYoSznpBG/g9cpCggG5hs0GQrn1SC4ixALQiyBYEL+458QcCgI6kA2cqT3+sNgriW/LIWyWK1UfELAIy4uARKTIwn02NSjtdH4HBAkw0gGzTZTlWQ7bGHu/J4AIDq+eHDub8iVBDM6JFjRlOrWySTLe0oPf5oN2rfvgNnGxw9eqTFZBOghtRkW7aMz0c4oF0fLxiehz6EMNV9B/YzQ+2tqVNZqkcfAyEW37XLQzwWxnl9FAiomdFg9vcHS5YxixSsK4Bg2JjAZsONN99ktXz0uVqXX8YgXO9+falTp068IfbMM8+wdhwSD1l63Vr/xDj2cNdHRdiqYjpLcARsL4yHSstu+fLlvEFyxhln0OU1a1jA0f0dHnQPP1S1M0yuD5hjKEowH3ZHvYsKsmGueqhzF9qyWTCjfD4PXXjhhXTo0BEG7a5t3Ji6dH2IiSX2YlCfHkKTDQDg27PeoS+//JJ2/iS0trDxJ/TNVUIAIZfB8V0MqHhZO+3rr9ZThw4dKDHez/bCePfyqJHcfkQsmChWIgjTpIceeogBRoTt4ifAneYtWvBx32zawgxAHxhUI0bQXW0Fs08VJyDqnI/VHbf+8AO/dy7YELpXsBOvuLKBAJ+0RCsJSYk8x6Do4zTG/eubNmGwVBjXS7t2/kwPP/oILf/oQ3FpOdao96aDivh9/dcbeT7D/MxMNpPoq6++Yk021L3lrbcwA83vi2cmG0A2lJdHCpCt2yNdWe+tZu26NH/+AicWbdll8sRJvAmFdomEGX169+Pvlq9cweGt8+bM5Xb/9cYNzPBDG1cFCTfuuPUWrp/TBhbI1qCh7T04/4jG0I948t/w5bGCbPfWq0vJEmTzSxBYrx7rKUuQDfIDGLjUTGWb4x0gm2r/WF8CZFMJO/F5pEgExeQGqAeQLSExTiZKC9ZK8eCcZgSTEszE1PR0ZoCjYHPAky7DRZ0nWJ2UEC6KxAeKycZN/R8B2SIBe6q+BRJkS04uLwQxJZMNIUCDp08jDGnMZMvOi2my/Q2dLXbJmAViFjj1LHC8IFtHCbLFhwPZ5B6WE2TThVJ1q6v5gBcxISBbEFQJC7JNnEKpWuKDkfd3IJX4APtpTD0/9V5zkZ9Y2fWhLp0IjpGbrWwhhTI7YcXTK/AO9bnnnitS2ssl1S+7f+Zd9oBRIIRwc8XPrOyMEGYE9GnOqHQmXXV1IwbUrJ12k+jnX35mNkFCXDwLIieVFBo7pUqWpHXr1tHgQU8z0wC6RWAQODXaFMg26pWRHGZVsjTkLMKX+XPnMeNqzry5DLKFXxwb1KljR9r+007WbFLOpg4ogrHw+++/sf4OhKf1ct01jWnPHntolFjBS6dNvgCbtq3Xw3V75NFHrfez788/WLC8V88+9Hj37sFbOF5gr57d2WHc8u33DIiq0rBhAwZJLdxFhmdBY0gJlOtAOLIBwgnsP3AAX6JVS2Qg3OpqUNVeVGZ7pbWoAEQ4TZ07dy5yG/2vH1gUkO2S+DgqnZ9LKYklyK9ANo0RpNtAHwsBsoHJpmcX1Y/Vm4N+Ho4BeB7nj2fmFUbfXJ/PNfHBScFkK4K3qzuDYLIBZAN4D2cfbRgbDygIFwXIhjDo1KOHWZOtS+euNH3qVBo27BkWj0d2UYAu6E8A2z9aukQCD+EZqkpTC/cCyKaYbMLZNNjZv+nGG4VQvellYOyaaxsxWIGNDjibFZMrSiF7ybAiLzNrhz33rBhmJGhWo1pVBuAqnH4at4NNG79hZjDAOzCHlYA9zsF4EBfvo6SkJKp4WiX+qV9LtDe5GRYQznHN6gLEu+32O1kDjIsmQRDudXy2chV17tiRr3frrbdSq1tb0+z3ZjGrDZ916tSFBnL4fTg7GvTrL7+wrtnvvwoRfTwzh1Aq2QoJAiGUcva7c1hnLlg3mfhg0WKZXfQdBmNmzpwpGDZa55quUQAAIABJREFUn8R70t8Z34uImVdlypSjhQsXUp1atYPhlqiDYmxp2X6t/irZgwCaNm7cyEL+KLjv6s9FggCfx6TXx42lG29qGVXWwG3MuL31rfTtli3WVwoE09u+Gvcxt6/67AvLhqour732Gr02aqR1Ddh2965fLJCtefPmDN6OGDGCGYgAN98YP45DRGFLFIBsAIVVyc7KoGuuuYbSjhzl99XixhY0dux48nj8lIfEB5dUZjvoIBv6Z41adWj+/PmuTGmsOxpcUZ8y0o7SBRdVZlCOAWuvh0NCwQysV7c212nkqDH8M1gng/v1vNnv8TlP9h/IobcvjHieN61QmMkWBWTT38G/4fdjBdmgyaaHi1qbgRqrWiTfyGPg2sdMxIBt00cOAsF2E8zBSfsPH2YgOiEuTvRsi9koboBNIG5/ksyGd4KQz+xshIvmU5kypUOS1ajj3e6rh4v6/b7/DciGgRvGOR4mm55oIVyDioFs/4auFqtDzAIxC5yKFvjfgGxE6RnZ7ASUUOGiYRxGfZMIGy0F+WCypVHFlBQh3yxXBdreL+X5NCZbGJANPDiowcVAtsitXNl1znvv0s6dO6l0qVIMxuAfFj34CX0T6NgArGnR/AZ64okn6IKLoEujF+H0IMzz1VdfpfgEPzunJUuUZpCsVOkSDOpAzwT6M9iVLwM2k1zRixAcuWLT41qsMEQRhjTnvbk0YMAAqle3Pu/04xpuSRAUyDZm1Gj67rvvigSyQdNFMdncnEBcMysznRo3bkznnXsB9ezZkzOkQXAZ7C8UhFJByPrFF18gOBtBxoPQYvvhu62Um5stFo4UoCMHD7ET3qXrIxyWpLLA63pcsM1Z55xNlU6vZIFimzZ+zWLlb7w+jsMyVViKEyUd8cLz/O4+/mQ5XXTRRZaNf/rpRw5fskAYCfKByYYF7OjRo+1sU9PLDsjpZ1TiuiMrHECHcEw0ODHDnn6Grr/+err5lla24BHYC6wetsEpwmQrJA8hh99uIuqtabKpcNFLE+KpVF4OVUhEuCi0mezZ7Zy9WLVPPSKEQxsdzF8naK4DbQBX/L44Bk0MjwDZwGT70JFdFCDbK3ffTedxCD4ROKP/uY2LIoBslo0Nkx7p2oXAGkO/BvMSw5TKfKg02ZDUJC31CDM8K1Y4nQ4fPMi6T9BkA8imwDGEi364ZLFo714RZqizNNTf1lyHJAtNm9CUN5FdVIyreXk5DJZt2riR/772msbMqD2tUkX64P33OZMjGGgqYcD5559Lt91xO7W8+RbeCAGwgPEdgNf6L7+izHShJafC8iZOmCxCEN3AH/UZEU2a/CaHpeoFIG/nzh25HT3erTvVr1+fatW4nME7jGndewqdM5X4DmBFSkp5h4aauCI2Rca98QbFx/t53PYnJNHhwwd448PjMemOO9rQSy+9RORR2VSDNYEdv/h8FY/LGalp/AXmL4QB1q1/BYNpYLghjBNJDvD8Deo35KyhOsiG899f+AE1bNiQ3pk1i1atXMnAGcIfC/NzOfT/gosv4vfoBrLBjklJJfn++/f9xQCoen5r88TFzpwEByyuli05BFff3Frx6XJmxAHkmzhlMjVt1sLVfs5xQv2tptTbb7+NtsjQRwYNgwsrbgv6pieDbCs/DwGwwEz+bNUK1n8DUOvx+2xMNmwuQcsQ7TE/J5dZ5OVSkik/P5812lCcIBsYba+//rpmT4Patbufhg17nkE2NyZbJJANtoPuYMf72/P9Bg15hrULdaAXySO+3bKZ+5HPb2fCY62BuWv39h2EsN1xEybxHDtnzrtW4g7BNLzBNo/92+ez4wHZMPOr7KJ6O+MEPKbJ7xcaacCRlCabRvCXp4SC4zh//0GZE8BKfCAOVyG/SASiszUVIS4zO4cZs2V5E1XkBHAv4TTZROID9KsQJpvqNEEnxUs5ebnHzGRzgmzWYBumyrg/s8+gyUYGlS4pHzLC8Ww0ifaHhouKxAfMZJs2I8hky8ml/vfeQ1eWKclIKrpC6PAazrCxz2MWiFkgZoGYBazFltJICX7AiwcAFUKrwEMIJkAgwLTVa2jJ9h2U7Y8nZBdFuGjRmGx2kI0nPm2h7vY21HwSDmTjRSqf6LWDbJMmc3ZRpckGJhs02UD6TyST/EieEHv9xbKAzsoyCgMcRoIFLcCxdve3txxE5bDAKVHnOMMGgxpkJuVjZ7neFexAjho92qpT6tGjlJ6RxTv+4RepBr06ZgwDeGA4vPjSK7x4dzqrvMbg7HYGh0lBkw2MOAWChTMEmGw6yKaO27xxE4fvQJQZIZI5WUi5gUVlMNwTbJcnnnqSwyJzs3PYqYNQOHbOK51xZkTbf//td/w8EyeNF6FBpkkbN2ym8ePH0+DBT9N5F5zL5zuzkK5Y/gk7XWBiQNsohFEn11pTJk+k559/nubMnW+FwfJi1UUrBp/fdmsrBt+WLvnQFtIa7iEsR9AU2e33/PE7O7a4xjWNrmYAsU+fPqe8JpsTZPtTJj6omJNDA9q1pyDIlshh+OFANqcPgXU0QI7kFBER4gay6Y6zaEmIHPFSRrrQzYwEssUbRFWSTgKQzaUB606bNY4YJjttjz36MINs0JCEyDwAiMqVKzMI8MroUZykBMLp0DXjkEbplcBZw+bCDz/+JO7oNVmTDdlFEXo3f+H7/LEzZFT4Rh5q3kRqsjVuSlPeetMa3/r07snMKBSAMGNGv0YIZ3uyXx9av359cPz1+1grEmHkTh1EgGzXt2jGIYvq2Rs2uoZ69+7NzGM8KwTzEf4H5ioXj2FloMRHTpAN10Ho+Z13tOZrIrFDrVq1LCYbj5V6JmjTS88MG8qsLLcyZvRIHuPRLteuXUunnX46M6+U7ub1LW7ksdH5bGbAoLHjXqdRo0ZZl23fvj31692HSjGDN6hlCDt36vQAJ+LxkY8+XbGCzr9QgP7oH7169qTFi97n+ejSapczo2n9l2sZXMEzAnxyyhPwmR6ihlddxYCnAke3fLOJ7mwtEj3ozDfFBNJtoEwOdnbjJnYgc9WKlRxGi3DRcRMmUPPrBcj2+WcrKTEhgSpXuZRDHVU71udR/XdsjHCCBWwIrf+atc1Qnhn2HN3U8mY9xxQTbtDGACb99NNPNHz4cKpZuxaDp488/BBrlyJrqwoX7fb4Y7ZwUdzHCvtDm5IPi/qsX79Byh8YDP62atmSCvPyg3p+Pj/Xc9DAIQwuhwXZatei+QsWuDAbDZZReO6ZoWyTWbPn0BUN6lvm1tc44aQuoOG348etrL04Zx7uQTRy1Mu8rkABYH37HTIr7n9kw+hYQbZODepbMjF+ZKTVdRdlTgAk3rSDbCJcPlIRcxHRgUOCyZbol9lFXfyFoJRGELDXQbaikLx47AWkZhIdPHKYVHZRPtcZLhodZAufuEB/aKXJdiwgG66TieyiMZAtYkOKfRmzQMwCMQv8GyzwTzDZigqywT5Ck00w2dwmTcxXNiZbBJAtgQyCEpcMFPk3mP8/VQe0FaS0h1ODBSWyemGh8+uvv9KHH37IjC1obsHhhIOmwlqQmAD6HAjXyM/N459IWIDF+UdLl9H+QwfZETtw8CBrsmE3vHqNWsyUU0V3DADYDOj/JIeFQFyZs4jBF+TU6+4FUAJrshURZFswbz6DQSpcVF31q3VfMnMOLDCwr37ZvZM+Xv4pjX1jPOuTYWce4TObvtlMSz5YTNWqVePsfze3vJHDUcaNnxjxna9bs5ZtiKx7KHCCELYFjZthw56jNnffyWGnul3w+0cfLqVu3brR/HkLuR5g4OFv6zjZ7me+PZ3B0WnT3+ZwHF5kQhQ9WySScO78dunckd/Te7PnhgABSIgA59e2fpQiyBPHT2AmAjZ6UeCIop089mg36oPEBy6ZYP9TneE4Kotw0WggW5U4P5UpyKMKiQJkC+ecRAPZPIZgwOlkUGfV1WZFWjo02eIogTPr6Uy27TR59VrKiIsnyAJUSUqiV+5u899msoV5fzpbCL//+vMvUmAeeniCWYSfznBDZLnEeAUQoUPHB6neFQ0YtFkw5z1m7n4nw0UBUgFkw7gHkG3egkXWphaqZHPwTaJmja/lfnOtA2TbtXM7h2tXqlSJmVg7tu8igEjpqUd4HETo6lcbvua67tixg/xxCSGaRggnvfGGFnR1w6s41A3jcq8+/Xjc2LR5AzNjIUAPcBHhdWKwCHD4ZbNmTRjImDj5TWravJltMwSMoCGDB3Jb+u7bHxhkVOGiuIRNf9X0sjTAfe3bub6RDV9/xTp4KGCegU2G+gBIRrnj9jZCnsCR/XrRgoXUu09PPgZMGrANYcd5782hn3/7lcqULkfNWjTnMR7O/KqVyxm0AvPvtTfeYM06hOOCoQXG2p5fREg/NlMAso58+UUrXDjSUHDHXW3oRTDtJAPx200bedMF7wXvCHUD6KhC6dV4DNbXpk2b2FbI3npd46a223y5dh3PE9COGjl6NN12e2tOAFS3Ti1+j0MGP0MdHnyAz4mkZaXPq5CHgEwEythxE+jGG28M2eQ6evgI1atTh6ESMNi7PvKI2J8xid5+exoNHfK0BbJt37mDpr41hXbv2Mladmif32zcRA2uakgzwRa0FZnoKjeb7mrThn78/gdbcggknEA7B1gMpqEz8QE02ZjJJkE2lSAmeAuDN8dGPPc8fzR1+tt09bVi/itqwebUm1MmcR+vU68+g4IffbzMshHaiWKyFfWa//RxxwuyJQaEFnM0kI03iqQmZaRnViDboYMCZItXTDYNZHMC0mpDHp9nZOWSUVhAZUsDSI8uj8b9Df3a8NCho0fsIFtmfj7X2pKTk5UIYbLl5XFlVfrUaLv44UC2SNlFVUXDMdnsO2ehJsaDhEt8ACbbkFh20X+6L8buH7NAzAInoQX+CyBbekYah+gokM2u2xYdZIMmG8JFk+RiNtoceBK+5uN+JLQT7F63vOlmBtCGj3jBWrxDs+fmG29iwWA4Qm3btqUVq1ZyWOlNN9zI56mFEdg1cDoTSySIENQyZZj5AMAKIFQFhCCefjqdf/6FdPnll4fUOzMjjR599FHWP4OINkSrcX04FghfbN7seurVpze3F72g/irxAXae4fhFKuvWfsX6bnriA+4rKlxZNqLHuj3C9V+75ktCCAMKsgE2bdyEHn/8cerVuzez0YY9+wxNmzaNli77iC699NKQWxuBApoxYwaNGzeOnbtzzzmfqlSpQinly7LzkJ6ZzTv5eEaEs0CjCY6l6r/KSZw5fSYt+uADWr12DTv5eE5le/x8d9ZMGjhwIL351jS+hnLARsnwHM72qxUwcdgpdnyO+8LZvajyxeLoIC2Bs+6BDQNGXsfOnRgkfO7ZoYTkB3DgGWQLq6F03E31X38BN5Btn2SyWdlF471UJh8gG8JFlRMjWGfCWbEXPVyUs4tWSBaaUTJcNMQonJBGOCE6yIbkNOif4UC2hIBBlUucvCCb004AZm5ocb2l7xOSZVP2i+qXVWWhfwAmSHgAkA3MmReeHcbMQIBsHug/SZBt6QeLmRHDIBuKBRIFE1PgxYDJBtYs2L7QZAu+f4NBHiQ6wPWbN2vCzNqzzjiLwYS9f+1l0Aj9FuNT2fJOQX/5pOyhmnR59WoM0gB0QnbRTRs2M8iG/o9xXGdEMSgvxfIZZGva1MacxWbLp598RH6PlxMvIBy8xuXi+rfddhsNH/GSACplIwYYB2BQfQZmmd6+hw4dSjOmT7WFY6r3pEDBECabafKz/PD9t2yPd2e+Q0jGoN6fGjdr1azD4ZvrvlzDIBAKJ4a46SaWMhj7+jirSUADtGnja+mLL77gZEzImolnw/XxLpEte8LYcczowobFjz/+SF0e7soJbFQ4K0A2aKthTOVs1PUaiM7syKYJmQEGFz0CHGrSFFIDUk/ONGnb1h+pVatW/D30SB/s1JFWrVpFXSSw9pGUAwiXxVkH19Tw/flnn1HHBzvwfUaPeY3Hb12MVM1/CP89eGg/rwNeGPGSNb/MnPE2DX16MNsYmmx/HdhPLZo157Zya6tWzOTOzc9ncPipAf2t8GnZAfj9gqH5wcJF/B0YawBsMVd8uX49tb33Hp6TASxXq3oJH4931Pr226lb14dtIJs+vyjgHPNh107Q9yNq0rwZyyaEhhk7mVbB+RDAZ7v77mHtURWGrbQH8T6x0VjlkqrWe9LBzcz0DB4f/u/MSnTRxZgzo2UL/99MY8cKsnWWmmwWyGaF3xtkcPZxH+lMNgGyRQe9LJDt0CEBsvmRwMAe+RIOZEO7y07PIcMMUJlSpYt0P+VLFGogG2c0RV0BstkWPycAZFOTLaZyZBcFyp5QxOyi3FGLES6qNyEYtjBghGQXzfD6CJKCMZDtf9PhYneJWSBmgVPLAv8bkM1LSHygNNmKy2QrCsiW6fHSz1p2UbzFsnl5pCc+QLgops8YyFb8No528tQTT9L7CxfSmnXrqMJpFW3sGOysg+GFhez27dvpkqoCSDp88BALcCOcBs6gFdLpNS2A6OGuXVnYGU5CaUuMP3QRCoFhMKuYmeH3sxA1FvxgbiH7GjRX3l+0mAWJ5y9cwACcKqgDh4uOkqLb0UwgneeQ7KKWJpyHnUYIJcMZevqZYbYrXlK5CodxvSIFof/4/Te69tprqe3d99LzLwy3joVdkaG1y0OdWHMIWkPIXvfB+0vosssuo6yMNP6sU5eurGcE1h7AKjiG1WvUsPTnvtm8kXXtOrTrQDNmzqTRr44RTpKjTJ/2FsFpnfnOu2w/5QhAkw129VJQIwrfTRj3BjvvQ599PoQRgecpXVYmT9BANmTTQ6Y5ZGfz+gW7cPUXn3FIGADSfk888a9xMqI1g7/j+/CJD4gq5ORyuGiVYoBsOptNhYsCZPN5vMw8cis6WHMsINvIu9sQApf/s5psxXix6KO7ftrGjKabWrVkcBoONwCAP/f+xaD37FkzWSgdIBuDWmWTaepbb9Hzzw51ZbIhXBThpfNkuGhwUpIJAxB+bhK1aNaEdv68m/u+E2RT4ATGvQ73CybYW5PfouuaNqUtWzbRGwhjMzwcMol+6qb7xoO4aVL1GiIxgRvIhrHbeS7YxLCLAtmUhiY2CJCApbAgjxk/555/Ic2ZM4fBKT3xgU1zUwutc9OgxHNBKwvZJgP5BRwmi40M+L8LF7wvMl5qGw7si5omzwk52Zls/+rVLmONqMd79uAwfoBYYEEX5AcYDP3k04+YzYcCfbbzL7iAhfnb3nUPb4rcc889PL4+3r0bz1NgMmMcRUIF3AfAKjYQDh84yJs5yGCJcXPgkMH0ICduEPMZxuk2twuQDXapW0+ELFoMStkQNnz9tR1ka9zMxtY7dOCgkAXwGAwODh32HL3z9kx6evBAvl7T5tczCAbNTDCfsRGGDN7QQUX75eQOGssNzWCXDB/G5/e0vY9lBZzanmCy4b6GWcggGO6r6o9kEMOGCJANzGu8k/cXLqJevXoJIXlo/hHRBx98wHObAACDoDLqeFebO2jbD1t5roDd+/cfyEds2bKF8QVszMFW69auZmD2ggsv5E25SCCbqh/e/7XXNKJD+w+w/WEHZBetdvll2mgQHmTDQWjXaB+7tu9iCYSJE8fzz5TTKnKYtps2IEA5ZAyHzX/b8wu3pSee7F+MEejvO/RYQTaEi1YigxICJDaBNJBNMMu8lC0THySXKx7JC+8ZGq7hQDanNRSTDe80JyP3mEA2lXgT4aIWyOYWLsqdRtYAk2hObh7lFuRxWlJmAYDXKWl7Tpq5XnHgjQJkK08JMgQDIpM8EGginYqCbq2vPMR0PdzLTZNNp6wH7y8GH4BsR9JSKaVcee6khtdDGV4v7dU02SASWiE7++TILmo1SnuT0enqRelawePVBYuHkIe7n9J8UXX4+x3T4OLCNvg7RWF5jxWtO7iLrwbRSLTocLZ0Pj+cMbfr6Oi5Cr/Qrxlqn+DkYfUT2ff053OrF9fJoZHj9p6cu1H6tfTBM5I9rQneRZMnks2cWg9ug7Vt8aBEzP8jWgVF6XsnwzHHC7J1qlOHKplEceiTSNOtmBMyrEYtLgGyYVFUkkORwmszqHbFu2FEVFBoUlp6qo3JZrO7x0c5HpOyvD5CQMdjEyZTKmc7MyyQDZpsgsmG2qjdtOKNkyfDu470DFHnHcNkUObMM86gedA8gVPjYNQgayfCI101TYxCDn8BkITww4T4JF4cX3zxxcy2glg/mBM6AKXX9+uv1rNThHCoO+++i3r36ksVTw+CaOpYhE0CyMG19DAdi8k2chQzrQD4uekgqess/+RTDollR6huUM9It9OCBQuob+8+fEydenVFu5arzUsqXypAtpEy65ppstOza/cOBhS9PgQuE+XmZHFdDx86ykwLiKXDCZy/aD47jxAgh7D3559/zot0OElItNCg4ZUcRsTZ0Ygo7Wgqh9zC6cI7+GDxUitMUPQ3UV4cMZw1dT75dAVneQu+K22+UqEdJrHgOxzSjZu3iDkpHIVKfW6YLIR+1tn/R9OmTw9mmf15FzNe4Dw9M3RoCMgWaS472fqeE2TrNX4C7UWyAaxvAbK1v4+q+OOpbGE+pSQkWEw23Ua6Ho2yDwtOFwpNNoBsWCOpMJ4wy00+1QLZMtLJFyfAcGACuR6vTHwQDBdVTLaTBWRz2oXZVBCwl/1K9fe+PXtxOGjZ8uU5m/G3339Hbe8STKPXx7xKb745lce2ypdcQsuWLePPp781lUMhrXBRGNtrUvfHH6dli5dwuBm0xfRsuxZTlkSY79zZ7zFrCn1eZRfV+wPqB4ZMmzuFzlfzJk05bP+c889jQALrWWwGHDmcyqAPrqnCxMUaU4Cw1atXZxCstwwXhfYkxiU8BxirGCu4/ZGPmXUA//D3pClvSSabsCRYsrNmzSKfx8+6l0iogHEe8kMAo6zsokDg1HqY1wpiAHGCeepZMa7u/+svZi5x4gDTyxssDIw5QkVt44UhBNirX3YZ3x9AGLQrS5UpRY907crPhkQVe/b+wfdGOKoIZfTy8du2bbMxqgEETZk0mRpd3ZAee+RRZul2796dsnJzmBmF+QwgEkA9MI+RRROsOFW+2byZmWywHUApMOC4D0o/RzGk8E4BYqFOk6HJ1rgxz1fK90C/vqxaNWbMYX6aM3cu/bx7N7W88SZ+XqV759bvFdPSaW/8fe3V19Afe/bwPHbf/e25rUAWALbAe0ebxmaM6fGxHAB021QB6Dx08BAyPR7a/csu/vjA/v10951trAycAGwBdEJSAnZnRXVmPon3D5C2x+PdafKUibRkyRIa+FR/xgMAXHNiJI0BJmwmnhAgG5hyNevUDqPJJmqJzR5ksgZYq8bQ086oxO8Y9Wl09dUMaKtNCKv9qV/kJtuWzRsZVEf7QD0GPz2UHuj4oK3p8R+GyfN5vfp1ef1y8MAB7i9Lln4YzDIbetb/7JMTAbJBk01pLDsjKaHLCrLW8UZSOjWcdX9cgWwwWmZGDsuVgckWWf/N7p/nBUzeOAEgCO1B1kBNKxDhou6FczlQdl4ud7iyZcvINKhiQHXS7dQ1VLYXZIYAyAbhRIBsQZ0OZGsQlGfnzYFc4rzs7BxudGVKlbQMG6nFeDw+ll5VqcfRoTHBBQDYeb2CyTZ1Ou3izDdegjBs/3vb0pVlSv+3Ex9EWPVEdXhcDartgGmARjjbW861WlDLc5xON2dq+xvYH6GL6uj118EnNUEfC7Cm20S3tV4n9bk1yDpsGh2EDAXZcK1w79ZpD7fFn+q7RRmBw4FsVl93yeLmdJqLch/revKXEB/M0b6Kc83YsX+/BY4HZLu5RnXqVLcuC6BCq0fsaOk7gQIAwLySnpklQLakRJ5PeHGkgc7OJ1W7YXkFhQzKVEguH7y2LVmDCBcFkw0g2+MTp9BRDgWMgWzFaT3OcSlkfDZMDum8+cYb6XUwJFxAtnD3gyMCrRckHEDoEcI9wCDAzjqcBHyGOR+LnJdHvsJOiF4QRvns0GHslL46eiRd0fBKqRpt32gR5xh037338s43dpDVzrIC2ZCtDmBgSc4+Fb6oxAeRQDYwtvb8+huHrirADu0aDsnFF1amDh06SEBJsEXglIwZ9QotWvwBXV69Jt/8lZdfpGlvvkXvL17KjuzmjRsZjJs+czqDZY2va8qODsS/2Sk2TXYS1m/4mp16a/4zTLrhhhtox86f2Nlr1vx60fccm1L3tL2Lz/vu+60OPTWhOYXwMwB5eIbTK55GTz3Rl5kb32/dVmSQDdn0vlq/jqDxU7FiJa7z8Bee47AnZHQb8vTT7FS7MmuK02j/o8e6M9lKMsiWkpNNA9u3p8q+OAbZkhMTyCksbVu/aH+gDRYWmKwLWFyQDet3hB8qkM0ggwp8fjoIvb+dO2jCF2soC5pshQGqUrIEncwgm77OQp9Af2l9623sQz01YAD3P4x/CMdEmPbpFSrSwYOHmXEDNi/A9YXz5zIYB1ZqUqmS9P13W8Wb8pqc/ONDAHEBsaHLGT1VGDDPjdjAEL6aclqva9yYQXW3MDPUEWF+AOKd2S2tzVAphMYg0syZ1liycNF8BjCgc4Xr9HviKQbpvtm0mbXD4OsBJAMDmccTw8Njw8H9+0JANmhk9u3blz+/5+57eeOkc5eOzPRRNk1KLMkh78ppxrEAAgsKDQblAHrZ2rdpcgg9BP0BPOFYnHPO2efx5sZplU6PPI5IUGTAU0/x8cr3VeAMg6qSBYf5DXY4vRLyJrpkPZTrDoSBdu70IB3Y9xePucjaijEP14JOGVjWLzz3PF/3E4TUX3SRTC/iIQWyhRu6FMimz8eTEC7apIk157ItyWCmGxhvuN+Wb79lMHfrDz+wZirmJPRnbFbimb3WpidZ4cx6O1f1+WzlKurapQsFAuKd6fp5sL0Cn6+o14DeeXeWTQcV4aLPDBnC91v28TJmesLmIoGjsSH9AAAgAElEQVSB0ExVSRYAAoKBXvXSy5h5jkQTKlxX1MWg92bPZpANdcB87gTZ0K769e3NbeKLVZ9RelYm69zN5eyt9vcXXM8Y/A6QtAJacaqo5+zdpw/3TzeQDeuV1199jRNw/PbLbqvd3djyZnrt9bFa29K8IMMkJEx44ql+zGRHadqkCb308kiu6z9d/g6QDe8W667c/DxOfnQscmXAn5LLlWPAK1Lki74pryIpVbhocUC2fENsTsHPAAOcw0X3ZWRY9nEDGgIej0C0AwHemQJdUzW7cMCESo2ABpmemcGDHm5opfX1wInC4kg4TraFuOlh9Dw/v5AbfVJSfNT7iVFbNMh8Q8T5Y/cF9Qt4ibLi/LTX46Gnp8+k3Sa0QbzMZBvY7l5qULrUfxtki9q7NG0GF/ZPOIxOLapFUBRYG+6MDSegFJx8xPsIBcFkhbVwmaiPEPEA+XxqdJM7GYpJVlTwLMQO8gOAgzyJqL9VciQHWFZcQFMH3+x1tDMBItXfblv7e1YmC4vBIvyDn6GITBz5viwn0CI8SoMYQW0MZ53DP6v9xYZtK8fXQGJn/w8sEA1kA8SO/InILjr1i9W0dMdOK7soQLYH69YllcrbRhsPDu38FEczhKh2yYQEXqjxfTEXy3CB4KaNPbU2QDYsFlNSwMwI9uegaTyU5/NSuocYZOvuwmSDJhsUugSTLZSM8z8w87/+FlH7sGFyeBMyrGGnPrgocCxm5ZNay0zD5JAaOJtgIUBQWizUhbMEdgKcvE8++YT/tbrlNhoxYoRlrz/2/M4CzFWrVmXnIblCeVr+6ac0Y/pMFrJGSCicjTZ336UmKGaPvPXmm3zdcuWFNpsC2VTig2MF2VTFftz6PTvTffs9ycw5qxgmg4f1G9Rjh7PbY92t+yPcCSwIfH5ptarsfCLctN0991LfJ55iJ2rn9h10/fXX0/ixr9PixYvp89Vr2fFE2A+Pz4bJ5yNkavfu3TYtJByHewP8U86QXi/WimvWmB1DZwKGjPRUDnHCuwXwqWwWj11dIs7Gxk6BnKeRrRX1UfOrPnfAGQaYhx3s5s2b05+//8E6Rii9+z7B9nKGi0XqIFHb5r++d9krGAlkK5+TQ4PuE+GiZQvyKSWpBPkAxshcz8oJt4nHy8tjDAXzFxEhFXm8xOjtXpTGstLaA8iWmp5O8fEJUq9QJD44TETLdmyniavXMsh2sjHZnNZxrnmg9Yiw6x0/bWdQAMAxA04Iidu1i8MRAUrt+3M/bwIAkC40AlSrZnVxadPLYW9Lly61wuPgxC9bupRBkQsvEJqGIeszSWTYuWMHO6qNmzRxBdnUvFlYUMDg2fx5c1gLTBWrvcgPatSqaWUlxUdj33iNx2VVlOD9pg0bLSabzUYyjB6McBQVLvrrbz+zRhhYc7ATmLRwrr/99lvW6vzmm00M9FjtTTL1cA0eO0wvM6VnznII4hsmZ+d8eyZYseJYhG32HzCIGVZ6iTROBAoKWS4AIBrYUgAx1ZgFEAxacR0eeIBKloSWU/jCQGS/foTEOGBjQXcTP8Fw6923DyE7tAIK0R6++nq9bSwGeIlNJGU/t37stLfQZGvKETx6hAveG76DFhxsdN5551mnop5gDwI4QPsBgwztDe/EqbHnXPeDxYhEEZivjEIBkCkgEvPtXXffTd26PW4l4FGb8wpkw9wze84cTsyQl5/Dx0GHDRssYNGBfQg5AdU/8POFF0eIbLZWewiwZp0Fsn3zHZUpByabvUDzDf1QgbY6U9qdNKDIHAg5Xcuhn5ivsJbAOvPVMa9Tq1tvCSERsTdtGMz0AyMU9wNWgfffsVMnAlnItZhE48aOpfc/WEjIug4WO9rHp8tX2hIYRWx0f+OXJwJk0xMfeA2vYOZ6icNFC7ScADwXSbA3GHEpHk6PwASB5dCRIwyy+R0s1bDzmbRRRqbQZCtK4gNrrAfeJDXZ7CBbWrpg2BqS7u1ICwWQrSAQoMK8QkoqkWAH2UyRuNtZVCANbo5sUxB6BKaHoqd5Bh0v2JuDjw3jFhQwjknxcWh0TjxYO02xGCQ4B+QTtOiypUpzh8YiLjsung4mJdGzM9+xQLaThskWteOobEai8zqdYR2aUWwzdUl8J1yf8CCbfntMOhhAMIBGAoeA/v/5h6CcDxg0kIWZ9bpFfSTbAQYNGjSIcrPzeNHSqUtn3vHhnSWNrh/tmuFAtt59evOOLroFUm5fePFFojMXE2SzQDgQb5RAqVc4F3ZHwR0s0+uvLwIQggMRT7wj7KA9ASdLK87ngvMEAVWv7OcTJ00JyeyG0zGx4rlV0YcFrq8L/1UBrGqhh/pYO6AuTDQ8ByYaTJhga/DOJBGn3sYiExOq1V7lThp2tDDBg/bulu482nuOff/3WCAayIYRJFOCbNNWr6El23cEQbZaNahD7To2kA0p5bnPaF4DwgfgwKGfl0hMtMHDoj0GRyz1lHy66aHcwgAvfiqklLfmExUqro4ByJbmIUKSnMcnTqaMBIQCBplsKvEB5LxjINsxtiPD5HAHiPBjkVz/yivkhSRgqpjQ8lO1KijIy2cnE47RS8gCF0TfQjZyMjMyeAcUm3tWMUxmpFWuXJnbz6L3F7Co/o033MzhQkh6gHEIQsoYd9CWEL7z8Ucf0Q9bt1JcnMjEeaJBth7dH2NbrF33lT3JgmEyoHhfu3s4y2jLVrfa2cu8CybCY/BcrVreJOzZoCHXMz01jcM+LzjvHNr1y880etSrdFvr1sFsnCax0w/niYEruQiNtllUmF/A4Udfb/jKpgWk7PxAh/bsbAAAA5gG1gEcockTJrLTjvAghJT16NVThC45WKjOefX777YwKPDHb3uYCQOwYsVnq2jqW9PFjr5LiBc2hTFPAAxEyCmc7pOxKJANABZ0JHuOG09/lihBps9PANkGtmtPleO8VL4gn8onlSA/JCwAakYxhmF6KN8weP4HyAa2jgWCOs7VlwEYR5FALTU9jRLjEwXI5vVQrsdDB4jo4x07aeLq1bzpDQ2eyiUSaOTdd5+0mmzODWhocy2cv4CBGAAaKmyajyODjhw5ws452nWTZiILZKeOD7Cu0OmnncHMmOo1a8g3YPBmwdfr1/N6d+DAIdaYqDae+EDJbHjqySfpr/37eYMDTnoIQ8cx3uJN5uXmMhsVDHCAV1hvwZdDZJJzc2Hzpg28KQEgpH6DBtS9e0/u+z/+sJVZWQATEGKpAC0w2TD2jB33Ot8ZovtXNKjPbW3vH38wONOjRw8662wo9gV18/f89gsziA/uP8RMOGh66XZGGCo2Uq66upG9pRomhyn26duL2VwY+845F9cu4iazvJopWYP4E8zqo6mHeT5B8pwSJUtq9yzadWEf1BcFrDEwizEvTX3zLYKMAOyNMMHrbxRZolUBWAu7AuTDZgnYy24FGyiQK4Bd4CfVvaKeZU8ll4N1Ed5ttCQ+xzqG5uXk0h979/D6C7aCf1jR8hFllILGlF62ZClNGDeO28/C999nQHr1ms+Z5fd/HBoaLGDcfb1hA239/kfW7YSuoY3ZbBQyGPXGq68xHjD7vbkMEjrnmVdHj2GfIyExjpnfPXv1EmHSMv4qNLImGM3ntAv6jc8bR744mTHbWtMIeSIUAIm43w03tmCmZklrrRKm3UiSA8JfVWgydA9V/zjWd3OizjsekA0RLM7sok6QLV+Gi2LDB+uekAgtbfxS0SsYF1ROgHi/1+azRgPZMrNyOVzUTa4snM1wXz3xJjTZOFwUmmyM1HKWoNDTAbJl5+YQFldodLyrpU3ULr42i9WhIOwTSCJ2IuN8vjAMAtgMuwE+6/5o2FlZObzQLV0SLg0WB+Gbg3DuPXx+fmGAjqSCrpfCWbow6Wd4icNFn542g0DsPKnCRTXBR91CkRhq/G7kxKUgHbx6xWvSu7kGfcrLOwcBAeJhYMEOAgZ1CFR2fLCz2HkJWQQbvCu9G7sGRDzosfCmLMXfbTaEDgQWAkQ0Z+581hYIB7I5rx+W6SUHNTAJAB4iBfnsuUJgNAgcBfU8na1z2dLFrCuhg0xMtwYw7QnS97FDOHHyZIvya9VPLo4sjQknc0zecOmSD3gXBAULqPkLFoWAi/ozY5ECoU5Vj20/7bDthKhjn39uGIN3wpczxe6hVixWqrVICQLmKpEKhMvjEuLFWdKeBYV57NDCgYSgNXa5cP2mTZrzbtroMSPZqUSB5k+L62X6b5N4koaGBZiqGFMQVnD+BQL0jJV/1gLRQLZITLbGlavQ/fXqUdmcHEowAuTH/AL8gOdTk/uL6kc5ebm8UGO9AzUiWZ04CMpZ9G/JloaTgDCA0iWTrIWOasM8VvgRLuqlrLg42mN6aeDMmZQenxgD2Y6zWTkdTbwXgEK339aaF/WvjHyJmrdoIe7CGpJyM0hbdPPwURhgkeOrGl1Jk6dM0eYLMS6FbOpIECoc0wkMKYTHvD1zlsWGxAIdLA44w3CeWrRoQVfUr88gD4/DMsySs4uOHMVhqyVKCccqhOks2yTrrfXta8suqiqP8LHbbm0lQx+hL6YVQ4SFjh49mpNAnHeBcDbdnEKEwNze+lbOOnr1NdfxURC0vvrqqym/IJedsYe7CtaXKmvXfMG6Zh07dWHnS5hfhAS5z8EGHT50iB1ACKTf3+FBZpboBeNzjeqX8fU6dXooCIQaJj38UGcG814ZNYafCesE1G/48OH0f2ed6QjV0uZVtqNgXWdlZjLrLys7lx1SfZPFCkEyTHbOsSbAugI2RLga3qUwXzSI6Tgb/P/wdCfI1nvseNpbSoSLMpOt/f10UZyHyhXkU3JCEsVpGnmRqqmvoyumVCCfZrJw63ABsGE/Q2yEJMYlUmJSPH+W6xWabJ/s3EUTPv+csuPjTgmQzc3GbiB2Uda8RTlG3c+deROsje5KufWGSPdyjhFh18/SvyhOb4tUb6esSiSZF7dxrDj2K0oXDvEjXGRTinId651FOT/c5seJfq7i1Nk5X+l/u827+oaK0y8KuW+0RixP4GuCCa0Bsfq1dCY8z3HaWrI4zxrNztG+L8q93NqUOq/IEVnH2Q6LUk/XcS3YkIM+L0AnbPgRsSb++BUr6OPffqdsv59KF+TTDdWqERIfKJANWswq/Fq9N2A1YFCG02QLLv2VpIxkGHrEpu3Bw8CfkF00FGSDTZVms5MRB5DNLbuoW7NUdUDbQuIDPVyUsStb4gNJ4VVMFQ7l1DTZypUpzQCb0+nWbxwcwAFwiYfEzkeczyvDFCQCrFK5e0SqVkWT5E7j9bD2DowQDWSzOpchQLYC07RANtZ78Xgow+OhPRrIFiAPnZabe3JoshURZFPvBdZHw0ekPP7pkySaKVxX/IOrg7+DjI1QhpUYFMQVRo0cydlwVGlQvyEvcJMrpDgcIINaNAc1dwdf/b3Zc6le/SDIVvxObtBF2MUJIAyYaNnSjzgjXbhJSb8+FvpYnNsGZQeYe3fbNtxp4JAju1LVy6pzuw436KWkpPBu3cIF89ghUccFQang3RQ4jOw7YySwhG9RJ59fMXmCoCbAy7va3m2rrxvIhgPC1U+BbAANUbZt30nxiYKlwZOQHKQVyOb8XP1taXZIkE3R1tX3ALd1kG3f3j9ZKwFZcbADCUYrP6uc9M479wKaPn06pWeksiOFgrTmyz78WFzSMHlHbtx40caw24tsTm5ZeIrfhmJnHK8FooFskZhsN1avQQ/Wq0MVDSJ/oJCTH/i0bqnaCO6RkSWyiyYlQC9NbtQjmY4Bn15wcYP0UOxFiXkhUGhyCEqZsqWklhtYpAafhwJZAQbZ/HE8V/SaNIWZbAYFYtlFj6NxOBeOCgxZ8elyHh8zMtO4n2PjBcyrc885n0MaWTRdLp5V/0cWtukzpnKYDHSMqlxyiQ10so15MnzdCRqpeaHbow8zI+KdWbM5LAnjC+YD1AM75ouXvM9MnvkLFjDT2uLSmybPcwDZsAmQkCTaYTimL8AgJCJwZhfFGAhB8B3btzH4lFLhNGZpgQmCOuZm53A4Jto6QlHAqBTPF6oRg3bdoH493gRt3KQZ/fnnn4QsrWB0IXEArs976ACqsrKY5fXySyMoOSWFFi9eyuuzSOWvv/6i2e++w+MtWC0Iq31++AgR5qltvqD+devU4k2cMaNf4518PAsAv+YtmtL555/PWfwgPQLgEmFKAMwhcH55DREWp2mYywlJfLj1x+9Z/+aHrdtYWwmhv24lIy2dWXTQ8UEBIxsgo2B720G2E+EYHUfXOO5TnSCbSnwAJltybi71vuNOqpLop/IFASrp8ZKfW4Fk+Mt2ZMqGq4PEGBIN08ubWaVLCdYHgDbdXrb2LtfsWGvzpnx2NsX74smfEM/tNt8fR0f9cfTxtm009auvThkmm9sLLsq61HlecdppJNCL+5fj4pFAsKIASSGMEpvOafT8Jqo6IRyKMInKAKfwLC9PiArWROhlbmBccTql23sJ966K8w6P5/0Xtf56fY6nbtb9lJyMlnyA5155gAViuGh38/wZZnOnqO3ZkvVx8HQZH9CzVhZjk6W4ffV4QLJwbUnZN5w/F+6e4TfLitpCinec1X8dCS2jgWwdObsoUQJ83oAUGlNzEmeRBckrlxSTzbnW0rPKihobcjMR2v5Eh44g8WY5mXjTjawlJEfEukr8hL+QmZHFvmkwJ4D9uGBOARwfxEbAAAdeULF8eSu82wLZFLNFmZb/5ht6KDsnh/IL8hzCc+HD2oTBFcgmEh+Ayaa0c3hxZgiGQsiAwmiz1wayRaK4w1kvNA122jnM1DDpMB4yJYXrDoOle32CyTZjOu0ysBDwUspJqsmmD0q644u3pcC1PCLWR4JiigLaIEcKzhH25aE5BNgFnwmgLTRc1DkAGUYhOx1YOBsBAaQi+w4orVh88wQvwzdvv/U2pm6jvDl1upUZh4/xENN54VwUpYCKjDAinwfEaZPWf7XBNVtc6LUMdu5QNzUQ4xgF/qjjLak3aVi3NqsGNJzTvUcPpuMvXLCA+vXuw5dB2CTCnRA2g+cDIwNUczDkUOA8QgshpC9IeylbD37maerwANJ4B8uSDxbzzr3HDFD1WoLJ5jogy0lwz549gskmwdmt27YLJptj8tFBNoRTNbrqGuumerioAhzRt7G4njh+rBjqPMSMtfgEkQUSTiyYjps2bJD1E+MHUlbDaWWGIAMkBj3cuQt9vPxTPm7G2+9Qo0aN6OD+A1zvvJwsSiiRRB9/9CmdefZZEcOSi9J+YsecGAscK8gWX5hHrWrVpAeQXRRjjmEIxoURBLIVAwctJi0jQ4StoM1a4IaeSMd90lSJDzghjrVIl5OrFCzO8/ooVYaLdncJF1XZRRMl5KKo/yfGgqfGVXTHBmPg5EkTWNsn/WiqANzJxyGbmDtQ9PkM4MyY0SMZMMHOJuYJAGQq4QHGcoBIyKJZExkyec4RDDTnUgP6KwhRB/gPDZqypUszgPTzr1DkI6pVuwazrASQpwlWaCCbvsBVrc7tLWIcmz3nPapXT4bqmCZr72CuRP2hMYMC0HH9V+s4ocOfe//iOWLESy8yGBdtJ3vF8k9Yg+7QwSP8PAiTxD2QnQ2bQ19+uZ4mTJjAWj+wE8KpwNyDWLQraUAafuWqlUKg3QxwvQYMHMibIM6EA+q5F8yfy3IE6GeY5wCqInwUgM3ESZOoadPm1rNs/f4H1jZCmJkVWqMZECDhpAkTmcm35dvNDCI++9xw1mxSxelkYD0AEBAsZ4QbgW0IcBA24KKFxUaz6b+9R7qBbAgXDfh8lJydQ0+2vYeqxMexJlsZfxz5TF7Ry35hhzUs0MzroULDoEJEgGRkULkypazNVrUOCY67wp7qc8Vkwzogzp9AXoCsHoNy/X5Kj0sIAdkuToqnUW3bnrThos72owu+h2tbJwL8KA5o4gZiFAc80p+jOPfFeUo3mduTljBNv6beR5220c/7J/pqcZ/3WOxa3Hv8L+xQ3DoV5XinP1mUcyI96/GeH82O0cA/sfYQR0WbZ9xAwHD1d/Pvw82Ff7cNbH0/WIkiM9mur1qVHryyAUEkKClgEnjP+hyj5hOsV/Jz8yydfWBTls8dQq1Gqh1BDcK1DkiQLd7r40AEfYsS34uoS5O80qnF3/BpszJF4k1sMunfCyqk0ngSPw1s8ktwORAQIBvWP5C84fevmGxeuaUPeh6vRWRYG/a+snNyqTBQIIQO5XHBjAthBPE1kC2lfHni+FSZzURdnwdauUPGWm1ywsZnmZnZDJKVKQHYJ1RHQg/1UQ1ZB9kqQMwSwtgSZANdcdD0abTb9IrsS9nZJwmTzT4c6IiysotirwFUgy4SlLa+3PYTbdvzK6XlCEHKeK+HzkqpQDWrXEQXVahIZSTghn16wF1ODSJuoDbNMwGaYOceTIAmjRtz2B9CQxTDDcfrmnxM18SyT0O/0cCx8w9GQVEKBK2vubaR1V6/3fI9lS6L2kcrAmTLlwCgM5uSbQDBc8qOrUA2HVjTBzkFsi1euIidJhQ4hXCYkDEKBWFCsA3CI1HgzIH1Z4WRGgYfrwr0HlB69O5FrW+7gzZ9s1mwCEzisMtRo19hu0Kb47nhI7jNo7+dfe459OvPv9gGLgB73ZH1hkO0PTRz1mwGNJGVByw8VRTIhueGlkavPv2CMTwYO1wSIeDaV9aXjqTXw2mpdZAN+nEIxULfHDDgKb7/xZdUoQ8/+ohbGAbS18aMYnBu1Refs3bDzTe1YlAFjtqGjeuZsQhQ9ZrrmlDT5s3+FZl1orW0U+H74wXZOtapY2UXRRa8oF6algjEQ5SabgfZ3OYGG2jAY4xJBfkGpWWK7KJi/pEZ2eRCCDNMASc+ENlFe0ycQqkJ9nBRHWRDAiAk84mVY7NAcAEKFqLBel3QYtz7xz7W6qp6WTW+cOhi1uCwQYQsIuwUmo7IJgpmGOQJwIADEHTWWWfx+eE0VfAdgDow6sBoQ6gj9G8AeiHMsMolQkhcCURbWfuIRBjnyFGs4caMuwgFuivQF3Iy2dxOWbZsGa1Z/TlvvgCkQIjjra1vc4RShmNRyzAJjqzUIEU5se3Z8wczwerWrsPXrXb5ZWKhKisSst+pNpVMg2UPrqhXh8Etv8wOqC9XbeALGcwIROKDHTt2sCMNm7a65RaqUQN6Uo4+g/to7Ad+59p64M7b72B73HFna9aCS04Rup1hi2Gy0DWAW4B8mG+QURUsOr72MYYLHVsr/3vPAshWSB5OKrAbIC002WS4KEA2ocnmZ5AtOTHJBrJx0w6hD4n6wkZ5AciupNJpmrMQ7hy1CaKcFmiyJcQncbhoANfyeDm76Cc7dtKkU0iTze3th3Wencwtub52skVPVItyztdhNYq0eojhUBx5vA68Pmbo11XPF+pf2O95Iu7vBD+KAoJFA06Ot17HY9tjvbd+nvMa0Z7X2R6VRrvagIz0np33PZHt60T1k3DX4WlL8MOj3irae2HwXV1HIzu4nWeFTYcJC412r6iVPcYDojHZ/kS46MqVHC6a5fNRqfw8Dhe9o/rllJyfTwkFAZ6fmFAlxxhe0Xi9zHyHb8iJN7GeB+tN2gtLcKcSs+TD8bof0gVgsvmCFeSxC+Jl+KmiZHT/X0W+gLyVGC+ykjrxgVC8QERgYikDIkC5MgKDgJ9gY7LhQ525o1JCsyZbYSGDbEofLVrTQvND0gFosimQTU+h6lZpcW+R/bOoIJuzvrkBCLamUcXkFAHaAbDzejkEaPApALLpu2Vi0QO2moegcAdwbfOBA/Thho2URh7K83spQD5+58jsAWHchMICuvi0itSyfn3OugqXFEAbWG1YkgcHT5VVJ9TRBEgCwAc7yaNHvcIgmwVScdy1yCDr3L1Sf0+aNImaWSBbZEd2w9df8c61AoURjoLMR9EXOAZrx1lpwa1Q6WCcGpojRDcLcgUTDwLK5VKShWNiiFAZRRVlTUPTpJta3sxClu/Pn8csPtgWINvBvwTIhmO+/eF7Gvva6wyywQ4sWH3FlRZIDqexTi0lcOulXZL1h9sCJVcpm1VSCvuzot+ZVKZUKRo0ZAj1f7JfRFuo/vPaq29QSzAEJPX1+eee43rDrhDqhY2V1poYPaSd5HPDFqj3ow9DNNyFyabVAkkvrmkkBLotkM30UlpqqvbckUZ7May6MfuOcY6InXacFjhWkC0hkE8ta9YgJ8gWLlvokfR0Zl6CyRYpJbd6HF4MQaszL8BsmmROfCBANlEwFWMzxkv5kCmIALLFsoseZyM5htOLmyVav4UrQ+sY6uBcuEKIHMAPwkhDsm86ro8xEeGbYJe5AXKhi2IJlnH2dW2V5UDDirKTXpRHPd7rHO/50eoIVhQYi3opCiMICX7A2gbQ5hT0/qcckWjPWtzv3UC2fSWFJltKdg4NaKeyixayJhs7Mbx6UW6I+x0xHgJkQ7h0cjI2yIOAnKuGl7yMANu8dDQtjRISEkmFUud4vQwEfnSKJT4o7vv8Nx1f3H7tBFf+zmexgfoOreC/876n8rWL2x7+bbaKVv/igon/tuf7p+sTDWQLp8nWgTXZTE58gAgWp+wG5Adyc/IpPy+HIykVExskD11j1gNNfmUEyTSDbw19/lJlynC4KHPWNF1S/XycKvAS0N28lI3EB6ZJJUsA/ShC4k05q8L3xpqvfNlyXBvILPwtIJtwbLyMOBYXZGPQwvRSRlY2LzJLRWGy6eF7+uLgVAXZ9AUkJj4sp3LIQ0eJ6Jt9+2ne119RRkIiZfvjqNDn43BRHANqo88wWHQ8IS+XvIeO0FP3t6NziAjNBcFZHMBpUWBVkxZQDxa0cH6RAUw1WPxEAgDs0PPyS54ClhIWzyjIsqQ0YdTiGanML68uU5drO99uuyzvL1rAYJbHCJDp9dGggUPowU72kEq3AUgxuazvnHGh8ouGV9QnLNhRsENeR+nHhYsjlTsRANkgeMuSEWEAACAASURBVI2ODv2ZA/v+YpANp4HJNu71NwhgIv7+f/a+A8ySqsr/VL3UuXu6e1Ax4KrgAhIkCLiGVXABQUBXYGDIqIirsuquShDQRTDCtwbSoAwYVkVRJJolGfa/pmXJoAQDMDOdw8vv//3Ouafq1n1V773unsRQ9X3z9XS/V3VvnXtu+t3f+R2AbK/YK8yAhk66h8kiVWt4nCVNGRXjY2OStS3QMACjEFxFBSPlJ1gZH/nIR+jDH/5gy/G3HchmMw/xIKbiBjHo8IcoCKphqHhvaLIpkw02vPrqq7lPz0xN01evXs2D2LLREVqxYgWHiUHUfOWKo4L6xrW3bDxTkG1TT6pu+RsCZAvZ1GFinolJAdm6u6IgW9IiqhOQjXUYsLHMeDTj+ZypD0y2cWTHo2h2UXA9wV1ymb2bW3tsKfVZ7OK33aJ6MfaJA2cWWk7QT2KYK6iTaJxG2d0yoZoaG5RjoeUmve9Sn7PU+ztph/UBirVia3RSh83xO52DbEh80EsZqplNTBgZ4srEaHtWqg0am5xg5i/nr3JYb+EhuQGFA403nzcZuYJkF4Xm27yfMSDb/XTZ7Xc+ozXZNkc/il0fR4ebttXemCAbD4cdhuK1rXj6hY4ssDHG+Y4qssgvtat/6k+LNKy5bbEgGzTZQObpBvZgoqPsmjDIBk22cpkGBvqDXW6rRJg2s3rN+DiDc5p4k9dYzlxml6cJfGZn53iM6evrjXDvNVLUtZb+vWKFi2YNFhBNfGDdaW9whMlWd8JF4xtF698aZHMJfuGz9P52IFtT6SY7qp7A2SDbtO+zJtuWyGSL29xqGIjqsIHB9niD6NLrb6A1uSzN5fNU9rNURTitxV5kmmSlSuN/+xt1zc3RDkOD9JHD30oIVuwzjDZe4xuKgJTd4NTjbz7sME41Dj0yiFJ7frY5Fp13vA0OV3noYSQ+IPrGf32LU3cv9jrvPz5KV17xJaGRekT/9IYD6JLLLg0e1y4eHptopMgOFJctEU70gV/8QgSkcUGYu29wIIgHB4uB0e9Ggw46+BDOYqaXzWRDyOy6p9ZwWCguhBCBJYZMdgCtGGSzbGCDbPj8jwj59IT5B52dS754MWV9AbF/+9v/4TriQnjlW49Ywf8HEAHm3fe+9z3+XcNbZ6cn6brrrgvquWLl0czGOPyIFbTTTjvx3/E+F5x/Hn15VZjFLw6DRNtzVl/YQGnOFuhmJz6A/g5r6RiArgm884iz1X3snHPZp7bffkfW1ZH4enN5ddbvgVA23h1adq5G3WL9KL1vaRZYDMg2m8uTMtlO3i0aLsqB5EayQGsGICwJZGtVeww7pbLNZJNn25cNsiFc9D0OyHbh8SfQDoUcDfM4KGHv7djcS7PoM/tum62g49fmZJHERbkuFNsJLDvf21IW+Yt9j8Xet1CfWB+A3ULL3FDfXyjIloVEBK/drKwyVuX0QAJ/KlcbzGRbPjLMawdl/rY6zOC1gycgWyHfRfnuKMh284P30+W3pSDbUvxhY/WTpdSx3VzM4/mGKiB97tPKAu3Ar6SXWeh9nXx/IXPDeuuHnVTMHqM3U3B5KSAbtJjBZGOQzZqbJMJEZD0EZBtoOiSK8w+pS5h4E+Gi+ayRK2M2d/yl8x/2nAqyhYkP5J7mLLayPxVRGp+Q+AB4COZNlZPpEGQrBeGioSZbckV1sm1isgWZMDsA2WbmCfG2SUw2t3Ql9FWqNT6Bc0G2R5H4YAsOF3WdHL8j0QECHZE+/bt3/R/98rHHaaJQYCFahIkiox6+Jz99Kjdq9NcnniCvghjpKo0W5+m8o4+mnfv7eXMJBkdzOoI6nXfeefRlzd5FxALPX/jiJbR8uaOfoiDb/vvRHx98iJvwv75psouig2Fjoj9NAycNfPr3ow5/K0HrS6++gSH6f7/5H9YZi9Nc4A4RoZjXWa8FncfWWYvLBop7beak/f13nvIu+uCHPyRaFeTRddeG4aLc5RPQcxtk03phcatMNgHZ/hgRbOZ3MLZ828kn0q233hro462++qv0yldKKKaMNWZIMZu6Pz/2CCcQ0Oue+5GcADxFkwLZDOKfOO8/goxs0Eh6wwH7BzoceJcvfWkVayjhvkMOOYT2/odXmneXwQwXC3Zn5Ln3/N/dkjXUDKKuPWBXBdkAfO6440503Q03qIiOPNCr0zlnn83gJOyMZBEpyBY/Dm/sv24ckE002bCBc5lsrd63Hcimk7Iy2eJAts8edzzZmmwpyLbhPGxzAtji2LT2mzcd4sSAZzpPRL6bgmwRB1rspmWhG6P2h24bzq/X95M18QHWd6rJ1hQuCk22aplGOFw0GWQLD8dljVOtLAxkw7vJJiUKsuGvc5mUyba+2n6x/WR9lb/U5ywQU1hqcen9TwMLGM7Ggmq6UD9a6Pdbric1BXYHSQ3avtQCK7a59v/Fgmwna3bRGJBN5hSf5ks2yOZKHbgJOE2G0BiQTRNvJrWJPQdOc7honQZ7QS9KBuaCSC6vTvVGg2p1j9ZN2NlF6+RN4cjKbGDtwt3EB+ValQb7+9omPlCwi2l3kXDRzk7+FU2cmV4YyKYNEoBs0M4yKcVVkw0g24NgvPkZGt1SEx+YMBSs4SseQkWJniCiz9xwI63J5mk6n6NSJsup1tFWdWST8hpUaRD95YknqVSt8KllV61Kw8US7b/NNnTqG/blzH9Q5APIZiPB2um/fMWXOKtbpSr6Zfvuuy8de+yxVC5VA1BLNcTOPvts+tvf/sZhjh/60On04u22DVgr6nfIZLbjjjsSeQLasF9Ax00FD5EddW6Odt9lZ6pUUKZ5ukec5fQN/3RAbF9yw0bwJYBsvifJDdzsoU1gkClHwyK5br5H73j7OzmrmvSlEGRrTjGsXxEGmIaL7rW3AmPQFATIJtnx8PkfH36kWbC53uBspf/4utdwP5OTZp+Ghobpxptv5rDdyekpuvqqK1lU/JKLL+PnPfa4Adlqoo137/0PUr6rEKHfM5PtPz7GYa64gsQH+MUY5MMf+hCHz+IZ733ve+lfT5MkD2H2Nskwq5uaSqUWJHO48cYb6ZOfOJ8fBcbd6tWr6TnPfT5lcz69ah+xw9bPfx4Ldev9Knj5nW9dw6Airo+c81E6/kTJzJdem9YCiwHZ5rIhky3UZKuxNmSQ8t30NzkpMiAbwkULXR1rssEyUSZbqMkWYt9OuOjlq2jcZDAdLJXoM8ceRzt2F2iUQ+eFycb+vWnNvgWU7rJqFpZMYoFr1AXbayEgTtzDF3L/Qr674BdZwA02yBmAUm6iGxVAt/vAInZLS22/TgHZzcW2C2iGtl91Qbb3XXIJPdEjmmzL5ufprJXH0ks58UGVRroKLUE2FGZvMqJMNlkbRS5lrDusOGYbc+IDYbLhqcVMhg96b7n/frr8jjtpOpelQo1ou54CffbII7eI7KJL9eO2jb0ZfcHtc/Y6r101F2sn1/3SebedpTfzzxcxVyzljRbrd0spcyn32vV196yb40HR+gDZoAuvWswR/Kk4z9rpwmRrrSeqNmdsgxq0Zt06TnxQyEgCA1tLXBbw4fpzUSCb1ci4v1qjAGSDJj2ysi8IZOvv72PxVNlcuAiilBYHskFzi1OoBvfEu5/9kosD2YhUSwJ0vU5Atr0H+iWrHXTJltIrNrN7FWRDNtFH63W66MabaKyrmxCiVeQwUZ8BHPwrNhr05yfXULFWYTAnU29QvtGg4fkivbynQGevOJKeb0A2tlGjHlAhA2S9Qcwoe9vbTyIAZAjpA9A2NYka2DnFJE2vaM9EP7FNeMibD6MLL7wwArJFF3kNuumGG+m09/yLiJcboWhoge2///506SWXR9hfrQYmgGzq1z+99ecM/Oh1yEEH07p1kO0luviyS2mXnQX8wlbwoos+S9/61rf493e88130QQXZiOh737mGNdlQtwMOOIBmZ+c5Ix6uE044gX73u9/RH/7whxiQjWhiYiwA2fA+osnmeGe9QRdccAGtuuKyIGOrMiZ2331P+q9vfpP++fC30h9+/1su84LzP0lHrlhBjz32J3rta19LWU9CXe+574EmkI2//x8fC5hssM/fvXhbAbzMoIQMcsywI+JMfjts/7IgdFaAtnDweve730077xwmozjyyMPpN7/+78DGCFP91rev5VDY3XYVLT4X7NQvK5iIFjj73HPpuBOO38x63jOzOhsOZBN7Kk2bmWwbEGQLEh84IBuYbJr4AOGiosnW2cHRM9MjOn3rzRtk6/QttrTvNZ2YbyKQrZMkB61sv7me/K8Pf+kEZNsum6OhasWAbMjeFg3JceuhqzJdR281ChXK5vB6+wSf10PmgBJJy+xwUQXZxqDPm4Js66PZN4tndApuJ/nXQkGyFGTbLJp9/VViEajXUg5KFlHc+nvXRTwpCWRbxKM2yi1LAdmeRSD1SPLFzQlkA6DX1yfEMne8as4uKodUNsgGGSa8jzdZKbN9QuZAuKnB/7CdgCZb2WQXDUE2+Z7rvDZQVq8TJz5QkE3uiCKREWcy7gCgZ2pmnjMzuOGiSeWpJ7kgG4C2KZNd1GayDc/P0ZlHraAtDWQL7G+YbIC4HiwW6fM/+jGNdXXRXL5AZT9D9YbH6dXnqUF/fuopKlarVmbZBnU1fBqan6Wdsz597FhJgAAmm8Bz+ClMLPYdK/wSwNHWW29No6OjtOuuu9L0FBThwnDJEFuT+6t1JPMI2Qv6vzcdeihByywId3SHinqDTjzxRLr91p/xJ8uXP4szvjHg5nv0g1t+xBlOQ2ZVmM3UfhTqABApazz57nvvJ82KBRR6n1fsRWvWPMkZb7/xjW/QK/bcOwhr/djHPkZXrxa2F4NsH/ygfNagIFxUEx9odlGAR3fddRf953/+J2cXxcXZRQMmG0C25HBR7T9rnlzLYFm5WAz6VC6XY8Qf73Tqu/+Fw0aPW3kMlzEwNEy33XYbjY2v5XBRHSQYZMvnTfrhsD1DkC0E091JDu2ONMf46SHbS4IOEd7zda/fj79399130ZsOPpi/D/YgSsRzjz/pZNbz222XXSX7rFGvVMaglh2Abw1fwkVTJttGmUTbFbL+QDbRZnCziwrIZlgSiwTZpmZnWMjb3TSK1wuTzc4uqokPBopFgiYbwkWx5QQ/Q3MZdZLCvZ3t0s8XboENtWhuWl8YZvj6LG8pm4WFW6r1HUnvFWcHe65v/w7x4On6tOP6tsXT7Xlx4aJ/7RMmGyI1zlh5HAUgW6GAPPJNIJu7WbBBNqxDRpdjxAuZv3GbC7Ub7q0ZkK07ZbK1dKcl94MlP2D9eHs7EHszqeb6edkN8ZSni4E2cT079TNtIhcU2cTVX7DntKtvu88XXOASb1jvIFtdSEDYBs7Oz1G1UqOBwf5YwEuqHiV92Uw2G3+SfYUJKW2EESlclrEBlzlT5LSRNsgWF+lml2uDbFsNi5apAdkQLhovhIoyobEwO4/EB1VOfMAn+IbNJnXCX1RjzWQaMh4OAGXd+LgB2YxAXOTe5pblhAlENDMzy5Xs7+1xykv2Btxbrkrq8ZGREdmse0Rx4aLPJJDtr0T0qetvoLVdXcxkK/kZXgyVGg36y5o1NFutMIgkAAZS6RLT+Ufm5mjvgR768OFvpecFIJtsMBVkU4DNHgTvvPNOBniuvPJKTr0rizSiO+64g3555y+440CkH4yuiLC91bTbbbcdvf71r28C2XRx/+D9DzBjTUGYr3zlaxzWOGVAvf0PPIi+ePHFbeO58LwXvehFzGQDIHbfvQ8EIBs+e+Ur9oyCbJoFtN4ggGxXXfklBgnffsqpIcgGDbxrv03//v4PsE2R5MAG2QBEfuELX6BVq1bxG7cC2YLsogGAJX3s7LPOoa9/9av8f/RH2HSXXXbhfnrXPXfTe97zHnrf+99PJx57HDPoYOfTTjuN3vyWQxlk08QDDLKBuefMSgqyhVlY48O47IQIsF8cY3DVFVfQvvu+gev6rlNPoR/cdLMMPhyyLGMIngMwDmMMQonHxyapu7ubnvucZ9GnP/1puvvuuxmMO/+Tn6AXvvCFnI10m222oa2eLdls02vTWmCDgWwm27TONWMIRSoUqHcB4aIsnmoSHyjIJvoMcrUC2ZDteqhYIjDZdurKc6bllMm2aX0tbLO2w/uCK5oEsiH0QJmL7QGmBRe7yW5YCMiG99YDsaC/Jwoxb3yQzW2Xdu3U7vNN1igdFmyDbH8ion+9+BJqBtkyNFSt0XBXgXIY6XDybYXIbEiQDdlF614YLnrzA1tudtGFbnoX+v0ml1jyAzp0sjZf6xT8WChzbf3U7mnwlM2kHdtaahPXs1M/0/dIQba2Lbpev9AJyHbZj39CNz/2OM1ls9RfKdMBO+5I0GSLZbIlgGyagKe58vEgG6LQALJlfZP4wALZ8AzdB8eBbIgv7e3tDYC9hYBszx4dNRrldfLGIb6QkNNUOWdAEmu1Gg30QQQuDP3jDTV2MJq/1DxHX7deb9C6cWGyIRuifW/iAqchWSKnp6d5Qdfb2xNJodrKM1BupVaj8fFxWj4ySp6foapHNOkR/QXAxFVX00MIe8hkA022pz+TLZpC3c5+UYFuGRE9SUSf+8GP6DHyaLpQoNlMlkNEBWArU52ZaAJ0wIlz9Qb1mMQHh710WzrpNa9mTbYeE1IL/pEyONx2/J//92s64ogj6IQTT6TTTz+dcjkNvazTkUccQb/5719zWQB83nPa+6hBNbrllltoemqW74OeGXa/Sf6hfz/lHW+jn/zwR/wsaLddd+P36aILL6Qvfu7zQQKDS1ddTvu9Yf+Wg4mCbH69xkyse++xmGxEtM+eezBDDraBBtmer9hbnldv0Hkf+xitXv1lruspp/4Lg2zcHTwvArIBPFr75FN0xhlnMNj1h7v+l77wuc8LyObVE0E2ZXTZiQ8Agv7+d7+jw9/yz9wnwV7DT1xgDp78jrfT9777fbr00ks56cCdd9zG2ngYIIaHh+nr3/gWZ3dVcFLDRV1Kqh0uesopp3BbBRMYwLFGg97ylrfQvffdze8L/ba9996bwS9N567fB1MO8ekAFw879E0Sqmo04QBwIpMwYucReot3QAbR1Vd9mev8tW/8F33uc5+jX/8CfkN03fXX0447vYz//3TfJK3XWW4TP2wpINtBu+xMJ+2xB4ftF+p1oY0bhmTUl3waR+a6Qhf1FkRHUMPOk5nYMkUBZJuenaGRZcvMQZEYTDLkYongUznr0yR5hA3rey+/giYLyI6XDLI9vVls8XIPm9iNnkbFP93t93Sv/1JdZTN5/yVsXjHrI7kV9M4UZNPEB6rJtl02Q8vqVVqW76IsxlQApVQPohbs5E166IXxsFyp0/jUJCWGi6r5LW02vAoOunHI3d3Vwwx5fFwymmw3PXA/XXLr7TSXz1FX3duiNNmW6o3p/RvbAptJ/9/Yr52Wl1pANrDGDgvTwO3EeCBmQN5IOWNTRASiz6UOyHbgy15GJ+31iniQzZIfAMmrppps9VpEp1vBV7deymSzQTZbky1u2nWZbEi82dsN1KNF4gO1oqlvxWiyRZhsD/3tSXl2DNAGI7GuWa3G/zBpsqYDM5MSzia8BtX4xDPDmxsAXgDZcJ+ehPLmyDoVlR1z+DwwYsDIQehdDuJxEU2vqDmVOSN15RehiakpGuobZMCm6hPNFnK0rtBDH//61xhk27ISHzSDbGxOUPeJCMGEWIT95I+P0A/uvZ/Wdhdowvfp0TVrab5Wo3o2QzWcbjJsJouw7lqVektl2gphpqeeQi8k4uyiXWB/mGZKOpkC+PWjH/2Iywdosueee3GD/fnxR+k1r3kNefUa+bk8/eLOXzFT6S3/fBg99NBD5HtZuuaaa+jlu+8m7mDCdOI69Q9v+QG9653vCAaJz3/xi3TgQQfw4m6/ffeliXVQAEEI6XK67vobW7KdbCYbgDQbZFMm21NPPcUAXDPIdi6z9eCDkXBRh8mG0FCAbB//+McZZLvtjttp1WWX01e+8pWWIJsMhdHsosX5Wc7mqdlZDzvsMPre977H7wsm2zev+Q6nO+7p6w2Q9Fe96lX017/+lUN4P3HBp+jkk0+mjCdJF+697wHRoDMjDCeX8Dz6+Hkfoyuv+BI/N0h8YABQaSDovJ1Pl6+6lL//tre9jc4488zEnlpr1Okth72Z7vrf33OoKFNpG0Qvfen29KZDD6He/n465phjGKA75e3voJ/9BAAq0e2/uJO17QCywUuvt0C2Tgb89DsbxwKLBdny1RK96eW70gm7707PQWKVOlEOiQ+Q8RiTtXWhL0BUuyvfRb0Q1dYMjS2Z2NKHSpUKzcwgXHRY5iEz5fEkbViiYPjiQAaZqONAti0ru+iGW2RtHI/b1KU83e33dK//Utv/6f/+SSAbohSGi0U685hjadtshoarFRrm7KLQVhNNNk4kxBo44RVuMjBeVllbbXR0hEE5m/kbsTxQNJbIqPHzyM/wOqynu5eyhTyvF+d9n55C4oMHHqTLb7+dZrfAxAdL9cb0/o1tgad//9/YFkvL25IssGH8X0AvsKUFZMNvkwkgmzLZQOApONlFbY1PgGx1E0kZp48W1yo2yAZyScYTfEOvdiDb9NQc70H622UXNQ/U+oKzNjY5QcgJgBIZUxmrVuUsCsLx/CMg/vHttYbExNarNRMuGsXkFBtTMpu+BO7DxhoT7uDgIDPZFDNlYMwV0gWDzQB42PxjQwT2C2+mLAwQzAL5XZ6m5SvIVq3WaHJ6mkYGhwVo8omzGQFJPeeqq+mPAAHJo9HZIp1+9Ap65eAAbbUFJD5oCnMxWDVOOtXJV/3ox/RgrUb3jk/QZK1K1VyBmX6wu+95lG0QhxR0l0o0UirS61/0Inr3vq9nFhtaAckhAsaIlcaY24M8eujBB+mf9t+PGYjPf9429LOf/SzYwF742U/TxZ//AgM7Bx54IH3xC5fwZxecfx4zukDbfN42L6Abb7qFenqAHkcvRawff+wROuxNh9DUFPBxop133Y2uvfbaoJxvffO/OMunZv/bbvu/Z3Csr38wNpQRA4IkPhCxfYSL2tk2JVw0hsnWqNN5H/0oZ8bEM95xqiY+EL+89tvfoQ+axAf2m9jhlfz3jE9f+9rX6BV77RPUL6LJhuyiSDBgEh88+bcnCMDaujVPMoPvbe94J73nvf/CrC+wwL597fcCfTUFoAHmgfZ68BsPoieeeEI02cxpNkA2hIu6oClANoS5wo6nnnoqvf/fPhiwDPV9/vu//5tWHHk4//qc5zyHw4E9H/lnNR1sCGBcc803memHcvZ4+W70m9/8ht8XIBtAwlxXl1G3r9Fee+1F655aw+PGb37/O1q5ciX9+he/5Pa5/vs3Bky2uME1/dumscBSQLYDdtqZTthrTxopVSlfr/I4Q3UB2NygM8xFYG/ms3nWh7TDk91zIntuAMN5vlSifqZ/WxqR5tQAvoWsyzP5DD3aaNAHvnQlTeZyPL9ouKid+EDHl01j7bTU1AKpBbZMC3S2+cE82inItqxWpaF8gZNZYfDTcVKDUJrWWhgLayK7snwEIFvsGXxwmx3MgjN/HKxjDYfDO+wnin6GQbYfAGS78w6ayWZYjuSl3dHsolg5tONVuIzlLdMH0rdKLZBaILXA5m8BJmVYu0cdnwHvYF7AbIadOiIJk8JFgS90V+uceBLojF7KjJ6Zm6NGTfAnjXBhrIqJW8psi84cANmAP42tG6fB4SEma4UAnZCKmuY98wfNCYCtgewXWic+0L0PcJRa3ZPsoiNGkw33TlShyZY8idY8j+bmJFx0sF/CRXWStqnmdoV5c9MQUXQJFx3i7KJ62aL5zW4kOk0A2QBA9PV0R8qMozm6mykWbB0eYWCikRGQ6c9EdNbqqxhkYyabAdn2GejfYkE2GA4ui5DRcSJ6uFymc6++mv6GcNxcFwt9Vw0ogjbN1+qUr5VpsFKhHfr66YNHHckJDyAVnjNuyXkjwTSxkh2oT7z3ve+lG278PrfXGaefxYwphCwCoH3Nq17JAI8bdlkqznH2zccfAX+E6KS3vYPOOAuMqOYLANOKI95Kjz/+OH/o57L0/etuoL//+7+3tNvqdPJJJ9HPf/JTOa31iMGoK1Z9mZ71HHTn6IVO+uIXv5j8umF2mXBRBfVckK27p48TIOBU+NZbb6U//xmeRfSOU99psotK573uO9fSBz7wgQhMoACbJgrA9/A3TqigWm/kJD5wQDaA02D+vfXwt9AXv/hFmhifItjda9Ro55fvStd+R0C2pOvRPz1Cr3vd6zoG2QDexTLZzCD3un98DT322GNcHOpz4BsP5v8/9MCDDLJCm2+Hl+1I09OTdNRRR9G999xDl19+Ob397W8XkG277enmm28OALw7br+VjjvuOAYN93/jgayrt/LooxlkY7tefyM97wXP54yvL3jBCyibzUYScKQhpIlNv0E/WCzIVqiVaf+X7UTH7bknDRdLDLJl6+CehYc9KluAF5grCsiWy2BEEka0Xq1Atmq9TsVi0WgshCCb9vMAZMvl6HG/QR+66is0hXCnFGTboH6TPjy1QGoB2wKLB9lO++LF9ERfH+vtgsl2+tErmckGkG0wlxcmW4Juqpzzy1iKLUWpVuc1+PDQgAkxjbZSoBBjrQM18gVSL4h6YZDNB5MtS8jPfvMDD9EVd9zGusBd9QZt15Wnzx55JG1jDnFTkC3tCakFUgukFnj6WkDlqgC+afoyBdku+clP6AePPmo02aqEcNET93qFkHgsJhtmIX0O5rJ5kxNgsL/fRKGIvEtSGKfEqQjJa+2YRFLmMub7HI3HelSy5wRQZ5UnwKAfyQnA5Vgazm7rhPf7weHUyAjYc4jWiskuaj9AkcTZ2Vl+Ocm0AAO4/IJosUxD9zL8ktgMM13PIIkcquMANJG7Gz5vbKamZ5gR1dfbPiZWt1lYJFRqmK8BYwAAIABJREFUDT6BQ2gc19T3aNrzCDCAnV0U2ZfAZHv6g2xRVNZltLFNyCOkHwDQ9j9r1tBl132fnqjXaSbrU9XHZpU4u2auUqXeSoX2efGL6B37/xPBgoOWFlsSdIM2vf++e+iQgw5mAA6sqdvv/CUNDCJkt04//MEP6F2nvJPLec7znksf/ehHaXxigk88161dS7/61a/ort//gT/3shm66aabaNvt/l7cwjAe77n3/wjaYH/7818koQU16Nxzz6Xjjj2hCVRC+7/50MPo0UcfDbTHkGjhE5/+FL3mNa+T5wYvEzLZkhMfhEy2kdGtOCEDFqwh0OjT2ajLCccHrnzdd75tQDZioOlZWz8nEFhHH/q///1fevDBB7knceKDfYzWGwn7c49dXy6v74JspgQAjc9/7vPoxhtv5CQHYKa1BNmMHf/82GPMZMPAERcuqnbRcFG847ve9S56+ztPoUceeYT/Pfzww1z3l770pTTQP8TtifK3fv7z6MabbuITh+u//33W3cMq+6qrrqJXv/Y1tHbtWmYtHn/scfSqV7+S3wTPuPmWW/hFAYL885sPpfvvv58HOoBx+73hDXTMypX0q1/cwd8HyDY2NkbHn3AsA2wfOftc1pxLr01rgaWAbAfvuguHi2KyzZlwUT3VUto3A+ZENAa9n+5u6i4ULIZF8nykkybCRTGPQZMNwJx9UIR5ChvLcjZD0yThoqet+hKN5xDu1KDBkiQ+iIaLRkOtNq3109JTC6QWeHpaQE/UVfbDWZ4kvpTPB6j4h5zq0GR73yWX0l97eji76HCxTKcddhhtmxeQrQdqqQyyCQNA5V6QmICvmrCCNaMbvologaEBWfOHlyMXA9kJfqZ8A+MtmAcYo/UQvpTL0USui3780MP0td/+D2uy5as12raQo4uOOioA2exIiVbJ2J6e7ZzWOrVAaoHUAluaBVwGGRAHrI2FVIVIOtVku9gB2Q7YcSc6ae89meTUXa9T1o5uxP99DrakuaIk3kROgKA0w6zS1HnRGUrmMWARIHkNDyEngNcU9eKmE7DJWnbiTTw7IW1BMOfpoZMywEHyAszFUgtTlXI0PtSZTjm76OwsV5izi5rsoG5WouYsRT6z3/glh4dNdoc6A2xJYnVaNCo0NT0n2UX7emMRy7C8qCZZpVbnjRho7tCTI9+nSc9juuJZV62mBwHimRTnZx61gvYafLoz2VqDbGxrz6MyEc1ik2oWZb+4/3765d1309qpSQLLoz/fRS969rPp4Ne+lp6Ty7LjDyBWmgG49lncTjhmpYQLeh4dc/xxdM7ZH6ULL7yQvnzlFcyEVB0uXoj54gM2E9L2HwjzX3qZZN6EQD4SB1x40WcYhNEwrWNPOJ7OOeecIIzSHbrA2DryyCNp7VNP8Eda1hsPPoTBr23+DkpzuOqcXVRXiffcez8hK5bWb69X7MGhi8rA22PPvTgsc3pqgtlW6EYvfNGL6Fvfvka0Bw2AjOyi0BLDe6/68pfodciUypcME6u/fKWEuRLR+eefT8/e+jkMXmUyHv3pj3+k0z/4IakdQLY/YQkdDmY2W+vG629oC7IBlLr91tv4ZPm+e+7hzKYKst13/4N86gwEsFIu0y9//Sv621/+St+55pv029/+lusAMKtcw3BpFui+z/bZb7/96Aufv5h//uXxR/ndAfSdeeaZ9PWvfJWuu+46BssQVjq61fKgif7yl7/Qa/9BQDaE89508820bs0Yvfvd76b/92sJC91xh51Yfw0D7UknnUS3/fQn/P1/ff+/8Qk7tOBwXfCJT3E7pww2twds3N+XArIh8cHJe+xBWzUaVKgjbL0mk5qHCdvyew8g2ySHInXlc2bis3luYRpuPQjC/Zr4APMYZxeFJmCwKTTzB7Itx2iyoZ/Eg2yit5BeqQVSC6QWWLwFlgayIbkVWGIPE9H7L76ENPHB0FyRzjr2GHpJDppsVRrqygebGA7/NOsUXYsHP5GUCOGilQprsm01OipMtqTYUsPVx+cK0HHig+5uykGGwvNo3vMYCLzlwYdp1e230zzC/as1Dhf9zIqQyZaCbIv3ovTO1AKpBVILbHwLxINsPmWYVKIgG/AXMNl++NhjNJvJUF+pRvvvuAMdu/eeNFyap3ylRjkrUzmHgvIc5VGlVmUsqbvQFUa4NEIMISKBQB7jC7x3pgYn0JQw0wYzy/Ty8CRgEKz9HMrO6Iq+WKry/qMrj8P8qMQCnhEc0mfkOVIezqoaNDUzQ0N9/QZkI/ImE0C2gPbn+TQ9O8upv7myVnYHPNivi5E1FE7Tg3NMbK1GY+MTtGx4iEE2W7eteYMSBcsAsoVMtpA9FydYp4bDZ+VqjcYnpzgrkuq0TfoZAdlWX0kPofG3KJCtdbdSkA22wIIMYBtYbQghRVIE/A0XcGdw2hCcC+4g/gFcE4AtBPJs+6tz3nbbbXTScYZNlPHp5z//OT3vuS+g7373u/T+f3sfA1gKjtnAGvuM0dYbXT7MTCcAV2CU3XzLDzkM9PQPfZjDKRkRNietAF3OOvNsqXiL0Eiwrk468XhmXymIl+/qoa9+/Wu0226SYAEXEhM06gIivfs9pzGopBdANmiy4V05kcMr9qa7776bZqYk++3AwABt+9Lt+P/2dd9999GPf/xj9vmD3nQwvfCFCurFt9cD991P+++/P3k+FrThd/oGhuh3f/h9gp4c0Y03fF9AtgbRLru9nL7z7e822QQg58477RgJ88X7oO6//8NdQWHor7vt+nLJ7OsACMEi3NgbgB204c6/4JOsr7by6BVUK6s3hQPXti/dnm7+wS1BGXgOkjC85pX78N8AsgFcO+NDHxYw3yNmQn732uvoJdtty3Y/66yz6Btf/UqTDTCYXvPta7ktXZAtBd1ajwvr+9OlgGxgsp20++6cXTRfIwdkk5rqfISxvdDdTT08+eEcK5ocwX0vYWNLdlFhsg1FNBaEde3JxjKToSny6REies9lq2i60M1/HywV6bPHHUeqySYCBu31g9a3jdPnpRZILfDMsECrbMk6HmLkw4yLxFZ/tEA2hNgsL5bo9JUA2TxOfDDU1W02MdHQF/uEXU7yZeaHtrFEhGjiAzug1NLmNeMrNJJxPzZGiFAAyCaabAgXzXAdw8QHeepuEDPZXJDtmdG66VumFkgtkFpgy7CABFzqnk9nFJlHwGlTTfgwXDRPfeUSIfHB8fvsTcPlIhWq9QBk02cpyFaqlFlyCnMKAC/eaxjaWYhHmDoYHTg8AxEqUzOzAQMOIJvuY3G/AHnmearNbJqkVEaG1DoVckb72WJq8/xr/a57H5CVUGcF2fD2fKDVKcgGJFDCRUMRODw8A9EzBdlMUgI2kgWyDY8sk+wORgxPFgkhC0CAF9ksKfNgcnqWMpksa7LZIaouyGaDNgyyWanHuQTfoynP5xAgDRelTJaGZ2borKOP2gKYbJ11VLUboCTYhRdS5ic+QytijQWnwP/1n2LCuqUEOgwOhx06CnDmilWX0UUXXUSHHHoofepTn2LUFcys1+/3Ouru6qJnL9+Knvvc59LWW2/NIaPP3/q5HEL53K2fz3/v6inQwQcdRPfccw9rbX3ik5+mvffem+Zn51i/6xe/vIMZZmeffTatOOqoENVNANnU8Scnxujf//3f6Wc//gll8jm6fNWX6NWvfnUMaGVAXqWhmk4HkA3gH57nZheVnXay/llSy8QBQGDs7bzzzjQ7Nx2w/gA4HXHkUXTBBRckgmw33Xg9g1RgzHG46HevawajGg1608FvZNvaFxIK/Md550f+9q/vPY0ZaJBQ1Hoi1BaA5/bbb0877LAD/x/sP8/3OSwc189++mN63/veR7NTCLiTe1H/Cy/6Tzr00EMjdQKT7dWvEibbtttuy+AlvgNtN5SFkNKddt41qBeYcADxWAvQUIrR75//wm3ohz/6SaDL5uoEdtYz0m+tDwssFWQ70YSL5ut1yjBzIj58al3AZCsEbLdW9VeQbb5UYUbtyLLBQF9BM+yxvwKI832a8TIMsr330lU0Ueji/u2CbF1mDGwn0r0+7Jo+I7VAaoFnngUWArK5TDaAbKPzRTrzuGNo24xPw/UaJz7gcRUbokaNGkh0phsLJ5O7MNnqNDU1yREhScLP4cE61u9SY/xAJEmvYbJhXpjPZjmC4uYHHqTLOLtonrPJxTHZWrV0vFz1M8830jdOLZBaILXA5mKBaPIDXbfjAFxQnqgm2+NGk63MINtJe+8VhItifgq0PoPECV6gydbfL+Gi0dBNPX4PraEJFzjxgdFky1skmDjtZhubQp2np2d4fuzr622Z+EdkbARdwf+L1aocTg2PUIanxBbhopqSFNPyzFwYLooJlx9o3ilgsvlO6EzDp2q9RmMT46LJ5qRQxfMVIFOQTenmKDMKslnAnpNdVE2rjC0XZEN20VkvE4BsYLLVsQiZm6MtI1y0864WatfJPfhdeSD2hhHdA7/j7NK9WjEJodMFIBaZJvn5jQbrZ42MjIi2mgoNeqajGIBKN+jQF6vVKnTQQQdRJoM8p+JnpVKJLrros3TEEUfQ3/3diyOhDkHYg6loU/YpQ+W87rvfY5Bu/wMPMMKH0RsChNvRCzz11FP4ZBaLSGiPQUPMDrVYX8AOygeYdu+9d1MWWXV7e5mhdfTKY7neak+3POjZIfwTg8RLXvISOvvcc4LFrkKhsMmXVl1BP/3pTxk0ACMVGTyPOeYYBqi4/xlz3H7bbfy97bbbjv8BBEOWTy1fB5M4rwPj7zvXfJv+8Ic/8DOR0OKQww5t+ipAy/f8y7v5OwBUL/jkJxiQ/epXv8pAHRh27nv+6U9/4rDT6UnJKosxZd9996XBZUOdd4D0mxvMAksF2VSTrVCviXYQO2QYLqpMifFJo8mWK/B36jzvxIVtmuzTZuMXB7IFcwd/x+dEMOBwIjj7Xy+7gkE2ZLOOCxfV8VHHjQ1m2PTBqQVSCzzjLaB6MfYGoeaByeYxgKXhotBka+AQeW6Wzjz2WHpJNkOjFsgWB5jZ4yDP8y1ANptlb0ciSGi/jKPjk5PUU+imXBfERho0l8lwSCuYbAqyIfHBtt15+oxJfAB2cLaO5YnNigiBO61jK22cZ7yTpAZILZBaILXARrSAOy/p77J6l9QEkKlCekDRZGsG2TTxAYNsBrKyIymh8SmJNxH26eQEQCRchNwl8xfQCzDL1o1L4gOAbDJ3NGcKVZxBD+TdxAcu5uWaV/fOmPsQSSlZuYcNfrJBQDZz3tQEsglgoptnZaSEFRYhdqacByBbhvp6eqLsuQSQjRcH5FO5UqXxKWhJSLiogmxIfHC2o8l2xsqjaO/+vi0iu2gn/UrokfJNBdDYsaw0vEr9jAPYxMZyLZy/1UkNtWsq0dIuRzfS8fwRt15BGISe0hoGVBLzLAlki8tm2+mbLO57LmBgwrGRcdEJSY083xaN5AYKWwhtamf0jQMGW7WrDkKdvE9IxzV1SHKUNu3Rtix2XBHHTK9Nb4FNArKZ5B1JIFs4+RHZIBuPf8EAIbZDDwHIBtYzh4tefgVNAmRr1GioXKbPHHscvay7wJmWu5UGjlHQjKnuCVz6u8zlqR1SO6R+sPR+4I7w6FcuyPY+k10UiQ9G5ufojGOOiYBsEJZupyOpG41KuU4T01EmWxPAxgOnWY9ZIBsz2bp6ApCtmMmIJlsAsmWpUCParqdAnzYgG+RJoMmm60933Ih7/9Svlu5X6ficjs9pP0r70WLHgSbAyey3QfCA7BMgrRkDskm4aBRkO3nvvTjhGZjNnPjAAswYDfB8jkCpBCBbM0gWB3oB8ELk09qxMQOyScSVzn9uDgEb20B/mJqZZyZaX0+7nABh6Zg7K9UGjU1O0FbDw4x1ceoGDRcNtqrOpIm4McSYQti0p1diYjvZ1gbhogGTrR0wE2qy4SXBZAPLBrTzSIiqY9EwXFQme4BseMlnb7WcRejwrGnfMNlWX00P8rogQ6Nz83T60UfRPgO9T2+QLYKOxAFRnZHsNTuUwGjQPxOnXOq1obSxkkGxhdV4fT1nYaUu7NsSg27uiQGV4m1cl/hz045J4SeJNUlA1lx7tQTnnDAUuyy3zg7mEXzVHWs2PMi7sLZJv21AKtU2U4OYhCvYNOmJlk62q2+/g264/wGayyJsqEzQZOskXBRtD002aDNw4oM2xl8YyGY02QKQbRVNFsDE8Dlc9NPHH0c7FvI0bHQrAyY32HTIr5P+TO2Q+kHaDzbAOOAOczreAGRDJAL0zsBk+8DFl9Bf+3o5u+jy+Xk6feVK2i6bCcJFQ5Atbk0YXX8ngmwNX/SXzWbIBd6wKYoD2VDHMFw0BNk+ZYFsoRJudDxNev903E3nnXTeTdcf6Tiw6caBuCV4iCUI1wOxR48T0aUGZINGZ1+twuGiNsimTDY8U/s15hMw2RrVOvVzpuvFg2wCJEYjMSN7UvMLMKOZ6XlOipAEsiVtPcpLAdlQt77+3o5eUlBBCRdFqJ2Ei0aZbM1hNi7INkeZjE/93TjjssJFW26shMkGkO1Zy0eDxAczfobAZDvryqsCkG35fHHLAdmC3abNgrKzVjkZQEwvQBsoOwp/aiBMC56FU0lLs2MhQMJSQTX7/nbPavd5q3rbTDd8b0OEgC7Ebu53A2aQZlxBhS2Arf27h/2J308HEPMzDqCIPNMB2dz6qM1s0KtVndrVNw5kUwZe3EDYDmBZiu3TexdugaUy2VyQTSfTiH+tJ5BNKOfhpWVw4gMHZMM8NlCap8+eeAJtn8sZJpsll7BwU6V3pBZILZBaYNEWUIgMABv+IVwUIe7vuyTMLgo5FDDZFgKycZSDSWAgmmxTHPaiYzFvfDTbs8U4sFkBNsiGxAd1r0FgsinIhuyi07k8QXtz2+5u+tSRh9M2JtEWjnVTnctFu0V6Y2qB1AKpBTa5BXR+ksQHArL9FSDbT39GP3z0MSr6GeqtiiYbQDYkPOuqiRazzTQDeOqCbKrV3LRfdva1TPJqCJNtZNkyK/FmMsgmuJUwWxcKsiko2BnI5mw+QLtDVjZsojTxAX/FYaloIVpRiYmNgmyRzX4Cy0VfcnI6HmRr9qCQvYV7OSZ2aopGh4c50wP+Tfs+xwSftfpqegDsNs0ueszRW1S4qA1UJIEQC2UCNX8/PpxRXCJMhZvU022wpp2eWRPbyUrxq89v9z5NzCuHcZNop5iyNuToFfceSfaMI5m1s2sSSBbY0Wq7OJZZO1DLBckiIMYC/CICqGlbucLMHTxvQ7ZV+uxmC6wvkC1blyxDTSCb2fypJttSmGzxIFtCuCh5NFAu0SeOX0k75CVcVPhtcqWbwrQ3pBZILbAxLWCDbEheNU7EIe4fuOQyerKnl8N0hovzdNaxx9K2liZbXLho7OFWoMmmIJujg5PwsrJ292nd+AQnLAPIhmiScjbL4aJgstkg20t6uumTRxxOzzfs4BRk25helJaVWiC1QGqBpVvA3o/yHGASJ+IACPPTHBE9wSDbz+mWR/5E5WyOeitlemMHIBvAstl50WSDlngSyKZvYecSiAPZlIGdhBvo36dnFsZkawOyVfl8Si8VnIsIz81IpgWIsat4nG6qIEjNFTc/w0lbQDYIz4HJlmXhudYoYl031Z5PE1PTHC4q2UVbUQSRNhUx1Zw3iYrVmjmBM5psnkczvs9MtnNMuKgmPoAm2z4D/U/vcFHTcJ0AbCEA2i50N+x4rjNCoygKjrXfZrrstMB3TErddmCbOwxEnmc+TJT+qovPuXpmCwXnlj4UtQYh47K2xpXZrt7ro54RoCvGvnGAXiuQLalOcSBiJ0Dt+n7H9HlLt8DGBNkK3d3Uky90pC/EY54HTbYqzc/P0fDQUKz8AIuWmkzUqsmGxAc1zHvVCn38xBNoG48IKUAkDUl4YezRUdBOJIO/4/f089Q+qX9If0n7h9iBs6TFjA/uOk7thXt0Ta7/Z81hIpogor8Q0ZmrrqCxAlIIEI0U5+nMY1YakK1BQ7kCZbGO5jD+6EGpbpK07DDxgYBsXF+zdm9ai1nrA9lgZWjdxHgAsqEkm8mGxAczOcl0+qL+Xjr7LW8mpMnCmGqvJO04DLUXfrqCKPg9HV/T8TUdX9PxNZ1fNv78yutrK1LKnq8CwMpIGlx12x300z/+iSqIUKxU6MAdt6e37wVNtjprdMYx2ZYKso2tk8QH2YxJfGDmvo0Ksk1UapbgU7MAIGeHCJhsks7Uvnz+S4M1yFUWX2jnHlUCJhvoeuGddoaguE019O+mZmcok0HiA4BsYdpWO3sFZ58z4uf4DuoKJtvkNJhsI7y5QjrzGU9igj9y1Wp6mDUlfNas+PBRR9IrBwe2CJBtodtkZXgp3MaLL8322SKxgcsMSyw3wYsXCqK0ApU6fVY7ltdCbbeY7y/IbgYxdBlr7cIxefHtZEdtWhQnMPQ6Be/agYFxJ+O6KWhlt1b2ibx3pxVdTCOl9yzaAksB2Q56+S504m67iwBq3dDG+WAlzC6KbQTG87GJSeru7mKQTa7owU3gHob5xnNEAsjGPmf6i4BsCBeV0Kv3mA1rJZuhXLVGx+y3H20zNEhdyH5aq5JX9yR5jI+5D1OoyWbqQc+See5SvcV+rsIWehDhPr/d5wspn2ph/TGG2LR0zjzc5vPFvP9S62/f365+7T5fTP0XYt/0+eu/f2wO9seCvZP+sQT/CzRkrP7Po54mCfMyVPR9GqMGXf6tb9NcPk+ZWo22KpforJXH0ksyRKP11iCbGabkmZHsoksA2bp7qNCV59HZTXwArUtsnka7u+ntB72R+iplykK6pGYOcDGGUkbW9sEVhd10vF30+Lqp/Wd9jl/t/GtDf76Y8W2p4/+mbr/1Uf5GGD8S+8f69L+ltv+G9s8t/fmLsb/tv0uwj73eZgQoOMAR7U6svXF4Xczk6fpf3El3/fUJXtUPVcpNIJud+CDUZCOamStSw2GyYf6QfaUbWScTBuoFJtvY2ISAbH7GJOHaBOGij09OsZ2EB9Z8YborVcpE9QblMYEH4k5R7lDwm5kLNbvD9OwM0/wYpdQNDSZUo4oTSQHre6QHZnOlMgGX6y4g51AzyKZAXaRRQU+s1zkbxWD/QAiyZTP0RDZL5yjI5hMtnyvR6Uev2GKYbEHLdQhCJIFsuvHsNIwyEfjpoB6dgGQdPGbRwMBCbuykrosFkSL3GWStXTvwQOL0Ke4nVh+LzSK6RJCtXXtsCJBN3tXgIbwLSLOKLsR3N8Z3FwOyzeby1FUtkw2y5axwUa13wFT2iNZNAmQDk03nhfhJVs/2cS9v9Mplmp+fp2WDg+TjOIY1KGVOwlyFyaKU8RlkA5PtvZdfQWNd3VTMyglYd7VO+WqV8o0aZZgRYiZzM1DKpk8APZmvAApaDPG233efp6nI5UavgXqGLbnw8pvrF9YXIKE+3y4v7M34nPuhKbi5Pq2eL/aI2qfZflF7dWrPsL7x9XPt534/bC+3/Vq359Lfp7k8S5jXAVWa/cn1r+jvGlmgHqNMf2Uxue3hjhFx/rw0+7Rrz4Xb0/WX1v1N+1Nye9v3x9ov0p/V3sn+JV2mnf8l9e/W7aljQd33qOJ5VPbzVM76VMnkKFsu0bNKJTpj5TH00qxHI7UGDeaTmWx22wvI5lOpUpWIkOERXnx3xmSTg5C1Y+PU39PL4aKqycbhovc/QFfccQeNFwpU9X3K1DGuVqhQq1IOC39kPw3GuNYqsm5/cNsr9nceSM0myxmfO+kvrfxj4eVHx3dXNdcdb5NVdTvzv7jnt/LPzssz3qMRTcGkHWadjZsPm9YkVsI9mWii98f+bjMyF/P9Vve7FVwfz3fL49/dFXV8e7ZVVXbsHztfRPw/aX3RWX3i5v/W43Hz+O76nz1/t+sP7nqlnX+3+zx+/ROO353cv9D1x+Lmh8XNF8njU2fjR+f2tsYD7sZ1qpgD7EomS8VMlrLUoMFikd644/aRxAfrC2RTD5Zw0YlNr8n25Mwc1wnn1biAMsqgKJ0QIFuxXOLfMWkqGNe8yJdNizia3IcUqoinRZipnTlINw34WXPDDxseI6DFYpGZbPmsSb3atEmJLtJ5uAJzrSYgW39vXwCyzeaytKari85ZfRX90Wswk22r+TJ9aMUKeuVg3zOSydY0yaV/SC2QWiC1wCIt4ILQChK3yi4KkK27VqEDd9mJTth9DxZAzddrnMrbZkyzBpGZFyamJqmrq4u6DMiWSWJual56w3VTkG2Iw0Wjz9dJCyDbtAHZTrv0chrv7qFiJkfI4petg84Oll1NTs94Qwgmm2fmvaYay2M5w3WdMp4fYWYoE4OZoTa1O8b+CjIG+xcwPXTRr0y+AJQRoCb8vPn3cP6V7NsCQ/oGoDdAoXk/qb+CZPpd/AyZJQEIGoD+VvlsHwQROPbR55vTzoyX5fUCXxaTLpCn8KR+wlw3KRzNisXcZMzTHFBm179er3KbaXmh7ePbTx4q9glB2ah9bbmNsPnC59ntIc/AYqZVeQKqylpK/KdVe7rPZ/sE/iE10ucJOhw+L2x/SazD9kXbNIy9Lf8I301VwfQvUfvEPT9keob2tP0Ziz5Oea+SIiYrtqxHo+XF2cO3mU/sH+5xT9Tedn0i9mNjdW5vBR7t/uj2l3a/R/03vv9G2tPUjy1j+g/C2hG14WV86ipVaKSEQ+Sj6CVZn5Y3PBrI5XlzI+v8pIMJ6dcSLlql6elpGl02HAHZmg/RorEtuBcSMb29fXwoDxABCWWQ+OAH94km20RXF5XgazyuCnMZgJsEwJi6Gf8NmQqGKZzQPnH2ifiX2x/scRZsY2V2mL/b/QXvHNGYVXkcfUbC78F4JT2QfdLP6HwR9h3ugxaII5E7ITMa/bJekwNUZhWjn6i/W6ChjlVx/uaCVGF/CeV27Pv1+yhPai/7sChIL31Z6x+8r7GH/f5G2AiUAAAgAElEQVRx9kv83G6b4P8W6GrZW23ijnfNoJT10HbtZ7crD8JoCxf0jVaS1wIB89KMh238w7an1h8scpsZb9uXq6Ltr/7iHI7pM1vOFxF/bt3+Wh8dn7U+yf7Tfv2B+Q+J9didsB/HuOQMLJ6XEVYts6xkoJP1ln7fjDsm60rQfzXrcTAfhP6Z5L/oXwxKcvvVTfyE8Xfr4NRucXe8D+YvvE8d0QzR+xcyP3BEWTAeyXgYJiKMb6/g+Q6zmu91/J3bFPbkJ7deL9nzW9NBeux4EG1/lI1kOZifgLvUMx7lanUaKhbpgB12oJNeuXeY+KBWlygKc+mBzzQiKWs1GhwcJA8DoXXZSXfcd63WG6wPOjK0jDK+J5JRvBZtvnQdWDf9aXpqjsfqpOyiWq6OYcoCr5jsos8aGTGF1MmbRLhoAouNm8D3aWZmhh1woK9X/NTqENGJJKw8pvMwXBSabNYwqxsUNSYv4sOTRgB0mOChydbb3dXUAV0TKVsBdazUVJMN2UUbhJO+afJYk+3sq66mh/FXJD6YlUXIPgO9KcgW63bpH1MLpBZILdCZBdqBbJgPpok4Ac2Vt91ONz7wIDGTrV6h1277Ejpm15fTcLnMrIY4kE2YjB7NzM1ST0+PiBRYTE6AcJHJSRdxPg5yAPVlaLY4T309Mp8Eh0UGpMMsWMtkaC6bpb95RB/9yteYcQGaO8Rbff4ewDlswOM2qRbohHplssGiTesp82Z0U4p5PwCXMN9igZbBd5rDo2xARBdVsmANQRudC3lbYKcsd0A5ux6y0LW3QYbpF6EzG00La1EWsGnst2JwI7rIlIYx9P6gvvJXeYbZUAYAlGECWr/jO1FAMrRP1K7hopE3m2bRy5sCh56tAJ5dP3fRqfZltmNwNYOczb1EwAr4LPzPvlv8J9q+TSk0dJPtK/NG7RWnSiWbEPUP389ymba32esrGwSz2WnhO2hb61/i6yub+bqRmbBBZLGPrA1tFbbwHYRpgd/N+3kmnMN832dZj/BzBX+aNwUGfIhscKUfAdi238kGlNn3YhLouNbFd3ht7jhPa2Z7FBS0N5X2JxJWrkC37UHR+5NGG/UtaegQIO2p12i4VKZ/O+YYenE+Q8saRIMFMNkA0oTjl/1KoX/wCEflSo3X4CPDQ4zZKjjnDrO23+IzJBobGxtrAtmgG/eje++jL//8VprMgXWXwfaZ/IAZa4ZvbMZ40y1th9o0W8ayjy9+Fw0tbe5dbv8UXo19wV/D52TMJl19EIc58Cm830KucH9kHRKwzA1Ag2bIUp+tnot+rBEJ0b2W+wbueNJcSxFfaF//EKSrR+YjtU843toWjDKVgvE+8orR77v+F442zQnUQlPZPdQAEKrJ3eLVwsMa42fWfMj1QEMHe9TmHheOV6Fdo2OqjFVaT20ru/3DsQ6+JDrRdQUxDdNbn+76B0AbPXCQw4jooZ3c19we9vjnjnnN+trtPTsc96L+19yf4p/lHi25/h55CwabovNY0PrW/AC7uIeYemgYzj/R+ri9heWSeD0iThT53NKcVzA0rn/qGGFHECXM1omzf9z8g/roM9s9j8cLv8FyJuwnZv0Rtz6H/+l7B31PQUr4I+vc16iOQ2IDsmv59lgkY3R0XRtauy7zuJcLxmhIrgyUK7TfDtvT8a/+BxqFTIyVXVQPNfATB0eQK0PiA0Sh4LQBa3F3vOe2M4XqmhJY0Pj4hMkJgD5j+miCm4f3LyQnQPgwjK7FapUmJydpq1EB2TifwBRyjjpCqEFHN9Rx1WRD2GcDaCMvoqMjmm107RZIfAANHcTEIsyUC0yYpGQLI4tuDChTkwKy9XRDErVV4gP0Qw37wQlczbwkQDbJbjGbyTQlPoAm2xYZLtp+nEy/kVogtUBqgfVqgXYgG0bwGQOyrb79Drrh/gcYZCvUyvTGXUWT7VnUoK56Q5gNJpxTF+LCqPJobGKcQbauPFjV4RXLrObDZWwriYqlKpVKJRoa7KdGA2drlv6ombQRwjTvE62t1ej0z3+B5vLdVMpkqUoeZXmjbVhIDktG5z58nsHsyJtNn2rI89eo8WI6U9dNFq/om2yvJ2MNw/DAIlzmyijIIgvB6EFX8DCEjmER4vuyMbY2OAAt+JTW0sywK6H15ft4ES+fNm+q9S6xPlh+DESYU+ngvqTs4ebvsvgzCzAiypnWZMCRT5aT3RN1qrERsPhr/d3gHczBXtU8WMuLW6xF7GKFFOuC3bZPu05UA4gKUV9e8MpLMVPF+FwyWCMp6OHzHnwI7wlABqfQZo2k4AL7nQUo8eGiYSYqSOHa0z0BDtZ8FuiJiiet12w/FGDXJMAyRMSA6Rk6Z+DL6r8uyCYMDrkB7YosmeGlG2rt9fKT/wo/sLpUks8GoDDsZzHfkrYHyYyv5A1FWN9w28mbDIdJpU9wwU/7/rCvRuuL79ibQGl/wwxp1Akh90jW8ra3/DO9sKeb+j2PenhDxa1m+mq4UcHGTDWTgZliDKrWGhxe39ffI4cSvPNp3Sm5T/vEmyKwjRGJgk1cJePRXDZPt999N33nzl/SbC7D4aLwGRto0b6Y2L+sfYqMZ9JC4n/CXmS2ghmf43zXBdo1cgcgvPTN0JG4PgZ40WdpHRlQtGRvtN3ccTPSrxQ4B7ACENpibYT3KVATxv5EwlSDB4bM2pB5GcoVBF9T8Bll4/DGsEUwnsicKt/U8jGes38pkxBtykBQCOpkPEuD1LCN+H2MD9YbVfK9LPdf9OOmK8Kskc8FzMacafq5M39YpgoT7ZkHMz5mmO6Y2/l9nH1mdLyrB+/HPiQEqYA8pPO41lufL981u1tjOK2vlheAwnZ/d5lzUkPx3+B5VmKTNsxIrW+zYc1fWjD1IvMN9ycXton6Q9BfDKjH72k/P2BShrVx+5hdT/U7+2/uekb7nUI3Oi8EfVBJOcZn7Dlc+orPTC05GNV3lPHCHcJc/8c6iOdpjCGejg6GWWq9t32fjgXcbzoAsd13t9+/1RDrtreOe7ALIi1kfSffYqZaAtai9Y0dZy2QjcdWw5zkQy8da+t17qvKMpa+1Twn6tzMM445BML75WsyP71up53oqH98LfU3iOcsjL3sHxbpivcNc7NUBzDX1x9IvSSDeuGatVKr09j4JA2PDPH8aM+5iX3HvOPkdJgTIM5vYu/3PZqvVBh/Wj4yYtbRNfKmKuXEmVPpejbI5tL17MKiQJvP6OPY+AQtGx4KmGw65CowZqOSNpI4PTVD2VyGerqQLckG2eKxXDQkGqdSqdHEFBIfDFEDlFOPaNrPMIPiLJNdFCdoWxWL9KEVR9A/DA2mTLZWHpd+llogtUBqgTYWWArIduAuO9Pbdt+DEx9gspUQIg0NjE66aycQitRL3bmoVmfSog1zEpZK86UyzRVVk00XW9ETOGwwKpAq8DM0hsMZIirjZ7lKXflssHzigzldzzrBbHpYhG2JLFKwcJAtnN7jTrj4OxYAPN+ajIGzxTJ1d+WDLIS6QBCeGEAIa1Fr7sPflTeEYIuwxuF3tX62vbSuxVKJelgSIqyrmx01YmdTHnRQMwD2nHpF1gbmF31HsU2DExXlstDpEBsEJ6UJ/qbvV6pW+T61QxLsYdsL9+IffDXrBQFQbfu2ljlfLnOYMmyo7dkCdgiW97YNO72X62m0BAt5hPrZ9gEv1GxOLT/kxbWxIQ4XcelW3bVP00m+2saU2a2ahy3OqPF8tQ3aDQBvzs9wO6oPqX1s37chZvGHBtUArvs+1zeOkKLPce8tVSqUzwlkijZp5s2JHfBM/Uz7GPAHHP66tnH7tttXymDcGvvY99r+a//f9nkdO+z+HHVAWAP1VQEX+a1YrlLejEF2/fRe9SuMdfBQrJp78M5TU9TrkWRjDsDweCaAPgus3koN2ZjnWU+5E5CNJdVM6OrUzAz1dHVRLiO9E6FCyCg3n83yWrwI1rAnB+Dqs/qzWq1TNitjSfxlgGor2AntOl8sUVdXIdF/9Fm2/+j2uwYdUDN+6Tis3xfrR2N9RALBo/n5IpMA7Lrafm7fZ/tApVplIW4fhwmmILc/2s/UOmPfzxrXfX1N9omArm54K+a/YpVyuRyhSXi+4UMsYH0haMRjjgEP7XB1+EFPd0/QMfmQwBxaKBDeBEJyNBL0uPskijLCSlbrhkrgtt0wjtTKFerqzgeMlSTwITiEM+jC2KQInXP9ImFxKNPWTDW+Z963VhUWYy4flSdSzjv3W9Zv1UMvsXgjA+amZDDEIUxwGOeA6gFbOwhn9Gm+WKFcDn5gQzN6yCTeo+/HkIYZBGFPsEwHB/sjbWL3l2BesgwLzGVursSyT1BhkpFGx0edTzC36Iip3xHmXRlt0pULPrXHadd/7f42MztLfb29/Fxd67DtTPSaxBmET7P7JQ7dMM/rnKL+Zn9f+5nMffJW83Nl6ulBBvp4OMbt0/p7hYH65rWBPea6c77OJ6VSmXoKsj5oddn385rNHIxKEHj00nq59cW30F/LtRrlM5lg3JNn66glz4qucuX3MphjGT1aUB+I/nTfAU+tcpLLBuXMoV67d9XacF0rVSpks5T3GtRDHvUR0UAdB+s18lmiIkrCElDPY/kvgOdY9/NcZB2Qs6eaQ+HgEM14KOawiakZgkQMDgaCdYnzfX5GJJIS/WuOD4l6ejC+y+GfDR7r71HWojDAx6fAZBsOWILepAHZ7EFOupiQi4HsIiYWY0Nff68RQJVm4w1MIKQu2YAU3cS9DLJNjDNdj5lszmRlNyLANnmWgGUKskHkmo1vfdl2IdthbZANSKIirwHIdtVqejDNLtpmCEg/Ti2QWiC1wMIs0A5kiwsXBbshXy3RwbvtSieb7KIA2cBks4W2MS9ouN/aiQkDsuliL9w22XNBZIPj+QyyYbMwPDQYhHXIXBVuZ3gv4PlU8YmqXoYqhgm9Bgv3fhwUhd+2N9GwlD5FARU8GaBMtVqlfg1vtTY/SZsq3IfN55qxcRoZXhaAKzaAgHqGih9hO+HeyXlZHPRZTD8bNHNBLF3Q4l0nJiZp+RASQyQHM9pHXHrv9Nwc5XMFKmDDYAEsusDSGgqwFq4DyvU6ZxFf1j8QASFte8aVh8/HJ6cZAMiBQJVQX3dDjfvma4bR2BPNlJ60qdd3RL3XgpU/MMhluvaP22To4nuuXOKETr1dheA9W7W/2gt+sC6mTWSVJJfr8wqYTs7N86a6JydQq7t41zLwmQ2UVRsNmkB29gHxA7st7BFB+5faBz8nZqZZ8B6AhW6o7HLwtziQo1yv0fxckYb6eoN6or6yaQrroP+3AYuxqUkaGBhgYMkFvHCnfb/+jr/NVarcN/sMSOK2v21ffF/Xn7DV2skJGhkcivSTVu2p9Z0ulngz2dMlG7GkDYrdR/B/7ZsYu9TX3fraY4J+BsByZnKCunM56i0gIsQ+XBC72gfjAbvSJD7ARh5rd91kxDP7pDQ9zAB4tnZ8jAZ6+6iQM4cEnsdjWsVrMCsYY6z2DduH56s1ZhsP9IocQKsrMr4T0VNT0jfxzq0ONLS/qF/MlsscEtnfFQXLksoONuPwg7EJWo5wWuuQpNWmU8e/mWKRstk8FSwwsRXIpn4LAGByeoqGoU2U0Kft/qW2xTtPzs4zu7CQEWAvaTxw74fvTc1M07K+/iaQJM5G+o4ocxzjQW8fH2jYc4rdL/UZOp8KAFDjZHv9Xd0ty9SxR+9FmWOT07RsEIwX6V8RUCeWQy7jzFypxEBSX7cAM+zTLfarWm/YZ3JqkoYGBpvmMNu33eehzOlZGaMLeQGR2l3aNlB4goQTWPl2XZPuVzALn09NC8s0n8NIZHqDix5wxeXJ+IG6FSvSN/v6AI9YiQgjGYDtGuj94rO93T0cmcbghLkH/Y6Zp5HbFCbyqFiqUK1eYaKNrTbF93O4dfSwQMcgIBczU7O8TsTj4wBaZS7a7FlUY65c5Od2ZeUQ171wX5RhrcC0x23S3y9AUNwVx5qHfbEuhR+ofex7tTy0VhWawCZSAgYBvjJfKrJtUSYwlqAMw+wEFsbSCWAiGjYZ7DM3V6RCAaB7CCrzvZzkxjS8eRG8L3ow6oroRPgB2iTwH8tf9OX9uonoMGzgWp1oemaSE1LiPj1MlwN1YiY6ynekMbnMcrXKnxVyucC2AbOVpU6EycrVaIB7B6A0y3gSQHeAbGGyM+lFtryMfT+YpYwjlcU3sybTZ1J5qJA8UcgAOFIHk214cCjUr3RBNruBddMBkA2V6u3riYBs/FLBDYYubDQ1bJBtZGREJuoWg1b4mTQmwkVz+Sx1Y9BjTYjkS+sAA4MiOAnB1uFh0SWBJpsy2RyQ7YyVR9He/WnigxamTT9KLZBaILVAWwu0A9niwkUBsiFc9OBdd6GTdke4KFEBgBomXnNiFhRsNJzAjO7uA5PNTLiO1EHTSbN5AMJFsZgZWiYgm0ya0MYRqYFQA0rnNJ9P7aBJunZsHfX3D1Ihh8WwzjbhsZQs9rSm8h+8L07gsBASNoiRNOCoOoQjqCaLmaKxKOIkCB5V6xAPHzOpx23wIJxtw5M1qYcuwMF0wDMg2CrLVzmFawaBwkU07sW8iWyCI8s0MUS4SOYlRLDojr4/A3uTk1QodFMXM+/MqZ8JibRXCPZaXrOWY2HKh3Dm+wgLkJPJsHwJy5J1gb4nUrMzyGaAPamjJArQ/8vaj5dQQZtgUQomEhZ7ah/7/exsb/bJKICBdevW8WaKmTYmNA2yvkn24Q2nJ+Fz0NiRDYosYpuztYr/hPX1WF9W5DYGKe/rYljeTxeJCFeyT1Nx8otyp2fNSWxXGFat4YJSUui/HJ6B8OYGmIUV9oPRYVmzhbaMrt6C8iFEjcU9eTQxMcGZfxHKLf4eDhtx/qNticRa8/MlXgxLyIjCTOK/7hWExJDHfRNtmc9iPAjLZH/h9Z+52xQG/+C+WSwxyKY6w7wpt06rw/A9I0RuXqbSaLAfjCwbNkwttVFSfwl9dmZmjtuqt7fbgfaT+xfaE20yMTFFIyPLjHgzxi/0kdA2qiWkf9MNKNoSG7g+jggxI5Ml0t48msm3ypU6g63LR4aNv4kBm78fbpLhRwDZYB+E9jDr07ATOKeJ2SmjrrrxRz1FP9BnpjH65tCAgCTNl/pF6B+6xn9qzToaHOrnzbHea48H7g5CQ1UxJ1QqFRrsb2aHxdVAfaRcE+mC4WX9HKodJuBxLWR6m2ojgbQwPU0ZP0c9vdAHNZs+y02bAFQDJoD1i7F2lFkS8QwdFySTMYU4bIplFgoyb7Y6VODxRWZJBrtm5+Zo2dBQeDiVIAWA+7Q98IS169bR4MAAj9FxDBQeH3X+DUJ/fZ43wfbDva597DYJQHejfQkfQ5kYR/IZ6f9hGLWt+W09BZtqhKTNzvMf+3pB6iAOnwY4EWdPsY+Me5V6ncbHJmkEYHQCoCOlRQciJq9AdzyTp24wrsx6JOQrK3QY1pV1QQE6lDFGz/B4oLO/neggvCNae57DWC+xl1ny0eQwzeVpvRkIKpZprlSk4UGAJMLOrzva6i5nilmROCgyfgAmrpuQBvOOhPiG5QtY5rHfYYweHOhrEamu98lPlr2o11kXEuzCLINIoVZeaJvofVwP4A7TZv0EgI7XoHo0FP2+3U4MPtUaND4+TqMjIrLf0CRO5uDWBt4k0Y4c6OKanJriJDEAP1WKS8BIF/UI2xNrRbCmsH5iOS6W2Ag1Je31OM/vur4yHgM/6OuT5DRhcpkWigCsfUk0Nz9PxUqZhgdkHR21J37T9ZB8ou8IwGvN2DoGn3J8uCBJjprGBeudlRmtkZSor3zfTNQOmikkL9VylTZZxySvIcO8i0l45gzyrN8MkpcJFwWAKWtagGjNaxHxVR74OBx/3iQMwnuyNh7sruGiAVJnpQLGSyIjBINsRIIMc4cIF65axwBVtrKcKZPNBtnsd5IKyqKasTmzkEHDTExN86aGQTaTDSsSl2/FH0vZgqvyRDQ9Q6PDy7goTPpuuCjeKdVki1tCpH9LLZBaILXAwi2wvkA2nGzlHCYbH/bwhjnD2YIkXFSEVAOdK7fKdnY2IiqVqrxAEJCNiPXkY7RIQdhXJQ7MHQDZnlq7jlk2ogOHhQzmLHwvekVt4Ilga6NOA30gxoeXzHc1PkXk0ztdgpvTWTAWsAhaNjwY6BpxnfkRWqr8Fm5S5fk4YGImm2HPBfOzHloHwSCymBAgyOONJoNs0JKIy74a4xJcE19O7rBY6y50mdNUaNHFaYKEdcccD3AFawtmy+BUO6YMAR0hYm+J+Bpx9WCR2KK+vMawBMtny0U+iR3uN37glKmbHdSPXcS6f826dTQ8NMTgig1muNW2twwIldNFIvxAbCuJIeJOtsMWxntDuHec2wQbeQCQwaYxQTRf21PBFYkESF5c6roNmxr4Q7FSCrJKYiEc+lzYOnbihgD49H3e2GAjXyjkGTSNu2zvFfsKuDJXLPMCXJasBkh0HmBrlOEjvNWadWPMZOsyIUW4GzaybWszHsQ+YA8UCaGmQ7yRT7aP9k+7r42tm6DhZQBbwcxI2oZL5UMgAeto2cD19MhGPjEzsnlvbUuc5APA5L4JNi1vTqCxFmrmae/hdzHJAPCY8clJ6i4UOIwpsvFygBKGrSy7AWTj8WA0CrK5bRqxLcYyhNqPgcnWT12FfJDNLeIOzKiwDgf4d6K5ogDgArJFQcTQmvZmVxWXGuwHDK5wm7TfTKm/o29ifAAoGL2afVDth3bBmIQsqjjMt/V+oqNzdMyXDZzHcjY5P0d9SCTH/tO6vmbbymCrgGwYo6NAWZIXipk9riv6JnzBto9b3/A5Mh6gj2AjP7JM9lOuULq+oQ0hMeDb8JnRCGYP9nG6P3XHeC2PD1JYp0+YPWHfjNcDtN9X1gYCqmGMBuiAQ4nwQCx5LGL/9TBvSt/s71UNQgNwJNGSNCzf+AEip+x3az7UknZQfBtlwg8K2UIAsjFwZ6gofIjBrBp7LAvbREE2ORzAwY3pT6batoZiYGPWtJWDENcPVAir2R/MvFAuM/iJ+U8O7nAwGerYaXl2zJnODRgPBvlArNkP7PflvKEBBhAeUg4M9EfAORs8BbYhSUclqQvWa+jPPFcPy0FIrL8b+2r5GrvHUXt8SClsWm2HiFCYQdqZ9cTnAzgIqfMYvXwE/UQSjIRjo9oqOinqu2KM7urq4UPKILu26d9J/ZPn6rL0TWEb2wCZgMuspeiELeuaZq2CrRijrcvtp+54MAuQrVyi0SEZDwQ0bZ7sdZTWd8TYB7AV/pPNRkF3Ww7MHgmlX3u8RsT/dR0t4JxowDYdaZjDeNgHB8eQl8EYzYISrCUps3J4xNg8NmDtpzkBenuMXJlTntwlvVxBTEB8xaok3gTYquN6PMjG44GI6AGQmpmbY0dtBbIFVbVANiwSMbjLAGSYbO7kbsW4c3Px2wvIhk7Z11UIUqq7IBubKwB7UYLPcb+TM9O0fNkwI49gI8xkshFNNgXZPnzUkbTP4AAzKOBqSRTq+CE6/WtqgdQCqQVSC/BE447rkg6UFTIwUXfKZFOQLcgiZJkXk9/asXE+gQPIZmb5eJazBbKhbgDZOBRpCJtqFjuQjThOFa2FrC2IXodOtOfR2rVradkgNnCycJcNvAVy1UyyAZMcQT+fmZ3jt0d9ZVZrrYUk7+PxSSw2KMuWCaDDf3UWB5z5ycx9wSRvbRaGAOgYgCjOQ3Uxxe/YaFA1YEnIZqHF3iKc6hmkEwYTdF6QCZy1Y+rVILyXnwNtHHPKyiw13thICC9Ebfkk1ojeh8CpLNMYzIQortKiECbBC7YxGhwcYKBjIfXFRh7sDISo2u8Y/N+sR+wtNjN0zCIRdZWFe9SqynBxbQ3/wTtiMYpNtYYtcPhzkNHM1QSRE9kwO/syWfAbUXe1hfqtblDZxsYnFircy0IfHJpRtphsthB8uG3kIqx1HpfZ8PjUGAASANdMU5KrkGkQ+rMw4OYDJhvYhbJB0fFEbBSFEPQdUd81a8doaGCIQTZ3DHLbQu2DhT9Atmq1wmzITv0HWX9LlSqDSKPLhinLWYDjrmbIgxfuMwqy9cTqJcY9iXUiazWa5Cxpy3DOIH2hZkSircQc/HcnKcvEFFimArLZm2J3zHa3SaWysCSGwZbhSJLWYKIMUsJAgX36e/spn89F7ouWIZEvmtyDdee4b5aYmQj/6eRi5kqjQWvXCriCDRyDl4ZlkwRk8/tDN2zObOB6zUFIhIEpcDknr+HsxGGdynViABxtAtaTME/CrJiuL2pfRdgs7IpxqxfswmDjZ0Z/i6Qhfq46YvA9MBonaPny5ew/kXExMk82awxNTk6xZh18obW/S3mcvRJ9s1rmQ4LhIYxB0hdl7IuDkcJNZ+AH/X2scwbfC+e/cO7Ek+ADKniO32fni3zoM8ShZaalHE0kfV3JjC3zMQAXbOQFZDNlOPZ0x2kFgvCOuDjRB+tDyf0i7x5qMrn3Q/KAGUzom6zrF10faPtpdlK9H/bRg5AeZhs3x2qJz0RVJnk8ULYMymw5V4cQEvsxQrknJhhs7WGWaeg0/H9X6N/sx/lQwshtYM7lA6+EQxS7z4ptPVqzbi0fZjAAbvw97pBJ537FAGbm5hl0Au4QtHckMUl4kKf1qXkNHg9UJy+Xac6K3jQvWEL7kwZkG+gRsLXdpUCQskwxHoj+l73Wi/aVcL0mY9cUCEWFAjPZkPqDh9KYsoM50WAkxXKZASg+hMM8aSV8wRqME6uwH1tgkGHUIutmby8SiIUJVoI1rVO2ZiVGvWdLJUkghvDoQL9RxqnwCufF4CDX9E34D8I+xT4AAZszCbMr6vrWlzBcvLsw2cSn7TW7lquhtCo7BhkKAJgYu7I+VlRSJs+TAQs8HO9kpJFrCppsWV9CcU3ki2aa1vEx/H5oX6wPJBJgmVmz1smbrMelJq0AACAASURBVFT5uUmTKINsWByQb4WLxrieIqYmAwcqAsBrfArorh0umoDxa7YtpVBOYyLKCMhmBTckOb2cxGWoVK6EIBuaPkM05fmcXfTs1VfTA1iI+hkaKc7TmUetoL0H+lOQrd1Ikn6eWiC1QGqBFhZYCsh20Mt3adJk08k0OKkyk+66sXHq6ReQTReG9uGLmz1T70e4KDZxgwyyyUTddBLrvB+HFGU8enLNGsNg4q1NCytY544NHE4JS4LDRTvZpJqzr6iWqQGbTKk241xSo8sWQxclCHdgJlu3CQ9LyBweyaYGBni5ytopo6OjzYCe88ZqU15seBneZHTjJBaiv2axrs+Xn67NsNzJ8InoVACymYVlkPFMz0KjQIYexGm4KIcJdmxbsGVKAVvG3tYkZdvUhRSszOGizGSThal7v6snwktP1bRtNIQloe0IdJMfIoeZTQAI+REmm2zCmrOsN53kcr0yDOj4EO7tlhCU4EQ7MZO81KdYrTCTbfkypKBXjV0BG/RybaWAJMLnhCUhZYb9Uu4XPwiDQfU+DhedK3JIGjNlmrLXxYBsZr0JBtPg4CAVMgZ0T3g/24VRLjby6GdgMHXqP3gGVssAkWThbo5lm8oM66uZ1zCWKJMN4aLNW2qpodueAnzWacow2dh6Jtwo2i2bAT88C4fVYOByEhWLeeIOYna5+H8cyOaOGfoM+12wvcQY3dcLRqNEoUQiX+x9gnmA+gFCuXUDF22TuDHXbGxMr1gHsBV9E4ruMf0kbtBGXTFGY+6Cdhh3RzN+yffV7yUbZRimjFAkAdmgm5mItcYUyuOBYRtjAyfjSNRf4sYD9F9msk2bsGFnI+yb8aTum/nA4oMya8owmLhNHI3rOF+Q+cQj6EmCwTQyhNBEA7Kxo4bjFweWGuCNs02bPRyHDTO4ojL1Li8n9HkNRmdAZ75EtUo1SLoBf2/vu5KNeWydJCGALiQuHGrY9owbZ/E96ZsNllkI/LkhWbr5fuc52lfBllGWKbOXXH837aDvpz/xRLQlQrkRraVjpRsR5rLtOUS1UmMfQsi66z9uW4L1KuH8oq9uRwJEfd2+Mzre496iAdkQCRCwreI6lfU3LhMh/WvX0sBgP2s0Bn0zZhzQW3U8AMNZ/SAIQ0wAc+x7AbaqH+AgpN34Hlk/zUgkgOqcxUU7NPcXnyrVmvjB6BD5DnDuBmcH4aKmTURuoxDMm+6hUlheOObhmTgsnJk2kQBm3rTnXJuAZNsHfSxYP+UUME06MDK8PAarPZrHQUipZNbR8tRY+0YiSXzG/3j9xAxwAT7DeSPqb9G6SiQlXg/SDu3GLu2XsI+QvCb4QEzCacOQ8SSfsEG2+MSb0daPzpsyRoOhytlF+cM2IJssaEOQDROnWzl7UOD/q4yul+ECQU/tBGQLUVppbCwOcBKGLEWtEh+4HRPAHsSUMSngqvkNDhd9hIjONdlFMdGNlop0xoojU5CtzUCZfpxaILVAaoF2FlgMyDaby1NXtUwKsjGjGGGDRpONmViGAaWJD7CBw8mmAjoSYBJeLsjGbLoGsqtVrMVBa5DNXpQjE7UNrtggEjNjjM5QJFEDNhkGZAtO4JzTMGza+BQUWb443EM2cZhzsfkfR+px1nmRRWKUxS2bHAXZ+O0NCJkEsoWbC7GX/K4bpQzbxgbZwnlevx9uMvl0Pjgd9Xlx2dMlYYLCEpR7wtNGt43ag2xaX/Ur2z4oAZp1AC8XArLBRhA2Fk22viaQjJdEdriN+V22llGQLQDLrM2uDbIF9Y9s5AVk47ZsscnQTZEdLqqRALoAD+zhZLvTnoCTWBxScriogmwBGBQFDWz/kY28gGwB4GXABhtcawZcfAFboclmtGXk+2HbR0FIDeaSsOEiEh9A2F/9x5It0Wc0349w0bWxIJsLBLr17RxkiwIDEJ/GBsUF2aKbd7e/okcoyCYRIS1BNgbRpG/inZFxM9zIh8nFomNCuEmywaDJSWFJdAqyqf/gRF5DkZTJ1gxQyLftA4soyAYAXHwgAKkChpBs/nnokhFJmGzYwLGwv9rdHq/Ccd4eDzCaM8i2bJAB8LgNVBxIg3LBllGQzWazur4rbaGbXJ+qNWEwdQayhZtIBdkA0IJRpHVtGt8jc5qMF52CbAoOql3xqBBkC7ND6jygRUX6l5lPAK7MzM8Zrc5wQw1QL5x/Qn+vGW0rHqMZZOszY3R0LAhBy7B/6QEKwkVrFRPCawA2e2wO56/QSByEj9BNk+nTBtksU7Ivynua/mLeMw5kSxqnbb9VkA0alszSjgHZouWH/u6CbChPxemj9g2fICAbDkJmW4JsLtiiINv4mMhtFMAyjQDKgRdIb4yAygZkK84Fupna7/UuXf9oH9H+BnVdgGw43IzM1Z2AbLambex4ED34CdZPCrINI1kV85siTRCdG8K+CRshyUczyGbPl83rIdzHINukMBpViytsg3Asl4rIM7RNALLhIETnTQWt4w7t9JAqArJBqxNs0AjwLmWE65lwfZkEstljZGS8DACzZpDNHr+U6WX3LT0ErjeMpm0TyBYPvOu8oIk3FwqyMcMZ62jM1QjpXwDIBvtMT81RRyCbE4kJRiNAtq2GcUgp42VidlH1SgXZsCyWxUHosPbGyl3UoL0xACFcdKvRUQkDsOPLrU4WhD044aJJIJs9OdibKjtcFOglYqbrGY9myKfHiegjq6+mh1mnzafR+Xk6/eiUyeZOAOnvqQVSC6QWWKgF1ifIptlFFWSTushChVkSfX28SOSQoKTdiaPJFgXZWoc/2SebnOERWhKDQzzpBhsxFf2NYc7o5kZYEsKWATMeYQS4EJqiIRDBgl01aRpGiwuLA4jo8sZOGUzWiZ81f0Y2UzPCZOvnjFOGFeQ0Jr8fr2JUHN5nBtPk5AQz2TSkMTx1F6acnura5WHLjwxOCH1iDSazsGBmhWFpRedr2WRouOicxWTTe13fC+qrC1MNSRvoYyYAgwDWhiFK8pB31BBLnI6L0PlA8Pd2YSES8hDq/Wi4qLtJ4XKb5C/0JFY0RRJPYp1NB9YyLshm20VBGofQIot3a5GYmJ3d0mqxw44BrgiTzWiuKGDq+JvtGxreA9CBxdXziD5IZt3Z/VlCkUpUAsjGLIn2oYm2/61Zu45Bmbzq/Wh/TNjEgUUgDCZhskErKL79HfaUYddVmMk2zoe4drio639RdpeMX/ZGvjncTpmbUe9HP+GFOx9WD4fhVi0GaNsnbJBNbmm9qVH/AbMVbEjo2dg+GwdWaf/GWIZNtoSLQlRbMttGmGzK7GnyP7OBKxc5FMllc7j2VBAy7JtgsoHRCJZpMzPCBtBs/+GQfjDZOKRfLdfsu9KxwrAgO0wQY7TtQ9qf4kKoMF5CziYHkI1F9s2BhKOdFDRvEMIXsiQkPMypY9N8oE+QMMGJ8Unq7unijIJSV3mX2LA0BT9NmCAz2TghTug/of1N/U1xCpTh+dDFApMNWafdcmwWi4Sbq2191mSrVmo00I82Me/p+EvzeB8F2bRvJrOY9KBI7MPRWpyURLJDxo4JKiVgMW2xxw2JJMI2tse35m5qABbWHRcmW293d5BNPS4Mzu7PGA8QNgxhdgZ0nAkg8rsjfYD3tEE2ezxw5xO7f+G+UrFMswZkwxyXUSa2zg8x4xGqVvMEZFs2iAQY8L2ov4d9RR8QhkfPzc5L4ihOfBAdj3X9ouOVtjMnXGzUWVYEchuSMMi+1/RVa90WmtCAbH6WRIvL8nfr/XR9qH9iTdtqlddBGKPDAzH7ppD5aZfHbTI5Rd3MNpZ5k/tlrNKZbWRhsmGMlsRRCWOW0y4C7AnTD3bVpCS2Pd2mDNvIo1nDNkZ72uNHBBeK8QUIiMhh9aDRzWxd3wCktSIBwnDReOYb+4KOQwZkC3UzTUi/rs9i6qj3twLZXJzLfgzKbgmyxZUZxEabAQhUWnEAZwHS1JDyhyoEnI1wL6bbyH06qJrEB/YLYoAWJlueEK/ejiIo9Ess6jM0zwPQNDs74p1rPtGcJ0y2c2JAtn0G+mmrVJMtweXSP6cWSC2QWqC9BRYDsml2UZfJlgWAFZz2adlGU2SNWbh3CLKJHhg2cKIlweGiOHGuq9ZJ9N3cBRBCD7BI5E11Nhto6NibNneild/tUCQAXpyPiybGxunzn/9POvvscwP9LJfREbdItBeRsrhxF21iH9XiAsgWhvuFNdT3s7OR1T2PSkxznzSsc9HdiQPZbPvInB2CbAUj3KsLNl4ocYYJw96ymGEKss3Oq96P2dhYYu5aawXZWMMJtWqI7hMnPjCbRm0PWzdJ20F+yjZirjgXgGx2u7UC2ngj3yDOjqU6eea1HOAxGWRD+SKq3bwpDdozsvD3qVKrRiIBIvU1vySBbBNTs6xpiw2cvX5y29/e5PBmyoBs4QYuWl9dp0V83qSuB8gGwWgNSWs9aoSABUA2aKQNM5Ot/WYhCWSTVjZr045AtjozGsX+dm1j1rcGnEPmXwXZoNmi98WzQqKLfqxLEcUmG3lXNiVeRsUG2UZGILJvMpY5hwhJoGszyIb3jN+khAAJRLWFyTY6DKHzsP8mbTLsTRFEtQcZZNPMdTZbxPTGFiAbM9msTXUs688CvAQAF5AtH7RJyHJxgYf2IFvMHscqD/0E4IpqcdkgWxxoYI9DCrLlM1kGvRYEslWqNDE9aTSYbL2tcD6IG/8UZCv0dFG3A7Kp14fjpzVXWFpc0jfVd5rLs/1P940hyBaCK0F5QTEGVLFANoir1ytRcCUWBHBAJDtcNATAm8cvHsMsoEz0EkXwHmM0+7sOI+bFIqBeAsjG64rAb5PC75TFlOHsvXFjtDtuJoJsy4ZNCK/OcJYsQGBoFYeX9UE7kE3HdxdkE002YbKtF5CNCwrngPCdQ5ANGbKhPSkgm+V71r3aluFaJQqy5TKufpx9aCml2msagJeQWegUZBNfj4Js8ANl9jXPt1EQFuPB+NQkg2xdSPLY5D/xWAvPC+UoyGb7TSumtGob9/f3sT5akEggYcK2D+ECuY3+gYieZCuQTXQziTOBL8OBmEkYZNcxiXluy21gvZeUeFOrvhSQLbwX62iJBJCs3OGaZFEg20RVNNmSLhasnpnhj8N05+0FnNEwegKHxYGeabUqi5kLJj0rBiAF2diNY2uppwKhJg0Lz81IvLqcchHN+KLJds5Vq+lh0GChyTY3x0y2FGRr1SLpZ6kFUgukFmhvgaWAbAfvuguduPvu9GyqU77eICQ/iLCezUKIT+DGJoTJlgv1v3hRbOYHl2KvGyqAbBBYlxO4mPDLmFfEvSLcq1klQ5HYlgdNLNIvMgt2uGimTnTf/91Fh7/1LfSVr36ddttjd85+reErOsWJloSEi+bwqBgNJjucQxaKCrJJuIMw2ULQR1aTIRtNN8UcsgppB97ATdFy0Nx5I98K7JBNs2zKJVwUjKlQ76d5E2+3j94HcAVsP8zVyEYpDAIrYyKvwkKQDgsuZsvgEA4nsQgXzQlzxV1UajirDbrAf+aMqPagyWCo8ha2ppH6Uwh+iqYIQDYwOjIZyRaWxOqxF3wcCTA9y1khBVypO+35/9l7E3DbiuJsuPZ45vEOKDiCCooyCooiJA44RAVBRDAqms8QEjVqUMEJzP8rcUp+NX7OyQVHxGiMIGpUIs44RyMyKqNw7z3ztOf9P29VV3etXmvtc+69Rgb3fh7lnnP2WqtXdXd19dtvvZW9GdMUlNmFZOGoMEzTwbcyQnhTnQLZ4u+HdCm5p6si5zTZBGSzbbXtDOnCqp8mej9zNDYyIuCKGz9+k+Eabn9WUKdebzpNNmEwSXq0ptho/2u6shtbLs0rZrKl08flwapNpON2iTXZBGTLH+tJBgTaK5uFOR4HSEWCrePrZSOg6TlhIykgW9GPg7yNUDx+bHVRBtlYfN7q8yT1bfymCLpPmi7qdPL8+EkxJ+Uvem0aZMtm6Ph57fwPwIuds/MRyGada9yfvgYbp4vWGjVJF+XxI3ZMpm4m5wv7TwbZ5lx1UafB5N6PDzecH8xKhwxMNmEwyVQI60NKfsD5WqSLotAH5gkEwNfrS/HR4i+Rjo2N5vCgS+U261fCUsookxEc6f1YdrP8Pf7YDacy2QZxOGXSkfUavx6oCdz8Wm0AXFmjTdwnYT3J933iG9gf7JxlLS5lMMWb6qy1mg9fHJONwRVqSQp5BtPPXq8MpoQWV9ReXk38QUaoPZoG2dLxQV66ccxkWy9d1PcJdDMXF/mQiNMEjb/MHkvBrpwuuigMpoROngHP4/ZqfBBANvjowHTP60+9DuBKvS5z0zLdw/iReR2ni7a7RV43AdJyEQK/nlv5ieTI1XmilX9Z0zZiq2fFeyF+ArlHCsWUEfL4Yh1hnsj7mjhF04adpi0Op9QXyPrh4rRMv+kKLqLy7xakCeaPn/T6J9XZtfCB9XupCR0BgsJkgyYbCkcl/UGwj/gFr83n9Pngo2FXD7JlaBSn52eR4yccyEpRkqR0QVZ6q+rytZ3cBsaBVuXu5TO1/a0iGOCrXIxkdGzEg5dZtlEfK+uYpIsGJlt0aJzBOO0FsunzerUZ12cy2bbXanxvddFacjWQ1wu0srbKlRmQCqDVU+KTj5gujS7HSyLvXKuH2Qoy+H761AeGkMkXBl6yGo5eE64Piz9XSet0vCgkvotFeLkg6aIA2a7FJOmDbHljtP/7vgX6FuhbYJctsLsgW7VVp2ccegidziAb0UCnzSAbPjFlXk7ghME0xCK62axqjq0j6jiCRGzisMjzRj4hvJr9ulkgW9AgDWBQ9uamxGmh3a5UF0WgV+l06Jtf/TL97V+/lO53v/vRv1/6RSoODbF8AYJTBR2a7a6rXDctQaLZ/FkGGr8/69ZpxU6AK4seZEukmXYdQJiZ3op0UUkThMwCHsgn+euIyGswnNDiMpvjXoGQMNnqUrmO0x2SKZ9x0K92Z92VQol27EimoNjgR4FVeb4bSy6IXq6hqmSLJiF4rxWmUkL7oeX6jmDlgz1nQbb1JglfSyVJRcoE2fIANonIoPOCFBQ9pEwCu1kn3Ab45OrsSEWymrZJ0Ijb7zevGwXZkswTBdkwhjEOWC/RVa5zR6Z+LtsgWOcns+cMyKab1ACyaR9appdoHuLaO2YkXRTVRXuBADHIxhUM220eB1kgbZyuKOBckdqdLlf+3TwJsFUqTno2mxtvskFwm0jXTk5B2U2QDelhiIeRys1VNw1IEoOYssFQtkyR5haWaEhFtS3obgD35OZERvVGQTY/B8x7MpNN9RJjoN/PyTD25R1KIqq9hyDbAKoQuPlsGbU2dV3HPfoEIBs2gBMuTVB9XvA/aXAR7UXhg5n5WU6n3R2QDZtbFAjRsZenemCBfhXVzkwXzXFG6r+yQLYANAQNLj+eeoJsaU3HsKnPBtmsZinPjowiHNrWPxTIpuOex8HSGrtCHBLkgSTsicxCg/buHsgmCYUWZIuZT1gPs56HdTMPZAs+LoCSdvzgPXFAMD4CuY0kyJa/Voufra3hkLLGTKSs+ClPkw3Mc7BMBWQD1QYCHOn2ZR3C6SGlgGxgpDmj9ADBeW5yBp2AbOlDygA6iX3DYZP4aJHbkKIkGSBkBsjGzNZGR3x0D5BN+9PGp8lDSid9kcM0tn5aNdkAQGkqdwB4I83dHiDbYBkajfkaxTGQrSDb1BjWzXWyGrVCKKLfbteDrVwRfp3q0ewfeA2VCtB/KJBN8aWYyabzY7dAtut37JSQQL2rvxtKI4sZgZiiYlWlHEoU878YCY8eW5ASxgDrmHkwvyDoN8Ss7XcNWobnhFLbLtir1aQUvLsmj3yLruCBwIMf2GqRCx/AkeD3WEBXB6u0fWCA3nbRZ+gGZtSWaHOfyZbnV/u/71ugb4G+BXbJAuuBbAgql4joFiL61yu+RZdecy0hXXSo3aCnHXKwB9kARAE+67Y7IpxvlheEAqhgiI08qovy6qRxl/svvi/sknCIg/WlBpCt3qTJiTHRzIjXu4y35UMarYo0OUkD5Qr5VTE3LSSkgzDIRh3WJ0IANNhp02c+8mG65OLP0uryCj35Gc+gM199FtVLZQba8D8qFvg0DIAFwCeUHg+fwGDJ6hxmMHlNtiHWb2IKFm86ban25NUMdLjS45BZYLu2Rccs6yBMrxameMEx2ZCK5LS4Esd2YZOaOJgrFhhkW11dYwYKl6A3n0TaXzEw55WdjpQ9TXeQoD+OEBTGCSXacS3AFQXZ5HHyXAtkhpYEFpKCbJouGsZPdjqHt5ED2dA8jNuYBZB8VhIECyDbJgq9l/08BRR4/KNPNBMAG3lf7SxcG2sqMYjE40DkNgAeyCeASHkOQfqkyKmtLKpdqXjQ1B6KsrWjcFFANqkuqpXrfGqY16PKerK0d7vTZAPIljl+VAPM/VGBbNVkE5AtbBYUoEoxxdyGIQbZ0mBcshCAjDCni7XoWKYubTgNDIc3CCCkaDAtLKDyr2hxyXhNplopwGhnETZwcwtIRRp0ej/Sn4nqrXwzmT8KcuBXtUYjM100DepZ0NWl9DuQTfUSw1vlzxWA0atG72fj6aKdBJONQTafHJ4eN3a+8ZrkqotK5Tpnn+h6uUbvK+l3CrKJj3YsXHOwo30bLzPCZFvmNEFb1G29NCTR4moxMCMgG+4cDqOCv5F/KQswE2RLbI6TfjP2fWCy8eHUuGgw5T0zHstoL6fwjguTLZU+Z7omBh2QLtpqtWmCK/+KrIOVR4h7VfuH00VnZ5nUUS7CH2RXR+brTbp1Jshmqj/b79uDpwCyQWYBWlxGEikvXV0LBuWCbNIfOs+5wjnmp2FCSkr/Cm2GTp6t+JrF6DfgN0YL1k0B2fIKHyStq74rC2TLnGeRjIXPBJiY4sq/uRkA0XXKLkRcKeMgitniA0DjD7WqpAfZzCvlgSTKfNfCUSMoSgKdXDfHYnDVzm8F2ZD2uXWzCN6H8R78RppdKIwrrJtSlTuAbIGJn+fDRJPNgmx2LYrnY7K9OKyW+MmCbNzuhJZuzOQOTLZ1QbZIDiBZXTSAbOn1xDqG3QfZQnVRsI3DQUh4XvbhCccyqmmbkS6a7XvCoX4mk20ex+a6I7H/9S61IIKtVKLRkSGXJGLTNxGIux1NtHMBzX1mQTQE4PJ6ZakH5pyUig1lbRG4y7UBiNNXVYqqIOMYsKhUtbK8xo4WH2iyLRYLnC563oUX9kG29Jzt/6Zvgb4F+hbYIwvsCcj2hIceQKcf8WiaatRooN1ikA3gEFKrsKWxWwmwqpFeUXGHLypoj5NOjp0jijWuFmHaLp8AjwyDPSC8FAvEZTGzFUSC/AD0SHHCqUkmugnEmsPBpoJ8qHBQLFCxUOGqbGA5gLGAoHmw1aIPvOXN9Juf/Tcd+OD96bP/8R/0/os/Q/s89GEMtIEaj20BDobwTJzgQu9H0p0iEMr/CEQRIai8JzYoaCfYRC7hzvVrcvWNQUiwwHFyjIIACRDSgHxptjrWZOL4ABtG1qwzazX6Tz6SlmGv7xQLUlWyVheh807EDNTCEm4bwZuJooTo6Je5OUkbRtqVBMJRdOHGAxd65RTUEn9LNnAtmhoVrSkBHWwAnwTlRMKCqMOn4ziRn6JSCUeM9pMGD8S+eHiBD/0wXAVkk896mQC4rtFu0dz8Im3aPEVlhxzHoZq2IoCERR4/yCDAISXGXu/xE/qHGQsuXRQpvOEds99P5psAbBh7rMnGfYJNtRx59voo4OY12SbCpjFdGCDcSa6TXkcqtzLZ7LNioWz9m7YXYu7pwgeqB2Snm+3pAknhg1naNDlBQZNNx58BMd0DFeTAZhMACbMkRkY8SBKzdWN7AXiH3xKQTQqIybvlHzvbQwaIaiMVSbSNta/zekVAMtwdGzj4AxkH6wOtMhb4m1L4gFOR8oB9B+opuOfAeoA50BmCWH7yPa19I1CID0JQ+ReabJNUxUYebFrD1ItBHH57N/gW18A27jKDKczN5OYyaS1pixY+8ClpGzq0EfsAxAbIhnUsDbrrTkj+K+ND1gWkaS0sLtNmVBNUcEXTYiMwIPgXmSfz8wtuIy+p3N5vGBA6+QoyFqDFhX6ZGkfFV/1GPliq7W0XpCr3+LimpPUee/49/UFIh8aQHubBFQsTZD1ftbgEZKsUwZpyQGRGemwSZEtrsiUO73KYzuiXetsWJVH9rzA/01pVYldeFxLposEP8/rgNWmT4C4KCWh10enpSe9nLYvX+zoHTvLBi5vXANkkEyAJstm+TwLE0l5JFw1yG3YtTwBXPUC2UDgqQ4oicZ1j+q2I3AbHQShelGhkNAY8awpMNqQJSlVJHFJmrQVZzHe8p9W0TTDdE6maAVTRNazeFCabgmwh/dfEh0ZDUP0+/LvKbeCQUtNFFWSTsZD86JqCg5CVlVUe78FfanyhhzAheg5rkYCt6qMTcgcJcDgfZAN4nreeZLU3WV10YyCb+j1msmlGyDqarfaQQMaBHFaD0WjX2jAvw3oi9rEgGzRtbSZAet20ICH+rSDblk2ozi5zurCA3YcPUpPBgi6ay8urIgqJihtGryWc8MTXSRAEkG1uQQZ7xVfgSTtIGxRIs4q06AofDA4iXbT3Ih+uL3LhAwQHWyZRXVTSRZeKLl1024V0rQsGNq/V6JzTTqWjxkfu5oUPnD395OgZ1/o/MtvQVbTjmMMxCZj9oCxFl460sTv+Yb/VEwHPbEoaud5Iiy2wy8wOd1HeichG7sn23sP77On1G21n/3t9C2zEAgqy+UXOsZy7DiRjbU/HZNv2rW/TJVdfw0y2gXaDnvqIh9OLjjySJusNZnsBZOuAKgD/U5KqYSojAEAHm5Nq0YE2DgTSAExlfpnB5fwXgwfNjgHZQgjj9xsRiKUhL8ADBMPMRoOgbcR8ioWmRXWkS91OkUESgEfQjwPINtJs0FvOPJNG6nU66vABIQAAIABJREFU4qEPpe//9Md0U71J/3zxRbRWHmSgDfR4C7JpoFeMKUFxp3QLvN6t1Wu8kQfQgVTV5CeEGf5+OIhCH3ULtLyyyAE43gEgiTDVA8gZVGzkrhoqK/AJUI3HgbtWiesyNopM+WfQijfGYKAQ6+9AhoLTRbn6uLSZQ5+uMNi6AC1NehGDbAsLvKnudNuy0fAUqaRnxP30+bhlu0MMsiFdRt+Cn+cvk/eFfTg1lVn5wPfKNDMPTbYp/44xid/aWtuPQz5sivBugdkTxp8+K7GFdD/gW0vLCxwMM0uCC3Z0uV3WHvz+rjGSTov0ngaVqiVCJVRmdHj7hHdldoC7jjkfSHuhNvfJ2DDGQcbHbRT0+bIm4ps4jF2jYQDKZdls2uyIPNYW+hb90Wy2acgJP2ub8vyOSJrI2FhYWWbQCvFlFpgY34MBU+oyUwbXoxKq7fv4+5jx9oNoGQxVTgEvgH9laLMGrPXTFfOZY6sCobIt5ib8AW+KWCg9WzZFnwkmLeYKQEGpiIvoWOcKes21z/gv9pZuvqCtGHcA2tBWnc0p9+HjP2kvUmlXazVO++Sk5x4gkvp+tIUPtReWeU4j8yUxt3TGIR2d5xfsF7SZwDRuNGtcjdn3pd0cRMbC9VwMBQym+SWpMgtfAR/dISo6Bmxif2HmAcY7fBfWFzxTozK2r3tfWDg+4MAYgiyNFD5AxddCMkunx4KJvmEAvFxm0CsFukfjSdcTXMdg65Iw2fy6kKEtZCFY9GWxWKKZ2XkaHhk0hy/SyDRon4yTRfBe2Max/7f+E8WF+FClgxVffAmEzgGYykFI1kz0nl7a4a7jPmkBXBGQjT+5619ob2AbT7H+l4xLFwdETGd7yIFbQ9sKhzgo3KK+m+3T46AA10m6KMbBJj5Iid9T5ZXsXxRkA/MpCYDjiQ4UiZmqolbO1ToTAHiPw4zE1HF+SEE2aPNlhDyZIxdPrjWaHFtMMgDumJu8XmsBqexDPCSHWsF7fUCvZwsgWGC9Vta0HR4xTO4wbtW5yB5N1iAcssJ3AVQWRqNdeQy4zDGDZA7oHi8BsqHIYyJ+CteqXe2wBMgGrGPr5s08NwEKsa6wNDJhV9svuCuuGx4c5uIHRcdaRDxm51d86KRyG8gEUJCNrYZBiDgrYmomqzHjIEQ12QwIKB7B+cEsnKbImQDwQwDZkn3pvm8ZhmbOKcg2NS0yCxsuDMFzUyr/4iCkZ+EodhPWHwjIJiSv6AiBxy58VfhoTQD4rsUFWTcFZLOgt44/BTGTUwYp/dDcRJwocQyDbA1+Tja9WRHlVV6gR1ByOqKnxpt9/RmDAMETqJDykslBkxt0uT/MLSzTwEA1ddqTep4p2c7BJVdFWmFBUnyahUIofJCoLtoH2bjfNciOQLZMb3sX+uWug0x7BrKFzYibZHtoi11vf/KBe3r9Hja/f3nfAsnAgQNaE5LuAsgGTbYXHnaY02Tr8KllyQUZDFi5k188EHpIAB3i9LBe3YHrV+p1Zklg04jlMWbe2YDBBkEcJO7cyQwmsCQkZJIFWkChtk9PtW2QIHGNQbaJ0REqdTo03GzSXz3pODp8n3vTw/fem2rdDl34la/S8WecQSf81ZkMOoLNBpYEWFOcFsTAXu+PtoXZMstLzCiDqLZKiuderTZGkaJmmxaXZK3mcBUEL2aBxbvrpB/FMyVIlMIH2pZegAfuAKBEGEyygWPegWVYOPva3F9sqiXc6bI2HzZwypZhUCd6UW1p6OsCra7VOS4ZG3VV5PiWholvOl+fh1+B9YRNNbcVjD0wLddhaqHtAB0AdOCDDRzMmboOejOu7WiOpqbgJBYAr2xwHdfD9Vm6X+QGCrItL61SpVriGIrXeWyCo67EbPUbDLfBrXea3CcTo+NBAyexTQjBN54lmoC4ccmDK2XQN91HnxnHez6Ux9hrNKjRaHF8qWM2b37ithg7GJ94/tzSIoNsXL0+Y5PrG6J2Aw5AXarXGwyuiC6WAwTtzs+AMfxMNw+gMbS0vEyjCPjN93W828273abgcpZdKRQ8yGbvmwci6FwB+0m0iVwn4uAhC+V14LC+N4A9bBYAuvM4cIcP+mwGqQCTRiAzQCSAbKrD3Atks4cgVq7FFmzR+8OOWQLZnN7TblOzVeeYH0Vi8EHbfP9EmljyDZGmmV9cZn+AwwxhUSpAHoE0zjDaBmyK8EERC7Gng4ydzqWMbfERXheSD39KkprIGlUh08ZqWvN8dDE2fBMALxw2gMHLbE8GBN3HjbdUn7oBBT8L2+GQyY6DgjOs1zD0A54bLRYCE2mlxqCeZNPKO2bNMS0MwIV1XPvBZBONKscAdxtUvhNX7wZYKmsjHqa2BSCIPmEQMmMdEXtKG+Gf1PehqnK72aHBwWoSbMX3UouhQIoAo9EOADMATIMLSsf98TTHN8AKwgcMcFYG125PY9h+quI69CkAcAFpxbY6HuTnAJrx+zpHiPbCrnwgxqxz9ElQsbR+RMB4oMYlVjRD+nh9bU3GO9Zp89zIbYlt9QCGBLDAOMDhiwWT/bAxh5Z6L4w9+C74aTlsRH/ZxSRfxgKMRlQtH0UMhIOQYpIFHg7kzApRBHAO9twa+2h+JhhMxt9Z+/hBzv6hy6A7mL+ybkbwlMMLSi4d2PYJemppZYX7RFK5wyGU2D+00eL9OPYAoQhMNjCY8NF0X7GrAIDOcN7U4tuFZTo8OEIDA5BZ4FkgM80/ztpX2NZtMN3BZFtTkE37JBuk1YfyX4soSqKFo2x2Bo8WM47tCibtQUyLuGScD2PDB/bJaq8AVwXqtEXLNCm34SRhPEjqZpA5t+I+MVqm+YSrdJSMdu5wcbSQvOR98mIL3muA+UglHj+I80ZBLGP/FIOO4Xl+L5Ant7HoQDY1l928K10P6Q4Mso26EvSGPqu5/9J6yR/nf3qQLaSLysB0g8B0kH22dpSCbBjsWUKLGZeze5Pqoig9Pu1TSxaLJS588CZXXRQUzc1ra39k1UV1gCU5WJJKg985RLvX8XyW0X9Pv7u7gEZ72k4N1uNgak/v+3vqhv5t+hbYLQv4hcY7c9Hr3AiTDdVFbeED3SjxOqJLPhbJgojoKsgmmEv6xC1+AaxjHmSbAHjQltO+DF+nm3/dbiGoRdrL9MSkaIrgGnd6a985Tk/C+sdVkbodGh8Z5qIHg80GnXTgw+jP/+RY2g8npUR0zcICfeIb/0Uf/frXaHzf/ZjNVkf60zrpDpnrH1IPlkN1UaunlXeIJmu10NwRJEJkXwIZrAcZtjX2lq2a0+Jy1UUlIInTIUN6CLpM1vgib+I5FQnpDrz5z+pLbYf8V9j10idjE2BJVNxmIX8c6PPwDTxTNNlGXfCE/0hQm/dfXB+zJDQVoPdkkcBUT2JHRodY1iJtn6S9NAZCLIMNisptSH967ovODN8EfxJLKBwl6aI4iU1el9XiENT7Ahhg6PiNVI9MAtZNQ58I6ACGF1cw1M2dAXXskz3ztCibzXqtwUwkzZToZVfBQSWVfPuspgmi8IFjIWphEwsGmN25bIzdBo5Bd01FSm4qdG74MV0ocHoYmCtIo7QsiSQzw244ZKxrmmCxLKLaeWmf2vc+qC+WGACw6aLoTwUyBAxIpmKHzbEwPkXvRwqIKcPXvpu+n70OG3mAw9gUKYCdiN8jpo1lXOGAAD5amJsKWuUz9nRHgE01WBICloV0fp2dOlPljeXD4BNYUzucFhcq/xr9pmDPpEanzvbl1VWXLjqaYEL68elBE8d8cGl3YMvAX05jI2+AA944A3RyawvAArGvpPNjE4uDEPgtSRcV1ovKDmj/MINOO8Z5JgD9AAGk+qpNKLMglYKSSSYu2IUYB9UKWCRmKx1RiiwkhX8zoFOvM9Ahdpf7K8jgv28Mrf0p4Moo20cThxWo9O9pXlPAAwHd2+0uDQ9LqjtHER6cSr63997dArW6HQEhR0ZdmqAA6j0/hgGOtoHZyu/pLmu7NSnFJHfXAdDBPAHIxvGAZ2IHQE1+r4Cn3BjjVgFwFATIk69QppUH+QFadDq0soY+GXJz09Bho/5sQ9POrBnLqzIOAHXhfUN/JttnEBNhOLfBNm66Sqg4UsHhirDYeH7aiWYMjvgJzB5hY4d1jlm1sIse5DnWOsYKgHX0Mp6H6t9W2xEHcTy3ZBHgJ8GfeyzcAZmYmzJPtDHJcSBYs9xDmcb4FQBwPA+AoHx0vIfrrT/CnJYxBr3geS7wkHXgZw9RLAKCawGUjQ1Ddw7v5g4H8CUH7Nvn8aGIA/9wLdYxqVoe3tO/W3Qo4cGlYoGWFh0buyh+1oPKNiaO0Gj0C8Y7/BDY2OwH3Ly0EBeAelsNmA9WUCVUD4oAurv380NF54cDMv38c/GBzM2qqfwcgWoZhxTqDxSMzqNuWhBablPgg0aMAwWjUz4kHu/uZzwTjE+wL8U+BSr0BtmkOtaegmxbN232woUq4qiOLBYU1LFvQbb8EuvJV88D2ZaKJRbcfoMD2Tp/lNVFs0E2TzFdly/Re63a07/eXUCmPW1nHsim7jwJge6pVfvX9y3wh7HAnoBsf3bowfSiw6S66CCCKJxaus25BdnwJgCfINxbrSSrCcZvmUgvRFpirUm1ZsPR3EOJ9V7zWasJMsg2JQymUIJenujXrwzhXpz6FbiC4QhXTK0szNNTH/Iget2pp9FenRaV20TL1Qpd8tOf0NzUNL3zooupXinRGhVoZm5Rqm5y0GFAKj2kMukAEhZAcwxaXCtyAjcomwX5WwiiEAApSCE+R4CgVrNNSF+RwgfGPjnP4xs7HVQwvMB4AZPNr9VdSd/rcJlSm94ooAy2azgd55NYDoaDuLO2WX2i/qx9JUy2ecdkw0ZeKy7ykxJDgQ/12FaSGgLgk7W4IiZSDEJ6P+yC6E67wCexUl3U6T6Z9ISUUL5rBaqXcXXRAqqzD0rwjh1BJIzNgsOwfNGF7IUSgWWDwlFSXdRuEgKo4tMjOqHCLPpzYX6RBgZFk82CbClhf5NegeuQFoRg2BfAyNBvSvSPs69U/p0jCMgD3Iv2eqmfdX7imQhKAbKh8AGYn3x/B5CF9dDFL75/BWRjcXWnxeVmpFyvbCY/GiwzAIwFAVfAsODRYd6Tt0wZhQUYjPZpglNuI2ZhCe7B2BXJVMHpuGOZDg2JRqN80ifwMt+1oECZxwG01VD4QIW47UPE1un7oL0YPwKypfsks6Fu78njYAVpL2nQ3fqP+B6sxTU3y6ADdMcC88Cc/EcZmLw/6RZopbbG74q0WGU+5exlQjqnSy0D25i1uLTwgU9Zjw6VPagjwNbi6iq/wvjQSKTNqG/m+imaX5ImCH8AUW2AFYE1xv1tWDDWRrgbpHA4FWkQmUHZ6XZ8jygYlKIky1w10UPtEYbkr3H/UGbr3OwC65EiJU2AbD1O0jGrhxjaWnkCCh9gwzk1EdJFLatDHpMeexjB6BMAHTIO5BP7hXj84H5YNwGygQFu0zWtPbKYTACfhC0j4yDBBstLy3ZgGfvoUtFXlWTQaJ3Gcgpvu8WaWls2iV5i/I7aZikUGIo5AUwECAlQD2zjkOmVnpXaFPxXdcfBVJ7eBAA8BlsD/iTPDn4G7Z2Zm2Hgc6AC0D3dXh13CqJyCjjSRXEg1qgHgHcD9sG99JBSGeAW0LHsUP/WhgkJViLAWAB0mE/rMcc1SgKDiXUzORNAijVaS8Qj1oJe62cCJP02g+oAIZvCZMNanQmymW4NR3oCxKr+PEsXOBkBy1S3vgT/VrYswGhJ6ZeiJPyedrCgCCWq1sN2kdzG/Nwi4dDPH4QwkxSxUlL+IO4XjAEcUgqI5CSn8hYSA8Y3wcJdWuKxx9VFMQGcvII8MjBZOSpV0KogY29dkM37F2XWEzU7bWa2Yvyopi3PT3P4pk1X8FJ7Fz4P7OZqVQ5xdV4n/KvxD7qc45kAz/VQgq+L00W9i3WdghNKBdlGURUpJ4jQ6+ymSNNFJU/Z+awezINwLdH83BINDg0kylxn92UY9AFkk3RRmQAF1mS754JsvYI1a7Hk99Y538lJH06LMPaYX3v2p2j3+/sGt9ZjlPnJt2dvkbo69Vw5BOl/+ha4W1tgd0C2lYposoHJpiBbtdtlQMpqNuimDv/FRh7VphRki5nRWX4Cv1tdawhLYkLSOnD/rMU2VHUSMAiMAt7AuRL0YM75d3UbKb6PQ9sskxusAzC0JkaG+Z1mr/41vfzJT6bXPPsk2lxbo3KrTY1KibYXi/T+r3yNXvjGN9ATnnsqLRVKtGNhgaY2SVUkXqhzRod/XwcGWZDNXqMng5oOpBsjBdmajRZXpFRwJa/EemrdKJa4T0aHHMjmK7qtM5y7kjaFgAQBeDhIi9Ypn5arlcxtVUmkiwaQjZ/ohcDD87m/qMTx4wpv4No0PoYUlCwmZHqdxHUKsoV0hwzxZvPKGtRakM2nHmQUagj9427SLbK2zOyiE3Bmu4YEYE5Z9ht0OTlGqgPS27iCYQyy6W01YIy7xwlH1xtNjve2uMJRIYEpOQ79ODAg2+zMHI2OSdoLM0Uje8SPxJSBfZA23Fir08QkWKYCMOn4DONQtLvs+BOQTVJ4ofvEMaarbs9JKolgWrZaCgooyCZVJdN9yf3ntGmR4idpiagqKVpcm6YdyMbxrOUamHFnXhggG2/kXZXZ1DNT1QjzQbZEDA5mpBn3ntnr+hOFxwCyDSvwGcXfCTDIp5UhlbtBq6srrC1jGbHijPLTw7rFEm3fuZO1m8DW4pRaZrwkt8gW4tF0qtW1wGRjvUDPEUmOHA2ZtD+ROmULH8hmMzvC9f7S2ceDbMOSDml9goyfAIJ5YJg12cA2nqMtm0R7Jw3qSpvjDTKA/sVFVBetcIq9K6uSDZKaDSHSKhnQ8dVFcff0uA1vLVtD9l3QfZrTyr/KmkJJVPV1YdsfLC0JjAqyKUNHAWD9nmB1WQBv0YNsKrPQax3jtroMKKRfIr2MdQ+1eEHkPOyhiNi4xAyvHXNzDLLxMw07Ojne7M0itrGvAC3cTG1X7LvEtk53fG6OtbgUaI33yBa0F7YxJCZc5d+BAU6L1fGT+Ry3/qt9pPIvqotOp5i/+p7p99XKv6HwgT4rs70m8RV9rIUPJiagydaD6W59nktrxCGl+mg/xxIvag8mwrjlTIBOGAfSz+l5HeaYHLyoXiJ8F6eBe4A15wDEAcUMgLuDkFHMTadvlmC4G3kqZb9L5d+mr/y7KxryMAMYcDikBFNLXi+0MytGVdNxkce1uqvOrtcJWK6ZFRrfWcAZd4e/VLmNUEjH+gHl+urTZPywJlu7lUgXzSos4buXZWNKBJCND6uhz8+Fo8S3+vFqClfY9RSa+npICU221FoU+wVTTRcpvEjFFbDVYuY544C1PKRAltYEkIJByUwMeaSM07BGaHV2VP5d8nOTvxMz2bxJDciGEzjktI5w6fHeKTq/T5BtaBhCnTiR7xXQRiBbo81luXHirCDboit8cM9MF83elKSd9e6BbPEi8wfDg/6YQLb1oo+slbf/u74F7kIW2BOQ7WmHHEx/4ZhsSKtkVRTHaIk3DTOuKlIeyKb+Sv0UQAcshDHIhvtnpYsKO0uVv2Tlmdk560E2aODwySAqn3bMYu2q2fn2FmVTjUCfmWztJv3q69+g97/ib+nM446jTWurNNBuUwvsqmqVfjwzS5+98kr6xH99i4pb96LfLczT5OYtkM/oicFz4G1YExBwxgaOmStmfKwHsiE1kYMDp2WaB7LF6wHAg5l5gGyjDK7o5njdoblBkC2+jwaN23faqpLCZJO2ueDH6DJJiq8w2ZYdky0fZLPBqtv44XS9K3qAUk3Q6XvksFVsm/WQEulSSOsA4KDFhez38kC2uQUR7hW417yfav04UIk1lBwIxafj88tJJpt7WO5hlbMPg2yLi7SZ04YDkBdflwmyuXTRahUbec578a8Y68GxlR3IhtN4gGxgsinIZtNNNOjuBbINcqEPPE95CXEg7TZvbnMsIBsE753eT4Jt6Zifzqb6EsxYaIk235bpaRF6dyCb18SKAiSdn1Qo8/xCRVJsqDYEsjHLVNKmlMnGDDjPLg3BfsyMVD8255hsg47Jpkw4r6dntN1C7A52YSsFsgnhzNnXAytu3jkNM2yboJfoQTav7BXsb8Md9c9IQAPIxnqJ49InGD/qoy0Tw/eHA5FaHamWt1EAnK3WkfmytCpF3YaHkLoJxx9vcGWdKOghiivE0mAmGxhMANnAvMhiJCa9l4KCXFWyPMDgZxpky4vTAeg4UW34A6xffPv8Q3bpT/F7OAjB/m2I07zi/VRgLmuLAX7Dl9bqDWYYbnLac6G98bs5v2vAMqkuKtWGQ5/LRj7l7xgekfHOlX9bqC6KFDqZ0+vuO1z6+M4Z+GhlgAfB8qz1SO2DeZ1M6U8WbbFrngX38HthNM7TVi58AD0n6Y8sfy5GEKYyH4QsLBB8JY8Dk8KbeT1fK/pWYDAtL63we27YPlxdu0s4CIFdNX7SeCbLPvreuA7+oF6vOQ1CkQ/IAi4T4CcvAZD4mOG0as4EcJSfAALJk23/qn2Qhouv4+CGCfHOdhbkt+uSXqf6qVxdVHlIprKnfZ7FK/AI+Gi0c4RTagPI7ttr/Z/KY3Gl9Bavm/AHfH+1T5wJEBka40CriyITgAtlIK50Bx7pca+HL3JICZANtpXnaeJqeEh8qKBMLImfwiFlPK5jELtYLPPdAbLBR0+MqdyGrrfyzKz4QjNCsjIBfEtTmRkBdMfcBFtY0mLzn6eApI4DrJtgcqMqd6hz7eZnVPggjGWJ/+e58GaFRjQTwPSbBc1toQWODxotZqxrHM2+a7nR0EN4byQ80J/EOpp7tVii4WFxBhjk+UG7M7YpfLDXli2cBmAnZZbTtIs8qgWBVh/K2ua5Afm9trcWgWygry8Xi3QTEZ17wTa6lgOnIm25x2iyuUVWB6lSgH3VsKTd/ORJFDpgC/Y2cOwc3M/rLn4p5uOuPWeXGhVNBHttXjtzNx3rPXi3L0zeuFf66HpN6P+9b4G7igV2F2SrNGv0zMMOZZBtLyKqdqTwQQrkcUH07JxURYrTRbM2YRLtiPYHQLZ6S6sihfUrbP5V58ikNbnwHkw2TgtCmqDfNMaWd5tIrVhULLFWC9bLiaEBGui06Osf+zh9/X3vpec99jGE6taD7TYzj9aqZZofGKbPfP/7VNn/YfSmD3yAbllaofEtWwhBcB5AkWiBMjNM4QOuSOmZGPJtq+UUQBmcxPYG2XI3uU6La2h0xKWkpTdwboV2zXWnpV2XLrq6xgymkhdfD5tGsM/aBWGSYDxIe2UjdseOnXyCKwUw0ppv6QNv6R/LZOPhoeuTA0njXtWNWLvTFaFzVx0rpLfq5jIC+VzAq3IbSAfiQ8poPbRBsN3g4z0RzKKoRB7IlpWSpvebR+Eomy7qXizAXum4AM8EyIZxi/Roa5+85c6DSEXRZBtmTTbHKlvHOWkwLNp82CyEtGEGjTKyHmz7EfTfgU315BQNlOSZuZq/Jv0TwXAWyMbNzQJLDIALkI21uKZEi0vHnk/3dXJB4dUd87VY4U1YsQJNNrepdrF04rnRZjCwJJY4FYlT6VPpLsnUOHm2RDxz8/O8iQfIFo93ZdWkxjyn8KZBtnW6k/8MvWNmroyPu1SkGJRL3sUzf6nEaYkovMHVRZ2unmcMmHmjmxxJn5NKnymQLWYG5oBgi/DRhQIhSyfLH1iwxK5x9XaHN8ebp50mW0c0rpilhPUrir9178MpqgyyVXl/kwcgxfOUwVbewDkZgWizqePWg6hGOB02gsyCBdlYx88B9GG0mL5x60kA2eAPLIgt383zJ2jvjh07aHxyUjSuIuFwry2Z0PgU8Anpol1XXdSDSPEmPD7UwohBwSAGW6eo7NJF4+rf4Q2T6csLS0jpJxq3BXGMz0yBEM4+YPUAZNtr0+bk+HHX+rmq488d0imTbXCoyim8sIclsCTGXQaTbdWBbJrSGthE8f7KgLBFOTDkdFGtLhozW7XdHiyVmKG21qRGo87zWji+oSonj5+of3hseJBtljVtyxWRWcj/BPYU7LOyvMq6b6zn5kA2jefs+LHgCvyPgGyYm8I2tmtur/EqINuyA9mkqmQ4tInHu8Z7bQax6802V/7dvGnKVTuPQUjtl+T7e5BtcJiqA0hNlBbG9vTjzzDpkNIPhuHU+AR7e9ZQ1fUjpxCZaFgK83d8fIwzAZLssHBIaftJfa0F2WLWXVa/6sEg4qd04YNwRWDaBRBN4wMG2agYagIYUNYeqsqYc3EY8CcngcLsOb9m5oN0FnDFoRbSuD3IFq0n6XEk4JyCbJwR4pi0DLLxUHK9yAuYsRZOYpnJVizRCEC2FFKfffJiq4sKyBbo35lO3ThsNNaCbFYjJm+C9kE2PSl0k3QdkC1pRwSCodf19FDSbNzvM05o8/oxvnfy5z7IlnBe5rQ/k1nTY0nq/6lvgbuKBXYHZEM1TaSLQpNNQbYBbFBMuqh/P01/iphsGlSkT8Zt0QTQ3KU61tSEBIn25FiuzQfZmOY+OZUA2eJUtNAPQXNMq0pODQ0woPaxt/0D/fbLl9JJhx5KU/U6DTehWEJULxZopTpItxaK9N7Lvkxn/X/vpgcccSQNbd3KOjHxJ7M6n7MPAj0pPT7sKmAmg7o8kA2FD5jBpEy2KOWqF8gGZg9OGREk+nS/LlTElLWlb6BBNHTJXLroWo0ZTADRtB/8gQ+AVa/plgTZcBKL4BJgawyyxfaSvpIFLBdky5tILjhrd1D2PoBsIZ05C2QL+nK8aVxa4U23Bdns+NF0Y/6vpoA6TTbYFiexnDbMAG7yeXGzOX4rFGhuXuQ24kyA3iAbqsx2ON7bOj0tDMkNyoMgzQLzZHdBNlT7xNy0mn55RU30HaTwwRzrRYHJhhgzD2TjdGFOpZXNHzYM1SQUAAAgAElEQVRwEDW3TDa2pQVjIlYTAHEdB0gXTYBsvCNwbMJErCQgG+wDlgSoqUh7ScmnpNJFw0m+pCIJyMYMpkTBlvSmSIb6+iBbYH+GUSRtLVC91qLltZx00Zy5IqmJuwOyCU8TDKZGt8V6NiWww3gjL+8Rp+5hE5oFsoEMkAlc5YBsSOnHxr0XyMbgvtm0wv61VttpcUEfDYcZAgpngdG6p/KbxsVF1sQaZN3M5KYvERv6H6SPG9B98iCbrFl+qLnn+3XQ+Qm10dzsPG9StRpzKPQiD0kdQjv7rtXqtFqv0aaJbJCNp0zGeLAgG1fPNFqLsSalta0WDIIbHBtTTbaQ/qbPs/bWdFGAKziEA8gGLdMiQMTcACkJssFHw4RaTKAXs4ftZUA2BltVEinPX+L7PLekRQqyDQxWaHgAgE4SDNJ+VAkAC9IiXXRteZXfcz2QLQCp8r4AIZEmyEWcLMhv7JQcr/KH1doGQLbogEBHKHQzY5DNr3+J9EtthLQVelqwGRfP0MqQOlYzDmHQboBsAFsBuluQLQ+0DK8t/gRgq2jaStXprPlpQX79e63VoUVXpAi+K1HFme+zPsiGQzFe/zj9HD7RFZawoD1S9bmidylRMEgKSbhYLwKudX6r/8G3eoFs9oDSximcNgwmW1sOQmxaa940Q9zD6yYyAWYh7TDhpR3sNf6Zzofa8Y7CGeVCyYNs6UMMU/jH++Ais84xN/mQ0ju4tL+1mJfYiGhxYYXj2VjTNmvNZPsWJL6Aj8Y6j/hAx09uuqg6MxVsRR4tAveNBl2B5r7A+eoaVPh0G+f94gVMF/k8kC1rEdPOQmciSNR0Ufy+6Zhs0GR747/+K91QLFOLClxd9HXPO5UePTZKW8Gg4CL094RPPn3cvh0PJrsEuWBGB+NGGVZxf2SdrouvSi53iumlgCUVPFdsT8FCz7wL4YAGzeLC5Pe92p3Qx3DGCEFK/IuNjoVskFn2RNkVDOM7Z38vPvH5w4CTG33r/vf6Fkj4k5yTs41WF33x4VL4AJpsKBYAZpOuQRYkyUoXxVyLheMTbWMtiYahubtqiU5PKrHBSKSLFtlt+cIH2MD10BT1a6bTiFEtCQbZWk1629/8DQ399gZ68v7701StToPtFgePzWKRGuUqzZWr9N3bb6evXHUVvfvzn6epB+1H7WJFdHX0EEx9itewCEwRCRIFZGO9n5wgOrkOBC0JSXdA4QNbsjwCdaLnIj5gkI03cEhRRXuw+ZMUITA7JL1DnhpkmjXdYU3SHTroc6mI1+vD1xcLtGO7iGrHIFtW4McBUEdEhgGycbrD+JixTzpditvOAwtBYoFaDmSTwgeFTHZhyq/zwlRi8BIn6pzu4OyTZCcK6IgPmHsCtkGTTUS1LZNNn6HXaxAMcWp/OEZEYLJlgWy9bUtUb7RZkw0gGzYr2KhmfXSdVWaBgmyj43EKSu90NvRJrdaQ6qJGky2dLmqKjHCDMDcFZAOjEUw2Psh1hrEMVWm/TacVlgSEngHo2IPjZNVOfaZjXxYK1Gx1nSYb0mnJPU/HjzzDAnW8UUIMw1pci7yBy0oPS6V7OqMj60L0Ep22TE66aAoEd/MUTEhmsjFbRtoLLRxNL5bH6Om/AwqpyyBbrS6C90nQKo+Jopp3KIAxSxO+uqho7MXptFbfzGqy8QYObBmfDhmPvjCedNOoTDZs4DhtuNNiX+LncJQK7O/YRQVox2Rzmmw2/ZfjS1d4xmvKgRkMjSHPZJtyc8TGZ268GNvqeFV/AF+J6qLZ/sD1iqtwyOzdbpf9wdLiMrNpGdjzgE5sX/nZMpUtyGY1D7X/k4dU4o/YX9brXF10iqtDajqtFCYS23iPlOgotHnHjLCNNU3Q9UhG1oy0Fz4MtmVwpS2C98qeSy4L1r7usd0iseC9A9mYyWbsk/ZhSkoQwAt2LZYKxLqZbr3Kj9+Dv2bdp4UF2rxlk0/ZY2/j97dufXabcPwNf8KsACN2CCx3LhjkmE9Od8z2h8Y/Ot6RBgdQkLVM+TWSh4b6DPzX70OcJmkcPwnzUewpvi9iWjlwCIWjGs26zE1XmMUuDZn+xFVVZpCNwRWk9CfjAW6jZxlpnzjW+coK88FHR4fNeivtK7lDE22zH+/FArVaHcJ4n94UmGxxxkLSX4bxvuhANqSPh/gpGR/AJ2u6uQLrWBcWFmWt3ggpSPuIwVbET17TVg5lkrGQmc+afkoVLhgE9i/ioFI3xCTw8TyXIq1QBZDQ15w27FO5VQdV1km2lUolWMCu26WVWl00bUelGqpdP9JzTH4j1cdF25hTeJF9EPn3eP2y6wMqBheplIqftKgL2mr9g0w9Fz/NyboJVxX3ZzLWDP6AC4jNS/zkQbbUGmLnifMHSBuuQy9xmUE2fR6DbBbJs4ZS4WecbJZKRRrN0pKILKshmYpCKsrPg4BnlDvZM9dpcIigiTulUExURbJOpBfIpukOeSDbm7Zto+vQ4cUSg2xnn3oKHTU+9kcHsmEQYYlumY7HIOU9heuX3QaJsCvFiLb/JaIXv/jF9IMf/IDvfv7559Mzn/lM0T7SU1me2K53WUPH3UfX0G6XLr/8cvr+979PZ599Nl/3qEc9Sgb0pk30rW99iz7/+c/T61//er7ijDPOoJe//OX897//+7+nk08+mY444oiwEel2+W8elDN7CX+y5mYuFkH8L/3p0E033UQf/ehHaWBgiF73utc5p5I+GYRjuuKKK+gTn/gEHXfccfSc5zyHNzFf/epX6eMf/zjb5L73va95RIe2bdtGP/3pT+mkk06ixz3u2GwNqTzP1v993wJ/QAvsLpNN00UBsmm6KLhJAF14bnrWhgT9SHdAoGc12XiaGiaIhQUUzO8FsvGypH7G+j9U1oLA9cwML5oQ0U2BbLk0cq0q2aUpbHKbTXrF8c+gw4eH6ah77UUTjSYNtXDcI8y3RqlIK+UK7Rwcok9++9s0fcQRdM6730ONcolahXICaNPARYJTV40xYrLtCsgGf61VJZXJFqefBCZJ8kQWazVXfB0eZn0Z0VFCD4SgRezrNvKmOqRoigjIZk+qbX/EQ1g12XbuEE22XiAbry88hJIgmy98kBEkanDngzxeGLGpFqFzVEIdqKiodi+9vKAxhJNNsJ74kBKn3BkSCnHQ7oNE6D4ZuY04VTBrIwgbzXO6wwANObbMOtilD4Z94QOX7rDRQ1UE0bxZGJMUFNWIkf7L2BSbdCSAbI26FCVJa7KFYNYDzdyvGSAbT4w221rXdenHsElhUBApe8srDBSMcQXDPOAoFFIQkKXIhQ+gQSgaTDquo4A7wx9xiqrT+wHopelWCSaSi4/tmMeGDrYBg4kFnH0l3d6HbjpPVFQbWlx2k5EWbpan6nUA2bCBCzp5iVZlrCwCsmm6qIhqK7M1fyESVoZEn1aTTTT9tOhAfL2MpzTIBrBVU/qzn5nYPxiQDSzT4KeSIBn7EbepZ//PRUk0XTQG2bJA5dBegGyixSWVf/PkB2Tchs0/2gZNtsUFMBo3ifalP0TJBvWkP4WZMTuzwNpWg9WKL0QR5mZsqzTINj0Olqns37IZLMnxCHEgFbxPgmxZ/iC0H+8MBjgKH+RrsiX9CTerUOLDk53zYLJNUrWoOTi9D6t1Qw5wBXqJI0jh9YU9nP6V09hSKzHHUplszQCyMcMmAX7qFXF7hbk5vzDHQGu68EGWPwrj3WqySackQTYb/4S4ho8EaCfr5IX4yYLKWSCb+j0wmJqtBq+5LFjvNeTi8R7azv6Sx4GAbBWk9DO7UK5Pf+DTpUo2PgBX8AHIpt8PByIy3uDb5fvi8/EOqEzLIJvT5hOQP/QFvmNBHbQTIA6DK67ybwyy4eoAfLrK6YhlMB8KBTmcQlGSzaE6e7xWh/ETUkkVZJPCB7LHTElKsI6rMKW4ERxzomAQZBZqDLZq/JQEq9LzROLhYiKO5vnsD0LdPM7RSJPCB22adEy2AJzr22m2Quhd1mTrQjdTKv9CdqVXcZrESuMLH5RcRVMLCIYKzD592DNr0yCbHhKEYjb2SUnQXSu+QttY+iT+JMc5P79Y4EIxwBVQOMqDbKguqsFo8jb60AKnDwBkw0CwlTOyU2b0VEwqbixw6fHNnAIkk8Eh+37EJYWmVagTgbuWHk/mDMuF8aaIJxlrSaAq0iptmpySCYdOctVF33jBNrqeU1BKtGl1lUG2x0yM361BNi67y/aI6aiu/9w+1fq0Duvb4OQo+QGTz4JtkpzSOzzHxH/L//P/0m2/A1cwOC+7WcHvr7zySp5k+DzsEQ+n+9znPomHByeICdmlo446il7wghcIYEdEbzv/H+iDH/wgO4Nzzz2XXnj66fTwAw/kvoYz/dEPf0IXX3wxvfbsV/P3zzzzTHr1a15Db3zDGxjYwudlL3sZvfKVZ8lzu1166EMfSvXGmm+3NkjHtQb1r3nNa+ivzjzTt3fnjh0M+H3hC1+g733ve26jW6R//Kd/ohNOOIG/t7iwQNdffz1dddVVDAx+5zvf4U2I0p+/dNll9KMf/Yj+7lWv4u8/4+nH07vf/W7/vvXaKh1zzDGM/uOa9/7z/6WnPe1pfaAt9nX9n+8SFthdkE2ri1qQjTXZ3BoWC4squAJNkQQ7NkdbhKd6DpMty7PZTZgKtsJvQYNJNdmYzu9AQFTTs36P28sBeJFWWOelS9ODAzTQbNJpRz6STjnoIDpobJTGG00ahGK3azc2p7VSmRarFbqx1ab/e9mX6a0XXkj7H/04qpUQABaprfEPE6ySmijsqQs4HVcm26BjRKmmWXKY4H74MNOsWGJNNgQHrIvlSquvB8zoiTw28uPDIwyyZbMVIpDFBcUIEqHHBeAqaJxJO/36HjGYdWOdBNkMiGfST5JxjbwvNguNtgj3ZunD8OGSMgCcyRB8A2SbQ8XXqUkGW1X7KGwW8tNBkIIC4GcMZe/ZtumNn+iJSY/Ix6U7LEi6aJ7mjqYDIYjjcek2KGAscPzEIJv9ZG+KdNNYa4mA89bNm4SJ7duaHV/4O0ODaXaGN8YDqCoZVQUMGjOhLXrItry6Ss1miyaZXSgpcElmjVwTDnAdyMbpolK5bqBY8ba1RUl8fzpNR17bnSYb7jmmxbxcs4Kwf+xWJb5EVUn2BziRx0Y+V2Mo2IuBJCqwuDp8yDAYTG7+hpqb+eMHcTSqpG3duoWrFUs8nExPjDV1JXVTKtcB3EV1UfmEseeZj5wWHGwscbSAbPAHPB/NJjW2jGfacLztwBWuLio6ednjz81xz4wVkA1zc2xslOBJsjdDejcX3yY02aa4cp0A6xu7fsEx2fLnpjwvTptqtARkg9C5ACvJMarpmDFLB/bB/BpEZe3BalRzNVjK348RARmzGAfQjGLwgOdm0CCKrWwLweAWANlQSZcPQly2SCqLJHETGe9aVVJ0n2Ts6UfXfMs093+jAm1nJptND4vB6DQ4jZEIkgQOoFmLy4GJumENwymAenqQJoxGmZsVd4DvGbe+1QICJMEnoqXlFSImkgyF+QXYxX0xmc7mQDYqSFGSRRFXFxjerssZ4LtrB8bB/Lzz0SyzEMAJ7hcjI6NAoPjAAtWaDQYiAVgEDS99QffMqAomrgO7CWMW6ZeiZRr8gfrJ1DjSffVqjeoOZIPOK0Apsa2LYTI0ENlfepBN5maCMJM4RHXzx7E3YXiMAzwD49bjBpngHK6V8YoPQCBosgGM1re0ALHEBcHzIlaTc8ECC95zJgAqfWbhFVF8oPNbZRZQGInhzNhfpuIS115URp6fY2wFlSxtTGs1E22/KFAG9vdKbdVVF41wFe1dFxcIr7PLeAg+O13hKEkfF+Cc/+TT6sN6pPaCfaBl2ub4SdJF0/49DbJxnzDIZovTROM1D79wRUmwWmgl8PQYlQIb2l9MImK5jZZo82UUPuBXNbGlj3VdgZAYZMtL9+X76HjCugmWqQXZYKP5lmiy2Y8YTgaBBAcA2ULhAw0wPVvJ5ah7B+sWeAROSF+RE7gEzGM6x56AwKkJtXB+ftFRabEQuQFkbpFc1HTD0OUTedCNIVSNDwbVkqsueu62C+kavFQR6aI1Oue0uz+TbSMgG2aPTCN8G86WqAHboBS5m2LYKmK66f+Q7CNnH+sAbZ0uM7Ouv+HaRB56PKb8JtylO1mqJk6Uw4IvvQ2w6h//8R89Kw4AFZ4zM7uDNw8AuR7/+MeLSPP0NP34Rz+liz97Eb32tQqy/Q097nGPo9NOO42bcuCBBzIINzggJ5b45IFstu1o51/+5V8yQIYFFaDZ1VdfzV+xgdzQ0AidfvrpdNarX80Bwp8ceyzdcosAj/ieT+8pl+iJT3wi/e0rXkEPechD6LgnPYnBuGKhTF/5ylfoQQ96EM+7j37kQ/TWt76VHQEYeBd95rN9gC3Lu/Z/d5ewwJ6AbM849BA6/bDDJF1UCx+w0xKNJbuIIfUAJ7EaJNrg168/kUUY8EpURUqf/GYHmUUuPY7AHWmCAFf4tNo9NOukUpkD8J5cTbBQpE2DFarW6vSUB+1L5xz/DHoAFWis2aSBlpzKCWOvxGy2tXKJ5gcG6fIbrqcf3nEHbfva5dQaHaVWsSh6I66CpL5iaLesgTiJZZaEB1eShQj8SadJ+xRxddGSAIjEmiJRtbOsQeYBr9lZ1rZCCpSmkujJsgY+CHrw4RQs/pecxK7V6y7dAb9zB3RGg8Q/N2ovNNkArlRVW4a/qAd8cv/kRtvZZ2mZxxPaKwWcshhBYXPEYCSnoLSFyTYVNvKW1ejT4djhO+aUeH+Jn4oVGuGUNNw7a6uYtDB6DesNgr3Nm1GCXjZvFiJjWzKdKvke+A4AQbAkUDgqEWG5YF/biwMtKa4h30KQyGvqJDRFNLk3CZIqM0xbzG8EHbi5ORodGed0EOynAgDlQCEXkIaekgAVp/GNRtNtqjlxSTSKjDC7bqDkr/JBPAN/IOMAgI4IP8taq/2vwIDGiHItgD2s06ItE5KY+d6msFfoFXku7IV0yC1gE7F2jiTDpD/B6mqfwGRTUW13VWochl7Gv5jBxJpsEkdzOhHHyTKOsvtDZiL3iWNJYFsZ3i9pD/1JwXfWfVrTdFGMDwefs2MIzBCkDLJPZBBTQDYcDEJfD5vVgqYxOZ+ZtK9sbnWfgechJRLgSrmLyFOiVvmY9hp7SZ9o4QPHNu7RnyEdWNob0kWxkccn7/3cmGOHC5aE6v1M83og80d1PQESp+2LOYJnYk6DtSJpw/qO4XofKzqfpxbAphH6RJtR2baNeattsoXonLWcixFNL4wDFD4YEaFz139Z61dsH/hnpItOjkM3U9ED4x/dRgzvqzEAj3fWYBIfXWHmiv0Ef6J3gn/D3IKNuLpot+u1CwMcovM+CSnrPZAuivcE0FFh4yT9lvU7JbWP2eNKVW5ocUX+wIxAzDUZJrKe1ZsN0TJ1kkjBRtnvq23AewoAPsiMY22PtNjIK2gnOx8Lu+KZsBGni/J7rOe/cEcR4ID4/OT4KLPKgl2z+lPmnP6FK0A3wGQTRiP7gwKYY/KNkA6uP8P6YLKJ3MYmx2BSf6lxW/Dr4Xm8pkE/FXqJriq3FfWX54X5yOPYDVzcD0x16H9BpgrgkgK1bKnEYawQOpT5jOeiL1VuI+kvBThLtje0GXMT/h17UUIM66uaJoFpv+/1cQfGgYBs8An54yfpfxBXIBOA2caTSBe1o1vbGnwQ/s62YdPKQQgzGrnybyiYIGMbzL7w4T527UXmAezLMgvmFDaJ4iS8tRwQu3VTxkExMd7FitHHrDdgNBYKAMBH3JjVeS1jTZiJ7l1NkSIwW1FdFGu1joOs9Q/xj1aP1vE+v7ggmQADqDod+5Hk+qx+lGMZVzgK7yljnajw29lZF5LkvGSxRLX6Kg9ElDTlLsIki41if0bJezivTocBL6b9msyfxLVusnLfchAppza1tQZvFsoVLMTBiehjkgiqO2MBct7u8qKAgBbpp51SgVYqZdoxMEDnXnChMNkKRFvuISCb2kPD9jx2Bpwd/ldHgAkHhv92iXYsLbGWwdjQME0MVAkZ9wg38D/0NlwzCPh5rAb0GRhd2IjyKY7jxzGr1WiSXXjhhXTjjTdyc5EqevDBBydOB+2pKvoHYNPjjjmGPv2pT7GzRRu++c1vclro3nvvTSc/9xR63/vex44fwcpZr3wV/exnP6NLL/0iP+MxjzmaDjjgALrooov4egBlSLvBhAfg9qijHk3nnXcetRrN3tpphQ4ddNBB9Pqzz0mMeHWWBx18MJ144ol0wgknOr0C+dpHPvRhBsk4FHY0cgTF37vyB7R1LyTGySz43L9dTK/5u7P4O+e84fX0f17yElpaXKQ/PeZYPnXCHLjksi/Rvvs9uNeM6/+tb4E71QJ7ArKh8MGLDhNNtkqnw/qYeqKnjAwEdZhz0HlBcDDEVZHsiWH26+N6tA0n8qzFBS0JBgDCSZYuQakAClpc3Q7NzAFkm6YixJTXeaa2F61ZXYaWRIE2DQxQ/eab6NSjHk1vPuVk2lqr0WizSdW2aF5BsBYBHkA06LMtVSs0WxmkCy6/nA456SR60TnnUKNUpQZSBkoBpJJ262m7+BMpPV6VU1H3kbVSAoMYlON1F+utCxLxnrjnegxmvQ7rNXw/n45zxbLoZNut6zj51mv4v0gPq0vgjipXusnwbVbALCFggLbK1hsnsdhkIGDjPjERX9gy2DEhccXyao1anSZNjI3LJt51ulgvfUyu8QiLas/PuXGAZ0rwLtonbtOhVuZNt2yomV0InZdiiUZRjCJiXCYhBGWnCEDSQDXBJdHJ0/bpuoPbYDwy6Iqdl3sPDfisFhe3zwMyYhMBTSS9xrZ/rdmilZUlAdn4PeTvAEtg+/CRCxmkcymYGAcjGAdIsYCeW8KeyQhC3xvNwEYB7zrB6aLSVjxPCB1SrCBscAJXEuvpzpk5mpwap2oRm0Y3sjLYDrpxYwAAzNaVNWZKYbMg9pFrrSabvq6AWVKVDWmCqNgpqUjuENI8T1OR8JcAIMkzFxaXqcp6iQp8Ju2PODfpg2QMMVtmYZG2bLGH1fGxQLBLmGdFmkUK7/CgbOCi8Rm/L65TSB6bBQHZEBGac3xnlJB5ICNCr0P7dQPHaYIMRAb72hlpk3AwWgLINsL+IG0PWx05vK+AbEgTnJCU/lSyevKptr1gZuADRqMb6G4+5GvqMgCOdNE5pIdNcLJF3nyy8xtzRdNF0R9IE9Rn6vXplrp37qKCoRPVhtaUA1fi79vxy+/JwyT4aIh5s30y5oj/fhhAnBkkIBvA6OBH9LnWfyRBtgLNzO1kPwvQIu1fk/4Ac0vmuqSL4jMyIrqiWXtN64p0zdVxMD09ySAbAzOq1ewe13EXlmS37QDeIvtZEEmEyZbDWzH+ULjTRQbAAZpu4eqiClGrddL+UsaeK3wwNyN6iYODqf4MIJQwdMIBS5HBFSEXKMiW7794bcA6oSDb7BxNGC2uGMCM56eOX07pb9T8Hkf7RO0ZM4/5MM+xp+APpqY2MfM3Zt7F/k7tgzdiOZ9CSBft1Vbu6qIcPPBaPQsGE9ZNG7PF/jW8razzUvm3XBZAB7FMPJ9S882NL4wDFrx35B6NE5Nrpr06JIXyujkyRgNcXVQ+MpdCfBvsJFloMAzmJvvoKQHZrL+UtSeMG2YGO7IN/rtjRziktPNa/YVfS/09HPC5VqNOR4rT4Hkad4X1OSOGArin1dk1XdQRa6x/TLY/tBeHlIgfWZtPrJMTjwigqdqOIHnNLyxJxVcXr4UeMOuli9fC2EMc7UA2F0en/bv4D9t+/Bs+enF5gTZDTgLgN/plx9patrt1vQq651pthUE2qYYTQLY0FVdHiLxAs9NmkA2bItnUxE7IvLILkv1pxkqNnXOlKqddMK59nndC3NGIdoQO22i2OXAfHUFqhmySlqtluqNScSCbaB0AZHv9qafQoybuGZpseSAbfq/MNYBrC0R03cwMfecXv6RbFxao7lJMMElRO/ag/falxxz4UAIPEMsqQo/AaotdTLJPfvKjH9Pb3n6+BFYJdhrRr3/9a6muRUQPfOAD+eTHfrRv3/eB99Mm87dHHXkklwK3QQEvxgnRVRs0hGEfn9SJAynSC1/4QnrTeefKwtVy2k9RSoC2DSj39u3b6ZjHHs2/QuAIJtpjj3kcp3Pu49Nek6EAUsV+/vOf0/4P3o+e+tSn0tzMLDu5q665miqculGkvznzr+nmG39Dv/rVr/iUEcw2jGGcPt/8WwEkAVDvt99+dOyfPoFe9rcv9yazAGa6V/q/6VvgD2uB3QHZViD+3GrQUw9+BJ3+yCNoa6dL1VbTg2yyeQ/wEP6t6Q7x6Xh8MmpPHRFA1epNBtnGUbEM6TKOrSXU8hDwKzCizI1GVxgLXJGLmRnudMqchOuaaAE2rEkIElE6fLpapd9+//v0lr94Mb3qKcfRlrU1Gmo1aQCaQ5y6Iyf47KsLYLOVabkyQNfV6vT+//wqve8L/0H7PPwg/j0OjVi71LHqrI9D28F0EL0fWavVKwWgLfgpDdxwnaY7IP0JbdLTX/1Onn1hW4CQCLpwCMeaUYknZ6wZjj0ABhPYbCyOzRFOCIKVBYXAV5AHrdzYkVPRnbM0CcaCr77qqg26x1mmtK6NaNnSWp0P/0axgTNNyz1EctAbDqiYJQGmn7FrvO5m/by0subSBFEYwsQ8hqejv7fQSaPd5Q3cJhY6T0KA9j76TBvIzS0hE2CIhvikOltzEL+37cW/kQbHmrZuU23bZb9ve1V7fOf8As8TbKZUeqKXF5KRD3H1GotVA+jgzYn5X5599drt8/PMhBwEW7zHw3S7jbYiHgLojphiZEh1cORifV58L31e04wDtDN+T9te7UuNwZZX1zh+GK7KZioLJouDcfyMGHYOmwWkckd9GY9bez3edW5xiewMod8AACAASURBVFkSQ2B8Rv0d97/9ea3VYYbh1KhqlSXtk/dcPH/nvKtgaACvvPmlXYa2rq6pqDYKrGV/ssYDg+4seC9+RG0UIJYMH+R+BdAdPhTjIMs+8ZX4DgOfbdh2gTZhg7sL84t99PIKDVUHaMCn1/fSdpQW8Aau3eE1ZTPYRLtgH3x1dn6RD0KqZRnZ+q5Z97FjqNZoMcjG66Z5Tzu2rX+x/YmiJJDtwSPX63+dX/jeUk189Piw+Oisa7PGHzSmhckmPrqXj7T+FLZdXK2xjx5B6mbOtVnvCR89uzBPe7lqgnbs6XzKmytzyysMtKJYR+xv9JrYH6CtqGzLkkjOR2f5dw/WmL7GtTMLS3yoxem0Oba1Q0v7BfETwP5x5w/UfjrHbHvtvMMzd+CQcnKaK2T3sq0+F99hH73WYMwAhwT6vPXGEZ6HtRqpiayj625q7ZE1dfQ9F1ZWpTo7Dgwz/GV8rV4Hcg9rsk2lffR6ayD8yMjwGFXKgUEWz8+sdWGt1XY+Wli4dkyrn8qyl/SJrJsDbh8dj7d4/DAwDKZ7rSGFD0YEjLZ9puM9633Rnztm54Rl6r5g7Rv3j/Uvi2urVC6UaYjT66Ud6/Un+2ismyh84MZBni3smNT+nF9eYSbbMKfT5sdPcbS75nz0ponxEHtDky17EIR0UU57cemi/EAVPkyUEg+6BRwYwxk0mpwqYdNF7al6asA6KwCKS6Y7pHN/k4PC4ZuOrgdgb/OEaLIBxV8oFOgmIkK66HUMxhUcyHYqPWpi5G6tyWY1EsSeZhOli7Njru0goi//9y/oxzfeSCulMrXKJab3Yw8DDSQAbdVOm6YLJTrx2MfRvkMDBCgMZ72W0RaDq7xJ7XTpG1/7GjPGeLKpZpCnEyd728OtTrhSSx5f8e3v0t732cd/GQUCZnfOBNZboUM333wztRsId4n2ue/92SlahgCc3eyOnfx3TJR99tmHz5h0Q3rCic+il770pQyy/dnTnkJX/+oq/zfdcOsmbXJimi655BI65mgB2fbaay/6zve+J+0T5ePsj1ZT7bbpyCOOyADZSFJKb8TIDJ9wciLTV7Vyjn/WSfSud73La7blPLX/674F7hQL7AnI9sSHHUDPO/SRNF1bo4F2iypOb4b9iJ5EF5FOIpsMrjoGSn6kS5b54o4B1+4QH74MDoFlIyXWLbim+gXMNjBeFP4Ra9H0xLQT7HXpWiYdwL+7pu85/9dutji9C1yQn1zyRfrSP/8znXHMY7noznCrTeVuy6d7AJQD4MdAR6nMOmxIG73s6qvp6tU6veNTn6K1gUFqlkRTVN0LQHnVoML74JQb/lAZHWoTn4YQ0fWwVMPTdCACvrpCE2MjArJFUYG6Oc84djeGv8J6i0ILaIcGtUKUynaOzPYpFjlob7SEiVzyFK3kg/U0HLANDsekWmmJFlaX+WACp9ey3iCdlli3jm3DOkYiZgzgst0Cb63L7DkEiXg+xpOuZVkgotzXufoOxI1rVB0c8OycxN9ds2NQEoYESwt2U2aP+HW5b+r7ZhDj9LfRrEsVwozv2/FrUxbwThjriNm4kpd/nshxJH927+dS02AbpL4ApLVsET6RRbqbs4foLyv7RDRhAcrgeWVTGKLX++mrgkmP5wIcxlhUFkBSxDk9u7k/azVe48tFHMZqyGvTR5LXaXtgH9hJCxrF9hWmS1zRVFITcS1XBDTxb1b/aNEFcSglBit4jjitMsBeyoTMc9poL/eJY+wHbaJsSDGectiMw65ID7Of+Htx+1vNNh9KYOzpgUT+eBVjyT1lHOCZeFf96P2tX9GxpExFsEHQJ7jWzpGsdvv2Og0sMDqGhkXrzl6bpe2n98NzYVdcI2lT8Xy0mlzJwwkI86816sxKVLZeln3s+NdDGIwDHBKhT4IGIO4fxq/MgvAz+7eWjD1+z5xdWzyO2LZIwVxZI7DY4BPUPvaAJm+u4ZkYBzxPwLpWf5jnv9wXMDfZX+aMA26DXb+ZKSutx7rA48Cx7rLGQrw+cVpsR4Bh9pfR3tT2Of6N+e1ZwEVhCeIjGlXrM+T1fuoPhqqoSiqsMY4HcvsnbMtxwMT+0mgX9vSXzkboDxQhwLoZzy+9Xv2X2hnC8/gb5gn6EpVU7UFkXnv1fvAHWEF5r5Vhn7x5hnHAfQImLQrSROMnHq/+Z2ZuQtSIeAxxWzEf3IOs0D2+o+sRSyJ1OlytmscBT9sOlToyf7nPDUMsMQahi1uXAzH1l+u1V//O86Qp64JWNtbnafvsz3Y8wkdDagPjIM8vBzupry3yvFQfzUOPi6XkWlT6ze33wYSEfdRHb2T9Q9t0bqK9luhh+9++g96X+8TZJ2tu2vXW9o/6aDDRdOz1sqe8vZMdwzPray5+kv2/tbu1VPz+8NEse2H8Jb6fFd9JvCzjC4fyulYLsaxLBQXZbN8wEu2CLmxyUPigXC7RCE9qSSXhiyOk1wd63JklDviRvgLWkmqycWUSMJ28dxDn6IN394fZ+SUaGhJNERXD5Zd018XIKxOZTeEDVElDG+E6l0slgjrW6/5lG12PwmBgsq026PWn3vNBNn5/nPQR0Vf/53/o27/5LS1Uq1QvVVjnp+MWBdgPWxhoYRSWl6l5yy30spNPoiM2TxOKEkOpQE8JbX/5getAtpe85CU8cZESev7b3ubBrxe94IVcXRR98ra3vY2eecKJMuGpTYcdfAgHoHDj37riO7TPfUNRBL8Jwohx1VXe9MY30ic/9nEeCf/w9nfSs5/9bOdlJSf5ZS99KV12yaX8d1T8fPH/+T9CdDcVS7XdT3/Kk5llp5/YSU1NbqIvfvGLHmS7173uRd/+7nfl6wZki5llp5ws1UNhUzDasOHGAnD44Yfz5gRFDC644AIG2dAWpKTaZ8NpgUZ8y00387jug2y9F4/+X+9cC+wJyPa0Qw6i0w9/JKeLDna7VMZ64INU3iUI6xSpSHOiyYYqcvEiGQcofk4jNRHi6izYCsjLaQxplJkRYeqfVJMNWlyiyZZkYyeCNAcRaBjNTLZugbYMVOjz730P/exzn6PnHXYITddqNJQDsnGIUCxRo1CgpXKVdlQH6MNf+096yhl/RcefcQbVymVOKRUlKMeAcwAIrsWhVtCWcXqQ+B4aZTSueC01oCA0hhCAi7QDNgkGhMSa4Iyp/li7B32CZ0K7QgXvGYzJ22S4dE/AMghGapqCwlmm6ONwoWoYcXoEdD0AspUK1Oh0aH55iUbGxqkAsKwIofYmg4TzKyu0tLbKpdSxCV6p4xlNH2OwhIQDAyQYc648Z9MY/h4OaQD09UqntUGibrqCoLAmGViQxG6uddTm/z055tLzXp9v29ELbLB3yNtUZKUD4Tqs2bKWGhDCCwrnIwFZ7VFWKcYYi8mD2Rgx1hNtteu5eRSu142Oti+L+Z38XdLeG7VXaI8DezkuEP/Va9OzK/eXOrWiJRwmVtb4iIG3rHGloYsIYWdurvk5wqxN7tliECh42PQojNsnP8t7K5Sq40c6z68hmh5sfVCC6xOuZ3/k9hN8F1/dWMSwdRwk47rk9VINufcnCGtL+1XAhscqX7/efJb7+zUqPuTZwPP1PYOt1m+3PpOrJ/oCF+lxkT2/wzslmMFuDxfPRa2AyDxWaKm68ZPvL7OBYn0/nkpGfN4+L6mlGdL61utH712d6RR0if3zrsxPuWe6/5N+Wv+etr3f+9piB4mxb4Xd7Rvmz+9UOrfRdgt3yL/evo/0n2i6iT9Yf/zk9YPfz+WAoOG6vLGRfLb6DCVpqAahVAtte/3cdH86fx1VQ5fn97JL3psl/Zu2KzN924wX+Z7O47CGMLZi5lnWmm/X6l0fr0l/FLvAnvdLrENu9MfzyZkp3NceUgDhFkA6HL4EEDTL/vL+IXVa1xEFylXz1/afj4OiuaTz1Y5nGwv461JRnj3Ec08yh448cjIKrhQWc5hsGiAgwOUUlHLZCHWGgaaLcCqg6Eq+OtIWhMnmTgciTRJ/JwX13N/zQLZeThQLH4LrlZpURWKKIxc+EJDtDdsupGvZEEgXXaPXn/rcu326qFZgSg4yASNB0cT/Zojo16trtO1r/0lzA0O0UqlQu1QicBj5NNqxDjBAAHbN3vY7Gq3X6b7lIr3jRacTeGVIHUVihd1sJRDpTpe+/vWv0xkv+QvuIqDk2AzrB7RNoOCYQCxcjhNS90E6pg7Qb39LmGwWTP3tb39L1193jbimLtE111xD73jH2/jnhx98CFcN1c/ywiKdddZZQjcfH6e3v/2djEjzHrNQoEc/5igZx87JP+OpT+FiBlhUnnXSSVQsy+b98xd/hu8BLQEw2R772KP497j26U9/euaJAe75hCc+kZ70pCfRfvvuK2wZdT4R4+QFLzqdvvGNb3gm23U3/FZewQF33XaHPvf5z9I5r3ktt+P4E59F70IhCAcW5p3U9Zof/b/1LfC/ZYE9AdliTTYw2bQkuVTqVHFsaLLNSHqYP/11jM8onU7fUwKRIp/kQ74AVSVZLcRX88piELA34ussyKapiSFwiEAaX1lUnikgW5u2Vqv03le/llZ/+Qs64YADaKoujL0yKilG4A6uZN/NaaMVWqxW6ddLy/SRb15BF3z1qzS27wOogQMS9hN6+h8CGGg34TQV0g76W2H4xO/pbMpkXDkQQ3s5NVHXaj9YgkA5t89oZOHOoikyyilQ2JrL9j0/SPZ9Uqvxc9GfsAODcybEZeYamDyuUA9WD5xtLzdbdOsdO2hprUazSwsEan+j3REmG6znxL7t2mbHvYJsSRHkdWaGq+aY9a2sPux1N/l+uj+S16z39/wnZIFsG533653c598nfxO5q8/mZXBj+MHGmRHrNmL37S23lut3337/O/3Z67UTYLD5ovxeFJCC6kx8p/XsleVX85la9u7Z7cr30769DtzMfuf12rPuAEl8gf2b26tsbD7L5XsyPgRq3XUAYGP2We/91+vv9PiAf+1xjhVdEPuP9Z633t/Xe5/wd9n/xP258evt/O/tH3e978L99tS/7ur1wb6/n/GzO/bENYH5t1Hwa/f8156Op129Pv/7eX45tqA9VF5vvYwPoOOYZb3rre/qtT7nHXTb6rnZ8cmu2m/99ai3HbGvyKqOmoxvN2KX9UZ2CmSL6dwxyKabn5hRlgeyaXVRDqJ51c5xNFH1MFSFAJNtuApoJ1khLe+lcPtavbVhkO2c055LR43fvTXZeoFsYLHVkAtNRJ+88kr66Y6dtDg4SGulMgONSIXiDUehRK1Cl3WLbt1+O5XaXdYM2lRbo1c95Un0+Ps/gNls4DFiKsSMVKVHoyjBK17+UmEqWmpmt0vLy6tMbUVfIs2HKcBOFDdUySK69EtfJrDF7PhCgYN3vfPtEsr64FvGkbAczFKUCs6FgcCAa7dLX7/8G/SABzzAty8w2Yr081/8goa5XDTRgfs/hJkWANnAZDv66McknqMIulam0T++7OUvp1e+8pWcCkrIUet06dZbb/XBFVJXsfk7+eST6XOf+5zXXrv2+t8wK0MIewLO/du//Ru95qxXcVstyMYOLxOdX2+69//et8D/jgX2FGR78WGHE8qBDHQ6VAY4DcY0i+e60z0HtKGqpIJsvNhHmw7rN/TfWGxXV+rUhmCrKz2ufiRex/yJtjuJR5oFKlWhuiio47LoynqUcDV2XeO1rEgrS4tUpi6DbK8/5VS6X6tJf3q/+9BUvc4gG/TLsoIdBhUhqlwq0mqpQnODA/TF//4lzY2N0Ts+cxE1qlVqwX9DrsyDWWKneQXZoDHkWSPBZ+PUlP2tqwbHgBTSpuot0fuZnhS2uoJ/7v6anqGAp26e8ExUW2SQbQBpHclS8DYdSgKwUKgBulirDmQT5y5SDlgltPI1QLW5tTXaPjNPt83spDvm5qjelRRQ6MV2ueqqrANoMp7h09Dkpqnqi7JuyDzICwo3OkviIGy9+/0+graNtq3/vb4F+hboW6Bvgb4F+ha4Z1pgo6D9rgByaUsZ5u866b7Z8U+oLn7P7IXeb7XLTDbPMOhxX4nPRXNFQTZofvGmCf/I+eh16Kj1QLY0HVY2PR5km5h0+dfdwGS7YBtXF0WADl2cewLI1suW2KCgTs/viOgdX/gPmhkcouVKhepOnwMgGzZqzJoAO+D2O3iDg9TewU6bpmqr9Kd7baVXPP3pdG9TcVSorNJbNl0UIFsHOkOqi2E0F95+/j/4tEyklB599NHuHrI5xDXQQ3rgfvvSfe97X/NaHfrwhz9M73n3uxM6QSFNpcNpTgxoIX9/aNjnUetNLCB1yaWX0f3vf39/fzDZkC6K+/0CIBt0fhhkO4DH7+TkNH2B00UFZLO0XU4VQMptBxtHYcChOAFANhbx7nbpR1deSaeeeqo/kTn79a/jCqL4WE22573g+fw7bSvG93XXXUff/e53+RlIF30nNNnWybn/Y3Ri/Xe+8y2wpyDbXziQrRqDbJ46K4y2OyImmxaZz9Ki2AjIlmU5S5WHmDJAJJTkRrqognp8b8dcsykUFvRaWV6kcrdLW6pl+oujj6EnPeiBdMTUFE0yyNahQkekE7I+uA9XGy0VaalSodsrJfrgZV+h57/hjfT4U0+jerko6f7ukEGfqyDbELSCokOthO9ScK5YoFanQ6jEtMSVLHGcEkA2BR1hZz5YMI1VRhrsMzYyIjpVDLKFoEyvD8GXgGydYpkrfdaaDRqZRKXPAilTDQdDt87M0c133E637NzJLDWk0AJUawEU5OIPrrKme48YNPMgIFcTN+2586dKvwV9C/Qt0LdA3wJ9C/Qt0LfAXcICWXhKWiNyV5uaJy+wq/e5e39/l0E2q4+WvTnQ30q6KFfc2LSJhfV3BWSbmZun4eGhXCbbroBsK8USFz54wx8ZyFZ3INsN7Ra959Kv0M6hAVotQ49NgC1hshVpudmk323fQXXW+BHG4VC3S1OrK3RwtUzn/fmfE2AvpIxC9jJOGVXm1f7770/NFp6a/sT9FTZ8wjRTwfGzzz6b/vKvzjA3kIm6Y/t2uuM2wIXyCZvqDhcxuO1mJAQTvfG8N9Ohhx7KYJWKOiog+OAHP5iGhpEuFsAsTRcFu+zMM8/04orve897WXB4wqWLKsi2detW+sIXvsD3OOWUU+imm27itlyw7WOE+4+Oj3EVJ9VO+duXvYzTTTXvvlAu0ac+/Wl65CMfmQDZAmgo72fthbadcPyJ/cIHd29fe49u/e6AbPBFA+0GIV10oyDbDsdkq1bKruq0MlqzzavsppXlGnW6bac5ls+MjpncCrJtnpwSJptjziUFq1V/ScAcPSwCyFbtdmlTpUwnPOQhdOaTjqP9q0Uab9Sp2sY1vTVRcJ9moUD1apnmq1X62c4Z+vSVP6JPXn45De59bz4sURaXptUCZBscQHVRCJY7NiDknAw6Jv42CE3D50O3bHl5iTZPT0vqpjIEnaCrgmzsO42pwdgDyDY+OsrivSHh0zEQDRNR5Rs6KHrQJVpttGm5UaehsRFa7XTolju2029u/x1th7RAoUSNIoBEOQhiDTqkg4KxxqxG0elT7RgFK5UVvaspnPfoydl/ub4F+hboW6Bvgb4F+hboWyDDAvmMfJuuuzum29Prd+eZd61rPMiWl/6JtBRUF11Pk01fKwTgSZCtjPwPFnXO21i4NBKXarMrIJtND7HpongeNiEKsr0R1UWd3s3mtRqdc9qpdNT43b26aDygwkZPQbbrmg1635e/RjsGq7RcrlDTbM6Wm2265Y47qFlEkQgRMUaBg8FOlyYBslUq9OY/fx7dz4FsUhrbCfFKj7qOLXBl0Rhkg9hqsVCg//7pz2hhYYG/CzBu673vxZskbFuhsXb77bczm4xBtjMAsiXTQP/5Pe+lf2RNMvkUisIUi8E7/bsvVgfBTse6+/d//3c66JCDEwYLmmzJyix6X4BsANX+5BipLrr3fe5HV1xxBe9an/iEJ9ANN9zAv7/ki1+ihz38wHDvLtHvbruNrwNYp8wKpL/d+973psu+fCk961nPIujN8cdtZlG5137AkMOm8sQTT6R3vvOd/k8bFxC9azmcfmvumRbYE5Dt6YccTC8+XNJFs5hslpG2fecsTU1McDW4nvIDzsx67fKKgGzjozgqWF9+QOUP8kA27UXVybFyCUwg6xZpFUy2TodGa2v0rAMPpDeddirdq75GE80GVfjQKTDG8phYPm20XGI9zc/86MdU2W8/etOHP0yNSsWl/QOFEhBqfnGBU/FHB1DtTDVxLF0/pGvadRPV1RY5XRQgW8cJiBe8f81jCgJkm52Zo7HRUapy2XtZD3wcAAZaBy8LcKzAmmrQkwNbbbnVpRu330G3zczSrTt3ckEHgIoA4cBa4yqqqBaWkdrpy0/4wj3JeRU03lL6AffMCdh/q74F+hboW6Bvgb4F+hboW2CDFkjJpfjrkuCYlQfh+HaD9+9/jWhDIBvYaAOVSs/CB2HTof8SkA0A3fT09AaYbFkg2zANcznv9KYoq/pFIl10coIb0gtku2dUF42HcQDZNF30ViJ61xcuoR0DA7Q8MEC1UokZASvNJt2yfQc1Cl1OPVIhQGgiDSNddG2Vjp6aprOedQKh3ie2pwDguhHI9qUvfYmWFlDDNK25pxPyox/6sAekoEd2yOGH8dfRj5///Ofpyiuv5J+Pe+pT6Nhjj6X7P2BfevSjHy337BJ99CMfoQ9+8IPhZZ0GEq6H8DZSNvFBsQNsMv2m0IFX+Nu2bduSQBgR/dmTj6Orr76ar/XAnElzRXVRVAE94ZlS7OChBxxIl172JR6TANl+85vfMIj3xUu+RAceKCCbMvvOOeccuviiT4lZXAntUmWAtelOee7J9Nbzz6cbrr+eC0YMD43SwQcfTJdd+kX60Ic+xO9z/vnn03Oee5qwC11amQcz4nTdvjfrW+BOtMD/Bsjmpr7MKbeq39VAtjidUtsMkG1laYGwei1fdx2dfdKJdNbxx9PW1RUaa9ap1MmuUBlrbABkaxWJWsUyLVYrdHOxSO+/9FJ6zbvfS4c+5Sms78jsLmamFWhuYZ6LyowMDApY5j5WK0PSPoURxn6vWGJttJWVNZqamvABVMzqi4cX34MK7H/Hx8aoUsHq4EA2pIRyyivAMmisFTkdFODafKNBV994E91w2+9opQvQrUjtkgBreNcuwDWXDhqeKfeNq0zlC+26paMfDd6JXqH/6L4F+hboW6Bvgb4F+ha4K1ogPoIM4VIaZNM4vA+y7VpPbihddD4DZEvFrg7MCBW70iCbRMlaPyxdfSwwFooEJhsE8ocqSFDswTwwBRNw+yxNNp8uuu1Cut4z2UJ1UTAo8BRR1bp7ffIYTbClFj5A7c4PffMKuma1TnPVMq1VqrTUatNNzGCTlNE2JKcLwlyodNo00mzS5toavfjII+nEgw+mLUQ07Gxk+x6FF4477ji6/lphdPlPVOAipEZJv8fMCA+aOgbbCSecwMy1q6+5itoNbM/cNa6/ld6KNKa//uu/pltukXTRN735PDr88MP532qbRLu6RU5fvvc+e/OvH3/M43zKJzTlGMxiQEvaiRSxX/z8v+nMM17CTLtjHvcntO3CCzzIpkw2C7LhuuuuvZqe9uSniF6bAcROfPZzCIy6T3/mIk5rvfiizzB7D99585vfTL+7/Vb68AcETHzLW95Cp5z6vFCRat2y13evsdtv7T3HAv/bIBvP5wKRgmwDpcq68gN8jTNxHpMt7yRvPSZbXOgnk8kGVhkRXXPFFfTx151NL3nC42nz6jKNNptc9AC14tI+Kl0FTKtsrpYrND9QpStvvY2+8qtf0yf+67+IxsfgpMQzd7u0NDvDqeqVcpGrG8N/oboyDSF9VFVri8wsA5qmWme1ZosWVpf5QCzvIz7bVg4VkG3n3CxXba24tVq+5VI9C0UG1vC/m2fn6Nc33US3zs1To1CiNqeDhgIODP4p8GfSTNWXx8V0tMAObJh/IruLcyyFcq6j9Bvfvn+9WGR3ypfpJO9f37dff/zIPNqosrn6ob7/6fufe7L/XG8+/JGP/7zCSnmHkXHcFK7PTvOM75MP0u1i3HW39185abHdQmCy5QfWRdoTkG3BMdlKieqi2ULEjJByJcjChkG2IDQNJlyR6vU6razVaDqr8MEfIcgGeGqWiH5wx3b6tx/+kHYODtH2TodumpmjOiq0odqcomaFLqc3DbZaNN5o0j7NOv3TX57BqaLgBaK6aLqyaJvOO+88+t2ttyeKAsRVZH/ywytpbm6OCoUSM7722hulFOSDwgOqqbbvgx7C1T+POuooetGLX0xHHflI2rFjhy8IAC0hVKGzIJsdu1lpTYmx3S3SC1/4Qjr3zefxrx95yME0Pz9P1aFB+tVVV5mvBhD4ve9+D737n97FdnrB80+n8/7+zT2ZbLjJ8099Ln3ve9/j+2Gji5RRbAb/45Iv0U9/+lP6c1fo4Py3vJULO+ADpt13v/dtZrJh0/7Wt76VmWx43/6nb4G7sgX2FGR70eGH071cuigKr8RVrHW/sXPnLFcXvbNBtrgvFGTzQQvSRRcXaKjbocs/9Sn6wbZ/oVMfdSQX3BlpCchmKfghuEmDbPzuVORiB6vlEi1UB+mib3+blgaGaHLve9Ftd2ynpYVFZo2vrq5yej6noiLlkpfaAlGpSGPj47R56xaa2rKVttx7b9prn33ogfvvT/s/4hG06d73psXVVRqf3sSAFdYFKpYZUgMbnLXmuHJnYJzr77jwwdg4latgsonWJ9hpOORB4Z0b7thOv7j+epqvN6heLFOjVOKDnQ6KLnC1UzCaJd1VPo6Njee5Ksr+Tz2C7N/LCesfeZCe2tSvt6mJJ0LffmKRPkgkduiPn+R4WG8R78+f/vzp+498/7meP/kjnz9+X4wik2bbuOsgW7aj6oNseQ68B8i296Nd0AAAIABJREFU0GzwvsCL2Uf3AHA1v7jEp9QjQyEFBYF81gmyZaNJddElZg4BZOPvd4UxpcL3IXgO6SvoyCSTzQgxO3ZCur1yvYBsazQ9OcmhOlJolopFAs/pDQZk27S6Sm847VR61MQYawHdXZlsvdZsqHsBZMNG5w4i+uR3v0c/2jFD/zM/R6ulKtXKZa7U1nYbPmypBrpdGq7VmcX2/GOPpeMfeoBoJbn/aWVRFfJXxlejVmeGFphltoqdtu8jH/owXX/99dxHz3nOc3y6KP6OdNEffv8H/NXXnP06Lnygm/ZHHflI2rlzJ7MyZPslm1D8v3ynt+ZODLphs3r66afTueeeS7VajR7x0AOYbbbPfe9PV3zrWzwRbDVS6rbp1OecwumsSM16x9vfRSed/GxuyRMe/3hOF8XHMtl++ctf0glP/zP+/ZFHPZo15+ZnAHUS/fqa66hcxWiT55z4rOPp5z//OWsq/eQnP6EPfOj99KEPfjABstl00fVitP7f+xa4MyywKyDbv17xLbr0mmu5CIstfLC122X/Y0E2fRfMcgA+MzNzNDkxRZVyabc12dhnOHap3j9PfqDV6fJatGVqyhVSCSmYWdC3BdnW5udppED0yXe9g3b+1+X0rIMPpsn6Go212gS/Iq4r6b+KLopJpa4XSgxIQbdsrVyiOxpt+vHVV1N1YpyLuQwPDdFQtUJDg4NUqZRY6xIgG3w7gDZU8Vxaq9HK6iotra3RwtoaLdXrNLO0RDfv2EGdgQF6wIMPoIOOeCQ94sgj6IhjHkeF0VH213imppcCGJMiLUjplEI522fnaHR8gkrVAW5jgwq85lz3uzvoFzfcQAvNFjPWwJpuQiOzXKRuRwovKHutwOmuaV/umfGqWek6zH41L4C8M+ZB/5l9C/Qt0LdA3wJ9C/Qt0LfAnWWBjcZHNuJCPJs4GzKBlcVbeD/q4tbfWwbBnWWoP8BzCwtNSDsrsyxZlAAAG1hl0GQDyDY0NCQqLJlV0QB7hBNotL3ebNLismiyeSYbvxSAGAjSAwZKpo1y4E1Ec1xddJiGqgPcoSpynQWpcKe7NMLVWo3Bk8nJKX6SaLIV6UYiOnfbhXQtA29FAsj2xuedRkeOj95DQTZJ68GGqEYFQsmB21B981/+lW5qtWm5MsibNavFVu20abjZorFGjY572MPp+cccTeCbjTsQEj2VB7LN7NhJRxxxhK9op9U9faqkA1mVlZVA2V0BBPzutWe/js7gwgfy2bH9dtYwi9NJf/2rX7Fm2Q03oJSFAFaoJqqb/cMOO4z+7u/+ju77gPsnphFsgjRksGGu+p9f0TP+7Kn898OPeBRddNFFKdbYbTfdSMccc4xUQKUufee73+fCBVkg28Me9jCvnXbBtn9hht/HPvYxesUrXuFBtquuvpYqA4Asif7nF7+kZzxTwLiDHnEIg5T/8PbzPciG93vmCSfSpy76NO277750wAEHEKqb9j99C9zVLLA7INtKpUoDzTo94/BD6UWHHkZ7GZDNVrEOBzdIF52jyclJGkClT6Yu9arQKRAW1gdUFwVnamwE1YXXL3zAPgWMrjbRzPwcbZ6eolJB17hgfQ5MjIajsrGBHtUW/n/23gRekqo8G39q6b377nf2fRXZmRmWYRXZQVRAARURFxLj/9MkxsTdmHzGqEk+P41i/okLRBNBgwaQoCL7JiLIOszKMPtd+i69L7V8v/c951RV9+2+c2eDWar4DTO3b1fVqbdO1XnPc573ecaRgo2vfvSjmD48iDcvXIiuahVJi2X9pwSy+WcSrqXktEnv7KpuoGYQ+0uMn8IRVIyt9K5sJtLQ93h/kgbQCdwSeml8LE3DcC6P7dksdoyNY1t2GNtHR3H0qpU455JLcMab34zOOfP4BKwPp0wJDAN1zcXg6BgSnV2wzQjIbOeVgUE8vXY9clYdlUiEwTVbMwWgJl1CeVwIMnRlQqeANi+pU/d3EpCN71VI9j3YXglhe8IIhBEIIxBGIIxAGIHXOAJTdVdvBtlULkkyIGprkIeSuVYIsk39hmqDxbJAsKh2NIB3qVIWSsSLxSJMI4p4jBg4foFm8DS0bs6FHwHBYsuxeV8SozccfzLC5xHIWEN2zEm4TL5z4wUkkjHEIlEPYKEb2yqZFuUmpC0GNlsgkK0j3ckr7bbpomBEQOL/X7j5h9ggNWX6y74mG8EWBHscippsu7vV9BCRAQJp4uQA7ARw089+hud2DaJkRHiiRjGl+5NwLPRqLt557rk4e/Fi9AJIkdNoCy025pUwk0xErVAoMKjEEKks8eFfyMnRIw89wIw02mflypWYt3CBMCuQ+6uXwqVvuQznnHPOxMtyXNRqNTx4//348Y9/jAcfvF9+R3RaxZAkIJjuv5r0n3/Rhbjyyitx5plnsiGCOh+189Yf/xif+eSneP93X3c9a6LRxC9YdvTZT/4Vn482Mmv4yU9vl0CaMD7YuGkTn+vuu+8BgWzBjQwhLrnkIqxcsQLjI6P8PQbZolGUywVc84534sUXX+TPv/Tlr+Caa6/FV7/6ZTZ4IOYelYu++YLzBXgJ4OKLL8a3vv0d7xQNjLvddYTw92EEDmAE9hZki1s1XHbSCXgfgWxwESU9MXp/ULkjgVeSwSaecRdD2TEPZBOXIwXx5bU1r6wFQTYbDjrSEmRrWq1pTiT4fMTismnBZxS93V1c9k2jHF/rJOejX9GiD4FsHa6Nj175dpzT3Y2Tp03nBYwUvfc8Jtue3RRqE43AzC6T/1ZH8FYvpauougb1ew/gkh84FF8q2STGG5sPGKgS20w3MFQqY/32rdiwawc27NyFmcuW4/L3vAcXvO1tMDu7YOkGqoaJqqFjO2nPdXVj+9gYg2vZcgVVjUBAAeKxMQOvzuhw5UIIgWniFjRGsh1WtqcrplNNMvcs+uG3wwiEEQgjEEYgjEAYgTACr38E9n+eI/PpgGFg8CrDxcw9v+fa1pGxxumGvGsK/6q7LogdFjNjMCM6NFlmE+SfNRPbFEuJSlXKpEGTSkG3J3LQFAOAvt/ABtCAQr7ETDZdtoeZTK3KSVyh6aKSdTonlYwm4ynBRDAcFCJRZGNJfPnHt2K9S3wkHQSyfepd1+C0jgwOZ5CNIkN8QdLHIZYBAW1UuDjsAvc//TS2DQ6iZtnoTKVw/NIlOH7uHAbXSP6ajA5UGe3EyU+bGmR5N+i8A7t2IZ8r8r39ow99AJs3b+Y79bV/+ke8/YorZG+VPYlnwz6IqvoD6ZdROeVvH38Cjz32GMpFKkQSoBoxJP/qrz7FmmYbNqzjz7/97W/jqaeewi233MI6aBaVwmoa98GTTz4Zq04+FaeffjqOPfZo/NGNN+K+X9/LDLUv/91XcPW11zQIaP/+d0/hnVdfxYAXTay//s1v4C2Xv02027Vx/vnnY8NGstIA7gq4izY+hg4bMYyNCpBt7cvr2WX1L//izxlgo23JkiW46+57YEYi+Od//r9s+ED9ndh4BEbefvvt/L0bbrgBn/3cFzy23J4/7uEeYQQOTAT2BWS79MTjcf1JUpPNdUDuxrojZAWIj6sE70mPkfS/GphsfDnt2WyCGa2jWCzx85dOp7ikvXlrVXVOjOea47B7Zl9PL0zJvGrN5A4eUXB+a2Nj6HAsXHP6qfjgyafijYk4O4vGbGKbTc7Aa25fsJyVF6KICd5c2h4YIlsxwZoTJDVOM+OZHECZ3UYSAzos00BNN1E1gZzj4OXtO/CHTZuxeTSLN7/9Slx5w/sx96ijUYia2JDN4g9btuDV8RzInIFkCCzNYCBQ6LnRpssxXhbIhiDbgXkQw6OGEQgjEEYgjEAYgTACh30E9jfI5ue2UpZJwjZT0Xc77IO9lxcoy0X9vYO6gfRvYrKNjo8jEYshEYvLlXyb9V5oE+WAMoGWCTXpoNHnNctiMWZRLipLPgMNDSb9apKmALORkTGk00lEoxEuKG2cBAXLUgWIwuQATUO5WmWQraujU2i+6Bry0LCVnCe/fzM2cNmfhmmVymECsrUDuxp7hALaSKONwLaSZLgR+EYb3ToC1Ii1RgYH9Df9rEpE1dEmMEUCzpli8ic6Af2fyi8/9cm/5L5AGkG0EaB18y234KyzWrDVWnTij330/8Odd97Jwthqo1LPd193HT74wQ8yS5LcTTdJkO17P7gFZ519NjZt3IhvfvOb+MXdd3K5qbe5Ov7zP/8Ti5csZHMF5f75+GO/xbQZ0732Z4eHcenFl2BoeID71/JlR4GYaX6Jk2CytXMX9eIlmXujI8P8EcXk2muvBWxx37q6evCTn/wECxcv5mP/zy/uxkc+8hEYNAlt0o36h//zT3jr264IQba9fNmFux24COw9yGbh3De+Ae9duRI9lTJirs0gG8sLyHHEDjBjc4UC0uk0aFSg5ZWg42Srq1O6nKQPSqB7PE5jmNgm+ls3HoH2ZfF+YmMnU9AlyNZuP680Xh25VEK6WsYVK47HF698B+Y4FjL1OqK2KH+ndyKx6xq3xuUMLpsNuAoHFeGCTDZVOjuZRKVik4kXtH8kxU0X5ZyilNQvJwVqmoYagWeGgW35HJ7csAHPbN6G/mPeiDe/610o9/QgG40hF40hb5iocYmoYLBRYS5rsNL9Cr7PmhvaVC6qYkIwq3eniG3vaYHIODUtCtJ+QSaydxw5cIUrsQfuHRAeOYxAGIEwAmEEwgiEETi4I+CnX434AWVs4hO1KCoSJ2Xs5S9oywqyUKZjtzda84wPpKZZcA8Fso2PjyMejSEZjwnWgOOzC3wGmu+KJlbYNdZkKxSKHsgmjt0MCjX+rDTZstkRBlBiEXIsI/2aZte1xvP5mmwCZOvsJCUxAtl05DUNW6QmG4Fsrm6gt1g8MkC2wIyDmX2BO0CRJ/BNfYUKP+mZMZjrR9OiFm6isoN4TInAxIn7QuD35Bp6ycUXNnTCxcTauusuxGIE5bXf1KQ9Nz6Kiy66CIMDwzjllFPw9re+FZddfjlPltVGINsrG9czgPd9AtlIQ004GGBgcCczwe644w52Mb3xQ3+MT33qU6jWyvjhD3+Im266CXPnzsXPfn4HH47bLyf1d/73HfjfX/obZrL8/Gd3sCtqM8hGZg503cr4oLmEU5XHjo1meZL58tq1+PrXv47v3HQTli9fjm9941tYtHQpFaHxcarlCq677jo89fsnPXCSJr/LlyzFT392O1Jp0a/DLYzAwRSBvQHZhPGBhQuPORo3nLIKvZbVALIFr4/eVQSIK5AtSmXmLYDo5pioRRtiVNNG7GjHoUWi3W+0LzG5qRSeQDaDSutpwSCgwdYwXgbAQGaC5/MobtmMP7v8cvz1VVeiv1JEikA2Rzh/CtCpmeHdmLUIJTXfjKXZdoHf1ATCsb7p5FsQZBPglQ9ksnpDg7accPsMstxIB44cTotmBGPQ8fjGV3Dfy2tgLpyPVVdchdTSJQy0kdZe1SAmHDmIGkIBrwndmgCQTgqyUUt1IWkRgmy7u83h78MIhBEIIxBGIIxAGIEwAl4EgsAakVZUDsjZldLxDWjgtpTm8ohUQv4jZLjtvoNpOeku2krzRAklE8gWixHIJtxFWeyZoBhmLgVXxMUJxc3RUanVeILSYHzQJFQdBCWUfg7tO0yOZek04tGId85Wl8MsNmbJCd2XckWCbF0CjCAmXk7XBch28w+wnnVhDPSVSocJyKai0prR5k1+AyyzIHeindYNy+YR8CMZaHsDWNO5CcSiyXE0amLOnDl405vexAYaij2hHnS/ndJ5Vl4WnXfLli3cF7q7u0V7mhpDmmkjwwLEestbL2fQTE0gvT7juNi6dSuz1agvq41YKtu2bWPAK7ip9hATk9xCifXWvH33u99lAI6266+/nk0JPDaLnLBS/6RyVjoP/e5jH/sYT2YJaLzwwgsRjZBOnHxuAsYSu3btQjabZUA7kUpi0YKF0IypQAO7f+jDb4QR2N8R2FuQLWpVWZPthpNWiLJ9WS5qNJRTinc7MdqC5aL+NSgTgYlXJUpONRTyosw8nSGVySDI1T4SqlxUaLL1cLkolakrFner9wW/d2ihwgHssTFsfOwxfOsTf4GPnn8u+isVJOo1mNLNWe2v5En3xz3xmei+SYMwE2hmyMl3jscEa/y9At0cpbHqipJS0lizDJ3NhMokwwAdD6xbh/vWr0PHMcdg5RVXIDpnPnKxCLvH1nRhrqNcoT01u8kodw2B2A1TO0i9nySA+7usYn/cq/AYYQTCCIQRCCMQRiCMQBiBvYpAEAnzciqf/R8s/2QgjY2xBGmJ6wy8z0S1oFrUDbaFgTR2fxfGW6ztS9+UUiyqCcopfq+u4zDeyQPZgteoqIEC9NIbykU99FMxy5pAMwa8CGDQdGaU5YtF9PX0iJvJuX5gLb6JEeCt6ZPwcnaE9XMSBEJMxQ2O2qNrKJHoMpWLEpONRJyJiWAYXC76OQmywTAPIyabunNTKxsNgmoCJFXy05L+KRkOAl7zJ157A7I1PjeNZVHNIJv/XdUO8UmQMSfKgh12EZ2wOfLKgo51DbNg/2CtyolaPePNrLR23+F2ypKuIMg22XtjAuNNfrmt8HfQTOIwfiGFl3ZoRmBvQbaYXcNlJxyP960QmmymbbMJjVrM8UvQaWAn4wNfk01ESnHVxE8TytllOAvF1u6i7RaX+FjkpuloUpOtm987nLSwsYD/nhJMMleuBjpc6mo6DpzREfz8W9/GH+74Oa4/7XR01cqIWnVElFt2wBVzMswpyDBreKU1vSzUtVCyo8rrneZFLek3xAlX0/g76TteXS9LSEiHU8NAORJDzjSxEy7uXfMy7n/lVRx78cU47pJLkI8nWA+1YkQ8AwTBjpONmFJXD0G2KYUp/FIYgTACYQTCCIQRCCNw5ESgDcim8lMFpCmAjRavKdekRWAC1DLJFBLRCBLxOKKGiYipS4MvUWnhwIZlOahbFmq2g1KtimKlikqtDtK/V6ZWBLoxAMfAG21hOanqhC1BNg6RS9osQp9ldDyHRCzKmmwe86gZFPCScEcah+qo1msYz+fR39sLnW4qHZP+IY/PU6RAZi+rf3l/mkxlMum2IFtQCNqfXOkek41ANlcTnSCvG9gG4LMBJhsZH3zy2quPCOODI+eNE15pGIEwAq9HBPYeZLMYZHv/ihMxnZhsDoFUwl2UF9C8ixGlmoMjWWl8YE5YtGkAoJqC0A5kU1/zNSf8Hbm83gayY6Po6+6BodOyQ9NigXTyJFCLEhhaJYxYNurZEXzlE3+BdQ88iCtOXoWTpk9DplaH6Vr8PS4nDehZ+u0QyYlNyqE8NjYzzHxYUOiniT0951AFqlGZpiP03OgPsQBVqSsfNVClyiuY8md1fSIpE21UzD1lRCHOKzTXiKVGWm2liIlcJIYNpTJ++uSTGEym8Kbrr0d88RKMR6LMeiMna0szRRnqBERvaotEXuIi29t8HD86TcdrYrwdaGZbO4b4VJ/NcH8Rqb1d3AvjF8Yv7D8H/vnRvBewlDXYzQN7oN+7U32/ht8LI3BoRKB9XsS5mXRrD16LyucUa03kpUDEcZGKx9CbTqMzneF/m0ylmVgJovJBfodqmmcgqDAhy7YxVswjX65gOJdD1XZg6dKlXlYy0qK4Kw269jXWhOWIvLWdbNi+nuHA7e+BbM2glQeywcBojowPpg6yieYKkE2Vi+49yEaabBMHi9YgG1Cu1gLGBz7IFmSy0QThSHIXPXDdJzxyGIEwAmEEfM0wD7uR5elUcs56alSyCfBix/cfehi/WLeeywlJk60ZZCPjgwmLOaT/ACoXFSBbxHiNQDbHxUh2FH20UCRBtkYGmEhgiL0WsR0YjoMXHrwff/uxP8WCdApvWbkSMzQNGauOeF0CbIqmHygpV4AbgXUCOKOoEStcXLcA0gjcEg7MLpVgupTUCAq/AL0E6Ka014Q2qnRp1ZRbVID5J7VV2ZTG0Rj8o/J0E8J4glY7RaLmj7+Num1inK/rQF03UTYNBtRGolH8Zv1G3LNmDRaddwFWXP5W5JNJFM0oKuRaavjlBv6zs2cgW7tnbiLIJtooAugz6A70ZC8EeUTIQ5Bs70aHsP+E/edQeH5CkG3vnu9wrzACKgLNFQWNVU6BvEjma7ursBL5qAPdsVlfPQYX07p6MK27C5lYTP6OclX1jiXXSKHRxhVmXqWGw9r6GidLQn6Efk+Al59varCgYaxUwuD4OLL5ceFST8w2+ptyU1laui93nMfDQAXJRG3/fTn6gd13r0G2Cc1qKh+lm7F3IJsoUfWZbKYX3CC6GmTAqbbQjWgE2URpCzHZQpDtwHak8OhhBMIIHLkR2HsmmygXff+KFR6TrRXIxhgJa7KNMsgW1c0GZnSryKuJKmErxUJTuWjArVigARO1Reljy3GhNNkMTehY0KbGH2KuUUITsQGjWsG/fulL+NUPf4hLTjoRK+bPYzfRhFVHzHYYvKLEh08nz08JTFA3M1h2HgTLaBxzeaXQFq6duoG65jJgVTeAmq4hnkkh1dmBeDKBeCyJSDwG3TRgRiJczsrUONdlt2W7bqFG0gqVCsqFIir5ImrFAl8HrXhS2W7E0RAloM92oTkudE2UxBINzp9cKfCPSkhNkDkCGR/kY3GsLxVx62+fwlhvL87/4w+j0t+HXCTOQJtyH20lrhu8l5NN4gJkvAlgjp+UqaOFepZH7tspvPIwAmEEDq4I7J9FlYPrmsLWhBHY9whw9UGg0kEcUajatjRl93JJUeLJi6S2jZjrYGZPF2b29iKpmZyncpUIBMDmSTFR7kvHCPwt8lOl7eb/rUC4IHBGuSkoHwWQt+rYmc1icDSHOuWrBuWpvFTLV6HyPV+ySVZ1yEXgibjSnkiL7HvsD8QRJgfZaEqhaS2ZbBODIVfKyQJWupLtDmRrBsr8SZEyPiBNtv0DsgXLRUMm24HoSuExwwiEEThSI3AgQLagNqhIM1xkswcWZAsCN5OBbAyG0Uqh6zCAVhkcwif/6EOobN6MK884A3MjEaTqNcQp2SE3U8duAIKaae8NBjWkK0klnnDFaqDmom6QgQABWYBlGDAScXRP70e6vw+RzgyQSgFRU7gfy/35bwWuSc1IkelwBifRMRewicHmADULyBdQH8tjbHAQYwND0KjElYxrXLY6YvCNEr0IrXAy41BsGpWjUlmBpqNmmFxCSk6jA5EofvbMH/DEyCgu+OMPI7F8OXKxOMpmBBUykpBaHu2em3YgW/N9amZMtS0bPVIf0PC6wwiEEQgjcNBEIATZDppbETbkoIuAJ+Eh5UhUySctdFK1ATHLSP+eN90HsQiF0V0LHZEYlsyZhUzURJQXTWVVgqyi8ORAAlcexGOChKZgcNR3FPtOGWTZ0iCLFk+pbLRQs/DqwACyxQIcyl1hwOIqDKNJKmT/aO4edDcw0KD2mmyOAM0oYM3lomLyM3lwFJONXBXJFTJYLuqjmKIl6mfRZYRrBTEWSJMtbhoiiW8bRd9Jg85J7qLlWhXdnR2i4EYy2UKQ7WDuhmHbwgiEETiUI7D/QDabQR1eHJO6oGqMmArI5oEr0m2aobnJmGxNxgDBe0DHYibbyBh6e7rhM9nE6hu5hEZtBztffBEfv+46LM1kcOmKFehybS4Pjdk2rygSwKbL1Un/+GplL8Cg41VGgyn2wlwAqBs6qgZQNnUk+3vQN2cO0jOnAckkQAw1BarRONmKrBUE15o7WIDdJmpRSQzOZvAQFoBaDRgbx9iuQQxt2QqnUELcsWHWCVgEg25KQFeBYexGqhsMDhJjrRAxMRqL4cEt2/DTZ5/FimuuxYJzzsVoNIp8NMIabVRuSuz1/bM15iXNZXf+SrC3jrt/ThseJYxAGIEwAkd4BHztJDm322/v9SM8sOHlH5YRUHmTcIAXmzCJFC72BK5RPkwMtFQkhnQijkQ8Ck0zuCKBjAhy+SJr7qp9uzMpLJ45CwkdMIm1Rjkol4MK+RA28FJGgW2i2m7RslUFodLqpUOJRWHCdIQsyK7cKDbvHECZfkc6wVLLV0iZCJNM3nbjEn+g5T0OZOeaFGQTIncaRsbHkIzHGowPJquJVWAZMdk8d1FbdiJNKMw0p7i+yHUzyBbZjbuon1QTyEbuopV6zQPZaMJS1AxsAfD5gPFBX6mET73rmtD44ED2rvDYYQTCCBwREdhXkO0G6S4aJRDnAIFslL2kkykxnrRxxw7eLAbZbPD419fVBYMMrJXeBQFsdQtrH38Cf/X+G3Du8jfg7GXL0VGvMoMt4lC5JYGF0ia9ycnTM0uX46Fif9Nqn2NS2aXL4JqbiGPGkoVIz5oJEGMtHgEiBmAYgEZ/xCKVl6PI8tPmTtdyvFUgGy9tGSLpYWSTWG6E9FmEMgLVGlCzgbExjG3ZiqFXt8Cs2qIE1qE/5KYqYkNxVW2hhKtq6ChGDIzGUng2X8D3H38cc845BydccQVGYuQ+GuHvUJEDjdX7voUg277HMDxCGIEwAmEE9jwCIci25zEL9ziCI0Blm5QbShSJGWyynJPBNcdCTzqNuf39yMTjwjSLQSmRZ1HeSIUIY4UihoaGWNJjyYL5iPMisKi08I2tqDKx0XhSRb5VfticCzOIxjrBPgTXrCdH31GGB2SKZZka8nUL67duR65aY+BNAHGUTIvyVqFAIo/ZXA8rG8Hls3sr8Po6dy9tvF7z2t7gsCYnIQpkSyXiiMVinuub1255s5uFqpXxQb5YQl9PNyfuzc5s3FdUEAP/plVtn8nmg2wtHeAUE0G2o1iuol6vo6tDMNlsTUNB11mTjUE27p8G+oqVEGR7nTtfePowAmEEDo8I7AvIdumJx+P9J63ADOkuqjTZFGOadSDkUks2K4wPpqrJxoYCusaabJRtpKisMuCm1L7MUIxNyl10Wk8PJzDE3CKH0Khl48m7f4Evf/RjbG4fSh8vAAAgAElEQVRwypy5yFQriFsWGCikQkiP2t/iHmuGNDRwJHNNOHXWiLWma4hM68aco5bDnDkdiJmAqUOgfFRKKowkPP22dl1IJjH0a398FrFslcuoe+iXgFKopJYbLZLV6yKjK1dQ3LINO15eD6NQ5ljELCCqShKUMymL34ITq5IZw1gshg2Wg3954D50nXYGVl19NbLxRIDR5qNsQe0O0f7WG03qxLXoQsekzRd9huPkydzh8TSGVxFGIIxAGIGDNwKHMjPl4I1q2LJDLQJeHkagk3QBJWAs6pLMCLjksy+T4YoJnSQ9OPMTIBv/JXNBVQHoWHVEDF4yZTZc0Dmec2iZ/hCzTWwBI6wABrO3cWTQjPJObpcw8aIS0io0bNq5C7sKOdSo0oEXVRvBRXU9/LdsgMhbG42rmish97atr9V+2njdoqVrsbIvASvFRKNGEEg1NjaGRCLBDqMiQfeZAI1JrbhhqvSjUquDykV7aIIiO0jjhQWXrtW+4uaMcLloBrEIucjJjiV3biwv9RNr2q9cLnsgGzuvEcimCZDtCxJkY022UjUE2V6rXhaeJ4xAGIHDOgJ7A7KRQH7cqqEVyEYAFQ/YSoyV1/dcDGWz6JEgmxiM/HLL5gAzw2ufQDYdlu2w8UFfbw8DZ+QgGrXrePLOO/HlP/szXH36ahzb34/Oah1Jq46ow5KwgHT1VK6hwbbxmEl0f9Jc0x0WhrUiJoNrib5uzH7jG4DpfUAiIgE2OrNY8aPr5WPSopK0cFfHpjIAxxHlscpQwa8hbWR4KWHd4KrkZB2Um8yAG4nCOUClCpTKsHYMYMvza6AVKsxs4/jwCqwAxrgKVdO5LFQw2mLY6Li46YGHkFl1Mk5597skoy3mmSF4DqlNi3Ct2renIFsjXOcyU59aqQuXifDnMB5hfwifh/B9sMfvw4lv58mIJyHIdling+HFTTECwcVOVSVBi7gZzcQbFsxDBxlXkaYa5ZUMfEhQLGDcJfJc8bTphNVJcwP6mZzjm3NQkasLGa79DbIFL1tVZ1CFgqUZqOoaNg3uwo6xcVhaBHXpPhowfW9YJBU4jwTZ5PV5jL8pxvdg+Jo2VifrMLEETDLEAiQT/1NBUiBbPEasMlno0mLJmMFY1+WwaKTJUhUgW3dPp7CLbWmNIW81OZbJkhoSUB4ZGWGQLWqantRM8MWsVq0bp1gag2w1q47OTAdfBwFtOU0HabJ97gc3YxPdNk3HtIpgsp2aSWMaMSi4Q4ZbGIEwAmEEwgjsaQT2FWS74aQVmBlgsnkglQeUiXJGcp0mjc8oZROTJAm+/IAYz8bzJei6hkyAySaGucakhQd2NjUQSUvdESBbf08PYrS6aFl4+te/xJc+/GG844zVOK6vH5laDUnLZoBJ0PlbAX9qbBWjLNHlLXYFBSqmDrsjjYUnHAtjFjHXYoK5RsMtlYNKIyGPms8MNcFkmwjiCeOhdls7QVv/+81aq+TBTmNz0ORAMtxofY4At2IJxVe2YOuLaxCv1BC3CIj0S0gFWGrAMg2UdB2j8RiPw////Q/APOEknH7ddRhJpFGIRjkRo9h4Z2szG2ubbDWVHQQZbPQrspunlVYRB2FFz8t60k3rtfpZgJ++a9eenj/cP4xf2H/C50e9B17/94e/qEJvVqWpqsYVNbfcnfbSnuYd4ffDCBzaEZDlnIQ/yCqJFAy8cf48dEZMdnonB3taYm5TSekzvbxASEBuPwSmuYzUZ8KpgzdrfEzMfSmfo/2oUqNqaNi0awA7yH3UoMoNujIpMcKJLumOBMpRZQLXNh9sH5T9cPX75xDahsEhUWzhZ6Ny6iIulEp1ipUykrE4ubQKUT4ScZbCeSrohJjyRpoyPHnRWD+5VK0gk0wJbRqHVorFiQwPOhPJkvqc9qOtUChwaY8hfxYrzQGgTv7M++lkeSsnRbbFgoCJWJzf5yQeXYhEkY3H8cWb/x0bWUxbR3+5HDLZ9k8fCo8SRiCMwBEegb0B2UpmFDFbMNkIZKNyUXKvpAUPMUyISZSn8cUgW5aZ0Qpk87/X+gYo2nqhUORxK5VKtkxYaPQg0X7F7FKLOHXLxvjYKGZ2dSPh1LHm0Ufxyfdeh2tWr8Zx0/rRUa8gWSeADS0BNn/YIqBJMKtVWShpkVUjGma/cTlSSxYJh1BVGsqzFBo1bXFhgfIA8UE7AbN9A9l8zQ5ZVkpuULTyScmPt+kS4BNgm05NLJNJwhgGnn8BY1t2IGW7XEIqRHt9Ewu69pIRwUg8hlegMaOtZ/UZOO6qd/JnRTOCWsQAuVVxYrUPIJtKaVyduYUgf1c6v/qce5hXPiEuLvhzK7etyb6/u+MFf9/cW1X+NdXjh/s3RiCM38T+O1l/DPtP2H+CEdhfz4/S9KTjiT/KxEhOk3ejvXSEp1Hh5R9xERDgGeVIpOEbdxwcNX8eeuMxRG0BsNHCbbvNXzRtXHRu9/1m0Gx34d5bkM2DyeRCsDA8kEZemo71O3ZiIJ9nkI1yMgLaGmB6KXXiSYAE6W6cDx86sh9atloVVSgKMQysgiuwLJfLMWgVjUYF/ZAKd6QzhFpJD+qhqP1IG61SrjEjTZjMulzOIpgCkrkmwbkgC47il88XkEwmYeq6CH8TokmtEBMoOeWQzLtytQLbtpFKJH0mWySCAd3gctENDq1kGyHItrunK/x9GIEwAmEEphiBvQfZLFxy/HG4fuVJ6LVqiBELSg6gNCY4pAVGwviuC9t1QGMRjScmrfjwElD7TYxD4vflcoXHnUQiLnQqmnbzXJ6aPqfxqjQ2junpBEY3rsefvPVyXHbC8Tht9hx0VGtI2HVOjkR55MRkKGh1TkMYJRU1U0OBygB6O7Fg1fFAdycQJ/aayQ1jcVnJ1GtBGOcWNmtrBEGwdvsEL2135Tr+eE4JkBDjlSOtZKqbDEoSyz0/OoZFc+ZAI722SgXO9gFs/N1TMItVJNiJVCSKQmNPR03TUI5EMRpLYJ1l45/vvRdHX/NuzD77bGQJaItEvMRLXUsQGON8ZQr9UjAGNda8YxdTTcNwPs8Lf07TIuFkhzvUNECmEJrwK2EEwgiEEdjnCHjSPS75CQr+OLkfdqcySJomL5oJIyPxe5dlgyRRoyUTe5+bFB4gjMAhEwEhveXCdF3Okxb092J+Tw9M20LEFe6iwTJR78KajLs8I6+g7JeUWqFcUeVv6nu+5pk4YnN+pc6zO1Bud3lY8LhseEC5mK6joul4afOryNaqUibE9HLaxvzVzzu9Y7EO735xyXpN+onUZGs8lwINBYilYZTdRROIxaItSzf5pRmIJrP+qFy0UkGxVEFPd6fQqZHbZAw/BZwFNdmajx9sLen0BG1giXVH4F5HhygXpVuUl8YHn7v5B9jo6ryiTUy2T7/7WpzakcH0sFz0Nels4UnCCIQRODwjsC8g23lHvQHXn7wSXeUiEg6t6AnZAdIYY/kBafctFl/ySKfTbG9OqYFa5Jmo7imTB5kF1OsWf2CahhSDDbCkAu5GrG9BdHUCjBjMcVHNZpGu1fBn116NVdP6cMFRR6GnUkXSrkumVnsqv7I3V6t4lYiBoqFh2hsWo+uopUAmJRxD2WFKlq9SAqELBpm/jNTYbyYD2Thpak38bhiDJwPjFMhGZanELudyBQKs5M8OTPznj2/DbbfdxqBnIh7H3372s5hHRg3EahsZxY5nnkV5+yCSdaHTxpMtUqaAWL3Mm1GMx+N4Jl/Ctx5+GOf9r/+F+LHHskFCmRhtuuldx96AbBxz3eAkblduHK9s34GqQzp4dGMjsm8Fy2Mb2XqNsVfliSqE4c9hfML+4r+VwufhSH4eSONJc2wxbmtCQ2pOXz8WTZ+JqGPJcVIxJRodCg/PjCi8qjACu48AgWwEpFHO22mYOH7hfCTIFsCRlRGSETpBezgIMnm6xcLd3dPWl1Ioqqhe4CjSMEFhMfLvvQXZRI7cfmuuGqDcj/IvMj/I2xaef+UVlMhgTDPh6Abn+oTpNGW7/nJ6C0263Uf59f2GlqvXJsTXW51gdzCxWu27i1KDA0YEVBbKThaNF0IgW7VaRaFUZg0dg+txbAGI8eSh6fv0mZxoEOctmx1hoKyV8UFwz8Yj6ShUylwu2pnJeGWr5C76qnIXdak+WEdvpYzPXHtNCLK9vv0vPHsYgTACh0EE9h5kqzEz7H0rhCYbJedsryOZRgowEkw2F9nRUR5PFMNZhE6CN21GexpPJpSLkvBr4Bw8fnF5phhRGMSjUkhiYw/sxJc+8hHEBwdx9Skr0FWtIk0loo7llcP4418TbV/XUHcdoUdm6iilolh22snQZkwD4lEgSsxqn5On4qhAtqDleqMGm3RcbWPJ3q5LtWSst4gblSmIzYcvlUarAwO/vu9B/OhHP8LXvvY19Pb24hd33oXbbr0V3/7mN9CXSUGr1tkYobhuE7Y/9yKSNRsJy4Fh2xxbSrZqhomCYSKbTOLhXQP40bPP4rJPfxrWvHkYi8ZRMSOS/+4DosEV2GCpsDJbIkYiA6Wai7quoWqYeDWbxSu7BrzSBIYuG4R/m7lq4c/NBhHhz8GHJOwfYX8I+0PjGOODrDqx2hg4cDA9mcZR8+cjQYw2ZuWIN/juGDCHQUoUXkIYgUkjICoqxOJjzLZx1PwFmJ6IIWIRKC0qI9qXcSstWf8UzFgLAiIBUzCRzene73fHUFNHner3pnqrPTMEwodMDYPFEtZs2+YthhLbjXP+oFTIFAywpnr+1+N7HsjWfDPFhdIfAyPjY0gnickWY6Cs4SWpKL+qfNS7CgmyFUvo6e32NF3UTfPPN5EOSAkzCVx3dJC7aGSCu2i7QFF7S5UqqvU6ejo6ecLk6JpnfPBZchclVzbdQE+5hE9fczVO6+wImWyvR88LzxlGIIzAYROB/QWyCcZT46KNr8nmYHhEgGxkUy62yQRhfUZXrlCmNZyA8YHSHBNsODI9pxVAR45junR0MqoV/NuX/w6//+nteP9552GGRQBbHTHbkmY+yjhB3Uq/XbwqZ2io6BrKpg63uwMLTl0JTOsRAJuhydJQcg4VrD3BypYAWlPvUJ8KsE2MpEEQbiqdqRlka2eSoEA234VKlKg6Li1kVfHe62/Al770ZSxdskgwDh0N//Zv/4YdO7fhC5/7rHBZtSwgXwa2D2D9b3+HRMVCrK5WaYUGHrmqjptRDCeTuP2ll/BQIY+3f+azGEl1IBf1HUeDZaMqh2gFsinqG62WEoNtxLbw9Lp1qBhR1Axh5kSLbI2AZXCttxlcDH8W/apZ8yX8Wb1/wviE/eNIfj7UGMEGN1w2Smw2DRGSfrDqWDpzNhZ0dyFqC1MgAtqYh+6Nd1MZucLvhBE4vCLgsdhsG33xBI6ZPx9xWV6tdNiCoFkjiNY4/jbncb7GvshfhOaZD8JNFTybyvcmgHuB29TqGVdAm9DnBdbv3Imd+SJqmsH5shAWayzFaC5vPZR6Qksmm7oZgrrng2ykyaYmNe1WIlQwaNJSqpT5DwlVMzgXKAFqFSQxwaFXtIahkSw6OzvYXZTrlncTVXVeAtlqloWudMbTZMvrBruLBkG2vlJJuIuG5aKHUn8N2xpGIIzAQRiBvQXZolYVbznxBNywQhgfKJCNSk4anDOpzN91MCSZbBFdqIM2sKqb4iIYTeLDIMjG+mWKTS0ZTb6emlg9JCHauGXhpYcexmfffwNuPO88LIon2OggYVGZqFhpDBobiHFTunJrpL8mgJ5S1IA2rQfzV58MdKaBaIQBNpUYBcs2hdMSsb2FIxODQbC5TWLlU4107cVw96R7THSLEnureDBnR4J6Ijky8PM778DTzzyLz3/+81waRJvhGijX6vjAjR/Cn//Zx7DyuOPYGQsEtBGrbSCLtY88gUSxgkTNZvdRmoiR22fVMNicaEc8jq8/+CBiK1fhuKuvxVA8jooRaXSg2t3FcTmrENklY4k1O3dga24MNbKMJycrvoZwCyMQRiCMQBiBAxEBXiaSpgcx20WnruPkZct4YYrGTZYeCN/CByL04TEPoQhQHmrCRdSycMzsOZiWSvK/IzI35ZyvjV5aM4/Wy+OUdm47zTLFbmv6fbs8sF0427XL+748Dy2+0sYSLJRLSi1++phYa5ST5V0Xf1i/CRVyH2V3ec6kxX5tgJ/daQofTN1gyiCbKhcVmKjmrUS0uhiRmBusyUYgW1dXl2CyTWXlgtBMFwyy7QmTzQPZyjXUbALZ0hJkc1DQI9gK4HO33MxMNlrJViDbaR0ZTAs12Q6mPhm2JYxAGIFDLAJ7C7KRuyiVi75/xQrBKFZMNkmV91boJMiWlUw20xDGBzzYBmjxwbCpMYFAlxy7iwomm1q0Yb00ZbLAZj42izOrUhd9NId3v+kcnL14Ec6cOw/d1TKvNKoVeaW3xsmDJ4EgtNXI1ZrYa8WIifisfsw+7RQgEwdiEVkeKlraCmCjEXbjK5txxx13oFgsYtWqVTjvvPNYckGscBLv7bUD2URLFUCl46GHHsaMGTOwbNkyuGwvT5mQKAG998H7sWHDBvzJBz8AYgMyCGeRIYINDI9i08OPwRgvMNAWc0QeQckWAW3ZWAxrHA3/8Ktf4Zw//zhib3wjxmIEtBmwdQLOdi92Swt01CJislVMHb9dvx7jts0aILRyqsGQJcH7J36H2GMaNvdwjkBAm+dwvszw2g6BCJCYO1xEaLGqXscpS9+ATkP3NExpzt2wiHYIXFLYxDACexuBoDGkOgblciSf0WWYOGnRQiRIKsWxOD81iA8qGZ+cJzaduBlko18HDQ6UG/2E9u5HkK1Vu7zzNZ2nlWs658lkhGUYeHV0HJsGBlAzRa6nmHdHBMhmuzpGc+MBTbZGVpmaXAnnMDlxkEl5pVZFsVxGD4NsYiXeVcJ1zZ2GJjzkPMO6bKJcNJNJIx6NTonJpm54qVxD1aqjOyOYbI7uIqeZzGT7zA++jw3UeXUDvcUiPvOed+HUTDoE2fb2zRHuF0YgjEAYgUDph5cMKI1N9qIWfLMCwO/h7z/0MH6xbj1KZhQTQTblRiZWw33mkc7jQ3Z0RGqyEcNZnm1SkI2YYUC+SPKqbgPIFrxxBJiRcDONUSzUbAPf+MQnsOXhB/Hus85CT7WKTL3KAJuvV6ZYXrId0nacADZiURHAZsyZjnlUIppJAjFyUPK1R+n8qmxRMNgEc/zJ3z+Nv//aP+Cqq65iFvjdd9/NCdfffOHz6O7IEITUoNexbx1Qls3KS1Djc8C3u+HwQdBT/SJQuCtBQwF+MmPB1cXYTy6xFTJEGMf6hx9FdKwgDBFssVpLABjrs6Uy+NWWLfjp5q14x+c/j9GeHuSiwgSBQLbdOacKvTWNk7eKaeLRNWuQ59VRjc8xaWK4R4GUx3KlzmxTOWVzmQVBf3yv1eRSCRCTSy4l05Qb8SKkuhHSfV0CJ+K6hQ6L+oosGPZaHSzN8Hx3m5JdL/+asNKtVo4bwcdWJlXCHV5cC7dHljgLUwshJ6L6j8/09I8vJg8EkgcNOprjKXNJfgnQ20N8398aAVd/ZXvq4KliiYrISqMRmYcybMz3Sx6vyc2t7SRGNtC7/+SERsfxVvTF/WZdwoCxyYQFe6rooPI7vv8UL8kIUAvVGi0K+ALy4vrp+/J7BGDLf/N7Rk3UaL+gALbSyGrQKPT7GrFN6V6qxQhvQWOCu528X3RlQddI2X+5VSTVouLZ5p3d6hEMxq/591RoT3MGr5/KeCu9Te994fV3/20l4qf6oZh7ENMiuGm6YFSr50m8vgW7WHTgpn7Y1MAJrFl13U2zTtX/dseybSxznxgt9XuPiSzfN4ZmNlyH2lP1Q3Vfmp/XZsdsv33N5eKNbRFsNiH9ELctrFy4BD2xKKIksxAAD1rd7/CzMAKHSgSUq7vShG12nFLvJRrGyDUecqGQ3XZd4bw+v6cXi3t7WJfNdEnn19cs9MskhaSF+JmeWn+c290742CNZZDNVtQMPLthI/KuxWWjILIVG4E1tr59/nKwXiWwR0y2eDzOE5Hg1qrmVpTpCE02BbKxiDQlFm1ANnVMta/SZIubkUlLghpHRA3FUpWZbJ2ZNP/Kgo28EcF2aBPKRdldNATZDt7eGbYsjEAYgUMiAvuPybaHINskkzU1llAACWSjFCWdTLUdT2hSQFR9ouyvffRRfPq91+Mjl1yE+bqJdK3CkwVanQ8CD8Hxj5ICS3MZYCtHDZgz+jHn9FNkiSgt7kid0xYUeFUmmh0v4EM33ojP/fUXcfTRR/NEhc7xr9/7Pp5++mn8n6/9PdKpBHQC+7hnTB1UaN2RfJDNB9iCx22cRAoNOCWg64tdNxgkCN6bPJ08vu0KcLJsAdkRbHzgMUTzJSQthwFNmhxWdQO5SAwDqRRueuwJlJctx0nXvRfZRBJlQ2egjTQ7eG7bwjyJP2dmHIFqOkoRE4+tWYMCA2ziM/Wd/fVQtdMV8kSLubM4bKJBE3bSr7NsG65GeQ3VAzeuWIv76UFkDLqxoytxLBVoQveA8ilGSwQwLEA8Q8KvPMVllJrb1yZWk8mPT3CnDRhgUOwaQEQCNlzqEwQIUTuoQfL+U5v4YIFOTzQWVTbSkEVLEDEA0uw+qZZaMxK0auzD7e9yM3ggYimmKzRx4v5Fbmecy4rybfHLJtCtzSmCIJvodOo5ag1OEJhFiwgCwKHNf7aEWVhj3i1Oq77pMGOUmLii5ygmgB9z7/3sNSyoASnOp0Be1qiU4BqzhTXdB9koBNSvgiJA8v4LZnBgysefK50u+bZSJfD8vd1PD7kt7DIt29gi3tSF1DOgWL5qIYQhRZqwCaWwCdqC6pniywmAn6p/eGxlBgi9LsL9IAgWq2a1qm5quErPHU/t4U+jFei3+6g0Le7IQ6l7rFSNGkcH8U7w3yyyO09YXPED3Mqkbk9BNtJfS9gWVixcgr5oCLLtr3EnPM7BEoEmzdamgTMIslHJJGH4zPl3IXPNOk5YsgQ9uoaIY0OnPzT0qMUSeZmNi3Y+yDaVd8XBEqnmdngmCIbBpaLbR0ewYXCI82ebFgUCRmTe2/JwcRfl4UyyCGhwyo6NesYHwVX85qAFb7gPslXQ09nFHStImfSSnKbkhQcBXcPgsCgX9UC2dkmOqv2VjSEmmwLZRIIE5OgGtgDZSJMtLBc9WB/BsF1hBMIIHCoROJAgm5hONjPZBAOhebLcPHUR7DDhLkr4DIFsrfYROmzC6cmsVvFHF5yPYzszOG/REnRWCWBTbqITBZvFhFyAO6QxUYjocPq6sPCs04CeLiBCZjuEK3D21PKWihJHDTf9y3d5sv0nH/6wkFhQJWC6gX/8p3/ihatP/9VfsmYcj8UKxNmPHWUqArsNLlYSnwjiJWqs95juxMWxaUTWgHIV2JXFugcfQ6pcQ5IAuLrDMg5UGjoSj+Nlx8VX77kHF33+r2EvWMQmCEXTYCMjNdkNMlGC933fQDYJCkqQkKEAj/GiWPyKveXbzYtkWqw0+9K9xNqogz06+NodBigIdLIRg+MaHpBjSGCJ7rmukQOrAOcYOONVcHJabUy1DdDxbRguKdsR24hKYqNwKEEl1h+zSakEWsgI0zEFr1RRyNqX33pzBVlSTRUNwc3XVlHQBdHYaJJgwaD2ay73d0qWLV5ejXCbuAcw88ib3fNh6d6L5zzQPB/3CkB0PqjMAAgTkHwQzO+DCuRrAYpRzCTYI87mwCXQmmNFkxxLAlUm6jDh6Ka3sq5ioE1wDBHnaWQCEeiomI6TP6ATwI8A0MgAqizLJtBIgE6UT9PFiz5gujVxAo17BWwCcbWIB9wFGVDSqqWBGeG1jttLLAvBqmRAjd5Nrsn3049vsD8IkJVAPr63ChSkeHK7xV3l+6/K8/lBcWDwfZegpmxEkIGnwE7XETIy1E8EHqpYrepqxHl0twaD7hqVXdE7mWQGtCg/P9QPKT7tNgEuKuCSrWgku1guGfAqibhGZVSjJsMKRA0y9dQ7gXuYS3ER4LPo/xLy0gR4SqAla0nK98iE400wHml9FerdI6TDSQCNQE6a3BPQKNo96cbAqPqGrwA6cZ+pMdlCkG3ycIe/Pbwi4DOqG6+LP5eVDvRvwxEVE93RKI5buBBxux4wBgkuYsmFJzUuHl7hYrYaLX5amoGSDjy9YRPyroO6EeF8umFF+xC99ikx2YZHR5BJJdldtJ22WjOiui8gG43DE5hsUwTZiMlWd2xmsvkgm4HtAeMDGCaXi4Yg2yHaa8NmhxEII3BQReBAgmweX6OhXHRykI0nLnLSSwN5IV9uC7IpUwEC2Kic5Ze33Iyf/MPX8McXXoD+GpWJ+glQKxYblwBCGB1QiWg1ncCSc88C+rqAOE3SBRAgCrXkvyVrRdxEIQWdL1fwnvdej5tuugkz+/oka8aHbcrVCj7ykY/ghuvfh7NPP4PBk/0HskkXKgl2+CBa42SqrVFCI2biLagp8wZKKj2GTN0BSnV2HV370KPoqDuIVOuIQEdd01CMRjEYj+Mna17GM9E43vyxP0U2nuKyUTKSUBP9AwmyKYZgEJxQ5Zk8gZUgCLGc+Lrk0yh4flRSbCHqlhFzCzDduldiTJN4yzVR0TOwdZr8GwyawKYyEYIB6JM6TLfCR2SQSiOX1TTvx2fiiTCxLquIuSVE3DIDbQTcFY0u1LSE/J7F56Y/EbcGgvaCZcANi56BBI7jyyCG0reLoo44LM1kRhD3WLkiTyCPcEkjgKOKGCqIOGVE3SqbWtSMNLfH0iKk0CScw8iBkAAcAk0YyCAAzmQWXjCPZLClgbVHIIgtHe5VealgKgnIgsxECMjxyyiDzDMCjBjcoHJwVDlm/J5g4MSA4dQQc3OIECOMtGK0BMp6B2p6DDZxWBWTcAIrjY7ig2zBcl66nwzz84XR1fsgoYSFJPgoGZoBEESAawyZCdBIMe34xtHVEohV41hTPxaCSuEAACAASURBVKP7QOBaXYuhqqe4v/igkmS4MamQgFsqXad7LD7nPswAL7W1hohT4fNSsy3SM9SSDFTxxIeD1li6TaCXigH1cQZbQe0qMggowLIIahAgMMWeAGhTswRLj0r11f0mVqSMFvVFBsi0mPwTFX2wYT5A/Y/uUBkJp4CYU+Tz0lZHAhUtjqrRyfeTzs3XIPdvfL55qUM+MxVmZRJSRyCdhRjsAEDnlY+qUZiOJ0txxUtegFXqPUqsDMG+JU6qAkYrMN0qX2udQHctijoBowSSS/DYx3Il+M/vm2ZWoxgjBMhI75Eaok4ZpmZzbxPvkARfgwC6FVgvQTTVVrrb9K6iZ5JXMgzv+xPBuRBkO6gSsLAxr0sEfB6qOH07kE2MM2Jc4rHbASKOhfndPVjU34+4JRYkFANesUj994wcX16XqzxwJ/XYbFT5aGrYNDyCLdksyqbpyXscuLO/Nkf2QLZmkExpONCQQEy2ZDKBhATZWq/FN69C6qhWaiiSu2hnFw9YLJAsmWfNg09Qf0dpsjUw2ZriMXHwEucPgmzUqV3DQE7TJriL9pfL+OS1V4dMttemn4VnCSMQRuAwjsD+AtlMlxhjxCgTwRJOQ7Q1M9mUStHkQVVAG4FsNJ9sxWQTIJvQx8D4GN552ml450kn4cS+HnTUakhadZEAteDm8ySQ/kijg3w8guVnnw7MmgHEo56LqJhkCn0jdT0qKRNAg46X163FHXfdjY9//OOewYE3h5OT261btzLDu6ujcz+Vi7aL3+STqN135UbQjkA2705SHImyUayhvHYDtj79HDI1EX/KESpUNhqNYbMRwRd/eQ9Wf+RPED/+JIzGElxKILTVFGussSV86L0qF5WgjdffGu+3AtgMmpBKk3m/ZLWRHaKDQK0qkvY4jppp4o3z+/HIww9i0aJFOGP1avzqgd/ipZ1VlPUUYET5eIZNoI8CqIqIuyWQPEfH9AVYty2PgtGLutHJLDgCiwikiFo5zEmVcdyiPgZaBgoWnny1zkCb7UYYgEk6OcQJeHDzDB745ZeyFzb0aWFuoTbyPqvrEVS1NAp6HwM3th7nW2fqmtBcggVTI76XC6M+hqQ9jBXLZ6I/VmMG2BPrRjBUjXLbCahTE3zdrornm6AcI+aBGJ72l8dSFSYfBNwwxMesPQs6Udh40+BQWScxdXRingXLUxndlmV9ogyXgIeIXUHCyTEgqAALAnIIsDx1aSf6UibqWhQvvTqCtWMCuCSQR7RAnFM9ww3hC5SuU3/n6g0CVIixxeCHAHHUu5LaS+0m8MZyfUBDlYoKsLWKqFOF7hQRUSwjArH4WHUGcjNaHmcdO4dBKwKSHnl2A4p6HyoSVGFATDdgM1sqwuBuDXEP0GGNHznBE8BtESl7DIZb5vgRdFo2esX9J+MQzfQKwoPAI7MX6d0NBxGthrg9jg57EMvnTce2bdtQsiMcS0eP8D2IuEUGxQjwFEw9OZHUSRvN54PSeYt6D0p6F2pGClVERdmnBLbouuleJpwxdFo7sKzfwLKZCWiujYGCgac3jWLUnImi3i0B3yhDXfwO8cgSBN0RwFZF3Mkj5YxwPAkcrmkpCbYSeE1XtxtGWIAN5jFSJRuRxiDTKSPulPg81A9pXKnqGVSNDEpIoa6r50Qw7wjwElzUxpJm8bNkyDIwKRiN9LynnWEG32lsqWtplM1pKGsJCRhS7Fj4QD7v4hljrp9d4itksJrgfglM8jVL8D34BLQYEr0nhPtoWC66+6Ey/MYREQFVjk/PO4Fs5LZ7zNw5mJYUrqJUKkrGW41bM/M0kEgdJlFTQFvN0DFqO/jDxo0osTyI0PekzdO8U9fcrGdxEMeCQbZWL0oBsonVQWKyEchGSR+XqcjZhp9kiitsoPq7Bpe2FMolFqpm+rmkiLeKh9JeEJR0HQNDw+xKGouQwHWj2UJwf6UDwZoWLrEByrBtwWSjY7Kgsq5jC4Av/OAWrJelCQpkW93ZERofHMQdNGxaGIEwAgd/BPY3yMa6FFQmJ8VPiSlhuw6GR4TxQZQmYpOEpdk0IZcvQDe0tiAbsdhidh0//eY38dAPf4gPnHEmeqsVJJnGL8RoeYwLsGQ8Bpvuoh4xkTN0zF55PJLLFwHpBFwltN8g4Cqn6UqLi82AxLG9iQzPpcQaZjCl8lgXzDY50H2i+ex7ej4fZKPEUZS3+TEk9yzULKBQxo4nnkRt8y4kLYvLdZkFr8cwlEjg51u34JdDw3jbF76IgUQKxQiZIAgGjuBvNG77B2QLlCRKEWLBKBKgBv1NzBkuxyK3cqlbpbIgHcSIqvFE/ca3n47pSQMPP/E4KlUbbz77PIzWNXzn1l+iqsUYfKGJfcwRrLeZ3THMn9GBZfNnYdqMBRhHBj+48xFsycVR1TIQmngChkk6Yzhhlo4r3rQCSVSxdmgc//qrTRgzpzP7J2qXsKzXxvHz0sjQpNupeEwkZr0w40iWq/E02zcjoHtFDJiqnsCI1Yl7XxhDzuiVLDmT2TjEWCOgIIoSA0FxN4cOaxeuf9s5WNytE/yGH9zze6wbtFDROvhYNgEkBKSjhkymE8MFm1l9JaMDlp5kAE8l1gy8cPmfiA8BiQQcEBCkU2mq4oYRSKXFUdOifI6aRswzwVpSzxSBt4rBRnGbrmdx5omLMTy0C4MjY9g1VkfMKeEDlxyHRX0ZBpbueuJl3L/JRs7ohwUCKCQTj8EZwQjygAdPK0YAFiRgbTp1RLQK9xnTIcYhMRqJKeTQNxjWqBG7S0swmMGMRQbzdGY36k6Z73HSzvHfdO3irBIwdCuIORX0mAX8+XWXgPpdBQl88+b/wojbg6qelHAwgTUEh0a4X1T0NIpGLyoa/Z6YU1QqL1iP1NaUM4rTl3XjuKVzsHNoGJt25fCHrXUUkOY2EkhHYJNFJT3EiOM7IZhUdM+YUWbl0ekMYXlPGdde8iZu8SO/fxGPvLiL94+igovOXMHXRQBwhIBEthOQ4uAEAskYE7i2JhtlwDav96NqUpWKZJA6xM+icv5xdDu7sDA2jA+9fTX6zDLHqYQM/vO+P+Cp7RrGjZkoENOTwUKKhQDaaKPv8nPoFtDlDuPCE2Zwn6P+9Pyr41g/ajLIR6CbYCC2KTuV/UCI+0u2nixhVe8MYpllnFGcfNQsnLS4m8+/aaCGXz/5Mgp6DypGSvpHE+wn2unoBCxSO4mxJ8qyiUUqtA1lyTaDjTUk7CzeetpizJ+e4mfpxVez+NUzO1DWepiVKVh5dN+pv4nrp3tPDEB6ZxEESxh2TSdwvZtjYGnRBm3CxsL1iWMDl6eHINueDprh9w/7CNCCCwHtDpK2g1VLl4BUgulnLq2XOZLPsD28QTZvwUnTuUqhbBp46dUtGKiUUDPpXavy46Y4HEog23jdakjXg20XejYaRpjJlmSnT9IOUSYGYmLQnO0rWqOBWq3GIBuBZTTotNqCdG2exMi3N2mydXZ2MsjGg8skkwpPo0W6yNFqWkcqzcJ5tqEhD41Bts/ffAs2OC6v0kyrVMJy0cP+hRZeYBiBMAKvRQT2F8gWpdW8QLLhL9wIJtvwyCi6u7sYZFObSOjFT81SSYpuHwTZxKjmbwZbpzswcjlcdfJKvHPVyVjR3Y3OWpl1MkzJYqNzqLIfnhAyi01j2/F8REN87kzMJKODDmIoBdy2VYVVwM2utWGBKNsidkiwrEy01Bcm91u+r0AYtVGCNhPcJoO9RhRBNnwir8lLCr26CTX+t9f+8cqoaB8qHR0dw8ZfPugZIegOlaiZGI/GsDWRxJfv+R+84fob0HnKaRiLRNnQwOVSpok9e19Btub7IrTMhFZX1MkjYw8zmESgkigAFmLi5GjKd4nB0Zpgsjk5LOvVccVbLkHBieF7P/ovnHvhpeibNh/3PvE0CuNZvGFmDLPSNmanNczsMpCJUslonUGMEjowjFl4eQT44d1PoO5GmfXDJXxajNkwJ852cfWbVyKBEtbsKuGff70No5G5qLs60s443rTExDtOWYBubEcMJQZaOJ9imId4XwRYiZI8oV0lwAO6XoIVy0jj1Xov/v7W5zBkzkVJ7+DrJQCiE+NYmClxTBJuCUnkkLIHcPnZJ2JeN7GzdPzskbV4ddRBGRnUtCRKtonx3ChOWL4Ap592Lp7eMopf/f5VbK90o2h2MrOLwBXqI8SQi7gFJNwcUvVRJN0RdCKPub1J9KaiiJgGynUb40UL20bLyLsp5PRuBkPoT51AJCOOugR4DaeCtFZFZ30rTp1VwjVvOonv7WjNwbf+41cM4n3gouVYOrOLoArc/vg6/HqjjnxsHqpIouZGoFGJL2nIENOKNbT8skkBjEuwxqH7P46Uk0XaHUWHXsC8/gw6EgYihoZS1cFooYbtY3Vud9HoQVHvRFnvZKBN101ErXF02Tvx0Xefhz5rB+LumNCMo8Jal2EuBu+on02PlWBoFjPUshUTJQJEEef3k3hWhL5cDWnkjD585+dPYbAiQDdiQ1F/JiZfzMmjyx7C+y48CstndhEnE89sHsatD76CgtGHGoOZonSTwBcCfrns2RXvLAJr4s44uq0B9FlbcONlx2JJnyhf/skv7sOI240tg6NIGC7+5Pqr0YlRJDGCJJVVaxb3GRa9lqXF1Bfz6MFvXtHw40de5b5dNrq5nwpAj+I8hp76AGZgG2687Ggs67YZLCOQp6bHMWx34l/ufA7rch0YMWejYPagyuXPAtBU/Z1AzJQzjFnaLnzx6tOQwDgK6MRtj67BI68ayJkzqBgaDpuWSEBavoKCoBMzU13bKxcnEDFul2VpqI24m0faGsRFJy/Cm46ZxUd4fmsZP/71Uxg3pqOkpfl+eTHWUwzE0kZAmOmWEHVrDECr6iAypItqdM4iMtYg3nPuUThmfg/v89SGXbj1kVcZoCQwl8DXqpZiZmJVSzLLkQD5jDOEd65egIxR4lLjNTtLeGxjVYDrDLRFvDLhyeZj4v0SgmwTR6fwkyMlAs1lo/7PAmSjvLLLjODERQsYbDNskfeqrRnEVpWF9PtGzdzDI6I0lpIjPJWMbh8bx/qBQc6ra9KRvV3lwqFw9dquQoHT41adQoFs+WKBWWymaUJAXi1qj6mMIQi4aTrKtSpqVl2wB0i3g1emRDaurKM1Q4m4Nq7oj+cKSKUTiLHobGAVPMCabk6yqYuWq1WejKUStEonJkKFWAw7oeELN/8QG11Bhe4rlfCZ97wrdBc9FHpp2MYwAmEEDuoI7A+QbRrIcUmUiwY1fsR7nia2LrKjiskmBWEluEOJCycgzDJpBIWIU5DL5WAYBlLppNAVlTbotMhjWBYSjoP//s53cP93v4vrzz4L/ZUiMjVRJqqAJMWOE2eixRoyOhA6bKV0HMvOPRuY1s1log5rMU20IPfBKpVQSUdBJbMjwcMgY06cTwFqwXLT1wJkayxvVZ2wWZvNm3R5ukStQTkSzKexn26p2EcDShVg806sfeRxdFQtxMht1NVRNCPIJhK4a/Nm3Fup4uK/+CQGkgkUowQeUFI2ceVt/4NsSu+piqSVxWmL4zjr2NmoDL2KYn4E5XIZtbqNmmXB5b4i9JaimoWkUUfGqGLxG47BE+vG8Lu1u5DomYtERy82v7oFi2dl8L7zTkA3BtDhZpGwRxFHgSf+pAW2ORfFb7c6+N36MQzmLZyx+jQcv6Sfb8FdDz6D7Zs34IRZGq6+YBWDbC/sKOEb9w5jJDoXtmMibQ/iwiUOrj1tDrqcbQxIlLUUgwTEtIqhjJgzzmAElYRSWRwBJwQS0GSe4MOKnsKmSi/+5rZ1GIwsQUHv5BI2Yg4t7Kjhw5euQC8GkUCe4Bsk3WFmwyTscWaS5YxpKBIDiLl2UWwfGMLjjz+OKy+/FDW9i0HEm+97Hs/siqISIcaYYIvSe4DAibSd5cn/8j4NZx43B0fPTiFFzDlQuSk9ZTFmnZUQx4aBEh59cRte2FZl1lJO70KVGHIMWumIWEWk3XH01TbivadmcMayLmYlPr9hG/7rgZeYafaBS47B4pmdqOlJ3P7Iy/jNBo1LDSk2dC4Cd3zwQ7DPiFtEG7H7FKMvY4+gwx7CMbNjOP3YWVg+LY4kSsQjEzpZ3O4Eiohh7bYcHn5+K9YPuxgzpqNM8TKSiFgldNvb8Yn3nI9Z2I4OZPkeAgSugMv7iHkWd3Kg82luDbaRQonLG3tQpfJA2TJmzXEL0hjFdHz99icwVNZhGkA6UkfCJjBznFlzPXoWH73qdCT1Mpcu3vnQH/D7bS6Kei+DNBUthZqewbibZgCL9QUR4X4TcUrocrOYZ2zH6vkurjxlNpJuDi+tWc9A6LGnvwVbsmU8+fvncNkF5yKNEQZpO51BxHSH9dMIzCTtNmLAxrQqs7v+Z62GW58YxFBsIYNsVLVCuoVUGtnhDGBGfSvec8FxOH6Wy8/Q2GgOxXwec+eKe7ezmsH37noK60vdDGRR+SnrBbrk2mtwX49SHJ0hzDe24svvPB4JjCKHXnzv1y/iscEejEZmM9hK2oQaAYG0IKLmQ/Jv+lmUnVLZJpVzV7GkXwDeQp/OYgAwY2dx4oI0jpubZCmdV0YMPPzCDuSprNMgpp7JQFjJ7MbaHUUMV6Jc2jy3A5iRdpBw8qLMlo06BLuR+gPFP2MP4bxj+7B4eorLfdfuGMe9L1LJOYFsSZT1DJfOvjIKDFSobNhE3C6g196OL1x3CnqRY+bmI+uz+I8ns8ias/n9oEBJv8S2fUoSgmwHdboWNu4AR8BLTQJmByKNcxlQI2mMuV3dWDqtDzGbNDcbqxMYVGPjIgF4HAkgG2E1ZByWcxw8vX4js9qoEpGrWTzG8QG+cQfg8NrW8XEeJ9qtO9Pru1AqilJRw5jASGsuGfXa6Grs8kkgWzJO+ghC40SUVpD4n6y19QYn6dhFTjjESCuUkEzFWQxZqSiLTqdqTmTnYwchv3CEEl4C2aIxkfiQG9m4aWIkkcDf/vuPsFE6FFG5aGh8cAB6lLqfQfHhA3eatkeeOElt34g9+S4dZU+/r868t/u1a/mBOt7+Pu7rcPvDU77GEdhbkC1h13DJCcfjfStWiLJ9ZicAOs0O5bte6SCRDMDI6DiXi5pkDxjwSvOGBdb99GswFRiUzxd5/Eom47KsSexPkxNaVYzVanj36tW4ePFCrJoxDd0VAlVUmWijDoYyMbB0sEZYLmpi3hmrEF04H0jE4DDJgcoegyNray0N5XS6O9c3/5JokYhyNaFL1poRtyc3f2ogWrsjTgDbPFfE5uM2aryp+8XufMRmy5Uw+MzzKLy8CR0WrexqXD5AZgevRKP4/C9+iQs++Sk4S5dhJBoH6XcQ0Na80Lb/QDYZWwJ9dZsBmi5nF65c0YNzl3ejA1RWVZC6W9SP6D/iChEwS6V3At4gva1tpST+4banMGTOEUAFYgzupK0hfPxdZ2FOZATxynbEKzsxPWWjrkfx2PoCfvrIRgwaC1ExMixkfulZJ2D1ok72CL31gRewcdNmHDMnhndccCriKOOFHWV8/TfDGDXnMyOM9LAuWFzD1avnoMMdwqbNW3HvcwPMRCLW1vJZSVx40nyeqD+3eRwPP78NBaMbmmNhbjyPyy84nQGhrZUefP4nGzBoLkbRpPI2HQlrTIBsl52AfmQRJxYbiLk1zMyilJsX8h1GH5cnqlLU4ngWRiSKSKobOUzHz58dwz3PjWE4Mg/VSC9qjsuC0Alm5AxgJrbiractwKmLu/nYKXccURQRceq8WGoZaVRcYlaRjloCFXTiqW0F/PjBzRjALIyaBFplANcQpYD1XZhprcNfX30M5sZG+T7c9/Bv8YdXRhgcec8Fx2NOX4aZO7/87ct4YlMd41q3KGXlMjsCQDMYM6ZhqJ5AhXS+9BjHhAA20gXrsgcw19iFd5yzHMfMjCFFTC1njHX2qMzP1omrSKCmKNsjMKyKbjy4dgj/9dsdGDFnoahN476dtodx0ar5mO5sQcoaZKDGdISJRcTTZCvgjKOm87UQ4+mJFzYjj24GaYjvRn2Q2GF0H/J6H3LGdNz/7A6U6w5WLu3HpScvQQ+GuU/zfbTHuLxYd2qo60mxH7HYkKEzMisxj048P+Tiu79ew8AQ6e3RIgRdY1d9Mz58wTysml5Dt7sDdmEIP7/jblx61XtQj83AOHpw8y+ewPbBUS437rR24Y/ethKz+jsxYqfxz9+/lUGe/u4kPnTVObC0NH6xxsZPnxrCsDEfFZMqY2wGiDvsAUx3d+C6c5fhmNnkHF1H2dZxy88eQKFUxnVvPQczOhNcokxA1c2/fgFrx+IYNeYKRhsDhEL3jPuHNYDFka343+9chgTGMI7p+PZdz+Cp8bkYic5D2YnD1huZbAJ0ku8L1t+rI+5aSFkDOHtJDG87mZikA0ghD4PhwwoDj8zQtMcYPCNeaCXSjZLWxVp6VFZNn2XRj58+/CKe3lJiSc+LV8zCWcunowf0HOT4egncJYID/U3AW4yAR3uEWW3UNuoHdM/LGjETCZCmu92P//7dZjy8vsjAOoHq/dZm/N11x6NPG+H43//yOP79d2XsMuejyoYqZJwg9OjE+7v9+BOCbHsyBoffPVQj0ExOUkiEWMj1tcT89UBaiKBFLBtL+qdhLkliSRabkBEQeZJXIeDhI4dqhKbebhpbyfiqZpp4bvMWDNeqqJqHAcg2ZvnlosEOo5J6VS5KbLRolCEvz1mLwhcEzhrC6WrMZCuVhCab0GsIWpyrbxOdvXFFms45PDzcUC7afKuCx2JeAomD6hqKxTIsp46Ojg4GQ5jJpglNNioXDYJsn373tTglk8Z0mtx5BPCpd4rwmxMjcCgCNFNtc/P3prrf/ugnr8W5Xs/r2x8xCo/x+kVgb0G2pFPHOcuW4t0rVqCrQhpDLpdn6rZ0CNRE+STLiGvkS5DncUGBU/QrTksk2tIM+rCoKk00KnUG2SKmLp0RxX6U2MTqdbz80IP41if+Eh9/yyXoq1bYUTRmibJSwWALgGQ66X+6nACUYia06b2Yc87pQEeSjXZYq837fiO4NGEcU2LfbZe5mvd4/UE2JfFA+klKP0uJkKt+oNwU/eW7NnFwaHKoATUHGMlh/T33IlGsIlETjo8l08BgIoV/f/FlbOntx4oP3chabWUjwquc6v6qKO1/kE2U5RG40WkN4P0XLsNxfQBxsBIocGknTZwJXCMgjCbqBGDRyjQxP/JGFwb1+fiP343j/rVF1vcis4OolWeAYJG5Cx3VzYiXt2LVsl5cdvaxDOY8sr6Inz6yCUORBQycJO0C3nLGG3HmsjRnKjff9xLWv7IDb5yTwFUXnoE4Snh+RxnfuHcE2YgA2TrtAVy0uIx3rp7LoMmza9bh9ke3oGIkuHzthIVduObcoxmweXxtFnc+8hLG9V4u01yYyOFD174FmlvHlmo3vnDbJgxEFjOzjQCLDnscvcYIVszS0GFnOT4MrjlZnLNyGWalBav0gWc2YXCcSlxt9HWmsHrFUYAW4bLTJzeVcfND2zEUWcIAJJV4ElwZdSvoqA9gVmQQN158NJZ0EoRTYECGGHQMNLlV1pRaP+zAzPQjk8mIBVzXRVHrxjODUfzbPS9iwFiAgtkPV4syKDPNehWnTi/hI+fPRpezk1lABI0S2ELld8Q+E86oMdaJY9YTg0txBiiot46jE9vdafjGf9yHnNlLkAnr2xGw2GHtwKLEGD50yTGYEy8hJtsdq48ioVdhOFUGKzYMWUj0zEIiFpf5tMbsogc21nHbI5uRNQlcTXGfYqaWsxUzohTfMdaOU2Wp1NYOs4IPXvVmLtWkvvKD2+7CmEMlhtKoQI9yXyxondhl9yDr9DDDkCaCq5d24fJTFmE6tqLTHUDaon6d53JgwahMMxuQGJB0PCo3phLiAnrx7JCN7/5qLceoCqH/RW07ureCP71gPmZjAzqcHXjsvjsxb+5CzF56ApcsPvDCEH7+5HYGLqn0enY8h49fcwY7xz633cat9zzKWm9ze+P48NtPYWDvjudKuOsPWYyas7iclkqliXU2JzqKa88/Bm/oYZl+jCONW3/1e7ywk1iOGmbHSrjh8jMxKyncRkedTvzs4ZfxxOYaxs1ZyOsEagmWFoFfBJAujW3FF69aiqQ7hnFtBv7x9t/jufJijEQXoOSSO6oA2Xwpg1YgW43LNs9cFMFVpy5AD3YiCQJ1LYbPiIFHrEG6n/SksC4hlzl3cAmnANnoLTMdtz30Ap7eWuP7demqWTh7+XR0I8s8SB0VzymXngkC2QjoJCYp/UxjEYHCOX26AITJgZhBthn47ydfwUMbitxn6L01o7YJX7nuKEzTs8x6vH9tAd/7XQ0DkSUM0JFOZgiyvX45Vnjmgy8CrUA2AZJNDrIlLRtHzZuL6Yk4Ijax30UueqSBbME5J+VyBLRVDQObs6N4JTuMsjm50dXB1yMmtkgbr9dU0Yb3W4XGCrt4nY0PMqkkolEhviksnsUQE6Qx8s+yhpZWhkqVCiqVKmvokNMPdUiVoNMKNgeYRD0lqZ2Waugz6mjDw1nWcosSn52deRobr2qWabJD+9FKEg0otHpFjAdKuoipQJoUeV3HVgLZfvB9bGB3JJ0nUp++5mqc2pEJQbb93FNfC0BoPzfZ7/uvMwOv3XXta0z3df8DFe/wuIdHBPYWZIsRk+24Y/G+VaswjUpeLBsRJixPXHixHBv5XJEXUGhSy+xoSadXUWzFy2I2drHMIFsiHvUWfEhbNEKMg3odn7vhA+geH8WlS5egu1ZBgkT4GxxFBUhE4JkAcnSUowZG4waOOvdMYPZ0IEZ6PYrB1nxfdwO2eQTt1syyCeBcI6H7NehEov0e2OgK5yehIScyAe+eBYwZds/UE2USmqMDxQpq6zZhy++eQUfVQcQWCdZILIHnHBdf+fW9uOIrX0Vu2jTkIzEGOUV5Vo7TXAAAIABJREFUsH/5ewuyKfcqXoEmgDSgUUcloMQaoklxtzaIuR0OZiQt9KZcZOI6kmYdGa2ItJVFprYTRy/sQ1eS2HYdGDVn4xVrBn742CCe2uagoHWzUDmJyxNbbFFkF7qsrQy4HTsvhXNOXMCsmue2lHHvszswasxETe/A+MgALlh9DFYvIz2qCG75zTqs3bwDR89J4goJsr2wvYr/+xsC2eZ6INvFi8q45vTZrLP13Etr8N+PrmPmCpUZHrewB1efezw/R0+8vOv/sXce4HFU5/p/Z2Z70a56l2y5yL3ihm1csY1twBQbY0pogYTLJbQUCP3mJiFcbnJvSIObUG1KaDZgg23cbdx7lSzJVm+r1fY++3++b3aklWxjB0j+Brx5eGJptbMzZ87MnPM77/e+WL75IDxSGhVmo8jkw22LruLzWxNKxWNvV8Gh6cGKKPIBS421shLPEm9nDy6CPVQeR6WiN8+bgl6ZRkTjMl7/cANqG53Iy8nEFTMmIUVHqaNaHK0LYMnKfWiUeqBZU8xg0C+k8vYJEGTLlbhjzjAMSicsECQsgYP79+Hong24+ZrLkKGPsXH/C8sP4nhTADk5OZg+YTh6p9JYMQaPkIFluxrw4ZEonFIeZMkMfbQNeZGjuHNGLwZtplgL7wsV2hHYpERMAiMEJ5SAACs8UiqCYgr7m6nBAW6koUrOxu+WrGefrohoBPm92eRWFOIE7r5qFIqNFAgRhEc2YN+u7ag5vBV33TiPwwtou79ZsgmOoA49igsw8+JhyDf5FQgkZGHxuuPYUEPeaZl8n7HIbRidG8GNUwciA43Qw8VqSVJzEVgiIEZtTwAnLGh5f8JQkmA5i5U81Nj5LAMf72tjNaOHYC+A0mwtxpfaWMWUEa1BrxQfClOpYkVGQNZhX7UbfoG84qwMf2jbpIzicmangLUH6uEnBWLcwqEVOiEMW6QOl/YMYdH4PGTJVRC9dTAaqYzVhqNuK/6ydAdahQI+1xSOMHNUD0wblM7n4c0tJ7HzWCN/f99cE267bAgrzd7f1Y7PDrXBLdj43p8abcSIYiPmje+BDF2IzxkFM7y+toKvM6eQzV5jVJZZYnThztn9kWtSwhUCggVbK/1YtrUK9bFMBo4BMRWiILNXWl9DPZ6+phdDNodQgGff2obDkVK06YuowJrLg7sHH6jzGQUtU7lohKFzkdmDgTkibNEWThKlc0RKM4Jrg/KNGF5EJZ1R1LSLXC7q1ZLizAqO+5BscIkZOFIfQoNPz8dN5dJ98/Qwx9yczEr9iRRrBkqfpf8oGTbuwYA8M7LTCB5qcNIlYFc9lW5TuaiZy23Ju3BvlRtlDrrfaWGUXciJlOOZG/pzKAgB1bVHPfjrzugXQLYzP3YuKNn+BY/kC19x3rWAOmrtDtl4hMRvKv6/xkgYI0tLkUKLSnKU3zsdZOs8wC8eP553DfEldoggG1UehkUJzYEIDlefZMimBl3x+Dux3dPY8X6Jb/zXfIQhm7rDXT1nlB2g9SGn08leNgTZTk367Dop6JwaiQiEgggGQrCn2hQfHIq2Zml2RyB1x1EmrwrRL5tbnbDbbdBpqHios165szC068BajeP2ecm0U+Z0Udoz8vjwS1JCyfYyyhNx5unBwAXI9q/pY/+yb/m6lVj/TDD1z9j2P2Ob/7KTd+GLvtEt8FUg25yhQ3DrRRdxuahelqElwCYnFnFU49O4gIislIumpduh7QbXkpXNp2tIl8fLkM1iIusC5S9oIkelaXJzC64dPhz3zbsSvUUB1lCQJf30Pm+XgZ8ClWhBSBYlRCUJbq0AU7+eyBoxBLAaIWtIxXb6stBTvdi67mWyMa7yzrkFDZzO/P/r7kgKTEvYO4hxxLleVVGRUUmgUj5EC3LUXjTJlEHxdFLioNSAgNPvl6IWpM8LlDbq9OD4Zxugd3hgjirfSUCtwWTB/27YCNOsWcifPh0uvQk+DZXBfZ2QLbGYlwTZyMsrLhPQiDPs0ckuGEmtJvtYZURJigQ4UmKtrMi5ZkIJ+hXYgbgGPsmO7TUy3tpYiTq5CC5NDiuCqJzMFm/GvItLMLFYgyzU88+kzCEPMnr5YYdHm402gZRUZvz9nb9j7ODeGNM3jZP+XvmsAmUnGtG/wIRrZk5kVct+hmytXZRsl/XyY9HFebBHGxGPRdAmprISiIMZ4h6kCU5WhXriNlY6+UQzr8JbZAdMGgLGEk4E0vD42yfQpingxMTrr5iKAj2BAkXBxhN9Ns6n37UhUx+GXfDycTQFJYTIH85ogk5DdvYBhhTNfh2cQiacUgHDi03H/diwq5y9qMij64rhZswYnA0j3AhEgTdX7kFtvdJGD9x+LQcgkPLn2fcPocqt5bLIFLjwg7n90TOdwgk0qA+n4um3DqJVzOOyR1PMgYvSWnHX7MHIiDdx6MPRGicr2eh8kc9VaUYMKfoYQ7ea9jCX+ga0ilE+GfyTITyFFNRGs/DeusMcBkCA1ix7kBapwc2XZGFUDxNMCKA9EMZry3fC6XQh3+DFD2+Yywom+vyjL21Gu5DObZ+p9eDfrhyKbDMtCptwpN2IZ5dWolXTAyGNCfqYG2Nyo7hxSh/koA6muIOVkqQyJDCkenHRtqKJ0lACawRPFAynY2jiIPXSfi9W7m/l8k+6bilMIjXagKxIBbIi5bh//hgUppDuUMDuwyfx0eYjDGUITFHZaKAjJTYRfCBSn0lhgEYJr2qJa37kCGb21WDB2AwueaW7mVu24M8fbEdtOBXNUcWUv1cacOOVk2CGD66IiOfe3AxfTA9j1I0RvdMxf3J/hpuvb2zE9goXIqIeeakGzB1ViME5IlLQBI3sQzgUw9ur92JbSxqatD3RLuXz3IX6S2a0CqWaCtw8cygK0pSkTK+YgfpoGlbtb8WGYy60xrO5rNYUa0Z/SyuemNeD9XrNyMWv3vgcx+RBaNcWIcBtSv2t6/1ZuVOpyb9xVkVSOagt1oDUWDOn7lJABZV3kv8ZpYuOH5CDueN6sZL0cG0Ab3yynT35giK1pcQgk1SCBAG9Yjp7HHKIgqyoOgniWUg9GnPCEmtHbooIqyEG+JowbkA+hg3ux2D08+MuvLa5Ge1SAW8zKFjZty8kWTlog653um5zI8fwmxv7IUtoTUA2H0O2Zk1vvtZYyUbzt4Qjwxc9Zy5Atq/7KXxhe9+EFuiEQImxYyK9l/ZdBWlkT2KWYxjVrx8MMQpUIsimaNi6K9k6j/k7AtkQR0TSwi9I2HHsGAKSyNYgyYupp2NA53PfENwJJVv3nVSBGz2oWtocDK30Wl1Hmc4XHZTa0QiyhUIRpbyHzTlpUJ7wZEtsIJlM0r8700VPD9nO9L2c8iUA3SEb+bV5NRpWsj2WULLRChcFH/zs+uswzpZyQcn2NfXQjon2eaoG+5oO87zazJcFa1/2c+fVwV/YmfOmBb4KZJub8GTLYcjWmS7aoZRKQCdSsjmc7UhLS4OGDGpkepacXlGtNoyqUFIhm9logGLnRt5PMvSxKFa+9ho++f3zuOWSicgM+FjZxoCN502qWi4BmaiykaLGKbXaoEHp3BlAug3QEfBRVNX0OtP11b2c9ewn8ExBB+emePvHtq+WPSWXu6pbSCjZ+BktMNwikNHidOLzbbvQ2uyEzWbFxeNGITcrHVIsoig6Tkkf77pHajtx0ynJRYidrEfVus+REolDksn3ToLDYMTH1XVYFQzj0oceQovRDK+WVDtfD2Q747hCEJX8UJlSHZU0ToJkZGxO+IIVK3ChhyWAOy4fhTxWGgUZjC3fWob1x3ycaOgWM7gkMS4ZIMV8sEUacfXEEkwqlpCNOvauoqACMrCn9Vq/mMqTa6eYBy/MePvv72L0EIJspPYy4KXPjqPsRDP651twzSwVsgVOgWyzSny4cXwO0mP1kOQwvJKdQZFWjEAfIyjmZCUhlakRRKHEQRrqk7eYkjCqR2UoE4+/XcmleqQY+sGiOSiU2hMeXn4GjRQaQMDNGHMwnCA1GsGDCKdRKgEBpKqhsRd9PxmpE5jxCuTolo0NlX6s3LyPIV6e3oOfzh8Oq+BGBEa8tWobdtfRwmwcBVIDHrzpMlYCkXn9w6/tRiPyeD/pdyPSHPj+5aNgjLfDJ9jx/Ko67G0EInEDrIITD1zRF71slJkp40h1Cxav3IMwg0VwqSgpnnrnUlmkHss2HsKa42FWq1GqJoUAEGChdEb6bkrWjApGaGJ+9usbZPfgvrn9YEI7tQBe/WADyl16CLLM791+1UQYYm40h8144s2D3C9IaUZ+eZOLorhu8gAGldQmT793HGWBTPikdE6TLBYbMSjNh6xYFXvTaShARIgBsSjfcijRVhGUKg5dNG5XQRC1vV+wwqUpwH5fHiqDafAIpByToIebIVtu+Chm9NPiujEZDDkjURGbdx+CJac3pJQ8tHgFbNpfhUpHnNtB5HuvgJLevdBn6Hi8u+4gGn3UNhZWamWHjyEvWoaHrh6EImuEFw2OVNVCsBexauzl9z5Dfn4+rp4+BkY9BR3o8enWg9h4xIn8glwMz9OhNEuDHhkG+IUU/PHTChxtDGLk0MGYMqw3stEAK5oZ8EaDXraXqfZocShYgJWH/GiTCjihkxSiI3LDmFLkQ6bQjN4F2dCRp6NggE9IgxP5qJbT8bt3d8ETkWCMt2GA1YFHr+gBQ9wLh5CPp1/dgEppGNp1hQjENZAFHUNdvs/zwoKS1ksvVuVSGIEQ5yCTtGgtxvcxITveAAtda3SknAjbjl5ZBowoIeuDOBo9ArYcrGFoSyW6Mjk+iuTklofNFR64xHyEJfKWo3eCDPotkRZOcB3T04DLLuqJTFOY4y3IX80QbQMkDbxSGtYfj+ClLS60aHomYJnSvyktlPwftVSeHXUwZHtmUV9ka9oYsn122IWXd8lo0faBT7Ax4GT/uguQ7eyP1Qt/8R1pgdOLjLorrTo8aBMewKkaCcNKSmCM0hhCXZykG4paMaA0n+rN9u1tzE54yIu2VH0oSghotDhYdQItkRDCkuaUioUOUNS9xPE8bKhzgmxULppiMXdANvJQIT+WL3rRu0EqFw1HYE/p9NDhB1OizFT9N48NEhtjj5V4HK1tLthsKaxkO1U9d+o3J0M22jfaX+r+NCGgctFaAI++0qlkI8h2Ifjgn9cj/1UQ5+tWr3VvkX/VcZztTJzrcZ4v+3u247nw/rerBb4KZLt8+DB8b8QIqJCNVRodXmhKO9H9nWwAHG1OpKenQ2KLAHpwnEk5pkrLFQijQDYRVqOJJ0Q0eNHGZOiiETww/xr0hYzJxcVISwQesEVB4puV57jiCUf/pDJFj1aD1NJesI0eApj1iEtKtnayskyFhF/tTJ8/kE0NoFC80HR449338eLLryEYpfJKjZJwJ8Wx8Nqrccf3FkEnEDDtGk1/prZgyEYNSNvyBFC9ch3Q4oRJJjW6BK9WjzJRg4dXfIIbn30ObZkZcOr1ifSpTlXJly0XPds5YlhIJXqc6KcEYnDJskD9iPzVWjB1WB4uHZiLgN+Bd1Ztx0m3Bm1iHgKadARghizpWcmviXlYKTYsX4OBNi+X6qVHqzC6xISiFCUpsNYJ7DrhQaumiAHYoUNHMGnMQIzrS0mdqpJNgWzzZ01kp6X9dQTZ2tCmLUSMPdkacFmvIBZdnIu0aB2CAQ8aAyZ2kCMlm10XRb6Z4IzMpvDNfpFLGem4UuLtyEozM9A7EU7HY29VwCHls2pq1oQhyNO1sepOJxNOCkIXI3DghkluQ6ouwAmdpLQioEYqMk/MiIp6B2KiHqE4BQZYEZDs8IkZcEpZ2FcXwYGjlazSmT4sC1cNtbK/1O66CBavOgCHVEh4C0PMTfjh1RPYOL41asEjiw+xb11UtMEoO5Ef2o/7rxuNniY3IoIFb+zxY/X+Ni43nTq6H+b2N8KKNhBme+XvK1DlpfJHI6etpsiN+OGsPuiba2QIsXTTMayukNGuyeMkUApWoJCDMCu6yDBfz6CJYEpWpArXTyjE1BK6U4Ww5rALH24/ySmnBIIuyQlg0YwhDDTKHQJ+83E1n1tZ0sIYa0HP6FH87KZJyEQLg5A/rm/D5hotPJociPEgsiInsPDiQvTQ1TEEY/Un9T+CXUrmKd8lGUWS2kpQKkaUFGQKV7CwwvHFtY2oFwq5LJhUSRQkkRqpQV/NSdx3zXAUSrXsexcTTax4JJt+6rdkqe+K6PHSe+s4/XNAv1IM7D8ABj1pKG1YU+bCp9uPc2ktncOcSBkuG2TCNSPtrGQ7duwYWhxuXHTJNEJE2H+8Bb37lCaUjTrsqfbgvVU74ZNSUNojHzdM7gcrCABT6W8anlqyE20RC8w64Jb5M1Co8UAfd+DA7q3wOuow59IJCAg27HDY8MLHR9CiKWbIZos2YMZAExaMMMMWb0V51UkcLTuBMROnQzLnw40MfLD9ONaWh/l4SdE1wO7EI3OLWB1KBcBPvLQGJ3XD4dL3QCBOSweKclJ5Kdcr/Zb+Xy0J04giDJF2pMs1ePCGKShEI6xwsIcahZSQ+pXKUc2xNlb+kucZKV/peuB7BXRwwY6aeB6eW7wWLm0+Xy80t9HEEirUSA0mlcSwcHwfpMRboY/7GfpRf6MyWXpmEahfWxHD/20NoEnTh6Eb9WMCrLTH9KK/p/sXQbanrumBYpOPy0pX7G3FkgMiWnS94UfKBch2tofEhfe/gy3w5SBbjsHAnmydkE0pF/0uQjZlnKwERRH/ofElLayWNTajxuNSykVBixtJ42t1oP1NgGzesOLJpq6wq1eJqmQj2XJbW1fI9sVXUsLwjx4nyZCtQ7J2+kmR+n0UXkDlno7WdqTZbdBKyuD9bC9lgiOykk2FbPQZCj7wiBJDtp+//BLKqLRF1CDDT+mi12NcillJtbsQfHC2Jj7t+6o3X/KbdXV1vEp5Lq/unkrn8pnuf1NdXc2DXa1WyyoX1TvwH90W9XOj0cj/Jb/YJ1CWEQqFYDKZ/tHN/nP/PlFWR7M9n9fbkQLMXyoICAYC/LvuLwok4WNJKG+6H+/XcV7+uQd+YevnUwt8Fcg2Z/hQ3DZiJEM2nUyebIqdAE0g1edSB2RztjFk06jlOmeFbMpzoTtkI4UUqdhkZxvmDhuMn11xJXoQXAiTwofk+0r5o4rqKA2bVtmiCS+2dqMG/S+dCmSnAnqJvSRUT9HTw7Xucn/lmUb+oGpIQNe8VOXsdgn44VTRr/usf7EirhPaE6wkty4BMUmLt97/GP/zpxe5hA6ihFic8BGNgkjtFcPsS6fgkQfu4RRIAm08gEz2dFPPX8LbjXy0SJko0eApGEasrAoVW3fDGqayXSAg6dFoMuPX6zcif+4VSJ8yBa1GPUISpSd+Bcim9p8kDzZu90QzK8dP+6X4LJH/ESnYqC0oXIDUIFSyR7CJJs6l+TY0NdTBGzcmSuxsbCJOJYk06af+RCo4o+xnRVJqrB5ZkUqUoAwPLRyPTMnBCZQewYYlqw9ga4OeywtJWXnZxKEcfEAllVQuevREIwbmW7Bg1iWcdHqwLoDfUfCBTvVka8DskiAWjM+DVXZg/6EyvPf5CURg5on10ETwAUG1LUea8OGmI/BLaQxtepo8uH3RHO5/1UEbHvt7BRwJcKGV/bBwaWs7gzVKSKRy2SyDD+P6Z2P0wAKkaAk+UNmlFtUtHqzYsAeNnggbuhOIIX8oJzIYQlI6JYElUsmlR2vwgytHYKDdw6qsv6yswJ5GgcvlGMAV+zB/Un/oEMKxVuDZ5XVo0fRARExhdVBe6CBuvbQE4wpkhomfHtfgnc01fFz9ehVi5rB0ZBmjOHRgP7Zs28mwjxZitXKIVU93XtYffXJJoabHhxsPchBBOydrmlmlRRAoIKaztx79DfV1UiDmhY7ikZsmIl/TyPrNZ987gEqvhQGpOebCtYMkXDqymKHMtiofXtjohkNTgKhogDnWioLwIfzo6hEoTXGz59niPWF8cjCAdk0+Q7ac0HH8+LoR6GcixaNTUaolwr6UclEvIMcQF/WICFreN5qwERSmvkp6SwrgePTNgzgRK+D2oKkLHTP1v7tn9MCw3BirAWnCExJtaPcG4WhpRG5GCjLMyiTH4ZegsaQizgDOwKEB7chCTTwbf3j9Y8QEHfKtEYxKd+K6i3ORHauGNurA3r0HIer0GDB4GMKSCc0eEfuOncCYMaOw71gdlm04ym1F+56bZsCd88bDEA/AH45yKMe7e/zcZ2gfirPtGFVagINbVyPqrmMvw0WXDmIQuKs1BX9ZTpCtF6NHur5mDjDhupEWGOMe7DnpwvurdyGoy0LpiMmIm7OxYvMh9j6j8naCTUNSnfjJnAIY4j60CATZ1qFGNxxuXREociK5XFQFnHRvIO9G1aM6LmphiHphj9XjwRunoCAB2eh8GOCDKe6CRXbBxMpVGUHBDo+UDpeYiSBSeGHBAzvqkYf/XrwaTk0ul5HSVcVhGLEWZMeq8NjCwSjQUqBCDFUnTmJ3eR0Ks2yYNjCVfSSpn66viuHFLQE0kiJNTENYIv88JUyI7kekQCVwmxspxyOXF6JXaozP7dKddfjgiB4OfQl8cesp5aLd/biTn0wXykW/7uf0he19E1qgu2eYKihKVrJRoFa+xYzSvBzoYzQeSHiyJS0an7ls9JvQCl9tH6k6gSBbncuFsqZmhDhJvhtk+2pf8S/9tHAukM3hbIPNTOmiuo7UDNrL06tmEoN28hQIBBCKRGGzphDaUlbWzjAp6ihPpYSJuACHo+1LQDYqFw3ygzjFZGJVgQrZ6giyJZRsJKNO95GS7bsJ2dQbwenQpTpdOVdjwe6QrbKyEtOnT0dWVhYmT56M6VOndcjLVZn52XyENBoNpk6des4XwvDhw9HeTilNwJIlSzBu3Lhz/mzyHz7++ONYvHgxBg0ahHvvvRfTpk3jtz0eD+6++26cOHECf/rTn/j9M/f/rl+9adMmvPXWW11+eS4Kl+TJ9SOPPILc3NxTj4nEFbKMAwcO4IMPPsD777+PW2+9lfedzsOLL76IDz/8EG+//TYGDBjQ8Xk6Z/fffz92796Nq665GgsXLuyy/QtquC/Vfb7TH/q6IBslLamQLdkjVIVsbe1OpKemQRJoAklli8oK2OlenT6fCmSj+4rFYFAUVzHAEAtjx4rl+Mujj+DeKVOREQzwyqI2RlBICdxhdUjC2J9VbKIAv06CVFKIvItHAWYD4tpTVWynXkPKnbUz2r0TstHvCaLwPaW7109SIjdboX3tkO1cuy0NdMhEXYOaljbcdMc98EXJQ0oDUBmgGoQUJ30MhUZE8PD99+CKSyczVOJQBH72K8EQDDF5mqcobti/jVU5ULzZ2jw4unINzG7yQeMCLLQazHjnRA12Apjwo/vQZDIiKGnZs0N9/cNKtrNCNkImiu+VIZGemWUzoc3l41RJr5TCQIPwI6luKACAFjdIAaSUSCpG6VxQFhdYJUbAjkz2TVEHl+plR8pw02gzLu1ngD3axGWpAdGOJuTgL5+Woawpwu0za+JQXEKQLS7glTWVOFrVgEEF1k7IVhvC7z5rhTOhZLPHGjC3bwBXj81nD6hdB8uwdGstwqKVoeCQnnZcN6U/lx1+frSV/be8YhanpfY0e3DHwtkMDqqDqXjs7+WsGCP1Fqd/xpo5iTJFcKFfjgGje9sxtDgFKfBACx+X1ConmPRnBk7qJFUcgWqCKa3IxeurD2Fng5ZN+GOSlUvccqNl+Pn3piI7XsslfY++tpPLQak00xJrwaKRekwelMuQacMxJ17b5mdFWFQywRR1IjdyGDdPLsIlxeQrpsWnVTos2VjNijB6kdH+4J5pELzN6NMzj69Hdi2LB3j7o4t0SDdGWal5rMGPco8ZPjGdIRsdAwHBtfvq0BC0sKKNzpU9Uo8Bhhrcf80YpKMOjoCAp7gctIAhLAGRuydlYGiPFNYxfbizDkuPSAzZCMZQAENB+DDuuWIQBqb6WWn05t4oPtrvhktbBCkeRF7oCB5aMAIDjbUMExvaQ+xVRyBNKwTZh46Og+BIbYuPQSa99LIHudkZ3INbpB742ZLDqI4XsmqKrtHMWA0uG2LDvCEWpMgt/BmHy4fVm3ajtraWy1fHDuqBGeP6Q5BjCJKPl2SHX7Cz0oraaEeVG7urI/DEDBzIMG14Pq4eqENuvBL2aB0b9Cv+jSIHTVDwBn1+9frPuVS0qT3IqaNcqiyI0Mp0Llp5/6hEsU3MxQ5nDhpi9Dd6vgfq4wEYY25Y5FaMLJJw+9QefG/Z3WLFX5YfZqBE96aMSI0C2S6ysDJy68kY3lxzGC4pn9V8IS5nJoBqhp7SZaP1GJHuwkOX5cEQ96Aunov/fGUTavUj4NIWwkeLLZwuKihl5PEw9x2CzZzmSRCOlYNWvo7o3A8rMiArVgsL2qCN+Tm91SS70DNdiwmDlcXopqAJK7ZWwiHlwi+lM2yke0CrkIV9J/0M4AiO0bVPpaLk8TbU1oYfzymGHQ1wecP46+IP0C7aeX9untIHA0pyEZRs2HhCxp/We1Cv6wOflMnl22pwAz0LdXE/LLE2ZEcrcP+MHPTP1iEMI97bchwrKo1KqiosnIqrVgydTUDSHbKN6tEbaXoddJykeKon97k+hS783YUWON9b4HSeYR1K/XgM+ngMPex29MrMhI4gG1duJHznE+OR7ypkY0GLKPGYrjkYwIGaWgQlCTGqnugWcnW+9wN1/zrKRbsP3qlTxESwAWdrmwN2i+W0kI2MgXlykJQGxwbRcSGhZAt1lIt29dhJjMG6tRSt7NO2WhKQTaehBxrJKM9enqp4sgVZyUb7SwM6Uhi4ha7lorTynv4dVbKR8ImjchPtrmo11GmKMh3otN3uhG3dkVxX41f1NL715hI8/PDDyoDWZoPX5ebzoU6YTxeu0TFBSni5kcLq4KFIpZWNAAAgAElEQVQjXXpGxySum+E5Tcz69euHcCTIf//e+0sxbNiwpM92nbyeGR7KDAcrKyr4s6+8+jomTpzI/160aBG2fr5ZUctp9Pj1r3+NeVdf1b3nJpL2CCfT/5TX66+9gieeeKLj+jjjcXTbWnI7rVq1CiW9+vD3hwJBrFmzBhWV5Th66DC2bt3KwSR8zQmARtLh3fffQ31tHX74wx/yxJZg59/++jJP/mjHqqqqMOPSaVx+R2bwK1as4NKNC68LLfBlW+B05czU36iASUErAsgKnRTFL23YiI/LyuHX6EDpouTJdutIRcmmJ+AS6xx0JCvZSE3qcLYiNTUVWlIQ0b2MjbxO/0qGbG6vTwk+MNBEUOaBjT4Sxu8f/ina9+zG/EGDuFSUVGyKR0an8oyhkCAgIsRZuu7Wa9Br2iVAQTZgIJ8pRe+mwLiuirXuEe/d91Q9PlLW0etsCxBnPj9fzRi3E+ormjNVedZxbyavJwGICDr8z1/+hjeXfsIAgcrSqAGSz7+SehhFZooR77zyAixaZXuEyjrMwVXvERo4JSCb0lYixFgM8AbRfvAwnPuOwhBVoJxLZ8SuWBz/tWYNbnz+D2gwmeHTahGUOn3ZlEmu4hnn12qw5cgReAkOisrvOo4nYTPcsejXTcnGQRfcEjFo5SDMgh8pkQb0t7lx3dzpqG8PYOn6fajypzCwiMHA91/qW3QYhG7IqFwZLAsQOsr3SJlHMC7A6rL06AkMNDXgx1f0Qk68mss0SdVHAKdNzEQtivC3d9ehzRPEzEkjMbFPCivZyJPtGCnZCkyYP5PKRQM4WBvCb1e3oF1XxN9LgOPawTFcPjydy8fKKk9g63Ev+1/p5SB65egxZUg+H+eRWi8+P1wHv0jWHjHk6X2YNWk0t9mJYBqeeLsCrdpiVgeliH4MzY5heKEWQwrNyNL7YY05oZPdDCPpfJLCkQfFIKWhYr5P1xCBCFKPNYpF+NvqcmxrIK+wbMiSEcZoC0qlSvz4uosZVrUHBTz+5kE4NYoyL0VuwkOX90BJmgY+pOCdzScYojmlfMRFHczRVuSFD+IHc/pjRGaA/dw+OCbivR2tcEo5DDxJDUftPqlvCmaP6c/BCgZQEigpC0mR18JpndSHSDnklrIZCNH59YI8snLw10934bBDj6DGzmCLINuY1FZ8f/Zg2NGMymY/fvtxNdq1eawKIzXVU4uGIk0XhgeZePGTA9jamsVeb6R+tUQaURDZjx8vGINikxMhWPDa9gBWHYugXZsLjRxAYfgIHrp2OEqNtYQs8cr7G1DT6uM2pp8fvuNKbltf3ITf/d9bDEvpZZGbcd9d3+PrzyEV4KdvHkFNrJDhiy7mxcQSCdeN64ksVHPpZlmdC8s+WYN4NIIcmxGzJw5E72zF746uLQJT5W06bKwIYduJAFrDZnhESmBNZVUuhUeMLNTizktykR2vYGhsiJPhP6nsNKioc8KeWwJnQORFy1GDS1gtSeWs5PVG142GUG7Mw+CawE6LWIjffVKH/Q4Tfz+V8pK/oDnu5hLfMQUx3DUlDxpEsbPFgj8vP4AmbV8FskVrMXOAkZVspPbaXC1i8Zrj7E/m1SjQLsY+axr2MqNzdVF6Ox6clQs9PKiL5eCXr25mJZtTW4CQQHunjJJVZSv5GvY0uzF9wkhs374XVa0+LhOmgAU9qTwT4RJUikr9j0p0CQgPLrJi/oyRrDSs9lrw+79vRoOmN9yaLAbTdJ3Q9UjhBARe6X5LLwo9oHTV0Tl+/GhaJlLiTahtcmHx0s/gltL53jJ/dC5GD+kFP0zY5zDh2eUNqNeVcuADQU4hTotI9CLIFmTolxk5gbumZmNoPqWbGvHm+v1YX2tBm7aAf6ZzQepS1UghGbR1pkgrW1UhG3kH6mIRjO7ZBxk6Siam+x+tHMUSyeDq4lPX51/35+aFn7/t7aMsVHakUiWp+Ol5Qk9jpbfGwWFEZ+EBZxvHdlecne3vz/Z+sihCPYwu1iEJOwy6TmiM2Ts9HcVUdZXwIO6AcGf7om/5+2xDJiiQzR2LYXtFBcIaDZeQKpFaXe8b34TmOCNk4w5N9bGCBFXJpteTieuZlQPqAXdAtnCIQVty8EF3VNYdetDlRBcSQTZKF9VLSrro2ZRVynZFeP0+jhIn5V2ykk31ZKvg1bTvFmRT25zOHC1+hskvDwCtNSdDNmppKpul/+hxrgwlOm9w6gRJOc+nQja68f3wB3di5cqVPAG+8sorsXTp0tNeB3QxqSWJ6gRNBUsE2Q4cPNzx/hddSHI0ht69e3coJNeu24DiYirLUF9nhmwd6pt4HOXlxzBr5ky+edvtduzcsRuSVlFo1NfX47Zbv4eysjJIrHABHn38cdxy260d30KDad6eqHh1qP118euv4rHHHutQoAgadXDTuYfJyjYVdhMAU69Bas8OCCbHMWPGDFSUH+P2Sb65Dx42FNctXIR58+bBoNPjiiuuwMFD+3m/li39CIOHDOFt3nf/fVi29H3+9/e//308/Mgjpz2f34Qb2IV9PD9a4MtCNoMcUSDbiBFKAI1MAEwZhJNSLRmyUfBBW1srl4sSZONy0nOEbMlKNlJbUOiBLhzBLRMnYHqfXhhvT4UtHEpMAhTIptyPFOUV3UNJxh7UiAjZzOgxZzpgN4NSFLp4RZwBstFZOh1A+/+rTlPv42oSVsI2go49yaKBVxfpNxotfLKEm++6B2MnzYTOYsPHyz/h+6P6PFDTRUm5RqquB39wG+ZfMYsNvwkuKS9atVWDFOi7lN91QDYaY4QjQEsbji3/DJZQHNq4wCmjNSYrHv3gA0x77EmES0rg1mm5ZFTxX0149yVBts8PH4GHLCgodTHpkaUoBlXVfacXSufVRMP6KBeH0aTWGm1FDupx31UDkG2S4Ec69rfF8eInR+ASsxAVTaycUs9zcpmtAi3Zs5yEOkryoOxlz7ScSDl+dOVADLe1wB6thlEO8DZafXHE7SVokYpQ69PijXeWYcrFI3BxHxt/zytrylBe1YABeSYsuGxCB2RTlGwFfM9Pi9XgxpFaXDrAwl5TpCqjsjgq2ST1CqlvqOyTFUqaNDY3p3RRekKRQohM1AlAVIUy8OjbFXBoe7Ln14I5kzDU7kcmGkCaNFJAkfKIJvf02rX/CPyyCgXUFWiRy9eG9M6BxpqFRqkEL6yuxKZGOzyaQoZypmgT+mkq8OMFY0F40RWS8NSS3WiXchgEFhh8+NmCIRws0YYc/PbtLSgLF8ErpTPOs8YakR85jJ/ddAnyNe2EzfDqDj9WHotwuR2VyZKaiXywJve1Yu6oXrDACSNcMMILk+xAqtwCnexnYERJmgRLAgKli+rhhY0VeC99uhuH23QISQRuoh2Q7c7Zg2FDI6pb/XhuWSW8mgxuw/5Zcdwzqw8rm+pi2Xjm9Q2o1/SDX5MBUQ6xb1hfqRw/XnQJhyAQ1Pv96ibsaDTApc1io/zC4EH8ZMFw9DPUQS/48cG6Q6hrj7AiySgEccsVY6GVwwjAiNeWreXyWhqDWOUm3DDvslMgG6VMmoQgfnDlSPQ2+pCGVrS0VOPNDwmwxXDRwGJMGzsEZsHHkIxKgwmWUvrl8+9twyFvHpqlYngSyaMxyczHQjCuQNOEKfkemNsPQus+jlmTRiAnw8alpH98+W2Y0grQ6okgN8uOa2aO4zEmqStJGRqBgc8lwTqNEGbfsDaxAP/9SQN2t9rh1GSzokuUI6zoS4tW4+KCKO6aksMQbXuLBS+sOIJmTc/TQrZN1Tq8uraKlW6kSiRwRLMLul5MMTfS5EYMT2/Dj2flcb9olDNZyVajJ8hWiGBcy0COng1UtmmUHUiLNWDeyAyMGdATIZhwsDGA1z47ymWx5G9HZeF5GicG90hFUaYFafooTLF22AQ3+uXqGLLVhex4bskm1GtL0abJQ1C0wy9aEJTsCmAjEEjqOVGELkappU0oNTXj5/P6IhX1iMnA+x+tRFmjB+kWPe66YgTsRoHLQ/e0mvCbFY1o0vVlyBYUjKwgVn39JDnI9yPybbxhYh6GF6eTbheLV23HrmYT3Nochn4M+ZIgG49zE5OLM0M2UoxHMKpnCTK0OoYKdL+RzpIOfi7QojvEuPBz0pwiSQGvnqfztn3IMqKLYl/VcSUdT0Lx3nWs9eXHvv8MyJY8xjsdFOaFRlLhxqIozcxEgd3eAdnURdYvf0Tfjk/y+aVRlyTBL4nYeqwMPhq/dSjZvtje5HxshTMGH3CHYU8zBbKRMow8ryju+XSvU2uRRQRPA9nUz56pJE1ZBRYYsqWm2qETlbKdM0K2pBVouokokC0Om9nCg25ZFOESBFC5aPfgg0duuB5jrZZvhSfbmW4aSnsq55LgGg2D3QCouLKquRnN7U72G0sxmlGYlY1sox6UL2alFbOET52qbut63k/t7ORZNnLEMAR9fmTl5uDOO+/EL556mgcwC29YhKFDh/ImqJTR0dwCSafF8BEj+Hd0fknxpfqeqZDttJN3thtTekS704ERiW3Qz3v3HUBKilIqcS4vdUXkd799Dn/439/zdOjaBQtYrZZ80/S423HHHXdg9w4qVgKMRjOWf/IJCosLugV5qGVQyreTko3KUGlIM2fOHPzuefoOEmZ27dHd5feDBvTjcmvyKFQhG5/jeJxLYp94/FH06tULFWWK8o585A4cOqSUYpHiLejH8uXL8cADDzDkfuaXz2Dy1Kk4ePAg5s+fz4PugoICLP3oQ5jNZmi0+nNprgt/c6EFTn//75YozNfVP6Bku23kyARkUzzZqJ93+HTyN4ogyEaqTVKyaUSpIxKd3u3uKcqXSmJPOz3ZJFiNRi5pMkRlSM42zB40CD+dPx8l0TD7sXGqKCfEKaWZ5A8qcIKlzIEHXr2EjMH9YB42GDDqEJdIq/dFCrTEsyvxnKLtKPur3Cc6FeSd99MvAm+d6aTnplw79zTTM+1Xom0FiVUcB47XoNeg4cgqKQUEHXw+L669ZgHKj3Uqj3lVlvRW8QgG9y7EX37/LHSyksSpHLOKnZQT1L18nuAps1OPDzWrN0JockIXjSMgaVFvtOB/N22Gbe7lyJw8CS69AX4NZUUq3nvdy0W7QLZkJdsXePnxPiX2UxSprNPJKX4z+xuxcKQdWvhRG0nD8+9uQ5Xcg5VYNLlWIZsK7/jr4qRiEyikVjlOUDmcl8uzMmInMX+kBbMGmJEeq4XGVw+LQWDgtPNII6LWYlh7jMFJZwRvv/8xLp04FmP6pLHa5/XPDqPiRB0GFOhx3czxieCDEAcfEFCiPp4WOYl/n56FkXlRGOM+hmxukT6vUZJAGbK1cskkeaKRcouSDUlBRD5iBMXCghZVwUw89vdKtGp68ETbpg3jh1eORoHOC120Ca3ln2NMTxOsIsEpYMk7H8EtWzh5U33RdxCEmzdtJFIyC9Go6Y0/rzqOLU2ZaNcU8DEbo60ojBzC49+bjLz4SciChKcXfw5HxMieadMu6oVZQ9K5Dfe1peDFj/ahUSxERFLKX9Oi9Zhc7OeUTqPs40TX/1xahUPeDPbzIjN3AqdkEJ+pcSPbSG55HhhkVwf0vO7iIhRl6vhcrttTha01UuKzRhCY8mnSUd0uoD2ulL9KgtxRLvrANaOQjhp4QzH85+vbuSyWlEtXTxuOsT2UsuH1J0QsWa+0JYEpXdSFtFg1rh6kxYyRBRDiAbQLmXjs9UOoE4oQ1GRAH2tDYeggfrpgCPob6hn6knqSvNsIspGajs4lnXMOKxCMXP5I4INAlApLW6Ui/PTNYzgpF7HRPmmy0tGCK6cMRbFdwkfvvIZIyI1JI/ri0mGFfL5IDVZdVQabxo/c/B4M2f7y0T7sbMviMt2AZENQMPA5ISUdQbaM6AksHGHG2EIgVL8XmaYoinIyuFR0y75ylPQbxm20bcsmXHvZxdzW+6r9OHDSzf2QrhJLtAXjBhcjN90Mt5iF/15Rj91OO5xSHgKCiX2MCJbSNTSlRMD3xmfwHX9TvQkvrSalWgnfY/m6HWDE9SMtrKYjyPby2pNo0vaBS5vDXol0XgiW0rkij7pB5kY8dmUhzGiHE1n4z1fXolIazKW7QcHEVTr8DEmA8nyhBj9bMBJ2bQxu2LG50oW3ttRzsi6VVY/tbcXVY4thFz1KIjHBOSoclgnAtfEChhNp+Gy/A6uPhVATzuDyZo+UAb+UyueS9lNFD3Re6HOkPHvg8l4YZA/AFHdy+7d7/LCbRKQKLp41tYs52FRnwPNr3WjU9VZScUVDh8E6KXnpvkwqPlK75klNsGlCDERbKAxFyOe+FoVRCdPotoh0puGQev+UYnGYohGMKemJzARkk04TbJRcSdX9+Xfh5642Ed+29mDVOEM2dQzSebz0zCRBBpcpi4ovLv+VKPG89ZviHa2OiVTINiAnB/kWKzSJYKjvKmTrPj5VIRtBtYBGwt6qk3BGwrzATar6L1/p8f9v4nZayKbWFKulFwTZUiwW6LXajqTP5IGxOqFSB6fKpEOEPxhkaEKTfJq8iJwioUx9usMTRf2mvEcPh+ZWhwLZEumi6rZPaSpSptFQg4yIEYfb7+Nt0/7Si2T/34V00dNBNhWwkXqNpjdUrkWZQ5uPHMWO4xXwEyFOeA5JMg3+Y8g2mTBj3Fj0NJtAqIpaUVW10cS386Z2KmRb/tHHuPeeu7ndb7n9NhQVFeHpJ57kn//n+d9jzty5/O+HHnwQ77/zLuzpadi1e3fHKR06ZAj7nyUr2c4G2Y4cPojZs2d37Nf6DZtQWFh4zlcUqzRkGVMvmQgKbKCyntdffx3PPvcc/75zliAzPCQ1G90oM7KykUvhDmK8i3T55ZdfRYqNSm6UlwrZaBAxd+7cDshGs5FTotAJHCaugYH9S/naoZtOd8jGDxcackkSSnv15bJPvdHIAE09P8NHDIXb7e7Yt07liLJfnUbkYB+3Rx974hvzwDrnk3vhD/9lLfBllWxquWgyZFPTRbvaCyiQjcJJKNzkXCGb+lB2efzQaKhc1AiNHIUxKqN8y2b86vu349/nzEaOPwBLOKKUNXJypPKsUgEaKdpIxeY0aFA6fRKQlwUYdAm4p6jdTv9S7iEd5aekjFOvwC4ea2eGXMnbPTNkO/0K39cB2cgjVZAkBAUtDp6ox7iZlwMaA3uxUQOQ5+MjP/uJcpyJdqP7EynXqPTundf+hoL0FPbpUrznukI29fjUPtRROuELIniwDHV7DsAcJlW9Fi1GI944egTleYUYcfP30Gowwq+RGAaoisPkctGvBNlo+i1EYYmQOfxx3D9vMEZY67ms7sMdDVh5yIUmTQmXFJKvE0Eh9chUDzpSONMzhUAC/RcRdUqyZ7QJ40s0uHlcFjJRA324GUd2bcD4iwazF9m2sjasP9CEyQv+Da++txpOTwAzLhmHi0oyeZzzztrdqK6qxOACDRbOGJcE2Vp5f3QIIj1yEk9ePxR5WlKxydi+rxwt0RQu4SRQU2SP46KeKQyeKlpjOFxNkIP8c6PIktoxemgpg4qTwQw89nYFmnW9OMSBlC/F1hAKzEG0VR9AaqQWP7/5EqRraPmOVEl6+IR09rui/kBQlbzdDOz95GD40KjtjT+trMDm5gy0kZKNykVjTmSHy3DflUMwJKWFTfuXba3EzkPHkWEx4nvzZ8MmehESUvDG5w3YUOZlaEB93BprR5GpHXdfPhiZ+jBkwYBjTgOeWVaJVn0JvGQmz2EAdBYU5Q6BRo3sgz7ugSXmRqpch7tn9UFpDiWJ6rF04xGsroACUdm3y8T/H4RZMY8HhV4A1mgTckNleOTm8SgW61ix9sqKvaisa0FxthULL58GEwKcfvnnlcewr5EURqkM2M2yAwPSwrhzdj9YJR8nS+6sieKFtS1o0xQhojHDHGlGUWgPnrzlEuTLVbz/XimDgzWodJJeFARBcIoM89X0SzqPxribwQ79ziEU4OE39qMuTom1dj43pLQiQJdhiEL0VmNAjgY3zhqNtHgj5GgIH2/cj6PllZg1YTj6DRwMFzLx8sr92N5ogktXAD/tA3kPkiE/qQRlJzLCVfjBlByMKwRkxzHE/U0oyMliOLxl7zEMGTmOfZc3r12JWZNH8bWzYk8zVu9pYKBJfdUebcTCmSMxsNAKr5CG335Sh12tdlZ5EXTSySHY463ICB/D/HH5mN5Xx8e+7Ajw/s5WtEkFLLNKi9bgsgEGhmzkmbi+Ro9X1p1Eo6YP3FpSN9LnqGpD5n5A5cJFqMSvrx+IFLQgCCte+GgndrVls8cefTcDxVgIljhBvlpcMSoPlw4gBWgMpHf93/c2o8KXxf1ycEYQd8waiTTU8TUakXWc8muRwrBpg3w90DPHJ1jhkXLQIuRiS7kbq3bVoDGSinZtDnyiHWHBxOWn9KL+xYAvWovBFgdunz0IBVo3gzcKZiGIbIi1Iyya0KrtiWWHInhjdwxN2l5KuISohGLw+DOxGEKQjY49LVrLKsIoLSVIqewbSMEr1M/Ia059dnWtajn1yUePQ8WWIY6USARji4qRpaFyYsWq4RR7oqRFMX6OXPi5Y5Hwu9IedJxKyahSSUDQLS4rlQL0HCLBDHniUiXaNw24qJBNDdwamJeHHBI3XIBsymg4ATBUpSIFjAVFEQdq69AaCHH56DftnKt3RcEViXar4Ow0JmYlGARWsqVYrNBrNR3Gzd29Z7r/rEC2ECKRCKxWS4exc/Lfnc4AXsEHQGsCspFZtTLx6b5y380zJ/HQ8Pj8CmQzWxTvMUGEV1S8gB5/+VWUsVeshAw/BR8sxLgU67dCydb9MaeeVBpAhBLqtWYKBli3HtV+H3wSDfjJZ4eMvQVeyyMvHH1chjESwriS3pg6oJTVJQTa6PGuuMt0AtKuE2sZN95wA7Zu3sK78sRT/8Hn4eknH+ef/+u/f8ceZ+Q389RTT+Hjjz/mssxVqz7j9w0GHcaOHQuP39cFsnUcVyJFsyO5N6FkW/PZKlaYqaqXP/35BcycOfOMcEGFvB2TQSHOnmT33v1vvL9ZOXnYsmULepeQka7yOpPqkt7rrqDZtn0nMjMzOz6bDNkIDvTp04dXZtRSuO6DDXV7O7dt5+/tAtkSAC4aVdJo6EUwjqAblXLv37+fJ3SkvCFFIUE2rnHnm9ipyhd1lei2225jyJZ8nF90zGds3AtvfGdb4OuEbHSvoUCPjutP6cGKkq2tnSGblEjF7Z483d2O4EyQzRSNYtkLL+Dz117F9WNGIzMQgDlKCXFKCUxH+UsiPIfUC369BG+qGX1nTQVSLIhTOXlyrDjv55k94k7vz/bF8vczQbWzeb2dqSOeDbp1vp+krGOfMwkRUYvPtu/HvJtvByTy51FK499+860OyKZGsROkZO8xOYInfnI/Lps8jgMQOktG1T3sevwd51MWIEZiQH0zDq9cD1skjrhMvmwGrGt1YEl9Iy5/7AmGbl4tecNpuByUyhkp7Ej1ZOteLtrZP7rdDxOr6OoCozIojkEnxNgzKzdyDE/fPAHF8UMMDpd9XoENR508CaUSLCrpYn86JeIAIpt7K6b6VPhMIIGUUB7RBkmIwRZtwe1zhmO4nZy+WrBnxzpEvY2Ye8kILmHbVO7HO5uqEEofggYvbVdEcV4Gcu2Kiub4yUbE3A0YmSfj+hmjeQJ/sC7IwQdUpmiMutA3xYeH5vVn0OKImPDbV5fDqSlmGGGNteGiHgbcMLUXA7AtZS4s3XSUIQcpYkpNDtx13UwGXTWBFDzx9yr2i6J0TQXS+dhbyhxtYcP0/7hxBHJFCm0IMXTxi2ncJsoIkjQ4BFx9sMgE2Yy8rb+sqsKmpnS0UlCDQODEg4xINS4fZsb8wVpY5RYEoiIOHj6K0t5FMJusiIpaNIeseO6NLWiHjRdzabtDCgy4fEI/5Br8fAbcQgH+uuowNjanoF3KZWjGnqpxUlQGWb1DsJDACIEJM0G2yEn82+wS9M01sHJn6cajWF0hwqXN5xK7CPSKokhUIBwZ4JMKSi+7GGguGp+Pmb0iDE7cIfCC3IDSEuj0RkREC4474vjDst3winYul9PH3Bjdy4o5F/dDpujibbeIBfj9st047M2DW0iDqNHCEq7GMF0FHpw/Cja5CdG4iNdWUZlyBkM/6ncdi2aJeyX1FzqPVBJ89cxprAUhP7in3tqGBjmLTfXpmpHkAAwg4/52hqU3Ty7E2GIDLPF2bN21Hyv2NPH5mj5+BPr27Qe/YMZ7a/dib73M/YxLPMnXTDBBiAc5pTIrWoWHr+qLUosTLZV7YNFGUJSXi2hcwrJVGzBt5hwq/sLhg3swYmAvBIUUfLjXjU/2NrOPHfWZtEgNFs0cjqEFOgRgx3+vqMFuhw3tBNmggwlB2CO1KI6X4/7rJyBX6+by4D+saca2eh33YyopTZdrcFl/E66/yNQB2V4myKYthYcVqFSuSdcUlaT7GFRRCfejV/ZA7xTKEo1jR1kzlmxqhENTiADBdIgwxcnbrwVjCjW4dtpQWOJOBAQrPjse4wRfOjfUL2+akIdxPU1clrxj116s3VuNsCzweRlYYMBNM4Yz7KVrPiRa+R7hFexoj1rw8c4arCkPoU2Tz6AxJJEfo1LKT32Xrj8q8cyVWjChtwn9M+NIiTtgRTv6FZAy1YIGqRR/WlWJzc2ZaNOSgpHKuBXIpihrSTkehCnmYj+6O2f1hQ0e7t8Hq31Yfpj85ZRFBFrk6B58QNcf3/O6VTipkE0fi8EWCuG2yVPQ22KBORJi31XyUu54vnMQTucTq/vi84Wfv73tc7p5BsE1Zb5PSjUJ4VgULW4Pqlsd8AtK8qQKXZL70Pk8+E6GbLpoBEMKC5FlNH7nIZs6v+ZF7cR8WrH5Us7zkfpG1Ps8CItKivw3UsnmjEQUeNylhltZj1VKMARWD1itVlAIgcQ3RKXzd5drqjdDFc4FQoqSzbNe1l4AACAASURBVJ5i44cVXVBdTQu7T0iU76SV2rY2JyvgtJLEZLsTEiiXUveafXV64/UrkM2qlouSWasI1BBke+kVHGeDeJEnVd92yEZtSZCNFGxNAN7auAlH3B649ZTwpEFE7Fz9VyYHgCYuIOxsRay+HoumTMLcAQOUMq7Ef2cSbJyoquBEUBUaEWSj/vEfTz3B5+uOO3/AaZcE2fi7VFUja58FLFy4AB999BHcPu8/BNlefOHP+NWvftXxvbfe/n38/LFHz3i/TYZsyh/JuGrePBzYu49/6ttvAJdZ9u5Twvv/RWl+yb5y6hdu37ELGRlUuqC8kiFbl+M+wx4mT4LVf39Knmy9+3KbkdJvyJAhHYOS7gbldN3+6Ec/wssv/w0ul4tLcm+//XYeVKneR/TVBOQIJtJ3kJLtsccVxeGF14UW+DIt8FUg2+XDh+GWESM4+IA8W7T0jJGV50WHQpcgTywKhzMB2ei2wQEj3WFc596rpdNUmq14silKNkp30ocj+J+f/BiRA/sxe+AApAUDsESiPPinBEj+flFRmzK0kSS4tQLMA3ohY8RQwGKALEmdD/2OmcCZIZv63KL/7xwsnC+QLXF3SMCmTlsIxVNLgWx6PPjkL/H0s79DTnEvQNTC7/fj2quvwdFjhxVASYs2ifQ4MSYzlrh6zgz85N/u4IkhfQtrzjtU0aeHbDTIFmho0u5G2ZoN0Ld6IckCfFodDkPEzz9djdue/wOazRb2ZaPUU9VzLXo6T7ZE8EFXyNZVqcznJclPk4CgRpAVJVuoHD9fNAaluioGEl7ZjKP1HlS0RuEISPBHBERl5bgkSYReq4PFoEWK1QRrWg4MGX3x4gfrcDKQwsmVtI1MyYXvXz6SFTHvv/kyRvTNwVUTSll1tPZ4FG9vrkaj1BsBfRarlcU4ZVNSmaePQR8pT6gU9PqZo6FBBAfqqFy0kQFKSrQVcy4qwKxBVCYXxY4aGYtXH+OkwLikgyXYgDE9JNwyOZ9B4PpjHny05Ti8ukxoo17009fj7oXTISGI2oAVT7xdiQbysZLSIUsmBn1UgmqJNSE7dATPLBqIAqkOYiyApR9/CnfcpkzmOyBbnJMuZ08cBEtGPppEKhetxAaa/EuKQoigUKrcjEKxBj+/ZiBypWZo4wHeP4Iy9DdupOG99fuxq7Id5pR0lBakYWjvLPROl9g1jdQz5Gm2riyEv39egyZKRhRTeDJDRv+U7Ehtx6pKDmkgBVMIhrgX9lgd7rqsFH1yLewNtmzjYawrDynloqKiJFIgLqmf9AhLVlYg0XjYFGtDf5sHD17RBxkxUjuGeb/pRfvtFLLw6kebUdYSQWp6Bvrl2zGybxYKrXSN+Pja8QlpeGeXA6sOe7gUMyKYQIiJ4N+80jAuH10IPUKodoTw/AeHuMyWPPTCItm4qNevsihI4zhqTwKsQwf0hijH4Jcs2Fjug4uSPKnsUdBxsix7i8GH9EgV7ppegJHZMqzxNuw5cBQfbqtikEd+bwRU6JwGJQu8Qiofe1gys0E/KQrpRZAqX6jHk9cPZ1+9wzvWomdOKgpyqA11eHHJMiy48RZWjjnrq9Az28TlrSt2t+LTPY1o11Fgg8ypu4tIyVZgQUBIxXMrarDXYWVgSqDHKrciPVKNBWPTMb5fJrd3Y8iMJ98+jGapB18DdL9Jj9Vg1gADbkiUi66v0eKVtSpky0EwrqQjKymbQW6vjEgV5g+WMGdoOkygck49PjvYgk0H6uAMKiXpWRYJowcUYMKALBjYO05CfciE/3rvAJpiWax0pDLzu2YUYkQ2uPR08Zvv4oRHKUUmn7vRfbNw5cT+rGx1BEWUnWhE70FDIcPInmjtyMCONguWrCtHYygNAQ35MSoLG5IcgimuqM9SYzXIilSxB2OhyYv5l01Alk0JpDgSKsQzb+1Bg7YUbl0upx6TIo3TevheT3CR0lzbkR6twVM3joMd7ZwivPWEG4s3N8ChyedgCqX/K8+8zkWeM0M2jRyDMRZFaiCIZ265Fb0kwJ6woek+j0hyyOTju/DzqQ7YySOLb2P70HnvPhpSo5JIKOIDsH7/QZx0uhAQRUQ0Svny1+XT9mXGvef6mQuQ7YtbKlm5SuM4BbKJON7aiuq2dvbdJbU0S8e/YS+hrLGRx51i4s7ZeSErB0Od2OX1MGTjFRQ11eM0SJE6u6rQIVBGD3tSspHKhiZEpwKOrroD3jTXXQMulwc2G31nXCnfSXyfmqLYvYZfbfdIVBno6nRKKQ99zKPVwmEw4heLl6CCVlwkDdJ9vm8pZFMAKXvTJP6jYPbPG5vwwY6dcOr1CGgUwCYnEilJ+UTeQ5we5fGgvaUJlmgM2ZEw/ucHd6KAkkLJ9ytpAtJ9Uv3A/T/CBx980AGlnnz6FzwxSIZsL7zwQkdAAZ0/ZRsSw6PrrrsOH378MTxe1+kh2xkurB/dew8+XvZhx7v9BgxiWHe2i1Hti5+tXsnecWp/6tu/H5avWMGeaVx6mbTiRp5xr772Mv/+/vsexL/fe29HwkEXFVhSO71G6aKPP67Ezuv1SLErg1EVNntcLvZe4wGq2Qyz1aok6CS5EC5+Ywl69uzJf0PnZ+jgIaek//G1SheQJOLee+/Fqy+9zJDNZElhoMYvtRxVEPDXv76AX/7yl/yZC5DtG3bXPg9398tCNl00BIZsiXRRCiTgcpJEMApdh3zrjwt8j+osF1WeT50r6Ooq1+kXbtxuD7RaDUM2nRyFIRTGT65biH6IYUJhAVJDIRhJIaqWi3bI10VERSX0wKUTUDR5LDQ9C7hUNKbUlfJzpnOSq3z/mRSqZ4L2Z1amJQ87uw+tO4elqtJb9TXpVIyfm3fbqV2qs3xVCSMiNZYOC27/IdoCUcyddy30ZgsrkmtrSSeemNwn0sHpvkkTafJOGjWkH37/6ydZ1UYOK8kLA6eq2RUPO4ZsJLL3BtCy5yC8RyqgjQFBSYtqkwX3vvcBFj7zLLw5OXDr9IgIGkQTmTJ0vmjSS+miHUq2JMh2apl+Up9J8nilfdUIMRiibciI1mHmIAvmD7MiNd7ASijq8zGRDMHJ16lroE3yUDCIFDiQi1fWHMaORh38mlSGHnrZi2xjAGlaP8ItlRjd24JFE0v46fFZeQRvbq5jg3afhkpEBTaCJ7WXXW5DhtzIkOHiXjrMumQY+6ztrYngj2saGYrkohn/fv1UZGsdPGF/ZUM9Np+Isl8bvQhijCsScevkfGgQwMZyLz7adIhTTUlhNdDUhDuum8F/Wx204/G3K9nHitILqRyUUhxMsh/mWDMKo+X49aJS5It1DKxWr9sIj2DndE/OWRViiFOJNoK4ZHgxjPZsNEm98cLKSmxoSYdDU8T7THDbGPUgNVaHSUURXHdJX1jRwqWv1Jt8sGLdkVZ89vkBDjuac8kYpKEZJrRDF4+w0sYLOzaVOfHu5/VwSHnwaTJ4oZiCGaYNK8SAjDD7zZGaTYFgSlkzgQbyE+udHodNF2MAVdceRr3fzHAqziWRCnAm0BQSrAzf3tpYCWdQ8SomZdOcwWbMHpbHZ5wgD3nN+WHH0m0nsPNIFUYOH4pJQ0uRikaY4OZAEAJ2XqRj+a5afHrEx75jFEJB30aquNxYJR6eX4p8Y5DLdVfvb8T7e/xcZuuXTPx5dbyiDssJsgnxMAMcUirStsK0L2IKQz8Z5GPYqYoyxIPc7jP7Sbh2ZA7SUMufbfLKqG10wuf1gtYgYqIGgtYEyWSHaE6D3laAk14tXlt9lNVOVGo4vEiPWycWIw0N+Gz5Oxg7rC+KcsjA34znXvkEU2ZfhfaWOmgDzbh0eA7fI47V+3GsjrzmFD9dgnXD+xYgy26AW8zBfyUgm0/KhhAPITNyEtMG2nDVRTnQwsdt/P62E1hRLsGpLUIkbmBlmpIuasCikSYug95Qo8Era2sSSjZK8SR1Fs9auD/o40HYovUoEapw3/yRKNI0wxB3sf8elVAGKOlYkGCQODcXiIcZWDqQib9+vAd7nVb4NNmIQsMeZ1cMMWDO4AzupwF3Cw5UNMLj8yHNJGJYv55I0ccZMu6qDuG91dtgz8zF1MmTkG+jsmQTqpGHPy/dztcg+d/RtyoQVQl+sEXqkSXXYnCaG2N7WjCybwbvGy2IOIQc/GlVLXY06dAuUdlnKoNOPl5eTSDFEAXUKH2fVKRP3zQONrRzGe22Khde39LMkI1UcSpkU567XZ8YHRUmCUxC7+vYjy2K9GAAv7n5JgzSaTvmEcmxad3NAy783DVW7rvWHty/Et2LuhkJRagNaJbkArByz15UeXzs2aUY4iv2VOfri8VFFFrCClQl+ICUbJkGwwUlW+KkdYds9GwKigKqnE5UORwIa3RgOdg3EbKpSja1g3adoigTHEerU1Gy6TUM2TomBGxuTSsiVMrRKS9T4RYlixJks1lTEoBNXSdW/j9ZYkxdkA0OSTUQj6O93Y2UFAt0YkKB8wU6Qfo+TpoTwMCCIIXZaFFAkwh4tRoOPnjilVdRwYlxnUq2sSnWDqXWqbmP5+tl+0X71RWy0Y2JykT/vHYdygNBeMgomoy8WSGYMJWkGnfE0e71obWNBoeUCBRldcetoy7CtcOHIR2AKYHvkgEQ7Ul5eTlmzbxUUSomHr7dlWy//PVv2KifHux//OMfsX7NWg4o+OtfX+JBMKm/yLPM63P/Q5BtwtgxaGxs7FDGxQUJ69evR0FRpy/b6cog6XfhcBiXzZqBqqoqHmZRG/Tv358h2ynpqXHgyQRko2N+4P6HcM899/BFn6x+6FDeJE7R66+/iscT6aLsyfa/z3c5ec/86les8KP9uemmm/Dk008rNxIV7nW7qdA19cRjj/MN2+v1cqmr+qI0Ua1Bj0svvRQ/fejHp0K2pG/+20v/h1/84hf8mwuQ7Zt4nZ9f+/xlIRt5ss0aNBC3jRmD1GAokbZExvdKVDfBBfX/SVlKwTYWCuHpSCfruvbJP7HyWWkf1Sza7w+ArAeMWi0McgzWSASLJkzAgkEDMdhmgz0cAu2LAnjoPpaIjBdEREQgrJXg1Anoe8UMICMV0IqIdQzw6DPKMEH1ufk2QjaauM245nq0B2IMtThprtvConrcNEYgVRFNXMmP7d1X/4+VNZyRpyYxJ86hEgygmBirHmac7kqrRKEwIlXVOLlhG/QUOipq0WCy4GfLV2LSgw8i3qc3XDojlxMQZFOf+ZQmSotJZ4Vs3QMQukA2BfaSAouCCtJitZjez4Tpw3KQqQ0paZo8GFL7YFetAas+IMEHG9qQh6V7GrDysIfL7CiEgCAI+UBR2Zc12swlX4vG0ZKWjPUVUby5pRZNmj7wS5T2RwuYZHDvRYHRhQevHIk81MGOWmgQRAhW7KgO4f/WNTAEump0McaXZrEexiXr8MvFu9As5sMtZTBQYMhWrMFNE/NZBbSlvA2fbNqNMWPGY2ivzP/H3nVASVGl3dvVuSfPkEWSgAQFBEVM4CogYiCIomBAMa4JdU1rdo1rQtQ1rAHMOf4IKgZ0jWAARCUJDhkm507V//m+915VdXX3TA9Bcew6h8PMdHXVq++9euG++92LTliLPE8Dgg4/1jQU4F8vL8cWd1dUO800UEpzy4tWoE34F9x5cl8uD8VEB4E5+QjG3NDY/IEgyCgIyAnoZQzSbdG64b/zVuJ/mws55VZoXTnhjYWQFSHHxmL07+DG4QM7oU2BD+WVtfhyyW/4+tdqBtMC0RqcdfxwdMuqhxfVxMfBxuooZn+zGj+sD6PMuTunZUacgiGXH96ASSP6YL+2GjuietkGKigltQlyisCl1zFTkH6m9HACUEn3jNg/BGKKBGDiBfo43qVoi3veWoj1tcRy83FdkqbV/t3yMLR/R+RnubC1rA6f/rACi9cLEDDfVYfzJ41CW5RyuSPwYE15A/7vi1X4udTLDpbECiOQg4C//OhGjBvcDkf30Pj8KhThgVc/wy/BjqgghpEUxSe3SHXwPMwhoHEGtWlyHouylpEQ+hcpkgIsoahHOEbEimoTXY1Jh/bA4I4uZIHE85WRE7VlsekurqwxiErA5/JqNx58ewnqnLlsUDG4Z2scs+/uKEAJXpw5AxOOHIqubXPYHOTOZz5FZdjNwO5eu/lx+sjerAlHKan0j9Ix6eo+0suLEX9FR4XWHve8W4wlZQFOQ87xRHDckI4Y0tGDfGwQRhibdMx8bymD0jXONgx6U10Whooxsm8AEwfm8nN+vlbD0x+vwRZXD1S7W3GaJjmYCg1J0nam9leOoshv2LsoiKkje6CVs5LbNcXS3BSgdkAbDwFsDgbw/EfLsWSrExW+LqiNkeusg8H53Z3rcNYx+6BHVj2DqtSlsSkMXYs2th0uVKEA/333e6zcEubNb7cjitEH90fXrr0w670FWF7qZCMEArrIRZTqlkC2rGgFBnfz4bj9O6Mj1iKfgF3UMVOuCjl4/bNf8ckaB4PYwvCAUouF+YoVZCPH3UC0mtvaVZMPQg5qmDG3cFUpXv16MypdrS3potRqNJ6fWkXn7SAbrSHcegyBcAStG2px96mnoq/Xw+sIMlQzhw37jDnzu3iPrTBTy/3dOn0w8xbk6ismndslWYTGQFL93KTreGH+p6jzeBAyBPEzINuutSJoXmmsrZ0wGxpfiMlWXFWFVZs3I6iRvJXQ3Vf9zp9F0shRGQ7ZZWwsqSximFbpokKTTWmOCD0q4TajsHYJ8MiI1dbXM5BRkEc8KLHkUURglXNtVoV4SRTIVlpaxppdHhftutixfCtdWXxHpY8a6aIBpckGw/iANNlWSNSbAKRrTjoRLRlko2kkpYpuAHDX22+jzOdHrcuNsJtQYQFKEuBIjbqcGANlpTyRctIuVCzGINuB+bm4Yvw4kFKGMkEQXi+CmUgNnkCaTz7+kJcUKo2YmGy0cLrpZpEuOmPGDBx9zDH8szI+IG2lBd9+bzSBvfv3Q21N+iDbsmXLcNQRYrddlYXKc9El03DhRdOSvuXc2CUbc/q99+GhB+43ziOQrVevXpgzd64Bshnsy5hwP33umVl8/sWXXIYLL7ywUWSdvvv8c8/guuuuYxB42LBhuPzKq42yUnzemzObQUc69t9/f1xz/XUJbnviATW0bd8ORUU0TaFXKcYGDTdeb6bGnnbaabjuhpv4Y9oxJyYbxYN2/dVzqIelz7Zu3ZoyXfTP0oE1ryvPnL2zIrCtIJtPD2NE7144ffABKAzWwx2NiMUOSxKIRS0dUTlKEcjGbriKuakeyMbENvlb4vv19UG4XBp8LhdIE4NAtjH9B+CK0Ueim0tDLmnFRE2tQ+VNSotREmGtc2toyPOj67GjWI9NdwpTHVq48uuonK4Y4JPs67hgK2aY+KMJRpnjnnyx4761rdprTdVzU9ps6vt8Hgn3xwhs9GLoUeNQz+wP0kETqRrieeInuTRm81KczQ+C+OjtVxFw0UI2bJN/SJ5eyyAb1XkwDJRUYNm78+ALEYipYZM/B7fM/x96TZoM/76DUObzCpCNNo+k2ZFwp0oOsnF3anfDJVaH7GcFXCo1YaQwOOl2kY5Str4VebEK9GgbQOdWARTl+5EdcCPgccLpFGMitYVI1IG6hjBqgjpK6oD1tV4s26yjuD7ALp50NyotpWP69CrkRbfiIALZ9qfNIR2frQ7ilf+tQam7E+pcrYS5kx5iQKIovBZXn7QvOrtKkcXpbEA1WuHtBavZnZAW2ccM2QP7de/AmmqffP8T5v1Uj3KtHYLOHMRYNL4Mgzr5MOmgrgyyLVy1FR999iX6du+MMQf3Y5dMWnzXoBW+WhvCU/M3c1onASksnM6p3cRkK0PryK+49eQB6ODYxKYQxLYJglIuKQ2PoCkBy7gh0heD8KHE0RlPzfsZX27JRrmzPZsKxOBh1hUBGhRrigs9L+m8UaSiWgB1yOH5XkCvwT49WuPI/Xtiw7pVWLq8GD+vK0etsw0DCjV0f2eAUwE90Tp2jZw4oh8GtXEhGxUMTBLkJDbIJHOW+UfC/ET8haBBAmFUexCTfwIgCGQrRyvMeGcB1tX6GGwBOV5SmWNU9jo4YyFOzW2IeVlri4AuAlSHDdwDQ3q1x/rilVi8vBirNtVyGi6Vm8BJoWUH1vRq663ClNED0ctbJsDQlSV488tVKHd15XRAAiypPLQpIN5F0VGqzBSeOysgmXWLxZxeuUQ6WMxWZ8amN1qNXL0UOZFNGNDRg0E92qJL+wJkOQkUIjacuLb4PkUwwHH+tcaLR95eiFpnHgN6BL7m6OXoWuBA3eafMfnYYehR5GcW3m0vfIryiJdBon4d/Zh6WA+uD4o8McWobdA8ktiLon5iqEJbzJi7Cj+WeFDnzEGWK4KT/9YdvVu5kIN6/FZejqfmLGG2aLnWhtNXKRbEqiuIbMDwvnmYMKCImWxfrY/iuY+Xo8TZDTUuAWbSHNhY17BGWT0DWAQ6dgmU4/ABnbBXl1bI0igGbBXGQPLW+igWrdqKz37cgE3RQlQ7WqHBRa6vXgbZKD05L7YFhbESHDlwNwzs0QZZTqotIZlCz7y5NoL3v16B79dHuf7pDg5N55TmvPxCbKyKoIHYh44cBs/pXRegKIFsZejg3IqLTxiK3bABPtRwmvPKrTWY/dUKrKzwoJwZbIXMllOaaqpvl9tIwvGUmHHRKuToIkWb32FHFrdLijmlzNJ4Zxy2/p7+bmUl0xrCFY0gKxJlaZ67TzsZe3k9oDwOv+QONjVGZT7PRED0N+IgkI1II2Te9/rC77Cuvh4NTpKxEP3arngY61LpuK6YbP07dUIrL/WDUbEZmXwatCs+0k4pkxVkU7hS0KWhuLIKK7aYINufUpNNgWzxiLLp7kITjZLyMuTlZMPtFrR4MYiLWIuAJOLu1OiJVUYgG2mrJRPGNKcEIj1EBZAmlFsZZMuD10nLKdP4ICHVw9C3EeWqqaOdVCA3kMXXCzvIyUlDMWmyzZqJVTHhUvFXANloH7AawK/hEGbMfR9lPh/qXB5GiHmBSACbQ0NZTQ22lpcbmjZOPQZK8C2oq0U/txM3njIZnQDk8ABPdW2mM27ZsgUHHnggp4M4dLFPR4disllBtm+//RYLFy7k9KLqikpmlvTYszef//zzz+OgQw5mkM3v92PJjz816XZ57933MEhm3VGja7Vv3x4fffIp3F7hxqQOBprkRKFk61YcOOQAxKJCN0W15T179WJNNnqOuXPncsorHTQJe+WVV/D5Z/N5IXXEkUfhyCOPFBMLchjLyWEQzb54I002AudoC5KNBlQaqrynXVMtmc4b3x9OBuumnHG6LGwMI0eOxK8rycrDPGY8+B+MPuooDBrQj0G2pg56f5XxQVPnZj7PRCBVBLYVZFPuoqcPGsSMYkoXdTNIZTLUVLpomIwPyssZaCZt0HQPWhSSCYjX5UbA72MwzV1ZhZF79sAtJ07EbqEgssNhTiM102AEK43evJATqHW74OvSEa2GDkEsJ8AabaTqxP0ocRyiUQbxaDSkSRNJotPi1aqDqPoY+t/K+OL0fr5X8pkWM1Nox5b6XSkIbH1208TFlGRINzZNnacmPMRJq444cNiYCQhrPgbZGIjgjZrGQTZPLIi3X5iFNnl+BtmEMUDjaawGyEb9b1UdVrw1F+66MG/ibPEGMH3h98gadig6DD+cHUZZs0OBbDJdtMHlwuc//4xqzYEwlVMTbJxkh2IgsiC4BVRRov3EWyFmDQEf5N5HzA/636U0wxjMEO1HtFdaSrsR0VwIagTC5KNWyxHufjEfwOCs4EV52HWzjEXwxw3uxpypr9bU4J3Pl6HCScAYCZ4L9grdPy+6EZMO2R37dArAHa1GTX0Yi36rxrzvilGmdWD9PDI26NQmC/vuOxBvvvcpp47VU6qnwwstFmIQa/ecCAbQNWIRrC2tR3FxMdrmeXDa2MOQhxJEQ0GsKI3grc9XoTjYDlUucgzNgq4JXSgCfbzRCgYyrjhxMFppZXDHQnh39lzURAm88EjNREoZJR2pBowYtj9yCtqgEm3w/Ec/4vvNGqpcrdhogNoYHayFJw0KyElTvGEELYhUTWIUEQhBIAoBcfRmhDQ/p+0RIEEpr0HWjyLTLAfceh38ehkKtWoUaRXMBiQTDuauSwCKN335Z8WClVo/XKL4BRzXq8OPakce1keoXgsYxKDzBGAR5DgIbrzQM6R0QwLhfLFq1tKilFzqA4Jc7iw0OHMYhCLWHBlz0TNT6mIgWspgzwF7FmHP7nvgpfe+QZmeiypnGwZMyUyANgLs6eKJRmHxz2F/D5TLpCdWg4BeyS6hAuisRp4PyPY64XMJVjEZ0ARDDtRFXCgLOVClFaDS2R4NDtqGpShQO62HP1bB7XrikQeiWysC2XyY8fKnKA+54NZi6NnOj1MO64UAqrH0p5/x488rGQjiNhCtxaFDD0K7tu04Bfi/7/2ClSUONDj9DMARM/Hw/XsjL+DB3PlfoQRtUeNszQ6uZNBC9UhgX26kFIf0aYWjB3RggOzb9fV49eOlqHJ1YMCY6lKBbKK3F+xban8E8OZGSxhwo1gU5TiR5XNCj8VQWRtERYOL32cCxygVs4EAaH57xfshNPFq2DU3N1rK6Z1tc93I9rtoaEBpTQhlDWTMVijKzmm8QoOa7k8HpQJTiqdI7xXvB8O8nC5aiTx9C445qCf2bufE2jXLsWjFZqwuDaPW1QbVErSlNiaS9y3gqtEJcrKdAdxR/0LvH7WpsMPDgC/VCd2bgVkLYGvvR01naTG+uaM6ApEwWtVW474pU9DHJ5hs4k1JdBBtaizKfN5yI2Dn7dmflJZupI1La9pyShldthw/bt7KKaPEZjPnULtmjOzuopl00fh6sqaLWkG2tVXVWL55k8Fko2/92YA2R1USJht35JxWyYoVSUG2hKYsJ81WTZi6hnpOF6W0QAXOGTtoSRYU2F0++gAAIABJREFUcg+OJ5QJIFvCWycnPpZ0D/q+HWSjF7Nac+I3Thc1QbZW0vig5THZRKAoForJtjoSwf1z5qKUUkU9XoSoYyJfIc2N0upqAbDRTgDpC+kRuBwOeCIx1lLo73HhppMngfbXs0gLgiZ0Ns2wm2++GTOfegKjRo3CB3PfY6BJgWzkLkqD7/QHZuC1117DZ5/MT2g61M6+Xfg9g1S1ddVpgWzhUAMOPvhglG4hxTnghBMn4aWXXjJEtW+65V+YNHkyL8qSgcDEZqNyz5r5JHr27MlOYFTuXr37MshGZSZWWyhYzz8TE00dihVGwugsIAuwaygZFFh48Px3ZXxAAKTQYVNpaOJqiRpN8elvVtDt+uuvx5TTp3I5P53/MaZOkYCbLBiVM5AjdJJuvfVWBhZouk4HdfKU1rulRMSrR689DVYcgYWTTz5VtBsbw2PXHLIypdrVIrAjQDYyPiAmGy1T1HthvnUaGx+UVVQaIJsAxMT7kmqSJl43DRUEsrndCPj88EUiqF9XjEkHDMEtJ5zA6SxZYRIAVyCbcFzmyztiCGkOVHtcaNW/N7L22Rt6dhaCTje+/XEZZj7/Ar5a+C2CwTCKigpw2NCDcdaUyWibl81aQ5x6mjDWJdNWEzUq2CjxRj/krlVWWoHWbdsYaakGa8C26Em8V1MtpXGwS014CCioCTtw+JiJzJ6hZZkC2cxyx4OHKl3Nowfx/OMPYY8OrQWTLUYpbIL5oA4TFDDLy+wSAq+q6rDhoy/RsHELgyYlviw88eMvqOnVC93HH4dSv58nYeQ4RvMPGssoXUyBbLW0YNQcBghnjYjYAadNPHucVJqcAF4El4mANtp5DkkQiABDoXclGEPUblX/LeIj2H5udqaMaEIwn8E+IytKLJhpcUsMKFrQ00K/gUA5Rw4DbJS2SBIaBN5yalesBlmREgYByNHRoRF/LAtBLY91m4h1SEpgtMin9Fv6PqWaERBEi20BqNTDQ/fUq5mhRIwt+p8BIjJXiJLMNFDPjof5qNEKhJaXQyzW6aCfNL2e2VkEBJF5AD0Y3YNAM2blkImIhDYpbpxO6iC9FQE41jjzmcWmx4RWlHiXhU6aAjjNDAjBHqXrcSz0EHOf6B2je5H+GelGkbA7xVzFmEBFSkMlhg6BPxRva51Zr2+X3rYmr3G6JD2fQwApBOw1aEK4X8RFpEiTmQCbg0l1VXoiagf0N4bm9QZQS2DAKuZiECPKaYtkRCXeYAFCkAYf1YcAdalspHvW4AggxGmiHilXQdeWfUojIEiynsC6aW0CTCIVmlI/SZeN+zGbliJz2wg8JCsGTThjKoCME0pjETj1OgRidfDGajj20ZgT9c5CdvQkGIpdXfUymRYqdA3JVEL0f0HRBrj/9aPWUcQMUEoXJ9MN4jS6opTCGRHpyU5q31n8frELHbmFyvRqMhmg94oiS22OgFgBxhEzzASeROMTOmXcvmJhLiPFgOqBZs0ElFLnRaBXmNm8VP+ky0j/3AZTUIw69D5RX0HgfD3HlH6mWAqojFKgBHsvomUjzN8XtaT6E5FyLjQxFdhLfQzrRYKA5hoGQn16jdDdc/jR4PAhpOXIFFxywY0H2BLaAT+zKBEBpKIPE703AeUJMbJcwCyvOY6QUyDNl916FIFICG3q6nDvqadgb58PpLinmGzN2CdrahDLfN5iIiDGz0ScgEZfsIomMdnmLf8VizduRJ07OchGo44YS1Jtq/0+AVNrTzvItnfHjhl30RRVYKaLOrGuphorNm6UIBv1gWrz+/epvx1xlwSQzW4oQJ07pRHm5+bEMdkSbp4myEaghLFrnOQJeOcvpqOkrBwFBfnwGDu+tpPVTrgNZKuureMFkmKyNQWyHZCbA/IzoqG9ZWiyiTgpkI0M7TcCuPut2djq86La5RaCkU4nSmrqsLWSqPqCjSUYCTR5jcEX1VEUbMDhbdvg4qOO5HTRAA2cUiPMOkCSGD+BVcR0vOuOO/n+CmS75eYbecJjBdkGDx7MumErV65kYIw+/+6HxTjkkEPiNNm4k7RS1C1NwOra6fH78M3XC3HWWWdhwddf8llFbVrjgw8+QG5egehmJXhkdLk0MY9EcP755+GM00/HpEmT+Ht7SndRK8hG5VNglbUVsvugzJdikO299xLSR5979mlmoFFcSZPu8MNH8P629bnefef/sGEDJfUCw4cPR9fuexgag9b7UcwG7TuYU0XHHns0li5dKuqaJpRuN1xeD2pra6XG2vX4dP58PDvraQYtT5p4IhtCvPTKy3z+A/95CEeOHm25/K5Jt94RnVzmGjs/AtsKsinjgzMUk41YZqwpZLKy1OYLgWwV5QJkM6UK1ZLffEY1sVHvOvVtFVU18Hk8CHg9zGTbvPQnXDpmDK45ZjTaNDTAHyH3QbEwFgO5BWRzaSj3uNH1oMHQeu6BYCALz7z+Dh55+ln8/eJLMP6Ek5BfUIC1a1bjqccfxXv/9wYeufff6N6pA5x6mBeLjR+mHIJuuHtKDhxv8WnYvHUr3n77bRw7djzrVzqViyf1axpporIwaRxon2gqYJbC7g6XikVnBdnqok4cdszxCDl90GNCl8lgnxtpo+IealJJi0FaoP53+t3Yu2cnc8Fum/umBNmIHV1Tj/KvF6Ns5RoGH8rcAcxcthxbduuMvU4+CVv9BDAJzQ4FshEAQOy2L5b9ghpmDAmHWDU2qkioNBM7014taJV7rcl4IpYlLUZpg4U2TiAc16WenJkeIhb61I6odqM6adjJ9FrLuCGMNiJwOiLs4EgLZ4odp7E5A8yMUQwWcsJkeIfOjdSyEQKBGfQMBHaw46VM5aQ2R4YDvFFKpiHMRiFoQ+wZMy/MQTpkBFKJRQ29cyTkzkwenZw3Y4g4SfCd9LIIkCB+pnXsorJEGTRix05aAhET0ElafV52n6VNO4oNt2YCa/R6RMmF1Um+sy4GBaIMWpGgnjkGqbiLuFK7pgW/MBrh8ZhBAaE9xnFmljo9Fec3i21AfocFo5RIpgRXMDAoQVVVNmbn2OavqZhhCrSn83WnhlCUADQTAFHvEc+jJa3RqlsoykxlEn0C1R0zn/j5RPtV7w89N9Wh06ELd0+W+HAhrDuhOwnoto7ZyYH7ZCCItS8y+whqr1Gp5SbKSLqYIl5CjY7LJTsOLjNpvEVj/PxULkrpV+2f3wlSLdND3D6I2Ud6udSOCEgTQCqB1vUM7jioDfCGqGCBgRiv1F4cMUR0AsgDBhDJTC+dwG5yIRA2UfTmECCk3md6bpIdIJCLGJfuKIHRMQR1N6JO8a5QueNjKEA2s/8ScWDpAt4soXeG2lpU6lG6GCTViU3IgJTs++idV4Hn95DWFwIYc0gmLzEzGbziNqvxNVgvTfYlQpPXuj0cPz9TQBulgxPcp5hvFAMC86mNsDWDMX9Wyb6NjETSbdTccLABkEm+am0/hqYmu5+SwHsUWZEg2tbXYsYZU9HLTem9FAvx/qaa21tvo9pT5n/R77akOIj+xA61pgbZqMdUINsHBLJt2IAGt8abazwyWrOZdyGQjZ6TxgOr8UHfDh3QjmRPMumicb2KkTnB7qIOrK+twfING3gjhzZK/9QgmzX9UzUKxWRLC2SzdcA0JFmZbGJnL/WhmHOsqRJD0yCb7VLq+1UMsmnIDQSMdNEamS56g9RksxoftDyQTSzYKI6E/BO9lowPnvtmIb4rLUelx4tanxdbq6qwqaJS7O7z5F+lAdOELoZsonnX1eGyI0bi8M6d0IpANjPbMkld6njs0Ufx79vv4JpJli6qmGyUnvjP66/Dxx99hLPOmMrnL/z+OwwdNgw11dVsfPDjkp9EamdCoxEOgyOGD0dVOVmNC8OAm278F7746kucPPkkvh61h2PGjsF902fIliJcZ4nZZj+IxTZyxOHMNLOCbE8//bSZLgqdTQa+/WYBf33ooYdh6NChYj7oAAoKCjB27NiEaxMYeON11/Pf2fjggYcSnunWf92Cp574L59z1rnn4Mqr/imMD5I5qegxdnH9x6VKc06koXoDWQwUvjf3A7z1ztvIz83Dgw8+iOn33s3XZbOJ+fMZ1KTjgYce5nRXc1UutaEyTLZGeqnMR6kisK0gG6WLHtW/H6buu68woKGFHembWW5kBdkoXZRAJgI5lHhzyjLRBw6dFzzV1bXsOE0gG7mIFn/3La6bPBlXjB7FmjHxIJu4Ir3XdO96D5keuNDz8EOBrp0w++uFuOPBR/Dkcy+iS49ecGeT3hLTrlii97nHH8Ezj/0HTz/yIHI84AVhugwzu1aaSjglsGbz1lL889rrMOH4idxfKd0zK1suGROOwyBBLTvVPvHv8UxaAaQJTlGDw4Nho8dyyiExhawgW2IdCP4DLVAJZHv47juwT59uSUC2+PuZ1xE6ScyqqAuifvFyrF20FO6ohgpfAM8sW4F17dtj75NPxVbJZBMgm0groQU0ySL8sGYNtpABk+bkyTjXq0XPzz7JNxmRKRh+kvXBMSUASycgRATXCmpS+6TNQmZSM7ND6J+q87gcBp3N1ARTYJ8AX0SqoQKAFADMi37J9jIAInYIp3tp3HAJuCDAR7RhioswYeD3lEtBbVKABmJBb2GiSFBFgTrsaEiggGQICfBKsX4UJyfCoKNxGICZuJtod/QtUd/EtiOQRonoCxabCRTFvf8EHnPZKY1N3IGNNSyO9fQ3nq+SMDyBqTK2BFpxurVih8nYpeozUvYllvuKcyh1TiSyit7KrFtKJ2Soz0H6fMJJ3NBsNNwX6ZkEqELzXTUvYVhFuYAbDEoJ/lM9UXsgoyoJjKry2qdJdv5GItNXjfdCzN9a/yKdW04/uE4FMCkO1ZFILUqeO4o2p0BC7pu5rDLtn9J/ZVtUwJbquxVj0QQ5ZUktGpfqPeB2KItBwKPBYmZQSwFdYu4rriLfK7nRwXIdElgz2rM1Xdh8urjvi/amxiRqTxQz0XbV+0Ypvsb7bNkg4u+qcjDLUQDCar3C5jEM2Ds4TVinGa11DibfI3v9cY0xe5ZYwUIvj+JOc36Ok9Tes6c6x6VH255XvdPq/VLrCPEMiYe1jVk/57YT0+ELR5AXCWG3hgY8fO7ZIhuG08wFoUEA4xk+W3P7opZ0vgLv7e3U/oxiZiVAtjIAHy5biUWbNqPeRXIe2wKypZp3bF90rcxnS2+ZAdlShDVRG1jJNAiQbUNdLX5Zv55BthBrxPyJmWzpgGwel9vY0WqqKVKXT5psxD4gvaqdDbKJ8V9DVW0tiGHUGMhGgxkBSFdPatnGB9Qp0aBLndLS2nrM/OgjlPr8KA4GsaGyCiFNWCAbzEJd7CPSIjQ3FERXTcNdU04F+Z2RdQXJHVMyCCVsJA6NOh595JEEJptVk02BbJSe2X/gPti4cSP+N/9TrjoC2Q4ZOpSt4ol5tfTHnxNANjH5iOHv552H9+eQOQFALLaPP/4YbdsR1w445+wzmcGm2vO1198odcziO1VjR4jcUZcvZ3dUOnrt2Qez54h00bgjFhXGB08/w39WxgfGpD/FZOH5p2eB0jzpGH3M0bh/xoNxO1L09y+++ILBQSpzl27d8cGH8+KdmyyTrqqKSma7lZVsYQH4uroanqwQyEYgYE1tPfr06cNz4QsvuABzZr/D937//ffxxBNPxINsxGQzmKAZkK2pPi3zeeoIbA/IdvSA/lBMNgLZiMlGi2Trxgsr/RCTraJCMNnSANl4SLCAbF63B36vD/5oCL8tWIAbTjsVV4w6Aq0a6jldVIB7pi6aAtnInbrM70af0aNQW1CA0adNwW0zHsGA/Q+ENysbLp9fLowkiKBHcNpxY3Ho/gNx/NEj4CE2By/67ZprieyTVCCbYuesXrsB0y69FPsfcACmXXQhfG4CowgwIUYV8XYkJCmZAmrhtyNAtpDDgxHjT0RVkBg1TYFsnCQnQbYwHrnndgzo3XXbQLb6EKIrirHiq4XwRjSUe/14bsUqrG3dBnufNkVoshnpogJko1GKmGzrKiuxfP16Th2lSRrXAnftyUE0pRVnZR+lavXWRWmycwx9Nl6kN80UVoBQ3NijmP/ScIpLzj8LZ0jroRwj6W+ivsWEVGjEKRaEAKvU/g29RzqnAxJAJzbo+P5SHkGMb4mjvR3EEYkcJshml0Fgtpl04hZljo+HgKUSQTZj0UIMOWb6yM2yFJWSkGbEgKCZDswpyBY323T7dCs4zfWqmPEyNJoQquDLKZDHCiII0I1ibb6fon+ylUCxVeSfFZNPuRdzP2D5joqPmV4v48oML/NIBbIZTE3b+2DWn2DQUB8jDsm6Vcw/CSCqBqXuqQBQA1yVbpSpQH57PcStR2RjtTZ31b5NYNuMiwmyqXoyNxkEE9JSf/LGdD+DfJbQ4gmITo4HWd85VffqWaygu4Sa+SPVBgXTNf79En2KpTCqHcj/7Yt4BXrGjVuckmJuKKg+I9nzpQIFkoF6jb0ryghN3ItSdWMIhEIobGjAqD1747xhB4HkIChjiP4ltsd038TMeS0pAumCbDQc0bhO61nSZJuXALLFmx80nS76+4Js1N6VwQFlUmSYbHI0UeOnMVjFg2wb62rxc0sB2dSLaxVkpk6Z0i62lJagIC8XOwJkSxwk4ruMVOmixsCVqoeRk9Gq6hrAqZhsQp+FNNmU8cEKmhw4XSzq3zLdRc0AqY6JHEZJiWvuTz/jjUWLsaY+iFoPibaSjolT7MZrGi8ySZcoJxRGq2ADrjzpJAzMz+N0WkpOIDWXZIMj/02P4dHHHo4D2UgMnNJF6WhMk40+X/DdAtZkq6uuYybb4h9/Eg9iYXNxmuOM6Zg+fTovNOj3Sy//B86/4ALB3ovFsGnjetaGq60iDRMxsf33PXdj3PjxajqV0IKIyZYAssknVbbSNO8hkO3Zp2fyNa3uotZJtR2cUyAbzXuIyTaDmGxyF09NwihOBx04xNCXe/GVl7HvfvvzeZFIiNNafT4yPgcW/7AEEydORCjcgClTpuDZWTOZbefxB/DT0l+MeEXDEQwZPBjl5aWsifjtD9/jn//8J1558QWOFTHZRo0m4wZjmt6Sxu7Ms/zOEdhxIBsZH9ALEoXLQewcM32AQDZqz5wuGXMKEE5Tn4sHVv2TqSkqUnsqK6vh83gNkK34u+9x3eRJuPJIAbJlR3Q4o1IHiiZ0tETVhJZSjcuBkoAP/caPwcuffo55S5bi/see4BS8rLx8OJwSmOASUOpZBP/7YA6m3/EvPDXjbrj1MNzEfjDWTnawjTs6WWP2yZ/5O7NXnB58+8MiXHn1tei791646cbrkBPwG0YLIghm2qg9/TSxWUgGjoqzDKAqqzVdlBhs4yadji2VdcyaijJoYgePrEAJuWbFQMYHVpBNIzaYReMyeVM1Hf8c9SHgtw346dOvGGSr8gbw7PKVKG7bFv1PPs1gsglNNsmXkq6wDU4HFq/6FaWhMKeThgXphkE4ESvR/1lTpLh/jnsuM52X2WHSvIZjY9PAsjKtrP18KlCPED9O91VBkNej9F81ljDzRRZQMYycUav+m0oCtdeFbqSwOSWLjbOKmVlHbV0u0QmQkeVgOQ/N1CBl3VEC3hToxrqtlMBqpsdR0YnrxqCBhdEXBywq0MeamimBKiFTIQJggswqXVrEnt0y+TDTplTI1Pfpuai/oP/F9ZgXZPxuPK8cf4VGqh0uTNFx2lg3CSCEAkOJLWXRlEwAzWX8NWmXrNIDVTm4TUl5CrNPZRqkbCfxdayur9zpEkA7+Tjm+6wyFizp6BZtWAZC6f6y26EIcnuxsz+N9FrzNSJYT7QXEv0X7URVrDVeJlNP0EHtdaCkApj9J8EiMVcSbc6U7pB9PxvlxKeuq/o32lacXIgZQ2v8VOys7ZGeJcpqccKoRB2cWi37iWT1Te8Ll1nGU5XHuEDS8oj3Vbyf4v23bprEvx/qfVGsQxHHeHaY6f5M9Zns+RLbp2ofqd7HZDrCEjgUbzCbF1GqaHY4hI56FLecfRa6AiiwsNhSvGWZP//lImAjP9ie37oJQAAbQf1EGnl/+Uos3rgZDQaT7Y8F2eyjSDKQWug8kt55OAOyyXpO7H/U5oBgsv2lQLbC3FzWfbLumDTaH8RkuqhkspnGB3JQTjWXsWmyuZ3OOGfSxD1VNfUSlUMgG02esrMoXVSAbDWaE2sBXCvTRf8qIBvPHx1Ag3QZZW22V17DktISVLu9qHe5EHFSWotgsHmjOvzRKPLCIZxz1GgcsPvunMJFnlH0OUU41Q4UTSoeffRR3HXn7VwPyYwPyFX0pyU/JtQ8TQzuvPtODBkyhEE2X1Ziuiid89ADD+Le+0T6I01a+vfvj5defQUuNxHQzUXqu7Nn48K/nx+3SLlw2sW4eNq0lOmio0cKJlvP3r0w+925BpxoBdlIW+2F5wST7aJpl+Kiiy5KmtJpTI71GJ9P36ODmGwz7n9QbImSvoquo3jdWjYo+OD9uXj4QQHAkVvr088+z9deuXI5g3ODBg3i++2/3xBO+/z7+efio48+wtCDDkQ0GoPXnyU02tiMAXjpxRdxzdVX86Tn2HFjce999+GfV1+Nl1943gDZBg4cCGIaklbcIQcPw+Ah+xsT3kSthL/c6J954GZEYHtAtmP2GYDTBw6U6aJCE5JABepT1CDMijiRCMory4TxQUymfStQQpbVDrIx8wVaAsi2YfESXH78BNZkI1YzpYu66Z9c5PJ9SSwfDhCTrSTLh37HT8CZ112PCeecj6Ejj0TUSSBbLi8EjX5RCraHa6vRv0dXfDHvHXj1IG9gEJvNXAQnY7WJRYpKEU0MvwC1SMPqjdnv4v4HHkKfPr3w7ztuY/c/Ajo4P41BI7E4TpU+al67cZCNgQvluae5cfI507By7SYp0i4ToeIGZbMf5pRGCbI9eu8d6N+rC2sHqXS0xpuXDWTbUIIlH30Kf0RDpTeAWT8vw+aOnbHXpEko8QYMd1EBfAkQjdNGnU7U6FEsLV6LCmLWayJtk1OzOCVNMAxNt1M7002W0oKeiWtLQI9AJ5r6Wxb5ogIECCxSywRAIA4BApkMQ9NZ1mCUy8W7Afxxuh2xiUhMnCbqOjv3UXsyWW3q6vEglOrHVQsVKawy1ZpAAwkCqLrgchHIRs+TIk1MPINM31RpkhJUoLeNgZGk4JXZ5k3NMxGTxMPG8qR0QHpeYiMyYC0n46kmhDLW6rrqfC5fyhQ1aznM9E/u2+QqitsWp5/SjUU6rnjfZLuX8UzFHDXLI34ym4W8AcVeMgkV08msr/jzBbNP3T/+evb7i9/N8lqZhKnqmb+T4nmsbVg8f+LziPKp/shevvj6s48fTcXP3l6Sn28BxWRqsag/SqeWIFkT8bO/H8Z9re09SXtS5UnV3pLVj0qHFu0zFfM1OQNHsCujlvlo/PeTtwc7kzLZe6ieuJHryVhwSjHpNsfI8CCKjj4vph1/PPYI+HmjPiDTRPnNkenAmXlm46Ngy/80PZBNiE84jHTRDMjWMlpGMpBNcr2TgmykU5pURmkXDkeT7qLkpMRMthxhfBAvSJu4C0hgmtBoUCBbiNNF7foZ9pjwhJQmrDGhZaKMDwhks7p/2emlxmDPk74YqmtqeZIiQDail8ZQQ2kjEmRbRVfTnChqsemi8ZGlGlKuLFVSn23e4iWYvWABSiJhhJ2slsELWwLY9mzTBmeNG4cOmgP5ALsB2QE26x0MZqIOPProIylBtlGjRrIDp/1QOi/UPgikawhFhCbbjz8aEzwyVrju2n/inXdE6iMdbVq3w+uvv44OHXeL07BQk7UZ999nMN7UdyhF9fbbb0fPPfeMm8QQk80Kss2aNQurVq4W1yWWgVwwkEYbuafSMf74CRg3blycWDP9fbfdO6JTp05Gus3zzz5tpItSGic5oq5ZswarV6/G6uLfEAqF0K9fP07lJCZfQy1ZVQD/uPIKnHveefhw3jyceeaZnM7z8MMP44gjR/Hna9f+ho4dO6Jnjx7MZPP7FMgWw5LFi3HSSSehrq6Oy/fGG2+g/z79cO011+DF557n57n//gfQu3dvHHHEEQyynnrqqbjpppvMSXtGK2MX7rZ3vaJtD8g2ekA/TB0kNNl8xKKQBgTUJ9BOvhp0BchmpotyioolRS1ZVJgU5wDKK6vh93oR8Ih00arffsNpQw/BLRPGx2myKUYO9Uus8eQAg2wVednoc+wYDJ4wEe9/9z3cWXlweDzw52TbFu1SK0iPoG/njnjv1WdRFHCzkLwA2VIvZMSimtL2eNka9zgqvoJZJpz47rxnOt7/4EMMOWAwbrnhGl7ccEoCu4I3nr7X1CLVmrGkdNmIyXbhVTdiweJfEJFi9QYIakufY/YTC/UTs6EBsx66B7267sbuouy+KJkaiUwixRqzgmwRYHMZFn/wKXwRoMLtw+M/LkVD772wx/jxLIEQdJKrpMmuipH2EY/1GsIOoduysbwSWyvLUdPQwPMMXgAbGllSGDyFO6MSVKfnJfAu5BDXFfUhjmQsIpMhlzw9VdWD0u3i9swgmAR5WHuNdP1izDL3RnR4IyFkR6LwOwCfizYhk7NLrCmv9vTNuPq3sMtYw5A3sUT7T/o9eb5gSYpyJpMbob9bJ9FmeeJBzYSycDBTgAzNdM/ka1ufL52uc2efn04ZduY5Rv2ZNzE0wmz3tde/fVGUVjFt7Uu8LE2nT6d17XROam59pnPNnXlOY+VNp/1v7/NuY30Ru4/Wf+0LCzCoxx44dK9+KJJrCALYrGmiOzN8mWv/uSMQhypYpHKsxgeJmmzxTLZdLQI8RvOmI5FZMumiqepHbZLS+BB0adhYW9fy0kXjZ/Y00XIY7qJNpYuKhQBvf1lANtJkyxI6BPLicTu5Nrq4PV20KZBNlVe5SRGTja6fk53Fk+g4d9GZz2IV7Ts7NLSqr2dNtpZnfBDffFUL2oPEAAAgAElEQVSHpTooAtoqpQ1yeSSCX9YUoyEURNuCAuzRvh0Da0TrFlbbQqTUymCzvxzGLmgSkE2li/LOL29uy9QcS51T0oqZ3iGkaglkW7JUMN7effdd/Oumm1GyZRP/Ti9hYWEhnnn2eQaJUh867rzjDvz3kUfj5/AuJ+69914cc6wwKaAyrVixIg5kO/nkk3HtNUJHzdQsE7/aFxPspmZ5noumXYxp06bhzDOm4ueff8aWTRsEWCcrgtklclmmJqwEyn0yfz5mPvUUbrnpZr4PgQvEXiOhdwLk6D6k3dauQ3v5PGKxrkA2nzeA7777Dk8/MxP33XcfgsEg3/e4CSfgrrvuYqD633feiccefoS/17p1W9a+W7t2Le8qXn3NNQzmGTvjGZBtVxund+nybCvIRu6iRw8kJtsgUMv2EFOHdsal+LYJYigmWwW//6zJxmlMjYBWMmICZKuB3+thkM2rh+Aoq8Tovr1x28Tj0T7UwJpspruoEosXgEqt24XKwgLk9e+PC+65Hy/O+5CdETW/H34/uShaATEJskWj6NGhNT6f+yZyXLSJEeHNCmY9JTkU24nut3zVKmRl56NtO1KxSTwo1rrmQW0whGmXXI5Vq1bgrDNOx8knjOf7EDRpHIahTePNJymzQoKMgqVFDpUeXHvndLw//0v+WYiHx1/XBJoEyEbC5pQu+tqsR9GxNW22kWtgIyCL0nxikE6IhjvqI8CWSiz6YD6zrSvcWXjo22/hOfAgdDxiFEp9WQhrLuk+xb266NslAEbgG435pD9K9vD0MzHNKA3MWOrTot8KgFp+N8BPKo3TgZDDgRWbNmFjaYlgtFnaWSrGSMp0UYt0gBpvFJMpDlwLR5FFWQHRKP42aB8cPnAgi4inswHGw9hO6D2siyFrKqa6X1Of74QiZS7ZjAg0Vj/WyyTLXtgZ7akZRc+cugtFQL379D/9o3UDZb/QP+qjCFxrrJ/ahR4lU5RdJAJG35QGyNZA1tGxeHfRXeQxzGlYBmRLq0paJMhWGQ5xe04cSMX0kyaopaWlyM+VTDap3ZIqbZAnt5xy4ER9XQNC0QjyaLdf2QLJUFu/L+j3TpHeQsBYTMfW0jIUFhbADrKZFtvxwp5qEmtnsoUA1DqFJlvLdBdNTh8nsV9Rr1J3hGMr3FkofZTiQv+EG5GIHg2EpPxFBgcEriUbGA3mGl/dolUj00Xv/LdIFyW3T6rXG28SYFUCOGVbXBiC00QrlyAbtYe5787BxRdfjGiYfFKBzt264sknn0TnLt2afGnp/s8+/QxuvvlmxKLCtemw4cPxyCOPwOmWVvEABJPtCL5ez949MXnyZNxw7Q38u0r3sS8m7TdXO8EXXXwxl/eiCy/E7NmzjdMMYWI5aBALrVffPujTey/0G9CfWWx0XHH5ZSCDCPsO8sB9B+Pll19OoMr26N7NYLI99dRTOPmUSZxWRwel3z7x5EwG04jGT8YI519wnqwP0S4UXf/lV18FpY/+2ai4TTaCzAm/SwS2FWQjd1EyPpgyaBALI1uZbIrdzCCHShetqBTGByrNh/sgq2aW+bhW8EOBbGR84IuG4AnrGNWtC64++ih00YCccJh3GEXajXDxE4CMBNkK8lHbug1e/HIBbv/v46xV6srKgtcrQDazXxTlqdq6GYcOHoiP/u81mS7aBMgm0w11hwu33XUX3pv3MXzZOei6RzdO5+6xR3d07doVnTt3ZpdUStejDYr1G7fgvPP/jmgwiMcefhDdd2sDZywCotU7mWmlxod4MNKaHtlYA+F+T4JsIc2D6Y/MwotvvcsgG2myma6A4iomc0vs3DpInycWwpzXnkZBwGWAbKxxpCc6RSn2FDG5FMiG+jCwtQLfz5tvGB/c88VXaDP6KLQ6ZBgbIYQ0F9cX99l2BIC1jZRWmwLfLEwaydwwyi5TjK1xUWmzpPFWE9WxYNkKBF0ybbSRANrT+RJPNRlr4jOhd+aOOeCKRli/JRAJIzcUxv5du+CkEYejtUNDjhyn1VM0xgtK/nbsuG7Bfv3m/r7jSpK50rZEoKn6sl9zZ7enbXmGzHf++AioDXfKPaL1g3UNYe+f0hW8/+OfKlOCPyICGZDtj4j6H3/PFg2yJZv80QSRcqFLykqRl5MLrwQmEgAzOxtN2kfX1tYyS4bSRWm/VwEWVlabSuexiuSa6aIFcDqFb5N18p5qokrlrZLpojmBLN5lF+miQpPt+qdmYSWLkQp30X9OPglDcrJZL4B2W6TKzx/f0ppVgqZBNuvlCMQMy5Re4ovQ4MdpNRJooxjQ39T+vKk2JBcw8mIJg6QFZKNF6s033cJ1r9xFSZfs0EMPFYugZDvrMQ3HHHMMpzhyuuhPS+WaI8YaZOeedzbGjBnD5gP+AJHP00w30GNYvHgxrvjHP1BQVISZM2caC2MVF2KyHTFiJP/aq3dP3HHHHZj3wUfyDqZ4dDrVMuSAA1hT7Y3XX8dll12GgoICTpPdc889+f/ePfdk3Td6J4R9ufkcvLiPRbmMlBpaUlLCYFtRm9aYNfMZ9OrVq1GQjTTZXnn1JVx11VWYOnUq39/ro1gJYwq6/u133Iq5c+eiqryKf8/OzsaxY8fiyiuvFOfFsXLSeeLMOZkImG5tKhYCqCLwScD9NI6QAQul7T/16WeYvXwF6lweEMhGmmynDRzIIJtXapc5pZA6X09qWpHxQZkE2SglUukMib4osT9QYwt9Vl5ZBb/HC5/XA39MhycUwvH79Mdp++6HvtkBdlMmQINSXlSqJLGUCGSr8bhRXVCA1bEYFlXX4dLbbkc0psEjJRSSgWxLFy7AVdPOx7OPTIcnFm4yXVRoYAnQZuVvv2H+/77EoqU/4adflqGhgbZFxOFyetCx0+4MvHXt3gNdu+/Juo4P3D8Dww7YD7dffzVcsRDrd7Gq1XaCbNx1MCPMycDac2/NwQOPPoWQ5kbU4UwKsinAlcZtLRaFFyF8Mvs1/l+LhXhsIZDPmpKqni8pyNZATLZy/PDhp3BHHCjzZeGmDz/GgNOnwtOvHyq8fjY1EDppycdDo10akVSppfHbRuSMJ57Zvo3o4HuQjunPxcXYUFOHkFtjvbpE0QyzR0gHZFOsTaVhR5prlBYaiIaRFQ6hR1EBTjp8BHrm5aIVwAAbzVcEw1zevXniXCYS2ZRYU+ZzUZmZ+Io4ZNpDpj0keR80tQtNWqqUNirn+Klm6Uyn4E3eP+eqKzPn27kRyIBsOze+u+rVWyTItr6yMvkcUTr50FSdNLGyAgE4aWVj891KJlxJCyo6wuEws9KIPSDEW83ddAM0U8K7chLDumyIobqqFtk5Ad6Np6MxSEV06eKoC4Z42un3+fh/2t2u9riwWXPihlnPYlVMZ5CttUwX/fODbI2/LgrQUgsfjgkvfW2aPxZgzXRval6ayYYNGzj9kO5FrAv6n/TH6OjZsyenefH4bGVOWlJIFy5cyCwsl8uFfffdN+7BKisrkZeXJ75vYWA19vTW8yLkLhcOC1aXEvOVzMlgfQMWLVrEl8rKysLee+8tJ1J8M8O7naNmS6M04morEy2MydCgTRuCcC1lJpe2JECWWVbxjhBAuWrVKkTCYezRvTs8HuEuaj+++eYbIcSsadhvv/34482bN6NtW1K4Mg+VqqvKYgj/WuJvL1e6cW68BWY+/StEYFuZbD49zEw2BbKRsLubBd3lWCEZXtRfESu6vKIKRa0KmGUrDrUBk3yEUGtjBbL5fV7WtvKFwrjo2GMwyO/HAR07oCAYhD8S4l6RACq+skwzrPa4UZadjaX1DagoLMKUf1zOfCNvbi73VfH9CaUgxvDOyy/g3ddexJ3X/gOeGOmxsbJZCpF3upsovxD4pbRGcXYoqmPFylVYsmQpOy4vXvoTKshBmzeyRAokfzsGuPUInnv8IXTZra1xP9NdNL4V2pm5RryVkL3hhGoF2VyY/80iXHXjrSB9togmQDZhLaGExBWDmsoUgysWQUHAjTmvPgdXLMjpo8rUgkqUSuA8jslGINv6Uiz65HNouoYSrx+XvPEWxv3rFjR03B2VHq8FZEvcxEnWNjk91xKSxHiYH1I7oCcMOjWUhEP44ddVaHC4EHYKEJYNCwysTjy/cie1a7IRCCj+JkBG5QRL8XezSUQU/jA5fIfQ3u3C8YcOw+AunQ0JBxoFiCFCh315aifwNQb+/RX6pMwzZiKQicDvE4EE8nATMjO/T6kyd/mzRiADsv1Za277yt0iQbbNtbWW9myZlsnVCYFUNTU1CPiykoJs1sW7Cq+aZpOouwLZxLRSOCoqoCLOoUjej8WmLSBbOukQNMtV5WgIRxgUIZMGVWGVTifKA37caAHZWtWRJtvEv4Qmm3LzYct6CbJxIqnaBCccyZKfKAzbxbGt2hupABr7xL+p6+8IoIevoW5sA7isPAbrvYyf44kO29eDNPFtcU/BOEsEr1OACGkCjgluTuq5lAtco8DfTn3szMVbQAS2FWQjJhsZH5wxaF+0Rgw+chZlNpvJSGJtLYeGUCSMsooqtClqxUAN7fmIfp+AC+XSmBhMAq4qK6vh8biQ5fPDrUcRCIdw9yXToC1fhlG9e6GwoR6BiADDFMgmdMg01Lrd2BzwY2lNHcK7d8Kkiy7mdFFfXh6cBLJZOjHi7VFy4gN33oqKjcWYduapcBO4RM/FRUuuISfcGsW3+SBnU52GMlYlE+mrMaEn9utv6xhsW7R0Kb7/8WdmvLJ+VyyMx2fcg97duwgwi5xKLWWzpqCnA7JRMRRISYBe2OHCyvVbcMrZ5zPIRqmtivFlygEIx0sCjxzRKFwOHd07tsWzjz7I5dM4yZUYbnJ8sRGxjHFHpYuSY14wChRvxaLPvmRQb1UUuGbO+zjzPw9jc1YAVR4C/ASTjcucZNxqbBxpCowSmm4ukPbLD7+txlZyKaUncTpTgmyJwu6q/zZBSBJBplgQuEbgsk+PIBAKI1+P4JjBQzC8/15oLfVRSd9IsNcEoElltht4phKpbwHdS+YRMhHIRGAXjIC1zzE2nDUx1tE6whh+fsd59C4YpkyRmhmBDMjWzIC1kNNbJMimNNkS60gsWmhKSJP4vLx8I13U6vaZrG7F9zRY00VpEZBsgaFYOMrinh1BdR1lZeWcatdUuqhYBMjJNbmL1tbxwoQYSWpxVuUQaUrXz3waK1nLJobW9Q24etJJOCA360+eLipqIN0xjCfn8uxkKbgK+ExgbMmKbgoUa+pdT7bYsQK16r7bCnKlE4eUAGCagFVTz9jY53YgT6SMinV6KsZFc+6XFChsBvuvOffKnJuJgIrAtoNsEfytZw+cNGAAisJB1kUjF05HVGd2JnXiIl1RuB1WVFSgMC9fGh6Y8Igm0SAGpWydFH1UXxeEz+uGy6HBDR2BcATvPPEYVvzfu5i430BmNmdRuqgeNQFuAtliQK3HgxKfH4tqqhDq2BknX3KpCbKR+3WC8UEUV19wHrrv1hoTjz0CLt0E2RSb22owYu3/aNxUI5qC45TbqHD5FGASgXy65sZXC7/DbbfegfrqKkw55UScdfJEaDqZC3DE+FrxLpDxYI+9BVvTNcVnugG0hR1uVEccGHHs8QhrXkRhig0rVpZ6Pro3OYs6YmEMGbA37r3tJma1WctlvXeyLDTBKiR6ehj6mg1Y8uW3CDuc+K6iGo//vAIT/nUrg581bjcz/xTIZr2uFXCLH+/M50r+Fptuo3RPMlbYXFeHxcVrEHS6ENGkHpvd7a8Rd1IzvRnsMuYik48YActRZIVCnLJ8SK89cfyhQxlcI942JfuTRqop42BJEc10P5kIZCKQicAfGAFrn2pqYdJIRcQHYU6UOTIRaG4EMiBbcyPWMs5v0SCbtSvkiakSYkYMW0tLUZifz6kx7B5KKW8SkLCDGuSe5oCTFwM1dXUsyp6bnc07sHwPqd9G2je0uOB7Sct6/t0BZr+VMMiWn2h8kKQtWYE2AtnoUJpsNPGu0WAYHyynk50aBJPtLwyykYMfxd2ip2ddKG8PyJYu+ywZCzJhUE4HNbO0iWaevs09kyp7cyYRxk6fBcxToKdd+66pgqUb46au09jnv8c9tqd8me/uOhHYHpDt6H0G4NSBA1iTjVhmxGRzSfdQxe6ibjsU0UFp462LCiQzVbHDzDgQAS4ZyEap2z6Plx1GCdzwRSJYPO8D/Ofyy3HeEcPRrq4WOaGwYLLJMSmqC2kBchct9QfwS30DNgQCOPf6mxDWnMjKzwfbJhsgm9SZQRiTxxyDSeOOxrD9+rFGmmKyxemZkjSChdktnsLOWJVsNGk+QMsXndh1kSgef/JpvPrG26wxef5ZUzHmqFHMFlMsNnE9BbSptFJWakvZcOJBNpn6yEZGBCo5EYQHJ0w5Cxu2VCLq1MRcwCHZawSsOZ1o374tOnfqiK6774YuHdujb8/u6Naxg61c8UVoHGQLouHnX7Hsh5/R4PJgzvJf8ZUngIP//neUef2gdF6hx5b4WKlANsUYtn4nvgyS9a2BAbU6zY0fVqxAWTSCkCZc16keDA04ciPl+Y1kqqnfjQ0wkR7K4COlROtRdkr1R8MIhILYu30HTB4+HJ39XpCoArl7U2ooXZVSo+k5iDViSsWJkW5nSYXZI/l7S3Ft7/0z32/6/dqV20+m/rav/n6v+CVfP4hspQzItuvMz/5sJcmAbH+2Gtsx5W2RIFuVdBe1h4jdEmlKqAFbSkpRkJcLj4vUQIyElqRRtXALUFNbh7AeQX5urnAKk2kkyb6o3BlZj8YGstHCpLH9EHFPMcmurK5hBkROlhB8p1SPak3Db+QuOmsmVtBihY0P/hrpokas5WojEYSi5FwRP14jbOO7kg4LKx3Qxp6609zy/F4gW2NhSgamGfk99nTVRthz6cRrG6sr87VMBHZoBLYdZAvhqH3644yBg0Aqgu5YlFPn4nfIhfZVOByRIFsrQ98skY2bCLYQ7EEMONJjDPh8cEYJ4IggvHETJuw7CFdNnIBOoRDyg0HiZok+UDpfEnhDIFu514v1Ljc+2bAJNz38MAv/+/Py4JDpouL5Zap3LIzhQ8iE4Er07dyegS8BsNAYmBrgigeJTMaZYvIRyMXposXrcPsdd7NmY58+fXDJxRehR+fd4UAELgIpDVHp1L2nACIpbdMO6slxQJaT9cbkRgzp0EU0Fy7/5/VY9NMytN+9Ezp36oROBKh12h0dd2uP3XfrCJdbE4CQ8IRlfT0BMprProBQe4ojj0H8XdkGqHz1QVR8txSrl69BtcuPp778GrEDh6Lz6CNR4fGjzu1KCbKl08gJ6GTWpOWgcYSkMnRNQ9DhxPqqKvyyfh2z2MIEOHIKr03XlPU7xUaieIb4GNPfKOXTHSFDgzCyIw3o6PVj0ojh2KddW+RL5prfYsREpaJ/rAfKIJvUvkvnwXaZczJ+lLtMVWQKkonATopAo2s0Q/tXzdAbU9neSQXMXPZPE4EMyPanqaodWtC/BMhm122hifWW0hIU5uayzpnpKpk8ttsLspGWSQQ6ykrLkVcomGwKZFNAXLI7K05DFYlCOzXkBgKCFSdBNnIXvS4OZKvD1ZNObPGabEasLFv6XEdK0MUUK9sukG1HvWnbCrI1qrmTAsjaESBWUkAteQMVf00TNdwRZdtRdZK5TiYCTUVge0A2Mj44fZAA2bx6VIj2y46AmZ5SfoCMSyorq9CqVZGp2WZjDlnHH+7m5PtWpkA2j5u/644CnnAQJx8wBEf37YPB+XnIb2hglpGpB0fu1A7Uu92o8HpR36YN7n7rbTz9/jwEnW74cnOhud2Wd1oy2WJh7Ne7J55/7EHsVpiVNshmLa/JaNN5sytKZi2aE2++MwcPP/YYPG4fzjnrLIwaOQJOB1sgsNGAVe+ssTozDRGaAtlMgESVo6Y2CG9WNpsviCMmGYAKRDM3xVKVqbkg27pPv8bWjeUo9QZw59vvYsAFF8Dddy/WY2twUWJqak0+axxSbcJY/65+JjCNtN7qnU4s+GU5amJRhDQCGu32T+YdqL2JVClRFySTQQAj/U/gMYG7BLAVxXSMO/ggDO21JzPXisisyeIaKjSN6BqyAVsNaoyom9IPTb2ff9znjbu9/nHlytw5E4FMBHZUBGK6QxK6ZZ8l9VKt8i88/bWtN3bU/TPXaVkRyIBsLas+032aFgmy1QRJdYZ2bE03NwEGCIZTzA6yGbNR5aIVjxtw+gSntmioJaFoPYJccmGTC6fULl6UFkOz19QgW6MVJdNbE0E2oFpzoqWCbNuatshLI+lKme4L0Nzz0imb9Zx0gKV0z1FlbU4657Y83/amtxr3pLQrOpIYEIhlrDiawujSiXlznzNzfiYCTUVge0G2MyTI5kkCsnH7d2gIMshWiVatWhlpnapciYmjcnySQFBZRSX8fh8CEmRz6YA3EsYt550D94Z1GNO9Bwobguzu6CKHAXnolCrodKLK44a3Rw9MufUOvPbV1/AVtYY3Ow9OrzQ+kCxtjkMsjN4d2uCj2W8iz0MOm4lMtmSpjcliHCPtNQDl1TW4+5778O0PizBu3DiccNwE5OZk8QYUMcTYrIHANll0lfbJfYbFKdR+j1TunvbzjHFbappyTyTHXAb2osTkM0FNNYdQ108lyp/MACGOyUZqZNUNWDbnI1TVhrAiCtzxzhxMfuABlBYUoMbpQoOTtOG2nRlhT3kSDDUHp4UGXRqKS8uwYvMWBMnoQBPmE/bNIIbWJJORTR8iOpyaA25ocEWj8EcibLaRF47g8P79MHbIYAbWciS4RgAb6a7RP3H3eOaaUR+Kka7kOmJCQ9C+2WOVYsh8nolPpn0IeRRrHKxzxEx8UsensbFfaWknzrNl2rzD9EBOmCOkMZ9tat6R+bxlRiADsrXMem3qqVosyMYT6CQCvrRwoX2JOCZbEpDNuvi3g2yRWBQ5OTlpg2zbki7KFWcB2Sj1IztLMdkyIFvSxVuSnfGmXoCd8Xm6oFA66ahcPglWWYXFuXnsBFMD6zWNn62rL9tuXqPxawJFy4BsO6P1Za65oyKwI0E2YpMpMFm1ewJRiMlW3kyQDZpw7TRBNq90dBS6bB++9CJeu/cenHvIISgM1sMfiTKbjbsShzBbqHc5Ue1yI9qhA2Z+9jkOOfEkjBgzAa6cbHi8kslmA9m6ty7Alx/NQZYWjQPZGtNDS1YXBKERC++yK6/CoEH7YeKJJ6IgP98CromsRQe5cFqOdEG25tS/Ato4hVTX4vpUeyqoCVyJWNrTUu1MNjvYRymm/DfSq6ioxcK33kPY4cV769bjs4pKDL/iamzxZ6HORaYEYlNve464vlzKTIScLlQ7HPj2l19Q63AgyPQy4SiaeAitO8UkdOkxBmw9kSiyohFkB8PYp/PumDRiJNo7HWgFgBxDydSAtlA8ssUbT5FqfE4YCFKnH29PPDLfzUQgE4FMBJqKgALZ1Hn2fp9cs5Md6c5nm7p/5vOWGYEMyNYy67Wpp2qRIJtVky2h44tpoKn71rJSFOXlCeMDqauSKq3PuigiJhuBbHk5OazL0li6p1WTLaJHUVpegcLCArg0EgxOrclmTw8iJls8yCY02Vouk00sruyDWUzWk0M5r9pat30Ra2/89nVEY4OiSo358MMP8dXXC3DZZZfB5yP1GQK3kjsMJQJUwkxDGWOo5zF2GGUBzXIlpqEoEfGm2GtxwJ5ikLHGTnpba0kBOysTjSmgyZlpyUBF+ttbb76O5cuX4/Irrkhan6p+Er6fma001W9nPv8dIrDjQDYShhepdgJ+UIeGUMRkstF4YrwTSV5b6zhEZSuvrJJMNi80EuqPxoQu2+bNGDd4EK4ZOw67xXT4I2FO66PBnl08icnmcqHG7UWFz4fy/AK88+VX+M/M5+AI+OEP+JKmi/ZoU4ivPp4LP8LNBNni+zUqR/Ha9cjNzUNOXoHBVhOglHxKG4ON+7+oEJ/eUYeq38bSPMW9GncvNctjApnJdNkMkC2sI7SxDIs++h9qXX489tVCeAfvj85HHcOOr8Lp0wqwqXajtOVkDJJZaVs2X6zzGZKYoDThkMuNFVs2YW1ZORo0agsCdBXnCtMD01VVgI5OxOCOEUsyikAkjNxQPXrk5rHuWp/CQjY0yJLsNVK4VZpr6gmotDFmp8UvTtPt5ps6z/555nfRIu3zob/67+o9bWoemGk/f+32Q/lOVtMunp+SJuWOGngy1/lLRiADsv0lq13Mr3gSJLIINtbW4ef16xHUvAg5+YOkBle7crQcCmSzEXAEIEZaMNsJskWhC3fRbQTZ3LxD3TyQzel0IivgZxYepXdkQDbRBO11bP+btaE2NbmyN+ri31Zj9OjROOXUKbjyyit5ocCTV4cToVAI55xzDv8bMmRI4vsQA6ZOnYK1a9fitddfR3Z2dpOLjFv+dRM+//xzvPHm2/D5yIfNPBpjrVlFrj/99FNcftk/8Oyzz6JHz57xsyUAN954IxYsWIDZs2c3+g5TuS/4+/m47bbb0HfvvfjcqaefgVGjRuH44483UkDfeecdvP7663jyyScTFsA/LlmE8ePH48qrrsLUqVOTuAzKOrQzHJpaVe3KvU+mbC0mAjsDZDM3XgSokQxkS9X8rSAbfVsx2fxeL2/asEZWVIcnEsY5R47G4MI87LdbBwQi5G4ahs7aWxprcG2orsZ3v/6KkpgDRXv1xTNvvo1ZL7+GvgMHIjsny1ihc59HwIse5XTRT+a8iRxXfLqoqYWWquoTQTbReQvNMSV+z+mhkM6j0nmSTrOCYNY0yMYammK9Wdlv6nzzegIGUuV3SHfqxOs2H2Tj2rUMTso0gE0i6sLY/MuvWLV4GcrdPlz35mwcc/W1CHXrhkoPTbzIFGPbQTZVfrEvEkOMdNhYA8+NKj2Cb5b/wkAeTfCoTehq80R+kYHMWFQaPQAaOYbqUSHVWsIAACAASURBVOSEw2jvdOL4Qw7CQV26oDWAPAu4RmCc07IUFeCaMM8QRzwzjxaztHRtavGaznBA5/zVQaTM88v5hGrH8v9Um+fW94R+zsSv8fj95eJj6Xis/UuLmeBkHuR3jUAGZPtdw73L3KxFg2z2KDcFsqWqFevipra2FtFYLCnIZtWOsV6L/cgsTLYEkE25ocn0VqNvt6SLCpAtwKBSSwfZEupBjnDpTLa3582yM+XOOftMLF68GB9/8qkEveRiUXfg0UcfxfTp0/H++++znhK5/BnaY3qMQawLLvw7AoEATpg4EdfdcD00VqdJluYprnv4YYeB6vn9Dz5I/hjG6tDU4VAnvvjii9CjYbRu3ZqBPwK/+u7Vz3IdcY9LL7mEgbyvv/mGGXk8uWR2iCVFJxbD5MmTUVpailmzZmHJjz9i+PDhOG78eIwdOxZjjh2Hr7/+GiNGjGAQ7pNPPuE4JGqv6bjhhhvw6quvYv78+WjVqk3SWdzOrtftaROZ7/51I/DHgWyKsaRWi/EMOJVGSCCbz+dld1EFslFaqEeP4IUHHsQ3r76KYw85CJ5IBMXFxVi7eRO8eQWIud14/7P/YeT48Sjs0hnL1q/Hux99jKGHjcDNt92K/Px8fpcFw1QXIBsZH/TojheefBgdCrKTMtmaYoSpz00wSyRkSqjL1tDongKEU98jAMeqy2VvmQaWI7VXKTVWgXh0LqV3ciQ1B3hjQi6r1TlWB1MB5ql+1r5Mj79zU8/NDMaYuBsP8VX1WPLNdyjZVI6FG7bgxdXFmHjjLdgcyEKN2y1TRRM1K5vsJ2V/boxjTiDKD6ch7HAysPbLunVYW1WJkIsYbMLhVh3MWqM0VdI1lRuIbj0Gtx5hgK1fYSEuOPZo7AagwMJec0ndNTm4JQHVTJDVWn8mK3EbjQT+MivfbYzPX7fr3sFP/kfH/4++/w4O5y5+OXP9pcZfOWeXOqA8NiR5hqY2C3bxx84UbydHIAOy7eQA76KX/0uBbGISaDLZCvPz4Haa6aKp6qgxkK2peuXdZJrMRs100R0Fsv0G4Ia/grtossn0TphgW0G2VatWYcTww3DVVVfh7HPOk9WsY8uWLQgHIzjiiCNw4YUXMqB10kknoaioCA/+5yFeGVVVVjIAdcjQg7Bnr14MRL300ksYPDgJ442vrKOsrAz77bsvCgsL0btPH/5rws6hBGNp3TRlyhQcdthhhobQtGnTOB2NmHd2kO3cc8/mRSVdb+nSpSgpKcGwYcOgy7TXkSOHY8KECUZTvufuu/HYY4/hjTfeQFVVFc4+5xwGGwlkO/bYY9Fv7wE44YQTsGLFCpwyeTLadeiAu+66S3yfxZTUpXSsW7cOQ4cOxUUXXYRp0y4VH9hWi00uHpt6yTKfZyKwEyKwM0E28RoIJhtpsrVp1cqQEFCGB1bQyPraKJCN5AcClN4pmWz02rkIKNGjqCxehxMOHYZTx43Dl598jLqGIA46/DD8/Ouv+N8332DW88+j7777MaBDqYT14QjqgyE29MnKyYHT7TJYSDFEmcn2t/0GYPotN6JHx9bbBbKZDK/GGWLK3ICYWAL4aV4l2905HQSaSdCOLkWbHsz04i5Lh4sWURAMLnGkx2BrEmST1yPQ0EFk6PJKfPLBJ2iIufDc518jMmgIeo0dizK3D/UeN6d1Upns/WKT/aQh2inOZIiUU4RJ482FsnAI369cyc6iYafQ5zOkDIjjz+oGgo1GDqpk7OSJ6mibnY0+bVqhjz8LY/bphw7S3IBSQwlgE66h5kHsR64vjT4V4xuXR4GAUkt0h4Bs1oGyec3jT3R2BmT5Yyvrj47/H33/Pzb6v/fd45YWPCaI/lSNRxmQ7feukZZxv+aAbMRm10HmR7vus9P7QKV0kuFWNIK+HTqgXRY5z0fZxIv+njnEHKzFpYtWhkPcnmlSy5M7ZYAgJ80RgFk6BLKxJpvUwmmMDi0au4aa6lq+Zk5uNi887Ppa8Y1K7ArTzjmBbCVl5SgqKoQdZEu9dhDlJ002YjiR8QGlWIQdDtRqGooBXG8B2Ypqa3HNyZMwJCcbxBkiBbHkEp2Zpt94BHTce++9eGDGDHzxxRdo36GjsVgYO2YMs0I6deqE1157DW+99Rb+cdkVeOKJJ/C3v/2N6/uss6fi+++/x4fzPkZOXi4mTjwev/32G95++//Qvn17i7i2ufgg5tvFF16EAQMGIK+AVG6o2YjFJQO1tDChv5GGTsyBU089FYceeqhRrokTJ6L7HnugX9+9cM011+CxJx5Hr9590aFDB1xy8TRxnkPHt99+i61bt3LaJ6drxWL42+GHYcyYMWywMHPmTNz0r5txzz33YPz4sfjqyy9x3nnn8fMcd9xxfF6/fv0YZPvpp5+4vFk+P4ODNPmgf2eefS7GHTfeCPHEEyZg8+bN+GT+ZzvFrCHTmjMR2BkR2FaQzRMJ4ph9BkC5i7oiERaBJ900YnER6BBlvUQng2wVVVVoXVQktLAYsEg1O9El+CJUr5KBbASU0ASH0kbPOOEEbFy1EvvvNxg33XQTNJ8PNQ31uGfGdFx19TXQNQ3+7FzWGK2razBC6PZ6LcxcGnGibEIw8agjMfWkCThwn17MlqP0ThY+4PHVBGlSCUM3r47I2VL0f/Ylpvm71ECzpSGq+8SkfhuBbeLQxFhM5DwHRVmM+DS2l2zdhCy3G/m5WYbQf/PKm+xsKQshwSuaj2hhHTWr1+KbhYtQEnPjjtfexNhbbkdDx91R6fIw28yYlG1nAag5sRYbOYo6XVi85jdsqa9H0Cn+xs8u0zmp3VA0nHoMmh6FGzHkuTzovlsHtPIFkBsKoqvbhXH7DkRbAAEABLLxRJvDKDiJjckapHqc5n7HquGZ7B1tTLcvnXs1CWYaDUz+sIMWQtbnam7Vp/Nc6cbfPh/d1sezlind8nEM5Htr3DdlhSTvGei9TicNOSEeaVd8YiQbe75049lUjJpbvKTjl8xcsNeN9Yl2pO5lc9tx0vObcKk3+zHZnxvvp3AX3fHHDgY9m1uxKV/kxP4oWZtKBvY0J0b27xtr4J1gxJZuuZK+O5a4JmdQJ796c85Nt3zW86yYQSRGYzRQAeD9ZSuxaNNm1DmBsIsc2BXIZp0PKhdwhzFfNH9ovDQGDiJxERPviEc+0n1jMiBberXfQkE2arrxh0oJof/D5MxWVoaCvHx4XGI322pgL5gCIl2F/lfMARLcr6qt4fNzs7LZkt6YXHJKjRIONtNUFBIdjuooLy9nMMKl0QuiEmXk5NT4vpi40tLGSU5wMaCiuorBwGx/QO5MC022dQSyzXwaK2gyDQfaNDTg6kkn4oDcnAzIll77T3oW7cQToESMtHkffhjHaCDQ6fTTT8dRRx3FLLeRI0di5IhRuOOOO/hatJid9fRTzAQbPuII/tva4jXMAGvTtj1rpVFKpzhMkO3qK6/CK6+8gm+++QZFrQsbLb3deIHa476D9uH2ZWV7FLZqg28WLjDcSelDa7qokYdFd6OVkh7DnXfeifzCApx99tmYesYUZGVl4bPPPsMPP/xggGx77703CNR75plnmMV3yimn8Pvw/PPPo0ePHrjs8iux3/6DjWd4YMZ03HfffZj/6f+w++67b0fNZL6aicDvF4FtBdm80RCOHtDfANk8uml8IN5P0h2jEUcw2QhkIyYsM4IY7GgcZHOAJmAO013U52O9SPXu0+YP8bP/eellWLZkCV547jkQcEZj0Zz35qKuIYQx48YiOzsXmsvFDqckg+Ak4IkYr04nM9oEeqJL4ETHpeeeib326IQJow6DByG5U0kFNkE2lWa5fbUkQbGYIx5wUrIKaqFIQB+n7lhANOmgKnTFKJK0SSEAu/r6INZt3IC1xetRvG4titdt4P/Xri9GQ301brn2agw9eIgAmlLWQfpPJphbIi1VpIpqQEMYqxcswsp1m/HhytX4proeIy6/Elv9ftS53Ahp2797rYAKnQA2h8Yab1vr6xlkC0pdPpKcUG2RDG0ogmSOQew1v9OJLm3bo01eHu9Q+/QYckJhdHNrGLf/YNDoREYHxFOT0TXmQelGp1FQoonFmh2MagqcSLdM6ry017xpnphu+dIF2ZKBV+neI51YWCfPZv0mdzPfEfdN6GdlIRsD2cR3VEnjGacGE9i+BpDtKiUw20h9WnVv04mh9Zx0Qbamrptmc0t5GXpuXuvEmaqYp6fb/poq5w7/vAmQLaE/sLefHV8gecV4jclUt2nyHaHni8sAEVdq8nv2G8oGQu9sMnDRCu7QV+n9avY9EhNRtq2sO7xOklzQ9sKk277TPW97H4E3wQAQ6UeBbEs2bkad24GgZLLR/EWtEwWJQWioEivfOFIYICVtHjRXy4Bs21t1zfp+iwTZShsEk816WIWQiQlUVlmBgtw8OLQYTxbVwZ0OTbHJrY3S6bR4i4La+jrWZMvJyhILIgLLKA2FJ620KKB0C+HYRWkXUekcEY3EDJDNSefSy2NB/tT9VDkpRUaIZGuorq6GZtNkqyGHNgDXzZyFX2lZ5tDQur4+A7I1q/knPzmmR9C7d29OCb1/xowEweZ58+YxCLVbh3Y8mL039wNmGl53zdWsP3bJPy7DBRdeKHiivNiLsYbZlNNPRbt27fD4E0+hW7duloFQxyEHH4zsrFzMmTNHsFV44SM7UkEVSHmsK17LKZmUlrpp0yY8OGM6br75ZnTs1IWZbEYWEXT8+9//ZjYbabg5ebEu7kWL6rbt24l76DF88MEHOO+cs3DxpZdgxv0PonvPHljz62rk5eXBH/Bi/fr1OOmEiXjm+efw1pvvgIC3gw4+gAHIM886J66sH857H2eddRYeevBhHHnkkUm023ZApWUukYnADo7AzgDZjHFGyggQwFVRVS1BNvHOGwYr8mTrXFH8LDZx4owPDJaceJ9dMQeGHXQgrr3qahw6dBhoXUXfufvuuzFhwgno0q2bANIAHl8YXJMC+NQnkMak10/mKzoDVQQ6PXjXndhavBqXnHs6PHqQlEYZkKIxlBh6O2pyyumXPBF0ojYYgtcXkH2YuXsr5pWSjSX/D4ejzFDfuGkL94Mbt2zBpo1bsHGz+L20pFzuKyjwzoloLIKYE9D0IO69/QbsP7AfnOSEaQHZmpumajdn4B1fmifQlnVtCJ+9+wEq4Ma//28uBp48BbmDB6PcS66iwvBAbeptT3NWLLaQ04UGzYEfVqxAWURnswNmUfK+CrUTinUUpOXnjcXQqXVb7NaqFdyxGLy6SBklZ9yccBBdPB6M3X8/FEmzA5o3pbvrHT8ZE23FQRMhAeOmyTxSm1LiLdgxjMntiXLq7zYFIorypxe9HfVeNfak6Sy2U57TTPQnbdCpmddN9XwGuLCNTJsdHf9U17M/7g56/IS0c2ucxHpHtkM570y3Xe6cNyfxqtvVNhspZFPxberz7X2ffo/4JYvd9jzXrv7M/G7ZmbC/R6CT3EPFWaUbKyKPIZvA63YBspUB+HDZCizZtBk1TnIBtzLZkj+AwtZSpZSq9GbGJ2h+mGQ+SX/a1vaQYbKl17BaJMi2ZkuJzS/LFE/mSV3MgfKqSgYMnEwbkwklltaqdFbUZIh3gYgFFw7z9JuYZeTmxmkntECRqS3J3M/Uzlp5VfX/s/cd4FFV2/d7ZjJJSEIJoCggHVGK9A4CUkRAeq/SuyLSpUkRLPTee8eCSi8CIl0UsdCL9BYgvc2d/7f2uefOvXdmkknCe+/33j/n+/iA5JZzT91n7bXXptBMGTUDXm+869/neqeYFnHx8fw+6YHixAd2O4VlCKJPN22gKw5kELNR9uhoBtmqZM6UzmTzbfx7vOrO7ZtUrVo16t+/P300ZIjrMKcz0pBt9Kutm2nSpEl08MfDNGXKFGrbuiXVb9iAtcq46JgX+G/efK8wk23d+o0MSklj5vq1KxxqWrVKdQ7DNEnraELd8vratetSSEgQsDveTzau38BMOoR0AgDs3acn/bDtO4pPVDi7px5k42qp3wEhcJ4PRBw+On/hAjHeYmJZ2y1fntz0xfRpdPzYSa4DL9q41+qkuLg4+mTsOHoWGUFzZs+jBo0aUpFXC3EyiAYN3zW06+VLF1ijbsTwUawX554gIQ2dlX5regv8i1ogLSBbw9IlqWuZsgTYGgwhgBZSloANQasI5I9LSKRnEQgXFZpsALjdEpEYvk9NBgBprydPOWtxAOunOTTGFC4/e+ZX6t+rD23ZvJleyJZVsNSIOEsykpEguUFQcDA7AJ4+hR+VKDExkSIjI/l3WDPsdjudPXuWLl6+QAnxsXTtwnk6cehHGj/8Qyr5WiGyOxM4IYIdxzQ18/Lz6Ao2ShjWs9PkqZ9TrGLhkP1A/wz8HXGRMRQbG0vRkTHMwHOwo8tK/v7+FBqajbJkzUahoaGUOXMoBWcMoeCgjBQUFMJJaLCPou0joiLpr4uXaMOm9XThyl9kpQRaNOcLKlY4L/8bb5dGbEpBNv240TJ1ovFjHPTo1n06c/J3Onv3Ia0/f4E6TvqU7gUFU7ifPzlsMKxF/6alsO9bx2K7HR5B52/f5JDRRDhsnFYEopAVdg9Ci52J9GKWUMqf4yVmsUGHDT+HfQOADeHHIQkJlNffj5pUqkjZVZANI1gz3FMCYJiYKb4b+YJVKcv/ZZAtqf5LKWiT0utTMnaM7ZnygWcGaXx5tyeQzSOQ4vvAMLzWI7CQkvFp+ghfQB5fvlteY+5P+X+hDenKtpvKz3eriqfnGPqdpQtS8gX/t671tX9SOo/S0v7e6pQc+K4/P8qzpZ556Ou3Jrn+qL/8L+7yJAdgWvrteY7spEA2qesHJhvLtAJkO3+Jzt29R9F+SFKEbOCwQlz2APoeY0Ebx5K56KUjNU1bdXLLdB3PC8xPB9l8Gy3/kyBbeHyiBIvdDFaE2QBkg8c7S2gmTnwgEGYZHqqK1Jnajxk/0EKLiuJBjsONzQTleQLY8Bi8E5psYU+ecbgoPMh4p4Y0e+srNVwGhzAcDoIzILuolRItToqwWek2mGyrV9M1p/BOg8k2ol2bdJDNt7Hv9ao//viD3n33XRo3ZiwnGDCDQgCNEP75wfsfUvv27anu23U4CcHwoSMYuO3TTzC5tLXPIkKSO7RrT8WKFaOs2bMZaNqrVi7nMFOEgemNH9dpwuXBxxg7cfK0LuSUOOnAnTt3OCQTWT779O7J2UUL5C/EgJ9Lk1A8EfU6d+4cjRs9hsaOHUulypTjg3WefHn5/VM+nUTLlyyl3n37U9u2benq1atCb83pEEwQp5WOnzxBmzdtoHz58lHlypX5uupv1qRvv/2WNdv4PapHKezxQypbtiz16tmHRo4cqbVnSo2eNHZr+u3pLZCiFkgNyBZl9yeEi9Yp+jp1q1CRQmNiKYCZQq6gRrEniJkIBw3Y0ZlCMgo2GHYL6Yn1wHSROmJYk6IiY8g/wI/84YBRQ01joqJp0oTxtHvnLipV4g2aPm0aZQvNQn5ssBENGTKEGa9gsQVmyEBORaFnz55xbZ4+Dacvp0+jjh3b04oVKygmJobDvosUKULBGQLp3t3bdP3yRdqwfAnVqFKehg/sSyH+Vma0gRGF9cHbHpiShndabJSI6HUKoCGjxtHxX39nfRKbYqHXC71GPbp0p5wvv0wvZM3GWZ95HUFSAZZ5QPEQxqNzeEBjDns5GGNxSjwN+3gI/X72BK1dsYDy5MxGNoCHqsZcSuqtv1asl8IpweGYaPyoBDp54jTdC4umJbv2Ufa671DeevXoSUAgxdj9mcUmwkNSXwTAJrzjDpudWWynLlykCKeDQ0cBvsFugSgxwpizBAVSgZdfokyBgcxmk4LFMMgRckyKEDEWIJu/B5At9VpsSX2lt8MkOzRx0BBBwB4fweQ81b4ysnLMYdi+hXtpL0nh6e15729JPe95HL7NjZkcWJVUc/hSH7Ot4yuDKqXt6uv1vtRZ30au65+vRpevw8zX65JbTfTfjWf+t4Mv8nv0/e7rGEBbGQBIH9mmnto4Je/0PK5cP03p2EzqedoOowOekwT/1IfpxwVfr2NA6tvN13mc3Lj8l//eQxhyWtrZW33lnq5lM9e1uwwXjQDI9hdAtjsU7edHMVYnKTZ/AqFGasoyCK+SeQzvMrEyzAw3yWHznBM39a2cDrL51nb/syAbT3rdqqD/t8MpEh8AWIAmmwDYjNnG3AwONvotFBkdxWyDkJBg9vR6K3oNOFSEs4s+BciGA4+oWJKh1KpGFp7zLCKC/PzsLDAvsoUJTTaZ+OCKE8Zzeriob0M++atOnz5NrVq1oimTP2XwSIJsYHkgEcIXn0/lDJ2dOnbhA+qx4z/TpcuXaef2XfTaa68xqGXcaKTGkHi3WTMB2mcIJwUjDuwRfREeDyzFxAwUgGcXL13h8FRZ9EYBwjx79+pBPXr0wPmIxowZI8V3DM89cfw4dWjbjpYvX05v1nxL04TY8cN2en9AP74WIBu0ombPns3fExn+lGz+dg7fQpk08RPWart+/Tprs/XtN4DBOxx85aaL+6KjIqh48eLcXgATZXum1ghJvgfTr0hvgbS3QFpAtrdLFKce5StQaHwC2R0JXkE2sMcAZmXMmFFoZJk2BcNBVHW6yL0NIFuAvx/5+UGggMiZ4KBuXd6jzJlCaMiHgzk0/NPJkznBj51ZUkIzcsCAAZQrVy6ep9iXEC6KEhUTy86Ct96qyXqTefPmFUlXtHA+ob0W8zSMPuzfl6If36MZUydSBj+AiEiOILJNpbUwyMbOpAAaPmYi/XzqLEM+NSvXoDEjR1OgzS5YexyO79IYkeCa131VajKpFcTe6rAqdPnGRerVpxN9s2U1hWYKID/O7ykSOaSluBJZEFninRT3OJz2HjpKZ+89pq9//Z1aT5xKjzNlpig/u5rwQDWDfdRY8VQ3DWSzWljf7VbYE7p07y7rsjHM63SQ3WmhID8/yv/Sy/RCxhBmWfo5EfqLA7bI4soacmp/gmH5rwTZPO0Dng66hsMzQEwvneMdfPjfBdn0tkBqDrm+HC7d1kP1pakFZVK7/6f0vpRe72pLLfIsmWXgfwNke16gnbmxfBlbaVlnvd2bbL97QRSTvc/Hyib1HF/bxNfrkqqSft2UDCpc7+u89QTKCQPfuAA8r3bzsXnTfpkPCTXS/hIXaCvXZYNNB8Y5EUUS0a3oeDr42690PzqK4uw2irPamd3O1gjjD4imE+c+A9s9WZBNfIWv/e3rN6eDbL611P8myKZmF9U3gUbdtFhJgmxZM2chuwTZ1OxYPBh1aLHrPvzGShFRUaxdAyabN5FqnkSqEcj3Q2w4MZGzwekTH3gd9JxAQQhg4/6nkVEqky0D68EpNgtFWGx0E8CLml00HWTzbcD7ctXZX3+jZs2a8YEUov4SFAKghmya/nYba6s9fvCQMmcNpcbvNmUNs3Lly7A2WmKC0ZjXxpNFYSZbwUKvCiabHFxWC48PDmXyVhQna7qBmXbk52NGEE/dLAAALl26lA4eOkABAQHU4O0G9Offf2sgnd74jo6Opjs3b/FhO0NwRg4rBTBXvnx5qvNWTQYTGzdrSkOHDSOZaKFhg/pUvXp1Gj5ilPb+HTt20JjRo6hp06Z05tez9M0334hNQGV54p3hz55wu3V9rzuNHj1a0+LxpS/Sr0lvgf9UC6QFZEPiA4SL5oS0AEAM1jxzrQtSdwvhouFa4gPdmuARrJLZsgUTDuGiCIHMEODPz964dh1t2bSZ5sycRTarlbMMTzaBbEjIUqFSZapQoQIFBQXyuhMeHsl6oWPHjuZ5DN1E7G+yGG1p9RsS4qlzqyZU6rWC1LNjK7I7kQhBsvXSBrQ5ACZa/chh9acJU2bQ3h+PU8ECr9HCWQspwAZGm2owgp1mANlUY9IUps+aXyqzTG+g4mcJFE+KXyK1a9OUNqxbRP5+CLtNG5MNnmfBLBS8QzCUKSaB/vrld/rrzkOau3MvFa7fiHLVrktP/DNQjM1GDj8/TnIkrOHUo3u4U2YUjbRY6Mz58xRNTjbUESIaYLFQnhdeopezZxWaaxiXIihFgGrqqyGsLFJKiHHrChetbAgXlcZ7ag6DbveYw0jNkQKqjK200ZJbF8yHS208G0JOkz96/KvABy8TLLnPSrP2oad1LTXAnLk90/KMZD86iQu8ggDqPV77z8svzGCBr+BBasaJ4cCdjE6fW71MbZKq0O20NLyP9/rafj4+LkWXiXdLp7d35mpSDL7U9CtXEsx0yT56HiCHr6CQefswLXFe57/iZKebTZ5D1Pv+Xf3n63tSs9foB02q+9PnG30D3SVOgKvjoSZBRNFEdCcygn67fIX+efyEnW9xwCwAtsFHZoWzVGZc14WSpmV8uekT+TbF0kE239rp/xuQjY1rtU0Up5Uehj2mbJkzM7Ah1GqwENs0fTUz0MYTwmojgBMIWcAhhMWMTaCcudnFO62UqDgYZAsNzUL+rMejBf5ot0gDl+mhnLFN1Dk8MoqzwIUEZuBF22GzUgRZ6AZnF11BlyFgrzLZRnVoR5UyhqRrsvk2/j1edePadapZsyaHVkGXTc+8woE4OCiQ/Ox2atm0GWv/LFm2grOCFi9RlMqVK0exMVgyPRSLQqNGjeLEANBB+uf6DaHp50OIEJgbYJgh2+enUz/ncQA2Gxhi69ato3lz5rK4NwTLo2Mi6euvv6aCBQqzRpo2lnQ0ZVy7a9cuql27NuV5JR9VqlSJddMOHTpEVapWYo24Jk2a0EcffUTn/viLP2bwhx8wWNa5S1f+7jx58jCjr0L5svzefv0HivbSFcybWzdvUI0aNWjQB4Np4MCB6SBbGsZm+q3/vhZILcgWmBhPek22QITnOQSYYdiHSIDrzyIiKXvWUB22IoNJXd/KhwAVPOLEKBbi/SQkKAMF+gfws1s0bkod27WnypUq9KWbWQAAIABJREFU8Y1goLZq0ZKKFClMGQIC+O3IFHzz9h3q1KkDs+c48cLTcGa9lSlTirUZMZclG1XWwO0Q4kyke9cvU4Na1Wjn1vWUKQBhiAg3FIeatBTsfw7sxRY7zZq/grZ+u5vGjplMtavUIKsDaYlUJrj6EsMhG4CWWkRucFEks1z7HnmAsCSSw5ZAvXp3oWWLppON4gjQG9bM1DLZ9CAbPyPBSTGRsbR/32E6cfUmfXflBnX4ZAI9CgqhSHsAM84AjGnlOYBsYK5dvf+Ibj56wGGiYEPnzvYC5c7xIgVarQyw2RwOsrJDUbQSsxARdqsa3XqQLTg+nvIFBFCzShU5u2gGTkshCisIpEHzSn737Zu3WPqgdt06LNeAZwL8BVOa36N2tDwT4PdIUASgWRbYZmBmQjqhQ4cOVKhQIc0hpAfd9OPTF3AoqUN4cmN9+vTpVLp0ad5TPRafD2/qWNY5sCATAfa7K2N5crUxhsOBnf/nn3/Szz//zAB7wYIFtQdgbbpxA1ame3nxxRd5nZC/N4cxIUoELHhzQR9Az/Xu3bv08ssvu60zydfeeIU8qOKn9+/dY/kL6L5CnkJfZP+hvvguOZ7kmMiUJTNlz56dv0f7vU5vGWMM9fVWLl++zImjQoJDUsQYkcACEkmhDeH09FT0YJzGiDFd6Alk++uvv3gOQK8SxdM8xZkG74c9B+fs8y6+gidpeS/Y4HAoIaICjmx92bhxPV28eJHGjh3v8ft9mX4pnf+QnNm1Yyf16NVTaJyq6yS0m2HDv//++14/19taunb1GsJzp372WdK0JLxMlwBADsgHDx4wyUNGwejXPaybCXHxbPNPmzaNihUvrkXchIWFMbO9T58+VKZMGbc2hJzMZ599xtdAPsaX9dTTuiB/5sv9OD/h7IH3JUlO8NDK+v6W6xdY+8kWXwYKP8QEsiVzH36dKIRCKA46vYgqALkm0UFnr1yhq3fvcVbweIuF4sFoA+jG0g9CuxYhpUkX30C/5J5i/n06yOZbi/1/AbLpxzgfATyCbO4NZnYIwAzFhgShZT3I5rZgqD9g45P/LUC2R2FPKFu2rGRn7Rh3kE2/yGChle93A9k4XNTGIJtksonEB8gu2o4qZwpOB9l8G/8er4qPjWPjHUkIsCnqQTZo8pUpVZo2bNhAUyZP5E2rRas2NGjwh3T61AlmgiHDZt++fUV4jlBe4nFTpWIVGgGQrVdP+uGHH+j9AQPF+1VAVVbGqSBVs+vQhQMS/m8AYYkoY+ZMHK4J9hqYZx3bd2ADsW+/3vTdd99R8WJCG23ipE/4MD3hk0niFVYLHTt2jDq0b8vhojVrvGXSnVOoapUqbHTDYH2jZGnxfovICofvqt/gHZo/bz7v340avkMw5g4d/IleeeUVNw2748d+Zu26aV/OYIZgeuKDNAzO9Fv/bS2QVpCtm5r4IMAhwCeRORTebRVss1h5XgIUwDpiZkaL7NKuz5X/Z0VPC9GTsKcUHBJEAXZ/BriKvfoaff3VVwyeoRw/eoyB97ZtW/PPwEjF+jVh0idsFGfJlJk9139fuMg6bXPnzmZhXSRVEWHr0nozG2nCKYWEQZ2aNaIWb9egetUrccghWN5pDRkFSIVwUafVn9Zt/o4WL11PG9d9TTmy5CA/pAKV+6v7Bs2rrdEx67pIZP/GzWCaC9cG+iI85jGNGTuMZk+fSFYG2cBmSz1QiDZk7TAw+9BMMQn0+x8X6OzVOzRv23Yq36MHhZYtTxH2QIr2s4uMopq+jceP8nnM424Y4tEOJ5258Dc/O3PGTJQn58sU4i/GiQRDwQjUF22o6RoQLDYk7ghKFJpsZpBNaqPpwY7kuWGut+qBr04d29Pvv/9O0VGxNGvWLGrYqBFt3bKFhg4fojK/obsn9kbxPoW++uorKl2mHD/Q6VC43aGjikM19kA4xfoP6OvWfvr35smbn5YtW6Zdg99t376dRo/6mJatWO4G2HjrDLezlOKkuXPn0oyZ03ifrVGzJrVo3lwLz/b2nLXrNhBALH0xA4RoA2idQs4CAAO0WDMECfaptm4pTm6PJ08fM1iJQ+nNmzfp2rVr/Pf58+dZbxWyEgBXevXpTYMHD9ZeKxNAwdbVgzRPwp5xluKqVauyHit+j/UCCZEkMApn2+CPhno8cJ86eZzatGlDY8eMN2jeegMXJDCnJV5Sx4A9QABHsly7epnq1KlDc+bMoYYNG3qM9SxfrhyvgQDN5HqKA3vHjh1p/CefUMUKFbh/9MAtxhCckKvXrFHb1zUG0Q+xsdFsLzZt2pzBXfM48ASQGTuXqF/fvnTq1Cn+87zso3Nnf2eguWLlSrRkyRLj2NCNk/1793H295WrV3EkhsFpkZQmmeLkeVq6bBmOcPAEjsA23f79DyLCQZXJ8XkxS+JCw1hRnLR//362q7ds2cKOblHEAjd+3DiWY9m5a49oA00R1R2dMPSVjjmL+7Txp2ZF9l49hd8JfeITJ09SQEAGFWRTqEnjxrzXr1i+yqNsCuoPsMvwfaq98N0339JfF84zmMX1keugzvlWpUoVyp8/v9rXQmZGJogpX7Yckwe+mPalqeoKde/enTp3fo/thA8++IDXVbkG3frnJo+LeQvmM8sd7frPP//wGov59uuZM9SiRQt27JcqXZrtDFk/2Q9Ye1YuX8UgXuEir3psuo8+HMzrzKdTpyQN1ClOHs84mx05coRy5jYB074y/hQnrxNYt37Yvt1Ny1XfB7du3aLDBw9xBEChVwuncAjLhD3qedA0p4RNiHEpQkelTluCCrghlPTctet0/p9/KFJxUizkNKwW1lyFdJTQbUNxRTrwOJfnSjjOJEtWZVfK8SyuS+HnqJeng2y+tdv/FyCbWFhVj2saQTZs0DDPRbiod6BM7/ngZAUqky1r1tAUgWyYABERJiZbOsjm2+hO7VWKk+rVq8ceJ7NxgAyeLZo158UdzLJMoVlo5qw5zPBasnghM7VgsHzIxqrrkBoVGUkli5fUQDYYbmCyid3IxYjkw5mOjSF/f//+ferdoyd1eq8LtWjein9ss/uxBpxMWQ3v1b49ezm7KLTbihYTGUyRoAAbc98+/Wno0KHuIFut2m6bLozn5s2aaeGiuABgmgwX1cKhnU5q1bI5G+unTv4iqOamRXvlimU0YcIE+v677cLL+ByNrdR2cfp96S2QXAukBmSL9hOJD8BkM4NsADXEhus7yIY6SqDNG8gWaPfjA2PBPPlo/7592oEYxjo0GQGogVUiAQokZsFBNGNIENmsdlq8dBn/rnXrlgyyZcwYrHqHRUogycDTjDhOcIATCNHMKZ9Q7MNbNLBHF7IpcWrIaOoBKv5e9s7irf60/+Axmjh5Nq1dtZleeSE3WXXJYdwJX2LhcQPZ1JBSgGyiPXUgmzWR/rzwG33/w1YaObQfh4ra2MxN2zdooZcOonBosR05QdtO/ka3/YOp9oD36XFQEEXZ/JjFJg3s5yFMzMQ5q4Wu3LxJ4THxlOuV3JQ5JJisCrTYnGRDE3BYryvRk9s8MIBsIjsuQLZ8dj9qWtnIZEsNyOYJTAFog/1z48aNtH/fj4SwZgBTAImHDR9Ch3/6iTIGZ9KqCudS125dDCCbIyGRGSI//vgjs7vBHgN7Y8VKMb71bCv9v0OzZuc9WxbUD3Nm8cJF7MQCy0lf9ICXGVjQ7Eynk1avXMWSEx+PHsmHWOyZs2fN4sy4ZuaX/vl9+vbnxCSeigQBoCncvl0bunLlCrP/mrdoYTgkXrhwgZo2bsKsMQaUTUzDokWLcoIi7MdvlCjFdoQEreS1EmSbN3sOvdOwITNbAOjBeYf+QgZ2gE/z5s0Th2/MM4uFihcrRt26daMPByMzuysBkniuk77aupXtkJUrVvPhnUsSNgHuQz1joxFQJUru3Lnp0E+HGTyBwxDXPHsaRmvWrGE27quvioM8kra806CBdh9ANgACI5CASUWT6tatw4ChBNkgnTFcBTJwY/t27Xg9lCCbax0UYegXLvzN7xwyeCj1HzjAbazIH8g+NzhQVdkQtEPhwoUF2KtrC9iJYBVLkNPbmDCPQ4zbLp068+Vr16/jbPYei+LkaAewnn/55RfKAkY16wALM+7hw4fMkvQ0Z589ecpzbMD7A+nDDz/0CIwAdJwzazYdOHCA8hUQ4M9zL4qT+vXrR+f+/IMOHxZjAkD7jh0/UIECBTSQbcfO3ep4lDCiZwoQ5ufOnTsZVAEgHR8fTy/keJFeL/IagzIlkNgrCWAiNiaKne3QdR47bpzhHNC0SROOAlmxYrX2DAZZ1MyRyP4tx7nemYCKn/vtLOEcUOfteloTcr+o5wUs25C3wbvFMx1qNkoLA8el3ijJ2cUBphvHi8Lf2alTFwavwFzDeQbnHxQwjGH3z58/n53r2BsxzwBywbkOkK1ly5aUM2dOHqtILAhwF2uAKApHzfTr05/X5cpVq3gcAm1bt2HW8rETx7X6sZb548eG7wVktH79egZ4t23bxtI9eqAICQK57lbVqWmSHdAepjjZ6a84E9khI0kRaDvJ9pPrLUDcnt170NSpU6lNu7YpHMKqvecGPorHyHfIqCb0KDsAsZcTUawaSgqw7fKdB/Tn9Sv0JC6ebQfs9QkWi3DU4XvZvkRIqQBYgVXAZtLWIBU41ttOrsR4yVLiDN+dDrL5Ngz+p0E2MxOAB7QOZMueJQtPJtchIulGw71GkE1cL9fbpJgHSYFsGkNJW7hlWJFgLEAzx2a3a+GimFSRauIDyWQjmx9li4qike3bUuVMGdOZbL6Nf69X4XC6acNGAqgWnFHVJ1KctHzFUvZOwyCBsYYNc9ny5dSoUSP2coDh1qtHbzY69MYSxk2JYsVZJ6l7zx5e3+vJmMHPoPnWp1dvPnzAeyQ3ENVq0MahPruoBNmw1H7x+ec0f95CQuhKsxbN2TDt2KEdG3U1VZDN9W6F4BFr1qQ5g2wKwGSLhUE2/Lxtm/Z08fIlqlSxPHsQAeBhHo0fN4Hp+maDuW+fXnT8+HH65cxvvOmnl/QW+G9ogbSAbKzJVrYsvUREkskGBpGg+EsgSDDZnkU+o+yh2QWTjU83EuAxMsggT8ACuAgXICeFPwkXmmz+dgbZypUpS4sXLKSXcuTQmheGKNYmhHn4+4GdptCSZUv5gF2xfAW+btqMmXxYrlSpgmCyBQWbDtzqoUR6zJlZC5qdk1YvmUfnTx2lkYP6kh0AlQMQWdoAKhiLCRzfaacLl29S777DaNaMhVSySCkOmdUMRD0DmOumBUwZh5em2+b6PbzXCvRNLXG0Y882Cnt6lzq3a0ZWS1yaQ14FI5HI4rCQkkh09NgpOvL3ZVpx8Bi1HT2W4nPnpnD/AIq3+FOiy/41o4OpmiLoqThkMg+PoNBsWQW4RIohqYHeZmGsVG0WT6ClFQcOp3eQTTwrbeEoK5YvpYkTJ3LIcstWrTjUCck5fjr4E3Xv2ZNmzppO+/bto+AQFXhSnMx469W7B7MnwGSDXmr/fn14X166ZDmDRtiTOFRL1UVyb1Bv9Vb4gHjxwgU68vPPfBvvX6dPMyMdh3CATfJwjDZ+tUgRZrCzjekgBqEWLVjAdkDvvn05+zeyd3sr+oOWPtzIkz1w984t6tKlC127eoP383ebNPb4WLBiUMCcgZ3yQrbs7AxDPdeuXcuHXTeQUAXCcN+dW3cZSMOBGwdZFDgB9+3ZxSFllapWYSZb2VKlKUeOHFoWvL37dnNo2UdDhvE9hw4eoE2bNvG/sU7hQA9gqkqVapQxS2ZDNkfYNs1bCCeiLGgDyGI0a9qYmTjfbtvG/Q9ABf2PgztKfFwch9Mhqzq+F4dHgAODBkl2nkIA2QBgAnzjvnI62WEKW06CbBlDMguQTl1fwC4DU231GvEeMOYAbMoCUAJyISWKFqNceV7Rfo62RfitGWzEBegHhP+JRk2k1atXU9ESxZmFhUgGhEuXKVeWwd/ffzvLMhyIBoBMiRngMTPnTh4/wfdh/KOfixY3hk9i3Qb4BeAFqyYAMIBpYBdiRrySNw+DVMhQDdC6afNmNGjQIMr5ck4RhqiCgCeOHWd7b9Wa1dzOngqcvYjYAChT7U3P13ibE778HP335HEYj8N+A/oyC+vozz8zM3HP3r0cKqsx2XbsZvbVb2fPUJmyZalQIROjShFjYfiIoRzOnCdXbvrn9i0eKyBV/HHuLwat679Tj9eqkIwCfDe3P8D18ePH074D+xnk049jRIdgbMKBYLaFtbmuOBnkS0hE4KAo7CzfsJFDu8dPnODWNNjfc+XO4xHoxHPPnDnD0hEYZ1WrV9Oeqa8bwEkAqjJk/M9zf3D49NOwMBo9dixrNmMteLNGNWbpAWT7UwXZMH/Q9gi7BMiG+YM5qw5wBsTmzJrL8zMwCGID7mX0xyMZPDt/4ZIGKoNxW6O6CsSrt+gje9gBadJg7dm7F40EiK44GVzG2UsAxwJ4wvUMaqpaffpoAdGfVj7TIIqH/+8UTMlePXryN5tBNuPa7cuo1T5E7VzjPqTnssPOcwgBC/6DEQHdtn/CHtHvl67Tvago1m0D2JZoRQQANNtFkiuuu0XYS3oQ0giwpaC+pkvTQTbf2u5/HmRDM+gnUWpBNjnwMWExYIGU67OH4T1msEzPPJAg2wvZsqqaMi4WnDvIpk4Q9TDmC8gmwkWj6eN2bali5nSQzbfh7/kqLJowmtq1actGLDZGYVgo1LFDBzbS4NWBx1OCbGCGIGQCm4kE2fTGPbRP3iheQmiy9XJ5zT3VwFO4AQ4hq1as5HpleyG74TY9vZ/BuN6CyVasuAgXRb0Vh4M6duhMDRo0oI6dO/GhAeGiANlq1HzLzbMFMK150xasj3Pw4EG6fPUKHTqwnw8Z2KRgPIBhgPASeK1w8Nj+w07avXu3oX747ooVylHjxo1pytTP09It6femt8C/tQXSCrJ1K1uWAHf5CrIhtJBLMiAb1no+XDx5xiBboL+dM10jXLzB2/WpVs2a2sEVTJ4FCxYwkzQ0cxYGxx48eshgP5g68BTPX7iIwGypVasGG/7Y18DcsPrZeE2z21UkiLN5CmNVgmzLF8yiq3+coaEDepK/kshZRp8HyAZDXSE7Rcc66Z3G7ViT7a3Kb5HF6Zc6kI0tTolo6UJ2rfG0cNlsKvHGq1StUkmyOeM5CUBqmWwawIaM3wkOunnnEf148gwt/n4XvfpucyrwFpIdBFCkHaEeNnFAM4uNpVGTTVGZKHKy6DOG6idQ8q+FRIERZGtcuSInPgjkfK9SGy/1IBsOa9D6xEEWoY/ywIJ9BsAzgIKhI4aKA4OUX5CYLzk0kA3PmTxpAjuhSpcqywckOMigNWYOK3S1gYthYGZ2IMtunldeoZWrVvHlCKfevGkT7/2w/TDvUDfWMkpIoNeLFmWWA8rVy9dYamLQ++9Tx86d+WCLQ/e277/zzigyrGze2xMMtfe6dGJN1zmz52kON/3tnoA5YQY4WVYC+7VklCQFst29fY8ZXjhcS40z7PMfffgBg4hVqgsmGxj2OOSzljARDfrwfb5Hgmx79+xisIcPtk7iMNWwsEcMsuEQqa8D7JO27ToY7RsVZBs5Yhh17NSJAT70N/Ql9eXa1ausMTt3zny2c1yiiq6IggrlyzP7CrabZAqhb95++20NZCtTupyw+dR1GIAUQudWrV7L91y+dIHXU566FgsnkAJwiDYIDA4ysL4A9o76eIzbvgXQY8Sw4fzzJ48f0uOnT9imYuDFaWVQq0GjhgzGYZ1G+B702gAevP1Ofa/7IMCZwYM+ZGB11apVDDJJh6zWzoqTwbEnjx/z2AWQAnAlc+bMfDgHMPHl9GnMqAKzdOHChfQ0/Bl1e68rg24ZgoUG4tdbv2Ld4iNHf2YWE89RmcFZ/RugN8AdjJfmLVs8F+1G88d/NmUqLVq0iE6cOs7fAZANjC44nAuqIBsSdBUuVISdy+hXRJwA/NQDJNu++Zbt2fIVynKCrpw5XqJyFSvwv7t1707hTyP4PQvnz6Uy5cvRpo1beI8Ua5PAPmHvvlWzFrPJwPDUO5zxLgmyrVixwmtIJMLeAWblzfcKlSxZUrvu5LHjhLDF5q1aak2A92Eu8DmlGdis7gXvRdjulMmfEt4LmRlomeHsgjEB4A4gLoBDEAVkQbg8QC+zaMTuPTv5/MBMtr//9ilcFAy6E8dO8llCPx71a9XCuXPoi+nTWHYmtwpWY7355dRp40dZFH7OiqXLmIUZmu0F7ff4HoSP4vuw3gGElxqLml2lgnKwU9CfsQnxQitaDb/FPgMnJIB1OaYBsvXp0ZMmA2Rr08atX+Va4HVi6n6hfbN20HNf7/URBFKAAxAh/gBoA7sNYNvD6Dj67cpluv7gISVYrZTgJ0JJkSRBIT9msoHpKDEQvTZtasNE5aekg2y+9LaMXhHgbpyfle5GRdPft29TnDWA4jm0QIQL/zcVS7iH7KL4AAl6JSoWevQkjJJjsukRZdEAyC4ayZNRgGzew0X1DYZJkuBIpKdPnlG27O4gm7fGlYwHF8gWIBIfWKxeNNnSQbbnNVCxEDZq0JA9KlioLVYre0phnMGAh6exeQvhlVq2fKX6WoWKvv46G0swVOQGjl/CmPnm620+gWy4HjRsaC2Jw/QT6tWrF4dIADzjTcoTb0MXLsqabCVKas0hvO4O9qgj8yC8wCOGj2JD7M2aNQzGD65lkK1ZEzZS5s1bwN7QN4oW57CNYiWKsie/datWHIa2cdMWBt/erleHjboVK1dzu2ERXrlyJU2YOJ7p4q8WEZuW18ID3uUpfV59mf6c9BZITQukBWRDuGj3MhJkc6g6WOqGq1YGXkZmskVEUPasWVm/i/coFW0zg+0y0Q6HBliIwsKesoc9wO7HgMeiBQvpz9/P0fBhw4RhDrElIgYeihR5nQ9nAAcQggc2S8kSb/DhEmAE1psJkyayuDc0hgDWX754hUaOHE7BGaWwvKr5gXBRFsknGjfsI8oe5KT3Wjcnu5JINoSopJHJhjpryQ8ogDp1G0h1ajekzm27kU0BCGhkw7qYWGYmmzBgtPqoIBvCRbWQXWscvf9RbxozegjlyBpEVgvqn0aQDfVzOCk6Mo72Hj1Jmw4epTv2DPT2wEH0JDCIoux2irUh16cI74D/BmuzS14gNaPVdY/ebtEODgA4pBaMibqmgW0mXTgZ8qpnsrmDbLCBUs9OxiFq1aoVtHPHDmbW3Lh6jV4rWpxBXhwev966lYYNG0K79ro0x1Cvc+fOUb/+fWjr1q1UqnRZHu8ABRCuBKABh0aAXgjjk4mFPDIgeR+18X6lMSwUkVChZfPmNHHyZO4glnHwok+lDwOU+zL2xwwBgbzfQnoCSYUmfzqRD3zenqXNd4uFAQ/zeDjy0yFm+OF9cI6BwWcMQXQd1qCBBNCA66xjfCIcC4AXmD58EEVR5xPaCSBAtuzCiXfn9m2qXrUah3aCKcRtHBvLAA2DbFUEk23k8OH8N96ONbN9h7YcHitBNmkHMchmJer63nsiS/pPR4XUhbrnewIH5b1gxUiQbboKsh0+dEQ1y8W8v3LpMr1dty7NkppsWuYSI8gGdh6YWmCMoQx8vz8BVJVMturVajBIIxkziGoAIxIgm5TJ4GZTw9CmfzmNAZXTp09TViR78HJg0gAodary6uR0MkMGQMdRBoCM4WPyPQgLnjD+E3ay/njoIK/ThvZyEi1ftozF/8Eigt314kuC0SzHrWE/gW6VxUK7d+zgUMt1GzYwYGp4puoxiI6K4jDCBfMX8ViQkRhSBuTipUs8X/VaXNw2FgtdvXKF6tauw3Yv7vM2h1K14ilODm18s1oVinckEuqBIplskHr59fQvDKSAqVe4yOvUuXNnmj1nJgMlgz78SOvDv//+mxo3epc1wz7/8gsG0C9e+Jv3x5kzZlOTZk21tkGSMQC9nlhNYDgumD9XfG/37oLtqo4zsKdxfsBYWrZ0hfo8kQSPnVuq1hvuwfkBoCZrJKrj+OPhI5h1eOzUSa25bt28SdXfrCkiVKB3rBaAo2AiAqS9/+Auh7xqa4UaPog1AOHscQnx7BS4d/c27/sZM8EZJ5IyKYkOunv7NoPXmFdYx6Z+9inbCwCKsRY8uv+AnetvN3hHhBYrIkyzbPly3J74Ppxfwh494fVar3GtX782r19HIz4exbIyzL5kZ5HIei3GjYshj5Dz4UOGsjTAK3nzeww31wO+Yh6IGfDP9ZsMhr5aqBDP88iYSPr+hx90Q9BkXzid3O69u/fwCLKldOzqgV3f7hVBn2gL2AywFMBqQ3o9yW57mqjQ75cv0YU7tynWamPALR5Zyy1gtyFbO9rPqNkm3y1tIZdvz7f9PB1k87H31ERl/1+AbLJJJMiWLTQL+Vm9h4uaQTYcijA5UwKyiWekEGTThCwVNsKfhkeyERgUKIRe00E23wZ3Wq86euRn9vrCWwImltlAaNa8CXsMzSAbfiazRMl7wBj55fSvPoNs0HOQHhxhnFp5Ywd1nw0vDymbcZ1ek83FZJMtoXBYBDQUeFRa/NRNKo+hqfAceLARnoFwURhPhsOalWjYsGF06uRJ2rx5M73wogglOfrzT2y8zp23gA8Wjx8+4r/frl+XPkUCieQOY74Klqa1Y9PvT28BH1rgeYNs+rOXcKAYQTY/NZohOZAN4aKw28Fkg7MHIBueff/OXapXpy5t2biJMkPTSREaSDjow+Bv2boNg+SYszhYYe9DiAiMfnj6YfwiY2CGDAEclvV23fr04ovZVSYQDFwdyKaGizarV4v6dmlDVUoXpwCAek6kLEhbuCi6BiCbE+poFjtN/mwuJTrsNHbEBLIoNmPIqEGDzRvIpna2Ci45UD+ItFsUinNEU49e7Wj1qkXk5xSZRcVXpu4bRMivjRyJFjr+y1n64edT9O3ZP6jdqDH0yQM1AAAgAElEQVQU92JOeoYwUZuVQzuwubNnWWXz6J0yPgxPr5eYwVmExWL91sZfSkA2NdRUJD7woyaVKhJyRkLK28VkS0ttXW19+MCPHKZ55OhxLTxRgmwIDwxCuCgOC4qTAY1WrVsww6dM2fKiAk7iQz0OsmAigEEGcCYqBj5/F2FQCvTLWuNQiHumzZjOP4oMj+D7Bw8aRAM++MCgncTPURkPbiww4ZPWst/GxcTyYR6ZG+FkgjYb2DVcVV2GUDP4AtYU5qV+vwSoNuXTSSxqDsAjH4ubmw9DLpANoA0YROLDJWNPjAyEvCHRgVZ/hGCrWc7RnmDlody9c4eqVanK64M52zCyeCK0EXaRmely7/4dXl8Assm2km2N9eid+vVZYH3zpq2ugWPSZNOvvfg3+nHUyOHUoWNHkiBb0ybNWZ6DdYgAZjgUCn/6lIIzZmR7WR4eCxcuwtdhTiNcFEAhJ4LRgR+wt6CjC2H6B/cfGcBJADlg+JhBNtmPYKTBqQmghkFDtT5JjRPuFiIOc65UoSKHgo4ZN9aN6YWwNWQ9RZZ3rC14x+vFRP/IgkRdYCaj77BuQ18tBN+nBjJ6BNnU+SITLoCZxHq64qP4rz27dtCipUuYzRQQGEhXLl3lDKSSGbp40QIGsq9eu8baxVmzZmeNPf377t2/R1UrVmawSOrVpRVo08aG4qThQ4fS1q2byeZv10A2APYA2QOQVMbhYMA6NHs22rN7H38Xwh05vFELIyaepwg7RUIy+X0/HznMoNz6DZsYgJQlMT6BAWa0hR40Onv2LOsTKwmJNGrUCDpz9nfeVwHiC9DRtae4kpshdNHB4PaMWTO1taFGjRoUFQEVLtf8jYuO4bkLHWi9/Q/WN8BVZm+qBWvEzz8d4dDPPHlzs8YkdBMRxp0Q7+CxAlYby0k0fpe10N6pX4/b4ZMJaoI09Vl31MQHc1TtRWg+wzkoC5icyK77Zq2a6vgR4Zg1atUUYLbTwet6fGwCrVu/nqbPmM4abmg/rTiJvv/2aw6v37BpC5WrUF6sHUR04/p1EUGjJawgPrdM/+JLWrB4EeXOlccleWCx8BqJ+W8OxwWIiHHx65mz/NogVeswV55cHkE2PUgHkK1Xt+40FZIGLVtqgKhhIvr4H28gmz4iibtddeooSqL6LdIyEak7JOCGZAkA3JCRFCPmr+s36I8b1zn5EWyNBJufsDcsNkqQIbJq8ixRZbOtkw6y+diVPl32Pxku+kxlsnlyKGEgQ+8FG6c3kM0tXE9tShyKWMfAatWYbDwZ5O/Vv82HKQmyhT19Rp7CRb31lGSymUE2oNRRFk/ZRdOZbD6N+mQu0ht4ALbgPQTjy2xogg2GxVxuwLgPWcmwsXFCAjkeVK8QNnAYi1LzQDNGdAa3vAfaBcjgAyMBXjWI4uKPoQCUUsU9pUEHlgoM9Fq1aqnecOMt8D7hufA8oo6oi5vR4yTau2cPi2YjjMxVXEZ8TFwsH0bgudIXaChwhlEiWjh/AR8q1q1fQxmCwIZJZvFOB9mex/BNf8ZzaoG0gGzQZOsOTTaEXjod5McJTVzFE8hmZrKZ551VOl+QWYrgxX9KQSEhFOgvQigRMsoZumx+NKB/f+2wf/L0KfZoFylciLMKQvcIcxRZx8CqmfLZp+wUgFdXHr6xx2FtkwLAqItrX8Q6oFD4g4dUpdwbtO/bjZTJTmRTEkgc01IHUOm7jUE2CPqSP3313R767vt9tGLhOrKq4aLcliZGm/mwL5/n+rlrp8YB3GFNpN/Onaadu7bQxyM+JD8lgawWeXjw/Rv00Z1g2TkcRNduP6RvDvxEy3buo/oDP6BMRYtTuH8gxXJGMCR20A8GHMzdefOpHcbySWCusUGvjxHhdjOJsHkRZZOeavwdkmAG2Yj7Wp/4IDWHZzC+Nqxfy5969dJFDk/74IMPKThTRsoamp33v+FDP2LwV4Yjcm52RaGY+Bg+LILJhvLwwT1mZGB/AyjRr/9ADimU4ULafHY6+IAJfSaABIDFoDkm97o7t26zFhkYTF27dRNghR6kVDvG0/ogGRc4hA4cMID3v8pVqjB7DHs6GDVyH5R7NrIAM4j22VQGVDAH4eTCPIqMiOAQQdgVtWrWZocfwr18KW6HOTVcFAwWb5ps+nkumWxz5s3lA7w5vBhgJ4pgywlGGrNw3ijGTFmZXfTXX86I77YoTMpB6FjBgvmpV68+vI7B2SfZfWj3oBAhuC6LBNmcSiIDJwAaYHfMnD2XQ08lyCazN6M+YBkVK/46g4CZs2RVAQiFKpYtR01bNKeRo0YZM8rwmiWdCDK7u1gDZOIDGS566eJ5Dg+V347EEHBkTJryKf9Mnx0e9t7LuUQopdv8UJwMYCEcEazNN0qJyAOt38hCEMrPmz8f97un+xHqiVA3gKqIsADTTDKizGPEfK6JeBbOQCnCtD8x6XyhDuvWriaAqWDRIZLDnDVy9aoVHAaNOYZ27ta1B4MYGlOJiB48fECVy1dkva73B32QNiabDllC/Y4f+Yn3LIwFhNt+/fVWbqcffzzEbQiAB9p0HEqK7KI7dvNYebN6Vf7m/gPe5ya6fPESO4Onz5whwoTVsmb1Sho3bhwdPXZCA/3FrxRmlCLJkABWbaz7hciXxPhY1nMDk61o8Tfon1s3teeB/Q1ZmeCgjAw66ZddaJlVqFSRrwU4jzGOTN3YAyU4N+mTCXTo0CHae2C/sWudYq/2pHWGdvjrz3McebN8xQoGYTHO8XOAuwAL8d0YWwi3xznnpyNHWWNRrm96kA12AyJZAFQvWbyY2//7b7dx+PTl69dY0+7Pc38JPTMNOFeob9++dOuf29yerdq0Zo1GhNRq88JJtOP7bRyOvG7DJs6IK9/fsnkLZs3pQUrcp2mgQ2ONtzQxf5HwQoZ66huqTavWbAdhPSuYvwBtVJMnFC1RlL5DhFAS5xOM8a6dOtO0GTMEO8+H5G3m+aZfzzytB4brOa+Ubn01TWZ5Lfyy+LfMSAqwTSZKuHTnDv157To9jotj3bZ42B3MbkNGUrhCZbtJ80N1xljSQTbz2pmW//9Pg2yeGobZA05BM86aJQvZkfiAhYrVAaa7yQieiQGJ0B4/FWTjieJ0N8Y9HabiEBb0LJzD6xCGq79PBLW4sp/K//OGa2CyBXItHRYLRVithOVbJj5I12RLyzQw7VmmTFxJPdlsaHOf6XQpPC2m5ud582wk+0UmUCqlz5GGrSeQzXMIh5wjaipqLxXUexr5ErewDS83Ir002i7ZFOnJtkz6BektkOYWeB4g24tE5K/4DrIJq9O8p4j/A2TTJ054pIaLAmTjJO3Y18AerVOX+vTsRXVr16N/bl7nRC2sK5QdHCRiJxEO8jAqISi/Z99uPiyB3QENNm/FALI5FTq8ZxctnPkFLfhiItmVWM5emZZQS/N7Rciona7dfERdu/anr7ZupywZX1BF/NMOsiX6xdOy5fMpV66s1LB+TbIjsMIJv7DvAJuwAUTNAbCBffckIoa27j1IS77bTUXrv0MF69SnpwEZKAZ6KQAUZPiA/GDdacvTfpLSgexm3JtBNmlYJCPK5gLZFApJcBiYbHCZINBJRventN7yejB52rVtzZ8YHRHOmkMQJLfa/Sh/voLsLBo67CNmLcDZCG3SEcOGMUic6ExkkODlnLlZV6pTx/YsY4BQSYANffuJ0Er3fVGhYUOHsq4QspaaD1fy0A0ADgdCyaiQ4X36/dLTdyPcGkyugz/+yCwwMMOkOL+wD4zuX6kFhWyZkIRwPV+hTydPZj0ltANCzLRM4j5ouCQHsuGAndRhUYKNOJQiq+Kxn48yYwb7M3+3DhdGGBkOyKhfsWKvMcgmmWxdu7zHzBO7TYTdCoYJMp4KZ4GWHVFN8FToVZczUX4DwKr6b9elapWrcGgawLWDPx12A9rlXKlYsSIz6CdMnGjI7ggmG1iLANke3n+kgh1ivrvsfSsLuM+bN4d/3qF9e3Y2yMQH06d9wWuqLBbYLTpnpxRWx++/mPYls6b4+eZwY8XJ7CKAwAjTM/cFmHmoKxJmeAPZODLh118ZVGaAixd44+DQ7FG1wvK3SxYtZjDSm1bg2jWrGGTTh4Pqv2HH9u8ZbAJ7DUymA/sPCsF6Nbwa/QyGFDTKnku4qA5kgyZhg3p1WQsOwOzcBfM5mQB0xaC5h/mGva1AwYJu2UWrVK7I4Fu37kIbec0qoZn42+9neQ+UZcRwEY544qRJE4wUBpVWrljB4GaGoBCe7wf276U1K1dxCCXCHnt072VIUAYWJ2cXzZKNQX6zDpNsW4SjYnyJWeKyBxzxCTx/7IEBBsZjXGwCR9xMnGxkoMnv+Gzqpwzmnjp9mvz9A7XvA3gFO2DdhvX8s5s3b1DNGjXo/Q8+ZFCUC1jDJ08yKBmSKRMh2+3pM6dYQgeZkgGqffvV15yMAYxGrKnt23ZgYLNOvbpamCccFtu+/ZZeLfwa5Xj5JQ6vNqxPTqItG9ezQ+Gbbd9TiZJSTxrhnTcEk01nF4H4MGHceJo2cwa9VqQoOfgcLhi5+fPndSNEQJsWiZ7Qb9Ck5rZWnFS/Xj2y+dtoO5j8SYBsYE63btlKl2E1+V05NSCbi23uGWTzeN5UqyIBNxlKCu02sNtuPHlG565coXvhERTvZ+NspJyVVM1sLp1XaodzhIUvRS8nEeBIpGI5c9JLwcHsVIbEhC1lZpQvr/yvvEbTwyOzJpudQ3r/KzXZniYmenULM0ilgWyh5A/hSglWJNGFWBDBRWBNNnh2Q6DJZkaa1c1azV4iF02AYtBkexL2jF7InpVBNn3B86QdLP9mwUKm8AtgD5sXND6EJhtRpEWAbGNWraYreJ/Vkp744F8wBZMC0VLzOv3zvIJc6oO9gWbaM7yt4mnM9ibng3b286JF4+379d8ovkHq2fi2eMvnegQ5PBmrOmAzNX3iyz1JHSJ9OWD6co25Hklt0npj1zyOUgq2uqXH8qVBvFzj3vdsqfHVYE5x3dTx5MM5MQ01SfutKQHZlh86TDsuXaZoP38KcMQTmGxIfIBAan+nQlYkBNDtSpLJBq2U8MgoDju3aanm3bU++XyhyQiI/eJR2BPehySTDanaceCD2HSb1q2pVKk3KN8reVgD6dVCBTWxdhyScQCC4QpvP/SVoPHjBrDpmQP6Qyg02SwKbV21kn7at4MmDf+A7M44silCJD+1Iq5mzAfGH4JPEyiQ2rXrSgP7j6DqVWqxLhsb1Gp7eguaE2POBbLgGC32VNQxkRRrAvXo3Zk+/3w8ZQ8NIj9T0gNpHEktPLMRzvs2A4tC/NqhWCgmkej7H4/Qoq+/o8Aixalmxy702D+Qov39KR7hr1x1zyPfjSmU9iGcqifIbocjENXF34LJ5q+Fi0qQTQMmUuCYMlcqLi6GQQxojoHhcfTocQZPAD7g0AZpAoSLBgTaOYxz8oSJ1LxFCxo77hM+3OMACYYEWGPIYljv7TosyC5BNs2+07X70KEf0QkvINvF8xdYyw0hVi1bt9JANiCKmq2WxJ4ILSSwi8CC37xlIzkUheso2lUdrbq59c3XWxkkOXT4iMYCl2sPtI8G9O/LIGLnDh1p2MgRlCEwWAtL9NTBe3bvZPaRuWD9wXMQLt6yTWsGkozzA6awk157rShrMOlBNjDZkMAADJW16zaI8GN1/k2c9AmHoX/+xTT+efFirxuYbABS0ZdwBDx9FsbPBrMFzCe2d9W2xDcDlESf4g+APRRcg8zsI4ePYC25mdO/5PDEgYM+EBq1jEMIe1m0m43HTfbsWalA4UKUN18BNVGBCBdt3qwljfx4lPZ9OHiD0S9tbjC48P5du/fys9u3b8vM/zVqdlGweMBckqXxuw1ZB23alzPUZ2hcUtbMfPz4MYGtiEQG+miInw4f5CyxCM9jDTg5h3TnEYSmvZQzhwbqye+T7961YydnQkyIi2Ptwi7duroShOjGqHnfBdMS4BgYnGhLg82lwo3r1q1mNuf5CxfUbI8q00/dC8Dog2YZ2h1aZM2atzQAiXgnJFfQZ2BwNXy3kfH36ktTYwfg2QjTBbj1/bZtNHvuXGamYpOVmmx79+znfh3/yVjBZNu1h9u4fNlyPN/adWjPNZg4YTyPo5OnfjGEYYLxBnbrwkVLxDjU6qvwmvTN118TEpFYbXZmZgE7Rih0qRJvGEA2V+OKsFDoOANkAwPOU9HsN9VxJg2HkSNG0MH9Rk023F+xQgXWSps0eYqLrKFz9FevVoWjbb74crqh/Vu2aMY2gWRowk4D4w1eILQH2K5rV4u5gNKgUSMG0hF+i/dBZw3tz7rLEybQ1euC3YksoQCN9+3/UQMtV4MVOHYsz6N9+/dzqCjmqattiGaq4PXxk6cp+4siQka3TLquVZzMnuzSqRNt3LxZJGtQ13ZvdjZnKX2zGjsbm0i2omKhBvXrU2R0NGtUJ+VwAAsZbE0wjuHw8K24In+M18PBINYp/kYNR3CtG+J6b/eL32rmpOxr9SUyQYJMkgDQDey2+zHxdPbiJbry6D4l2P0pFtlIrWDV29nZ4avdpneuYE+BzZcUyOayo9SvUie8PuGj/LeeYGRuY867hXXequ7DWiIkqTX3fFA9PbmK+0k7cxpJJt7GgPl7AQ4L+RMrxdlsdDc6Sk18AJDNs06eb+PrP3eV5XpYGI8/b+EjaCpoq2UKyYhjCWui8KDVRVFo3h85gBlks1EcBCStThFKo04O17UQTcZGL+nm7K9jZBhIe3RULIVkhDHvW3iIHDIxcXFshLIQvpr4IMruR/f9/Wn8qtV0Gb1qs6aDbP+hMZcaAMW4uHo2M5IFS1IIsvlST75GfW5SIJsvz9Ltiuo/Uwaymbsz2fZIZf+n7FtS+ZJU3MZAjE7jxxPo44mpIdtJvtJ1+PBizvKLXKHHuE8efFzMg5R/gKseLpBNbxykxrhOeS1Sf0daQbb3VJDNrvPsSSNChjfExsdTRJQLZHMZMIoA1SxC9FZfpMPn8ZMwPsRlUNlnLkYVUavmLTh7cOUKFSk0SybeOzhZDw5eqkEK1hCyJkI02RwKr1lxaie5jF3Ux0EWxUFjBg+iHJky0HutGzNAZefDYeoNHU8gG5hhiVY7zZi1hBIT7DRk0Cg1ZNQFsun3evQZh9ioxTU/jKGiTmsiXblxkWbOmkKzZ02B+cPGop6J5wvIpoWYkY3iHVbad/wXmrfxK4rKnJXe6TeQwjMEcyZRhGtwCgYAAV5CQ/8vgWzcptweGIcyXFSAbJDFz6Ay2dICssm1pVmzJswsCcoQQF27dqdjR0/Q2vXr6O8//2KmjwTZQjIFc+heaKbMzMDYsWsPM1dw+EFYKaITEDpWoGC+ZEE2gHAnTxzzyGS7evkKA0FgbUErC/MNeksQqAdDpnCRV5NeVBQn67DJEGyHM1EF2XQMcN3p8dtvvmItosM//ayBbPoXxMVGc1grWDIAxqbPnE0lS5VyE9iX6xUYOGB7mQsOMmgn2L5BGUOMoeBSt89ioYaNGjNjECAbwlbnzp/H4ZYA7wCObdostNTkeB03fgyDETjEow4lihfVmGwGO8dJzFSEJhaYQ527dPXYjgAgIMiOzLBoQ6w4xYsWo1EjRmog29fbvqWxY0fz4ViG0bseZqUtW7ZQnjy5qXylisx0RL2lJhvAIDCrbt+8RdWrV2c2F8AYae8gTBCADUAZFIBscECsRuIDD6V0qTd4vHw5bYb6W9dhDPPj9MlTHMa8YNFCBqVkmyCxFEBPhOdhbUbbgYn5x+/nWKsNocNoh5dz5qAFC+frTjQqk1Bd5x7cu0/DkOXzyGGqVLUKg31gC5mL3lxEWCD6AOBXo0aNtDoh/BH9jv3gt7NneG8AwBAUjBBe8V4ZOg2trUoVK/JZ6OChQ2SzmVjQipOBZrCW0E8yY6Q2Jp6Ts23OrNn8HRcuXeT9DdrAAPbMINuatetZy3Fg/wHMDAToh4IwSYSd/3LmN83uwTe/26gBg4ctW7XRtkMe96QIBmJCAu3dB50310kTckIl33hDMPd69DKyFxUnNWn6LoNsAKYkyKbvFzDGMD+5qMCxwtm8LayRGPksnF59/TUXwEJEFy9cYDAL43zIsKFU880aWtdDS6xH964im3CVamzmye2xbp23WDJm9px5GuMM68zihUvot99+4367duUKg7Fjx49nFhfCatG2YLQBnMW80INsCJWdP28OA3RILCEZcUh0gsRoCLWcMVNozxmcVoqTWrRsRmCcYR2U7GHR3kT379/nzMgIOw/OEMTv//Lzz1l3s2r16kkCZGwTOJ1UrWpl3h8QNouIss3rN3E/FShUiB00EvD3dM5A/QEsQtsRSV58K95BNv33pwZkM4PmeltVnhsAD4GXj/8jjDRGZbY9I6LfLl+h83fuUYzFQvF+zOFnoM2nMFh2LIqdXw+yFc2Vk3IEB3PkBmyplCpg6J3QntoXRCKAbLCJ2dmlA9nE2p1621P/Pj3IJtcqMwsZtqEMVzb/ba67/D1kQhKsNroXE01/3bpFcVYBsvkKbvo25v49V1kexsQYmGzmoY5wUSyGGYNDyG61kZARdBkNZokS+X+AbNgE0bow8swgG7K5ic4wNhx4CYmKg6IiYyhjpmBBo/QwAt0PGaK7IdwLD4C/n50NDnRWtL+d7tntGsiGAfhCTAyNatuGKmXJRBympBrC/55m/997i1cMS/ep3g7iSU1aKSyr9+C6hRKkoTl9qbe3x6cGcJIbtzcQDMaYnBcp+Sz5HSKnjku422ewTWsI4TnSa+Ho62EGs0Qoi8vTpHenefSs6d7jZjwk8cE+f0cyjea93UXFzGPLl/f6Mg7Mz/H0XPEcs4cuJaPgP3dtakG2QCWB3i5RjLqWr0AvOJ3krySSH7O8XN/CW4DFypm9wCiDd1jS77XNSE9vVm9l4EcFyR4/eUaZsIf5C8kDlzfQSVM/nUJOpKbv15/BiwB/P9aCkRm78DjsgWBlQGjdo1Hjxk6SO6lClBBHFYq+SgtnfE6v5X2JQy0R3qQfazIBgktLS4Zlqc/RMfM89zLCRYUu25mz52nSpBm0ccM35E8BDEC6NMckw0JdZ0xabUY0QiQ8cFrjafHyeZTz5SzUqGEtslkSeD8XoJyagULf5mq4rviRWn9FONPAYIsnPzry6580Z/1mum3xp9YfDKZnwSEU6e/PYRnYswGwoWggm9nQ+M8NdcObtdn6LwbZ5EtnzpjG4Evjho2YiQOQDcwesMHA9ISGF0AugGzIoPjpxEnMwJm3YJEb2IQ5W7CAANn69O3PjE1PjHGEk544ftQNZMP9OMgh3BBMGTC30E0Anfbu3sMMCl8OImKYOPlAikOyYLIZZRbk+rJNFfzWM9k8DYXDBw/xdz15+piZOH0YONIdNtSbvK7vJk02fbiorIt+zbtz+yaDUDiEM8i2azeDVfUbvKMtUfjH8RNHOTsnQDYUMNnAkB0ydLjxM5xE169do7dq1+T27NCxs5vQP95/49p1fh4SUSBjIn7G2UWHj+CwuBkzp7GGGUJ90VcfDR7MDJtyZSto2nBJhYs2Q7joyJEisUO1aqxLhfVXgr5gDwI4YiabxULt27UxMNnMffNGiWLMfASTz1y4PUmhUqVKUcsWrVl/DeMJ9f9o8CBmofXqLfrxh+++53pJsX6EPePfUri+YgX1cO+JtaM4adnyJQwKgekIdjKAPy46Bifq8+zJU/4ddLe279zBaxhAYYz1v/74k/cDMPVio6M56gd1xjj2D4TEgKvgWbgPLGwwosRYdCVOgOYb+hHhrgCx9A5B3KsXpvfFJvG2PM6eOYuZfhJkAzjLINvevZztfvz4scxs/PLL6czUCgywcwbifPkL8iPBXETiCKw7YHSjYJ7t3rOTgV5k20SRe9upk8c5QQD6Df3n+m4Ht9sbJUoYQDa9PQ6QSQPZPHwQWOgJ8bGCKaoypGWY5NJFi5mlDrF/WR+0G5IZQN8M4a8AiwHOiqJwqPODhw8ZRDIwx4gI4xYJP0aPGWcAF6EvCO02AGiwK7A2IxEDgExkDAXDd9CgQZTjhRd5bQYgDbYb/kaCCwD8GMdVq1fjJASyQMcQ4fCSMa+tNWoiGwDRWF8AFOrtiEUL5/N4DsyQgdf9iPBwBuNg7wDw6tm7LwOBntZl/bgCcxTMO+jdYbxGPotUEzTUouUrV3ieuzqHHeYiZ4FNYWSP25qg/kDvoNKPr+TOb3qgVI49vcOaGbmqABaeBWsGFgsAN7DakEICMO4TJEm495B+v3GNojlZvCpHoicbuTlZjV8DsA1RGpLJliMkmPwdTuGgM6Aw3mav8efidTo702B3Jf8MCX4lf6XvVygcpuzu6BbyIAJ0F6Y6cB8T0IekQuq6iIRlcTYL3YuKovO3b2sgG4fXa1EsXpNT+17hf8OVlmcJiSx7Ian98p3y/w4nsW5H9tCsZPNTDR819EM/2PV1ZXvYaaFwhItaLBQcHKQ1u8YgMOi6uWiAaPYEh4OgI5A9q9Bk0xdPiK98HwYNvFoA9eBdEiwGK0VYyRAuiusAso0EeyFTxnSQ7TkMNPNip1+wkwMh9OuLgX6qpqT2Ns5SW219fZJbpFP7Dnmft2+X7eP+bUnTnr3Vx7xGe9uUvH6PCfwyC/dq32Pa9P7TIJsncCepjd1b2LE3o0DfT+a+Sm5c69va9zDV1PV/WsdpWu9PLciGcNHarxehjmXKUtb4ePJPFACOBNnwXAk3YT2H5xqMNAPIplZesqkM7a76sSPCo8R9Kn0e18CwwdMRprNy8WJaNH8BZQ3NDKIzZc4UagDZ9H2fXL+LMQMQDXQYhfZ8vZmWzplOy+bO4KycNg1Id9U0tSCb4TBmsXHIaKJip3Yde9P7A4ZStYpvkkURuS1ZZFyvEQUjR82W6BrnKrjFoawisyhnFe3ejhYtmkEZg8Bnl1lF9SfnmcAAACAASURBVEae+BYXo83IjbeQHzgGFO+00dE/ztO0ZevogcWfmg38gGIyZ6YohIna4MQTxqs0n9JBNuPMxKEVhzOEgSJcdPXa9XzYwsEYgv8AxM6dO8cg26OHD6l6lap8yOvdt7/HsMkC+fMamGyeDvDeQDbUDKF0RYoUoS6dOnMYKuYoGCbRkVEcRqUPcUxyjVGcDBYmKgkiC6YJZJP3Jsdk096hCABwwMB+dOrUKapdpw4fPjNnDjVUw+tcVpwMGqBOYJpUqYbkCq5ibieAbACh5sydbwDZLl+94goXtVioTZuWzLCTIJMMF4Umm/EFRM+ePqXSZUqyfphMjGCu78P7DxjkHD/hE87uKEG2AvnyU758+ejCxb8pJjZWS2qBJC/QhgLDDmGrADfNIJs8DCFctGmzZgyCSJANjJySJUtqFJ/JkyYx82r3nn280iYHsiGsEODGiuWrPOuhkcJAXuVKVbm/cKjav38/LVu6mFlAAYFBfDaoXLEStwvGPiJXADBD3+vvP8/xv2vVrsvMtpy5cxl0f122gUJ/nDtHffv0Z/CLAYshQzhpgT7rzt3bdxg4g24egBAUgA/37tzlzLUSpFm5fDlNmjSJ/Pz9+WfoDyTNSa6gvwBk9O3dh4X616xbqybyEKFxSG4CJh1YSN4cPMm9Q/97gGwAgC5dEWGNZpDt119/4ZDdt96qw44lgGwAehDmiXLr5g0GkRC+DLANdUbb9OzVXSTI0B2wkVQFGpLYs/fuO8D1d9nbCj9fMtl69OytVVM6Z8G6BSjJTDa1mEETgP9Y72QCDZkNedf2HQRGFcKk5ZxB3yNDKMC7iZM+NYDWEgycOGkSg9OuxB4CHMW4BXOtdZt2Sa4DN2/8w+0jGa24mN/vJA4nhpMQ8w0h4RhXrHvWsWOyzgi53oBRinGO5wAMzPaCBAmJw3GR9RTrde8+fTRg9qfDh6lr5y6syXfrzj2WEfh4zGjW6NSTF3jX1UAxhdcf7CtY40MyhFC3Hj1o+MgRHPrqC3iWnJ3ky7hN6lzJbas+xJdID/M5U1hprmQI8t8A2GQWUgBtEUT0lIiuP4ukS/fu0p3HT1RHoCmizwPIpq8fpCRg18KR/HrO3PRiCDTZ8DOjZic+SUtUoX6fp//L9gNw5ZKr0Ml6J9HAbmGavnRGEtfw+EQmeBlK6/TTyQF4Eikxx066rhFayhYOz73LINstdr4iiSXsCa1N1QRCaaz6v/x2S3hCPB8JJIJofKOVHIqTHj0R2UWxmWGxkIkPvNVOGkisycYgGzTZcLUa1sOzGUPa/UCJBo5PVHgjFYkPoGfhQjw9TSauP7K/kZOeqCAbUg7zpLFYKNxqpX+Q+GDlaroE5pyqyZYOsqV9fOkXEQifwksD4x9jRR42+S1qTL3Wfyaak9sh3cvi6ekQIO51MYC0/zNU78vy694O3kArbbPX1U9uovwjKeqrPsAcRooxypdxqLRggxhLSkEWE5PMS5cmu+GBkaIyS7VvNNUv6WeoYR+68G/PVfGtvmkfmeIJSYFk5ncY+lH+0jx+UpxAI/n+lO0KoxCHSBj8IRkzP68m+Lc8Jy0gGzTZtHBRRWFWsQXeHegzwFHCm5NgskVKTTZFg2G07/NGJQc7GtlFESbiz9lFjWzs+Ng4Kl+2NK1buZoKFypAdpsfA3J+CC1NZvlwMwLlXsqGUyJRbDQ1qFqZBvfsQjWqlGPlNLLAX5qUOprvXeZivqKdhJaFgwJo3cZt9McfV2jyhC/IqviLcFq0Gc9xV1Ct3peo70MZUoCsojt3f0s3rv9J/fp1JZszgYMlxJruyQPrYU/nb7VRvMWPjpz9mz5ftobCAkKoab8BFJcxE0XZ/Vl/I4FsvDfLecsAorn9zT9IaZyF703r05XarvNvYrJFRjzjg3EGf4SLdqVlK1axBhvYRbCz9Ew2sMDB4gJLZcf2XcyM0GczRNOCyYZrNE02D1/tCWRzjRWFwaUC+fPT6jVr+G6EVS9dsoRBHAAmCDuC4xMHS9h1cNp+OHiwClCo88AEsukPufo9UjLZECbF32PSGJX1kn87HAkMfqxauZKZIsuXrWS2ULKHRB2TjcPHqlbxsl+LBrt96x9msplBtvIVRDZXmd0XSQgQRgaRfxSvIJv6XfXq1mYQZvsPOw1C87KbZPgZQobBVMF0AJMNbYPwUUwXtD8YNShY6wCCAjgAKItDOg79SJQgEx/oQTYzkw2hrlgb5b6KEM5MmTIxyIbSoV17ZrKtXivGgtYf6ro4+MMPmBmF7ylQoIBb8t5ffxHhokOGjTBlXXQNTLDnGjV8h8d1gYKFRV8qTgY38xfIy983bOgIBhk3bNroeR6rE/dJWBizQBFeB0YSZ7REuGcSdiPCH2vXeotBOUlQWLFsGYdMHzh4kME9JOZA+CH0tDwVaWsAAAY4jXHBWX4H9DeMzbO//sZadOhDaJllVRPy+LQ4ebhIMtkuXr7Evz127BiDSjt+2M7hkObEW5cvXWBG29avvtFAWTDSvtqyhbNSot74xu+3b2diA/oCcxx1RcgkAE8I+79Z0xWWyS9WnAy+lSxVgplcPXqKxAramCFiTTboDq5ctUr3JcZ9c9euXdx3riI0Wk8cPcasshatWxm0ytDt0CVr1Kix4X1Nm7zL9YY2GsavfluBdiWSWiA5RMHChQzj2tzEt/65yUwxPcgmvxd/Yy4D6Fu4cCGv36PHjkl2LeK5pjg5gQLCtcEAXLJsKa+7WlGczIrr26837w8v5xRZelE2b9rELEIwJGNj4hnYAyCHfh81+mPORu1eXJbB40ePqHOn9zgT7L4D+xn4TKoAmANLFGCcDPn2dr1XkMx0PtT3r/i3Z5DGkz2mfzcifcA4RWSEBNmY2KP+QQIEmXX0fkQk3bj/gG49fEhhsXEU7+dH8VY/Bn/cEjJ5+UAzyMaWkCOBXs/9CmXPnIlsDgGw6ZlsZoaZt/9LHAbhpiL6A4CdCA9NDTMuyU5N5peyPZCsClq6iUg8pjKkzGdpV/+ZQ1ZF+hIBAKKNrfQgMoIu3rrF7Y5IDYLtnsozfVq+Ly33MshmfoAedEN4hwayWRB2ImK24c9GEfRAmNACVGHBPQgmOy0iXt4qQTZVoFrVzhGDQDaoMRscEh+EPRXZRaHOguKytcX7pLaEPhsFNjww2ewBARQcEMjvRseEWyyCyZYOsqVlrCR5LzIjwcjBxgGjHAXhVb/8cooNbT3IBsMCxh7Gix6E0gMiEMd9MUcO7ndsltjMeRzoxLlxPQxbbO6DBr3Pm/3gwUP4OgiKwsPesVMXwyaWLNik+0r9Oo+DAbyKMHZAfzcv5mtXr+EU5dg0AZZc+Pu8R40o+XgYclKsWN+w0JTBN/oHeNr4PHVB0iAODBgYm5wmXP9tKoAGhhWEn5G6HGFGoPtD8yblJXkwCWEKuXK9zGEtnrITQTsClHzonySn5QDjDYc2/ZhAu0lDz9O3+tT3ipPDKXAQgNfeLexDhvnpwABZB/wN4xIHSpnefvDgQWy8LV/u8sbKupnrg+9v8M7b7Gmcv0CEOfy3lLSCbF1l4gNk1Et0kJ9NgNCYZ3pNNg1k4wno2rr0TGx58OEr1I0DiQ8AsgXY/cSYYb0VFeh2Eo0aMYyCAjNQr25dKWuWUO5DDutJYkOX65chPFvuVYqDyJFIa774jLZvWEufjR5GeXPnIAoUTAnOsGeQSjAbHL71vAzXlCHmIsuojZ48i6e2HXrQ3JlLqUD+ImQDm00HUAFo5H3aw2skwAYmW4Izlnr27kwzvvyEQkMzMB+N213d95My5mToK+oT6/Sjg6d/o8+WriZHtpeoYe/+DLBF+tko3mpjzzD+yCL7Jh1kc3UQ9tMN69fyXvjr6V/o8rWrDN6AGQV2BoAV7L0A2n4/9xuzEMCSwJoEZiYYMS/nyulKqKKGi+IehIt6A57MmmzGua6wU+DwoUMM9tn8/DiU8KutW3kNhdMN4Uo4XOLwin0PoMzmLVs4nEnbB9RwUWiygcnmLXsdnBBg8nkLF9U74cS/xThfrepqIVshBLlLlSnNDet1T1CchAM82FJgsgFkS6qYmWyPHjzk9pDzBOFssm4IsytavBg/rujrRahHjx7MVPNUH5lAIVfOVxjsQKZYtCP2FNhROPgDJFu/EW0m1jXohuGACyaQNn84pE58L9gw2OPAUMuYORODDmDAJAWyxcfF8eHd7LTCOwG6VawkQMi2rdvwHrxqzWpDc0lb6uqVS7w3oj0wZl99rQivtWA+Ivvkd99/y3Y/QDgALJrTUueMxL4PUBDvATiM6w8e+JEWL15MU6ZOpjZt29Ljh2F8/sibP1+S/YY6g8WOcGeAGACawBqTYvLmm3E9gLjFCxdx2O0bpUoS2G4AP2BnIVEGyi+/nqEyZcqINVbLEut62jdffc3zEWMEcwIsJ4CLbvuN4iRkhwSjEqDkxs2bGFBPaZHj3AyyASQFuAgmKmx3llPgsHHiem//4TvWcjx+4hTbvhhfmMuw0QAililVisZPmMDhtGhvPAMaZegjhP0CeJRj3VBnRcgQAWQDIw5JKzDP9HY1wsYxNmTGWbHjWzm8GmPOcxE72ojhw+ngwYN0/MQJcZmZAqdzcoHZ2aVzRwa/oLGI9WrTho0MysPOBECNObtt27ZkD/jI7on2nL9wAYdFy3L96jXasWMHfyPsPNjlzJjTZ9r18EF4P/Tetm7ewiAXzjgzZs3ktjWs106i8GfPqHadWrxGoI1QZ5ydAHih/xG+72fz5/EO/T+Ah5u3CrDUvSh0+dIlrjOA/IR4BzM3K1WpnKSzAe9hsK9vXwbzMG6TKl5BNvUm/XqeVH+z7JTHr1C7Xw0FlcAaTg6wZGR2Ufz/aVwC3XzwgG49eED3nz6jOKuFEi1W1gJjKQ4bIgWAKQhGlS8azLzu6RhXgs2mUIDTSXaLhawqyJbS+cxrvabzlkiF8+ShLEFBrPHGmImCMNTUPDXl97AjHNmvbTaKsxJd/OcWRUTHcNJJr2Ckm0yJ7r1qhAUnwVT/CPtQgGwIQ4Zuf7KOspR/yr/kDg1kM9MRxYKGxrPSw7DHlDVLZtY5I5MGi6yVPvsF/8xio4iISNZUEeE97lng+DIpWKlRLa2cXTTs6TPKli2rB5BNvNH8PnkYe/o0nPwDAyk4wJX4IMJq04FswuOfHi76fMYTb95koW7dunD68gMHDpLd358XAGwOX375ORv+/foNUPc6J1WpVJkePX7AGyho3qJD1cx2TgeHN0yd+jmDWSjwJI8ZPUocihUjAwyeOGzwLVs1Z02JKVOn8j2tWrZksALlrVp1qNqb1fnf8KTyZimLfrJbFN5YkdEHBQYIsi9h05DeMmzC2KBQF+lBhaHUqnULNhoRBgKDa8nihVS9elWj4CTayupkcdzAgCAO20D4lr5s3rSBN+BFi5f6FG7gqRellxSbOSjh8CYB6IQRBI0aiF7fu3ePQOeHRxsbOUDyV/LmpfIVK7AGTIB/gEHgXxpXoKnDk4Y/+Hd0TCSHF4Q9fso09oAMrrTn+rpdunCRQVgY9jAA0A5ynZDXPXnyhMqWLkNLly6lWrXf4s1cr0WC6+SmO3f2HBbklf+Xh4mtW7dS2bIqeyA1Q1xxch1x0MNhVoJsLqKkxl0xPl1xsmEJ5gILYM9bwHVr07olMzf2Hzho3BRURpwMp5JGMASzoRuydNkK1mj5bylpBdnAZIPCCxsJinGvEC0umGzIHs0MZxOjWu5feqNND9BJkC3QH9opkk0pDp6Yx1cvXaamjZvQxrXr2DgNCQpmUM5mNwpnu8KjXW4f/bdr/3Y46OLxY9S/aRPq2bwx5QoKpKKvFaTQV/MTBQcQgekLIFHtYDl+zQkEsFfx16sXJpd9yglGtxMGiZ2WLF9PFy78Q59NnUk2B0A2ATCi6EFGbSnkhB7iRQDYFGsirVu/nJxKNHXp1JLANRMCDMJUZZBRBSE1p5duwIJFnqhYKdpppe8PH6NpK9dTjpJlqFbb9hThH0Qxdn/VgBUAmx5Qk/WTzN//q/NAWw3+DUw2tPeb1aozmIYwQhy0oK0Vmi0rgww49GNdho5R1epV2AGFAx/W+C6d3uPD+d79+8S+q+qaFMxfQISL9u9nWJ/AFkI4EwrAjyJFCtN3333nEfzCYQ2AAUAOAAG+FsOaoTLZZOIDPcgmwRscDv+5eZ33mzO/nuXvcQfJXLCx+J2alU9x0g8//MChs0gcgbAnfZHPwd6zYMECnh9w2OIghcMpwg6TKgDZ5LqPfU4D8M0am04ihG9BJB/756XLF5j51Knzex7rg3mGzK6LFi5hsAX38Py1WDjs8t0mjfl7WB4lBVlrn4Y9EeGl5CD0NfacocMQsurSzkG4KBIfwB4xH2hch18nH/779OrL1yB0D060L6dN0+wH00ZJV69coTmz57H9g76U34NwNmjQ9evfn1588SWPhyj5jXfv3maG4oF9PzLog7Ua9sewEcPdbAZv/aZvL/TzZ1Om0vLly2n27NkuLT0PmlK4dtGChQxSwI6CjQKnIMIJc4FdKc8ySfTHmlWrORy2Tbu2DLImFwoKptmAAQOoW4/u2rz0dZ7pr0PiA3wfmGxyjOL9P+4/4Hn8WRQB4m7YpPWT4ULF6CgHWAh7EkAqsnTyO4wTTbPrRLhocQbZ6tWtz/aztIfMmtv6/wP89tReWPsQyov+QAINOB9+2LFdW+uSOpTfuHGNr8f4h15a+7bt2E5GwXoL5hgc/3KsmtseTnU4p7FmYD6AQYl2+2TceHY2ALgDA6xFq5bUvXv3ZPtbvyfjm6D/h/tatxUgNu/RBvKJuOPq1as8Do8c/olJDvjm0qVLc/gyGK5aUcPpX8ghNGbZVtIlDjtwYB+/D4A+zg9Dhw5Xs5wmHxmEcwcylMKOSo71ptUnObTNy2D3BqzJn6suQf4+Cajp2Wq3w57Qjfv36e6DRxSVmCiANCsAOBsl2lzaa+wABGkHAxRJBVTwXFbLPF7dEwuoklicCEHIoYCoxJEI3AHqOVDqlPnwf0iMSJ23QIuViuXPR6F+fmRTEj0w2szyHaLmacXhRGinyLwKDbUrDx7R3bAwTlogbVVPMi7a9+r7Va/Rpn4/WHEuCRGX0zw1a99/6h4DyIZK6BtED7Jlz6KGi3rJSuEOelkpPCKSrDYTk830pZ7uM4JsGILuAJ2vIJtitVG4xcog2+gVq+gyJofFSi/GxtKIdm3SNdnSOvKcRH//9Rc1bPQOU6rf69rdsPhPmDCeDZchQ4axkQCEHcZoseKv0+IlS7QBJw9Y5//+kxleU3QgGzaLKZ9OojNnztCqlWsYHIIhB4MYxio21avXLvPhIWeuXLwZ3rl9m72SMEThEduxczcvjMeP/Uxg3cnNUgP51AkOYw0aI/DSwQDEswHaIEQAHuLsL+QwtBg8V2BfZcseyp5QaIZgk4OGyOUroOSriytHY4o0Kz179KA///hbAHcmpsy4saPZeEMWLYR7pLRohqNT0MRhIAMwkpmLkEwEBQwDCMDCgwgPbNHXixvDJHSbHgzI+3fviapoDBbxXZLJikUTRsbAD943VBnAE4zg7l278aaPNoKneMvWTVyvTJlDtcMBi2iXr8AHNhwQven54BvPnP6FU83LAo0RCCQjRAEeRNchx7tRgHGEg5s8MPDnOYlBVHjwYBxB1FnkrFTD2CwKMzGyZzcJ4CtOvr5f/z7s+axdpx6PHWSrwjj69pvv2PsiQUOmdFutlCmLySvtdDC4miU0GwEw/G8paQXZwGSDYou/UyE7PP+m3Z9TeifEayCCdNqYafZmkE2wtSwkQLYQCoSjSLeHydGB54wdPYbu3rpN48eN4wM8nEpBIRl4DLgMdCP3y9N3o2/vXb9OTd+sRi0rlKdKeV+hkNgYslsTKTRfLspZsgRRSBCRv50gOip1JvRAG8RwxfxKHmRDHSSznA0nix8lko0iox3UuWs/6tt7EL1Vo56aaRRXGLONyjGmZ7ABYLt2/SJN+3ISzZwxlYKg4+38f+xdBbhUVdt9p24Hl1ZKDEClEQMxEEVRTCxQQjDAVhTEVqSxsbDwUzEQLMQCBREVQRHjN2jpuN136n/W2mefOXNm5s4tEL+P48NzvXfOnLN7v3u9610vtNgUk12H54dCGSyaGsxBDsPLLTmlFfLynA/k5Y8+lW59z5GOfc6QQk+ilLg91NnA9+HxtCdAijRa982ZsDdBNjUgjDdqMNQYNAV5+QwHwlpNZoL5ubp/7ep1XIeOOe5Y/q7XPGShxCHq5FN6qccbrBs4ZOAsgh4PmDYXXdSfWTGjMcz0HIgH8kT73ARrgiIvvvwSDx049JvZGQ1A6aknp/PgBqYNwqROP+PMGAMiWgiKPkUGGSYFhnsshio+x/6LdkYYFUK/sBfFC1HJy83mvj/wskHSoUOHKOuFMT+CCC3dzHAx1L1Z8wMorwG7Ifpl1McwzAEkYM+C45p7SU1DZwJBspG8vnI6LeD4qt+ggUULLyATxo+Xzl2U7WPfT60gG8bMA/c9yLEC9hnYTI2ov1WJHIZRHwAyAA4xxijybi7o8bKrG/IUfjG/z/arYntEO9OjTnAGtsH4sJgNUce1MQ+R3A37A+RRKLcRH4NQ3RwIsr08iRBHqMIVFJn/0Udyyqm9o2e3rsIjcMvCzxcIZF3GjX8oLCoEIBHsL5RJ1xd1yshMk/YdOojbrcoZC6iy2lC6KBEAm1p4zOfAHrz/vnto75/Q86RwaQC0r6UvI0A3zUK3gaBgzlG3NSWVzMC42Y3NdrNFYgRFykpL2R44E9jHlX1MlBaX0DmNOmP9vXywYnCtXb2GYdkAHLse1U1JLlWSDCDaWIP9jIzn1vFdGSbFvggEyZjDGoYxpvvCHJ4W2RPeb8teGwj4SEbA2of1wZ4Iwjrc4q37VRqatgpVBXPT9+ie0wJU+qdmqukkBgDXdhcUyabdu2TT9p2yu7hI/AgBxVhyusQLUX2wr8Csx0Q2iB9G7FxERlVrvayRFMYEN8e5mhu29cxof21HmVmf44Bs+ryl74d1i+SQroBXMtwJ0h62psspCWCyIZrCdNDuOZBNAWwu2ZKbJ2t27iTAZkYmwFmrSmFpLvzFGZ1pZ6m/HZyLJQdTpfH1D97kKKoIDxe1g2w6XNQOssWbBDCytSYbqb3IJmqpqBUkIysoAJ8amD5uqfB5yWSrXz9LPDxkRGfB6UUfg1izFkJMNiPxgRPhogpku2fma7LGgfcgu2iZjB04QI7LSN2f+KAWAxBtDw0WgErI5pNVPyTEyccGggRf3vvgfYIqxx57NFlVDRs0YEiDFdHGs7Zu20yQQoNsevOeNHE8QRWAFQDJwPLBoQIhEwiLwUaNcQQ6Nhhw8z76gODRnXfdw/dNmTSZaaVDm6XNGLcMfFCcAUJhwwazi5us/QoEGRY6ZOggbpw6I1Sjhk1obEOHIqt+pkX9SD0AiyIMZWxcBNm0p914PoRiEXb606pf+BeAeLgPXj8YdPinDSF87vY4CSp16XpUeAkDQXp2d+zaSeFgLuYI5w4ElCbL5m0Upq7foB5DFnJz8qmboQ2AkBHtIJhZWJBH4y45JY1hdRlpKTSMwV4Am/CU004ls0ylrw8tqs889TQPLWDQYdMGeAEQ6bRTTydAioOTfhc8gJcNGCCPP/kkDyq4sLCC/k5BYstlt2V//WUVPaG33HobQ3ziU4kDcnT37mSZqReFe5JMZq/l79qYQPtNmDhRfU1r0AX9BGHBCrA+D94mbIz6PtCqud4FVb2g3WK98A4wQB+eNoVgb4uWlYe71GLq1ulX6wJkA3ztCfpNkM3Kro4FstkrYQfZqO0gQcnOhSZbCGTT40d7g/EuzK3zzz1PunbqLCNHjOCBEeGlmN8A8CkA7TaYMcaLdXYqtQMprUVvaYncN3as/N/XX8lBCKHqeZw0LC2XBPFJhSMonvqZ0uroriL1s0SSPSIeJYoQ4BAMX5fs2UbtYyVk/Fq/hzrDUPTIN8t/locemiZPPP6ctG55CGUWoM9mzh8z/N4AzbELO/1SVJIro2+7Qe66a5S0bNlYnEGVuF4Z6/DzGsxjo0DqEKTaOuBwC7ixa3fmyqQZL8qydZuk7xXDpeHh7aXInShlLg/DALRmh9UIAy8al+Y/mHICRsfua4bWXgfZajpr4xlsNX1uDb7HtcJsuEhUIhpDo/qviS9fUP1nVvINm1ZnxJ37UPtXVu9/STGr3XVWe6baX7aGFdeygeJ+Pe4NNSm95Tt2TVm9flfxsfZ23BPFtc//ulkPqljBvXDbvlifPdGPVW3KykA6Xa4gohsIYsMyUH9VuYhDFhMgJQBpmrEGbbWCQEA2bd8hm3bukh25uSr80Aj5ZAgopGqRzRwyG2BNMVliSKLEqs2nbY94/Rf9c8MpYCSZtGvK1Vxa1kmrC0CbJ+CTBgmJcnirlpISDDIiBKGptMyMhrTru1W1j6Ldp1lsCKfdUVTCLKClTqd43dYEViqbaDTnnNbpV8+O7VTRzl/rff8WJyxt2aqCbI2yslRKXkPjwq8HfRRKtD5uFBQVgq4h6Ux8EA6URQt/QegJDqGaydawoQoLqgxk052vQbaCgiJm+ElBuBs12UQQLroZTLaZr8lfQb/BZCvfD7LVZoYZ38UCCU84shAxnMQGGgFkg8fq408/MVLM+8lkKy8rUx5lA8TQntLikkKGHEQD2SB0e+fYu0nRB2sOoA1YRQCZABTBIwpqNLLuTJ02mYDO5CnTCPIgLAbvxZgAMLT0awVumJuLUQ4woRA6gdBFhJfEYlOhXtAd+O3/fiF4CMAJWYVO79OXFGnovgCEC/OA0TunmGwA0r5eujRicTnm6KNIW3979hyW772571KDBhcO+dCJ4mGfuhkBKSouoEfanvUI9HKAPkjxjXICBEU7gdX38ssvyzuz51LIKC3ILQAAIABJREFUNr8gl1ov0IBD/+n08pFDI/zQEvB75e6xd1KDZPAVQ6kpgg0wBG6pRRNCsAD7klMS2V9g1CFc9pOPP2PfITzX6iW3+lto0DkdsnLlSgIeuq+4cFkKiPvKSotJhz/n7PPkkcce5aeVA20KZAM7A6CcFWQDQLpo4RccN+4EI/zV8LBARwPsPw2y6c3hrTdnkTUItib15Izx9NCD90t+fq5MfUSVCfNDHzIBWnbp1jWsqfEZ6nth//PpGb3s8sF1MEv3/CNqC7INI5Ot9iCbtaZ6H8IcBpMtMz2Nc8e6F1lBNnw3Z3c2w69KCovk4osuYghpSkpSiIHochJ0w/zTrEQCbUEngTiA2QxChV5gfq70atlcHrzySsoTpAV84gwGpcIlUpbsltZdO0liixYiKQDaDFabsTHymQTAlCFJ+MrYa/Xc15+rOqv5yRTpNFiQAMHDsNHX3pgj7733qUyaOE1atzqEoeFw2VqZBjr8weH0S25hjjx4/1gZNnyQdGx/qDhpltL0jKrFppIqGIav0y0lAYd8seInmfDcSxJs3Ez6Dh0m/kaNpcSTKGVwormUUWstt8n43Q+y7ZnJ+k+eoqLVKAYoVXfF3A+y1WQg1VX719VzalKHaN+pLchWZ+UwHhST8BbvBF/bglQTZLP3454G2SLeF6+9atsee/n7+9q80NXfV8uly4ezjgbZsLLrDKAA1jRTDeBaqYhszc0lsIaEBQU+H0MZKchvAdVA6IEtrjXDKILBSWmAYWbsiopusQJsys6KfsVuxxDIxu+bMkWG3WY93FRjTAZBQkLSA4cC1RJ9AWmSmirtmh0giWC4EXcJRYbY5Uaq8aqIW60g2+rtu2VzQZ6Uup1SgSygRlitak/N4jYRRsuzVKIG0/4zGtbODGSme0u7/StBtmhxs6i7zy+SnZcr8Zhs5hhxoFNxkHRIfkGhONwhkM3aS9YwHQ5t4w8A2XwBP5ls0UA2e2NbFwn0a35+oZn4AL8DZCtyuphdVCU+2K/JVpuJZf8uADTQoy8beKk8NH58pYi0PlQd36MHAR6Ei3IyEhBRTCtmjurXLyxcFBs7mGzPP/ucOD1uLrZ+X5CgTYdO7eWobt0IagF8mzJ1Kplbt9x8M0Gox594Qr3WZCQJQSsICoNRpfPsQZAX2jNg4yHbVH5Ornww/6OIpjKZS8hCU1FBSjZYaWPvGE0220fz5/Pn8zNmsB7RLmiruJweCglbQTg87/B2bShY/OhjT/BQrbXPABjiEG+Od4N2HzanLDR06POAqTZx/ATp3bu3XHb5AIqggnoOIBFgINoHTDyAmnPmvsfQ2mgZf+11AOPnphuvZzvfdec91AmxXnY7ceP6DdSsq59ZT1avXU+NPQio4jr4oNYyaPBlcmrvPtRAg3AxwKp2bY+gZgvEVn/8SYFslV1gfiEE57BD28r8jz+OuQuGyqZANoQpPPzII6H7DU22t9+cRSDUgwQUCFswjNM2bQ81QDaVrQ3X+vXr5eyz+jE8+a3Zb6vQEcP7DU02hGktXPClulmHQFRi1WBOIescwLxJk6fW5XTdY8+qC5CtiQRIc1eabMowUBkz2XBRw0VjVigY0vjCEpOTnSvpGVFANuxXxL5VCCUgqqA/IAMvGSgtWzSTW2662QgdxfMQ2qk2e5dDMdxcbgezkOL3sJAqeBALCuW4ls3lxv4XyBEQfK8ol0S/Aqxg+JW6RdIPPEAO6HikSP0MEegZuqBzhjSgKlu2Hkc6G7EeP7GNpRC4ADYbwzbFLTNfnS3vzPlArrryWul31nkg63NNZL85FaCHbKjffrtE3nz7Vbnh+qukTZuDyGAT/DOAvtAC5Of3waRDQgVlFDlle3aePPHKLJm37Afpfm5/adfrVClISpJit5FBlFmiwvXXwtYwY15EMtb2MmhSxZmipzHCewEdoh3SvF5plZAg5x57jIDXjRQ2WBFM9mQ1tLNiFWNfPRTtq+WqYnf++26rZoPXFGyq5mvitmNdPy/uC/fwDfYzclWjRisr1p7A26ob2hdx9o+zdtV0fNnboc6eYzy4LvqDe7EVYInSQdUFCetqHtRVe+2pfog3/XT57WGr2v7RDkEdAlqGxHoGqLa7pFQ27dwtm3bvlF15+UpXzaVCPlUIqJENlBkr8USVoVKfPbXDr6pMNWWUWdAgS+Vi4RPx6l/Tzwk8GkkOEB6aEAxKss8vHVo0lwbJyREgW03fE+17VpDt79xCWbtrhwmy6aiGyJBxawyJeir+opNyYT6Q2GKhVERfB/dNezBaO5lMtlggmw4XtTLZVMsYAvTGU60gG413h1MKC4oIsqWlpJA9EGZMG79YGW36MIVw0dz8AoJswEDDmAc2RFM/U3dObm6+JCYnM7soqZ9h4aJWkA3hopfIsRnpgjAlRLyHBwLV5XD8730WgBEK2o8dY6ThtmjzRMmqhMQZYJSBMcXsVwbKrRmSEAhFyCeYbNBU0GykyeMfYrjo3A/el/Xr1smpvU7l93MLcgmMgf1FQKq0VA5v147aK9ADA5iHsdGkUVMCcJjRANl+WvmDfPHll+ZC+8rMl5gNB5mRrrtupKxcsZIizvB4BJjcIZQ1t0+fPmEZOJHh6+qrhjOD55g77qBA8c+rVpmdjg0klI1X/Tk9LVMldrDoTgAEO/GE48mkGz1mbKWDxtyUotwFsBDsNBz4oKuD91R4y5jGGxkzEe740LgJDIed9cZr1EBDuCm0ReKBbAivvHLYcPnzr98ZHnr66WdGAFr2RRFl/Xj+PLnh2utk2JVXs19O73sGdSoObt1KafkNGUYm3c233Mhw24svupRgJZJmgNmVmVU5yNbnlF4UfcWGifuhdRaNyWYH2QDm6cyrXNyDQg3BRV8skJdemclsTPrvaOqhVwymBt/4CZPM56P/p02ZSoZk85YtFGBhbH4XX6ISH3yxcFGop9DnFusqmuGLcQDh2Lfe/nfostUWZBvO7KIqFbkG2WjLmIwnp5RVlEtRSYk0yMqKmUjH3E8smTvRf9m7cyQjM13p/lg8ezCKKLKvmV1gRZaVSdfO3WT2m29I0yZNJD01jWw2iAA73Q7FYKOFgS9ajiF6cAFwKq+QO2+5WTauXCnlGzfKCa1ayqnt20uWMyAJRlZcCOyWOR1SnuSWlh07SErr5iJpANocIm43/QIRhxytE2Jk8YbMQvhlY5wa2UaRc+q7ZT/J9KdmiATdcsIJJ1O7sl5GJtfNDRvWyY8rlknnTkfKxZecL6mpAA694mBon6HtYQkRJfSJPyPGFa8sLZcvF38t0194UcpTMqTvlddKUpu2sisxRfKQPdDtkXJk6UJmKEsWUfvyFdtDuW8aVftBtvAerKtD43+vxVTHNasmElPTw/ie6NdqFr2OG67mj4tW7roG2fZEe9e0xta6xQOrajq+7GWrs+cYD45X7qq2TVi//A+BbOrIX1etGNnaMUE2S4IwYA4wOZD6ZWN+vqxas0425eXxd9hRZKvRxgC5RjlnYW+YmmoWLVmLMc7/rSpTLf44UeGRIaZa/G/U9g70C7KUgrWmQbbuhx0qqfg7ZboiNY5r+0583wqy5ZR7ZdX69VLuCUUqmNEYYS+rHsgWex3cN+3BaO1qJj6I9iEqqJlsANnQmUiGiAkRq/IEJOjxd1JHCt5+ACoaKKts86gKyBZZzhC9E4MbmmwA2RAuqpls4dlFEUYTlIbl5XLXgAFybEbqfpCtFjPuu2++lYEDB8oj06bIef0vMMNFfRVeMqSsizOyoYGeAo00a7goNNVat2ohTQ5EfkF1sES2KoRfahDKDrL1PuU0ZlNTh+aQIL9mrC39Zgm12xDeBw2zBg0bG+mkAwTIflq5Ur5cBOBDgYIzX3pZHhx3v/y8EiDbdQxpRBgsxgqAvyWLlkiPnj3lgGYHUsD0kosu5vfWrP6TKcYx1qEPt3nTViZmiNASMuaFzqqpNxUIOOtsrGTxndVXRo8eLSNGXhezVzR12r7pKaAjKBf278+2R70nTpjMDFb6fTNffpFZuVq3bMX2mfbIY9ScGz3mNoJt7Tt0iv7eQFDWrl0rVwwbIls3bZZevXqxbaCpBvABYZdDhg6Vjh07G98Pgepg6F3U/2Le99bbb8iYMWNkxQ8/CMJ/27VtK/ffc68MHjqM2baefmY6wdVJk6bKnHfekdtHj1IgW736MbOnQcvthOOOZcam7Tt3k9F22ul9qhQumrNrt/Ju2TTZNCvJ+ncNJFk12ZYu+YaagOjXMOAzSK6QzJ37DsOYL7/8cqU5aTdUHC5mr9KZdHXjn3/eORxTny/4Yo8aN7WY+mFfrS3IhnBROjts2UU1yAaYGyzMotJigmxkDkUgUJGJe7Sg/q7sHMnISJdEG8gWrf5gsfbscbzM/3CeZGZkSL16GSopCC9jXBviwuaCBScSN0wvGbaPTHtYDmnWXF567BHZuHy5jLv2WkkvLpR+x3aXjge1Fpdf6ZsBaPO6IBzrlEB6srTufKQ4mzYWSUkSgSi2kRhBOa7wdvU9fVlp9bH0Nqg3gjBlcXM/X778B1n102+yfdcugv+NGzeSDu2PkK5dO0tyUgIDTR3iUz9J70PFjGQJACUZrxEQKfeJlJTL7g1/y+xZb8uqn3+Tlm3ayc5AUFbtzJYu5/eXg0/pLdnJyVKQkCRlLhdDRaHuxjoQMPRHN0pjeIrNisf7vK4Gdpzn/FMg216qXtTXWNe5PXnw+ifruC+/O1b7Vwe0+sdAnHiF/KcKZrxXn2wixnWccscqdpWrU+Ub99LIjNdPVSxGTPBxH6lvdYtR6/ttD6jy86p8YxU7Zh+9DfYAj3OWrND8A2wFRA+JSBESePzf7/Lb1q1S5vFIGYT2DbtCZ6KEeYDIA8pmIGTSsJki1s5YjLSQhaXKY3N32rsjZIeF8Aj1PXXFch7WXItNPZf0D0dQJT8IBiTR75PGqalyZLPmkuj382+wk5XcR+2ziVqHjTWzaJnTKT+tWyd5fp+Uu9yU/dKau+o7sUCx8DDQWJq7/6bwUPvUigqy6fUVA7YiEKA+VcP6WeJyIDzESDtrye7CM6oFeNNUzPzCQklwu5nhhGwBMwAmnPyiD7R4L8C5ci+YbPnSuGEjZjOz67nZK0GKpnEIyc7N54EoiawcFS4KkA3hovcyXFRRRhuUle0H2epgof1iwUJmAwM4As0vrcm2a8dOOfroo0NLlcNBjTKXx0mQrb0RLorOAOuqzaEHy8OPPmpmdJkze67KsghxcBEByPbpp5/KHXfdSdDr3nvu52EW7C+AHDrrJcYBwLH/+/1X6oUh42PXrl3ltdffoJg+FvFRo0bJjz/8wGyU+hD/5qw3ZOrUqbJq5Q/U1cKY1+GiS7/+WoZcPkSef/FFZmHTC/aWTZvlwosukB07dvBvK1askOeefZ7l0plpOO5NcXGRHTu3MexThz8i62m9rCyyYgDSXXrJRaYWV3Wp/Win11/7D/XRrh95rUx/5ukIkA2H5nvvuUdmvfqa3HnnnWSWAQRDyCZAt3kfzhed1ts6PJZ9+x0ZdtBwA5MH4vDtjjyCobJbtmwRpFUHmASGlwKM1OKJdOgI+Zz7jtKWQ3Y4/G3O3Lly1513yqTxE8hkA8g2ZMgQWfL1YoJOixctYSZSK8hmLY+1bd54fZbcdfdYpqa/+aZbyax8YvqTcUa3Chftccyx8sBD4xjirjYhP9sf78a4SkpMMcXe8flRRx3FME6ERqNfX391FrOlmuPPWAupe2WEQQNc0yL+1nJzw3e4pGPHjsxoar0uu+Ri2bDpb1n69bexdQHrYP7W1SPqEmTThoHqDyM7714E2fDeoYMGS5NGjeW2W2+WrMx6zFbm8SCnO/YaA3jC//sDIsXFsnLp1zLv/Q/ko08+5vgdfNnlcmDDRrLwg/flhwULpHf79nJIRrqkVpRK09Q0yUpJEbeR1Ade13JnUCo8LilxO8WVlS6t2h8h7iaNhGk9nS6hdwsMNwBtURzKsYwT1b/Km0ujM4j9D54yV5gjQPl9DX0MBwRzSVMzqPxGVks8BPUFE6+4XAo3bpYtf/wlgbIKyd6+m0C4JCVLkdsjv+fkyAcrVkpegwZy0qBBktT6EClI8JDRVoGQUSe0VFS25aie33ggWrzP62pgx3nO/yLIxnlpyRK4l5p6n31NTfbpWJWp6rPs7V/dM3h179d9XmtQNd6LK/m8qm1Tm4ESc1zD0WDLHhq2l+uX2sIp41XXLCsPP+EZNWtTj1p/t8oFr/xN+0E21T7mlh2lXauEZ9ZRf9R6XNTxAyLtxiggmzHvdKhoLkC23/+Sn3dsk1KXS8qdLgkgPJRzT9s1kaCOsrcNeSK7wWRDu0LjNjwRkznNY2qE7X2QDYExYKx5AgFJ8vnlyINaSYOEBEmi7IpKerAnQDa0BWxJn8MpFcgump8ra7fvpMPYa0QsVBU0iweixfu8jodlnT7Oke/1cTxZK6HDo/DT61cgG8Tc3Uaois5Nppkz2pBXPxVdEt7zwuJicTtdkpycZCQwiF92ILNl3grJLyiSRg3rE2Szli8cEbWKCarDGLTcwJxLSvCozCNOpxQ5HLJRRO6b+R9ZS+DNKQ1Ly+SOARfLcZkZ+5ls8bsl5h1fLVrM9O8AOM46u58JQPl8FQzfw4kQYNdLL82U1av/JMiGcFEwnwC+4AD4n5mvyMTx46jBlZCcRE2u+R99InfddZcMv+pKvhsgG+43D5hBJ8GsOXNnkxF10om9eB+yikJcv0H9Rsx6Ov2pJ8giQrZOJeofINjz3tz3w+qkx/yqlSvl2muvlbyCAmqa4fr6m6Uy+PJBDCMEyIarvLSM2UqhyXbyySfLBx++p7KrAjDjgFWLM7LiWMdvl86def+jjxsgkA4XDQSZRRTaaciuak9kEKsD7JvUXXfeQSYd2Gpgm00YP4nJIMA4Qxjc9h1b+fxWzVtQM66kvIyMqU3IYrrsOwKS6C9k+aVBHQRw9xqTKwBcu/KqYTL0iisEWVSt6p9I/4523rhhnSB8snmLVizy6af1UQkgjMQNYOEhM2xBYR5BvV3bdxBkO/f8/tK9e3e5dMDFDBd+8423WeZYIJvpWAoGySTctHkjQbFhV1wp332/TFZ8v1yY1dgSjhvehhZNNgBc2oA2NNnefPNNarIlQifLcrU59DClyTZJZRdlH9v08XSoqPk5hoItJb0aIqEMjWF6XiJy6YX9ZeuO7fLV4q//J0C2KwwmWyIzIgGUDPe8wfmC8VtcWlppuKi1r7ShhO/GYrJZNTSsRlhuTg6BMiSnOLvvGXLQgc2lYVqqJAb8UpK9W7ZvWC9rfvtNfv9xpWxet14OPbCZHNC0McdCXl6e5OfnS5rHIy0bNpSj2rWTZmmpkuL1SbLfK8HyctmxaYskJyVJw4YNxeVWoBMcQj63Q8qdDoY/uNJT5cA2h0pi00Yi6amK2ZbgNsA2Y2c0jL1QWG24cRnNyAmlIFJ7pmIEWhMTKVAYGcE5LwCqef0iZT6RvHwp2LBFdm3YKM5SrwSKS2Xb5i2SmZYuDZs0Eb/LQU8mwLQcl1u+XL1GPvnjT2nT5wzpdHY/yUtJlSKP0mfTCRCs4dixjLJ99Yyxr4FsMdtpX23AWBubXluNn3suUClOAeKVr4ZgYywwZ58FL+NlT61dM8b/dh2/f4+1c03LWdPv2VvuXzbPa9wP8eoZE92LN6GrtuBUFeSudD2uZFGLV734E6Zu7tjT5QAznzaIFmuyvdB6voEyLJhseSKy4K/VsmrbdoYnwlYyFFHN82coEsWunRbOnAqz0a2J8GI0X/z2CAfZ9GP25P7lDjrEFfBShuTA9HQ5rNmBkuQLituM9rBKddkTTtVunDAaA3EPThf74Zf1f0uut4yOVB/ya1lkW0yvLg8/4biO3e6LrW1nxXz2blhuTVvKsau0NAJk0w+j4zoYlKKiIurSMKMaYfdQCnbdGEQ/jAMtm8HppNYLvpOSlGww0sKLGesAgOyixUWlklkv3ciTFvpeSNstUjwZ7y0oKiJTCGFBSpPNKcUut2wSkft14gNxSKMyaLJdKsdlpDOr3X5NtpoNoR9X/EDQ4cGHxjFsVGfcM8HQgEOQrXHy5KkmyAYmG7TSNMhWUlQsJ51wPIXj16xfx4US4BDAKD2mJk5QmmzvvW9osvXuQ5DtnTlvk832wvMvsQIn9zqRYE+H9p2Y1RKgEMIwX31tlrEAB+Tmm2+W779bTiAqNNZVKN/JJ54k5559ttSrX59gD8YQEhQMuuxygmy9ep/Cr0AcHZphSPqAzydNnkCQbfr06WS22S8d2gY2XpMmTaRjZ5VVcuDll5HZBxAG9Rsw8BLqqAFk015jZANFqC3AsnhXcVEB5x2SEwBkQ7go2uepp55SX3UEqL2WgINwSYkc2bGDNGrUiMw6hHbPnj1bRo8ZIyNGXEuG27gHHmSiAvQXNNgOOexgowgquyn6W2+E3377LRNggCl43fU38r71a9cxpBd1fvLJJ8n6gu4dGH0o46m9TiHIlpNXIM8884x8t+wbGTx4MEF9ZAq97fZbeT9ZMtbL2O1WLFsmF196qVx/w7Vy66hR8sknnzGb6q0338IEFvFAtkMOPozvQz+zLv4AM7CiTx9//HGVxMAC1N10w40myGaloKOt0PfmpmqUrzKG0XnnnUfdP3aLjc5+Zp/TxJ2YIB9+8NF/Pch2VpdOMqyrCheFN85DHbCQYaDa0CklZWUcMwCytVan2d4WUWLtGSY5wHD4ZDNcNEMSPe4QY8v4MtiLmslo9nUgKBXl5QScv1u8WLb+tUb8uTnS2O2RDAlI/QS3NElPk2YNG0nzBg0lFVlL/b5QKCd1GFV9EgI+SfIFJIG6GT7lcPIHCE7l5OSwPvUa1JdUAxT2gU/pUkZLhcchpW6HZBzQSJoe3FpcDRqIJCETqQG2geFGwcgQsK8AY+2e0noj4dm9VdICw/TDAU8f8giu+bDxi/h9DH9FSGjpjt2yY+1GKc/JpQHnKq6Q3du2Sv7u3ZKYkCBHtG1Hth0TLThFKpwuKfYkUI9tbVm5zPrmWylo1EBOgyZj4yZSmJAkJR6XYrUZ/ct1NYY1Gt+4jbcy7pnP94Nse6Zd9VP31X43y1cDkK2ycNsagw57thtC60NMp9UeLkAdgFARLHLrvmsUv9aH4ZqWs6bfszd7lWhRe7ivqvH4Go/3eAvDHgTZos3feMWJaJI4X6j286rR5tW5dU+Xwx9UNlMYyGaZhNY5CziuHEQaA2T7Zdt2KXW7pNSFfO7qvB9R3gjG+38HyKZJUYhRcCGrqD8gaU6ndDi4taQ4HeLxw1kNB6oVYFN2tLrsf6/OqAi/VyUnQ1ZRh+R6vfLrxo1SBhvQ4aLzmECbPR+rCbIZZBQ7kzCG9r6Z/dXETkMa8DWvwZ79pmNjbl5QAwDKk6+Gqe4C/MwvLKanGgd0neUMkSthDA6LdYzwKPwKDR0cUj0ud0g/xx6EHISYIQAO9Tyk2cVPsGtwKEJ5SHdk8smQv16PHUxQa/hMcWmJJCQlidsQPMQAKEpwS3ZSkkyY9aasNTLWNSot3Q+y1cHY2rl9BwXswf667bbbIkGNQJAaWVOmTAmFix53nLRvf4TMeP5FUwvrvTlz+P3uxxzDTKHJqSpMjwcvZBedMFGBbO+9J+s2rGfGTIBsc+fMZqhit85deP+XXy2m5lqf084gSJeSmsSEBudfcKEJsl05fLhs37FL5s2bF9YCXNAlwLDSM/v2I+MLh24w7AYPuozl6nXKqRGtNuPZ5wiyrVzxgzw74wUBqwtzBWMYbCrFCFOLwUcfvk/tsO7HHMc5gtBKhtUGgvLrzz/LOeedRwYfMnbiez//tEoAxoApyGylhpEb4UkLaq0mvCcgG9avJ2NswsTJDOPNy8shiNSgQSNJTU6RN15/nWGlny9cKK0POVg2btwoBx54IIFEhNsedNBBMnHyJJnx7DNMlPDgAw9QUw3JCRYtWkSwA+0EgCo9I4MJJFCmww49WM4991x55NHHzcV86JAhclyPngTrX/3PTDLdTul1KgHSvn1OZ/0++vhTvuf+Bx9gkgTo4h1zVHdZtvyHsMQHBE64pDvE7/fLRRdewPDTr5d8o0KLA0EyDHfv3C6fLvhcGjcBdBMKOwzt34rJhqQE6nN16c91eKe9s1FHgLcTJiomm643gGKEfcIxANAkGFAC+QBw1I3GZuAIEATdtTNbjScDtNXv0f3apUNHObZHD86d2EBhHUzgOnpEJO1fUfPRV2QUi4NaGptF5KXFX8n81WukxJ0gif4KObNzRxna7ShpKiJgsgFkQz+a8596BA4prSjnuKtXL9M0FXTxtSaG/afayxzM8BoC2RSzkHpjJrBj36zVDlhWUi6u8jL5adFieXHCBBnau5dklpdLiq9CEv0qSQPCW2HQmMAg9kljQDmDQQJt+J334bFGsgU8P2dXDsOtMY7AmsuoV08yszIkMTlFvAiphGabA6Cb0m/zedyS0bSx1DugqSQ2rC+SmiLidooAPNSAG8JLoWmCTZqD2gKmGcaLoVqr2Gpob2isgXWLn14vGWslu3dL7tbtUpydJwl+ETc+LimRgp27JX9nNkMUcB3cujUzsKKlocVBw8rpYthAmdslhZ5E2e12y4c//yqLNm+WXsOHS8OuXSU3MVlK3G6y2tBHQTPUI/6g3FfCB/YGyGafW2GtU0eHtViPCa23xlwxExXF76PK7oj5vmqAVpW2SywNmCgvrvw5sWoRS2Omau0S8501PtXGK0+8z41tyrYPVq02lvBhYweNpW0WlfUd5yXV7R91jtFhXvHqVXm7RHZH9Pv1PNHyIKEqVa3do91vBwWrG6pbHbzNxKR0uGu1x2GonlbbNPSYOO1QxfdVtm5UpX2ijaXKwFf70KxsLEb/rLr9X9UZ999/H/vaEn6tw0WzES5nIgAjAAAgAElEQVT65xpZtR3ZLB1SBvsn6I7poKtJS1VxOJpewaAGjeK+LDyyCXYfMQxTrzkS/FKRMeHwv85kDpsSNmi6OOTwVi0lPcEjCYGAgN3mJHCvnhcw7D6ncQ6JnZ0+bgXCbqD0iHGpsFGHZJeWye8b/ybQ5nd6TEYbu1NXoxK5D2uET/x+2PfnlyPP61e0NGvMhtFoKL4Pmmw5+WSWwIbHRVzSyJ6nG45jDOGklEdTB+78wgKGi0IjzcqAs4ajWhsU7yM45/UxDK8BwkWNVsbzw45BFlDPOv5y8/OoAQe2DjRokPysQJw83N33yn9kHaiNQZHG+5ls1ZtNMW3NIBlW3bp1kxdeeCEmyAbAas2aNSpctEcPOeKIdjJjxgtMFABB/S2bNjE8b9abbzKcc8S1Iwnq6GvCQ+OZtfPd998j6IIQQQ2yLV68WPr1PZO3vjrrdWqqIVslQlKz6mfKV199JYlJCBXlciP9L7hA0tIzKfRvv/7vt18IZj34wENkxGFMk8l2+UCCIif36h0hRE+m3iTFZMvKashHPvvsUzJz5kx+58j27c1FsmvnjnLSKb3k0ceeCBfyDwQZPglgDADTrbeN4nueeOxxMsiQMRTj2gqyhRsV4YsNwjbxLGikAbxCvcHcmz17jkBfDSw8gGwLFy6UlLRUApK477777jPLBcD6s08+lvPPP591uv666+Szzz4jwIlkCQDLEO6GjKWpaRkE0Tp2OJLJJsY9NMFsb7DwRo26XbZv307NuJ9WrZLTTzuD2WEffXgqwT2nO4HhuemZAOyCMnLE1bJq1SrZsX1XBMiGB2OtBjPu0UemUVtu+JVXm+Gti778Uq4cNlSOP/EE9oED2SCNwHMryIZxCIB4nMFoJIjvcDA0ds7bs2XFyh/JirWuUdBku6B/f+q2ce0z1qHiwiKCbDfedL3cfMstoU0Rm5t1k3QG5dNPPpGRI64zQTa7kbdty1Y5sWdPue6GG1QW23+KPVCNFaImIBuYTkm+CjnliHYypHt3ySotkyQmPgDjSzELtWgtQBiAqsgwirBvhJRW5cL30H8FRQrw1itKCKSJ3KSV40YBY16vX9zlXina9LfccP75Mvbi86VxeYWkeQGyqdBWO3CmDBuwvi2aGHofC/MgKmY4QNeN6/9mohK9rSGbaXq9TP7zJCfRxsJe5oUGhksIYFUAu0/ySFr9epJev54kp6dJUkamSIJHJAFabu7Q2GF7WQw4GFt+r0hFuUhJmRQXFEtZUaEUZOdKcW4uAcQEX1AS/AFx+gJSUlAoebuypTg/j+aC28g0CkAZmZ1DxpzawwGDM/zViaQOLoaI5iQlyvKdu+W1Zd9J+/P7S9vTTiXQhnEAXRW/w62wvyrQSf6XQLZKx3kNQDY9V60/7aCE9Z3qsG45RFs1hqoyCaPcEw9k4xpfq2x2MYxv48UAgezPrx6YEwecsWlz6Sawt7397zEzisVt53iHjXifqxfEP9REL4gJrFhAtlj9ZwXarPeEgTMx2i9uMxg3RKtHdNCpeiAbNH1VmUOnEetOVIWlK04VAob9ZWjERmmHeECRsnLhMMZ/kZfaOsPHv7W9+Hz9hyrbHqodtT0U1q+29UPdV7P5F1FOiyO+dutFtHaKkqhKjy+79p7l9/C6hY+v6q0xVR3t/333RYC+IP+LiFdE9kWQLSzLfKXdEQ6y8VwSocUYDrSpuaijCJVuLrKJugXREn5Jc3vk8ObNKU/i9vsEqasATmoZEK4H2rlqc09HSx5WndFEFptOdmlIcWmg7a/Nm6QM/ltDn02z2lgeQ6vc2m6xzhC0BWIWqmr7WnXqVNf3Gpps6lBgpxBCy8auyabBNXMRdsB7rQ6n9OYw7ko1CRIfeFwKZFPhKOrQYb3fWiE92Mq9fgJ0Des3MIaEIchsuVmnyKVBb/QAQluhhQMwIjkxkWYhmHGFTifDRe99+RVZS4abg5psYwcOkOMyUveHi9ZmVAWCDM+DHhZAJqdbGQfmZTDZHp46lfc8M+MZeeONNxguhf4uLfeSwYFwxHfeeYc6agDrDj30UCZUuPjSS8hgmzJpMkE4HLARYoU+B8j27tx3qN31wosv8pUnnXgis4giQyW036AXh/BFnZABY7Bjhw5y9jnnyfjx481i6gkOsAyg2eKvvpYWLVrw83hMNtw/ZfJEJj4AyAYDviAvn+WAPhpCJDt2Vlk7O3fqwDBOgGy4rEYbdN4OP6KtAp8ee4LG3AP330sw8OFpj5Ih5nQbg12DDEj4gUXOQMC1Iblh/VqCbMwuesklUliULyeccIKccfqZMmnSJIaAIkwTQFnrgw+W52fMYNsjVPKY4461hP2qJoKeXp8+fSjQf8EFF3ARRxjq6X36ksV43Q3Xs1/vHDuGYZNn9TuH31uz5i8yy9577wNZ8Nnn8p/XXiF4dv+9D8iff/4p33/3HYG9vmedFZZwAYylD957X8beOUZ+/PFHqZfVIGxYvf/eXAJQ3Y8+lmVGUha2p9E8d4y5neMJrDOAaGa2okrGuvacAbR76w1Dky0RYEX0Jd7qaSsqKCTIdgNAtptvVgKsFiAoZAAGyLwcec21YeHH1vmCcT3qllvkP6+9pkKJq2zo1mYi1+67tQHZ+nRsL8O6Hy0NfBWSFAA7TIFs2sNnmCUMXwbIBrDMCVHXKhzCyZAKBgmyYe1IdKl+CRGqjcOBMX7sWzbY2M4KrzR2u+TCY4+TQUd3lfbpaZJRUSHJvlD2JtuiZ+6neuREELjDGEEBCfqCXCsK8grDHoXx7PJ4JD0jleGkyRlp4kqEAwlZOhXDDcYLxiK0Rv1OHK+QFxTfc4sbYaxulzmfEeLt83nFX+GjXiThZ7Q3s1Mxhygznzp9XiktLJbC3DwpzMuXgE+1mXm0DAQlKSlBDmvbRhx6TbKUHGVAOyPDFMpV4XBQpy0vOUH+KCmR579aKvWP6yHHDhggOUkpUuRJpJYb7qXTzDDeYhuv+4ZxZZ5FoX9iJI5I83qlVUKCnHvsMQKXSzL6wmIo1slBywgvo8PS4WCWa7CQu3ZRiVmsawbfp81UPSCpEalKr8qj9227J10b0SEoIfx+o9MrQWeirQ3x5i6+A6cT1nAwq7G2VnoFVOKg1ge3ouNHtXio0f/esFG++OIL6sZCHsF+RYASgSAZ2zt375KLLrooLLQa8g24rrjiilCCI33YNx5sOuyj6HVWpf8j2sz2XF1+KzAVrX1okxvJwyAFgaRRcOJpe4gk4SiAB5jtqD8cZohGsUYV2IGxeH1pLxcY/vM++JB2RGKySlAWYnoLtTcfuO9+6vHCDrSCY5HDLCDPPP209DzhJDLr7deqlT/J+x9+wEz0OtmU9Z6agopm+1seZm3LspJSFcUDHc1KrliAoxm+X+293wbqxBg3sdBUlAfOHvwLZdSOrEDMMRwIyqOPPipnnnWGtG3XTjk3w0A7tDiozqpXTQaQuZcb5bcwJzAWIUVyyYBLFRfEWM3wXPz++KOPScuWzZVdih1MPys6qhqjN2z7ScTACIGIsEPgUIYdAjJHtPEfap/Y+1RV1oHKF73/3k//aZCtti0b2i01o1b9JaZz0EZystuL2raA41ax10Rc/oA0rZchrZo2lWQHIg0QjeCnAzQaeGZPmFVbgA31ofPXiCziMg7bExEXDpcU+X2yZusWySstZWIE2nZIUsHoFmVJagZfvHVYR4nA7q3KZX+e1RFi/X7tnSLxS2OCbCEWn7EoGLRCn18kO09lFwWzwMz0GXTSqFShnkGCa2R8GO9EY2AzBRtJZRe1acLo+yybAA0CJFvweiWvoIiZCzGgODjt91vCr9Q7lUZbTp5isiV7Egg8QCix2ADZ7jESH6CjG5SUyh0DLpUemWn7Qbb44yT2HYEgQwgBLAC4Oe74HmH3QoAe2li7duwgA2rT1k3SrFkzaXdYG2nbtq20O6K9tG7dWmlfGRfAuGnTpskxxxwjt48ZTfDmkWkPU5cMjLmmTZuS7aYTHwAoOumkk/htsKFgUAHI+eijj+Sss87is8bccSfBpa1bNjFr6YPjxiummuVC6GCvk0+kQf/6rDfNT6oCsmkmG8AgDUQD8AXYh1C1RV8t5qZsBdnUJmse0/i+43scS+Pms88X8ve//vydhm727lyO6wObH8CwN4Da0FTLyc5jeOL8Tz42Fy0clO0g27SHpxA8/OzTBWxv9BWYbDh4IDQULCFk5QSogEQSduNQg2UPPPAAQ0QZYiYio269neGaABTvvf8+advmUGbmdLmVcfnc88/K09Ofkh9//InG0CuvzqTG2vx5H1PvaumSJXL3vffK0GFX8H6r4YED1ujbRykmm6HJhs8RQjlt6mRp0bKlzJ37Hlm22ijVIFt5WQnLBOAXY2DipCkqEUKUi4auaZgFyYwzQTZb4gP9dfsiTpCtU3u54cYbTZAt+qRRINu1MZhsqAdAS4CPy5YvJ2hd3UNMbaZzTb9bG5Ctb5dOMrRrN4aLIiOS0mRTJVGaasADHEzSgQMYDkuRCXEiS67Hgg4XRUhjguEEsINsev+wPwVgr6O8QpokJ8u4kSMk+e/10rddO6lfViYpPi/FZa0GkZ2FZTeWQuNHGQuaIaRp/Lt358jWzQgfDYojEDRZ4dbQVmgcJqYkSzIS/KQkMlmM25NInbaAM2BwjtR+SHa4NesWsnkC/BI1roIAhwJB8ZeWi7e0RMqLSshoKy8pVZlEDcNQ7+8uMAphSjmdcthhh/D92ngLHwOa9h6kUw3ti0QHJW6X5CYmyeqAyMtLvpby1gdL76uukoKMTCl0IyGCBtoMWyJWA8ZMCV/TEVyz7/3TIBtKjX3mgv7nEUCBli0Yvmf2Oyt83bAtWCOuuYraoeibcGaO3d5Sh2Sn0Q/NW7Tg883Ds/VAqwGdKoDf9tbWY8c6hsDghi4mwCEwiO37g/UZ3vIK7l9btm4iiHTl8KvJQtZg49TJU2TGjBlMYgR9UPulQTYzPCkQ5L5b4fPy/eYVCHJfAViNPdTuALHvC9CpxfseeeQRNZdq0Dast1EA+6GgKiCbXmdgoyEJEewiKxMLiVqQpAratb/88gsBDTguYYegr8Fyr4z1F3Xtr6SusMPmzH5HFn7xuWQwzNw4rRnJh8Ds7XBkezrPju1xXKUgG8BlOP8gi6EY++HX7LfeljFjxshXXy9h1udowIbVWWb9dlVAkGj9gv19xNXX0Dl6Uq+TI8pk7bNoIBv2OMhP0L7LyZHdOdnSs2dPFZ0Th+EXjWkXdWWLUnBdFth/11xzDSMo4NitbN7Zn/3bL79Kv7PPZBQJneHamWTI/ejTvyZJYP4g2dZ0QzM44Pdy7P35+190WiMZGJzr2PPfmTuHtqsd5MW54qhuXWTK1KmhiIV4p3aj4DHBMMv37XY6dJVHjBhBMgDera9oc/GbpUt4nj3pZKXlvP+qWgv820A2O3hWE5ANVhnGtn6Wiv4LMddcDjDXguLy+aV+aqo0b9xY6iUlGE5pBb4pOS+/wJ60RuDoVq+rMFH788LWTUMHWUUxOGRnQb5s3pktJT4fwTflFFZgnAbb7HazfZ2rLchm3UOtZd1LIBsUjpUWlf1CH4eBbPQghBgEYQ1hgF46EQJBtoIicXpckmoB2WJlQVNRyThUOaWsokIKCwGy1TdBNluwaOhg41Df04ek7Nw8SUlJlpSERAXYORxS5HTK35bsogDZ6hcXy52Xgcm2P/FB1Za96Hdpz1fPHscTAHvmuWd5I8Aa6Ig998yzTGiATRugTnJKIo2hzh06Ks+i003GRQADzTgQwoDFPzwDoagwLjTYgPdtWKc02aDPNvfdd8jGgoA+LiwiCD/95eff5I477pDxE8YRXLr6qhEMuXxuxjPUh/v8s4VyyGGHqnfiXyBA5tyXXyxg+GPnLt3MClcFZINmHBhXWQB8cBkag2CnwBN3Ys8TWCcAeGB2Pfr4Y2EGk3a6XX/tdTSCly3/nh53LJTwmi38fAEN4C3btvJ3CPQDdIMhfNhhh5FJZr2sIFunTp3IjgM4dvfddxNQmvX669R++2LRlzRccMFzDe88NOxwkAhbOINBMsfALkMdtGD/zz/9JOs2bOCtYOhNfXiaAr2MC8YIQEG0OcDOV199lQCovg4+qDUZdRpkYx+CpRQUJp647/57CMplZGax/uPHPcSw4cOPbCdgFDRu3DTcCDc1fYIMOR85YgQNtWYHtqCx3e+csys96GB8AWR7+823eOiwZxeNNVeKCvPZLmBkduhwpMlks66RGswDA3Dpkm/CstXq5wJgwaEG7QYg+d/AYtPzNiL0J44mmw4XReKDIV27yYFIFBBUqci1oaHZbDDKy70VUlJcSv0v5eC3OG4sThdrHylPm1NycnIZ4ozEB1aHTywPl35GcWmZOLxeaZiSLCvmzZMX7hgjI/qeLk1KSgWMJaW3Frl3hsoQzacWbWs3QDeHg7pzWzb8zUOWBt9ofCGTk866agD02G8ZYhl0SEJiIpOMuBM84nLhn2KwQXQViR0QeguADI6nMn9QygIBApeB8nJJCAjFcj0BldkV3lDOQ4gSa8CTmqhgH4i0OvQg9oNfaw5aGh3jHGCcPfRThY+6pdjjkgJPsmx1u+Wlb76VnIaN5NTrb5SctDQpSkiQMidMSTDaLEwHC+gaaw7+E3/f2yBbmM0VCJKhjLUaun6QAJg29RGC+E9Of1xOP+OMMDBFz1P8PPGE47m/IKNzNIDLylzS34Psgj8QoBPGPDzbGh3rF/avX35dxaz0YKljr+hxXE8yqe1Md73vwRGVl5PLQ4UuD1joqSnpoaQ9FicMJA4OOOCAsLfDXnjqqSeZQOfEE09mOD4ugBZwXp144okmg3z5su8J3JkMcJsW3PZtW8iEhyzAwMsukyAT7ap5y70xEJBXo4Bs1gLhcN3+iCMptzAJ+q4GCImfId9a9BVIg9oxx3QMEMF6OOV7DI1jgPS3GCAbtGihCYqkS5BwgD2h7f+WLVvK2WefLT2OP4Htg/UkHGQwSmS0V3mZlyAv9lqAdbl52dQ5xb9t27ZJ71NPVUBEMEh7Dntf37595ZFHHyVwNOyKK2iTdO3WXT04KFJYUCCdOncguNntqKMrndb333cP2Y7ffvc913f74eyd2W/RDly0WIFs5gUHBlmglvY3kryhPfJyVX2yc3bRSQqdXdTnpptvNSMc1LNCDCc+yuGQLZs3y4k9e8josXfI0CuGE8yGBMTGTX8TCAYjWe8A333zLZ1ygaCP7QOAEeuuXj+5BouLtsD11yORk2Vn0ZPHQkJYv24N59/v//cn+yQ1LZnzD07oY449NuZ6YB0nLzz/PKMaYF937KQiMOznL10K+zCE8xOMWkSWgIlqgmmOAOcSxhT6X/W1cgRBoxhjBM50MBgxb/TV+9RetFuh6Yv9bNeuHfLU9OmUgznoYABuQUZsHNWtWxjIph1E2n7yVXhJ+kCbYLxinKJf8Q9zAHvZTTffHCEMHwp/NWoacNAxfdXVw5m4LZpGs3XA9jurL8FGjM/9V9Vb4N8GssVep42ZbkfhtIYbCUqorWH/0d8PJ7NyNCu934C4oYkrIo3qZUqTrCzJTEhUesBI2mXcZy2DthvrMsFBvN7DGkI9fiP8FXY3dIT9DhdtzuzCQtm2O1cKy8vE53LxMyvYZgXaIhl/VYtcsK9HeE5V5Efi1a02nzvyockWE2Rzis8fIJOtETK6gckWKyuFgZzSjGcjuyJANrJfIsISQh59DbKVe71SUFBogGx6IwunCVrDVdXerD7Pyy+gZz+FmmwqHrjQ4YgA2bKKiuSuywfuB9lqM3qM76K/4ZkcPXq0vDX7bRru8KrDqD6n39nUAoNXGQbWo489TF2v0qJiQ3s7tLiwH23GLoAV0tYttHl4XU89RYFsxSWFNBJP69OHpZn99tsE816Z+SqZcBdedAHBL4RJPv300zJ4yOU0ej795HMz1IOhp+++R0Pm2pHXyO23324ZpypcFJpszC4aJfEBNdkmTlKabACYbDH2qC/AM9QNjDEAKKPvGBPW8tpeAhPvy4VfEDQ75JBDQvfYs0/p33UfGGFD+gtWkA1MLniFcTigrpuIyWRb8MVCEzDD38FKBAio77N7XT//9DPquMHbiLogNAeMRABsHTpFD+nBIQeHLYBsCJ39+eefzXq1bnUQw0WtIBvCSM/oczoPCDASV/70k7jdCQxLhhcRQODo0bdxTMU67OnNxe/zkQ3xzNPPcVy+NPNllkWPtWjMgrFjx8qbs96QP/74gyAbDF1cocy5kZMGIBvCVaAvh8OfBkXsIBv6mcyBNeujJj64+cabyCSAIWcf93UwVffYI+yHGw0oVpb4wAqyXWEw2RJJd1d6EnhG6AjkVIeQklLJql9PnOgS6kwoqQMCQUHQ0Y2+YoIbA0B3OGXHrt1MmJDk9oSBc5FnVePQZOwnANmCPq80SEmVxMICOadLRxl+8inSPilZ6lWUiyeAbKGRcgahho4GsuFTO9BmhDvrRKGBoGTvUgdVHrQCCmTjN82Ds/JaMrG3Ud/QezVop4weOK9QM6/LKaUulxQmJkligwbSqNkBshWHoZx8SfP5JdnrlUSw0oEqRLnw7hYHtZCMepkqm2iM+3R5tMEFoxEaqWiNCpdbylwuyUtMki1uj8z4aokUtTpEeo24WnKTU6TQ4xGvM4GJH7SBtK9osNmbZG+CbPY5tmPbdhk2fKhs3bqVB9R2hx8uvgo/mVxgCWEdGzb8qqhOhRN69qDjhXtdVS6HQ8aMHi0/rlwZFWTDGg9Hyquv/IfjLSUpgeHdR3RoTy3WosIS7jNTpk0lc0Vfet+DHASTvFhANrVIh+w+Pe7x/BNPPimqpirWA+zDKSlpzPyNC21z1513EHxs0/ZwJXNwWh/KKIB9rfcCPbfw86npT1D2AFIVZFtZYm3CQDZuDKG5bO0jsMbwHrC/Bw0eLD6vVz76eD4P+aXFJVzPyipKTWAI+wuY7wC6YoEa8brKDrJh7UAYLex21Ad1B5OsQf1GtIswvwA+tT6oJQEghMbeBUdcGJoj8uuvq7hPl5SW0t4qKlR2lx8Cx1YGuqn9I7QNrr7mGjovYRNBRxd2Yfv27eWZZ5+l0+uLhQvpJK3weqWsrIIHRgAf551/DvfHww5ty/aFoxVgjHW/BmjS47hjCGIiMiHaNfvtN/meJV8tlWYtQiAbmOoYFyVlxWH1CQ1MgwliOBEA8OD9Tzz5FJ3JuAAGjR07hnZQRZmX/Yl/aJdfVq0kKITjlY4EQ3QAHLiHH3GEufrDAYs5k5ScYDpNIWuQkZom0Bp+653ZclS3o+kozsqqHzEsdH8XFxWxfyCfQkeLw833H3TIQWQvolxo92kPPypt2rQJVTMYpK3x5ZdfqnEoAUYOgD2GdgVbWl1qHiJ0G3a9df5y3hhj4KQTe7J9AKICvOLMwBx2BJiACwAuw5WN+11ut3KUBoO0i5YsWSKwCeEAgFTG5CkTOSb1uRGRHXjOa6/OMqQ0grQ9ux91lAmyIUIlPzePgCVkItAfFeWlqshRnHFwAiNKZiY1mp10BEPrl7ebsg6hCC+fzydFxQWMjNARG7gX/Yazgr4wVs868ww6G5Z+812lbNB48/p/7fP/FZBNM0+1FAd/6kRagrDQoKS43dI0q4E0ysyURJeT4JqSVAEAH7J3MUZCTLW6zyJalTFoD0lFiKjS6HWJ16lAt9ziYoJteSXFhm4vyh0ZSmquMYZD3boOxSpLNJCN83hvUNZiFMpRUAGxlVA2NE3f0wULgWz1xelUTDYuuTYHnBkyYrxIh4s63W4y2RArjBA364WFlZ52Q6RPHYqcpOjn2UC2eG2kDnUuycnNk6TUFEmlJhuylYoUOl2ykYkPZsqaAJIhuKRhKcJFL5EemRn7w0WrMnti3GMalUGRm268UbZu3yZvvvkmN3gAZNF0MvCdnTu2ceP3+RXwhH8wCDEedMIDGAtKVDv8gpEKUA9U9gbQXzFlyoL0WoPJBoMC74HnCsAMPGUIP8YGCcMmDMAyNnzQ00E7h1C+VcAVLIFPP5nPsITmLSLLg3rCGMfmrgEca4lhPCCEEhc8ZgC9tKC+vW52kLGmXVOYX0CDDuEW2qiyHgD++L/fyfDqf9GFRmZA9Sa7Xz2WZks09oO5KNr0h/B3GBw4/IBNyHBT4wIbDdlVwQDTz0QfAeTCGOrSrSuZkLjQt2AGqvqEgyGxyqnfs37tOoYZI2ttZWXH/Uh0AaBvyJAhLIP9cButT3CghHEG5qX1EBmtfzH+AFRiPGndP9yHQ8/QwUNoUNvDrms6DvbW9+oSZCPtXWuyadA9CIZzuZSUlkm9rEwLyFZ5DakN5hDZuTtbMjMzKCNAw8bcp3RIZLhRoo1rgGwBn1fqQw/NWyFPjB4j2T+skIs7d5b6ZaWS5DeYd4Yely6N3h8DIW+QraAhcyDW+MIzMK4AouTl5JPdACsqFN6nyo59DpqEmtMdrUXoVUTCBLdbchISpOPFl0ib885RSRKKCmXlzFdk7eLFDINN9SLcIFI/BAmNDjqoJQE2DWAijFAz3vBeExy1AA9WVhT6gtpxDpFSaLQlJskmp0ueWvyVyBEdpOcVw2R3crIUuz0MHVXvgQfBRmWLGUa6t0Z8+HoJw3ivaLIZzhWwycDQATMcyV0OPaytWXGsn/fdezdBhFN796GTq3HT8BBJgGw48GIfJNBmld/QQsb46XRz/Zv50svy0fwP6fDAu62nfTAvhwwaTOfJ1SOuEmSTnjBugiz99lv5dtl3BCM++fgjlgNgG+wDu0Nm6pRJBFXeenO26fyK1pOwPyEHAfa1PhRbCD2RXzGyTR90cCsyTzRD7KN5H1DGYurUqdIfGnbGYRp1RegpmEhYnzt07kSnnG4fhOyAYYX7AIiBWcrxbbByEGIKRxvWF7QTwgbByMZ6DtDO0TsAACAASURBVHvn8LbtuKfAeYRDusfQdAr4/WSuPvPsDBPEsVYmGt8tmk1sP2QAiALDmpEiFn04aNIi0sC8gn7p2qmz9L9Yg2zGJ4Zhv3bdarKb0tLT6fzJSE+n3ZBVrwEjEuCcA4jZ88QT2K5gc8MWMmVkgkFKedxy8410gsIxh1Da5194gfIdAy69lDaUbme9GmOtxroDG2D+/PlhTvqpU1QI8Mcff2yMyUh9ud9+/kXmf/oJIynAdAOLDPv6vA8/ZJnxO/6u69OgXhbBkieemC5/rl5Nm+7ywYMIEFslTfSaPWzYMNqrKUnJSqYmNUkyMzKYaR721bPPz5CmBxxAgE5pBVoSJlhDP8GsszhnZ72m5DwAhAO8BkAXzSGI7wDEufTiS2T7jq1y4023yMUXXiTXjbyG42nOu+9z33x3zlyCq26Pk87pFi0PMrsedgtAR67fEqB9XOatYISEPdwTzlBqPtrDngHWLVhIhhccqQDaEDKKy1ruUHZDtXc1bNSI/W7XhITNDFtq8qRJcvEll5jt9tcffxJke/X118g0xe4H2x42F+YyanDTTTeJz1tu9HcGIynq18uirMrGv9czBBr9Aac6wjjx9xDjx0mQ8btvlxpOvnBZB5QZNiikTqAB1/pgFQ2D7Qg2PXQErdd+kK1m+/E/DbJFOl9j1SPcfowH5kSaLUiMprLOQxNXZ6D3BEXqpaVK06wsyUKiL3GIGxECWCMYDorDml/ZhBbHK/5frU2xNFZr1h+VfYtOXMPgtUZe4O8a06GdaujtQicf5KeSCq/szMuR7bm5ZLr5nA7xYacyIxks21MsAChMyy4UUWLV7Nfzk20TD0iq++YRR4G3guPJ9IRbPIdkgplMttggm2pkVXo9OO0gm12TLXQIUbUyPd81BNn0u3NyC7hJJlEcGga9AtmQ+OCeV2bKWrIdoMlWImMHXrqfyVZXg8owEqzhF5Xqj6j4i0o9tpWCGyo9SWVpR8JqVhWgRH0hFi21anTVWM0ZDTyLVib7fVUvt+3NduabvWAW4Wy9SFvnr749qiFfiS5IBG/Hxkys8nAzwzkU+8WuyYgNhswGbbTGy1Zla49ooFAsI7bScWzTkdP1q6xvw9rbnqXKrw5tWtC8yu31D99YW5BtWNduAhgATDYNslnHIzZNHBZKS8skK6seDYx4lxqL4SBbosut6PjGl7W8gRnWYgFv0QclJWV0AGSlpkqSv0Ky//hLruzTR0afe440DwYl1eeVRH8km606IFu8euBZJfD+bd4iJcVlrBOMtWiaG9Z+0P8P8C3ocInX5ZBiiJgferD0mTJNpGEDkQSXSFmpyMa/5a1Rt0u97N2S6fWpjKlajw3JFxI8AqACWU/VuVup4tmZ7fZ93Vo3E9zG9x0OKXc6pMzlYYbRdS6XPLngCznwjDOkTd9+kpuYKMUej1Q4odG2H2TT7QjNI+h7Lf7yS4Y/PvzYwwR1rGCGWl+C8vZbbzFLNq6rrrlaAAhoXUqAbHBSXX311WRLanDj66VfMSEQgDCAKHp9bdWiJRlZP/70QwTIBlAFB2werrsrltqwoSpMbt78j4xDdkA2rF8v/c46hwDZhx/NCxv20yZNZPj/b3/8roAUy/oftqZKgGwasIU1yIbPwcZBeBpAEbCe9PXZJ5/KiJFXE+Bhlm8txO4Iyr333MMQW4RP4rDM8RkUMtYnPPQg67vkm6V0DOn2KS8tZvgXLhzO4dDlOkU6qYMM8ZatWnF9gSbX/ffeR0ZSy4Na8flwfuHQTxZuVH222MLO0Rxg0dYOO+iI/sU8hQwEWIXop02bt1KGAU5NgORgDwOk6NS1C0Evs80DDjKJMuulq/luYdHynoBDJk6cSH0qgL4YZ+oKUBaiuLiUjCNt14BZBpkKtB1AzIfGT+TdAwdcwvF27cjrqfE65vbbWZ42bQ6VF15+iX/7CCCbsd9v2fw3ywk9WYCeCD21rod6rfFXeBl+n5qRzs8B6oA5p6JqIq2b8uISgnB//bVGnn72WSaBUvPJoZyWxx4bFqbMs48RRs8bjQXwh2Xfkyn58n9ekRNOPNFsz127sll37UjWfcX2CSh9RMxvsA7B3FdRFbHtXHwP70HkAsbeYW2UQxLgDpyKL7z4spp/gSD7+6KL+zN0FH8Pu7R9FPTLeeeey7CvD+fNCzmbTcpu6JzHhBo6pUpAgc4rfvieYGvLFgcRZEPkChiSuBAqOuDiAawTsh0iidbc9+bI98tW8D1gsq5dv4ZzEMD8hx98QLAOfYx1CH18RLvDOf+tIBvCRXGfBtn0+OO8NE7VeCZYcldfcyWfg+QMXAsdLjri5837gKBvCAQNhQGrCe43w0oxrgGmY8zryJZQ+Hf4mKoMZIs2d/f/TbXAvw1kqyrzWDHVVB2V7aTCQQGwAVhLdDikUVZ9aVyvnqS63Sok1BI6GovkFHne2MtMNs1gNvAjkh70TmDYi3psB5wIK0VCLJW0qzzol115hbIjL0+KKir49yCzzSOBl2ICw4UZFSCLCrIp+5jjKEa07t6cZ44Cn1fzvc33mgs/0EWEreQiXBQgW5RwUZ3dUGdXMhrbrslGk5zhP+HhgSrkJxJky80vkIYNkfgAn0ZLmhAOeugOzc7Jp6ctOSlRhee5HFLgMLKL/ucVk8m2H2Tbm8Ms/ruqakDGf9L+O/ZkC0SAgMbLqu0gsIGyusxV9yDtyVpGPjsaSLpHShAPHN0jL639Q2sDsvXr2lmu6NKViQ8S7CCb3h/EJaVlFWQz4jAGYyNeBqVoIJs9XDRWzekoNEA2GPxZGekE0xJ8frlj4ABpnJMtZx7ZXjIrSiWRIZY6WUNkNsZo77CW3WSBE0uyH7INMVyMCzBz84sIXpQVl4Q7KAyGG+QaGKps00iFkQKQrcDtkUPOOE3a3nCTSAMj/Ki8TGRXtnz2wDjx/bJK6nl9TBFPIC/ol/R66WRcQusNe7E9JAD1g0fV9FwammzcuY2FwQ6+McOUU4UQIOsoQLVfyyrk8UWL5KRrR0pqp25kuZW6PEyYYMKi+xijzTx77gUmG8AaMF1xeL5u5EgKk+skmvYxpucjwqDACEfCG7BxPv70Ex7wdbjoqNtGqzB4Y935ZP48uf7662XZiuWKJQ5uC7PQOhh2ZwfZli75WgYNvkwefuQxhpfp68y+CggzD/nGBw9Pm0KNNYJeRx5pMpMenjyJh1aACxgzOsGGNVxUnUwCBL+QdZIgmzHOkR0bB+dmzQ8g4wp1hazEfXffI6UV5WRPgx1Dva28PP5DOBvC4sCkfvMtldxg964dBG+K8gvkgYfGyWWXa9Z1gPPv/nvuJTMNFxg9k6Y+HMPRF5CHp02joDvekZSkw+7Ce8q6r5ggdFg2RvvOGq7/GKEZZYCI+nChhLBVgiVoqgI8gmbXJ/M/ZniheV/ATx01JFQBswsXyxZ0EsRq0aqlyUiyAkOvv/oaNVUnTZlMkAXfATMJiYDAhEK7o68ZXs4rQBAHLCuAvstXrCDYMnDAAIIp4ydMIkhz3chrCTadd9557M+l3ywhyKbrO3jQZWSct21zOMd0VGdkADImszluFy9ZwoRb0TROraDktSNG8rlgKrU9XAFWYHoB0AbD6b2575I5ik7/9dffZMuWTZwf2JdU+G+5ILNocWE+WXbNW7Vk4ovt23YSzMY9kA85tM1hYQOBZxWvT8bccbt88O57BEQvvWyg0mdzQ43JkBOwOeXmzpkto0aNktdef4NgpnYIduvamYwvgJhWJyESSQFYhkYY2FyRV0COOfpossiefe65CCd4LKfvgs9VMgDkykH/AZQHyIaELDqqBCAYnov5hf3gs4UL5K/VqxnOjH4F0w5Z7HHl5+WxvcFgxDqCc2Pv3qdJ925dVbiomXnd0GTr2l2Fi8YwRNetXU1WILLQYv0BKxFhyW+99RZZjmD/wVlw8im9IpoE4Or48eN4v9vpoZMAYDXWq1NONRIfxLDboMmGtebrpd/W3sj6H3rCvg6yxWcWh6/T2h7TbHcy1+DspdyISFZSsjRtUF/qpaRIgtNBDTYn9l2Hkk5Rwzq6zWsdFhFkBJM5G16euk6AoHEcvR/bQTYw3NQ7VS5S/h8I4AYRCrptYLrllpTI9pwcyS0qFq8R9YAQU3wGwlQIaLPJTBka6IpVrnOpK4BOS8qET5/akWaqMxUd+QaTzd45upE0yNa4vsqaaPdcw4NnXcSrmvjArqkWm8kWnu0qVLlIkA0NmpsTYrLhXnRQsdNFTbZ7Zs6UNTAaDSbbXQMulWMy9yc+qM6A2VP37gfZ9lTL1u1z6xJkY8lsKer3g2xGC9japW57se6fVhOQrcSdIIn+Cjmzc0e5sttRZLLZQTYraFRW7pWSslLJyqwXFWSzgz8EyrApOB1muKgVZKuMJarHIcJFwWTLTEsVt98vCYGg/PXVVzJh+BVy49n9pJGvQtK95ZLoU1oaZJmR7VE50646IBunSdgC6SQjBvpGAA1MTTpLt8KoCxkYyhNIJluCR9yHHCa9J01UTDaPS6S0VGTbDnnz1lFSL3sXmWwOX0AS3B45sFljyWoAphQKEALY7G0Xi5mOItFuCKjQgbDLCA8odzml3J0gO5OS5MudO+WNX36V/vePk+KGjaQgIVFKXQnid4ayjbJ99fb/D4eN7k2QDW0HcAQaRADKECanjVsc8qGJCnaaNeMd9LY6d+kiv6z6lU3fvmMH/kTiAxw6b7t9DBlHSFiA66cfVygm1+RJShPS4aK2GRLU4PkrV/0YxmS75uorZf369fLpZwtCIEwwKO2PPJygy733PcDnahvxxx+WE5xC6CgSCmjwAILpzz71dNjw4Hixg84G6A42zssAO/TnwSB1Qm8fPYr1ARAHZhXGJTDEdCNcDFpP+AeAAT8hPQEGzfSnniHj5qYbr6c+VUlhkdw/7kGCbKrsionXt8/pbBf827pju7w7932zTcMKH/QTfHrr7bcpPVBZIoNYABGypxcWY35bo6XD7WGmIuHBwkgcZQlHPOro7tKujQ4jDlBgf/XqtQTZKsrKVbZK7ekP+KVL585y4SUXG5psRm3QvpYwRuv+jPWn10knU/4CWnv6QjgdwhcBroERiTa+8+67uIa8/dYbBJBQN4C/YCU9OX26vPzSSybIhjBWZCIHswjjZPzECYIsjZrJ9sKM52XCxIfICDzgwOacB3g2GIcAtNCv+kJ20bGVgGzW+gD8QngvQL/z+19gPgP1AKiDulw+8DIZPny4nHJKb7n99tEyZ44CZxEqqMJFUxhJk5WexlD/n3/7lWHZh7c7kmUDYATgOylFaePqi0marhkh3y37Rlq3bEXge93GDeLz+xnSPXToMLI07UzCc8/pR1AUIJu+0N5du3TifL36mpFh57OP58+jJtqM518k2IV2AwgM0JPjTAJkxuGzq666ygyD1s9G2TULT/8NwOHpfU4lw7OwqCQMZDurX19T7gMAOoB1JHbCvFy05CvZsHEjE1nZGWSPPPywPP3kdLno0kvIlNQH89V//qXCRV99VY7v2ZPrHxMfxAHZwJREGCzWKc3mBYCJNQpgL9Y3tAs0iq3nWUh4QEvwrLP6Muv7jm07ycQEQF8VkK3/BecxnPeLLxeH9ff+Xypvgf8GkM30BwaDTCSlwDKDuRYAa80pjbLqSeOsepLu9hgJpwCu+cUddBlhoeHgWLxx80+BbJQjsOzXscoBBqu6Qkw7zVRTumxOho6W+P2yIzdXduXnMkEXWW8G0AbKFSIz9IX5GiaVYoBsJPCST6fs8vBrL4JsOlw0WpgciqdAtjxpDJ0JA2SzHxDCaNraA+ZUNFyXxxOWXVRX1M5C0FkggFZW+PySX1jEsCAPNVmQQSO8kUJGfUibyQ6yMdxVglLscstmEbnbArI1LCmRO/eDbPHm7B7/fF8FVfZ4xfeRF1SXoVUZMGGtkr1f/xv6uap1r1XXVjMMulbvqsMv1wZk69e5kwzr1k0OgCYFEx+IOMCkckYmPrCCbNGLrzZ7gkzGZm7VZNMgm7lBmw+xafwZIFVxaQlBtoy0dHFBfy0YlISKCrn+jDOkXXKinHbYwVKvooIJA/AZwCRc0dhe0ctb/Zlh3TtxwMnZnUtDHow78xBmcX6Bcg9mEFhj5Uw4kCjHDhokB/Q5VSQxATGx8sdrs+T3BQvJzMtwuqQRkiI0aqDCySxi5qoOIe5HaO+PbcTou/W96veQUQZ9DrDVChI8sjM5WV5dvlw2NDxAeo0cKTuTU6XQk0gNDxhaDpKuFK9tr8zHOHNkb4NsYWusRWOruLCI+qcAMyg0bwJbOlun0pbUlxVkQ0KaBZ9BZ02kpKiAjJvWhx6iGG5BJ5ke0B+yM9nwvI4djhRkAQUjjiMD2b83bJDevU5h+NYFF/Y3wvqVNx5gHsK1br71JmqraeMXmmwIF2VSHJutR+Fkg8GDcQNQp+kBzaImPoAeHUA26JBt2rRRGjZoYIRnRqe4APzC4R8Zz5FN+oqhg3moH3vHXQSDLht0udGWQWbCxBxDWeBcBoD51+o/qLcKHVd1heYBGEYIYwUjJ3TZD02K+RrqL+POQJBgBDJS8rMYCceswuxsI3GZwJnOEq6ZbNDM/XrJN2QYoZ2g2WcF2bp26cLQ0LH33G2I1ceMqmSZAYY98fijDMM7sFmLsJmCrPLIyHnLqFvZZtC5AzvsqScfJysWLLddOdny66+/msAYwKQJEyfKoMsvl19+WiXp9TLlq8Vfsz80k+3bb75hOGffM85iHRBeCOZUaWm5Ch9t2Yphk9p5F5b4IAaTTRU8QF247Tt2EGTVYcW6UlcMGcrEUZhj0PZ1edwE0QDUKH1d1YcmmBoMSFlxsZxw8kkEvSdNDoGQ9jkMUPKq4VdSSxiZ2ZF9ExpjAOVy83PIPPvyiy/ICrzv/gfVeAgKz1edu3TkOL180BBz/oFJOPDSAZwf0MjTF9bfH39coRiYEycSYAKIjvn0+2//Z4ze0Pi07mEcV8GgrPjxh7Ds8fgSGGjPz3iWWdnHPTSBTL2WLZpxnGGM9Dv7bD67c6dOcsklF8nYsXcxBHbyxCky5925hiZbaH4CrEMCBWa9dTgYXjpi5HX8f2qy9e2jEh/0hCabGCCbkV3USHYUmi9Ogohn9T1TJSAZEtIDxneRFAIh85inWPeQuMp63XvPXQwn/27ZcjMMHfP9tltHUeOx92mW0OookiWXDbyUe/P8jz8Ne+7+XypvgX8aZIvXP+a+b4TP436whtUaoJjDKkOoYp+BrYafnoBfMpOTCazVT0+XBLC2qcemGGvKHYpEWkjmZdEYiwi/DC+hGYJqiWDQCbGi1UXbdKEspPFqHONzW5ioudZYbo/G+iND3mSZqZtVRnlDu00c1BD2BgOSU1QkO3PyJb+kVCqgJOEwQklhDDoCUXZGlQjNmt0+ZGVH7r81rHmVv2Zqslm/oY1iVLrc7yfdtXHDBip8JFZ2UeMBujIIF4VHBSBbWkpKzO/aATt8H4kP8gtLpH79LDXgjEEXq1bWdwIQZLgoDg8ACSVITTb4afeDbFUeF3vtxuofMfda0f4nXlRdkK2qjfLfCLJVte61uu9fOiFqCrIl+Mrl7C6dZXi3btI0KOKmPkVQJTZgyGbI4wRACSAbhLbtGp+6za0aa9zHQEOXIJlsWZkZZE/gu5HGQHSQraikmAep9NQ06ha54YH0VcjaRYvlvuFXyM3nnC1N/D5J83olAXp62KsshlfVxkIItIp/f2iAoM218C0Od9AeKsjL5+EEzAS7ThcOnl5xSJHHI/lJSZLS7ECp3/xA2bpuvSTszpZmyUnSNC1dstKSzfBPLWgbKpdOOW9jsMN7GKZxFALRFNPGOIQaD9J2hE5MoRIhuCU/0SMb3Qky6bOF0vHyIVKvx3GSnZAkFW5kHNWZqkLZ7MLfGb/16vqOfxJk4/ww2hUgG4AlHHSHXTlcOUQNBpaqcyjcDL9pkO320Xeojy3hogib+m759wRPNqz/mwwoXHaQDWwOZHdkWN/5/dV8DQYpoo5yQPj/4EMPCQPZ1vy1mlpcY++6QzFljHJNmTyRYXi//va7Ee6s5394j+HwcnqfPjFBNlbFSKAE0X9kFaWn28gQrdYEB5NwESwTJxksCEvD/EFWUdQfzCOCF4MHsQBvvqGE6MGawmE94BeG657S+2Rmu7511CijoCGQDeGZyDYIpk5onIbWHrVmhjzyYTUNKGae1+/jn+OBbAgr4lgwD1lCMAT1Rlb1xYu+IIiT4Ekys4giZG75DyuUFpgzSOYQQvsADOlEDmeccaYccsjBUXTug2Sa5WTvkk8/+ywinLHcYACnpKWy/LnZOQTwDmiiWIRgsgHYxLugAYiyIyQTovUQtH/g3vvk/vvvlxdffkW++uor+ebbr8lk+3vjRrn77rtlxnMvyKjbbpG169axT9COSDQAphnGHgTo0eZVAdnwbr+vgqDQgIED2b/2tRPZKilToNc4C9McWSznffAhE30hmyXOHwce0ETaH36ErN2wnuGuOpzTvk+izGBIAYTEPAOASE1BvWbC0RQMyp1jxzK08aP5n3Cs4iwGMPn8C84lqHhcj55qGgcCBLaeenI6E02lZ2aEsd+WLl1CRtzjjz1GJitANoB8YDbiPZv/3sB5ibKcfmZfNfbIHFYAAuYzxiUAVGis4TMkcfrj99/I0APYR022ls3lyCOOYFuQMRkM8jyI/wfTD+MLexTKpxIfhEA2zLOvlywm8wxjBqAWwtHPOfscWfPn79Knr5FdtIogG8D7cQ88SG1EhD3bL4B60MmLtpfcfNMNBN8/+3yhub4t/HwBgTmuexeEQuQjHiwiw4cNJcPv3fc+ML//T+9Z0cq5r/1tXwfZrO2lGWsmlmEkJLCy1jxBaK1lSdOsTElNTKBDFuGgCmCzymGF5LPC3lENkE1HMFQGsmlwam+AbLQLIgaYDhkN1VfbzTpZAplrcKpSw02ksKJCduXny/bsPPGS1YbPA8R4sP6HabaZ4amhEFPt3A0vSmwN1LqaE458r5GD2/JErSWHn2CVAWSDPprRLIaoXKzCGYcVh5MZQrmoJiUS5bV6UjVzzlxaDeYADknlPq8UFoRANi70Eb1kGI0WByWen5OnNNmSEjyEA32OoBQ5FZPt3pn/kdWMQHAJmGz7w0Xrahj9A8/5l4IRe6ql9hRYVt3y1kW3WNcJu0FSF8+vbp0qu7+ystble/b1Z9UUZEO4KJhsANkaBYPUNlNePQ166Zo7qXtTWl5WKchmbSc1VhQws3tXNrOSqlAX5SnkvmJzGoW2GfU5Dk24MtJSzexPSV4fMhHInf0vlCblZdK3c0epV14hST6VtEFn8tMAmLVMoMSzVIbXUn8Wi/lWGWCn1C3CGTpaGw39gaQNZWUV1AHy+708gEGB1e9yidfjEUlKEldSgqQlp0iG2yUJAYjvMr9TlP1aHbY0LT+aNJoGM1hmM17AqVglBogTDSxguACyOrpdUuJ2S3ZSsnyxfbe8/ddquWDCJNmVnmFmG4XRZbUHoorh7sXJsjdANvvcQvXuuetusjBgLHMN8gdk+Y8/kCWEkDTzCjopoH5Sr5PDWkVrstlBNmRwhCbb8hXLGBJ17nkXkGF2wgnHy5jRo+XHlStVuGjQKdu3bZMexx9rgmx6LRx+xTBZt36NLFqMECmtUagGxLwP3yeDDeFqYPjo9R1MNjBDcMDWfzOZWZYs9KgvsgO2O/xIQxsrPHshrHmwdBo2qk+NuO7duzPcFawgXFbmFw79K3/6mYyfE05QjB+8E/PliMPbyrhx4+SygYN4yEbIGMIEbxs9iiAFojMBbsyaNYugzwsvzpBTekOfKRQGc9uoUfL5ggUEQ/TfkfUVDEHNSKrKUK0OBG+uJwbQiDpCq+vkk04gmOIPBBguivIAJHjm6enSsmVIbw39inUC7N3NmzfL408+If369YsEIAJBMq4yMtMYEhvKThuDYRoIEsRc9v23cswxx8iRR3SQxx9/nPqCADjuv/duhov6AiKLFi0iOIlxuHnL37z/u+++C0t8gDX8umuvJcgGUEe3LxhGAN3wDISNzpn9lqHJtjSmJhvaLC83m+yxG268kdp1sTTQ7P2FrOUAG3Pz85gUAfXBPrVzxzYzDBNMPgCe773/vjRvrkGegLzw/PMyefJkgmaPPzGdWl8A+wDK4H431mhjPGkG6O1jbuN8BgiIcXXB+ecqfbLjNWMtIGf27SvpaZkE5bD2WtePl154keMamVXByuNZz5LMYtXKnzhvyEDr109V1yZdge+/8fosgngIj+UVCLLPBg25nP1x2GFtVTKS9Ws5BwFKI+kCQlGp3WfUy+Nxqczyxk62fPkyueTii8kuRf+jfQDqQd/unXfekeSEZDnt9NPNjL0A3a2JD0LzWxULdYdW4/QnH2fih/SMemYXVgXsevmlF9heWANPOvlkJiAaOmgwM8FPf+ZpOaPvWZVO4WtHXsP+1JqPVZnv++/55xMfVKUPlA1kgEQGRgG7Ds7Y/2fvO8AlK6qtV5/ON6cZwgwMOecwZAyIokiQpxjArAQVUX/fU4yoTxF8KvIUfQqCgDmAPkBQ0KeIEVFU0jAzDGHizfd2jv+3dlWdU326+3bfMAE45/tm7r3d55yq2pVXrb02vR64ju2KxURrbahbeeWpIAdqfav05nUXc39vxrSandtoff5r17vu4XWdBnA7JffucZd5+jCcK0cZMvx4TYvvRZDBYoKadTJfY9htXPvRm4Fr2BFqE4+PYzqfRdEJWZFLtUxKA5BND1Tywx99dHalnt3dNSCbf8HKai1qJtuQaLJ5Swgb9PJvBJSPbUjozGQOUKvAOO+Y7NkNVL1Vaa5UQlVhsqWmUpqWLCRCAdns/BnNGduzlr8zSAN97pNRDbI5QIqnNQA+fsONWEnBdSeMgVQKHz73dUF0xesk6AAAIABJREFU0dm1l23n7m0NbWnDMo02S2081tYtzyaQzSyOZDD0RQDb1qp9W7F7W41kM940X5DtzWSyiSYbI91RjoJgj4pCaWYdAmzZfF4YBVysyNczlIlthYxqmRc2jch8Eo5wrvFANvUOP6AnywSZb6bTaaH9d3d2SJrRSgWxYhkYG8PV7/t/uP/2W3HBWa/AjrGYgGyRqoo0yk2HH2QzC4faRYhKu333UlVg/1ztP4TyFjl6cWWx65SArLKLAc3CIcebZ0Weod6wrUA284QSs1UnjSaf5sTWsGb87+e7i6Eqik5E3EbXdXbji3f9Gl0vPgW7vvSlGIsnkYky0mjt4d5zAWQz46E9Fn7vO9/FunXr4GgiFKMofuVrXxWwiOLiLuCJsDDH9jtg/5oKJZONm+iL36Pc+Uy02jvvvFOE1H97z/8J+EEGDhlyRxx+qIBJLshWUeyw/Q/YV9zYPnjJhyVNgg5023v3xe/CxcKAs0C2KnDOOa+RDepf7rvf1UZixgiyffWrXxWWU816soEmGwXICSoQHPOPO6PDI+JmyfTp4soNvmhsnWU0tjwQ7F///CdOO/1MibZJu5mx3IBsZLIdf9yJAgrQNZQBAMJRR9wGCbKZAAh0z2VUVv59xJFHaTtX8IlLL8UNN94oDDLagSATtbLICHzTm9/a1mg82/mu0RqD5YnHo3jve96DR1esAIFU5od2+fZNN0idun1XM1LXrH5cwItmIFu1XBHGE6NJkokUj2uwpdmAXKmKa+jpZ7xcwJnDDztSQDYCMYlEQhhUdDNet2ETrrjiCvzbK1+JFY8+KvfzYGTZsmUuyKbKWMU7LrwQq9eswh0/95h0a596WjQLX/va1wojrR2QTTEAyzj44INx5PLluPbaaxto+DSuLrp50h34J7f8FDvttNRi/Klx/ZGHHxZ7E4BiW+js6tHzVkXqg32IbtVOOKqi+n732wLycs9EthT7p5ogqhLM423nvVWYeqw/9gP2SwLTb36LchH/y5//KEDWZy+7Qn7aABnTOuXFLxFGGUFLcXH21dd9f/6LtHeyH6l9Zj9v2haZma9+1dnibnz0sce4+WPAiHPfcI6AnPvss5/0h0998lLccsstArJRm+7LX7kKLzuVwJQ/+qEjbpWnnXYq9tt3X7EJxzGCbAT9yBYlKDw+Nqk02b59kzAeOYO1AtkINn7okg+IjpsBIxsBbI36Ti6bFhCVAB1B4PGRUZAhy+uHP/kxDj3siBn78dTkuHxPcK8dUK+tQeE5cNO2zGSzmWtkEIcqjJVp3D4riCGERX29EiG0KxEXwI1rWq6BxNOhUhXAzUQ4riUf+aPGq/Xq/K9tH2STdY5bUG98MMy2KsE0iofJ2jKMUsjBVD6DTWOjGJ1Ko0hGciQE7hxk7WkFWPDWzHrfYDG+52/bmd8QenzjsJTLncx5Wm0PvKEwxiYn0N/TK6empoE1OqWv8gScLh0sbBWiWcCIZLKAl4jZmqLvKBFA8zJ1Yql5cuEQytUqcpmMMNK4weFlTK4W+vYQrdwiqnrTlc5mZdKOav9eBj6YjsWwKZ7Ep268CavpNqADH1zyutcEINvmbmHB+8UCCw3GLNT76gZ4s+ryL5Znu9rX9d4snzWn89Yfc0xmG25lW05gc2saYT4g26mHHow3H6ZBNorEcoyulJVLF0d+fRrPsb1QKKKXLjCO0j8z81GzkylSzTkxj5LJ1teHWCSsFrtSLfVIksfAUh1gOpMSVgeFrJmvJMG/dAZrf3k3bv7qV7Fx1WPYobMTp554ApKlEuJcUFUUm03mLT2Z23NqLTNlrgso/yZFlcVjAXmtwX+qaBYtZuHhghq0p+iu8lJur37mmsvw0CeTLqPNzNChiix+CuGInDByscN7BDytVBUIyRSqCsjjUqgq87eONIUI0tEwxhJJ/GEyhav/9je89orLMdzdJ+CbAe/MoVxDNHALdoQtwWRrVhy7z6WmJ4WZ8uEPfVRc5UxbaDb+GiZbOpMTsKpZ/AjTNt7/7+8TJtR9f/0r7rrrLncFdt7b3i6Mml/9+i5Zd9HdjaDDb377OwxJdFJzVfCVL39ZgJ3zzj8fH/wggQLvYuADBlx48KFHavJuMyZV264IaLjj9ktUdFHfPPXRj3xImFq/vedeASuOPPwILWR/pgbkPPdM6r+decZpArIx6qCZp/nc/vvtI2DaHXfeKf3gm9dcJyAILwrsM+ru/gcdKG50X/zSlXjta84W5h8ZK3S5ZD7/+6qrBBi47777MDi0WMBFCqGTlXPyi09x05O6chvSTMcGrRt23TjsHkQoUIcgG+1D9xoB2W68SfJlM5qYyhOPrxHw4sqrvqTcChusYcgsYrRKavZ9wFef9Tmt4Aff/z6u+uKV4oa8+557C8hWqZYESNlt2S7iRrj/gQfj4vcq92Ret9zyE2FGPfXkk20x2fgM6/PQgw+R/vDDHykm2z2/9ZhszZiBBJd/8pMfSTt8wfN11Mi66vDmc9r6uGOPFqbgf33uC+pAqEX1ycGP5m0R3I5EVOAK9g22C2q3EdT+wx/+IGDap//zk3jV2Wfj0YdXCHPwPz/zaQEQzTh/2qkvF5D81tt+Jj//7axXCfj2m3t+K/3RvapliSZ74w3flp9vfLPRJqs9tGBgAQajEBbnOed4mn36sJNlJoOWYB0ZpaeeptluqCgmG/vMHXdg7733FQDx3HNeK1pne++xJ373h9/jD7//k7iI+jXA+V6mRyCWQH9HMi4gG+1B0M+4gPNdBGHpYktdPw9kO1KAuUYXA3ScePwJcv8Pfvg9JOmuWieEXv+kGTs5/9PVlNGKd9x+B3FfJbDMfhNLxFt0ytr2EgBtrccwGWvMbRa7iS6DRR6YArj70ZV4YMNGZCMh5HhwWo3UHTy2l9Ls7rIBNsVKo+ZaBZFyBT2JhGitDfb0IOFEJIABWWviNioAGy8N8ui1lhuVUwrdwnWRay7fPX4mWct3zK64c757IaKX2nOZeZ8JkmA03RS7DaBD5vDUFDZOTGCqWEDJ6Laxachy3+f56IqRNjhNnnOpGz8YGssVuLx1mWTSDMhY08JxDMnMkw+yB4ja8hJWmvYpDVXpGuL9bZLhNoOIP91F+U/cWNjA9HMNWT3VkPjgUtA0nc2jt1uBbDM1PYJzJUtjh9GYOLnEnYiUg5Eq0okY1oYcXPqtG/G4REoKYzBwF13gphS8biYLLBQoJmOxJWA930l7c4NsXBzJxr0BI81zFfcoSQHI9szsR7MF2W5buRKMLkpNtpcddCDefORyDJXKiJWK6tSPbpfUU9PzEOcoMpwJsrmHLyElKqumpXr5ALOkIYgzOTEtzJlohIwtixbtQxf8am25Qg6VUhm9HUlhsHWUy8D6dfjWv/87nLFxlLNZPPT3v+NVp5+BJf19SJSLLptNQCQfyGZrxqmanh3I5tlZHWaJNr07HtgLhtrdXk30T4KWZCJxu0cQ0mhD6YWfkYUw+TP6Vbad6/OtuOosH9loaSeEa3/wA0Q7unH44Ydj76VLkKDwb7kki1IyApVLsBIIJrNOLa4ZnEGx2dZ2duHTd/8Ku/7bWRg64XniRsp3U5tN7p0fHrEgHW1rgmx2AdKpKQEVLvnQRyTwge1yyftqXDBDIRiQ7W1vP1/Wac1ANpNGX3+PRHp0mWy6v91/319FN2nZLjvJOm/FihVqg37uG5TmWQh49OFH8KUrvyCC6EcdfbSAerGYBQBoJhvBjYcferTWPU27GXuMGgWyLdlhqbhw2Uwbbv5f9tKXCKjCco2MjGD5EYbJdkYNK5bl+ucD/xCmFBkuNsjGw+F999lLBNcJKjJK4w7b7SjaWrzoisjNERlzbK8s78YN6/A///M/4gZK7w32j1tuvhnve9/7xG3vyOVHY+PGjeK2yfUpNezITBJ9yVAI2XRGZFkGhgbFNXW2V8P1tN6sms3dey6+GCsee6yWydYCZCOTjQykRhfBh7e86c2453e/EdCQ7n1sg/blrXuqePdFFyESUgy6PfbaRzTtlh91BI455hgsW7oTjj7uWFz22St8SVUE3Pz9vffWgmzVsmjp+d1F3YdlMKrWgmw7LdVjTGMsjCDpWWedKXpjb33z2ySgx3Y7bO9bu9SCJm98w7lYuXKlRJndbvvt2wLZpD+66zj1vre/7W1CUKAbtbHZJy/9hLhts/2c9/YLRPON4BnbjOnTd/78DnEf3WffvUTj7Mknnhaw7kUvPtk1BUFvgtgE7l720pcLOOZJAdburkqFoozXe+21l6QbCnvfmzGE0Xiv+OzlEj12/wMJKKt5zA+y8VO64bK/jg2P4KxXvRJXXP5fus/6wKcqZFxYtN1i0QycnBgTkI3tQRh5TS/DZGsOsvHRG67/loCLu+2+i/Trk170IkSj8ZbBc/zrdtqbAB/H2EsuuaTOldafzU9+4uOikXrF5z5f1y/mu3af7RjxTLp/WwXZDBvNMPO5nhno6sKSxYsEZOO6lYeJ5j7jhcf1V8Mx2h9UqhnQ1iLAwEK5fy5UG1kIkK1RXrzDarMGZORRxVqjKykDaI1nMnh6eBQTDFrmard5gRVk3bglQTalyWZzw1wcjMtf5MsVpck22K9OoCVqhrlfud2oCvZojcoVJSTgXDxOTbaEXsTV3uc3ollo54tFTKVSGOwfkA2RLVRd+4xZmOtlRIjuomM17qI0fMpxxF30o9+6AavYe30gG9U6uCyiRLb/hMN0jPrN/3ODobJQnS54T2CBwALPPgtU6TcllzqR98ZJRv2RwVZGVWrIpELAUwCu/b/f4PZVqwRkoybbyfvugzceeTR6s2kk9SIlxNMd2UmoiEOcEyldwA1wZzKpgBn7AMaaNG1HUsPEmppMSZRBRqqmjpkBnfgOv6umepUqSalURqhcRkckgs5iCf3ZLP74ve9hxe23o6dYkjysXbsW6VwOZ591JjrLRYkgFaNdCBRuZiTIlIMRRBu6wIjEA5li3hwpGheOCgihFihiaFOLCoQk4MbzPy3K67rnWjiemhtNm1a/CEgWcURD7Ud33Y0VTz+NREcX+mJRnHzccdh5aBDxagXxcgVOpejWgxsNiodmjoNsOIpNHUn8bP1a3DU2jpd88CMY7uhCJhKVhZSkNQPI5teM21w9b0uDbAQCyFjxLtXaqRVEpss73vlOd1Mq7cE6kGFURMXiAE44/njRgOIGuN2Lbl9c01FnzLsc3HzzzRIkgO2Bemt07WLadBdjMAO6S1Jknyw3AmBGCF1ana6oz11xhYADJsjCTHniO6njxJ9uA6wqIf7H16wREIwRHwmyHXnEEbIhpl6W/3CK7omf/s/L8K0blbuouaipRR03iUb4+tfX9Cu+g58RYKK73EzXo48+Kq5t73//+wUQ4kWmDstJdhvr0mgVKsDckciPl19xRR1Y0+y8vR2cWcDOalW0xghEMloi0yLY9a3rrsdXvvKVug0g2T8EI5pqsumC01ZkopERx8NxuvsSaKN7LcEfgiZsCwQali9fjssv+6yAKHvssYfS/Tr9NPzlL38REIiffeayy1XfdhksFXzm05/Gvb/7g9KSM/pgLsi2Rgc+qNUeM3Y1mnn33Ps7pcmmr2aHnmRKsdwEjJhv5mnvvfcWd1XWoz3GCqvr0RXCwCL7keWirhs1EXmgw+/5Oe1ywvNOrGsq9qabfYUg0Nve8lbRoCMQe89vfoNrrrlGbDo5PS315NdW5Et5D23JZwj8nHnmmZIWXT6/973vibYe+wPbIP8ZbyPV/2pbEPNEbcTLPv0ZAbnOOOMMsRufYX8iUEc9N7L3brzpJgGbzUWbUa+QTDTa7PHHH8dln/mMMF/ZX8kAJUuPbZzP77b77l40Vp91GGiCtvzMZ1UU1Lq5zYDvoQqe97wTcPTRx6p+49OAtF/L8es/P/UJ0UijOy7dg5ftvKvUW6P6kWcpL1StCmuNGow3//QWGUs49tCmrS66znP/zP4eXO1bYGuBbI32+YrNHRIMw0iGMHBBTzyGXbfbHr2JhKyTVBRRpbcmh7+uN0P75Q7unJ0FXIYbQTZhtXmupKPpFNZs2IBMqShrSgmcxfu4vtXzSLN1Yl078IFysyGDhCaLZLJ5c7rNG7MDHyyiJhtd+Jto4fgXAQTMxienJMpnMp5oEB3J6OD4NVYcWUROTlOTrV/EAW2xZH/hvPyqDd6IBtlM4AOCbGnHwRPUZGsQ+GB5bzcIsjEWaQCyza6BB3cHFggs8Fy3gBJeN1HyZgLZ0iHIYcc3f/NbGCabBD44+FC86fBD1ThsTgIt9ylKD3AuoqYRQTZxFxVXQ1kFK4DPp9mpvjEcjipGR8ZBNk40LIpvCAuUpJnVVhWqSdubzRg5zqlUMUQmW64APPoorvn392MwlRb3UJkjAdz/0MM49NBDsHy/vZGga2Q5r1wFthDIRr03tXFUzFEphd4/icsmwpLPcpinfSHkKyFM5XJI5wso6MiLfCYconCvg56OJLoTccShXCHoAivswkpVMdqNu4O2lVNVMhOcj3PhELKxOP6x5kn83/1/w1777I2xdesx/NSTWH7IITjm4IMQJxBZ9twtPKadI+6mxbCD0XgSK5NxfPTmW3DmZVcgveNSTEejAuIJcCvla8xzf7aAbP7Tb27alMaXuWxIud4B2t5CqyigKhoeQTZqIBEMaPeixi433H6QzX7eADrclDNyIoEqAk3cWBN4cV2T9UM2yEZNNorwt7oITslGl+6i+rr9ttskKig32kyLlzDZjjyy4etsUFfcRY8/3u03BmQjcEhAzV8+fkaGNgGcmS7agoAJNcIIREmftN2fymUwKiw/I/DIjb97+cTm5wqy8d2XXXaZABzUlSLIwXzzcwl88JWrfQHJakvUCmQzd29Yt15AMIIwbJ8Eq+gWSpCNF0FJgp/HH3ucaKwZkO20M5QrKt1tCfoakI2fEZBktFfme8cdluLHP/6xxRwygQ88kM3khZphZFqxrRFUJND1twf+LqBIM4anedaAb7QXwSICgASL6MnDv+32K++qVAVEIQuLAUHI5CSoZt9Hm9/ys582bSqmTZBReRN1o1eulDqhnXbbZRec+PznC6tuxx13bKiRZtqVPwGCYdSXI4hEfUIGgmin/LznJz/6sYDBLI99EfDju9jXVNCDepCN7qJ8lqDW4MAAPvzhD8u4Qw1EslVpJ86rZKTvvGxXcU8lOG9fBNnEXfSKy4Upy8sG2v5+/9+EQVoqF4Thd8EFF+A/PvCBpvOBsXE+lxFGLdviI488gifWPCVuua8795zG9VOpCrOUbEAe0r39/PNEi1AiwLZxEVxje+B4FVztW2BbAtm4euKhLtlpXAfx3y7bb4cd+3oRq1YR1bIlRm+NzH8TuKv9Egd3zscCat2uDoy53q0QVCNDHFU8PTyMdeNj4kJKsE0ilmrN5VmBbBbdf1Yg25QG2RoVkAtmhhAfm5jAokFGF6Vey8zuLcJqE3abg8mJKcQTHshmFjYzGZNp0i1omoEPBvtdBlzTEzsdlVQmGoTklIILRzMI0qDTLUA2LgN4JtEkmPp86j54NrBAYIHAAs9aC9Qfeqiicp6oYbIhhBSAdTx5J8j22Eqko2SylfDygw/Gmw8/VAIfEHxRmmbqUi6ICkjJ5HKyYRLpAtExotCFT8i0xtJKeJ8anyMjoyLkLppswjDjiZGKzyn51QXh/TYuxs1ApFTEYurbjE/it5/7L2z4/b3oyxcl7wS3eEK2IZvBIysfw7mvfiX6E3FxG6VLJNMxUF87899cGkpDNwSz4KD8guOg4ISRqlSxfmoaw/kcRoslDC5bhiXLdsHQ9jsg0ZGUjfD01ARGN2zA2lWrkB4extLODiyKJbCoswNJKL08cYkQQ5VFC1VtfjxgrxSKIBMJYyRXwDU/+D4OO/IIJKohFDJZPLJiBfbbY3e84KjlivGnATzFmlNSFZQRJtNuIh7H+o5OXPW7e9H5klOw40knYzweRy4albDtpl00stmzBWQzZTN1TF009gH/1ay89ueMfNjd3S2PMjopgwKcfuYZbTc5ggBkf1FoXfqmBRg1boO1r57pnlt+crMwXhhV0B/N0J/BSy+9VFzmLr74Ypc9WyoWJTCBrVdFUJA6WwzMwLLaF+3CqIWXf+4KYXjtt99+7tc85KVLGBlKz3ve82o29wTXqCXGstAVtFW5CdjVaGPNYO1W72q7oqwb+U4ycKgpRVCDEVKVZhyE0cbPyaDyX9T1IjD4lre8pc525l6jkzXbfPE5giJkGJLdxusLn/+cMLbOff0b3dfRvfYTl35MwLFXv+Z1tUBFtSyMq3XrN9bln8+xTByXWGZqyp144sxMsmZlaNXGDShnniegQtux7bGcZHAy4A5ZpO1ebH88TFIB40hF9nY/jdpIqzzOtZ6YX85/BKtZLs6f/NdM+oNReBnJk/2T49TDDz+M17zmNaK1Z49jLN/f/no/qIm4cvUq0fSj67R9ZVJpYbW+8c1vEtabAS1N2mMjoxKIhbYh8M/+yrw1upr1K/ncOsxr+HClCgZ0oEs9NQpba7A1ruVW9dZu23iu3LelQLZW6wSuFblCNOBadziMPXfaCb2xOKJySFh1g3CxbthT2wHY7PXtc6VON1c5OSbwnFh+ykEvLzLadDTSsIMNU5NYvW4DcmHIIW7Z4UGtF5jL0xbWNdNEP0Mx0moDp7UqV2hmkI0uOhUB2RZLdNHNB7LZJ4v5YgGp6XTbIBsLaTZGo2PqdDYeiylU04HLZPuoj8nGwAdH93QjANlaNZPg+8ACgQUCC9RboBXIZgRHK9UQyGSbLcgmY7sG2rhhZXTR/t5eT0LADcbjBQJQsp/GDdJBuVrByNg4Bvp6hclmThypR+at/j2NB/UZtzcVZFNp0YnrcyLI//0BfO8jH8WidAadpQKimj1HACsbieCRJ9agoyuJU08+CZ0Ej8rKHZLztQ0iLXQ74gLedgEywSIIxRQiEUyVK1gzMYENmQwOOv4EHPy8ExFauhPQ2aXc7cjuc10Ly6Sd0E8WmJpCesVK/OHnt2N41Wrs1NuDnXq7hamnTnBNgAfF2BMWExc2ThgFJyrRQL/+7e9g1913w2CyQ+yQLZaEVXPs8sNxyD77IFYqyLsEWJXI39R4Ve6sqXAEw8kkfvbk0/htNYznv/vdGEkkMR0LoxyaWei41eJ5oepgS7iLzgS+uN9p9ykjYC/9RkSXzaLRV+I6rbOFsojVpSwQruXbmR+fcLwBMPwuerLONWxN/WL/IWxLwMqyl/0+k89GaRubNru/ketdIxfuVrZomfdWL7C+94NAzR71gxizSKLm1mZ2a/2+WvkV1wZGjsATEdPtWnZVMzKX7DQXonzNgBLz+Vzqeia7zLUdzPU5f17aeU8jMKR1XZtJXc0X/v5kg1/2gVdNHVrj14wgms8dti5vrcZB87150McwbauswU2ztsC2ALIpbwnFXONhYG8ijr2WLkFnOIy4nO8ysEFt0QiwtdNvApBt1k2i4QMeM9dYVM0jPPzmRaCNv3ONPprL4NGnnkQ2FAIPgrnGpOtojbNJS6222cuENQXZTNtRINskFg8MNATZXCaAZripDRGLV8tkM5oufv2bGkFmrenCU5zpVJsgmza9yYcHskXVgj9EkC2sNNmuvwErNZ1wKJuFiS66KGCyLUyLD94SWCCwwHPSAmZhYeYNRlCTyU5bw4Bs1GSju+itjz2GbDQugQ9OO/QQL7pouSSLGlLuzdUMZGulR2ROtMhXGx4dc0E2canUTDaVhqfFaYOGnJsKqRSS+TwSmRx++qn/ROlf/0R/Lo9EmQusiswxpKFTrD9dreC+hx7EC096PvZZuhTRYhHU7hA3yzoGuD866PyajbtQqCo6PAMEZBwHq6em8fj0NI464xXY9yUvBnq6gFgciMQARuXiYoRupmYTK363ZWUS6uIV80AmC2zYiLu/cxNG/vEA9h4cwvZJ1l1JyhYW3VTF2COTnYuXQiiMbDiMn/zq18Lo2H3RInG34Ani+PQUHl21Eue8+mwMJhj8oijRR2vYhHCQiUQwlojjL9kcvvjXv+OcK/4LGzo6dZTRiCyQ/K6x87Pi7J/eEiDbbHPVziJ/tu/clu/fHOWdaeNOWywUoMZ3bY78N6qvzZXO5nrv1mpz/vLMtnzzAn1mWWg7rdnmczZJtXr3bN2ZW72vVb+YK5g737qdjc2Ce+dugS0FsjXLoQHYwuWyrOGG4gnss/NO4vFGBr7SX/NFCp17cYMn52kBCeAlsidKG5oAqGBN/JxQqUS8D2GikMdDa54QoK3sRFEKUZeYibeI7DqP/G0+kK0aVoEPtLvolgDZuNEYGx1HR3cXktEAZJtHuwgeDSwQWCCwQNsWaAayGQjLD7LZ0UVtkM3vLkq2At9N10A/k81EvZwpk1qlDMOjo+JiFtei+R7I5mNQWPqkZGoVJ6bQnc9j4o9/xs1XfhHbp7PoLhYQKVUQ1qgQNSB4UsZQ8k9PTuLJtU/jnLP/Dd10h61ot1EB9uycLjzIpvQoIsg7IUwihIeHRxDbeWeccv75wJKlQFc3EA0D4bAbCEGo78JiMwp3ymICcsopPlHEEkAXxalplB95EN+/8kvYKRrDLn09SFRL2uVTR8wLqWhPPCnMRcK496EHsfKx1Th452WIVJQ7KN1XH3pyDQYG+vCy449FvFxWgRD0olUAw6qDXCSCiXgUTySTeO+PbsYbv/gljAwNYTKWlOAHTMdcm1n6rmkT2xIg23w3pM02rO2817XvLFxDZ3qvO07M8L7Z5MuumIXYQLdKu52ytT1o6htbpTnb9831/i2Zj9mAQwtRr/52wr/9DMnZMNGagTzzseF8nm1Vvrm2iUbPNcqnHISJYI+WDdC/tzoIm22+FspGs013rvcvdNudaz6eac9tTZBNRYXXLqLVEvpiMey/8y6p/Bk1AAAgAElEQVToELkM79DUEIQazZHPNHs/0/NrgqOJBwsPtqm4rAcfs54U2ZRwCGO5LB5+ci1yoD6x0nCbSXrEts1cPCRCqTyji9I9o15rjV+07S6qF+kmlCyLaYNs9e4yjWl3Ep1sNu6iZqGi/WtnAtk+cv0NoGQwjWqYbMZdlNFFKYndksbZgL6+kA3Un37L/Cxk4g3Kv6XTn29xnun229r539r239rlf6anv6Xz7y6s9abZXhwZ4IMjfTOQTQIfHHKwy2SLU8eGgAujWFNjwY2O6CCbzyFXKKCvpwecrmSR4w+B7jZgNb+IyGk1hOHR8VqQTbQzZOaT+4RebrHbyLoiuwoTE4iMj+MHl3wI0afXojefR7JYQkTYWyoxiWjkhJAPU/Q/ggfXrETfQD9OeeELEac7ZFkxvkS5rNmR/xw7ngtaCKOOi4gIRisVPLBxGIe8/DTsfeYrgN4egELNdAtlZANxedHusb7osAKs0aZ2ZEp+RjMVC0AuB2zcgNu+cCWcTRuw71A/ukslRMv6ZFeeJZON9ghj9dgobv/5nTj6gEMESAtXKgKyjZSKeOChf+G8c1+LHrpf0EZMwwpVzwAKqVgM6zu68ZFbb8UL3vv/UN57b4wnOiT6KN9Ts5Caow3n89iWANnmkz//5ns2QEK76c5n4zuXZ22gzuSxWbkagXpbolztpjHTfXOxTTvp1gBc+oGFAkM2V54blWsuabXzTDv3tGPnLX3PXPJtwMJG/aghmNaGC3irfCwkQOmfTlu149nevznrsJWdNmfa2/q7txbIZgA2E0WUaoIH7bE7OkMOYtp7QdZy+vDXb8dmn/vvM+sWP1C3rdfLtpo/4x5qDmoFdPONVRIQgYHKwmGsn0rjsQ3rUNCaygpo8/YDzZltc3AX3ZIgW20F1WfWuPfMFmQzz9FI1N6hJhuji6oNEAMfhPE0gEYg21E9KrooATb1xMyXcoPihikIk9DKVsH3gQUCCzxHLaD1uVh6nm8zQig12eguet1v78GtK1aJZlcjkI2nhca9Uk7IdfRSgmyUEmCUr/mAbHyfigBlJlUPrOEn4gpQARKlAjA6ikd+9r+4/6abMJTNo7NcViw2zbpStatEVouM3BmJYrJSwv0PPoiTXvQC7L1kB8QqZdEvc90LFhpo0xpmOepOlMr4+4ZNeMnbz0f/8ccBfX1AIq7cQrkwRFk3yFomnRsd1ohBa7CLACX13pQwntZryxJo24S7vvJlFFatwAGLFqGrVEGsUpJ6U4w6R1xopxwH11x3A4484EB0OxGxAxc607EY/vnowzj+yMOx77KdkSypgBc2aFpwIkhHw9iU7MRnbvs5djntdOz04lOwsaMTqWhc3q80N2qDVWzJHrclQbb5sCIWakM31433bOuk3fw227DPNj0Zp5qw69rNS7tpLvT75pOu7R7f7ns2133zAUTnm6dWddLq+3bTX6j32OnN552m/5h3LIR2Xbu28N83l3LYUyn3ZibMULM8bEsg21zt9Fx4bmuCbAZgI8P+wN12RV8siniJh4hVOJUyGBG7HfLJTIBbALItbCuuOmEVaMbI1OgK8suRUcqEUUd5APz4xk14emJMvFDkwFaIWq1AtFbf15crlCoU1FbDUOv0PeKxAaBUqWJ0fFwCH/Cit419+mEakn/wIpNtfGoSyXgMiVjcZSbwWe2EUpebViBbo+hsXrqOnNBTe4cRtOLRiBy+E3gjyMbNnQl8QNRzMJfFh1+rAh8MAUjo6KIVRhOx3FCo+yLltmjQ/NvQov3fz/dvo2Vk0643Z3qtyufPz3zLZ573l8/Yt933N3t+y9tPNWMDuc43/fk+3679Zmvvdu+fb/7n+3y75d/a7cdLf2u3n9r027Vfs/Ygc4lmbAkJTeMzJEOlQpDDDmqy3fbYamRjUdFkI5PtLYcdLtFFyR7zg2xqAxxCrpB3QTaJENrGPG2ORDgvKHdR9lTvWf9CSAUqYB6AWKEArF6Nb33gP9A3Moq+fEHCtbtRQ/XkYyKSFiWSZwj5SBRPTk7gibVPS7TR7khYNNz4HBl6spnQDD1H0/38WqWmaP5FQt3GRHRHHVkkTIUi+OvGTTjm1a/Gji85Beghgy0CRBjYQD1JO7bFZvLvvo0ANI96i3QfzQkAeftnL0NseBP26+5GF7VK+E/APAcE/VLRKL7/k5sx2NuHHfr6kShVhF2YicSw8sk12GXpDjjm0IPRWVTaJwYEZDJkw2ViMYwmkrjyp7ehuvfeOOINb0R6u+0xnOhEKhZFQYdk99tlLrT+NppTkzWLiijGZRrT7SoWsSwWwxlHHyVri6SeH9yFeRtskLnkJXgmsEBggcACgQUCCzzTLbClQLaaZQ5dQRGSwz4y65ctHsQuAwPCYON6UAU5UGtH//Jogc9Nn+nVt83k3wUzUdF4kJIZ4Xo574TxwOrVmCgVRd6k6Cg2m12Xnpby3DXbBGSzF/h24+Hv+XIFE4wuOjTkRklrZEHznABwDpkLjriLdiTiEooaRIB141QaMPXNUg7L6fJSaD+6qJuuBsbIZGsEsjHwwccY+CAUEiRzKJvDJee+Dod3dkh00Zhms8kG0XKb9OOWwd+q9v2KQrP9238SsKWfn216wf2q3p8t7X++7W++7WFrpz/f/M/medNmUgDWArj+nt/h9hUrJSJnXINsbz38CGEU0120GchGJlu+WBR30fZBNkIfKvBBI5BNAU/KNZXRLdnCORfESmVgOo37v/ENPHLrrRjKZQUIkqAMAsQ5Mh96WmAKPFIMrjDS0QgeWrUKA4N9eMkLnicgG91G6WbKuW8hQDazIGCQg1w4jAdHx9F7+OE48m3n4eZbb8NfHnlYucvaaCRdYukuykieEoVVlaG2LOpv1rHMh5ZrRMipip323m0PvOUNrwfWPo1vX/JB7BuNYVlXByLFgmbs0XXVQToSxS/v/T2mJqax65IlSJSK4pZLgHX1U09h0VA/Xnj0Uego0q3WY7IJluc4ArKNx+L48o9vQXTPvRHZc0/s9fLTsaG3F2PxuOi2MZ0AZNtm1rVBRgILBBYILBBYILDAnC2wJUE2rv/CZOsTZBOZkBL6YzEcuMvOSFZKblAmWffpEgUg25yrdos+aDMGze/0fhCcyQljrJTHv1Y9gUIkghyPScNKosYcRC8IyDZVVEw2c9nMMC6+8+WygGzbDSomm0N5SwkNry5hpdn+yY4SqiZxz4BsiURCQDb7qmuslsB1Pp/HdDqDoYF+rWFTy1qwmXAKmPNgn5ExzWSLxGRzoaKLOhJd9GPfuh6PVR0Uww768zn8+znn4pBkQk6b6SrayAF09uTALdqGgsQCCwQWCCywxS1gn+Yx8ZkWH+bggiDbegA33XsvfvHoKtEwS1aKOPXgg/DWww4XkK2eyaa1w0JANpttALI1HqEN65mMKgOy9ff3IUaAKWSFWddRMQ2DjXeLa2e+Ajz5JK6/6CIMTk+hmxFFiQGRVE5X0YpihBmQjW4qTIdzTpFBEKJRpCpl/OXBf+Hkk14g0UZj5QIiFQJtFlo9j5pT0bOVDtzabB4rcnm8+gtfALZbjIsvejfuuPtXLshma38wj8Y+/En2Ik9wbTCumVYI+Vq037FHHoWbbviWijz68MP4wcc+jqN3WorOqgr0wIunhQTZ/vrwI3jokcewzx57IlEsid3SYQePP/U0Fg/24aRjjkZHoaDcTa3VCMGzVMTBVCyBz99wE5YdeTSyXd1IHHAAek88UdxGp2JRKf+zOfDBPJpI8GhggcACgQUCCwQWeEZZYEuBbLJ2lSBPXBMxsEFFgjkduNPOGEjERerDPVi1LChR1EVaZO4Mp2dUhWyjmW3ptkv3z2qtHAzXilzHCpstHMKq9Rvw9NQ0CqEwSmGzpq+t13pQVaVMn41WV2jSB7J5DyjqXK5UErBs0eCQAGxyiV9yrbMO3VCUoLJhu4QEnIvHY+gkk01ciNTiu5HvvYhcy/sdEbdOpzPCPKBOs3muUWG8xTW3R8CYgGw9iEeiLsg27TjiLvqR67+F1QhJ1DMu6t/1mtdin44E+nxBD+x0/MZtZdDg+8ACgQUCCzzXLNDqhI/jaIbjM4Af/+GPuGfFSpRDISSLBZx5+CF40yGHuu6i1L4wTDWCZDJn8LAkm0WxWNSabEq3rZXrI6UBytUqRoXJ1otYRMFh6qXeREpXABG0rVYQpzvkxBTuY6Ccn/0MA/ksOks85Sy5ETAlOql7wOMFNGA+ycAqOiFh6km00fVr8aazX4WOcAjxsgKhFkLwlmVjWtORCP66bhNOf+97ET7yCKC7B+88/3z84u67BGTjNXN6KvS5zN0+LQvTjmV+rlRQDamjqGOPXo6bbvw2UC4B4+O47ytXI/PQv7BnbzcYIZZgmYBsYQePbdiEO373R+x/wIGIlAmyhcU+q1atwkG774qj9t0L3cWiuGjYF91Np+MxPJHP42u33Iq9jjkO6WgUIx0d2P5FJyO8x+6YjMXFznZdbMm+Z9YHgbvolrR6kFZggcACgQUCCzxbLbClQbZquYpYFYhWCti+swv7LlkiUc8JsJmgVcbWkrcAZNsmmp7/sL8uUw1ANnOPRBt1HKQqFfxt5Wpk6eUYCQsxS+hktkarfsjb58wCZNuQSjWF4rj05gYlnU6jt7vH9URuiN1aR8lmoZ7KpBGLxRCP0gHHsOAMQNcYAebGq1QqIZctoLunU9xqWmHFor2mDTI9nUI8mUAsEpWNmTDZojE8GQrhEzfchFVVIBOLIFwuSydKFouISVje1ojkNtGqgkwEFggsEFjgGWQBIyEgemVOBJlwGMVoFKFSBT2lAk475EA3uigBKGpz2SCbOYBRIFsJPT3dMie0E6lT5gANspHJFuWpjWhncRJVB0N8D904qSfGRVUklwVWrsI173s/tuPcl6cro/penpWTz1omm60BxvlPhQuPIBUN45+PPYqdlizBC447RkBFYcrJpFXWB1Msr5q0zTTq1xSr0xirKm2JfMTB45k81nV14cyPfwJYNAgkknjvxRfj17/+NcoMdEBXWH970ZFUyQ4sl8sI6fKEwmGRd/AfhNFN1P7siMOX49prv6FO1DJpYM0T+Ob734fjly5FnwRAYLTTkAS32JAv4uqf3IL9jzsexUpI3s/1xJ9/fTdOX34E9l80gL5iQUA2o9nK1UImEsZIMolfPbYafxodxaGnnopsNI6xcATrnDB2Pmo5MnQZZdRUy3byu29RtLm6SwCyLYxlt1R9LUxug7cEFggssDkt0Go8aPX95sxb8O7Nb4EtCrJRGoNrwEoFHZWSBDsYjETlQJAAm+0maq8tNr8VghRmYwHjocFnZgos4bmNkuGm2WybRvD0+Lh41/Dg2hw6m/X4fMab0NrJybZAtp6ublR16FqjJ2MMoNxHPShMxLOdEDKZjIBsEUedfitXUwWyySangXI1QTaemKezeXR3UstNHFRmvIzDEPMxnU6js7NToszYINtwMoFP3/BtrKarSiQqLjLkvsVEBsaLZufXqDH5VJ8rYeNGWjb2560aRqvnn8nftyp7K/vN9/lW738ufN/Khs/k9tWq/lqVvdXz8/1+a6c/3/w3er5VmdT3htlV675JsIwMZbKXOLaraJCKvh2vVNFZyOH0gw/GG49QgQ/UySEPPYxLZ1jGW76VgFCxXBYmm5kXZgLazHPlagVjY+Po7+9HJKyD2OiZ1vQFstuoCSZsqukp/OXLV+OxX94lEUV5EONJCej5SGuy8URTuZoqK8icw/kvFEaOAv+xKMZLJTzw4L/wqleciZ16uuRwh4CdCh5R7+5qLxb8tnddOquK7p4NO7h/0zCe/66L0H30sUBnhwp0oC+Zs3ysc/lKv+gd77wAd9xxh+v28PwXvhDXXHNNfZW7UZfEv8JjAfJwikEQxidw11VXwVm9Erv2dou+STkcFqBsIh7HZTd9H+d95COIDg4hxEhOUyl86WMfwXteeSaWOiH05nNIlLioVYZkW2EE0uGOTnz5F3dhl5e9FLsddwLS4YgAd+l4UsDabDgqmmyBu2h7vXRbvWs+i9httUxBvgILBBaYmwVajQetvp9bqsFT24oFtjTIZrTYtu9IYv+dliBWUrIhIg3SQA5lW7FTkA9lAT+o1k70ViUnpuTDJstV/H3VY8g5SuNX1XrtutKWKZuN3WdwF1XicPliCRNTte6ijd03laCy0mPjs8pdtCOREKAtLMCamKO20XJRrTcBRluN7qKpTEY2RcZ1aKZCmef45tFxpclmmGxUc8tqd9FLv3kd1lSqyMTioGMKBe6itp6cdCa6xChha2VUbhFVYGj375rvzefe9yqvzaXBa9/vf35L/92gvP7yz/h3bX656ZTLuGL5/q63b4vnfRXfsH5mld9W5a2vz8b1Zd5jQFfTXtp9fvPVc6sBwAwW28bPVvXR6vttq/3U2N4GJnR/qB9Htnb78du31Xjmb121IJGEwJayenRqtWBSzC8RHeUcUKkiXq2iq1DAi/bZB2cfdgj6CnnEQyE4pbLMF2oc8bTCyLgqlkuIx+MuqGWinDZr85xI2X+nJlPo6e2S94rQLX/qMKgi8l8pI1mtSGTI0FNP4cb/uAQDmQy6CwVEyirmalXLITAtupcSXKOOBxdoBAV1drVMgRcAIR+J4JEn1mCXnZfgxIMOFJAtzCicPpDNBoqaTujW4VTBCWGiAvxx3Tq8+ZpvAosXA9EIoJldtfS1Btp1lSouvPBC/PLOO2Vepl1e8KKTcM211zaPQsrgEKwb+4CM7rWZNNL/+Cdu//KXcPJRy1GqOMihggxCGHFC+PyPbsFhLz8Vi/fbX+y08o9/QmrNanzgTW/EY7/7DbqmptElLL+y2JWLn4l4FPeOjuN7DzyAV1/6KaR6e+WkMR9mJKiwLIZ4H/8FIFurUX/b/r7ZpjnYTG/b9ba1czfX9jHX57Z2eZ8r6beqn1bfP1fs9Gwt55YC2bj2M+s3HrAesGwJhhJJxMvKTdTTXDPrJ2XxdkCcZ2vdbJvl8lOx2qsvyqmUQg6ykSgeefpJbMhkxYWU2Jehd0kEgnbcZpoYxgXZ/KQy2VQw8EGRgQ8msd0ihgfw9NFqApZZLzeuPQx8QJAtmUwgaW2KTAhcPmJEl0VAWr+DhaPuzlQqDbr3mLC5rSqWTAnCYQx80NXVJcCeMOzCDnIhByMAPvG1/8HTlTLS4aiclIsjqr0RdhOxtzhNtjt+EKkmg577j9p42e5ATaaHJqBUK9BqXt+7ZfeXV2ra1Ij1uynkTJhubfn87k+tHXl01LuK4o5UHQ3KeqOuzsRMKlCNWnOL+2esT2MKu73YBFCL2SGmszu4ZSvtotWwLS9w/XuaUcZ+PqbRAqfXDFSdsX223f7s9iitokGbbNA2CUjMqf3MlN7M/XfG9Grqv0n7qRuPtk778dqoSl/NMSbepL8Fe3nkWCdjR5P2RfsIuFSpiqhsR6mEkw8+GK874Xh0UQOjSgDKO6KQBY0ei3K5nIBsZCozGWEgC+DTJESmXgyRyUaQjfIDLIEL4GmXUwL3YboKlEqIZtK495vXY9Vtt6M3X3QjXpI1xsnYLK7ClZDIDHBhFmUwg0rVDSZQobaDowISiDB/JII169eiO5nAy084Vp5RZSTLTwFEZPfZLcK0QBOQwW3dOg+cu7gYWDs+jsQee+CY9/0/oK8PCKt5UNjiNQy2xgEi3nXBhcJko5VZtpNOOgnfECabHi8sXQo1INcOv3JGxkAHhQIwOoyvXnghLnz9G4COTiASBeJRYMcdMBKO4mPXXoc9jz9eynvL17+OT1z0Lrxg+RHCgmOU0vEn1mB83XqMbdqIVC6PEcfBVb/4JfY+/QwsfcELMRlLIB8hUOsBa+5CyDfk17nXtlpAzPF7Yw6lyabWRwRql8ViOOPoo8BwUR06sIQ7A/ltOse0n02PBSDbs6k2t1xZ5gq2zPW5LVey53ZKreqn1ffPbes980vfHsi2HtlIGLmII+tNYgezvQzARvmonkgEh++xixyCMgCXHL66ur3tgTazTT+4f6EsMDuQzZAdXGkXJ4xNmQweWrdW8KIyvS1cohS9Iv2r8/bzHfJHF7Uf5WsLpTImpqawaHBQbWxc95b6ROxsMF6ZBD7oMCBbbYTQRllUwJ4DRhdNpzIYGFTRRWvT9G8WFNPMUPuGR0fFnSge9Rx8iqEw8o6DTbkCpiNhFBmmlVs97YZEMC5fKKFULqCro1PAORNFFdrVtZGNuVngJmNicgq9PT0IhQznzYveJvsS36Ja/qY7bTYvZuhIxr3Nywx1ZwArkgmmmGZvT0tX2pr6pD5dOotwOIxEIiYbXbMRqwfD1JOikUNaZbmKVDqNProC6UvZyQ9oefUj9gEwPZ1GMpFANBq2gljUD4gqD97zhUIJuUIW3V3dkko77dyUY3xiCl2dnTrN9joEU87nC+KunEwqtkwzYXXbXmyB1HeanEqht7tLNRlt22Z2Fdtq06UzOUTCYcS5IbXqZKZcmzqZTqXQ090NupEL1qDbWo1oo3bBsqMhTk2nEadeYjza0q6GbMo0C8WyuO31dXc1DGDSqLwqoEkIU9MpdHR0IMpJsY36NO/KFfIo5kvo7lbgSrsX02WdEHSPUItL21b6/Qz1w+8zObaDEjqTHe0mJy23XKlienpaxgOR/2rjMqBIKp1FJBJBIh7VY5AXvbJZuWmjUqmC6VQG/X2qTkyfFK++GezFZ2kfMsOYpsGqJMsN2qFpU3xvjn0zl9FanTMX0m2T2h6cFzjOJqMRRMsVdIdCWBx2EKMbpYBgVe+oUPcTzh4CshULwlRWhy/mMsL9noC/O0ZJXVcwot1Fo2GnJpAOs0Q2nGh0Eiha+zSufM/7MDCZQqJcErYzxVC5kOsYGsLipUuR7OwEChWse+QROMPD6ChRtF+5FjBbdJMU0f5YFKGdluLQE47D/ff9FSv/9Q+8/NijxQ2BACGZcSZ4AVXMHK2HxgOirkQcnfEEOqNxRMlOY5+JxQAnAsQT6vd4DPf/36+x9LDDsfjFLwF6utzgQ6I3J1psmmFnzRRVl5sNvOuC8zXIpkzuB9naaL7SVlAuMuoQbvvYxzH6z38hUVLMuHw0jPHublz83e/joss/iz1PPBGjE5O44cov4KHf/x5JWox2L/FfRQVSqIZQzWVx/iWX4OFsBi89/0KMJzok6EGBjY86eggrt1yfFltb+V3AmzyQTYGmCmQrY1ks4oJsLGNEgGdKZYQbjpsLmKXgVYEFAgsEFggsEFjgWWMBWVdR55XeagDuXvEYHli/oTnINtPGy7IK2WoE2njwufPgIHYbGlCeBhIEyw4Y5fNM83tsPWss/dwqSCVUUYe24SjSAO5buQop7UbayEPCvw9rx4OibZBt8QDPZOtBNhO1zJzwe3ufMMbJZOtIaPee9kA2FV00j0w6i/6BPggRpYbdUQ+yKbU3xQgYHR1FV08PEhTf0ReBO3bOIgW3CRz62hHfWCiXUSgV0RVPKECnBV/G3t6NTk1ioKdXnWRbjqLKXmpwkM2Aj3+TLojTKjq5YWpymXwYDgnfwae4UR3s65sVyMYkpnMFRCIOkpZuTzvdinYjMDPQ3emWox0MgbadSKfQ1dGFqM/LqFm6xk75SkUAnR7R2FOXsYf9rP8zpjk2OS2AoKdO1LqUTDdbLKNcLqI7kWj9gHWHuCpPTmOgV4my85+Axla+G72Qz6XyOdEtTESjs6pPtoPxyWkM9SoQ0m8T0+b40+YgSZrZvLA9E+0iQbosBVSRSqUw2KXKWXu+4+XA7yzN+8an0wKUsU7aPXMS4LNSRqlQRGci4faxdrA23jM6OYne3l5EZ1WbQKZYFnCmi8Bni8vu1+zr45OTGOztrRebn+E9bjsgyBaOtG0fvlL65lQK/T1drn3sup+pn02ks0h2xBEP1cPlM/W3nO6bfQScmtRno7Yh7WBqSsC5eIgAF4MOUJ9NabF5UgS1LYiHNpm8Atl6u7sVAK51Mk0+a8tsaYRSk210XOYTpQ9aOxcRZKMWXCyXw99++jPceeON6M4XEQ872Ougg7D3oYdhuwP3BXp6FTuLiHapDKRS+PONN+Hhe3+PBF1cq5ywgbwTQikWw1GnvBT7n3U60NmNH159NSoT4zjr+OOE+QYnBsSiAA9YYnEgGlX/eBF0yut/2az+PYtSNovpdBapbAbjmSxGsxk8tvZp0TrDfvui2pF0pReoCeeBaeYgSr1+wUE2jgLlqjDSVt14A/78gx+iO6dEgxnJe2NHEhd88zp88NpvYpdjluOnt/8cJxxyCP79gvNUv2QACLdDOyhVgU9efjl+9Ku78cqLLkKhpxepaFTcRM3CZ0sx1drt+7IgF5ANmslWD7IpwLM2alWr9wffBxYILBBYILBAYIHnsgXMvpd7Hkaod0G2KD0GwvVMtjZANjNnc+2XLFVwwK7LsCgeQ0Sv5WRda61LlP31qjYA2Z4VzZEgG/EhrisLkQj+tW49NkynXSkSP4i2wCCbWpgrJts0Fg8MiFFnYrLZmxzDZKsD2Vz6pa4jC0BT7bkxyOYH8/w17IJsI2Po6u12QTYPgKEhAfrgio+tOQHXGjdklTGqKUEAdqTm0eu8zZtB14dHhzHYP4SonLCrS7GgqD5UDwdIxVUdYXhxl9nd0amfU/pI5nmTR29DqVyKCuUSpsYnMDg4CEdcgmwmh7FMAxgjxA1uCrFYBB0aTGwOk3jvYZq5YkEYOosItmrdpUZtwc6/hJYIkeAwhp7OHknXfkaYVQ2oNsY+2UJeItsOcHMsm5NG23YD9RBkVXpQTHN4eBh9fX1IcFNcYx/DflCG9jqNsm0qm0OpVEBfd48C9HT79Hcub5NHCpkCacfGdJ1QnlDXf1nrLpF2XGsvlR7LOjU9DcdxVMAOYW7aVwPmpm4/bAdjE5NYPDTobviV++cAACAASURBVPDq24/uVRoFN6Lzk5OTArJ1JpI6X40hM6+OVH7ZDqZS01jcr0B3A4DXsKAa2JX5GhkdV4BXhGyidsYSVZdkMJXyBWGo1gO7jWE+GQ+qVQyPjUo7iIVr256xsL8NmljG05msgGy9XeybzfqXnbayDwGC0dFhLBpYpNiFTWBIr57Ucywn+xeZbKwTNdZak3qDKc3ktVCuCOg+NDQABa0QrKp9oH7NodIdm5xCoiOOjmi85diu3qieY98kAD7Q1+MCXu6Yqu+Tv3WgG/ldjwcjIyPo7+lFjBFGeZKoI0ibiKLmXpWeYWKFpR3kSwZka+/QRrQVKs1Btko1JGAQI5rGi0X890c/hvLkBF78wpOw3+FHKhCM0bG7ukix80AsZqtUJI0Z9/zox1jzz3+K22Tf0AB23mtPHHTscUAyCWy/nVTkFR/6MP7jHRcCTz6B7KrVyI+OIz0+DvbDqakppLMZGetymaxYmNFGxS5au81b7Km2UgqRKRfBVE8X3vmFLwK77oIqx3SKtpIpR10Jux1o11EZOixm9fyZbLoPEGSbmMDEz+/Er/7nG+iYnhbGHjXUNiUSOPeLV+IL//szDB6wHz5++WX4/V2/wg6cv0y0Vjk8CmHt8DAuuuQSrB4ZxVlvexvyXT3IRMPiqmuiPs1XI6NBV5r7R7pjKfGJxiCb7S5q5rtmc9/cMxI8GVggsEBggcACgQWeORbwvCP0ntzyuvHWf3ptrQkrZLL9csVK/HP9emQXAGSLlsroCTk4bM89kayUEGN09Kqj92Jm/fnMsWmQ09lZwARAyIfDWJ/K4JF1a7Xur6zEa182G1cq/eQMTDYPZJsiW2ZwliAbhYvHJ10mm4nS4Wr1mKz7NIi4VCWTLZvJoa+/12WyzQZk42Y8RhcbzViocZ1z3Us8EIrdKJtVej893EwZZoa4TLkOIfXiytUQimDkujEM9g8gooWx5RG60MjfnrC4O2g4YRHdnkxNIxQOieuUAfUMqOMPnGA0tggUMp9TE1MYGOiv0Rfi+7lRFU8hDR664IfeDExMTwm4QpCNu2P//f5od8Z2DIBBEIBp2vBdq+e5FZYAGB0dSJC5YQJfuPlrAiLBQSaXRy6XFZCE7mEqL8p9VXaaOtCGcek0Gxe+cWREgysRuqgqy9vRYdX23ZGNkdha22c6k9bgSrcItJv6N/a386/eqf4RjB6fnMBAXz/CYb7Xhghs5lZtefkXQatwOCKuiaads+mIG2FdfRog1gDgkxgcHHCF191upV1d2T7J1FE20PpPwoScRCKRQEci7huRGjFFdY+ohpAtFRTw2ddvYBP9fPMSK1uHJCgJGUyRSFjbxwOpvGjDfvuEkM3nhMlGN0FXuUo18hrXP1MQVZWOkGvYN9l+6CZYWyPqL9M/7GjHzCvdqtneehit0RpYm9WHCpQSQrFSxvj4OAYGBjQmoxqf1x+9+rMNzzQVyBZGMpm0QP7m/UM3auRLRWGyDQ72CxBNd0t7LjD2MOODSlfld2RyXPpmRyxWE5im1pbGBJ7AfDZfQCaXQX8v2bQEFxRwyj5GYMukX9E8XrrJqXag2MY9Pb2IRyNumvZUJrqeqpO7JuKhDUG9QrmomWytQTZJrwXIxvnGuAzESkWse+wxLN1uEUAmayQqoHuF7MKODrevm3YjkVDLFaBYIOqoQDcyqONx0Gd8dGoKPUMDwuD94AUX4LOXXoqvn3ceOqfT6CiVJboqQdgatwRGK2V/rbDPqvKLuAEFeqkTUVH09mIohKl4DGu7OnHxN74OLFmCCsFAMwcRZBMgWw9+TUC2d1x4Pn7xc2qyzcNdVAJZAJicRPV3f8TPPv95JMcnhLFH986Rjg6cfdln8LVf3oUHNq1H9w7b4bOf+nQNs3t4ahrXfec7+NI3rsHyk0/CESe9GGnq2UVjwgxUltDtT/d938C1df5sAbJRyZaQubR+60DJzFWuXIPPzb+hxIQ+lPI/q16tpB8ayQUE3wf2CdpH0D+C8SEYH7fV+aH55K3Z39qDi54iHsi2EdlIqLEmW5tMNq79GFV+x65u7LPj9oiXi3I4GOZxNedU95B36ywvglQ3rwVEDos4gmgchzFRreBvK1chG46AOszUV67hKywsyKY8OAgeGJBN3t8wUIBnCMMm4kZLBT5IiruoC7I1sRk3ERIJrgnI1srUNpPNgGzN8uvnljGvBPXIDKKmliznCW5YkU8bp++IBtPIOEG2PtE6sxk6Jp26PYEG2abSKUFfCLKZ6HTNymkYecxroUSQTbOmaiLU1bq5Gjc2wxBkPqivJwwmgmx6Ayf3uVHr6plBEoyioEG2QYIramOonvdFd9QFUJ/rjfz4GHq6OhHnJtCKLmvyZ8pcWy+OgCvZfB79vb017ae2XLUWYxm5Ta0F2Swwx7hxurt6ow+mOpMLsnV3NQQdTJntPAvdtFTB6MR4TTtohyVI0JTgCkG2rmSHuykOS3QTohZKecgFaVxupCNg65gwmIbq209dVFftvirvVSAb+2YyTnClMRvM3pyp8jrIFosCsrG9iy2aPuuBWiJIWg2JfXo6uxCNGQDcB7I1aPwEFBSTraiZbIJguw6KKvpvo0vZb3hUgWxxUsoF8FaMvWbtV0WVoXZhRoFsZLJJAgbw0O3dgMQ6fQdKcD5fViDbokGC7pyolbN4s34iNtb2IehOkK0zmZyR6WePK6wTCRQzOS3MVgLDBog0TbyZfZj2iAbADcgWcqqiQzbTJeNlvoBsNoMBiu1re5o+7z1b365YnwTZ+kQ3UwWnUZdnXzttLycE3bMy9il30cYgm8v40oxWjgcMfDCTuyjTi1RDwhoTLQ6BhMPCep6czhLdEpapzbpVjFN1rxLPVbnmj6oTRk6D7gQ+E9Uyrv7ox/COM87EDR/4IAZyeXQUeWLK5w0I65XabIbMgthmsXH+FWo7FwQE2Xq78K6vfwPYcUdU6XbKBQPPH/hmux5nANkY+MDMv+1osvnZx8LfrpTpswz8/s+4+b8+h86xMVmskn02kozj7E9+Cl+67X9xza234tZ7fosddlwisgd/e/Bf+P7NP8V3b74ZexxyMI576UuRGFwkJ4k8WeTztjaGH3yasaFu4S8VK7PWXdQG2Ww3XX8Pa0d6YQsXJ0gusEBggcACgQUCC2w2C5h50PP4UPsG73NvXcX1gusu+uhKPLBh7iCbWf9zvUc9tj2HFmOngV7RY+PhqQl4EIBsm63qt4kXezJnjoBqmUgYf12xUnTZ1OGudbArG7na9frCaLIVK+LOQibbfEC2ZpsiY+lmIFs7bmWqUypjyKa6WzHZTH5tSqrZIPgXuelMXjYlnV0ddRtcGwyyOz9/L1dCwpah3g9BNgPOuSfUuoD+DS+ZGdS2qoSqIsyuNnfN4x80B9l0pbdossa1bFIz2ZJ0LbJBU+3G67pH6veZ8haKFFefUhv5atnyVW+csKlPngmIy56O+Cob0yZuovbgKm7DuZywGuliSLuSkWXErqW9C+NFQ4j6nQqCIbgyIUBQIw0mdzOsGX/W9hbpTEbchnt7TICHWqDAvxky9qFEkzCYBvvF9ZP5bVROf/sh44XAZ9SJaHdRBlGwWqcNltW4VhNsLYq7GUE207/8k5Zxm6RbsQAAOgIP3UwZ+beDG3NLo6rR5Ca21m2TjEYJSqJBtmbgiGGsuszMUAR0E+zp7UZUuwkSMLDddf2Tq8lvOpsVkK1XXBM1GOOLXum59ZpJWoFsoyNjwoiNandR1Q8MQOOBdV7aahyZTmekWfR0qMAHdW6fDaJn8rlSWYGtdK+XCI/N3EV93Yb1Mj2VghNVIJtEK9SVYSYC+xEPaLNAtiGO0R77Sd1f6zbu1q8GCcfGFcs0GYtJetWw1f7sfuoDbXP5EtI5D2QzeTXjjA0wy1jIEyPd/hicpr+7R9qBd7UG2ehSWS6XhdE4G5CN7K9RBj5ooMnmB7Js0FgOilJpGdfdABhkmmkj2uArF2XuhC3MVuXCu/1AL6rj4/jHHb/A9pkM/nz99RjM5SUwAKOTugClGb/Y9yk7YAKmGnaSAfG05AFBtrFYHBt7O3H+174G7LQzKrG4chdlNEtGK6XN6XIqrqPq8o9fZLLNFmSTvqLHKAZYUITtsriLFn5zD35+1VXoGJ9ArFxCNhLBWCKOsz72MXztrl/i7kdX4JyL3oVf/fFP+Omdd6Kztxf7HnoI9j38CMQGBiQSK8vG4BFk67mLHJP/GeaOrb1qawSyqeiiiskWgGxbu4aC9AMLBBYILBBYYFuxQN1+paqiojcD2QyT7W4fyMbQQjVXCyabeA/oqPLxShkH7bwMi2JxRPVBawCybSstZPPmwwbZVMAyBw89/TQ2ZLLIR1SEUSVfVavj5XnHtc6f6y7qbujMpoxuP2SyWSBbzWbTv8nUadmbP7ORT8YZqbEWRGp2cmuYbHQV7O9Vej82CGCK1CjgAjdFfpCNzAyCQmbz56WrNnV0S2KnzmQLsoHr6uwQF8FmYIr9ObNGcMVmMDVl7Fn2ks2mBtmIeZAl0cw+BJHUZt1jIhEEIoOJEV/9rJWZqpzpUl+PzEJhMDW42bOTsk8rkM2vFWTXDxswoTEy/Xo7O4VB59Dd02y4uQHUDAvznOB+Ev4xJMyVPIXOKSLfhLniT0+AT2GuTLrgimk/BvirScuyAcuezmSlHfQYJtsMzE0LCpN2YINsoo01AyPIBSFDDiapX+RExLWazynDa3CkSfpCby2WMDVNd1FG/q1l9rAdGmao6rem/Simn2Ky1YNsrdqPgGzaXbSGOevms9a90R0PEBYwurunS8AV4+3ut5E96YorLtlz2SyKxbIw2aS929FSm9hYKSRVhTXV398vYKtxZ2QZBXS0XKzUWMC+FlY6eam0tEMFsrXpmlgNCcg2NjmB7QbJYTF081owz7axPV4aTTZxF3UZgp49G7VfYZkWiwLQqWjMFWEbG/fmZkCdU1Gg0Khx5Y7raMOO51bTrC0wz81ANv8zBmg26VUcYOPwMAZ7+zTYqp/wt3Mf6M8lkfTNCnUz60G2OhDJfV5FF20GsvmBcP94Jtp8BFu7FLNVNOZ0lu171XdVVMIh0UPjuDUxNo7tBwYkMMIR222PX3zlq0j96U8YKBZBHZCIgGx+GFT1W9Y/UxKArBKqca8ms6vkhITJNt7fh9df/llg331QTVICoDZ65eYC2dwxlP3PyCqMT2D4JzfjN9deh750BtFqWUC20WQcp3/oQ7j23nvxvfvvx9ABB6Jvp2VYtGwZuvp65cSwiDCKEUZ5CqPEsVMzSo116k8M/W7UrRc7m+MOewxsrsmmQDb3oM3SxFO1rDQHVFtkBFL+DP4O7BG0h6A/BONBMB4+e+cDd0422x7Oh9aeUO0PKG4cEhab7S76j/UbkYmGRKS+DmRrMdnbIFuiXMby3fdEtwNhsQnhRdY0Ab98c6yZtqV3egQGR3R/85EQVm4awZMTkyhEuBZVniHzudoC2ajjRfendlhliq3A/8Ky2eRGvl2QzWw5JLpojgymHu2GU7/JtTePbppQIBs344mILXTeaJNbC7KRycYNXE9XtwuyzQSSGACKuk8jY7abYJMNOZkjXFzrjBNkm06lYEA2s6luhODLRokdXi++jZsgwRWjv9ROO+C7xyl0nmCdNAfZzADEBmjYYvlCGak0NdnI0KnKICQbRBtp0ro+5nMB2UKO2Ke7k5ps8RqQzYA/ftBBDW4KXMloJpth+jVr7IblZtrCyPB4HcjWqqPw2VQmK3p53cZNsCnIVfs2A7INDintQhcsa5JoI5Cto5NugsoFTenEcXJp7MppQLbJKeUu2gxkM0L1BmQj8EQf9InxKXEX7RCdvHqGS6Ns0z5zA9kUpGaDbM1AUz/IRhuIm2Ch5DIaW9Wj6pvtgWz+tuc4EQHnCLLxLT0dKhBKu/2rWKrKuMdozA4pPuIu2hpkI6ORrEQCkKwXF3R3A28oIVab1aYA6bAAOvMB2Qjyx2MMQqDkAATU1/27GYuuXZDN2JcgG486quEQNo2MSDRmYbLpxUzVt7iqY0IiLCzT2YBsZnJsx11U2owFfpjxfSqTlSJ0y0GICmZjxmMzP3DsMb/T/ZvULnHhHZ/ADgMD+Nk3r8PZJ5+Cr513HrabnERfPq90P8ra1lo/kTbwLsoV6FZXdSztTR1yPBTCdCyG9GA/XvGB98NZfjQzqUA2PW7bZaoDIXVCc2WymXyKzWTQrQCjY/jbf38Zj915B3pzJURQRS4axkg8hlM/+B+46e9/B/Y7ANO9vchQa426F1w4M1grmXeOAtgk37rodMOWQxldJo+dp8BTo/XXzpiwue4xQJsC2Sqit7csGsGZRx8F4y7Kc3YZgxuwC1Vb4wipGJ+c581Pl93u+zz4XtkpsI8+CA3aR02/CfpH0D+C8WHbHx/ZT2u1AutBNiOnInrkOrroXStWQoFsYRR4EKk9dNqd480el6BaZ6WKo/feCx3lioBsXLP797Xtvje475llARtk4+F1PhzCUxMTWDE8XBPNfj6lCk0WC7Ke9YNW5qVkshmQTTbjrjuSukPW1xYjyQbZyPDq6EgiQQaTTznJpOkW0tUEg7gIprM59PX1tgWycTA122AbZGvqymZZzGw+bJDNbKoNwNSM1cbXlCpVYTCRLUO3ImUjz73M78bmbk40k41Yiooq2QxMUU+4i0lqMGktrnZANh8GZjHZPE22Rg3I3tALuFIoYyo9jSGJMuu5TPHZZmw21RYIslGTrUuYbP72Y9Lmpt4IEJoNFt1FCbayHXDDJhs6/UAzhg7TVG6CE01BNsESGhTaBdmqVXR3Km0+192vAbPMYyEB5VK9u6idRH1+FfBCEJIMphA12To0uOJHUxrmVbUDuqRJlFlfHBTDZPNANiW4b5iKYxONQbZmm3HT13OFIjLprLiLGlCmNrv1DBNbm6+7WzHZRIPQB2r4i2lAd4JsBC2EySZuuAR5VQ2a8UNcHbWIpcqr5y4qTLawFuNvg5korpviLtoaZLOZUMyvYbYad1EZgyxmWeMyqn5Ct/xwNKo12ZR9ZMM9Q3tl/dJtOEUm24DSSzTpzdiM6N6IKsYnJmX8MSCb313cz/Qy43s2X6rRZPPGgMYMI34vIJsTrgHZZhOtOjMDyOaNq34LMwDGDJpsul/TGh513NNAnCbYGnbQrXXyFOitggK5Y5c0OO2mrAOWVEplTI+PYfv+Xnz3v7+MN73oRfjKe96H7TNZ9BSKogNCLTeRXPVF2iV7g8K7tZd6v4QcZ1APsq+jEUx0xHHM61+Ppa86G5DIzwqgavcUthXIZh801bzTHigIyJZKwMgwvnvxe+E89RQSxZKUKxMGxpMJvOz978cPH34I2d33QHpwEJkIQTZ1FCGMW5e5ZgC2BtGxG01U28BninldVkBopSwg23ao4pUnHI9F2l1UQDaDnwkb1+LUW5OR6bPBTx3bSB8sBPYI7KEYvoEdAjsE7eDZ0Q/MKqr5IbSZ3rm/5xFkQQc+uOPBR/Do6KhoaFG3dS4gm0SVr1TQG47giN12RaLkafL692sB6LYNLLQ2Yxa4Dzcg24ZUCg+vW+9FGJX12dw9J0KTpF7o6HDcQJhNlHKtottLCdTxIrhilr2NxM49FoCJYBjCGEG2RBKJRFxHcfQC9bnrSgtckwW9w2iCFNVWUSUFPODGWrN6GjK9GM0uFJJogsOjI8J4IZPNL3Bub8Rs0IrrXTKY6CbIwAdMU7lrqJ9+zSoTyEBE9itksjHwgQeyCfCkQSHbldd12ZN3OzVMNjI66EqpdtSWhpGfXaEDHzCS5aLBIR2F0BKQ18CnVz6zJSTt0RE3UxVVUmuyNREct23F5wiuUENuSG/kbeF4Ka/OunJR9EBBNlwymAiy0U1Voq5aOlV+sEuiCuoIeRJdtJBHX0+v2w6aAQ4GBBIgiSL71OLq60MkSjfBer27ZiAbmStsh8Y9zK37JiCbql8V+MBElXToMubbODcaHwwISXdRBj4gIC1sCNMfmwwqBnwiuDKuNdlM4Iy6chm3SAE81QZduYuqoCSNWKY14IF2o1Sabg4yhQIIdkg70NERa7PZGGQjKEDXze7ebsQiCmRrxQ4z9uFYIK7c4rJnMf1a2IfgClmUBNlizswgmwHUTX1OkWUaCmkG08x5NUAU7VMslZUm2xCBTzV2NAPZbJCWbYhMtgiDkthMNl3GZu2VOaP7OJlsgz6QbcY5ydJk8zPZmj1nDlTUGN0MZKt/2maIcTIjk43BTNgOWoFscoBCEzphcVP2mGwNdPIaaFpKUJJyGaPjE+jv70OM8wL1w8y46gPZ3PlF2yeVzggIRHd3GbsagGwyJtnzGOcFBooZH8PSvm5cc8XncN7pp+MHn70cpSefQmdRLeZMVFPaIFJRLqJGjSRc0ew44zVe9Wjrxg08H3YwFY8gstdeOPOKzwOMAM6o2nr8bGdN0gpka/oOeyImwFYoAmvX4ep3vgOdqRSiqMo8E+vpAxYP4WXvvhhX3Pq/SO22G/KLd0A6GhU3D//Rkoc9PTNANs8MKiosg2dQPLmnUMArn/88LHEcUN2TfGH24WYHdma+tuftduovuCewQGCBwAKBBQILPBMt4J8P/bM+D2aNsjFZbPQrGAHwnXt+j3GSP8LOvEA2Rhbtj0Vw2LJdEa8U9cFnvR5yALI9E1tX+3lWIBtQdMLYmEvjwSfXSdTaciginhbzAtnGCyXl72GQI8u5iUv+bLEgmxvFYFIgmZ+VVlOUakifTCvwiW42cXFNVMtpc0Lvuplw2amBAOlQoRBy+aILsmnp45r82enZ8BKf3Ti8ScAVbuA83o56wharM0VmucmgSqe1FleP2siLRgo99pgAmTPW4bPB3YXTUKlidHwMA30KZFO2qUfm1Sm2FQuxGhLQip+ZYAuSR3MPN3QUwLaEno00OBlMBHRYJxGndliyq9JsWLz8hmQjbzTZFAjQ1LSumfkegq1TqWkBE02KwmBsAJXUgJAIiX3IDIvFqMVVe9XoeumvjNBgJq8CHxiQzTzpYZG+CHq6LMzXphGlxRWLeOxC87zV1P1NVxhMCmSjm6DqXFJ3FlOltv2pbZZhNCp2odfWWnVzdmwCOpFwDB1JgtHsAz6/QN9LFJBYFXCFQRMUk021HaMb5T2iQG8DjBvGiB1d1N837L/t9sH3GJBtUX+/YhbOEJlU6SmpiJ4cS0bGRiUypGGyKfDFz9gxOVetnSBtNptTwSgk8q8JltBsE+6BfH6QzdSn+ulFP7X/Nn3GBtmUPRozTb3+qezMaMwEMMW9Xlhoutf6KaVWnRpgj3qJ0WjEjS5q57dZ+1N9s4jpaQWA2/m0xw7v+VoQlAchBC8F8BJ0XH9vtXd5T6UkWmPGdc+AbBwP7EAoMxRTisO2IH2zVwU+aMSMVvb2mGHS3kOOChRTqUjfNOOOH6Tz0veeL1UqGBOwtQ9RiQDtgaY2qKby59mHyztGfKUuGlmmLmhakz9Tv7qf6fGbIFt6fASdxSJe8fzn4adXfxW9/QPA+g3Y8PDDWLl6NZ5+8knk2fcZ4apUQaRKZRH2/TLCFK8TQ3jvN21JjY+OgFS5SAiT3T0476ovA8t2Buj+HWU9NRcQltfq9keQ7Rc/v0ONdCGgneiipukqZjFXJkUglcKKu36JTffdh+NPOgno7gY49ubzAvxVevrwzquuxODzT0J++x0VyOaYBUztiFrbP/0jqG2PGkJYq6F2s3wvXUYOxcqu63OsUkJHqYh9Fi/GSfvsC/JLk3rE8Q4XNVGVigDiDaDP1ly30sZ/UzdS6Ul6xbG8S0VXsuZ7jv3W+4PnA/sF7SfoP8H4EYyfxgJbbf5ocHJctx8UzwD1L0+5I0Ciit7z6ApkI1EdfdwL6NbuJM90eMhJkG0wEcMhOy1rCLK5NtK/tFrftpt+cN+2ZgGCtQpkGy3k8MCap3wgm2kAutE2Ai6aFCm0YsNGaTcuUhuqutwmYWoB4sZEV62QBaoYzR4CUWqRqQAPbkhKIr4dRiqbQTIZR0RrE6n71ObBsdwlTN6Uu46DcqWCfL4ozxp2l50/uV8jJbUcLkYFTKGjqwtUZFOX5v3YlDJZyHqbdKZLYXWmm4grjSqjs+O6yGij+rfa/Jubv67OHsoqaRs1AtkMoKW7aTWEPDcgYUeDDto33Tfw1J/0KzsT+FRRSdX7mrkHCUZoLcrpeheJRDTTr/65urYjYWyBcrmCbD6HLh1t0Q9x2IBd7ZYpJOAco5kKuKIBIpNnFwiwhCYNyJYrllAsFyT6oSmnO+hZoKULLul3cws9NZ1GV3cHBNazQFJjJ6+cmjui2302r6LMkulntZA6kC3E9i6FUP2lUgmJ22dPT5f0AW7kaRNfs6vphqp/hZDKpAVkSyRjXn16zUTVb62HkXxGcIXPElRW4Le6lD0UuGXbiwCCipYSwtRkCvFEVOnkWa7cpr00grD4Xa5QAKN9Dvb2qn4s/+uNryUU6jF7vDTJZDMgW2ueiupDtA/bbLmoBO/dQB8tQSsCnxWMjo+LfeICgHugbA3grZmDMqQISAKpS17sY3YZbXua3wn8hMNRcSIkyEaWKQFwcR/T9mkKJivnaxmROM4SiCYDSD6RMtaCYnYDMuMzQffpSaWXyP4lTK26qx5U5PO0D5lsdOmvYV9qZlZt+1Uux8xvjizTnHLpN4LvKkl/Ol5GXLB1ZEQfhBgA3D/K1bYO00/87cC2Tz0DyDCq2Q7KmBgjk40HIY4vvyZ/XppqalH9eyJtQLYOH5O7OUjLfLG9ZkdH8OBv/w83XvE5vP5FL8RQOIID9twD0b5+oKcH4FiaSZNGzUlWfmYnx1HQtjXRlSXwR74g/cDt3whLkIVKJIJ1uRwOeMkpOPjfzgIY9TcalnlW6s7nbuxngr/rAhVd1FwveNFJ+MY119SFY2jQhGi71AAAIABJREFUoIxWBEDduvExfPOSS3D4kh3Rl4hjMp9HupBj+G1kIlGMJZL4xPe/izM/8WnklywVkC0XjmgXdpvh1by9m74kNmhy6NEwn5vzQ5cprPNdUUAp2WzJYhHH7LkHDl66VCKMxiygrXHrqe/tfmu0Z51mRwizf3+r9IPvG496C1W/gX0D+zaaVYP2Zc8GwXj3bGkP/qnaAGzUbqWAyxOpLH7x1/sw7YSVZpaj5rTZuotSqoMgGzXYFnUkcNDSJTJnKwmPWjkkWW/ojAUg2+ZcTG3NdysmGyOKjubzCwuyjRaLCmRrUD5BjyngrN0EbQYRD9jFvVN/aLPElNOLcn9KdsRl42jc2YyYs7mfG1MD0smWkmyQQkFANm6q1ZZOiytbgsjmebJVDHDCdLnBJcjGTbVdLjt/8gU1wPSmmm6mTI9sme6OpAvK8LYGWKBrKdqHG3mCbJ3d3cIqIxAZYoQw3yaAmzZ1qXT5H5lavCSaYIVC1wRsaoUgzSJL3qu157hpJMhG4NOAT552TvNlOL8hQEKwi25TrHNbc8duArX1Scmdsg9kU+kogECBi7XPq00q6zNNsDWecMEnGxB0Xcm0ffiU2AAO8qWi6E3RPn6QzURjq5R19CUXBFXA1vSUAtkihrbmB1n131UtZK7KokAkXgSfpK50uVxQ2NeQJLeykQ1jYnISvT1Ky21GtqduWCr6alXSJMOGTEgXNNX5I/PAaHAY+9pi9OPTCgBn+yGo06j2ywKOq0v6JusklUVnV1Kz0agLpdon2aSSf12d4oYtbVL1BfYVuouSoSrRM/V99vhhQ8xMm4xM/uA4QpCtEfvRlM0f0Ie2pbsf+yYZmG56TWY76SOWSPrE1KSOShpS2ld2AvplzCMhOLGPrhOmx4tjlw1gmnZiymvaL9ureVbAVgmgotLzALPG44lygK0K6E4APBqmq7ut+mX1LM1QMp+UQlUw//lMXupTHYSoyxx61HRM84eu76lsWrn1aZaaVzdWGHV91GnagBn3mF+6OBsGHA8m/DOJ7SoqtnOU9lxXR6fWsGxQTnvQ1SA23etzuQIYjZESBP45wQ9CG5CMizDaJz2VRndPp/SRhgCvGScMD1kzsglsETTn+OUe2OieVMPEtPIsPalYRmViHNd95pPIrXgUp+1/ADoLOdEA4cWoRZF4TIKWdPf2ANEEQHf6RBwgC9uJKCYYD33CUfVZ2FGuoDzEYkdUlQzkcrj6uuvxjs98Gth5KcC8GoYo+14TTT8+PluQzbzLZbEKIj2Jwh/+hJ9e/d84ZOkSxEpFV/+RfWI6EsO6rh587Ec/wimf/CTyS5fVgGzMR938rNtps88btult4EPmlyAbDyGjwmgrY9nAAA7aYw/0d8TBnq0g9fldzaHs+b03eDqwQGCBwAKBBQILbAsW4HqDbqLpUhkPrVmDh9euR5bR2xk0iZquOijSbPPqgmzVEhZ3dOLAJTsGINtsjfgsu1802VqBbHMoc2iiRE22xu5t3DfkqPczrdwEuUGha5C6X4Mr5iTXYt4Y5gFdkTo7OxCPkqHT6gxW3iobAnETzBXQ19fjbjaFZWGxeTyQrqw1aFR+NlH/q6fHBZGMTZqx+wzQxmiCZKQol7Rae9g4jcmD+Uk3QbpDGpaEaE25AEAz6JLbtbDrisTIm3b+GgF7hoVDbSsjeL9Iuwna9a4YTJ5GkD+/Y1NTAlaQueIxbbw3NGPcUJONLEHPXbRxfdaUg+BBCKLNR9DBuG4a+/rtKp9rEITesmwHBFx7ev4/e9cBLklRbs+km3fv5iUjUaIkARVBRKIkSaJkEEVBfSoiij4FRQxIUAxIUp8JwQQmkmBCRSUKSJAcdpfdm+Ok7vedv6p6qnu6Z+bOvXd37261H96dme4Kp0JXnTr//5OYCV/SHwKFngLcKHtYshWMYDinYi4aHRuhegoJpBRpw6PKXFQFPkggOiKJ8Tkq/VjP+XPnIceQ0jrqXiJJa0ittFJNkVyx1XOGlA0GpwWWIdkYDIAkm5ioWuRK3DxgFIOGZJPooh2typTbqOCihdWdxxMlIMnhFEbyeSHZ2A8UhpqUS5h81EmU2prTjJLKMEUiaSIy0gls0lfr44TcFQJciD2SJJZ5e8zgNPhwPBuSLZNS0TlDV7SzW6burCMxoz/JKMkWHm8mmrLq6wEBrkk2VU+ljDJY2TALX8L6iMn6iBDgrYy6mXDwIfhYCZBEKpToHy2P7lk0owwT3rbJqCm3SUMIkJFhIbFzRvFkSEgrD2UWqNrajDHmyf5nSLawdy3V/+MuUpfs70FgEbpgtG+MEGz8yfQDURuXi0IKipmpNqm3HzezUkYr0cxJ5/DAsJDuzCuWZLMSMfnxK/Y9kt/G/YAykbeVd0oZag4ZWKw072HZenpw9tFH4PDtt8NOc2Zhdr4g41T1hJScnAlxTSIQ6lS2RCW4uFBQjljld+Hws6K0rgT6SIvKm4tFPvfskqXYbPfdsePJJyuVHEk6HjRNE8km2JfLANVqy17BjWefjc3bWrBeeytyZS6L1TFDmeO+rQ0vdM3GOTfcgMO//BUMr7t+QLKZeXtNIdn4nibBJuS6VxZSNVsuoYVEfpmtXB3oImHqrPn1TCMfm6mje8Yh4BBwCDgE1l4EZA2RSsu6iAEOGCypmFYEm9pXNHclkmx6/x7dKzglW3M4z6SnbJLtgWeeRz6XsXyyNV8TiS7Kx6tOVrW5iSHZAh9M1sZUWaNE/GLpAASUb9JvmJBsra1BNMHQBjXyrEQhpGQvn8fY6LgQV6Q+bB860aoqNV3Ft9grK3ol8AE3qqqo9pYp/DR/Vns6FU3QkGxi6meVLTi9N/5Sgr9pFDzl8N74+1EEQPLgN7+QZJOokln6+1Ekm9EhBfdo81t7w0pcucElYUEVhNpUVzZ9Zisf/NXtaMg2Q7J1aPLADkIQ7QdSb62eiwY+MJNQFW9hOR835mEkISXwgdUmVeWMOC3ns1TdmaiSSqFTyS3orzoghqIAjNqKTvZV4AMSe7X9hlX6hER41CSbODqvMtmLH2iqTZQvrgVz54GBD9JsEh1IJP4pbc4FgIEPSLKJYk9HqLMdqVd8/GmNmCYFqTLls+KTzdO+4/T4THopGJ9sfX0q8IHqB0kEuMqPZqZMVvlo1P4SZ3cjSxIg8JFmEw+RcaZ9stFclAR4qzi8Z2sZzZv9t/pZ9gMh2WZ3SlRR1Q/Y8+Oe17j6KTFbJ/HJfkASyRCzlRyiZVYxWklkBP4SO0nM2MR5uHwV6sz4ZCtpc1H65lOtoPCNav0qc48phTIXbQmCkqjAK3FziUqrQngpn2xiLlrXT54pv6rrir5edM7qQkdLSyQoSfwBgcozjdFxRYDPI6ETBOpI7gOqvIz0Se6pp4a5aHW+zJMQ0v0A52hjNhwbgIflS0F8mhl8jLko8aHrgsAPXPTdpaEx7wTWhupLkmwMRqG1jqEDEdMO9sEKD1r8fBHL/v1vfOiwg3Hu24/CBoU8ZuUL4ndNOeDKSP9MkZDX+YoSUszz6elMRX9VkTf5nzq1VZfqT6LMJNeVTmO07ONfL76IEy84H3j1lgAPCdimfM6e2K1AOkzvA+97b6K5qHnvVc1fMtH6wNg40N+HR66/Hi/cdQd2WLgArV4ZWY+RRZWyk4vj/tYOPNXegXNvvBHHXPF1rFiwUPypjKUzKriQfgcHnTqG/I5TzMfPqyv3W6MWDdqGSlNVEfl/E9xC1G0MQS0tZ+YwNaeq7yot6z47PFx/cOPBzPRuPnDzwdo2H9hvcTlo1JHpeeDI9Y5ye9P8u56BpbhWzvqFsJJNSDaai9Y7inVa8ubRX72eNBwWSTb6Oe4rFHDvM8/VJNkmcsiZGtQkW6XaegHvqUVyvlQS854FdOStuWOf59O+iuhpX0LIyEZAbeAYZY8kG1VTjJxW7zKaGKoHxsfymDtvTrDxSxpPBiCz/ViuyRWjlqlHsslyWBQd4/A8RhedFZB6JkxyUrmZZ6kMqef8uXOQ5aYhUDmEiQuTlk1cMSJghWQLRzAkjja+FdKEhI6KKrl44cLA/1LifGNNFqxn/8Agcm2t6KRpklzJJKTZKvC58QJNVOlcfZ7kaeenNmPh+hrCy0NGKf1oTksT1Zh+YJuUBQSjmIcx8AGVbDSLrV1O00aKuvGxvKcf8+Z0a9VUjKNz/UCUwhgcHZfNrCHZovgYx+iBObBOh/1AoovOp+KT2yhl11+JtqrKX9HG6Uk6rXxxpbPG4X24nqZ8Ad6aGKDZtSgaBxXJVjGnVXWNi/Zq8md79vYPoL29LYguWunjWqGq2zOKz2iBqqkxzOueE0RC5LMBQRxy1F4hPjknyNicNRu5lko/iNav+jMJnTEUygV0Ux2mb4iSiNHPQiaWfSGRTHTRpP5uk+hm7hocYVASaPVcxUdDVXsYIlpHfyQBzn6waMGCwDee4BOYj4fnQeNLgt/SvJ5qRhJtnEFJ9Kv5NM4nRIVoM4EPSPST2Isjn6pJV7VIYfRVqgvbtXou2PZb84YyYVflMAub0fEi8vlxiRJaFf1ZSFldPmvyFNNjiQDNQDHdotoz/uPs+c1uJ8vTIIYZXRQqKEm0juZ5o/SyzfWL5TJIKjMwhPisi8EzCZ+BIUWyMfBBcGgjvhLCizDzHhLRmechPZ7H7773Xfzpqqtwyl57YOHYmARBkHlM1GwkmKxAOFAqNSFrSKKTTNZBbYLvIy8iNcbTomQrZrJ4fmQcj42P4sQLLwQ23AjgQUG2hctTdRgmDaj7k55HbJLNDnxg5qnqwzceLZeAYgkYHELxgftx4yWXYPf1FmOuT4JNRU0VUj6lTp9721rxZEsHzvv5z3HcVddgyaxujOdaMKajoKo5VeNplKl2Xa3vJrK4qbfemMrfbbPxODcahqiXNmf/0BMJgy5JK+rPFaWiHgW6AdzvDg9Zrbn+4MaLmy/cfLmGvy+i72ZZAsj60axD65Fgtd/ucSRbG9/L3Ns6km0ql0arfVpRkq03n8f9zyUEPtC1mcg6NDXI6KKy61Cbv2Axpxe9JNnEXJSR60JmMvHYGaKM24je3l50zepUm0Yxo6nk41lR3ExKNsmWHy+gew6DLcjSIti0BdHvItlzoc6NCTeNolzRJmmNkmwjw+OiyuGGs5ZyLlxWRbJxU018SK4klS94Lojel8XgUDXJFreJN+2iCBtFsg30D2LBwvkVVYbZ9AW4hgEyKsHefq1gatH+rRLut+sp6sIifc8ps+FG8JH9nEh9Fck2h2aCuVxAskU3DaadzOaO5APJHEY1pbmobNxqDFeb0IqSbLH9NgEvkq3cyJNkk74X4BMmySqqQzXZ03KqN4FkSyq2IiKVj6pctgXtHcoMTupZoz3NOJF+EFIwVXIyJm32otz0H0OAk2QjqZNEWFS96OizLq9ItrlzSK6YGadauC0kh1byGaWKHVWyQrbGq+gq7UlF46j4ZaOCqQofXYRKVEj1hZBsjCrZQ5XpXGQz9JdYiR4Z15eCuUsivo40TLJVxkpaiE8SmIwuKqZjiXOmMusW40OaTPrKh2WutTVoE6WSC5Oedl6qnsqP4PDwCObNU5F/GxqfWuHa09uHjlmKZAv39+pea4hz/mKTbGp+Dt+fNFZJzy/v6cE8PUfXe6dUkk2LOS17WtwcbR+I2KSpqOeEZOsLAkMoasvgGq2n+U2RkIZkm9Ve8T2nOphe5On5oTJvq4hVmbE8Pn/Wmeh84Xkcuu22mDM6gnavHMx/dQ9hQ4cj1QdUwfNUjGVoepoWXyX/HRxCT3s73nb+Z4FFiwD6GKXpqFa/Vvz0qTTPOuO9uO2225S5vBVdNPCdag7SaB5qomgWihwgwBOP4wefvQA7LlqMRdkU2sqKRDR9gSQbTwZ7W1vxaDqHz/zmNzjx29eIf7bRTBbj9DFnEbc1pvcZ/1N0fMz4CrkKOAQcAg4Bh4BDYCUiMBn1ml3MiZqLrsQquqxWEQLT5pOtFsnGDl0sljA4YZJN+RwzJBt9solfo6ZINq3sqUcizQiSTW2s1c5CkWyZbFqiZ5qNsdkgRvuZTTqESTbe2QAJqeW1U0GymU11vY3iTCLZDL4k2cQnm6hlGiXZuJH3ApKNCpRGlZtRki14rl5/12Qr1ZA0g6NOxd7IkWSzAyTY/ceQbPSn1d5qzKpVj6vVpoSjimSzSFqbZ7FJNrWRTmPF8h4hzm2ytTrenSrHREm2atNcmiZWSLacVgWJ6aseXFGlahLJZpNWSSS41JFOWks+egf6sYhtQlVZAySbrnEsyWaiREbTqZDRKlAMSUFFsmmzYQvD2HeWRbKRtGrVAR6ihwRR8ipOydYIyWbSIclGc9G53XNE2dooycb+xEi6jZBspr6mPWkuKgchNOUm91uHZFNqRkWycXyJuagV4EHN39Ukm1KQeuKHq2V0FG/ffXe8c6ed8JruWZiTL6JVzAXDhwXJ5Isxh05ecQRjRMhahh/PYjyXxX96+tE3dx6O+sQngAXzlaLN+GiTwcWSqkA7Z515Jm77XZ3ookycEWtZfp4qMfLu40/ge5+/ENvPnYsN2lrQUioh65d0BF8GI8qqIEaZNFa0teOBsoeL7/oj3vn1b+KF9k6M5VpQkOBExlx0Fa2sXLYOAYeAQ8Ah4BBwCKw1CEw08MFaA8xaXNHpI9m0uWi1skipKGySTW3Cw4o30yZmQy+KEm7goiRb5DmbAIhuimguWhjPi2+1QInma8flEeVVkK9YwvhKydY9FznxxRWj0LNYBLNhNuaivu+J7zBuqjP6x7hy2uW1lWxmA2c2zeqvpYAKERJZtYGLkGzmfmMTHqdEiiXZ6gwOtSlPoU8r2dq0w/tq5Z1tuqP8cdnmolSy2ZvqJFLGbABLqQxW9PaIuWiYXKmQKYJSoAgx6gajZCtizmwqGsOb06hjSrsfxJqLRkmryGeT3sDImGxYq0m2MMC2co6b8lJZ+eajuWiUZIsjTit9L41+BqPQSjZFskV9eFU3rlE0UmVKks0oRT1xBhe+7PwNedDT1yfkriHZbOJJtUdcntUkW5TMC49lO400lq+II9mi/aDyWXxUpUiujMIveZg1W41NNQ/pK4aMNNhSydbT1y9KtpyJtlhDuWm3ia1ka0gZVodks9tA9Z3KvGCUfraSbSIkbRXJZpPuBib9N2qWSSWbTbIF5tAx80lNJZsm99i/oubKdp/gKDYkm6iNG1DSmvl0hH4ztdqY+CSZ89tKNhmbXhn9vf2KhJRp0DqUSJg3oyRbF32ysd0i4ytKutIDGqNrvvzAQ/jwEUfg4287DOsUCugsFdFaYnz4itIrZCafMJEqEq4S/TdxbIaIthY82dePlz0P7/jYucAmm6pgCHQRkBZaK4g+etaZyieb6W9v3nc/XH3NNYpEND7gOOYYbXc8Lz7Ylv/lL/j9d76DrectwHqdrUKwUcFm0hC3kr4yY6WD4uXt7bh7eBTXPvQw3vbFL2FJxyyMZnMoZpuPDlbnded+dgg4BBwCDgGHgEPAIVCFgCPZXKeIIrBSSLboxprr+3yhLE7AaQ6pNreVTbxNdFSRbKm0mGoZc9FGNqpqE6d8cVWRbDyA96rNMcPkSgo9K5TD+yjJxrLHbcpMngx8wE2P8ffTGMmmyBX6ZGNgiHiSTbZFFV9cwea6OZJN/NzQ4X1gLqrSr68qC5Ns7XSKLQ0aJWU0wWP5kCIJUCiUMDQygvlzSXxWoq82QrKJo/PZjC7KqInxZNlkSLYQ0coNnqd8TdFHVUuaaokYpV8iycaokmnxJVjLfC6JZJszfy6yaZomqnomKZ8qhMX0kmx2/rZSK45kixvP9kRE4mE8Xwibi6biyQ5b1abSyEjE19lVSjZNoWj/dSY/g2+IZKO5qA6YECXZouaxIr6xSDbxlxhSJla/ZGzSfWBoVJzkd3UwAEb98aWokGQlWy2STZ5Nhc1Fa5FIpuSmPfPFiJKtQZJNfPP19IkZbksuGzKnVXN95bLbk89V+WSL+GSMP7RRSDZLsg2PjKIMdRCyMkk2Ku4629oSSTbxncnALBKIwENHqYSffu0K/PPGG3Dy7rti3vg42osl8Vdmvz8bI9l0K0fsJGJJcItoYxQu8dE20I9d3vpWbHvIocDsbqC9FciayKNZfOZTn8Sdd96JlG6wPffcE5//whcgzvMkgqgPlIrA6CiwdCluufpKjD33HLaZtwDz0im0SKAD7WeOUYiNz0j6itMh0Umy3frKCvx2RQ/e8olPYFnHLIxlcqJyU33fLfgcAg4Bh4BDwCHgEHAITD8CjmSbfoxnWg7TRrLFRRe1lQC1SLY4EG01CDdw9PfT0pILHNdHN2+2uZghvBi5rhj4ZGvU4b2KxmZIthYxRantg0ltjLVZUIhkq5BISR3FbAzCJFvY4X2UoJC6GqVfKi1KNjvwgX1/dN9hkw7i6DxKsjVgXsj0+waUT7b2nAp8EPVlZcpgO2oXn2z5oiiK5s5TJJvZRKuoqOqyScygvMhgeW+YZKvuA2GUTT9ghNl8qRBWstVQLqn6KF9cVSRbTPl4f3SzOjRMki2FThNdtI4fQkN0FHV00fkLtJlgHR9yohAUdWEcyVbbJ5vpt1Q0GnPRtN7kU2kj4zcgSRW2FRfrqr9T4aWCkihype4+10QbzhcwMj4mjuvVc/EBTaIkG5WtJNmqzUWrR5g9/7A9AyWbJtnqmRgqfKIkW7iGyT7ZdCCUwVGJEhsl2aLkkf25FsmWOI/oH4Rk62dQEiu6qEUKklRSfVVFo6wQuGmQZBseGhEVpSj9QkqtiM87q1/EkWxRs9s4om1CJJv2fWYUsWU/hb4a5qIVBZ/yVRcooxlteLhCssUpW+MOiYySrY9KNglKMnElG0m2jnb6Lqw+lLBJbC7cGEWypVDAhw47DNu0tWKfDdZHdyEvKjblV7JeAKDwyPGDCLVJ0axs+lZHIhVfmFkJdz8E4OmeXqwolbHXkUdh/Te8Hpg7B2hpBVpbgEwOyFpOhJkcHUwW8jxho8M/4OUX8cDvbsV/7v4zNpzdiY3mdaO9DOV7TgI5lLV+sdLLObcxsmg+k8ayjg7c+Nxz+HdLO3Z97/uwrKMT+bQj2ZLmBPe9Q8Ah4BBwCDgEHALTg4Aj2aYH15mc6koj2aLKF5JsjLRHpZbZrJtNbBxZEpBs3FT39YopEkk245DbNEJl81bZBK56ks2YizZGsnGzWS7ZSjZFsslV5bMn7GOHm+rJkGwDA4NYtMAKfFCndxsfToZka9OBD2qSbJbjeptkswm2uD5gF4XRRUmyGXPRetFMzbMkZUYZ+KAOyVZF5kRItlyGCqZq899YFSbSotqcCMlmxgJ9cfX398OQbPXM/WzyoNpcVPefmqaNKgCGTbKpAZpMspmysu/ZJJtQN9XSs3CPmmKSLUnZGp1/JkOy0eE9gxBI4AMdxa96/olUUytrhpol2eibr6HAB3qa0Nmzv4u56ARJNuJDc9HJkGyM3htV/trtEBrPOvrl+FgR48W8RYAbRaMibALyMYZko5JtfoJPtnokW1JwmjjlHMtBJaQEPmiCZOPz/cPDaM3m0N4WHyjGUFzMn4STqNV6enHEDq8Rc9FN6YKgkBc/baqMU0uyiWmm54uJulHG0RdhOpVFER7KmQwK6Qz6CmW8ODyMZ0dHsO5Wr8Yub3gj1t1sM2DBAmVGyoT4X9kDRkdQXPIynn30Udz/5z+juLwHG3d2YoPZs9CZ9pH1aB6q/M/ZJKztX07M2TNpjGcyWNrRie/85zH0bb45tjzmWCxv60A+k5XIo07FNpOXpa7sDgGHgEPAIeAQmFkIOJJtZrXXyijtSifZTKWiJFs9kiSOZGszTrWtDUaSksSYi+bzyieb7YMpTilliAMqFqJKtqgPHdsXkjinscz5hkfHlMP7zq7APCyan8FERWlUqqlEkk2nHa2nrfSL+mQTjkRnkuRviHnnJbroEBYtWFATH7XJNJt5Vd++/gFRsiX7ZFP32+aQtpLNNhdNUj+FTMsiJFs9JUcl3wSSrWq0VZO0tpKtYZJNk0hDI4pkUwqmCtmaFK3T9CHj8J5RJVMpZTpmXxUSoLq8QrLlctIu8T7Zqn20BT7ZooEPEoi5cHtGSTYSAOGQ2NHye1rxOVpQ5qJhJZtdvnAU1goGYXPRKt9qkXalabj4ZEtDlGwMLNE9y0T+bcxnnSLZdHTRNIMQJF+mvmVRT9HhfbySrdZkL0o2Idn6sXD+/DrRRc24NH/rkWz2WK4o2WS+LBQw2qiSTVcgiDbc04c4ki2pnl4Nkk3PHOFHrcMGURfq6KLJJJt63DYBN+nSXLTRCNC28rco0UX7sUAiQKvUGlVukmSjL8nO1jDJZo8nJY7zkfN9tHgl/O2mm/Cj8y/A6fu+BYtGh9FZLCJLgWGIYDNkpBovVSq8ij20nofCJY5TVAZpMJKol5J+zO+4eKCqrJjOYCwFrBgexVB+HMOFAnpHRpBraZMI4Jw3ObZbM2nMbe9AR1b9nUvlc7mMrF8OfK+JkpLq2cDcU5UvCG2ONPLZNEYzOSzp7MQV996P1j32wPoHHoTlbW0opLNSJnc5BBwCDgGHgEPAIeAQWFkIOJJtZSE9c/KZdpItDgq1gSuCztWFPAiIg3gfRTaBxDsYXXR2ZxdaWumLS/mrMVfjJJtsQRI3RRUuQ5Fsy3t6Ma873idbtI52eUdGRqpItlrdw5Bs3FTT4b3awCm1Wj1fXEyXyhXiWgl8ULue6hlFANAnW9/AEBYsWKADNNT2GaXqqVQDVNl0timSrXLVxleZhylyxQ58kEQgmnRlk6fNBOd2z471yWbqVZ1WhWQjCaBMrWpfhjgoiS+uPsybMxe5TMU/mp1XSMmmsWHUzcGRISHZZnXq6KJm41hHVUZzUUaVNCRbsglmbZJNKbyiJFL4s2lPCYAxNIwFc63oojVINj+dAknlBEAwAAAgAElEQVQSo2Tr6upEa67isy4O34Ds1SRklGRT/b0+yRY1F10ZJBsd3rMfsM9SyTYRkm1wYETG5oR9slkkm0QXrWc2rLt0fSVbsySbmlfMoUIwNs18sApItlrRRaPkUWV+z4BztB34oNZsEEeyMfBBzpqja84mur8rki2LztawuWj0ECRd1iRbuYgvffCDyDz5BA7aZmvMz4+jq1gK+ZBTfstUbzTKvYmSbNGyM02SZIwcalTL5h6mnSKplfIV4UaqMpWRXiFKyHJJns0gJZFU+R6jIo9v1BwVa/S7xnAJZSrkKqo5kmzG62TFrFVFL/X8lKjVhnM5vNzZhQvuugvbnngK2nfeGb1t7ShmclIedzkEHAIOAYeAQ8Ah4BBYWQg4km1lIT1z8pk2kq2/VKq50h2j/6+hISyet0BIKLno4Nh6ynbgLESGkCvKwfXs2SqqpGwoLLz5fPQ5RYKkMFbIS/CD7u7Z2sy0VkOp6JdCIvmKZJPAB5l0lZ+YpFSYJzdwJb+M7lmzxOGzMb9JfEbv2A3Jxg2ccXivntG19SrOoLn5qEQbzWBgeAj099Mu/n5Unsw7DhdTDlGVFYsYHBzC/PnzgiiotRASfPSmjkEaJKokffJYjVhrv8NHx/IFjI6PYm73HO1JjBvF+K6jstIKDWSCfkC1lml36UYkIbg5ZKtbBK7qY1mMjo6iUC6K0oYbPXEwrtvZPC85cUMo5lKSKIpCrvRaJFs1OqH+a9R+KQhpxY1mV0d78JAQZnZ/j7A1LD/7gZiLsk00uRLqBwlmYhwnA0NDaMu1oq2dahnbh5ZtWhb1yaR8cTEK5nyqpmimxjEVKHXCirJAYSJj0xdzUZJs9MkWCgwRgapCGKv8R/J5UGVK0lSlGfaZaJPeKik1PgOyde4ctZGPBIYwvgoNZsaHHPGhko3RLOignx7J7H6XDhytqydN04hPKE2yqeii+jfd50zkRImGaaY16Yuqnw0OjiCTSaNdAmBUB86IM6fkd4VSGX0DA6IylfJYBwthaMPtSZKNZH17Rxva2trUHMQwD/SvZvsT1ORP4GMvnZH2oL8y+hyDV9bZcDyUQXziLlvJZgc+oARTZilNulQryhSJMjZaiJiLxs9AKagIknIEkk6JNeLynhVqbPK94Jvy1prB1KFELZItSdlV6QcqumijJJs50BgYGpE5uqutPaREMw7+Zezotmqlj7JiAUfttCNO2m03bDerE7PyBbQz+mYQAkXVM6NxYcAX4kOCS0ZLMNGoz8F45hzE/ukrMk3eFdLBKu4JzL2kx+Qnjg2UZU4sa6+MXoiEq4xu08dUn1WqO2Jq/hoykIrXMufryAujUk6S+IroG8sqku2Zjnac/ctf4+gvfglD66yL/tZWlFJZeLzPEW21O7771SHgEHAIOAQcAg6BKUPAkWxTBuUak9C0kWwv9w/IobrZoEf/kjwg4UVFmpA/evEudJjZ4GqCyJBDhtShL7f21paAZDOtIYt4cSajiCXlRUpdfJbqOb9UFvO5CqFX2RCY8qqNBBf1/Jci2UiSkDxQhFd1+yuixr6ULxqqtPg8N7mmfLXILlPWkucLCUkyUbmxN7hQxSIlNDXT5fT05icj/r8yLTm0iimS+l7SlU1pwuaYkT5LJYyMjGLu7G7F20UuGx8hJETFozZeJILaiU82q12ohx+Oy1cp2RS5YohP8T5nb/asZCokmzKy7O1lBMMuMYmMtknQ/rrQBgdSCwx8QJJNkSua6OImkf0wQnql9C6PSq2Sr9SFQq7oCHa19nIsA/0Y8SJppZRsHUGNbJIt6kPIkISlolKykWRj3zNkB5UiNhlV3VZpDA4OooUkGyMYSqBCEg9mo2wqqvp3QNKaKLNDwyGSTZQsMk715julSA6bZBNFI6NKzu5CTpRs9X0QmvIwuijngznds3VVGiHZiC+EbJ0zp1v6XhXJFgCj621IWjq8p4JJk2xRLONGiVH6GZJtwTy2iYoAybFu5jFVcVV/iaQYBAKhb74RmZvaO9trkmzhEa5INo6xhQsXWrjG+eGySTYr8i9JNu0vsVIeNYuIekor0Ez7cqYwgQ9UBOgKSStEWYJFnlE79XBszu5CKx3gS2XU83E+zmwCdYzzQWEcc2Z313bmr81FOROI+a+fCkg2kq1URjVy8bnR0TGU/TJmdzHKbBjTOJKN6Ypyywv7ZDPEbL18WbL+4RG0MPABfbJFHhASSt5jZSHWW0pFPH/f/Tjn2GNx7uGHYoGo2Iog+cby2lU15tkmqrKtjAu9j3V/VZ1TRexU/UJ3W23eLArVNKm8lAoYEbmH+JHkFMJb3i+K1hO/atqfHP2sZThGfJqG8p1RIdp4j8JYmXEn+5arkGyj2awQavcV8vjS3/+BEy69DEs6Z2Mo2yL1UIEt6rWC+90h4BBwCDgEHAIOAYfA1CDgSLapwXFNSmXaSLZXBocVyaapLkNlMTohvy+WS7KpVr7KNBkXp2CyzNTUBi6FoeFhicqmTt3Dm6KMZ0gDbQZlnOyTJPF8lApFUVxFCQK9tQibZIqpjPqFhBcjQ4rpplYJyEYoEm1RFGPWAr9YVCYzrdqMssG9H0rwhCShes5s1NVWRG3mo2qvSqCBjOCayWVE2VMrvyhBwnLSnxsVXtQMGCUS62PyI+mk6lfR3PBfo2MjyveXRQQp5PTmTbdtQLZqpRk5KCrLOruo7FFP2KRPRadomUNqfIXwmjNPdR5R9pH0MU6vbeWWIk0VeZcV4ouEK8knbgn9QM2mlEWBekLISa2sY7OnUujvG1D4GMGHvpnKiSj5KSQk8aJPrVJBnicRZNdTdJGSj6p8KqXylzbW+A0M9En0TEOSqvs1CRXxeSb4aXzYD1paWvU4USStTZKFxl3AqlIV5GF4hASvUpWZNjNjRkhwnQfLr/JUpSVJK7hGSEhbOaPqWRkk/K1UKom5shDg1mX3UVNeBYsmjjkfcGx2dUg9A6Jdp1FFvrKr6E04HfuzW7a1qYi4dvo2oWx+CwgI4jM6gu5ZRnUXVgaZNjCEv/lM/MbH81LOVlEXKmyjJoKm/ZVZqMKKhA7J8+7uOdbYs3xVaTijJLHMl0NDaGlrEZKN5ocsh6ediBnCg0SJwKp91skcXSzKIYHUM63nHN3fTPvFkmYpRbpznm3NtYTmS/t+6Uda0mb6VF7I1jEh2Yy/QpbLKN+C53W/YwBLKqBI8Chz0XkyxpJIPfO8mDhzPkhlpS15IMN3kZBWnMMNHnpOistfSDYxG54n+BjVWEWNFurK8sEQVZzbWc7Ojg6l7LJJL6svkjRuLZXwg0u+god/+xsct/MumDc+ho5yUaJwVkg2NY+ktOKwYiZa8REaR7LJPEMloCanqAwtk8vXPtf4vfG9xu/LRr3GZ+AjXygphXghL2OYJFtHaxs62lvRmc2KP7lcWfmUa/E85GgiagIclH0ha6vfZfHkvJCpqTRIsvW0teP2JUvxq6ER7HfOOXilfRYGc1mIos5MztXwu28cAg4Bh4BDwCHgEHAITDkCjmSbckhnfILTRrKNlyOyoAhUZZ+b+SJa0rkquRvXyCRf5G+EeOO2gsSVkBXpiiN4LsBlsxIIGJTJiNm8yALd8+Q/UVuJQxltB0cCxpAGMZsqlqFQ8pBryUgecUo0Mb6iXxmdrvH0RcfqYrZDwovljeQrbIVVDkVi+SA+JCJzmawEZ5ONOo3juMkVlR1NfJS/G7N5I4VCTrKofegoDpLpczMpBnGKDdD58Rt+9riB1ukQW/oKUtSQHc1Pb8Ij+Jhmpb+yTKaGf6pIPZkvm5aEF/FhIAGDH8uj6mspbQLhniZXhATQ/UDIXE1SaeWQbGbZBWPM2rgP5aY6REIapY2XBnEzxmam+xmChRtJ2cRbG2Epa4TkiH7mhpyX8q/Hvq3xpQf+mEuajRtdXxFQ2WzFx1lgymVH75R+4Qnp66XZ+zLynGy8jSkj+wEx16pI3mt/NmONf1nebDaNrE8VS1mUTlJubaZsjxchbUwfNWSqRBX0hLThX3ne+izktFVeki2eX0IulavkV+N5Ux6WKWgTnV5gIhqTnyJRabzpBwSPbSIXKm9UeWUR/syTZokpRjSIqV+0vqa8DJog7UGffkRF4xOHh5ovNE7prET7tPteXXxFpMT5soiMjGkPXATIfGFINj1e7P4sqiSSv2kfXsFDNlc5uAi6qm4/4qlGU6U9WS7Ol5kse6EhhCv9PCDs7bGpyTuqRdV8YBS7YVWSmSplzFnjm/2PbdIi82XF5DyOpI2qnCRPLyX1ZP+2rySS16RRLvlST0OIxg5m60vzHP2VyXsoajKux4/MTVRk+x5y5RJOPehAHL7TztikmMe88Tw6SkXkhKzS5txUiKVScr/th020yyRp+Y7TqjPl24xjVt4AQpwxWECe36dyKJFAy6QwxgAfg0NYMTiI5YMDEtBgdCyPkfw4BsfG0Dc0iFLZR2t7GzpnzxLVLFt5oK8foyPDmN3ailetsy7Wm9ONV2+0IdabNQutpQI6ymXkPEYTJekWVuNF580gEIRW0XHBMtSSw/K2Tvzw0Ufw/MabYfvjj8eKtnaM5HLaH5y8ueo1hfvdIeAQcAg4BBwCDgGHwJQg4Ei2KYFxjUpk2ki2ku+HNDZhXZEhMSyfMRpWszRWlETld9kY6nvEZEUTMNooSzbNvAzppPxokTpSu3/zuzFwjJanunzh9Ex5lJZOneLb+UXLGzXkMrSRKZ+pT7VHLFXJqEchVd8KHtH8xdm0vZnT+BkzTZO/wSNMY1VItoDL0mamprymPBW8K22gWkr9P/NjnUz5TJEUiaf9QenWM23Ie9Svqn6qLkrJVW31YxRMKuXw79X4qHvMMxX1nSmzed7kH02R9WXd7T5X0Z3ZRruV8qi+Fy5fOGdVP1M2Oz3mx+eN4iVoD42vEKnBODDaTvZHVSP+apAL0wXm90on4fbW3oryfn42deW/FDVTGXuGXozrD1b3kzSUmbPdn0kakAxQ31XGs+7dvoesJiGZPm9Lmg/o8THE0ejxYdAxnuNYfnPZbvqFZLP6hulLRhtrymb3Lz5hxpP4+7PmG9Nnw+PF7o/h8WLnFy1fZSyHn7fxjT4fzE8WvsYrpghuI/MHiSWSL/Z8REySyh+9n/mZuSAeXzMfqHlLzFGt9KN48W57zrPbPi79uPk7mj6fs/u33f4qP3u+Cfe3KNbR/MJ9vfKeiT6X9Dk6f8elJ33PB0aXLcU+r90Fd/3wB3j0ppsxZ2gIs4oFtJQKEjiA98UplkURqc0w+aKn2Wch5WsSLYNxYpDJSXTQ3vw4XlrRgxdX9GL50CBeGRjAioEBdM6di/U3fhU2ffUWWH+jjbFwncVYsHARFqy7CAsXLUZ6zlwgzQOSgGVXna1URP8Lz+OBv9+Df/zpz/j7Hbdj04ULsMumm2L7DdZHZ6GAtlIJbUK46SAnmsCXageHFvrNIv7YlJkuTUVf6ujC5X/6MxYcfgTm7/UmDLS0YpRKNm323Gg7uPscAg4Bh4BDwCHgEHAITBYBR7JNFsE17/lpI9nKvhfyPRxVDwRUgVYjBP7TzEJbL9orpI8ywwxIBJ2gUTCZRX6YlKiQIGpTrPwnGX9XNmFh8jfmWXHlESpKMxemLNH8jONzs1GokB6q89RTRkR/j0qkKpt8tSUVZQ7rpB1Wa/dQonKz1RUV8z5V4qC+FgFllCF2mQPzVK0MC0g7UbtQ6abSCwgPrcSItnfSJpUKEmWVqUmnCL5Jm1mbpDL3RNtHyhWQLIZ2CZMuASlrkV7R9NRmVT0nJFQ1exUidM3z9qaeZePncH7RbX91/zDKQ9MmNslTbzoyZVZ79UpsQJt0rCYgte8+o7jTpJvdfkSCCkRRzgT9R5UmwCamPU15bTWSrX2026/eeI5rAtXeqm/b7RVPilZjb+OZTIJEzJD1Q9Ukqh7v1u9xOSbNV42kFwLcmi9FKSakRAWlynyrlHQSoMAODBKZb6N9y8a7HskczLXSHmbcGTwq5oumvVT/jL/CJHrlnkbxmSy+Sc+H5iUz6Vqkf73yGYxM+tHPihT1gJKH3/zsZ7j+O9fh+9++GsP//Cee+MOdYjLaXiwgS6UbfaEFAT+0TzKOUfqEpO84rVQrZNIo8N+5LJaPjODJl17GC8tXYElvP14ZHsKGW2yJHXbdFa/ZbXdstNkmWH+LLYGuLiMph7Lt1JO9elGqGVGbXweqYaoB+TtluMSmVAKGhnH79T/BD79xBRZkszhgl52xUWc7OosM4KCINqPKk/4QQ7IZs9W+lnb8t60dn/rlL/G2L18sQQ9oKlrIUslWMfevNz+63x0CDgGHgEPAIeAQcAhMBQKOZJsKFNesNKaNZPOjdp5xGynL3CfJtK8a7lqagupNWLDrT9hEVjZD8emackXLV28TZUqSXK/k/GTzmRC9r173i26G693P36OBBuLK3Gh9k/KLPl8fH3OH2aQbx/WN1Kj2PY1gFDVpC55JMEG1cwyTDGECIYk0aKxWNKVTZmGyEY08FE7b0KgVLY+hV9Vjtc2p6vV3lUZtoipap9q4KzPBlAmo0FT/r5Qn2t8qaCS3gF2+ike8yv1JeDcydyX1/1rzmyJajAqtsXkvcfzpfttIWYM0IoVuZNzY5L2U3TYfbqCTN1q+ajxr49M4/qqQtcdWAxVp4JakuirMtMOBso/3ves0vGG33XDi8SfQ6SGeuuUWDNz/L3QX8ugo0tdZWUg2ZVpJki2NYhqiUMtnsshnMhhO+Xhm+XI89fISPL18OZYODmKn170Oe75lP2y7807YYJttgFb6JkwDNN0PfDTqecJ8toePBP0wzilpqs5yZ9RfKQxJNh38g+by/H5kGD+47FL84uprsP9OO+ANm26C2YUCOkpltJYr5q/RNzndI5RSaRQyWSxv68Bd/f244amncPAFn8Oyzi4xFS0wErTzx9ZAz3O3OAQcAg4Bh4BDwCEwlQg4km0q0Vwz0lqpJJu9ealLNpgdpmUaWtnYV5MESaRIPSVCPZItcdOqf6iVvs0zVpNm1ZvC2vfX73B8PqqwqyI6mtlsW5vORuo7EYIwbhMe3nzWI9nicQw51o8hc+ttuuuXq3Z71CIlGyYSQoReAikb6YeVUinSykS5DOv3xFmX3gzHj8T6ZayPexxCibgz8qlRxtTv6jF31CZZGiLZLEWSIeejfTmu/PWxUuo6WzmbXMVKPYwijfdWol427mtKlUuVWKLQTIS8NxU1mOhuUmvcmPlHzc6aCNZBWgK/dwkVtw8zYsuZQPhV9esE8rjeeK+aJyNf1H1fNdVnk/1GMhIw+155fAw7bv8a/PKXv8Rmm24OlD1gZAiDd9+Nx/54F7pIUBVLaOX4YWCfdFr5V8vwvwyeXtGLh597Fg8/8yzaFy3EG/c/AHvstx+23n13oIORjtMQJ5Tyn54XtD9F1XHC/U3M+CMHDWqM6HlaHwIE86e8x03nYRnLomxbet/9+PCJJ2DHxQtx4A47Yk5REW2MpComsJVTDRUIhr5Y02mMZ3J4paMT3334EfS+ahNs/c7j8UpHO0azOZQzGfFlKsWergZrsp3dYw4Bh4BDwCHgEHAIrLkIOJJtzW3bZmsWJdl48M01OgOJTeZKxSnZJpOge9Yh4BBwCDgEHAJrBwJUhgF/uv02XHjhhbjltjuQpsKM6rBSERgdAV56AQ/97nfIv7xEAiGQV6J67ZWRYfz72Wfw8PMvYiiVxkHHHIPD3n4MFmy5BZBpUYQaw7IKESVeIBUZL58np5hMbhudLkk7BuYpFlBe8hLef/TRWD+TweGv3QWzC3l0FZWiTaKS0wyWHv3omoDBh7I5IdOWdszC5269FTuccjK6dtkNK1rbMJLloiUHP5VRPiQjTuoq0bfVyiZQbweknA6SE/EFYJ31Jfq9s+tc5e5hkp21HjnsflcAJ3GqDh+Hj+sfbny4+SH+ReTmx9rz40Rf3/VJtqgX9onm4O6fCQhUxEh02QLks2n05PP497MvYMyQbHKYHbWZabx2jmRrHCt3p0PAIeAQcAg4BCwEPFGtffJj52Dx4sX44EfOVuQY5WYMvU0/ZyTa+nox/sQTeORvf8N/n3gS9/3nUTzx0svY/S374G0nnoit9tobyOUUqSY+1fhiVxGD1eaT/9ZRuJtUTDbWbCrycWD/TOVdsQgsXYJ3HXIItp3TjQO22w7d+QLay0WJPMqFSorKtwwjJmcwlkpjsKUVT5RK+PKtt+Py22/HPUuX46VyGflsTpR75VRWFjWMnisxb1NZlPySUt9l6L80st1idG3mlVERadMRM3VHsjmSxpE0jqRxJI0jaeIQcCTVmv1+aGxtU7mrimRbbwO0lsvK3yw9xgaWAeYwc6I5uPtnAgLGzQ/X6xWSrYh/P/ucI9lmQgO6MjoEHAIOAYfAGowASaiSh913eS2uvfZabLfzjookY9hhXlRcFfNAIY/+/z6FKy6+BPfccw9OfNdpOPa0U4HubiCbVcQc/ZTRR5o8asf8XYX4UZFHAs3zMP7s0zhpv31xyM47YbfFi9HFyKllP1iYkhcrIysqtsG2Nvz64YdR2HRTfOqaa9GXzuCJnh488OxzWNI/IGq3fCqNcjYF6uEkqiqfF7NnLnRVTNzAd1slwkIIDBM4JQisFL0v4bmpVrKtwhZyWTsEHAIOAYeAQ8Ah0CACAcnmeVjU2Y7tLZJNEW16+ZaQXr3fGyyGu201QoBuTooZKtmKePDZ58RPMs1FuZSv69YkYZ3J6jkl22rUyK4oDgGHgEPAITCDEPDKeOi++3HG6e/G3XffjXRbiyLZ6JNNWCLguaeexOVfuRQPP/QgzjrjvXjbMceo4AWZFJDWZqCaVCLBpK5JOoKYIghFWUYZgFblPXr7rfj0e96D9x18MBblssh5Za1m80R5V0xlMJrNoDR7Dq769a/woUsvx3ZveTPGUhkMA/JfX6mEh59+Bk+99DIKaR/5VEb5vqBvO/Hrloaf5nmynCkHNUla6Ngqtqpq1yDZ6i6cpghDl4xDwCHgEHAIOAQcAqsHAlzTMFI6lfiLOjux/XrrBUq2Rkm25g0IVw8MXCkqCJBI40GvI9lcr3AIOAQcAg4Bh8BqgIAQUF4ZX/7CF1HMj+GTn/qMMvfk5flY9vKL+Mpll+LBBx/ERz/8Eex/4IFascYbtG81sbWkCaSKRpwULdhUV52gTixacCNQ1TSnoZqNV7kMlAu45Oyz0fvof/CxM9+HJ594AgO9PUKHpdJZzF93XWy27fZomzcPbzvlZPzqX/cC7W0oIY0ifdEBKADIAxgH8NyKFXjyhRfwYm+/BEwoZnIo6gUPHc56fkoIN/H3RvLNCuYgQUpMNHJdxCQhW81AII0A5O5xCDgEHAIOAYeAQ2BGIyBLLh+iwG8pV5Ns6mjP8k2rfYmaNQQJGRocmMsYLcxoUFzhmyLZGiFanZLNdS6HgEPAIeAQcAhMFAGST34Z++y9F7504UXYlZFAM1n0rFiBb3/zW/jVr2/C2eeci6OOORopmoRK4IJKNFdmV4mKG69ci77Em4le20i16vmskUAOXHj6Hsq9vTjo9W/AL378E3Suu0gFSKDvOQZ8aMkJBt/66uVId3ThjHM/JuawJBEVUZYSL3P8j2Qb/yPZNgLgqZeW4ellL2NZ74BEIC2QdEwzWimNQVWUJ/4NLHElvfBVIdnCCrh6JJvxzTHRv41g6+5xCDgEHAIOAYeAQ2DVI1BNsoXNRZNINpZcVkEWyeYItlXfnlNVAlpRFLl+z+fx4HPPa9/BtLBQa8lalhRJZVB9jUfD7nIIOAQcAg4Bh4BDoGEE/LKHJS88j4MO2A//+vs/UCqVcN3/fRdXXXMdTj75ZJz5/rPQ1tGliLUYj9z2izf6czW51nCxJnFjHYWcFIpqtjJ+ff0NePShB/Gx8y8IiEOhvDwPY/39eONee+M3t96KdTZ5lTKfFYqOHtRUVFEmZci2EgD+R5UbFW5jAF5YtgLPL12KF3uWCwlXSmdRog83mpSKyzvtK0OTborAqyyEUiHHxcrfmwomoZC1g0WZr5v5Owmw3aMOAYeAQ8Ah4BBwCKxkBAJzUb+ERR00Fw0HPjDFMYo154NtJTfQys4u5QmZVkhn0atJtrEsA3SZtWPYNxv7jyLdart34X2OZFvZjenycwg4BBwCDoEZjwBJtut/8H3cdstvccB+++Oyyy7D6/d4Az7xyf/F4vXXU37V0sbAkwQT/6cucXMmpJP6ZtWTbBPwBUdVW6mIffbZB7/97W/R1tmha0Wmq4Rvfe0KPPDQg/j2dd/VwRxYO09MPZWST58MwhdlmyEUDelGoo2EG8k1/rt/fBwvvbIcLy5fgRWDg6J+89IqYALJNiHdmI6YmbIolLyZ08cKcSj+3VKezbVNug/Wi7PgflcQRwNNuM96HtAD3+Hh8JD3gusPbr5w8+WE3xfRF3kj86mYi3plLOrowLbrK5KNZqJ81jYHja7PnCpp0sum1S8BTbLxILenkMeDz76IfFYH5NLrVTsAQqV/qXWzOdSNcwHsSLbVr7ldiRwCDgGHgENgdUfABw7Ydx88/d+nsP766+Piiy/Grq9/XSVoAc0ctQ8xIxg35qG+X7ZMRTUxFFPf6ue0EkubnU4VRNF8hPkyAVKNTxLLHxp//+61V6OrqwtHM5CDZg5H+nqx11574QfX/wRbb/+aQMVn11dhkqkiGm2FmzZOFZKN3xt/bvw7kB/Hiv4BLOvtQ8/gIPpHRlDwfJQleEJaCDgSbaKWo8kpgyn4fuDbTRU1bJ7byKLcbYIdCeBIEEeaOtLYkebufbF6keLNkmxZv4yFnSTZNhT/bHT/kUkx2JN9SFchUeL94doWANHDSvdZtY1Zb61eePgm0JiXknUj3ZT05fN44OmnJboo149yUO6nZb1OawxFuqp6BG5Igv5S/V8E+esAACAASURBVH50JNtU7VJcOg4Bh4BDwCGw9iDgA/vtszd23nlnfO5zn0NLe5uQNxU/a4rcMQEN5OUs5JhSddn3JUUTrUWyVafRPPSNkGyh1D0fo6OjePvRR+Lmm29GOi0O03DtVVfib3+9B9d8//t6bWWIxsr5r8pL4RR8a3mtCEw7aSYq0Ua1LxRtVkrTUqrZSLhR/SaffaB3ZBT9Q8MYGB3G6MgYRgrjGB7PYzxPqo7rJLVIYoAGz/MC326yBNQFMT5W3GfVfA4P3Y1d/3D9wY0HNx/ogyf3fli93g/RlU8j7cOmZHTRBV2dePUGGyHnlURbn6F9gT5N8QP3ElGDUfdZ06wa+pmJB9tXyLOyOoT10rScKOCRZ55BIa1MRdWBrHZ5ok1EG+lfZv3kSLbm9yXuSYeAQ8Ah4BBYixEY7B/A7NmzFYlDl1+2sy/51phGGpBsV/3pOFdtqwTNuoEPYkpFsuyC8z+NY48+BltvvTWGB4dExfZ/P/g+tnvNjhqPaMRUfQKoSbWKsk+bzQb4KSWaLFQs01r+2/xHgs0QcCTaeBn/brYqjv/mvUXPQ7FcQr5YRrms//ON3F8vGZ25lgDhlBquP5g5zfUHNx7cfODmgzVtPiBRIlHRSx7S5bJEGxXHE7LwMJHMfe1eop4Sa5Us21ymk0ZA+1zTB+BlWjxkUvCyLUK4KT+/6ar1EFfuYh3RwHrRkWyTbiSXgEPAIeAQcAiszQhUVGUVEkkRSFaUy1AsTPV9TDyEVQJjoyRbVD334AP34cc//jG+eOFFuPqqq/Dwo4/g8iu+Jmoxc4WfUfhQSRan5KuQlJVgCWrJq5Ay5SRHZ0f24md16lhRvRkyTvILyDpVKpJu7nIIOAQcAg4Bh4BDYO1AwEQPt51FmFVa9Dt7vRFFZ2bqtizzRl2h6Lpvbf1st6+9VoxGr29mlDiSrRnU3DMOAYeAQ8Ah4BAgqUPTT0OXRVkzz5x2acVUhHgzADZKcq0ywBML6OEt++yDH3znezjksEPx21tvwaLFiwOfa7KorTKNVd/xChNtE6tdnANisyiK/rVxtp+bLMnpnCBPrM3c3Q4Bh4BDwCHgEFjVCNikWnRNUE+3Fv19VdfF5T85BOy+YB/OGqI12lcMWdtIro5kawQld49DwCHgEHAIOAQiCAQEUhIJxUicIjk3yq2ww/0ZQ7LpetAJbFSZdvlll+FnN9yIU045Be96z7uV2iyVUSRaQo9plGRLIugCP3c6AERS1FY7e+H1UvS6AvG7ohZQiiA1gU8TP5v7Yv4yBdOqfF7cIPspCaTKz7G/Czb0SZfwu3ve4ef6jxs/bv5w82fc+8W9Pxp+f0bf93aYAnM4GlUs2e9zvYBTS4kYu2nzvqeynk4u3Ge1/pkJeJh1o93ecX0iumoPXAin6q/fHMnmto0OAYeAQ8Ah4BCYEgSMuajxMVYlbdO5hH21TVhRNV3SN52urw0qGQW0iqgSBZr51sOyZcvwhYsuwqWXXI50NhOrXEuEVuw7/UrkgYgPO0N6VfCJRqdSKUfJuFqfhWvTBbIDUxjirtG/FgiSXvQ03H2utLrDx/UPNx7ceDAIuPnAzQerej6w1yQSECmIGamcfDS6JjPrCfdXYTaTcAjNR1E/wfrHuH5g/LEZQq7WfOZItinZWLlEHAIOAYeAQ8AhMHNJNtvsNYlkU4RWhWTzfeXdzCbjjEpNfV9nqVqHZIsugmyfbXY+hmiTKKfWNZURWOP69trqw8T5pNHkbmQh7vqDAsT1D9c/ZE5248ONh9V4Poi+09lfPd8LfMDWXb+4Be+MRsCen2zriqp1Y2QiCw5nG5jfHMk2o7uIK7xDwCHgEHAITDcCUUJndV98JfkKa/R0drrxdOk7BBwCDgGHgEPAIeAQcAispQhM0CKjUTcjqxOajmRbnVrDlcUh4BBwCDgEVksEZtIL3pFsq2UXcoVyCDgEHAIOAYeAQ8Ah4BBwJJvrAw4Bh4BDwCHgEHAI2AhMcG2wysCbKeVcZQC5jB0CDgGHgEPAIeAQcAg4BFZrBGbSQbcB0inZVusu5QrnEHAIOAQcAqsbAjOFvJop5Vzd2teVxyHgEHAIOAQcAg4Bh4BDYPVAwJFsq0c7uFI4BBwCDgGHgEOgPgJ1WChHUtWH0N3hEHAIOAQcAg4Bh4BDwCHgEGgWgcT19gxeiDslW7O9wT3nEHAIOAQcAjMbAUeyzez2c6V3CDgEHAIOAYeAQ8Ah4BCY0Qg4km1GN58rvEPAIeAQcAg4BBwCDgGHgEPAIeAQcAg4BBwCDoGpQSBKEk1WgDXZ56emVi6VySDglGyTQc896xBwCDgEHAIOAYeAQ8Ah4BBwCDgEHAIOAYfAWomAI9nWymavWWlHsrk+4RBwCDgEHAIOgQYQWB1OFun8NZVK1SxtI/c0UF13i0PAIeAQcAg4BBwCDgGHgENgpSAw1WTlSil0QiaOZFuV6Lu8HQIOAYeAQ2BGIcAFQG2Ka9VVx5Frqw57l7NDwCHgEHAIOAQcAg4Bh0DzCDiSrXns3JMOAYeAQ8Ah4BBYbRCwiakgRLh5y6fNP1ab4oYK4vuK7qunbFs9S+9K5RBwCDgEHAIOAYeAQ8Ah4BAII5B0aDyTDpOdks31aoeAQ8Ah4BBYKxGIvqz5eWBgAF/58sW499574fkl2Mq1euaicSq3qXg+nUqBZfN8H+l0GvBVSdZZd3185CMfwQ477LBWtp+rtEPAIeAQcAg4BBwCDgGHwJqFQHDoXcc9yupca0eyrc6t48rmEHAIOAQcAtOGQBVp5vn49Kc/jTtuuw0ec03J/6+yq9aJHdVrXhmYNWsWfnnzTejq6lpl5XQZOwQcAg4Bh4BDwCHgEFhbEKhn1rgqfo+6Mql1yLsqyifLat1BJpv/TOhnjmSbCa3kyugQcAg4BBwCU45AHMl28MEHo6+nB6eeeir23HvPKc+z2QRtk1CSb6Ojozjzfe+X5K6++mpsv8Nrmk3aPecQcAg4BBwCDgGHgEPAIdAAAlw78gh2ZZFYtuOSOJKq3u+sUi1SK/r86vDZLi/rbLBO6/ZZXX0j293HkWwNDCZ3i0PAIeAQcAiseQhUydE9HwcddBAG+vpw3nnn4ZDDD19toxwMDw5h3333lUa58sorseNOOwVlnUk+K9a8XuVq5BBwCDgEHAIOAYfAmopAGUARAP+uTM+9Ew28Ndn7o8+vzM/EllcGAIk1kmr8L6v/mu9W5z7mSLbVuXVc2RwCDgGHgENg2hAwJBszEKXYDCLZhoaGsN9b9pXFxzcjJBvr44i2aes2LmGHgEPAIeAQcAg4BNYyBIyCjQRbH4DxlUy0TZQ0m2jzTMSHsKwzLfPPZj5Hy2enV9I/klQzRFsbgHYArQByFvk20XqurPvXWpItbgMS+s7T3HR6egWJSY60Pc9TDq5jNkv1Nk+xddM9asprU88TeEJPbvKxxHExkfTi2plB+qYjQl/dfrayRrrOx4OPlPxvajbh9fpiUvWm6rkkx5hxDu2bbd+pTMvg0Wz9g+drjOdotMxm6z1VZZ1IF58sLhPJK/5eDwcdeCAGerWS7bC3AdP8Dmi2zEKy7buPPH7lt67CjjvuOOmyGvyn2+Hsqm/nZlGPf65RvBq9b2pL51KbMgSsdWFonpXNho904G1G5Zi0Lml0vcJ1IOfvZufwevkkrU8MXkn5rjHjV7enWf/Vw2vK+pFOKG4+WJ2x3XSTjaXkqTS3vUCqnoSnUZ+mvjYAS3lyOGSSTcvWusYVSb/e/Op7eizFlKsW7on9Qpdb/KPqsSrjPqX2b76nfLrW7VdW/e3aVj2XcF90XRiM3xjoavYvk370uaR2jN4fvW+i6U31AJui9Ni2mWwWTz75JMpIi4KtH8Av7vs7hlsyKKSzKKeBtBfeYZuPEqSeg0VHg69fLGMQWfEJzLTYz9h+SUHvze/V6VenZ8/xZtzY5eW/ZV706ZrYr3oH2VVN+2mEP3uRz6j6HNcPo/mbMmZ8IOMpUq29UMTe22yHddra0TEDiLY1lmRr5kUVJV/kcyae6JKJk79PMupF3cm3/mhs6I6pyCe2vpNIeCoZ+aaLsZLI1Gh/mYq+01DDR25qFKepJmriyjoVGJiXgyz4GhiLzeRZayNiXmqN5D2VGDTajs30kZX9TBKJ2UxbTb7sHg488EAM9vbh4588D4cdunaRbMFiXUcvnWi/Tmqzepufybfbqk2hUTJkTcdh1bbCSsg9SsroNeBEybRG5+/J9pdG84kiN9l8p2p9PO0tGln/NYtXs+VMwnmq333RfGoSSjX2NdttuzXuvvtudHbNDqpck2hrhmQLgZmuTeQ1mn7wYjNkgwpqlERKhNa/kcYN0ShJJFLaV/tD/WzdfjXNJFtcPWPrnlQfWWDHBIFKINlIAglhsoaQbL29vTjgwANx3333oYS0qNeWwMcZl30RPW055DNZlLQoRtVdtXyl3aNsdKNyFz7nwSaxlEwi6NAVws1qH0/sG+wrOdSAHOLopvX0YDb9XzhBz0fG5GhujJBqKie7Tqr/k2jmFJs8DhQuaT8l/SU6Tvg5LeXzkfV8tJY9zC4UcN5xJ2LHRetilla0rc5mozOeZJvwYqDubKc7Zgz5krQZbPYFGx6ElVSaecFWdc4pIAAnU6/EZ6eSWbMyqdWszeA5LXVfxYkGE6feQMu02AAxNdFix+ItMy2PRSaamro/ieiajvI3V8LqpybT7+o9G9ff6z0zVfVas9NZs0i2ifYJ+30at9FoZPgmbegmWpaZ0s+mYl2wpmIzU9owqZxV7bISD+VWKXZ8wXCdsJqqeOti0+g6v05C03FoMBXzRd3617hBkT/c0U68fbffbhv87W9/Q9es7skUoaFnJ9KEtdppsmvEidAj0TV203lblZ+mLVNsG0x4P504cVo/GI/1suFoqOlX4k2GOIySUuEi9Kx4RUi2f/3rPuS1iegL8HHq1y/B8o4WjGZzKGpBTsOF18SSUaWlqIXW+Ciuy9PEpieMpaglUyxnOpCYpXwPKQm/oO/X//J5n5+G/I25DDEeWHCZ9xo8pEgQMz9NFLMcKablk2zjPs7nN0GqFXGelZfkbW6xv1dfsq68osI+k25a/86aCYHmAy1lT0i2eeNFnP+Od+K18xaDsxBNRx3J1nCvi7/RnrianrRM0g3M3JKfuW+aFxkNFKcKlFjCQd8VN4dNxwK+6TSbqXAD/Weakm0g59X7lnrtNNmXar30A3QiCoBmUGs4LyvxyS5op3TuiVS6mfrY01iceVIzuK5Oz0wGk6mpx5pFstXC5OWXX8avf/1rvPTSS9hjjz2w//77J94+FYcYq75tp6aHTCSVWnVeG/GYCHYr496JtMGdd96Jhx54EC+88AK+8KUvoqWlRW0UVtcDzQYBjCv/T2+4Ec888wwKpSI++clPNpjSanTbarogJNYjIyMol5VL7+7ulUBWWf0zaOsm8XnN9tvir3/9a0CyNZlM0FGSnp8IsWX3ukbWa3LGbMiMOl02Wg5zeyNcUSPzQiJ+VhmnkmSr116T3Q8kNmy9jFfZ1FGbZDNtSJJt/wMOwL333i8k2xiAZ0iyXXk5lnW2CsmWz6Q1EdZgZSyVn6KhlIklSTcSZzRKTfnjSHtF+c4DTVJb4KVbtdMfkk8FpP0ycv444CsPZiTWSqk2+LwXWblXUk+lq8xM7fx8n3kSD0OqlZHSRAhTSKOMjEcNH50OZeCnM/BSOXhBPbTVn2SnUmJZUvy3JvtI3mVE2FFRkYYsbHVafJrY+5p/SZepZPPQUQbmjo7hwqPfgV3nLcJ8R7I12NkmcBtfUEuXLg2eyOjGm7dgPmbPni0vr3vuuUcWQ+9973tDJ3EPP/ww7vnb3/GGN7wBW2+7TZXDvtCCaSWeWBpS77nnnsPsOd2YO3fuBBCZ2lujk2zcpNvIy2NqSzUFqa2Gk/y04BhTTzufZhRQo6Oj6Oig9XsDV4PjppmXeaN4PfDAA9h+++3R39+Pm2++Ge985zvR1kZ3mfFXvXRLpRKyWeWDpJlyN4DatN7CMtOcbdmyZVhvvfUayqvWIrceXg1lUOemlZFHfBHWXJItiunf//53XHTh5wWGE046EW9/+9sDSJqZLtnHmEcmo/zo1GrDYrGIXI4eNtbM67PnXwCSmBd87rNYvHhxbCVlLtFKYrNp+9rlX8Wjjz6KD5/9Ebz61a9eM8GZYbUy/fhTn/oU/v3gQ9Kvb/zZT9HaStfLlSva32dyHz/huOMxODiIxeuug6uuuipQvMeN6ei4n2HN21Rxm5kfTUbvf//7wbU+rxtvvDG0Npnu954hbJ59+hl88YtfxOZbboGPfvSjDWNAko1KNttctJGHzbrJ3DtpsUQkUzv9Wi48ou0WWhtHyPK4dXO0rvXItmh7Jq0fJ7vP8n1F2tq4qrzr+LSLaTxVFkU+1Xt+utu1kb41HfdE+0nvih7sd8D+uPfeewMl27MATvzW5ViqSTYq2cpVHaIxpVylDkqZlvF9tPgjaPN70eKPyedCuhWjqTkopjo0eVZGDgW0eiPo8AaRFeoPKKEV4+lu5FNd8kxZYnGKBk354pa7FCFGC1ffowGsj5z4XyuJysys4Uh2iVrOLyJdGkGL34eMX0Ap1YpSqh1ethvldBvgZ5W5J/cazMFPCcFW9IEyVW2SH//TWrWQ0k3VXvXXQN2kvtPmqSQZqWRrK/mYPzaOLxxzAnadOx/zHMk2Nd3fDgJAAu1zn/tcMJmYNnn3Ge/BoYceioGBAbz73e/G2MionMC97g2vDwpx4YUX4h9/vwdbbrklvnLpJbEkG29+5ZVX8LGPniN5HHPs2/HWt751aipSI5VXli7Dxz72MfEB94lPfELKaK6kF+9XvvIVLFy4EHvuuSc23XTTxNQvuugikCjZa6+9aqoVTEe3J+uor5lvfOMbcpK1zjrr4JJLLpl2XCabgcHu6f8+hfnz56N77pzJJjnp56d1IZWw+jN52j83Uo4//OEP+OY3v4nzzjtPOVbXV5Be9JRUZ/DEf5/En/70J2yxxRZ43eteF2xIGskzCeBGnn388cdl0XjyySfjNa95Dc455xwceeSR8jl6ffWrX8XY2FhoYWIWKfx79NFHY5NNNsH111+PX/ziF/L5mGOOmXT72wnwwOBXv/oVTjnllETSIanePDTg+Fy0aJGMx6T5gs9fc801uO222/ClL30pmCvq4WkTbf19fejr6xOyccMNNwx8mUz1YnlKwW0qsTWXZIvCYUg2tiFJNvZt0yfsACn1YCSpTUUc+yM3bq961auqHjHp/vSnP5VDML6P+C5Z0y7WkyTZJ879uMw/F16kSMzoFTcfk5R73xnvxbrrr4dvfetb02LKv6bhvTLrQ5KNh7e8bvhpmBwx5aD6i338wQfVIe8b3/jGlVnEKcurEZKNG87f/OY3eOSRR3DppZdi/fXXn7L8pyOheu+7ieQ5UZLNzvuss87C888/L9mxr0TJ2omUo969VSSP3mhf8dWv4fbbbxcy/81vfnO9ZILfaS7K9f+s2XMmpOBslIxp9L64+ZTf1VuPTLTdgjVVAkIzgWRrpt9XSLvaJF2z7dVwh1tFN0b7Sc/yFdj/QCrZKiTbMwBO0iTbSC6HAgNd6GABzRabuGfgIecX0O73YbPuEWy78Vxk/DKe7xnDQy+VMZqewzuQ8Yto9wfR5fdgg45RbLvpOqIfe+6VQTy+xMNQZj6GU3NRyHTC91tRNmoyrTRTijXSb0XkvLyQea3+iKSrTFCpbKMOriT5t/pD2GGzWWhNeyil2/DEcyvQn29DMd0BjyQb706RVEvBT+dQTLUin+rQhBzVd7bpapJ5boWUZN/y0yrIg5iLeopkWziWF5LttXPmOZKt2Y5mPxedIHgCxJdDMLi1cub1e7wB2223nTx69dVX41c33Yxtt91WZP28XnzxRbzvfe8TJ35f+MIXsN1rtk9c+HKx+973nCG/n/n+s3DAAQfUnbwnWtfg5MIHli9fLsQayT1e73jHO3DcCccHScZNkrz3Xe96l9zDxd/uu++eWITjj1enkscdd5yoenjVm3iTXkaXfuUS3HXXXVi0zmJce+21E612qE6NvBSbziDyINuT7brza3fB+eefP1XJTiidOGJqQglM0c033XQTZnV2CemayWVjTr9SYtJAwrqrqwuf/vSnxUSG5PY222zTUCm+c+11QkxRQfajH/0I2ZYmVSvsiJYPuarMY8y5SSTxZcgTeObN+YJzwoIFC0KPcyyMDA0LecZNPzcMJKz22UdFbORfqmPPOOMMGT877LADNthggwrBTxVKOoVddtkFO++8c01c4sZbT08PPvmJ86RfbvHqLQXfqGKw6jkLD45/zh08BHjvme+ryp9KiuuuuVY2eiTGPvKRj6DklXH55Zeje06YbA4Wi4FvBvE4GswTH/jAB/Dss8/KPMP5Zs291iySrVaUapJsX/j8RdLGJ510koyDqA+m4D0bUVzZ7f/d734XP//pz+Srr339iliSzdz/7nedLorK9TfcQIikVXU1u9mqW169vqDa43//93+x6+67JT4SrAGIrefj29/+Nn7929/gzDPPxEEHHZR4CFi3DO6GugjYm8N6G3OTWCMk2x233Y6vfe1r8si5556LPfacHpIt1Hdialvv9ziA7PXJicefEKtkC57z1MENleJ8jn1XVNINuldppnx1G7XGDdORX701dFJxuH7m2orXIYccIqqRyQZQSsorroxU+J92yqmytrnmumsDlb5Jo1a9pton21TOw822R7PP2ZjfcP1PhGTe/fWvEzyrFHP65gopN1GF02R6f2W/98Jzz2N8fFzWm7Wv5spXrz1rWUhMrobNPV2vvCZVkmwHHESfbP8KmYuedOVXsbSjXcxFCxlNsolpZqPlUWaTVHkpE8kisiTPUmOYVXwZe22cx+F7bCVE1z+fWIqf/bMXQ5lF8P0ccv4IussvYf3WHpx20HZYd1ZZyLGhUjt+eOvDeHRFG/pzm2Akuxjj6ESBpqPpDHztCI0KNZqYtqZG0eX1oRt9mF1ehlZ/EBmanvol+OU8smkq68po9/vxnmPejDldGRTQjp/+5o946pUCCuiCl2qhManUmwQgCTaSgQOZdTGSnod8arYo3jjW7KAMydFQzYBR/ZCBH3JlDx2lspBsFx19PF47d74zF220mzV6Hzd5Tz/9dPBCEkmjDi3LfkP1FzedJNSu/Oa3xOySJzWc9EgscFOxxWabi9Jt4eJFVZtuloOdgETeB9//ASnWOed+TJRiU3nZC7wVrywXlRA3HuxwRxxxhKha6i1WqB7gIp4XyYR11103VET7xWFINv4lgdfMZdIjyUZ10zrrrSv5NnM1s8BtJh/zzIoVK2RRweuthxyszIhX0mX6Exc08+ZR3LpqL5JlJEy8UlnKc/TbjxF1o/EvY0pH1SdPqD/72c+KSurjH/+4kM1Ui0Y3JSSoom36gbPeL6Qxx84HP/hBFQqaUWLMZj2VqsozFhn9FvzKxRdLeWl6NWvWLCH/WOZ0li8NFcmGpBL/Y77//Oc/hVSnSdpf/vIXIaKMeZopK0lnkmyvfe1rUSgURH1AHykk53lR/UaSjoq8pIUY69XMuKIqjJi+/OJLEoGHL3Burutexred74tCj+bxp512Gt525BFVj5IoPe/jiry/+OKL5d7//cynhSTjXGkveOJItsApKoDLLrsM9EnEvkDCcqqvKL5sj2ifnOo849Nbs0i2WpiRCCLJZvr6UUcdlUyy8SaO35gEZyLJNl19admSpXjPe94j7+Mrr7yy7nvclIPzEN/7PIwgni3aFLHhtfp0VWgNTNd+V3FONCQHq1prw22biyYp2Zom2YwtT4N4m3ce3x3RayrWV4Zk42Fq7HxvkWzMn33dJtlq4TgV5WsQpuC2Zkm2fD4v+4c4E/jJkjPR5yebXqOYcE1z/Y9+jBNPPFEsdSZykWTjPmqi5qK18phg12+ouFw/cE9lLvtw9He/+534G+RFS4v99ttP/t0s/sznTXvuJWvIOXPm4IpvfF18nFaNy5Df/+ZIrIYqX+OmD33wf4QY5xr3tNPfJfvN+Gv6yhe77pxsxZp8vh7JZvpEVMlGw8yn6JPt21/Dy53tGDMkmy5HYySbcq9RIdlKgJensSe6/GHMKf0X+2w0jCP23IK0Fe55bBl+8s8BDGaoWEuhvdyHjVqW47j9t8Xms0fRjiFJj+qxHm8efvL7x/HAK53oz26IwdQCMSEtptvgpRTRlk6VhTxrKfVjrrcU7z7y9dikvRed6KH3N6Vgk1iqJcm/ze9Hd3kJst6oqNfGUrMwklmMPLpQ8qm/y4pajuapJOH6sRA///vLuPfZUYylF6CYbofHYA8svRVwL+59YL5LZ/S49FLIlsro8nwsGB3H5486DrvOW+BItib7feJjN9xwA77//e+HfrfDR1NxwhO1uEUHG1XCyXpq8jj51FMgm4qYi0QeJyNenz7/M7IJn/BVd/QCL77wghBlVLTwok+cE048UWVVZ3V96+9uEXMbLgB+9rOfiZmpeVHI46YTez5OPfVUyeOEE06o+N2pc+Iog99EILIqTxPRP/7xj7Kgkk1E9KqR7qpYVDDPW2+9Fd/8ujJN+swF54vyyL4aebkmkix6koxbxJHwueCCC+TFS7NAEk6HH354za7USFmS+ncjdXrumWfBccQw7OJLJQUhr0jUUNlmThb6e/tEXUkF15e//GUsWLQw0a8ZySySRfZkaffB6Pf8bcutXg2aOyfVJcDB88VMMWruWQsn1uGKK67ARhttFFJjRfMySrazzz47ZM7KcTUwNCjjnidXJEg///nPC2lvNjcmLX5ub28XbBpVRJD0/fSn/lcOA3gdfPDBeM97z4hVFNpl5lwxNDConKt6XrBQNMQjNwI21h/+8IfR1tEO1o9lJ1HGlP/KswAAIABJREFUTUOseUodX3q/+81vA+URzWc7ujqlaFxYsh5Md+utt47t2zThvfmXN0kZjjjqSDHbNu0XbUeOGZrQMD+auXNxLPOaJmlrDp4p+XHtIdlsn2wnnnySqCruvOP3uP/++8E+2tnZKerwQw8/TEjt6PXQQw/JuGc6DG3Pi4c4nE+okDWbF35/+623Ccn7gx/8QOYUzokkudmubGP6UJR21vMp+ws3Qhx7fH/997//FWXsf/7zH+lzfP/svffeOPCtB8l73R6P9jikaoPPPXDf/fIO5L1UtNIMnPUypq12P+TcyD7La99991XzSMwVNwddc9XVsonhWuTgQw9JnN+iP1AJSHLtqGOOlrnOXj489dRT+MOddwk2G268kRyKROea5599ThSx/H7zzTfH/IVh1S4PI6nUZZALQ+pT3cqLc9z9994nz1LhT/P+6PXEY4+jt7dX2ottFdcf2LZ008Hr2He+Q9qO1x133IFnnlKHo3u+aa/A15yNH80weVjDe3bddVc5PLGvYr6A733ve4HPv1PfdVrt+bbG+otte9Mvfgn2X87zJPM333QzHHbYYZXNccw6ppaSjf3zySefBHFifVkPHkptttlmUg2a5Mm8a6XLdv3b3X8V8+JlS5agb2BAysK+zXcxD7Q4juyrVCjKGOI8SfyOPPqoqsNiHjT/8ue/kMc4hvmeM+vDaLsmkU9J5qJ8nge8S19eIodXxJAXLS94QMXyv+UtbwllwzzYvv/4xz9kXHEtxLbme3PjjTcWnN705r2rnmn0fSoPer4csP/85z+XwzIqxdj/aLJNHOkWggoy4k88eFDHq2oMe76MB44Vtguf40WF+2677RaLd9zcYL6L64Y88F++TFmtnP6ed1c9Pjw8LMpg4kTl+Jve9CZZr5Ecopkpxy/7FefrnXYJK+jrrR/Zfzifsl7XXXed+ICeyDVxJZshaxrIhRYLljN4ecKEXgyZmiWnZQg7vo+OPvIoHZ0R+PfDj8pY4MW5+fbbbpF/H3zIYbJWbP7y5CD6O9ddJ2O+s2OWHEZyLASHymm19wwT4mGzuAn19QkUVgwfxFAvJe/QAw/YT637fV8sVE497XT5zLKF+04CyeYDY6OjkhYvRqCUv5EDdPM5BaXS5JzWOasrlEe9vjqBak761qTXhelPSSTbKVd+FS93tWIsU1GyTbwwKoYmSa2sP452fwCzy8uxsPQU3kyS7U1bIOeN4x+PLcFP/zWI0VQ3Wr0xbLoAeMfeW2JR+yhavTwG+ldgZHgM626woRBeg6m5uOWBXtzxyCBWZDYVVRnVZfl0O+DTRxvpMAYT6ME87yWceeRrsUV7DzqxTAU5QAkpv4xsqoSMlxeSbW55KTL+GEpow1i6GyOZRRgXH3E5+BIEwUMp1YIiOtCLxbj+7yvwj2dKYrpaSM9SJJs4hgsfDlGpJtO48B5G6+YF/6LKL8fAB0VlLkolm/PJNvGeVvMJDki+9P7973+HNrpBKFrfx0477SQkm/EjxgSpfuOz3NhxYWg2yVR+2JsAO/MnnngCH/3I2fLV579wUbABmFCV6pBsj//nMSFg+ELlxVNsKlOMI2SbZIvbkP74hz/Cj3/8Y3n5U7bPxQPNzbjQsyc94kOSgpjQFM28aLjY5WI+Ornz5cvJl0PeLMA4AZv7uKHmAoaLKeOY2Wz65bRPLyJPP/10WUBN9qo1ETc6SVOVxYAXrP8PfvTDKt9XjaYTVxcqw77+9a+L+pFmeVQxGAUOzRSJFclc5kHSg6aMtZzwTxavpOdt0or3cAFHp7u/v+tO2fzSGS8Xu8Hl+bIpJan6oQ99SMyDky6SbC+9oAijWpdtEkGHu0zbxj6WePF82dxxo8wysy/zM1VaDEjANEk0s49yLJk0SGbSnDKOnDH3HHvssbIp5GmmUTMwPW4EaFZJZRkVcSQauHG1FxJmjHGjysV8o32I44fjiwpWXlLO00+vS6rzXp48D/T1B+PbJtRs3E1ZSKpttsXm4iuLGzzWM7gi8xN9FnKTYja3rCvx5X/c0HETTzKfF33zlX0PS5YsETKGF/GhX564i4vOyy65VPCjeQrnLHNFcePijWZW3FSTfKFpq4ynBs2Q6vXB+r+vnSTbbq/bXd4dfT29IYjYPlRlXXLZpcHG1NzA8UvyJ26D0NreJvOLuY44/G3BeA311RTkPUy1Ky/TH6jAZL/lRpzvRtu0lPeYTQHN/0k+G6WJnTb7M30ych7je9DMP9HxYfI1Y5okOze0vF/8ulqkU61xTuLg1JNPkbJc993vNDzPc/6lGS3ntWu/c51SPFvmubYSe+78eULGRTH/1HmfDAgPkgr0UWtfVC6TXOD7nfMl34PElumQKKHZOv+9zXbbil+96HzyrlNPU2M9nZJ3HDf49sXfuHknzvQTy3qY67e//a1YFvCiXxu+a+y25rxN5ZSJuMh1zA47Kf+fZo4jSWOU+zTb/9znL6w9lBPWX3yPkFwI1o2GvNeHDMRIXGpMkGTjwQPJL9PPTF8y5WebzZs/P5jnh4aGRAFNcsjebkhENk00c1x84H/C44L385CMefHiuGUftfuD8T3M37nmeDPdH1iHttF3rimrDWgtko3uVv76l7vDh0I6fb4Lf/jDH4bahuOY4zl62eUg2USSs5mL6XA9/ZnPfCbwsWpw51++P7backv8+5FHJPnrb/hJ0Pej/Zz9lGM/6eKhFclWkneNXHHdkHPSY4/+R/C7+de/qlo78H171BFHSvIknLlupfVIXDuddMrJysy/wcsoLbnWO4vjcIJS2cmQbFxL8BBGCCc9vxnyib6o1PoqA0PMSJ9OK6UPv6cFColOc8XNxQHJ9q97FS7acfrDj/wncMXB+euO22+VZA497G2gb95oP4h7p8WtT5955ikcsP/+8EtlaUfxS5UQbZiEOP1uq/XP5JVisetlqyIyBiz1+emnvQt/uPMOuWPhOotFLNGSa1NznQEukBUmk2yPPPywENeqQyrCzghYqnDT5An333RX8vZ3HBv7rm6w+07bbfVINr7fOGb+de+9KOjoolSynfTtr0rgg+ZJtgoJnfXzaE8No6O0DOvgZSwqPo43vWoMh+6xGbJeAfc+9hJ++Y9lQPs8vHGHV2PXrRZjjrdUfKUND4/i17+5F6NjwIEHbIMN1qWJZhf60xvgkd7ZYmb6n75O9GfWx1imm3SetFsu5aO9tALzyy9g2wXD2Dj1DGZ5yyS4gUQ3TTGOaBEtqTLay4M45I2bYnarj2KqC3++93G8NJhBPtUJP9MqvtjY/kW0oJiZhb7MRrh3xXw8m1+MocxCKQ/fdiqiqYmnqpo0SrKZvmXION4dNRclycYQkQzJx98nOJVNW1+KJpzyk3ZqK60IE8uIBBgJDTOYzV+aMRkzLzvFd7z9WDk1I1EgvpYa2KyRzPv4x86VZBggwQ5C0HBpE0Yt4abj0MsvvUxO5EkCcIPBE/Po5FxrQf+tb3xTFgNbbbO1EDfEgS9vLjaE9OL5BSc/q+uZTQbrcOCBB+LMs86Snin5qIAgQl7IizDSZc1CkFOCnY7Bw/6O6X35KxdXKVsaJSIaxbiR9Hhyx/oQayrJaP4bfaHadaiXt50nSQYGyCCRZr6XPM45R5Lh5oIn0Zyc+TtfsCRWG47UWa8wE/ydmxibMOXjrMMtt9wiG9nQC9JT/ceQLbV8qpnNEYncJx9/Qswgef3P//yPKBeYTnSaYbq1HP6a++MWO6Fqe76YkFMVRwKLG1xukrjAkpPDGuPdkGzc1JG8I0nEE2KakzN//rutvR0nn3QSevv7YtEmIdSIc2vZCDz+OC787OdEycNLlKXvOLYq3aR+TbNVKsb4+7/+8U9REHEDwfIGBIIez0yUUZR5osrLTjMufaPAiY4Nc/pqt4dpT3sOpsKGhJiJwmqnw3HA+Yr3//TnP6trBsrF3yUXK5WjIUsbmbcnOBwSbl+7SDZuyKUdPV8OH9hneDjCPspDAr47eXGDIG4MrOsnP/kJHrz/ASG/uQhlOjJm2trQ0tYa8n1J5SY3WRwD3EQa0pfvHCqLOV7tTQPdErAfmIsHZFQD8USc45xBPJgOL5I7VEhG5wUSc2bDvO/++4kihHlwvnjsscfETUPcWGCgFz7H37ihjlN2xXUeKlSuvfoaOSw75TTlnqDexTyoCKJamOVLivR3ztkfFex4P5UXr9p0kyBpthVJKjNGSdKR5LOVE48+/EgwL1OhS4W+uTh/n3ziSdLmnD9pTtauo0lTBcE1F/M3l+3r1nzH9mC5uI6QMfvu04P7ObeectLJUj4qoklyBZcP3EUS/rLL5PdMKoV9998f7/+gctdhru9e9x1RKfHi4QfN62u+G2LWXzSPpjqWz1G5Rj+E9KNEdR9JMPYLXqzHxptUB++IU7KZACGsA8cLFeBMj5ccwMzplnqxrxlln6kT348k21632+6irGQfp+kZ60kFJi+SlSQt7YvtxX7CAwniTZKNvqCYD4OKcExz/UaTNb6f5Ip5D9rv5CiWhmSz3YKYsUKCj64kuHZg1D1eXCPzXUSFc9RnJ8cp38lco5M04vzC9wQPwH/xs5/LOOZ76v/+7/8SFXe1xhF9TJ31vjPlkIjzyVZbbYU3vmEPyYMEMtfbXL/6mti56Vc3V/qOZbt28003qQNrACSzOY45n/GdS1KR7cuLB9U0CYz6eI0rY5VvLr0ONOt0liXuOumEE4M+wN+Ncpd9hEo9trNpV65beMjVyEU3OMT969/8RqJCt1Y6EyfZKqkRx622fLVgXyGWDckQJnXizO14+HHQW6vVwXHlvfef/1JBqjTJ9ugjj8lajtsaCgDu/L1qy8MOP1zWLSbaYiMYqnGgWvb4446TaKuB4E7vj2yhh0mTdZozd76ovuO2h43sZ0xalXurybC4dEgqnnG6WifKdJBOyztY1o1poTXlby6dwYEHv1XUfhuKgltbSFUylsOvww9T7SDP6fV9vbU663/V1dfKXnemXRMh2Sag3Qz6J3VlLd4IuvwV2HbBOM54yyZYD49hQekxzPKWi1lnIdWGwcy6Ej20xc+j1RtFmz+AHEp46tmXMDgyKkaeLRlg2y03hZdqw2hqIXozr8KL2W1x/T1L8aenPIy0rIOCT4V0SpRsbaVezPVewlaze7Hd7FfQTbWaNw56XkulaTJaFCVbe2kYB71+E3S2AMVUJ/5y/+N4cSCFcbSLQSkksAIjirZgLD0bvZmNcffLc7A89yqMpBegkOpQJFsQaZS9oHG0GPigs+xh4cg4LjzmeOw2R0UXdSTbFI8mOtvnYpaXPbhpOkKzKKN04e8c9CTLeHrLDS0Xy3wJcxNgR+OLFpEvZp4M8/rqFV+TBdCErwSSjSeePOnjHM2T5LPP+WjodKbRfL78xS/J4tycZPI5LsLp20UinGhn8Vxs0acGTUm4geJGhb/RxEzqZRZfPMlNp5AvFsRci+Xjs8a81qTHBQvVW3zZ2wEhTFuY8tP3ma1Yses1kZdJo3gk3UcygsSWISFJ+kSvZspDYo0LXfrgib74JHDFcceJsoo+sIg7N4Yk1/jyWhUX/XLxJOn1r3+9nEIlmUAFZdMn+1xM00SbygHbp5n9QrUX6+ee8zHZwHJxysXfyJgyATIKyijW3KDXGou1sGLfpFkFxxM38NwwcQ4IKbZqkGxchOXHxmUcslxcrHPxYRQePPHc+81vxl/+/GeMF/KhOceUi6oKjqV6F8cqN5JUaDEPbhQZEtzgGNcHa/VLklA83eaGN6Q8acQM3PKHYMpNHH//+98H8wbLxQ0350puVviXGz+aOBF3niqz3lQ5cZznWlsST3CpgPved74ri7obf/bTelDJ7xd/6cv485//LGWg70f60IyOs4YSmvBNaxfJRjNozvV8F3BzbG/oRYFy3nmC4CabbVp14i8/eL6Y8RmVoxAUjC4aPVbkfJJK4d2nny6kHAkIkllJ5OnXLv+qbGrZD6loNObapjlp0vX/7Z0HmB1V2cffe+9uNrubbDqhhRIChBJ6xw8/qvReBAVF+aSpdBWQ3hTlQxQ+ICBdBJEmiHQJVZASICF0CAgkgSSbtv3OfM/vnTl3z87O3Dt3azac8zx5svfemTNn/qe95/82s66jJb/x5ps69rQXWA4zXiE3bv3TbcVJGYuIJrwALrMUrJDNelJsPjInWC+wUOWgDplUqph1E6UMRFaxwzLz88YbA+IMC3RIT9MecCJboClghgU+Frjmmj/deptAilKwJMOizC4m2yD30udbYr2HDJHNKAFlEltwD9dA4oG7KSj6WOMYS/y9znpBghzzfPYFXH2RTeh346rKafOSiy/Wg6rW7fsypK5Obrnt1g4WDyf85KfqPsyzGW/DR6LDLlIi8hfEFBbXEEPsN4wv1nlTkBs5fEP47LvvvhqvKFriSLaomGcshXhvlE124oPo+IGMY/1UMjScH2DOus5Y4Ppfnn1WbFIrCEH2cywUIXuuujpQYrCvQDaNHD5CLeyNW2TSPDNjMIlkG7tCcgxOk2AMnKIx2aLYITPS51EMTIIkrmfemHW+1IHdrt9YSlL3ZltsrhaPtpIYef7C88+XppYWJfHuu+++TiRbc1OThsxAZmNckMCFfa3QXs9X8pO5QNlz7710vpcq0SzN1IeyFZKNgiVbXMFyFJkNHHAdxkjAVmCZcxDzCZmesVCqQM5xrkGpce7555W6PPb37pBsyFfrTgxCSsSRbOpFFv7SXZINuZ/wO4Zkm/HWOwV3bTwcpjzxuFrUoBC4PIZkK30m8JQUPvecQFkByWbivpk5Zc5EX3xBKJWM5MWXrbfaVm6/48+xJFuXOiSFRRzeD7t9a+dCYj37OUnvma2sUK+xqsFQGIGhW/CHr+vw2WedWZAVqYP3N26o9lkQGQJylVI3Yri88K+XejWbbtcwLH1Xb5NsFRkstRaqm+j6yzXKsTuuJCt6M2QMJJv/pWSJOZ2plkXZMdLsDZJB2bxU+s0yKN8gldnAirJDrLtMRlr8KmnNjJB5uZXlfW9Nufye12Wmv4YsqliOfKJKsjEqh+TrZWT+E9l1Up3sNWmQDPfmaIZRybQpCZbLtulzBnsLlfDL+m3SnBkqjZlaaawYppZseanSvT3n4+JZIa0yRL7Mripn3z5VZmVWkYbcmA4kG5apwXDKlwY/vAKSraatVZZrwF30cE184Ei21PCVvtAsBmhhEE4KwgEWWL6vmzPui3ff9ddC7I6kjRqtGxZqSYWYE2jeKVdfe02H1OTlHobNMyC/OIBAUlEQXhAGbLKj9MLe3uLzzz1PY0cQy0I32Jjsb8byF23mjOlvqTl+XAyIDotu+CHW9NIXIQA9FjUrrrySuvCUIwxRNcIugoxx1+B+889uh/29LQia7wtB0a0MiMGkNYEkg9qwGIQ8gCRAA4sbkxZLqNXPITlRsg98EQQyDiLGNRctLRZskCgcloywi7VgY3OTaq7Q1Jrst6VHe/IVBgtzhR2T0H6PaA0EvqffzPVYM3CAxD0org/9vKeWDQh3uFtBmkIQRq+15yE4G9N7BEMOuMxV7oHg5jCJRRwHmeeeeVatRabPeEsFdBN7qxg20b6hHizYmFPEgeEQVcw6ztRt6oGUZjxivUlRrZ6llUN7TBwxHR5h3CdbE1iKdNRrPV/duvlHgWxkPm60ycaFVy0n8K/Bm2y5HBj33ncfPRzyHGIBceDA+gjFAtabYKSa42xW57/JWmyTe+bdS41LrCx+dFRg5UfyjJ132aU986tF7kX7icM9h3zIDtzU0pQ5s2brIQbBLenQm6ae8q/5epFsF194kUKUFAQbCyTcGJkHkBtxh/VyEx9Asq28yrii2UWvuPx3um5TmOPEcKTYYwtCHctZCiRDgbgJO91YdkPUXn7F74pmPS1/nHS8g9hauNFBqhSsh1JUymGbdkJKQU7ZxX7XLz77vKCgibpLEhOIQyUZjmd/OUcVOnvstnuQ4CfcHwl/wX4FyYDSpG5oEC/NWLJj+UE9FDKbHnt8mITFFznm6CAzN7HgsC5kXSEmGvOSwhzFkg6rLCy3qD+6T0BsQAyw/7BesW5RUHKgkKJO6jMKVEgAk7FZY3IefoRez34FzuXKHdPeeFP3bO5jXbHj5SnOvujvHArJoP2rSzv2Bc/ukeyiRu4IBaxOuljPVyUVRAwlzt3TjBETwJ7PkAW8G+6w/B8XezbFcCxcYruLxiU+ADNIsQfuDyyxonJydK4mPduO9UlWVttCM017aQfZ4okpSPnd76+Q1cePV47flhvPPfsclcM6kWzhQ/71fGDlSInuN2YespeyHjLOh40Y3ik+dFx74yzZWB9wF6UUI9kgS9kzIdeRm+wxry7Whx8u+dY2dS+/6Zabi8Pli1xw/vka/gK8cLPvSukOycY6gdxnxoauHX6bri1nn9mesRzl9Rprrq2HdkPccC3hgNIqZP/94kuCp0LBkm3GO6H7vqdhRKY88aSSbPT1/15+eQfar+QZQESmT3tD5ee2ZpwHRXbYeSeZTEIomx3MeLp3ImsrCZUR+eWZZyuBj2Mpxdj02c80f/N/w+IlUks81JS+cDYZpvVnfDnqhz+Up554Up8HeWZi4ur88AP3VuJzaczSsIJ1J60vf3sAAjgp3mnQfshDlZvznmSQkUPjDnBn3d5my61UBuXdWXd/cbpxG++csKUr47Gv7jEx2XrSXbRgw5XxJOt7Uuk3Sa1XL6sNWSC7r1cpK7RNl0l1n8nqw9uk0m+V2Qva5J36apn5ZaOsP3Ftmfris7LtRmvJ0MpWGVLRLENrIK48aWzxZWFLlVqTvfXRPBm88mby7CeD5fF3muXLitWV8GoN+xUrOGKyLdc6U/Zcv1b23bBKavNzpNXzicgmHq7dXosM9hZLjbdA6nKLhKykS3LDpVGGSmN2iLTkaqQtU63f1/hLJAtB5w+SuRWrys9vmy5f5NaQxRXLaYZTSHQ/TLwQ9F2YPTSmI/WX0BKVcRnEZDPZRQ+XLUeMkuEigqrMuYv24ExA44k7Z7CAsEQFq8/4CWuoxoeEAAh0ZoNlAadAchjN5fjx4+UXZ3SOEWGa+corr8h555yrH6Pm+mkW4OjrssigiTWBzhEeT/3ZabHBg9NCZWLWFLISRkg2e3M3wiEZFo857tiij4gKBVivEKTaFGNhstK4lTscknBdwBoiLjaO/UC0ILjHdiKH0r64iG60uqGFmvakWyFQEP4RSHDpU8HVkAF+kHgCCygNfp3CjViXhLa8xr6D4GT8Gas1foOU4hmMOXDg76233Sb1m0GEoT3SzdAK5l2MhIy69dK/5nBiPxiBjUPrQw/+XS2SzDgm5guxX6LjuqWpWWOcYMlGWy68+KJYktDMMyw4IF5M8GqEI+YcWnbjhoMFHRZPWF4QwJ+CIAVJyUErrpSabzwHzDh4an1mk7eSfxSrgzkJOVdusS3IkupnPBCLTN0DfF9dPpiLSigaUjd8sC1DlXpnhCFiP1FOP/MMtU6EZMMCFSLECOOGNDS42G5cxQ6pxZ6PBR0HbeYgJHthvheZP4ZkYzxgUVSqmEOvkgcvv9zpEGEfnkrVVf7vX1OS7XtHBO41kUKWYMIzKEFKHKiYfuYQiNsXBQsQk0wgDntIWki26P5hX0v/YlkFaUzBSo51I1pwOzQB3s/4ZcfYaVyL1fjttwWkLrGUOBSxBtnu+qXmWtrxg8U8cglhElD2xSkj4uacsUj/+em/iM1IV3i+5+u+yf4JuY81BIojyHRiexEWgfX3q3lz1d1zxLDhanVDjEX2P0gT1soNNtpQ9y/dfzkchfpvDutY+7N+6/56fZBBmFiMJoYaJCAkPvN/7XUmasZiCuTdKScFljQkoojLkoxVDodbnsv+BIkG9pAbkGbsMbSXOU99uPfiTkkhYD3rKAU3VJM8qJy+u+vOIGkW92DhgpLTrIu6v/qiCZJQvGBdZt7f7v8eIdliPBywkiCgPf8vrF+gngIapF+kaJgTZJeTTzxJ3f+MvEAfG5K0HHyi4zwtyUaCEvCLI9middIeFEPsuZAPyCEof43VKG57yPHlFOrE7RdrHbwrjJVQlJMw8yyJZLMtPY37bVw7Ljgv2JOwUGP9ibrydnrn8AvTHtqb1pINmQ3XV1zJDVluryGsBx9/GGTJTMp2a9oDSQ/pjrV/MQviUth3h2TTuk2CpfBBfsbT+b7bzu1W/X/+y52y2eZb6hVGhimXVH/pXy+qbF6wZHv73VAB25FkwyX4t5dhcBGfpTfuufQL7pLsYxz+seh/8B8PyYiRI5V00naH59J77rlLPV4Myfb0M88FRhvhAcgm2RgbJikQ1pfXXz9ZHnvkcZXr1pu0fqFrINLZk0lAg/u17YYeJdku/9/fqkWrKaz93/nudwufTXsXL1qgsXYznq+EGAosjdmXmHCCGUAJcOvEAfp5dcO9MrSwzlTkNCFE4IIa3Ned9anUOO3p33sj8YHtKEmCgUppkSp/sQzLfyZjW9+Wcfm35PvbDZNNVqmUQV6rfDqvSf744IfSJCKjhg+VCq9JqvKtUpMVWWecyNabTlTrsxnvfSovvNksiz2RhkylzM2sJJ9kJson+VVkbsUqsqRilOTVXZR0BQHJNqb1E9l90jDZe4PBUuvNlYcefUw++vQTnT85Ly/DsiLf2GR52Xz9CUq8vfz25/LEC+9LS06k0a9RQo9S3bZAjjr8EKmurJIFFePk5396XT7PTZAlmTHSnK0RgWArkGztCCRRroZoy3kiFZB4Icl2yQGHy5YjRwnBcBzJ1sOjHe2Z0XbaVRNvDa1ftBx84EHqBnbqySfLdttvH/xcQitAFiRiJ1FuvvWWgjULn6MLA5/tNPBxGgkEih98/8iCVoZsgliUqfl3uCoi7JazkURJtqR7aQ+CK5pqrH1OOOnE2B4x7bbbj3vH6T//hQp+7ojRAAAgAElEQVTFkDeYzxthxRySwPaqP1ypgndcwOXowyBcEJ7tQNTFhohNFJjrEIILWWSjhz5LiLXJ0ugh5pabblbzf0ggNKiFg1eJ7KhYxiEAg5OOuVM6mulj7YMQRZ9zGMJlhI0wsW8toYOA+FhRllOi4w3SBffUpALhi0UbGzVCLq540RhxCO+Mf5MxEDcKEoVEx78hQ7geKwA08MgYHDKJk4RFAMLGtddco9m67ILFA6Q4cYhMAo1i7x03PsvBKXqtqe8/n3xaOBRiWWpimJl3tUk7voPAx3JO4xJdckly1kvPVzdOY7lKzBRc3qprA/P7NCVOCEFjiBsl1j2MqT/9+fYCWY/gheCH0EWfolQwJBh9xN+FODJFsonqmtbapoc9rPywGgUXDhQImByiGUdq/WSImSLzhvX6huv/GGRCvjcgY0oWL8gKbAREYsgQy6f3BbOvJ8n23SMOb888bXWOcdOzSbZoH5RrycYaWYxk4/G48xmSjWydceSecd+iPSbmqr3OMkYhhohfZPYbLEmxcCCzaMdsbzGZBovEMrQxMCSTsZAvZplqcywQT5COWBZA6pRSUNmWS4QhYF9hLeAQnstk1W2ebJlqceyLxuaCVGMN+tXFl2ivso+jbIuua+DGmvL0U1P0t2smX6uHwTv/HIS3GDl6lFrUYCFCvazzfGY9IRA/JAUED2EFOKzFFXXffe99XU8gQ/if2Hu4R07acANdH3FLRVHAOgmpy5qB6yQJNihG6Vku0X7l7/+gyh1zX3gWLjTTTqDFOoc7bLSUQ7JRf7F4nSjrHnjgAbXmNjHcTDIP+7nIa9Fsnfbv4MmB2IT1QJGDNXnBYj+mI9JgB3HLgV8J18mTY+UXLNyYm9SHPKbkQVgK88PzlQhG0YLchHWLXexYv7Qbt/RyCrI31kgoG9kfIPkpUS7zt5eGlvwRd1HTTuMuzb0mYVBcO5B12ZegGEj8Ukp2SYrJZic+iHsO7qLstSRYYL5F1z/6G7n+1ZdfUfxxly8WI46EDhDkx/34eI3H3NXSbZIt5gyF98fuu+ysTYLgYT0xJFun8ZSy4SQ60wQmoSXMO+++H4Y76UiyoXj5jWa5T2dZRQxC6v3gvSD7dLZikCo1kNtxwyXbq5GL+f2I7x6m6y/vxTnqr3ff28HCEqIDK95bb7lF171xK68qf7r9dnn88UfkRz86ShM+cF78/R+uCt/c09ioU556SufkZb+9XPbThHkRYDxflUy/POMXBeO6PffaS6644g8d5rIZ//fde3cHl2NibK6hyb6IFha4iVJ4pq41WSR7Qyh27hQSKO24/fayaEG97hUHffsQuUQT6mQLORZSduVScVk5JFv6KGPgmVOXyVwGa+oWdQEd2jZLls+/K+P9GXLWIavL8vIfqfSaNSvoU29+Jc+9+pkc+4N9hEQJxGYb5C9Rco7PZCjNZwdLowxT4gsX07m5VeSvr+blkRmt8mVuFWmqHCstfuCumcu0KTE2Iv+F7LzhGNlt/Tqplbny8MMPSdZbIutNWEHeePEJ2W6TNWTSmqvhPCpzFzbI/Y8+K3VjVpYt/2tnee71j+T5t+ZqwoMqf4n84PBDpKayUhbKaDnvtpdlTm5lacqN0JhyJiZbwZNGR4PXOdtoYbQHf+R8kQrPk+p8q2YXVZLNWbL1ztyAGGDzN5PdZDVBeDabjC0AQ7LhE37yiSfKNyHZsPgqQbIRUNy40RAbxLbkCtabjoQYBALCEgdOiIM4QgWSiwMjViiUVVZbVTUcq60aBNgtl2SD/EJzvuPOO6kGO1Hj4/l60CAFuFpz/SIMhFuie1hINbjuu++pZpdDLqSRIdlw91GNmOfr/wTPpw0/PfEEJZ9sDGy8iGWmAa0tconfo0K//V1BMA4XejSWRlAwwnLh/U3nZkSFIA4NkA1Y0Bj3Pl4d4QSzeQrx/AoxLYqQBbi7oLmlPZAsaIXiEgJAdkCuYUHAM08//XQ9EMWNHV1jwveCwOFec53pIoOFjZH5rrBYhRhChqVJ1EH/olW2BWOeR5shj958/Q19vGrFsfSKuOUWho/nB4egp55SXHi+ZpnLZJRoJOYKpJ55JwQRhAbcFUodKm28EOIhkBjrmn2vh4oh2Wgv9ZrEEFHrQfOZ8QvxFA3+3eng4gWabvqUwoGSWErEcklLpscSSp4vBABG0MdylJiRXSoJJJsKfLfeKo898mgh6L2pn/7CSon1lwMAY5u1RYMuR+aN3XZcRIwrHG6zpHIvWTxf5wL9TWFd6ZuAuZ7stuuusmDefCWO99x739RWriXfqYcvwG1p55120FqvuXpyQG6ktMjlHnufwxrkwIM7W7KZQNnF4prZJBsBwU1W6bjxSxZNm2RLIk2jJFtclmCN9XfzzbrusH6zjsdZkLH3/eWOO9Xix5TNt9xC+5cxndSGUt1l7jPkFG6fmujF0uNF1wX70K1xle69Ty289tkvcL0sVmg//UFhDT362GOUYINo22KzIBYV/c+cmfnRxxoz9fjjj1e5g0MT2OBWhutvdL/lN5uM0wyie+0lJ2At8/HH6t5JO7GYg1xf3LBEY1jtt99+ur9Nf3Oaxv+KxlIz78PzsMi49eZb9Css2SAQsJjCeg73VPYaLKKpl/5G6cS+iasoewmEhgnzkYYosrHEEs5Yh/33DturFaCtwLOzqTPWv3N4u7WHqSeJZLPHTyEmm0WyxY0vk7jKjFfChkCQQbiCB1YflFIkG2FIIFWNTAxBSH9judmdYkg2rHQg02w5w/xtSDaew/5M+zsVz1eyURVwvq+kKZ4kkHfI1bM+/1xeevllva0rJBtEOtZIkKSa4fp3uP6lJ9lMe816Qxupo0NcV+ulDMnG+MSSE0uzYsW2LDLjLY0lG5kgIeHVNfyCC2L3VzwNpr4axI6MGgPYbUJewfKd/RryOE1IjaR36gmSLVo31qN77hokBytGsnFfWtnJkGyZbHC2eO/9D0PZztf15ekn/6nPSrJkY70xcqaZv1hgYiyB1w7h27n/0l//VklkzhJcBwFG/7K+MOb33D0gNLmW8U02U7uYrKoH7L9/YNHpZ+WOO2/XON077bSDeoHkcpXy/AsvqpIzn2+VDSZNkmbSSIrI408+FeuJg3JE3eP9vD57nXXX1WzfNTXxsteR3z9Cz2W8wzrrrCMPhRl2C7mPrTNvh9hfcQPF8+Vnp54aJqrxFItHn3hcVlQSftkl2ZorOmbMLLowhBwEKScgmeinnHgyKNMiQ1o/kxVaZ8iOqy+WI7euktFtH2sigrZMldTnVpD7H3pS9t9je3XL5OhYkSEVQoNeQ4w1rmvKDC/EQKuvWFXueDUv/5jhy5cVq0lDbrS0CpZsZPn1pCq/WIZ4c9Utda3hjVLjz5OqTIvsuPW6UiezZWj+K6n15msihE+/qJd/PPamjJuwvGzxjZ2U+GvIjJQHnn1bpr//mWQlL+uus77kKmtkcWakPP5Wg7a5OTtEWjNVwdqsxKLG+QqCGeqXHUnuduVL8Bex3qIkm4vJVnSEdf3H666dXND82QdhNK2qVb3jzg7uUprBk1S1lZUqUJtD9AorragaK+3fCGlG3AITn8Roa+NarPf5Egi1M2cqYYHZfFKBwECjaqxbaBOL8l526vJSvvfh4ZhFHUsjhHrIMLP5wLhD+GGFxuY6tLZWPp81Sw/FdlYx+511wEfcTdEoc3iyhV3ey5BsxL/hsI9Qj5UMJvaQfrwTuJqDVtd7Ov2dcQI3sV5wf4Fg1cPGTzB97lgQDP/+wIP6JVlHiasWNx74zuDB3wiICPtqpp1AVrARs8mxASNYEvhZs9QlkVXpX7esK9McIM04RoiAYMOCiQKp8dPQZSeJmGac0fccvuyses9MeVqFffP+eQJiep6akJMUIVqS2onlFvNRBU3LXSiJxE0Djv0s3HQ4iFKY8wj+mhkqjPVojOLNuMAtjkM75vtgpd8nGMfyHKxxsL5tXBJkaURoxqKD9SpN6aQJz3tK1qFsICPjEd//XppqUl2DVQCxKI3LMuQ02eXAmudhhUB/2AVBFJIhLtC7GVfMBUNiQwrowcROuEKFMeQQc/egAw7UxzG2eG+N+0EptU7GrOtxIMRZGuy+625SP2+ejus9995b10B9ZEzCiE7jOPwiRfNS9UmxizqQbNdcIxttTJy/dBp56u1Esh14YKd+MCTb0GF1atEUN94NyUZ/Q7LZ7qLReQ3JVk5MNu7H4idufDCvUHpQzrvgfI3ZY+ZpHNlGYP7J11xbyAaNuxXJR7pTcPEjxhiB5rH4KZaF2X5OU0OjKiNYF8HPJFvpNJ4isgmxGAlHAKHB/oubPWusTcZAPmKpraTXLbcoCQOxyeHp17+5tPCIqAzAfCO8Av8jK6Bc4UAKlr+57LeqvOFvDotPPPa4kl7nX3iBtgHLV8IOEH4gqQ/YX8gCqXEW999PSWHCciCTQRIYK2ITS4+A7sx7Q7QjK5HwIal+G7souUHWVyxqmcu0H6Kn5GExrNCsY5CYBI+n4J5nsvPZzzUkG99BLpnEB/Y6Y7vvshfi6my7HbKnkrUcXFAuYMlm7kcZawhB9igIIQi5wneZTKK8E7v+RcaXwRbZKY0lWzQmW3Q9ZS9hHUVOwsKerLEoSU2xY7KVk2TM7l/GCPKHcfON248vuShMrpHNFDxh7DWC+QIJzPigvZokzQLMrOcmFjLXQTKWihGWZMn27ttBpuBSMdmMhadpipmz/I8b96czP9Gf7r3/vkBhEF5Y2H98kbvDMBK4SWOx3J0SJdmM7E2dafbHuGensWRLarP9vvY5gHl4NFnis8HZ7+133itUwbr77FMBydbJks3zdT7Rt3++845grRGRttZW2XPPPeW9d4OEFTwLmWa/fQ/Qda+5pVFdLcGAsxFyLuE0jDX2mLEraGKYXCXkRlBs7FBEougiNhqxL6+dPFn3EyNjnnHGLzWL/DNPP6VyEDG8xo1bVf455ZkOeyN1cv7CMtP0B/OC8aGJPGzRKfzAerPH7rsWXFqJTXjItw+LNZSI4t2pz0MPhOOPNQnesnLyqafKccjYfSEUdWdwF7l37ldzZJdvfUteeeU1IY0DFOcH4sv3r7lCPh9SJY25SimLZDPzNJNTgo14ZmTxrMo0yrDWT2SVlqnykz1Wkc2GfyzDWz+TbCavFmqLMyOkfnGTjBgySHeCOfNa5O8PvyoTV8/JN7bamNye8saMD+T51xfLxHVXl802XEfqK8bKna+J/ONtX2ZnV5PGCmKyVYiXyQorBm6n1d5iqfbmyVBvrtR482Swv1A2n1Ane22xnIzJzJY6mSv5hoVy1/1vyoSJY2WDjTaWJrKd5ofIw89Nlc/mtsjGW35TXpv2nsyc3SCLc2NkYXZ5qa9cSdvcKtXiZysKYz7IMJpcbAtnropasl104OEuu2gvjXWNQRFoEtqTv7KwEIgf17M7bg8CjNvFaJDsDWrcqqsEllgxBfcPDsIIOYVDYcILEVMENwcKwmA0a1en28JFiEUcLRxtQmvBgl1TS2DA4m6jGmAykylYp2ERhEaL79AInXPW2Sp0U689jElfjkYBawWEkqgVkb14EofrzNPPUGF4u//+ppJ4psSRbPzGYYP3R4CEYGOhh1zq6sbb3fGDewkWVhQ2KjumgRkHHCZwh+LQArlC8OxCNq5IA9DUUw99hoUclnxairjdITwgmKOZxp2Hw85ue+xeqDkNAdZdHNLe/+jDj6hgASlNv0PgsJkb8rXYBonGDotBzbaVzahr6LVXB2Tzlltuqd+ffOopStTg+mDip/F7KQwY77gn4lLDIdpkxSo1rkrVa3CBHDcxhxgDxoWMQ4uuGxGCBcsB5tf6G0wqBEqGiIvGxrNx54CLuwrzk8IY4zCqpGuJEhWa35o2XQ9vtM0OCE81xPFAwDPJGkrVbeMPXlgcEnONQjwThHKbNGDsY9nKQRNBFLKEgzfrX6J7khe401Mf800tpiwyhxg3kG4EIsfFNdpvhx7ybVUWFKxNDdHVQwJb3CEIi5qF8+brYWsPFCBlPKvTISdNJ5QaAzEHYW7pKZKNfeK7Vr/Yh5UoyRb3fppd9K4ga6yJyRbtR/M5asmW9Oom8QH34T4UdbPm+9NOOVUTzfA3JE0aC1cSJeBeR0GpgnLFLnHrRrG1hHfncI6lCPtqWktClDsoeXBb5fCUtpClFxKNPuO+yddfr3s5ltomg7PGPzsyIMeOPfpofQ7UeDGLOfOOhoyorqpSt9qbbrlFCSDcNE1BuUcgecqPjgnqh/DB8ozsjsXKj487XuOPsX9iDUwMXcg2yDqzHj344IOCMhXi8ZCDDlKiMO/7Aamx4gqpoNIxTKy18Gosc1H6sFaDG0lg1Igceavg+JRcNfsQ72eTbMhT0VKKZEN7z5hl7FLiLNVUqXRekITC/N6J8PF8zch68a8CRc93Dj1Mla7GYox9EqvxtCU6xuPcRaPX2NlFTUy26PpgXP4ZH8ZSza7nr3+5S/vXJj/NOCi2x9vPIdbY5//5TPduLCmH1tV1WrJP/OkJahVETDYlWyNr6rNPB27XtIN5DBETxRxlMlaVrLtYY6N0MPJC0hqRRLKlyS6KYpyEL+zz0YKcTR/hdowVJLKr4hZeWIgBlw/cI1GQYTmbVrmXNG6SSLZS8lixcagWX2G2Yz+bUYurTTZtX0eKrb/R7K3mObfeeJNmn/YynsbAnfJ0kHCBAln/3JSnlGRDFrlUY0sGMcLw4MAdFBmPcAQkqDLyHUqC/znqBzp/ORMdexzJYbIaU+7UU06S6W8E8ZQpjAvkHnDhORdecHEQdziSIMpcz/xA7njn3Rl6z3Nhgjzi7aLMP+mkU7Tdxx93jBpRYAD0o2OPkZ/9/HSV1+1xiBzHvs04hQTGbRTPKUoHWTUk2dgrpvwzSDI0YvQolQOrEyzeoiSdOa+aPsJ9fb/995GGRYu1vrUmrqvzLS6matq1aWm4ri9ItkF+owyWRTKy7UPZcvhH8uPdVpWVWt+UGu8r8TMVMnP2Ehm64rry7ocfy7qrr6DjddZXDfLAA6/J2muI7LTdZlKRzcu/p74lT73cLOttME622WIDWVixgvz5FSzZ8vJV5RqyJDtK2jKVSrJB1g6SFhnkLZDafL0Myc+RIT5E20Kp8z6X8bVzZP/t1pYJI0VdWVu9CpFcleQzFfLV4rzc+/jL0uAPln32P0QyldXS7NfIQ8/NkH990KJuqvWVK0qDkmyDxc9WFrKJOpJtaRjVCW2AZGNR4+CNuxSBgNlgsCKD/OBAxuAz/wjczOEQjSxklvmew2OsFiqMIcFCy+KFRk9TQUfdoTjkkH3xpycowYSWAGHT1lREX0EXonAXRNDkcIrLHoW2cKhblSD8FJN9KuGARUZGyAysBogphqB42qnBoQMXC9oPaYB7KppysmaZAgkGiTgei6JIliuSAWDuDJlAm8jWZMfsIrYLlnhs7BovycKFxRkTet6TQzXY9VfBIoc4CRq/bfLkTgdlYskhxEAOES+EgpvriSeflEj8QJbwDzeXQlFJHbPXIDNlVNhAS4TVobFkOuCgA9XdJhoPqL9wwq2IsQSxSmEzhAxEm9aVghUcpBWHEg5pxu2GQyhj8cyzfqnEW9oCqcNYBVfmC+SWTo8UVkX2M5IENTuwNxo8E0TWEA12HawHCIBoJAk6e9ElQTayNAVhmBhDHMgN6Y+rlWolsc5K6eaHJQ6HUM0oFlqa8nwOEMSlwkoA69u4A2AUjyiO6vb90D86BD4398SRKwSAhmSzA+9yfRzWxgKAtYcsyxRN4HDkkfp3UsB8E5uGA+M5uHcnEF42MZSmP+KuCQ7mvrqLQrIZd9E4V8Vi5LrWXYpts3639wU7MUuHdcVcb1kAIkR/a+cgls3/YckWuova5AF1JM0V25KtEF8vMg7LJdk49BfLomwSH5TKzme7i2JRxQHELgULmTD0gondV4okI+EKh1MKljVxCZDYN8iMTNl22211Pph67frZQ3AfQr7ADdOQXHFzwL6fv489+hglqYnFhuyQdj2zSUL2ZQ6DyDWsq3YhmyiyANeg5KFwyCYLe7GCcgoFGW3kfZCnbAtl7uXwCNmApZOpn/81htqgyqL12wHmzb2aqdiyKIQQIIuj3QYsz7AOiZ2LIppdFZmKgmIwGp+qft58lQEhSoaPHKEKuLgYVmYd0efY5Jvnq8KsJMn2+ONKJhkPB/Ne9rjRtfqnQVKH7x35fbWmMQVs1Stg2vSAJD3+OA2NYea0sVhjHCMDE4NPrRr/cKUqotgDeEfejTkR55pPzOHPPv2P4mtjZbexWEw2c51NsmHZz14QXfZQxjCeaDfKYDurJUo35HnkZ4oqjdYOsgibdR4LNY3JKKL7DAkxovNL3aEffiSQOw87NJjfVjgS7sfqVas1JFsIuNlOkHchMVAEgRl7YQdlleervI11Ec/ZYacdFetoAVvjCYDSH1LLHkfcm8Zd1Ox7hJlApuasowrPMLQIcw3lA/UhR5CxMq4g33I/LtIo8s06U4y4KjaBe8NdFBl5r93a3SpRImy8yWZF15FS+/1JP/mxWkBDcGEJOvm6P4bvHngCPDfl6YBkO+Bgte5lvuKu+cMjv6frWl58Df8TEHCUwGQBcpMYn9E4icy5/7vyKrny978LSC8yM+psyMr4CRM0vAdjzy7RPmB9vviiC1SheNbZ5+rZDjd/QhANHlRVcD81xN2Up57R2KZxffrh+x9oTGBid6J4Terv+++7JzAoCSfuWeecp2tSUjuj9RT6wRfdzw456ICCpxl1bLTpJho2pW7YiKL9ubT/2FskWzCyiEmWl+pMgwxpmyPLtb0jP96xTrZYbr6Mzs8UyLcmGSLPTf9MZMS6MuW5F+TYw3aTQfmF4nutkm9eKDWZJhlS6Us20yaNbVmZ21IrfuVwqRxcI/UVq6i76CNve5rxc0lujOTVPZNRmpdB3mKp8+bJmmM8WalyttTlv5TB/iK1aKvzZsnI7HzZftPxMqI6r06mOLYuas7Jc1Pflfn5GvGz1TJh3IpqXJPPVMnC7Fj52yvz5PEZTTKrcg1ZmBsrbVIrbRlcY/VtSxZnyVYSot67wFiyqXXSeuvJW2/PUMsONRWHTImUA/c/QK1z0DywWBVKUgyhMMX6mWecoW5TbOxouLCUsxcYyBYO/ZB8LNBoTdRdJaHewr3W5o8AywZoAszjfsAGvPkWW5S0njCZBBFU0VSwkR98UJDkAbJxwlprBouvFyQ+4EDMYYGYUgjmhcOuleXQ8z1BOMdSsLa6RtuGxZ9dINkgGdj0OSxHhV4EKd4HoRhBNk3cre6OFoMtAirvx2JPtjcKBz7GyfwF9Xqoh1jjfzZLQ3gaq0jq+dWlv9brKakEkSKWbOa9wBMLQw7F4MUGHSegdReHcu4nzo4SRk8/UyCeGRNkvS2WHbDUMxiLaHhXGBsETDbzgYQRvP9BhxxcMo6JeQb4v/Dc8yosMJYhK9EsUtIeSqPtjfYpJKNxR8LCjHpN3fYzzPeMG9aTpIDEieMmHCdYKXCYYA5SIOtYv0gEUaqtHAAgK2mDxmQ6+ugCuQvmkMVJCWDi6o7iaNyn49zeS3FGpcaFsfgFR9xzceFmfHBwgWS47o/Xx843xicWsazv6oIeWV8Rbjns4ZbBdViooDHu6vhA18uhtn7+fNlzt91lg4026fTMaGZkXQNxLw7/74R1hBjsTmZlu27W+ssvu0zf9aqrr+5AspnrihnhYQmD5RKFg4ce9rtAsmlstBtv0no23HgjHZusIcRzivYDWShRkoEVJDwuh8wlEyfIzE+bZKNe9m5iirIfYxF61513yuKGBq2HtdQceuz5DUlKG9gDICIYKw/+7QG1AKIosXjIwZ2GLgdsrAUo1KHZe2MKgcQJKE4iAeKjpR1zhtzEkhVXwbKK56tlCtZq5nkaj26HMKlTWBlutBzazCFI41Vh2V2CzG9YvESVY+ylZi2LCwRvYoqZthcsTUvU/9EHHwbZxbESDmN0EQPSkEHmnX55xplqmWvaQJsYL0ntNwkUuB5lCZbrHfojjJFJwh++x/2ZRE0k58FijoM1lioctFlDCFKua54hqUOSjd9RiiRlc6RvkQuZ46xXkD6sp/xt3plxiFsu8l/NkFodh8QAo0+J4Qk5iuW7WgAb0igSlsBYHDL+CaWw0QYbKgnzp9tuKygNkxJdIddBvtCeS379q4K8Y4/DpJhs9jV29l7IM9ZNnffLL1/ADeIPSzPwYJ3HXZG5iNyM/PHl7DmFMUpsv61N0qZw4WI8apZIESULjMWW3Q4I8ZNOODGwGhJfs89uvulmSi6j+CW8gxlHZNtVSzZTgdW/xiqVeggnY/qFvRp3PtpLn7DPoBSiPdGi2D79tL4Tcst66wdZIaPZRdO6i3IvayNrqnGHZ4yZRFK4QrJemWy50fYgz7Ne4lbMGpB2jUpak3qFZJv+luy1R6BEgfiKI9nsdd2saYprjLKVDL3f2GYr7X8s4xhXR/2PcV/01Jr++aef0ecdePC3dQ48+fgTui61NAUKiaqaaiUx1w3PAmnDMPzzsUfVUtaQbMSfUsu8zTpblUZlUeLALVm8MMzA2ZGQQ0nLPHj15ZeCWHL7HahyZGIoi/Aca7JH2/1pMMNq75BvHyQtjU06XtdaZ6I8+MBDRQ1FouPC9MWsz7+Q7x5+mMzUbLfQKGF8sowo+X7brbd3CimS6nyVNBD7+PteI9nwOCPpgXgyWK3HvpBNxy6SH+8wQlbIT5fMvHdkRF2tNGZHypRpc+Tvr9WLl6uWn35vL42dxj38PzQ/T6q8BnUrbcEeLjdGlmRHSmNmuMzLriJ3vbpEnny7WebnxklTxUjJM4joJT8vVf4iTbaw33bjZetxGRklc6TaX6guo4P9eqn2FmpihcHeIqnMBxaKLbnh0pCtk4bsSMlncmd/Ar0AACAASURBVPpskje05StlScUYmZ1bU+759xx57D1f6nMrSmsGkg0FXECymb0wqRsdydaHAzy6uEKysakiWDJ5EdjVfW/llXWziZI+nUi2GHPdDgt1uPu+PnWqEOiW39jk0HqzqbLJQlCgsWppC9w9OdSpKXCk2Ga8SZBRH8Kwxp0JzYw5PCO4x5bwsK6uAhdfrEIn9yPAoAFl4cT9CqEUaxc2WGK30FasRhDsCUKO9kK1Y5GCsIllE5YDEAAUrJwqcxV6SEHghsSCxDMx7ewqcL/jeg7RfUGw2RpLY8adhHXSxObghsBLX6w2fnXVmNtki10fMXT4Lc49sNimwZiBgERggyCOi0vW29MKjTHjlgDQmOhTEH4RGg/+9iF6yDbJIbq6ARKzDAsrNLCMT8aJeQ7/q3k/RFbUMifh5Uk9r9nyMhltGwdtDuZYaUKKMcb4DWsSxq4hWRHiua/g1hvWH30v+h0CmoJmnSyYXINbNfMdkgdiDHN7NMb8xj/mFmSsbTEWJwjaY86sM2i6L7rgQtX48R3k9znnnauHsUTcfZHHHn20YAV2+RUdY9sZ4X71VVdTd7i4mIiQg4MGB8FH40phTRFR612EulLjIS35xnuh6MASh3fmUMl8Zf0yVlQFrWgZVoqQiyhDqBsSkjHHIaurlpiMUJP4wGAUyiMFyIzW1/6d77gu+puO+QjTFXdNmrkfPzYCccS2ZOtQVyhsx1kA2iTb4d87oj1TrFVBXEy2aFtxt8cNkPXT9GFSfffdc69qtgvYia9WJsaqPI5kw6LEzkpozylikhLDK1qwXOIwFV3zzWfqREkUR27bJBsyQJLlrXFTY79ECZeqeL4Sd29OD8IPFLP6i9an2PiieJmsjsxnSKpohmiy4KnLW7heEbuxkAm4REM13muYtRD3zLjsksw53sNYVmERGJfVOm7Mcgid/cUs7Ruy8ZkERDTLXI8bqcpzoeUOiZewnk8qUZKtgKtRIoZZ4FESsgfaz+JvMy7431ib6/eWz2AaSzaIb2L0sZeY9d5Wqpn3g+ihH/UwHrp7mb5i7UIZiEUlMtiFF1/UgUxg/0ZpxfXR8Y/lF5bkzEkKJG40LAF7BTFTaR+Wp0apaGObxl0Uy0HCbRQI2UzokrzPPgXckMeZZ8TwM+9ukyRghcIYvCA3j/pRR9dp9mebZEsK8XLbLbcqKWJKYdxlM0r8oTRGLjWWbHHjCBmCGIGG3I0da9mMkjFJSXjMPqzYXnyxrLv+ep3ckdmfIdm4plRMNuY1crcJLWO/H38TaxhZuxPZ5Pkq47E20r8oj3uidCLZUggAsfuWZWxALOe99wzOO+yV6qa5sSGlonYvJWKO+iIXXXS+3HDd9cGczuTk6WefsRJ8dSTZ9j1gf1XgXX2lyd6ZVZnuxptvDpKVxRhNmPWi055TXy/HHPVDlRdNfxz345/KSae0WxDa604aGdtcg4Ub7wQ+KAX++eQUWW75seV3aSgPvPnGG/LDI4+UuXO/1Dqqqqrlr/fcE5CKajBpLOAN/p1xN/sR/YcFIGuWKWtOXFvPnkbWYe2+7c+3y4orJVvVlf8yfXdHr5FsusfkpSKXkUFt9TLC+0K2Ge/LEVvWyei2d+SjVx+WzTaeJA3Z4fLkm/Pk3qmt+vd6q42WIf58JeWGe1/ITusNk5WHB0kQlvg18vC/P5fZ+bEyv2JFmV+xukyfVycfLqyWhtwYacnWSpuXlYzvSy6bV/IMN9EdNhglu65XJ6Pkcxnqz5Nqf5Hk/AbJ+a1KjlXmF8hwmSfit0lTdrjMWpSR+vwwafJEMi2LxWtrlTYvI8uN30TqsyvKf7xx8rv7psms1uEhyVYlPhtCluQX4cJh++Rb3elItr4b2502TTRWkGz2ho1mkQOqbsCRRXH/fffTTapgyVbKLct0uu/rYo92SwOhhxYutoDAAZ/DhMZiiZRiC2j0ME7daAUxATfCHu1FO9xJaAg3JxY0NNq8L9ZvkA8QOWiAIRs6LOYZUfcBhB1cQHh+nLtiUpsR2nCrswtuEMYCqB+GQ/sjrc2aQzbkgH1YB08OVMSVMf/I4MXfWDlwuGPTKmSCDLOzEcw0rk+jCSLiMEvCEU01/VaWpVwPgsthyZC5tJHxu9MOO6qFgHEjitMMltMEUnczLiC7qAuSCwJ82NA6/QzZiyUW7i7ggQWGxn5LKl6QlQ7izh6z0cNz3JzCQmybb2xbEHjiSBy+45DAwQs3Sw5/WDeg3eQZJiAyFjomGYrBCAsCBFkOjdG5al4nCU/cUzhcmjhtQ+qGaswfk60sOoZwv8VtjsOTnUXNPAdLLuOmFAhNVWr1A9nJ+7EmMO7jLAHsNYZ3QkikQGSiPYew42+TkY+DJIcfXOkgGzvE6SgyWCAVCeiNRaMpCIqsS8xBu8T1VVzVWDFBJpg4f7gnoemHAOhS8fOqYCC7qOmD7pJk3b0/7j3ax0egGYToic0uWoRkw02H8U0hliiB5qPjjgDKjDksjSCcon1kxjcxK7FAMMQxJHXsQdTzlSDC2oM1Avd05lXUdc+2ZCOANO42ZDDmHtoIAY4iihiXcXsZCYBoDwcASG0OqRQUCgT1Z+9k/Y+zjKJ9xtoNoo6EAdFikiNhMcO8LWUhZu43llxrrDlBlTllFy+I6cVaRVlz7bXUDbJT8UWuuvJKtc6iEECfw2SxYvqecBAEtOczgfsJ+B1dx/iNtYIwCOB/9rnnpM5aiLUW2f8oZC2NsxRcvHBRIdYta8/PT/9F0baT8ApSisJ6jAJR3yd00SqM6zCwOdnQwRHZzhSew9rP/Ge9N4dI8zsyAlbpnBMYs3a2cnu9gnxCnjNyKm6DxkXZfgnGM0op5Dbu5yDKmOYffQAJB0EEUWJiEqIowbMCfBjLxDrtEIvQ85VMQpak4BqLLGkrPMnw/MbU17VPscBkfY+ut8ROZY2nbjuxlmm/wfP116aqnEzYE8YBlne8r7Hs5XowJosumKOg5TqULMTDgsCmPawHE9ddR2UHez6z17BP0lbma6IHgOfr+kBbUPTSPvpz+x13UPmGmKgo04qRbNyDxRB1YCmGZZFdkNuwxGOMxCnPuJZ+Ny7FKPlQzkVj/vE9ykPGz9333hM7ro27KGOCTPVgxJqDjAs+rEm8F+M0tnh+IW4z9yMH9UTpCsnGcxnjtF3PURouMbSkyWZ1Th13zI+0eeyV7GVkKAxctgOnyxwhNVBuZysSk03Qf48+8g+Vk4zSi2yeyEXtxVOl3gvPBDHazN5syCCyb1573XXta1JKkg1jD5LSzPwoCDNA+eYO26ubqkm2Z+OfVr7hOuJgX3ft1YX2Xvbby2W/AzqeOePk3+hc1c++yN8ffFB+8bOfhd4Uwfp36aW/lf1jEh+1Rz6PJzfJYooXl7EApF9/+KP/Ue8MjApuv7X9TMueffsdf1Er0YFWeotkC+ZDXq3ZKtsWS50/R0Z5M+WkAzaU/H+ek+bP/i07bLuptGTr5PFp9XLX1LwsyY4OrM/yc2V4/hOZMKRejtlnY6mVeVpPc6ZG/v1Bo9z77Ecyu3IN+Sq3mtTnVlG3TSzb2rKDJe/n1NYQy7dKb4nUevNkuYq5Mq7iPzKybaYMafpUxo+tFfJ0fDzzM1nQUiGVfouceNjWUjtI1LLuprv/KZ8sCmK7ce3yY4bL1DdmyOrrbystQ9eSx6ctlE9lNX1ua7ZG8n6FFGKxFUx740eCI9n6cYaccMIJKryMX2111d6a7H9YcqEhMou3WcQO2G9/JdkQVDR7ZCmSLfJuLJ64jnAYZtNlweRZuLggjNlx3ZLIFV3bQo2s3b6o4GpiR3B4xdKMTThOuDXfgQWm97TDxAlD4089xPTgQMLhHaEAK5ykgOjF2k3boyQbgt8vzz5LxhBLph/HQtyjH3vsMT2wIxxCpPHOCKOlCibmHLwQyiDqRo0erbekfb9SGJZ6fl/8znggCQF4cABGmNeDZg8UM76pCkH6phtuVOLKWLdEx70xcy/p3hiSqFimPfHEEzJ9xlt66FdXAE3u0bGHeDf6nHmJZR6WEnECMbEuEMZxF2WOG/fNLbbaUphXJgEGAjcHWtx3ELIhBfRdPF813q35No3Vo1pPq5jxkCRM8T0HJtx+cK8GD1yUEFjiCusPbg+QBaxzNqlnricFOwHVo4dH05Ykdxt77FI/Aj1riAr0Erh1xRUIOwjUcohZ+g73Tg6CuJRzqGINK6cOG1PwAntj+YtShMMh8YrSlM7z1tM5sqC+PrjdpBbPJESSiKQeT/PMDtck1RtTERhFFT6+F7g3cxBVMijloaDsdnbxBjuWVDlV2CQbgdEhCyj0Lfsi5LF2TyTmXNw6zHeQzMgBZLBMsx+UaitzHlLnwvMvCAjelHKFSehA7E/Wvi7vG1Ys0FJtjVuXSt2T9hBYqp6l8XeDOeMBmY45xbiwrZKLrUeFtb0M+aAYDmaP7IlxWew5SWMtac6YfVP3WZPVuQsdaith2F+oq7teDrYBVbT97Kv0rW3dSWxmiB7cczW8SgpraULCMD5YbyCo7ZiLcTDE4hheaKQU9lTIMcg89r1rJl8bi6gh2QjXQsw5s/ari3FNTUn8cMOFbEZ5gXIVN9meKOW7iwb75t577VWIC20ILRuvqNKUe4xluP0//U5MQ9H4TpZ87vnqBvzz007RviemGkrGfzz8qOLcXjwlvF987vng/tBtnb+DsBU3dkiSlohZKJe2tDapJxFEXltzS+HyjTfdXJPxRC2MzQWl11dPZs+apWTVs1OeLtR72HePKCSJSWpb/DwP6rvo/Av0PMs1wXU5+cUZZ6j1bdweFt2/Tbs/+88nqmR5MrRQNe6hp5x2msaRNHvz2WedGSQICSfsyquuou6zY5ZbvieGY5/V0Vskm2Q8xQY5O+sFiQ+G5GfJNmtUS27Wv2XS6HrZZat1pC0zSP45bY7cM9WXxdkR6s45tO1zWaNmrnx3l0my8pAGGSSLlMQiC2mTDJUpb3wpD7w6X76qnCDzK1eTBZnl1AquLVutJBsFF88Kv1kq84ukzp8rI9s+klH5j2WdYYvk4D2+IRWVVbKotUJue/B5aZz3ufzs0E1kWJXIguxYuf7uKfLposHyzf/+L9lqfI1USYO8++En8rcpb8rs7BryZcV4mZdbRZbkRhD5TXxymWZyiecJuzMdydZnQ7ujEM0E53AMkYQFDhuIOaybSW1nWeF6Au0ixKBdU/fIEsJwl4VeC5Pu1EHMDxN7wbxTHDFXTDAKVrhgB0phzV2yNxFCIaEQkBA4CFqtm1MPCZklG9AXF3i+HuBMbJhiuHWnf6N92hevZj8DSxOItZ4S6KNkkhFcIKEgrtBSIqxivcQ8ZH5ymCEbJZpmSJqiRJ9lqajYod3MZDT2IERba3OLfkZoJ+i/ie1UEGai8bBC4ZrgtQgJbG48nznHoXftdSZ2EMCxtsOCh5gTPMe4Cxs3IjTVxDoyh/5ofxY72Kigk/fUYgNLBbT0zK8kAQyBHwEJ9xlzSIniT7uYp1hMQiwYCx7aB95JsVui7abvXnnlFXVrgTTl2RwQdGPO5VR4REMe526XZkyXFjLbayk23yAU0ZhiyUv7WD+x9OBQlGae2u0Iru9IKKp5uwrj8URj4Xdj/W6y0ab8HOtfmiw9t2f7LVwTiiPhPImGSygH5zT9ZtavwjwvcVNX9x8s6FCYUCDZzJ6TDE3xrNxp52UaDDiso3hC2XTl74MkHqXkCi5BbuHwDIF//Q1/7GAJlea5HfaOhFigaca8/axi61PaPk7b9p7sgw5YRCq218Q0ZIpdV9r50lXyOC1Wdr9E+yhtH5dzXVxfGyxMm5OwLPactHJUUpZI8+xOGISZYY2SzSgf7Laa9mOxa2L0EqtPw6yUGde12DwppjiPvhfWfIRvYTtB0YmFaVyJI9nKGTsoOYk/iJXrvvvuG0+gFEmKk/SsrpJse+25ZyG5Vi5U3EUxjSPa7HZAtjGeULiiXtU+FFE5EzdfYtJCGnAddYHzrrvtEXkVT0P7vPR8EJfTjAMUqFdPvlaWX2GlooYNps0L5terxePk665R+dYOAfFf//1Nuer/rikQbNH1qNS8wir0xhuu1zAArU2BzEU54OCD5JJfXVo24Q1ef7x+snqE2ERgtrJCzj/vwsAdOyFxW3T+4tYNqXjd5GtUSWzee/DgGrnokkvUMrnDOuHnVa598P4geQnkJ8rAP9/xF1VsDJTSmyQbGGT9rOQkLxV+o1Tl58sw70sZk/9AdpnQJrttPV7PPc++OUvuf61ZGjJDpC4zX7aaOEJ22XCsDM8tkgq/VZYsWSAvvzFNPUwq/IwSbdNnZ+XBl2fJO/XDZEHlyrIwO1JaskPE8/GAyGqEtKy0SpXfoi6jI/MfygZjGuXQ7SdI3aA2aZYh8uI7n8mjz78vNf4SOePb68mwQZ4sqBgrk+95Tj5ePETqhtbKEbtOkrHVLWp5+t4XjXLrkzPlc1lF5mdXCmLAZSolT36HkBwv1e+OZCuFkPs9NQL2gptWIExdeYokd+XU5a4NENBNM2VMsYGGWSkBIPo+XT1E9yUuSQIyBCBWb7hRlioky0CYM7FRIJqwmET72a3i+ap5JSux0VZ3x2qgW20ZoDcj5D7zzDNKWqBMgUxMW5ToDC01cC985OGHCrfquJHQAiClxVkni83QCjCOosuGWnQjqNpupcbdJc17mPGN5e5FF/+qwy1pSYM0z+mLa8y7YBmACzQFki3JCrsv22SehSUF1q/E1cR1O23BdRP3VQhgYm2lJUHS1u+u6zsEBsK+13do9N+TzPqGpRpECS7zkN+sF4SlQOlCqAkTouCU007VPaIgx6WwaOupt5s2bZq6GRureZRBca7ovNNRP/ihKsoIt2Hi0JWzXrAf8hyUT0nWVF15r/LdRQNLNogc1r4Q+IIiEUts3YOhX9gr/WzByko/Zzz9DImq75+tUMWtvc/yPYnFsJjiesqFF1wsh34nPgES+8o5Z56hykMO/RCRKAyDzMieekdBeZgxwv/Rs9ndd/018JzKBsodtUbKZuXoY48XrJTLtdQ0fYssSEKWd95+q+DySv14Nv34Jz/RmFblnBPx1CAhCe6c3GeIzBXHrazhCjbZeLPEjM1x4+M3v75UCN/QniMyq/vgH666StaaGGYGjliYIzN//3uHF0Iw8K5bbb2t3H777WW9S1fGa0/d0+skW6ZC3UZzXotU+kuk1l8go1s/lN3WXCx7bIXLuSfPTv1QHn59gWy4yZbyjYnDZHTFIqmWRTpaZy2qlHsffVrmLmqUTdZbQ761+VpKvOUlyPY5feEIuedfn8t780hMMEI8b5B4OLKTdMFvkRqvQeq8z2WniTnZfZOxMlxmq+z77w+XyAPPvClNmeHqUnrWwevLiKoWWZBbXq69+xn5YMkIyWcqZKXaxXLYrlvJCjXN0io1Mm3+ELnpkRkyS1aWJRUjpc2vVEs2zbuby6pxgc7VBE8QR7L11Mh19SRarTholnIEUmQVXcrfILF55RC/y+JhI43Wusf61hpH5QjRPfb8AV5RdzGzSShiw/3ptlsKwm0gZYfbfRGSzQiutnsVf3O4IfaQkqcxVgNfzpmjrs+2FjwaIyYazy2pu3gG5M0995A5r92qa6CRbOb9liaSbYBPEdf8XkBgWdz3egGmPqkS8po4XCbWly2/2PsDZINxZSuHqOiJlzDJ2kwMQLKFkjglqdiWbFhkmRJdz8vd/8q9Ptq+rpJsSftQO2kUkGN8VqUXNmoQoJ323YCE60R8+SL/e9llcsON12tCtp12jkkGYb0MWTwhL7fealv5BmGEQgt0XyOc8jHY9xP3T8/XxDXXXR+4+0LuYlG/IdnIu1kIDbLvPnupZT6hfs4591wNiRH0XZluv77IfffeK6eefKK2Ci8SYqYRTqNq8OAgEH0ZVp351jZNqvfiSy8okXj8McfLsccfL3imFCsLF8xX8pD4qHivXPqbyzolZOkmbL16e6+SbH5W+1WJS79V3Tdr/EYZ1jZTdlurWXbdfFXJSpu88Ob78vhrs1WJcNB260qN1Os90z6YJQ+++JEs9IZIq1ehbpubrDJIdt1mktRW5KQ5O0zeWlAnk//+qlqWGZJNsrhu5gNLNq9RVhi8UA7YaqysNzar5N1rb78rj7z0mbqnelItQ7wv5ezDNpGhuUZZnBkl1977nLy3ZDh3Kym4Ym2zHLHHVjK4qlY+aR0u9z7znrw1JycNuVHSJhXiCzHZQqt/jRXsSLZeHbT9XfmyLiQN1MNVf48L9/zuIeDGXffwS3v3sr5+pcUh7jpzkCjnQMG1xL6BZFM5IN47tGizos8jsPfJp50a4+IZVPPKyy/L8ccfH1tn+ue3Z/9afqUVlWQLpObuINj/9w4Ekq2c8dX/iLoWfB0Q+LrtvyzT8+bP04ROU199TWOsmmynugzmsrLWWmtpxmmsuij9NW9x/8PF0GTuLkb0RUm2rij+euM907qLRrfPcrYjOwyNvZdrf4aWh0njHHdG25K9lBtyd9YE2oA1Iolbtttuu+KyQfgrFklBiU8kYN7r7w8GiWf23GPvQvKWwMIuAUkLtLgwPsQ4hbQj7vTI0aU9N+yXiY6jr776SglGiO0J49dICJXQ+T2xZCRBDXHmTCKX7uDfl/d2l2SLWmZF2w7JFhBeoftmvlmG+rNluzUrZcfN1iSambw0bYY89fqnOnZ23WY9GVFbKS+9+qbM/KpBkyE0Z4aoVdkgr1GtzkZUNsqWkybIqhPWlTseflU+XTJIFuZGaRIF4y4K0ZUju6nfItXeQqnzZsvqy1dLXc0gefuDT6UhM1JaZbDOu6HeXPnZYVvK0EyrLJKhcsP9z8jMJUOlOVstlX6rDPYWyKqjKmXkqBEy9f05skSGS4PlnupnAvvHUm7h9uwwoyjni1R4nlTnW2VMY7NcdODhssXwUTJSRGrC2VTOGtOXYyfj22qfvnxyPz9rWT+kFjYhsygvrSOwn8eBe3zPIrC0CflRAaE3BM/uItgV7fSyvn51F9Ny76cPSJpwzdWB1QAkV9qxEg3QbJ7tZ8mGFhGmQxdRlmP7MJjUXuM2Wuz/IANYViaut67ccEOQLXSgk2xYfIAPAllc/Mi0fVPuOCjn+nLaUM615bTBXesQiB6Idfr3oRtkf/aAIVFMG9paW4XMwiZBClnTTVbs/myneTZxGXFltdeDuLUBiyH9Ptf9JBHR9+7OWlQuyYZVdXBoTncASRvDL62cubTISe3t6Eg+JcunkevCTrRR7HBvCZKNGMlBR6Trh6S5kp7sLU4mLg1zsZw29DbJFpCuAWY57L781oD0ys+WKn+xulN7mUHSmKlT914szzKSl7ZMlTRna6UpU6cJD5CbchpjrUEzkFZ5TSoMNmWGSUNuiBJxml1UA7aTsZfEC/zzpVIaZbC3SHJCHEA/sD7LDRVPcGXF2q1eVho0XwZnWqVJamRuY6Usyo7SzKGQx1m/SdtKfS2ZammWamkj/lsmcE2lOJKtnFG3jFxrc4zLgmDSafNZWnaZZWS8uNeIIDDAx1dS80sJoj392qWe58ZdPAI9iRua3r/97T49oBVE0RTZQzXZAKRc+H+nQ41xRbFcRk1MRztxT9wb2vVGn+NnjOiCGJXTxB0rjxs34Ai2NES4bdHQn/t0T443N6cdAg6BnkGgp/fjnmlVN2rpRhiJNOtpV1uWlmSz6++pNTNKTPKM9oREoXuneXAXkjqkwaSTQtQiv3rqPePa0dW6e2NeFCPa1MXXwqSTLNRL/ZKm77pzTbkkW9RyLdmSrfMv2HtBWuE2WuU1SE6CrLXqbpkZpMkjsBzD8s3PDVIyrE2qxMsEdUFyVUiz5Pw2yWYg66HjqpSEayW9Ai7HoVybU6UvlBvPzEvOb1XXVHoRu8m8EnGBizJ1DvYWS85vKdTXlBms1nMogTPSpgQf9UmmSvJSqc8quIlaRGKpvnAx2UohNIB+T6sRGSiv1F2SrauL+UDBx7WzhxHojV28h5tYrDqaj7Y1raa1IMMVEST6sPnuUTEIdG8NC2PDeJ5k1AqtY/bOgiZYBw7RjhM0w1a2z+AwEAZ4DoXMnkucEmqMC8HcuqepXtoHVPf6tvy36+vnld9Cd4dD4OuLgJmfvekW2F10u7SGRCyPulJHb5Bt5ZJs6S2fklGOq6P9nBMkLjKxyqLjIOneqKKmK/gGxEdQenvXxUKpKwmx7Pb1xVnXdhOOk6u7Km93dw529/44ko0ct0dcc4XMqq2ShopKaSagf48NhJBog/xSYZFYhHblgdwH4abJQnAoNT9Dmvm+ZtrlXsg33+OaoH2B50V7zMH2uRA8M6DXAnlV55Mh7yDaMpBwvpJvnp8RL1uh8YaRhXV8+m3aLp4HORe0ie8Dq7m4EvhhGH+M+J4Cggq/TWpa8zK6qVkuOeA7stmIMc5dtLsDe6m+v4fMb/vrHZMW3L5YiPvrnfviuX216fbFuyzrz0grgPUHDl0V+vqjrf35zO7i1JvrXXfblgbXUkJrb75fOYeMtG5Aad65J65x63RPoNheR1o8017Xs61b9mvrTgysgYxOX6yxvYmPWZ91LTUH1XIW1t5sXEzd5ZJsaZsXXRdKrxMdD+wmgULn/a49oUIaC+hSz7X32/ixl9ZNsvR1Wn8hI0PQMrVmT+EKXmq/jfZLsTrt9yxmxFFsLprf2q8p/f5px05fXJdEsn3vmstlVk21kmytuazkU2ahj4vJFyhi8+HrQHOBUUB6BTRuQIxBnJl+MASzfi4kxQjIMoN1QDy3J8wIPCKMAjkyj0z7IerMOCMxgz7ZtMWQYhml47RNun7lC0rnQIkMHWeKHTbF0GpBnaY9wf/xRBz1VxKTrS0voxub5ZIDvyObjxgjI0Sk2sVk64sp0LfP0MFrRk83fdz7tuXB0+yNPU6jE0zkHqPk++MV++2ZHMDkfgAACGZJREFUpTbpfmuYe3Bh7Lux7QaDQaC3SajeRrrUetPb71fq+QWcwz+Wll0lbbt7uv8GOimQhEdaPNNe19O4L+v1fV1Jtrh+XdrmWLQ9ce3DUgm5pP1g23HBTPNOaa7p7jzob5KtM0ljzjOGgAgscNozfhcOaomv3oFEsmCPwzNqGdZZlmwnj4r3R+kECFp3+EA/HB9pY6qVWmftM2A5571iJFt5Y2tgk2xEOvtYfPnhVZfJ7Bos2QZJcy5ThiVbewy2ADcyjHYk2UyMtvjfo2hHSaz239WazIMQgwPz20mtmA5Toj8nGtvNHtsFvgO/HyXDkiQ5M/eS2hftd/tzZ4LNhEih9ZBsg9s8Gd3YKhcefKhsOnKsWrJVOZKtvKnnrnYIOAQcAg4Bh4BDwCHgEHAIOAQcAg6B/kXAkCsbrD9J/vWvf0ltbW149o/Su/3bTvd0h0A5CBgXzGiMXPM5cJfMyLy5X8rOu+wir7zymrRmMpoa4DMR+cEVv5a5SrLlpC1bEbHcCkkjrMNMbN+CpVg0u6wVhcy+vvAyCb8Xrk2O+mbcQ4P/vdBdNHAbbS/F85/iXupp24N3Mu6m6gJqxy3u8vu1t8RulyEeeV6FH5BsI5qa5bxDj5BNRy0ndUqylR/up5wx0t1rv7bZRbsLnLvfIeAQcAg4BBwCDgGHgEPAIeAQcAgsawhELZ7WWH28HHLIIVJTU6OvSvIdVxwCAxeB0ALSWAyGxFOUdKufP1fuu/dv8sFHH0pbJiOtIvKV+HLiH/5XFlQF8dhawxi+6txJnDRNTFXMcgvULHdJdbuMfg6dRa36Cu6VsdeXd38hTloqEtBrj6sWXt+5vemfHz9mgvsh7pRgk8B9FjxzvieD8p4MbW6T0w4+VCYtN1aGECduKU+m4Ui2gbs6uJY7BBwCDgGHgEPAIeAQcAg4BBwCDoFeReBPt94mLS0t7Yl8EkiJJMsg42Xmfg+6yeER4LC0jgd7MlVXV8shh35bI5zlMyINIjJP+N/XfJxh9D/930RUa49KVshKEFbZ/jl6fV9+7py6o1R0xI6/835dba/2e5h4rj11SFCf/ZlP4AkdSmQ5YrANExFsaSs16+nSXRzJtnT3j2udQ8Ah4BBwCDgEHAIOAYeAQ8Ah4BDoPwRMwrewBY4kWrpJItc/3euf6EQzeBqiDbdRbK3aUwLET81kiq3/pvLS8OQoLklt0nhyIfUGqWbINfPd0vAuSW1wJNvS3DuubQ4Bh4BDwCHgEHAIOAQcAg4Bh4BDwCHgEHAI9AkCSckrgmyeGSXYTD5QGlSeHZi7vhipZn6LplgweVEHAsHGOziSrU+mqnuIQ8Ah4BBwCDgEHAIOAYeAQ8Ah4BAYGAj0RdbSgYGEa+XXGYEOWWgh2bBg8zOiodisErhPutITCPjqnEvWVeU0C2VpyVKf5h0dyZYGJXeNQ8Ah4BBwCDgEHAIOAYeAQ8Ah4BBwCDgEHALLBAJRC7SklypGONt5drtDApXK11uq7u7e390OLef5dmIVEh2kKwOLxnQkW7pedVc5BBwCDgGHgEPAIeAQcAg4BBwCDgGHgEPAIbAMIJCWZCv1qr1VT7n1lnJbLfUe3f097fMNyVYewUbrBo6toCPZujua3P0OAYeAQ8Ah4BBwCDgEHAIOAYeAQ8Ah4BBwCCz7CMSwX/HWbkHOTEMOlUuaLbtAprNK8/0g8l0mQ35RSkc8l2Z8HMm2NPeOa5tDwCHgEHAIOAQcAg4Bh4BDwCHgEHAIOAQcAksHAhZbVtr1sZ1QciSb6b7iJFvB9dSRbEvHeHetcAg4BBwCDgGHgEPAIeAQcAg4BBwCDoG+R6C7JIK7P+iztFGqoj3s8EuHX9k4RW7wPE9wdcxkzA8Dx42x71eFr+cTnSXb17Pf3Vs7BBwCDgGHgEPAIeAQcAg4BBwCDoEeQ6Bs8iLyZHd/OpIoqcMcfunwKxsnbrCYz/aYYo5k67HFYxmryJFsy1iHutdxCDgEHAIOAYeAQ8Ah4BBwCDgEHAIOAYeAQ6A0AuUE4u/It5kYYeYZEYu2stm80m39elwR4Or7AbNpEiQMJDgdyfb1GKnuLR0CDgGHgEPAIeAQcAg4BBwCDgGHgEPAIeAQsBBIS7J1JnkcydY7AymeZFPirRvu1L3T1vhaHcnWl2i7ZzkEHAIOAYeAQ8Ah4BBwCDgEHAIOgX5EYCBZhPQjTO7RXxMEoiRbWtItCo+bV2kHTJlZQgcKs2a9viPZ0o4Fd51DwCHgEHAIOAQcAg4Bh4BDwCHgEBjgCDgyYIB3oGt+jyKQRLLxEOOqmOaBbl6lQYlrukCyaWekrb//r3MkW//3gWuBQ8Ah4BBwCDgEHAIOAYeAQ8Ah4BBwCDgEHAIOAYfAAEfAkWwDvANd8x0CDgGHgEPAIeAQcAg4BBwCDgGHgEPAIeAQcAg4BPofAUey9X8fuBY4BBwCDgGHgEPAIeAQcAg4BBwCDgGHgEPAIeAQcAgMcAQcyTbAO9A13yHgEHAIOAQcAg4Bh4BDwCHgEHAIOAQcAg4Bh4BDoP8RcCRb//eBa4FDwCHgEHAIOAQcAg4Bh4BDwCHgEHAIOAQcAg4Bh8AAR8CRbAO8A13zHQIOAYeAQ8Ah4BBwCDgEHAIOAYeAQ8Ah4BBwCDgE+h8BR7L1fx+4FjgEHAIOAYeAQ8Ah4BBwCDgEHAIOAYeAQ8Ah4BBwCAxwBBzJNsA70DXfIeAQcAg4BBwCDgGHgEPAIeAQcAg4BBwCDgGHgEOg/xFwJFv/94FrgUPAIeAQcAg4BBwCDgGHgEPAIeAQcAg4BBwCDgGHwABHwJFsA7wDXfMdAg4Bh4BDwCHgEHAIOAQcAg4Bh4BDwCHgEHAIOAT6H4H/BwXPjjOf+GmwAAAAAElFTkSuQmCC"/>
          <p:cNvSpPr>
            <a:spLocks noChangeAspect="1" noChangeArrowheads="1"/>
          </p:cNvSpPr>
          <p:nvPr/>
        </p:nvSpPr>
        <p:spPr bwMode="auto">
          <a:xfrm>
            <a:off x="307975" y="-7862888"/>
            <a:ext cx="11820525" cy="16706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4" name="図 3"/>
          <p:cNvPicPr>
            <a:picLocks noChangeAspect="1"/>
          </p:cNvPicPr>
          <p:nvPr/>
        </p:nvPicPr>
        <p:blipFill>
          <a:blip r:embed="rId15"/>
          <a:stretch>
            <a:fillRect/>
          </a:stretch>
        </p:blipFill>
        <p:spPr>
          <a:xfrm>
            <a:off x="760413" y="827463"/>
            <a:ext cx="7629525" cy="5286375"/>
          </a:xfrm>
          <a:prstGeom prst="rect">
            <a:avLst/>
          </a:prstGeom>
        </p:spPr>
      </p:pic>
      <p:sp>
        <p:nvSpPr>
          <p:cNvPr id="5" name="AutoShape 6" descr="data:image/png;base64,iVBORw0KGgoAAAANSUhEUgAABNkAAAbaCAYAAAD4I6FgAAAAAXNSR0IArs4c6QAAIABJREFUeF7UvcmyJLmuLcaI2H3fZJ2riabSTENp9n5emrz3BzKT7DUyk9k9lbn7PjrZWgsgQTo9IjIrb92nMDtn184d7k4nQRBYWAAm/8/z83q1WKbL87M0Wac0SavEz3qqnxP9vtZv+u9JSstFSj8e7tPN1WXa29tL03X9vUn4Pv5zuk5pNUlplWbp8eU57U9n6eT0OE1xmT0jXuLPw338v78W83T/+Jz+8e2bxrpOaWrjxb3bj66bcrz3j0/p8PAgHR0d8Rq9a3gn+8/8b2td9/k1T89vr+nb1ZWmw+dn+LhqntZplu7u7tL5xVk62NvndT4H/UtXfF5a76WPr8/0+fmZLi60Jpifia/H6HPxVuv048ePdHV1lfZne/ZN3RfP7s+P1vP15SOt1st0cXaesEr5eb42jTy4TCxW6/Tj/j79cX2TptPpqPy4PK2zPM3S8/Nz2tufpePj41H58WHPXH4m0/Q5n6enp+d0e3uT8O8cr8um/dS/S+Yks5idlO7vn9PJyUk6OjjMczsypfw+5gb3mL8v0vvHG+cWz+vNZ29+l5NZ+nF/l67OztL+/n5+T/9uT84lB7P0+vGeFot5Oj8/T3vrbfJj75mmablepbsf9+ny5iodTGfV/Iy9q//788tbmkwm6ez0eMtXXV61TxbzdXp4eEi33254PfTBet0Ruvziuk578zEdHxylw6MDm58V9wHknneAzJj8lXWGHHylt7e3dH19ndbLVUqrNe+H5/s+XSfpMfyu0cz48+H5JR0dHaSj/QMqEu4zSUwzbtODuMN6nRaLRXr/+kwXZ6e6b3hFva/pT3su5W69TpO0l56entLx2UmazWaUW4xzvV7ac/Ucrj3vq/ldrqfUB3g/7JOZz+lqret7eo/yM0nz1TI9v75wT08TZqJ8H/fX82x+llCmutlyktL7+0ea7s3S0Z70iL9nGZ/Jm8035h4zDH3w8vaazk/PJAc2673ruf5rXIelm6b39/d0cLjH8wTv6X/Dk3wV4uzqvydpsVpSXx4fH6U9agLIC+Q+pWVej3qiuK9TSq+vr5zXvekk6wOu10oLu0pT6jWcU77UyynkfZU+F/N0enwoqYL4ZV1Tfl/bOuL99b4pPT4/p8tz6FmugF2vi9tzDGPRWKcJ5x/uAz0yy+tXrl9KY5mk637riX4+Pb2ki4sLnn18P9tPro/L+vh767r3zy8+78BkI8/CSiuySkvtN5NLnHsYB6Tt6eU5Xdo+cT0t+cHzXRbX/P7MTnLI0Ov7Wzo5Nvmx95zaeH1+XP+usyLe43u9vr+k09NT7h9Kh73/rHlf1yd+v6fn13Rxfp4mq2WaYl/Z6qzsvNpL0qM+ftgx+ED2lstlOt47SJM8FhxWU9ufxZ7ivE8l75PJfnp8ekqXF2c6S9aaR83pOu1hfmzOdR7YfE9S+vr6SrM04br4M7Geritxf39f10dYDzz/6fWF54nbTb6v3Brq7W+M6e1DcrA/0xihSyRfmqix/T1fLtP750c6O5G+9Odhv+B9ff6lC4MynczSy8tLOjw5NH1pf5vqPVp5nZqdh2d8fH2l1WLBcz7qZ1vS6kd+7hR6ZJVeX9/TyclR2p/NKNO+f2Yu742t6jr44/2Lcnx2JH3gHxcJvKevr/+N+3q1Sg9PT7QTeS5Az+D9TC+3Y8YqS6Jm6eX1NU33p+nw8DCfJ/59aG2eeGvNMa6Drl+tJ+lrifd8TpeXl1kOaA+b/G1a18fn13RwcJBODva1fpVnIGnDv7v95Xr283Oe3j7e0+3lRSUv5ZlaX59vzb38BdhPOMP296El+C3qD+mdlY3D5VHnBs5bnCefC9jRF+XcHFiKwcOgvTHj9f/8fpdusv20wY7JCyR99vz6yp8XJu9F/qKlp3co8zxJ8+U63cOOvrmlvVOsdz2gPf/8WsjJ3cNDOjo44Pmnc2GVluuZnb+6HhYy3su2b8JxP18ueBbd3Nyk6WqVZlxP398aH09w7Ev8z/Yrbba7x3R6dpwOYT9R29d2T5Rb7hE7H7++Fun17S3dXsqOroShFfZgTWFdvn//ni4uzyh/2Q7qXMP5wj6CXQo98v6WVvMFr8X+2qQUXB9gHrA37x7uafMfTIum5LzY+VJWpuhCPOL55Z26WXpvnfdDO1x/nu+TxVJ+9T9uriv7aXCd2ROYQ+xvzA/sS8iB64PePvb7uN7GWHGeYLw3t1d5fsb0ZrQ3ce2Pu8d0dnaWDg+AAZS5pV/fnA/5mdNJen//Sh9f79RB2OuYXbeRNL/19ZJh/e/PHz8oP3t7rg/kz9fPc3ta8wN7ELYwnoXxFnl1Eaztb5dmPne1oo+LfbJvOhL6p1iE8dvlPpSD52fq9bN8FsXv2rN5T+0zl4P5fJUenx/SP66hD+J5Z3bNwH6TPwW5vX98SMeHhxnriPPZyhE0nvT4lHLwAn/q8kp6gj6G6wGb3+YGPFMgBz/u0sXFeTqETWI6methZ3qcLfpohq+8vn9QD12dnof3rP153GOa9tLaxrKcrtJqOeG5AFxmbwprqMwrxTCsDp5HfzRN0yJN+I7Qr7ATXQdtsxPwnsAdHh+f0u3tLedH17gX4viX+5tlvia/A2QDoLMNfBoF2bKyqlevdyT9W4JsFAhbHO3Wvx9kI2Q4maaPjw8KPIyD7CyMHCZZadom/eedQLbDALJxk3Wu9zmGEAJkg/kG5/hXQLZvNzdpNvn9IJsPO8tPANn+uL3Jgh5BNv/vCGoKZJum+/vHvx9kA/B5cZ7B1rgUPTnXYTRN728f6Wv56yDb9Y0UUAQht4hR+t0gW+tY5Ofb/gKw4yDb0eGB6ZHdQTY4Yjj8HHTPTp8pvwpko6EIkG2Svt8/pLMzgK37HFIE2Xy/aG0KyIbf3j8+0sf8i+vZV8ytsSnHfL2aEgC/uL5MB3t7g+dFY01zpOtw+OFQwIF3AeAqgFY9J6foA4FsMBJvr6/THgDwyleoxxkNHOyUp5dXgkvnpyfN/IxLEMb7OV/Q2PODKDrEvSvdqICGknFwlI6ODvOsb5NXvAUOv/dXAOBwGv3gq43iInfFscezvyMQcn6ewcRofMnZFZhCgBKGrQFhb++fab74TJfncBphRMPJggbV8T6VJTEIySzXawZfFAjRvaOU9d4X9wTwCUBwspqks3MHD8qC9pww3AtOK0AgOHDYJ9TRBMEBQOYTgPPmEqE9pBP9+fk17e1N0+nxcQbSOF7baACCACTCeJU8ytn8nC/Tw9Nj+uP2Ww5q6d1qh5V7w0ATjBXPpBwcH1fOwhjIm518gLRfnzw7EZyCw0hn3MCKKbxKW7sI5tA9nCQGCOgs8NzEKDQjLYgUQUzK3uc8LRZf6fzk3GbMtIaBG+WdywmMIAj2NfbJ1fkFnTF3/obyU65zXYbAAvbm0fHBQAfF8WKNCVTbLfDc56fXdH5xqoCYAdm17Lh5Wn5ijvFMgq0HeGYxY2VDS95XigjGrZa+EJR4fzdgT3/C9QRVEWCw6/x6x9kgS3CKGFiYTan/7OqwRQSoaJ/iuZI9BELm8zmvldyU8fpz6p+6Jd4TIBLOBQc5/H1iUC0C4S5LsE3hjCF4588j7Gl6oH7PGHReE2S7uDznnnSwi3NsMoT7xoAFxgpx/povKTtYFwRh/KxFgADnBB14SOXEJQd7XiA4nL/L82GgiLM1EhzDq7y8faSTw6OEJYkAQTw/tMYm+eY4LteT9Pb2ks4JgDuQGIHVPgi1nEwYIICOnvGm7nBKh0XvGu8FMXD9tV5N0sf8gw6ny7iwItNZJjPSEy63kqHHh+d0eeVn/HaQzfXMBwIhk0lzxhe9p++1OhAg1ITkA6wJzhrITgHda+sguunQme+fn3wezhMPoqzzuWVgdgOe8UxZr2hbQO8BtMLIIFeVrJlC8cADAR36C+/UP7Ivx0G2PK8my/PFinvzxAPrW7xbB23TREHKk9OjCnQfsy9dHiE/H1+LlBCkPDrIIGN7zhYdYnI7saDEy7OBMsnOFNdh0hgtyOYu9/vHF8HSkyMEq8dBNp3Rrn8mGCYDITgXpti3UcbDoP39sixMp9zTADmgo8dAKw8K+OjxE4GQt1ecmxcig3hAttUDOdBWxnv/gMDxaTramzEw6bGB0WWdQu5AXlnwrNYeK/qpXZf4O94V8g6b7frykkQShZYEskUA0EEcgpAMwADYe0+r1ZI+LudnorNDn9pejHsMgbT7+wfatL43AVtgT5hFOLiH27UINCJofHZ4km33YmnVz41yAN0Oef92e50D1eNzI1KMdL3sJ8gdSEVuD/fWozxP30JwCnME2xT6IIJIvWd7gB665PvdD8oPgvIFgB5eVewT4SsOspEIYLJeX1/7X7KxoadkR9+YHe1krVZTZ5kwUsJyMmUgBHfFWZQlOV/olnD56ff4Wiw5t9++faO9FkKxm8Q2Tf7b09MaBzSYNrKRWkTOfy/3wUMjk60G2Ron0xBXKP+KyTabEuxwBtxA6QUGio4oRfLhkIPJhknVouh5uzLZTo6O8qYkfmwMqbHn/11MtggivX18pMXnnIaXbw7/mY299r3XYrL9NpDNJ6Rl0IVILqb/a4UI3EP6dnMtBy7bSjViX9Soy1OfyeaPbdcFcgIAEv+DU/3y+CzWFJ9XkO+8jh0mJuT2V0A23PP9E87CGzc1oY8tdlcElf8E8DkCsg3lLs8AI79wUsB6wfuPGfpU1SbHGBYOMTDZNoNsLRik52aQzSKxPZZpFg37D8zr10JMNgKfxmTbqHkMZKNB+/iYjg4ErsjNLiCbK8H2EIQ8gckGwwKHXwHZ3Mypn17mR8r9zx8GrhBk0yEV9d9AL9h4uSZfANkQgeuzcNv5oYSup4zE3txe89Cl00ijZFyQ+JfpLD29vHAZYAyb25TN9OzSBnk3N58sG0TgMD9keAW2TGtUSsfqg8Pz8fnFInAwEofM3zi7fi/qgwWAvYf0L3/8YZGwwiock3U/rDFWRPwQiY1RtDE58sMPgM7b8yvlHZ/eIV9A+GJMUQ7u72kcHBrg1V4bGTZrXDCVhILpB2dBYOsqgemymgrIz0EKY2JG4w/OJsBWsC+dFbQ9iuZg6yu3hrMoo7E26uROpjSiYZBQDiqw1XRxjsr5+lPw+J5gDMOJPzs+yRwazXGMPMfIowWn5mBJPKZvNzBMaxA7zkezS/lMAMOwDWJEfgxk83vJiP6g4Q6wVaAfJFLrHSPrjntI5mWYYm8iqn64tw9E3MA5RZb9ffO+zk5RSm9vYhtfnV+Gl3QmeJzfOsKdo+NXkAM/N+W0yfhnKDkz8W1j8gecMIBkJyfHJQTgoEYzXneqsEdxlsB+urm5JsPZWbS1/GH9CsjocoAILtZDAHh8P31fzEiAkjVHwHU05CB/Jtov5f3MSSDrFyCHADPILKLNxwi+2Dmfmbf2vgJ2CxsYkggZALNVTC05YQ6ayvkqzyvOmAz3fxoADn2Qzfugonuyi7u/vr7RYTs7A0hi68gAcu89y975Wq0MAEcgBAGgpYFt9nSC2BpAmQO8kewnsCRoRzszygDHuF8wn840xfzAjvZAyKiD2wq+gSRwMpANgmCIO0XxLaU5aiYK/v7x8Ul75ubq2qz5Ma1e/t0sAWWEnF2m/QOxC31+x+7gzjgcRuhoAnSbWPXGvsP6Q+4APsGWwbmANRkDOtrnUw7e32n/wM/ohXn0DNdKmjmsyWK5JnMTzFYHuSLY2ep33MPfE8EX+GBwqgFECpQtAZyoO9xAxzPBIAHIBvvS5SCCbPGZABcUHJCCeXl5YyYAbRk79eL3W32NaxwYxpqcnsAPE8My6te8v+w/4FJTixrIBvYcdJ8zYT1QVAIKNWADkA32Gnxc6C9/HpmvAIDbRbSBO/MPQL+YT1ozbukq80E3IKxtAQ2sH0C22d7EMooUhNP39HEHPb4vGfIrzK1ANtqGFlzw9/PhEt7xIB51BGySdwJsZPbgOvxjRpft+SHowjWxINfb20c6PznNGVfFpjM/IegD9xygVxCUIDN6BR0c5r5zcIqppQFB3pEJcHwI5lOdadUGMajjV0S1CJghYPjt+iat1ov8emWvCWcoZrW0hQcbcR/YM5hXsJGKlypmbPvBa+Ba+I3X1866M4A/Ci4Xt74e48D5x8yMiWX7QXbic8I1+PdFDswKNEXAEO/GIFzAOaJOwp8Ir+N91hNmQB0fiAE+NX+9p4uiDuF/r1Y8N3GebNOXrlMcdIfM0j8hW7ZH6Wlm1kH35YJBsVPYlzy7FITLn/bAtfnBmmB+IHuQH2UG2V7sPN7nnKD7xwfBUuhL/+T5AUMaASQ+F/qh3Gyxhn+sgE/OmGmM954M/RLIxk3CNMEH0vVmMzhS+jhoBjBEC2FGroNs5sDBsPwVkA0OOZDEXwHZYCAiqhVBkkjnr8Tgb2aydUE2RhbqQ+h3gmxcHtMNAyabT8ZWkA3A1f0vgWww9PYP9qp00bgGEegQyAYwFeDK8m8D2Vx3vn/O6cQhPXob6KB9UNKjAbJdnyPdQWnDmz5FvUyZNgUWCg+xvwFkw7OfXy1dFAfujiBSC7JBgW17T2eK9kG2ojcE8rkZH3SvgWxDJpvS4RRlKh8aKTikLU3t+909HSLQ66kPLB2opZGLqcOLeYYi9QkHEUC2bSBZ3l805mZK5b5Wer2DFNtATBgliLwQZEOUm0ZeSdLpgWx67pQgGwAvAjo4vJr54MHaHEjSB0OQbRuoTEOIjjyiPY/pX26/8WkuB2N6NgJ70CMOrpBy3tkont6YyxlMJ2QTvb68EWTrRd/K2RRSOi29DHKA/XW47+zCGqRtjXA3EhGBW86/yGTzUgBxPuP7xnvg+n9+/052Ic9NBwvsXUv6poMySpXOcmDpDhkMHEnn9/RBSIoAHbDKAHhFs0Fp9FwnTz/I49DzAbYezPbSyfGRMUAEaPj34QjUzDDdAHKAVKRvBnz6fAydGjfi/X2nBIYBrmBvZjnopEdwvi1dlXT+z086uQiEMN3aAYcgR9nJcSatnX///P6DoEybHu0AzhTpoWHfuRzASYWOvmKZBY1Icu+/eTqtu3eWxrRKAj4pB3DkDZCz6woo7IO3+UG6A0D3aUl3kC4J8sJLBNzl8gwTBCkXSulnukNMkS/jHcq7nn//+JIODvbJaIz2U3Ea9T23JxycYyrS8zNlr5ofK9cxkAdbD4AEDIScCmzNwVgwkSvApD5PoTWQ4iyQTenRktcgBN3/9CClWKYA2eI1PdCA72v75/n1g4xOMrU6TvjwkTpP5ssIsulb5IM2+7GAdXan6Sw9PHkqkjP2CkPMAY/i6xbAtrCNbwZpfsN58rIQAm2+P0pHn+wfVpPqz8v6LIC+OjedJSG28ab1cBAcP50lAT1L+2m9MLZfAyKFCYbOw/4EqLecL9L5+VmaGpOBa5aZjyazzUED3wZ7k+cmmFrNesbxxffGv4MBDtOjsCTqd63XQ/tU9pNYEmL+1nuzlZ12fmBHM4WXqcpFn4+NE2AF1A1ADjBtALp7eq8/K8t7Z64wtw6AQyeMr2eROZ+nFwPAkZLWAmy9benzBTn484cCIWDtOVN8267GdWDhQkejJFLUBZIDzL+XLzBfy9JbPRMAcgB9UIPdJjuRResaDnLwhCDlJJ2eAgCPMuDspzJy+fMK9nwuBfAibRhMNpOQihEredR9AJK51gBzHExalkRi9Q9okgYkM5vP/RNcDx2NNPnb68vMqBYIWevWshZFG/15/2iZAIB5tipZDlU6OmZrFeZ/y/wtiX960YWVRLq5vEn7expjDSDVY8Y54uA5ypgoEDJMG5aNr2c4SOcAEoKUj49Irz/PZQQof1YKJMpUxW9i+riC1acofwEg0taU+4G02gAPrlZpNZPFDOAJcnt1YZkSrDfgmRIFRIy5EuC/Ih0S5y1k4ABgIoI2GzYJ3QkGxtYMSODcdGbrGKM53249UTbEVM8Ec9zLLHBO2hIQcRw212/zT+5NgWxiY+8KskHvcawgdXDZJX8tLuePJQg+VaYgfFToLu0v+zgQznIDtr/DnkYA0EE2L39SracB1u10j4BsPafWt7Lltlotrm9XlxSiMexSsaEAOtCBe+ZibALZ2oE6k60F2cAeGPtkFWU12XogW3ttBnb+nUA2vCeMg/nXwui7jLVv2CYuDIrMFCabqqZEI7jH2vO/q4ZAshoCfQe32iP2y9dKIJsOBdMhoYZWZEbq0HdnQjUEBLLBiK6FusiTvh9ByB7Ixk3dzJLLnm8/PP9nmWxyrKapBtlwx83sngiy/fPH93RzYUbiz4Bsb+9puYKRKLZMF3To7C/Ulrm7Q5rgz6WL/j6QrXHkO2tT1mSa00WPM5OtBdmG4u9MthZkc3mLsl7LgYzabSDbgBnrINuH6iVeeW0ZW88BiNQ4vWCyAWQ7v7oodQu27GoHvBCpxraJIBvlncZgX/PiHZ3JllO5A6U+g18GLmLeVNtD8/NMI1F1M7X/ig7qmVKua+QsPKV/Mad6m+7K95rO0v3dQzo8AUsC9RJZnIjhqfiGg2dPZ+nj/VO1+QDo5DoSfnTW+wZgqhtPeE848oXmHkCnfO4OQSD8Canci+WctYLiO7rctbpWBpXSKVFTBEAQWRKNt9kDLbhXJlMCiagxd8GIYWNMBl3vutABDzgLqKEDoIN6ZBpqso3KoOQAjjzYXQDZ9Ckg0hgbEnIJRx6GF+oauf72Pd97pMsP3hN7E6nRB4ehhmVbE7TZXz2QbUxfxvnxuXU5ILgCJ2ZkXor8aX5eoKMzyFbO6hjRrBkTVsOSDHClO8AZK+ef5JaS0jFSEWQCsxWGZVV7Low37pGS0leDbHsN2DomBi5DYyBb7zq3u7hPwDp/eWEQLgLgg/k1hpkkTGnaYGODzU9wZbXM4AjA/Di/0SCGHJDJ9vGVLq+s3Eavpm2H+YvnQg4qkM2ZAJ2MhwIowpkSyIa96bYBndxQk6adKwZClivWYML8eIqg9InV9Mt1Ph1kLel/0NHTfThwx9R70CV5vW2OWlAZMquatk8MVk/Abg4C066LB0+8linGCru9sAvNFjL9017P95/OMsgWg5Q+H2N2G+YHzAMGp84v0gECIfROAfQ3rmPUD6ZnAbijNp+zHdqziHZB2GP0m9frJLYxarLdGMu0PkPcnog/PZ3y/vmF94w6evz9XKOCVSaw9R/fbjNIu82ncvvAQTY41jwXnKlJ5VbO0DhezB8YjV6TjUyQjm1azY85sHA27x4eLRBiNZi6CsRANrP/sJ6vn2I0fru8LgSCDTaxvyPulNnG+wDAnSE6eoDZH1Bu45WBJtWbBiZQUsxhP0Vmq84DfksMcAtSoiZbW7qn0s9N0AbBKS+3UdnuGHdT17FAaZP0sUTdJy+zYKBfw4h1pnwMoGDQd0wTFMhW9rTbCWW/1CCt2FZg4oJlirEK5B2O08/vcv2UmQBeboPBnioFc1iz089bpgmGTAB/nmcCRAawAmlWA9VAtuvLawZGaYME32gM5vMgJb7PvQkknOy7+PFAVWTpK50W2VrQB6rda0GQkWC3gzz4if012x+mi5Yzq9ZjCiykNGcmwFOC7d4yx0fPaq/JZsFq6GjaEiMlufw+zj7//PxSCm8ITmUd3Z3YUgcOOloAOPbmdrzCgwtuPyEQgg9ZcNW6tBChdMrc0kWv6ePiX1QWadNH72lByhAI6dVXjPfxNVlYIIQZIWC8lcq9FdbSjoEgGw7oS6uVMM4c0aUqdQqWhAreI1LN+gwjhfk3gWxAL7c5YVkQ/FBomGybQDYpBQkCDgUUBnUHbuwAy86yXfd3p4tWIBvTRbcDXv6e3vgAkRcqg2D4bGOS/CrIVgp1wjhoGmc0qaUQ8jGQjQq6AQXdBOGRVzU+WKYXq/sUN/TvBtl0IEjeyZbJTDb85d8eZGMq0l8A2aCAfqbxwV8H2e77bJkdQbYjgq0B1Og0RIn6AMbB7wLZPF10tJFKB2SLTL9dQTavyTaWJt8qaMgeI3AGsg30wZjeDSCbGExiTeVIuh1Is7VFaHcE2caMmAyyoWArjMRvt8YoHLtCb+p/BdMPEdwIsrmT6kEa7joCgeUDnfKFvfmqdNEe+FSZUQay8V7TIcg2ZBaKyeHMMGcwOch2fi7Gp+ueUWa0vetyhXqAVrAVqTa58UU9H20kzUE2PCyCK9kIsv+IIF0LsiltGIPtMWVaydO5+fSodFEy2XBDY671zs/ikIuZ8UsgGwpco9D5KYoph4ZB7lS3zL3MpJuyQYgz2WCotWzWngHmc/TP7/c0LnPh3lFrTedBLtxrIBuaJljyaffKFpxbLdfp+/2PzGjsgWyV3IbzD4Y70n7HQLa4r2izGeiA6DicRtYU2WJX+HkbQTakVyAN7mfqxMJ+Qq2pf9zcZPuxP0E1Ew/y/uP7HUE21oELhncFIkZdYGA0a9rmchsFdBhbUjrLqmaVvv+pmrYHXi9xG8hGEAn14wCywYFTMeWWqTUG+Lr95CCbZLYEuZFASuAH+ttAO41XQcrZwZ7VS9xiJ3rjjCkcuDnrwDnoLru+/rR6jHZ0mlBHg7GA+qm6botDZc0RPj8WTGNqQbYxO9xlGO85LLeB0hmSFzUmmZLtS8cZ5xib6SgtCAC40pjGg5TxzelQrRSE+1X7CalMFycKTm07F3x/oXHU3aPsJwAVLXN83H4HaUFMNjGYdnFwS/kd6WiUXdH8tM+tUvf8jGGQEgXvT9MxGx+Ua0tjGo2jXC+e0+vnnOtCOTBgGN9r3y/qH8qCMcBvri6s0Z6dlyNM7AhiwEbEHmJGiIFAFdM8gPbZHpnAx1WwGnIghk6RoayvQ6aDxqn/AQCf7E3T+TFq2g7np9VF7qciOAX7CWAr5ccb+Pjc28+BfWD20/HJUU6LrdONh0xnHy9qcQFkQ1DeAyEuC71MBx+7gtVish2TNQVM15jufu743FqwweWLWAmoAAAgAElEQVT99f2TbC3UIMQz20Z1+RlRv7MR2ERlV1CLy4vsN/LjmINfKr2JgveFyTZmJ7bV4fCO0CHI2gPjc581bS0Vt6Mzfb58PXlWoyYba/NxR/TJIBmklb0JfXD/BGYr5KCUCopBE94ulxMo5BUEQs5OVNN2V/mhvmRNto90TZBNduKw4ZzeovjqpfwO7adc07aenFZePUjy+vbO2tFkG+8g75QxSz1HbT6yL5kJYPqg2R/+fR8NQba3d75fz44eBG/sfKOfwUyARyu/4/PQsD07+zODbDAOqkjjhu6iuE8FsrHg/eZPBEmcyeYgW49hNdxkFnkxkE0pEkqdoqzZJBcl7w7ZOMi26bnbGh9sA6127y7q4zeGBaI9729UQLnxwU92F40gm8/jtvH+LMjmwltANtXiyjW1cqTRN3+D2KPL7ONj2jtUCko5wIaRF19fZ9rUNUW2G9Eaq3WZvXtQ4wOv87IByPF3ZPQX6aJvH0z32wawxfGidkqPyRYPgpZ1pTWbkp0DNlJkso2tYzFK1F10zEgcBQFMyT8z3QHdRa24+kagyxRbrsnWB9nGNINHKSEHqvfjRmLLpI1GtStT1WRjmuC1oqICkQrTJj7Xa/q5HDiTTUViNwOmvE8Dst1cXtZpS2NdeC1S7kw2Txf19N+or/CYnv4aGAc76oNck81Ad0bbvSZMqy8zw0t1ldqabK3x3VtTODfzxdoKtlq9xGZeSjpuYc5pnw1BtnimxOcXQ0bGN5iF76/vNIbpoDaG9yb5+ydYUyzYqtoguFbPMjmazLgmk6XSOQi6g1X2/qHOvygib8a3zk8rj9DMr+sSgGxwGv+wNMFtTirlmQ6kajBhb6orUn3+te/o6fWQd9TeQboowBWkDdNlhzwby4H3am7g+6SAbNb4oI3Cjzg5Y+mi+VzPtUIE8mb7AGnVD/dKE9wPjVBsXiOImIdMuYaRGNNF+/ZBfE0HbKHfAbKhO1aVotpxOn2POiPy5V1MtsuLc9XPsfR2rBcZbG26lTmMywUYTJ4uGmq82AAH9oztz8VUHcv2JjPp6AbkaJ1TN5QhsxgnQBJ2E8yge60v26Aofgf49PD0yhomEWSr5Gak+zhTE19eKe/6/ggIYPLI9GObI9bisjIL3GPmLGmK+s6K0gRjTdvh+xW5cTBMpb7JbP3zT6uXCH2g9WydNv+9OOTOZHOQTeNTsxTtrLF1mls3QdW09X0Yz79iD5G1bILxsyBbHaSMNW3769F2l/f5ySDbSHf2dn+6Uw2QjUW1aT9tZ1e4E8fu7GBJnJ+xcVRk60Um0cS6gkZ2jzeOUs2xIRutdy74PoFTXYFsHfl2na77SO8jPawHsvWe5dfTkV+gq+TdziBbtPcIsu0fJgYp2+Vs7RIbCJ4Z7ejWHunOTbi2B7LFa3p2JmTh/WPOBjVw5BWcCkHVeAMbdwS9tDdVbmMXe0TzOyWAtAST7RI6GnD15o/rn8JgMnAlVvBqWcaZWS2QDecmQDZ1mR3qqtbml7xP0xw1bR8fxGgcYRfG0ef5GbGfevuxut7spzfYTzdI4TWQv1PDsA1u4Hd0Fz05PyPI1gvijukDgGxisqkWfExX7gG7XDM0cVpbd1HatKWrZFumysEyly8Gq1/Q+Vfpoq4P4jtV4mdgjusD+Au3t+guKgYlxrMpHdL1HmrWQV5PUcMSV434U+04vuar9PQsQCeCbAPJteAC6tNhfliWpgHZXLbGzl89W0FKb3zQsrvKPGoEkRAjABxMNtnRPXnvjRv7xEE26HfHnxRSEnNxCM7pTpCDLshm9hb2Vy71Ex7eywTYFuihHmnKbaAmW8SfNmmULsjGh24A2XY5FNqHbgLZNg2wCN9/XyDb2Jij0qOReCHjwOv2DLO7/v8PsoF5gPSwvwKytRG4FgCNRsXfBbJFIzoaibuwC6O8/+uf39MtuuGEmmw/C7Jti1D+bpDt/ERdJbfVDJMC8sYH45HY3n75HSDby/OrIrEjIJsfhHF+FIEDzf2MzJVtoGlOy5xO0tu7arJds1ZC+GwE2RBJQ5tr1WTzRjFRxjfJ+18F2QadfwN4oI5sqGngaZQFZKNxQAZTH7hs1xTrSeOAXZF2B9kE9uwNmGw/A7J9AAC3eoliavnoxitS4CvbQLYc2UJjmQyyocD11y+BbABbHWRjh8etFHePJsJIVCqSCp3b7IwYbTXItiKTG0Yi0wQBZKA8CI2yYjTF9YwgGwDwQ+tYltP/czfRUnOMusBuAjkAgwngQc9IbGvB/SWQzRwU1HkBwKKabD8Hsv3rn6jBdMV6P3G8o86cycPz25tSkdxIHKshGdL3ov3ktfna5/RANuzV1Z4KIqMCTi8Q0jpvNFi5znsM3AEkUZqgp8SMBSUKa1SZAKjzcphOQ7HgyjgdgBDGAJ8vGAi5hRwYCNlLM3aQxEEtMtnQjdnKLDijy50nZ6TUMitjeCeQzXSExoK7C3RGlzQy2fYOSGkSRtZPF3R5VyqS5MDrPhU2W0n/jWP1dYog25QZWuuEnw7O5RSYtfqdZhDJGh94uug2m2QcZNP7tZ8eyIbveOdf1H7qORn/ViAbGsywm2AnJVYTM2RCAmT7XKBJkdKGo1+Ta3s2L86UopUHKdEgxPTjT4BsuCJ35R5zFOzfMwhJBjjAFdQyHTbWGuiD3Ohqyi7Oh2gcZSAbgxZTAMchHa5hvEOuGZR4lf2E8wKQRek43R+4/Bel9LdMtla+KVlBSSAI9/G5yOU2OE4/qOP4mgwYyb0aR10Zky2yx0enmIHRSXpBuQ3U4iJrantmkIP5CE7h3BSDqQ5EVQAvwH87T1WcH12KUW5jykZOvWf2QTbZT/dPj+l/+PZNAZpt9kGWo36Qsne+V4DOdMb1oB19W1L6Y0DW59fBGPzuGW3frdwGUrllzehbEZTROksQXN5bkG0Ti9J9JfxUjca7dHuJMgu7g2ywL3FuAgtHkLIEbfowm4NI0MMgLQB0d/tJL9I0MGj1iP2Ochuql4gmRQLZerXO4jq5Hf388sS9uck/wbnJRicenGpAtlLrtX8OlbVVsBqp3KiXGMFvZnI4o8suyPNj+sBBtpgJsAmEdNICQDYE/2A/5XNoA4NOusDZxmKyQddhP8USEv57bIziNd1RbgOzwYYm21JpfX+B2bpAsBop/aib+Qsgm6eLulE2prh8kyDygnQHpiIhJ3YMEg43yk718zONWQheVCIReKg3thQ7awg8WC0JLw66lYn0c+miebg/WZMt18IISo9GIoslyjhwdFV7dDhhPj9IeVmiJpuli0pp1Z/20GX9ijXozaol4VFRn9NeZMmVHn6CyYZzTgVbi5M6RHlrZlqPyZZBicFhWeooeCTWGx/AzIWBCfTZ5yduUj+UgHEjwoTuojoUzEkYMYKiEsHmRN0nKFmkItWf1tAsNZ3IZAuRWBzwVV2Hzlr6WmO8KHR+c1FAtmwEVV1UGjr3dEYDKDc+8IDfCFOLMmLpJEL5m3SHsfkJETjc49GKKbcg21hk0pWeuovWIFtMHxuLSMB4QqH8k8PjdHh0MJ4uOgD9xWQbgGzmVJb9WCJPAnNmubuod3z9mcjL+8cnC8WCuVI5GaM1oyRlDrJdX1njgy11SMohhnTRN54qm9JeYlCkbyR6IXSNZ8x4KzT3F6O5qxvzto+PN4Js1XO2OClDJptNmumD9pzI+9qZbG8fVpOt1G5qNKb9GpghnZpsbgTlA3vgnMjxdpDN0x2KfPeNGdf2MV00Golcv6wvC5PFmWx05FGDicWUg7PgxmvQJW6wulFRaO4C2bgujVPa6vkhk03pomTymdEcmXCtfEAOmIp0KwZTW9jfvx+deZ5/biQenyTUaGzTaUflcDKjgfgOAPzSUpEAvQNM6TROyfexdDYw2QDSwi5hTTacRZsMabMPXhxcuTi3M30IWjH4tFrnVGcaiUukDf9QzZUd7Cc/GxGJZQqKM9l4wPf2p53TWTD3ZD8hlds7/4Zrx0F+GbUA2VBu4wTnZodJO3Y+gMkGHf3NmGyjkfymhpgXV0c6NoJT+f6hmYX/W9b11timLqrt69FnyGc5YHd21X1S5191TdRmEegRAYMIYjvIti1dVOMt48D9WpCtfMdrshlQ0gHZYk3bDDrYvo5lDzAuuqOkX8x4buLMhbPgGMc2Z96dort7ZQJgb6Jj46bu2LQNbIIBroAlgfOvd/70wDl8z5lssTu77yf8bEEhvw/B1rc32oqxO/tICVPxNa0mKTo8ek02gmwdpy+uI1/IMwFeFQg5s8ZRWIf2mXGvuD/Vs5+irtsEsnnHV3Zj7hafbzMDxJqK5TYcZGv9kpZZD/2DuyGNchPI1tPTLci2CxPE1xNanP7U9QUb8RCwyPUKecLokUH+WV1sBGRr/dVhWqQaR6FOnvtTklt9NvlTJRNgHGSL8xN9RwfZYk3bNhhLLWIDyfKeZmTAISiqNMFhkKmf+msNg17eKpAtv6eX12iYhT7fBWQz5q/pS3+/XmMl2U91umi0WeLatGN2BtO3KzUMcr01th55HGnGIGUG2VwNVzZXkCPTB5An1EuMQcqfCeICbN3fOyjlNrbiFRox7acGZIvy1+4vlxFm0KFx1NkJwb2xhkplXvy/RkC2/EWPNhRbw/EKnZtiso2W2+j4R85kc5CtOoPGSF5WvgngJ2obt+mirpdLOYGyXyPI5jVtx0G2GudQjUaV2wDmxbBcp05rT+9VTDZQjdtuYfGieICpUOddNhJ3iiwY3RNIIoxZ1HbYVkMnH75mHAAZZncsFjzchWkzBNl2qtdih+bH51d6eUdRSHRFKl0T+Wg4OA3AkqGzyR4NNtYUMSZbbwHa+VUq0ntazZdkwY2xSNpICIQAIBuLat/cpAPL1XZncYwS6RtFXZEmFoETyBYjEGWcRfgw1sVc9OY/bgHsIQTrRmG9KUuuuxv/U9X7OWjA1l7aSTAS1V10nl6fXtLtt5tcJLGNvPp4I9jiINsxa0n8HMimxgfvjKBI2W0HHnQYqpsgHL9WDiKIiFQQ/u6HGeTAQDalDfsbjbOKsiP/CyCb5/Y/WcHWliWx2agoTDYZ7oVO3RZ+bqFlB9mOLRLbRpyzU7YjyDYsKltADz271BCIhvu2vRnTRR1kq+TgN4Fs0dnwvcnuotYVafRQ6MyP0kWVHrbPrj1K/SqM0+FbKyVpkiAHe/uzHAjZFkPx+mlIE4SOHtRgqkCk8tx4pjzcP4aabHXx2TaSVoy4KUFPpDuAJQj56YMjbaHkIgfe+IBIqNX4yvW8AshGBwR/BwvgfS6WBIspl+h4m6bQGjMOsnlTkipdZgvI5ky2CLL11iXq+jUi1ajB9IBiypYmSEGwYMYIaO/vAdAdxhqbkuBhTU22MbmIIFub9uKBH85NkFuXd2984DXZtu1Nvw61fhxkoxMGoGxDUIKPt3TIP388FJBtB7aD6wMH2RSJpca386EedTGCtQcBsiE9TCzTYRAty01If4hG4v50L6H+zlYjkeg3ZP9XMwFqkO34UKx8nLebnD/N7TShJhvOsdsrnZubmNG+HvxpHQwdZFP9ppp56WBLPhkNJGHjqPm8lNsYCVJWjvUa9pO6SoLJlkE2T2s2Qa9BB7H1eiBbb7wDkA2GOzr/euMDRuQhPwJFZB9Ykf8KFFd9NKYN78/YOEqBv9AIp3HmivwJXAFQKzvalmWbPWP2cATZSnr0+A51/YA0QexPB9laJuIYyOY12dru7NuCxiy38fFO9gE70JlT1Esh8n0bQTbV4jIm244gG8/NF6X0n5+eqebYL4JsANVbZkYN8pZyOGSybSm30dYaakE21Dzsta/7nSAb1pidfz++2Diq77/VYHgG2dZisqGm7SEbH8TUatl1+TwJoDjkJzLZXF/uArLB+b972B1kK7YMCt6/bWSyxR3zd4FsPJ1acK5JF239TWQ48LqQhxztaNbNvEBTEiu34bW88gvWNW2l2/89QDalizrINgQhJXfw1wb6YCGQTfaT17T1F9ycKfH49FrXtN0BZMP8zL/6IBuP0I66jfodOhogWym3UTdAjJcX+61OFx3YFSPlIMj87YBsg3GOgGysO45ACBoGxbnZCLIBm0D38c0gm5cDiWNp00W32k+57JVAttyd/adAtscXllVVNxwY30ovGH6KMFEIiO6CroeOG4qMVznZbpSYU5eNxjRhGgm6UABki6ypsaNa4IMKXN8buos4o+fwDqPww8J8cDZPTo4HjQ/GDnd3xnEoICIGp4iLtSV1KivabsFWOwfiRsm5/c5kSgRzYsHWKCTteKm0eNu2Flc9K5XjVeU6W4HrCmTT3Dpzob8u1iVtvqSRqK5I6rzSflq6sBQtaO5PrIFzfHiUu6lR0XVa6Dp9GZsEBnQs2DqmeIrMaX5akE3OuGYvB/xDjaF4aCLyAjotQDamLMAhp1IeRsh9PfSeqPcjkC0W6mwVXcv0Itj6qq5IXpMtXhMjaqz9YwwtfMfBlV7h3uzgmpPkRqeVjiG4wq5IKOBsTmqkcrcRP3UPmySPxIpK2y8M2lPulIOHB9Zjy92x7ItRbnrMzViTDZ0BNtU8iPvE00W9zkuMhkWjUuvrg5H8VEw2guwClceMNpeFOl001LDckJbv+wTpVijl3Kc39xkaMKJdDr5d36QZuyKNO7nOvKQspWkFsu3E9OMmUldJ7Ot/3Fjh3q7zFphaLhToLnp/zzPBC7b2UhYig0DgCuolopbEJ51j6h8Y2VbTAZ2pOLSWkRbBVu9cl+cn1AC0Q9aDT/7M97ev9LWcd0A2vVDvBGVBbjgLDE6hBtMO6aJh0yAlDTq2YrL1lXMGe6AvF4sVGbxoRkFZLYh9ifz7ee3GtDnVD49PXI8Msu1gJOIZDrIhEMLHrZdV9L/dL7gGrBSAgkgHgT0Sa7IV8NJf2OTea59ZmiA6ZF1fXLLTdQQBNoGf6iopkM0LXG9rmuD3A8iGPQN9uS3o5zooposOQDab96KTauaTM9l27c4ejWg3EmO66C6gV2SyEWQzB7dlmvf0pYNsN2Y/5Uiz2T3Fnqkjxw6ynV6csrutP7MN1rV2jQcplxlks/1oD/JzLm+B3CGupIuqpq0c+cH8NMECZ3xib+JzeopU7lhzbCRd1BgiDrLBfhLjrKxYtbUbxjlAtp9pfOBOmAcpn59fmAYnkC2k0DXnUQZSG5BtrPHBmD0NJhs717Hj6zD9qFVjmcndqWkb5S5fV4H1XIH0+oZaXOguivSwco5LQZu8NUXvx9JFHcRpg6txf+G2z69PxmRTJ8tBzbFGf/p5MsZkG7P3I3O6Shc1+1v7ZLiuJU22MNkAtjrI1jIDW5DFQQh04UW5jdL4YAtT1PwUgmzozn7RZzS26+nj9Zq2F0zpr5sQ9I7AyOzpgWyjx6aLCfypCmRz/3Z7kBs65neCbA668+z2c7rDZKsbR/WDlPG9JXtiMKEYvBof9GtcRz3Ac8waPHhKP9Lr5S+OkF+awv49Jlt8v+osCY3vFlaLq2Wy7bKeYrLtaj95aqsK3j/dP5LUofYdkWTRB9l830aQrb6uP2LXBwDZHl/UXbSHkfTsS19P2NHM1urUtPWnxqCfr2e0owv4VEDSVnb8OujGNl3Uv5vHuQvIFvTysFyZBcntvB4H2ep5bfWn7KeXtDeZEogcA9mGp3ANsinMVT49prHL8OS/GcjGyAvdq7GipHIyeSEdebWcRk0RB9nKpDsANmyRDbUPgASUX0Ri/Y7R7g9DVwoGLOb1JH2y5fRTzWSzEbUghd/DkVZE8uXAlULnmzemOdUA2SxPWa2NfQZ0tRsD/lNzoOgmIy8XoFDuDa6LzxaoKSNPKH9pPc5nbMsbNvRdRSG/G5PNmRt22FLIWwCstOB9eXEHDrnj/p4+ynhdDbaSufKAfPVbRuTjejKXu2MzMl0GjvyTuiKpmLI606hVsyLlw7oZGi+YGZAhKSDNT2kBXdaFa2EHgneDQ0SCjQ/QFckPhIqJ0kqFnok6L2Syocj+RqaWvu+As6egqM6L6qrE8RJQbEBt7TPUeXllmiBANl5HBkpJY+LXItPGDj4v2Kq0F+/oGuWhXhff1zIOUEtixq5Iays27etRimjX68ODOnRFivI6dhgUXTFlChMANqe5RzntXc8Cn1boHMYBa4qgJdgWhqEfQvgejMSyNzfX6aCvZUYCWtAD5I2FOiMISe1g7BHNq2qcQSjYAIPpojLYtMpKX4Ux7qy/Ij+6DmCrg2xiLEgGxj76SwHZ1FXSnwc2SNu6vLnTZMa04el+qcnWXYdwmacOisnmneuk/1mpY2S8cU1wnmBv5q5II+l6XI+wt1uQDe/HefXxNeltPj+YZ5eDI9+b1JEhvaZhWjEV1zoUseA9a3FJfuKK9OV+mparNWuyEWRrOpa169mucATZdmFje2dkB9lQJ29QB64BHyNzFPOzDWSr2LjhBT6/lur8a3VevCZpT2a9njt+Ir0edS8AsrGrJOdWjKG8nPm/yr97LS6AbGglD6Y7dKWns/VANj8bIJsOsnl3rK3ybiAt1gTX193ZR7dmPo9U6Bzd2a+rdNHhOKXXkP7gTDZvHIW9sq3GUDlf5FQTAPc0wTA/m3QJAS+zn47ZMGhzIW/eqym3ETvXSU/rU4zgcZDN08O0x2o7Zljvx2qyfX0Zk03PcX3bgmwRdBDYqo6vG0E23tCrD+m8/1mQzc9tB9nAkvAgZU/2SmF/nzewjR/TlHUzzWaL+tj+2+8FJ8BBbNlPL5S9QdB4BGRzuXQm26+AbLHxwVj6eNzj3J9plv71+588N+E0jqaPx3FbLS6li4LRqKLalb3UCRb4uaCMEJRdAZMtz6DkqLGhhyCbNz6w5jQ71NSC/Ix1Fx0DLct509Rkq0C2BuTLMkuNMkgXjYyq/NaByRTP6mFNtt1BNtjSWzNCmnIGPw+yIU1XDU08EIKabIwhbQkUSS/9PMjm+sxBtr29mXWV3F4Hzq/tpYv+9wCyZdXSgP2oYUkmG0E2+a++T6p0ug0gm843XTfGUPV7OciWdfQ2Bm4+Z+BPKZV7tyClLlSQcpGQZSGQDS/oJSi0j3ofty2eHguTrac/4rW+1+XjotxGAdl8Xlp90F6Ps5r208mp7KfWnrULeiAbgiBvH19W09Zs2kA6GRsr/v2f3+9od3njg6jH+d8jmT4ohcOatmCycYJMj3Qyc7gPLF1UHaBL46jCbK1Xo5ov2lAiee1PZ+nkNDZc7F9X/vUvgGz/559/chzqqgVwpXb6efCThm6Pm8Dd07aHEY0aXjTc3Yla6/ucL9L7a2AHQBAKbsKIAbOn8LBsjiPg4DtW2y8t1qv0+v5izB7CUnkOWiPK/wBRIUjy+pEODvdUc2VL0UIJhWpYfM2XTEc6pxAwy79aDQdTIouPbzwVeIANjajzOKnU3nutVAg8E/OzWizpcLpZmdNQCELVnwwvrFK6f35SsWBZFDQLxCwS8lMBOvaO+NPL24cUkKceCFkYPCtrURvrYqluggCRZnxJN1UqV7W6D+okLCeKxGYmGw1+zTtkZsoZK0obN+C2n04aJpvJwRiix1uiJo7m9vsD1uRY3QRxu+EbVv/i8gMFBGceigTyIzCatBB9n6yvIjdZiVUdy6wrEsE9yGUfKPH1ZMH7ZQHZiixYKq963JT0uMkkLSZrRuDu7x7Tze0V2TJx/X39oiHvo8D8PD2/ptme1RQxtp7AyAInK1pVj/9jodbj37wrktfO2SBC/p6FyXaoVQ/7s52irBIAsqEm29sr0zroVI+IbFxQjz98v39ghJssiTH2gF0o0dK3Xj4+03zxqTovRSV2pMjuai+gWhI/WFQUxle8tgVlpe30waEJPYuDCOmtdCptzcdEl0DQOrE1ttcUQeSmgMqbhR5zhIPIGx/sMq8Cn9YZbAVbBqA717IjA/nfrFAw5BKgg0C2gzTLB85wh8b5wtiQIuhdkWYGQIq55oXLa6Z1DBaRNcXuogUA1+wMn5udEHOqY6Hzihy2Ibigrtx3akE/sw5K1fy0zsrK2rQjFakYiehuVAOX8bpy5pIBbq3H4cjrzai4TAjawIvLhv7uIBuKanuAiWtqVl8uWB9ECvP79TkE2cakTqeUtWZ3I5FMNjCYhoGhYbBI+wRy8PEhHe36oE3fjEaXG8IAH358F5PNQbY25bgFhZwZ7QXvkc6m9aiZDj0Nj/lxkA2O/F5OE+yndcT58Xo/CJ44yMb96frCdVLzO0s7LFRTxFP643oMyi1EZ2oK4POBQcoT1MnDWW0v1tbcKeCTr8mXFVe/zgFcAe8pMTW9w+xxvQfA6+LyrGGyhVE3aXwOArCm7Ui6aA+0UCBX3WABrtxeXae9mYKerM/XCG5cDwQFofcYEEMxZQCfxuiPwHten8aJkD7wWqaWCVDZp9r/TqkugRjV5sMeOUItU5YyGcqPjzWmE6E23y6ZAHVJEs3HPe2nWNO2L+/+vg7ygsn2+vFOsIx2dN/0qRqx4CuoycY6eZdw5JWqTB3m8mdlUeISKeAzYwYKADOvZerficBjW/MJ16q4ute0lYy2TOiBLgs12dRdNIJsw/d1RpjrIIBs908PDBxD5nZ1qqGH2nRRXF8aZ/S0rjclwd5EV+4SON5kGfj+wgqM1WTr7a94TzDZ8L8baxw1KLsywuxn2jC6i97AfkJNts3ZElHefwVkAyiATICSLmqB0RGALoIWm0G2cTAScweQ7eEZmQBGINgBpKW+tO6iIK54kDKCyrFGo6+HryfOzU80jkK5jbTgn13eK6Cs2mQKLsTGB+XPHVBxR5AtWx8mSG268tcasidwJXYX3WRb6G8jIFsnDdL1i9INDVwZgGybdkohd0SQbRvT3ffOJpBt7KmRqYyz+uJENdm2lTUqNX9T+vjA3lRN27Huq63fqPMfTLYaZNsWpHTQbRRk65y5TkZgEr6BbBuqZ30AACAASURBVCKSDJmtrdzyd6vR+ITGUbMCsm1eySyRuaatMgF2A865l/6vh3vksFiLWYEwPdZBC7LhIMFBDaMCRuLw0JGn0d4LQ0NhWjj/TJ9rgI7q+wFkw6EE8ODt45WH/IwRiZGTOgymBdm0INuvc5ANIBIAllMCXgLZHKgaY2dgaJgfGEEAITE/eCa7gLSspQxGwDFWcWSkdSwXa4KCPrOuJHF4Bp4F37SYOdMMsrmTSqc8n3zhvW1uGR2ncyx2i9c74DU7gGwQeIAkcFSVhlTPrcsTXV57/yWcjLXSvI4PAaxMilERChs7CBXNOAwbvz8/vyYUHafBj+6IYbyY+yiRfr0izu+q0ZEFWuOd5vlof7duJstEsPXwaL8AV9WhU9QKfQdbZ3Uaek5X53WaqZ1k/MHxAsSh81rWE8YwPjAuuY7cZ1ZTa8Q3Xs3QDWet+Tk7zw03eookGuWUIwC8n3OCbHhmPPCGTqb91UB3FpgF6G5d9sbAsghw+LvDGEa3smw86Q+aomB2K218zfebIG14qU5VikzVAQJPyIzMhQiCYn7IbN3zVtE1oDsA7dFlKK0Jui+WX2QPyJmSvETQyBZVE+Tzs0YK5nM6Oz/hOrKmZCctfwiVTMikxf0x3kxX76gwBwa0Rybcb6gRg71JsDXskfh+Dtxx2uGsebRnf19O9UYmSH5NLhmYbIgYskMR92E9P3E9fJmpyq276PHpEWUPAB2u9aMsBjFcLn2uIgCufa90UdcVGRAvYkUdgr+D5q56ia5r7a65RmL9fhozgE9F4JiKFJi/A3kr24TPiyAb5H0gP2GjhuNP7Dkr3Iui2vGddInGTdaksWWdxQ1m6yO7YyGlPyUAkdjsur9px+poKKUfwGACy7SWg1r5RLmTvp+kj6+5mGxgau3AxvaxI/jCrtynYLLtD64t7+djLwz7t49PBqgcZHNQMExp+E+BsEuwHdZrFjoX2xgAuOyWFmir71MYTPjehaeLhrUYey7mXTVtUe8HTDbogzGws9xF6ym7C0bi2QnKbezCdFe3SoCtCoQgpd+v2xxm8j3kmQDHB4cVWN/uZ62jM51TAvOXBe/pyKtGldalPqFbNj/eE6x8BDNgB83IqIH9BDBMtkoVjDG5g22B54FtjK6Su86Pym1IDpwBvv1azwRQwNlZEmVvuqXW7JfMdHcAXHsTdqJ0cQEQhmq+PBNrCUdKgVHNz9gnlttgTVs0JelmAtg8x7RYm1ustTeOOrC04aJ7/PnDn7iOe/NDHaAhA9TPXm9uJHPBM0IIrlxcJnQwpOQ0fgXs5lyvzwA2fA8BOBbV9k7goRQOw5MhZdltIelogUgot7E/U5mFTU6jjlWtywM616HcxilYptJRYvFqXgqoV8L1CoQgI6Q0jmpN797zHSRhmiBS+q3G9cZGL7Y/4eSC2fqEgvc31hBni1/kz4Oth32CDAtl6QzlrrUtXb9DDmBHI2BY5idIbcMcz2caCp1XIFsp1TEq9MZcYSZA7i66vZ6yrydAtu9Wk20fpR34h8162ueIBe/3UW9a3dmDd2DDlf6LoCR2/hfKbTwjE8DKLDSdjdt3dZA2rdVddBPI1pZ62QSyQT56wQV/vsv7Py1I2WZrDeR1ALJZd3YGq3UmxGt64B7GO/9FkM2D1QMm28+AbGjyaDbTNhDJ5xZ1x6uathvk56+AbBImMbVQjgT2SKzJNrZHyjOn1M8A2WQ/DbMzeB7GrRrsaYBssJ92zQTI3UUtEwBNVDbtL5dzz2qYL9fp/v5hVEdvBdn26iDlqA7Jf1BNWzQMIoHgZ0C2//z4SDHL6Q68aU+RuPsibhoMkjpdtB3m8NB3IxGOHwrLohPKZkPGFJE5jTCcxtJFe5MkA1Dw1O9OF+2BkYXpMCVTC/nql+cXVLY9RyM6Ua60CEK+q2ArDjEdxdaIIEh4zZzQPNGBu4PgIRJbHFzNsda1GMX13D5buujZ6fZ00QiUwIGDcv92c6s2urytjEvNR6mJ5E6dI8qIquMQYk02pnxarr+zdex9K1N1qkLnMGpluMsZj9f25ivLAVJU4TSiBT3oPiNAbXTqsSZfXwJ04FQzbtRYv3TKGs3r+wSMvYuzczpGuk4XexF6OOtkJ4X3hTrD8/C3CK5kxwLMWQOdZJhPCdKixhqit89PrwJXqAz0vGp8AcTyf8eeBpUfRiJArx5TNO4zXIcx4DrIAcAyOjaeumnrWeSvHoOD0TCCYCQiMjVMVa4ntQCvqP/1RVlwkI2i52Bl753t7zA2AJIAPDgA/bKRgQhit/L7uVxybwocHn4ceBfzj2Y1QdT1epqeX17S6dlxBtmipvV7YS6ltQrYivfEx8Gn4pyUvRZHslotWKMPHwC8apxRJ1pRH4F9BtmbTtMKqHdwXN8+v9LewSwHUByE9u/09K1H/mAkXl2cmcOobw6uD3PuIBvm5+RUqeN5T/ux3ny/PF/HLnSmmD1DkFzP1xV8ZxMpLBF0EFm4zk4Nc1LpeF9PC0qslokO3OGBOX4d0JPPM9Dc1xOyAH2AcwGfXGy6VuiD6SWr+usrTWZTykEdBCkS2wK3iEsv15P09vySzi8MnGuCEO3+hMZwIwXzun94wL05YNKG4FqcK4wG5SQYnDJn0+WtJzf+b9SXE6VH41xwfRCvGQDTxsbGd7AvYQi5HGyEj6i8oLNhHyAo8Uw9QlbZpkGaDLkyfft85/UnR6jFNSIE8X42Xn/mxcW5avONOLjV+wLonybqWcwNdGZck7Fhe5AJTiPm1hvpqK7I+NtyP4egFhhTYheWveTj8xql1Ehk4miffSzQMOgzXZ1fFBZSYNb7mHWOWHDK2OFgeCFIKfvJyh7YusXrivzoDIXMsjlNYJ2PzY2fXwja4NwEA/zq+qLovY41nGcsZgIEkM3np2KQcwBaCaVHCzD9tGLK6FhGNlqoa5sDRRaQYYKq6SHIAbuLMhBylHRy4rQxfRtApPjutGUW8/TyVEC2AdPdjZ9GJ2HcYPZgnxzvHQQVXDIlcsYEx0lUgv//Ni9gK8tQrCdiOlP595n9LrdgsmEt4chHXZX1ebD/st22nrBhmbqznw2kPL6ata+wqQWDSQ0warB1XCngeuxhBVQLyJZllC+pE6C1v/Ed/BtAtvtHgGwAwGvmXCPy1UA8I0Rg65FKrgxA7KhhXYRkR4Mdzfe0YEMZs/4rguj4b/8dTD/4J8W3KcPSeC3o4+V+bAW83AbSw9yjJMDSpIdGEF7Ap6+JGOC8pvEvNN64AxQ0fEZGiAVCJD/Rwhv6uhq/mGzfH+rGUbVvHH3c4k/hGRFkc38kLlwEdTUmL4Wz4L521nnvWn7fbqYSAnhxA9mO4U+V7qLjTGMH+Sbp/UsAONiiY6WJfHwuw/57XXbFAyx9ZnUEkbw7u3zcArJF0NHnK56qEWTzchtxPvL1QZ50hqnxAXSO/IV6T7QkgvJ7YLIZyFarRQ9S+voX+cNzHx+8pi2wDvny3fEGwBXX7ZouSg1rQRDKP1i4BrJ5uY32eXw3C6IMQTacm/Iby0nSq6FZ9JkY4OjOXkC2obb0U7O+79Obl9tQubJ2floZcP3TB9lK+ZAWDPR3pv2NIGUA2drv9tYHdiLwpwiytftZ869PlKfJf3l6WsPAA8gmVpAiuLnwr0V7ihKUovVI7LCmyPAhcTCIHMPxQ3pO7C7ae1G/jo4RjYMlI7HeXVR/7wttfuZ0RkdStbjU+IBbzmajNykuXDTYQG9+d5r75qhxAdnwhBnTglTAuZf20oqhHTnrlN4+P+gwoN6PFPB49KQ4N7HxgWpx6VpfDzv0XAhyZEHrGbuL6tDTF4d10XzcOhS8JtsfN7cZYKsPeT9sZUCiEDl/TvdU6PxQLIkh1mXX5W4vvtoCVwCyoenG5vpx5lRbehTuCMMdTDYaifbQEZzN3l/PRQSOBVuR7mCgWATi2tXU3BXmCpg9Ktiqx7bGgF/vwBWW/On1hf98cXpWpTSOG10yaJUm+JhuQK33gvdhgPF6d5K8wozXZHOWRDnk+86YO2EsDvrwyAYYUe7G5sXnDvsaLeihCwDslTSv9soSG5X9LuPg9f2N0YwMepoWjimgrph9Qeks3Fm6qBnuvXH63vNDDPd5NgAc6WHx0/NL4pp6vUSnN29z5P1a1f8qqUjOaHUjh900zSgUaOsaDcYB0h2MJdF5wQiM5P+2yQJQtncgBw6f6FhmRLvZAAB4P78W6elZhqlfU72rCV8NYnOmswMHfZm73rG+ZWFEK52nBiHBjP78mKerS6yJVQ+Kix4Wx6/3Y/BP6GjUzdyQ0h8Zyw7K4EzAuSJWWeNk+lx3wFuAqA6yYc67LGNXHs38wmkEIArjCeAceX5hvXsyDPkBGxsgEsADB1sHuyvre7GM/QPZgyOPqKjX3CTQb92nq71lF2F9IHsw3D1CGWVgEwMcZRZQN+z8+CzNmkARp6UFowLIBiMI7FbZFWK2tkvhuiPvLwNNEZQgy5RnZp9lWs2ZvfjH/JPO9eG+AK+N19o1YMSuAAK8PnF+HGTbdp7E0gUA2cCE3AayRXnHOMU2FoskAmNxPrjfrQGt6/fX94+Eemwz61Lck7XSDKisE+w97JWz4xNLu9OVDhJnk9uYwgoc6XoPEPh5W54JfUBpCMOQBakzd8V0UaVNxWp+Hv6rR+8WJK59uH9K1zd+xrv9UH/fgzl8HtIV2Q1OwcT9A2uYEOYwlvyoG+mIcwR9ADYttSD31Yrz7L/rPzx9VeAlAwufnyy3ATDOwfolbFtkTlgQzpnUxcVRUAJArdIoeysZghKBWY9vQh9gfzFVa6XMi7yeg9WwtCmU+FisWFMZrDt+Vkhw6/BBCHzHfwdzE9krCk45y9Sh8Fxyw899lDFlwHOPTtFiNWcwDTVbcT30L+ZiwHS3FEvuMWQCvL5wftCVO66D6zufNw+U8pWsdAFkGOviazi8voBovr8gswLAzzPzLQZee+ukaye0gUBagLyXoLwxfBt7KNqdH19fZP5CH+C8jfaA97+xkmxar5lSoyWzz5QDgGxc/4EYFZ9FNqYsFzwTTMrcaM/+0kvH9bnGdfgfgvkATFmbb2k6mhNTz2fc5d5AjEw2AnvuyLdOv79AeROcYT/AXLHu7Ca49sUNwQlm2oDJhlRurMnQfyvlLPRX1ykfyzn1AUkLWb/F6wVutNfDnoEdDXsNctCSAOLyuP3v8gMZ+Hz/IJBd5qde0Oj/+18wqrbchs/RmF7RM3EmyMcVAO7s5r4u8n+Vble6qNvR2ls9/7isj+8xgGwQRQRuKt26gQEcy22otrH8kM1ntVYUz723xlEnbO6HTyt/rjkKaIX5gT8Fmw1psdvmJ/on0AeYH9gV0EH9+Sk1oXnWmroFwQL7M5bbaMHIskIlg8AZ4J4JUEDsCGZH2KnMTwbZTgzrqOYnWvqlRjvmx3sCqOyKNXXbLD5WKEWlcGazqUo78PyrPYr2NpofMH/nTM0Xk60vd+35wPn/b0+PTBe9hCNPWLQR2E6OPOt7WGRBBVtDSmLnRTP4xEj1lClMoBUWenO8yMEg2yRWd0PF1UstCb3kZvou/uwTFLuLRpBt07rgOP74/Mq1JMqCRNpkEKSADsOEQKFzRAegbMdbxZYRaLxTNT6YL9OFg2w75eULZLv7odbjqCnCBd6kQOzRTEGxznWiue+Wb8w24MZkU3tjSOM4IBiVJSIv90+PNNzVVdKFXd8aA10hP2KyvZojD4W3abyOblsNgbv7dHZxTpDXFcjYHEX5cZAN6+nAU8dErMSJHR55EJWUNDo3zRy1dq4Xym8L3vsB1s5PnldT7KrJJqADXSVlitVy1v7u+4SdV1hMuazJ2Hv6/EDpzed1BG7TmnDbGsiLSKyMg9N0fKD6aLHQed7joRGGjxVOBpwFyLsbzoVJ1geIPYUO6Q6x8cGYHijQnuQHziYc+avsoBSQn+/VzDOP1aAvWT9u5i7CZuPCDZKYiuQRJh9X/tnQ8XEoeC0ub0rS7rHeO3s63sPTM/XW8fFRc8h79Db+1J0wXjTAgH53AHx4yJuR6LrHjC4aidYV6QhyUB1+PlIH3h2olsGmxgdIRboy0D0e7tIrsTGKyw++hbpPisC5c7xNf0kO0HCjsCSK0duv8qg0N2iitiZbayCWQ7rML/9trTRBOIqMxHYN8HZFSwfou8fSnGbXRjp0bFg387AJhBR9MvDRyaQF8zemi0Zmxvj8OtOd6aJIRcr1EjetSZ0u6nUzS/Cl7E/KqO3HAvLLKfd00cPcvWfMCfM59nTRV64r0lsF0NXnWL0iJdVvGdJFezXZxvYmZn73TICyL91IBHDlQcoxx117tlyb5QAdoI3hHP8ev+96wGcBRrvXS4yAV7ne1od2psoB4F+Ukoai2udiblYT0jOKLUiZlF6/nC/oaGhNivzURrCu8X+D4Y4gHAJiahikt3CdWJ2/YbyePo6/n5yIld8rVxCZTA46wJEHmwgBVQAlGRj2eqgVN81HIAYmgCCkuRNECgC0g+A2emPHOStxQoYOgU+eYTUI6dM8cCINzMYz4cS3dYbb79fyM2GZBexNZEr4/PCsNtbimNPqTK3T4xOCPF6upQp8xDqlVqNtCSbSYpGW64XAp6ZUS5YJC8JTDgjOyY5GDWewqr1h0FDeddKDO6jgsT6QdwfZEIQpYCnAu8hkKzWYIX9wVAmAX5wRgIZ/E98xP78BJgHYQ94P9o/S3n5hxHr5EbLU8e6B2e/lNnB+IUAF5i/L71A/6n3YZNLqceN6/zi7lWzjEwQlNA8xWEQ2flvA3L6HgA/AVvh+abUo8uebsFF8/jzUb7x/ElvG9azmR4qKTPmo0AJjGHIA5g7LM6DoR6/ZWP63UuMYtyxMd81O/TEAttO4DLKO58HWw7A45lxCpoyXKdE5GIQMKAB0zyz1QmrJwPiWxefv60E/jAt+I0A21UgfdryPaxiDKNBBi8+FZRHU+sAB71JOp56Bp5cn2iMHk71q/ntzrP0i3c69uVxmIMj1+4Cp3sw49AH2CZ45NQLBONxZX4y9iWeL4WXZEp2SLfEq2e5L6oMLZjFpXrv+aax5bvIMFiXt6INDrXOrSHBD1v0sGTWYI6wJdHQpv+N7cPi2Yj9rh4PhjL2p8jvKZhnMbbPXPFDCzKDPBYONGmb/bJCiMP1nIB3ITwxKzLxeYuj+F5ld4f3x3PePL+onlONiYsRylWuzt8F8HLm+V+YIwj0+ppuLSxJJ2g8D2E3dYupZy5TAHjk5UrmN0Zr1zU2BP8l+Uip3T+568jv5r48PDAb1QDYpW3sBb3ltRirSi0BL3BVk86jXogHZWvAJv+uRhuMHkE3pouoqSbBiB5DN5eHH/VOXyTZYnfAPuL0XbL21SOOQzmgGX1NLIIJsXrC1l2deF5cdgmzb3tGHq2KAq/SDtSSu076n8uyQA67CvaiTh8K9UCS7gmwpzRfrBAcOhTq52b02kA0s4teV8kozbpLDIwfZ6mf6oT0oTDuZ0pAByKbuWFLdjJVZ9L1e0yHIBsWlLigF8Bp7nsvP28c8fX6CUr25cK8/28cyT9MGZOvP7TCgbF2Rkgr3emQx0787gmvmBg8Fgmy312RJ7LKeDpgharw3208nnsq9BaQlEMRI/qqiuW8FlQPIhgjl6dFpOjwEGC0DrdcNUGpfH4LuAWQjqBdo0xHIjOAXK97krpIAWyEH2+XdrwPI5izTHmDaLouPd7kSjVt1XryD7rDWSysHAJUdZEMEbhS8bNItSqHzxwSWqZ9D2wFevcHDE4wDBUI20fnLeHXkoAGGOv9ea3+Zgxv1QNyrBaidEWQDyB9rSbRy0AOk1fhA9X4UwY2R7XZtLTnIGLKoyeYgm958CMpIT5jcmX3x8vaZlkuwjcGe6zCjO+kvisQq7QXdFnO6Qyis7e831Juo6adUJAfZ5JhuG+/mwr1DvZM1WIjElg7Qvb3i+6vsTTibanwgOVilqVEixsZbzrEZ9wmcjP2DUu+nnY/2d8i7aop8WdqL37E+G1p5dQcXIBuKshNcyYMp0dPeeuBaFLxXKpKzgur1GOoD6Z/lYhW6i6JeYgCCtgSZwJIAK3osEyA+M74v0gQBngNkG4CQTde46AvI2VR3dnUXHTLde+leuM4zAVSLy/empYeFbofxegUXZhlkiymq40E83R1GtMptiC2Ta0J2eW+1GwFwRQXv0VUSFC41+PBztdIPYb4w3vFMAF2V7SI727R3S5ASNq0AmbZmXetc6Xc0BICeLXWfaknLeENoDEBW41RpL2DLuBxIT7eSWn53kB//8ucDWBJn6ZhNy+zdNlyLb+D6OkiZgj2z+blem88zAdx553jZEGL48ByUsDRBB1vr8arj9XS6p7IdRkYm85f202O6tUyAnebHTg4AptDr6vi6eX4k52JC0oF7ekj/uP3GizKTuzO3sRUHbC9mAsB+OkJwqjjGnCtz3lvQHMcGwK4XND64uRyvcd1xyKkPUIsLOhoEgkH6dx0U8TZmeFcAgmB9oqGJ5nXEkTfQzOdHgRCd1aplmj3EUQHyawE6wEiF3V/Kf5T64xWjH9aOMWm9BhOC1UindW1Bj8/KkthLcJ7BIlWgQEAZwRVmThWHnCBBZ07lL0zT12qppiSoaStIqnbmHUwkiChGr98Oe1rswpLSn8HPMEtKV5fdrnrc8zT/mLOcRMsAz5cFUCVO+MPTA/VBD2TrLUyW90/YT8tqn1BXhAaKPrfxPpift7f3DLJh/+8KssFOxGscsjyR5KdixrdArXkGCKq/v1mAwLIPun5trBVp84VmL1gPdMiu3qeRAX9HgNwEIVcrnmOl3EZzDthYC6mAtXvY+E7lNsD8LeBTniMDn51JDrODbOw1al2vmBFCm9/eBYGBKL/VmgYg++nxJV1enVMf92Quz1cDsiH4AtzikKy7ojdwD9f1CCSUj/btIqmx5A2Yv2xsqO9gT8Tx4lcGCdhgTQAv5IA1mMmMDkECq/fdvi+fZ/dA2bELKy8zOi+N4G9gsg3BI24Cc3DdSByCbLYoZoS0IInSRZ/o3HIxtxT8jU61QLaX9O36RowXczJ8AVuQJRr9vwtkG2WGtU5uUleky6u6K9KglW0lPv9+INvrywcR5L8MsmUvsc8+yGuyAWSLmzSmI6j+gEC2t+dXgkgRZOsp9ehkQC+B3gyWBLuLBue4LQrqss6fqC3zPk+fX6JU78KE3BVky9M1KPg6pbLEIUiQzffJSKHOMl5FXsDc9M51uzMT5SzAiIGSjgBvBKr4bgZWudPsIBvaXFP5bCvkbSAbzMC7x6d0enRIwFXXOVOh19K7gCQOst1cmSPPrpqa0XK8FH3kNcN6IJvLzjAmYn+x8b69f6QvgityqrM+GGlR7fMDkI009xuBK2PzE0EW/PeuIFsPfPJugqj3M7NDHYBZT9aLbtf7AmRD4Xmliw4L05a9Vg5/jOEDjQ9iIGQEpM2RVNtfcKp3AdniHvezCHIA8LMC2XrKQMcwzVZni4JtHJlsbvtsY7fuCrLFiD7BlZWCUwDZVOfMQZmxSGUJEhBkm3kL+s1BpjK/P98dy80UgSsPZMqcMt2hr9N9qnmdgQgDkG3EEW9BRcgBQTYwe6zMwqZC3lG/g5Xh3bEYlAgBpvGgjZoCoLaMg2xRdEb1gdlCT2/vNAZHMwEaOYz2E+T96hZd0oasg37ASOcfAo0wEncB2eK5IJDNwRXJz/Y1FShYg2xDJmNvnsYyAXosgBbEBtOdTLZLOfK7nGGuLwWyLVn8WXXnAqt5Q0FvgWwPTNHZ9y7uOxY6r0G2AOx3zms/Sz0TAHKAMgueCbBJ5rKeTjMCZWhAoEyA3QJFWPGvkBFCFsW2a3O635ogJOyRyDYeG2+03ZGKBD3tabFb7QPbXwLZflg3ZueV6V2jTVKfC5JZAF7Ym6r7BFWrUiWV/DGoVzqz4rwVyzSW29gyt6ExBEBs2E8ot9EGmCo96WYFa7klAp9IRUJNtsl6yeCoQLLhx2EFP6tY2/jklAwdMf3W2en0Sqze+EL6RyA3mCvIYAGIBCe1z45uOaRAJ6bcm2p84KVwnHndyS7CXlqJJchMADYl8XIbtW2ROR25kUdh/7LxAQDwnIUyPI9q7EJjRyAE2/jMmEhuz/TZVoUZzXIbd3dKDwsAuM9ftIFwhrDUkq0nAiElI6TVl/WcZtwMNRoX85wJ4ABbzTyPGQSykwXWJtpPSIFTrU59euB5wOkshRfpoip4r+BL75yvWb9+/39F3fHLyyozaDwQIv8WdwdQBpBNdnSx94vtX04ErZNqXiNdFLJH4DMEq0fNPfzBOkd7d3YEqwvLaczu0vPBQEJGCIrs//HHH53yRL0nl3XJ6aJWEikCugL5tc8jqxdX15kAkY3dhxRRU9RrciNzCu8ofSCbt9TUK3LhnUHdAoX9BCab1/KOwqMa01533Ounay1jJoCXRNLclbnxGtXlHlrp0l0UtWkLyOpBjzhffjdct1hK3r+RSFIkrg1sUIPyjCtMbmQCzKb7Vf3nehXrIL03RWIDscfHdE1/agjmxXf253EPIl0U/8CW0xa50wOj4JchuJJeLmPr8SF6OWbUMl306YnK+ddAtnEmWw9k00JPCTqA3oxI7C4gCSfMmGzsjsXW47sYpZorKJPvf/4gyFali24BSZh6gGKAi5VRxzc7Nr4yf4XJhjl6eX7/e0E2OAsoCtkw2VoU/HeCbJgr1MlTKpJRac0S3AVk+5p/Wqeq8Rb0vh4tyAYmJLtnNgdYD2ST7I2AbBtOE9/2fwVkA5Nttr+XTg9FpXVHNTrDEWQjaBGYbL8GsoHJdpyOwJKg3tkMsnkMEx0M31+VLtoyKD0SvDIniYWmrSX3GMi20bkJIBvAq0Eq90+AbN56fMyRLk5YAdlg5JEiPwJe7gKyKXolfbJN3iPIti0dmxrW5vf9F0E2zYo5KgAAIABJREFUONWsJXFed0UaYzS6foYswDgAUwIgyTbQ3WVLPfwmTOlH1Hjf6iXqvNjMNlWqFrqLwkhEfasO6NCRBxqJS2MwIRpmRmJ9rrRGlBlsaEEPkC0XbP15kO3bH7c7zI+dX2a8F5ANe3PzpwbZFgwSALDYdN66rOfIOs7Nu3sa384AH7NFigzojAeTzbuLYp/E/dXba75nAGP++QMNMNRlNjoZ/xYgG0YLRqNAtqu0Z53r4rNa+ynOzyaQrWd3+XniIBtAd3e+xkC2CNJCbmO5DZf3CJSPzdP754LlNjwTYIxJO2AmOpPtUumi28BAHwsyJVgvcb6U/WRg66AAeCPKBOhQbsMaRwFk4z2dQt58P747/vT88pvsp13KbdA+qDMBdgGtXA5Y0zYHKd3F2ra3VdgfDHmAbIcH/UwAv4ufL77HcFYDaNsVZMvruVZg9PbSGEwj8xMBEwbapjPqH6QuimVqzLUN6WF+nZp5PVpDAGMXVtMz9I2c6f789JIme9N0jhqEGxjy1Xk9RTdmdf79Rw5S1uvR7usItLG76LH7NnLI2/1U7KGcYKnaxm/vxpoq2lDnkZ8DZgY2zE2sCTv/5u7s9n1nVtvtsqPNRh9rBqsBsl0SZCu+jZ43LFxeRiWwlTWqrDZfBM8HTNo8XtnR0Hewn1oAqNVbERgGA4ayd3ub9g0AiHJGkCTIk/vGeBPPBDhjSlqnXMsI030OOXhBU5K6K/dgPZr1gU0C+wnviFTB9hOZjPFvWJ86E8CC0qHzLuUhlCPR9QL3kAkAkM2ZrZkpaOmxBJBMntw/wXWwnwB6gw3pIBD1U5afCOoVOVFt4x/MZtuUCdC+P/QlM0KmkINjMesjk5oPLwBrnC8w2RBkUkkklxC300x/jqyng2ynh0oX9XTCsfXQHKT09TlnTW7PCHH9PuTtxSC36nXWNdl63by11/zjGInYxvN0eYkaja1HkTV7NbVKr/eu3FfpILPnAuhu8jJYE5MDZQIoFbdmcnt2EsZS7GL6m1ZuQz0Bapu5z8rW+zoDHLKjdPf6PYvtV9bX5welcNR409NFdQ70a9CVt538V3YXnaQLLwI3ErnLQ7FI9c+CbNFIRDT1r4Js2fZpc/9DWqsEVpMF4wCTClCHKsJpkF7Zs+N8tiCbKKbjTqoDDtqsIyCbzf2YMYxINepMqd7P+cCp9nHjey6UAh1+PV0UQvT4jI5lk61MtjhuzM9YuqiLWDteKlGbn98JsvEgCHMbCwxHZZJBtpk69I0Z0ZQduxDzA+NgE8gWQaj8PDhTli46BrK1iqdc+9dAtrF00TG58/cFC0kgmym9Zj/1WAiYH3TDKV2RtoOQep61vWeX2WMVqh6AbL7fpA6jsUEm2wei406tL+R6r13Wgkmb0kV7DMpyEmmsYLI5yBaZfuPrqL84k+3yRumiu4IAqvfzwsM5gmzjzrSeV9JFH1LuXBdAtt54o7z3QLYxUDDKO5vT/AKTrQbZAHS4kVU7gXGfudGmxgdfDGhkkK1Nf3PGWDYeZfSTwVSBbOV5Kl0QDnedHEoHaUG2DcETLYjVR2tAtm3gQdQH/14gG1KfYLhHeR+eQ42+/NoNZIvnBOYa/xuCbGO7q/w79jW7SiJN8OJiI5O2Nvrl2vVANuiabfqStfmMyaYzqA2K1ZFyl1/V5rtP326ucg0dZ+fEs6zMj6X3dJhsves8PdfPN8xPC7Ltpr8kt5tAtk26ry23sU3esw7K6aIX6WAftZRq0DTOC/5bARTPBPhIq/miAtm2SRDmRyCbFdUOIFt17rROoN34d4FshdmqG7dgXtEHdU3b1gmryiWs1WRAmQDqUozu2miMVMDWzTPk5yZq/jrIRjZIUsOHTTKAvyFt2HW03kv7omc3xfME8MQ/v39P366uraaW6+eZ1VBrmSgelFCXYqRfecH7KjWs8Rt8D9FpRMF7ZgIgTVAgm7fayfZPc77wXSxNcDKbGci2KSiv4CTL8aBh0FwsCYBsnv6kGk56Yp/RJnknk+3wOB0dW1dJjLc5P2fm53iNM9zxE91F4cgzM8gavpjCq+aqksNSbgNsNDJXwjp6EC+f37aYqlu3Tu9vXxlkK2yPTlCrGT++8eN7yQRo2Vab5gdMNpzivSydVv6Kyz21gJhAtr0KXAkARVPfjSyxCZo4PafDwwMywHcDWzWvDrK1pXDinojyEP0p2PynZydWc6ywPbfJzwBkMx+tes5gg9cgW65xnYPaw0BuBNneXt/TcrXIIJvffgz0BJgJEBwgG3Q0slcIso0GJSL4hLvPErrXC2QbD1bHc8WzdQCyYW4RpKQXEsp7jCs+820en9L+0WECyLbtvI0AL0A2Nj74hcwg7y7KBiEEeMcJU6U0z5RBkM/PL9U9ZB3HzQQfB5U9EwBBykPUgt82P3lvT9KTNXVDmRhvvIkcaK8HKT3kOl2zDZ0HkA1yQOCzlLMb1ZW+TsiUwLyC8HLM+qn4Swv2l1UtOlj2E5uSfENKP3Tsknq2zG9/nncA2fwwNGfDQLavxYrdXhgVNToeN4hNYAtGtSAbOl+wYOuO6aIq5D1Pjy+PPBRgRFYgSadBgy8IflIBgUJ5qHx1FyA3RnsMj58D2WyeeOLsBrJFACBGjtHBCVEUdQHr1SqLzl9hOsSabGh8sMum9kgTQDbkcJPRuCEC9/Mgm4TYndUeyIYOo+2Gbh36KD+9dNF4IFTXulyYEfQzIJsbgQ6yzRdfXJMeM2MTyEZ6M+v9yFnY9vHDqJsumq8f0ob9uk012bY5jaDSKl3U2lz/FMiGaA+6i+4KsklhQo9sAtlijcYeyIZDwfeJR3p6IFs85NV6vK7J9m8FspHOv6xrsv0qyBZZJNxZwSqJMZlfAdmivP9VkO2Pa6UNb2fK2MFpTjXYJwcHe1treBXDXky2ArK1kUXd38dRmvAIZIPhfnVte7OqceZO/TjIhrWgcWCRXv3HyP42PTRH3cwHgCuql7iLPtC6yDhwJtsgyNQolXie8Nx8eKKRuJ3pZzcyUDB2/t0dZENK/zy9vqIDNFL6t6eyOaD5O0C2y/OLrQ1/omOolLQ7Y7JpvV0XbNOXANmYknbq3bHq9R9E5u0c8iClg2z+nDHQIZ5/LZNtDGSjbrBoPQ1TpqQ9yWbboaat9IvmA8An6sOgxlDLZOudZ/4eANl+KROgBdkswNkGTVp7RJkA72m9qJls28/cIcjm+/mvgWwtCBQM+E6QchPI5mlerg+8cVRlP9m+zcxuc1iyPpiqK/fb84vSBG2hxpiIVGl0cFVriiCbs423BG38PMHPd9a0/WQgRPtrd5ANbCIWuGbhepvPDnNEM+uODrr3vqbVWsHqQQqc2zUrdb3nVrH3hP0E5grrp+aJETOjBdn4jmHyYD8JZIMdrSZO/U/tV33NV+n+qfhT2/SBz62DbKdHIhC0ZUWgf9wvyzLAf5ikj8/PhI7Vt1fIBBDINnZ+IZ2UtZssyAR9AJDNbdpse4yA0JqDaQ5SnjOVWzKl0TTz1IJsa6WoermNnwHZWCdvJBNgvOYrSAsIhPyoahc62Oq6gU62Be58nfFOT4+vrCmq4uqbz79olzrI9gcZ4ONN0rId7IDYdMa9eXx2wmYCxR72+R1KoQclfgZkK/a3NZKzbC2yjYM+6J6bIa16V5ANwFpM8V4iXfR+F5Ctfl+sM7uLziYk22yzSaL9BJDt4f6RgNevgGzYl0VHoxWe9kL9s9YHn1bTFiWRor4cUSbsLw17FhoHIBsas7HMQkNaaK+P/nhd07aHOwz9DQYKrNxGBNmmSUGQ0SyE9Yx7//XtLS3WK45X6fHbg5RMOWZPADEaHWRz2XS2YAwUxPV8fHpm4I7NVzz4Pjax9u+QH5UrU7kN6h+CiWMXFhLU5L88Pa2hgM7Z7QX0V101hvC7UhyCbA19svNs39TqWLYFZOvUqKKzkFkS2w13R1o9XfQcdQsIsm2/1ufg9VPGwc3FhQqljs9qNW8QBFBp2+6iY2BMjKQh8gLIHg5nruuA+djYxKBmsjnIlg/ZsB61M64/jINsvUihlATuM8pks/G2yrYF2ZAiyJoikb7aidzFTVKnO2xP4dVaSj4jyKZTbDtaj6/BSNwEsvn0xvWlijHjIDvyY+kOg/3SND4YMUrb52FdPF3UHflth3ycnwKyKV10EwhQIi/OZPs1kA2RWBiJvXTRMRXGejZksr0z8tIaFTE9ol6bX298gPtEJtu2+XEdwjRBr8l2DUq1InBjzDB36lxfRiNxvM5LrX+HIJvVJvK9tVaQYj2ri7+6zrx/RBc5L3i/u750Jts2kK3dLwCRWOeFIFtxFsZAh3JGTdM7aO5WL3Fsfvx5mHkUUiXzFyCbFVNunYWxyDifC+Pg1cEVA9kaQW31HtcaB/XOIFsT3DKQbbavgvdjNRqH5/Y0fYHm/vi4E8iWZXILyNbuy3KmaH/1QLZdmJAoJ3EX0kV3NYLg7EAXwEZwkC2C5j7eIShdGI1KF5UzjfRnfbQO/runn/v5R0BnldJ57tSo74/WPWwyAVqQzcfZlR+rSQobSPV+VPdpE0BSdNDPgWwR1MMbYU1akG1MN8e9HUG2OujXzquuymdKW9M2C3YfnInjrcpt4Oud2nytPGQmW+jOvi1IGfX7byu3saN9ENNFx4KUHJ8VtR7YTy8RZHMZKoyBIlMhiIt0UdR9Qk22PdT7Gdb3HPMbapBNZ19Mn2qZlz63LZMN6WhtXTWCY6F7qBxzTxftB6tb2S3zo1Rur2lLkG3AzJB+qPa46Us4YdO9vYrJtkkP+XwBZHt6fqQD1wtSFjJCCfoIRJ+lu4d7ngnsotrUtO3tUQd1VGbhg/XuELThHFj0pmUqx/lBKi4bBlnn3032pQNQDgLAfmKWjoNsOzIhkQnAYDVqMLET+GYQIMo7OuLWmQDR5u+VZ8DG2TPmr9YEgGDUB23aKN/TJnsTyDYWyHXw0tMEx0C2eD6IlWisRQPZwGRjTTbUHwyL38ogzjH6RNMZyyyUmra1vzdm/7ud+P37HdNFPaU/7v8B+JjnZ5oAsi2WOquj/LT6A3JDv9t0DUE2ALxogDGbdvzxPpsI9oEAcGscZUGmbY3kYEejJtvj/T1rsg3sy4bck/UY5GGCtOEHrgcbBqVFShMwfzH3M+ooKZE6kKt0UTWOakG2ki5a+63CzWfsA8Oatqewo4dlFsYwIW8cBQLL1QUyQnYBhkWSwPrkICU6voJ924DtQ2a9yjU9vz7zxMN4d8NXYuOouwpkc3F3uY/2ZgWyPT9RXlXT1uwOXtQPorgVOF8sso7mdWCybelOy2X5z4+PBNk8XbStbRSZIzz4+A8QPNQtQOQF9GYUlvs5kA0RUaaHjS3mgJkmJhs7rzACt5tx6WNG4wMaiZlCWR/y/cNoml4/kaeMlLSLDEL2ivFFw9LnCDR31KCINdnGjJCdQDauWB8UciMxdscSHduYHeEF241GmvvTG4tqDynVfwFko6TUTsc2kK0dW7thCK5UNUUEBHUjJ9U7W+QlNj4gmvH3gGyo6VdFYhuBG67JNL2+vJV0h78BZPN0BxiJqiXx94JsvcYHvX0pAxxsGXSVHIJsPSVbHLgWZJOy3+6o6rr3t5Iuum1+/JkRZPOC92MgWwua4hD7FZANO0+1JDxdtAbZcrfHHUC2n2Em/i6QbddILGuy/RaQTWXHt4N6PweyuZPr4N58mXZksv11kM2dqb8CssGBQ+S3TRdt92UfZENNtgKA//cAstFgss3u8+Npww6yYW8We8ZNrOiMFTDi5fVDTLa/CLKJXV8+vwtkK47f7wPZvG7Kdp0psBU6E+ffr4JstJ/8mB5hVo+CbE2mxNDZNCPb00V/AmSLTvUvg2xIe3l4HHRnH99f7hSou5ocuH4mAM8fq5EDJpI3jmK6aNM4yrsyg7noQR49qYBsZLKhbiZAtn3Ulx1LCWtrepmOzky2IdN9E8jGWlxWk20X0N33dcwEmFknwbbYvf/+KyBb1CVeDoBFtdld1IMvfVZ/W7POQTb6NpNejevWDg/p44+PDFT/DMjm3dkBSLPO2RaQrTDZ5FgrE+CCBe93CeL6/PxauY0pGwZ54yjY0T0QaSwzaBeQrchFmWd0PkQzih7IRi/Y5L8C3MxHfnx4IbMQezPOzyb9A7/y8wvZWs/pZ0E2rAlLIp1GsLXWIjXAVxoq9WraOvCzO8hWpw2PnQ0Ozr29flbpoi3OEBmjmN/ZRPprsVynO0vlngHQ6TKfpiVdOgmU74FsdQ36oafhQW6AbE8PD0oT7DRPiVd6MNW7zApk22djt3X6SmmKpjxfaW92TCA3rVHbEraFGJFsXmAgG/QXmJuStTq41I424wfWOOrq7Dzt7c3UTCf4uLuCbLtmGDrIRkLR9RUbCrIuXwTZLKBPfekHOYMSk/Ty9sIVVAbddsKMr4kab46DbGP2E/xGBELGQTYDaUMGHHYK8ozBZHt+ecoM8IivjPmpfCevyVblxIb0l5UJKYxO0hEt5zyCbN7BqTiy1qI9FDL0QTA9LDDZemBZfcgXI4jgSo7AFXBks1Mtp+j73WNCK+8IslVI56pEppyth59t6/HheFVbIdYgiCAbokR7e2KN9D7ROeH8kSVRp4tK+Hwe+rXHIDyl4L3XknAjabymg9dKAMg225tmkA150Zqf+nB30M7TgkVzf0z/wgicntcWBC3GWmGUieb+mE6Pj+TAmbKM0yTlWE8c0hYAtgKAggLy1N9dQTZEKBWJrTtVxUOzXSeM4PXtk0y2trvoNqccTDZ0mb1BN8GQ7lDG28yvP3yqQp2eNvwr3UU3paTVz1dNP4GtL2m6D5ANxkFIq7YX7aUn4jrUZHt8fEj/sHz1Vt5768NbIgJ3d6d6iTkSa2nnWfaGkUeCbJ9f6f3jrWKytQB41c3H99AExVPvzUgsIFsb+aA0Z4fcarKhlsRyycYHxWnsgbxWU8z2NJhsiMRiTbY1Psi60uoPQA7wgdzuHlzog2xZvMJ69ozEyGTblB7t9/NDHsVBAQq2TLaxfZId1VQaH4DJto2RVs6aYbroZBuaYyBtnS6KqKii0aKt6xPlhwyJqVhwYLJhb3rB1jEjMV6P//5aiA1ye3PNew+Z0TW4VtJblS4KHe01RbyoMMfZqUGXQbYmXRROnOtVp9ZzPqOu/Ukmm00W74HwFwud04Eb6mjfV25U+vnmBlQpqj2e7uByU7rmoSbbR/qCjkZ0fFXqUGlstkdtnkptIsWVmf7ElH4xFjifMQDT/O5ygnOBe9NqisAZwHt523l2ReO81vqg1LSVHBSCvL7XAlLOnAEI4jVt6cjDoO2Bw23NKETkv77S48sTo78tiN2eeS7PeB7G5+miyEBwkK29xtcx6i+CbGgcdXllzKX6PI/OFN8DDAumre3l7ux1kNLmp7EXXP9A9l7f39N6pKZtb8yav+DIX1+TJVFqRpVzcMxJeUK5jRCkdLmMqqh3LWvLPDykf9yg7EpwGpu0z7bGFuynArIdcD/nNBmzF6Pu8XGA3/I5n6e3hsnWY37HuXL7oHSVhINYntnOa2vXMhDyS+mi6/Tn3Y90e3Ej+ykfJH1GY/7zZJZeUDdzvay6s9O3COl9fvYV/V13Z/d0UdcH4+eY5LJkAqj4fAbrt9SOHmOybbMvwfwF2QGs1sp+ahak52dgPQCyoXHUXgDZxkgE3hgCM/8dTLarq3ToHR7tea2Ml3tpfiqQjesg/TU2T94B0UG2XNMWJ7UV1a/1TuuPoUnRsKbtqB5wmZ7M6FSjXEIFshkzNJcbauxi2ggzNHV7SXuH6s6+i83mICQDYjuAbFHH8r+NyYZUbpTbACgaz4VWN5e/yX76eP9k2YxcTiKQXAaMNKsVSL86M9lmtJ8oIyP6h2cifLrpJD29wH4aNo7y9+qBJLh+sVZXScgssg/8/Ct1tSwY1kkn36U7+4BpOJmR1IEGBv+4/Zam2Mf432oymomiiReIdP94n44Ath7M0mz6kearH+k//qf/I/1v/+t/SPuzs5TWyCAU0OYBDlyOdNEeyDYmtznIFEC2fdQypcIbJ5Jk+3sypQx8zD/JZPNyNr72tJesyyvXl6w54UF1umgDugewamBPgcmG+vMJ3dkjyBbZiEP/GM8s5TaULkowMdivgHxpixpeFYNMsKP3Z1Mx2QYT2ga39YVeuQ3JeTu3w2AIQTZMJF7SjexNGZF4QdxmsVinhwcVnvOabBrOsFZUjobZtWw9fqBUJCnYYTeckvvuBbDV5hqpEmKyWatqk5I4WVHRM38XaYIWeTmk4FlLW0e5bVNoMr3FtX6+fX2RTnt1AQWkbhf4yZxjUJ2bfHxxt1CgUZEXgDKH+6A3l5oO9UEECcHEFAAT78hCnWdW56WKxtp9gtHvzhRAtu8PKti6h5bSuSBgDUhy32XDvIAr7LhxOkxBaQ9OgYoSPDjVOOT/5Q+0HneJ7XTTiakgXJMJrzs+PrI6L7i2rwyiA6tnztPb8ysVrdrzjj8vv+d0pi4olu6Abjh+oPQOoLj3YGDCOGBXpKuLtFqhnUG9PVv503OnIAjTWUDdC3Qw7G/MwqrMTv5sjyAb9qTAFdvQprTo7JtS4bTngw/gypItp71w77a6Ty4/WNfHqvW41mRTVAqyCyVLcIX1flCLq27L3uqxKH8uBw6y5bX0WhdMJ5DjJSdCgCBaVr9/fKS3z3fuMdZgs+/E+w/0wpQcsoR28Nqb29PH4/yw0PlyyRoCZS17clv61rRMNuwz73rnxo7Laf3T9ubzM9+9koOx0zbsa2eysRPTRNR6lxkcys6y8ltR9jhhUxoVMNpPjuAsDNez5zDi3h8L0dxZK4EHndIWxp0TPQ+wlncXdZCtB7LX+1I6CPrZa7LhTtDLNROpnixfT2cweXcsjLV1ugbPo0mA5jRiMJ2dob5HpxtbZ33wXG89rvoeY5HYEozIIBs6mgJk865ILbN1BGTD/kKjjp+tyZYLnVNHH6eTpvFBNS9h38kEmDE4tQ1kc9nP+pfFsdVFDoYeoo3SP9Ho0pOjPPl6AmSbL+esj9bqZzfwwJjJwLmd9eoiB8NdqdyS91KDVg+MNWltDNZlFr8hSBkDPiUY0TcSFwuBK3/c7gayuV0FQ9xrsqHeD+Zm4NiG8XpQFD4Xa7I9K6V/F5At6j0Ep5AJ8CsgG0AvFK6X7hkGR+P8ehCPbJl/fle9RDDZsrxvBtlUk+2NIBuYNpPV5sL8RfcVkA3nJlkStHH0jV4QMO6Bx6fXKkjZC/z2dCZANoBlf9x+q2vSGMiWy7dY7TAEvbm8GWSztJfGqW7P7Mj0Qw0m7/zrp9QYyFZA/pIJgHk93FJfNoI6uAfsJ28cRRva1mXsXPA9Th3dgGwD28ft2dAoAPPjmQCso9uRgxhc4nxZzajYnb0C2fidvo0qm2RCloRq2lotrlaPNOeCn7nzr3666Lb5aUG2MUAnrofkJxH0xN5k6l3DZOscX7mxSPSnWibbQBdl/6iAbJ+LeS6/k5mJI/p2CLIBXFFHv55dEWtgypYGW+a1Shdt2YxaejnlUR/g3ASTDX4G7SfTtjGtzRl+Lq+ubxGkRLqefNztNYo9nfbXQLbWfhLLNJ6T/l5DP3lzTdtW3os+kAz9+HFPO5qAl9e36pAjIlMUezM2juqnR2vEBdzRyOerJTMBbq9u2aivvE8Dbrg8uZ802aOe3dtXV0no9mgP+/xsAtnAZJsZSwv2QY+EEpm/uOf94106PjpIR4cA2d7TfP3/pv/4n/739D//T/9L+nbzP6bJ6jKl9SFZbbuBbEMQB8+J+p0Bw7Pz9FdANqAb9BHcxzRwufhi+IatUahpi3Ohm3bZ6k1bn58G2cbKbTQg2xiTze0nNGj4qyBbH8DsgGz/9/0900VjfmqPdZUj3qBtppS+Vik9PT2woDuUT4bW3CqJWjpYK6vZhM44HDi1Gi5ZxpViL0iOpS1PGIklugt6s6lYFuvc8CGd0WjuYAAw2mNnJbCtolhLTj0b/hgV+BVdkT7fWXg1KyqCdMg9hnRLOefcXu/iZPV+lK8OpSdkKhpu0oLq+uTpRPgnHAoA3QSyNfOT7xOPGJVYhQK6u39M1zeXZMv05tafn8dhz68cuIHZXk+wuzw45mi4w1n444+qHW4F1AYQ0e+EaxElAs0dqcM9aLbMd3n+EpTq+Vd6e3lnd6w1AU+L/NvXguhoXaYTdqVxOYDRVZhsujavXwdRwnVIeYFxgGL5Y8/LB3QGIVlaTwVbGXmxZhRhOntRIrQkhs38/PZK2QJbJs5njli7AgzPw0tCDu5RqBP1K+xvm/eIFf1l6/EnOjXOZMN120B3jFFpgl5Uu+yH3nPj+lAO7lVTJAI6ma4eop26l7XZXquAM1gSl5cXVfcn3b+OaMa1wTMBfNI4gAOH3RMAYn9OpcKsO5aMg1W6BJMNCmDUiSvp8xFk68lBK6/5d9Ml3l20FNnftJp6b6X0AwCHHNwklIzWntchECP3flRKHWnc7PwLHX1cQLZ2PvB7C8ECbFVKf92CfnzEzvBRwVayTFFLIhvRfac6M4PMWVCXWdWSyHLSbZlukarQerxE5PVG9fzoblHbkvFpNdkutoBs7ekEkA1GIuZnb1qchSKfNn4H070bqoEr6Ex7fHzI84LrZQ7T2B71CBxA02/fbv8/5t6s2ZbrOBPLqr3PPJ97LgACxECCBEmRLUrgJLEltWm5bdluhyPcD36yH/w/7HeHw3613Q/+Ax3hcIS7OxShUKtluUkRpAY2RRASQRDEeHHvPdOexyrHl0OtrFWr9t7nAlR7RwDnnqGqVq2VK1fml19mEpxpGJcW2bN7+ECG32dgGxvIJk9rmR+MV89C1pfTmQPZEkC9izSLDrT3ydip5qLaWwqyGbNMmU6p9eGi2hOkYkjHMobrqk6yq7vzxSAbM/0MJUs41R4gu79PAAAgAElEQVR86qGYMmraOpCNd5+7hYH+sr8kTacdZAvyViNkKuiC62/6Pdrp7tRstgq8aik8bnJgNW2htzp8zsjbpAIpbSBbKigayw+cECwp2MYorn5xKmkvXCM2So2VX1gwNezPleU2GkwFmTe8Z6o7e8ro5t2uAwdDHiuD4uHM7NmgcZTtHXyNmWy4rTjgafvUrDqAbFJ2BR3LmpHxSoYjIJvTw25v2XbyDcRWgTLyvnCqAbKNmFVt+jI0CpJ1iOfLF7w/OkImAPamZ7rLugVwOTA38XPOCJnPGTyHrBrTwPReG9M9rsnWGjBMyA9qG4v9FGob87s1AuM8crW0jckGHY2MEBvh6pIStp5gy6DgPdIEPRgT7lL/lwfZDAA30MGDQbEYMfig8i7Bau3OXhXkrpfv8UxaXreswwwm1GRDSRvoA8yLfw77Rh2puWSybrZFW7pom/wJO7UjYOtyEQUp22bHgikBAD85r4Ns7VeGa43JBnAlQANNYK12r9K6MafTRVNsP1tL3Mc3jvIgUuv+VH05Xyw5M+ipc20cVV3QBu6yRDeClOsbi9TTRWuNo9Z1h1TPErLw+NFl1ThK5i+yD+Luq4nu7Dw/2v02bhQUpzoyAH5zSRdnF1LwPhIADo41CCihcVTG2VrS+MA+qSCeMQsZjAa5BzVtGWSzgvfp/dUE2R7T/t4O7e50Kc/7tKR36c+//2/o4t5z9IXP/yaVy3MqCYx02NkhMI9apjjH6umitmbpoK7pA2QCnB4e10E2zyjzc6YgJGcfIFitOjqkizaDhKJDS26GIyuODtCSLtoA2exZCWYhfgW2MYL98DdrTO4E8O11UNw4KrZ/K3vEdSoV5p0EKTFOaXxgH33PKM3VB/184yhfvmI1AkWUvf7gQQljX4pJugNFI2MNJaYgG7g8ANkAWMCR7+jpaodsjAhXSDbSIcdjAVawSwp5uRrI4oA6o/xJqipSZm7phLsFVasn11chRwEB7XtLC+n3htIZkqmekkqCj/qUtRZBPtK9KBDxGevGlGfiXapF1IEAdDMh4NoXZcbG8NmJjBUGF7+vQ3OSxZFzYR4s5gXt7iFtqqmW/fMZXsNBWBAtc3S1GUgEt4oqpLmFFqI1OuV4MmMZ2N4StpVt92qL2YaqJl7eF23voQyYPaBOI8+rRVIS1rup4eF4xI48Fx1XlmAsbxWzhAuHyyaBop1O5rR/sKsArwM5E8/D5oUiwCsglQ3Uesi8lzk/XmErykhMrJAOiVx6BqMZxMGA2GMVOVIQrwKj9bhBuihAh6PDfZ6fOqATBFAMP3MwRHFB6eGDOcIe8x/rzBQf9rgOTKtef0gnp0fMaDRw119fbRc1OPFk/AzGN5xbAOBB5Te0QA0s5uKgc6U3c/ewJnDeAJd1fkCpxvyAvRRAdzjIIodtH7wnIrEwFIXJJoxGsGja0h1wL5ODy8eSLurlXeZUpdMdSjZX+A10F6eLHoItEz4pkMNfh05VXFMEUVEw2WAiO/lpvKeC37gHg2xlYLb6dbHniowLCIK5A2tzDpZp75YuztGC3n+CgWGgmvxW4HPM0e0tWtBv0e4u5MDmpD5KM7jtp/grHNIY7z3uLipy4A2a5nqKM45nWlMSMJiwnjaeMLb6DrD5tdbjkAPZXxYGSEuPPE8CLGyQaNpLDYSszhdhDhuz2pjRzJbhrpLokraqy1AYAwMdy4JBZWYbK1vGs3tSI7ZnWiDkkFuPy7jcsceX+u9tfdhI5IZB0oKe5cezYCPNYt/ieoBsu/t7tL+l6U8eaDNmqWcA6FpOp0gTHHIKpp8fAysNhLExm35gOUADDARCtsWRx6e+v+oOh8kw9uZigRQUTeV261Znxst62lwtCrSDtxQUBXVrllOdaW/Pw08NAOcUXuHYCnsTTpMy3eM1xXORNgznGAA4UkztHXFvY9qzraLOl80TRu4zARDetPCgpV7Vnxfe0/Ym6yB+ZNNxk3VRpr8x/RCRv77RlH4peM9OkRXPbsxzGAFq2iIQgo7wsMws5cSu5/fSdDE+qlSPYWQIhHDdJ04fj8er68R/j/kOLFwD2QDYp9mi9RmyQvnGYML8bMNWUxDJQFIDHWv6ALKfd6TMQp5z2rClY5vtUhUntyLl+ni8L5wF6AM4cJUud6mw1X7BahnQxntM0gQBsFlKWixnsSlk6X4obo1Oe9YlbV06mwdbH11f895EmiDbtQDsqwfX9a5tIQY+JxMOkhvIlgRaoxfQ04yZrVx2hc92/zx3gXPiMK8A7Q1kEx8lBMSqFHPngGGtzEmVTADT0bIfKz3kH2ngtOua2MwEaEspklPcdDQHKZnRGDIBUmBgDN4z2HqtdTPBmkLQLwJJJGU9kAjkFYTBhHXB+QfwwMtLquJCBlCes3Sgo6U7u88E8CrT7sX7WcsvQDsOJlLTtq6jV4H8Mkfozs6ZQXcE2ZjZCvspk66SvrRRvF9q35dSbuMxOoFfXHCQ0tjRrNcTsmo6Gl/bym2sA9nGaj+xHBQu+NuW8meyp5kA1jjKatatAt1N3mFHI1UQWTos6xuCbKGW6Sltdw0/kOAWp/I2ADaRO0kXDQQC/qnFFmP729fgzApaFBO6vrlk+6mTIV3U/AQB11juUiCbygGQOQZbfXZY6n2roFYA2Z66kG7MyXIkERNTLF+UUgLIBt9mi/K8R0X5Nn3/B39CW/keffMbv09FeZ+K8pCogH3VregtCFYboSjo581BtpND+DYuXTQFsmnncZFblNsYK8immQDl3Ek53kd1ljaAlHcMjaNqmQAxSJYA2djfHIw4MIOeAHbe8nhaShGYztwUZKv0dlXvTsptgPhkdTPlbxzI5uQoBtksSHknkM3SRYHurnMabcBsJC6Jbm6v2JnyAEAd9wxrxMFhmFl5iMAFBlPd2ItTfdgYQT2b2YxBEqkpIktsUZbYiQ9GOwQoo+urWyngvCPMFV5QHZP92ytJm3YYJIj8SceNAB6US42U62niQRlOcCnhqN7S8dFB5VSngIZq/KjjwkhrxsIOBWuHQt3ZlDmtnqd50cxgooIAJsIwBdLMQKcz4OP3s9XhOiajCRuJmB+/np5CHR8sWDU4KDjEkE6Lv8W1Yuy3I/3KPSOAbAB0pP1zLAP6NOuOpVRtYbLNaT6Z0+HRvjSjcEyklNMJpW9MNmwSyDqMrjaQLfXOcIrmy5kWMk2zL+264JKHCApANozDAyQc6YThokBztb8UcYe8430YfNKCm2wMcsQxCJ49jwFpnSfIAeYH0m4ykHovb1oBMJ1NF9TdypUJGVa8As0j9LECwWHUjoZkzJ6Krq558Q0att7agE9xiFhChcrtQF2WKyhzdBADLq/qGF8gtwBbs6UWOHVCanPlFS18Itz65rpHx2enCphDIqN4hM1vFZ2XdFXIO8YhqWzN+fEgq4F9BvTf3vQZ+OT30/eskr2YGSusVn8P1rWzGXXyLep0A6BrfxOPW2Td3EKk//ZYH3iQrQZCalq5yA6ebQ0epsL67QigbHvFjy3oD1kvjB3dn8aTodZ2TO+T2j3sOqT3DIfM0uKgjzmUEVO5uraSD2JjeD5bcsRQ9I/L83JrVJtX1SuooQOAZBugLst2/QSTHVtwEIMDMnBWctQcm7IcWMmDVUxcL39IHwdYBrZVziDbujhYeCb0JVKR4NjALZGRyadV2+a5gO6oYckBHwM+5Ton5rUfmHN/O5RASBx8kWuZryPP19fguis5dPSSJpNR5UxJeQeFhBj3rzPHfddXgEg4+/BM01n+LPP7zgIo+BmcRgSnoPdETeEMdDRfdtBVH6rcceAGZQQeXwsDXGt12h6t1s6JVHjvnG653k/JhXs5OAPgnBnrMoON+VWgHzJrIJvPBLAkKIxbZkj+72vIGcjGXbk5bcUMxCBLpqZxXtrHurOzg6I6qKbE2FxAoEHG75+L+Tk6PqCdLYBsMhn4C4Y8qghTc99xJsBszPaBfUT3mYSpDEa4OMYNkA213ODANT62riqHkC87F6ymLRx5fFIBEH8/GUrGDBtkApzfQ9qwOEkGBle2WyRPdh+AbKHcRri7rL+3COqaAs6UsSTiAFz8KJMle0/JBJDGB7H+aXtnywTAHJ2fnun5t1oH+eei3EYqE0DeOB3cwPVgskH+LDjFzmpSTQeNxna/ZgJIUxI5xbztmz6PZJ/DHsH+lkCIfPjvEwQCOxOX3AlcAiFSZsHXS6xLoV8fPh+QLjrQzr9I5Ybf77Jc6qC2MTflniwHfdRLtEBIvWNqWg9JcMpANnQDB2Avz7TgUNh1tkYG7IFtPB5LTVtLF7Z5iMy86sUxP7geIBvIDnIW1RvFuK3J1/l56muQ0sptVNZcQwTDiWYgG5jucOTB5m4P3NV3AiShpzXZmG3MTh+zHuSd2hg+2jgKafIGsoUiBZ5EEAd85LZrQbZG+YHQlRv2AUA29g/MV9UViEEzBh14gnPOBEDWCwLW5i8EuTF58+PVZ6LsymTKWWlxLdzqeQmQJAbZGBTUmqRxEC9oey2BAgaTZulgjKtBNhlzmc9pUQ7o6vojrru6u23gVEeaCDgrPtSo1Wu13EbGJZF2qcPMOQeee2a9kwu2v1HT9jYKhCiQ1z4/ki53ffuI9vc7vE+6nR4VxXv02mt/THnepa9+9du0s/MZKpbHRNk+lQUnaVb6AEECNCWpM8ejIKBL4zRbiGvagsmG2nwanKrX7K0HDWWP5pythbrjx8eHlKMLaoluqAvZI9qgAbJmOteCLyYHMcgm99XTyua30iQiBzHIJhrNf5o1Fvlc0MYHvtyGyFgIjtW1tQCUeM+bXp9QNkyyN703Wb+Cx68/qsqu9AccMITtw3Pb0lQikLCKqPEB37A+KbHTYUoTkRco96cutGCrjsb5/o0R43dwMmAkIjrJNPeaoPtLIiXLXSWFJSFGYl0rtxkVrKC1Bb2lIuEp8d/7Q8UfCqG7KBRQAOfil7PDiZ0CTU98fHVZGYkS9ZPUUrt/g3Gj18EACgrIWBLh8IgPMYkWSb56ZSRm2LC2lmlmmXcAEIGDkXi47ymUbYZQeHurxSXFQetOqh0SMl6JkPPcc/RZwFbIAGQBh7yfD78eft7YSJxOaTSc0PmZMFdS6+nXx4xoOCpYk9AVKfyVlwe//vYXaHGNCBxSJTZxqO26udbmY4M2zySi6j7eP5HafMsqummpSKiFs+kzOYV3uWBQ+f5FHQBvqhD5Ca6xyCUYcABzDOWvnNtY6Oxm6qyCycZpgvek0HnjOjepPh2bDTYY7gA6OE1QbmzzJIBRnY1pR+MUKWlcsPU4qQ+8fOMeBj7h548fSb3ErW2JwLWy9hSEAqCC5yLyyy3oD8SBS70n77vofQE+wanmsWZZZdSaPq3WRufTR5KRPg4wVjpV8RUBPEgsqh0bAq70+T1joCwGXAM4J+DJoK8s021JcV4lfwZqYV3ni4ImU2W2JtLO24DeAtHNXo9ZpqglkbcwqavrdXHxTBhBAFcAsiXXEYBBAswCIIS5BaADMJr1jLJtZJq1FIDbs5ADgGxIWcdHnIzm/Jgc42j3jiD0AfS7yE9TthvnbfWeYIMMGQSS+icqB9H6x6Ab9CWcxvFgzCAJalXZeGOwk+/o0gcxuv54Qts79kwP4gRQowKXsMcUZDMGONaTAbZ4/t3m9IxuBKeY+Qu2eoNpFZ5fyaPuF6zAYrnk8gU7u5rKZnrIzZEFBZz64qfc3PTY2TR7RBhpwQj38m/7C0YbSgjAsZA0ifBhprwKATu9XNg4/D7LuxyRF/ZlnXlf6RVbZdgMMKb1egT9EJwSZ9OBbPj7KqimTTyUaY1rMQ4Y7rCDGGRzQTi7eQxaGLiH8xZndVcjcC1ZkDxiuweuRTc4gGw4TyyoBCAyzgTwFEye36zL+gCAKeohNZju1b6IGBO5dAGDQQRnM9gH1RNbgU/s1eFgTAeHexqEc6CR0zcMFqsoFjrfk8mUulkujo0HZrgGaBoEx8+Xy4KDjQDdZV8qGzLByMfvTSKho6FHcGZCJ1T2k+oqA028PS62sNgHYMlbjc9aZoQKegyy8NnJOrov+pLZ2E6eI/vffoNzC9ci/QnrgmAjhx7b/IUoM2BRlMzGhlPNDHC9rmJvWlDKnRf2nmA0Yk0RRKnvzvZMC4B6uAZnNQBeX+IjtidqG171UGh8sCfZMtV+VI3tgvJ2P6wJ7CfI+70LONWwf+qNaGL71GSBCQTX17y/pBROsIdXjdcyASB7cI5tPeyd4vU3OxXyxzab1rjmUjgOZEs90+x3XAu2MZiCqBkV3tGDHfXTlM2oDDILtrGAbJIJ0GTIy7MDCGFygPMEcmhsYwEFo4Oz9q0AAPBx0V0bqdzY2wIc1S9k3c43UwawZhGgTAf7NpoJUH9eKBsjY5YMDMwCSB0Yr4GtBpK0jlZrIhvYGupmxvPTDMPZWqUzAeIn1v1PnI8Iyj90mQDu+KkuboAs6o8jYwZzJ8H1VeVahFnH85zPaEmX9NoP/5Ttvd/9h9+hrDimklDTbCsCTP14RQNzrfNKDmSITTkI+AefmSh5gIZBYJk+da/SP1yTPRkgVVnmBglzuu09oL29jHa3c+pmQ8roAX3ve3/EwesXX/gH9PQz36BlISmjBXcb1SD3dM7nAvuNtXTa+rj9fhN5RwdoZRuDCKAlquqrGQPDEuZDWYf5HGxjgNFzonJCv/jlG/SZlz5LGdh25RaDVKXWB7VsAOh3NELh9PoOWBBNwoN/vrhG8p7m4wIcDgGJen1t2WPYKLqmedAHlgmQrsFsIctQ7gU1LG9v0RNgi30NkYE60MZmUQ1gw/PRAGNO/b7gT0Fmw7VtKqXqLmp0vTpPpF6Q3SZKFJAcRL7xgR9Y6LYZJhyD4EKdvVtm5xjIZoKesits4Fzgmmnu9pK2QdqRSFaJSq1HugOUrK/306a4xPZUpBVU2smEu6RJBCxRX0Zv5Mda1eI6hiPvEGUF2trelQu2KsgWugmKkvCL6K+X9wwF7xnwCpmMCWdFD3xHV6/T3N2h1zhWwqzhmQayob6HkHXrbp4lsZlsBMMC6Q6o9xMaH6wq0C9AYsnywyDbaKy1+ZqND+J1tfnByACywYFDl1l/gMXzaeMVJ7lDBrIJzb2upFrliFNbQ5qgGWzWcY4Vh6Yp8PPd91hvrs1HxHJrUaKasoootRbJCLW47mlNttXjlRQlTrSnywr4FIMtzFEcGbWRyD4JtbhiBWTXha8Of5JD4eaamU9w5pHeakB0bPB5/YP5gXHANUU4/cnSBPUQqi6OARYZL2oISOODsDfT61g3LnrohrNc0hlSz6tD2tyo9Fc8T9IEUUQXRWLNyEqti4zPG7VmJAKIlI9FjtPraulsHAi5lUhsncHUdp3W1Cllb7YbiamZCpFYGAf3jk+rNLZ6BL9+relnHGvYm3CmsCYpea9fGdLgJBUJ9RKPq3TIugEURbd1s7NxYEZijoQQfFZa33qeoG5mnC5aN2KDS1/fJ3G6aGM9Kwq/OQvW1VvSzjmVmw13k4OQcpRaFaw0QMj+bZ/TwyTWJ92xxHCp6+v6HiPWB4j4hfRxM0IVR0YwJzI2OdUd6aITpIsCdDen2sudtqz3882Oas7pooimMtia3JTiJJlTZRYAarJxcxoAV0sAOZFDlDh0GehAIOTyRvQId6qKZSAwmjxbB++Jej9wdGE/ATw3VnLdSZUUbpsnS6/v9cWRj0sBeL3njWhxcCVFFcAKMgGM0ehB3aCXAlPRIrFg/p4cC8gmx039XY1Z68fP79kfsj7Y2pJUd4xFwKTg1NfOJjX4YZiCiQtQuZZ2F01xLZDGZ6J00w2AV7i7adm6aCAIIh3dYK/BEUDB6buAbHAaMbcM8K5jfOrDGbTFHpsBbM1EdxkjkAOq7foE16GMAM55MLzwMXnnmqK1NOygX+w9kfHApSS4kY7sAi6HwPtNm9w40MrKbUBGwfqUAuAyPrt72nHU+2rpAsmwCAnY/nq/Jiyven/UogRTcG9HAmlYFwOfa3LDtbtC7WIECZgBjkwSrSVZo8Cl0CBji87nrCOgM31Qvv0d8VJSgwxBSgRxK5l1aKWXP8ibvx98FH5eFEytMg8ifcYgpGoqsOCOjoR1V+0rvY+/3oP1GBbAxL3dg0b2CsuhlkqRx4qzyhkBcJYBfs6mAp7HerYFoatY+f0hnR5jT9flp7qNBQt1PvFsyB/OPzwf9jeCzjZ3NT0fPZvtwVx0LexEfAzAjIMCsgc8qI2O3nMWGanxaYxqGWmL+DAzDJ0s+6oPLJ3WdrN/ruSPCEMaJBKsKdaEAyFqX8bvZ7aGgYgQVAtSwr85OjzkjKDW4K/pH8gf9HAmQUqc1QjCwf/jccVBffte5xglhiCzs9mCmzhhn6TOXJ/3Y0HyRVnQzaDPQJk0DAqMdpO9pdoXlunAUgjgajzjcgrWhEB0iPjXIqrKXgajSvVI1hlRmX1Er7/xAxoMe/Rb3/wPKCvQUCekW9blT1ZLfDjxqzlYzYE/+ctasIhZeLbCUjYFYwW5AmcRAF78unbu8SHqkHMev3Ygzcb05s+/R8dHGT33DEgoQ0B99IPv/wmv7fHRC/TKl/9zKsoLWpZHVJY7fIbBDwuNo84kKLGiHJe9s+3NR2hGcXhEO9uyq9fJkL0nzpMF2MZHO5RnY4Sg6bvf/UP6zd/8Gh3svcCdUEtltEmaqM4Pl9uA/XTCDPB1hBDvJSHoh/nEvq7KMEW6KIBs4RfT5ZLxJ4DRbD+Z0xRda3aifcV5gn2CvemzUOIgRrAvq43GAVXDnyzoVwWl08kzchIhXRTgCIxEcbTt8KuPtjIVGoV7wWTT1ER/SaqrDqLq6CqpIJuvJdESuKvqUGBRwR6wdFGJNIdN2Xa9ASzouAEWkq8h4NkijcKrhiiD5j6b0cmxOtW1TofRiqqLxgh4kdPDy8cMzsEgbitE6Z9rY/Ugm1wXjo1KyceCiEg+Ct5fSVdJdMdiR3VFyNlASNzqtj+iTifntBdWS3wQh1ltMxXRety3nPZMSO7yp/cIRnQouIl6Pwd7YLLtNIBAjq4i9c05PDY/cKrRSQ5zayBQ2/qzgjZVkxHX9xAm25YYebq7VgO8iMDNqOB0B8iBAK0G/PGBYnsxWpdlIbUkUMBSmlGYS9iUndr2Acg2GLDC5QicGt1+TYR5o0B49XypJYG5BQBuwGc8vtR4hUoLlF+6SvKB0mCT1Om7Ujg7JxRshRxUYKu2Zrf5T4EO/DtlssGZ2kMdOO1o4/WNAC5y6FpkrCg70ghlDJBNaorYYQzg0mouWoHg8HwBZ1C4Fw0TWgt16nxWcqtHB0A2GImNdIdo/evvC5ZNIV2RLBIbd4dsyE+I2mBNkEIJOQhGvxiLsT6w7+sF7y+SkReTN7+3GfTidNp+BYBDZtvUSLjWgWxMcw97s7Y/EvRxtlHKDqc7AMSudxOUUa6SHzjVkxmKasM5TgOIcfqAryUhNdm6zFyq9JXqH+vmF2qIifz3h+guWqhzXC/c2wDstW4KR+QX0h2L90mVkiZBHY7YNtJYRA4AGWF/wWhP12AK4GxNj2jhXjBQEPUL9fWakW25LoBueM+q8QG6zGqQyWqF1TWYjlNfnhsfTMZcVNtYBzUdW6Vn1Otv4D3R+CDU+wlPETuqvr5VTcEyo6E2PoDRb05j7ETFWpeN6JU12WIQMjQW4XNTjUQJUso5XcdVmiCmBCnFSJQgZZgZ37ij2p9u4nDyIKqO1LDQnb2NmRPmipkr8wUNBiO6wN7UAEqLL13DMXBiI23KMgFio7cNR2IAAAXvp9qUxAKMCWPC7mnjQZASoDvSBHFuGgQeM0PxbOxRq1EKJ4UB8CKTOqj6nnH6rveLRP9kBKcRdSGtKzfrHR1r2zzZGvlMAF7PiFkVG/v2fUgXhROmuo6fGesxCyoYmBYyAQC2GsDr9ZeXH36estGgKwHsgSWRqp8a7xE9ePlcsLqZvnFU8u/1h/YWsNkAgHO94JQj7yNLDmQDaIFU5XOuZVovt1HTc3H9J63BhNtaKZyG3Jo8urq0OGnEjr6lC20cter98DuA9BZCBFvGO3D4/SoASexb1LSdU3/U59pzVcmM6MGm+nwmANYbgbT9vUNOrzd2qtktIkmWqRDGCVHAegBs5Zp1CVaOyL4lrYsdjfFiTlH7GTZbXNu4GrLbMGB7Yg44QDCZsP10tKeMRtV9VQDCxsHp6gXlGpzA3gTIBrCeWWW6OdsAUxsH3h3viHcBmGjyjuvMhxQgUjZ65VyzPlCQ7fiAg78VUcACCwawus1t6fkGsnW1VllSBly3dwPZuNzGeEyHHFBNlDGJZMICL3gfKbexx+/lWZR2iehKp3zLjOt4g1k4ny9pdxcZRQqy1YCjio3BtzKQF0EJyLvIT73MSSgfIRpAQDbZJbg1ynvAP8ReqQCvGGTjX5j/i5sMiToP6N33/oZ6/Wv6/Mtfoe3us1QWxwwAUbnd5L5bOSWWg6lmAtTrz8v4ZPELZc1JGrGASBgBl346OeJ5rc6Eas/IAR1AQoBsC8ryAT18+Nc06P2StjKU69imi/MdevutvxPftjyhlz7/j2lZPEPL8pjKck/KQiiABRkS9iVq3ssqeoDd2+Qsw1xWC5mCAzo9CnXZbWze8/TlfABgw8+cF8I23t8Fk3YES4Ne/9vv0lNPPU33z75EVJ4wazAj+M6hBBMCE3gmAgSmR3j2eF+t/iAIJ8GpbTeHQd7svWyNIEKwDcCQh7xzOS6fYNqCmttYmAGO4BTSd7sgWFj5FIW9E8aMBSpAroAuASDYWl7IP19Tp7O3bm648cHJnoJsKAJotUXcosaOmHXHeuoCXZGaTlgMWhmgtVBHHimC5izg9ay7SFFVlAuLYyCJB9kYAOCNkV5Ge17cFcmDbCuXfwXItuo6A64AssFZQJ77KpDN38tAJEZ3C6JDRLU2ZWceOUgAACAASURBVE0ZyGYFW+1obyuY6QBBbM5+D/V+OnRorcfXbA78GuMFyIYGD1U3nEopyrEiclCogpVrRH/nDAjuHwhLghNIXUe2Nvmx7ljT0YS72lQgWwrU1XdoA9lWyY+9H3/l7qIzWizrIFttiqKaBeYXLRRkOwfYygWuVqsdD1rEINuqJfHyzvV+0F30ogmytd3D1uWaC97v0MEO6v2E/eXXJn5vdhrZgRswmGg1BMTQsyKxUXzDFRYFmwiR/O1taz3uY5H1EQcQossKDwenND5oFu71h5Kfn1BL4mQtyFY9XcfL3XBQ8N46vm60ngKycTHlewKubLqvreX0Vt6lA07lToO0Tb9VumNdaedfNoJW6EuTd7Otrm42A9nq+gvOwoJroBjItu6YrfRB2WEwGoV7Pci2XtfmzFyZTedsBKVrLNTlyfRBqCUhhc5D9CrNVg4AJmjuY468CbtwPQhpBjqYrUiPlno/5pr5ws8O5HIvDzAJ0VRmMGktiTgwwMvrrzGGszY+EJq7VG1M0+vlYq8vGVzZQy1TZf5ucJ5At0u9n3Gt8cGqQIg811imqMUlnX+reiS6/4I75OwDTuXJON1huURKvxr9Tt79/vCArYBskmIROv+2s9XjRgRxd9EUazMGiJnJpiCbgK0BzInXry7/OdemhcG/t7Ot6eMrxup4mfxMrmk73LimiJcDBClDuY16ulVyXV0mQAWyqS2wKqAl5y1SDKUrt9XiMjmI9ZztK/sKprsEKaVRDDOcOX3fnT+u4LMPvkjjA1/w3s9++tw2WwYgG/S6dJmtr4nty+bXnCaLBUfWGWxdMT+xPWKND6ALhNHYBKD96CuAwHUXDWkva2wStdfwV3xWc5ByHQNcdYlmkiAoGgrep55nulC+ynhzZgYBbAUgiEYx9WyJ9OkgjnEoeG+OaioA08QSfFfuTTIBLLgB8CCnaweyebZxGGk9GCHWsbCtoN9Rg6m9kU641s4qzCSnix7AflLmJgclwy6L8EsO5GB+JEg5YvtJuo+HdamuNr2rTA0DHZAeFjIB2tYzyICNN67JZjLfXMkgD6KjJSPEgpTt19XPBWHhWpogQPd1qaKif/CxTACki0pKddPKkqeJfSG2qYSxkJLG3dmVdV6XvZjrY9eDVRYA8DglLSXtpn/wnmw/VUQSG5dc1QxShvd8ksZRuKdlAhxr4yj/VgFrsMAT0CMLJCItf8SA7eGhMTft7SJZYjzC5n1Iy/wD+tnPXqPr6/foMy99kZ556lUqSzSJ2GWQzQdD6kBzzqVT8q0uHaBeYlQCpT5ejCUUsgLuwESS83t6XTMAIvpX5xx1zDIQTPp0efUj+sXPv0vb5SV1aETdzpKKAnXOUM7pnF7+4h/Q3vErkjIKppgkhzK7EPYTiADcqNGB0cKka0oDNyVBgBzkFZTf6W4F0D1iWvnrbU9zTVuuyYbajn302qYf/OBfMtvwH/zaP6blEgHTAyoKAGLWsEyaH6KRDsAnEHUYUHcki3qYIdi3+BdkD5+j3X3hx3vdZaUutMayrSfDs4U0hGOQTWv8iu0gE1Otp0l+CZ0njROttjH0ZcxYb9tjsEcAsllpB9ubbVi0PZ+Dgk8CsmEg80VJV7eoyZYG2eLBmpOL5t1oUWxGYuWErQBJePL0UEA0A8bBpiCbGcWXV9d0cCxMtlVOUTXuu4JsEciCrpJ/3yAbhACpd9KMAo48UQxa2t4MRpeg458MyGbGZXBqDUyQKEZIxgLXiAu2fmyQTUGHDeQHG0JSkY612UI7SFsb6x1BNgaNFTAEk+3y6oo+DsjGVNo1MYGPDbKp83xzO2TjAPW/YpCNj5CEh8R7c76g/qCne1PkQIqZbw6yIZoh7+nlR80Yfa4HIXEowIGTmmNPBrKhpsi67moiuJo+Phwxu/bYUjc3AtkQeRFjeFOQrdKX2nJ6O+/S/hOAbFZUu01fevA0AOBgMKVBtgbj1yl6A90Bsl1wRD7FhKyfDBVwRQFk40Yoa2NgAQziNMHZIoBsjW5RTdBWjBkUvJeOr12ub4VDOA1ixvrg44Js98/OKyabN4I9k6z+TEQLhebO0eoNgy/Qu4hOWleku3QPg77kQMj+Pu3BgUucJ341PQg5ni6SIFsqeGJ6ReQvp4dc8F5Atuo9G927GhYGDUdjjsZa93Gvv/y5Z1faz4Q1dU334MgjX3RFSQgDa8y46g803eEg6o6lD0kBoew0zsV+ErA13V3Pr391XlOHQTaAntz4oGWfVOdB1aF0PcgWP8/sLoxXQDaU24CB3Q4qp+wn6OhTOAsr9EHsM3j7ibuPb6gPGIxWkA11XjxIKwOoO0j+3DT7STrXpRzhIHO2HjxHWcgEAGvKntkamNLbmL5sBinDc+L9EvZYzgEU1JXBed1oHOWeYfOOcZaE4JSU20hlArTBCAY8gAFer2lb15exfWnzg0wApCLJ3gxndbwv4+sXlDPIhvMEabGthdmj98V4kfUCxwyBkPXzE86Tu2UCBEYw5vemN6CtrW3O0PBAUBPkCOUOMHQpt4HGB9JdtGKaRHrE2z82twCGAbJZKRxh7FmzkODUyq3key50rp1/BWQLdzb71fSyXBAAPrynlNsA2CrPid8vxRzH37U2PmjIq/yg0tFFxkz3zTMB9Hq2n+oAuO+emZJ3A66s7ArKbQSmX93fqIK+Nn6dCGl8IBkh+DQymVq6LQJkQ5CAyxO11ItKzTfWEzo6lQkQr6d/Zy7DhMyg6YzOTrS7aKV+gg5MgVALqndnt8vY1lTOnM0lmMQCtMrTOVhNBQcl5D3rTP4AWKFbLqB2kK1QY/Ej+vnPf0CXV2/T0eEFffnX/hMqGGQ7opKkLpsH12yPWE22jha8rxp9WD2uqDtxCLgSpwneol4iyjCh0V4NoYrOCT5f5L8s71G//7f09pt/RuX8fepSXztPd6gstmiRndAzz32Tnnv+67Rc3qMCIBvSuDlIOZdSOFUmgM1um/zJOACySdkVXwqnWtDoH+EsxDoNJ0MG2U6OtynPBpTTJX3vtf+TAxvf+MZ/STndp6IAQ26XGzsa0BZnAnhyRZiqup5s1GTT7qJtIw0/F6gba4JMAOsJEBpnNO/gWfKcCdDvMXMOpaqkXvD6pyJUZ+miVp5o/VXyF9nbNzclDIoqXbTFaYwPvwbIxt066kaMv8aDbNx6fE8d+TXGkz9UEHkBzR0vuc4xrjuPOQFkM5bEXY3EOF101eTaeGEkciT2DEw2AbxWfbxTzUw2KwoZpYu2GV0Q+E1ANj8G71QjXTTFZNvEqQ5GYhNka3MaAcEAdNhzIJsf21omG7MkhDVVKWmXTth0bsSoiUG2TZ3qVLroJuvpQTY2EjeUdyhbaz1uINsqox1MUMvJvwuTzRII+FCEkRiDbPaSK/QC07+t8QED4CIHmzgZYhwIky2AbGFmKzngmhee7C4t6APIZlT/8GzcxUDBNibbxwXZVskPH/D6KutAtqa8C/vTmGyoecH1K1bIjwc5cIhJV6RbrsmGQ2gTkOTjMdmE2RqDbF73gY4vnybobkw2A9l4vPp3Fles1aPR+8Qgmxh42s69RQ7Xg2yxc+ICBFyw9eMx2Z5CVBQRyQ30gRmqdwHZ/HkCSv6wN2CAd103Jdt5xiozkG1TJhvLPIISCrKByS36OWZcpedXQDY0DDqugWym30wHNBlfEqFE6gsc+TZ594WYPch2dSlMNg+y1eU20vYKunuQrWasxfoyMuINZLuvDYPa9GVsdyE4tQnIVjnTts8qJpt1Z797JsCvAmRrM4u8/WQgW/I8UefMdK0w2cA2llTudXail3e2n65veJ9ws4XE3mwDkazchgfZVtkzdp90JkDCsqg55RxHZydjb3+3Atn8ngjnnZrler4byDYZjjnwJ58mG7JaFwVpzaHy5TY2YUabPvgkQbYkc1LfxIOQZj9ZmYVVDMoAmkq5jSfNBBCQbYszQjaZHwMv20C2IAkpfak27fUNHXFN28D8beuy5+cnBtli+RHJ0IwUzkbxbGMHsjWCWmn5ZUd+NGY/5ZhrG68Ocnv7yZddkQYYKfZc87lmP+V5x7FMU0G3cG0dZIMjL/aTHGT15zb0cxJk2zwoMZ0hbTiU29jEPpA9liuT7SiZCZDy48z/G01mNJ/M6OQUAIoAWuuZ7pJ6yvW/zqTchp1/YV2tNFC4H85floPhmFlL0gglrIecz8o2RD22fIxiNALaZQMqy2t66xd/QVcP36Is36FvfuOfUpE9RcslyvigQ2fGwUukonrdbiAbZwLs71Tpl6kgGL+/6kXIPMAVbkqCc8EyQqq7x8EY+QXeI8tG1Ou/SYP+39LDD35A3Q6YbHtULDs0n4OtfUhZ/hR985v/GS2LMwXZZI+Np0suiQQmt298IPLXlF8jASzzgh49fkynx2daGmt1oFtKCEASChpNBrRYTpjJ1qUhPHT63vf/OTPtv/CF79DR8eeoXOo4UTMP7Lq8w/sZAK/PBDD7vu0MNZBNurOjXJkQSeKgi9/R8jupWQd96XsCrMNXTJdYSSQEC62R3KpzPixzh9mFUnYFYCs0I6Kj6/XQE4NsMA6ue6KAWBVHIFtsPEE4TUlf39zS/p4aBxZZMR0W6ck2kG2dkvVGBiugywCybeRoOCbbZD4Lhc43cIr4cHIgGxc6T5w7/kdPCrKFgyiAbIjEViWj16T3iEKQSCxANukGF4yuVUAJ1mZduqi8o1Oi1UsHkI27IkWHZvxcPz8wDqZPALLh0dZdlB15jqy0M1fCxpSabKlIbNuy2njvArLFESZvJGJ+frUgm4AI3N4YEbht62TZbgjxeLVGIwqn1opC/ipANgeiSkpaGmQLh2RYnU1BtlYl38Jk20R+MIqPC7Khmxs6iG1idEl6yN1ANg/QYbxPli6qEfnhqGKyWa08W4lNQDZjMG0CsnFEHh3LlMlmNSwNZGsLEnySINvmjrykvYB58O8FZAMArnVP1juq4sABZOOGQdpFdZ1RIYZ7TtPJjGukAWSzyHZdV7Y4jZRxLVOAbJ7RuApkEz29GcjGroHuD9PvSHe4ukRTkruDbEiTgLF5FEdifwUgm4y3QzcbMNnaQLaqcVSL02hr5PWlMdksFekuQUp03ZysYLJ9IiBbdQ5JYy2AbNiT3LluQ2cc8uNBtm7LBmlzqj3IlpqftuDorxJkY8uLgRFlljgmG8ptnCkAfheQ7UkzAbz9ZE60ZwM2mFAaoAKTDc+MGUxtdlcKZFuVCRCf95CDJwXZMCawppCGFGcCpMZrTiP2lzWOQvq4n59wXUtQgqSW6fHBIe2gO7v5Jy693j/bzw8YTGDLoA5caybAJwyygUGJLtAn2uhjk/ME478ryOb9BekquTnIJj6RpA33uG4mGkelg5RtoLsw2UJJpJRNWpMJXS8D2e6cCRCBbKn1jLNQPMi2sHIbG4Bsdm4ayAaygwSrNy1JEpr7HTOTLQ2y5dmURpOH9N77b9Dzz57R0SFYkwN68+d/SdeX71An26fPf+k/ov3Dl6lUJhi5Fh5sm1fBCeku2t3Kq3TRVtA9K6hTFJwFVmZzmi2mktJ/cY+BQa43ppNpgKx4uagEmzHQByCopAn1+u/S1tYl/e1P/pCybEzffPUfUbdzRIuiS73+kvpDomeeeYXrnVGxo0SJnBtHDcdTOj07liaGJn9RkLo6r5Vksci1zMJxPUjZpi957jm9dU7D0Q0V5ZBODreom02QgEyvvfZ/cXmcp5/5Kr344m/RsrjH4CChE6q2GYP9hLIiLAdVneEm6aoag2PFIjMRINshZ+mET5t9ajIrQcrQePMuINs1l9sQkldb1kJsl0AfoNwB/OOLs3MU3b8byIZaUUfWcUMXsXn41JepAbLpBalDC1fC2YLsIbIABHJ/Fy2nLT0sIQKN9BCkOyBffSBdJfXMiZ3c1POxEQxkg+Ee2FXtaRpVK10YiQmQreG8JdJFjcm2KhLbNNok3aHOZGvfIvYbrl/haopsWcdIZf+0GTFyoNRBtiqSkKjxE48kZSRWzrF3NKL58emiHmRrAzlsvhe50NxDTbY0SNYmhzHItskhz5GXTUE2fU9EHyDvviZbncmWZvTYekCBwSFCoUakO5iz0AYaeDlYZSS2za8ZfGhKwiDbjhSirH9cZKpW7wfd1Zog2yqp9cYeM9kOjqpIrKfzp5wTc5JT6aKr5CcUFUUE7qpR72flLluZLpqILOnN7FBYLlrSRVvSnOtG4oA7ktZAtpbrakGJJ2SybdL4IDXP+Bk7C8MhXXBRbdH7/tNkFspvoQ+gLw9PjjgCZ/q9yWDTdBfH0OGuSPMlM5XjRjFPBLJxZL4yX4JtYGuKLnv9MRqQabez1XWxwt6ULrNI83rq/EyZbKt1u98nKSZb2/t5kITr/YDJlgDZ2px/Y654kI3vGdVMbV6v3YYnUlNEHPn182MgWpGlQLb2/eX1nmeyxQZ/W9AG89sE2UL0t1XfWo3GGGTTM69d7uS8TTHZvCT4ICF+Hs5vAdl2dtWR3zDoZ42jPMiWWs9K6qugqDicvnHUk4Js7KjqeFNlB0QPyCfFZFu1U1YHKcOVq/SBTxdtA9n8GEy3+3IbCFJuND/6rhuDbO484XlSO3pHa7KtL5dg9reki7bVtG0LGhmz1UC2nY7U+zF9kJrXoLvq9lObfRmvL+/NljRBL6csL4lyElbTdqNMAEcC2ARka9ObrSBb4rz2uj10Z0dNtsD89ZkGddkzJriBbMfcTRAFOpJMl4T8bASy6bxW7wswOgv20w6n1yf8qPh9VV8+KchmQUrU/E0x2UJPzHoWBX6OWlwdlNs4qBMI4r1c+16daj6rwWRrCXK3gWw+SJmsddcQdj03lcm2DmRLgQDIBDg4EvtpVeAP1xrAjaAEzumlL7fhmGxt+hr3qINs9YY/7SCJll0ZSG3jw6PQ6VPkSJhaLG/oJkqP6ft//i+omyE1vqBPfeqUBr1Lur38iJa0R0899zV67vlvUbF8WsCfqE+uyQXOXK7N1wayWboqD2Ihdms2pWU+pGUxotseykmcaBkBZKYZg03SJgGwofMmUj6RpYXGbFkOUOZ92j8Y0xuv/xFNJwP6h9/6A8oInUT3qKAd6dbJ/+0wIMgYCeA5pItOJ3R+gvTxUNvcnWSNxnuso0nSquO04fazU96zzEb0s5/9BY2H79EXXnmWTtFplob02mv/N6Fx9dbW8/SbX/sntFhKkwaMGViO2E9STgK4DNc29o1/Yuadq43Ka4JyGznRAe9NGWVSdpKZAKFxVJNpWvcTTN6ZcMX40642QlldX9br6HrZlZA5VbfPmjPNTLa7gmycHjaLmGwrQDZPC8bCcFfJ3T0pptxmJCZANqD8QwXZzIheBbIZcGCRWAieRcfbnPFqiuxQGE+YLiqd61YY3y0gm3WVbHvPjwuyeWcqBbJtmg7pmWwpIyhW6jZPK0E2lj5DQ62mgwl/qMm2KchmIO2/b5BtpRHtQTYAn2XJSq+qKVLJe0vaXKVh6iCbT8H0RmW8pbG/GHFvaXzQDrLJ+hjIhpqJdWXXprRkBLPpkgbDPjvy6UhsfaSfFMgGWUDdgrgwdqyo/T755Bsf/ApBNqSHoatkJ+d00bYaVTa7McgmNHfQmzdPF/04IJsU7gWTTUA2a2hi44tBNvycndUIZBOHHNHAQPuXe6wG2UQOwnqsdKqZwRTSBCtm61qQLadBX4wDOHCbgEj2ngDZpPX4JwOytRlPHxdkszSmJwHZMKaJNj54UpDtXCOxcY3G1PsK2JETunFZumgKZPN604NYMBLr6aKbg2w9rfdzyAXvw3m3Kci2qnGUsZAw7pAJEEA21GRbx9Ty+gAFnD8OyIaOr5Ze32oMV4pInKmx685uIFsbwGZ7hNepVm4jdGdfJ+84/yxIiU6Esd21Kci2qk6e17V4xxhkuwuz9VcJstU70YXyAx8HZEO66OkxunL//YNs8FPWraeX9181yNYsXSBMNq5puyW1uGL71wd1PQg5nRcMApyjEcrHBNmgE6wGcrxfvN0ltbjq9pP9fbxP2kE2MFoSQZQWkA0s02VR3JnJFmcCNJuLhJpPPvU+Btm8vvS1u1KgFezou4BslS3DXbmlpu3+NuRgdbYMz/kTMNm8/MBa+mRANrGxLF10Hch2eXnNDCbYp/6zionEBALIAZV0fCgMpgCwyFzxOnVGlGeP6Bdv/zldffQjqWnWWVBWLPnvF+U+dfafp1//6n9KZfk8LeeHVKK5HGk98ioQKyPjxgfdLh3soYZlBOa4mnBSt3ZJeTamN9/5SxqNL2l7q6TjI6mF28nRX7PDYBLnqOVbVOZ7tLN9j3b2nhGgrdziLKmr2w/o4LCgDz/4a/rwg/fpd779B0QFbEaktnap1NqJ6L7KXYXzOc8Lg2yTKZ0cX/Az2DYlNFOwaIL1Txegy4NITCDgs7rWdzNxdKoPmk25ScODD39M77z7fdrqDGknJ/r0c2f03js/oXLZpWV2n1792n9BWfcztCjAugPIJpUcY5DNr2cjvTUFsmUZHRw2GwbVBhyBbLNFWevO3gaycXop5gz1ltVONCabdBvWvdkC8Hl9KY2j6uU22vCn2l4wkA10varYYKqQpV4lA02BbJETnozcCNIKmh9ANkRjg7K0dLh6rZ4QwUXHjSmNhmOpyWYtl9fWKBJj765MNkPAR5uCbG5+zEhE4wPQ3NEVySsd2RQt9O+qOxY6r7SnO6QYBFW6Awr3ameOVSCmUF0lfSYFsq1LccV7PLGRCKf65pppoql00TZjGsYD6nBJ5zpXky2a/2auvcjVYy3cu70lSsrmpx18EnmP0x1s/u2rjbcyvPTQXBZpkK0t8ms1sYzJBqW6qqaIN4oMhLSCrehYZt24UkxGz+6oajBxV6RtOmiAbPUVqR/w6Iq0pMFAQDbr4MTPXNGQwpQeoiAoUi1tnHHApZlEZsTw16pg611BNjEJjcmGWhIbgSRruouucqox3nXporG8V8yMFpBtlbzKvSRd1EC2TRw/0+24+knTRQVkGzcaH4T5MSNKona2pgDZoC/hyFskNufutHXzN2UMeyZbeymAGNRGTYwWkK0lmuaDNtJVUrqLbjK39p4BZItqsiWcEpFzPVdRyPu2z2zPGFyJ5yR2MlYx2WK5806qpYviHNrpqlG3UaMPpDtod1HtAN2mZ+tBJrEPkC5aB9map0FKDhhkK+Z0cmgBscCMapxlLmUhlgPvZLQynVUfeJBNRrlZ+QFjssUgW7yv7XsD2XzjKC8HDX3g5MnkFkHKCmSzfbWixpDIrNhPrKMjkM2vSny+WE0WD7L589b2Q/M6ncUWkK1tfryTYd3ZuQO0dS1f0229She9ke6iBrKtf56MF/bT1laXI+TrWCQyD+nu7K3yE2cCgMl2fduoyZY6F2InDEXOZ+OJ1GBygWO/ns33FjkwkM3KbazKBPA2Qlu6aOrcs5/hfJiV0jVR7OjNatpaCpeU2yg5ELLOlvVBiVTjAxtT6j5+fltBtqYKq1ibki6aBtnCZXdJF4UvJfZuKkVQzpWcxqMJTeZiP8VMrbhhmQ9KbGQ/rQDZfOOoGMRpYwia/XR6D11mwZpazY72zFakCaLcRghSShAuLpBvOsnmB8wVOOSrmGy2Pn5+2N+MQDY7kxNioKfG3Zhsdh/Tz9icnsHUYLZqOmEM8sblNgwDaAXZ3LlpjaNQdzwuiSTrKOxZfKr50e8HwzHbdgiEeHtfslQUZEM9tuyaBsOf0Zs//SPKl5dE+Vzv16VFsU/zzjl97Rv/hKh8gVMucT7inXJ81TPOzr8AsrUzGqv0SQR38zH9u5/8P9QbfMCAWycbU0Zz2mamW0mdcqHg1xbNij165tNflSYGYHoVO4I73FzS/iG6n9/Sg/ffo5c/+xXugloAhEMzCG6wI8VLMpoS5UMqsgU9etyjTnePzk6epRKsOFrgjfSdcL8udyg1MN3LO5fbOD6h7S00immTuLAulANkG9B4/Db99Mf/El4ybdGYOvmSqJxSiUYHdI9e/Nzv0On5qzQvz5h5B6gRDRCaIJvrXp+yFysZyqivzWkEZPO4SFPf2f7EvArIdk33UWcYYGf0nt63DXtFaxc6Jtu60mExyAbbAh2gJW34LjXZOh1uoYq39EBb2/JwzZX5Qotq32tpi2w04pAuZHRGD7KxwZFoeR4/27rhgG7M6aJa2tpaxZrREn+1iDyDbEdHtAVKdZTC1ARkWC0ouDLh7mxAhmWszUKC/pA1BW0t6M/OgPKnW+6asRULgbSgF5CtUnor9oopETDZwDxgoKN6ZovRr06CtZ2GccBFIfd26yBJi3Eg85xqQd8Eruw9vcBCpaDxweHevoKtm3UiZNlzIJvJT9v0mDzYeqKbILpjiRzIQRB/YsMfzxy6FvQpplYdsJKaWAxGl6H1OIxEmYvmM70CUfXHqDlaNwvItn5++G20lgTaOIPBJO2NxSDxeigGfav0MG09frAjEbg2o7KSWf4DAODmwIUW9OtBtkBvToNszaKiXoYsEovuWKB3+3dsM6pxvTcS79r4wCJwJ7ommzoZremia/Y1ZA9705hsm62lrAnAlRtlsjH9nbuOtbsbbSDbOoM26C8BVwbjUdW5zmQ97I8myCYUeUkXjUE2GOReT64H2WRPN98yDbLVaO5rajSmQTYJTq2SN6//DGRjdiEilK6GjrxoC/M3AtniM6xdh4kccLooNz5omx+5QxvIhqCEZ2q1ia1dP7HuomfS+KDRXU1v0AayxTXZ4udtArL5a1IgmwU0KpDtXBz5u4Js1NHGUQwKC/NylTz4dFE4cH5/rQJ1ZOXS3dk3Bdm4KcmZ1OZLrWd9PUSPBJANdfJCh8fU/Hr5we8BsqXKbbS9p92zLV10ExDpSUE2ywTwHV/XPY/3jAYpAbIdrKjzEvTkJwCyoTafa3yw2f6yNKFNLAAAIABJREFUrpICsqHj610yLDD+Twpki50imxv/87uCbB7UqwcpwUBZcdB6EEBrsiHb5t491DbGTg72WtpXCOtpINvutrBlNrMPxJ9KMdnCqP++QTbRNrETH9tPrUHK/5+BbLDzQlfuXzXIJgD4zn5gsqVANi7dpWnKd2WyeVCY2bQgr1yFNMEUyMYr6so9mD1Tbxyl9oHLyOGfVE5R6DJbgWxgsjFrKuyTANJK0Fz2X1k1ZxsOJurjuu6iYimoyBeEmmxZDh/oI/qrH/5zKhaPOHtga2efFuOMiuyQ5uUBvfzKt+j89Mu0LOGjg7WEexjTy0rcSNqw+LgJJlu10fAOwmRDGmWR3dKyvKXLx+/QYtGjq0fv0HLao245ps5yTHmOHqsdWmZn9OJnv0nn93+DFsszBqbQ7fSadTQCowLKlBgb1zMLXmZOM8qyCeUA2JZX9Fc/+iHNyw59/vNfpePj5xhk63LZpyUtFlhpNCY45PtLYxJl7imr+uHlQzo/PqMtBtnwe8vsSGfcoLEEwL3p9Jf09lt/TOPhL2gLwFu5IJgzBe3Rojims4sv0mde+X1u0gCQDU10MNewnx5f3Wi66F3spwCyIRNA7CaToU1ANqSLnraCbDW5tYyZLGfgHDXZuDu7NU5sOR68PYNMgJjJtq7cFL/TWze9EiAQ1/thh7x+Gi3VMfPuLl4fbBnpXHdPkOeWQXokFcpAcmKvaR9MNq37JPTocIPA5nE3LTMaz6bc3ljYMvVxSqqP5cmGr/ghFARorcfH6GBomy/cuw3txf1A2YSTcnx4VD0z/nv/XLurgStcTDkHsp7+xPcq8pwPW2Ew7VfXrUOkl1nGNdkAXMGBi99y1TtiPdE1AwXHAbLhYy2OU6P27xuMA1mT5joaHdO38IXhLnIAuZPW46uNIPst3hMgGwAWgCsC9bXLDzaRRTYxEhiJuG7XmBnRtW3vC3YOmIJIOeaNE43X5I+PEieHXOj88pJl1ijVqXe1qJrJPlQpHwrcVXJv5Xr4MYMJMkN3rBvthqO6fNX88niVNXStINs+nAUG3evrF+9N+74OsgmwV/+kd0BREjMaAYBjb0KGCnRucWCQGQOmhAUMymkyntJ0MeNr0VrbA0hxAeAqzRB1BApi1hQ698QgW7vzJ85mnzvXlSIHGHztcE6kh6g8AGTDeyJNEN2PmPKOOdfrU4wOMZ5EH1gkluW5RBvxcK3Mi3yCo4EaljMu9spgazXUOujeBCvkPojEQu7QhWcTZoY542BJcC2uk2N+TyrSoIMHpQ1ke3SJrkjWerwuP/79ZH8FeYKRiNQOyEFTztOd87Ksw/oSjEbsTSnYik9zfni+OUKqc8xONYop53SktSTi+W+up9x/ulwKzf38HgdC4vlpkwffFclo7v5dG893EWcwM8CCS4Fs6+Qdwan9o0PW0Ry5UxCpjbkJUBRyPZ7M+byGHLAU64NWgUi2rx8+fszFuGEQx0ZQ8/pg9MM2gO6AHADsskijRMabzA67F3Q0B6e0q+QqZmsMIoHJlnWlpq3pp1TgxtSEMQ9QbuOmf0voLropyMbzQx3JBNjbJXbkWwI2fn1MfyITAPoLIJuwRC21On328vMg9HmmNdkkBUVCI7oXnL1YA/A/ZuMoK3QOIAh2SSpNMF3IOxTVTqWL2psmMwG0gDMX2YeOYYUqcmM1Vv1MeVAn7s5ePUfPMTwPaUDx9SET4J6kC1U1iYRps6zS5esZHpxeX2UCSOpm6mM/xnpzwCLvsO0kOvo0MP3aUGG1CyxYjSAl9hdKvUAvrmrE4+dnMJrScrngzr9eH7Sth51lviZbW7posx6brJiliyJIGVgg9Vnid1AmRJwJ4EG29tCUbQSxD27UftrbTYNsXn/5/WX2k5QRAPIS9lh6ZUOZBW58oJkAcXq9vV+lf5AlgJpRlIkcaLqoMdmQvgZnvtofCrIHJjJ2gq/Jls4EaJwPUU1bND5gptEaZrSdJ+vSReM58sweBBph5/lyGzY+7Elvh7EOx75DOuJiwQ750/fv8zm9KuBsrHvT77c3Pdre22HQHWeRXcsNAjPt1KpdWb19i6AEgpT3wZZZEZAP54nYwgayWXOa6kxZk0mCfQL7aTadV8xWPr90U8VBWWPWi0YsCfrAGgbVQWUPVqF9idiBZtUNhxP+HnuTdyvqkcGTQ9fKqtkGwB8wqh7T22/9CT169HM6Pj+n+0+9ROcnz9N02qX+YEGdzgkdHz1PZbYrTQf4Ix6w2BTyE6tpC+xhZVCU10WAtjKf0XwxosHwms5PQUAZ0XJ2Rb3LX9Llw5/RbPyBPCc/oc/92u/R/uEXaVmeUVEcUEk7dHV9y3K3t41zs6i69UoaI5hwE8o7YOz1aD79kF7/yZ/SbDaibOeEPvf5r9Lh4bM8HxjDu+++Sw8+vKbT4+foy7/2bcrKfZlVXmPRPwUt6dHVIzo/OqNuVxh9zBbVdFjrFuwRmyzHLhjTdPIe3dz+O3rwwY8oL0fc8KModqnXW9BoUtKyOKbf+vY/pWJ5pCCizLEH2QC6rzsXZF3kfGP7CY0PGOvAGbVQP07tcOgjZ2Nwd1omEEi6KNsynazW/TfWefFewZ4G4xwZdOtANpMhq2kbQLYmcaVNT2c/+fCjEs7CbldexnxbBi5wMOuV3kVGMXYcfr1hj+szAJiTnOI0YsH3hbTnuF9GKFCMzg7sbOpl5gRWTry7H66HIgHIAUORD009HON0ovhFzcUCPXV/b4dTN/3HlEjNYYFhwQILGvecDXc2aDkHW49JdeoNoLCdDKQdwCR3Aev36Phwn98T4zUlI/cJwIZNm0UkUNAd4xFnKpT09ECO71dq18FpRBS3WhNWMPIs/4z68+R3UHqdTkY7e0B3sV4lF3m0pro2Px5kwfwsioKBz5Oj42p+ZLPIfRm4Zyc1FArERse4ercD2tvdlvcsxCliIJb/Xv7N98D3aMtclkKqnc9oNpmzsSerpPdfwdLhv8o02nNywuAVOwt6jZ/beK5YZkcTAdmOwS404EnWsNrEkebGX0EWEGE6Pz3Tgq0yEfY8Uwj++TZWgCso8gogko0CJ6QNkI/3qswPnOrb6x5dWOffyLiP38/Gj+fCIOHGB7sS/cUda8yOCEQUmc5oPl9qJPbUAZ8eKJFDILU/MT/MMkXBe2WomgClrmG9VBIXBp3Op8xM5IhzCvRS6YfhyroA9GY2EuHIn7UyM5ojDSAb5hkOXB1UboKKATAlWi6LCgAXdqFpg+aTWOZ1rgxkA+AgRbWVmVg5P7a3XcQKnY3KknXXbV9qsnUKsKbMxI8jWvK9sVpZDm5uOfLLtflY3uX+wtAMX22sxtwczTRN8Bitx2V/pVhXddAMxZRlbyKYgXdlPc0AXT0SF+QhnEhwGBH0gRyI7kpImdXcqOQ3Z3F5WBVsrRbFXV+XX3tX6BELhFi6aDxO/30tKGEg2z0UUzZdED8nzHcwnsRIROc6GAjykb/z6xOHu/DsqnMduiIpcB5SZeJIpwUJAoMJjGo81+SdrQKdTy7WC6eMQUgdd44z3jr/Hrcw3W2N7Pny/YIyDkqEjmXxvvJrGwA2/NSDbLZP+GskDjztLrKJOm63ygDvdAMwbNf6v4/lHcwV6Ggwsq1zqzVu8fuE94eOw2cCPMVBSr/eaX0g45V9wo2jdnYJjryMcdUc4Q8EIDZHnjMBmH0pI1rNrJaErqurWzo6Qkq/Ap/GME2cuSLWIj+DScgEMJ3H75Jg1fr5wZSYHIAlscl7GkhrmQBsH7Q4x36W7TrIwfW1ZAJs8Xul017q8mOBEMkEAPi5SaaEred4PmddAtAd68HgsBjLSUHgOcoBAuR8njDYymVXEuzJVLp9lAnAxJYWoMODZDYeLrNwVM8EWOWwir5GnbwR29EITm3i2PA+QzC/kIZBAD7RQMwDFvEa+u/BhIQcSFHt9kwA04MelLFyGwDZkEmwEZNb5f1K7SdkAtRBBxldDLKZfvcgG95xXTUluVc9EwA6WsYan+9hZqryA9RloHUym1XpojLAOqhs3gfuKYAXADoB2ZCls23M30ha20A2ZAJwmiBSuXkjrdZdNl93LbdhwwETz6eLsp+BNS1KKp0vGJsM0NGWLgo7Otfr4k1ZXWf6TOcnxWSr5rcqARG6X/ogJcoeQN5lT282P745DQKjld7boFyL784eB9Ub7wvbj/UKdBAYTK7gfW09AVIJSJYjDTKbwRuChmOQd8hpgjkdom4mzpKySwUhhRINAdAIQMDIkmbUyW5oMHyDfvKT1+j+sy/Q8fGzdHH6EhGh9plcRwX+rYCSMe9wjxygsQSLer0b2mYiCbIPVuhXsw/w/Kyg+XxK/cEN3TsHWD+nTtanLt2gsAX98Pv/gqgcU5Ht05e+8ru0c/A5Kgjg1CmV5S5dXQ/p4OCIdkEgMNYiM+UAPE6JOgPQKejm+k36+c9eo3z5mBsmZN0DeuWLr3Izh3ffe0A3t1dUFF06PHqWvvLl36G8hHwoyGaaJVtQmS3p8eUDCVZ3EZxyH9VRmKcyw1yLtyUe3JImkwe0KN+hn77+/1KHxvT1r/8WbeX3qKR9rpE6GhHt7X2KyvKA011NZlFj8fG1Mtm0xtzaoITaJMiwwMf0Qag7l0KepHwKN3m07qIIVqvpnuWSTptKAzfdi31yFyabzR6e6WvapjKKkgc2ZOln19L4YB+R6siRb7uIwZUl0YBBtjqbqA2UMdAEUePBaMh1d6AMAELg0wDZoofjmVB6cBwNZMOf4PrVIJKANTBkAFYwmwgKdq0UBJAN4Iq0e2Wx4q/myEHRMNBSimOLQ11gHylY7kE2/D5mBpooGYPQQCTcH6ADHPLkRwGF4IwLyNIbjPiZDHwqkNe2jvg5QDJ8wDzY2u6wIeOBvTYQ08aN9xn0R3R8JBEJHF4eeOLizSgW6Yxxfmae03AwpsMDAQ4qpkO0SYqGx5wx2DWdLURZRoeQjddkORxRMGGlsy3aIjOo5RDyOE3BGwmY10UBoGRJu5pm2pp+wGAO3kcYlHBwEHG+h0LwWmuMgQcHCOGwj5+PsULeGaDtSrqxVx7x8w2ERLcgLsR806eTk6Pa/Ph1iZ/HSgiFqkdTBtmsjmkFuqugxYwZNlRg9C9KNtoODiV9rgIQqkKdQZDrBYMl4ry/t8cgbwAeRGr5sWUmIKtba+wTRBonizmDtNJQOnwYiCtkb9bkUcHbfm9Ih0fCFG1jmbI8u/Fj3JA7HAQA3VlvtXoY9feFDOE9BRgm6hrysmJzsuzmUtAdjrwA/XW2cXWo4NzGiyiIiHEDdMe1AJ86iKDy4W7otxu4IbyQ3Vyc6sFgxMCKyLsGURiggT4NXzFEM+kBPkE/g2nKtTZUV8brEr8y1hLTcX0r+pK7MWN/uHFxqEDHXjc7M5Y7vKs8M+iS6jnReDnwUGY0L5Z0c4t9ckLdaCEboDagIgP9AR5YLQl24ML8pOjUlhaCvTJZLJkBzkw2fp9wflUC796bs3zVGQBgijWxs0jmVwI/WBd8H/MfOOVqvpTafBdSVJvFBIEgZqLovDp59Prr8uqG94k4cDK3As7I82AoIz5rcmFrCZYE5OAEKWkrmO7VfOliLUjAFbBsAFrIedviNKpOsj3QH1mZhYMGu9nLnAc9WY+AAX55JQzwOAgXMeQreVf93u8PWW8BZAvobBOMhlEPHWD6ZKKZAE+fX9Tp9y36wETCQDacfbCfLHi16oxnPYrg1CLUZPNAUBOUDnezYOMlQLbjg4oBHp9HbfMLsBWMWsiBt9NaDWFmW2mdFzAalQFuz+N38ZFtF4Cz9xQ5AKADRqOA7im1Z2O2Mwb64PJa5EBAtiZj3c6kOCjWN7B1X+wZ/4nn18sf5AB7EymqyrXUsdbB58opzHEK4r+OZgIgELKjqUhqm3pwTQMutt5SdkUCIefc+Tf9jmH8kgkAcAXsHgSn7pIJYPapzwSoz0c7iIBr51qTzRpHCaQZanXa/YPTLOPF/DCTjYhZXiYDgYkTrVEEugNsNZBNwNbm34u8mV1mZ5gGKQF08O8MyJbrK9BK9YrJkwfZ8LNG+m9Uk8+sFusmeHxwGLqzr1AG5sQi1StufFCTWf0mNd5VTDY7GZixpemJMgPyfW8kINupMdkSzHGet+r58g/4mz4TYOP5Uda5zwQQmdeabA1+qT4477DegkMOkC3ukh6PL3yvjMZEumhyWVTPGBkEe9NANhmn7I/256lcZbmW20BKf2D+2nr4Z3tRZpufg5SiL4XBFYILHmQ1eRe5FrD14eNLlyYoZ7WMFdkoY5oXj+gv/upP6eL+Lu3twEYVfbycL9gnhC2De+W0Q0s6ouOzz1KeHXHnTdsxSGXMs8f0b7/3x3T//qfp9Ow5Oj99gTo5mgfgaXwK6t8jzbPgTBE0QZCURnzN2e7agf20B33pGVJ6MhkIpe8gwZeCz83+AFkoUruwQyPq5Dd0e/1TeuvNP6NyeUOUdRloO73/Rfr0i69SN5cunFdXEzrYP6HdrW0F2QLAlneGtCgf0vsf/JgevPc6QhG0kw+JijlloA1s7dN8uU3zYofrz734wq/Tp55DTTfUfNunMhM2McDLjCaUdSY0L3vUu/2ISS/IUMTMCs1G/kMNtQKMPwB0xTZlOdh/MnXjyWMq6QG98+7fUO/mEX37W79HeSYgW1l0pJkD7bBuNTAe8yM12Xy6aJC2GMysgmt8nhTcQAy+XZwu2pYpIWti3dmluyhDhcpGNtsgZjf7oKqBbNLcT14+xWznX1S1azsMsiFwgyAlg9jwLdcFOCGZP79FumhOh2CueMYLnBxncPpDxqLjUlRbjINVhppsysC0AdCBCBycefvE93d+RgWIgdo8Ri2J09NkumhKiS2VkSb56scaiTXF1EwvjZ+LSCyc+V9ZuqgziIym7B24OC1WFG/9Tc1IRJrgNdIEL87YSKwYhKauUum06sIgXZSd6l0ooM0+EE9E/QBg3gNtswrT1Z3w9LpkdH11yyDb3jZaGdedagYtuSlDjGIozX08pTOr9wO59ZarX8RaAlhOjx4/ZpBNwET58By3XA8FwiDtcKyR2DVOtX/ZMqNZuaSb6x7LrAFXq54HhWcKAmB0JwPNHUpRHfKWcfLZCIZpjjUpaNjrS2MINkrb38+ex85fnhHAp+2dLjchKIplAEdrIJsc3QBbhKpeMiAIo03YA1DDARSprb86p1XkuBRW0MH+fgDZYiFXAJtZOEzlB0CgoPtywa3ZO8BtW8TWADf8GjKL66EsURA5B8DprvPOk+jYAEphXdD1B4c4AK94b9rf+kxZfjaT7OQ94ajig/GuU5oM1mdgBY053QGgO/fTjoHBKGJgaUlYFwayDw85iMEsAG62k1UHa01cwRTtyLExGk1YP4PYU4Gm8fxi/ZllHJweAOgwTsGE5HS0ylkNSiuGTLDHIHs3vQGdHAEgEbC1AfA7kC38TiKq0NFYE2a9Ov3oGTN4d2HDsoDx/6EvoQ848OLYNR5ks0CQXcPVMRbykO6WtK5PgdbxdInzJ0A/CtOKwakuiO0vlZfU/cBwho4GwzgGzM2IYBnXWi/ybxhWJRvuAMCFAS37pwG66/7y89MfjGjvcE/0QIHQkay1pXObk2nvykGVTAIS0AkoP5AC2eIkXs6c1f0J5sHJwTHrgxoryAPTEcCG98TzluWCZY8jjc6RbYAser2kKos+QFqHpQ0zdGlnkltIH7TBj6EPGABXtlXbnq4D/cSZAHgmglO21qIrvEsaHuxBNnTvBcDW7XZ4XwtbtKn8DMgSuRO28Xg6Yh1tzPpwBsp+CKCF/NtkAaULAOzBWRVzPf33fhS4FkwZ7E2wcDGeKvCn9qXtY78+8swO3fZ6DPBWrPMV6xneFfVTR7yvsJ6mK1Mgm5cP6CAOUvZ6DCJhnD4wmLreZIGZrb2hlNvYxf5MrIUbe7VXNFMipKAge6AN3LP5Fv2FZwqTTRtH6XHijwI7K2UOROtyENfVtG0LrFcmlOp2A88fP37MQRvYB/78i8/NOgiZ8XkCOTgB4KUHbpDZsKvqR1lOBrqDdR46GIa9belPcaAd4+0PByynPigvc28lRMIRbDZCkXc0E+BWytKwfdAE2WrnJkpQaLbN9e0Nn5tgslnTqfC3wdKwoITtsSkaRw17Ykdz0ETmpAkihrvZvmYGOEA2BEKqoERTBu0nck/skzHLgvhTDtAx30EZS/V3FfvpEozG09P2Go2uXIE3WQ1kO9lHwfvNa4CjlinkHWvCjeRY33mAtmn92dxaRsih6gNjDgegv34fm/NaJoA+z9e4AoDK6fQuCCRygIBhj/WPlMIJp11CTesaS3YP9CXOBchBYJW1A9EiI/LuVi+R0+uj+YlBuiBbIgdcbuNYzqKKqa7aU+wiN3KAV3jPgujhtYJsYDC59eR75GOazB/QX/7lv6YsA1A2QTEbZk0BtOzQgrZQ+4zBnx2aFYf09W/9V0TZPenQie6VnBWGlMohvff+23R4dEazGdHF2Qtcm8ysBpb7bCZ13LIFjYboRNql7R3URxOQjTMBtjq0v4dSL1JPTLw/2HBxpo3MOfwp2BX9/i1dnAu7MM8ngOzozZ99j66v/oa2O2gOsKTZEvrqgAo6oaef/nX6zEuv0uPrMR3tnTHI9tEHH1K+ldPT908JzQYWy8f0/R/+K8rzHgOS9063aHTzAeWlZLIVeZfm5T6VdEqvfPG36fTks7QsT6ko97UmGtJB8eYzrqn22g//Dc0XH1GnO6PDvS3qZhl1siVtM4gJo7BDlAMMPKCTk5fp/OIzVICltkSn1A4NR1dUgDU4eEhvv/Uz+t1vf4fK4piW5TblvBbMGlF1ADBzwSm1S7DOr/p0dnohNW2drGQA59RiCKFZ0T+4HTIBsA8tEILfrKsTCnmfLVB25ZqeukB92WajPLHd9Cx1hAuQUAC2IjDFAG8unWp5P7AtnkJcZLwoGwbbVMqVeQDcPJr01+wXt7clDKfDHbCCzNGQeHiFmbgWqLapkYICoQWSWCktnsWIZ+AcMN/4YH9XXjIg3+7wqOLk9bQOgGxwFri7qKYUpq6vDhM9pHAQ41AQ46De+MDes+3rYDIV48DV+2mwp9x4bX7A2MPht67xQeMozDuSikS50NwTh2Zswwm6CyFYcLoDR15cwXs/H/F7muNnIBvWJZXelTqyuS6WA9nYuGRnFYILqm79SPGGMI4d1MlDCkqoyZYS0mBoyBhQQwAsiVnVXVQcKqMXSwQ4fB8OIYz3o0cPWX528m6NeWC1Eow+G6d79ccKsmk3Qf/7cMjGh2FOs6LgiDMOTWNJpMZb3U8PMLwp09zzLoNIdtClC1kG2AKgMtdLvL6h+/fvO4PNIuPNr2ZU4C6M8u/t0T5a0NeMIG/EhHUS4zuj2WyuKD8MNuw4HMRSh6H+EeVqRjiu5wYYh4eSLurSmFIyJ/sL4E2H4GxyvUQwtRij9fCNrYWNWwAfBkhKyF7aSPR6zz/fIndIe8HniDuWmXw3153HaTE9OKsFUq5Q/0u7DasR5J3a+H2rvTlATTYt3Mt/FBv9dQPTjEvpLqo12WDzaCq2f07l1Lj0d6wJavpBDnZ2JIU35cQHh8gcOHGqrd5POK7qgAcfpM7ptPRxMJg4Aqdpw02QJDhHBqkKIDjidFyuzdcyVlEdxm6UwxSA4OW1pjuokVhfcw1UKJgYnpkRyg/gc7CPOh0p01nu5Bk7GCunpCE6fn6urER1fa0RjaXheaBQQRKct6hjKrUkIt1am88AOAM8gByAoXpyKjXrKja2D/AoyCCjDvvouo/afMIu9O8Jow1AmgXiwn7mt2agFcap1RX1TJq2fW0gG1LWT5COzbVM5T1jkMPLozmbAPmxv2FXVGeRHpZtz2f9VZbU6w/ZyajAJw1amBXkdSSLkgYLRuMpj3MPtV6Vxcy/T21m1gng/QnIBrk9OlQgyEDlaKPF7wkmWwyyxUw/Ca7pi1fAsjJ/XbkNP6+WgRBT/KuAD9jGHAgRQKGtPEgAsWUCIO+wn4x9CeA9nh+vtcP1ArIdnxwKiAhZ88xind84CILXhg4CWGVBCV4LB6rK+tUXyMBh7DFLO5f5ScufB4n5meOZZB7owseR8TbmOM4i2HtIweRaWHpmWJDBg7O8rpopAYYzSoNIuroyTNVON+dC1k7HX+110YHjyYz2D1CmI0xEFRBx3drYydVguzmqWBNfriSeTw/y8wjyjOaLgvXFzq4AAAIMN30FvyqS+FhyWZHjI5QRyDnwZ2CtaKq6NRxSsoimCIjlpQCC7JuEQIqfV/9M7C+ASKP+iPVBFQTRP0pdx6CnvhPqW0EOdjqS4uw/fK3KYWWfqs4AU2s0RRaKMMAbNZEd+lgD7MGqHg1F53WkKYn8Pp7bMB77DWw2nA2ovSoNHmRG5RNpMO6EqAFDBaPBHIc+SAU3GUQ0coUr8A+5g0whc0FCTu1np40Gr475rfZmFjKfqrmoo7PVtAMkAWgFVrRkHyiQbUZovEhOT3At08HAgZBpxrplEPB4dYkRMITtBGfesopEn4T55SFUJZlk/kezOY3HQ7qHeolV6ZyGKFU/4AAnX5oRAHBklpkdXQM7DEhw20VGktFoMhIiiWYjCUvQ2E/NZ9t1ki4qNdksOBVkATsT4M+IKBtTwQyrD+ny8j26ufyAOuWIOuWAtmgoOqoEk+0evfrb/zXNyntUlmAhIyURQ0QRiaWwypYF26YXZ8+wDyAyNKcsm1IHQB7d0uXlu/TTv32DvvyVV+n4+EVJJ6WCeoMr2gboSZCF+1QW28rOSoFs8mj4U7BjBj3UtD0V/ySbYqVoMnpAi8VjKosxLYs5IW1yvkQZrYJOjl+gp+6/TFfXU9rfO6X9rS79s//1f6NXXvkc/Ye//7sMsr351o/owcO/o5c++zR96v4FbXVmdPnRG/TuOz8lKmBUO07eAAAgAElEQVTLbBN17tMXv/w7tLf3AjPjkE4LRhlqzklRJU3Lzcb06Ootev+Dv6Hx6BF1sxnXe+sCsCumtK37GvIyL4/o6ee+Sc+9+DW95w6n3Y7GA1oWI9o/2KL5bET7u1gD/C7UyWONm8051bXMRrQo+vTBg8e0u3Ofzs4+JTXgWMHLeQ2AE91UhQUnAelKv3BgXWsb1zpAp1M+/RY3kO3ivq6J3ZYZqnEdtyDD5m+yj2vlNmrnULqsETYZGjgJk02CEvZplmup4xjZWzc3JVgSh7twFkJh42rM+o8YCUfB1tse6HoXrbUreH/UQDbs3Q5dXt/w87gWV9IRb25sLBAi+TCkmaGji9VG95MFtjMt5xoC1rnO8vLbVZf8Btej8YEx2UQlrYkq6E2lYOslt3ut0uA8cKl/VwGZjE9JYVpmsgFk47TP6LA0EdULAy1SkVZmsmk0zP1tXCTY3o+/omArGEzbW7UW9HwArOjuh+us9TgXbI1qCEgkVQoZVrRRNgCkHhKKz6NGB9f7schdi7yZLGGTSC2JORfVjp+ZWlMDIWE84VCA/MAI8tEeb6oZ4u5lyAr3ot6dr/Pi18/PqYE1VlOkKnivUa14X1Tgpx6aiBpYBA7OTQP4tLRaN1/2nhyBu+2R1PvBHzQjafF+rgobX9+wM4VIrDgweqRG6QoejBLHZknD4UDaG29Q6LyR7nB8TNtIE2wYXennW+txvCucItTMEBmp1++pkvGgZxw1H/oAdS+qboItyiCYgKJWEYnF51ijorExG24T1DDANjgYH6fxQajJ1hZVD2Ci7GnUEHAgWwXKhJoa/pU9oIX1hI7mgq1ck21VupWmE1mh8ygVqQkIBtKoPV9Akg4biWCRSCCkviCh8LL9XN4X1wJ0WCyW2gHa5sexBmq1iUSemIGJWhJaU8TKCAA0qj+7rn/loEenqiHrtSPrihSBYm2gpDU+EAa4Z0m08TDDeKUpidRkS93f5oP3gRnVSCSYzwhpjReI+pkTVqtf6Oe67gQ8UgB8DyxK0zUr/CIDeCeTKbMkpPGBT39KMw5M/urposKaantXP2o815qSCHMzHmTk3BgoWWa0KAu64ppsHgAXDRfvi5pUlhmXhOCabC1pgqxDVaY8UGeNo2A/eaaxPa9NfkK6qDQ+EIaSyGS8n+v7S4BPsHuMLePlxGSnel8XCYHtYHuTnZTG3Nb3qt8xCIjBSQF4HpeNqF8VvsO+QpDy8ZWwJODIG+jQCvYr6Mn6oErlxrlZnxk5CZ2zjMHquYB0UQ6IVXtTxhQ/sw64ipMLIAjOLer+rmeOBwtjrHtTarIZAJmgvbF9KAATgzpZJhF5BEIURApp3Gr7JpmYYDSCdY6GQcKqlv3pVsMLoWOeIynp5vaWg79boDjbddHfV5tGfw5mNRifOAMRlLA083rKsjDjq48+FywJ2EEA2aQ3jZzoFQNSGfP2fbB0cgYrMF/wM3yWBd+lRYYZZFsuaTScVCCb31mp6zzIBhYl5MA31qr2IdeeUnaF/hDvjOsR8IFvg6AEz2usn/W6+PnYmwDZuIYualy3gGywJw2QEp3UYYANsiBd9sxSCvqkZqPqjw1EwpocHirrPLWRnUfsfQ+U28AHtbHEdootrPrNOGtBQSTIO2y9dSCkB3kBsuEcgo4WW0+ex0EClbdKlpThb8Cy+EUDbphn55DfJzafkG/7OVcd08wXDkpUgWqdX7VTzd7GWAy0krMTtQT7dLyPvZmeGx+UYJY9g+AZl9s4Q4kYA7EROG0zK6ycDWd2LGk2m9D+3hblqKPGGwR10Szbp34TG6+UJ8L8IMit81pbvoXUFwMoBdAnQ4H/CRfVH/Xfp3H/fRrcvkUdADbFFnW2n6YXXvl9mpf3K/Cn0AYGHHRA6ruWFUFQQsAcpFYifXNEXbqmRw9ep6ur9zi74fkXXqGj0xe5C+eiXHA67QcfPGCg6itf+h3qZDiTpLZYWx4Ml09BUGI4EkYsN8SZMYiU0ZQZaCWhC6q8OM8Ns74OGDhEY4b9nUPapYy+/upv0He+8x36n/6X/5HKfE5FPma2H9+rKAUYy67px3/9b3kdulsH9LkvfJvyzn1aFCgzA1abrYsjD+RLonLCgGbZ6VOv/wHtdpbUv3lAt5fvUTG7pm1Cown8V1CRn9Azz/8uHZ1/kYoSTL9DBiIRlCiKGe3ubUvNe2abIUpnYB7eGUzEMXXzHo3Gj+j1N35AlG3RZ1/+Bh0ePcX+F1fBy3CWonHfER0c3K+6kXKAjhuiyVqinAT2JrLZap9q36g4WhCg0pdLGgyQIQbcSmx+JkKAoajMRNnoovdC8E4Yzjgza40P4iPX9HS1rmI/AYOyIFwdaKuTgSr7G/ICkA310Q7XtJyOTVaAbD2mUKIrUhxPciw4BdogRNa9B+wBKBGhN68GrcKhm3PTA7wkHLHK8VtbtFWmwoNsfLgnCu/GZ8XHBdmulErrQbbUM3hfqkoFnRFGIiKxSGeLuwW15yrnTHNHKhIXOl8TIRJzRY2NHAoakZdtKa6+QbFgu57B1kGfGY3SESm9nhZhNFWMvwSz5/BI5KANZOO5cfR1bHM23CezqhvOahmSQolQFtho1l10bwvFQdd3NzKgtj+ccBQ1BtlsPWOwzd53wWDrFXeV5DQvNz8NANoJB8bLjEZ24ARkixmMXpaQxiVlRQPYenG/CbK1yZ/Rd69ubtjoQlckXs845O/HqP++C8jmn2/MVu70WRVTNjdI/pLNhxioVzANBq2BbIjrYE+vAj194d7Hjy65m+A6kM3rHzaeFFxBDQFWpG2Fex39HNctF9r4AEAHMwXS+8SPn/+ddzj1AMATDGk2wxIFrWM5NGarpHKf1brveOZLam6l82+98cEq2TOXEV+H0xk7C+gOGQO8pjO8vuOfsfLr0KNHj+j0TCKxfK06lbHM+nfFWJnJtijo6BgsAC38LB1XaimRsexZ4d6Q9oK/MBMyfqqAiaa/eoNxBbKliqCm5ouLp1aNDwRkW8XE9vOF9+SaIq71ePoZYd+Y/IABPhiErtzrdEmlowGuXAnL1LON22TBX4fgVADZQndRv59kgwuHSqGPKvgSOv+uDmzZfmF9ObSabJIeXQNH3D7l5xlzEJFqV/BeUpFCTRrW41wd3rs88ha8Jq4W17qgjbmxEpxacFMSqcVlzwu6zwcxKnnXLnI445GGC5ZEDGKbbxvhFey8YT1GozEDV7UmFqbHnR0i50Fw58R+CpkAXm80zhQVEDwTZzWClKjBxMutaetWQzS1tzGvIRPAg2zpM9C7dwx4uXqJ4hx7XYufhEizTxOC/XR5q/aTY3yavmqTAdwNQS2kBO0BRGK2lbAsUox332DGym3AjsY42QnhHaFBhKjmnOlLi8gDlJEO0Ka71gcXoJ/RmZvtaP3zZmAhzJPgEUy7oQeXj6QmW0dA95Bp0ZxX2dtSTmI8mnANTOnOLkx066wscuEZBDJveORcG0ehRiM628rfptbTWEEqfBqkhJxJsNqHFWWek2y2HLV35tz4hwveu9TN1nNIJ5EZ4D3R0ZYuGtj8TRCczxN0moTNNrN6iVI3s5lNkg5OYK8APODu7FyLC4Lg5sf0niv0LkBtRoPJmObzhaRHg2pfyW292VjQP/IvSRcNzWlSgTRbPz9nGBUCYgAtuPyOKGIXyG3OsAFPvnGUNEWK3lPlxe5guC+nDff7VVMS+b1raKLfs1xpeqwFigBCwvaCHCD8G9I3Tf+H8YbnCQCOEjFcN1MzAUz3eaagiGQANfEvThdF59+jY5d2vj4TANciI8QaRzUZ/XqGVYe3yBM/czqi+QKlC7o0nV4za73TAZkA5wveXNNDNcBob40UXsg75AfliYRMYQC22lG8yJJWWIJxxv9NaDZ5RFv5NfWu/4Y+fP8NDpJv7d2jz//6f0zL8oIWS9QCQ4F9jCFXEDNnHdIfDKQBXb6gnNNQB1QWD+kXf/d9mo7eZRAPW/L5lz5Ph6efpg8f3tCHDz6i+XKLyuKQvvCFb9HhwfNEBYAwbbJg+lbnx/QhKjAjgAtiR5UpwUns+Mh7Zfo9aztkS7Dt2aWy6HJtYzQpevNHP6b/7r/9b+jr3/wG/e//xz+jGbw1FOrPMR8WXEEN7hG9+87f0XB0Tc9/+mXa3X+aCgB2hNppwl5jEAlsLZDYtFkO0h6LbEZFPqVe/5KO97doK59Tl4ZUzB9T/+YtevThTwWM6xzSpz/7e7Sz/xmal+dUlIc8z5OpdMHlmtwYEnQHA1dgEgpYmudIwb+m3s2b9OH7rzNwl3d26FMv/AYdHN/nQBrsk3feeZc7kx4evkAvvfjrRAUIVUjv1XNNvdnRdEadrZz9sFqZBQsq2P7Q762cBsg7mKOTo5yKJdKQF9RBfbnygNl3QurRxo0KqJtlD7+RAy8clJCVNDeXwThXbsX+QDIeULpnIB1xtWyP7YWK2a9s1hoYb0y2I+SnrnAaGyDbQoopM7hixtmKCGdVgwmHwvU1He3t34nJBjQVIBvo2HCKoGTZSVnRnUYAkjrIZrVTVjmN1aGitYlQGBnKS95zNSho84Q0HUkXrTPZGseIAUgJkI27SlaHkIsc6kL6e3HHDW45HUA2T51vHl/BaZDowICZbFw75Q4gJGpJ9IYDBpEY+NwIZBMaaQWydSXNgiNImksdr4+XnzrIthp8qgxdLdT50aNHDDpI+hNUVCqlMcyWgWxwqjFq0Pmrw9ZNahvINteCrWjJzZu6ZX4qZ1GNarwV9hdANqSESHQ83oVhAAHEDCDb/acuKkO2Td4DW1GMWoBskAEusr8KRNJH2x5DwVZQac/PYSRKceIU6FWXWZEDgJAnh0e0tY0OPNhfYpyz8osAJR6SGkNQlswyBZOtBWTDPcyJZ6OCC/eTtB5n5oo4Q2v1gXXLGwzZ2dgEZONnq6O6sO6iCrLFQIffqx50ABiNLsVwMKAPVjF37V312OBINVLv4Mh30DwCItSRdO5U5M4DFmCywYFjMHrN/JjDjevBMIWRiHQHry/rIHuzkC93x3p0ycC5pDusD76Yc40zYTFf1kA2Y87GYIDfJzD2L5XJ1tGIl71rHMyQ7rTyRE6bGoyklgRHnNuZov4+uHpurcdRZmGDwql+TQxkYyNIi+i3MTLCGSZdkcC8w960As7r5N32H+YHINvOtjnV9XWJnVW+Ls/YqR7PJty5zjNbK6PEFcb2563JAcBWsDfXAoLYX9pFDMEpOICiox3IlgWQr2JVOKce5zvARDCYtjSFB5aWOIHyvoV1hHOMMQb2etJd9KBisjkuTdVNzJ8nomcZZLu9oaesA3SLao9/zE41MgH2pRZXfBbF55CXH6tpe45UJC0NIvZF81P9lAvnZxykRPOCHa5lKu+4CdN9OEYmwDKAbJay584P0RPy8faTsEwBrnTlHItqJvpURivEDLEykA3npgEA8f1j+edGQ8sFn3/cAMPtL/xtvI/9/RjYu0UtU6SHScF7jBXn/bpMADDAIbewn3geXKFzs4Xk5+qcALhSJhLkAEzaZJBS/96abQQmsGaEjKcc0Kjmx7oFR6IQpIPddnpYNT6APnAAiVs/P7d2/YCDlAUdK8hmj2mug9srqLO4BMtUg5SaDmnyUpsfBe7sfMcmA7iSoykJgtUSyVFWVP28t/NW5Fm6syPIdHFxr6Ev2/aXlZMQtrGAbP7884XCq/HbnKHsipbbALsen2Rh/0oH8V/ofpEgLoNs6GAY2UGVf6TyYOA9B6dQdgUsUzQlAcDGLyf39UwMLxLWOOLhYyu3UfdLvLzwfVypBQHAkR5IXEOuvdyG65SrJT7my1JK4cC+RBkBBaSNhdrGRILMggQA+wmgVwAEpa4pJyS74Ky9K5fCmeHcHAhpoWJqqY/SUgHYADrfnd3PpwfV5FkAWaF9pAM0urMjaAh/gc/WNXaQYcdIO4fugp8awFa/crE9ZfqEaDi5pWI5pOPjjL733X9Fzz77LL300qtUFqj9tUUZOlFWB2cAw30mgKWLhn2t56ZlQrECFdseYA1SGjudx/Tzv/vXNJ98SJ1yRtTdp3l5Ss+//A26OP8SFeVJlR5p+o/1wS2a05xQpzPG6tJ0+oDe+MmfUTFHmuQNbTFja0FgwRX5IS3KXW4ekG+f0edf+W06Ovg0ZSUwBLBqQ202P1sGmspZDQB8yM3rWkHsai8XPFfQB7gHgM+zvT36n//7/4HefOMNevPdX9J3f/gDmuc5zXMA1gv1C3EDdL6d0rKY0HQxpdkUNu19ykqAR3wKyTowc1HLNgivV3wmdEKlGYHcc+/kkLa76FI8pk52RVnxAf3lD/6QsmJAlG/R08+9Ss98+qucorsk1F07ouFgwcdsKI2lMoPOsDlq3SHD7oZ++fYP6frh65Qtb6jTmVOWb9Nzn/kqDcYFPfjwIZfCAOvusy//Bl1cfImoQNopuHzIjhKNz3Qcbkg5pLybsW8jmQPtgXFbH9his8WUbm4/oqcutujPv/dH6LtO3/7t71BJ51QuUf9VmjNA0/tgCoPRt7dMWLCeAKuY55VMcLrogvrDHtdks3E2WP0K6PmaSFW6qIFsvvsOb3Jzau1w1+9n85IduPv3zDiQ4bQZ7ymQjY3EDZlszAJAJFZBtsr49q14K2NaImFMbdYIBwy2o6NDKVDsuqf4jRX/G6LLBVuXYhxsCjqw6tQaTKdwbFAsuFKWilpDAHR8Mm/iwkG5o+NGaD2uBkGJ2geFFsUPEebqUEiAbCLNFqo0JRsiJ8EAF5AtpCJZh5lw6MrGqK8vvm8D2VKggd1Dviq4gnRR1w3HDqFc5yd+LgpcIwo7mSrYalTRmpGYnh9LUYWTsdUVJcjynpQHjfyo/IDJBpQ+gGxqjETyGxvj1hWpAbJF4/UsB1tTNhK7wi5c52xinSUyKocCanFV9RJr71eXv7AmBrLd0sEuInASHY+7cdn+9mAFnulBNtyTnfmawgxyF2RW5ICZbMdHDlxprl8M0mB/M7iCgq3aFcnrnhhg9uM1BpOli26kgxIgm+1brzdicMaAoDkX6rzhVG4YnmbENvSl7tegLwVk29rqrpSD1PwgFQQFy+VQUMNZDfUUI9bGyiDkHUA2v54Csk3oHoMrrAlr50JwUsL+YhkEyKbponWQzeRV7+byH2y8AFuNyRaDDqn3FJnPOS3oSluPd7WYkskCQCyJagVavvhpVrBVUpFQO6wGQtr66Xv7VJkYZEsFiRryoyASd6sGk20XzWmQ/lTX53KddkB1ZwWfmzHIpvpAZCboA14tBYU9yIb9tW0pvCuCWqZLOFV5MmOQjZm/nD5e3/9t8ofTzlgS3GW21T5oyg9AfqwZQMG0vOP8DIwQk0WAbJfXUugcIJvsa/k0xym6yc5qgGwAA/e1wYM4tSmA2D83p9l8QTf9W7p/TzIBfOTT65PYqcf4xUiUxlHNgE99nv0Zj3QQ7E0D2YI94/VtGLvZTnhfywTY7UqaVxs4EgMsYLZCD50eShpTmJ86M6fSXyrv0rFMQDZ010Zkne/dcs57+/ITA9ncQgQ5iO03CQ72+qMAsiXO27agxnQpzRbag5S6NlZztgJaunR1KQA4wL11QQl/PiAbBLIgGSH/H3tvAm3deZaHPfuM99z53n/SbMmWJVmeZEuW5QFkDB4wZjBpWW1TSMpQEkhD22BoVgZCAqwmpi20IS0pxC3EYMYYDIS4tvGADbYs27Jkyxosa/6lf7jTOffMZ5+u532/d3/f/s7e59z/lzHE0VlL69e99+z9Te/3Ds87ef6cX2P+fIQWpNyGRjDJ3czOM6TY/P+HIBufX1sNnRLFdOfliUY0UhYVZQKE8sX0xaw8hItgYqqxltsweElpMNMPAn5t+rhGMOW7SpY6JQL7Q+Sm1bQVJ+VspkR4n0MAnKA7wVYF2Wb5QV6fyfMglkChYawR4MXyNj4h8mg6w3g3Nd1vXpRovja2ZYRoBHgeZJu1N/zI4pxy3UU3XC3B7K9zMpIkolFANnZ4ZDMKBdnC88/uV2DvGI9mbWMC9QTZSvXoqByKL7fB5n7HsnTRskwUL/vk9AQQ1HIbmnKpAQjFH7lGTq8gyMaoKdOfiuSfBzKVljVaVPUnOrUsE2DR/dT9Abq9PaTpIVbXRvjEJ94j+sXLb3oTpkwltBpgLjIoBAlNj7aabGbDhvLT30e1s3QzWL/5LKbTs/ji59+PRr2N6nQkFvAgbUpk1WSygVfe+mZUqsck1VCit6Apzuf3zuPUSeoVbTz91D14+JG7pB5bqznCWmuKfvsspuO2AC1jrGKCDSytX4VTl70QjaVTWGqeRIXNA5hL7NJRi07G6Idga7fTyfRoXZ/TP8zGEUcff+uCNuikS6bYo3OqWsXbXv1afMe3vAW/84d/iN/8oz/A1lVXCtBm6cUWiczfUAfLePQ6g5i0Zpzni362VttR9dIU40SjTLc3V9GoskFVTzqh7u58Dl9+8JOopPuq19bWMa1u46prbsHW1rVIsYnDNptZVL3+JMOMBWBjtOA4PYvPf/Gj6HUfRxOHqKGHykT14EmF+9yU6LVpso4X3PharKyyjtyqRJclqdaR8/dEAbAQZFsUNazOJWZssc7rEPvtp3D8eIK77/5T9Dt7eNVtrwNwCaYTAvg1zV5zY0qUuFxAZuloIImBbPNrqrlALVeTjan5bMLjawXHul4+olvO7ku7u5IuGkayhZc489hFTHA4mki+egiyxUYul2RGRqgE5aJlLhBkY4izpiJ58Clm1Fa4MQTZnj57DkxBYYFiLTDLMEjf/a74klVw2O2JMXYxIBvbwWskmytIKoMsANlc6/EQZFMmHYJlEQjhGHSYLqp+x/kgW0jw9MAxL7olxQA9Q4wvd16JrmAwHBVGsl0MyFZs9HlwT5geqpKOVgiyyUaZkRMriVXxKrPZwiajZY4AsoVGtYFsZlQr4/ORDmVMei7IFszXCyOf2/0fO8iWVyq+MiCb0exRQLYi/iPgihRs3RXPFMGVCwHZwnRRPfO8cvqXDbLZ/vDeSuODCwTZwtp8R41kC4V/fzDGYd8riRcLsnll2INsKkvyykacLmrKSjlIorO9cJBNz9qAh/02I9kwF2SL62AKyMYUi919HHd1n+JI7BgcFpCb/D0C2Yr3R+tn6C6pQ2YxyKbropEa3pdnBrIBg/4YveEgq5On98LLrXkgG1P6GQkpkWwXCbK5DM8g0r2E/7hOqBcOsinYenEgG9Afp0EmwF8cyOZlvBaCp2Ftqdx+b8tBNkv7uliQjc4XMeQJsmVnOceJkgPZnP4Ug2wFcj4G2VhuQ9I6zAnnmFQMWnrelS+3kelP7gtlIJtQ9TTBQbtzESBbBeJ8aR9I5Iosa4bejwayLXLC+f2B6E8eZPMy7C8KZBNAp9MVg5Lgil/nhYNsxVHVyr9CpzV3UmvaGsjmDjJ2MlnEfMAvnwnItuvKLCxZc5rIborpzwz50XAsevRikM3zMXv2YkE2gjl0yNIRMks/eSdGGAGXB9miaOMZp77XjClTOoddMfIJtuaCaC8AZIvLroRyJQThi0C2UjC6AGQj39JAEiu7kr+fcZR8CJpqTdsWWk3X6MNvg8pn9+U4srrvatpubWpJpEWZWvJ3sf8qOBOAbKH8K0vt1/1J0e3tS2OC1bUB7vjUe1jbBLe98m1ImEqYsiELi9+7NEUDl5weTaCfNq7p0Tn6LunYybRRdrJE0kYlOQ+kB8C4L+AJ9aPxuIaDvamkdabQ4vsCQlq08f4OTh5jY6QuPvbx38faWoLrr7saK0sMROnis5/6MKaTPTGkppUNbJ+8Hldd/QqcPwDqjeNYajDrija5rqnscxSQTZXJQCc1J91UAw0Ods7jwU/dif/rH/wjvO0t34z3fviD+MG3/yhu/eY3Y1CpYVJRuMbbSnrvpP78gHezWC7MyDG31xpIck5kfL2mUYPV5AAPPvAx7J57UMBINpKYVhoYTpYwnq6j2boEL7/pDWi3x0imNfzpRz+Ob37zm7PIQ9aN29t7CF+498+Q1NpYaY1x1eXHce7JBzE8PAPmrabJEqaVZdRqJ3HDi74OjcZlEh2XShQez09rpYXylvpTWG5D5EKZk8BFm7J8EWl2OBmifXAa28emePjLn8G5px/GK255LWq1qzGZUNdgswVLrw14UFKRYAdt6nZhmQDDwQjtrjY+8I1pip0aGW7GNRnIts56PwU1qoqEAqfM7g4UYiwWHKP0eaIJmayigkwXZZ0pSUk7YvolLwTTRQmy0YNinhfpCuk+VjslvDR2Uc6cOy9h0ZYuGl+ujOFHaSEhyKbvdZsaCZMcYi91C8J0UQ+yle2nJ76qCFsyRu3MFhfyjg+V69cjHY3H2Ntn2gs9L9YhtjjiyoevK6gTgmyhR0IVIs9ILDxZ55tgwJDqonTRBftj6aKso2SRbKGBmQkhu5iuds8kUZBt2OtLusMM2BrXoMjO00A254m1+h4R/eW8RO5QxJhykWwzkSvZwcURgwoOloFsMb0Eflbl264mW6U2P4IpizTLlARf8N4i2eJ3Z2dq65N/ZyPZcvSe+26Y3qPP0ZjSzr++HXw4bsh08vfTRbK5mmwzSlAYqSoTN6UiQZetxyejwki2cIyYH1iURAay5Ype5u+Xv5d6vkUgW7yf8XhyNxnmvsdGMcdc7QpXf8nRZ5YOZOkaDtBhIWbWbuIdWZFomdlUFx0/jmCpiHFrIFu8r8VgoGsIIPU9itNF/f2IlRMdPwbZsnlFSmxMD5YmuLbJuk/5tvfxWYZ3VCJ/6R13NdkykC3iPyYnfH0tRkkwgmkv6461SKmVe+m8vwTZWH/D0kXjOYZKk0aQqzIlIJvQARsGHa3emI6rkWz1JWt8kPeg+f3M83uJ/B0OXU22IF3URcbk+Gxg6BSBbOEaffqZ/jY8T4mmLQTZvByRcVmPSB70kdm348QAACAASURBVBmkbgXZtlCjIySryWHpLbP302Q8a7IxeoTRPUXGVBlvl6YkJZFscWRGSP8xyDaPX3p9Qz2qbBgUltswoyiOHLY9V5lcgbWgX16ywr35/S+Sm0o/qj8Vg2zF3FLXqvy9DGSbBa3yxrkH2XyRfaGXEmPc3qc8WkG2elUbJxUa5dF7SO++8QEN+cgZW2rMF4Nstgd5gJBGso8alQLgIcgW3Qfd3VljjvtKPVroYIsRC7M1bcOIK4u61/Osyf4wsr7RmG0Uk9FNBLpzf+Katnoeiwx6F8nmunLTSVlE7xklZfxeV8Uo01mQLV+72fir8RPRn1wkG1Pda66wf0Y/TieM+Y/utaWLaip3vL5Q/pm9YnzEGkfl0kVj+VXws+jRGcjm6uQtBNn0ftGAk8512yXposEVNZrU/dJ0UZbbYLRx7NSKz8NqYFJuMqV/IN3Z12Yi2Xzko5cntj9ak43pohsSIRam5hv/iiNajf5DkM3TaJ72wvVpGpxFsgURjQG9hvZmyI9svhLJVq1LvUSTC7E+EO6TZYTEIFtMQ3G6fMgv842j8uUkuDfF9FeBgWxq2xy9PNFMuY1MHdRuwlYWIJYvGciWHmB9bYi7Pvd7GPQP8ZKXvBGt5pUSzYaUabY+Csn4GZ3VZSBbzPMs/VKl/QSH3X1UkiFWVytS5J/aEYNfsrNn9Bqj2gTgYyOBBEmFjuOJpIue3GY9ySGSSpeSTeLctCj/Ic48/QAefugu0bOfc81NOHnqRgyxgd29EZqNNSw1CcKYTlZiH2e6nupP3fah1HCe0S+dPmi0ITTHUgHsbj0BDs+ewb/6yX+K6mOP4pYXvRAfvusu3PDa1+C73/6j6NfqIs9FB4oiMC2Sjd1iM/7sQNFQfob3jWOb/iQgGwMIkqE0m0gSRvYdYpp2MUmHSCcJxhOmxtdQSdbRWj6BTmeMhx78Mn7kR/4HfPCDH3RplimSah+7u4/goYc+hxtffB1azSpqYHTfadz3hY9hOmHThRaWVy7B9Te+DkllCxOCswTe2IhA1mZNNLzTiPdsj/XnXeOoHL0HEetS3sY1tBP+xS6z4z467dM4fgx4+OE7cfbpB3Hd81+M7e2XIU03kUwamCa+BpzJFt4TA9mK8acoCCoAsRVk62jgVHw35zgXCiPZQpXLGEnGNF2NJBI7lZmtjBnoU7NKl3+bMT2pybayIh0ezDNV9lyo1DJdtBRkyxT2fFqjGUXnzu5KvR8aq6bUhwh/EchGIui4SDYWbLULVqQkloFsG6Ikhumis/ML95vGlIFs2rluFmTLRQgJgq2/0ZpsCrKFjQ84txkwM1SCiCjvaS0JRrLFIFv+UmeiUf7HQLYZT+xfGMhWATvXjfoD1/igRIkuGN/SRa27qCpncbinp+HwXFhThFWZ2LacZ2JIdhapSbDX0WCotJWDbOHbZ9NwjwqymRJiaWxUZuJ00aOCbJxRqCTqDItTg2KjnspBp9cVT2zILON7nTd0vQHHxgeSklYEuodAWwyyMV2URVAXNIaw3eb4zwRk26ch77pK5vhB/ji9zuaE8HjsQTZVCMrTHQSUcenjBJVZXLZVa2hKWgkoXASy0SOvjpDtGdBhEci2I7W4ViTyV+9Jno/PGo26nu5wLCD4TOffrxrIVuwEEaU6JyMUZDvHFN4tpgm6rqKxET7DR9Qp0T7ogoUktcvsLA+JI8ANZKPcJFh2YSCbukyeKcimKWkBSOXSSlVwO2UvcDJxnVSizRGS0wsW1Jbs9UfS1ZRp4Lm7aUZ/BrLlIzPmgmxzox3Ylc2ni14MyCa1C80TPec+659mI9mMX4b3JdRf7O8xyBamthYBgSan+ByVchbVXmk1nSdW31oWuRkay9I4qqdOyqPwy2KQzbo367h5/h7eAwWVfXf2ApCt4DwzkM11Z78QkM3my+5h5NG+cVScZjp7uGFNNjpCvJMyv79xJoLcm4o6KbXchuvGvJBfKh9hBJM0p9k+Isjm3itGtYBsWpMtB0AGYxuYaZGtRwHZQtDCy00tIs1appIuWuKkzO2slbCYA7IZDcVOF9NZTH+aAdlK7qenSTaO6qDi6iVeDMhW1J09Hjajf7fWRSDb7HrVyGdGiIFs88CVmJ9YAzF2X2VJibkgW+RE6fbmg2ycF9MQQ32EdGcgm5VdEf5TAnqF58H/LwTZgvRYjUZU/hry02Gq9a2ytGFpTGJOmvypKP36hmcGsoX6U1EktTI0c+YQAM9HshUB0bP6re7X7o6mi7LsSqhD290qA3nppBQevQBki5/XlH7tzi5BC25iGhQRgHwELORhZivx37FGsqUdrK8NcPfd70W/u4+rrroVl1/6UkzS40iZWukikUL6C2vaxpFseiLesRDOR0C2w0NUqilWljWayMXRB+UrCM5Uhf70Pd5JqSDbFhI2HZBuqOzOCWmEAHQxTTu489Mfwg033IiN9Sswma5I2uLefh+1xhKWmwxeoQ4+Xy4YXpEH2SInn7v3sV7O8gbN6QQHjz+Bv/6N34S//YZvwvZyC595/DE8NUnxU//2XRg2aizXr1mrUTScgmzMBAhAtkw3yzupQntzBmSTcyaI6eqqSTpr6Ahj9gObPzTRPRzg7W//UXzgAx/E/V98QDK/xL7l85VDTDGUDtAJG5JhglrSxWfufB8GQ9bzO4nrb7gFlQo7w7KhRAtp1rk1vs/ujjF9vN1BrV7NmrpldkYGsmm2oRbT4lo4/zGGkz7a7adxcltBtjNP3Yet7ctw3XVvwDRlinELk7Qm9QS9DNMgAgY7rLqabMXOpSAyOgDZWAKl0zuUmu4z+tNRQLZVaePsQQfeQ2mZGxVbl0KulQSDkUayHbdItoA5CdPNDlKXmHXzYs2VPXZBWQkAr/n56nZhWVuG0TLzlcQ4okOVmRBks7mFINus0anMMgbZ7NmydEgTKj6SjQUaCbLZUcdpK1H4d0G6aA5UmxNqHDc+CEVP7LkJlW8J2wxANmXKseEYeWIdc7F00RhkKzPiTXnK12RjxILy/tkaQe70XRFpicyQdAfXHSvwVFt0RLhuA8GkboGE0mokW1NSeL0HjUZZPr3LGIG+bRZk0/3x6dBhupWPzCgG2WIasLXrWMbcrStSvpZEHmnPMxBlZgqyWZh7ca2N0EOevWOOJ7bM82cKURjmXpzSkVeEwhpyjFxhyoKvzefT16Knsv3meYYF7+P0uRgECuk9ThcNQZL4rnkO7WpxFYBssYGrdOEEmUvZ8yAb8/mdgHcvL1P4BBBMNIKJBbVbbE4j99I3hvD8aDbdLwTZihothPTrz0O7neVAtguoMVQKskUH6c9D/xDW4ioqeF90P+2eSCTbZJKLaPT8Nj9wmJ6hINuuq8WlkTJU3MP0k/D7cjfFkxaDbEf3OIcgm+c/RemC+fQnaYDBzr+tptRMmU0XdSCZ4x8Zn03YuY6RbK6miOuERXk8b48sLZZFx6UmW65upvfEx7zWxBxBtuFogHUBwJk6Ed9kd+5Z+pbOn+rbbCSbV3qMWvyd8QqbGHBISyPZwhn4GpiplIPYdZFsBNl4pyx9NpPaEWOw/SlOF1WKzn803cWcImEkW/5uzsqGTCl2vGRnfw8rSyva8dXdnuKzzNME6yXGIFsMRnoZaFVHVDHNZQI4xZNDe943u16+67DPxgdj0fdsriKlnL7oIxlN9ul5sngyCzirk1IB8PAIinhmBrJ12HEOki4a6mv+PPxcLQXdg2wEwLXzb6gD6XheRwhrxmqdPAPZ6CiKOtvKwMX6E2vzKcjm04Ks3EkoR4rS5KVxVACyhfubfb8g0i+vPxm9e11GoJXsfEyXyYNsjaqCrZ5f2n0Oqd7XLsyni4Y6iekz4fj6ZoEAJgquMIpEu8GpblpE72E5AZ6npovWJG0v5LVKf/F8ba7AaDQRfdi6s/vx8jQe1nc0+VkGssXyKx8pphFM3kmp+xPT3Cw/cUajgK1ak20WZPP6otKTv2fUn6wmW5E8Cb8vss85DBlVJI2jXJpgXt8rOk8tYyBys6Q7++xaw9Qy3zCINW0NAM/bVJ7X2fla+jCj+VlDUPRoJ9/j8y+SJ9SfCNDR+RI6QoqcanbfTC4IyLbCBmJ1V/M5Or0c//POimKQbbZxT8g/TbSGNW2LQGuTnUwXJHCi/7EJwQ4wHWBtZYh77v5j9Ht7WFl+Dl70om/COD2JabrOsIIM7JL3TLXsijWOOmrZFZtr5ghZ0QZr3nbTwvcCOzB6mV00p6zHt4+N7S0MxhOplyggW4VaEYG1qX9e1jTENGUnTEbAMRqujum0jr39QzSbLSwtsUZjvkGR7U0s/yj7qD+xYUfmpBR92M5TI3zD4voE2Jhp15yM8eHf+W382s/+L/je229HYzLGI8MBfv1DH8FvfPrTGNVqGFXrrlaYu5vunniQzRouhvQT60Mqm0h77AOqNdlc3Uyh97HyaXZ4lbmGypiL5EsreOrJx/Ed3/6twjc/+cnPYmV9Q6GtCi0CrRWntO9GSgbYOf8I+gM2/dnA9talSJI1Be1SNsyoij4X8ltbhYHp3FepaeuCe/wq8yC7/J5nW+nJv6NRDwedp3Fyq4pHH/0snjp9L2rVFm655buQTk9IF9lJ2tCmHU5PMXtBQbZlcYrltmKO04/3WzIpuwwk2ZKghRADyt/u/FklD+7sTNkCnIV0Jci6ICLEiMiORotCjiUVSQacaYnsIzFsuBBkY3gzlS6NZFMCKTJu/XgqdNkda5B5Yv1z4SbGERdk7GI0uqLaPpItvy1FkRq8wu1eX5TwTVESbUaz3eTiTY7THUKlICTxfJSRi1jotFFLrPW4rlNorOQkTbkUoeAKtkr6SQnyHb4mEwquKxKJ3UfP+W8W7k+i3QSlOxbTHVxB97Jom/ACMQ1ODbhVNOvzQMhgts5rzHQHMj4tqu1o1ozG4KJ4hULpR0E2rcnGLmmzhWk9MOI9C6ocUEmUotprQQrKnPPQc61gmKbqgdvaBjsYKhqvLcSNbuPXFINsR7snpHVJE1wAsmVjRnUTfOHefLpDBrK5tvMh3WaFzjMP3GJ6NX4wYbHgAGTzAK8yWQNe40YY/BujJAhaEARg96dFqeeygwzPTrUmm0ZJqOKe8akybmkF7yOQLR4zB74HUUHDsaUJapREeJ/ngWzcWyoVLUaZNtkNydVLdEqaN6zySinp3ZRERrLNhDfPEJ01zsiDbEtMRSrg70XbRHo/JI8eDGYj2QLwJ89/9KdFIJt9K+Qh2T05PJROM2EDjHIjzL1hapFsxSBbzoDiI9k9IchWydWSWBTRGMoxMeBcJNusF80L7rjGkIFsTHmxWhLz5YGu07qk9ZiKJHWfqIZ5T2jZPplcYLQM95VlForGixUNOxOmIo3Gwwxk80ajP0Gv0Kohz888kE3vr1KLzjsPRIYg26JIrRmQbedADPkikC2urSf76iI8WFOESqI5KfViGz8JjfIikI2AjnXl1nWF9B3slJ6lG5OprflyG/45Ow/9N+8oEpCt21cnZS41sUhh9KAD9zkG2ViE2hpjyUnMdMHTs+n0+hiJ/hTWZIu5h5+/nksFk3QqaXAsP1AGshXVPKTzTtJFK5BINuWz8f7k16v7qt3Z2VVSu4vGKZTFZ2P0frEgG52UAoBndKCGjJd3s6CrzBeqP1EfsXRRfz/9fYrTkIQf5JyUc+rAOc5sZ0IzjmnDmZMyiMYuMjgkisbVi2q7WlwCtuZsjBicNdrQ+2JdueeBbKQDP75JV3aAbqNWUZAtTwfz6T0D2Y4fz+6JgUDKp3TOHqD1QQTlkWzF6zTas3IbmgkQAgBF0Vr+XktkhuPRRY0PPE9Rp8pikM34ax60Uv6jAQsZyFbYnb1onR5ks0wAjQAPaS//XF7fc7ULg8ZRJrcMvAy/H3IX8kDqwtwbdhQsDiAIn/D0M6M/icJuQEPMw/xzWSTbCus+0RESgjKevu3/QruadEBHyLaryWagYDxaDLrz7xrJtiWdVHMgW+wkZWRSMsCZMw9hv/MYTp3UIvnrKynuufsDODxsA9MtvPKV344JLsdkuo7UNR8w8Jv6O0G2s+yeyQ7Q7M4+O8lApoVOG6DT6cq3JVsrA6n83hq4ZnL+He94B37gB/82llaXs7IrygWdrSHAHNMKGflETsVu1LwnzOnSAvh7ewfioMw7KXPUkpO/xtvDchtart+fp3XLNJCN8+X9rU1TNEYj/OT3fz829vfxjddcLTbKbrOJn/ut38avfvTjqF96CUZVLQGR8ZMZkM11gM5mNisPQjoqBtn0Tquczq9XeCf7sKYT/Pz/+s/x0JfuxYMPPoSf+5e/jGuff4NE2jFjQ4OtXA17aYJJO2QoIK02EDvE9tYJVJmiOVVAVlJ8XZZdRvU5HqTdhnk3GUSQt6VikI0pzwN0Dp/A6acfxKlLNjGdHOD4ZgOPPfp5nH7yPlSqy7jhhW/Bcut5mKSbSNm0Q85eWoxlwSvSE2BJo0xnIsBL0vsNZNOSSBcIsrEmG0E2GnG2rLLQ8+x4KomAKx5km71d4Tu0Jo0yaIJP9MjTyygov/vMG1OBskQ7brAW1+ZGMFeNLDCjPX4PjXj+/fxZDaWVznVuzBCBjufL8fhc91BBtvW1lcw4FuGQq+Pkidh8ewyp3tk5r96eSrW0vKKM6yIGDZrgvrK4pxbu9Ymo4S7nw29VXHmQjS2n82dStL+2rxrJ1kZzqY4lIsoS0VH+vCpP2oJ3IAVb2R1L29rGNKThyrMfMapd63HWdVCAN7+PRc8RnCMdEGRjLQmb6yL64XyZ8W+NDwiyzSaGWgcSYUc6vFtnLhVJWg0Xr8s9ktGHgWxMSasJyKZrLKNXe57jsvU4DbhWSwFwo7tiY0znTpBtOB6jvc9INp5JOVO2FdgZ8ZvWeny5YQC4fcvDauF9thMbOOXA7ua8ccPnOSZBtvX1DWlBL89FkRKi2wRgoM2XnfKsu6i1WC8/lew4MU5TidQykM3v6/ynOS6FgqWLFj2X5wsetDWQTVK5JTXRn0ue9wQGJ8/T7mazKY4QD4B7ZV9nHYBsjl9aTTY6QsoiieIVKw1pPSTW+xGQzQEa/rslBif5Zd+DbPn98Xy6aJd9lKnVeSmi21kFXtKqJU0QGi1T1BAnGtDohwYco6q1q6TeTR+BHXNA/xLhl21fS8LudH69XkkIeSAjwPf3D+BTkcLJuTp9gefNzlaM6n0WbF0SWR3zHy8P/L7ZWUqa4GHP1UvMe2EzxSaqCcJ9lbvpeLSAbDme5zygkRy0tVq9H6aLGs3KDufSImbPU9Mddlzjg6gm24wC5IxNx1aVDqZBB+hwb/M1vWye0vY+nWB3Rzs8ZumiYYp68JrwLI0OFGRTQ95xGfdviWFN55Q0PlCP/IyTcc7Y1rlutbUsnWZDB4HSb75RkJ9TUO/HgWyhHMk7+zw/yfhBVNPWjKBSB6BFrrBuZjr23UWDXQqV6rw4zYNszAQQJ0HQ7Tqs6RY+G5fbyNNs2f1SMDoG2cJ7nWched7APSI4R+NtecmnahU/E/K1BL2RjzIVozFI5y5XMdS8JAjJlH7q7xJp45JqYnkQzoP6k4FsTOmPeXQRb5Zr69IEKRd8JoBbS+A0zJ4PHEyk2cMcyMZvlYBruZq6CrKRR9NJWZGIxjDKS+WjOiud7iZ3xzur6UTT7qL5MYucxrpORrKxu+gBTh5TkC3bI9NLAue1PWP6CemAEVNefyoDEW2n8jVttfFBWAA8XJd/xnMapQM6q9W2CcvLFDcwkzm7TAAfyRbtT5S+lo2XsE6e6U8EwLXedAg+FtNQPhMgA9lmwHl9OtOUHQBBZ6p0Zz/GlH6vP5XzO32P1GA6aEtKdVkAQdndVpBNI8C9flkOCusOsjB7ktW0pf6Uv2MFZxgQYwiyhXRQdi/9uWjjg42NTUkbtoAZ07Wz8+FdBUG2QwwHp/GZz/4RKskuVppVXPOcE3j88S+i3xujkhzDdTfcjqW1GzFiXTaCbK6QvNnbmhGiEY0E2XJNGmZkWF4/ZQQ477NEGweMjkAZ9WtJEWRjQtJCkuBlN92MF7/0pfilX/5l0YNCfpDbGwGA+A4xrDOQhf9PZzV5NPUnibiQd5dxWef0S5IgE8ACiopOg1F3Gv1cmUzQSFPU2gd420034Yfe8i24xmEgu0tNvOujH8Xf/Gc/jZd84zdhUKtIl9G4Rnq/N8Bg2HcdoPOOEAuq0VnkdfGx2Ljnsb2xpc39gr9bUIfP4NOu77VkjEn/AN94+634iX/4dvy/v/pr+MG/8/dx29e9ARNJZ411YRszxbQykXPaOc/u7McFt5B9Lzn/GGdhumi9UfMBBHb3XSkTn9mWSv09JGfw53/+B0KzzcYIV191Cr3DXZx7+lGkySouufzVuPTyWzCZnMSEac7W2MaVQyHonmu86YBzo4IcOJ07Zo1ky2cCGN+bfzuT+8+dmwqSKKHG3lSzzZAgRAnTdqmjFT1WGvIckK2jw+dsuBAEMibDd/HaMFSUXgUqp16p9V0V7fuh8Y9KRSIkCK6wsDEjF1gIVWdTbhARZOOH0UT0yHNMe78QmxhXedBEx1Xy7HYVZGNhUc9E/Pf1HflNpuBPJ2w9viP1fshMGEJKA0AYlKv/YyivzzlWdVu6SlZqwoDU1PHj2VhZTTARJDpXLdTZdukOFNQ6XjGTt/3WZ/kcIySWqLizzLZzeenz7ueE55edsBa8z1qPs6aIZtCHYFuRSNL5hh44VaJD0MubqHo+FQd2EfUnyDYa9KX1uCqmngJi09x+5pjc//PnGMnGmiLsROPXE+LmXjBJ/IWoWVq4d+IMOPutN4/MTxOul2NmrceFDgxInGXs+fW6uk+kg6zxQdn+6HnYTeCYTBftHGjr8fAsQpYc+wmM5kMGlNsfR0hKFn7+Vg+QUaZai4uel6mvWefIhecn4wdc1mhTUnjXXOtxdv6dAXX8/QrPk/yHfIg8SGlg9jwdAu/AUlWAVChowfuaMCClr1Dah3QUjnnAKInECt4HAHjBRfPPaYFrLXjPxgdz0udsvywwmym8rMnWMA9cXsTmOY8XuUYHmtKv6Q5F9yt8PlwnU/YkgokpaQWguz2X7ZO7n7ybpAXSwTw+kHFs95zU+2FE4ya7SiqgU8TV43PhtpsBx3qJWZRgge4U8mnyWfHAOZCNyoH3terqiiSLjU860DB3givBYM4QK6P30Yh1M/dxyjU+yHkWSxQ+kQCJpotqVyQa1UlG7+E+ze4PnRIDKbOgtSSK6Sd22theqQG3hqWqGnCe28SUl4dsLBVpY42GfLnzJZ4vfyYdbG1sosFo43BvgyFzuoHbH+8IWXH8x0WBiMKWl4MGHvG3TBtmow8xphLuq2cF8bWOaUiiZRwdhBGpmv5idKGUFPIDyQSQaGNGlc2mrxVGGErEVaIA+PKKyGul2djInb05pHfqTzwXaRzFR6L58T1WHSeE8LnmcwKybWDJ9CcnTzOQzS3V75czqnvanV159KzD0MCPvA7FKNMpzu/sYWub5TYqAcimNzNrFBNGrlvB+6AmW/4cQgkY0q+ezVhSkWjIayTbrNQp2ld+K8EuoyRaDazQgCsEkKJnzUkZgGwmw2bPc3auHJP7s7q2LI1ijGZjXTReBelHGh9k5Ta8LuO5XtHd1nTRMJJNV1Sk4YU7pzTLu0nDVpqSBBkhsyPZb/Tt2jBoV/XoivLoMNKLZGeiW9dus0okCIC0s9JiDab8TsTGnn/O9GjezeMuDa3YqWpFx0UnckalRJ0TZKs3o/vl5yYUEzgnuIOsM0x9RqIkSven+F6rI0RBNtWjQ8ml55OB0u7MpONrz6eLzu5PHhSx3ePbNIBgB9ubW7K/Zbcif7Z6x1jonOdoIBttqiJeZ449s98YDasgGzMBwtMqpyDlua5xlASS0EkphWNmHrLxwvsjZVdcmYVZfhm/woEyrpySNo5itpami8ZrDJ3GIfdm1JTQwYYPJMlJVkc3Rj/2L/k200XXpRmFBZKE69T58e5Mk7505qwmO/jMZ/4dJsPHpXlAvTKSeltMr0S6geOXvQSXXXU7Juk2ptMlYMpi8j6tUWqySbSx6tFF5+h3yVOJt3EZSOLu5jxDFcDrv+ENeOyJ0/jghz4ggOkJpg1nMnaW3sPTYXBFwki2g33RnUgH5YiB3h+faeNBNvKgMvohrZmjo55qqugn3/tevPuf/RS+++tei2PDoQBajGT7w7s/j2vf8i34z3/k76LPlFHpMKozMr2E/EBLItHG9aC7fcduQMhH+DfezXMM7nERjeS5BBINp7DyXzZXJpjWpgP8/m++E3/wnnfhx3/0h/ELv/hv8Lo3/Zf41u/8HoySOtJEHe2cWz41VvUr0Z929qWuKDPwwo+fn9Gf/tV+L6ncEsnmsnQcyOZ1KY2eS9IJkgptrzP40oMfw+7OPagmHVQr7IjK80oxTlfQXH4+XviSN2GSXobpdJkxejKeRbqGIJvoTw7kj0E22efcSuLGUcXZl0XcKPnCmaenjLSS9Dk5kJLQo+Bp21gq7mxgoIswI1q/aIJCgCVJ5fKpHaw9wNbGCt657wcrsvBvOw0zMnipqSCsMLfe3uvma+OTRbhjzIhWPQsKrsx8Kkx7mGTz4BgKhGk6xCQlnjdGw9U7kBYC7NZSpF4k7JCiBhHTKYi4b66z1XAFTN8M69vZ8yHApuutCpBYTWqo1ojoB540dwn5NfOsaMSBN0X299uSDikegMBLFDMV3VO3TrYM7g0EYBOBwKdTF+rpUhyrVjg820AnVJCgO+hiZcnVO3A0JIzBgX9KD/qxcblOpknQy0jwKWs57b4n3qokwUToKixEqF1Ux6OB1liIjPHYDDQQSAXuFO2DQ6ytE7zU99onnB/H9efruj8Nh/JVgg7SPSZYT7g+G88UPtYwpIK5RmDYeRnt/XyP2DpuPN0fUxKnAlrRazx9uAAAIABJREFUgLPCxlLo1ajbhVjH6yWTZbQoBfWapLbaffT7H58Hf7b5tjsdsP08O69I+LX7SA0IFo63n7Oz1PkOR8yTH2F1RSM6QhBYxsvVeNGXmFxl98zV5TVU6anOUil9rQPuE+nB6Eef1bQX0gKL/lKYyAk748/OZypdaVQI8y7JXWHY9t4eNtbXJcrU6CteX0avFs5eqaLj0kUZSRJ7kfI7nG0dSOCcJ9MEj7GGJc+b861oEeGyj+xPJVGQrd4SI06EYwgquwPO+K97mdWS4HlS+GUREm5/bD85vtGfzYXjigG3uopmqSc2T1cW+dR3YOumgGzF9ytPf57ezxFcEZAt6iQY8Y9wvzhXOkLIk0nv5qGcp0QJNTBdlDVF6AgRxd3xg4SxMK4mSHQw5gEkjdHDTXpSYC+ghJLzMHpnKtIea4oIyHaU/TGqUpBtmRHgTSrBIlFnSKfofgq4ImHu2rEsvv+qxNmd1GK32pvaR7I1qzQWPK0atsF9ywNP+h565LVwb7ETziZu/I/ynP9vacNqwCkfDj8hGMjfm4zhc2LIg7W4WjNOGx8b4dUp2ysCOpLSz/QwV4Q5Bh2L6InPk3dRSVxtruQ9+dmkdTzOz9MP+aXWtBV+YDVlgoXG67R3cK93dvextqxpgvJJnJMgUAtNBQzl1GAwciDbehTZKtaKqJXhc3Y2lJvnzu1gY4Npwz77QNXQvBGvOoXeH/6F0cbkfZuMmhK9KVRn9f9Vniq9GS3xTHYIsm1tiAxUcNjq9fD7lA/aaYy1g5NUknjkHUxN5PtIB7Z+3U86WWbnq+NqmQUPsjFaZtZJ6W1BpXujIXVS1h3IVgTS6v76u6LOTdYZph4kIJI7f12ri9GZqYtMnYj7UBXexehdRrJxb8P981fV6/NiJFl30YGmcsf7kzmSw8ZYTkZIJoBrfGDZB3HN5ui6usieSsaj2ajBz21W9oXno07KiQA60oxC7IVZJwFXTnkWyi/SAveVz4iO6Zy/dgdD/VvXwLwpfYeW2+jgGOvAOd7ojb6iOZPmVZYzAq7VamK5oZlBWrA7xzrl5/Becv7DrOD9+tz90ZdZh3XPL+lwZgFxyi7dXxc8UDH7i44r/X/RkZJE6gsRAKcTxfZH7iL3mXaPOyim3lUS1reaIqXOImeiTkpL5dZzL9dlOB/S3/5hV+Tm6sqyk7Pl+2P3mc9pJoDKao1k457nbaqY9rhGngn5rEayLckzpiPY9zXowfi0gQm8myPhJdvbmw7kV/4jEVZOH81KKcl8PA2xhhj5D8e1QIDs7MzodxPg+lSOJjikk7LXk0huzslHHemXjW7lXwfeWQrwmbNnsU3Ai5lBWeSvrVK1Ba3NNUSSDFBNdvHEE3+Kp578DCrTHRaakfTKlGDadBn1pcvx4pu+E5MpQbZV/X3GTtRJyZq2SgcuCyXjYfFp5PnQfvtQ6GxtRWvBF8nnTF6igje+5dvQ6Q9w22234sd+9O/hJJ1TErGm4wSqSTawnE1lKgX8k6QmEUyWLlqc2eHp1wd1QJ1T3T6ObWkAQTyW0oKLspVabCma4zF+8nu/Dyf3z+Ebrn4uNocDuT8HzQY++tjjeHx1Df/k37wT/XodQ4JsLnPA7klvMMJg0Mv0p2zMXKSv0gPtPQPRDAAnSGvO6jAzyDZH9P/pCNXpCPXpIf7am2/F3/jr34YXv+havOvdv4dT19yGv/m33o5JZQmThPTkbBWXjZWBu8xOZE3bHQXA9W56HEnnF+xrpi/oTEIn5WwN1LAvANNFe6hWdnGwfy8evO/9qFb2pLOprD0lZa9jnJzALbd+K4ArME3X8rUEienQttndFQxJQLbMoPa6dAgkitbhgPPecCCZjeqsXlyHOeMvD+4xXdQJhUz/KYHLiYiKcjNFf6Kd67QmW6AdRRSfI0iG5CfqBREDztVkE8UrdEfZCbqHVdnTQueG7pJRGhCj/N1F2gUDWsrnSAo07mGNxmZVmY1TYVycmDaY5e9YRpEfmt6EGA77QzXglom0KlHrldJPrDLy3da/g22cj7PGQha4GjOeWT8gn6f3pMFugkuN7P1loI69kc8xaopnYiDbrBd31oNmxlS7rbnRBNqmKYNEtbCtMfB8xIUKeX764zEO+z1s0Zgi4TEMNygMaeh3qESrqq3d8lgcVMPcyby8ULGaZeGOiZCnwB0ORREyJbrIIDESkjPiJSGTwFS6mZD2WB8tW1OQnigtgkPgw4WZMh2SH02nVfApFIA2B1OqDCxjbRkaf6ydwj3QM9GQ/tA4NVAz6+jCvR1SEFYyoWlroeCIP6p0sAxoIp6Ffrcn61QDxp+XTjxvnOtPrtFHpyPgpUT2ZMQdPB8xeTHI6c0YTeRceJ5iqJqSnu2lvzGiHDjzjAKCNKuKngc+aTSJ8WRAH9OPTGjKmeo6J+NUmKXUZOP6p3qDw8Ll+ZotqvgyXF1qeBUYuLFQ4nw5HtdJuuM49BbK3roaAyaUK0KjASjsDDWprcb6FeKZ4nMaXq407b+v7/M/k19S6eKZ0EsktJky2q8iSgoVYBHybn8EuCOlu++yliDXCXp76AQwUC0I57bx7L5znZ32IZbXVrVGVZYOEnIbvf85z1aF+58KjxYQ0oXkZyCmezwcT5RWMVankh7NLrNmdKvyYtTpKT78Db/DtA7yaK1VZikAulcZEBWAvAIqOpCNhZiF9lxEczZeSL+SYlH1IElFU9aZxiZe46DORPx8rm5UJZEI53b3EBsrvJupnKHSa77wt/1syjy3kkBZrdnQMguyCa7gr9sa3hf72PNSGngyAtMPtJ6kfiN+f+g5lDc7jyTPhEZqvWJpQS4S25ww2Yg8R8+XWGuK6Xcrrh6SgsChE8+BOpFPj+vc6+xjY2Xd1bAsbrIQSmADBXlPuF+sW+fBRMfrgnRYA1kt1SxNpxJVxkgt20KVfnExdr9vtn97hx00a/TE0iuq2r5qSbPxSLY7KqtTkQvHHAhp2zADKjodg3/XvlrAHp0SS4yS8LV3Yp1kFsoCBuNUeImWvlAdJ/zMQrZePzm3sycd7xpxjZXgBQYNqTGn8+2MhlpuQ5xw/tRywHSUi6BgK3B+b08KOIfzjPeHY/C9pq/xuU6vJ/JLiynPy3NwZ+z2WPbWjRlCidE25X5U6I8025X03ZYrfWF7UfSs7Y+AbKnSwRbrigb7o7d79mNnxH939vfBSNGmGT7RM6GOavou94s6m+jR0hjC67TxaDZ+SLcWucJ8h6N8+KyeyUC+vt7SM7H5lI1pfx/BAeAOhIxHte+F77MxyWdrtQZajXpGQ/G44TnZOgeOHxzb3Ji5IzbfWP+3MffaHU0blk7pPnWbz4Vjx88PxirnN9e0Vll8P+Lvh/RxZpcA+FaODorsk/AZzpdGI8Gr1eVWZv/Yd+yMjN5sPnyO90SiTLc20XQDzaOGkI73e31HB2pP2b6EzxedySglP9jVgveBDRbyOXtfOJ7czcMOlupLUvoiHq/ontrzw4nqJNsb6zk6KBrTztb+dv5A5WYr68Lr1xrSfDzX7kjv5lbWKEa/zf0Pv6t2KC2aUdZG69zOOQW8knz9VNWC1ObSD9/URwV7GE8exN13vQ817ILNaWuNbRz2pxhPahhP13HzLd+BCk4BaAlgQT3Nqq9J1NTevtbNDM4ynG8453D0g8O+mJAbLaWDMvoxOfKa29+CF77oJvz5Jz6O/+edv4SbX3xtdp+K6CV+J+mYclMyAWrKD0IcoGx8AcDHqTZcZBOnaJ382d7Dd7LhwfJ4gubuLr7z5S/D33vLm3HVdIqVEQFMoN2o477+EL/y6c/g3Z/8JPbrdQzq7DKqVVLtIw3E2J19ZTknN8P7GdKR/V7k5q7rAB1Eldl67Rnuaw0jNNMe7vjIe/Evf/q/xzt++sfldv/+f/godsan8GM/+fPoYwmj7HQ99YR3TfnBLk6w3EbB/vj7MhE+w+gxRvvRztLmNIlEG+vq9dtiTwUxq2JDJAMklQMkydP49Cd+ExXsYwrqmOvo9hhcsozBZBUvetHrsLr2XKQp7R7fsMNq2lq2Fu0FDc7QVOccuGZ2q8tUlNJYAzYJGWgmgAOxY1s6PhOhQzY+oILIMHevI4dqgFcXNdeZYUdak01TkbSdaV6V8epaSLwpDdWqhrXSsOG4srBcTn9ePTUUke9nFJsW1TaPfDBO5nkLVUUWFQRGCfAEw3ePHUOPCq47Sh+nkxeA4Wrku1OgLl3H9BMyef7M92RKuXu3KhaMumNHwFlFL2Q4xiT4O75rOEm1IPscBdGUTf6r/VX0P4656mp4xYLamF+4Q3YBmPbJXH4jSVun/T1UbsPnOXavP8DKUjPbAwMi7crwHSYk+KwpJN3BEMvS4lr31Mbg30PF2hRpe47fZ/pd0xX4DL9r37E52M8mBA/cmVg6SCgEii6IPa/eAp1XaKDEAjceL9wfvp/Ph+szGgxBVNvfmA5CQR4LBfubGSgEBbWYZLkAs/WGz/aGIzHiwzMs2peQydqa2SlN6qotMGyM3u05dvClMc4xi5QJz3o9nfN3XCtBTAKmYXpPLHSN/mxf+TMjLNjSPTZs4rWGe8O/qaiEiB3b23A99n371+YuzcX7fazRmxoYNnYfYiUzVGp74zEscsDopEgpCOfB/xeDajjECmv2RAsL5xffdeEjg4Hw51hohq+J746chwAIY4mMDvd23nh8J/en0+9JbSujg3Cs+Hn7G8ccOQ99XdKJ/KdMcQqfPeh2pYi8rTO8z0aL9p6QfnojtjWvSJdi27+QTkP+Ho4ne9vtY8M5bUIjJvxezG/5XK8/FM94LfhjDDqE/M/uyHhCAHyM5RZT2fL8p2hfQ7nY7nSxvLLkam14UJWAkvdFhDdOgSmm3hFcYXpGlo6dHU3++/w7zQWdWwX7B7vYWGPEp4LCs+njYbqgB8II8vMtGnWuH1+Q33NYBd1dZD0XwcjE/X0pP6DnpiC3zcnDZWEjFh2XYCvPxJwSEn3tQHQdJ/Vrsygvh7xS6WcZCvXg6vxmGwg4Nz11J4K0mEqEzsrymnZXWyTA/E6IR5/RvytC7wrwhzVp8o0EPGUxuog1W6lcyjOuALLpbhIJYjfPlZQwp4M4QiYTLDVaWWS0gdw6nt4A73RgFzP5DfYJfPJMgkVmjkPnoTKQ3rIwuEcCgCcV122RMjeUgv6GWySMjqfRd53OgYLuM/uqlBEnekhkUCWRSAdx9ri0qWzK8QWNwNdJmsqZMH0u498WpRMAM0U8qNvrCaDDepKh/hDLfHuv6QYWrcUIOJPz8Q7xmSLSOux1C9IvA6Yb/a/Gvmvheu7VUgA+lT/l/8KnOSadNrGMDOVvrOty7sPJGNWKlqQJv2tvj+W38WL+S522Fei0sSwJ5YTtFf+lXdR0oN4i+WPzMJ5NxwQBQdMPys4gfE50mUE/S4EzmRvq6EX7bDyeYD9tjViHLtKnLHiA7zs4ZBaTl5sFZD4zrMpqvUOxjC97nnvBcTXgQfUD/i7ULUy/C/fL/l/GpBxycjqTC+5/is7I9obPssYswXoLwlAZ5e3FWN+zO0bbhoXVbZ7z9Dabk9h+rhTTKkspBTsY6hO6fkJeI9QwFH48QorOYUfuSZWRiALaaHCBOFzRlCL2jNPXogBj1NBGgtO4994PYTo+i+uvfwHqjSsxwarMozeqolm/DFWsS+OA+MO1EjQN9eh552h3hv8O3CaapLbnTOeyPba/v/rrvg2vec3tePyRh3HyxBb+j5//p0JH1Bu5b/Zu06fD/Ta6ZWSipdbHDqZYX7NztXfTLuLdNLoN56nSQ2myiSmOTSb47G//Dv7wHf8C3/fKW3Cs38PyJMWYGUb1Gk63lvGPf+8P8K4770T/+AnsEaNw6zCJyHWxVuwSnZtz8IOQHvmM8sseVhkoEdhTIZ2r/TrFMobYQBd/93u+Fa+/6SS+6bUvlSP+8B334sNf2Mc//YV34wAt9KH2Q4wbhD+3ez2JDgvxg5Be+HwNKVoYYxkTgWzr0wkODvYkiIQgmwaf2MmzrltNQDLSr8hTadhxiKSyg/vvfx/2dh7FyVOX47nXvAAJ1tEbJjhoE8fYxOrqFdJZtlJpiANeg4Iqgl2x3IYA4MwICaIgw+jUcO4asW412VgSSUG2MJJ/nizLQLbVhoJsVKg0MsKUXn08JEIJ32XB+04HJ7JCnUrWWbh3NCqVIFESk0pWVFvT4IrFwayRorW4NJJNQTYr9FokAO2SSFpZBXj8oIOPfu5uPMFouGoNY7aXLeEIIRMl0MFPs5r/chw95ZUqF51ChXY0xFKdbWR955VQOIfCMlwv1yj16lhUtOT0wvEFiHRhzIy0kYiOeace/M3m0x+NZbx64BXNXRL3xTD6ir9i5AojFlpMLwzCqMv2RwjWRdPQKLJ1KvF4tW7meRf1w29wjfxINyU3yXnj+bBjoOuMooakCc6Gm8fnIwqQGI0aIaV1go5Ws0cE/XQqHkPuj90rDU+3VCcfXRTOk2MNxiOJKGT6nEyCUWRZgXa95OJZkvfpTnBvaeRNqOxJfZj8/TXWUKY0cq48E0auhPc+pIUi5XuUTsWYYgqTN+BcdOkcWjQPAc8yzufXCehotj75iQB0OpX94f5KJKSlume1gkoIw9Es0/bEOJ6b4jA78UGqdNCs1GZC+ecsUwQmwSdGDc+vXRG+pYJROpJ9leLf1bALb360XESZCOypRPqlBKPJD6JSAPb9fDqC8jieCdM+pcaLY3vhnMPIQJ8+5YpGT6YaVca0MlfEdtF6JZJtqrUvdExvMmbpZbmwT792Pst9pRCVepuW7u7uHp+X9H1Jf1Hq1zXr3WTjFknpCKLmjC8oGJDfZwMimO7Hv9elRtUik8bddXrnUuVf2nUsHwltd9O6D2c/yxS0lbzSwSx3D98V3lvjQRyT6yz7FMlbfrc37MmZzNbaiOR94OTivk4cHVhKY1ioXuZg3XFdOofRHZ/lOkk/FuWn979sPL8i8mhGSWq6TJm8zsOaEs02VRAyzw800pRRobL72fvyZ00exHlyf0xJ0xmFsIcr0B6kUYR0MO/9ImsIXDn6571miiHTc/z+hCBd8QlbV+XJROmAkcKquOp6ini6JBe5v7OGXFhDN45sn7qLYdHGjPzkh0AHP5Sbdq/C/fGFjf1+6b4nck/qdX1PPJ6nJwcWBmsgz+T6JM3UyYMi+hGALIvq1vGHE9VJbDw7U19DSfcrfh/liehrTl4RthDl3r0odz+DSHICXvxeveL4geOZoVs2jKxXfSSV9Zlc8PplKnRSBr4aC+V4LMPhZbzRT9R1VSatZSJ0PWOJGrYMFDuXOFI8T4Gqo5AMOE/Kk3Bvw7WF77FIUT4r/NJlvcRyLqZ2szP4ez6nZ6KRy8anbRyjRz1jL/v4PaU9jVI+ykcj0rU+kfADiaDgZ7FskG+5xhsNJ3Bn+XHZvdbMjkzGu68VTdv2zv6l7s4IfQOGc+UAMnmbf5NA7C6bROSm+3OZHh7Pmvopx+cds7MPn43FvIDobm9NhokuE704zgwJZ03di/w5J09KDjXUwRlQMhz2lQ5II7Rh3cCS3hmmk5ve6f4VgLdaVbnJDLAS/UXuEO1ilikiz2NEO/UnF2Rh01S2oneploxQT0doTA/RSNtSU4t8R+5JtYI6x3T6XjqtYlhhSuI6BpUlDMH0Pyl6hGrSRS3ZwebaGCc3ajh99jzagw2MkjX5zpSdIlN2/3Tpp+J8UnpmnS5+ZzCeqDMjiAiSmbK8kCwuf1KyjkqC0VjT/GN7M8wIqk0T1AgCTxL83D//BXzd179Bnv3oh96P7/nu/wwnLjuGQQ3SoVPAtcgDkstmkpqbeiaq6+U/ZfYjM99Y7oA0lPGDqLyBgMbpFI10iuXxEKd6Xfzp//7z+PqNDbzx1AkcGwwlcosk0K1V8dTyGv75hz6CG/6L/wqNl7wEu60lDJMqRsSV+DJm5LAkElNPa6GNG5YvCNfgf88xBv0hmrybzHQxm1roQddcn46lZtzquIPxo5/HH73zHXjX//ZjWKl1BUy980vn8DO/+if4zv/un2C3voFulZCYumNiMhZ5lCq/NP1SuKmMbVjSRGrANtHHyqiNq9YaeOurbkULI3Ta+2jUq1iRpm6WgsmNoGXWlA6h0ynBMOXfScJMol3s7NyD+x+8C1defi0uv+I6JNhACjbn4HPscKr/L+/MsAPqMxWpH9daZv35Jc+/AoYRJlW6BGtZN/lst6t1M5MxI+uMhubz+EKQTe+GGf9amyz7iFJMgygC2SLmHpNxJjSTClhUm4VwDWQrBISibmdcLIsB0vjbYM2xjLnHC/RKNL9CRtCvVPBop43333MPfv/Tn8FBo4lhpYax5ELrxGfS99x6vPqa/07IDAw08VF3erBUoDJE3VLD3HvDvGVNa5olYJtXyA7C+QozCzaPczWCivHDmInETMZqWUlxYnc5QwO87PnQZMl93zHZqUt6DkFI7gvXbHWhZjheEYiV6llRgQyVBXt2HsgWvt/OM95zO/+8CWbNKvwmZ+cZry/6uWhN4e9i+gmZQXh1qUyL0U3oqmTtwnx4X0xY52rK6duOSg9hja6i849projNhGPF+xnvyzyaLdtD0irHsFz/o4yXq6MRCNkyz5svAO75i+2NzSv3bMCv+PeZdbtaJjzDfGROyQ4V1LALz1GUCiqrgSANDZCYK5atM7s/hButLkmB8Ij32Jss+ZTRmD8V0d5is8PX46PHtZiC9bf+XeGM9G/GY7L0W7lk7gkDeVztzfBt4T6G6zaeLmuih1jSco/qzvA7YYZ7SJPxahYnuZVzGFMSlKcov5R08ADkWcSf7O/58wxPbhFFHXWE/PeK6GfRm8J1ZfKwsL5sTpqL0XIx44XzKdufovb1yogdKJQ5WVzpgcKOorM3xY+n9J7/edFOeX0hn7VgtFk0np5z7OXV5/P0YJ3hwvu6iH6EVqkbTRiZoQa8GNZWyyoDyWbHm13tM6fPovnqffL0Ht4v4zPZ/uT750RTdIBm8B3vJItXM3u/MlBCLVXlcbnxFDSJO+b555RXxesJE5tzfF2+Tr7BmsVa07RMDthzs/SYpynjyUX6pIf68umSeUfQfBrXOnq+/mGmDzuwkGu1SFY7u9AYDfURz7HzY5bJVpPJBtoV1czM3hSVa5A6z1Y6wH1pEb+2edj3wrNRW8Qb2WqjhI3LbCb+xE2nkgZdWVhrfrWmF8VOhKPql+GajnKu9v15Nzvk6sYlYm3A5rdIHw3PJxdpa067aE/tbtHJIOfu9As/zpFHDApj6C6TJxLkCT/JlBFoA7TSDq6/dBU3X7uB9tMPIR11gVEf9fEYFSLaKcF7Znok6GAFT0/X8NAu0KluY1ghAEGLYoBa0sHGyhS33/YSfPTPPoGd7jIGWEZaYRSRRhJxBpUpSwgNUZtquRTG0E3QQOqa2PE72lSBr6YuSW5eBe2/HH4QLCa0xUynz+x6AvKTKVrjMZZGFdz53g/i1V/3RgxrDTzwpS+is/ckXvH1t6DdqKBXU5A6rUZYRTBWGa2FpxNiANk8COCl+VrUIg8d/qD8m40BgdZ4hGODAU6dfRqP/Mqv4Ke+7a24lqWUBgNU+Q6CktUqnlpZxb++517cf/wYqq9+LZ5aXkG3TjBUow4Xf/KR/KEtG6/T9jhbT8pTG2N12MeJ4T5Of+R38daXXIrvfevL0JwcSA22+3aA7/mZX8FL3/YDOLN8Eu3aMgjWcv4h3iDjBvdhhtKlXAzB3Clq6QStyR6urB3iW19xPa5pTbFRGaIyHqBRVSyA4LAGn9QwrRBgW8Py+jXAdAWY1l1EGx1XXWB6Fl+8/y6cPHE5jp94DqYTptmz5iJrCvLyqMOd7jqVb6RNgmwNHHYGWG61HL/VWYs+L+thvF0of1zwCgFuRp0Px1hdXooaRy2QSZYuykg2RepdN4fATMwrsRpNMxhMJJLtOAv3SlSZfuJIoIyVu5oz00pVQLb11VWNICiJZMtawAatwGOQTZhaUJxdx/JHbSBbL0nwaPsQjyHFT//Gb2Cn0UCv3kCPCgk9BuKl4Aq80ipMM3RjBZ532Q8Jw9WxREAmeqg5IWo/u/erQulAIvPMBzWVwufNEyw1l2RTXUxHZCSGRmPu/fG5RyBAvL/hz7I+54kWepCDdZd/zviqHNMHnf++XHzzdGfP5y/oovcLw3Y1uYRpl83HrTvzHAfzNZCq8Eo4JSyj3wjkLYvEiI32sp85fzGqjaYypc8ujnqMc/QTgKYa0aD7qxctqMdVsN9WoytX6LmMPsXz5OmdjDO1mPn4vOPNC96Z8DnXdtu3pNY1Fe5fNB+hE7c+zkfmEURHFp6bFbJ29MH1Sl2yiYvwM34Q3d+59K9s1w3n6V8VV4usczXVgvPQhZp56IwgGijioRHNtXAJpfTo3ifH65Q42R9nRCgdOIqN+Unw0vA+F9Fn7u9OmQwVRqM3W1/4c3anSiONZs9fZxztb0DrufbfZTQbn2e8iRF/EP4RJADa+Mr7g1qQDshexI8swiO+rwv5gV33MsBrwX3LAd9x1GbgdPFGrCq5lhCkNKzS2t7lARfHWpzhTnlithbJXpVQf56LjMAiul4EapU5keI5ll2k0veX7Ou8+RxlfeHzdmdy8ikAQkIFNTyfHH+MFpbVXNQDc1c+X11n3vPh6440fnDf8vc0PzGhBdNdHH+TdQf7LAaXo/Oi9eZoMfIk63IDcDgTzI6HFoKSHkQ3feHoDNfTvu6n/RzQe4CnFzn1ivZ3hi0F98dkheqxUZHzsvWF/DlyshbekQL5OJdeAn07nLu8O6hXK/truqHIITXAiiITbbxQvnvQ0uncRfpcJktVf9D9zcuTmUYWTh5zLEatkMZMl5nR/wgchvzejSd6lpg5zECZldnhvSAAycgYo7d4Pjl5UKDfydZFeoHpz6bvFsqL+lmWAAAgAElEQVRfkyPuX9nP6P0GYMtXaNtF+ouOrS8wgCG0T6ThgRjRVAb5/oD/FMn7ovXN0b9zgMAC+yLTfxzNGV8RsozsK12v6rNMxxbwMqyx5Ow3r6txdQ6gieTEIv05W0MJ/ebcrYHNWKQP23mpPen1umwMsc0Z3zNEY3yA551o4FU3nsDydA/NyQCNtCv/Nsd9NNOxADvcp059C18eH8MffPoR7FRPYlhbx0TAszEqGKCBPp575aV46NFHMUg2kFZbGLMmMp24vEfpAEvTPhrpIZrpIY6fPIVHz/cwrixJCio/rEXGDztlsjspEwKn7EwZNCg0fmEOCaE/selIYxzP6crOAVUX4GqM1uEYD/zRR3DLa9+IXm0Zo8kQ93/iA7jiZdehdtlxdOvAqFbFyNUmzvFcq7UVJN9mtOP4leo25fat2SE5fSC4bwQXWZtwtTfAJb0OcMcdeN799+OHX3ELrjjcx/qAdfMUGxlWa3hqeRn/fm8fv/7EaWx+51/DY2traNca6DG60+5jrNsdwf7Wi6z4De+LOXDsfvM3TIpqDrrYHnSwvfcY7v/d/xO//bNvxxXNPaGDUdLC6WQbr/+hd+AV3/M/4vHlE+i0NjFiDWxJQs4DmSFGwv0xMS33ifyDpTPSCZqVFGv9XTyvdoBve/m1ODY8h7VxB5VpF3WmLidswjBBTRr4sFRHE6N0Ay+/9duRYgvTaUsAX1lTZYzxeBePPvYQLr3kSrSW2FSJIJtGrgsGQcAXQ1QqfVSSkdQ9rTaWUa2uYr/dk1I4kgmXKG9L0rpE8QlIR14nkYeMgFbHHz+skS7N/VjTPQw8M15c8DvZe4Js7LqywrRGJ0jlDzMKvF4iUZxILMO0EGQzAveFlD3JC8Do0kXZlTRsoVr0/ewSivGt3QS50DBd1L991mNg4/WTCh472Ed3cxM/8eu/gQf7fXQItFWqSC08O4dMB+lpKvFy4b4znkzduMDbS6RZf+ZRTwvChRWx1eg1Be10JXrJdDy91Pmw81CRC5lJDgiV2Vz8R5UMd1nda8reFxpqRht8JIdPuv0RIa/ElQm9kOGGMw4VRltzuMZZJdcb7eH5ZJBHLjrPKWpWSD70TAgiQsbgEGxjeiWepbJdLlLC5btBtzB/xzx9KWOUTXLIuotAydGHsIUgXJ3PBKHBfNyAg0CJiunL5k761G5tFtkR/1ywypjpS2pMQCVOSTXfdwbCZ0aGvtPWm6WDFsy3yAtV6Al3CpUpXgIuWKSRFeEPIkn8fsym/2Z7Y2BIsJ9UHLIqJhcCnAXbWEYfZffbGocYPevmKWBiQBF/NcmK6Tsw0NGFdUVmV1/dF/37IlDD+FHMUYr238A6c36E/GARP7LuXnpHNN0hnF9MgcX7l+/eV8RPMl4SeZ4XnUd23xw4aMqF8jR/f4+2n8YGg3TqBU4D0jGV0BjUibvXxUZT6PQyQ6qIZ4XrV2kWFVoO0vWVO+U/pfwuAgLK5pPxe0bjipPHpfIH6fEK7ETKsJvGovMrox/Zv6Ccw1H4eSybbL9y9BboT9nfLSrLfTFnKJYNPPN7M/F1H/T88/QXzy/kn5kMdbwjPo+M77kDDv8u99Hphtn56C3NUUQpv3Zna/QT0mN2fsH9YrqJyMELoDej/zida+H2WnqVFV52FF7Ej8P52P4YSGbjzKSTRfI7d99EP7QnHQA+832LXDOQyXc9i89I9jd4PgTZqZjN6puzu5M7G1feItQPRN+Qo1f6M44Qz0XuMoPsMyer433ZevNjx/xT6Fsy7oodA6X81unVSu8WIRFESEb7kzP86QjPQDabbyyP8hxQ9it0YMw575hP6DbaPtp4DtAq1N8MdNSAB+kJTHuDrxD9Ru9NziETlCeZoQ95zANodprzQLD5/Hb2xtr3GRMk4GW0P4ssFqNHI5vMV+3s0TJ5xCCKMcuuSISQzxbKvc/ZZ9nvnD1m9pnxV7PnJALauokWyB8DZfRP+RtRJv/K5JO8IRetOkV1OkZj2kNz2kUz3cVq0sUlG00879QqrtqsY3V8gGPpIVZSAhgTHFY28cn9JXzggTbO1a5Ap7aBdFrTqOHpGJVkIiAZqWacMJ1Uy5IwCqiOAZZGHaxNdrA+PcAtN1yGU5ddid/+0F3oJStIE6YzpqimfaG96uox7PYqkp46ZgUu0qKV/8jsviKO7nZLunsTyqmgOmETgTEanSEe/w9/hpe95o04qGntyjMPfQ6dncdx9Te+Cp0GBKAaOfsj5+wocESGe53ResCPinh+kb7L9zCCjeAQK0ZudDu4sn2AJ37rN/BDV1+Nb9hYx0nWsJywfAHTySuSPXe21cJdjRb+4fvehyt/4AfwyNYx7DaWcEinAO+vs/9yfGLmvvi/GsicAUy038UX728F/4/RiA2CgcMOTvbO4+CT78NrNjr4n/7rN2B9clZq/A2whJ3G5fiGv/OzuO47/lucOfYc7Dc3pUafphB7+RTyu0xvsBRRJz+p1zM9dSlNsTE4wM3rdbz9r70Vl6CDycHjePrJL+Gw/RTqSReV8QHq6CJJqecuI6mdwktf8TaM0+Ouu61GsxGsHY27aLd3sb3NjvAacZmllFZYPmaIasJu8zs4e/YRPPDAA3jJy27D6vKVOLfbwcpKU0obpVN2cR2j1TyO6WQJYBQdwbasF6dzHjmQTZrTSOMDbV54lM9MumhWoyPwtKugCgyYpAq2mGUBXkay8RPXLlgEssWRbGUgW3Z4iGuyWYNn+0Y5yDZg44O9Nsbbm/j1z34W7/n0Z7HbbKJXr2PkwjN9gJGrc+XCB00pyZcGDbfWABs1XrOads4TkG2MRV5EpxIrJTOesMj4mlGoYsXdmL7zwM2AHNnfvQhQ49iBfsHfYxoKDa8MNFnwvjhxLhOSUQ2DovflPAdufvRMqYcxEmGxkWrzCqOrAq/hjFJv7ws9zTMiMi8yhcnkaqT5enPh/JTBqSIluqbUJtEorcyLaZFKVhMxiPzjXFmbzZ4PRdSsJ9cpafH+lKwvF/lZFKlVWpsxH4Av6ivpqGqgoDMKzGjKhIS7L3P2W0EaU2ojz7Xn5qpERvRn9f5mlJZoPxS08J6XefTMR+3v9v6ZGj/B+0OF7ytxX9Uz5UFv258iY1YAQPHcaiiidNRxYKMIYTNWnLLL74frW8SPFq1nNgLZn0QZ/9D74aKCzahwYODMfAr4jYF6st7MKDH6K7kPrrureL0cvR3lPs+sL+IXMd3JXY3oOTR6s/WVRQKaHLYIkwvgT3r+yneK6pDY34vOP1xHtj/R4uafp+PPAfButBaOZ6lt9GTH8wnlz7z7afyVz0uNteC+ltOPcxpawwHnWAr5ud4Xfz+s5AXHyekrTh5lTiTjBYF8WMSPwr2Mv+v3yyLtCcq4mqIl9BfO9ULkRfxcjg4ieRjqOxk/LLifc/nLzPc1LVH5v67XjIgiei3igeGcj3r+R9E/bHzTP9wMlX+6bI4Z/hgdZhF/DZ0kpq+ZfArljRo1Jkhdp97IiLR1CO1qOJabXwTSuQwMRpGE5zNDp8H7zYjTi5oHu4u6wWfvSmiEO1C4BBQponn9naMBN162H3bH3L+2X/49PihAX+Od4OFYYZqmrU/5Zb6GoEW0lcmXLBIx4vez68rbKZ4e8vMN05OL9sbuqfJ3AiU+ikPp8ShpZ3l9NdSdjB/Z/Qr1HXPS6d9ieCuaraNDO5+sZqFbuPDrIB37KPJe7gEjCKW7ep5+y/UXlwmS6T86z1h/Nn5vdWEtc0TTpQmAOD23TF4H/Cy8rxfNH2ci3rVPaGU6Rn06QH3aU8At7WIpbWN1vI/nrE7w4mMVvPiyVSwP2zhECx8+neLjp1OcrV+Fg+oxjCpLAqEpT2PEkYI71A/JEgi+NdI+lqYHWJvs4tLpLm5/8VU42RphWmvgdz/6RbSxjPG0gsZSE8+56nJc/tzno1fdwns+cAd6lU2JimLDOAF+g0wMBVl1P8NIN6Ukn75Xn6RYYcrsTgdnP3QnXvSqb0KbUXgJsDzp4v5PvB9rL3keVq84hXajigFtjyD6XtdmjEL14kX6bki9sf7hWe9E7LfKhGmQUzSnEyyNxjjRO8TJxx7F6X/3W/jZN30znts9xOaoj6WRj2RjpN/OUgsPr23iH7/vfai89Vtx/prn4mxrGYeNJsaOPzLj7yj2id3ZMBJT5H0W+auJ04SOknSM1pRg1x4u3Xsc9/zuL+LX/tF/gxdupVjBPjAdYYQVnGtciu/4B/8aG696G/YvfwF2mxsYJFWMeY7RfSvib3LFeD8kEhKoTcZoTcbY7nfxva++GW99wfU4jh5W0EW7cxrN+hBJuov9sw/i3OP3oF4ZYZxWsbx2Na578ZuR4hQmk3VMsCQAGNfHiLKD9h62t7dF9io+Q1nRR1Jh46MekukOHvnyp3D2zMOSwvyCF7wMq+tXYWe/h1arKQ22HnjwQUzTJbz2VW8F0hWkLi01l03jgsN67C7aP5QgL9YLlM8R9PGFIFuR0cr3Mze1CGQrAsvkUrEwOrenWssaH2ghwaOlUPFw2fiAxeekCxiRxJzS5y+nHTwZuBTQTRI8vX+AdHsL93R7+Kl/+28zoibIxksbK1mhgqCcyIRWnN1fJAKf/d2zO5DfgVL6OuJGPdPnjzjMwq/9VZnHwol+lb+QqZpRmnGudgkZ8hGV36/y9P/Sh3uWri6UX5RVmSmXp7E5FCqRMwSQo9W4ws1iclk0VpFpVjafECQ00FB9FdK+UxV4J6MzJ1cWHbJ4rqIrRV+L51JmSvoqVeY8yIN3mY6fgb/uN3PSgmeicww4z9L1FGQTp4ZFaAfzz8+9WF8pu2+LwL6y3SzfH6eLRkbp0U7lK/CtaJ/nrVtIyI4nG9qXEMnrgfqF+Ky+AjO+qFd85fjnbBp/OKG5PMN9UfeE0WOeF13M/IQWLY3WjDsrt5KNFZUjkN6JvtzJws1ckJ6fjyJa+LYL/0I8fsF8PJjl9pPfYaF51g8qSVHyEymzV8rtmHjNZXtgPFfGClJ7F/EIc0bknaT5TKkMlIqdTJHT1sbKQNCZ6sMXfiQX80QRSK/8wUeeZvwiZ0sezf4N52RrZQQVo4+qjNpJh5Lutzw5xFZ6DicGj+Dbbr4aVzQGGKZT3HkO+MjDbZxtXI392gn0k3WpzUbQQhP09MN07+p0hGbax3J6gNX0LK5e7uNNN57CdrqPVfQxnAB//Kn7kK4cwxVXX421k5dhWF3G2UEDf3zHl3GQbKFXWcOYvTYtmmqh3qs6RrY2NnwbT7DMrsTnDrDz8Xtw462vx359UyKqlqZDPPHIFzA69xCu/fpbsbtUQ7/BoJmpNI8o61hSyv/NKWF6RcTb+RyxDeIVFYJH0xSNSYrmJMXSaIj18RiXdNvofPCDuGk4wN+4/jpceniIZTYamjDRUoMriEfsN5p4cnUdv3jXXfj8lc8BbnslnlhZQ7vVwnAKTByYZQ5DPZlifc/qoBqv1GFc9Lc4qvkXnmmK2mSI1ekIx3vnMfrU+3Ht5Em844e+HVvjs9JEg98bJis4V78U3/8vfguHV9+K/vNvxvmlrQxk00wYX/czdizm6VT3q55OsDYa4Xi3g5/7wR/ANZhig2nK0wHa7fNoNidYa7LW4Fk88fDHcOapB2SMlbXLcO2LvhFTnEI63cRkuiodQ1kfjo0h2u02thnkJZlFDJgYApVD1CptTMZn8MXP/ynGg6eASRdJtYbnPv9GtNYuwZe+/Dh2dnelQcIkbeLlL/0GtJpXCsjG2m+MOIxlHiPouv0+BsOegGyMYCzTeWL+UQiyiVLrlDfzxIebeaEgm5CIq8nGBZzf3dWabOxAJxdr/kcFu4Js/eEQm3NANn4vBPo43iRJ8NT5HVRPHMfjAH76134N941SIfZhNcF4XrHBGaH3LMh2MULo2We+NnbgYpTlr42Vz19FDmTLKZwBv3gWZPtPgRS+ImsMwY5iI2c+yFZm/B/5/j5DkM0bP/p/RREKi4Ct8B3mqAtrPolOUrVUKx+5aIb5oiinWCGMFasL+buf6zMD2WYCQ4IGDqKXicPWdtNFcTgnZlarPBfddGEg28US7yLQNI78XTzOV1DPCmj5qPSffS8uBxAZi197IFv+ZI56R+0pT7+ONo/oRC+jB39es+AfS6uz+y/vuRWuNv6Q1TCOXjxzXkcA2cRwPQq6uJioZ7+xAGTzqYcOhBBDykUxWomPueNeGMhWmn5bsn6rBef/XDxelpWSgab5CG8a4xbVJvttNYyt/mySunq/rAWo5VLCer1/USDbUe/3VxNky46bWS8CMLDb8EgK2jOybX1yHldMT+Ntr7wGJyfn5O9nk1WcTtfxsS/t4+GDBtrVbQySVYyThjYKEb7GIvUEZLpYnnSwOt3FC05W8ernb2NreBYbwx2sp4eYjqfoNjfA5L5xYw3tZBlfeKqLTz60i/3qKRxW+O4lpNVmFo21KLJSC/5rd2OZRwCyjZ/exf6n7sMNt7we+7UNjKo1NFICgT18+ePvw8YLrsTy1Zej06xgUKuIPS/1QsPumm7Tjsr/7dylTMt0gjq7MadT1CYjNCcE/8ZYHo2xMh6h1e0hffopNB5/BId/9mf40Te9ES9KKtge9ARgIyAnOpBEtlfRqdclZfSD53fxK088gcu//W14dG1NItx6VUbkMfW1ImAbAUXVn8r1vTBTYlaH0ayW+nSK1mSA9VEXxw+ewIO/9a/wzn/wfXjpiQlWJ7vSoZauiWGlhd36JfjxX/r/cF/1ckxfejvOtbbQT+oYifKhJb8kyKkkFdf0VQUmUyxNJtga9HDziRP48W/5FlwOoDUdSRrpwcEums0pVloT1HAOd935HqTDc+wpDVSXkVaP4aprbsH21nXAlGnOy5hOGxiOJwKyHdvadA0O2L66j0plD93Dx3DvvX+GSnoe9aQDTDqSLs76gZPKMkbTBqZYRqt1HDe+6NWoJkwV3UBCkE3bfGjabuDAsCCv3rCHrfWNXB+CRWw/eeD8ea3J1my6B/PIepyyp1VAKuiNxlJM7tjWhoxxIemiMcimTLX4Y8zbkERGsoUg28xBR0oQo9TZFfDp3R00T5zEeQC/ecen8Dt334OdZgs9XsogDDJkYEpReVTzqJd00cZ/rfz9qELoa2W9/6muY/acv4JG0H/Em3rh9P/svv1HfNx/iVMvMV6cQCo1ArNC5jp1U3bL5FhMz6Fc9rI4MDpLjNRFxnmpvI88/+bBlRoYgVJnNQptvozokLLJrs5pth8LQBJ/oNH+ZvtmYIHbP3vAFT5+prZ3Gf8IlXwthG07ZhH7fuZhOjjnI8Yqa7pG1BoCtzEhXygf813Q4kgie7OPurH0lXDMRXrUIsdrdgwzhcpDOg8iqUoi6UJQ02hm3j79JTKACxq6zOiffUmk70f8pBx08aB2+M4YJJ6p3RU1IorTbcoWyXRIKa8hxfhZB8l/U/gC08rc3dc02apkzoTRUmr8uXnP8Bl9n1+vfc/oKb9Pi+j3qId1lPfk0/0ViGCtZluf2GTZxPPGYTyPGboo5GMKeBR95vKJQieiA09cTVHrcm1BHDTCDSTg70YCSBAYcPw44N+Z/LmILtmz8uiZ6WEXyi+PSg8X+j2rDVtJCUxNUEuGaI128OLjKV57/XGs9p5CLR1JV85+Y0OaIBxUj+N3/uTz6LJuWtKUGmyacsc06Qnq4zY2prt486tvwPFaByvpHrqnH8bJ2hBX1ftoYoxBpYV2soK9xnF87MEdfO7sVNJQO5UNiWpjD8tc5/UFkWzzQLbeY+fQvfthPP/m29Gub2BU0Qy41qSH/ce+iP3T9+M5r38NOksJ+tUqhlVGg2nkmJY0uHiQXJoFMCXU1YdbG46wPhpgtd3B4Ze+hPaD92P02GO4ptXCCzbW8bKtDdx6+WU41h9gZcQoQw8cGn9hLfjDZguPNJfwD9/7+9i8/XUYPf967G9tYa/RQKfRRLfewLDGinhay02ShCW1WmuBFTkfRL/Lon+ZUuyat6QplpIES8MDnOgfoP3p9+MFo0fwjh/+LqxPnsbypC3uCoY7sY7efv0kfv4PPoc/eriP5de8FWdax3BYaWBIcC3WrxzBFslM/q5BQK3fx/FBF9/7+m/AW577PJwCGOOIZDLGXnsHS80Ey0tTDPpP4p7P/Hs06ofMPxTQr58yWncNabqJ2279ZiTJFtj6YyCZlF0HsjFScIRqtYuHH/0UnnzyC6gmXSwvpVhpjtBtn0Fl2tf1JawTuIHVtatx/Q2vApIteT9SNlYgXSnvSSt5fTMD2QYDbG1suIhG3xhs3r0VkG2l1cJywzU+4HEuKBZIhXYwSQVJPL69rdFowcHnlKmoALA1PthYW8si2Yw4Cpl6Vhy9KuF6li5KIcvi3TN1UIJwYrlc1QpGkwnO7OygdXwbh5Ua7m538BO/8W6cW2qhW2tgUPW5xtkcFhgPz1S5vlBm+lf1+39VhM1f1f35WpnXsyBb8UmW0n+ph/yZKXdfK/T07DoudAcuHmQLowxCIEGUvmgai0C2QnovMK6KwLmcXuB+CCPcsrk4RZJf0RQN1vWgEaGKIz2zNDINdGO5B86LHmw6zMz7K0N8NUC2ZxihWmQExPtccx71KqNYJP2j2HDQyH1NOZFCxUckswuX41qAOA/uhg7JCwPZjg4K5RdUTr95oEDeH3T3s7d8LYNs4d7MBy09oBLSQdHehCBUEW09U5AtjnjNastN2ZpJeQAT3KoTF8HjInAktsnVeKKBTdo353lR2lWcxjd7TQpoOfjSUcCxo1y9o7zHIkKEDwpLE9haYDA2rZJPVTvvmbMhBBfn8V0rFp6f60WAbHP1HctWouHqGi858IHRQTxTAUblihr/roqzwGqmGl2EqVxH5W1F9uVsZNBRTst/p4xfGtjw1QLqOQ+J6psy3Y5UwSLzHWwlezhe62E97aBVnUiZpmlzCaPqGvqNLdz7ZB/dygbGST0PsmGK+qSNE80+3viaF+Kxe+/AucfuR23Ux4naAG+9+blYTcYYoI4DrOEDX3gaDxw2sF+/BIf1bfTSBiaVpkK0QQfORWVSNDrKqDpFLamhykix0QSdR8+g/8Un8fyXvxYHtU0Mk7pY+UwZXR4d4IFPfwS1K4/h5POfg8OlCvr1qt4D4iUOOF8UiRo68PROUsZOUWfK6kTTHbcGAyyfP49zd30Wh/feixs3N/CKK6/ESy+9BMcxxepohPXhAKujMZbGEzRYR9mVtSIoKOWySN+VKrrVGnYbTXxsZwfvf/hh3HnQxvQ512DrhTei9bxrca7RxAGbIdSr6FcYgVXDWDbIcQzLNmTtd9dxVwBrcaSyOQajElmHbSI10RrTCTZHHWy1T+Pz7/llvPPHvxs3nahIZ9p62hPeSiCPoOtB9QTe/eeP4f/+0y9h4/XfhafZYbTawLDCDpxxIw69E0X0zjk0pxWsDrq4tNfF//yD349rUcEGAWGJwAR2D3bRalbRWqKj5ADDwROYpntAOsIoHWGSAqNxFe12Fc+/9mak6aqAbONRik996lO47bbbgERBtiTp4GMffy+2t+t43nOvwsoSy4h08ek7/gTT8b6eanUNm8euxVVXvxKV6glXh00BtjgLMuQIBrINBtp4U9OGjwiy3b+zO201GxLJpmKlrGuCFzq82P0h26J2cGxrK3om7/mVu2Z0IUwzwc7ODtbXCbJpcVE5pDkcU56fJjjs9zAcj0CAznuy8oVE40L7lEdk1md2zmN1exujWk1SRv/+u96Nh5jX26gL+k3mPY9pPxM0/MLY97PffnYHnt2BZ3fg2R34T3EHfKSFKS+WfliyG1Fa52wNGC+3pa15FKkSvzWO5JhpXJN7vuh9Tv5HjXfsPbMRBcXrCg3LRjqR1IwmFUanuFqEG+dLg5p1V/sVYFhfwqjGiIh8I58MbIs96llESz5iXfSWgsgWP1urwaa/Kdcd8uCo1yMCQzYEAgtqv3IvqLA2JvSoj0VpZvqKAI6BcUs9Z8T9qFckvYOlMDzQ5ueRj+gx/Wt+baB5RmVMI7ZHRSDPYsO4zAkxez4h5WSdAWdqIJnhURx59Ux5zKL7VH6/5o9cBlaVgTLZ7wvAjvC8Z0ddXBOqWPfN05Pdx7AOm441P3LMzyf+nn+/GI5sFjWZoDWeoMnUuDHTjVibUME3iT5wRc+H1Qr61bpGgjjAzRoolBn7ni/F9kR+xxbT7zOlqPzzDHigQcdOi/V0jPqEqV9iMQnPsbrTLJQu4Hq1irH8XvfjQucb8/+sMVcWvBBH9OX3a9F4nq9rdNAKedlkknXzGzJNjmCpOAsqSIWHcbkGumnana09pp/wnHUteXvUR1ZeHL+bOd1IfljaKyNiNH2/bH++8s5Wwq68f9VkKKmUjZR1r/pMvHVN07inVQyTFkbJCoYJa6ZJsqmmyLHGGwvVT4eoT7vSUIFphPrzSLqWvv6Fx3H59hrawwo+8tkH8ORoDe3qFnrVDfSZIprUZIzZe7ZovXm9oZZUBGRbHafYe+hJjB46h+e99NXoVDcxqDRlxjWpHdfD4c4T2L3vDlz9ulvRWWlg0KxiYHejov23pdFCcHhZVKSLfle6cDvh6q5R1q6OR9jsD3D8oI29O+5A73N34fbnXInXX/s8XN6ogZFtTIfkd5vjFNRV6gSRpOtoEEkd6EPiEKxW0atUsF9vYq9Zx5mkijufOo33338/Ti8t4dRrvh645hqcabWwzyaNlbqkyRpwqBzAyW7yCDZhkHRb8kWOP5FUVZ5bczJCazLExmgPZ+94P65rdvAzf+ttWB+dwdK0C90txzMIntaO44P39fAT7/4TnPqW78XppRM4rDcxqGi9skV33OZGXY37wVTR2y+5FD/85jfhCgArE3az1Xt80GlLl8/WEt2II1QqGsVG4MzrVTUgJXBbB6ZNYFrDAw98CT/zMz+Dd77znVJ3a04AACAASURBVHpuFUKYfVSSPpAMNTIzGSDBIZ584j489sjdSGpVXHPtLUBlCyvLl6FW21JwTQA2j0UJ13D6I8sRuBhPKVc2GGhNNnP+ZiU6MqVnNgI3Ici2vNRCq1l3+d2O2DKvnxN+QYguSWcwIsh2iO3NTRVyuY4WvuW2jq3HQuIiGZ/f3RGgrFarZZnGi0A2PnfY60rBOzY+IBF7ZI7MJb7E1npV23afOXcOm8eOI61V8RSAX7nzM3jv5+7BTqOBXo2dMxaDbLrGr6wQffZtz+7Aszvw7A48uwPP7oDJUJOVqqwcAWQz2SvSNDQeVAbm5dZio3r+SdgYZdEOXllWUZmXyxcCskmx3nSKtckYb77pJlyytIQWgbagVgb1AtYvYR2T+8+fw0e/eB+6NSqjUSRXWaTFVxlks73NahkdIdKO+8CIDwKNN191pXiCRZGnEp9lCqhROqgBO+MJPvfUk+hVGxi5ffDdxspAhAszOmdBifCsQ63P0Z9b+MWrT3FkUUiH/z97XwImV1ml/d5b+9Z7ls4ekkBCAoREICCC7LK7jCsoKMri8uvI6DjjL+r87o6ioyOKsoMgIIjsILtA2AlbNrIQkk7Se3d17VW3/uc93/fde6u6OukExmWknyfppLuq7r3fcr5z3vOe92i/rJH4eoP53f17GL0z/tZAtrHBpLFAysZJ6rGYOGMzdXYGjpouoWNZl8Ygm+k0S/21SKkspVr/dOThSBaVNpK8i5l0W1lKstdYnbJ8/Xq8vHWrAtsCnq3yGEy19/G3CLKZewoyyVAuY1ZbK+ZPnIBsby+GBgYxOJRGiVyvgM1CQXnObFBpOhUCAUk8jMVoG2sWdh1kkwnwwNS6Dx4lN0R2UJUAW0WYP2cdfzxKg/0Y6OlFT28vNvV0I+tQny2Aks35JCNR2TY+JzkrkjiwLZQFPSEgp05K3rsHvvnjOcWS8n954GHjkRjPvjZnswTkNbGhYhrWA+XCvXSBz52BTrvnD0n5qLDayGaqSLWXaS7ItUBJBXYQrVT5Cr9NUKtN3zkCKEoJIUtQ+T1sAeHSAKbFcli41yw8/fxqjDgxpAl6BVIosexU4DwVbxNkkzJg92tnzzsaZAtpJlvPmk2odo1gj0UHS3dRlqrySxJPTgFR5PDaUw8AKQvTD1iETMhWiTbLY7Op21DXMMBIrX+ifC0j1B93KmgqlNCazyKwYQO23/8AliYTeM8++2B2wEKzMNYKiJYdBAlOUh6WCcA66SzDxK2B+LTeF/0Wrm2SfHKhCIZCQQxEInhi+zZc//wKFGbNxoTD3omB5mYMRmJCCCraxCrMsyhGO9ntBOCZfIhW84iWi4hUiggWMsj2bUNpoAfVkUFEs70obnwel373S5iVKCLuDApQSfYjGbEyd1YYaasFK/tj+MR3LsHcD3wBW2MTMBxKIBsMocw1LB3jG+MlJiHD+6LdilaKmFDI43NHHYsjZk5HB8tHNajOpxgcHkIkEgGJXrKfrJIAZoqtq9h/qpycIJgCb4vFMvbdd7HM5apVq7T94XsrGpyjRiFLnx3AzsGpDOG55x7F/L0XIJaYir6+AuLxDkTCSd3l1jSI8K1Wl6WmbJvHZPNAtoY7tEGZu/XMptersWgUoZq6ZW5M/YOqMWL1RgrI5XKIx2O6nttL+6rNNdoJN3TJ4ZERpBIJGTxj/IymW+3GVNc0GiMVx0GRiHEkBCmf8GGqZgu779f3XZXsvQVeM9HULEhwOhLF0wPDuPCWW9AbiyATDMvhPF6UdvfM35v0rnE45Tu6kmf4PWD0Dd3ZToRj39Bnv/Xmt0bg73QEdl3o++/0Qd+67Tc0AqO1rXbt4zxH32TO9fv9jK36M6PmErsGuoljLmWCvsBVjmLjJKsPHxPI2AGo5d2WuielhVKWMo3vfPxMzARABdiIfiEvyzxjjmUHAJ7Y3o3/vvMuyfwy60snW/pO7UCTxSsT0XojVX6i0jxSei7mnDR3tzNmTu3vGzF8aoHG+vGvB5PMODhozuXwg7POVNlggHndGi+L+ehhAK8D+NrlV2IoEkWewaithOFHZV0bLLXxAlCNhcYbAzlq/BuvM3dudOmpqlrwfU7D9WKCei+4r+1q7/3cgM71zJKxwJb64HoUc6xuL5nPGR3Eq8H9n07Kjt7/jca5scbVjizN6PFUrzYlMqNLZcYC8WptQT3IXn8P3vrTnycdFC0ELSCRL2BSMYdvn/UJTAHQpNe/iQS4c0sAtgP47bMrcOdLL2EkpORgvMB6nHaqBoDYNRu5axZcr5MGNpPPxVLKcLmM5mIJpxz4Nrx7wXyxgQw5eVdFAL3ZLLoHhrElk8GrmWHc9+LLIq5eZLLBEBzM87xp/vp4kyy+0ZASNyBcdtBULGJ+Uwr/9u5TMFGFz/JFW56tVrFpew9e7+7G6z3deG37NmwfHkLBDqJEzS2WzvG7MBc1480OwCFRQmQDVMdpIXXoBVe7nr17Gq+9q59TBcgYcI0sIrZq4MVGJzF4jgjjUEAurbGlDY2AyG/SlwJUK2DMS1BHcdR4P34SigFH1D4g28g/NmWOI+dJs/DM+/mukJNHpJplUSEctlmwyBSNgC0XYIXkap5d3RmoVvvQxg8y5ZXc76ESgS4HW19ZBwyUMXPvZcgEmlAIkM0kRbLSuTLqZBAa6cbGZx7ElLfvj2B7UrTWi5Jg0uQerg2CW1wTRr+1btxNUi9eLqK5UEBnLofME0+g8MzTOGPpEhw0oUN8kUSBABUZaxXY/COApvmwMZJYPvDFgJ4Kb1Drl2d0gSA5gbZQGN2hMG584UU8NDCAae86HiMzZqA3msAwK+9sgucEjqU/ptiHZKWARDGDaK4Pg+tfxsim9Uh3bcDMic3Ya8YkTGtvQnsMOGivKVgwvQ2xyhAiyCtI1OjdCoAdFK2+AasTx579dezz4S+gp3km+kMJjIRi0mWUbFkRreD919sT/X+SoAikszFEZ6mAn37iLMwAkBRglAxkOR0xODSEcCSEeJTsRLVW6V+qNan2jWshhfgFfPOb38S11/4OJ51wIn70owu1bIjy28z7VasIDdpZFZQrOQQCIVQQQV9fBqlECuFwVPl5ujs996naw8puGN/QgLGKyabKRc06Hc/WFSYbQat4kBJ1uoGB4d7r7zQMpG8qsEshi/liQS6YShENVHXA8lUH3wvoJUZPg2UWRMstFoshFFAUPdn22tsSX6zu+magec1i2UEiEdOLeixXyQw3FyNQdioYSo8g2dQsmQ8iwpstC//v6t/i1YojC7dImvWOuoyOZzT/Eq95C2T7S4zyW9d4awTe0AiMCs7e0Ke99eb/rSOwOyCbypaqrKnS6NJHr68gwmjXjMrYa0dFnBwf86d+ve7w/9T6YBt3fWwr9oBy3nf2Of7yxrEDbuVkEWRjJrQjn8MPzzgTeweDoDgFPRV6DrweXassgB4A92zciJ/f9wAG4gkXXBovyGYznBX/xoBsnmiyuIOuE737IFtNXl9nSo3D7a1v5Wf52QdksUVLJbTlsvjZp87CHhpgUPl8M/cqQO0H8EqhgK9e81v0haPIBdmpzCQ9tV8kn6/8MX/DqtoM/453nAF3xOWTkM7fAc1z4YwnZj7NACK1KVKPsekfB/97RZDYx9KsXztSHqIdc5kv/UGmWx29TBXo8rnHTqj+PYFstXZAFRDWh+yG5eMyD/Se9/apBp3q3Pex7IO32vwz6c23sQX+1eO/p52BbN56VvclDU9Ei6yKpkIe03NZ/OicT7mAu9KhUiuDO5dAM+Vgfv7o47h37ToMRYwcjA5NdiLAPnr98Sd/WZCNa9CUI5GEF9WMmrOOPAInz54loJSxfyyqItDG5+4G8CqAb1x2OQYiMRTDIZCYoNhTGvSoC4p330/ZMXNR85nc4dShq8SRkWJJbPp7Fu+PM5fshwk6ccJ14n8ePhf/0K7laeNzOazbshVrt7wu3/syI1IeT9BNJANsst885pspH1Zr0jDdapMNuwNxmX3H84mdIwlUsfSVOlONkgk848uWJUzDfCDoI3SMBVTuvrdj9Lm8M0tDBL643MTwLEGOVisYev11TJzcKUxB3h/HkMQUd2z04UfGk2HHkQ0npaYsD5XPVgCbYW4RvKi3/Tt+Km8sBDyzbISKFTQVHXS9sBbIBjBzwYEYsRMo2pTND6rSWOp+OTkkKlmsX/MMkOnGnm8/ALmgKp2usFxUKujUvJcCai1IabWAROqu+IgsbaS/QSBt8lAaXffdg6nbt+HsQw7GPFhoz+dAAC5CPUgpKVV2wT03RQtVNYb068KahJ2cUaL1pjXs3TNLlbOSAGSYbcPhiHQgfaCnB1c89xwmHncCinPmoicRRyZEQJPAdAWxSh7JUhbxTB+6X3wKvauewbI9p+DEQ96GZfvOQ1OITDsq6LEsmyBpBkHkpLOn5RRq2Ib0JFl2nkcSI4F2nPuNi/BaoBOt+78TzqTZGAolMUwN+2BUutKqaoE6u6qTZQQdo5T2KuRx1Jw98NnDDkcn9zlZ+LJPaJMsDAwPIRwOIxWjLhotuBpTD/jVlRwa0LvnT3/CBRdcgJkzZ2LJfkvwlS//m+dzagxKEa08wE7zWzXTNYTe/mE0JZKIhBTmZfyF0U0+a2lcBNlyuvGBv7x4Z7tVGh8Q8EqGIrLSzJu9HKmXCTYLkrdfKBSFydbS0qwQ8zontOaQFcOuikq5efv6+qRcNBJiLtZkOc0mG/3dXDeTy6Fcrgiwp4mfO8gUehuIjQ8GhobQ1NKCQCCArG1LtuvaJ5/GzS+9hL5oDHmWjFoqPyTXI7rpTpZMe43RGA+deGeD/7/h9/8o4/CP8px/f2ty1zJm/9PP5zI8XO+1LsP/pmWS/6ef5K3P/2uMQH2JiVlPLjNSsm1VAaBYMhh2yqLHIY4eHXhBuhSIIBkmYWirJ1FHdG2Yq36nmety7Bmn3Euo1bxLqPuk86vzsUxBXwNa0OliyYSvTMR/NdXC3oU/VIZ9jCZLfG5qkMVZbpAjyPYxLAyFBWQjuCRVMbr0Jq0DzFtXrcbFjy9HXzSCnJtx1RlJfV8u88g0TdJJQz8zxzhbArhJ53Ge/orZ5mY32c5+jKCq0brxQB89PoJwqbGs//KDlZybiFNFrFxGeyaDn53zKczVjD6Ogz9IZjDK7ukvjIzg369TjZ0YNDG486BY7VRqsLW+eZQKSLW/Y7qzMXMu5RuNwCsD1tUGr42YIypTrNbqKGaZziKbPKeqhBXUU76bchsDpNWAaBxDlodo4Wz5rv8tgS8rJiigbDPIsoURI5ULtmErjmacjQLbfJ3qlM+q9ge4Dhow1rh2GlVleJ/7xs4tFegrcJLBMsW5KXItX1xXFv1ZlgDZ0vyL2XoR3R6FctX+wJTn1M6fbjjizr/y5xlkul0t9bopy/zuelWICcoNyG3bqpuodOeDJcB6KpfBtFwGF557DmYBYMs1jiJngKuTLDaCMZsA/Of9D+HBTa/7QDavvKnh3Lp2S7MguT+4dvwo9A61F3fvtDBMTgVKGQBfjS0vTZAtViiIDTz/lFNxxMR2AdnI5uXMEZTirBOMogzO8kwG37vud+iLxVCMxlAql2tBNvc2vfXnt8H163MsJq/5GD/Yrk+SmjjJ/zpJnFg2EoUcJmdy+NcPvA+HtLbK8zAS9IOlJoHCZzMMRT4rwUQzz7R3G3t7BHBbt2UL1mzejDT3OdmLQRsFnk88B4KqxJQkCoJyNaDjbkwb71MBaxXRlJvb0Y4WagWWSwgQoNIgihpLC9SZyweD2JrNYVOhgFyIjJrd08zb1dtVJBelWSiwuAYipNSSDKhyGdufewbIFTDvbW8T+aRiJAKqWUniTFHalP9Am0ZwRp/h3Jm+E0G9Rr92FHg7Dr/XALFkE0l5OEG2QhmvP78GqKQwbd5+yAVSIsCvygcVdhAANccKCCOLjU8+qKxANAIpzwsFEErE0N7SjGRbC4ohxRjjH2mSFFB+jFNWc0mArTM9jG133I55I8M4e9kyTC/kFIONeqiid6aBH7GnVQ3YKYCMnU1VibNac8Qb+MXPlxLeCn02ArNqDSntNv5bzY0qhQ6gYNlIRyLoiUfw1HAaP1v+JKaecBJG9piDvkgYTqAqpbIt5QwGVz6F7c88hOP23wOfePfRmNYaQszJIeQUYLPrpiqyRqBKkLQMm2XELstRNY8kM041BiITNIKClUJXNoCbH1uFK+5+DM7EPdG55DAUO6YL2JYNxETzkh1HxV/QoKp8lvAcLcSLeXRks/j8qafi8IkT0U67RZakHj/ad5KfWC4qjTddMBewHY3waE092qHN27fg5H86BUcdewzWrVyH4487AWefcVZdt1XPv5EksktK8so++waGkEgkBH8yp0LD5I+vURIBZZLKsnl2F23SxDLV7dXvF9X6bvpeGnUXrX+Tf2MbI5wrlJHLZUWTzTRLkE1sNlmDlukGUe7r60dLUwqhEHXgRt9ko+vzIQnqFctlpKTxQW12yd3Uo4SgIYd1b/8AWtpaZdHT6LG85PmhYXzzhuvRE44jF4loGqZpgV3vBL0FsjUy8P8o4NM/ynPu6iH+13/9GwtW3uz7fwtke7NH9B/r8/wgm8r2qWDdgGyK4eUgWilhbkcHpiWS6H59E4aG05IJpQ5PlYGFZCW9TKOnB+OBXEaYWQV6HkNrlISDm1lUUA2dITqGzGDTmWTm2zCmCPJZrAmqc7aNA+4BVXRu+WJTjmnL+6raAePvCLJFS3lMzhfww49+FAsjYXHU4j6yO/0NlkgyaXbjihdx2TNPoS8WR16AFC+wpoC43IMBt0Qs3QfMcLykPFTduC3BUpVqJRL+0u2v9YPolHKUG7pnNa813UDJOpQstnjd6n3GsRyrnInOMOc7ViqjI5/Hz845G7NtS0rGBGzUV2IgSoCBfs2K4SH8399qkE3rzTIgMgG9fkL3+v4O7XyN6B9prSO652YsDOhlQCx2tLPdIEyNnwnARDPXfUwPxK2HepVT6pUsmUBLBO3djvW6NMsPoukSHfqPArTosic/U4AAmzCgkim0trYi3tGBF7q6sHlkBMVASJpgsXSodlzUfe/ovG80jv5nV6DFaPDULAr/fttdlhTHyV/etGTGTETLZWzdshkj2SyqWr+KQKJiG6gkN2OXisyTYm7yLxdUlf96+1HGQYOFsj65X7mGdTK+vtKN+41aYCqA9SpDGo3vaKtee44LqE0oQtgeDsK2jaZsFjOyGVx4ngLZCLgz1DbvJNBEVitBtu/d9Sc8sm2bC7IZZkm9fZU9qG/GZY/qhSvBt7a/OvWgbGpdIuGNnFB+kM2vc6RAVHZZtJAo5AWU+sZHT8MB8ZjLZDMlowZ0Isj2+3XrcemDD6I/HhcNJa7vxqDS+Pwm/z5Qa7zWDu4KyMaSSjZtaMrlMD1PRuLZmA2ITTel73J+6AkhHqRiRm1LfGAqn5l/CLQReOMfzv22XB4rX9uEla+9htWvb0amWtEadWptUq+TjDdpDOGzV7syh96+YxlvARd84kwphWP5svkyo2SY1uxt+PjrXbjk/vuQjoRRYUJMN6/YlWuP/7X6PNcHix8rFtuhm4hQV2zL008Da17FpMX7IrXnfKnsymj76PoQplLN2AeTHBtDJsKPBaiDRs9iHZPUtZsyF+o85tiFHCBarKK1WMHaJ1+EFZ+CKbMWCbhDEIjgvjmXpFzTyYGFq6H8MLq3bkLAdlAsF1Aq5qhrBWTT0rES7c1IzpiK1s6JKAUtJSkh5YksYS6gc2QE2+69C3sPDuLsAw/CzEIOLfksEmQqVrjiyFajHSV4St9HseNCiQRaOycjOaENdiIBxOMAmVIqGwOUK0CxJPdSGh7GwPZuDG3rQaBYkmeNOJYAbXBMcsYWPCITDmN7PIbH01n8avmT6Dz1VJSnTEY5UAbyA1i//F60FrrxjXM+iH06k4g7Q4g4WQRRQKBKXT1Jmykykn5OmY76JIJvXuihVKwoCnYCI4Em9FfiuO5PT+HSux5F26KD0bZoGYajLUiHWDEQkSpAfydzYReiikQuj1lOBd/++Jlir5ur0Cw2zQAUTbZhAdnYeJNnC9cA1wTtvzmHyQ4sVgv4wEc/iEhzHIuXLsF9t96Dz539GZxy/KkNOq37wV/1/OqzFLTIxpvEkEIh1ROgsZSFZx+VDbSFxZbPq3JR+hbe12imsx9kFiZbIhZDIhTW5R+1oJd/U/Nj60G2Ft34QGUORyPZo99vo6evDy1NTQgHQ66w846Mh7puY5DNbXigN7EfSTelIk6lit6BfnG0gkEKggJZyxZa+Veu+S1eLVVEp60YpICo0nEZzVxTgz6Wtsj4jd8/1ivfAqf+vuZ7VAbq7+v2/+budqz1/9a++Jubqr/KDdWvg7HWhemiF5AyijxaS0WcdsQ78c6ZM8S5Z5Z/MJdHV28vtvf1YzA9gsFMGkOZDIaGhzGSL4hItgFbXNDNy06p52cAzSiHwTRP50pJSjd4vkcCNpKxKBLxOOLxOCKk3Le24InVq7EpX0I2HBLQrTZ48DkrvqDGg6aUvyHX0mVSKhuqykVjpQIm5vP4yRlnYkE4KOwVAy7xpCbMNaKZbNc8/SyufuF5YXBR/JuBfm1mXbNU6HYxm8xMMx10ASzU4/vLRRmIlXSQ6pbfNmS0e5o3qvxXl4No547BcJhMh0pZgEMyjgKanaV6n9H/1eM0Sj9PlVfESuzSlccPzzkHe0RCSEnZrHqvGi8yNxTg+EL/AL559dUilqzGwc8yMw5hHcNW+3YEFVlmw05iRQHo1HyaLxcwtAiC+UqVXT0T7T8K07Eq46yYZNT5UeCTAenE6SdM6SsJFEdbnGwF5HLdCZtJgy10bvl/BompWBTNiQTam5vQmmxCa1MzmhNxtDWl0JxqQms0InNrwAiW0l737HO456UXkQ5FarrK1597o9hOdSwmP7TqB9jGCtxHBZ1jWJvxnr9qfzjSbbO5mMM3Tz8dM0NBASs4Az1Dw9ja14ftAwMYyoxgcCQjusQD6WFkCnld6mU6ytHdpTaNR8ljObgEO5rFyHn3lzvFQxHEGTcklC2IxRMItrbi1qeeQjoURD4YUZpZmunnLaBaEE9Yt7JGArIWuKOluMsN3sn2UJpXzfksZuWy+PF557ogG9eIEEI1m8sw2b55651Y3tdXA7LVgH26rMncl6wvy0KQLxJ2jFcOr0AqBtcUjRfVK08VZ9zlpzs+Xurn3YBsVCpK5vOYnB3Bj849B/M1gy8orDA11wz9CTJtYZns8sdx+8rVUi6aD1GTzVf2N84Tzm+b/aCkMjbGbuwYpBv9PNyzVcRgozmfweFt7Tj/lBOlhIwJA2Gy6RJ2IYgq7fyaL6mE0j/hd+miqpluplTYlJtyHRCA25LOYsX69Xhu43qs7OlGXySKbCiyUw3uHe1D04gmVSxiQj6L7579KcwDQLoJb5n3ZnoV8r54PpFhfO/6Dfjlgw9iIBYXwM8PTIxzaka9bLS/UG/XvXjeLx1BQIeNRJpLZRQ3rEfPQw8Tfce8I49EYOpU9EcjUpZIZpbp7ipJKN8ZXlteN/Z6kH1noNKx9otmOROQilYtRMpAvFhBc6GMl+5/Aok5+6O5cy5yNkE2Bcmac08VqqpSVnZClRSjLBRBrVTjBvaezAyha8t6oH87YFfQNGcGOmZyBbJjbxnt+QxGHn4IbRs34IuHvkMANnbGjJdLAoCx02Q1QCYcVFIxEsSkubPQOmM60JQS1pxQT+kDBEJasM+Ai7wVLvCy+l52WA6Ick8vulavQ767H5EKdIdSxXCj3eH5TdCzJ5bA/V1duGbtaiw+9USky4N48tE7cMJBc3HeB9+FVgwh6gwjXPWBa1Wy2OqTgHX21+wnM68iJ2BLAtWxQijZCmyjTtvGYQffvOharCvGMOsdJyPTPAVDkSZkLAJtirnH8eYZzeYGLfk8jttjD5x5+GHoKJSEjS9JRl+lA5tZkmwVDZod4ygGM6sKpUFEBSXbwY8vuhB3//k+HHXSceI7/fHqm/Ff3/8xlixcon23unVftzHEB2GZcBXS0TQejdY03hxr/6lEi3hoIpHGxpvJOBVxx2r9MPqTdglkExurnbFcoaTKRVubXKdpRyCbKcegs0qQrTXVpJhs49Q74MRn84rJxlJTV3iurpvDaLqqjYpjQLYWhMS4AQVbdRm9/MmncOtLL4tRyYXCvsyPN+ny3LqO4S2QbdeOg7fAhF0br7/2q8fr5P+17/Pv5fpvgWx/LzP117nPHYFs5jx1y+ZYImpbiOfymFjI4ssf+jDelkoIE4BfDLbI5jDBB7+bciJ/2Q3/TR+vXBG3UZxVcWwCAckOBwIqj2hSTTwJTTmPAFK+62UAPLpxIy697wEMReMCXKhuftpXoHabT3bBY254unJm5A2jSq7LrKeACGUJZC78+CewIBSQQCbqk1cmAMR7oB7RlY89getWviylUiKSHaQjroJMw5ASp5PgQYVgTRUs3AlVVPdOZrPpwJHpw/uUsg9LCW3TiRT2g2GE6YzrKOaPNqAuKEFwkmVFxSIO3HOedErl9QQcqFIvSY1VXVWaHhKW4/G+qoiyy2qpiDOOOQaTQ0Fh8xEgFGBCl+Fy/jkWG7MZXP/gw0iHKU6tOqerL3/G1fuZYTIpIAHCgHmluxddmazbeZ1giCpNZJlKRUpYCXRJOab+dMMqM0LbppxRXFStR6NANQpGe04qHe9oOIJklF3GokhEwkjFE0gmEqLV0hRLIBGPyveWZAKxUABRvQ51zzEpJxRGm+/nZt2aJxemz9o1uPqRxwSEyIa8QHdn557sRV+5swIM/dlsz340Atp29vnm3bvyugj1iStldORG8ItPfRLTNQDNzzB2wDB+zP43tsGAM1KKVyXrQ601UzooIBNBp2BAQCwztsYOGOaRuV9+DlmUV/35TFyegwAAIABJREFUUTz86joMhyI14+u3rjUApd6bBohVQty6xFf2CMuLKohYAdFkm5XP4j91uSjBGXcP+EC21wBccPMteHZoCAME/KhNpq2WsaVKpUnJ4zCgNdpaYa2tJeWa+qYrthLZZ6kxq2AUQ9aCE7AUM/ZN+GoISlHXqGohlc9hBrXozj0bczQoJaVnOnrinBoG3wW3/BFPDw6Cmk4FaXywc5DNHW/9HEbvUwJMDSpqJfzdAtkMYEh7EHUctGfzOOugA3HqovnCyqMtM+vKtSV1Y+oxfTny6pnMdlSAG1egOpnMWjfsNrLICHKR4fid62/E1grZbaqIzpMvqL3geEA2Mp8mZzP4sQY/UzxPxE5qsSUp/7OEYUym9e2vrsMvHn6oIdN6d5fQroJs5izkmo+Wq9KtN97dg4233IYPHPcuXH/XPVh8wvEYmtiBwXgMWRvISyWhSljVlBbXMAEbg2zu/e0AZFPrQ7HrwtRGo1YciVrbBtH34ipBSycfdDSqsXYpFSV0xHLyGvsriStVqiirwOhzie6AKjsnkBZ0isLy6u7agKHX14EXnLdgLqYmgii/uhKZP92LLx17NOaXlW5grETQTvkDLC3NBizkwwFMmT8PqTmzgEQciISBoK2kA6RE0QOjvcYAHstbAEA5bCtAqSKluugfxpaXXkF2ay9i4vfwnlUROYG2bCiMbbEorlrxHNaWhtGd7cLpHzsRJxy+AHFnANFqGmEnJ4AiAcea80QwEtVkwYyZlIfSexDmqP8s4/0rn1AaRQirjX5EREp1B+0W/OLm+3Hd42sx96j3oTBhNgZCSeQCitEmADM7oVeKaM8V8MUTTsABkyahpViQJKMA6T4mMDEd4kARXVbr91EkuWE5eOy55fg/Xz0fp3z4fQgmQghUbVz98ytw1/W3Ykr75HGBbGpJqA6qI9kMSCxTMhS+c3sHm5AyZwTYSqUSotGoZt15b/B/Dv1H//9HgWwurdM1uNo901bHBdmKBQHZ2prp9hoNDN9Ftf9hzqDxgmxjlU3Ug2yjBYONK+U5rYYmXak6QhEUJpumz5MyPGABTw6l8YPrf4dt0RiyZLNpzRDmzvSTy7cakM3trraDLmq7azX/l7yv3ria0gJPd0I9aH3Jwf+Sx/9f9xg7LYP8iz/xjjOpf6nb2WlQNEb3nVFp2r/UDb91nb+xEahdx36nuT5pJWVTUEFXZyaD/zzvHAm6WDbllxlW+Vsj9+qdUUZW1vh4o0nu3tD4i4IM4Mbfmkw9/81AngEEu1mef+nl2CZZ14ju5qeeiwLJYue1oTcgG7XAyE6RINc3I3w1mV70A6g3Fy6WRI/oJ2d/CnMDtrAeCLKZAJPPYDTZLn3oz7j51TXoZ3BgKWBM7lhre/E9bOtOBlCoRE2dsmSpKdA7IRLBjIkTpLSQjm3v4CDWbd+OtGUjE4wgE6achALeVICnAQkfqOZfWAIqCdvEQrxQFNHkb31ydFfE8SxGKZ+R5waS+ruUyflZBQw0mSC3FIOD7AnOjfjy+vuO4ABTVME5ZUB49dPP4L5XViGjuzMaDS4ChslSSboDRktFkb0hKBYPRxAOhwQki0UiAprFwhFEIyEkYnHEpINYDHGCaFGWh0QRly7xXskfn1PmX69nA+yYNWcANLMe/UAwX2PeyzE1a0rl1hXY3Avgrm3b8F+33Yb+WBPSQbL81BjtyI7XlILWCTOb+ZMsOUMS05W2LiCtn+c3knw0QWmU+sSlIuaGbPz4Ix+WkjWj02eYPrwu55/vMXbBeMrGRjQqbDXjyc8x42/G18yPf8z4GQQyXs4V8B9XXoHeWAKZaBQF3U2xPvktPrX8pcqjwnZABXxSMqRYZaiU5fe0E+GqjWQui9mlIr5/zqfkWQ3IJvaF2lcabKI9+sp11+PlXB4DbHxAsMmvGWRZig0pDDl276TgeQXxUlmC6kktTZja3o5UIoFCqYSu/n5s7O1FJhiSrp35EBkeSnfJ2Lfx7OMdvWY0yKYYnATZmvN5LA4H8PUPf0iemxEX71vB3g5KsGW/bwDw6UsuxeuhsNhhdhclSLajL7KBBRbSzD7DWmYSghMiAvE+nUaXSSaLwdNqNBre6jk8xrBMsWa50u5SB6yjVMD3Tj8NC0KqkQ15IWYvy8cKIK+uJOCrr66onqdlrmae0V9aarTcmHjg3uf4/POll6M3yjOKrGtPTmDsMRrtZxomW0uhgEm5NH587nnYU5/DojKuWYa0BwQ5TRLo9rVr8YuHH9FJILLExnP98a6s+vvUia667tjm/GWSh7Y8VShgSjaPly+9At/45LlYsWIF7n/pBcw+9RT0tDRhMMo1r8tr/Q00dkaOGaffa2wZ2drsOpsolRHMl7Hp2ZXAQBbBybMwddZ8lINNyBPs0U0FmAY0pYWqDLL2+aVK03QVl3tR3SYlkVYtIewUBZTasuYl5Na9gCWdzcg8/Wd85qAlWJZKCsCWKJUQErmIioDr2RAQmTYZ0xbvo5hr4RAQDmgNTNV2xu8bKBaUXscGzJLdpPESOXSpu0EEvwIUiqh09WDd088gNpKXZhqi1QZqvdnCaNscDuEXf7gGB5xwAD5w5okI2d0IWsPS3IDadIq55/PsXICNOnYiPqF2m/45+cOGSaw6c2ovUb5Tz1GBhryHks3OpjGMBNtx3SOv4Cc3Poi57/qIAG394WbkwzFJ2FBzLlUsYZZt4/sf/Yh0Q0+KzAkBwNqv/uEhXS4adbEAM68sE90+3I1j3nsy9j/iIEyeNUWAPydXxE0X/w7L73kEE5raG5SL8hpm/ddez5SLNqeSWq7MsxyjWLv6V0ZzTuTKiiVhydfuXMXy9r/f///dBtkoApfJeyBbfSa2Hix7s0A2oomspzXCoF4iqbYMwlxPba2qNFsgyMZyG4VKBzBsWVIy+u+XXY71dhBpCgXrg6UxyOYtYFfDZrw28I2+rs5Ymo/bcX9V30Xr6PG7/P7duX9t3NShaTBq1eXHiCy+BbLtzsD+Bd/jrhvPWVPGxKDujdyeXby/Gh3F8b7XW1Hjfcf/xOvGCs48Z7M2vHAN8a6WmbzR/f8/8fBvfeabPgJjg2yKhk/GTnMuhz2LRfxAs1f8IJvJ7tN3k6rPmhIbHVDV3XV9GOYH93w73e1IqeMI+WyyBboAXPbU0/jDCy9IKUwmEHRFk70g1HP86AQy20lnjEAX/230t1w2FNkrZHCVWSZZkDLJ2ZGQgEwcAwOiEDwhqMQg6uK778XtGzdKIyMJhoOmXFTpe7GchMAdP5POfEcggHfsuwiHLd4P7bYtIJaxKnRXGbg+vXETfv/Qw9haheijZEVvSndS9TvRdUGHAdmoQcRyryk5xXiY6TJRlAU11/N/b7So/MCSH+Tws4+k9M7HXvQDreYz66/n/znHksAc5/Oi5U/izpUrRUaD48jzWrqvlQo4ZdlBOH7PeUrIuI5RZtxb/z36/83rG/aZH0QzAJvnHnuCHcbG+oNttUYV2OoGLVKWZDxjFUdwP0hXUd2B9ql8FhdceQ16YkmMSNmYinHMmt8ZyG2R8Umw1tXO8UZQOpdqLTSzR8YyEG8UZBMmSqUiAMzh06fgK8ccJUw2rmHTedKAh7IONCDLRiW26S4xCg4ZfbeNIBoTGAspVEA8xRAg2E220A9+fxOeHh7BAAXUyRjygRn18i6iO2aauAiLTHdp1NIsRpOQwWaqVML0agXf/fSnMVkDzmaHE4rh+iWgQcbily+7EmvKZWmCkgmZ0nG1+glOhysKxOcYJsslTE8kcNTSpVg6b46APmYczZ4gG+q+FStUOWyEgWbwTSv5MzbWP9YcYxHXrzpozeVxTOdkfO5dx0rASnkA01XVlEny/tYBOPfiX2M7bbCA4165/FjrUDH7FCNVkg9VC6Ey7aTqSkp9PQKKJCUYRqwhWph9pz5bjW0jkE1+q5m7BHYmOmV86/TT5FlY9m7G2tgFU+JtntGA6wb49dsK81yGr2c0Mo3tMyw/Mp3vfX0zfnzPvcIkk3LNQGCnIGS9bBCv5wfZOrNp/Oi887AXwU8NrnFTMPlgEhws4Wf36zvWrsXPNchWDISRFyLdzpmG43MydgayeaCbkXYiE5Z7akomg57f/xFnHHwY9p06A9fddQeeKuYw7bgjsT2ZxEA0LAkmGS/N5N6pluQ4QDZjR8JOVTp2RksVlHoG0fvcy0CwCbMWLkE13ISSTbW1CByLYJ8aDQHjCf1YPvkBXWWnOKiKbUo7K2QbHwtZ1nq1iEQ5h+biEBK9G7D5jt/hyIkpfGLxQkzOZpEoF4RJL3sgCORCAcxYvBCRubOBREwANpaOCuPLJ/FQW0Kr71XLb8iZIHOuddp8pdfSrZ3Adr4EDAyi66lnUdzeh0hJ7UUeZtyLg5EQXu7biLtefADfuejrCEQGAHsEAYsJCaUZJ9eRCgKe21zjrBhklV4IdiCCYDCCgB2DbQVUYwY9qNRYdZwSKk4BFaeISikHy1b1EI5dEYeSXXKzdhzDwQ78/tFV+NEfHsWex30Iw20zMRxJSsMG2lZqFZ6673742Nv2V41aTFdRresp82MB/YODwgxj0k1psXHOSHOvomAVcfp5Z2GwmsW+hx2AckDJRoxsH8Sz9zyBW6+5CRObO3RVgH5u/fzmnHFVOLRx5ZqgdFgjkG1HZzV1jsm6KxVKaGpiTwCfo7GTDWqt7RuoJmIRV5OtnslW/34OAIdCQLZcAW0tSu7xzQLZRl3P/YEqFzUgm1suupMHFEMnTLZBzWRTrYdJ483YtpSZXLP8Cdz8CnUMIsgFVYaqHmRzLzOOLinjM4qNX1WPpnrd5dSsKvlaVeOuAEQjYGuMbB2i7zr/Bo5r8P5R+PIuPMFY4yHgjLpD7/A14Joa/zeDzTOKYeVustpnGDWudd7jWGDlWOXM4wY3d2Eo/xovHQskUotMzaErmKnBMFcoWbqvvLF5VOPr5xLsbBRqQT2ZxlE6Rr7P2FUwa2eX35lB1b9XJRfMY5Z1hkPRtev36w7H3/dsMg++/W+yxfJ5b2T/vsHnfevtb2wEdl4uqmGRKnVDFKjRms3g8PY2/Mspp0iwSUYHgadGa8mfehqLucafG5BBmAQ+YM7/cz6pytWqL65uunUEuFZXq/jXX12MbfEERqIxxQinwLRreOkoqiwun4PlEAnd4j1aLiJq24iFwoiGwy4TKhEKoTUWw4RQCO97xyFoY8cx/azmHgzQR0Ds2e4e/Ndtt2O9U8ZAmIFwAOVAUDHKnCqilaKwsFqdMk45YBmO2W+RBKxK38wLXI1FIuDEzyXo9N3f3YhX8zkMBkMoUOtIAEyvIYJ7Dum96GmXWWjK5zBtJI2fnHeeCH0rJsqugWxq748GnmpXn/EJ1E9NkOd/TT3IZuaXPzeAJbWdfvH447hj1WoM0ScKqLslyNZULOHk/fbBRxfvJ2uP82FKBxulW8ya9HsnZo0Z0Mz8v34nmVPBBNfe70eDxaqwxYXY3K6k1Jjjb/hs1GRbBeCLF/0S2xMppMNREa9WmkNqd7gpEaMJxu/ClFCZeJbtBislJbivu3kqfUMLRZaGhZQuoSu0X/dQbwRcMx+lABggXqqgpZjDB9+2P87Ydx8BLRQAbUrqvDERnoWc5WomzHjV24T6k1iNh/7bx5y0RbNNLUjDkGPJIm3Bw5u78KM770Z3lPpXBKOUapL//mU9a4At5lSQzOek02GMnVItWxiQ7P5G7ZxYMIimaByt4RCmxaM4cdky2UNce+pUVfNuumySUXfnqtW48sEH0RWKiC5bNhgWn5MAW8ghg1WxADsDAbz/iCOxbOZ0+UyOn7EF5snJkKOd4+euHMngP3/3O3SHo0jTFrhaRPWr943934Bs8YqD1nwWp+23Lz6ydInsOdorv+YXgUWu7T93d+Pbt9yCnhibHoRR0utQMXrqmE1GY0/bRpbLsnEGG6zEy0UctHARps+cgWvvvhsjTC7Is+6+jpixh2GWzpdLaM3lMCFgYUpTMzpbW9HR1o7JHe2YMmGSlI1HLTUPnGOyM828GFvjZ775QTezrk3TBM4bwV/atIseeBB3vrZJOmiWgyHVJGgn01Q/bnx5PZPtJ5rJVg+yMe5krMnrkx1859q1+NlDD0tTCtG89Mkq7O5qqZcr2JXPIYhExlFnJofcvQ/gqNbJeM8++4uMxHdvugH9nR1oOvwQbE3EMBwOIyeNAsYusVV2RZ89Y9hTvw2QMm1JtFWRKjoY2LQdI6+8isjU2Zg8cwFK1TAqdhQVK+h2cw4KqMZGB7TBTM4RIFb2WeybafjC5k+M8xFUiY8q42QVdxLYDFTKSFYymJDvR+vWtRi441p89YQjMKecQ1s+J2cdWVO5QBX5WAjz3r4M6JwAxCKouqC9jpH40EwUysMpi0qFBjLEzImt1pFihQnDTetQiq8hMVRQGLu2NEgoAiNZdD+3AsPrXhNtOgLRLG/OkRwUreDah2/BQSccgHeetBhOYASwC6hWS7oxCbNLZK6FUK1GYNlxRMItCIeSsANsxhBC1QnWxN+mMYLHZCuj6pRQLI2gWMqgVB4RwM2xCihbQeQCMQwHW/Dr25/E1Y+vxh7Hn46BxGSM2CGEnQDa83n822kfwdJkHC1kI2vWsAF4DclmYHAIkXhMdRcVNpjqCEoW20VX/hq/ufFKHPP+k1AMKykLAnjbX+3C8Lpu/ObCX2JCc7uwGCk/oQ42Pf46uaZ+piRClNKrB7LtrCeAJBN4qggL2kYml0elVERTk+ouWt+Zfay9t9sgm9Fk2xHI1kiuwGiyjbfxgWcEx9Bk24FVMe+lsevt7UdbWxtCpOiKg6y6zVBH4pn+AXzr9zeLYDKdAjrmXgOEOjfkLwiyKV0XJeqoWvEWJRsvi1FosyGplZbmwC7Y4eeM6QUnddol3cK35NJJmRkoIQbHCksOareC9QbjId3C9DVD1bwYQgMKUAWHm5T3/YYBAs2y8qibHoBIgEP5hwpU1WRht3WxX1uPgCrLCdxaevdzadDLbk2rqM9UOdaqS8lujdeunIJv5LU+kFOtI3Xgm3HwQjw9TA2uJW2fueZk7XDdMFThuqO0aFTmzxFC9dhsNgGDDW1bX0PNl2KFqnliAK4OQfVZ1ApQWgpmnrx79xevGRo4jx8PrDOfobJu4wcBzWf4D0s/rO3XWmg0NbLupQGMOvgDKCAoPBsSzsMo29SGUfvVx7moGZWaz/WBnKr9tpoPAe/0fJYREzvANWzyyKPu0y1v13oR5iLjACDVXjaW1LOFpn3739weGAtwHcez7nS77Rbjcsef2kjTqxG717C/yO5qz2bxkX32xukHHIgOX9ClXAgf0LCDS/uBtPqXKXdEfY6ZeQOu+T+fq4FBDFkUZIT//O57cH/XNgxGo8i72kUmqFehOPcHnepEqYj3v+MdOGr2DJcRZToF+hkLDKoYZJHBRu0e8xo/oMggmH8YBPM+rn30Mdy1ao2UV5Rsuq5AvFJGoljA3u3tOOc9p2KqFhDn5zKQqwd6+Nymax+Bg1VV4GuXXIKecFQCDgFSeKM13dUUyMUvEe2nhbQsNOcymJ7J4qc+wXY+l79Mtn4O/PMjZSj0AwiQ1HXEox8vkmukLkqmUwfT+gP9IOvO1rcp/xUB9Ucfw52r12AgGkGWpXyWLeVF1FY5eu4cfOHQt2OKnht/h0fXtNSNqXoeD7LhOqoH4HZ0f/5VrcBNVZ4jPrTvs8zvOE78N+2/OWXo65Ht88Vf/QpbogkMRaMoSuClrywJZPVlgmvTcEQFgxXMbkpiUjQm3X1Nh3vxdhj8wMKL3d3IkEFEgLeBHtabCrIJWJHFF085CcdMnOCCngZk84uZkH3XaLx2BDLUgu2NV5L/ZOBJR9aOlI9f+VtsqDqyB6nTSL/ffy1+NsePoAvF18//0PuxRzjsNjaR3+vVLICTBnMJirNzXYydKrWmmsyXBky4hgk6kTnE+/jZrbfjhZ4eKZ8kI8t2StIpsLlQwGHz98KHDjtMmBZsqEIGm98GGftn7BzBErLkHtmyBT+/817RcSb4tLtlf6MttRcg8nfSXblSlNK1Lx57DI6YMROTfOWVvD8/U+vmFStw6fInakAcRRjgl2p+4q5vEShXCY9QqSgAZ7JcxKymZpx+wgmYnkyIZ/bA2rW44aGHJGlBRmDBtkGNuvF+uXpPpuxXg2xt+TxmNDUh09OjwWoDAipb1tHahs5JkzF9ykTM7OzEzI4OARoItvE77Sf/beyoKTs3rDflYao/3PcsFf3XSy/D+kAIwzGVBBpP44HxgGwXnnueNKRocoAQMXlZ20rHSzSgtGbobWvW4L8f+bNbLlpgU5FxAH07GuudgWy1elu1n0SQjWBzZzaP0JPPYtb2AXzx8GNFq21LtYxv/O4q4MDFCO23t3S4HAqHUQiqBALLkE13T/+n+s9l0Sers6fKXmsdRA2wxcsOhjZsQ2bVerTNWYSWjunIB2JUSxW7oRrdlBFhmWe1gIhTQKhC4KaAZCSA5lgMEYI0loVCsYh0oYR0rqC0VC12k2UyhWd2VLxxS3wCB6lCBp2FAfTfexNOSjl47+wpmJAfRrJCKwLkA1XkCLAdejAwZSIQDcEJBZGrlHHdjTejq6sLRx75Tizdf4mKK11CQr3Ome7mST9c659JB3jdVGloOIsbb7gJG9avx7KlS/H+d58KlEpAegT9z72A/jUbkSip0lGeVZmwg1XpLtz+9MP4wcX/gko4DYcgm5w4UgAPqxJFIJhAJNqGcDAFVKNwCKxZrDJQio6mZJSxBPXsqjrm8kpOK4BdgmWXUC6NIF8cQqE4KKw20W4NxDEcmoAv/vQqrLImYvKBx2Iw1AzbCWDPSAT/dvppUt6eZNziKHvvrg/d5Z0gWywWQ5S6dhqgZOfUp19+Hqd/+gwc+8FTEGpPomgrWYFIOYj1z63C5EALvvGlr2NiS9tOQTZ3zMUMBtDT14+WpC4X3UnZswBt0oklgFw2j1LZgGzes+zMFlprenur1B6Is9OnRhLNRmj0ZrkodT9044OxQDa/s2U+TzKrli2lm/Ug21habOagEyQxm0PJqWt8sIMnrAHZ+gfRLuWiagNw0JjFzECVjH7pqt9io1NFWlPcCbKpa9fTcHc2pLv7+9HXUU46y2myiFWHEapmpPaaX2ySW7RU14+SFROww1My0BCKbBp2XCkhJMKII4ggJ2Cb6pwWRS7QiiLicCxmDEaLW3pGszYTZp6yPiAk8kswIISi3G/cGUagypbCjnw+QYG8FUfRbkapBmiry7Q1yLzJfPg71GmBQRGm5EYWgUuKKxZhV/NCy1WGmnfDPk22gH+EUAP8fZX3pAA/A1YaHgfvVMbNGREdH5HU5OvA7EoYFceGw+hG2FzenI8aD/07T5NOt2iuqjB29CHpObP+ANeqUV1S1/NELHVAzLGxTQtkOqlFhKs5eQ4Bq0TAN4JyNSzAqgBX2hlwWYUmEyB6SUWEkJGW0DEnLUCtQL5WDDmL646OWEiDPNxXNNxG4UU9B/ebJwTJUhUKjivAFzws7YrMHcEndg2iyCYHNChzqeZR1rtFyrgS4HTsoM4cMZNFELAgzylhHDvpcY4IZhGEJijaoFuwxwlRu8kAw4QPuUYkNBPhXyWlyoNJddnTQuqcd2ajtKi4AaMIRPL5QtR8wAjiTr+snyIoxp6QceP4eWCnu5MaGA71KvKFQk4OUZnLYYRQkCcSyM1KyjwUaQd0iMDxZlDs7RWOk0I6BYp091ADoNgtS1VgvXRsYvbQKUswz7mi7ZB5F5DVz6TzAH63EK4GhPf/vu5x68Ex7g+dgXJHSHcn9L9zFBOsrnuRb2fW2PMxGWT1Ar01Zboez0ONoVeO6JVPvEnnRd140H4wG8jyyrZ8Fv989LE4csZ0AdkIFNWDNoL/6CeWfeiCZorZ44fFhcmmy0s9U1bPcRkNpNMqmu6eBLiW9w/gGzfdpISdteaNKx9uqa5RbNwQYfOiQgnvO2ApPrBwgYADJnAyvoK5Gu+HzybPR+YLO53KllVtBUXMlmUMWo+JgB9BoqeGM7jo5pslwCFA0lwq4dh998H7lh0ooB5ZK4YhoUA9r/RQaauoz+QYMkijj3DdU8/ghhdfwGBUlRupMji1pmuCCwOySdlQFal8BtNGMvjpp88TDT3Thc6EqgJq6gXJb/7/mz1rQHk/c6eeAGz2tYBLeo8rlqI3q16QPdrc1HYpfBK3r1yFoTDZ/QruEECkmMM7pk7BV485WphTqtTL85Lca7nXHw38mvy+0Qoz/dzr3+vdoXpHfSmOObvqgV8FJik7bVIv1KtLWyrY/tbvbsCKfEEqF1QZ3Ojz2ySGqA1GfSrF4ivgk8cchYOndLpgEN9pwEkyHv/10isFZGZZcSPWh2d3GtuJsUA4//oS0MlxkGTH2fwIvvPJs7AfgAl1jEy+ztgBF0fUj2r2ux948+94wwgaDQSNXjfi12vAh6e1AN0vv4Jrn3hSxphdChXbzw/yGBYLu9Bl8ZX3vgdLW1rEnhFMN6OjUm4eCN6oPNnckbkPesi8DwJtLF+9e/Va3PjY4wKy0X62lCv4+NFH4O177CG2gMwwPyNTTkX3vPTWET/XgIjfuuVWPD84NCaI6LLr6Sc06Mgoc6M3o+mqyiBdGk7wd7LmKIBOAfYMvv+xj2HveEw0zKTxi7Z/7AKYtVTjl1/edgfu27xF9iztk2nSQABYGl5IvlF3jWVTC3ZvLpbQVC6io1LBew89GO+cv0DWNvc11zUTDNc88mfctWaNmstgWLQuFSuEZ6AGuo2/Xn+sa1CB+4jC9mTmUWx/YTSKz3/w/XKdTRtfwzMvvYSXN6xHlnY3QDAvIKVpksjQYuptySTmTenE3ClTsOfUaehMxuX9/ENbblhvBig1+5/r4PliHhdcfhW2xePIRKIoy7lh7LfyAcf7JecqtVRTAAAgAElEQVSQU5WSOJaLUpONIJuRbTCgMO2wKaPmPVCTzZSLvnlMNnXXO4s76p/N2BAmDiZlC2hbuwHFhx7HT//pdLTlS8gHbazMDOGCP9yASccdgdzcWdgei2EkrJipBjT3iOpG2L/Wx5PkkPaRZR/oda/0+RwkyxWkN/cg/fw6TFiwP+Jt06Q8lL6lukc22SkgXiHTNYPOhI1FMydh7qQOTGtPIhUJiC3020fGdOmSgy39Q1i/fQAvb96O1wcLyARjyNkJsfm0Ks3FLNq7N6Dr1mvxwxMOw5xCP5qK9LErKFlVZCNBzDvsYGDqJCAalhLRkgVcfvW1eO6FF3HooYfiD3/4Aw44YCk+e965qvGCBtokqWGaL/gaCxjtTu50+kaPLX8CP77wp3jnO4/A/vstxhVXXI4PvPc9OPHoI2GVHGB4GF1PPof8hs2IVZSObSlYRV+kjKvvvR4nf+J4LDp4T1SDKplflRREHMlIO0LhZliIoUpGmwBsIfHX+4czuO32u9DVtQ2HHHII3n7IMomdIZppCppW2qJlWIzPJPIpAlYJZSeNTLYfJScjyYVsIIZNhRg++NWfYcZhpwLT5qNaCeM9BxyIU5culTOJTGXT6Mldh1q71DDZYhpkYyS4fXA7jnvfKdjv8KWYOH8G8oEKHALSPBuKQbz4yNN4x8KDcfZpZ2FCc6sqRdd1oabSzyV46fjcqOMx5lWNN5sRCimwteGXZrB7iaHdq6SUvUmQLRmPu+WiQteTrOno49UN+scJsomro3VLjBEgyNbb24vW5mb46XpGQ63RAxuaXzabfQMg2xBaW1tEYNWwqpjlydm2ZKcue/Jp3P7SK6LhkA8pVJz6FX9NkI0MopCVR6zSh2mxYXSERxCpDInRyqEZ3fkYuoqtyFptAirQ1JhOboa9RJAj6Iwg5fRgeqqIZHU7QtWCMGuydgtey7RgCO0oSPDPDVr7JUCQrmf3UHgTlOmadAm1jBQ1DUEBMWcIKQxgZmIY8Wq/dHUhgJKxmtFTSKK3PEGur4AVit6OLQJqgCO6aErfTTGXVMtmBWpwrILVPMicU8BQRo44RJowXIohH2iVMCpUzSFczSIqoBHbA8eRI1hptaNkJzWbrYywk0e0OoxUtVdATj5VkeBSoAUFKyVAYZkGTTJRnpc++rAz7DrPFRQHVwBCDxQzIJcnqG34VEpXgONrjHbDPeJrwSyMJ6uMcGVY5j0RyAGlnIx13mpBzm5GHgk4dsLlkxn2E8Nm6QBnMcupQKKJ0TQ6w4OIVLOoVG1k0IzXhpswbLPbT0rAL69wQzNWdJgqzEthYpaF0Ri0igg5WYQrWYSsLMJkOgZDyFQIQiWRt5rk8IlVRwSkjVQZJtNpTqBgN8uaIajM6xH04zzHqoNIVvsQcPIoW2EUrbg8J9c0gS0CQqMZV745M+2/kZPrCTDpqGxW2ebnxVC0EyiS8VkNC3XE31VMWEbC0iGwzPXFPxnEnEEs2SOBpYsX4LY/LcfWYRtDwUnIV5sEKDTNVJSTVMtAUdaXIDnXYkHWYns4gwnhAYSdYYHTCFhzPDanw0jbHTIXdLrNXPiBLlcLx66q15A5aBicfsjFp91IcFY9C/dLRsBMGRMrJHugIGA5HSJTpPTmgGzGzqh9wtVgziJ9IPruUYHUXodDaYjD8i5xchTgK3uKwDhtDO+XVHKOAQ9ubfAYfAhLyAeyGWZjgCKw7Iykz0S1V9hinNlIfyKGV3tzQTbFxKyKBgnnnEEinftvn3EmZmnHnuwOF4jylSEaO2ECVT9M5oFw6lX+YNaU33D8zDM3BDl0IMYyMYJsqqvfzViVZVfKqIBQaj16NH6uumipLDprJy6Yj3OWHSisMqPLo2Ds2mDcBC3yMWY+faCh0SIzLBae5yvyZfzg8sukZCoOGx8/9hgsmzXd1XJiQGY0gPzMPe45t5RDa5yZMri1joMvXHopemIxZAMMNj2A2SsX1Y9bVRl4gmzJQg5TMmmQ8WDKRTnexhPhOzzATb9fT57/PDbvkbnydYJ016V+D3eE6SK5I6aS/xwx7yHQRpDkl088jTtfWSUaMEpA3RImV1Mph6XNzfjWu08VfTnDLjFzU3821V9fmgP4lJvUXKufGVDI9TnEfzSfoFevh3O7IJq2lLJzTWdB0+zB/38CsATCfnX/A3hk02ZhtJBx6a+4cO2BZl97wWhVmld85ugjcPSM6W5XRP6eVpEsJ67/T//mN+iJJlyGk9gf36DsDGRrdLb7x9Y8PtcWy0Xbinn8x8fPwFxAACraAcP6qte584NVZr+b69UCbLWMrppIwIg9+n5owAzuP4Z63H+vUOv4kivQFwmLPqJ05vWBbAy6hB3olNCey+HzxxwjSQMytZg0MHbA3B+fhdcxgLjnLXpWTbEOIIEw531Qs9nuX7ce19z7J1QCNiaGo/js+9+P+fGIjBfZa/5ScY/3ZU5g3WCA3ZjZaVGD+Hdu2Ypf3HW3sNnI8GIZWo2P0bDCQ5XIBmwbVlkFnlxviuHh6dFJ52NYiDoVacxCDc6ff/5zwhw1jU9Mgo/PyTHn2v7Pq36L1Zksehz6tQFXT03pqrHrM1k9eh6q7ABI4fs8Dp03D2ccdqjYRoKOphGBv9Ty/934e7ycTkv5eNY0kpBnNkLutf5LzTrW4KF0WS4V0VbI4YIPfRALUykBVDlvtLEjVWDN1m14cvUqPLNuIwbhiLYc74M2LshSX+pqliuIsVmFU8HcqVOw54zp2GvmTMxsa3PHx+wD3gcBrptXr8E1jz2KPmpMktVozv3dOK8bgWzUZGsdQ5ONtuFvEWSTxhoVoD2Xx4yefqy5/Le49qzPYHK2KCDuSDSMh3u24Ed/ugPT33MiBjsnoy8WQTpMjUPFaPPbNv+5beZfGlfo8kjTkVkAtkoVZLChbwTdT6xA6+x90dYxA4VgXM4aafJULSBeziFVTmO/6RPw9oVzMKcjIYAb/0QqBSEQKBaZ8mJMlZr4qAGyaJnwiGLTYBGPrdyA59ZvYXQosSDPsuHH7sOSShqfmD8Dnbl+RColqTvJhgOYvmQRInvNBZJRYQtIcjlg42NnfgJf/+Z/YOasPZBOp/G1r30VM6ZPx/lf/D/STIXxqqUPFSPib2I38TM5dlUb993/IC7+9SW44IJvYOGCvcVPfebZp3Dl5Vfgop/8WNiQKJSAoRFsuP8RWANDiJdIDAHSEeDJjSuwydmGz/77p1EJZoSwYQdSSMYnIGA1AdWIAGxizcXfJzEkhM994QuYMXMO5s6dixtuvAkf+uD7cfLxx9bIO9UmyVkySeCtgqpFC5hFvjiIdH5QOi4PB5P44zObcOGND2DhiafDqUbxfz91HmbFk2iWLvFSa6f8cDnMVLks/WfRZIuTyRaS+8+XC/inMz8EqyWCRQfvj2y4jAKBPssWvUiCbE/d/Qg+dsppOPnIEwRkI0vOxDf1IJsw9jRuoEpRgZ6+AbSmmlTjgx2BbD4SDMdjd+TK5HHX9PZXk/GoWxNrEH3XmTVgm4+xo5hsReRy2VGabP5MqR+UM90WGP4YkE0ekkFRXfGUOBIuk0ltV57tbLRQrajGB/5yv3onxHXG9U6XctH+IbS0NCMSCLpdSWgkePj0WcATg0P4wfU3YHs8gWyEbB8leihQiK/c7c2g+4/lSIlD5uuIQtZa1BlBa2UTPrysBYfsEUKTs10W6ZA1GX96ZRh/eD6L4eAMYaPBDumq4zKq5RLL0xEI2IgUuzGxsh7//JGDMcXeiEh1WAL0fmsqfnL7RqxLT0DanoCClRz1vG7w4M/G1ZX/GU0t0cmj4QZBvW2Y2zSAz544B+3oEmCADJ4BawZuWr4Vj2wIYMCeIiAIwSpmDkeXF9e56JqpphhmWYRBUK2AEEEAZBGtpBF1BtEcHsHCWW1YuHAhutIWbnrgZfRb0+HYYSTKfUhZfVg8M4FFC+djy0AJdy3fgO7AXOQCE1CW4Igg4QBaq1vx7mUdmNkewuo16/Hyhn5sKbVj2O5E2p6EnJUSllyjkkS1TlRRqaxHWdSK9yN/aGsd1Q1GaNVigFSGxWTYpMzFDeJ3XKLqHWQU9SwgigxSlS5MsTbi7PcfhoGuDVixej1e2mZjyJ6C4UAn8narsNqYNRJWmzuvbEXOcoVetFRewwn7t+D4BUEk0CeA1SCm4oc3rcHrxclI2wRoU8Kc4uGoAiUCa0UBvSKcIyuPUCWPoEPQLI040kg4feiIO9h3zynYc8EiPPbiVjz6SjcG7SlyL02V7WgLDGLpnhOw994L8cAzr+GZTXn0B2YJ+5JyOGFkkXT60Oy8js+cuhSl9Ba8sn4zXnltCD3VKRi2p2IkoO6vvjTZHzgIu5EHutOPjkA3mqxBVHN0iyDvzditMt8jVisqdlzGwA+mEOAlEBZ20ohXhxCrDsmaPHy/6Thmn2aEkMZgIYirbn8KG3KdSAcm1AJ/DboVGxc/aDOjnUaq3IWj9m3HcfsmkSCgWC3LvQ1ZU/DDK+9Dd3Au8qGJKFcILQcEVBKyPrUlNAhu7A4zfY4VV8xAYfypA9iIIHM/81AMVUmd70OL1Y9mp0cDno5cdzAwGYPVNmStVtnDPMzrS4J2ZOf8mf5Rr9MgGrNrBNEFXBA6u2IY8ksYkg6BL4boJcUKEECuDLIRLWbhzAEq5c0RcFcQoBXWqmSqxi57IeNSAD5hSpIjaD5PFWVyDOVPVeBVRb/3fb1Z54T5HClDdoSXK6L9B8+ejX06J2N2aytmtLa6DQFMwFgDyGgQx5TSyPjVgVlGbNqAdaag2bXAdWWK/DmBHAIMhMG5Wzay+cDjy/Hn9euQD1BU3gus5TzX9o9MtpZ8HkfNnInzj3ynK9huRtAfYNewnOruwQy3P8jnvVD/5qe33o6XXtuIVDSK8z78IcxPJCSANOy1+hJHvz1wkxkaZGMQyyCQz/cvv70Wa8oVAQ5yQT94r+y4v3xUdRetSuODSZkMfnDu2QKMkjljQAPjq5hnNzzg+hQn55P3XC8S7h8D/lvJFCswgKeLEWowAZD5XPPdf8Lyfaa76CVPPoO7XnkF6YgWUHcsEWFvLhUxL2ThJx/+iAuyiTV0HT8Fmcl29O0HA6aVVSpwlEaXAdhc8GeMufbvMfNshkVlyntN+bB5Hv6fVoOgC9fG7x9fjkfXrXNZObRb5ktshq+0XIFsZOBURRvrM4cfhuPm7FEDBhkwgiy5cy7+tbBlqIlFNpH4dA0MoZ/97voHOzSYtfeoSi2raHIqOHTBXljU3oHZba2YnEq6rB5jCwyY7NcBNJpejSwgf8Y5NUC0X++O48EAyWWn6LE1Y200DNcAuPAPt2NtZkS6ckrwS39ag08Bx9Z6TBUBLz/19oNxyvy9asZVibpoxr8PiBZWgm8A/SCzU3VQFqa1YqCSyfbtiy/GQKGIzgkT8fkPfUCuQTYpAR4/GMMRJpNCAb5qhyjZCjVK5hlp614ma1E3GRgJqfJxOf/GkpOh2LqcqUCgQn9BN3zgzyvU27SUzhRZH04Fk5qaMbmpBZOTMcxpbcOJixeL9qY3J0ZzUZ3uRj+SgA7ngHZ56/AwXu3aihWvvoqXtnQJ8EtWIYE2frWFgvjcqadi72hYbDDto2EUq7FQn8PnXVOp4muXXoKtkbBoGbJslOPsfY2dXDJAtZTp5rM4dPpUfOGYY9xyc44u9yivRVvLfbqVTWe29+LXd90l68cw2uhHs8yRpXMEa8g6CrILNVl/sDF/+jQsnD0bb9tzLhIWS4rV5/3kjruxoqcHQ6GgJA04ZpJJHuOrkX00L23UXdQPslXZyEPWutIt5ZyQEXj7mnX4+SMP1XQXHcs+7NAU7MIvx3oO/tzYkLZ8ATPTGay78jr8+Lj3YEk4gWjZkfN7MBbCTSufw5UrV2DWe05Cd0ebdGfNhUMo+poKCANTd1iWfeOWRdItYwWL0kaV6oiSgyTPk3wFXQ8+Dqt5MmbNW6qbGwTF50uUM2iupDG/PYqTDlyEPVJBJB3GeHnpDMoYUHxDnRjlZ6s5lR6iEkNIks+yUSS5IBBDLphAVxa4b/lzWPvadiSKeay84Wp88ahDsMQmK3hYiBnFoIXgjImYtuxAgJrzQSXGLxJSbL4gDE6dnKnayBXy+Jcvno+zz/kkluyzrwKkHI/w4p8ugyls2rIF/3L+l/Hd738Ps2fOcs/PfKmIyy/9DT5z9rnqlKT9yReBrX1Yed9DaM5TwsgRAL3HyuC/b70F37/06wgnAVs6eXfAIgmhGgFICKiqmFKdQXo8iiUEw9zpwOaurfjKV76MKy75DcLBoKv57t2zxmekQopgG/+UADuHXGkY6Wyf6MQNhZpwztcvRGD627D4wKPx+TPOQQoBRFjVJtp06sswysw49A0OIB5X3cfLloMvf/Pf8OTKZ3HoiUchH66gFCSoqGQfQhUbiUIQj9xyD/7vZ/8dBy1ago6WdgWyaR/EXzmh9lYDkK2/D63JloYg21gVlYyP/CDb6Mab6vkavV9AtlQ8gZhQ54w74B8UBTQZkEwhxZY0PmBLUwJXHpI8evf7gw2DMvf09aKlqVmETRUC7c+j+Q23+jxzTTLZKixZSDGfow/AHRhJBW5bKFXYXdTTZDMAHTcgD8chy5bD+OtXXAU6B55ws6ZF/xVANi5GsnwY+E+orMXHDwrhsFlFtJRfFypnb3AG7nylhBtetNEXmI0SEjLBDOgF0GC3ESnPDSLuDGJieQ2+/JG3YYa1GrFKD4qBJHqCc/C9P/ZiZWYmhuypKARaFaijLbPJ6rrttH0127Yd1MKOehPqttsMTqOVAQE+9k5twfkndWJCeZ2wqljW1huah+sfH8B9G1LoDc5CXspdo9oYmMn01oPnS5E9RFiggFg1jZTTh5jTr4GNYXSmLOzRGce8zgTmTk0iaWXk2dOBifjDY5vwyHpS5iN4x8I2HLxXE2bEBoX5lrFbcMltL+CFoZkYCs1AvhoRYKip8jpmBDfh/PfOR4vdL51ZhjERz/akcP/KLF7aHsaI1a5KR6VMcvS6pUFSZYSKxRWS8ssibGZh+F0YeNKUWh5ccXIo2MkAXul3ldi2muWdNinuqp6eGYD61vGKfcpSTHblSyNZ6UaHsx4nLbJw1OIOYe5x/DfmOnDnc314+rWKAEcETMo2AReCBcr1lo5eloOE042O0hqcsjiMU/bmmGyVe+oLzMW3b+rC2sJsDNqTUQgQxPJ0xgR0qo4gWh1EqtIrjC6WO0edYczoCGHOpBgWTEtg5sSorPGiFUVfdRIuu20F1oy0IRKO4qh92nDQnCgmBPoEgNxaaMVFf3gOr1kLkA5MFpCEYF1L+TW8bUoBZ75zMmKVfpTsBHqdDjyxOYa7V6SxKduMXKhDC596+myee8VnJetvBM2VLhw+x8HJB81ArNSNkcwwunMhbM614s4VI3IP2UAzyr4+hNQx4HqJOxzzHuw9Gdh7WgpPPv4gZk8M4QNHL0QiWBY23KZ0BL+6YxXSDoUzFSBtWZ62j9C9fXtPDLZVlnFrcrbiqH3bcPy+CSSdXplnguIDgWn4wRX3oScwDyN2h+rAJO68mktpvOCWNpJZBJQDceTQgZxNViPLTVlubhRwyGQs069AtNKHtvJr+Oix87HfhCISTr+AWgQb1+cm4xc3PYnBwFRk7TafxuIYBnkXfkzNOTpQZNExIcDv3D+GwWocK44NXys/l650hIv5M1WOrLTrWN5KoeMWpKvNGLEnyHPXlqrXamioMn3qhuQRxTBClWHEqhnYlbwElyxHLpABa5PNx/Eji7iWLfmmgmzMjrLcRhgPLBll04AKwqUS4k5J9EmijoXJrc2Y1NaGlkQCrU0ptDQlkUokkaSGVDiERDji7lJPe0iVIITLZdh52lYHE1Mpt5FCI4CAdsoAGtQ/Iottfa6A/77tNqzMZERovGhTAN7LdBuQjc6JdEUsFHBQWxu+ccpJotvhDx6Vc+QxnoxlHSsk4j0a0XMGNOuHBvGtX1+K5ontOO+0j2IiGSy+0kbl6WiGil6XfuttmG0GvDPPSo2n7/7pPjyypQuD4bBoTRmBe7XZRoNsTHTFCgUwkPnaWWcKW4RMEf+zGFDRTUo2+D3ni6AAS5II0hEs9Cs7GtDTAD791SqyFOPXY2O2Xz3Y5p9fM68UUb/uiafw8Jo1iknC7DuUJhuZKFNKefzyrLNk3nhPBHPUnPnKM30grv+5FDCmRt+c8hx7M/+qHNArm6s3G+Ya9G5MeavKrSstLgbp24fS2NzXi619fdjW34+egX4MpNNIlyrIh4MYCYYxEg5JQwcFjqhTT9lLfVdkqur/E/hgow6CQWcfchBOWbAAnZpVxNfwXrjuCMKeedGv0J1MYoRaXUH1GbsCso0d3NeCbKpbY0VsAdmtbOgRKZcECI3bAXS2daA9lUJHcwqtqSSaU01IxaKIR2NIRMKIhZiQ1fpIvu8EgYLlEuxsFs2hMNrjMbeRghqP2rn22wKOAW3BE1u24LL7HsQWVjtxnwS9roBypMkYK5CNjCQym05bvB8+sGR/YbVyfxhelAcKq3+5o+ArxZIx9nUPNI0KpCPoy6/g+jvvwLx58/DBU0+VeSPz14BJau8pGQUF/povxUtTZ7ROdjJg16DNqwTZLrsCG6jFF2ZCQTN7xmCwGUAjXikhVioiWi6hKRjE1PYOTJ84EZPb2+Xfk9uaEdUNXrjHeZ+MdvxdOM28+fcc16CxgdwXxmZxb3BeCDTd9/wK3PXUMxgJ2FJKyu6q5518EpZNmCiAOW2LKcflNQy7lSWyBL3uWrMWv3n4IfRTu1oaK6h5NQG8GrnR5Vdk7EWqQDyfxaR8Dt87+1NYZCnmpQGATXKAQJvRUPvNg4/goU2bRMKnRFkT25IKK5FOINuJV9bC94Eyk8vefuC6mtTShMWLFmLOokX47uVXqaY1wQAKzPe4Ug+NHZNdAdnIUPZ3F6UIu6xxromdgGyNbMMuuEo7fenOQDaWvbYUipiWzqH3trtx3qwFOGnKbLQUGLMA2RDQEw/j4icewn192zD15BPR3ZzSzUSCAn7yGUy3RUezhRgPKVBdg5mcPzIRKTsgXU2r2LxiNdA7gnn7H4qslRAwm2syUc6iw8nglAP3xiFzJ6CpOIDmcg6RUgYhEiwIYukuwWKT9CAq/U0FsMk5oR+eniCZbYxzskFWNSWwesNW3HnNdeh56D6cf9JxmJoZlm6j0kk0EsCe7zoSmNDq6yJKNpX3maxkESBRrqHwkEiEkkSq2+lYFQ1ed1YL6eEMUk20dvXlvj75BSZ66bSP5DH80kr0rViJSKkq456JWLjqodtx3EffjaWHLUG0KQmryliaAJtOm+pyda5FtTuNvJH+v8U+C0VEWb3nNipsvKzUfKoTz7IKArQVSgMYzA4KgP/Yqi5895Lb8M3v/QqHLTsCQahSXvpFEttaDrZs2YINm9aju7dfrlsoFTF5yhTMmT0T1910A2685xYc+74TUUnYPoCN+9VGsGwhlQ/irmv/iIt/8N/Yo3NmY5DN3+3VnOtuUwWg5w2AbEVKnaRSAnQ2qr5sCLK90t1TjYYjiARUm3vJCvlq3pTIvsrruBAcJ4btdunkJyK6hE9NjFdeMsZEwcJQehjJeEJYVhQGrvmqT/G5m8VGvpgTYIeOAq8zdoGhegQFzgFlx8HIyIgw4Hg9f85FSkZDEWy3gGsefQy3r10n2gN+4WbF8FGHx5sVPHnP3CADJIwtZr0ySDi9mFRaibMOsnDkrDzayhsFre8J7oFbX3Hwu5ei6LPp7kaFKTQ53IdEZUDAC1JDpSQzNyBsuC+ddhBmV1ciUulGKZhCd3AevnPrMF7K7IHB4Ex5rdKg0i4Oad5yqDEEL4u2FBsBmK4abgZRsgnK/Q0yqKgMIFXeiEXJ1/GlkyYKSBgrDypgL7AXrl0+hHvXt+D/M/ceYFaWZ/r4/X2nn+l9BhiG3ouAil2IFTFiSSzR2GKLScwmWbNudjfJrunFVEuixt6NikhsWEAURRBUei9TmF5P/8rvup/3e885M4Ca7O7/v3NdCjOcOecr7/e+z3O/d+kOT0ACRdKkqknh4OsrbByh13KnL42QMYCG4hSmlfWiobAXI4sd1JcbqAhlBIwgwORnUw5bGmGCAC12Pf7w/A70xm2ce8IozB3tQ01mBwKIC8i2rjWKO5b1oz04XoBGNtW19jace0QICyZnUGy3i6a91zcCewOzce+yfVjXXixsMB77oUA27fFFSSOBQb+TEAlt2O1GxO5FBH0IOgkUhwxEwzSWdpGxHCSSFmI2d1/oXVcsgAD/TPlKkHIpWYx4kjfFxNGSOC2fDRhpRO12lGd2Y7R/B75z/mgM87UgYMeQMQrR5R+JB1/cgA2dBGjqhcFIkCQr+/QYJ0Hex0wTaq1NOPcIA+dPGhCghyygdt8E/PCZDmxPT0Cvb5j4jBH80+OB8mQy1abWORhX0IYxxTE0FNsYUWqg2E8pb7+woshC5BfHXbd/NDZ1F+OeFwlzm7j+nOkYV9CJcnuPgH495nC88FEcz2wOodvfwD1hkVHXWptxw4IxmFXagrDVAdtfjE6zHjvdGfjdc5uxz6pHzF+jAErZ6dJgkmIPcgGgxLjA6UOltQ3nT01i4fQClNgHBLzpNSvQ7p+MW5/YikZnlIC2lI7KMuj5AIbsPpQ4HTh+bAjnH1mGInRhy86dWLHidQyvLcNZZ54mwGjKKMMLq/dhb2Mrjp5aJ8AnASSCkmp+GVygqqeQ7KUYIplOjK10MKGKwEqfTPIExwZ8lVi1uQN95gi5D/kBETw/MuE4ZxIEEokq/CIvbzVG4tUPDghzkMAhoUKu5WSP8RkPmiYK0k2otTfg6lMbcFRlB0qcNpEt9vlq8FFsDP74wla0+sfK99kAhkEeZrnnOSuHHgLga5kmqcqaSUfQkzJgjgDDpYwAACAASURBVKEyu1HmQMpvKUP3c0fLD/h9BiIBH0IBA+GQiXCA36tnqShkoiDsR2EkiIJIAMEijvFq3LP4A+xMj0C3MRxJs8QDBjWrRrUV2luPIFvQ7kKp04iJVbYwKyPOgNzztK9AAOrdvSG0Z2Xv/1iQy6GMlQcviIphqFh8Sm4kmymUj9LjjD+0LQQk9dxz+rNtaUbEmN1RgIVLTz1yZfl6L+kpaDuyyxixM5IaOam6GtdfeCGqoxFPAKwAEc3q0BI87X+mmUF/W78ez61+Hz3BkIAXNMqnNyKLWz0naH89Hr/IDtMZTI1G8KsvXiBgDZtJGe+HYDDpRlhcWg7BqFNPiWJC9LjAI4sXo22gH5d96UsoN01pUvP919TrVbuvtqJyvk+a4SNpVNJAqtdomdifVr+P5zZuRHeIO+Ne2t5BzG6vFvK88PwMXRCJE5trsi7oQ8m1lTObqqoODrtQcwGTs8hg5PUpSKZw46JzcPzY0QooUEujfJHpT5kcWSw7+2P4j7vvluY/yWQ1j7nySfWLYBa0yPARqDKFzZ8KBKQO0kAix0tBJoPKVAx3XnONsF90GIUGOrVMlU2+/tlQGacGBKQ2s2wkenphd3ejxABmjRubZesJFJdtoBQIollrWqJJQJD/rfh4E1Zt+BhNvd3IMLgqy2RQc5DeaKDUhgIjpoCSDaCM4VVjpp9/VYjkg2xqzNKA/uqjj8L506ZmUx75WzxXgnxksl19l2Ky9QUGg2w5a4DcpqS68RrU0yCfup9Dm++hzbKeC3j0Ir9yPLkhwQZvR12l7qn5Qv4jO5fzLNlSmk/oBXSQGUSwjgBQUSaFU6bPxJfOWiCAlwQMeJJ83f5pAIb3UgPtZAk+8sabAs72h+jfpAA2xXjS1zc3u+lkQYKX504cjyuPP1ZANu3JlgWf5VnMyYn1uw0F3XnNFK9ZgcsEl350x51oGDsO555xmpyLllvqKkAfjV591azgMX3FN9YzeJdnVQe9GNgF4Gd/fRZrB/rFA43S8cMZ6Wt5YYGVxvGjR+FzU6ZgclmZMNM02JfPIOb5afBJs4/zGcqDzztnaaPviQai833ytJ9cswv88aknsaOPahYDRa6D71x6CeZEC2VM6+eZrHBl9aNYcryWlJH/+Llnsa6710sdzt9IGdrHqO855kymlrqGeO/Nq63BTQvOkDmfc5ieb/W1FQYegOWdXbjtmWfRFYkiFqTaQnmoCbMnnzkrbB+1bkjgh+MiKL0TEyjVRiZ/L06pLFlsApTkAOt/BOQ6FJONnmxMF+V6rH0ztWfpoZhsCc+z9B/5/MH1wad9d3iGofbJ4lo8LJZAavl7ODVt4NrZx6I6bgmAnzGBgaCJlrAff3j9Rax2Uxi54FS0FRYIy1mxxajKUWeiQTYmi8v6byogzibY4oFslIn6O/vRtHItamedjGBBhVS5QYf+gP0YGbBw+fw5mFTiQ1GmV0A3ehwTYJP5TIcM5K3dsqYbBvY0tuA3v/099jbux6xZs3DdNVeiqqoKtkt1R0DiAzWB4bE7/oy+9R/h3JkzUJ4YEJB2IAjUTp+MwhlTgGgIrkiO+ByoNVumbMEs1HU9mB6kZxLv372HdRD4IoQM9Q/KDUQBkDksxFsj+I+cf3ht+aOuXuz422sIDSTltxOmgWXb1sNXV4brvvsNOFLcSUap6nVYOwxVBGYXkrxnwKtfxCpIY0DeeZLZK+cqSkaVxN3V1YVUMoZhIyrgM/oRS/eiN9mPuK8AX/nOz/DdH96Gk+adLf0GMZuXX1uGJS8txTtrVsP0GyirLENY8B8fMpaFZCoustFANIj555wJs8APK8BgElWDqS96+Som25N/ehivPvU3lASLUVnqyUU1k817vX6u5Nu8a6DkovRk+xS56JDHSphsiSTSdkbhSHkhDp/2BBobW9uyIBsnKHU+6s+sYecQ4IuI5uFAtk/yjVKD0kDfQD8KIlG5yFnZ5yHAtewC6F04fqbtZBAJKarjUJAt/7NzIJsiKPb09UnYgkJr1ZcUf4xd9/vRHwhhTVsbfv/KK+gKcaeGux5quvzfBdkOvkUaMCFgVOC2ozazGdfMdfG5UTFUZHYLUEAW2pLNBp7YEEIXQTbXQF1BEt9YNAOlTguYo0LGTZdRg/sfeQThdAu+delxArKRyWb7CtAamISfvNCDjwca0OMbIT5WnOwouBIAh6li8pCnEEFMNbpuSiRUisTvTTGs9Pk6Lqh0aHJ6UWI3YXJJK761sBYV1i4QiLB8Rejyj8WTq9rw+q5idPlGCpOG7Ci93OY/HGpDgPb9KpyAXwTQZgz346qTqlDl7kCZ1SxNOD2rKKvzO8oon4kylOX1+Meh1TcOr26x8O57azAy0oGvnTcDI5ztCJH5JIy+cbjtxW5s7ClDwlchxz/Btw3fvGASRrpbEM10wHKj6AlNwCv7yvHwOz1o9U1Fb2AYowUGg2xeIiSZOPTnCoj5vWJ0UeZXX5zC1FHFGFtTgBGVEUQMFryMXlYTLZlrCctES3cSe9oS2NwYw64OBwNmDfqNciSFiVMooRXK10uNHwFlnRRC6EG504ja9EacNyeCsybaKLL2K/85owDrd/ehzapEsmgc3trQhe3dYfT6lPyVrDbtiGQaNgrtA6i1N+G8mcD5k2I5kM0/Cd9/shU77UkiPY2bJYqBR68R7l5QZmi14eyjqrBgvIUqZztK7Va5T2Qh+nmf6AvomLD8RQJWtgUmoNUYhyfe3In9e/fg2Po0Lj5pBKozW+BzEogFarHbHoUfP7MX7WiQMVOIDhxb24kr59XJM+LPdCPlrxK25APvpvH6ngK0+SfmgWyDgz2051YQMRTaHRiW2YSrj3EwryGO0vQ+YUH1h+qxyxmPHz7ViKbANAwYNUj6Sjy5ikrRpU9iqdOGC48fjvkjlf+hbQbw/kdb8NYHGzFmwnQce/yJWLl6HdZtacKI6iJceeY0kX4TGGYCKX0FtZ+AmpsolGFhkhH2I0FJes+RHUhgjvMbn1VKNelVFzPKxItOUkYlUVeB1ix1lOl0mPw0uW6Umjeak/CLR94RFmyMTDQz7HlxUrJiIeQzUJDei+GZ9bju1GGYW9GCwnQjtUKIRcZidfco/PHlJjQHpqLHN0zGlnWQ/FK1LFqGPNgXzwPy80E5TyYqwk6rA/XhTnx90QSUO/tl3ETMtDAsVRqSLcxWzjnKDy+V9Wbk/KRex3ZLMf76UIsP24tx12ttsrmgx3tOKqsAaw2OBw0mb7WgxtqC7152PGrcvcLk4z1JGKXoNEfhgde2YV0bx2+NhNAc2vvvk5dgzfA6fLGdW61yQBXXPgVg6R1dkVUJAEUc0IFhczNEzdE63l5+h3Ar5SzCIiH4k0GplcEXTjgBp8yYiQqfkZWeqt+mhx8rL8W3JaBAIIdsg/2ZNO5avASburvQFwgjEaZ/oU/AnoPSBD35CD9fp4uOMQ389tIviYG+XgGyG3ke0KDKRvXvyvlvMAtMv57G9ikagPcP4OmlL+ALX7wIQR9A61/dwGrZm2Z8cKVQq4V6b34GKwuVDKqSILTHE5t2NpkPfPQxHn9/jTR/nwaySSnFJYwyX4v8RwVkiNdKFizM53PpzcEcECNeRMJUdFGcSuJrC87AvDFjsubk2SbVO3+yTrbFE7jl3r9IHUMDa4vecXwIPdPz/NZAxp/+uWc0zvuXMunfpFIhNSNA0vwyGZSlEvjZVYqVp8FR3eAz1W0glUBvLI6BeAwD8Tj6+PdEErFEHH3xGPricQzEOOdR7uUimrEwtrAQ37nqKlQFfFmWntSgjsfuJWiWB2hx/FHG9tzKt7F84yYM+PyIs2g3aQFiSO3C49YMUH9GsWMJJgVDIXTbjgBtuc3UPKsOr7pU94+bMK4wPQmyXT57Fi48YmYWZFOuVAzQUp5s19z9FzSFQqCEUAVGHJ7p43EJvNf8fSCbnlUUIKQ8lKW2FcsGBTzI+iagmhpvUk55Hpf8N4aImATqHQuRtI1oJok6n4mrFi7EnBH1KCObOctU1PxDZaKvgWeeN0HO9R2duHfpUjRajielpkG6CgeR+5BN4c21pbz/IUsZyJ9SPxzXnzI/6zumn2vNqOL3GlzjMalE4BwIKxsRHsjG+5FygbWbN2NPWztOPvkkFBsKaNcAFq+F3jTQrC8ddKISjZnRp9iC0g5xPHnjrx8KZPv1kiVY1dmNntCng2ycc0tTKVwwZybOnTZd5jxKVvPTMbOgogdo6oZXmRGo2VhTBIaGgKiaIbeKCOfZIxqwAtBgGZ8bBsP87tlnsb29Q86Jz9yPr7paQHMVeqBEVjKSPPCe8x/DFT5MJvD9+x9AR7TQS2xVDL6DmTtK/SS8bwYsZFRK6g8uOB9Hl5cKs5jXWKfe5kteOc9+96FHsdO2ZOOGQG0+Y5i1crZX9UgYWXBA+jtmLBK/VjW16gcUY5WfI7dTe4V5//7Jq/Tgfx0KsmkmWwnHswTzqGP4vw6yydzhOihK26hKpBD8cCMaNmzHD85chNoBS9hm3J4lu6s/6ENLyIefv7QYu6NBDJ9/EvoiQfEoIwFCzzcikTXoX+hHRsI3DLn22guQrwtbwL631wFuBKOnz5WalGti1BrA+IiNq08/FmP8aZRmehC14xJ8IOQOhx6xakxlPcM8MMh1TMRSaVx9/fW44AsX4phjjsGKFW/i9FPnoaysTIzxc3ZEHB1BfP8b38GcskocUTMMxekkXMNFX6Efk06fD1RWACHNwM0pTNRIUEeQ9c/WZBQBxZR/WXYzYgjIJsEjzmCij5aXynrDsZ0flOCBXrLFMJBAZtMO7FrzoTCrM34fNna14t1dW/GTe24XkI0fJ6Cdd5yCg3jpmIpNps4gu6k3JGAra/vgDXmCpvkg21PPPoeHH3lMrKgWnbMAV1xxPmBwve/AgGPgyZdWojXux0233Io77nsYjzzzBIoZUjFmFIaPqUe4KOrVVQTNc88VWW48fqaIZkxeb8XW08+vj0x6gmxJH+7/7d3YvOojODEbFSWlg+WiHrN2ME9eAW2y2eaBbEODNz/p+Zd1xTARSyRhWf8AyLa9s9stjERFLqp3L2Qyz7vReSTtrHQzmUyC/32aXDR38NqU0FCebMVMd6DxnN53ySGrQ09YLo6jPNkoFyWS6MFfQ8zgPSqkV2iocWaAFD8ipXzYyNBQwJ4+Hk7APsQMFfn93Qcexj5SfAPchculqPw9k/B/67UeSMNShg04G/ZaayO+crSNz41OosLaA8f1oSMwFks3uXhsQxB9vhHwOSmMinbj5vPGoMLajXA6Bttfilb/KNz10NMwMv246cunYJS7CeFMKxw/waUx+MWSdmwcoE9UrQLZKK0SdhabchEOCjusxteBSn8fCtAtQQBqRykP2ZfFSkkj6UdFNtWYkn5ceUoDCq0m+O04HH8UvUY1Xl7Xivf3+uQzhZklpYb67UHjRTTkZAAVImZWomPAheULochpxc3njsG4cCNKM40odNoRRa8AcAQl2PCziW5xh2NVYxQrd9rY3kESvoVKeycuOLoEp41Lo8g6IEBVt284lu0uw7OrGpEwKxB2unHhUVHMGw9U2HtFVho3KrHPasAvlrRguz0J7X7K88hqUgwWPV+ohKg0QpIG2S1AClmEM2symH9EFcZVuIg63Yg4pD57LCZYyufEFxCAJEOpFT2kTKbHlmJ/TxhvfNyFNfssdJqjpalPGGSf0V9KtVncFSYAU2o3ocreikuOjGDe2DRqnL0CAtkEHVMuXn7zA8xbsFAAT0rnNrWH8cbmGNY2BxAzKDdUZ0LGUIQgm7UFi44IYdGkBAqdVhkbHb6x+OET+7HXIZOtTkAH3idJ9TQCkgha6HRjTLQZNy8aiTp7K4qtZhQRDIUC2PhM8772G3XYnazFW/sieHtnBs2xqIC5ZKh97fMTMK2wCSGnW5h2Hf4xePDdBFbvSgkzi/f96wsbMKWkAyVWo9yFHl8dPuqswG9f6UJzYCa6fGMwYJaJZFBJItVIUyJ4xVwKSTBIG4ZlNuBbp4VxZMUBlFncT4XIsle3V+N3r6fQEpgi10zASI95SUkwWVf0hqu0duGy48sl7ACuJcyyR17ZgG1tKRSU1KK3t1fG4MRKCzecMVKe5ajbLcw+Am0KxlBNCJ87dXxMuU0hAJUSazpp+ZkspnxeBNSgn0EkyyajzagGSzkWCUNZKEAGUaSdCHoDo7DHmIKfPboabYHRIjNltDfPhRJJfl7EcFGQ2Y9hmXW47oyROLKiTdhcBNkoq17ZORp3vdKK5uBMdPuGyfuzsBoMGah5NlcSqbElC/1QeTXloN7czCTkIqsNDb4d+OFFY1FjbZbrG3bjiokh10VdK9n9IzPDtGDQ45BJqJy5bBY7qmARkM2oRWtgCh5d6+LV7ZTbj0LcVy5SbFUQ6SZXSbhDpoPi1B6MsNbiB5fPwfDMJu/8XcR9lWgJTMY9y/bjvY5qdPpGyWeo4JjDr2Ofui7kFWf5zKb8Yk4Ba16hJOw/bw7OK/r078q1ytsJ5FqrGlvKTcleS2NcYQFuOPccjC8oOETipmrc1ChUgBQlWGy2Xt+2HU+8+Sa6/QHVVLOhpneOJPxSzu5t1A0p6qS5d1hQW6hIJfHbq68SwEJLDnlm2qxeIFqyK9NJDAuFRTKlI1YMrvHeLrAOPmCzvLelBVV1dVnxs47k0LE82leJYJQkkcbiWL9+PcZWVeHoCeOlydRgnr5fWpbI5u++9evx1Afr0RmOIBlQTn0aRM6O7awkTo1zwyagAQRdIEgpHsElrwnMjQn1RKv/D/6pYvw4KEsncd0p83HaxIki7dKSUTVfuEhxAxPAjmQKN99zj5iyJ3yKbZB/kEPfX48gFr00d+fr0+bB5tYcOz7bQaFrYVRBEQLpFNLxONLJlKoXRZbDHehcbUVwQhX9qslhA8YvPiUEHAtSaYwKh/GDK76M4T6fALwEUPRev64OOYfkj78Ve/bi0WWvoduA8j+TlFBTCnU19lSbK4mGjiVjfURhIS447XSUVpTj1488gQO2hT4/wSAy2nRSsL72ej5QIBuZbOWJOC6cMhWXHnOUMK7IxNEgm/bs+9r9DwujjRI3jo9cwzMYHJZrIBfem+8H+VvljYE8CXJ+Y5nPDJM5QTbI1UwrG3aSFJfrYnR6rawa3uvFXJzyLAFOMzhyxDBcd/bCLIDI8aUSffXI1CmiClQkuEag86l3VuGVDRtFGkqfQmW0z5AZxWY91BdBNwEr4Ij5/qyKCty4cEE2UEKvI7rK5DPIKjFIf8NwOJuorFlDekxzpOn5auf+RtTVE87KPSuDNtg9eTHPheexq+UAdmzbhmOmTcOkinJhmpH7zeNkk6VANgf98Ik0+LYlL+Cdzi5RvhBQVOPeO/IsqKiuYdil1CmGE2uq8M0zFwiTi++vKt/8Dmvws68MRNQ1lP8PCZ6QBtBLhta/KUdAlZbXVCrwMSch5X0jIPzT++5Hc0aB/kdUVeKb55+XZZjxuLR4ls81rz/nS9loWPkWnt+yFT3Rgqzkeui6l29EHrZsSXce4zNx22UXZz+DK69ezdKevJ334aUdO3HHG8vRQVlqgGD/wX2YAJI6iEgmXrXWs44meJxLuVdXRZ6OLKNVtj6yPz/kAP2EH34ayKa8YdW6oNNF6cn2Ql666P93TLbBJ5IPsmiQTQJUkhlU7m1GevFS3H7ZNRjZn0GRSEYdATsoL+4L+dAUMHDb4r+iJepH5aTx6OjpFfN/O56EY2dg+EwYoTB8RcUIVZUjUlMNo6wUsaBfADeufMn+JPa/vQ7jjjwZVoh2U4Z4sI0MZHDdmUdjTMjFu0ufRYmZxqknHoOQQV8vdqNqjhMAZShDCz6sXvM+Xlu+AjfffHPOA1sTh7zLoJ4VH0zHjy8vPA83nrEQw/0Bmd/TPqB42niUHzEVKAjD4cSXD0yJbNz7GdNBs2uZDuci6K9dVQevI7mNrcH1YT4TTs0DeoPN216QQC4C/SaMtAV09GPjy8sQTViiPGk3Hdzx5KN46JWlsIMa21CgkMwZ2blLj0ePYSrdNkF0xQzM1r9DFHuDUzoNrF7zAUaOGo1gMIjrrr0Kv/z5f2H0WNr3xNA+0It93QO48Xu3Ih6uROWESRg7ezqilWXCkLcJpJmK7ZgPyqv6Sc2drA8IsOVk6EoeLvWCZcLXk8ELDz+Lta+9C6c/hbKS8izIpu5VboNSz6wacNTPY2dnJ0qLixT+9BkYaTmQLQHLk4vmZwIMXeGkbtXjjX8XT7aCiHg05Puj5b9I3SzNPFD1WjyZQjKZOGzwgR5iObBOT2oG2joVyBYMBRTym/f+CgXOLTu5hDMfBmIxmUSLigtVgPQhdyH04MqhtpZjo7ObIFspAln2XO580oYrRSUn+HtWrcYLmzarGPbA4Sngf+/E/Imv14WUNvwWI/WEMJ+KnSYMszbjirl+nDQ6hbJ0ozxAnYHReHFDGk9/ZKDXP0zMvhuinbhlUT2qMjsRjPfADlXiQGgS/vjwYjhWGl+/9Aw0YDPCmRYYgZBI8H73/E7sHCiDr6Qe3QkfUnZQGkaCO/yTQE7Y7sWZM4pw6vRylLotCNn9oouX0l5mLRZ1QnaQdixIfpfTK8ylEqdZPLkIAtpmCHGjBAl/hbBp6MfGZMKcH1R+g8E7zKYtIEwbBhfcu2QV9vcFxKfprMkmzp5VLHKyErsFUbtVABz+VsIsRpd/DO5csgUf9jVIQ51CMULks2Q2Y1LBfvzTonEqRIJFk1GJFbsCeGHVLpFm1pYY+NqiKahw9qIg0yqLd8yswhMrW7BsfzWagrPRYo5HvzB4CEiqUomeUDrxkr5Z9PgaEWjEomOHY85wG6VuMwrsDgmzYHCDITs0ypZZeUQQVGTaKgEPGsuGRZqYMKvQbQ7Hx61hOYbGdC26/fUCEiQNgoc++BwLhU4bqqytOH2ijYtn+1BjbRUgkfwl+ke9sXIdxo2rR93wYUKfHjDKhfW1J1GFPy9eh347qnaMhMXhqCAAezfOnlWGMyZD5Hv0oOOx3PrwJrRgtAAOBJMIzjIBVEIJ4Adlq6XWPlw3vxKza/tRZjeh2DmAQrddAFfZGfCVo8UZiV8+uhb7AnNEvsr7zdfUZT7GvLEZfPGYUpGFkonVbldgyboEVm/rhmv4MXt8Bb5wTLmMAfoAukYQHW4V7lyyFR+lZmC/OQ0dgXEYMKoEZJP9WZnk1EIt3l+wZXxTCjss8xG+f34VJgR3ocRuFbl1p9mAl7cH8eDasAArPN8kCnMeXAYblYSwnMrtfaizNuDCM2ZjWN0wvLupCUs+6EWfWYOMEZXPI2A9uTKFG04fKdeWzwivM8E2gsSGQVBM+HEypuj3Rg8/yr+FvcZAA28BFZN/JylNFT0D6bWWBFOCVWoO34Xji9eUIRcp8L9SdPtGYp8xEb987G20myOQNovhc5mmq3z0mCZK/0Begyp7C65eMBYzynolwZW7cATZ3jpQh3ve6ML+wCz0+OqFRScpozIvsHDPgfDKK0NJVTVzbGgQhawBHvjJ4AiO2+HWRvzssgbUWR+jKNMhTFXO2uI/KOazandfpOxuUjHZfCxIFFwv/hOmX0DgHnc42sJTsc13FH71101oygxDLFCFjCNtlBdZTlapumZh00FJejdGZd7Gf10+DfXpD1GQJLsRSIWGoTE4A3e9egCrOkei3T9aPuO/BbJ5xYFuVobKBwdvenmNQzYFXBUWZCvl2zXIdfJkP/Jv9LKBYhWUpdM4a+YMXHDkbGGP0B9Hs1ZUtIO6G5o9pA2pOWPe9/IrWLV3H/qYrOcjSJEDZPQ6l216s4WoSqJWLG3lK0dZ2g1nnYVQLI5E/wASAzH0J+PCOu+PxTDQ1wc3mUQ0k8Lv//lmj/3gMXe8MkZ7ManmWtxCVD2RBWrUuegmk2AIgSgChc+//Q7eXL9e2DzljoWffvObGMaC30uJo4m66TH4eP5sMP+ybh2eXvehgGyHYrJlmxgNN7M4FmCRoJKtvLNsAudK3qdqnzzQOb9J1/UAr5froiiZxpWnzMOp06cJyKYlZHwPVk3kbZJluCeVxL/ceZewQPS9+VRZsqHkPUmfIYCVNLcBbvbkfKrkmhJ0cVyEHLLCdKqbNx69jUvu1usqjozanCcklzUVKCK+gqkUah0b/3HFFZgY8KPKOycBXD3kQAEbnhTYk5I9/OabAvKKHDbAlFcFtUhyKcElSphsV8AhXutKE7jo2GNxwpgxYu5OSdrH/QO47fHH0R0KC0hMud+hjNw1UBdxXZG7LWhowFc/N1+YSAQEuWqTHcNxRV/fW556Bh+RvRcgwMn5R41HzRCQdceTb2rGmQIfFZAg9zIvhTPf528wyJarKPOLfCnwFZ1VjS0PeJDGMouuqm1Bn5VBxLFRaVm44uR5mDe6QTzLOLaUjFE/O+rZUnFGislK0KDRtvHHp5/GdqZOkskaYhKkodgtItw8/IYDx6NYlLtM0LQwMhTCF06ZD6O7B1Z/v2I/xuKIxWLo6e+TRt4vmwJR/Os112RTMFl4UnadDxzzvHWrq+XgOqpIA/ha4qs3De57YSk2796jAKf6enzrvEUyHoXV5TWqvBpcTTXI9vNnnsX7ff2fCWSj1x3DXsZk0vj5NVdLyjCvs5atqnVNA0Hq3irWTi55Vw2OnEZcb4Doc9cNew5CyqUWk+nLSVHLezmPv93YgjuWLkXSBxRaDi46+UQsmjxZgiF0wIoclzfGOQcSoCPA+K1770NLQG2wEGDURuZ6VGbvr+EikrbEk/K8GVNxzVFz5NnR78+Zi+u0BvEIUP/gwYewxQV6Q4wzA+y8FGcNVmgmWhbEdrQ/lgjlVD0uFdfQq6OP8L8PshWnU6iLxfCrr16PyXI/6QunxHpDQbah6aL/V0A28Ui1XJSl0qjv7sXeO/+C+6/7Bsb25lNjEwAAIABJREFUMwGcCbhebcFNjoAPvUETXX4DD7z6N+zu6UZ9w0jUVFWjLFooCZEM3upNxnGgrw/bDrRgS2sznNIiFI0bi4px42AWFmLNx9uRykQwafocqVUDTgZV6W5ct/AETC9x8dSdt2HbmtXwWSnMmjEZX7v+GhVyIc+IYorJEqFmVgV2eXLGLPAlbanqY/LZWaIQcQ0k+5K47oKLccuFl6AgmUbAMJDwAxNOPxmoqwTCITgiV8xtG6uqUm1xu7Ri4uaSCfEzY93IcC5uQucrUg7F8NQjUCpkz0fOO5Os0k7XuAJASQgXE4kdoD+F1rUfoXf7LgGXKMn/w5OP4LeP3IcIPeSk3lMbDbpmZK8lPt8wsGXHDvT19WH65MlipyKWAnmz51BbrHyQTV3zHLi4fMUbGFZbhUkTR4k/W1+qDx3pNL7y3X9D/VEno2b6DAyETKQIsPnFHVqR4pQ3hbfWeXfRK5x4zfWX2iozvXpfgWyZjrgEH6xc+ibs/gwqi8uzdgh67VTqjfznO4f1cJ0lyEZfNWYCyDwr/tgqmEt/ej7+pcA5UzIINMimjtH7Pf1ndpM8RyuQTa+t7e1ucWEhon4PZBtCH8wt5epvCtUjyJYWs7+yEu4v56VLDf2FvO91e0tNbHkpAS/qh9UgPpSJXP7F5pRJkI3Dp7CQBn+5yfRwH6kfQg2ylZeXwe+xJfJ3jInUW2ZACgfuTP3qmWckhj0WZsqoLnpye2CHomp/wml/pn/SDSYfUDKc2HyX2s2otHeIZOmSY4pw3GhDDO2Z1EIG0WubYnj2w5SkKLI9HF4Qx83njhaGTCjVBztQjubgRPzhoefhWjZuvOwMjMIWRDLN8PkhgNI72/pRPmomQgWVwnbqSbhoT0awL1aBZeta0DwQEVDr89MMLJxZiLLMPkStLvjF1J/0Xc8vyPMHU3uXNKdMIyBgUj98BuWlXEzJulGMmzQN98Uw3FscBzFbFLOEiYXiO0VWWmA8bn/+I2wdoP+TDyOC7bhw3gQE+7bA17kOp08vQrHTAcNJIOkvF5ng7Ut34YO+MegPDAfsNKbWGTh3pilAyJSSLgENePwdCQMtyTKPyRdASQQYFupF1O0QmZ48YCjB1t5iNPqPxPL9JVi6NYAuowFJsxCOlrIiJSysIrsdVdYuTKvswWUn12J48ABKrVYBMARcYwCCwbNgSarASpCN5CpZLCdENgvyvJmcnAqQNMpFlrc7NQL3vLILWxP14q9Gfy0CXCE3JaEYk0Lb8M1FozDW+QgVzj4E7F5hO+1qjmHbjjZ87uQpMpmQKUc5Lf3Vnnj1IwFVJ06cKH56HH/0d6IXGM9lTHkGDQW9ci24WxszK7Bmj4kBsh9BuaLyiiPLa0NHFO9t7RLQJeTGMasmhs9NK4a/awPKUjtx0sQgQjavOxlB1diPifjJo+uwNzAXqWANApkOzJtajJNGdGEEtmJcYbeMP4KPrX0G2p0qJN1iYTBVF5uo8LWrAAw3IWBSl12MnbEa7AschWfWu3i/vRx9/uFIuyyX/SRWeB6DCmDziTSxCyXWftS7H+PHFzeg1t6MaKYVCBSg0xiNx97rxUu7K9EanISYWS2gIplj4gLC3Xg3gUL0oCSzD5XWVlSELVSOGI31uwfQ7huHGBmbCGZZnnWRAcyfEEGJ04QCp10APgKFR4wtR2vzTgzEkgJ8cZ6pKTIxvr4cEbtPCgnep5buATS3tGDGxAYU+wfkHAgiErT+cG8SnQMsjhhlkcKYYRVo60uhKV4qqbhxowp9/hFoNerx2romeT+GBNQXxjGpxkWV2YZifz8K/S5KAzHUhTowoTKDSrMDAScmu2cDgeHYlRmPe9/owNresQJiZ4wSAbTgJIRtR181jlxJfTLUuM4wYMNgwmdYUjm1l2HWKUAk544AkcLgTW/Af148Cg3mDpFbczzl1gQFXrBt4HkyWZhps7wWPB/OHxbnD1P51nUZY7DPnIIn12bwxi5TAiOSJuXxCmTTDexgkG0nxqTfwX9eMQUN6bUosZpl7PT7a9EYOAJ/XtaGlR0NwuwU78vPwGT7zJ6eh0upy14BtfM3GIzLb2o9AMd7vY/nyCh1AkqujX+58EJM8hvS8BBgI2tFS7CGsr7oKcMmYUv/AP74zF/RzHRNslZ8KqnO9nytdEGW3/Dm76jqQ9dsNgItBJ24Sy2yIVf57mimozC4nDTKUinc8fWviZyJwIaKmFCvlyLUk1KxGRya8qprFh0IwDW+mWlzTz6NXT19wrohEFOdiONXN92EkYaScYlcSmpBBaIQmCHT/fZV72LJli1ZT7ZPS9QlqETjYg2wXX36aRjNAi9jIcR77DGQhnqnqOJPXTEW7yblppaFsQy3CEey3kk5bi6PU4GM9Mr7uLlJvGaVIbtUWGo9GcIs1FJRMqgJVvG+vvDue1jT3IR++un4cmnXanMi5wvINUKOc2iNl/cDNhG8T2w+dQUZdG0UpDLCZPzGwrNwwojh2VRJHcih4HMFHPKpZ3NPbvFtzz2HjZ2d6AuGESeL168YaAF2O/QmtOhHqAAexTix8d0rL8c0QMBkss84FsQ/bNW7eGHTJvR49iDyXgJOeTqJbJiQg4hjoCQZw/FlpfjnRefIWOQ44Su11I3soB8vfRGr2tsVyEbDfx6J1Jyq6RdgzaKHIsFKFWSiLUsot+f6ynqUbLx8wPxTi8jPMF/o8aTALQKdGYwuKsbXPr8QUwBh55FdpRiSKhCFXxqY0kxCzgXLd+/Bw68tQ6fPL4mVKZNgp5Lkfdozoc5Fz98qJTXsBTjwOeGxDfLNYoIk/cMyKUwtKMS/XXapgIHsPPhasSIaZAKTaxtzLbKCZ/IDUngeH3X14s/PPoc2x5ZrH7YzmFpahh9e9AUv/VLaSu9OG7BcF32GgZ281089hXWxxGC56KD7YGZ98AgcFyYTqE0M4JfXK1CG866Wi3oKcrhM8fMeVA2y6as1dAzo+6Llu/oJy4XaKDaaggZ0h+GCjk7aY+37jz2B3QPk8vHe2/jVtddmQxCUvFY/42oO5LNIuen9az/Ac+vXeyEIfvGu4nFww1f8paSfpmzTleCX6kQM/37RxTi2RHm/KUay+mLzTRYu78fK7m78/Mm/oj0SkQC6FIOLWLRlmea5flH9NseK8q4UkF1Tt3U/MQiQybNAGjRePvXpGvQCzWQjO7YmHsevbrhW7me50AIonfSAC9m4UH52kmr80Qbc9/5qSRf9nwbZhpJiPu2M9OtZn3FdIdNwVF8cBx54DD864/OYGyhGRUKBbBqkoj8b1/uE30A8oLw+NYubgI/eEFD9tArXiPlcbGhpwltbN+KdvXtQOnkqNrZ0Y8zJCxEsqxJQqdjqxfmzRuP0SXUoT3fjz7/8Ea65/HKE/Aa+8dUb8Muf/wz1dbUH+Rbnyw2lD/V+IM4ImmPsjQfF9NWAjYk9W3fhN9/7AW444yxEyRDjSCqJYuzC04CSqIxnGfmSqql+l/2r8vr04/6Hn8JDjz8u4+2iL5yHay+/TGpeEi3Eq1nqE7WKDf5SrHLOb3yvnngcaz9Yh1EjGzBmVL3yy2RdZzPBOSeXFNCab5XIwGk+gG2vvyUbd3G/Hw+9tBQ33vp9jJwyIavwUMut9lHzYSAD/NdPf4G3Vr0n4P2I6mrc+ftfo7wooo6ZX0MASf186fk669WurynXKJmvUpI4mjYyODDQg18/9DD2uQGMOuY48fNLBDxAVIJANKjmvbs3ED0s15vL1Xyrnmt99WibYcI3kMHih5/GRaedj29ffxOqSyrh47UZhB8o0gprq2zZofVLHshGNWQooPQTKkDl0Ma6vL9il8I6JKlANv6uWkuVPUM2AEB7lA358/83kI1aWr9/MMgmA30o9867xlzquKtFqIYgmzbA/KTJZCjIVlle5t3EvMJQkGR6YfnQb5ritfDv9z2AvaYPfZGIiK2Uoen/FsimOBeyBBqq5SPQUWI3YtHcahxR1oFqazNGh5ol1CDssISGsIAOpCqwO12PXt9wvLLyQ/gSLfj2BZNRYe1DONMH21eMA/7xuOPhJTI4vnrZAtQbO8RrKGC4IpGIGUXS/NLo1zVp0U8vs2Fo9U3A/S9vw4b2qMglPz/NxMLpEVRk9iJqd3oAkd4nVBOJSvdLiVxSUjTJvjEtFXssaZn8j4yigDTZWkKimyrFdOB4Zlon0ZAg4pYPiVA9WgIT8cfnN2FzrE6Ot8hqRanTLN5vlZkd+PfLj0EJWuC3YlmQ7Y4XdmB9f4OAQpSwHj3Khy8fX4hqawvK7P0IO5TvCcwigQeUmUpDwARTp0+CJyjj43HSc6nXHIGmwAy8tCOKR9e4aPdPUGERsrQq2WEh2lGR2YW5Nb340sl1GGHsQkFmH7gnx+tDKRXZYnxfyv8ItPEhdo2wMAfJBBP/OdtC0EjJMRC4dGw/4v4q9JgjsS1Vj98tbcReexR6/SNFBqiYY/tx3WnVOLqyGQ2ZtSi19kjoAr+WLW/EkXNHozhM0MOHhFEioQXLt1tY9u4WTJsyGfPnThH2XdjtlR1dXhlKGel3R7YV2U48/qRDqdQwAdgI5fB+EDQlu27F3ij++vZeDKAa9HXjMRFAqrD3Y3J5L65ZMBbFbrvIKcmka8R4/Oyx9QJeJn1FAiIvOqYKp42NodraLommAqAZfmGDUSZLgJCNVMBJIiTAZQI+IyVtAUFPyvf4fvct78XylmoJ9cgwzlqah5QwxpjuKtJIJBC1CWg3YXpZO25aWIfKzE6ErB44vohc7z+/sBEf9tWLXLXfrEDCLBfmUoY5YCYjx/sERC1xGnHipAhmTRuLxa+swa7+ArT5JqLfPwwp0C+NnoIpRN0eOS8yKflnub0LR9XF8MVTpsPvDuBAWxc27u3Brt2dmDQyjFPmTkU40wvHDKE/UIc3Vn+EjRvbcPlFszE8zHEalzHIAIuHl23B7qYEGqoDOH7OZIyqKUJrXxoPvrwFTZkaAYYJMDEVluw2jjXe22MaMrj4+BGocnbKPWAoRdjol2sTdrvE9J/eeIRDEn6CsxOx15iKv6zowcctZF1GZE7msfgRo1scLS3gNw3EUo4wMhk2EDfK5JkhIEhgVs0HvqzxuEiYKDd3u1CV2YXvXDAODZE2FHrgb9ZA3HFhpwfgpLtgxFoQSTZKunAIceWG4ob5FCPuq5Dz3Zuux4NvNOPD3lp0+kchZlQJOCyMOgFqAtJg83nk80kmW2lqJ0ZbK3Hrl6egIfM+iq1GKd36fXUCsv1pWQfe7mgQT0ee1/8oyOYVPYdMLfY8IvKLIA3SyNJ/EPjmpX/Ri811UZhO4uwpU3DxUbMFLMgH2RRzQQERZC6Q6UFgasm69Vj83vvoDofQ5zeR9ucS9fLX4KGMElXoDU4CzwdqCILk7zQLfOb55dDMPZJOoCqRwF1fvR6jvMZagYFSLWTXZb1Zl/t8tZ+s5aGafbO+swt3Ln4eBwhYB3xwTHoPplETG8Bt3/g6xnpAgzaPZz2ppbIE2X67ciVe2rED3YGwyAE/DVAgBEMWCwMPCBbSy4xJftr0PMe4U1fx4OuXY+WxIde+cTw+7cemNwy97RqZ8bXfnPad0vcoH3RQVzD3uWy12QwyWfSlrdvQKywxLzVxSFOaK9OGvuPg8afgUOWPJOnX9GeyUqhIpXHqhPG47sQTBTDh9chvvHlUZE1xDDKxkizCnz/yKLYmk4rB5qf8SMEHZCJGKQu1HUQyKcycOgUZF9iwaaOMpUnVNbj58wsFUCZ7iMdD0I5gwS0PPYw9joO+QAQpv2deIpR8j4HncXAJBJUk45houPjRFVfIPaS0mPdAAzc8xtvfWYUXN28VM3weozzGnmxVvN0cGwyQIBOwMBjClEmTUVRVgWdXvC2sIFqXZDjoCG5+kl/UUOZrHnNS3dG8ejXfE83zyeIxKRlfGleddipOH1YnoBKBQ4IrSi6oxodmfemgkweWvYaVu3ajm75zIQJsNDfX40SPtNznH7pG9+RQ3vVhw8hGXTY5+Mk6Dc8Ld+HYKIjFMCcaxfcuuVjuJceM4v+rJjh/PmSDK/UkNwE8Nph+jvWmwbJNW/HIihVyrxIBFdwUTiQwq7wU/3XB+fIZ3EqjITrhIgEQvaROgmw/ePhhbLSdwcEHQ0A2YZR7zFgGl1QlY/jm5z+PU2prBGzS11lfa+0Lx++9fEBZcyQR2QNeFVlBPR8EvfiM8E/+rvavJFNMb5yoa6Q3I9TvcX7gZsNzW7bjkeXLEQv4EbRszG+ox1fPOD0LSPN3pUuTzTI1FrgebAHwz3f+GW0FUfQFVQCCgGz0CfZANgIGtOcpTCZRz02M66/FOEBYiJpZmP+c83n841sr8fL2HWoTIxSQ51j3cXqOl7kkCxvmRpcALdpCwGu6JbhHWKLqdfJ3DzTJHy+HHqOH/qmAbDYE9K1OMC31Gsw01HmpwAo1JpUnm09AtgMAHl79Ph7fsBEdYTKM1TU73Jz/9xyPmmMOv34c6r3063ktw44jcvqGvjgGnluKK8dPwTl1Y1EZp4+lGr9Zj/Os51ouwVP5seW+ZHwyRMc0kTRdJII+SSPdkU7i7rdWYnV3DDMXXSa+57QAmVjiw01nHoW6dAcKrQHxYBNfVNcRS6poWCVfqllNqadIPhjkXeYFZ2lWm7rnnp+iXGRyoryZ0TGwce1HeOg3f8AVJ38OlMtmDBdVE0aj9NjZKvDAYxPnQBqCYrRDCOL1d97D92/9uTCf6+sb8N2bv4XSsA9j6+uUZznneycXWJW7Mh5TWcA6P3bs3Y9vfvcWdPX1o662FldedgnOOu1k8Q7lOqnPVeohOX4+gA7Q3Y9Nzy+F33KR9Pnx5Guv4pJ/vgmTjjxiEMimkkTVMf/2T3/Bk88vRcY1MXfuXFx+yRewZ8tGXHjOAvm8Q7H+8p8Pglaao5cDv5QyQfpTw4ZtWuhI9eHpN1/HU2s/xBFnLUBfUNkxCBvMGyR6POWPy+z45VzrBUsIoUvPeQyspBqAfhYxG6tefBNFZgFu/8VvURYtEaCNG8mC9eZvUOUx5NT8YKC7txdlJVw9chuZ2RpUWICD75hmHNKqjCGa4SDH4+CnKstU9+aa/KCLg0C2rKY1T6crhX7ejsChmWwHF1v5E0iuEDQk3WEoyHbQRHDQToQHsrFJKCrIgmyHovfpSScfZOvu6kF5hQeySROSm+Akkc8wMGCaslt638q3symj2rw1H2T7eyfAT3r9IHkJU/1oOG+1CsDwlVOG4dhq/n2ryC6jToeALtI80K/LqJQGstdXj0deWov0QBe+cf50CQMIpruBQKGEC9z5wN9gO8D1Xz4ZtUYTwna7sHiEJUVWiWZyGEGk3YCkaLb4p+GeV/ZgfWeV7NQumBbGGTNLBJyikT8BI7V35QhllqaUBC8ohSQThY2yD0mh3LL5FEBGzNGjArgp+RgnQnWXdD2pWBSKXUKGFtlsA/5qtPnG487FH2DXAJMQDQ+kaEGpfUBket+7fC5KnAPiF8cU0y7fKNyz5GNs6q2Wpp6A1pwxIVxyfJl41hW4bcIqo78djyntFmUleoZBuS7BwgSCJlsWLpf0vqvBAf8UvLg9ggfWBNEWnCIebhRYUlgTtduEeTi9tA03nlqHOmO3sJTIbqM80zaiAgIRYPInmlASSguAxPGnfKOq8fRb+1BUPR5jRw5DdaGLYme/SCHDRkaYbgmUicTz9cYKPLiyE63+yRgwmfJiCPvqqNpOXHFSGSbgQ1RYOwQgob9Uhm7WJj3f6D1AyeAI7IpV4K4lG0QifNykSiw4apgw8MJ2h5jJCxOJrCTCkEZCGIryU5eC4EKRLpIaxkk85RaJhPm1/eV46q0mYU1xR6fcoUy0CSVWEyZXxXDtmRNQ5LYBTloCBFqd4fj1I++ixTdZEm/JKjvnuHp8bkxGkkXJ/qPU2EFYQK00osJqUzp9QnwEK+lZlpZtD2a59vhHosl/BO57qw+vN40QkI2lIkG5KNoRsbtkDHOcFgczqCuyMSwaw7Q6B8eNccR7K+imBJhL+Cqxtz+CA5ka7I8XYl+njY8bk2hOlCigzQiB8sap5X1YdEwdxpQMyE5U40AB7n5hI3Y5U9EZGCtMSEnRNRgMwqTZbhmvle4eDHe34dvnjEJ9qFsAKiWRrsYHH25AedTA9DF1CKZ6JTm1PTgaz7yyEs1NjfjKxfMxItQun08/PDIJH31tJ0ZPmomp9UWIuOo8MyjAjlgl7n1pO3bZ49DhGydhE7yWPNYiuxnH1rTh6s8NR11mMwozLXI9/YgjiH5hsPlNjnKGDQAJfyU6zNFoxljcvmQLWuNh8UMbWVOCKSNLMLI6gurSMEKGBdPnIm2baOzOYFNjEu9uG0BLpho9vpEY8FUJEKbBKc6FUqC69DSModhtw4w6W4Gy6V4B1VJpC+lUAnYyJWBwkXMAFWjFpfNrMbnWjzBisjCnnSjigTqZ/zb3leOBN1qxJzkMnf6R6KeXonioBXLMnizIpuSiER+b6h0Yk1mBWy8nk+19FNtNAhYMBOrQ6J+Fu17rECbb3wOy6bVAr4cy9+Vton16EIJ+h8FNZf775RfdmhGjzPzVXmTYyqAsmcKxI+tx7amnSDNJI2o2snwf3YxqIOJPS17AB60HhD1EE+o0GWxSbH+CHGwIYDSUQaVBMpFDSUE9uGhmkaLYXylUxwdwz403CrBB9oqQ/IemjOYlf+magM0k/yNQyCbn1c1b8OiKtyQZL+YPCAuK61ZJxkJ9PIZffvUGjMk27xrcUmwqNrKUA/7kxZexsrUVvUGGCmiZ1GAPlMHFo5JXFtg2KhJx/OzyL2NKIJCV5Gkm2tAmRTfS+f/Oq60b76FXfijQpt0d80G0/Hos/xj1awhEsvF+8J1VWLJlp3i6EWRjXfvpXoMKNBl6n8niYniBsLiYkuoaKEwlMNLK4MdfuUpkcwR5Ofa0L59mHBEIoFG7pBo+/ji2xuIC/CX8QVhe4a5BO8qdJpWX4ctnnIGaaFRAhzsfexx7+vsRcA1cdNxxWDB9igB6BCo5LsicWda4D7e/+BI6w0VIhEKywsm49kJcRN7pULxvCBOpLt4PGp0TjKWcUCRMngSVteNTm7fgoZUrZXxY/iBch9YZDMexBNSq9Js4asIkzJ02FcNKS+V55Dn+6ImnsDeZEgAx7VfsQVqjaFPFXBPtgVOHSSXN9/7J7wOG7l3Lhgi9ETMWStIJfPGoI3HOjBnCZiPQpswKFIDI54dA5+5UBr//69PYnUhgQJh6KhyD4+NgsPng+WloP6C/V6B7zi5ANfRK3s4vehmS7VoaT2BucSFuufCLMmcVZznIWbdrVUsOAR104q0eT5wLHlq+Am9s3SrXOxEgsMn6gGBDCsfWVON7C8/KgmzCR5RNX8W6YvABM9Bvvvse7AuGRS6qGKMKeNAsEpnXPJCN4z9qZVCSiOGLc2bjiiNmCntTu6fqUBkeI//O55z3gImoWWllnoSa58TnlbL3O556UoLbLL8fpYVFGF9bi+MmTRDQh0Aw30NtnrDSV+wqjn8By1zglrv+JIw0fpUnE/jhlZdjRiTiyWU9yapH9qAjrGbB3bN8Bf62cxc6BTSiZQCvUc4WgMApn/eSRAJzS4rxL+efk+dFp/3YHBCW4HtyE+Om+x/EbsMU4C7tp+el7g+4He75MxGsz5oAeGNHG7x7ki8FCng+VFyrKPmVM9Sgq9pc03PW0KZZ97v5faKeM/NBNvo0/uiKK3FkOCBrqAIPB4NstCcggPiX5SuwWK5XJBsKcrg5+X+yxxy8HuW+088cw0eKMyk09MVgL1uBU8KluHLKbFQm6IVGwCgHsun5XUva84ET/c4qBVYxqDk3EGQho6ktUoB7P/wQq/riKDv6RNgBP6LpLlx71vGYW2KhLM3N3DT8DK4SkDwP7jDUGpKziFJgmzCW8r40sCR3VphQ6q7n31+fa+DDtz/AU3fejctOnIeIbYkf27i5c+CbMBpuJJiViWqpoDCaDB/SRhBXf+2fsHVXIzKGif/4wQ/xpS9/CYj3oLdxj/QNJq0UsrDjYFxE1jYyls0wvvGdf8WaTZsxc85RwopLdbdj96Z1GFldIcAXpaciQfXkiBJkRSlJfwJ7XlmBZFevXNtnlr+Bc6+/CjNPmCvLhSShyviHsEB37G/FZdd+HWlKRg0TP/rRj/DFiy7A7T/9T1zxhXPlemtQL3cphx63Uiywj1VEEbUuCuvOc2/P+GzEnQRe2/Ahbn3oIcz70iXoCfklfElvnnLDg+OOXqk8Hw24Ze+Pt66RWU9/VQXYKtG8AOtUWFkmghkf1q9YjXhrH566/zFUFpXDDx6XAjeVQoAPY27MaLCsu7sbVG8yeFOvUhpEHvrc5XvaJVJJyQQoKChQ4VV5X/r39fjMgtIce4eSi6pFSlH21Ko1WK86FGTTi4l3VoM+PB8E84bL/ymQLT91gubNbCzea2/HTxcvkcmQaLsY6no78gfTP/9706F4dmS9amz4TaZBNqMuvQlfOaUKJ1S3oCK1CSUEB1xKLxMyuTCYgI37gG+YSEcffPljJAd68LULjkCZdQChTBcMX0Aa7+XvrsfkKZNQXeJDsd2OoNurqLcE2RhV73k4EYjIOD4M+Eeg0U/PoUas6RiBlBHFsZNKccykEjEkZyNrOkrqKKwJwgJMfaXxvtuKEUVpkbsSACFgRo+0pkQReuxipIxiAUtE1uM9AJwMufjrASq0XI/hQqCN6ZW9Zj2eef0DtA8AE0ZW4uQpBSizaabfqpJMKymxbRcGTQYh8VDb1RNGhztcWFv09Ojc9yEuPmkYiujh5bBEcYQdlTJKkGaQgBtWlFkWI24GITeGkNsFuo1RakX2IBl+L+0oxAMfMJ11MgYMcWJA2OlHmbMHY8yt+MbZYzAxuF08yQjSpV0/Yr5q9LvlWLv1ADbj9TX4AAAgAElEQVSsW4UzZldhzvgSRByWsDQSrkCzMxw/e2ID+o1qWRRmjKnA2UeXozbQIUwpvzMg96s/UI/9wdm4/aUmfNAzEp2+egEKI24fyqydmFHcghtPr8QIYwdKnX0SfEAzWO7u0iSf16bNHId7ln6MbT0sqYGTJxfh7NlVqLG2SzCG4SWjEVQguydgkCFke7BqGBmT5v7cPaBU0UTaLZAwjtf2V+HJt1swYFRi7qwZmF6dEIZXgdOKKt8BjCvpQ4HTLZI+Mpl6zWps7/Cji755RhH279qChtIMThjjCtjlcwdkIaWfGP3GGICgPfB4n4SV5nmJkX3FSZxMo+bADPxlRT9ebyFza6QY4VdHE5g1wsKY0jhGFFmoLXZRGqK/UA8K0YuI1Sbjicw9Hh/HHr38yLoiS4wyUf69z6jEuztTWLZ6N/rcKI49YiJOmx5Bpb1HgjJ4nfrNOqxuCuPe5f1o8dhs/H2OeQK4BMBKrb2osbfg0hMqMW9EH4qtFknNJBjXkSrAM8++gS+dOxclQQNGIoZMqErk33967Hm4qW5cd/E8NASbBIhkG0jg7IFle+EvqMTC4ydLMASvIUHcHnOYgE13vdKCRmccugP0ESsWQIksvlkl+/D1s8ZJKm1BphlBkwtoQuTeBPbJlNQgW9JXKqmyr69vw2sfd2HUhBk4auZEVBUZHngZR8CmV1xKzofsN943ssea7Rosea8Nq/aGRO7cz7Rco8jzzFOsF3VfCbQNIGy3IUiwm/JTFh4GOXtJRBlWYTWjBntwyfx6zKlR6bdMF6Z/H8c47/vq5ggee+sAGjFRvo/5PQ9BgmoGoWTPu4jlsXgqapCN8rBtHsg2GQ3pNSgik43zQJDz4/8iyJZn4Hr41eWzN7FZLzSv8CN7rCBjoTSdwpTSEtx0wQUCYCkjd+VZxcZ/S28v/vjcYjRaloAbqSCZTcq7S5pJb+0aWsTK996B6/X/sDJZrh9SFOVgACm8HBsRO4PyVBqjXQe//YpKv4tqMOYQLB/ZqfRYHmwkCYxpqc7jb7+Llzd8LMBRPBhEUtKzTQFASlIpTHRc/OSqy7Mss1yKqau8yjyz8P94bjHW9vaLHPCzgmxkQUXttDDybrvySkzy+6UBjijnlHxb8zxoMnc9NIAmu6NeNapN7eU+5MlnNSij/Z1y3Lict9qhmi4+BRpku3flO1i8TTfPfw/IdrDxsPIHU4V1gEwzmwBvHNeffDLOHD9OgAaOO220zquhfQB1EuLvn1+M1R0dwh4kwEbgT5hmDkOWgFq/D1fNPxlHV1QISES4gPd+TzKFW/9yH9KGISDnD7/6VYzzGcKA4hdrPSoXfvHss/iYHmBBbuKo+01Gjqp9bRmLAdMnIFtNIo4fXHopjiqIyrFrJhIZPgTt3uvpxS8feVTGB+tGgkMFPmDO+Ak4fvpUjCmrEKBYh3jw/hHseHrTZjy26j30RCMY8KuE6HxvtoNANnnIcgbgg0G0XO0+dBM6v4kSn0AHKLBSKE0mMG/CBFx58kkCrlCWzffUTMIVu/fiwWWvosPvF4CNoEpK6FE5oHlw06HlyapZGzofHIp5o4H33PuYcu0JsoUzGVSmkjh1WC2+edZZAmgUZSNrDg2y8dz1WMoH2P7w3GKs72hHDyXHfh8yjMpzTYRdWzYf5jeMxLc93z2dtCnSLw9k66G3EYBv3/kntEYLRC5KkE17+h0KZONjS8ZQUTqJo2pr8a0zThVwmfOMZqXxWrf29KCpqQl9B9owLBrB2cceMyjtmeekmZMEPt/v6sSvHn1MzoX3hABQ1LJRZQC3XP5lTIyEPYaV52PqeUrxM/n74iN4773YzbUwEEA0lcTc4XX45wULhM2mxmmuoRTFmift3JhK4V8eeBDtkShiXB/EO83zTGXqt+dDWZFM4eJpU3Hp0XOy76lZuKzXKF8lELUxmcK3HnwQ7eEo4mSCesFF2sOQja009sKYV5JUaXZZo4pvFUeODqlQcjMdmiC2BuxYxN5AjVvlG3iYr6yB+sFsMw2yMTyoMpHAv178RZxUXJTdqNIbR+KZR8DQ2yj448uv4pXmFnRHqFrx5Jb/vfbx7/7t/HlCQk24AZSxwHtU3x9D6uXlmGuEcMMx81CeUEw2DbLpD8tXyA1d13Pfq+tGoI2bBjG/gZaCAnxv8RKkJk8DRk+A47MxrTKAa86ci+HxVhRbPeIF7Nd+avliy4OkjDkQSLOdpHPjumCYyFgCNSHEPoZ1HS0XvPclyPbByjV49s/34UvHnYiQa0uC6tR5JwD1dXBDrA31hhHTUxUbkpZSO5raPMAqAMfwY+bsWfjlT3+E5S8twdyZU1BfVQQ/U1A9s/5Bmx6iWKJnZRA79rfj0mu+irQviFPPPBN/uPNOIJ3Er3/wL7ju8kuUhYbUowQTWYszmNIb4/EUOlatQ+uufUj5TTz3+us478ZrMfO4I6Ua0CCbAv6DuO2Pf8aTf1um/JxdA8OG1+KMU+dhx8cf4De3/odc88OBbArgUlLZvmQav7/zbqz/8EOc9rn5uPqKyxCg8sOxVNiO4SDps/DB/p249ic/xVnXXIWeoA9pnbItKjHFSKNKQdjLxCGkx/SSUb1BlrVNYDKthCl5TGIBTg34HRMBy48NK9ci0dqH5x55GiUhKhw9xl+edHiwZFQFb5aUFOd5sn3SY5QLvYklEnAsBm8WytzzWb7kWTmcJ9uhFuf8gjnfk02BbIN91bTH2tD34UT3mZhsQ87gs8pFh4J64s3j2NBMNjJ09fGqIsrzgCGFmkxE0yc7Kjff/xD2mqZEsafEa0JPtp9Gg/8slz7vNXlpGNJcmmyADqDa3oJr5tfiuJoWZWBvN6PA7RHgil/0NSNDi1K0XqMGj720Bsm+bnz9C0eg1GpEgcv9NlvYKpwMJIXOISAR86SeZCAxwVJ5S9GAVu4ZzRQDdcIEuv2VFqzuGoU+X5UwrshOI/uHzKGssTl3GOgx5ialWZ9W3IbrzpkmMkH6gVm+iICAD7zWiPUH/BIyQBYJgT2hdmZTbHN788Jio6TUYFqlKR5ONGznPSCgcvzEQlw0J4JKZyeiTpskD9KXK2QMwLAzMtFmCIgYpSIVpSzuQFcSmz5ahUUnjRN5HM+HIE9bpgx7uiPoNeqQNktkcBAYoDl/gduO8SV9qAgOIGjHhHnV5h+LFwmyrY3igH8y4obajSY4wxTEK48LYl7DACrsnQjbfeIJRQbc7sRwPPPmVuzrpFSkW9hmR9czqY17kZCUTfqs/fy5FpElKhlfD8ZEDuDaBeMwJrBTPKF47RNkgPkm4K3mcvz5rQxa/JMkHIGLDdk/ZNPNKd6Lr5xWgwZzm9wXH1MpTb8wCgnGvLiuF29u6JY0Tk6hJ00swsI5Nai29yBodSPj57hRXhj8zJDTKZ4DZP+kzULEwfN2EUG3AK4ETjv9o/F6Yw2eeWuPfM7Z82bj+BEJYaRF3XbxuIs6nQjR4J+pRUYASaNIxjFBEbL5Ptq8AxEjhmPHFwp4RPYcf75/oBJNsSJJmRVZrwCzGQFiKLucVpWQ5FvDTomhfYt/Bu5b2YdX948QDzGCPlPrLFz3uQpU2dvld8Tk3+G4TogUlmAOGVSE9KRcc/3IuGQ5huH4QrI4EvyNm8XoMesExH3oxfUoLCzAlWfPRpXZggprp4QUUPbb4RuN+99OYcW+AvEIjJvVUuhxDJfa++U4zplu4qxpYVRndktYCHe4kojglRXr4DddnHHCDKHPOxkHifAIrO2tweNL3pBjv+GiE9EQouy5Gw6iwk68+/U27GiO48QZozB/Zp2k6Qbsbli+AmG8rumsxD3LmtBkThO2IZ8vAuITIo246dwZqLG3odDulAaODMwIehBxyP7rFrCZoCvlwQfiBXhx+W7MPn4OKqqqEbTjMk54LQ0mQTkZoZGTFSqSHSMgYDf96ehh9uR7fXh9pw+dvrESDEE5dhY8Fb9NFkUp+I0kTMqqWewR7DXpv9aBSns/hru7cfkpwzC9qhdl1m7ZhODcQUC02xyDN7dl8NT7fWgPTECff7SMMY6SlLB3/VLw6C/KRfNBtrAJlKa2Y7SlmGyjMmtQnGkEKcGxwHDsC8725KL1/xCTbegqcVi5x2G8lg7NDDtYbjhIUuF9qDQJFpm3tkheGiIFuPmSi7LhB5QNvrJ5C55avkJYX3FhD6lwA+6MCpDFhULkQd6KOzQt9lOWwcOCbmI7oFhN0UxS2F+Xzj0GF0+flmUhSYM2dCfR8+FiYa1BMcrbyIK699VXsWrPfkk/5KYZd3+VH6CLMA3tU3HMiRbi3y48P8uWGwqykRlFz61/euQxbLdsJVmUBMVDg1f69EXWblti7k6Q7VeXX4ZpQdX4kqEiia95Ypt8qYKcZtb43GP8aaZIfrJe/rXOY/gNrQOHvrf+NS0zJchGxsW9b72N57fvRFeEzGvlr3Mwk38IiDIk7S27M+3JPyTV1rZRnM6g3rXxmyuvEFYLm3jl/aSuBSd2siQ5BskMe/yDdXh67Rph2pB9SJBXxqBjyJwQdDKoNoBbL75I2GUEBgjEElwhiMAk2L+tWgXH58P0+nr808IFAiLx/nJ7iyDDulgMtz3znNxTzdDU5+syGdZk2jYQTqdkPF55wvG4cNIkGY88dj67vIaasfL93/0BPa6DkQ0NOHH2LMxoaJBj0v8NZe3xOLcz2f6uu3EgGsVAmKxtNhY5BuFh54fsvc/JL/OHw8Fef7lRIL5Zcg2pnrAl5fPIulpctVCBWPxMAoCcB97cQtZXGHGR/9C6gY4eg9NT/87K9/Avz/OFJqMlkOHxEdCI4YdfOB9HV1Rmgw+GMvT0myowSs0FHEsS1ADg108+ga39MfEeZGhLhsAQGRWmKfeXBv0LJ0/EjcceK2NJh8Fo2TXvSxcMbGKP8Kc/4UC0wANUFZMt+/negQkYLpvoPvitNAodGxWug3+97EsIOy52792LfU1N2N3cjNbOLpEKS8hJIoGvLFyI0yaOF2ahsHe5L87nMU/u+bD3fAiz1uSmp+E9Z0nMqqrCv5+3aNB5CJvDez44/slc/c0LS/FWWzvioZCES5Sn0/jxly/D1GhExoFm0ukUUwKWnCv47Nz6/BJ80NUtISuUzwtwJZ5YPmGrRMjeTCXxT/Pn4/TRI1V6LG0LPDkwX8/tWz4Dr+7Zg9uWLUNHqECk1gTE+DI242YmA79jIaRZobaLoOugNBxGRUkxiiIRREJh2cRMpFJgQ9zc1YXuVFIYcUkzgCQ3iJgI7eNWvErBVsebA6s/yxhW4BQklbc8lcC3zv48Tq+tkvkgn2nMuZvjjxs9vFa/WLwEK7u60BOJICU10WdhCH+WI/r01+TPHxrM1l6IBJaHxxLoe2sVSjfuxC0LFmF6tASFaVqyOMoLbIgcm2CGwjG8+STfy11LM10CiRAZftxvorGoAFfd8xeMWnQeYiUVUmdfPm8ajhkWRXW6B1GLm9t5Ek9F41D2EXq99z4n32JCHUVOGvn4M8/hnvseli2sk044Fjd97QZUFEWyAC2Bnu0fbsedP/45rj71VElYTpgGjjjrNKCqFPQ5oQIgy9rLe+8nlr6K39x+N9Im+1MGZhE0sqS/+NkPvof5x8wS1ZQioGm/SHX9+H5KcurHX//2Gn75h7uQpprCDODUU09FR2szDuzZgmcefQBRg8FCKkyB7CkBCYUNTkP8FGIbtmPHx5uQ8QXw5Csv4qrvfhsTZs9QUR+S0qkSs+O2D+ddcjm6Bti7KaBKIDM7jZOPnYNffP+WISCbXkeUL6YK42Pl7ce//+dPsGL1WlRWVqKuqgKXXngBTjqa58tRTrmoA8u0sCfWhzNvuB5f/ObX0SfBB6awyTkfiFWCDRT7AxheWonK4hIUhkMIB0MyB/MaJdIpJJJpdPX34kBPNzoS/ciYXHcgvrE6LZ0S0VDGj/eWrcTwaCUevOMe+B0lrZW00kGxyxq/8UC20mIE/ZxVP9nbP1sHGMBAPA6XNTOVlN68/ulPXh7IVuALKJBFPVEHpSzk/0wx2TJIpZKibdUhBPnhBf/zINv/I+49oOSozm3h3VXdPT055xmF0SijBEIiIwSIKIEEmBxMTgaDr7ExhusLfsbY+BoDJhmTcxTBIIECCBRACOU4SjOjyTl0rqp+a3+nqrtnFMD3f3f9vaxlienprjp10rfPDhr8fnoPHdqTbTDIJska5qFBNrk3oba6ENQ0kZY8s3wlPtteo6jQ9F6Jnyz+b4Js9C3hCX478s29uOLkYZhe3C4gW56xC9lWK1KE+cRIZTJDstHvLpf/f++TZYj6W3HL3KnIjDWJpxhBOxLExceI3jdCuVU+avS1IqusV8tHfUMzSrK8yMnwQDejCLiLUe+ZiMcXNGNVd7XI7Xj/7JAcbmT5yCTCwiZGOCyCtFg/cs3dOK6oAVfPpOxwF7xmN0w9Bd16OZ74eC+29WahTytGmCCJLEfq5ejo1UQk+ZzCGArH0gWkM+CDoaWIvJOstZmjdFxyhIZ8StsIAFjdSEUf3K4IEIvKtcY0Fa4QiGWJR1tjl4mNG9ZgzgmjhXFHUDGsZ+P7Bg9eX7wTnXqVgD18ETSkyTq/67KTKzCxDAIyRLUMtHmq8UlNKl62QTZKBj0IStjEpJx9uPOMXJQY28TXigs+GUR7g8V4ZmEDGkJMd/QJY+m2UzMxpahTMY2gocddiTWdpXh4YQhtnjGI6llwGz0i3zyypBM3nZSNQmOHJHxywuv2DEGdPgH3vdWMvbHx4hfHkwq2Q050NyqiazG9oAHXn1qAPDLqqJunaWksA9ubDXyyqhZVU06BJ68Kn370IaaPKcHpUyuQZ+wTP66AnoVlqzdg154gzpk1GkOylcdeREtBW7+OVz/ehdJSHfNmjEGKKygMyB73UCyqKxKQjSDh7BmTcGJ5H7LDO5ChdQlg46WHmvj1sTdRbkIpcRqCWgEieha+31ILnx7FESMykOoKSP8isPbx90Es3dSHHoYtaDkygZJnloYeZEf34p5LpyHf1QLN9CPiKcQ+93g891UPFjdWiMeg1+pHhb4P9/1kGEqMzcg0m6XfkMnF6+E9C206FpXCmYCPBE7EMmFpDC1gAUgJcViARibe9uhDsHRbEMtWb8LIinxcMPMwkXanWh2STNqjlWOHNRYPv7MDtdpkdLsrhInIlNuC6A6cMd6NuZM9KIzsRHa0VSSZHBvb9jRixTd1OH/uNBR4+Z0mQlaaMBjnr/Nj9aYaZJiNuOXCE1CZ0iDAN1mAnfpwPLGkB9ubKAUK49wZY3FspV+k1ZTcBty5Agx/UZeGl5cHhNkV0dMEQC7RmnDhyaOR1r8TCDYjHPQjFmiCu3c7zpheiUpfj4DD3GDSG665x4IvuxguJqgIqSIqABw3riwopERz2R6N0m6MHKeAnEXJMDR4DsNTn9bj+66y+Nijt6DauFFuYG+dbDo65x2CfmmU2Zq1GK7txlWnDMX4nBYUWHVIM5miG5LDB0ptP/2+HZ9vDqDFOw6d7uHoRwn8rnwE9Gxh5joBI04qFT0p1fzGwwblyZYdqUFV9Gv8/orxGBL5FllGvewpA+5y1HkOx1OL2rBc0kVH/H9OF/1BkE0Wqf3lmc6G2TF+TaS8HQxSUQCVGJtLwcKUzyhK4cKNl1yEbK8H8xctwordexGwkxe5SYKuI0oKvi3PSKR+/5htxv7vORDIFmc9WSbSYpotKwzjwWuuwchBXj7C7hogEU2k1LGoJsBGkOaR9+djI4tAAoVk4NjSNmFP20wLFkozi0tx25mnCvBDeZWsTvYaxy0ki0qCbDc++zz2eb1y+EZj++R90YFaQsBhsplMU4FsV12JsW6PyLgccMl5qg4Lb+DnqB2Nc9IblzfYbzrUgapTUDufl/z5ybsYxYZTrD8W3c8vX4H5O3aiy5cm7ZUA2ZL71IFBtsFtIH5kkvoZE7lcLkHTo4/GxePHCeuMkrhkfyaCGU6K4RayRF58Ca0+H/z0aBJwVEnynPRCsjJzwmFMy83GL+bMFt8+MtX4HoJefGYP0YjZT/DfxK8vvhijcrMFQGI/Wd3Wite/XIbdoTACHgWyCZPNLqDEPFmYtS4xxc8NBzG9sAD3nH229BUCZzJzxCC/S3bc2poaFA4dBp/XIywkR/LH+0wOdnCAGzL2WIT/9V+fYnlbB3p8PkRYkNlAgNzvDzzvgzHZnDkjcZo/cF7g77H4IaPNZ0YEBK3Oy8ENc8+VNnya8tDuXpEj0mSb8lCmPR6SBfRvTAlx+ZcNugyQDRGMcWmSTpkdCWNydhbum3eutDvbVYHU6pUcRub0c8eonwzD3dEo/vLaG9hrRhVArrsFsGV/4rzjpC7nBQK4nP1z3Ng4OMX+65RiZCzyWHSdaeI3zz2PVl+qzAWOXDQ+1uwLc+6H/VWBwqb4M2abJnSL4mQlXzQIHtt3Q2ZRYdCPh265GdWaS0A2kZXKqTTVF5r0XfaZ37z9Djb196EvxScyfn4tvdUIABUH/XjC9rLkmFAGLepQIJm5+sLXy/He9h3w+9KEHUrJ7JnVI3H1iceLZNaR6As5IcmjkvPrx3v24plFSySowO/lISTZW2oN100DmWTVhfy4//zzMS0nR+Y9jhln98/r4LzDNn1j9Xd4df0G8bjjnMPvI+OFY1zk1paF8UOGYOywoRhdXonizDQ7BTchu3WePZuKYCAPR2qamvHd9h1Yu2s3usmc092SSsx1zQmG+WE5fKJTO2nRDO3h2nHDyafgnGFDBGRTQRaJgxMnNZXz0ANvvoXvAmH0paUJS+//P5BNMdgok8wKGigNhtD5xVcoqGvBfbPPwwhLR3bYQlpUJeuqPmzvyQYd+lkO6GWDbY5fl4Ac7Cu0wnG70O/RUKO7ce0rr2DSRZfIGMz0mvjNT2agxOhATqQXqRZnfgWqmdzraAS71EBiXUxrB/m5LcFOnmYcFtu+tm5ceOU1YvVywYUX4orLL8Gj//0n/OaOnyHNQwYUGWJA274O3HvTbbh1zhzpY2TaHXH2LCAvCzGPw4i3r4XSfYJjSMGDjz6FDxYsEYscyidVvWjCY0Zw6/VX4NJ5Z8nBj2Ky2V7rvGpLh4v9TWp3L/7yxD/x7kcLBaxTUkqydsnMDuPpRx7CpFHDFVhn36uTSi17a38Iwe17sG3tBkQ0N175cD5+9ecHUVo9zAbZFJjH71mzcTtuu+seRBgyKKxjtfcj6WLOrJNw989vOgjIpupyAmy816XLV+PeBx5EVPPgueeew/RjjsLD/3k3brzyEqmbKMu1NAOGZqE5EsJJV16Ji+64FX6PApM5J2VoOkaUVGBEaTlKM7ORYjHMQJF7nHlSgEgSoVgxuGKI6kB3KIQ9rY3Y3lCH9khIxq2TKK5bOjwRDYve/hjXX3w1rr3kSmG5qcOlRAAO/60AWw1tZLJlZcJLb7VBwRTJ4K2zl5Y1SnMhEAgIlkSQbQBRyyaYScXiHK7YGzP+O85kGwyyJdMckzdpsqAdBGQ70Nq6/2nqgZhsSdLU/T5E/YwdUQUfxA4dfJDk5SabR4I2pomeri7k5eVJ8IG0w6D3kY7JIRzWXOh0Acva2iXJykkZpacZH776zIEa739jT7HfW51NQsJ4j0bJfUi3OpFj7ROwqsTYiguPysSxVW4BZdgafj0HKzY1YOmaLlg6MGpoPqaNL8OIXBqrdyFFJiwiy/RJUEkbRJul2JVyNF1YJS99XoN9zQFcdtYkDM3VkGL0CQunwTsJjy5owjc9o8RTKhpTqZdKF08+jnQpWbKZrkjAotDcjtkj2nDRtFQUR3YoPygmzGj5eGb+RrSaeZKGSXaXhFw7LDaRHdGQlAw0jxjLt8VK0G7ki9yVwAOZb16rV0z0Z45y4aKpbhQaNciINQkTJ4OSSPhtsQknsxRhpvWzsNZysK/bwsa13+LcE0ciXYz9TQS0XKxpSsPLS2rRwRRILVcklWwjso1yzVpcfVIxJlcYSI90IqqnJYFsPrS4RwuriwBcqbEZ18zIw4nFDcgz9sCtRcUMvUkfgyc+2YUNPZXCpCGIQwbTPbNzMDa9FhlWi4A4HdpQfNVQgL9/paFZHyvpkhoiyLKaURbdjJ/PysAR+a0iMSQ7iNK7Js94PP5FDMubC9DlHiGQkw+9yIvWosJYi1kjQ7jgCI/46PE5UR4XcmVg975OFFZWw9TJ6snA54uXIjfVi5nTxiEzYjPrPKVYuGIdtu9oxZUXHo9KXwc0qw+GnokuMwuPvLYKpSWZuPK0sfLs2W4ECgmyvft1naSLnj1jCo6v9CM3ugsZwmTrEJmkpJdK6eKRyZ9ywYBWIrLi9Vv3wKdFML06XSS9HGtkAn7wfRSLNgfkOwLIhMvlEalohtWOPGsP7rloIoq1JniMHoTdBQLiUC5KkK3XXSYywgJzN+6eW46qlDoBrAm2EjAmO9RnkYkVFKBWWFfIFHYgwyEI+vKa02I9SLNaBGw0NB96tRLxJXvqjSXwGz6ccex4zBgeQrZZLxLLsJYtfeTDjRbe25wqXmghLU28xGZPSscZYzWUWpukT6cxddYy0dgRxOKlm3HKidWoKEyXxEwTPgmSaI0V4sn3vkVJeQlyo7sx59hhKNLb5XqCrlxhyz22JIQNLSnStjnoxg1nVGJ0dh8yYl3iV9fmrkKTNg5vrIngq5qQgHNcRNLQJ6EqDBwgm8/tojddE4qjm3HbvAkYkdoowKSb1sf0WQTnA5LFeTrmE2/HiIR3UM6bpvwNY/zG3nhwhgRYxFwIu4vQplVhXU8Z/vppu/gc9rjKpL0sbs4kTUyxLDhn0ROQgQYE0siKHJHagGtnlqE6o1XaLt1iUENATv2iMR+2N/RhY6MJf8pQtJgFqO9Lw+52HZ2xEvS6S1VCrJYrjDaKT+VEUjzZOEcyjMRAqosg2y4Mi36N+y4eierYOpF/MxplrK0AACAASURBVIjJ76lAnftwPLqwEat7RwgbTyXOphzUuyqZss57O5gHTPK6pKrHhB9q/N92cTnQx8iekWVDmFQQyEGIEhSqV4Lx4shFeFqdahjw0bw5IwOtPT0I8bTfkYTFEyYTDDIp/O3QoPj9HIARsD+YdohDKglbIfhHQMaQAubyI6bi/MkTpYBhYe2w2JIZeqz8uEtwDNrJimBR89e33sHW/l7Z0CfSDxPtw/tn4ZYfCOGcUdW4+rhjBPhJBtnIAOdWl6DdHgDXP/UM2tLS0edV8ih5RPG2HbjtVxtwVdD4TAMFIQWyjdb1uCfbwUCzwaCKgCH201M+Tg6zzdlhDUxUdHyo7Nyw+IUNVhYkA28Ok0082bbXDALZkvY98aj6Q+2D1J05IBslf+nhIIoCQTFAH2P7ACanWPIZ8rp5jEhG3X9/9DFWtLaLxJeFcVRklCpDlv+jpwtlYwyuIFvmkmOOxryximFG8I5FNlezFQ2NeOzDjxH16hhZWIiL5sxBbyiI+Z99jh3t7SJ1C3qYzqxAvMHJntL2NiBL5mdxKIC/33C9+MkRvOB3qatSsmL2QwfK4rNi4Z0MJApWkpTa6YAMSxua8MjChcIgdAIQkiWjifE7UJbLz3LmAofxIamu9njf/zMcxMYGK21GGz3aCGaQcZif6pOwrF4ziiALNkkSZpGm2JuHDGWI280kj43B4/7A84Czt5Y2JygFF9JDIRQGArjrJ+fh6Lw8CQxw2FWDmWwOgOSkCRNgqwmG8dAbb6E5FkOfV0+AhTbzjP2I35URjiA/5MfNp87C2UMVaELWofLdUymyTjLtV719+MObb6M9lf6OCmQ7UAgK6w8puClndMI/TCaqUgFCYReLCZW6x1WIibMEFI/Ky8Uv554TT1ROdp5iH+N8tBPArc/8QwFcbnWAwHlR5OmRMIpCIfzuvHMxvaBA5hvluqZe7IOOlP7N79fh5bXrRPbKvkIwvDwcwR+vuxajXMrXTcJm7EMHx42Z7EAGQPzHU8+gMTUdvZRByiGceioew0K6EUFxMIinr78u7nepJLjqPU76JokNzy5ajE927kIoLQ0uSVOOItWI4vCq4ThuwkSMKS8VgM4Jf3GejSqn1ZhKns+c1FUHbCPo/vnaDfiECZ9uL/o8HmHMOUqlQx1YJM/sDsjGdqKH3eXHHotLxoyOg2wiIbc97JJBtnteeBGboaE3LS0pUC/5k//9vx+KET7w05LmY7KKjRiyIxGUkMG2/Bvk76zDfXN/gqGGhtyQgVRDsdgUK0gBRsl9Z/CVOj93EijjfCgbZOtzu7A2HMbdny3B6Nlni0/XhOpiXHnMaBRE2pFp+oUNxqfIOThiufDkM//Ex58tQVXVMPz2rv9ARVEeXFQ12PLg+PWIBZdLSAbvf7IEDz/+JOjS/Mc/PYw5583Fz66+ApNHV+OiuQoAY1K3EYjgqnPOwy8vvkzYkWGfB4efeQqQnQ7Lk2yPZa8JpJdoKbjhzruxftsuOWiXGpbp4fRgi0Xx04vOww1XXCh2MALC2DJVtUegNYnymiT49av/eghfrvpekkp5v5RAyl43FsXt1/8UF597BrwWLVo4WA1hebGGl8DHkIFwTS02rf4egZiOJ159Ea98/AGQTpBdMfAY5Mhr/Ofr7+DZl95AlCocO8yHtW9KLIKbr70Cl503Z4AnW7I3mUg2xarHi2tuvh07apuEaXvTTTfhzJkn4fmnH8Nvfn6LXDOPCgi4RjUTHaaBmZddistuuxUhPQaP7sLY8qGYMKwKmZpXDnbZtzxkqPIPCRdOuGQ8gVT1N3oyMumVnnkBDahpbcDaXTVoNyK2DyRTV3WE2gNY+NZHWPj2h6gqHhLvtw4DU5JnZV5yCciWm8PgTeUAf8BXPDiFQQxq9vUHHZAt0yZd/LgZ4xDpognNc/JFOMBVIBSOM9mErHmQ70v+z4JSxlzo6OhAXk4OPLqTLvpDIJvqpP0BZWrNdFGHPbdfA/27IJsd0StIJ/uxpqHb5cJeAHc/9wLqdPeglNGBp2b//rQ48DecTYLQQEXBohLuyNoga4mJduXmVlwxzY0Tqwwp9Dhc+/R8rNjUiIZeHVOnTkWxl8mWTOFrF6YMBxJPV8lUsWi4Tl8UMTNXaZlkYJHJ8viH29DeFcA1Z09FVa6JtGg7Qu4cSc975NN6rO4dK3IoFVqg7HCpUXfLoDfjsjL6bJVGN+KyyX04c0wExQZTTDvFvJBATr9WjH4tT/5u2kmPMvnYC7Lovu10015XOZbX+/D2V/WS7kgmWiymwW31ITvWjKOH6zhzgkcASHqO5aIJ5d4epKJH5IIcTGSdtQdT0BErRb9egOZeE3U163He8UOQFWsXumxYy8C6phS89eUudOtDhRGokpEUrEGA69ITyzC+lBuPbglUaHWPxKc70/DSdylo9YySts20WjHOvRm/nFeNIdG1SDebYGmp6NIr8UlNGt5ZE0KTexyiejZSjXaURDfioYtLUYkt8ruUrba7R+GTbal47vsMtKaMQxg8bbeQ4epGYWgT5la34ydTPQJkEgBkgAJBlTc25eGDTZoU+pTxpZmdyLf2YGJGLW48cxgqrK3IMFsEaA3HPFi0bCeOPf5wpLhVmDLBkNbOHuzcvhMnTD8CKZJimYpuTzk+W7EeW2v24earzkShVQ/d6JVwAvpoPfrOSuRmZeKqWaNFTsjdmYBs+4rx1tcNItk7YfpkTK2IStpqtlUvgFCemwm5THVlIg3ZlBloDaaiU6tEUMvBtpq9yEs1cOwIjwA+HPkBVz4+3eDHl1t70OMqEQYiwQdJBrW6BWi588LDkY9Wkfk6INs/v+zF4uZKuS4uhGQm/vTEPBxeYSBTZKs90MwwIj11KNa7keujaalfwEcyLnd2peP1ZXUw3DkoydIwY3IpRma1C6jLTQXB22b3aLy1bC/W7Y0hwxPDnXOrUeGuQzqZjC4NXVoZaq1R+D/vN2FvbISY/ft0EzPHpGDmGA8q9Trp0wTFAz1dWLtuHaZNHoeSDJ5q9UMzwoi4s9ChV2HJumYs21iPSy+cgxEpDP3YhzSWkTEC2YVodo/Ho0siWNuSIdJmr9mL0an1uGbOFORrPMPV0RjJw6LN/Vhco6PTVS5AND3TyN7UYww6YBhHQIIuciO7Mdxcg7suHI+hrl3IiDbCo9OmOIaIBIakCqNWyX0LBEzf2RrBnqZ+dPVF4NFMVBZ4MGVYBor0BmRabQLgcR6hPJog8aOLg/i2rViB3HqBHAMQWuN6QuatJiERvRJYkW/WYWxOC66cOQRV7r3IJYON0m+6xEgMuQLX2afY/yjr5bXxT6+Rg7V7Avh8fScaI4XCrmVgSFjLlN+BS0mfnIMIn+ZCVngnhkeX4655Q3BYyhbkRJUnW6+7AnXeaXho/k5sDo9Fu14lrOD/NZCNE2XSCbJTgHKzKZ4ptm8KNyo81KAPDddaZ+2VdD1usGT2TjCQFOWdHjeU5CROrdUJNM159/euGQz+DNjkH0R2M/BQ6lAgGwFVlxjEk01RETPw159eLcwVFok+2Xww2n4go49P3mFEEGAjQPOH19/ArmBIUs2CehLTJGl/wILWZxkoDEdwxeFTcP7ECVIosZBzija2Ij2DWNRuN2O47bnn0OxLQZAeSCKjTLTpwJXdltOSr2uzBuj99uBPr5LCmT5kXE1/CGRzPpPtzuKNACCLZWHxUMojbeEcRKp2oBSKgFkYLjE4H7AHS2L/qM2/evETnHTRd75djQVblSm8BB9IMJR6XyLF1S7aBu37Ev1DXZfqqww8ADIDAUzPzcZd554rABUZOsmsD8f8ncX76v5+3P/K62hNTUN3ihemToa76tfqgsn65zzBlMyYyJ5LIhH85bqr4/6CvCeHJfbwvz7BttZWGSsVFRWobWgULy5KycI0tBaGlojU1Yl30n054439kuyVgmA/rj/6GJwzaaLcg9NfZG9kt6l01UHP1wGAHDCRBTifD5+V4491z6tviJLCECN5BQgPbOLE+HVO09X4V3MBpU/qOtTvK0+qAwQTDPKckl6cBLZxbAhriiu1Lalk0qP0N2GZxEQyrpLg9n8N7ieD5Wb7/1t9RjLIpqRFpqTyHpmXjV+ee048IdYBLZO/3QFYyGAjgMQ23dDbh7++/Q5adDf63GSfqjZRB+aK8cBrlfTSENMi/fj1+fNwQl5ePJggGWTjZwuDq74BT3y2EJ0pZLLRn0kxNga/HJDNGQsOc09YZUkPlvct84RBf6wgrj/2OMweO0quIU3KefXcnXFK8PiTHbvwxFdfop1G+m6vSqW15xtHnn7XGafjpIoyAcp4SJEQg6k2Igj5/qZN+Oeq78QrjP6FBFrp0XX1jBmYO7IqDmpKeI6dsOqA4WS+Pv7Z5/i8oQndqemKoWWzkSjnTCOQE/Dj2RtuiI9Lerw5854j5+X9PPbu+/imqQkRtweZuoYTp07FKVMmyRgjm47jjPMeS14npCdOUrAbPnncOUxejjP+4ThzEnL//v4H2NzRhe4Uj4DsycEVB+zQSf+R38nxQZCNLNoLDp+MqydPlgMaB/hzwAp6PNK4h2DknU89g72pKehLzZA5+oeSqX/oOpzxIvPyD9b7qp873phkrBYGw9C3bkP/Vyvx5/MuQzXcyA1FkRa14l5szji1BW4Dxmjy9R0MZOOBaUgH+rwavu7swsOr12LoKSfD1C2cefwknDw8C3nRDqQZQQmPI2nI1Dz4cMESPPTIYzh2xsm488478Y+//w133noj0t3c74i7XhxzcFIvo3oKnnj+Nbzy1nwha3h8qRg2bBh2bduIyoJcvPb8MyLD5LxC5v91512Inxx3IoqysxH2uDCNctH8LMEBnLaVA0vuhWKcN1Iw7/Lrsa+j12aFqffxesgMu+icM3HHjT8VsJCtHWeyCatPtZADst16131YvWm7AtmE2MG5iDv0CM6aeTzu+8XP5HCZ87r4hDtsL9bxoShCNbXYuGY9Grt7sXDlcjzxxgs2AywmdT/nbLLOfvHbB7BizcYBzDu3RXwhij/dfw+OnzpJAuR4iCTXa4PDwgzk2gEvVm/cgtt+dZ9IW8V6iv/ViuL8OafjjhuulucmjocMnnPF0GlEcfY1V+PCa65CVn4Opk6YjJKUNAHXvNxnCsjmrDeqDcl3b+3oxGeLF2FfYwMmHjYBs2adYj8HS+6NctGQhwx1C6v37sLm+jrQR59goG56sOmbdch3ZeGfjz4Jt+WOMzDVh9jzp8uFtrY2Adm8XmURc8BX3P4igYP5A0GYloHMzMyD408HWgu3t3XEsjPT4XM7F5XQqCZHRidvnhSTLYxIJIycLG4XEx3+QCelzvfK5p36+45O5Gdnwy3f6WxGnY5t/zsujVEGhATZyGQjCKVAtoF3M3jz7/xUCJuWhc7uHuTn5giTTSalpElZ/i0DyUJM1+B3qZRRpucs3FOLjhSvGFVCV54DToLOj5kEf+x7Bq7PLDUj8Fm94h1VFt2Cn043MXN4CPnRWmGT9OpFWL5xH5r9Hpx03HTF6Ig0IlXrFV8k3rOlpaNfzwNlWLtr92J4RQEyXF0ymFgUdnuq8MgHO9DWE8K1Z03CyJww0qPtCLuzBWT726f78G3vGEmzDMd8MDWyV9SVOu3PwSUpjWYLyowNuH0GcFRRMwrNWvisDkX9FUkgQTpKP1NEJij9ntIsbnZspoVKIWVK5Qh8vicXb63oQYu7GkF3CUyLLg8MI+gRiSjvt8DYjQKzBsdXAxdMzxfPMs0GEQkebGoBXlhUL55PZOJNGpGLS47LEXAi1eqT66Dsj4y2kK6knM6kSY4OPbIEGIj1wm2GpVinlJMg28trfMIK4uClv9Y5I3twwRFelEa3iBcdExibtZH4/fwG1ESqRRLHiZZJm6M8O3D/vFyUGhuFBUfWWotnPF5fHcX8nWVo944lt0quxRcLosDYgWOzNuOWM0pRHt2IFKsTEc2HdgJ+e0vw+io/Ot3VIscj+65S2yMA26h0xfyhHNBwp+OrVTuxYTtw+BQfjpo4FHosLAw0LoS1dQ0YXjEErijfSwC2DJ8tX4+m1hZcft4s5LLfWf0w3fR0K8KrC7fBihm46rQx8NHDCxq6KBetL8VrKzrR7qoQ5hzbj9dQauzAeUcXSXonpbR8lpbLK+2/eH0rFm6Iok+nFbCFM48ZgRlVpvKSI7MsxuTMAgHhyHZzwF5mTxEYItCWZVJKHRAwmR6CTd4JNpONwRAqXZTvO2akFyOLXOhp2Y2+tlr0t9ciK1yLW+eNw5D0PnitPgGOyAxcsCmK+esM+HVSm3swzNeG/5g3HPmxvdJ/yLCkVHDhpjA+Ws/THB1nHKbhzImpKLR2S9Itxxk9wV78zo2FOzzodI8kjCWJmXlaK44emYbjDisG+lpg9jdgTEWmAK/s47wWtkdAL8DG9jy8uuB7zgo4++SpmF5Oxhylov3CWuvRyyUR+MH5zdgRKJffIWDEcTKlKgszp47C+k1bsHJ7BzotgkxlCJJV6kqVzZ4wTsT7TLE4CSSWmjtw2rBWXHRUmgRiMD2XwBkDjsgYC+r54rfYqZXjm91RfLG+DY1BSiGyJEGYXmoESoelduGaU8vFXzA71giXFRZwj4D1gj1FeHVVBI3uieKdF7VUQc/5hZsMsiQZaJBn7sbUsiAuPb4QRdiLPElb7hQfOKb1Km6PW50wUmIe86qNBbcArhTxfCM43GqW4K3ljfimMVvktexzfEbsiyJNYHw6BeoE2SK7MdRYhZ+fWYyp2buQHa2DyzCEIbfbcyQeeHM7dsXGCwBKYO9QINsPrgODZBiDmW9S3ZBOzY285oJmUOKlEgtzvB7kpmeiua1dPMdCkpZHo96kdKYkf4rkz074qap139lkScEa9yHltx4CHDvQxmIQuJN4y8DPiWksNpUsQzPJigbSI2FhfV127LGYN25s3PvKKaySv47XSaCCvG2CMzSyf/DlV1AbNcQrKeChxM1hmSRYfKpQMpFmROS7fnbSTJxeVWUXtU7ynVqlCLLxs1d1duN3774nzBEW1gQ0f+glLCPKnWy24GmTJqHE50Mq/VaEKTDw0E4MhEUGm2gnMmDoaUI5X1VWNqaPqLIZVMqnRV2lKsBZTLKQXLBhPdotlewmSZVxv6iBh6cq1l6wS5Fg+D1urNy+HTVd3Qh6PAIaiURTfj8hf4nft71P23//NQhkMywBD3565FScZ/vrsXCWNGH7HnjtBDEIkj759Qr8a9sO8WLr9zDBMjm5MbH/4PemCFPQRE4ogBMqynDTrFni/cRinM+NsrrXvvsey7Zskf2LHKaK14zyd5H/ZoMkMjboASTeLgrcdpI4CYCwOCXbaVpWFu6+7NL9QDa2i9PCCZBbPR+2JWcq3iP7K6VsjrR5bUMjvtu3D8t37xVwyLQZDuIXJa/Bfc0BMG0Ql0xU00RlbjaCfj86Q2Fh6fAPfcf4Keo52p93UOm5YpAly3eS5wKnrw3u987nOh5w8Z8f4vtkH+ncHYslUyXeS9iSePglGFn3X3wxJmWli2+kI9E9EMDG9iVjiaDNmvYO/G3+h2j3uNHHYp/9WSRbCb8l7t/4OZxbGGxR1N+PP15zDSZ73fHUWwW9qkAOp3++smUbXl25SliWfn6uLWNWm+Mf9vhKXLtTQNNv2FJzX8CPx2+8XjwGFYtMOqJcp8PQY5/+2ycL8GVLM7pSktMqyZLjeLBEcnrnySfj1OFDxYfQkWk64BPbieNj/pYt+MeKb+00YR5mM2U1iiML8nHv7LPigTNO4ixvkX3Z+f0Fu3fjsSXL0J6aipAtwRRGnWEIKM3gmsevvCIu82VbszeTHchezDHAPv/oy69gV3cXjj3uBJw0ZZIcRPBAgX/4O47cmt/vpLI60QUOM27waHFAb2fscdyRKdvCtM/FS/BVbS06xavTqw6nRKKY6B8HqjMd1qikxYbDmD1mDG4++ihpJ3Wdav3gtRBko7MwWYd3PPUU9qWloS81FRFJ3/zh9eOH1pf9x6Fz+GHX0UkkEgHRmXIbjaAwFEFuSyv2vvkefnv2uTg2sxC5wYhISCkfpzw+PjbjJzF2wmtSUFGiDrTrOLs+ZI0p4JdLQ9Dtgt+r4Uuqw9asR9WpJ0FzRXDlvFNwWEYUOUYnfCZ9vvmUeKjjxe2//k98u34rbv2PX+K6W2/FQ/f8CgUZKbhw7lkDmFeO1ZADXv31qefx5oefyj7QaV9KRAkqPf3XP4sMk6ua29Twl9/+J/JNFyaMHi3g0FGnnwIUZMPyKtYY5zQ5oGCN5FLWNieePQ+BGNlnjviafZGgZBQ/mX26gGwOk80Bx2RKsOWz7GMMNrv29l9jUw1tdZSCTsFsyqpk8ugq/OO//yCfKW0iaxBBOHuPFoygf+sebF6/GRtr96Al0I97/ni/fSjK6xY3ZLnecy75KVq6/XLoIgxq8WSLIMWM4qN3XkNButfe9/MaE+ngjvzW0L148K9/xwcLv5DnIntzG2T72Q2KcefIRXmdbPNeI4LLbr4ZP//1rzBh/DiZT+IAm4BrrDUSPZeza1tHN268+RYcf8IJGFo1Ags/+RRjxozCz269UdlSyZrIPQr3NC4EvB7s7mzDF5vXo9ciYO1BLBTD/BfexjvPv44JI8YL8SPehy11YEXZL4MPcrKz4PGQ+XcQJpt9eYnL1AYw2Q5K8jrQXlhAtoxM+OgvwhFDWSGpzft9SWKhT4BsEWRlkTqnaKXOiWpimzHwG9XDhzDZcrNz4HUSDAVoS2yADzSx8OEpkC2GrAx1dqgAusHfm3Sya99E1LTA2FbKRd1cxAf9nlPUCdOOxnuaShld2dyKP3/8iVDCKZ9xThYPttH4dyfE5PcPaG8JE+DGuk9AitLoZlw7zcApw/uFXeJxxdDjLsbXG8hsacDlF89DpatewhEkgRRhmFEThjcPXXo5Xnz7S/QGgOsuPQ4FGv2ZgogKkDAUj3y0Cx3dQVx39gRU54SQESHIlot6zyT89ZN6fNc3TlIjw0iNF5GJ00blKEETdrI8Ks11eOC8fIx0b0Wu1SAglaSpiCNYqsjLiNU70cpyGqHOSqWzs0gNxnLR6hmD97fl4L11MUlmZBCDFfPIc3OANqaksvAuNTbgxtMqcWRuMzLpPeaKyiTDopdMso82hLF0Y7t8/2FVObj0uCzkW7VINXugWRExmuekpwpkXQo+9lL+EdDBvj5q6oPuQrToI/FZTaqAJt2eYYKEF5h78LMTvDi6pA0F0d3yu92eCnzXVoi/Lfaj0T1BmHyc3GhEf3RRM24/SRcZMAG5kF4gRv1PLO7EsvZRaPdUi/STr1QXUwC3Y6L+Le6+YAQqousE7OD1dniq8EVjBV5a1oZObQRyslJxzJAwjijuwaT8dgG30qNtEljANNDeQAxaSja8Hp5W9ojMUAIxhJukQPaYGYXhzhSmz6IV62AYUcw6cQpyDSY39gvLi4zEz9d1oLm5GZedNk5kl3wyXe7hWFhXhldW9qFFHw1TzxAfr3xjN6pdG/GL88ehMrZDyQ4JnsEj6ayd+jA8/3kDtreoRe2MY0bi5KqwsDZTXKSQG4jEPPKsyH4jk5KjXOUcRuF2RcUTgddPb7g+TzmaPATZurGksQKdlNLGPNIL08wW+Fx9cJt0guP4asGozHbceXa5tJfb7ENYghMOw1ML6vFt5xAE9HwB2YqiW/CrOUUYk9EgIBgXcoKnX+314YWVEQGsKrRa3HHBRAyNbRE2G/tUl3sY1vjH4m8f1aLBMwlBvVgYWgRvReoMppv2y/vnnjASkyshPnqUfdMzrrEnhhc/q0F7JEMW/KMmVuH0KXkiKedYj4ChBmVY05KFpxd3oc09En3uEuX/FutXrFjNQNSIoV9XQCWBJQJPisbO2YdXqmjv6bEukSUPsbbirtmFGJW6F3lmnTxLzu3sA34wvbMMu4PFePeremzp4HxSLow2SoX5uQRxKY3l85+cWYtbZw9HkbFNeda5fOjUh2BzeAIeeq8WdZ5p6PMOR0Sit7lpMWReyTQbUIRazBjhwuwjcyWYgaAbDyA4NgkSS0iKliYAPuXxAuKL+a5kG6vyKMY5IRP9Wgma9ZF4flkHVu1LFTC1Xy9SYKNsdAj6WPC6GAqwF0OMb3HTKXk4tqAOeWY9EI2izzsEuz1H4d5X12Of+3BJSRWGrpRD/8ON86FANiehUZKZTGE8EGCj7w7BhNuuvEIYTqvWbcCC1WsElGBqnsg9HXmXvaEXmddg/yN7IUou/Pa/j4Oszwcpog926DUYrFOm06qIlfsyDWGujPF6cO+llwrjiYWmAtgSgIyzBhsxHhhpwliqCYXx+zfexB7TRB9N2mlyLf6K+xv3S2FtmvHUz3vOmYNjCoukPRkF5HgX8X0EQ8guWlRbp4y57dTxHw2ykX1npwsyJdFrkqWqgAS1q7IPruxTawd4c34mPl6SAhfB0eVluHne3HjR7DDuOGocEIAF5L0vvICd/qC0AVlajoH04D0KN/fcUzlsJ/E7cbsRkJPwhAQuDrLZwFP8c34QZFMgkMOs+d28c3BMXr48U/ZZp9h2xVziQ+YYqt/2/EvY49LEn2lgiqv65nhxJ8bTakxkRij3C+CuK65AtS9FWnVjSyteX7IEu8IRAUP4zBicIMW3bTyeLH+Msy7pFyPeMBbcUVP5lTGRNxrBnKlH4vwjptgJlwMZiQ6AwWt0ki0JAhOcccA1ggoNPX1Yu3Mn1u/aiT0dHQKOM1Gx1+2W9idXI0YPHf5NCtfkeUXN2A74xz6VHTVQlZuN6+eeIz97f/FSfL9rN/pTPPLZNI4mK1HYVnyurN0OykJLLoDs9j5gPZDUmw4Gpv1IkC35zFzkm6YpMuDcSAQzhg3BbSfPFI809hmHAToYZGM78w8Bm2XNzXh0/ocCiPd4mIRqB7c4YNgAZrAFTJeYJQAAIABJREFUX8yFzHAYJf4+/OXGG0TOzD6qGHNqPnD8Ahmg8MSqb/Dxlq3oYlqxmwc5icOhf6sOoOeopGQy6MUUqejUvFz89pzZcT80lvOUk7FvOsnPOwD84qln0Jyahl6vCgRRoIIz3ixJvrzjlJMwa9hQOTwgWOWkmbK9HZDs/c2bhcnWxsANeqHBksTJwmAAT95wXVwW7XhI8v7YFtyZsa0po7/lqX+gNV2ljBq6Mh0n6JsZiWJsqgd/+cmFcQ9Dh4VoUVrKZ+bShFW3eOUqjD/ySHjdGnLgkut1gLVEEE0CmBXQ4EBFbfK84hxCkCElPocK4OZBBFl4jy34VNhz3d5UCcKQMAT7QwcysAeOA7Ea4AFXJIyThw/BL0+cEfeYTJaPsz+yluTzuuOppyVhsy/Np0A2kkUPMgb/rT404M1OP7TBgyTGqiO/zgqGUNYfQPOChZiVXYDLjzgShYEoMqMMrDJEoSRKJWdf4MzxVI/EeBjG/qpkpCKBlrpJvdlpMzHsFx9zBbL1e1xY3tGOh1evw6hZJ4vL6e1XzkNFrBNZRo+APiKfJkbg8uDcS69Bc1cfLN2H8RMOw9Z136GiMBtvPP8UUjT2cQYkKFDe8dWlDPPJF17Hi2+9b4Ns7DVqnSXz6parL8el59ODjfWChgVvv4t1S5bhpKOPkv569CkzgNJCWE6wtIAyXDlVumZ/1MLJ514kPmpkdAm/VEIfDfFavGje2bjtuisEZBMchVLS+MSmDqoU+OXB9Xf8Bhu27xbwy/F2o68ZQbaiTB8+euNF8VXWxZPYgmaqQx/KzhGMomXdVuyu2Yl/rfgax552Kk6fe7ayCZGUT3WA1BOI4PTzLhZLHh4di20UAxViJkYPLcPzTzwiLDS2ZTKLjc+R98Y0Vb+l49wLL0dXIBoPC6OfuTcWxt//8kdMHlel5KJsB80OmolE8JsHfo8/PPigtA3X5jhzzWbLDfA+49qmaejq60dGJg0YNPE/u/GG63Dv3Xdh7NgxAjSyR7M/cR2jfUS/V0NDpB+LvluNHsMEYh5s/XYTClJz8fc/Py5Aqjozc8FlOoxuF1ra21AgclFHSXnw0fb/BGTb1t4Ry0hLR6pHkaKdoSV+K4Pp4PYRuARcBMOIGmFkS/CBWgTix+AH4a5KI5GinCQXVRtJm6N4iN/j+yTdgck76VxqScdM+r3B329fK9FP04jFQTZ6ODu/p85RFMLJh84By1MuLjSc9JkyeufzL6LR7ZbFw6Hey0f/m2lqB32Mgzch9r8VyEbJaJuwlwRkGxYQvy8OPBa4Szd34vO1zTjuqCNx4kg38qwGKdoZEIBoDCFvCVo8I/H4Kx+Jv8aNl5+JcuxFitkpaYNd7jI89kENOnoCuPGcSRieEYIv2oGIXoB672Q89P5urI9OQqdnBEIxgmwexfbQadKoDCgJ4KQx7c/YjdEp2/Bfc/NQGlkvKZdkmVAKSalpWFM+TQmmI+UNVHv7lRcWDeehw+/KRZt7HN7YnI35mzxodo8RkM0wVZILC2Ay59JjTPOswRHZu3DrGUNQHt2MjMg+eHUarBN6YTx7KVrcI/HaZxuxoyWCMVXFuPD4YuQa9UiNdclkyNshuu0U5WTfEDgUg3eZrHiXKQhbZEWUoE0fgc9r3Hh1jYZerUxADl7H/fMKMdJdg6xoPWK6F616Fd5fb+Hdbcoriz53ZCYRMD1rbACXTvKj0NwJtxmBXy8SkOEPb+3E5tjh6PKORNie6X2agdzIdoyzVuLei0ai0lgvQFEUHmEiLmutwItLm9DlqkR5jgd3nFWGUmOTAJAZZrOALEx6jOkqJ4sOZBxDspjytMkuvt32Bi1mRWHoGeKDtuTr75Cfl4nDxw1BptkhCZz04Arredja4sL3a7fi4jPGST9lEme3pxqf7ivHi1/3ic8WGWGplgrumDO6D/OmeOXv6WaL9BsCMfSyIkBUFxmCFz9ajfaAC7OOm4QZVUCW0QAvelSghT3xC/OC072lAFDeA4EWuLxidkpwst9dgSbPWLy4rAtLG0qk/zqgJfsaHde8sYi0T6GxE2eOd+GCiRHkGrUChDIoYUdsAv7wxhbs80wV+anXbJdAi9tm6jiyqAM5lAS7XOjUh2JlQw6eXhYR8JHMsQuPLcApQ2nmulfkl/16CerdR+CRj+uw1j9GwFmCfnyRu8nxSrkox3p2bC/OmJyNM8Z5xeBfCzTCMF3Y1+dFd8gtqVmZPg3jhuSgs6UeUdNAj5GCvZ1urNgZRhNGCWjJ50cwjQAUvQ5l6+xyqwVXkpF8wnxMWBAT2ArbyacNcq/nTnLjnHEBFEZ3IDPWAd1isIAOv7sQrdoofNechteWt6HZGoJujZ6D+TLe6XOm5nUTPj2EzMgeDIlswI2zijGtoA5ZRp14snS7SwWkeuD1HahxHY1ubxUiTPMjp9TqFSZjSWwHzj2qACcMj4k8NMNqhtfsk3WK8xFl4WTOUf5ORihP70jt56aBPm1pZpt4MMo4iDH4Iw09niHYExuLRz/aie3CMh0mCcR0kBM4humbuoWMSB0qjDW4+oQMzChpQIG1D5pBAL0S23EEfv/WVgFNu7QhIj1nWx8cZDswEywuw0vapCaDCCLztCntKmEV8EQjyGJaZTSCX19yCUakpUnxyQJsR18/nnl/PuqikQFpmjJbO6bx8UTn5FVpIIimYNeBG+fErts5VBssZTtEafADDBquv5SGZRoRSXC857x5mJqfL2ySZC822chz/rKZTQ5zhWv1Pf94FjUE3GiST7BCQIWEV5kqAuzigKexLOSNiAQS/OmyyzAx1SeFtU/aOSHVI/BDkO29jZvx3Ler0eHj52uIkhZvn1Anti77P2cFiCRAEXWSy+9Qcxk35FK8CGCkim4lLnEKcPZlFzIiERxVWIjbzp8XB3iSi0/Ohix8yXK55403saXfL6bs9Brjmi1gGnuo7e8i7cFvYgqa0542s4umw06S7IGeagJEtZkT9onwYNWSrJ6SxGegMNCPf1x/bVwqStYiUzulWI4BITs4YGs0ijufe0Gkotx3HcgzKV5ci6ELCym7/0SiOKyyHLNPOgmffPIpdjQ3Iehxq1RZssPInJfOrT7B8cRy7jFZrsgTePqUpRoR5EYjqM5Iw81zzkWVLyXeLxVrRQVTOLJlRw7KZ0FAjWAG95M727vw7fatWLN9B3oNS1iGlKyGyTqlEb8NhCnmoRpbBwSrRVZEUJrgnzKqH+Hx4NeXXSrSPu7k+X0rd+/FK0sWo0PT0ef1ICxtYMsabX+eZCBhMGCR/CwHX8eBwA31fkdaPJAhsN/WfgDbS41JeblYQFPGrZhllWYU/+faq1FtB58QwHBYTIlDfdVWBMM5Vjf19eGel18VgK3L7RFGpuOZFn/OSXObSI5jLmQHgyjt78Wjt9ws/mHxVE8bZONcQ4CGc82DCz/H1wLOpEgAijO3JubzQzN/k9tP2JyUIpuU8AVxw6mn4qxhQ+VZOswotf9xyRxPlc2C+iY8vuDTAZ5wEuKQJE/nZ/3i1FNxypDK/UA2Ph32ETLZ3t24Ec9+u1a8AMN29cvk6bxgALfPmIFZ1VUC6iuvygTL15Hlcr65+613sDkYEsCPKZ58EWQj04ug4f1zZotc1PHSk9ax2dXcCUZspqBi9Sgg1fGg5NN1mGH8mdOzhJ3pPEf799RYVH+cvyfPXw7bl9fOeydA+F+vvIw9liYHM5S7OkEvcVaxAC1297SZj05aMu/v6OIi3HvG6QPuT/gq9MayWZVbLOBXzz6LplQf+n2pwnATBcHgCfMQS+ihfnSw8enMIezjctgRs5AX8COrZg86Fy/Fny+7AuVkAQMoyEpHeloKUlI80N0JpCkSiSDiD8Pf50egqx9u0wWvpcNLppBFv0pN5IbqlfBwk4Mb7rbdGgIeC9/3+3Hf4i9w2Fmz4PNG8bMrz0VRtB1Z0T54uJ+3QTaCUDNn/wQBk4CbW9V9lgJ2Hn3ofhw5YYyEhrAPOYw5kjnCLg9eefdjPPnPl+Ppnw7IRjbbKcdPxwO/vlMYo5xj2mr34dc33YafXnghfHBh0vSpSBlRqZhsXCmlNrTXSJcLHT0hzLn4CoRFIWEHCopc1JBwjmsuvxDXXnq+1LKyJsVZ6apdxGFYLD08uOU/7sH3W3fKftrZMyo1CVl3BpZ+/C58LpI9lMsdD5K4P1DRwmHsXP4dmppa8ORbr+PRZ59Gbkm+nMPEWdQuF+qbO3DJNTdKrSGhB3wDw8hiEVxx4VzccNXlcphNtpwjR5V7TkpT/W7zDtz6y9+I/Jb1g9xJzEC2O4aP3nkd6R5evQLZFBCmob2rC58s+AwXX3qJsl+xmdFxbEn2Qon5UR0mqe9l2IUjqd9XV4vS4kJ4CYaRkWlfG+fyZd+sxsdffIHUknycdtH5+HLzRgRNC1G/hTdfegvfLFqBvLRsAYDlEFeC9lSARVtnB/KyqKQ8hCdbfH1wWMka/sdy0W927Y5lZWTGT1WFxMtFPAlhd/hizsZEUicoL4hE4Ev1qk2hPVnE0xUGOUkok2SlSe7s7hZPNllTk35X5l37lD0RBMCNobxTCkpeGxFI5/Q3GRF1TgUc0CwxQIDe3n7xkCISLJv0pMkt2Siapp2U2lDr25Gaiie/+AorGxrUaZGbciSnGvofMhYGz5QHANnUJluBbGQtlZubcN2RDsi2SySvnXoFFm/uwSfregTovHb2FATrVmJiuY40qxexcBiRlHI0eMbh0Vc+hmGauPmy0zDEtQNpRhtM3SPsqsfmb0B3jx83n38MylID8Br9wtiq9xyOB97ZiS3WFHR7qxGyKL9SRaQ8IxbDLk6hEfEgY1F+yvAeXDMtimJjq7DYXJoX/a48dCMXfhQg5OJUptB0D2VpFn3k2pHl6kK6SfP8mPivNevj8OKaNPxrZzraPOMEMKBc1AHZfKA8tQ5lxhZcfawHMyp6UWTsQKrRBo/dnmS1BPQ8dLuHYF+4AM99uBql5RWYc0I1ssxm8WVz5HiS3MIhaEWQAgJ+TCllJHEqQq5sAcj8yJfrIPtmSY2J974NitSRgF+ZtR0PX1yO8ugGpBmNMPVMNHrG4vmvurGogemD1bAkIKEF5cb3uPbEHMworUNutF4mz173EGwyJuLBd/eg1jMdfd6hCAkwQjNyA3mRbZjg+hb3XFCNsuhaYVFFXT5hji1uKsWrXzaj11WBDPTi/otHoszchGwCEugWjzJJTBQwKgaDjDBOmJpiFpJlKOc0TNl0ReAy/LD0FPG0Wvr1JhwxuRJ5GRp8Zh90F5Nb6V+TgX5XAZZ8uQ5nnThUwC4j5kOnuwqf1Jfh5RVBNOuHibQ0I9qAMnMz7j63BKN9OxVDi4Cdi8m3pIbTry9fGGFb29x4/dN1OOG4o3BUdbqEQqTxOcUY8m4XnS4WVCGRhhIU4sRLlmJQL4AfuSL9Zapnuz4Cry1rxIqGXHS7KxGK0dTXzVpTwCIf02OjdSg31uH22cMxJX0HMox6idPudA/Fwr1FeGWlHy3eSWLInyIg2ybccZKO6UUtyDUbZAHu1oZieWMOnvgKIktOjbVjWlkAN5/gk6RRn9kj0kj6pb23UcPbWygfHSP+f2RzcSGm7JWpQj6zBTnGHmE4Hl/eiaHeBpw0pQxpHnod2J6IthF+d2szmluaYNBI1ZWOgKtAxnOnqwQbG0zUtGno1kukz4ZcOYjpWeLIyM2BnDA6m0Yp15TPBX0I06xWFBi7MDWvCdefWoZKc4O0U4oWlDkziBT0uIfhy/o8vPx1Jxo8E9DlrhI5LyXhDCjhaFIbo6h4/2WEa1ER3YBzxxs4f1If8iK7hH0Y0EtQ5z4Mj3zUgO/9k9DjHg7TCkoqcV6sBUNSmnDZCcUYn0/fPfabdgmgIBPDYCKtKxt+PRe1nRY27u1DbVsYXX4LgSjNVt2oKEjFMePyMaYoJs+LzwKmgZCnGM2e0fiiNh3PrTTQ6h4rUlK2sVqTLHh1MofqURZdh0um+3BaVRfyjHpoUQN93kpsCB+GP8/fiUb3Yeh2l8kz+N8A2QggC9tUEkGVYbb4QoWCuGXOHBxbUiwFEIsSFhwsHMhkeu3LZVhWswOdXh4OeONMh8Qhhx1cYCd0KqaSune12qrCdTAI6HjDObKwH10jHILxpgoAAjFR5EaCOPuww3DV9GnCXCHAphLb9mctsPQhD5psCspEf/H3J9GQnon+VJXexnV88PUlg2wE9TKMqMiz/nH9dZJMSe838Qyy08SdYpSshxeXr8K723eoxHEyR3QawCuGyaFANtWuCvgVA3RhsamNswpGUBIvXRhZ9NdSJ9ZqXlYHS2wfmplPKczHnRdfLM+cBauYbNtj2Ql+IAjw2/fmY21PL/podeHmBjnhZxa3AUlKZ3W2JWIgbe8BVUc4EJySDP4kQLYD9QUB2cwYsqI0Uw/jqWt/GvdmYp+NFwU2QMi+u6ypEQ99vEAYg5SvEiwdDF4ng8Dsk8IGoodXLIYUg21IKwpNJQjqPApTh2myJ+SmPy6Ftq8/CXhWYKcp5uAEYbOjEZw0shqXnHC89EkBYm0AhE2k3E2VKT5BGCfVkiDGnu4efL1+PdbU7ERnLCYMQTJMGSJA/ytQ2k2wlQw7pkxKsJSSxyj/M9WqgwEvJcEh2zaMkqiJ319zJYa5NOTbIBSvgQyaesTw5AcfYWNHu3jsMSFUBXYk5LdO3x3MDPsxRX3ye5JB+f22ufuhr8mSSqcwV/MP74vtTlP52848HSdUVAhI5IDtir2peo46YFP/YtuT0bqsoQl//PhfaEvjgRsDXA4cSiC/LwfsFlIFZPNjnObCA5dfLiAb5cxKFKZefDYE8gRUevd9bOj3x0GlZH8tNR/8GyAb75kSzXAIpcEA/nzjjRhlg4oqjVaBTI4snuP7T58vxrJ9DeI5yWfKw2DF8014QBJk+/Vpp2NGRdl+clEnXZTj7Y01a/Hyus3iyRZS6Bd8Lhdy/AGcMWwIbpypWFrJ7c938XoIJFPe/cTKVfjX1m1ywBHwqEKZoTJkJR9XVox7Zp0mzDw1ZyXL3IVja2dGJoBlp/XYbVSSrQKx+Z2OlyH/7oBmzvvZszmvUAfCudEBZZMZvw4ITkCWgOXS+jo8+tki8dcLkPFI0FSAhgQbzAGQhb1lH5qQycbxNykrEw/OPScOsvF7+X7n2ihd/i4Uwe9eeglt6WnoS0lBlAcesrYfeH491Ng70M8OBbJxPnPZ6awZhoESfy8a35+PKyZPwuXTj8KIzAyk05/KcaGXxkq6LvqDsD9LNKYBs8eP7sYOBDp64Ynpwhjymi4B2+Igm2UqJi69oHUNAa+F7bEYbnnjbUw9bzayMl246ZLZyI90INPoFQY7+y4PdiIuL06bdzF6QqaAbPIiGwpRXDb3DNx6/VV2Sqiqa5w6n/Xp51+vxn1/+DPCYm2kmGyiaLAow6zGU3/9owB6NN7XTeAX196ISSNHYVRZOUYfNg6546sRS+WoT+x9HBAoaMTw4F8fx2dLv7Lloom1j59/+83X44I5p4sCKnFQZl++wxjXaH3gxq//64/46ps1oplywiLUwZsKP5j/2osozMlQAJhqAAWEGZTaRfDNgsXYtWc3vt68EX9/4Vlh3PFLk0E2AnrbdtXi5TfexYpVaxAx7EieWARPPfIXHDZ2hKSC8nsPBLKRGfjUi2/gpTfeEbWXEDLkEMTAjGmT8cff/UauVYSoIq9Va+yqb76Bz5eGKZMnylrrsOSS+60DsjmYkKM2MAjcamreVaoSI96WznNeuXo1/v70szjv0kvwxbcrkVJSgNMvvwRffrdGatrFny7FrVfehHlnzo3Pw4qzxoraQpvYlf1A8IF9sUppofo1QTYrbleWsFX7obHqolyURm6Uiyo00gahhK7uLGTKpNPZiPPjg6EIQqEQcnOYgrj/9spZuBNnAArlFJCtsxM5WdnQNFcczEummzpyMLWI8uEJ6Q/BYFAl4aWlxb8z+STAKQjUplYNEl6rYZno6e5DTk6OvXl17kd9Pl+afbLHpE6eMnAj1Krp+LB2L15aukzFflN+kmy+myRb+KGG/rE/V1ObtBRSLDK2OiRQ4JrpBmYN9yNP5IgWujyV+HxjPz5e3y9ysRx3N8r0Vtx2/hRkGc3Qw0GEU4rQ6BmHx175VPwubrp0FoZhG1IiTdDcNKTMxocr9yIcsTD72NHI0APQjRD63GVi7H3va1uwW5+OHu8IhCzld+SAbGSycYBRikaPM4IV15yYjZll+5AT3S2eckEtH3uNCjz25reSnsnUUA5UThyUcdHHbUx2F66dPQkF0VqR0IXcuWjyjMHTy3UsqcsTQCLgViAbGR1uFr9GC4rMnRifvgu/PLsI5eYWZJv7hP3C9Bnx1xMDdGXSTznXutZMLF29HVWVxSKHy7b2icyRqLwCloHiHB8mDMuVe3KZUYTdOWiKFOGr7X0CLND3qkcrwo52NzY3k1buRarZgeqUXfj93DwB2VKNVgk4aPKMwxOftWF5ZzXa3cPEWJ1y3uHGN7jnojGojm1EptGskkXdw/FZfTle+DogXnj93gpEScO2wkjTwiiMbMVx2Vtwy+lFKDM2wWd2CchGr7xP9hTizW+60auVC7hK/6hxWS3IjTVLIAH9+TyxkPy/SP3gkYTRzkgWTE8OLE8mmvbVAv4mTKwuFI84TkVkOm7bvhejR5YKG8sVC8WBsRiTJLUM1NXVo6qC23ogEksX1uTn+8rx8nIy2cbLqURhpAYzq4K4fDpQHN0iDEeyisSdk0xBwppatiR1klG0cKMfDZ0hlOWmiJ+X8h3rtTe6qgwZWZGPqjwVfMAxzhTXHV1ZWN8AYRXxOfXqpfh+bwR7+nMFDFVSZS7YtPIMyX0yOINMyJ+dNQRlkfUiYwyJV9goPPFFGMtbCtHhrhYQj8moDKy4cyYwrZCplg0ySjv0SnxVn4unVmgiTxbQNbYb/3VBBYZgm0hA6fdF/75v28vwt0UhNOrj4XdTVqmioHkSxGtKN9uQY9UKyDYlYxeuOmU4SrztSLX6ha5OgJPpmyy+xOvQPmHlvfEaw1q6AE/9WhHqAtlYsSeGZXs92BcshB9M9SXbiv02sYFS30+oNSIMyXxzD4bqO3HH2WUYkVKLfGOv9HEyD6XvIBNtntF4+TsPFu5MR7N7LHr0EpUqSjmvwCFqXiUblyzEzGiDMDhPGdaJ646JIc/cLqCiX8+Xtnjis3as7Bgl847H7EROrAmTCnpw0QkVGKLXI8dqlFATAsGSPKVnyP3sbLWwdG0tdrda8ozpMRfWM4W1yGtln6cc+OQJmTh3YoqwgClBZZ/js6rVx+P+d5uw2xor/SakOQc/ZPYwGa0JJeYmYWCePSoooLhuGOhPqcR3vSPw2Kd70OIeg269VPwmB4Jshy6yfux6oMSEtmGxZYoxdm4ogPMnTMBF06fFGU3c2DuFpsNQWNnSimcWfYZGCwh4aGKvwg8OVQQOZmIk/p0oOJxNx8B7SIBzqni19w72FjEO6w6SFzon7D4rJkXmOF8K7rn4QgG8+DQGMlcGsns4hURdyry7hil3Tz6NhvR0+MnIsE/FE+CMfT1JTDYp5qM05g7gHzeo9DsW1mSP2FkCzMwCeZMsrB/9dAEWN7WgOy1V2GEsCA6WshhvN/twg0U34WynCKZBvcek5MhAKq/DNFCRl4vhpWUoyctDXkYG0lNT4HN7ETNMRMJhmP5+YTAeM36cXGdCNqckLY5cjkX47z74EKs7OiUxkNIKi95sSV5vDtCWgLkSqasDdnODGEcHswJJ9IWBciXeL5PqMqIRHOZLwZ9/cr4Uo4SzpZ2dzWwM8LsUQPzB1m14evkqYSLR4+lAINtg+aTs+QSUJFhJdoHNVGPhwfCGpKJJvVcBAU47xNNqpYiglFhdc24wgHnTpuH8KZPibB6HZeNcu+Ml5xirE9xavnkbvli/Fo39fjvBkICf8pZTAQ5uGYdOYr10OVYXNjNyv3YmkGh7ITmJtSzw8wJB3H7OHJxQUixzgWMMz2fogE5kYX60dQveXrlK/IVDXp9qjwNK2wceHif21IOZaYMPmQf+XLVNgh2bvDd39ufqOdjvtI29WVzRLD8vHMaMqmG4aeYMYXQ5Ka5xsMT2cXT6qhEDwvZc8GVjMx76+BPpP0EejseDHwaydZ3np1KGgexQAMfkZEkwB/uo4xnIzSFBWScJk3PBzc+/hL2aBj+Tiw8B4v3QPE8wneCwz4giPxzBaUMrcePJJwuoRU8yBRMo0J9MT4KIDGW79Zl/osnnE6Yqv9/xn3LmF0eeTU+144uLBRh2PNl4Tc69cLy9uOobvLW5Bt1pPLhSoAXF1pmhIEbHLDx41RUyH/MZJDPEhFRjA1Uf7q3DM4sWCRvO7/XAEum/idxoCCdVVuKumTPlnhxwejAo5KTzytqRdMjjAGsOoMe1jczQbiuG7fX70Nzdhe7+PliGhbQUH4pyszGmogJD0tNk/eAfR3Y6GGjj+OBn8Xn+8tU3sDtqCvs77FbteTBrBQdko89UejSMao+G/7744rgc1pnXHLk416evunvxp3feQQfTaFN8/89BtoP1s3iqLeXIDGoIBZDV3IAJgT48cOlFKDTCSI2G1a4tibGXOExLQvgdei0HGxfe/jBadjUg3NmH1KgbHlMXoI0AihOUQJBNfLQ8LjSmp+KyZ/6BI+adhcwsN2664lzkh9uRafTHQTZZx+gldtnVaO5ibcu9hK6Yu7EIxg4rx/NP/E2klGJ0YrP8lbxRx5ZdDbjm1jsQ1lLl3w7IRvl5ZVEu3nnxmThrjuvvx2/Px8rFS3D2MScirygPo2ccDaTyUCoBsjm+bwTEoHuxbedufPn1KuytqxWiUW5uLsZWD8cpM05ATmZaEjCm5KYyE1qsSZVVB4HDPzz8KD5dvNSWnaqDtNRLd+kRAAAgAElEQVQUD8ZUV+HEY6Zj3uwz4HPzvyuQkHMp29QVjSLaG8SyhYvx2dLFOO60WTj7J+eKA57zXTKGhGmkZKP0jwuGwmLvEw6HkZuTjdLCPBUsliTfVJgJQwaUPJYebD+7616s2bhVQDbO4VKDx6L47c9vxjmzTpZdh4Qz2C/uMx75299w8003IcWt4GZn76eITQ5lKxEEwesLmS48//IrePe9D8U7/5E//wGlRbkKwBOmnQ012vJdfzgKT2oa2nu78fBTT+CO++/Dqm1bsbV+HzZs3IEsdzYee/hR28uOTEu1vzFdMVFSFuTkQtcTTLbBJLH4vsTZn9h2ZWT9O8EHyevXoeZ5Adkk+ED3DIgocU60k39ZNiQiO3DBHwypDpbNpSDxOjj9VdEvKeURT7ZcpouqgkxOB2xQbL+Tc2dzFHOhz04XzcpwGAc/tIQpHb5hKU+2grx8YYEdiqLL91MGwgw9ei/845tVWLhtB/o8yhskOWkrebPww1fy494hE7gYIEaQGutFhtkmhd410xh8EEBBhHJRE93uEizd1I2P1/mFqeLRoihN7cXtcycg12iGO+xHxFuAfV6CbJ+IXPTWy07DUDLZIg3QNEuSR3e2WSgqKUWW1S2yNRIZut3DsANTcP+b24RZ1ZMyVOSLhMZEqCDySg62sABV+eYujMZ63H3+SAyNrRcGEv2getxDsKQ2G2+u7ESrNlLM2Mmi0cSrKSg+T1PzG3HdacNRHN0Ot9GLkJcg21g8uiSK5S2laPeMRlDj9pHPLQqvKyzeaxWRtbh6Rh5OLG1EoVmjUgZjTE7ldMMTFB/CyEIf8tDlrUK9fhhe+uBr9PT0oDLbwpxp+Ug1WgAjgohpoKW9D8GeNsw96TD4rD4B2cjo2xqowOPvbxSfOBbmklaIbAlKYIHIe6321OCBuTmoMDciLdoqCZxN2ng8tagZX3eOQqe7QuAd+lwdX7Qb151ciJLIFjF1j+hZaHWPwXOrPfh8V6aAFn5PkUh4PGYAGa5Oee+51S0qXdSosc35s9HiHo1XN6RjwRYIqERQ9vKj03HccAvp4VpYPXsR7m1GcZYLJRlK2kuGH1lUb3y2FenFw1Hb0Imujh4cPS4DM48cgQyDCWwBYSGyz3hZcTik/KTCmedK4v/BFFtO4i7eczUWNZTj1RW9aNNGCihSaWzEnXNHYpxvK3KNXQKWiGeBwMg0aCfolyNpnu3aCNREq/Dc24vhsoKYOioXxwx3wRdpRdSMCZO1ZtceVJXl4KgxOZJUSeC/VyvFF7s8eGdVJ9rco9Ct0dQ/W7zUKGEUcMlmQrIf+WL9AngWG1tw+REWZo2MimwUVhD97nLssUbid283odEzEV2uUvkOkW0bG3D3aV5Mzt6H7FiTzGXt+lAs3puNZ7/1CVBDzkShsRt3zMrC5Lw2ZJn75FSQSb512njc+3otmvRxcr/0ARPPglhQxjq9xii7nlLSh8uPzUeFXi//zWv5pfhywDS2G9mkkugjGYKWijC3wbZ+d4EAlmQTfrgjFR993wM/U1kJhEnKpM0KlQVWhUekW32S1FvKueaUUgES2SZMOE6JUfRkCZBHOTdDOp7/LgMLdqm0Xd4LPQIFZBKKiaYOMyz2uYikkpLNeFJlB6471kKhuUNANsprxfvusxas6Bgln81ghFPGZ2D2RB0l5i6R3/qsLglIkdxlVyq6Im4sXrUdm/cGEfakQ8+sEMloZ8iDXiNdUkXDZO9BEzZwvrkX156QjenlAfk8cgLoHfd/mfsPMCmru30cv6fP9s7uUpbdZdmlV0ERUKpgAwF77xqTvCZRo8bExMRojNHXV03sSexdoyIiCILSLUjvy8L23manzzO/6/6c58zMLuDrm2/+1/Wf67LAzs48z3lO+9znLgTCn9pgw9rqLLRYh8Jn7yfhN3yR8UhmbJ5xAGeMcApIlxapFy8tAvebm/Lwj1WH0WIvEVCT9895J164/idAtsSTUgPuUBgZ4SCGJSfj9xeeH0uplIgUM/lNS5pY6B+hdIrSpldfQ7eVjI6430wMVDjhshQvornxSpRz/adANpFNEmyhgXTIQG7Aj99dcTmGJ7kE0CBzQkt+Eosy/f+Snm0W1vsIspmeNx5XEt36TBBMvZtjRLMR1NEbn29E2GEliOBvV10lhSR3FsJekU0q+5yBTlilLR9451181e2RFL0Af9ZHitprrxS7YOWpJey0KMDEPfrpJQfDSImEMDQvD6ePHY+xgwfJ/eoilOtFophb+qRZMBLk0bIrfSgnh4kiu7KK19D9Hy7FlqYGtNNryEGmi9UE2hSbK/7S4Ih63lLgJsqJE05y1e8cD0yJf9qxjEiCbEyLDWFSdhbuO/dsATBY8PcF2TwWZVj/9rbt+PtX34qROr0Fw2YSZO+uenyQJ76hNw8iTE6JHpeJBv2J96n2NKZUXPzvlDfgkonjsHi8Sg4kyKCZg5qloiVzLP4bI1Es3bgRX+zcCa/NLn54ATIzHEzqpcedYqupmsSUhCYEkqj7O/G8oVQYFpE5u8jADAcxe3AJrp95urCECCgI78OsebiXJfBHIIUg9Fft7Xh62TL0OFxSI/8QkE0+TvbMcVNstRf7fpDtGBClD2GnL3uOY0Oz8+hLNtRuw2+uuEzGJI/xBNiM20nGuoLiQamnzlWKgMaamgY8tHyZyLrJ8uLhggYv488/3ps0yMbDi9mFBfiveWcIYEKQLU4gUExFgjJkzd74zHMiZ+4mKCNpavHx88N2+updnGvsEUP8BMk8+91FF2BiZobIkQkOxTmMKiCA42PFkSP4n5WrzPujH1viVSpWrIBs/h7cf/4FmJSZISCb9mTjpxK80gEAz32xHv86eBjtScnwWdVzdsCKtIBfPOr+cvNNqKCc0LxLDVZp5ib719ZgWJhaLS43Ai4XwlHKrOkx58Oc0mLcZnqWnQhk020mLDOzDtefT/Yg273NiGLVt1uxaddONPkCMrbCNihZu5icK6a3OxLC4LQ0XHrGHIzv1y/m/yjBDQngrPZIZJ330rfb8e7W71SQhV2BExJwZ/bbvsxEepI5IjwgCaEgGsJfrrhSxiDb2ORexYJOyC5f39KKpz78SDz8fPStM7OHfzAT/P/SqRLeqw/oqFdJDviQ7/OgZd0qvPrzn2JUkgNpIdqVmHI/AV9VCJGMcZPswWM+OZ8xwRRRkdHORphtgNHUido9R+AK2mAPMzjDqvywRDJL0IykFQsaU5NwxzvvIn3sMOQNyMKPr7sQ2UEFsrlpEslaglY/Nidu/Pnd2Lb/kLC+CAWJ91s0jGRrEMvfewtpTn6PkowS+CEQx70tJabzF10IT4SkECUzFNFqxBBPt7dfei4GsnE+8XX04MbLr8AlZ56LzMx0TDv7DCDNhSjDYsxnr4g+CqugfxoP6wX6khAAjj2TCSb1kBhbJzyBRO2AmkvFL63Hj5b2LtAvnofmaSmpyMnKEHyC+3rKOAmwxcMTTODSF0RN1RFsWLcJ737wL7z01utwpLgUiy0WkqP24HrulqsxfT21/Ygwv+UBmSCgubZrcFGDbGcuvADdATIK1d6ed5/itOD9V19EVjJ9l3XSqwLNAkYEjz76KO6645fqK822iCsH4yAbD/sJsPEpPvzYU/jo05XKzgNhXHXBEtx0zWUC6InSjOOb45GyUYPjUv2u4Dt2G7w2BowY+HD9l6hv6cDSdz7F1xu+BeFZCUCIqrWX90CQLScrC3YBYU1WtKkQUuuEskOJHRSbrHedCcDgTVFDJpDLNLP+eLxUy77m5mhGWircdhrLx6e64705kULZ4wsiFAohM51LUXwT3vf39IDVFHiiwQTZiFaqm+xNu+vdJdX1mMRBCT7gRaakKAZIXPR0/BlIXy8LdIJsOTk5po6bTDZzk0Bk1Jx4aQzIB8FFWRvw3v7yK3LS0WNXEhGlG+akozbPmgn3b86B8V+LGVRyMx0SAIHG55lGDfJDu3D1yRbMLAkgO1wjccGUMO5rMnDEm4WMQSOx90A1ju7/Gj9ZMhmpoQY4/T0IufJQ4x6Fx1/+WACTH106HyXWvUhjCqclIv5F3x1swtChQ5EqwFJAvMzIXPuqeyj+Z1kNqh0T0eUYhGBUiKzCyKKPDE+MCVZQXkaG0nkVnVgyzo5C4wAckS74bBnCbHpmbRDr67LEYNxnzaVVHBym5xKL+Fn9G3D19Bxh79jDnSbINgJ/WubFd13FYuIesOUq0CnqQ7LFg5zgPpyStQ8/PnMACkLbhEnnhleASZFEEiCiyTkyxQ+r2TYU730Xwfpd9cLYGT3QimtOy5W2JXQYiNqwq6oNRw8fwqKZI5Ac9SAaCsHr6I/tvlL89/uHUOcciw4bi/lkhEx/OYJ6BNlKojvx0EX56B/+TtresCWjyTYML65vx8qagWi3F4rZZnbkIK6fZsP0QR7k0m8rSh+vHNQ5RuP+91uwx18hUkUCeconhL5U1SgMbcPt89IxPrte0kMtRlgAy3r7aPz3mhC+bsxBt6UQjqgHQ2z7UeJuBJq/Q4pBc3/gjKmZOKk4Q8AUxmNTCvrKpztxqFF5DgzKT8GQPGDGhMFIFUkewSsuH+olBZyZLKP09UpeS4CG/Yg/8yETLfYKrGC66PoWdFoHCVh57nAfFo1zID+yW4AtJ7xmihD9FlwIRJPE46vDWiRprM+urMPhZoK33TjrpHzMK48I45HfGLI6sXrjVuRlujFtWBbs0S6ZGwhgrajMxFubvKizjxBWHynnIUuqmPCTSRZbDBEVxhpDDkqwE79Z1B9Flr1gkEbE6kSzdQhWVjLYwo1Gxwh4LLTgjQjYNSj0HX63IB3D3YeQCoZPONBsLcWyvS68si0NrfYhQDQk0sZLxgNzK6zIiHD2ADrtA9FoG4GHP6zGwZ58YWJF7W7Y4YU7rBh7ecYRzBvlxhljUpBrVMp9J5GdCbLIFFONgCTBLgE4mUEb7RDmJRc7bmjCcKPb2k9ST6uiw/Dgv+pwJFKKHku+ALoEBuNzLBdzgvkdwuwsCO3Bpae4MGNICLmhA8gwmhhNIXJWrvcEuAiENThG47nNqVhRmY4WR3kCyKSgDBVfrjZFBNmY+kufwDPLenDFJPob7VdeddZc1DhG4cmPa/BtZwW5dLhgWn9MLQ6I92A2WXRGq5y4UcrJuamqrg3rNlVi4OAslA6pQEZOniy2TBPl6WWzx4bvDndh3a5OtBkZAr7Rp3JiejVuOZvBC/vginQgYEsXyejbe7Lx7nYrmmwjZK6Iyf8sDAch8FmDEf0imFxil6AJysgC1izsbk/DxgMeAbfpKyjppAKy/buvvsW1+WcyhsU6IIrUoB95fi/uvfwyTEhOFgkVgQolKYrLU1iUaEPqPy/7BNta2+CzsxjkxvH7QZL41R+Pn5645iaybtQsoWR7vYvN4x2aqY2NSjEkYED5a5anB9efMQ9nlhXH/K4khc5sUNNFInZ5Ms+Lx4kqrPeQjfD0c2igRIwG3icE2dRHKA8vZRhf4XTgkYsvlIJeyYzUiR+vnaz2bliksL7nxRexFxZ0uehd1BdkOzHooBhWyjOMbIKUQADl6em4Yt4ZKMvIEImqljfpZxkv2xOfiALa+J64L5U5RxthJbWBRQrxhz/4AJvq6tDmdMMjQIBdZJMsEpSxt2a2mZ/PfZDeyMpDU8ypExWZva/KfP4CyJjAsA51sEQVOBwKC3jw+wXnCIChmWx6c8pCgP2Wz/L9Hbvw7ObNaE5KEZCN4FTfz00cZb32nKZHWyLTTQOH3EPol/jbmBBGjM3GZ09wIESpYgDTi4rwk7mzhEnFo2TNHNQAG4E1GqiTKfbOl+vxxe496LE75TBW/NYIqnFOJtPJ3ODH+Z4qjKMXw0uYamGVbmr2eyVvNq9bvNiUoTx92AZFo3joagUOawmrFkgTciBIoSVxuwm2v/EmqiNhdNscSp6aEAjyfXvpRGZRX7l4fEAqKdEPnv8S5ONanqvld3kBP3572WUYlRJPE9X9vu/sqr9PG9qz739eXYuHlq9AS3Ky+IMRhDqWIRifbyktprSR8tSFQ0px3WmnyQEGQW8+JdU/FFOUTLJDAH5kGv2TSUamZSIcd/wV4FjwVOZAysAJQvv9GJWajAcuWiKSZPY3xQMxk/XoYWr6wf3lgw8l6bidLFXz4F9/pwKalMyZoN1jV12NkU67ALCa5aiPTdl/CTA9sXwFVtY3yOEBZfZygGexIIlBEN4e3H7eIpyelyMHHxr452do+Sr7P9Mz73r+BQHq/E6Xkoty3Ad9OGvoUPx02tQYk41ejCIQlfrJBCRMXyY+Ty0HZd/V9gdvf74GW/YdkHCCoN0hYS6SDCwAvHqp9iSgQp/oiIDkPz7rTEwtLpIxnGQCCwowVib0ZLMRJNzU1Y0H3noTze4UeF1OAQnVZ+v5TH2HtgYQwFcM9dVY/NWVV8gcJ3J/04NKDjaotLA78OXBA/hky9eSiigsaM2U+k95e8c6gJ4r4gd0rNUIslEO3d/TjtYvPsPHD96HAr9HAEnK/wi+tLS24g8P/hkHDx7EtOmniPF8Fq2k2CcScCM1NyngQiVXEAWNoG5nJSydIbjCNrjCBIXI9iYIqliYLclu/G3TRlRGAygaVYrrrz4fA2wepJDJZqjgMsVkc+C3f34Mn67ZICAb21F5mtKvLIDnHn8Eo8sGC8imkskF5hKQjX5n1//kF9hzqBohExjjvMT6q3RQIV5+9q9wmYAeJYR8EK+98E/s2/INZp8+AyNPGoPcogGA2ybXnngQoRltas42D6tiYFbvfpIIKvXFCWLgXcIhHT9Sz/OKXcZxrzAGJeVUbRD1BbFh3QZ8uPRjlI8Yjmtuvg5ReSC993Xx74gDbho2FVbcMViP/n31Aw1i7dp/EM/8/WV8s22HCnqAgbPmzsTdt/8MNgYzSPCFVikCGzZvFtDw5JNOMusAfq4G1uIzYyy91OLA0pWf44FHn0DYYsPJp07B4gULsOaTf+G+u25TSbKmZ5zsMsxDfBWgqNLBeQjHf3x2YGddNegj9/yzr2L1ynXIzVJHAzrdlcpn4k9UNTptCg5Xa2YcJmN7MohJtat56GgAXT2ckYDU1JRjOOCaJHY8Apdlb3NjNDMtHUk2BbLFTnrM9uhLp+fP2aw+niQIyMblQIFsxwPmpIPQ2JUbBXonRK1oam1BHpFEmiv2Qn2PvzypzZANHqaLwgCRxFic7fcAXTEquRFBa3sn8nJyVHJqQqcVsz6xdeC1qWQO+rGRCbCuoQF/WbpMKL4+G4MPtFZfHveJL/bf+YkUKKrDEuRIM1ql8M5hgqaxF1dNy8CkgQpwIMgWsiaJ/JKeSyxWtx1ows6tW3DTklORarTA7u1G2F2AaudI/M+ryxAKG/jx5fNRhENIMeqEDUdW07rvKjFhwgSRGvJZUAbYYi/FyspMvLa5B/WOkcLuITNN6LJcyNheRgAp6EBmuAqDIrtx18JClLsqkWlQrEJ/qkJUYRh+9249jmIUOqwDEbARIIAw4FKMDvQL7cWCsiZccpILBWSyGV3oceSg3j4S973fjr2h4Wi1lAhrjMaXLPgpN8wPbsOdZ2VjXMZR5IT3IxXN0iY8AeAg4j3QA25nbQhppafjq1onXvq8Hn5bphTcp5c7cOlEOzKMaqGj0itu7bYGtLe1YMmMYcIwQzgEj7MI273D8MiHh1HtOAndrmL4ow6EOLFGbeIVRvP8AZEduH9xDoY69iAjTKYMfb2KsHy3gbe22eUZkbk3OKkBty0cIEBkqtEqi0K7dSC2dRbh4eVMIR0FjzVPwCcKAFPEmP8AJuc345ZZGQIQULbIsUCj+SPW0fjN2/WosQyH15oroEBhcAduXjgSFantsHQcQE97FQrTDQxO5WTlQ8RqFwD0m0N+WFP7Ib9fIVw2P7rrdqE03ymAi83wyqIrZyqUCVtT4bWlorWjBzmZScJEcxAsoy+aJdQLZFtZnY+31tXLfRQkB3DH2YUYbN0rXmNJ0VYBWNXosYEQYGc4HQfbk+AYNBMfftOBz/bx81wSLHDZ6YMxvaBJwDmmDAUsyXhnxUaUDi7AtIpkkZESaiJra3llHl7bHECtYwx8riIEQiyCaXRNH0C7aOllU2Q1kByuQUF4F84o8wqTjQEUzogHPsoX7WPw5Kf12NRRjnbHUHgtBMJ8yAjWYHB4Kx66OB+DsAvJRruY/BNkentrFO/tzUObo0yk6WnRJswsCWLRlEJkRFtkw9noT8GOJic++qYHjYEMuUeC6WyT9Eg9KjK6sejUASjPVP5jaUaTJMA6LH6ZbylH3Hu0E7XeZITE+4z+Qx4MzgqhND9F+dOBwQbJIpets4/E21/7sexgmrDN6NmmUj/jYICWexNAzDf24ZxRNpw3Kij+hpRZsn3F1FRGLQ8uVbJsnW00nt2chNVVOQLmeW15AnIpGaqawwSSN/zST7Ii1ZKKe+XUNMwsakJGpFqKF46LOucEPPDmbhwwxiJsuDA8sw3XzivBkOguAf4IIPIU0YdkfPXNdjQ0dGDurFOQmmSX56mLPiG+Wym6TRYfSEpkX1+1Bwc9mcKa6x/ahV9dOhGDonvhZjqvLU2ufdnRAXhxYwAN9jHw2AuVLF1ILUw3Y/BMA9KMemREVHtwAx2wMM11gEicOfcyqZXulIm+PP/3JeD4IJvyy1C+VlkBH+YUDcQts2f1Yq7Iaa7aksno0slpj324FJtaWqQY87KIsdvN01m16YkZOx/3YhPAsgTJYN81XvUncy38gSCblKQ8bDEIOgWlGJpTWorrZ86QAlMzchJj3vuCbLxk7vtZkLFIYnrbL0x2CUG2IINrJHlMyfLiTDZ1s8JeMcGKiVmZ+MOCBcKwInxNcE8OpE3jahbWBNlu/dtTqE1ORXdysjCBWKSpvYnaBPeWxMX3B3YGaYQNpEZ4r37MGTUSF54yRYpWAmz6O2WjbQKmesuX+Gj0t7HFtSet/rk6zVdSRHn+UWDVnj1YsfU7VHt74CX4Y/qBBQi0CfslQSJ6Alno/yvIRnzDGQ4jwx/EmLRU/HGxkuIRwCBope9Ty/0IDn9ZV4sHln6CJoJsZIP1kjn37qwxTyPxOEpkYZjvS9gfxiWy5veaLDL99wL6Rikb9GOwEcH911yFISaTin2CK6KWr5EFREBw7f4DeHPtWjRZ7fDQ74xJk2IrwlGhAJJE5qCaW8i+oiJAHerKkb9pW6LHkuzF5X7iB9GcBzhuCErn+H24+rTTsLC8TAAEtqf0W84Dcl/WWPojj3nufeU1VIbD6HS54eW4EL+kBBDhB+5nE5mAvZ5ErNiMzwVqcPQFn/VzMeFGM1mTnmTJAm76cPXpM3BO+VAUmuCzZnWe6OBfzwUaMFlVXYNHVqyStMzeIFvinj0+bxFUd4XC0qYXjRyBKxL8IPXcyh6j0zS3+/z45SuviByVoOrx5cx9J9VjQTbObwRl+Dzz/H5cO2MGFg4tkfvWMnlVN6kVmAAiGbs8TGhMVt5eZPJqqSi/UXsgUgaf7/PimRuVDJ4sTN2HhS1mssPop/bAe+9jY2cXOpNTwV2EUprZ4QoGxPvz0imn4Lzhw2Igmx4DbA8C47VGFJtqavHa6tXopHzVoZLqeaiQGfRhwYgRuGnyZAEuYz6SJtAmrWR66ml5JZ8jxxcBtg+2fIVl33wDj9Mt6cA8LDBspgcd52CTYcnCXgJcLFYJK6EMn3LXQaEg/nzzjTG/TcX0VHMl10sdTECQ8LZnnkFdcqoc0hBkYzvoYLBEOyNd64qHFr8rEkZaKCTfSVmirnkltRhR+K02Ya9xbujh4QwnxZhC6wTj4/++gTjubwgbzaDnIJDl8yC3sRrDjQD+cOFCZAcYuGXK/axW/OwXt2PE6DE477zz8OYbr2H2rBkYXl5u2lUQYEkARRP2kZRCilbbY6Bx52EYbX4khRiMQEm+AqMIgrS5HVjV2IhXNqzB2DnTcd7iuRie40B6pBt2M12U8yMP7V96+0P87R8vKcN92qPIPKG8i+//9d2Yfeok8T5Te4S4FRV/95En/or3l600EzV53BBGitOOay67BJdfsEg+R9XaXLct8Hd6ccNlV+KcufNRVlGKSadOBlLciIrnqlbvqbVF+5WKt7j5IiAVMuzYuHkz8nLzkZ2Zg6yMTCVHTDR/l2dOUo/yZtUHkwpEO/Z4QvnYK7xCebhG4WntwFtvvYVPP1+N5/75dySnJgu7q8/X9FpzBOSTAzQerNnwznsfoKRkCCrKhyM1WXQQJpWC+IcGxdS6JeF/USuO1jVi9+7dsrc/5eSTkJ2eksBiMw2uLMA9996L++67Dw7TW1TYcn1e8WAFOxo7vbjyxh+hrSsAw+7Eww8/jHMWnoPHfns3rrvsAnneBNlUsJDyBhQAEE7UNzfjoUceQ5e3C/fe+2tkDcxHlyWCD1d/idff+Ah/euh/MHrE6Bj/Vh9wdXm6wbBPzhn8XDVvqtcxV2tePysaSm1puOR2u4VkJGy2hBTexNvsNV/sb2qKZqSlw80Eh+OBbHpNTLgIDgSCbGRHUZ+ayGTTJ4h9PVi0QSGN7Vra2yRCNVETG1uMT5C2SWCh2+MRU7wYk012t73BrsRTDfX/VpGZdbR3Iic3Ow6yHWdKUppdK3qsNjHzfHb1Kqw6UitFihjoClX034zqPsGkqU9GeB98cFZLSAy+i13NmDPcibFZTajIaEa/aJUwS5LQjagRRCTqlDS9bks2fLZ87K33Y8OGdbhhyXQkR9pjTLZq10g8/uqnAjrcfOVCDIgehivYCKvNEEbWJ+t2Yfpps5TnkSUKPyErWxGeXt6EbW254iXVQ5knkWNzYiEDi0y7jGijAD9nDQvhonER5DJ8wOgSzySmcH52KBn/+Nou/lxeS44wcZR0hvK0NhSEd+OSUd1YOCKCfpF9sEWYhpYvQMmdrzXiiHA1FGQAACAASURBVHWcSDTpA8UUMhcZSMZhzKsI44pxPvQPbUNWtA4uo50KcjVVRG3w2XPQZhmM19ccxYBTrsQLy3ahyegvrKuc0CFcdGo25g7uQLpRK9fTY0nHB19UIhwJ4sKZZcqDyjDQZR8YA9mYgtjlHAzCS0yEIbjjJFOMnnnhnbh1ph1T+jWIhxXBBTLUjvj74dH3Dgobis/tgpnDcMqATgFPOXkw/ZHJo29+HcCHB/LQ7q6AP+KWPp0S9SAjXImh9n340ZnFGOquEjYVTfsDtgxh562ry8Pfvgig1VEh5voMFBgQ/Ba/vGAUyu2HkRGuht3SDWfUI8+FZ7FCz7Umo8fIAGxu8TQgQGMzuuCycEJTIQOKmeOGL+xGwNlPEkDf+uBTTJ8yBsX93EiNNImMjxw2shu9SEWrvQIrq/Pw7pc1AugsnjkWM/rXIze4C+lohivaCWvUby5WLpHsNRqFeH9zG2yl5+DtL4+i21YAh+GXfvXzRaMwynkA7nADwvZ0+OwZeO6t5ZgwuhzTyl2E6KRPKpCtH17d5EedczS8zgEIM5mIwIc1SbEgInxqAVBEzHYtDm/BbYuGYLiLzM4GWXDZ17Z6yvHYR0dQ65yIdttAAU9c6JLAhgrHHvxhSQ7yQzvl7wKWVOnb/1znwYrqErQ5yxCkF4nFg2HZQZwysj/aqnejrqEFtZ0WCeLoRi6iNocK/Yg0oDipBXPGZuOUEhsyI3VIR4swrQTAZPqulZwcbjxcaPEl4921VTjSrCTvRbnABXOKkeVgWEdA3uNBLtqdFdjYmI8XVjeixj4S7fYBcq0q3Td+wukwFBMuzziE+eV+LJngEjAsy6gTHz+y0KKStstNSRgRS7IES9TbxuLpjU6sOpotnnV8jmIya1KuyTxzGkHpd6nRVmSFDmCEay9uXVCGgZY9SDU6ELLYRV67JzQaD76zD/WOiQKOU147Lt+LG2blI9OolWcWMgys/nwzvF3NuPjsyUi3eoUJZ5C9I89YbeY0+4bzjNdagMO+XDz98UH0BDjuD+OOy05FERhGEQfZPqkeiJc2+AVc7XH0R0iIJIqa7jTIZKuTcZcZJsjmkbFBsLfTmg+Pvb94NDLZNM5kO7aYUqt47xPmvsvBiRZ5bq4odSADKtfnwV+uvgrDnc6YP1TiFp0AGyVFBJ1e2LgZH+/cJSb9PpcbflnbbcLClvLfDFQ4MRNbeWAe35g58Vv7rL8JZs69mApcN81TZ11cJhkEX/woT0nGby+6UBhOLAYJOsnGM2H3c2yBTfkyt88Wud+9UeD2Z5WESzPZhLGlQTYTNNMgBoEvMmfIQjitfz7uPmOefL/279EeQSw6O2CR4vbnTz+DBgYruN3i+aYLMJ1MLZtAzZCyMvhD+ZEIsyQURnbAhyXjx2LJxIny/DRbhYyVxBbtW3Yp22/FbhI8JsE4PN6PFCNfjKbN4pdgG//Z09yEj9ZvxK76BvQ4nfKPNt/XTBAWnPK8Ejqm9A0T3UzcNB5vM3kimSPvnywhJqOWIoonrrgi5nelQTa1bivpL4tr8Zx6mp5TLvHC9YkRFKUiJlQaA26UJFQOSWm8LKCqeQda2kQWRqwYOtYqJLFfkcXmlnRbH26cPh1nlQ8V0JcsQ+XmqUBdXiPlwy98ugIbjxxR1ygG+1xbzbRywZfMEAPz9P14W8C+LIfjMT+1lFWAYTJa/QGURkJ44NprJKmVQK1bGXmYYLtKTeV1Mj3xkfffx9b2LrQ7nSKfDHE9NEHWH67EMJmN2joi4RnIMI2Bmf/b4bMJbpkS9DjYruS5s0tKcMOsmTGwXdisGowVcNJ8YgkPjs9XM9nIqlp1tBqPrFyJZkoXyXrqyzQziQK6T9MEndJGshevnjQeF4wZLUAX2ZZytea4I/hDoGtTSxv+8P6/BGRTclQVgCLPKUGRooo2Pe/1nsHEo9EMeaA8tiQcxIPXXyvPk/LYxDlB+5FRBv7Gzj14ZfNmdLiS4HEoNles5jFtXMggozx7QDiIp6+/rtd4U+W06sfaj+w3L7+M7WGI1yQPDzhv2i12OEIh8NpmlA/F5VNOlvmK7dwTNbD7cDV2HqnC3qPVaA0FJQWYjC0fwS6TPEGQjembC0aNxM0nTYzJKeXe1MmEWdiqalFLrwmu7erqxvNLl+KIrwfd4jvHJHElDyMbV78SgfWY6b6FftZACuWRfi9+Mn8+5g0uEoa0bld+gj6kiQXnPPssjrqT0e1WdgOa8Svc/JidUZxQotYoFTRB4346q8jBn55vWIhzzhIfWbLuaHehQXflrRtJYNeeoET8QX/de96I+2LGPPqMCHK9Hth3fYOfzJqGBRUlyAr0iN0L2ZS0VFq5ehXmzJ2n9j8igYz7acnc0gsIiq9S4hUmZuY2oCeC+m0HYW0PwxXWYQhqHHS5bKhy2XH3M3/DqLPnYua8qZg6vD9SIt1wR1h7mJZSFjvWfbMdt//6t4hIgIFicxFscURDuOeOn+PMWafFQDYJhiIhIKrqd28giMqjdWhu7xAv8tzsLAwpKUKKi3y+cIx9JaNb7IusWPnBJ3jnjTdx3jlnYvqM05CWnws4NfEmYZWV8a185zRow5pq67bduPue+zB50lQUFg4QPzKn04loJCyKv3DYQE9PN2rqq3H06GHcfffPMGH8GBmNmrkm7DXKIc0Zjz+prDqM0uISONi3wmF8tWUjnnr6r7jw0ktwxpnz5RCm93Mxryrh7xPZXw1NnfjbUy/gjtt+hX37DqC+rgZhhsxkpmPo0DIUDsyXOCk1NhXgpsA+c8wZEQEO2Td04JCe57Zu3yY+3eeeey6sDEbk3KTl2Wbf4ScqlhyJAw785cln8f7HK0V9xjm0pKQE82efBn9rPX58A9NPg7AaVEzZBUQXb1nqfwLAjT/5L1TV1CElPQVzZkzDLbf+GH5bBF/t3IunXngNV173I5wx50wTmGP/UIy17h4PUpJSYSeT0CR5/W8gG4FGPkeCbC6XS7AaPZcqlEm95P5MAFf3Gsv/BrKpBjwW6fP6gghHQv82yKblon3BuGOKEfOElZOIx9Mjd/NDQTb98PuCbNIo5sqkNwfSpcxJsMNilZPru599DnXuJNlEEWDjpHt8H4sfNA8e903Kw0gJYnm2YrOEhdlSajuMX54/CoPC3yAvvF8CEMikoIJZRQEnC/jks+ahx5qFqg4LPlu5TFJCUyNtcAa6EHT0Q7VrGB57ZTU8RjKuveIi5FuaKCiTAULI4Y2PN2LEiGFIQ5uAQ9SKf1flw87OAWhylKPZVgyPLVdYb+zc7OIE2MjEyo5UosJViZ8uKEUJdiE1XCt78h5bP9Tax+AxysC6K9DiKBPwjp5RfJGdkhpR4NT1k/yYU+oRHysYIXQ6C3HIGIF73mpFrX0cuqz9EbCmCThK37WsSCV+em4pJifvQmF4hxTBBLBIXeUzDRoW+O0FIgV7aulB7AlWoC5UIKbmbqNDpUkuqsDopEMidSUbib5dz77/tSTeXjxjINKMFljDQXgoF/WW47EPDqLBPkrSI8NWgmwuYRaJ1j/qFU+4xcM6sXicFYWhPWKqTyCLbK71h0L4eudhTBhegskV2cgyjgqIYlhdiu0XLcOj7+5DZXSUyNU46Gmen2Y0Y0hKK66elY8hKQ0iE2aRHxGvu/6os4/DUyvrsLl1kMglYXUjLdKAwYEt+O0VY1Ac3IaUwGE4HXxqPUKzpsCK/mkEY6rrPehfOACRkEf8/AjmcBHjBEtZcMSSBr81HV4ogG1jlYGV677GwH4puGj+JGQbNUg3GK7QIowsBh+02MvwWU0/vPNFNRypebhu8QwMiX4j8l72L9V/uVUlH9UlTKbqaBn+/NYO1DhOQXO0QK6N6anl9oO44/yRGBjcJfJjry0LLaEkPP3mx5gxZTxmlDNFt13SbJjwubwyB29t9qDJUSZAFoG/kCmxJJuNJzn87qRomwB4ZxY34ZJTUpBP+SC6EEQ6mqxD8No3Fqw46EKzrQIeW44sgQxgyA8dwtQBLbhluhW54b0CktLzjYDw4x/XY3PXKHS4hsIfIdMzJMxQh9EjzD0yzMh+YlgFT9rocTY4tQczhqdg6uAgClGNbOMokow28bFTOVpWYQnajW5pXylCrelos+Rj87aD8HR1YfbUccgCx7OHTqeSgtpuK8ZBXxH+Z1k9qiIM3Rgs45cAm8i9zcWS8w294Hhv4wsCuPH0DAyKbBPZNsMapJq3GOjsaEFeRpL0c5ZxWi761/UOfFGTg1YbA00ylQ+byMiZYcqE0B6koF0AqoH2Wtwwp1AOCzIjRwQQDFhz0GgfguWHc/DG5gAabMMQsqfDFW4T+ffpQwycNWUo/P4OrFq+FJ3NDbjorJMxOldJ1MlcjVo5djNFxsr74ucSNOS9UYbcZe+PFfuAdVu2I9/pxY8vmoa8yD44I10SOsFQlbf3ZuPdbVY02E25aMy5yyJge27kEBZMKUJWuFYOIjj/eS2pIh3/YlcnKnsyBGSkhFeFa/znQDbN+BIwKBQAGVf3mnI7LV/TTCAu7mQVEFT5uqUV973znhSB3Tz9d9hFpk/2Ck9QEw3wY8yZYxjhqhimbEgKGX3KJwdBimZP7pxsLOTvEgGa47WBCnDgiwcY4tPFZEQjgt9fezWGwiLG7TH5a8Jp2YlApUSQbXckil8+/7zIRb00lj5OkSTXbBbBGmQj02JOcTFunzFDmBbat0iDbCxwWYTtMkG8xM/Xh3ixw1pTLhc1AxHYZpT6Un6Y7g/itEEDcevc2VLAE0zkGbJmr/Gz9LY2caOgm0EDDX3Zbgnbf/OZcBSqApJFK9kmBFvYLw51dePdtWuws65BJKR+SZokU1kdIHLjqxn9sUJRYxrmhZzIwP77QDYdItCXWeNO8Njix2sPJoIJL6zfhGW794hRPwt4FlpkQ/SWWcUZIboI5nXr5yGgpFX19++TLet7pXQ5LRxCgd+HJ6+/ThhAOnyD38Tro8SO1/eXDz7C102NaJfro3yNLFEzvdRURvQqfr5HFpbIsIsduuqZ2hyXitHKxMYIsn1+XDJ6FC6ZdJJIxpVXnMpo5L/JZmS/Jfj89o4deGXDRrQlp6DH6RY5oDCfjmFexntS4vXImDHBcXmHGcAgxtq9Xmq+0PPE8ZiY6u1xkI3FPQGK1GgYqb4ARqal4Z4LloisUDM8tdF+32vqO0YSQTZ6lj322SpJp2XoRy+mWYKvrGIkmWmcYUOYbD+aPg3nlpdJuxJkS7xLbfJPEO/RFSsTPN8IsNnk0EeYEWZnjDFfjhMwwc+lfxgPT/i9V0yahMVjFbhHVqLSEShAna6rBMQI7N7x6us4GI6gy/SIFiBXF3aS6B0Rhi7BrTFJSXjwogt6GfLreY19mWAWP/PWJ59AXVoWupKSRB7POof34wgzGCaEoTk5mDdxAqr37cWBqkq0+3wCepGhFWb7SoqvXRhaTHRm16CsmQxWsvTOGjMaV40bKyAbKRn6IENxNOOKQ44tskM/3b0Xb3y5Dm0uu4wtnzDXFPPymG4X6whqLhAwhvNYRH13ns+DSydPwuXjxgnjM5EVSf8xgtFULRHY/+Xzf8chhzPWDmo+1g5rqu8nkjiULDQqSZX2CA+rTV9HE1xQl6YOYwRUsBJsIxCk+ou2UOozkP6tP/ZlHGsfRdXPyBgPo5+/C11rV+DFX/4MI1wWZAZ7ZPzJ0QWZTgxmMe9Q7z1EjmmlR2lfjk/iGk9pKPsefdpIWQui9tv9cHp5QBhPHe1x2NCS5MQ/16zCgWgIcxfNxaI5JyE50gU3gwyMsEj0OI+2dvqx8MJLpX9xT0VrqREVZZg78zSRK6Y67TFPMX0lPEwXz0vZASoGu0xZorRTYJa8l3NY7H4IoDJN2o577rhTwLE5c2ZhyoypgN0m18M9AwFRPZ+zSqJHmA5kZADec8+/hjlnnIuiQbSMiTOk9O/oeaTb78Hb77wCf08bbrnlWpHAau876S3mAYBBZrQ/hMVLzsftv7gN82fMRGdrAx579EF0dbfioYf/DJebxz/ypEymmhpRcQa07kpmyAAc+HLDN8hIK8CokeNj7oEin0YE1dVVOFC5F92eDkTCXpx19jwku9k+OnxSseo0RhNbq6JWBIww7rzzLjz00EMiw4wxBQmoxRLszfVRTJpsqG5qw2XX3YyAwT2L8nyzmkDqXT+9CeedaQYrEAjTDDYTnHvmxdfx8hvvIDcvH6vWfo4Nny1HRcUQhOxhHG1qw/2P/g2LL74SSxZfZO7JFfDMFaqlpQXZmmkogLJGuNR/+8pF1cYqnglwPLno8QZtbB+yt6kpSslnkjRMvAHF2uLY4+PYJHM8kC3x7X3TGvTnBaMqXfQYkO0EU0siqOXxeORkVYFs3x+hqr9PNm+RMNo6usSTTdMXqRfni39WEdGcCCHSBJ5WLas8jL+v/lwWUo9DpY3ETq4TrrXv1PN/nSH1RCBSAOlqYZHH9Q/twG0LyzDOvQeZwX1w03fJGhTmDgML/JZsKe567Pmo99ixbX8NavZ/jZ9fMAGZoRq4Qp0I2rNQ6xqFv7y+Ho2hfIwYOwmpUY+wQ5R/kwvf7a9BJNApaYnzpw6DPdiOhjYv9ndmY393Lmqs5eiwFSCENJGLOi1MuGtCLr3CjD24eV5/jM5uQS4ZXJFuMf1vtZXgi/oB+PuadvEy67LRI8shQAFLLTd6hD1EJtov5toxObsBmeFqaeN2+2Bs6x6MB5fRX2sMOi0FKoXRwt/rFqZLqesofja/H0qch8XIPNpVhexkC5zRiJxc0Eut1jEKTyw9jG97StFp7S+LWnq4BhPSD+LH55Qqb6aoR4r05nA2Hn9tPcoGD8BlM/KREamHLRISr7DdPSV48oMdaLcWC4uHharfoFdMtgAn7I8EF0cnH8YvFhZjUGgr0plCSJ04Tf2tWQjBISCgix5aRrcMdnprtdqL8OkeK5Z+04YO+yCR3JGdlWVrw9RhWZg5KgP9LEeREW2CI8xtlk382trsQ/Fl40BhKhFMZD/gpiY9XIWJ7t24bWGpMJJSQjWw2aIyoWekKHld0OpGxOLG1h3VGDW6XMATiux4YoAovbei8gzpGbb1iA/pQ2ahNtwfz3y4A11BJxxGF846tQxTS61o2rkU0yvc4h0XirrRbi8B5aJvf1kvEsKyQjeun5GNfOMQUqPNCHceQb9Usa8X0EdJiivwx9d344jjFHlutnC3sMbOGRbAwvGpyPUfEgZip2MQtlV34aO1X2PmlFGYVRZFSpQjlaEPA7HyQCr+tbkJndY8YfUZUYcY/XfZ8hCwZcEfdcl9UiI8wNiJXy3Mx1AX2aHkrEbhsRaiOjoE979zBDVR+owNQMiWLrvdpGA9CkO7ceFkJ84e0ikSabK1eP2VtnH4w2t7UWk/FV2uIfCFFePCwQ23hQwwbmcpa2BEOgMBDCRHmnH2hDzMKbejv7FTWFZkBtqtYQGMghYX6ps6kZPuQK6zU/qEzSA4CQQkIVR5njgQlD6snivbsz8OBsrw7KfV2BsYIrJvAr1sB0opyfKUjZ15ukRQyhXtQFa4CksmJGF+hU38FQlERmxJ4l2w/ouNuOS8SUgLN0n/IJDHwIAnvrRhfW0O2h1kdyabKbY9koRKoItAf6a1FRNLHJg7Lg8DHHVmsmyXzHKdtkGot4/Aw5+0YXvnAHRYSxG0pcAa8SGFHnGRekweXYTaqn2IdFajwNGMWy+chP6h3XCHG2GxudAdzcLy7e3YW+uVU7AxQ/Ixa1SaMIFtEZ88v3qjAP947UNMGjEQMyaWIMOog8UIiTT4mOADh/J+hBGB025DapCpyd/i11dMkWCW1GibAtms2WiwD8U/PqvCV82Z4j+onktfTtJx6Od6gTim2FM/SNzE888C0gTDEgpw1fSpOH9ombA8tIE0D2g4n7BYYJFCsf7D77yLzZ2dYnpPIEUXmSIDEgaWlCNxL9Jei5bJWDEXJrWOKpma+n31u/ol7UWCXK/9Qvzn8nZTRiq+KqDXXUT85Vhc/vL8JZiYky1FLYtL7UmWaFCtNsq62I/vMlgQaCbbzlAEd/39H2hIThKmGTd2cSZC4iGhAvtYILHAZTF6dnk5fjr1VCkCEwMFEuWo3/gDuPfFl8XnqcvhkEJJNpmmdyWlHBxXchAngKP6HrpBklExwB/EH2+4FuVADEyUQtpsN83G0QCZBtx0f9BeSLpIZAtr4K3vnkP/LmcebZlDgIAsR4Jt+9pa8dpnq3CoswvdDjd8dpvyOZIUThOQSvCsVf3SZMD+4A2PCabw0Eh8p8LCxHzg4osxMS1N2DrCWIy1lHqW5KNTnkuJ4x9eegX7wwx5ciBINotgQ6ZsJKEPJm6RY21hbuw1O6+vzDHWi4SBq8DiJPaHYAhT8nNx9/z5vVJQuXehrxCBq/e3fodXNn+FliSXArEpYTNP50+0/4t9X4Ihde/3fj8DTCKnCMpEgsjp6cGfLr0U41JTxYtNgzL8PINrgcUamwt+9txzqLZZ4XGloMf05FPPUhdeJ2KrnuhO1HWSCasKT23WFAc51Hxh+k6d4GPUGCRz0BCD/RJLFL+9+moBNsk4SjTIl0I15qFn2r0keOrxK7SnH5lsyysr8cTqL2SsetmnTQWKXEofRnEMZCMgE/Djv2bNxPySEuXh1efauQITYF124ACeWvulStK08/OVCymfsSTtSZuoeoL/J0CY2QEIZogHXUyuHkJB0I/Hb7g+luCpWYn6vugERPBpS0sb7n//PTS5OWbJ0kv0V1UXK/NaiH5kPswtLcHPZ5weWy/03KrlnvzMvdGokp+mpMi8SZBN2x4oph2DGUJg+rNIpFhPiQcSjeaVrx/vUwHMcfk5r4US4CQjgkKrFYtPOgmnDSkRBi+Ba4Jt+nrE0stMKf37qtVYf/iwpHxSfk3wWh8A9J16EuvN2IEH+5WkC5syXJ8HV546BRePGvW9IBtJFXc8/wKqHC6xAyBTWYNs2m5Ar8/aY5MAFVOiuZ5RKuo0DETJ4DF9KdXzU6B22OaAz26Bzwzi0FL9Hzydnmg4xv6+78FWHPRWXqBM0e5C6/IP8emjf0J+oBPpQZ+pnko0k9czsvIIk1lCZLjaQ09dsQYJ9d5AVvYI1zMHSJuPNvhQu70SKSGGIXAQqICQLpcdu3s68Md338CMxfNx45WLkOYIIDnihYPHGGxDAUNsaGxpR3NntzCHCvr1Q5LLCZuQbrTZvpliL4wk1RsU4Kz24HxxnAnIZsr0Nf+sd3MSpLKiraUTt9x8C6ZOnYqFCxegaHB/WO2i61Gjmyyz2P6Zaia2g1XqtqVL1+Dss5cAvP+ouL31esVUgsJU8+PNN1/ExRcvEDsWrmi9mFA8ULI4seyzNeg3sAhvv/Em7vjZj/HZJ+/jow9ewZ/+dK+EJGRkZMGKJFFz6DCquGxUf6L6r7RC1IEPP1qFM+edB4c9VSyP1LM0WYq0zuIKbAvjwQd/iztu/wlc/Gip/NUdabadtLWe0yw2vPTyKygrK8PUk08xffI0KKn2E5wfFMaiALaa+iY8+9Kr+GztehgSGqZeBNlICHn56cdRVlQACz3Z2PfExkUlszZ3+3HxVTeg2x9Gdm4OvlizGl99+TnKSooQsYXhCRu47TcPYOH5l2LJhZfJvKQPD7nHYF1DQo0j5snGPqU8RX9o8IFqi/iarZ+3xswS5buW7wPZ5OEk9BY9IYhc1NubydZXE3w8kE4m6P8/ANm0J5vqNdpDwiaycppS0gz0jx98hG3t7ehwKnPRRN+DxNHz/zpJ9gbZopIAmRquV1LKkzMwv1gX9UHASh8rSqEy0BZKx46qTnx3uBtHm7ulA+faW3HPRSOEFZYcbBaJXYOjDM8s3Yn9HTnC5jLD7IWVIobhFoekVdKI/8cXz0COo0uApC77INShDP/94UEc9uWI7xDbzWl0CoupILwPF0/LxWlFPZJKmEp2FmzoJIvMNgKPLmvGjs6BaLEXS0gDZYmcTOgDlcwkxXC9MNHuO78/SuwHBGQg44jy1C/rcvDXLy3ChvNYcsX0nINEgg+MNmHQjUypwTVnDkWBrQ77N/4LcyYWIynaA0s4AJ+jEDXOMXjy4yps9QxGtyVHwgxyQpW4YVYmJhZSslkvpx4d1gHYcsiLpRtqMLQoD1fPyBTgjqw+Gpzv7ynA8+9twaTZ5yMrfzC6OrrR2GVBZU8avjrYgS6kifQvP3wA180txLScauSEDwi7jveqGCTcWJmLk2FB0JqGDlsh6sOF+Ov729EazgAsDgwqzMSoQW6MK01DnrUJ6UYjktEKe5geaXYxce+wF+GoUYZHPqrBoUCxSBrJxnPBj5zwQcztX4NrpmUISzAl1AQ4bGior0FRfppsiCPWZAEHV687hKnTxwtrzh71y8RGOSkXEQIp9Jx6b2MdjmI4qvwDsbuV4E+y3Gu2tRGnFAWR3L4ZN5xRJMwzQj6Uba6oLsAb61rEM46MpulFfiyaPghZ0QbsXPcu5k0uFmCIi3KnLR9V0ZH44+u7cNRxMkL2LAE2+lsO4xeLyjDYUYfUYJMESTTah+KDdXuw63AdZp5cjnnlIWF8EpgmE/HzQ04s21CJ8y+7Ft6gBe1tXtT3OHDIk4mvKj0CkNJDj0ymBaOBJSN9kp5JgJCG+W3WIVixO4QPvguIfyDbKRxhOlFEWIVF1gP42ZKRks6bEmmGYXWjzVaEDW1D8LcVTaixT0SXq1hOZaTAttBzR224VZHAYo5wK015mdxZickD/CJdLrA1ICXaLu/rCDqx6dt92Ll3P3JSgItmD8PAzCCSjQ7C6yrhV8ywmbhE5mtQScQsaajyZOCfq+qxzzdYUmrJQGQfJgim0j9VOjDHPceqSjEKiP9av3AlTi93YeFJ2QJmt/VE8NGH7yLD1oPrlkwTEN1q9CBoz5BwiSfWRrGpPgedtkK53/RIFk0wqgAAIABJREFUEzLtHRicGcGgzAiG9HNieH8Hcm2t0j8oD+f45XriseSg1VmBL46k4B/r/WiwV4i8M4Akla4kLLhO8aak7wb9+cbmtODmeUUYGNqGlEg9ojY3dtUG8c/V1eix5TOjVZhnF582ABMHO4VNymfgsWdjy9bdmDBqGNwWfkM3QnDK/HbENhK/f6cOh4zh6CAjz5Km2FZGBC67BenBwygObsR9V45HYXAbMsINson2uwpR6xiNZ1fVYmNzIVptxTI/so17C//+30A2kVJZLUjy+5Hv7cGD112DsTabAFKE82SLZPrLcPPAQqUqCvz8ySdRm5KKzqQkSckWQEhL7eSkl6fXGqZJXM2O3TQkMkhEDqVleObCp/lrvcAik10hxVpMPsUYdbMIZJJewI9Lp56KBSOGHWMsrwE1zpvKBEAVZJrRpq8pEWTbFgjhnn++eAzIFpdHq8/R4FciyHbeyJG4efKk7wXZNnR24YE33lSFtYAqahNJb1My88jWstjt6LFEpTBUbAVKjiPI9HuxoLwCV586RdhyLDJ5KKJ8RlQhzvskE5EzI4t5Pgn+vWzkzftn72JxyvNr/j9Zf3p7lijL0MCSSBfM9tN+RwTbCGKRxbL5cBXeWrMWDeEQ/G4yr5VZPxkpMb+uBDBYbSz7VA8n/GO8yLPTe8+IIMvnx3WnnIwFI4YLW4n3YmYdx1h8Oh2X18h92AOvv45DPT4JniJgHLIrphY37ap4UAAMx3rIiMQ8UhIPeRP3rfr6hXkZm5eVXycZQJIoOnY0bhg/PmbUznHGt3otCvy7+/kXsJ8MmGQ3eshsNyVh39c0vYquXiyy3uAa36eYpqr4kf+a7USvqeSgHwMCfjx1fRyUkeRN/h7lNFay2JQv37qj1Xjo46VoSU5Fp82GkMkIFMKNMDFUC5rlzQmfZKIUVKQwGuCSwxrVJ7S8uxcrj7tNYR/2DlFRLBlDvLPSGXri9+LXF16A8RkZx4Lt5lWpvhyXi2qAWbe5yBjNEIrlhw7h8TUKBFMgW2Lqs+njaYKdMTkdQWC/D7fNnYvZRYNOCLLVA3hv+w78c8tmtDjdCFCySYc9nY5KI3C2r417de6l2GfjjEu2O+ceAjQETClRvfCkk3D52DHCYtP+jPrJcDzowIMnl3+KtXX1cl+sU3pJRaWUicBhtSE5EEC2z4PrTjsdSyrKBWTTDGF+LtuK8wAByS9b2/HQO+8JIOlxOeWwRo19c9412Vq8P90fBVRLmFuUp7U6wNPyTXnGXEcJsFPxFAgiJwrMHjMaZ0yeKCA75zG2DK+FgN9f//UBvmtpRadLSU8Dsm7pgA5z/tbspNigNn0YtVUFmWxk0UWiSGNQkK8Hdy5ZhOl5/XrJRflp9IHkvZCpTE+2nz1FT7YUeJLiclENSGsWtk7a1hLR1FAEF8yZiawIAUnusEybAHN+ET8yGy2I7NheU4MNhw6JxFgF0Bw/XOiHzrC932ceasT+Uv2ZfY3ep2Qk9vd2w7NqGZY+9Afk+buQGvYpUNgEF8gWDEaA1V98Ab8/iNOnT0NmWnKCh1niXKWl+oo5RVBd1dUWWEI2wGtF045DiDZ6JQiBTDF+fsBhQYvbISCbvX82rrn+IowcNgAp4W7qPdT1mLOegDKm51V83ek7X5ngvgAV6v+5Dhw8uB/DK8rlgJ7jIi5/PPawTjHfeHDmwI49lbjnnt/gvHPOwkXnL0J6mkPuX83D2rNMAXmsxxW458TGTbsxefJpcZCtz2GKsAW135klgM8//xgzZ58Kq/BUe4NsbCfuJX9x17149q230Vxbizvv+Dn27dyCX/3qRowZViRtlZmSAbsjQ77TAieihi3Bm+1YkI1A5/LlX+CMeecBUZeAgYn7VX19UWsAzz77GG666QoBAYmeKqsK7hq1LYUC2dh2hyoP46133sVdv7xThX6YHnCada7ANcp4A/hy3Sa8/vZ7OHy0FnC64Q2pXR3XczK1maqal56ED1//p5AIqK5SzEMdbGHHi2++h+defFOS1PmzrOQkXHjeObj68oukjQlo/+r+hzF3wRKcc975wmrUcxolxSR50TPP4SCCqA6J+pLC9DCK7x2sErzJvq4zAfR7jgX7TX6heYB6QpCt70DXm1XeBC9YQDae/JmebH1BtsTfT9x8/O8gW+9BpE8o+Hm95aI/jMkmevhwGF2mJ5ue1hIbRjY1BLAsVnRYLdgXDOBOnlq7k9BDqQ3lH3pC/F+8df6vE6T4RVEXb8ak8/rIdMmNVGFaqYFLTsmQBEsWxd1BC3ZVe7CjqgMH6kPosWRImABbwhn1Iy+yHw9cVoaBkb1IC9XKPTHZcs2uDnzybYeAETQMVAThuCE0ze6Lk1px45JpJmBiQYdtAGqtw/DbNw+jAcUI2tLgiJAJVIN+kYO4dGoWpgwOIyt8GCnRTqFn++z90GArw4oDTrz5DdBkLxcpayRqE0kbwRX6NFGilh6uw1B3De5cXIzc8GE4Ix0I27Pk9z/a68LL29PQaB8Bn4BsROu5OYnAYfEKUyUnchTl2T04//RSfPHWQ7jz4pORaTTCHvIg6FAyvr9+fBA7uwvhjzqRFa3HaUNsuPDkJLkHh+GRQAWawr+8fBcONllRPigdN56WImAVJbFhazKOeDLw0rubMWPuLBQVl8IWiUo70lj+iX99g8PeHOkbBMRGZTbj1nl5wvAjm5AAjhjH8xEzDS/qhD+aLN5PzfYyvL9uP2o6bZh+6hSUZoaRgWYko0XahxRqh+GV3+dJRSCahk7nINRahuLF1fXY0pyLNnsxepAhpylkDxWE9+LSsd04e1gE+eFKuCLt8BsWHDlyGKNK+8lCQ8liwJKBd1bsxOzZM+B2+M0kWy64TGglyycLzbYyvLWpHSsPZ6DBVo5ue4EwdSj5zKJRfmgvxuc24eYz8sVLjJOkAtn645V1nWi2V0hfo+n9qeUpGDsQqP76XVw/f4iAOly4um25qMJw/Om179BgGyeLMEGwi6f3x5RBIWlTa9CHgKMQBzECT7+1BoFIFHMmDcbZFV5kRA6LNxcBpg0Hg/hs/UFcecVi8ULgIkJ578FQKR5/e7OkQDqi3RiRdBg/PXcwBhs7BLzhlrPblodaDMdT721BtzUf4yaditaaQ/C0NyEQ9CLb3oN5E7IxpsAQJpTVCAgTsckxDK9vT8LSvS402IaLn5zyLkzkmMQ3DXIyaAnJeCHIzLFTltyAxaeXo3+GgX27dmDLjgMIBMkEYLxBF8b2BxaeXox0K8HQgJlsLMfjZspvRNqNUtK9DRFsOmLF9kY3any56LT0EyknQdMQaNaepBJdrZSFkJlql8+jNxuDVhiqMnaABXNOm4CPlq2Et7USZantuPm80RJMQtlugMC9fTgeX2Pgq4YsGd8ZLgO3nDcaA2zVyDJqkBppRlK0U8a726BEOACrERJwz2tNR4ejFLs9xXjqkyocMcrEC4/XSQmxBNMYIZHj8vcc8CM9UouxKUfwX+cMQnHoW6SGq2Gx2dERScOba6qwryGMIMio7MT4/kFcMHskUphKGqUHIZmbavPB4jASjsJnz0OjvQKfV6XgxU0hNDiGw2PrJ6EJ6tQsBKcNyAgcQkloPX5/5RjFUA2TBReFhyC+bTSeWd2Ejc0D0WovFV82tu0PxiD6LBSxVE4NSpnJcw4LkEwmVI8Hj9x8Eypinj3cOiiIS0tuCLLt8/rxq+eeR11KMrqSkxHkhs1MM2NFLL5hesuoTyJ7FfVmgZ/AZGPJJVtYMjZMeYklrE6URYIh4BnBAQvCDiUZYvqbZn9ruSkhXhY/mQEfzi4twbWnTRdgS8nd4qCRktEoe4ZEkI13S2BKNqxR/XPlyXZ8kE0B3mqDbDJwNGiRwGRbPHo0bjhpYgxUUaJqLb0zDe6bWvDIu++izZ2EoMOBqKTIKS8e/jOquAQz587GE2+/i0Z/AH6+h4yciCre7128CCdnZcW89LRtspb58tkR+NpwsBJfHzqIupZmdPp8sm447Q7kpKSgf0oaxvbLxVmTThKgLpEJdsx+LUEiqZ6eakstIyWgx++kVOrNL77A6t37VHFLxpjTLkBNiBtmqykNTihuBQQ1v/AYeWOsnXW7myET0SjSvF6MT0nBPRee38uIPCYJNPuyBtooc+WzfWvdeny2fRd8biYnWxC0W2HYnIiQmSUpsrwiylLUM06UQ9Pjhv0ytmnuW6Qn9AfKsskAuuKUU3DZ8GHSN9kv2QL0LPJarQKy/fzxJ1CTkiJpjAQmCbLxJTIiE4A6Vj4bZ3f2flZ9maOaaarfZbYjDdYNQzwER6cl4cHFS8S/i30g0duOwLMG2VbtO4AnVq4UAMXnTBIWTcQmuY4J84DJSOjDXOzbn2LgpPYFZP+XfqWCWSwR7lI4PyjmtiSSmzLCkAlCxlgCpmScqZqcC66ZNQPnFhcLyETgVRn0xwE1PlUhw8TEUap1E4G2RCbbJybIRhUKWZoKjDp2HtDzggBe4bCkcd45fz5OH9hfwD7KmWOP0wS/CUy9/fXXeO3breigN6P5BkckiiSRG4cxedJEDJ8wHv/9z5fQ4XQg6HTJWNJ9QnuxkcFXbETwx2uvxVBzXldMVXXvvGeyvAhA0RPyl888g8akFHRTDm/6R8fWG3rrSqmtmLP5PR788ZprMM7lEnBJJTWrd4ctKsSBu5/Xdu3FSxs3SioogS0pRvm89Jpgjmdd38ncHPNEM9kq0gaauaL6s/Zr4jXZQ0xvjcAVDgvjKyUSweShQzF7yhRkJlFfAPyVhXd3F7qYvikhc2Z6Y2I4S4LcXw4Z+3RS7ZEmHpjRKNK9Xgx3WvG7K6+MHW6owxqTaWjKqqmHYDr1nc89jwYqlxKCD45nD6RBUia4EiT9w/XXynzGOVlfk/6v7pcEStceOYrn16wR+yFKbPkM5fD1P/iKHz2o/p4Isg3wdiK4ZgXee+B3yPN3I0WDbNKuykz++Vdexz9ffRNDhpbj/MWLMGnMMBTkZMSANk1KifUH03dS2t4MFJQtTMgBtAVwdMseJAedsEcUIMWEa3qzbetqx+PvvIwFl5+PCy87F+nwSb3DQ1VZq/V8pH29zI7O59Hc1o7Gpnb0eALo8foRCBBuscHn88nvpaQmYc3aVbjs0vMxYtgQGUmq7tdza3wsyrxtsSHCQDt7CrqsaXjsyaexduWnuPGKi3HhWTPgigbhpnTUjLNRhw7ap4zt7Ma69VsxZcrsE4JssktLANlWrfoIs+dOM0E2MgVVjajmTTsOHG3C2i1b8dN77gVsNvz27l9i1cp/YeSIfrj91mvgjnTJWM9M68fjZcBIUt8tr75rjWLa8h43bfoOk0+eaYJsDgWOK1NTEwQMgyDbe++/isWL54v1DXtGoiefAqx4WA8wROCuX/0af/7TnyRMQMnVuMao8B+Ca9t37MLn69ZJXbRo0WKs/Gw19h84jI1ffaMSgqOMkVCyVO75F5wxE7+69RYhJNALWrEAFSgdsLpw6bU34kh9m+IXWqOwhUN45Pf3YsrkcTAsUSEO/emvz2HuwiWYPusMc/1XB4c8RCCTjSAb91Xa8uREQ5AebCrkwgpPDy1zegdv/pCh+/9zkC2x6OBeh8EHRBKPCT6IXe3xQDaZLvoEH/y7IJvaGMROgE3aI02he6xWOd15+9utePO7bWinabR4liiqo7z+0yCb1WYi7cpQk4ONnkFMsxuc0oGrzh6BxsptOFTVgMr6dkn3Y6ooATYyoujNZrEEkRTuREFkN36zIBfDkw4iO3wEdviF/UQQ4XBHMhq9jKZ2inF/hEaKNm4gQ0ix9mBIZgS5rm44Q61SLHY6irAvWIY/vt8gsjMu0/SMGuyowiWnF2JCToukIDKtk4WWH+nosBVjl7cETyw9hKPW0eik5M7iEg+20qwA+jk64QrXIznUINKx6RVpOLUoINJRGnB6bbmodYzEy5uD+PhIAZrtwyjwQxgslJX8huwbsq+SDOX3lG+pQZ5vG35/+WjkGVVwB9sQtGWh0TEcTy/dgf3dWTJ5zRiejLMm5CI3elBCAAJRB7rtA/FtWwFeXr5TvKaGF9jxX7OTkBvcIxI9TthdRjo+XbMDk04ajczMbBiBCHpcRTjqmoj7X/0WtdYyeC0pIoHNCR/FglEGzh2XhJzgAQGT6IfGhcOIkvqeBo81H222wVi9N4CVX1cKgHbNklmoSD6KzFAl0tAizEKy4GQzbE2WAr7LOgANxkC89EUTtjYmo8lWCg8ZPJYk8cFKiTaLn9btZ2ZibHqteLg50YOjje3w9rRiXGmuMKnICiRI+OqnuzFp+pnISHcj2F6LJH8dinIccES6BZRhIMOrm7vxSVWueFd5WQpb6J/SjKxQJQZE9uKkvGZh7/E+SUUmyPZpzQC8uMGDBtsohGyZcIfbkGrUo8BaixFptfjJ/AJkR6oEMKJUtzZahodf24xWSylcNguWnJqNk4styArTfN+HYNQloMwHuxxY/V2d3MMZE/Nw3vAe5EYOKp86OHC4JYpvdxzF/NknySYvGLTD4xqCLZ3FePqTfei0DhRm1C3z2Hcb0S+0WySNYbsbHdZCLN9jw6qvq5GemYbLF80XgE+SVqPsfd3id8fUWYLEYYtbnkedbSTu/1c99gWHoN1aCq89S9hiMoMRBDP9LGTekE0hmWNB+dyMSIO0A+8hO9qALHsXQv5upGXmoaCgAMX9s1FWkIRcB1lgLSIXZwFDTz0FzPPzuHlQJzEcs35bhkhYuy25aPAmoao5gPr2MBraI2jqjKDFSzZGqjx/goleC/3MTJYognBG2sVr0W31i+yaz3VsejV+fHYZCsO74YxwbJEdWyFMtq/q0oUhmGx04qYzCjE+txV5RiWSQnWyMbFF/ZIyqnwAycDNFqbrvq4cvLCyHlWhIrTZB8Y8zXSwik4oJcDssgSRFqrBgNBO3HXhcAyzbpP+Z7eqFFreb0c4Ge2eIKyhbuTYGlGUGZYxzj7GmT5Kr7SoQ8aKF2nosA9GZaQMTy49hAPBcrQK25ZApFOAE7ary2ogI3AYxeFN+N0VY0V+TZCNi7LXTibbKDy3shEbWwagzVoqISb/GZBNlajCHJDZwYpUpqT5fXj0xusl7TCLYJUU/3EfNG5otKzouY8/wdqqKnS4XGIWLabLUpSpVU+YLOZ6dqwlhAkRm3YKspU02RkOHjRFwpJyJZxIpquZBXZuWgYGDC5BIMmNdbt2SEEfsnOjJTQHAaX4OzztL3G5ce/ihXIvlGWxOOH2UJ9Fk2HA62KBSTCo8uAhjCwbIoCCTofj5vB4cs6GlCT0uJJkfVOm/sqLQxtS60I9kcm2aOwY3DhhQi+QTfMCCBkQiKLP3aOvvo5Ot1NYJGTlJdusmFBWhlmnnII8t1Ou9S8fLcWe9k50cwNntYhMh8X7UzdcL1I4yvt4H8obSW36tFTqgRdfwkGvTySIfpPpQGCT7U3/JnrYDbEYuP/mH8U8o+Linvh2j5/LT1csOPXME+UomiXH4lb3md0d3Xj+46U46veJXxvZerTOIID1fT60xwPZBNOKMYVU27MgSA740a/HK0Xv+GSXyGaPYeQlgMa8Pg0E1kQiWLZhI7bsP4DuqCF+UCxUecClQRxlgaE3+eamOkHKpu5DyZESGXki36OXFc3vg0FcNGEcrhozuheTTYOhBCYefvNtfN3ZiTa3S9pJ2H9mP4+Pp8QdpoJz1CsOcut5Tn6qmQ+mNDKsDOViFiUsYsVIPhjAqQV5+PW8eb3ScPWn8/5ZFrEv8lrvf/k17O/xwGd3wUvPYZsJXJOtKLIqOb6MpQDGza7jhtoisYrEZY4Cdov0W80B7J8KeDBgi4SRl5eHASWlqO7sxPY6prpzD60On4QJZIJs9MyaUlqKK089GSOAWJ92mF59aoQofzn2BY73miNHUD54cAyIk8RDk2nosSh21scHDuDJL9aL1csPAdkIyrjCIfTz+3HXmWdi+oBCmZcSQTZeMz0OCXh9tPUbvL5hEzodZOcoBk+W24lTR47GGRMnSC/jnHHvc8+rBFKXSqskCGuDLZaqTPD9qqnTcM7wYcI242GDgosVyMa5h+w8Mjr/seUrfLh9uwB7PodLlfsJKJNq0yhcUeXHVmEB/nDVVdJH+LkcZ1qCz/sgW5aA8V9WrcXa6hpZKxhawDkzsZce1yPb3M9Iv415eSbOMGZXTwi3YCgA11b6l/FQgp6c/O/Awnx0+6g68MFnd8JHxqUJ4sXkaGa7JNaSsdEkftbaGJ+SanrShZAajiAvGMCvL70EIzPSTeZcbNWTPq/7FYH8FQ1NeHzpUnlefrcL4Yhhgo19oTwFXLGt04NBFPg8ePimmwQk5Tqmgd9Evzk+Q7Lllh06jKfXrpUwIuWFaYKTP6RS/4HviR8m9QXZwhjQ04XAmk/wwQP3ISdggmymDQOlg/Sbvvrmn2Hf0Wpce92NuPW22/DrW2/Cnb/4KZxRrvtMhVL1uQbZ2Kf14ZteZbTHGSehlm1HEGjshjPskDlOggVtVrQnu/Dqyo9xNNiJn931E4wozRfig8NQ3tDaB850UVP+hKYs9O33PsIHH67A1VffiJEjRyMvt585f2rGqIHWlnp89c06nHPmDJkRBVyVYCB9JGmmgUetciAYiLrQ48zE/o4IXn/vIzRVV+HgN5tw13UXY/Hc6UihzNMIwmLeP2cxq+xBCLg5sHHTdkw6aRqsNgV2qfWFc6x58BID2MjMCmL58vdx1vwZAqPzM+Ojx4LQ/0fcd0C5VZ1b73vVpenV9ox7wTbuBWNTbcD03h16CKEkLwVIAnnhhXTIS+9AgCSUACEYO3SwwTamGDDg3tuMPb1o1KUr/Wt/5x7pjjzG5CVZv9aaNfaM5ureU75zvn32t7fpxe8ffgKLrr8Rg8ZOEJCts70V519wGlJWB05dMBOfOXcBfNkESjxBlAUq4coGkMsqmxgdz/sPGd6LB+G+FPY1dWDCETNsUE4fVyiQjUc0e/ftgN+fxeBBZQrqN5RjruxM7b0jx24slcaXvvoV3HnnnRg+hEdS2rHcwIZN2/DaG6vQ2tmJCy66GAtOOQXwenHfz36KVCqD5194BXuam+01QeUz5AQz773n7v/G8bOnSa6kXVcFZDM9WLNpG75w6zfEdZZMPK74ATfw3JOPIeQnEKpkmu768a9wy+13YOS48bYLPNdoVQqvQTYpFy0yziyeZsLuk7X53wCyaXdRPUkHos85Ty+jND4YgMnm3EI4g7UOmAOBbP1LSx0gm9Dq9Qm0C9RkY35JxDRvmDDA1kU3lCy+BzHZDgbZOPGZgPSZpgiBfvuRx7DNyorLjBaKzQf44k75BEHbTxMXnfXQarMFSQ4JHrBELJjrkIFHICFt+qVkT+k2BZChcxrcQqtkoltnbcYNxxg4obFHBN2DVhdyFCOFV8qZ+DcFcW614SSdlqWR/mxEyvvIOKFeUZt7DFbsK8cDb6YQdg0SIfO5Y4M4f7oLw1w7UW3tQkmuG2Y2hZRRIk6BTcZY/Ob5A9jUN0gE0RMmWVY5ASjOmOTGaZNLUJVTLplk89ANs9RqhztLTSUPej2NaPLNxP8u3osPYhPFJTGeo1g8GSJudUKWS0v7uHN0KO0UoK/BWocffWYUhqS3IpBuR9ZdImWnDy99FzFPFY6ZPRWTatMozdAkoVNYgRTdbzPH4jcv7sO2bralF0dUxnH76aUYnF6PULZV2pU/z5qc0ETuvUinPej1jsZ6TMePntokpW5Rs0oWXoIh1dYOnD2jHKdM8KLcahJWGvuPEz9u1qDTHI7l63vxwkddiBtl8ru5o724co5XDBT4ud5cXJUQGWUCiPS6G7G5swJ/e7MZWyPV6DYbEKXWmBmSbZs3Sx2rdgz37MV/XzgUgzNbUZptg8dI4v0PN6CixMCMUSGlU2WWSInpH19uEhC0szeKXLQVC47w44xZDShJtyLrCshzEWR7fk8t2t1jBSB0ZyMY7m/BFSc2YHDifYzx78VQfyt82RiSdL90H4EX9w3Bn1fHxCgi7q6BaSXtdtmJGZXNuHVhqTynx0hI6fOB7FD88pFXMWj0HBwzaxJG+1sE3PEgKs6gYWMQdiQb8L9LmtCdrZB5sWCCH4umxVCX3owgxyAsAb4IplADjSdyZP51ucfgpf2D8eiKFvS6h6GuIohrT2nECM8uDEpvg98II5UL4kCmBr9YvF0058bUAleePhm1mV3C6mTRhzdLRhVZftSsM9DnqkaHezze2BPEw2+lhOkXZbmjgN62HlMRpUnpeBCCI2usFRMqejHc14SxJe0YVhLF4LI0hlSH4Ha7JeHjuKAxgRcRKeM1pBSI87hE9Br4IrjK+xIHHoJZasmR+SLxgUYLYtIRQgohxI1ytKaCaErW4cOOajz/3gHEzUp5r9qoKtdg3iOdRStSu3F01W7cfGqjlHazBDNJkM09Ab9YbmFNazmirioBtBaMiuDSoytRn9ooAKUNNcIyCfWXImzUicvpm1uSeO6DdrRjJHrdgxExKm2mqjINUKVupKfzf9S1yyJktaLO2o2FR+RwyVQL9dmtwvalYUc6y9N3snPdovXnQa+UBbPP2OYS2+FD2ggizrnkasABjMSDr7VibXsZOtwjETHrVHmwLPT87Cz8rhxCid1oyK7FXVfOlgOMkmybsAGiBPFdE/HQsia821ItxiOqX5zGBwNH/+JUWyf88nNHGZmAVw6QrSEWxc9uvAFjbKCGn6SVPzSowicmaMJT8/Wt7Xhr00ZsO3AA+7s65XSUpVuio2OfXGtdmELJmFqA1Kk0BYtVwqcTaLLqqkpKUVtWhprKCgypq0VjXR0GVVULcMRkguWq333wQQEgmAzytF6lQSo5YUJLNs65UybjkulThWGgNZi0xLRmMvFZVn78EQ40N+PK085AKQ+gHImM1hZikrQmHsf//OXxDZrRAAAgAElEQVRRtAUdIJuUqypQUYFs3EQW7oWgSkUqiXMmTsTNR82yQRUFINLGQzNotJbZ08uWoyOdRGl1NUY3NGLM4MFS8qTviQn4/778Kt460CJAGTd0/nQSDekU/vDZ6/IJL0crT4Z5fW2s8NR77+PJt99Gh5hVeJF22UYE4qpGJ9ScsKxmloZwx6JF+bI6VTKs9XJUNqrvW49Arecm2Jf9Q/0epzkC7//xlavw6saNwmyhFi0BWkkGD8V0+iRBfxvM0n1PraiKdApz6mpx+xmn5UtGFSNPlT7LyboNEirWnSGAAEEjflF3cPP+Zny8k86Ge9HS06OAZCZKBAQJJJH9QBYVD1toesdkSIDmwgm/cx5KqpuDgGwEsU4dOwpfPmaejE1qg2l+ANuKZaw7Y3Hc8/jj2E1XRS/1sRy6UfaFnWmTSkrVZ6skz07GBaiyD1e5l9duhCa1N23wji6gdjkWQTbOnTk11fj2macPCLJJkmGbNGgA9b2du/De1u3Y1nIAXdGotI8AkhQZZ1vZoKgq71H3p0A/G3DnGHTEAh48hUwPKkpLUVVWisHV1Wior5NYUFdSKuOPc+bNvXvxx+Wvo5fMHbIO7WoQPR6kvdMp3HjmaVhQUyvMQQIVej7pTIDXas8Bzz63FOOHjsDcqZNFh06/z54CIMhGYHHJlm34/aqV6GS5vKnGcAEoLpS8qX5XgIlmnN62cCEWDG2U+cW57bQ6I3jJNm1OJvC315cjaboEUBw1bBiGVVXL+zleOE4I9n3j/j9ij89nu1UqcJdxxZdOoTqRxBFBH7572eUyD/Rza16TUm4yBJxhTvKV+/+IVjEB4PhmuaGK5frF8ctSKwGKE3Fcc/RROH/KVGHOas0+lfkoEFY75P7Xnx7BbtNEmAYG7kJZ1UEyATZIkZe3UWIFDk2+/J04SpDVz/T8omSKsFUsBba5smqN44txMEeDAwd7VjND9cGIc0XV+anU5IhwvWUDeBZK00kM83pxywUXYHxZqRxssG/sHUY+BjrBxt+8+RZe2LoVvT6lUTlQibMaDZodptaxQbE+/OTGm4RhTrMO1SrKIk70+OyYxdj6wrYd+O2KN+xxqbRSFTDx73ip+fpJINvgaK+Uiz537/dQl+xDME3mmKaI8dDCh4uv+hz2d/awUA9lJX4kw9147KE/YOSg6jzLTGQSHDxCAXttYXrV3y4YOTfcSSCxP4K963bBY3ngsnho45IDkrjHhbZsCj948LeYd9I83PKFqxFys4IhLvtZXTbq5GQJPJ9zY+VbaxAK1mPK1FmqRDIPUen9I4GhFJa9/jxOnn+0/Dv/nPZ402AR9+sJVwARVym63RW4/4VV2NvRhUy4B+++/CzqUj24/apLsei0k+A1MqyBzh9SitWMmByRtOLG4meewxlnXgCfl5rx9kx2rJuitmEksWHjh6itDWFQXaXk3znRvlMvPmPa9OFLd34X9z+1GHD7FBvGyOHb3/kWNu7djPUbVuPcE6fjqgtPhz8TQ1WwFEF3Bcws81TFA9bAUOEwiaWVnF9u/OOF13DS/LPg9VGXjWw2AoUENhXI9vJLS3HaqcfBIItNgHIelNs4jKwbJsLpJL7y9a/jpIUn4byzz6EOGLZu3Yk3Vr2DD9ZtwhlnnYcLLrkU5dU0oeMJSQa/+MF3EfJ5MGPqNFx/4832eqCkNTgPmB8xR3vqLw8hYNJETet9KiZbyvTiF/f/GY8/s0SwD+4VuBbNnTEJP/3+XfJ+WddMLy6+7mYsfnkZXP6gHSeV7YVl5PIgG3OtYhypeCYW5qaJSKx/uejB8PvA8zjPZNMgm5PldagPJHAVjSeQyWRQXsoQrjYKh3oV2PomMtlcf+MDiaCFhS9/jXzCwUGtrHadIFsxG8352c4NVD+QrbradqQvuCDx3pSdrAsdBvB2Vzd+/PTTaPeHEPf5JPg7NQoOutd/EWTr12Y2aspEjwmvh8lujttMIrBcAD0ipUzyZqEsjYtrCkH0oTK1HSc0tuC642tEk4u6YwSwTFcWabEMYurLTZUKRrIdl5IfJvWqA1OGW9ghbZ5JeOytMF7dU4aYUYXhlW5cccoYjHF9jPrMJnEApEsieT5kZ+03xuCRN1rxVkstOj2jEEWl0nszuJHajeMGt+KaE+uFbVVqNQnzi6ANtcQIXDBJ7XaPxubcFPzgiS3Y556FsGcEEqyVl+VRgWw5EZRniYJiBNFdlCyTHy8ajgbqkGU6BZyhFtzi1z/EnBNOR8iTQE1mL/xWp/wtzQPa3aOxdG0EL2zkBqNeNruDjX34ziXD0GCtl5JSlkZSn0m2xMLGCQh4QzDp9fZhuH95O9o9Y0RjiiAcAQ8CKCyRnFKfwolTajGixg23aSGVcWHLgThWbejGpna3AA4sZfNno8L+ue2coRgdOiD6X3y2lBkSsLMlUY7X13dj5eY0OlxDpW8I6hFsZeLMzbt2iRxZ0o2LZvoxuTaBEqNPGITPP7cE08fV4qgRXnhyEQFUyDj73avdWNcWEqAulOkWAOO8mbWoSO0FnW3avOPw2LsRPLezEp2eMbBcIXgzPai3NuCORdMxOveRALksZSawRbYd2W9Ld9bhiTUEno5A0jtIHLfIZqvO7casiibcdqoftenNcm8E/FqzDXjxzY04dsG5Mp6oVebL9MiGK+KuQRtG4o8v78Z7XYOlpJBssllDorh5fgD16fUiyK84JHyphIFAExlWba4J+OtHPryw2ULYaJRFoxZ7MH9CKU6YWIZSD5l9Abz87h4s20IOgEvKDa88aaTcI8sn2bYEbzg+CFqlQJCyAbusMfjV0q3YmR4r2mxxUzEuSf8XnSCyf2w9CdmwyuYsLeOdxiYXz6vBscMzqMttQlV2nwBYBFdV0LddfGx9FI4TMs7o0NtthbB5ezPC4TAmjx+FunKWEbEUu0+uTdBbaTwoSrw4EbNE3Aiiz6gS5tgBcxx+/3ILNnSRWWkbIwhhm6WSSSnV9LmSqExvx7E1e3DDgnoMym4UtmzSxTLuI/Cr5Sm811YhIBn7bZixBV+9eDoasR3l6JLyKoJbHF/hXAU+2J3AGxu6sLtP6f1xztEUJMV4xgXTdPe3Ipc1gQBPRp6PwB1dli+fW4LjRuVQYe0Td1kNMCpQSnnMcY4rEx/2nFfmCrXpes067IpW4ckVzdjQWyvl1hFUI+kqBy26Veqr2LLcqgSsVtRY23DdWUei2totY4+/41hnnz/7zgFs6S5Hn1krsUHFqWKqfv9V8RNBNkdKJ6BsFtDlooNiMfzk85+TzTwTJ6fGjt78S5WGzVJgYsovMkD4RaCiJxZDNJlCIpVEPJlGJmvBYj9Zlug5iTW7qZy8gp4A/D4fgj6vfJX7vHIarPWfdBkdv2u7ByagOygg/Yf7BeyK+BgvszKXxUFbdIsssMyG2lfHjxyJ6xfMF0YTk0wmqGw9rRu2N9yHnz5wP46eNhVXLjhJkhh+vvbI1awdgmzvRKO4+9HHDwGyKeMG3U7OJJ8lWyeNHIGvnXiCDaoUQDanEx8jDNtQeSOre3WysAhsMMH/+YpVeHXnLvRQ/8qkaUoajVYGv73uGnH5U8l0AWRjfzEBe/LdNfjbu+/mQTbR+RLNF8ViU3phcZw3cTyuPP4EASZ18izaYjajh8u87nNyoX1SQqZL8HQSWBiTWg+O+xyCswQHVre04nevvIo200TCrU7688mg7bCX32AeZv+jNby0BlfIBhhuP/tszB1UK2OZJYJ6DDk3rorppxwANWuR/cDkWPeHaEv19aG5sxstPd3oDIfRGYmgL55CZzKGHhjozlmIu7ziVKdMrg7mlZGZJYYc6RTG+3y459KL8qCoAl1V+R77X5exvr5xPVZv2IzdnZ3SRlKWaO8nNSipmVuFFld7XWGq2iCbYoYaKC8vR3ltNVIeHz7YsxsxN2OXKt/jOk9tJbJnxnk8+Onll8j9FbedZnVpJqgGKDk3dRyI57LojcYQSSQRSyWRyliyzWE8yNjmR2SvMglxu1wI+PwIenUscCPooUGTmof6S5d787sWsn+/pxff+bsqsY67qF1XABS0qH4gkxLNwqvmzsMZk44UcIvOybyuBqHJCluxdSsWP7sEV551FuZOGC/sLK3pJdARqw5sY4rFmzbhvtVv5cEMYdHl2bsDg2y+bAbV8ThuOeFEnD5mlJSu0l1Ua0E6yzd1m/I5OTP4Hg3G8v9sa7LP7nrkUXxs5dAbYLmoYn1xLIWSSdTF4vj6xRdhblWlxL9+hitiTmPKdWi0sGTdOvzlrXeEYapfIknPsaYLbEQvOQvOr0a3Cz+69ho0wsi7eRb+To1hgnfrkync9uc/S65DWRwCoWQdi5mNzVLTf5fXfLQnKEFY9bPixG8ARpsE3gK8T4BGyv5FeoDrAoFOzRAT7rktUNCfrVcA1uyDIJvxTQYlvzh/G0pLsWDGNJw4fnzeZEGPVQXkqxpgxgGCmIx5ND348oMPo9njRp+HLDOWyypNTf1yrtuqBJOyB0nUx/vwMxtkqxBlLwIWyvzACbJRCoAMy9+uWJl3vaVWn4j0Hzp1/id+o7nXdj5tx2VnaWt9tA/dLz2L5+/9PoZkIihNK+MDtTASZPPgmltuxeZd+yS3YNdyL3jDNYtw3SUX2HstVW7rlIcSiIhl81JCKLtIAdk8WQ/MGPDO8reRSwAZywV4AjACIWTcHiQ8wOaWffjz3x7Fl7/6eZx64lFqL2s7jQo/WGKkemmQbW9zBxIJN0aNmmiDWYpNKo8hHUWQLY033ngB8+fPFi5sIfKoklGlE0bghmzkELq9VVi5rRnPvrNOdJXXrl6O8TUhTC9xY93zi/GlS87HRWcuBAIewOsGyFQXZpzWnHQjaxl44aXlMA0fZs6YjZqaWgGC9MuyUnj7nRWorCrBkRPHFO6LWqLCJlZ71ua2Ljz3xju48evfFK1uaQHLQiQdx8mLLsDUWUdizeqlOHrSMPzXVZcglEuhOlQFvxmUMtCcA2jTDGm1ftsyUfDgmcUvYsTIIzB1ygx1e0YW0UgvVqxYhlMXHg+Pm/OEeY9mL2bzwH5XJIwvf+MbOGLSRAQCHrS1tOCj9z7GSQvPxhXXfREjJ04DSEwR3IbdkcZ3v34bjhjeiIUnHy9zv/lAK15dvgLLV67Cjt27FZMtl8W1V1yG6664TAGtNvOQc5HEmKzLh0uv+zx2t3TKDoovkhG+9pVbcO7C+XKvpDH0JrP4wh3fxt+WvJg/YJHKB5EYyaG9sxPV5RWyvv0zIBs12ZjbaU22Tw2ybWpvy5WXloEgmx7MWuRONt5OUQJ7tHAgR2JxWZTLSko/EYt3Fn9qoiYtVKsrK+FhULfZW45ppCaLfTeygRTRZhtkM4BScRf9dPGHAytlZdDd3Yuamqq8xXZhUtKZj6eeLtlg/m7lCry6fSd6qWHhVeUu/T7q31wuqhO7QjBXyaVKjx2fzmAsAUwbEasTX04OIrjUpirPNKEuvQGfPaURc2q7UZndLe6BPB1wOmHIn9kNkKeck8orSXEJelyN2JwYgV8+swkHXNRFKxNW3fBgJz67oArjStpQZe0RAJDlqB1oxCMrO7CmOYh29zgpRVPsM7qRpgRkO9K3CbdeME5cU8sye+E1IgI68GnSCAiAQjH0f2wtw1PvxdHmmoiIZwhSOYIWfFbFc9Alo3wegmDlOTqxfoR7BWTbDH+SYv8Ewkbgz0tXwl9Wh1PnH426bBNc1H1zBUSs/dXNOSx5vwcdnjGIo1yehRpZ/7WwGtNrOqSUL2B1wG1ojzY30kaJGDFQx+2R9wy8ut2FHnEdpZ4UCwHojNInWmxk2VFXzWdE4PO6EEtlWJiLqFEhmmfU9OLLl4sJG++4ETFceMxwBHJcjoG9HRbe396LD3ZF0Z2rQy9qpZyWIEdSymdJdXUhR/cn04InE0UJugSwqfb0YOKwCowbUoI3X30a5xw7EscOZ6lWN9IuPzpdo/DrV8P4uK1EmElkFJ421sIFMytRkdiFrMuFDu9Y/PXdHrywq0pAuYwrBJ/VhUGZDbjhtKGYW7EHVeltCOZ6pZ95b62eiXjkAxde3OJGl2eMOODKM2a7pT1nVjbhqwtLUJPZDF82jgwNDbJD8JtHXsSMo07ErEmjUZ3eC1cmgqSnEp3mIDyxqhVv7/MKMzFthkTrqz63DXddMhIN2CquuAQ/1FwhtkVGQ6mMwTb3BNy7tAVbIoPQZyqBfn+uE6XoRK3ZjaOmjkV1fSOe/McbSrMtm8JRI7O49JgG1FvbUWK1SLmv2pK5hLFJJ9f96UF4+LVmrO+ukNLDiKtGgD1tQ90/pmnGqNIUpLMvQbbG3DbcdNYYjC/ZJW6qBIy5sKjFnyXdLPULyNwjqLP1QAprd3Zjw94YopY6wycoN6rOiymjaJgRQqWXhgFhKTdWJ4KUvVdgGzc4MU89Wsnu22Lh7+/n0OYeKewuAq+2dLZN+E4Ko43A0jECjg8WN15vNizabwSof7csjA9a2R51cMnc2YPLF4zGjIY0ArkweuMWdh3ow7b9EWxsiqLbqhIDEo4Txgzq6DFGqLl9CGDKBsv4HLwmjS7IoJ072o2TJlWgIRSRdhOH3Dy4yIWWGwSPGKlQZ43zsyUSxJubu7F6WwIdGIxeY4iA1RxTihnoVMlSd8Ty4lC2HSXZDlUqbIO57BuCuPx7joekGUQ2RyDTwfj5dMtT/l3F4Js+/XcbQCiVQmUsilvPPx8LaqryAtmaxaQvospAFRjAqMUkUIMTeu1Vq4v6uVpnD34JCOUAIvS/nSWdusc04MW/IfiwmwyOhx7GTtNtGy8odzVVxqDKS70WhZgzUv44rboWN593tgBcTK75GWQrsZTp5w8/jI7eME6YNRNXHXNM3pVTy/U6jQ/eicRx92OayabKszQbQTHZCkxBWUNsofuSZAqza6rxnbPOEF2dvPC4Tj6YdDr0zIRx4QCFdGrD9mZC/McP1uLptR9KWRe16ajTxHLR39+gykULWmoFxhmT6b25HH74pz9jRzwhLDiyjaidJIY/lnLKqzOy+M4112KkzyttpQFP9iDzYibcBKCYON7/zLOYPmcOxg0ZJIm28/2aMah73mm8oJ09P8rm8MNHH7XdMx0gm/1HxeP1UMNdJ+eyvRc3PpZhpzEsm8F3rrtGgCIChroUOJ+SaHaegxejNeX4XX+xPwb6OftMC8bf/dCf0O0LIEYDK4d7ooxJQznGaeF6Os5WJ6K458qrMNnnzd+bmB84ROM1s04Dry2RPrT39KEz3CNlNMlEGqkMWdW8vhKk93m9Irbs83hRGvCjLFSCslAQlSWUm1DjgcD4rnQK33vsCXR7VGkywSkmJp5cDoFkErWJKO674XN5XTu2neICFMAMSahsd0u2EcenbjNnDNBAQD6G2M+p+5ff9bWdcUHHAh0b9BEFv2uQjWLyt9x/v+3y6RUQp8CUU+WNChhKoyqRwMJJR+KKeXOlzTleeZ8yHpNJfOe+B0RW5aZzzsXckcMFcD8UyPbMxo24/6230Rmwy/J48GWzvorjHV3gTbt0keyyS6dMwaJZMyQeKZBN/YWKXrZmkiO2qpmh4qWOBTKfAdzz92ewOhxFLzW++HsDok1WHo9j4bBh+PzJC/JlopJK2wCQE1zcRbDujw9if5b9Z+Bzl1yIvVs3Y9uOXejo6UXayIFi3jwcoQNorWngC5degiPLy+3S9ALjmc+hS1B5ILB44yb88a13pJ0OksXR60MeVPsnF7RPeLseW4zBbDcP3S/TGZTQ1TudFMCMuQ6fy2ZFSPvnGVRk/mQyCHo9qCsvx9C6eowePAQTRwxFvc8n/cbxo/UKtcamLi3W8Zz9xHZ4Ydt2/H7FCmHv0oH3E+WBmG9lCcgrJhtBtp/feJO4RpdzbdNu0/Z40a7fGmT79Yr+DMtDrcGfurUd5Wx5Rnr+ZzbrjixdlnFHw4iveAUP3vZFTPKbKEvH5dBLvQxxtb/zu/di2VvvCcjGlzubwbyZk/HT735LAA1VGF84tCJwQYBt1779eP/j9diypxl7mg8gGkvBSmfhyflQWVaFUEktDnRG8OGOfYhkTbh8fpRVVaKitgJZI42W5u342Q/uwpQRdeI06uUXD7flgFq5Fct4EHDZj2WvvYsF889UDpkON08pzzTJiI7jnTVv4Og5k/uBbGRkaaF9obG4Q+j1lGFjbxYPP78cvTk33n3vHdR4DZxy5BjsfeFZjDdzWDhhNPxWEiefeyZQXQUEfGIqJwfqnNhi/MEcnRpnJrZu3Y79B1oRSzIaAj63B5WV5Zg8eRzcbkNp/9ptKam4iE4SsXPhF7/6Dc6/7CoMmzYLCMcQa2sXglG2rATfeuj3QHUQXn8GH77zEhoCFu64+VoMKS9FVUkF3CYN7nzIZr1ilke9NYXh2BFaACtlgNbW0YMPPvhYtOw8HhdGDh+KI488Qh1p2QAbiQk5MvhYFWICW3bsxLe+ezcSVhKJFDB16nBMmzYNUybPlBzOqBgJmKWKScevTAbf+MItWDBvNubOmCLGjuplYxmmiVgsgf3798NKZzByeCOCPreSIZC1WvUXdfP27G/Dos/eJOQdUQSlg7DPxFOPPYzKgFcOiVlG+u66LVi7ZRe+dMe3VCWLwfVTrf0cvZ8Ish2Csc97EOMD7sdDAaU/+CknqfHx/uZcKBCE2yT6TE0w9af9kWH1f81Ik0UgnZUTDz89XotIr05gzgmyWSLGq8Cy0lAJTFuwVglWDoyaqXIPtdTzBJ5DhcLm/O68p0PdrwRry0I0GkdpaahAc9UgE5/FY6LP9GC/6cLtf3wQLbSP1icaxQ4w/xGQTbbJdqhzsvqcZ66qRwsJaeHkgpOCfC+CIFXZZtRhF86cUoY5YwOo8ESl5Mxl2QFSGo3XtWmv0id0VmFFNHWTyrC1w42nVrViV7xWykDTZlBYUOUEB4ztuOi4YZjS4BZpw/aED08t34r1XdXiskemFVlpamnniY4C/xrTH+Nrl0/HcGM7yrLNAl6oEjfljBgxqnAAI/DLJbuwMzFUSrAIRhE0UYm4XgpUW3EC+rJ9eS2y718xTsT+Q1avJO9d7qH405JVONCdxKzJY3HKjCGUxkQkG8Ar7zfj9a2WgEc0eOD7uYBUWM2YULIXV58yBsP87VKSZuYSMGWiU8OhVPTtNnaU4L5X9qPVGCVgDoFJBQJyMeB5TlIAEIID5NKwxFWSfko5SqkvnR59MoBZ6llGnbPMTpwxbyyi7buwt6kJrTEyBKsElCArkOW+ZDORcalMKxynbKTgGxY8VgyBXJeU70m5cY56aK244JiROGaEJYAEA1S3ORy/fbVLBPJTrhIBUE8dC5wzqxqVmWZp6A7vcDz5ViuW7QqKMH2WY8DqQU1mK86fXYrTxqVFg45ABAX0o67B2Jceip8s2YV92ZECYhAQ5HCjI21FtglTK9vxxdOqUWPtFM2uRM6H9twg/O6RF4SldfbC4zF1sKINtyYDeHrFdqzrCMlYIAspZ3oF6KnM7sXxw/pw/tx61JjtwgLzIGm7xXkQM0qFKbVsYwJ/X5uRfo4bVQoINVIyllleTVdVAaAILrN0FwkMC3bi6NF+jCztQ10ggZA/B6/HhXQG6IoZAnat3tyHJmuIMLJYzku3Vqpnaf0nZ/zU53BSKiFuoBT+ZVnxTkwoa8cNpw9HtblfQC3OB44Lgl49sRy27Q9jR0sMWw4k0ZVi6XANYoYGxSBzi88uRiK5Doyq8WBMQxBjBgfRWOWFz2bCckFHlg5XVdgSq8Hvlm5GkzlRXFQTZol8po4r6sxIlWTTGOLo4QlcNK8BVbl9MqZ5b71GAx54rRkb2nyIG5VKqy/TiqHlGQwJ9KCvcz/CiRwSRiniLgUSElSWkkqERKeRzFyhiRcxYTiqi1cCt2xsE/DlehHKdKCcGnZWE8bVuzC63o/BlR6UB90I+lTSnEznEE9l0dGXRGtvBttbYtjb7RIjDIKtjDUE+tKuoO3WyrVPwUbOJJD9wfHN8lmWnyoVMJagMlaqkn1S+xXvzZ6P/yZms57dqlRQlTWeMHwEvjT/eCmrYhKhocFiwEMn0SrKO0Tq7Riqf/5JewSnHLPkOg7QTa33znisQDvqZzG5vPfZZ/FWd68Iw1NugeUF+i8KQFtOWBd0nRtTUoLbL784z9DjdR5cthxrNm2SDeLps2fhqtmzRSdJM/h4xQFBtkAIUT+1R3OK5WEz4k1bY07Kc22QjYmSMD+sDH5zrdIv0ow6NRh0GaZiPzjb1QkLa4FyJmx/3bwFf3nzTXT5Aki5XfBaBBCS+PZFF2J2eXm+fEv/PdtWs6PIaHt3915sbG5CW3e3sA75/GUBP8bW12HBtOloNI08i8fNJNUGD6g3THd0th2FvL/ys1/KKe7ksaNx2emny+eS/aPL7Jy+YsoMQ5XCkeEiAMGLL+GD1nZEfIrZofuv/zo8MEgr8c8x1tT/VWJGsCiQVkzGiaWl+NrFFwrQoEETfV9qE1swEtCfy3GmY4TerutdEgEEDRrxd3wWCsZ/g9pYZOtQa0lYQnofRSYJEzKlXCcusXRBTcYxf0gDblp4Sj9jDicMXwy8MpUiwKlBWCeQreeZE5DR4JVmgvI775/AIIGVrzzwoGiK0YkwaYNsXD+oZVWdSuBz8+bizPFH9GN+afA03/YO0GYgYF3ndry//kcMWhus0L/O+a/vXccB5/95TbaBBtw/f999aA0EhSGkDMQKmnhiRiPmIQpELkvGMW/YMFx72qkCtLGNCU787LHHsTscFkbnV849B3MbGwRAIpiSn0c55JlsGmSj+6vS7jsYJNZ9ouIR95I5lCcSOLG+Dl86/TQBMEu4d5F4UWCmO2Oncy7of/OeeUhAJtuvX3kVLzY1o9cfkhyausOl6TSGGQbuueozwmzVpYxO8w+tFUbQ/un1G/DUqlx7lVEAACAASURBVNViShB0GfjetVfLXOGL4yWRyyIciUlVUanbg8bSkMQwPZ+0i7GTlUvgkmPsB089jQ+jUfTKHFdC5sUHXjrn+7Skhk9aU4p/p9J9FQ9qYODWRZfly3Rlpc3lkLYseTYpJyPQ7HbDT5DCwSTmmsCxoEE1zSpUsaRgoKF1Kploc+fHscVDoW89/GfsNSnI70VCBNYd7VCc7xWBbHWxMH5+083CMK8g80tKghXzVYOy2tRGaQWuRKc/JO2dppi+mPz8Cy8HoNZ//6Jmhj7cCOSyqI71wf3x+/jiguNw7oRRqExGJe8haMh8goeND/9tCf7w0KNI2aIJJBnQnOL5px7Juz06QTbNYnvmHy9g8fMv495f/AaNEyYCLlZ12Hx3lmzT+GHtTjzw95cRcwWQSufQ0xdGLNKDnu4OtOzbjsFlXvzhnv/B6GofyrMx+NMx2dcTCFTjz3ZEzvrw8itv4eSTz7J1xci605ROztYkenpaEO5twciRtYAAO6qVpdKFkgKGBzGTcakUexImHnxuNVqTWax5/124MjGcMWcqOta8hbJdW3HTSSdiUCqJ9r3bsb+7C8edfiqGzpwOhIK0fxewzXaGUoQgmTQFfbJ8rMkqeSZFGWJMsSDIYdoCkhlYfTG8+spyrH73fdx6+51o3tuMjqYD0j98urDPxJNr16DDk0JokA/79q5DqqUdN1x6DKaNG4qRDUNRGqoTx9FcLiRaccKzJSEjq+7LZMWIyIwpwwOHJ5DN6uKegm9ICtBmGEkpI81kEtiwZQN+/MtfYsZRMzB91jSMGNkIj8s2oYIPg4ZNgb/+SMAsB1i6mkrjqzffiIvOPguTRw8TIwOhCFHWgZqHsqdSlXVODVelSayPhVWfkVSyeOnz+Olv/iD7b/4dr3X6KfPxjVu/rCS1RJ/Vg//9zX248OrPYeK0WbZcDOOFYjNrkK22skppCebdtfWGRY+jAg6jj1mIW/FeSkqC/Zich5u9xsa2VgHZvBTYHejdtqVuXoRSHDAUyMbgFwr6bfvuAnAjl7E7UJqKdF7qQHATlMshFosh6A/AxZMt+8RYW4DLRHDcRzZn9QPZuCHiSeBBlewHrQaKwcFEjp9PFFKAPdmRKcSQThRZlyGCn2FvAMt37MADq1bJBpmLmtJyUJ38n1hkDtc52lr5cO+zh6okxv5sL4I55RRYgk4MKTdQHTJR4jPgMrPwuOgzUtgGUwOBVPZkxkBvPIfW3izakyH0GoMQcdUKk4bMGmpTEbwhaMNrz58xHBXlpXht9Tp0pmh6oJghKQJB8NmfwYTdEjH1qswOfOaksZhUGxcmEQEN9n0qZ6Ir5sLWtjRWb+rFjkgNeswhAorQ3VOFo/4jU6c7TPoJMlRn9+HOz8xCNfZL+SU1mrqMejz2jzexr0e5o5x73GT4vS68vmYD9oZd6DWHICa6ZiVKyytrCdhEALDabMOEQSaGlAGlAQLPOdBML5r2YE83sH5/Bl3GcCkTI2uKz+tMKwjbMEEXqm2+lFoF3ZyU7IoEvgo4uYxoSAVzPQIaEqDj1oMaUkzihbVm+gUI4XMpIXeVPOpFVU6YJRArV0baQpMLxbFANtaZ80ZgznCXMOwIsvWZdfjTa/uwtc0Qp8lAtg/HjvPj1JkN0re8Utg9CEvf2YPVO3MCJObMENxWH0LZJhw1woXL5g0WEwQjE0MkDexotfDaR53YFqsXVhhBDIKXDGMUNA1ZbZhQE8f1C0egHG2yeNIRsgu1+O1fnkMSZfB6DHzmjKOFfrx87U50ZsoFLGO5MgFGJdFMjbcuAe3q3F2Y0OBHXQkQonRBLotU1kBv0o3trRls7XShxzVSgDC2pRJOteQ0xUMhV4KfNmRLZ0sCcBxPBCrJ0KMbKQEnCReU5aQzJyj2XyGAV9ykDhcZbAr01Fsr1TF6zBbGrmZhCjic7ZKS5BPG+zF3Yi0i3a2iFdDcEUVzZ1IAPYJS1DVMG6WiX8e5JU67urSSYwcEDeNSsqnce8PSz2WuBIZU+VBf6cGQmgpUkTlc1oDHl23C5g4fesxhYkTAZyK/Lv8S9piy0iZTlPqJnL9kcrHtOX4ImBFMJ5uL98SX0q2Lij6f0LalvJqgso/2BepzRDvNZqVK/B1Ij0S3l+OwwXZfVlqM6lnpWupDWMBJxgEu4MimJKabLN3K8bSLo8wvbDUC+Qlq05kl0oacT1LaoMHqAcAxlYBxWZZCCDvtU6fs+jRQ933/Pj9cxB7o94VDEx33NZuNZWI86Wdy/cMrrsR4n1tYXbpcUCfXqshGRUctnq3K47T8vQYoCuU4GrAoBjf7n9JpGENd6eCjH3UQq8ubHli5Eku371TC49T0skE2tY4qqQbGKwIaZHoFpcTJjZs+cznKTQMb9u7Dn156SRg8BBgvPHoOFk2dohz/7PIsthafjdFdykVtJltrUIFsVrbAoCtosqm9hWpXxayiq2AVxauvuApTAsqJT3idtrNgAbAohHhpX3uTIuUiNrBAkO35vfvw21deRafXj6THBVfWAktSzz1iPK6eN1cSa83Yc4pjE6BxlkGqlUN9sX+ZSJK5wz7XDLZCvytwSYNkazo6cc9Tf0OE5X7IodwALj5hPo4bO1rakGCbU2tMgy1Mvqn/9PDKVXhx6zb0BPz5Mr/ifZmziGfg0d5/HuvNrCoZVu3OdplUWYEvXXC+AJwEHJwJsqqoYLJdABOde0OVNBdGsBNUZlsyiX47GsN3Hn1c2FQE2ejy2H/95L5XadIIy5JJfyqB6lgCN5x+KuYPbRRwV7teqoilRoUGXXU/FVK5/i2idqLqlWfxOP6tIUzNAGMffP6++9FGd3vRM1PlomxDf85AKB7DaNPA3VddIWAQx6wuo1aMO608WLSXPgRz1RkhnMAR70tHYQ2kqf+r6w+UL+i5QOCYz/H1J5/E+nhKQLaEaF2pe9JlxKJfxVhgcUykUJJOYlxVNW46/1xpq8VvvYPV69chZboFiLvzwnMxp7buU4JsZDE7mUmOGGv3B7kN1PRiWbUYzKRTuOez1wkzieNRMcyU+59+8v4RVcUhslh05xJk28d59OZbWLxlG7p9Pin99mYzqEzE8OXzzsMJ1YqRXNAKU23CEisp7bfB7tsefBjtBIZhoiHgwz2LLs8fNqgYWGAl8151Cbs+jMiTF3KG6GNyx0MQ/oNUBt966CF0EQD1eoW9pTXznPnOfxpkYybnTyVRHY/h+9d/VgwEVP3Dwa/8wZMNCutdC+OgZlbq8uXCsYCaD5z0SkpElU0TBGa8/vUrr+HNffvyTFdV/meP8LypQ/97GahclONFG/jw48hA1zsGxmVhsm3dgV+vJMgWEJCN+eXBcfX/sndw/E0RKKhB5EAOqIj1oerAPkzIxPD9RRehKsnSzIL+GY0PPti0HTffeidSZAuJ6Q53xiksfvQh1FcE8/uhgma7ymuY8exqasGTzyxBbeNwXP3Zm1FaPxgQbUkvurLAsnX78bulq9DnLhGmnAJKuNZS8D6JdNd+NIQMXHPWiZhc6UFZOoygxT0l9338BAVcUncsEk5j5+4DmDRplm004DgkNdJYvvwFLJg/B6aRErCIU4u5PvecdKiMmn70eSqxK+7Gg/9Yjj1hC5u3b0e0bS9OGD8CNfFutK54DbefdgrGICtrlS9rYde+vdi0YzvqR4/E3IUno3z8aIrEA16PAtvYp7pfNXvWPqzLV5MJsMb9qgXEUkB3D7auWYM1q99FqLoeH360HjOnz8LIhuHwZZQJFsdun9fEllQYf3j+CdQcUYWFZ8zB8UeNRaknjkhLk+jl+n3l8Pmq4fZXq1XL8IvpHjXiBPzT5as2w03Ic/bEouwPD6lJKgFNB7gjMSKw0n1obdsHw2vAHfDIQTT32bJm8rvhQToXQEn1WFSMnAsYFUj1JPDlW27Bzddeg+FD6qT/RNJFYpw6cFMAmzpoF3O0tAWXx6tKhGUhohAoddbU+O6N9GHHnn3Ys68ZTfsPoHlfE65cdDEmjBsrIyNjuNGbzuHaL3wF/3htlchDyFX0/lOwHBNtHZ0HGW8WHx7qGVXYb5joi0bkQC4YDDpoP4efrwKyVZSVI8j6VPuKsim16bnOSziZbLFYXBhi5SXsSGoIORlY/Cs96O3NhR2wtCZbVZVCEvWLAyn/YHI9BkVF5eeDcTPFh+R9hULBPJOt+P40u433oxBQE5mMhZ6ennyJqgb2tONaxDCl1OPnS5/DW52dCIs1Ny2WbWe0/18g2+H7L/8O2QQxWJlUIaJYewSeTBh+CqOT0ZJNKxTd7ie2rwR4SRLUIKc+ErXAmJCmJLkPiKYRKbCcgB6bBUT7YNbOM9Vkkk02DME4AQBswEECIsVIDZZdsdSrHSGLrqIdkiAzsGqEOmmokq4oqhF1DRKXxHSOJZGfXEomBhG26D/dNOkWSZCJzxIxK4WVFzdKZPwEchF5dn5W3CwVjaaUGRA9KI2KC0hJkMLqQRAa9FJ16XwucXA0FMhCEFCL0PcrE8sLB7Nt1aAWZqcTM3BksAw65MXwrIdtooacXTKYM6Gc9oj0D3waKwRYnsSLaLuddpBqa7B0NS7GAKFMu4BnBPPYptSg6jaGSIkuT3S8uaRoyRH4YYkrX3zGPlcV+tyDpJw2Z/ilvNef7RT2YLnVjGA2LG1DZhKdKgk8ERTj9TNZ5QjLF22Zg1av+rtMM4JGWAw2CHRIW5qqfJDNQmCQL4JLdDllGydpamBL6SsHmrh8thNoYb+TLsyyvRTVyVwViLLUks9ItlbWlE2D7g86Jal2sxm6og9C5mUib6wh9Hh7MSElXay+jaCAngJ+gkCOAtcOtRkVIW+HHgk1EAny+XMJBKxOmRM0YPBkM8opD0EZlzQqYLkoy3SzCAjAym1GOktAr4D8i3EJlRoNgoYJmFZUrNClhBJR+e7hgkm9HZ7cmTUCOrKUl3ppB4HY2hFMnioJrxUR8IytymRD6Vdy28UYEbBBM9NORLLwiqW7EiDlFdI8lJEbVuBysRvZwae4A4BsnEOyKqtRIGNbdDZ4ypkCstSio1ajupraJLOd+OUTIVRuFcm4zNBFyz5lVIPBnpiHYKD1P+ly3m0hfhaz8f6JsO1Y81QCKI/gOJ2WZIHOhxakvHK814NvXH6pMGy4jSIgxARDs2T0ubhYrtvwmv6ZkvyXbWpe86YAv6lbcTLP+yWTNitGvUdvj9XfSAlezkDUdvd7duNm0URiAkcRaZY+ysmuNJl6RolX1LYRzbEUghkLoVwO5yw8Gc+98gp6ucLncihPJ3H5MfNw2cSJkpTq5JHP6zQ+eLsvhu88/hgUyOZT7qLyeQe7i0q32+WLZNGQuXTx5Cm4fNaMPKsqXwZnH8oJuKhBH0cHy8GhDZAxaVvZ3SuarkykEh51eBPKpDE4mcL3r79OGA8FowelzaaZZE5gTQNG+qO09pO+L2c5ry4JZuRkcv/QylVSAhX1+cCGYHLA0qYZjY244YzTBWjTZavchmqtMcplLNm4BY+8uVIOGsliY2KuQNLi18DztPCug0E22cfRUEODWem0JC/DfD7817nnYmxJUABADWhpnTY1egqvPPBp/0jGqfSTmq26LJLP89KBNvz8OeUaGPN68yCbcmDjbl7pUFGYWVxG7TJiljBWJ5O46YzTcXTDEOkz532pkdWf8aXnDm+Fv9NAkkSNol38QCA275sADdk1Nz3wEJp8nrxGFEE2Xo/JO0EJsiOPGT4MN55yUt6hVxf9c2w4majOnsvHBLIq8hpp4pUnbytONpz/d47Jga6vf691IcnmuueV17CiuRk93gASZEvZMj36npSZlTJXEZdPcZ5MY2goiNmzZ2PJ668jba+hZPN++6LzcVRVte0W6WDgFTHZ7lv9DrqDIcRchpiIcP3WIH+/kWyvdwR7QokkqpJRfOnss7Ggvl7miSpjVnUZznjoPJTQIKsGXbmDYj7x1Ifr8MjatWL8QJCNz3bKpIm4YNoUAZN4fR5RKUayOsDgXOY85th9+sOP8Nc17yPicUtZ7YTyMnz/wgsk9mv9ynw7CvNLMan0WqD6s3BdgrhaL+63K1bhlR3bhcVGvTyu1ype9icV/KdBNuZ9nGt0Wv3CGWfgzMGDBGTTphZ6/On5r/9PmRTRdeN+mZLJ+bJm9Y6866zdAuwbjkuC71pT8en33sfiDz9CF92U3T6kSaqw0aNP0lbVIJuUi0Yj+MlNN6pyUfu+9b3wuz58IrD54rZdoslGjUKyg3mI1E/ve4Ao+0//aECQje1poDweFYfRjjdewQv33I2aeBgBKynlurKOGy7Ecm6cf9mV6Iim5KCUOQkdP3//sx9h6vhRA4Js3P9IrkZAGyY6emN49rmX0BNN4jPXXo8x02ahwwIeevkDLP5gF7o9FeIky6oc0SyjOzGPYq0k3NF2BGPtuPHMEzBrWCUq0mH4M33wWcxOlSSMxPqsD2s/WI/aukY0NoxU2mzEGIwcUukIlix+AhddfC5gJm3XTLKcKCXjRcIdQthTjo0dCTy+7H20pT0Ip3nolwYObMGB1a+hoa8dN86fh6O4JkUjKOXcstShfHNrGz7atAlxN1A+tBFjZ0zGxFkzYVRW2nptmt1mM9z4R2RpMPfmJM1YQF8E0ZY2rH9nDfZu3oJIWwdGjhmNIaPH4eG/PIaLz78IVYESKUvmHOH4jXiAdr+B+597BDfcdQMajqiE2+iC24jAnY6ho7kZfk8JqioHw+OuhCdYDXjKBGgDJWZkP2zzLPNu1pYgWirPoTxYCshloET0ogiHm9HWvg/l1SXwBpkDcb+jxouuWFQwLA0GajH8yFPQ0RrHt7723/jal7+K2ooS24XeUv3cj62kRLGkCiznwq2334Fzzr0IfX19wnQrLStBY+MgDB02GB6v2h+r++dnq/WbJBW+GL/IWF7y2kqkXH5c8bmbxSCmEM8YJFxIZbPo7u5GVUW5aA/3S8w/YY/BfUJvX59UelKTjQBp/zX80DPV2NTamqssL0fAZYNsRCl58wNosamgrTat1GQjQ6yshMuEvXHuR70rbIucaCCTrq6uLlRXVMLltpNeWwRW36aIxTqdRe3NcjgSEUYckURVTtAf2NNnjM7v7BRSjtmw1dXV0kgaaBJ6oYvilya2sqzgvvvREQghzJMdG6BzllH1b8bCmd4/HQj/Q3+gmTIsTxQnQ9ZV898iVElUmO2q7lsJLfIk2C6JIWRGGi0Rb4PmCsrRk8HTXnrt84q0AAKEAzhFVAmkV1xL86wOOXWVoS8jhoWWwjbJ8TRAUZT5t/JbEQhVjBdxP6XLH09RsjR6cDJdDt7Uc0vCaxNoo7YZSy8J+sjJipRyMSyzjI+JKE8zyG5QDJtiZpig53KqyfZKSHkay/HYbgw+AqQRsdfsnJwfWerOFZW89duUOA09DlVG5mAOKeTeZllqBl9eEN5O6g+lXyXyFQrg0GR3Kfvjc2RjIoqv3VoIiiVEi4osJiY9CvQhyEiwii++h6ApmW4KaFV+Seo9LJ+LCNDB8SQ8H5O6I+r9qmaeJx5KK8SwWH6onIM82bCAtUJRp2+mqVhO/BsZK9mk/A1dXUWbTBwb6Yqjg7oCJcV9U4BJPhcXX4JMKtgqJqC+Lp+xoMqhVge12LHr9Nm2aR/fKm03xUIU1o28T4dTbiYI83COKNDokzZj8lHOcj0brOdJEU922DfU+SI4Ju+T+cg5x00vhUNZkK3KpdVWXzFzFVClABM5YecJlK1hIO2QJSDOUc/24YmUKonhXNbOxASxhRF3iPGk2bEmYwgBLAGAFSAgUBeBKynlVm0jZRn5GKM26qSjKz1NlY4erq10e6mV0XEyqeOlWJ0zfqv+1gYP/Fx9SONca0S/w1alE60MW9tBeBiHOKX+xKTi08znfzG2FwMIuk0IRvkzKdGzGldWgq9eeEHelU4n/059pPyhlQb6B9gSEGPQz1scXZ2ghpOJU/x4isWhuDMxQ5XovdHSih8+95wIPLPcjZvbg0A2YYiocCci6Jz7GTWH2YdMQNwstUwlcM3xx+PiceP6lYvyik7jg7cjEXznsb9+apCNz6GTpdJUCkPSaXzvs9dIsqTBS6feXGFPoSBLBcmre2Xyyi+CbGszFu7+81+EGZHg6XaWyUMGFakMjho0CF857VTpNyZkin1UgDH0v3R7D3RsqeIEI4I+MCgkj0zkuI+54wEleRH1qLWPZaVeMsfSaQxxu3DL+edhcpnSbOI98N6lVLW1FT9bvBRdfj+i3oIeWD6xHeCwsXij6YShDzUVBDi2xcOpURVMZVCRTOC02TNx1ozpAmgVHAFVjNZ9odc2DQ7rErBCEm5IMs0v9sdjGzeJaDwT25iX64JtfJCPLwqcY5zXc03KRllKnEmhLB7HqVMn47yj5wh7lCxE7SjrHB/yTI5Y7wQFnPvR4jZx/k7rZREove3xJ7ElnRLZkpRbKSHJobRF0XW2WVqcOecNH4arbW0vtpkumZPxbX8Y700Ybg6QuHB/+rkLOzYVz/uvXfq+9ZgslJfa7Fa745mEabYQ258ahX//cJ2aDx4aT9i7du1WZ19YmKOM1nw+SoFklFMiD7qleiWbQxXZTpdfghmlZfk5mr+PfiCbE+RXe/wCyFb8JIVSZpqLEPSdWFKC/7nowjzrtGBK4Fhd7MCpkk7VVprFp0G2F3ftwf1vrETYq0Asjqtaw8QFc+fglJHD+pVJayaWLnOmnt2d9z2A/V6aX5gIWRnMqKnBt845S0A2xYDr/9JzsbBj1xU76h6pI0hG1eZUBl9/+GE5COjjnJAy3n+Xy+WnXwDVvoSuvmlUJtM478gjcf1RM+X5GJc4Bp1jWLYFjjGtP8kZczSDW4Hc6qBFA+98fm3u8ujK1Vi2ZTN6fQTYPHa5rCNntckdAz2NNhOgCUldPIZ7P/85jHa4izpjAT9b3HEJsu3chT+8sVKYjSxrUyCbOvT6P78cbsADxWkdawVETiVQF+tD5+o3cN/nr8XMqlKUZqKyPnEdVgeoHvzoZ7/CkldWyH5R8shcCvd8+5s4ds50B8im28p2K+eH59mQ/JkH0WQGzyx9GavXbsRRCy/Aqxv3IVY3Gl3+CoRdZLnzAJT7XXUt7jHJWrO6DiDQ14ZzZk/AuXMmgoI5ZRarF0gWUVUFpriKuvDB2vVo2teCWTPnYNCgIejs7cCTf30EV165CCWlzNEyAuwzF4yTweYuQY9ZgmUbm/Dyhzvk3x2RJII+P2qRRENfM3YsfRyXjGvEKcMGoyoRlXWTOa8qYVSv3p4+fLhhHSLJDNJuA4bPi4q6GtQMqkft0EZUNw6Gv6wMBqvurBxyiQRi3d1oadqPjv3N6G5tR29bp2iWEcCfOOEI1DQ2ypr9x4cfwWcuvRxlHhrjKRkDhpuYK4eegAvPr30Vg2bW4YzL5sNw8ziSGswWkEqgrWk/jLSBstJqlJbXw+2vgOmrKIBtNEXgOiKaaYpVpg5104CVlANrpPsQDXegq+cAYske1A+uhSeojJyklFo2IRy7CiCTqpBsGXojPjzw0BJYlh/fvO0OlAaCcsgounq2yY+ssfm9twbZvGja244DrV2YNXue0pGT9+XQ2taE++7/Fb75ra8pQG0Ak0w1bt0IZ4CrbvkKnljyAoLllZI7Scyw9y2CBeWUu2h1ZRU8wjjUpp39842CYYQtq2UaCPdR0ockr1C/sXC4udsPZJPE02kb4vhrlcDajWsCsWgc6SzdRbnFVwuiE6QsWJYXLsJ5aGUNtHd1oqaqsh+SyIeSzzAPBs5UQ5mCcHKjwYcU0MjeqPN7XsDfcc+yGRYmWwZdPT2oqalRKZedODPIUVi2HQaeWL8BT7yjN2MeZAWdl0+QKx5Uu2sDfJ8mcTxcJ/yrvxdEl/RbsnNMZZOtWDpkORU2j/rfwg7Mgz42WGg/q3LyYF8UlXPZ2iWyX+HJo72iE/xQV1BLiw70BHzEpci+HyLYZKB4RPdPJWbSr3YNOxmOTNq1kywXfXXynb+i3UyF+1VjTrnBiVAiASvTvrbhRprBze4/IvUyTmwDCQUOFG0sbMBLTX2i+sr9SD2eOkmWRF1+qmrai41BipP0w/1fNYIqouMEKox+BVDodsqzTAcARQ4CDDRIzQXSPqVgG7Gt1Ok9QSxCcFKcL3OCJ+TaUkPNNwNpsr8IZUgm4FJta9nsRFO1vTYmodin2HRwvqmOzQ9rDdhwzHAMKEBGLcrS72xtu6GErmxSR1HecBCQlS87kn5R7rhKT1KZtKhyWlMxWRTKd5Dul74xfS0VhHUhkE6d+89KAeH0CLTniirvcKrZHDyTi0E2HXt0m1BvTHFJ1UsOvOw4qz5SUaoFFySAWLT5698e6hoSD9jGMvc4J5QWEm+XfVQAxw6/sS5ACfY0sOeBnBU75qdeFGWOSHmNvjOH7gPBdxuwLLD7+rdZvpWLQDbGCelUG2iT7bZNO1dMUfWX+fnGFrBjh54f6i2f/MyHO7k/+PcHg/8Hj4L/+080E0Fv7ClgzE1fvZXFRccdh2PGjRZWki4j1DptHJU6cXNu+nVCqAGB4uhafKfFQI/z9/YMzJcsMYlhyeFmK4vbH3oIPWSVOYSkJbY79gkKMFJrFUF3mRMOfdagZUliff2CE3H+qFGSlOpyIF5JM7hYLjoQyFbQ3lLXLk5C+PncwFLnqiyZwJSaatx6zlnCmOOuhsl1MStIa35pBhsBKu02yPtY0dKGh156Gb08qfdxTbbkM1geSR2ycyZNwiVzjsqXbTrdWVXE0yupamknO8qe3fJNlwXz92x3MqDIntHlTz220L+EQBhwC6MthZJUGlWZNK496SQcPWqUPCfLp3YlM/jBnx4WcK7P55fE3sm0OCRT1zEgDpcs6r5W96+ANoJbAQr6p9PCaBnsMnHOvLk4dtxYGdcEE3QJnGZsOtl89i5C0qw3AAAAIABJREFUnlHmv80e4VER1UV//eZqPLd1u7CJCLJlikE2xhWpJSocpggoJeLmll3CmEYdcjht9iycMGWytBmPlnlf+p6cGncqyjh7q/+s0sCavl/Zp9pgJxNy3ve9z7+EDzo6pJSPpWVcE0WjXIyuFAjIUuvSVALDAl5x351cXy/3xjbj2NVKkc4SOuedOIF0/XMniKbXLme/6t8XRz0dC7j2s+0JGJKN9fy+Ztz/6mvS/nE3wSabaewwtiiUjqq7kFJu7v+YXNost0Ami+poH35y1VWYEvSL5phm7vFvNGOIc/DvGzYp4wNhkxbKRRl/CjmKY6clB6WWYtJlkjJPz54wEZfPmytahk79Sz129dzUpiFal5HxgDGQz/7sh+uw9KOPhBHKnSQPuvyZDMpSaQz3unHhscdizshhea1Etinbjc/wh2Ur8PrOnehl6TsM+ZtjhzXitpMXCAiljUJ0SXVx2qaLJ3Sc4nXp0kp24Y//vhhre8PC4KJupAIhBxoN//d169P8ZR4ASqdRkbEwvbwM3z3vHHk+7exagHLswxw7QWe1Rz41KGzN+tEuNMNYl+ITYNuTTOOBpUuxqScs4CddVZNue88qFTuFO3fGK+fzKBY0pHy5IhnH3Z+9Lm/cI/sgx5eOz2z71fua8NCy1yW+EtgUwPnfDLIVx2nmYYyx3P/50ylhapYeaMLERC++f/UiVKUj8GV4GKtyAcs08d66Tfjy1++S/TN34ATafvy9u3D0zKnyb9VahZ7pt07Z+YWAMAKXe9HSEcMDf1mKf7yzHpnBI1E7fR4SlfXo9foRcxNs8yIrOltcby14Mwlk2vfDE27BxGofLlkwB9OH1aKUOm0WD/hVdZFI5ORMpFIZfPTheuzduxd+vw/Hzz9eMALLVC69ZDglXAFEPSXYtL8Xz6/ZiN1RE21pF9r6EigrLUWdx4XaRAc6X/k7pmTDuH72ZNTFe1GaSQkIyWoCtcaodYL5AD9327Zt2HegReWFJvELSvDkRCajjIDb4CHYtmkz/HHFGGQMMGhWJ/EgC0p1TZoyGSVl1Omju60H9z38Z1y96EqUuL3wp+3cEFkk3UqX7ePWTVjb/iG+9qMvwnJ1wWXGVKUZ2VXpNNr2H0CGrgRwIxSqhi9YCX+oBr5ApZgCwuWz5zuTChtYy6SRiPUiEutEPNqDRLwXHi9Q11APw2MiI6W2jN3qsJxkAJAEkSMRIISWA0n86N4/4KiZC3Dj574ItxwDsp0K+7p+c4gH9jJYSfbx4M1VH2DO0SfCdAVkE6+mtAW4Mnj00ftx5RUXidZeodxUgbsS31wuJAwvHnvmHwjUNeLSq69Xpe+2O7u9qijdQTLZensFt/K43HkcQ1c0yaogeYVeKxTIxmfvi8SkyqwkGLKziIIxqLMKVC6RP8A2kQfZgm6euqrEpXgT4FxYZEIZ5sEgW9EOyxH38m0rGyAL6OzpRnVlhWwc9OboIBCrOMkiyBaOwHQpJPFQIJu+jfwGgZMsk0FPTy9qa2sEeJLnIXXQNBCDIQvPnX99AtuSSQm8Cbdiqwx0MvBpFo9/x3scOb2638PsYPstCOxDSbSdKb5CkGWQHuKlwTIn6OBMVGUD5ADI8oM3fz0HsOJ8Xx680po8anPN2nXmzQpMsgEreXACWfaxq33twuJRtL2zry2LhA1YyAKg3Wi4ObU1AYWJYz/+ocBRsae20XY9VvTj5Rk5NgjibMZDJSGHS9r1PHH2ykBAROF9Rc8vAKsCX/q/tKgjn6cAgMt1bDCqAI4SNGUkoauMDWJKK9ggl/N58+3tXFrVfGKX6sS2eIOiQSVnWbkELxsMYfBSL+cMtoESffJhm7OoeGSD7DbYpkDRguioBgZ1m+jnHgjcKZx09J9necBW5l8B4CowyQptMFA/FveH+r+am6pMRgGEbPdCe9lldQJyy4xT5Uw2wFt4X3/4Q0Bze95rMF2YgUXzlYwuaT17nh2KLl0AqxzJiHSNfeIjz1IQDtexQI1dBWGT5yqb9yIG2KE2r872yq8fh2Cc5cFtO573m4vSvgr8PGgu2euK7tvDAQOHipWFnx8OZPvk3x9u3OixKVGRgE2Oyb8CbQhK1Ho9OGnmdBx75MQ8y4YJGJNszcBwlg8VerDA4nT+rP+s7j869EjQ37nV1i6mGmxigkmQ4I4H/yTuogkC6Yzvh2BMqrjPFNQGXeyx7tFaPYk4bll4Cs4cNlTAr4FANia0b/f14buPP4HWUABRX0DWFWcpjnMl7NemohFGMCUjLq4TK8px3VlnosHryTty8jOFCeRwaWTiRnCKoMiWAy34cMd2vLdzF1pzOTmNTvCQR4StyaM1FDMqnRIw78Tx43DFcccJM4qMNiaU+dLIIi04HQ+1Fh7vQfvB6SSSySMT88VrP8LfP3gf3V6lKcvyJyGT2htdcXOUsZNGeSqBhTNnYcGMacJk+8ljj2N/Ki2b/ISLCoeGMNu1EYge74X/24eP+QnkYIHY2nv5v3EeDDhigQAEWZZ8AF4Z1xmQTURtrkrDwLFTpuCEqVNR63HnwSNdHq3LhvXYde43OT7ZNxyHdz//Et5ua0c328NHZnv/Ga9jUeF7YTwSHCU4SbYd74sAiT+dxtjGBkweOQJHUK+trCwPBGqgTZf25p/fTrp1v+lVTvel1m4iWKtZLw+8thwftbQg6nLDcrsdkgMqidegO9uM/VmSSWNEZQVOnj4D00eOzAOBOg6wvfil1s5CiqwBAd17+h41kKlbS//cuTrrJIffdSzQ84LtT/bORiuLe//yKCI+BRYWi+vrAxB1yKWkL/LHthwbhqE0/NIZ1MYi+Pm112K8151nsjnvm6WQnAfPrNuI+999V2lCEkAZIP7k99caXBXwMidOvhoQnz18OK44+ST5rIImn17F1XdtdkGgm5+/bvdevL9jBz7esxc9bg/C1Hb2cO9ATeSCkynZm2VWBsPLSnDRghMxqaY2zyrdHo3he4/+Fd1+nzCBeUBKg5iFY8fgv46dJ0xYXS4qhyX5vb5if6jxpXZIuqReO2k++u4aPLduncQIAkxai+3w69y//x065hPMlpL6WAK///z1ynRC3L3tfan9RMV7N30Iyf29HMzat6jdhrXzL+MjGXxLVr+F5Rs2SoxjuWJcdNG4PqlDYT0WJRZo1LIYfNRyGhKvaESSwZjqapTaDFNxjRRvOXVkwnukbijHQEsihaZEHEm7PPffXirqPGR0xGVhDNoaqNQ8pCNq+4v/wOIffhtDKfyRobyQYrOJxIfhwl13/wA9fRFMmDAB5599BobUVwnTTEAiB6NL1lLbvVI9syR0CijhAb7lRnd7HFs3NCOc8uCFteuxZO1GBCdPR8W0mej0lyHsCUrJsmWqajoylhhzo237YYbbUWWmML6+HCcfNQlTRwxGpTcLn9wzwUGuH4U9qhzyEsCU/J6mMT70Zd3YsK8Db2/ehR0dcXRnPWiJZhBJW6iqrka1O4eaZA9SH65G6ea3cdspx6IxEUVFMgI/1wAyqPpVtKhVRw8RSlHt2LFLiDz8/KTLlD3ANd/8b2BoAx7/5n/DaGlDIKvyMCGcmCaGDRuGESNGwHArMknS40HE48EjTz2N008+FfXllQhk1EEg99Apt4GIx0BTqh2PrnoW9z54F7LuduTcfVK9IgaIWfa1he7WNsTDlEgi0MUdiBs5Tymy/krk3EH5fOnPTByGFUMqHoOVTSFnWrCMLErKy1BeXSX+BUq7mN8V5URYrzll3ke96I82NeOXP38cn1l0DS4440K4swqgkjy6aINNsFfik5B5+OIeyYfXlr2NBfNPl1VKVenwjy1Eou3YuXMjpk2l6yklYtQFhQrBfI8lwIYLe9t78LW7f4j7H3kCloc6dIps4dzPqnzTkErKmsoalXPpPFJArwLJxXnkoD4LSKczCrPK41bqXpzPqT7Dub6aMDa2tOSqKiry5aLcRDlPlpyLqtywINXUR0vIKW2eyXYYkE2zHpwgG40PdCccFmSDS1xJBWQjDdHZOA4m20AgWzKdRm9vGDU11fZWX6nKcNFnff7a7l58++mnpLyFJ+8pt/alcTAj/vVs7J9apf5ZkC2/odPjMw8m2RuXImZR/xSrcGuFZKiQHBafQKtFXL8OdQJmQzj65Mke7gL0if4VBRN1On7wNYoZO4cEsfKaZOquCAtJaZhdXqj5C+rEzwVLa5FwEsrmv3jg9gcV+rPE+pevamcy+eSidj9UfxQPggIYrMCvwks5JbKtVDBQr0L/FCCy4v4osOsU0yvfU/biL3NR037tX6pmUFd3tED+uYpPOnVpqma4EvkvTmqLmU7S20WgSX6ca1DdoTHnfF6n66PEX30de9OjWyfvQCTXK4wrgsP9gUgbLJL6NMcYkBo6VebKzVt/piJPR1RPqD/Tmwqn7YU6CenH5CvWZXP0cnHck+vaoLO8zVGqqkqB1bhQjLECmKQvqX+X7/NikK3oBPKwINsh4nq+jF5v6m2QXMcKfR/5+adHVV4LwlmGe3BoPBTI5gTb1Rhwpq7O69ggQJHsgTCaHP39r4f1/zzIpvVRJVbkyCQ14clkBWzzW2lJ/llONKyiDBOGD8fYoUMxorYepR6XJNa2x5RKzu0mko3BAP8ujGhd7F8AdTQoIJsOh8ZNRySKtp4wDvT2YF9XF7Z1dWJzb58kcalDuNbl46M+XHHyoW0mC7WnqNXzxTPPxGmD6qVclPftFPwnQMQyyXciUXzvr4+L9lbU5xfG/EAgmzNO55/fLl0kYEGWIMGwCXX1mDpmDIbWVqI8FJRTz3TaQle4Dx3hMJra2rBtXxPaIn0i6J403Yi5XIh7vKJBx+RVl2BJuzPJyWQQyKZRmk5idCCIKxaegvHV1f1cPzVzbiDNKw1qaM0xJvhMnvn8jy1/HSu37ZBSpLhPacpyA+qcf9zg8sudTguQxbEze8J4tHV0YEdnD6IuE0k3y5ior2PY7mP9wfz+oJuTGWTH0/w62P/vJJZrZqmDdqMZ9SIuzy02E2u2U8ZCgMYY6RSGhEowa9wRmDhiOEbVVgsYocE2fqqTTcaP1+WKZPZ9/fEnsTOTQZ+bibVdPnJwuMn/pMB2srnuZMjbIKAC3ejizq+UGHdwDlb4/KirrEBVWRnKAgEE/H543S74qMnnMFZJZy1YVhppKyNjKZFMIpZMiIsspVB6Y3F0JeMCrPV5/YgQoGGpqJ3kyHJgBywNUBCAYjkwx65m3lHfcFz9IIkFoxoaMKKuth+Qq8tcNZCmgTZnszhBaf5c96aOAc5YoAG2eC6H9t5etPb2obW3B9s7OrGptwdNsSjinD9MfvNnaYX4LGuG08jJXttZZU5tHgVQZ1CXSOCXn7sWo+zSPAJNzkMKzgVhkK3bhAffXYOOAF0zPxlk04CIYn2rdd1tZVCSsVCStoTJMn3EcBw5YgQGVVWhjCLnZB0mM+jq60Vbdw/2tLRg+/4mdCdTSJhuJFxexFwm0h6WXFN6o1DxoFl6HvZXOi1sRMabiXW1OGvhqQgG/Pj9089gS18EETEkMAVsIsh21rTJuHraVImDHP9at4z344wXzjjB+EjglmX8z7z7Hp79aC16fEHE3F4k3crsgHHycIf4nzBl/qVfcT0W0wsrhdp4HN+/bBGm2NqMzv51jkf+W6/6ei3SjELNWtPPvbW1Ha9/9BHe27FTgF6WhlIrM0VWiy5v1OVkAx0GDACy6XnIUlfeu5hEiUC93qdruSO1ToqrIStDXKbMA0vK1AY6GP+XmlL++OA8RMVoAjsugoKwUBnrQ2j7VhxV5sc3Lj4X1cko/FYyXwLH/InVDqwCyQO4YhSmjNokL9H5pT0B9WFZIUbRNMGguDLCTT1o2dIKfnrE5cfupIXfv/o6tuZMDD5hASKV9Qh7QnK4UygdBVxWBrHOVmT7uhFKx1DuymBQyIUpIxswtrEWDVWlqC0vQWnQK23PF9s5msigIxxFc1cfdrd2Ydv+DnSnvehKm2iLW4gS0Hd5UF1RjjJXDlWpHgR2b0T7smfxzVOPwXgjhZpkAv5kTLnFHqQ379QEU33G+BUOh7G/5QAOdHSiK2Nhytw5GDZuHJ5+9FGUJ1Oy/leWlaO+vh5DhgyBy8tDrMJhYMJlIObx4oU3VqC+bgimTZwEfyYneoxcR9KGhbjXhXYjjN8sfQK/eOwuZL0E2VjGaGupZXMCtHmNHJJ9fejp6EQ2STkZriMe0U8fN+sYwO3CpndWCTOQNU18RrIqPUEfymtpnBBUGtGClyqPXu0ESpEmmv1ljFK8uOpDPPToMiy64hpceM4lCKTIBlbGUdpQSLWQiveFpV8x0Ri5slkvlr/+HuafcBpydhG87O2RwhsrX8SJJxwtfsBKCEK9CLDpMtFIJoebb78Dd9/7M4yZNF0kfTgaZC135Jty6JDLoUPkyqr/H3fvASZZVeaN/6pu5epQHaYnwUQHhowMSckgkhQMuIqoKGL6DOvuZ1jTKuKu7qokw4qiJFFQwICIIEFQAUkDE2BmmJx6pmc6V1e+Vf/nfc8595577r1V1QPufvuv55lnurtuOOc9bzq/8wbE+RBU2He5iD4BJP6n+ygIZHxygru5U5CXHIWzmzLlwRkn4aNUk41AtlRUAl7OSaMyq0LQ3BMSgWoGgWweiEAOXKVxqnkokI3SRWnAJlimBmfeR0GTlC5KddwYZFMdKOR4zXRRtflnZN6uYWx0HP0z+mQYnyjgTZ2H6OTrlscex2/WrOVuWiUqDM/BI6IbhwPCaAXteZGb1MZ6+apyX56gwSNaCLKbFmpis144ZfpvDN5c+sFB8R6dN/R3eenod8zNwuQ+I6LWRboZvIlW9aCaTMoX2WDU9wsOn3dp6KQasob1girNaBkOxnlBM9/7Q2svBK+D7nzyEA2wISiiiwFQVk4SiAhIIRBRIBodOCzWW0OxPXq0AidCqBhaqN58ntr0SbrqOJrHqfTKjTKY7tu93ejC1taJJHP0tXfT6RoH/3j0Z5qbG7GO6myEtszmZlbaB2Ngfv0UBsqqG730axmBGVQzzTMRKcshaSjBekLN1X2QK2dyfJocePVI8Dzca+Q6m/zTovHB9PWieUe7fK5d10KfMGhDoATX6xBOPkUoUboAOVi06WZAoN5AX2cnZhAAkO1ERzaNLIEA8QRS8RhSySR3+OY6d1oab61eRblSQ6laQaVmo1SpgA6qJgpFTObzmCwVMJEvYGKqwOl35NhSTQzaEBLAREWdKRqc0jQoSsDDiyH05lNHeahA8yM3KU21ukoFfOotb8ZJPTmO/NJTBVVnPQKZnioW8bWf3orRbBalBHUX9YJsrvwpeXH5U9GTaUnd1OwaEhz1JTYWXIrAOT0VoIf6Rxs1agxAcxfzV2kVUk7lnfo76PnZKm3iK1jc34fTlh2FI+btz9EyavOsog/pKQr4VMAGRc2oDnmPrliJB55dzh0IOYLOCgY2lX6i2asoKKpvQw48ySKd+ot5CHDQoVeQALRRm1DpLe+hXYB9V/pSSxUmviYnnWujUSRgrYpknbpU03htzO7NYeHAAPan4vS9/ZhBm6V43KnjpABgiqT67E9uFKmisls8vW46wLoCsxiIkqmLamwsg/Q3kkPunCajMT0n+K4fLaYq7YlKOOHDLlGogdaB5IXWgAp0U5SN6vjo1WPiOYqneBMtxybWVERk0doKPWAjFY1gIEdAYCdy2U50dnQgE08ilSRdkEAyERP1UxkQIgqJQ6aabaNC8l+z2Y8ulisolIqYKEwhP1XERHFK6IViievdgPiPurGzLMQY2BRAF3Xndm1XOKjj9UtpjqTbKJKwv5DHdz7wfo50IllRXXaVfBCYRLrg7jVrcePjTzHgLICkIH89QC/LAzuiZcKG2KzaVPjdZlqK7nhiPcWaiagOSrETGz4CbghMFD9z+pjWUIDuU/xE+xN+j1wvOiihZ/f09WPXGAHeMU7lJKDDsusMxJ1xyCF461FHcqq5SglWUZMOdin1lErbJV2xvVjGrX/8I14c2suZOsV4kvc4XH5Cdnt9+XZu357APExRomggVyrh0pNPxumLFjg1GZWsKq5Q0qSARPqfADUVQbl7agrrdw5izZatWL1pM6fSF2MEfBIfkm4kXpSRfkF8EWqf/P65uZZ6yq676Ra+mwLaxP/6Xmzf6BZ2l34I6XHHOO2TGg0B3eUCZk9NYtsD9+LWL34WB3Uk0VmZ4sgwcXhOTr1qsEVjFQ3CRIiBqoUr7aj0G0hn8KG0OgSgyEDbYkM1vGYQxa0TiNpxro1GnYZ3pzP45fMr8PNVL2Le685BZeb+DLSJaNcoH/BwSmW9isr4OIqjo0hQ6ma9jESjiq6khWw8inQCyMQtpOMUYRRBpQ6Uag2uLVesR5CvNDBZFv+oDl6F5CmVwIzePmQiNfRUJtAzsgU7fn0rPnj8ITghl8KMUh6ZSgVJ7izv+uvhGRgU1SZr00UEtjBVrWG8OIVaTfSh74zG0Z1JI8YBPFqDK0lv7nrKEXAW1mzbib88/Qze8da3I21HRNRqvcZ6rBCnaN0x3HDfHbjyxs/DTo6iblETQuqiKrP0pO1U9qmUn8IUHXoWytzs7KCjjgMsCy8+9RgSRE8LSGdT6OjqRDSdlHpB6DSuqUz1nFl5URktqredRKmRxo2/+B3u/ut6vO6CC9A7MB/nnHwmZkRiDLTFbVlF2gEoJcgmG2qKABv6m0gXffTPz+OkE14nPDzOfrFRrU1hzbpncdihrxI1mBXWwwE65G/GUIxE8J9Xfx/HnHwG3vSOd4Mqqiv/xbTzXMqo3rwngJAf82CR/hblgzDK+HJBNiNDzMjDEr6GTBdtBbJ5nANuSOAH2cyaAG6LX3G3mjAJAYXrzejrDQXZdMBM3RcIskliBNVj00G2Sq2K8bEJzBjo57BPLs4ajWA8EsVWShW9/npsjacwRS3rGQ1XEUsGEKVFzfxvBdm8m2flMOzLSdZ0QDY3vc9lfM2R94AeIUCbsal3gB5aE6P5gOA4VZPJ7+QqZ0fxpQCOJFjm7C5MQ+j9fV9BtnDjaBhxHpz2zgCQTc3TfaZLu2YgG59cstDotBYRUs70Q9KKVQiu10lWIJBfQfk3B0EUCN98+a42nKAgp8JZTwkY8nobJ2/u+L3ghg4gKr2nlGUzd0g/iVf8JV7p5RszIq8lmMXPcOmjrnciyZzIBi+fu5FmBrzdEL0M/Z8wkC1Yzk3+cp5nFiZ92SCbmL+jbw2QzdXzagQ6vb38zXT8fxxkE3pFm28I0yn68+kypVTxpo2mR0WBaeMvnLsoRe7SNbIuC/+snDxbpNm49ayEk6YcIBX6zhtKivzlk3+qOyJ0E4Frok4HbSKEUyY2EYAtU7R8m7i2QDYae4RPfqkW0f+9+CIsjVmctkUfPZWNRkxRGlTM+8qf/QzjSUrPEg1dONrToJ8jb0ZkpdgwCTtlEa0kYCJopcufPIGlaC+yMUwTkX5Nq+b3XYS/xLURZUosR0bJTooEHqSpu2rVxvz+PiyeMxez+nrQ29mNbCaFuCXmUanVubv6nrFxDFK04I4d2JXPM3hEKWUUBUCbctGwyY1oUDbE1E8MGEjgSKy5rLUiN92h8q3o2QKc9oHjjh4M0fVGGqlIx6HaXBFOk7a4y5oCjQSQROAyA3JUb07WZu1Mp5BMp5HIZrkG2IrdezHF0YWim990ADaddZzNFo2Ha4qKjadMvodFQqFKkcgmCnx/gL4RFNA6UnNTJdocuJEvdA3XOPXJv1cfO3wrDRpXiyXwj+jFYKWoL0t6QOgDCdDLpiOemjkB4Klz2M2nP6LuEIO9FOktwSYBYglQyalNJGWDW9RoUZ2t7J1rL6U/RPSmjqO2AAe+/r5LOG1cFf7XrRv57pSu/uD6jfj5Y49jIh5HTaZM+/318MMP1gFOUxaRjiZAMWWLhb9Dc+GNKI2RaiLLWAvalOoRKkEqXNWfJN1N+kaBtKRDxP5EpNbSe6lwOEVMUjo7RcTMz3Vj3kA/ZnV3I9fZha5MGulEEokkASMREVQwUcDWod14fsMGbB0b507DBUuUwiHwVunzfZWHZr7QdL5TOpEOODrsKpYNzMEbX3M8urgZlyhPw1Sv13lepUoN5SoBvRT9Ocl1kvZOjmPn3mEMT00xSEMRYyVq4kY/E7jLdUHFAQKlizMPaumhnvGG2iex9g6/GX6NWk/T36N7RMq+F9BsLQfToaJ7bTOQTck6lZmg2my5PUPAmudx85e/gL7yBLI1Ec0mSC5K7lBt8nK5itt//gs07Bre/Z6LkIhFnNrK7pvV/kXWeSb6EMg2GcXOZ9bCGq0jboumXtRYcFcqi8GOTty+Zi3ueOpZLDn7fJS7+lFIpPhwjsEJWS+aGweUq5gYGUa0WpH2QDT0o6YMEbvMjd1iVgSVRgxlapoXS6Fupbg1HqwEanToRllwnRl0Z9PctK2rMoH+wjA23XM7LpjdiTe/aj/MKk4gVynyIYUqQcTRULabhaMHLDC9KUOqIQ9EqJsxgX2Sv7h6WZ06k4oDGeVPKF0i0lvpYMPi0hp0KEFRprfffQ+6OnM456RTQE0raCx2tIFyrI7ntq7CurEX8el/+zjK8WHUo5OARVFerjRz+RyZJsx2k/QwAZAV0g/Cp6DoxlSigQR31RU1wCuydzytv831nOk7Aj1pTQhkSyOfr+Gq7/4IuwvAUee8AbWOGShE0lg8ZyFOP+gwZCtUe5IOyYStEZGAQt8Sb6lmi075pUYSf37kWZx48pkM7ooLa/jbk4/i+OMOAyJlUVOXgFxZF46i1aj13fW33o4S4vjsv34NkGUu9FpsTpCapA4dvnLjAwryssh6S5lW8hxSLo18YMqkpLUnkE33CY0dlk9wnUi2pJO66d3sm4NUTjhFslGoXRe1M5WnkGFqwcl1p1OHOrjTpxnJFnRfg346AAAgAElEQVSv1wCISLaoimTzAAT6Jt/7JGJrAtnGJiYZ2KMNBSlaSmOhPP2Htg/ie/feK1JFU0nUOGzSdcZ8ESry8f/TxknNsqWy9tTY8qYbOHPQIifcCBMlFO7JnRASYzPviyzxOtEmA/I7VeSTtlR+p94AOBXd5YWc/qnUihq/x1FXkQQGP0hAzd10KMfJ4EBPGqI0Or40Wf+GwdzMBK2PTpN2+Sgwgs9IiRQzMMakRWB6oocC04cVDVzwlQytDlqZcuqmOwqjbG5iaX7h9wcAIm1HFvk3G15auqfmXr5VMwg6TVR6JAz0C+ZJfn6QXpB8GTR/VQRerZlHTgKAqWD5UFGEIe9vKl9+uRB0agImt/E8D49pz/OA0k3Sq91XhMm/tE+qtppDd+96u8/x6iulvzxyqum/MHChpZ4NM377/HdjExgiF2q8rnPsdu3k/Z9sNS4aC7mOMDvcKpXfUEIN2omrTYG2IWHgyomSNqMgVOSY0AFmJLpDBmMjL+hKDrXmpEvAi8aYqdeQrdXRzdEkNjtpVCtTxMA3RE0OK4I8nZBHwOmOtIlUdT0Y1HZ42s9TumwqwEL3Z2iD62hFTUi5q7Qm8+1251Pv4E07Rx02uIuqiNoS6ZKiI5c6mFLOPdUfEa4zbxg5lUOkIFEUYYVrlxvNitqQVyGX2oHXPvPrNG9sQ88LClMaqYiwps0WQ4EO6KEAYwIpyP7IbtDRBm8oKC1L8IPqLCzG6NXH4WCLb0aaLRWNvRTPCtDNPGiWb5OPUTU2dY/aHY/OS+Ln9qOMFJ34LukXOZkeDH8JOqoC6GqcLgdrKTN0qe4Pail0isdVrVBh2139KkpQKHkTnajdjoMh/BFyKOP4dtK2imi2KnqpPlud5EWAic7hGUVbULq2ZSEfsTBBxbBjMipGs0NmjUF3VF7doMAfJofcHAq6uesn6ECgjaSk5v/wBlLpSsO/Vr6r4h9+rqyrRhtJeiMfZlBhdzoEYXBZAHEJjuoUkZOkPxiEkwcBTqQNAf/URIwjIiMcvcNRPDJ1loBBvZTHNCX3Fb+cqMfNPChNnBt6VEHptCqCWI8gYm7j+cnO5QRucCSh6o5JKcnid3UAJA4dzIhGsd6mvQ+z8+bfncNSJd0+n82VC7GiinM0PvPYpn0jq3/83n2beirzsCzVQ5GZ1FG7r1RAZfVynH/QYvyfM09GZ2kCGfIT6ja279yN1avXYuXKtejMduHSSy7D8PAe3Hb7LfjHf/wwEtT4jDrZO3HW4k1KHqn7J2oWsNfGlqdeQKacRKQuItmo0/CObA6rKlXc9eKLeHZoGIVkAktPPBVjiTRKVlKur6yrKwFuGldpkqKyxri4e6Re466acUzhqIPm4KMfej1uvf0FPPzYs6hEKCKL0k9F1Gk6m0V3rhPxWASpWgld1Un0lEex6cHf4NVJG5cduRT7FUbQWypyjUulW8x19tsEi1OPqVHQeLmKjbt2Y6RUwt5CkUGqnmQCfek0Fg3MQn9HhpsfxCK2bPQkSyiQH0bR5FaUgXBKe//Jbb/g4g7JRhSvPuxwDAz0w4pHsXtsLx595lFc9ql34KDjF6KSmEAtUYAdKaEeNUqnyGaFItJZWSOLS29zp2peMLcOtzg0cRuvEb/wEymqkdI462ls2zKKa668DYsXJXDKG87FNjuGLdUoJuJ9aNQTOP2wI3Fg72xkqyJtlPwaejc3CaQmfM5BhYjepjRMio778yNP4+STzmRrT3K5ecsG9PZl0d1FDRYoLlcAbJziHY2jXI/ihzf/DHYsjc99+QpuskHPI9lX8iZSTmUmprTVBLZSkFdvT45BWd/HkGPdvtEhpw6y6XbXPBzSf28LZFM12pR5oYWYDsimOxAEslGhQGp8oKeLmpP1gw8uyJbJZJwNgxsZ4t80i2eIdNFRrslGjQ/qnGdMaaFUs+OqP9yPxwZ3idByKgQqT8BVLSQTNNk3Vfj3u6vl5i8EZPOM6L8JZFMAWxA1HDq3IJU+X90REwpDA0foJCEgNcR1sEWtAhcUMMFBE2gxQbuQCB9VgF7Ow1wfU6ybg2yuQQ57TlhaoEPGFiCbqyj882GFq51ABC6NA0ZOA2TzbXzpyZLebWy+xDj8IBvbA2eQ+wKy6TMMWv8w8C0A5HLkTjkfXv1k8l1LkM2Xnil4o6X8yynpzlgw6Bc0zmbzlUBsQNq8DrSZXYwdWyAH1G7akHvf/09BNh/fG4BQC7lQ66si+9z/DXrJHbaT1sFAG23WFAigpEhpBlGJX60jNbPQT+ZdUF/yt7bRFGsWDPrzV861fpDNiWRSm0uKutPqZyiAkDe6sSjKDZmuyZF2vEWWnY+5yKFkn2CQjU2Hpoh1Wqo5+KPlvfonLI07zJwpsI0i66lED3VS5A7QdQJr1OZP0U4AYQxekrzJWkJ12kw2RNU1E+Qza1+23kwGHHj8/dwWf4RXiL30DEECngSZqU2js7Jy/dTfKfKF/iQi+9xDU7++nAbIpvkYpl4TYiWeJeQjuON9EEm9m3CphxU92lwDX01jpzC3K3+OH6+6z2tAsYpmZbH0RbGLEXLUhYp0dGS32YFUE7BdzasFyKYAFpXiTCmcXNybwVa1SSXpi6JK0R4yaomimLihhFz71n588KGO5xDRo89MvjH2H0wfzadx7LdX16hmD97DLRHJ7ByCyAhYVnUSRBWAsxaVbGQlcCSKBN45mlAIhkilCmkm1CarveKXKUCT1pOrYcuOzBwraWx6uRsn1wUX3ShFvSi6TDSqU90PaS+gavC6Bz7KJ3RrSbZ7+OdmcKgDaAWwu36Tx5cPtdf/cyCbWjiSpWStga5qEQPFSQw99idc/o4LccYBC7he6IaVq/D97/8AL63bhIEZc3HrT3+BKEWloY6R0T149NH78dYLzkYkUoXF6+E27hKHYETfGG2yUdk0ij3rdiFWTXCa4WQ8jaFkFittC79Z9QIGkwmMWlFs27IRi046GeVcPwoxikSnqExh63ifRpFgpPVlen6lUEQpPwm7UoRVm8TB83L48IfOxc0/ewbPrFoPO5pCJJbiNMhMNoV0PA6rVuJ0065aEZ3lYWx54mFcdt4p+MCpx+K5G3+M2aU8uksFBntVgX73IEXVE3PBUxFxGsVEHVi+aTM27h3GCeeci2WnnILEzJmc6o3hYax68m948Fe/xkAijmVLXoWeRIxT4FU0m2ryV7FiKMQsrFy3Hk89uxIDM2bALpRQnJxCtVplfRKLR5DKWejfP4M3v+dcdCzqQiNZRCVWQs2qwmbQTESSSOxeNAHjyDqKuBMywOA816muIsL3qO69sokIG0rpNdSTaDSy2LR+B675z9/inNMXYtkRr+Jup3sSHVg9UcFgsh/lSAc6EcNZx56MuYkssjXKRhCRfDF2XkRjTVH/TYLBVN/NjmLnjmFksj3o6enDunXr0NPbgRkD3ahHKmhEyOcUDUoopbZQj+Dr37oGPQNz8K9XfB1oJERjhwbpfG+tZwb3OPqcPNcGz39kdBi9uZ5pg2wUyUb8qCLZ2gbZ1gwNNXq6uwNqsimRVN3wvN02w0A28zTPTJ+gcL09I8McVRYTlU3Fi7RwPV2LO8CeqslmWchk01oxQsH0bnqq6exTmHEdI2PjDLLRNpxaVo8jii0A/vG6H2JPKoNCgoqkipB9pZwJ7XWK9QYANkEgzitugVo+0DD2LZS7GWni+DqOMfNGfvg2SS3GY0YGqPt1MChoDKbT6gdPlYFUm0bvQPwRNOZAmzvT4SCWek7Y/U3AnmmcVLkgi5f+ZqMDP/mF0TY3Uc2WSaxRsFNp3ufSxdhUspIMXgvvM7ybN3edXDkVkY3hgI7neUbkZHOQsqXwOBeYTpRJTy846k/na5f+Xj4NTz9QAxPXi5p39Al6j5AV+b1DkBabALl2bYF0bfCxqoXoEtTYdDiKRq5zSBppIB3192ugMZsNXzqucnq1tW9j/O1zyt/nyqbgu3F44LGPKjJXdVOlcH9ZgNnZvGvRKM6mlbZo9ZrWyMOVZwWiMefJgZHTyZEqMgWTa7cEbshb0KedzYfG5xTVRe8WTqELAKjGJKpBDm+uJADAEV1hhq7t5WuuH/UadoGPDJmneUgk7hUbiAZH6kmnUEbNKJq7KSoigoMa+FD9K5YB2XlYPSsIRA+bdruHTu79wXbQtF++w592D0+M63irEFENsrwbW/JIVfK7E5mpN6vR0hud8bcCqzUwhGlr6Jtmz9Gj470HeM2ZTqyBe2DCet4wbG1FyGt1FZWtcLJIVNMJeY3rp3v9DaKnvsEU0QwEaLn6vF0QkTY4IeF9LkHM9TYPX1Q5EN4syfR3imzk5llS13MtR7cGo0hbbaO2YNiyNNG3vvTfNvRJK3lU/hiBFSrCxGm6pBrRyQgPBSyKYwR3B+Ldd0lAVKaAkY406xQxX3Nkk2l52pjQK3mJ4c+pAwYRiaksmPtCWzbPUp6QA/rK/ZlKv2s3Orddv206U27mU7Xlb03nZeraVnpNe6ZIQRZdprsqZcyYmsDuRx/Etz5yGV6z3wA6K1XuUHnPb/+Au+68Gz++/mYkIlQtlD41PPfcE1h64HxkMxaiEUpTdCNK+XCMi6XGgKkGtv9tHVCgTXUS+VgnhpKdWF1u4K41GzCYyHCNQEqBHNqyHv1LD0By3mIBslGzMD5Y0povyEwq0kQqFZGaI6BagFWZ4ghwipRrxFKIJjpFxDLFODXq3ECnyy6guzqBZH4Pdq5+GvP70vjlTd+FNTaKbffcjT1PPY7eYgEZak2uedrEI6oGrrPXiljc0GS4WsMDK1Zi8Wln4KwPfwToyQGJOBBLCBasVYFyGcjnsfKuX+GBG27AqYccjLmdWcRtkT7KJSco+MeKcVOO2+74FdLRBHLJDFJc6kMVEBEgVSNahm2VUUuVcPw5x2PJqYcBnTZqiTIDbfUopZzb7AdGownYtoWpUgNlO4pSVTTcSFpRJGI20okGkgkqOVKlWDGnUYdqHNgg2LueRr3agS9++mqc9dp5OOrgBYg3iqhawGgii831FFZWsxiJdXPn0s5oBuctOwEz42lkqwLQpblSx3iF96iOwMJPIMctgU1btmJqqogDlh6IGDX8adioWzZqFnVWpXTaBjbs3YMf//Q2PLPyBeSLVSRjKRy69HC85ohjcdSRx+DoVx+FZFLwqoompp/VoReni0qQjQ83jVrlpujpQRvBIFtrYW0ZyebIMNcdEa8kxp/IU5lRoKuDOi0Y4ebGe9100Shqdh17R92abEE5sfrtbvRcFJMTec6jJZBN1TjxgkDaxk6etBF+SfVMxiZEJBspYSqCyQVSX3gBNz3+BEbTGRSjoiim8z6904wn3FfzDwKAt9Ykf6Wv+H8fZGPDYjivvkgkA+QLA9lU9I7phHrT74JqzE0fZNMjN8MickIjqtrdVChH0WGLdkG2JuBeIIuZIGUwPUwnoDnIJlQZfcIjkljFyRHpGwkThNENdRMZ8Wx69r3Gjk+ZqpMVJ21NXKF4oNUmcjrOmgLOmG78EkUL/8belAPfe7T0PUdXa1EVbgdcP72FLhd3ha1fs0hh3yq1AIPEfKcJsplyNN31D5PDacrnK621zefpW53AE3EPn7h3h8ln2PMVMKZAMrVpJP2mRxrT73qHZ1bhwvNyHm1GS7XDT+GbVL8+Ctr+CWeJ/A3ZFU+lvDr/iwLMBMzsy8ekZ6saiiKqQpy26x9ZKphTPjx/V/KmyYGoKcpxGLLJlNhCC3pK/UrXcK0v+XdjcnRKLQ4EhY5tro+9/KNq8LjAULMDj9Ygm27vp70GPtDFPDxwgTaTX8W7WtjPVptRIxKzGcgm5EGlNAUfKgTpV319XCzYS/N2QLagNW59WCj1vbMwLr10Fm5+yKTxT+gCN/e3XCXitQdBvKvrmQZ3ARXRqWKM7t7De6AffijVlCd1GxakcwPsLdu1kNO+1vZVrofvkFv+XaJnDFjyi1x66T4JR6vITzvds6dl16ctxNO4oYk8emyiTDdzm/AZvp/crznRg2bal9rPGe+bjt/W7qz085129XC7zw69LoSOyrY4KeKyDAH9Tt2Is7Uqp0jOmhjB7scexeUXvwOnHrSEawDGbGDTlu14+qkV+Ie3XiRLSFAOcxnLn/0Llh11CKwIQfDUtINGJmSOo95KERR3TmLwhR1APYuClcVoogPPFagxyXrsSHVhLJVh4ITSHMe2r0dm9gB6lx4muoxGE5xVxmnNjAfTSok9AoFmlHZJTUNi9RIaxTwaxSkGqGOpLKxEGnYkwc5trFHlzuvdlTz/qw1uwMjWtagWhnHvPXchl8sAhQlg50488ZPrkRufQEetyuUmCKcY2rMHCxcvQiIW59q3UZtKVYjxFOrAvU8/gzPfewkOfNvbsXdsHOPVMjc+odIaHEFFqd4NG6laHfvlcii98AK++/nP48wjjkBfOsW+Q61B6ZCiaRSlmt55+y9w8Mx5oC7R1CSJAEX1oScT0Ek0K8fLKMVLmLF0Fs648HRE53QCKRu1WAV2pM5RdvlaBKOTNXT1L8TM/RbDyuTE4Vy5gPzoTmzfuAqJWBm5jgisaIV9K/6Q/FB0KNUaraexasVW3Hnzvfjk+05Fyp5EslGEbUVEE4tkD54tJvHcmI18shu53Cz0W1mcftRxmJ3qQLpKdWep66lo1OWWMhCvogNSkdWg6nyKfQllHBKQV7Goi3oNT764Gi9u34ZGMs21AinudWq8gMNfdShec9BRePLRx3Hf7+/DwMAAPnjZh3DQIQeLzskyTZrrBdeBvSPD6OvpDY5kMwQsDGQL6jgbJpuRF4b2NHq6u0A12XQ3QYR9ejdhSnnQKdFkYYqdOgGyUYivXJsAz9gB2SjvuGZjfHyc00XFqY0QHG+NLL1QuXxw1MLo+Dji8TjS6bTTbjhcOSknFdwZbXxyErnefmbqfATYBOAbv/gFVhdLmJBRbCKtwOsctDKSL1s5/p0f0L4RCXOKmjvVr1QkUSsy8CaQJ9NGxJOMXHHP+XT+MsK9fTWoJB+3GFDbfGGc1PnppZxB77gE8OJKpBnWrqtdqaqMEZvr1sLpleP0pYe2DUaYIF4TAsr1UVd4aCnTT5s2FtEcYV+asWe8ftAqLG3EdIwcuWnbKfPS1/eeFnRsyU8B49BBYE8NAPmFzv/upl1Qve3IQc28h/NZkEy+wnojUI50i+WPwNU3bKYebEnvVgqp7e/b22y643N5VnXtbftVngtb0F/jJ3Nj6/ldFYINKRQ9Xbr67VEw+Kum4nY7E+lXiqfV/2Edv8I7gTlPlj80tyfucwz59h2wtcfvvkMMPm2mE155gClHpd6rounVxjlsXl5ZlzbMc1BojK+ZPgoAy9v3I5pza5hedXhOKz9g2sqwOXKIo2w24J5Mtyd3zfxHMSYvf4TpjVb0CRr7vsm1vMunD5vP1wWqNJuo2WEXpFWjcucdCHwZgw/zA1vRJYwG09ErCmwTz5Lpg3Kh9GZO9K1pE7w21B2ND+RU8t7KHwr9PlzPhcq0PNBQUW0MODjHfm6KvYeGyvfle8Vam+m/AriQDcOMBTC3byZo9fewm5zGrGUNOX4hjTEqC6G34/frc/GB9dLvaXHI5/dJzf1giJ43D1kUJvr33iCFgWsOLQQITcOhRiiiPpes71e1GYDqKZcxUJzC7Pwkhv76Z1x4wvF413nncuouHbSNjeexYuUanHjyqaJkQbSKZ55+FMccfRiisj2LW9/VQoRqsY3ZeOm5DbCLcZSiXRhO5bB8tIB7XtrOTQ9Gk52cGlknkDxaweSOjYh2ZzDvyKO5s64C2Xgaco9GnR25dmmtglS1iNKebSjv3Yb+bAzzZ89gnt64ZRcqtQg6c7MxkOtF1q6gq5xHcu8g8ts2oFEcxtDwdnz3hh/i8KOPFJ1ryiVgfAzDf30MG//0J4xv2oinHv8bxicnYMfjWLD0QCw74QQeSpxsAnVyt4Fn161F18EH482f/SzQncMbzz8f6zasFxH/qpMydcem6GC7gc9/8pN41zsvxspf/Qp/+uktOOWoZWgkEogkYojHErDiMewc2o2nHn4E/VMl5Co20pS6agsmEiwlDtKoTpkdq6McraIcr6KSqOCwE4/A4WccA/TEQV1DRm0be+tpLDn2NKBrfyCaxc5N2zA0tBdHHnOk6Mlrj2PnmieQ3/0C+rstRKLUq5cO6gjwokzDGNBI4r67H8b2dWvx7rNPRMIeQ6pRJqgPZSuO4WQXNli9WFGy8PRoBTsmaxjonY05vTOx7FUHYsnMOZiRSHMzBAIbKd2feZIAN9k8iw9/6Z3cnCTCwBqlhk7WK1i+7gWs2PASGpkUr4eIyrUQrUe5mcaSgfl491lvQxYpbhIxuGsQP/vpT7FtxyC+8tXLkUin+H0EB1OGw/DoCKeLUsCW2lfr5R1oLEF+qohka3C6aHD91WBrxiBbd2eXYB4OWY9wm1IG2OQpLS+wODZ0wgmLxTKnm/ALuduSdOwCQDZh+ujeCEo1mxsY9OS6EKfIMRXGbtzvqRkjC1eOTeggGz1Vd4AkWCGBQQUQ0hVV28bYRB65vl5eROpAtLxQxNduvZUbHkzG4lwkl7ukyXQNJ83xv0tZviyPK/zm8E2N7LTniaIxaSpWTnyMk1b511Y25JUyyq1rasgBhYBa/nQLFYHldX7adQrbnte+gGy+NQnqzqrWvF1w9H8IZDOdgBCnQN9k6YY1lLPD6PoKgWzKqJlOZjh/tAeyhdUebJufFJtrm3xxr/t+PrTwyacCQcUXryzIFpRWFa43WumMwDUP3VSqq115VmD8/zaQTdBFbozkgYIbQTtd0CCc/mKzJjuJGmnGPhBI0Z39O3Oj6OezVnwcxJfuJjN4Yy8ACo2/ZdRaMyBNpZMG648gcLaVAfaDbEwS57b27KRJH3dzIouRy3UxR+McAtBRLPlnRpqD43Zp9ZaaAo0BQJpQDAboqKWp75PcGvQJ68odBLLp9PWBLk7kinJPvLVYwvyWVqusvjfLB7S6z3V7ZbT2Ph7etXqP871eC1XKZtAhpMkDAkyTJVoYQFd+c7B9CKODmq/iQ5Xl4hm/nqbe9sSkfXLsnCXSwOWYzfmo39vtZvtyQDYmcyt/bh9AtjDSBMkvrzFHfnCIBqfIeT6eA0wNUDVeEga0/XeDbL7akRIAdEE3yZ+yZhSvgW9fGkBBmWarIokdvft3Btl0ML0ZOP3ydKm5mN7adQyvOt2jJahWd5vqUAOhZK2OTKWKLgI99o6gvHEDGlu2IrZpE+ZYFi487XRceMH5sLo6Rc3TUgXLV6/EcSedgBUvrsCsOd3o7+3kLqOUAsh6gEOFKIrNwq61g9izewrlSBdG4l14fPc4HtoyiMFMD8aSWe6KTZFbVqOGWKOMyZ0vIZJJYNGyZShFU6hFqWmBW5eQ+J06JCcItMqPYnLzWpxx9EH40DvPwuwcqCw/fwiP2rajjh98/0bs3LAF/VYEkT2DyEzsQbpewsTUCN508Vvxrk9+HEjSXXWgUgEmJoE1a/G5iy4ChkfR19WJdFc39jbq+PJ3rgX6e0UYVKkIVKrA+CS+/I3/wOV3/AKYNQtIpbBl2zZUy0VOU7z11ltx880344YbbsB+c2YxPjKrtx/ZziwwOoZrL/0APnHJu4FZM0WHEwbSGkBvD3b8/l48eP0N3Ek4WbW5IZID+qv0cWreyrXN6rDj1MixwlFt5WwDi485CItevRTWnDmYcdwZQN88IDMDsDpwxqmnY8vmbfjJDdfj5FNfA4oRQ2UP9qx5GBND69DdRTmU1BqSoEHqmExgVhy/+/UfMLxpAy4681hk7Qkk6kUGqCj7bzzegd2pfqyuJrA2msPavI2Xduzle3vTHRjo6MaC/llYOns/zMnmMKOzG5lUilNChemienAi3b9cq2J4chI7R4axav1abNu7GzFai54cqgzCiTRQqiEcI5CtFsV+XQN4/xvfg24kkUCMO6lSmYnt27fjM//yOfz4xhsCQbZYjABEoT/bB9moJhuVK2vfoEWe3ryFQTYO1OPTQOnqS61Ul6urCiNzzjsV/Ktys2mOLOPwbbe5sXy7GoVwCAm1pNxjQimpu2hfrsetx+apqea+36kBIzV/sVzm98WiqnClPlNxkSCWcB3IXeSuMoTGT0yio7eXO+1Qk4OfPfU0Hty4CeOJJApxtwtRGOnCNte+sGvDSW1ZOF5RqwWY12rz4jqH0kkxmMAdv3kyEww2TddJbRecajXO9lnX8C0Mrmv3OT66Bm7m3ULU7Ra49jkr7Q6oTX4wHzdd+ptOabv8pd7b7vv8QIeZzhNOmCAnpZV8mt+bJ9WvVPi+6Uw5dAk90jfTJFuBJq029eZMg6935M0Hloe8v8XJ6PTpGT7P5uvbij7Tk38fv7YbWdjCKW8lN0G1lJwDpJByAw6g0jIN2y8NrcYTKm3TjGzi53g2dNNUcM0u34fn+sCrUHvQHGAL24SH6Tsf+GMoflfftOLnVt83p2/I2aZb/iLIvwgD2rRXBc17OnrZby+EZ9bSfrSKGAohRxj/t3pfu9/Ta4NU/Mu192F21Q8eSf/Omb8RwetrkPNKyWVz/jTp93LpEcTPfm8/eC32Zcbt6w8v/d1djvetzljDDn0d/SRBJFUjdR/9vzB/0P27ypRoXp7C5EPXf2hB1Rby6hwWaTpH9yWC/DKdB/yHGWo8wZHIreQ5jF7TfY/7nDD52De9HiZP3vG5c3ebZIiC+tQgg+qqUfQaRQ5RoX1KD+XutJUSitt3oLR1B2obd6IrX8Sy2fvhuHkLcPR++2FmNInNz63GrL4ZWHLoUiRm9QK5TtQbJTz0tz9jqlrABW85D4hQ1JPsTkl6hyrTV6Mo7BzHhrW7ULa6MBTvxp82D+GveyexJ9WBsWQa+XgSVar8GGlwp81YvYjJHS8hnoxgybKjUYklUIUA2TWLM94AACAASURBVBz5akS4k6hVyGNsw0p89eOX4HXLZqIDQFI7YqbrqUzbr2+7D3/49T0o7x5CR7WKbK2IWq2A7rkzcM2tPwEyVLfLFuBWYQpjf30M3/v8F2DtHsKsVAaJeh3FWBTDqRQ+8/3v4Vff/BYmd+9CJ2X8JRIYnCpi0Skn4fVf/AKQ6+IabGwXZXOGa6+9Ftdccw0efPBBLFi4ULAJATq0ZBPj2Hj7nbjzmmuRJSCtTumi1KQnivPe/jb0d3Xhru//AB2VGlI16qDqBjH5SnRQJ21K2Y00UIkR0GZjKlHHZAKozhjAwLLXYNYRx+G0t1yEFS9txkUXvwsnnXQSA0VXXvMtEc1WHwWK27D6sd+iM1VEMt5AzYpzdU4rmkQ6mcWmtVvx0K/uwNtOPRydtXEk60W+lxqOFKwkRhNd2JnsxTOlBLYncthpx/HS7r0Yz5e4tAelimaRwKFzF+LARa/CcyuXI55OIJGkBhd12LUG8sUCCqUiCuUSH/70DsxAd09OdAqWHcKV9iW+JpCtPFHEvL45+IfXvwmj2/dgcP1WbF63ERvWrMHY2ASyXd34wQ9+4IBo1XqD8Sczki1Mu6mSKVwibWKCo99EJJte2qOFb6bSRRNRYno9Qc17I/VnUEVmiZmm8kUG2To6sk6Um3uHmXQpChcTaFapN7iF6ozePu6qJbmPkUmzsIGEf5y6QRQBR+gjpYsSIOiryGRYSgWyUboo1ZDr6O8DVZLbDuAzN92M7YhiSmt40Ayc1DfVOmX+t4NsPJfATc30jMN0jdo+bwZD+DlsfVo5XIHj4FNiibLr4IRGp1bjf7lOZqvnt3YSWgi+6kxp1MprF4Rql976PKZDk32dv0c2tV+m+7xWfKPmrwMiLErTAtmapaoZoFnLzdMrBLKF6ANzvdunZ7AeaX3/K6t//qdANvOwwpQHk13a5qcQBm1N1zAFaoLAxnVBm6h9AMNaydW+FBZn/9UAkcLtUXO+agbSNANXTPBZzfN/EmTTxxtag2maYNa+8perP4JBhZZ80eYF/x0gG/ObKR7G79M46G46s1YgG79H81fc2rdtlNVok6bistYgWxAIFkSrdl7bDsj2StE4TH9M5/mtfJsgf0n87e8jD376afVwPaVImoNUaq1a0uIVBtmCATadD9XIwsffcswaI/rXp/lhjJ+HX1mQLci/987H/z4C12jzT5FqBKalKHqNwbUaIvkp7N2yGeXhERy9ZDHefPJp6J4qYuTJ1Tikux895To6qjV0VOrIVIHGRBVPPPoYOntymH/AQvTNn42Ouf1AXwbIWKLzQKQGUDq9iqykoKDhAjau24ZKowO762n8bv1mrCw1sD2bw3C6A/lYDJUoRUlFubtltF5BsjGFIxbMxLnnvQ4UHzU0VcLYVAkT+UlMlaZQyOdRoBrwhSmMbliLD73tXFx85oHIAXj4/vvxy1tvwS033eKQjALDCDuizMfrrvwuVj3zLNKNGl7auBZ3/eFuxPu7BeBVrWHPqhX40b99HSMrV2F+Mo3uaoWBLUpLLcRjGMxk8Okrr8TtX70cxV2DSNfqKEcimOjI4pLLv4rOM88QIJvshKoGcc1VVwuQ7eGHsHDhQqfWaqNeQ2SyBKxcif+49DLMLJaQrYpoKkqPPONtb8Hs2bPx82u+w5GGGeo6TmnTIcwsgp6oTh41dLRRTtgYTzQwlklh/xNOxGFnX4DFrz0NyPXjC/96OUbHx/DWf3gbPvaxj+Hpp/+GbAdBlJNAZTemBldgcvB5zJrbAyRTgBUXIGQ1AiR78ejPbsL+GapxN4p0owCrQR1Pwes5GctgTyqHTfFerCrGMJjKYSzeib2FAoaGxzA5nke8BvzLR/8Z8wbm4t+v/gZ2DQ9xJJ6y2fG4he7uHvT29iKTyQirE42iXpNR6vLCseExrFixAru27uA1TKU6sHBgf1x41ptw0NyFWDRzf35HRyotar3JRmDcAAYR7B2hdNEc4hbFvLUoFyIXlABHwp+iluguytiTrwt3sGXjxge5XA5JKybTPuWJR2A9D1FEjuY6RvmpADr5hebm0q2dIugiIs94Qep1DI+OYgYVnqNaGvxRoEZwbR+1CNS8gEC2jkxGMp15va4YRWh3I2KhWKtgfGIS2f4ZGAHw2OAufPueezCayiAfj3OBQNdJlkZP/kG8WzK5J7xejNxx6rSIB3OjRNeZEQ3hNejEc1U6l+s0StDHPBlzfjfGYxRSNd+n6M7v4ol4n6/YxXRaW/2u7tONlo6fttoMtXp+q+/VmrRKLzXTm1W3Tb+T7hozxcvebjqCv8PoZRZiNt/rvk+dNHojC/3rr/hDrbe63hTw4PV01kdT2mJ9RISB4ncTbvfTSz5Jq9nkkYe2wTtvoe7Q9XVOer3y6c7aK/t6erM7P/9mvGVhc2fzruhp0j9MXk15bPa7Buo6DRjc9TXTP4Pkyb9ewcbD34pejV9ff5OXvPq9mTy3ks+wTbCrM72RGXrUF/OXMbR93VSHy6t3nVx5CVt/v/zp9NFlQh96qNNkgEVh8/OPv73xTXd92rleL3psFt733x+m34Ltl18/6vzqT1NWtNf1v1f+vesVLg/uagWtp3/9DPtM+sqpI0r+j5Ivff6S1yVIEhjZodn7oO9b8YdrD9vTR2btRtPWee2R6yB7eUCnnT9S3qWn339z0vMNOdfX03yXVx+Fra+p07TInrYK14cfFuj62dRRreQnLD3XHK3fnxL81Opjrhdf74kmCvJ39ZrIYfZOvjkgPdGUF32MYfLmm28ThMTz/BD/I+x5rp3xXhHq33CHQ78/3nq8uj52N8mmP+dfwxCwRq5ZWK3aYH+WRunnEV0fmt874wuJ4G7Fz/tqj8P2C63sZ6vxTF//uT6iz17L/Z+p+4P9sfb4y8+PzfSlq8N99qfR4IinpN1AplZBjjpajo9hz6ZNqI2O4YxjluGi88/HssWLOPqL4rhSwxU8ccPP0VesM7hGzQ6S9QjitQhSlQTGBoex4qkV/NJ0Zyf65s1Ecr8c0j1pZDvSSCZjHNnDIJvdQKNaR36kiFIkgQ1jRdy/fiPWxdPY0dGJXdlubnRQjMd4v022keq5oV5GEgW8/ZyTcfRRC/HY8q3I9vWjqy+DTJbwBYDKvqeiwO4NFdz2X1fhhis/i74IRUYBt950I6656tt4/rmVXoJL7G9iooF3X/xedCQS+IcL34IL3nwOUCph/ZOP44ZvfhMj617CvFQKPZUaOqoVpO0qElyc38ZkPIHBbAb//K3/xK+uuAKlXbu4pljRimBvZxc+cd0PgMMO5Sg/tptRUU6LePm7V1/FINv9Dz2M+QsXiLrzlApdsxGltdk2iC+efTaWVG10V0UkW8GK4PCzz8KhxxyNW/79G+is1JCtEuDHvZL5Gp1fVBMQWoNao4JyrIbJRAmzjjkMJ73/MkSOOAbomg2kcqhVbSw77nh87d+/gde//vU4+uijccXXLseb3ny+SBltjAHj67H+kZ8jUx9DrVREtVICZaPXIknMmH8QYlELG1c8hr6MjUy9yBGIFjVYiFgoxNIYTXRid7IPW2JdeLFsYTjeibyVQCWa4IzY0mQBPdluzJ45C088+zRH4MWTCSRSCWTTGSQTlL5JqaCChnqzDqtO9eEaeOSRRzC4eROsGTOQm9GHdDbDpchidhSH7L8En/vAP6EXWeSQhNWIcFQn0Yl61XJzCbuBsbEx9Oa6RE02aWdaBQnRE8bzk7CsKONPFOSlmnEE2WD9eYHdRXV0L6hmAy305FTB0/hAOBpuWU5z0JRzG7GiKNs2h+vN6OnxNj6QIw2reUCwHRWeU5FsqruD/3r3ZIhDRyNRlOwqJvNTiPf2YSeAH/3xATy8fSdGEimU41EO03Q/5mZdGirDyJlKTj9xVEpXFwi9O6XXyPmXSDfqrpFwnSrTSAZvArxOWBjI5pwYNYmUaW+TYRgVtZ5GsVnT6AUx93TfFz5/dxOmRhe0uW1OTy/IpjZL3tma4K5yUnUHR6U4u4ZSPcOz3obT6F3/IF4JA9nca4McS50OQU5rGMjmG8E0x+ufgb8bXqCT3kL+vOP1OpamvLnPdw1Xswi+fZNX7zq3ordXPhWvuPPQ5SSI3835Tx/E8eoXc51Cxx8g3+a97cizy6MuyKa/M8wI7qtTr48xkN8Mh8bV33rxbJd3W6+PeGM7kaJBTnvr9fQC/e71reWrnfVRteJM/e3qVdGYIOh7U7+Ii8LGq+jbziY1XH55vaRuak5P7yY6bH66rg5eR2Nz7AMf1BPUekh5C0gnC6KX0/21hT3169cw/8JrH/wRd17b6Zd/0y7S89w10/lPvCkYBG4GAojGH2qcXvrq+rK5Plfra9LB1a1h8u+1z80p28xJbypfbZYX8euX9kA2d9Ta9UaacCv5D6WPL904/KAmbB11eWu1DoHrEeJ/uHopmP/D7JvfnoTrB92vCgPd3fmZoG4ImCYH5uGnEB7R5xAsn2EHbc3tEK9Dm7XLWur7oPkEiFK79rPZuoZJ6HT5O3BdjUi9V2q8ft+8+SFUEL0VIBEnkKxaxthL64HVK3HYkUfiwxdfjKMXL0QXwP8oPihdB5KU6TlSwAs/vQtdk0WkqtRttMHARoyBtgSiFQv5wVGsWr6KA7/KhHP0JnHaG87CiqeeQr1SRiJiIR6LoVETXb0LpSr2lKvYWrUxlElhd08OI3192GgDo8k0CrEYqlGLs9qoW2IDZViNEr70qQ/ijw88iMefX4eqleDa6Q1UEWlUKHGUo/PipUl84p1vwNvPPBrdMk30lhtvxJVXfosjm5g2HCokInqqDWCyCnzn+zfgoQf/gp/d8mPc/7v7cMcNPwIGt2NBKoFcjaL3quimqLFqCZ0EstlVBqfzsTh2daTxf6+8End+5XKUBwc5KrBsxTDUkcUnf3gdcPihQHen6DJNpRI1kO3qq6/GHx/+E4NsnHlHNcWoOynVgNs2iC+cdRYW2wJkI8BmyrKQWrIYb/unT+LHH/8Euso2A3+0LiTfxCuiqQLhGjRbQkUITaSU3Qp3G43MiOH1H7gEyeNPBpYcDmTmArEsfnPXr/EvX/ginnl6OTKZLD7zmU9j99Agbrr5RgAlgCrV5zdhw33XwRrdyLXvqCcE946NplHN7ofFrzkRN33/2zjykMVINvJINGjtqP1BFCUri4l4BnuTOeyIZLA92oHBegzjEYtBtmidGmIAxfEpVMsV1KlzqdVAMptBIpsUvlqDq61xaTGKMWNMidKeqUtrzcJ9992HvWN7sP9BB8DOpFBs1NCQTZWtRhSpahQLc7Pxmfd9HIs656ATKW7eQc0QuG5gXXSq5XJlHOQlNIapO/W/CfmkYmoRjmQjYC6TSRuBZX4A1LN3oUg2Cp2j7qLiC9F1xmlIoApRykK7dAmdRvlBNq9C94crCwFgkG18jEE2i8EtqVQcDalFMvBJsJpAlCdpgmymYlU+mToZYZCtVsMIAXR9fdgA4PPXXY9d6TQmKDfciooCi01OBVVIvpBid3Mg5uiNvHBP8mV0XMBJNC9igEUww+1Df/ecfHtBRXVK6SmwrqcTGO/1pRto3+vz1p187/j989df4TotfnoErp1Jrya/C4PjGqWg8ZpOk7vO+7Y+5rqZ/OY4AZ7J0Ri1TaVc/7bWO4x/NFBUdSE0+dF5vr7hC6VX8Ame69SYTmEI/YxNY5jjIwyi+3FOMn33G4WkA74XT5GbOPnIoOe1kidxq8vPJj+F6RolD4HyYqZRhNDfLCqvn+zq6UBh/O6537M5VaOWXdd8kVL+k1NPdIVZ+LyFPPro12Q9TB7gS40NhZ//xF88vK1FCpv62HcI01Ifh69/EP+oDUlQpHKQ3dD1T3v6y12fIPkOSwP08I+ub1rpVyN9KXA9dfsTGGnlRmaa9qiZfIUGr6iOw9KJZTbRC8uH8LvDJwE8FWTPzPVV+oBtiHqfqX8CDqeCbHuQvjPX3/u7V9s4ESzTlb8AEC9MX4kxBmz+NfoL4RORecK2uv5bMP3ceQjfUfyu1i/I71L2TG1YxDuCDj9dPRCkL8PkVbxfKSYRccjDMnjKq8/pAuMwTdNXreTf4bcQ++VfX6nnDHoFy7tLH//3pn/mXQ9dPpvZr3ZA/kD5bekPuKCzWG+vvddlqbm/YPgvjt0y9LljUAwAKqBRRTN90Hw9lS+i7xVoXto7Jc/p/qNX4tVvXjDYvMa5v1mjjQB97dpVjR80YreOjPMW6xH6IPhQ0JPO7LzOBAAVCO/KYyv/VennYLq19k9N+fboeaUeWviDQevnkYMm/qrQhwH+lz6hVvsfadsp6ITSQ/PbtwGbNwNbNsHKduDghYtw7KGH4NilB+PQeQvwqr5udNtAknCkkTJe+vmdSE9MMchGEVxU64qAtrhtIVaPUxgTKuMlvPDcaozmizj0dSdjxkknofHXp/GXex9AgvAd1qcNNKwIKpEGinGg0ZdDx9LFSC3aH8PZLB7ZtA3Ld+3GZDwlaqBbEVQjNiqxBqqNIq774T/h45/6LwxXUqjFO1Cl51E2XZRAP6pNVkK6uAfX//s/4Yi5SVDsGCU63njDDaDUzOXPP+c0A1J1421EUGwAv7nvb/jXf/8OynYUfV059MSAzvwI+mGjN2ahNjKMdKWE7koJ/aVJrt8WrzdQiEcw3NWJT33nu/jRJz6G6MQEEjUbdtTidNH3XnE5uk4/XaSLUrF9bkgkFu87114NAtkefOhPmLdgPhp2DRZF8FHd+6kysOZFfO09l2BGqYJMjRYDTJc96TS+eNVVePh7/4Xtzz6Hrgqlr4punASwcdm7CAFfdIhInUuriEbLaEQKaGQaOPHNxyO2aD5yx58BLDkaSO4HxDpx8Tvfg2eeWY7Fi5ZwKNTo8Aj2Dg/hiSf+iv5+gl7HgcmXsPX+HyA2tgFpqhPXIIgtiqKVwbg1Eweffi6u/OEP0NHfhRl9SfR0JBCvVrnBwaSdwM4ysBtJjMUJW8liKpbm7qN1xDC5dwL5oQkcNG8JDl96MNLpLLbu3IanVj2LUsRGblYPYskY129j/NWmAmWizBj1AF2zei2efOZJ7Pfqg1BNRVCKRwQtqMo/NeusRzmDOVmLoasex6XnX4TTjngNMnYciWqD67dRVBuhk1OTU+jq6HCsudLS3sg08VeSTs4KjUZQLpc5MCwRi4souwCjaDakYhdBgWwpqsnGaKmmKHWwjV/GMY/sKE1OlbRINjed0nFYAjQfjYtqso2OjmGgt9cTbufqd82hCgHZMql0KCimKz1B0yiKdg178wXYvT24Z/0G3PTIIxhNpFFIJFDlTmuEnwaf+ihFzsi78xEhjd5TWD8IIe4RzyXm8T5D5M/rz+Sr5XtUqKT+e7PnqfG410smketJ7zc/5vNafa+P3+2uEQ6yea9vPR4xf0UvSXmHHkQ/l15qPmHXB4Eu5pqZ4wueX7AJ19dKrK+7dur3IP7wr6d4fvD9Oj28/OPyh+ukevnJHI+63+RH+Tu1N+aRCIKb41GRLO66C4A8bD50vb8Di5ffTXoH86O4R7Rt9sqT/rtab5cf/Pzmf5+fn3QQoD35cNfPy78t6M36wC//fn2hr1f49WbNHD/txXiagU5e+ir+EXTU+U3pM+/6h+k/nT46v/j1ofl+rz706i93Lb36wpVWL/31SCx3Pu4YwvSZzk9B/Kqibfz6yP9+r/4J489g+XTlydW3wfwTrK9ceQ7mJ9M+Ba23Lg9B/KZOWVmLGOUKXPsTPP4g+6jrTzV+E6Rx5cWctylf3u/D5+vlV3VXuP4J0vvBa9BK33np68pckP5T/GDqOxNk9uvDVvrK/d6r/8LsiX59kD51acH8IX9V7pSup+h714b59YlJ1fbo6Z2Pf1PsyoPJ04J24g6uGSx+coYR7I+5+sjvX5j0cfVhmDyplwl+3Rd7Zfpn3vUIOiRW+r0ZP7pyIaAxsY5efdrKfgq+1unvzk/c6/Uhmtlvn/Qb+sf1DxQ/KL/CobDnEWH+WGv/QNdv7iMVX+v++fT8adOfcKNa6C2eQwfPTML8B68eEGuhj1f8bO4n/PP3PqeZ/+VdI3O/1dpfasYv5vr75xPkD/BVQqo9/nvY/i7cfwnqNujn/yD/N1w+5QrI8YX7s9RAIFpvIGE3uJ5YplpBd62GZK0GlMuojeVR270X9V17ENm5B3ORwpkHH45TlxyC+vadWJDr5eYIXPsLNoMRDLYx4BaHZcdQL9QxMj6JdXt2YeG8xdjw5ApE81UGNqKME9jIdnegc6Ab3fvNgNXfgz31IuodHZhKpzBmpbFxYhI7yhXkoxHY6ThGIzZWDm7DoScswzEnH48rvn0VilY3qrFO1BqiuyWBGla9imS1iOTUIO649tN4VY9IFSWQ7aYbb8TVV17FIBvLAe/nhc6uEMgG4JFnNuGr19yMajTDUVHJWgk91Sm88/yz0RmP445bbkaS3jExitzoLuRKU+iwKxwtdsApJ+Lsd12MW756BWLlMqxKmTGFoXIJh591Dk777KeAnh4qHsbvpfHS59prrsJVV12Fhx5+RNZkswUmQ6FU4xPY8bt7cO+Prsdphx+B3kwaHdks4t05YME87jj656u/g5WPPor+iMVpvLQeBKzl4zEU4xGUY1QGjtY4jwQmQE1gjzv1cOQW5jCRSSF5wDHIHX0mkJmPHYNFnHTiafjIRz6GRYsX8/goMvGKr30Z//zJj+OS914I1EeAkRcw+JdbERl+iSMHuQd9NI6paBZjsRlYfNypuPvpZ/HnVc+hGq+ht7cL+/f147nlqzB74VJEu/oxEU8hH0+hHE2iGo1zg4vh3SMYSOTwifd+GD1WF5K0rqAmmDWUUMNfVz+FW35zO2bsPwvpjizXZJvROwP9vX3cIDOX7UYKCfzz5f+C4UgBxUQD5VidAV1O0ZWALD0z0bCQqEaQLkdx/MGvxiVveAfmZPqRAoHGUVi1CAoTefRlOn0gGwdIOXXWXJBNAKhAsVjkSLZknEA2fw8BpmtAnbbIi0O7GjSRZERGspmnvtJYMQtFI6DicfT8fKHMD8xyTqwA2XQcSikdwkIVukc8Vqs3uCbbzL5+wXQhkQtKaSqniNJNOZItEef8XWIACitUH/+mSyhVSgUt1GvcDaScy+Hrv/41Vo5PYiKWQIXqsUkCek42gzR2yN8EUYWjIbhXxSAKUVdzDzqRc/+m3e9M3H2O+WoBomqbTu0kn9aGOo1E/HHIobPyPC9gPczRBV7vOen3nOUI5SfHw+PTx990/fXnmBRsSj2xFNqMw6IL1HXhT5cPMSIZdGIG0sdDbS9/eMLxvdzjjLvZeM13M32b8KxnfDICwZsS7r3fOx8h7yoEQbzH5S9nPbX3y21JE/k239Ds/d6JqTvNk1Zz+r7vTbnUxxskL77IFWMciuAB9AzUA22+378J9GgXwdPGeHVqmvebdDC/b/W+IPnws1qA/moqf83XXypS4zXBHO7IuKwhKupUCMOr2x0ffzSRl1ZfNaO3Sa8g+k7n+a2udWnl1Yfmpr2ZfjPtRTvzC6NnO/xk3hv0fnWN0jdKQ9C1pIsc+6fSxZrpP01e+H5lj7SUUv15zfg7bD1NvtP5zzdfQ183p7f3ja3er2qFkPfhOVVton88+kpGVzTllybjZ/5v4n80k4dgLdJaAgLtb8h8Q/nT8Kfctwr75/hTAX5AK/vv+17nxwB97plxkL1u4d95+KlVcWYVetEiu6JdfyRotXg8If7Ty9WPrexha+4RV3hqOBrjbcWXYfNzbNN0/LM2BuxZX12faZGoTf27pvxj8Lv0okV8hWtXG3WK2iHBkPsc01rLyZv+flBtqVb6UYqIUFNaSp4uo64H6ad6kHzyM0No7V/v5hLeFn94hdr/9mnoqzAWEZ1ECWyrI9mwObItXqkjW62jt1jHrHwN88Zq6N2TR5HSMrdtR318DF2ZBF5zwvFYeugSWDGKXRJdSWkPT2ACRQlZjbioaUVEq0VRnyyjWqScUyCRSiIej6MRi6Bu2bATDRSTFn58661YeviRWHzgQWhE06jJPXcxFUM+GcdIJobv/eF3KPV14BvXfRF/eno7bvvVPZgo0oF/FjXQOwGLmjnYNY5k+/7lH8YxC7Oiq2gDuPkmAbI999xzDLjQhziSqpiVqZEngF/9aRWuuvG3qMW6mH9ijTKydh7vuegtSCQS+P2996BeraCjVkTvyC5U169Ff2kKsXIRF7/vEhz6utcBY6OibSlBM/T/2Dgu/+Z/4su/vAOYORNIJinkyvlce813uSbbAw/90W18QEE1pSowOobrLrsUF558EvpmzQLsOlCu8HOnigXs3r0bL6xYib898mcsGZjN6Y4UKViw4tiVTaLWl0PnvFk4/phDcfwhc7Bj1V/RER1F1JpCNVYWdeb7FmLRyW8Bug/E935wO6770c145unnEE8k5Bij+PSn/gkb1q3CXb+6BajsRP6lxzCy+o+I5gcRa0RgRykyMcGRbAMHLkP/4UfjC9+8Gg+sXoHZRx6OYpTWJoLnn34eRx1+LOYfcCCK3NjCQi2S4Ai38ZFxdEUy+NJln8JPrvkvHDx/Cd7+pgsZZLvtztuxc3QIF192KZ7fuQ7/9bMb8LFPfRJl1LB77xC2bNuGwR07sHPrDnzksg/i5ttvxXOb1jDARlFstYjQVQ3KRqROsbT+lGrasBCvNZCsRdHRSOO0o1+L1x97Cub3zkZHJI3K6BTmdPVyqjPRVdW/dxaPMAknQ4H+KkKwVLpoRyYl+wyYBwX+mt+sZ6YDshFoRSAbTUaAbHXZaSEcZNNPR0gZKZBtoLePCd0uyEYTpRaqBLKpSDbzFFQQyT25ISSaUOdJ28aecgW7rSi+dNNNGE6kUIwnULEILfd+GE9oYujU9851RjqYfr84mW1hNc10sjaMbNAljnrRNv/OjypcXGMet9khZwAAIABJREFU/zNEZFL7n4C0Euao4GcIX0APMQ94nzZOlYNu/u+ML8Qp5utDUks8QmROVG64zLS9QHoYYf9Nn6u+DIgkdLq6qnUx/29/MQwm1tYg6L3tPrcJAOpJR1bPC6KLAwB7w/cD13EasujwtuI5uX5BJ7rKCVKi6MhlwHh98i3H5HXIiL6+3sYtqBrM76H8HMSPkbo3Ob2NtVV6gccbIP/uSXV7TCHwVpEOaKa/tHxCED+FyIWSe98zw+YcJpMtB6VdYNDHpZ2pu9p/6HTp2+6T3XVwa8QFpbuE6i/FX830U0BkNV8epK9aPMdREdqhQhj/ODTT7VGz8YbZNZMn2uURp7yCP3JUbOpdJ8xDX4/9CpC3Nt7v4RctTVOlpzXjJ3PTaOq9IF4I03dN+SaMSduYn8k/etpuqL80TbvY0u9q93khB85NZTTMZpr8Kx/ixLG0ocuD0vhNuTLH5tHXAQNvpZ+afh8gB9PipzD90koJauvniwNqQUfTv1cy40TKtnj3tOYXYk8EaNue/9DKfpvdmFuuVzM9zbzbJLKqDR4N0kE6SYPAe48/EfIOj7/nML1/r+HbL7QxZo89M+mj78/a1W8hPOSkQhtBEu3o6VA5l2MifqK0Osum1DhRdy1tR5As2egpArOm6pg9WkPvpr3o2jGCmZM1dFVqiNQrGJ3Yix0Tg5hCAee88WwsWjpfBs40OKqNDhgIaGOAqUFVriKI2BbqlB5KmFOUSkxZqKPKB8DVSBWlRASPP/EkRnaP4axTz4JVEx1Fy1YEE8ko9qYT+Muu7bjusUdx8LlnITV3Js544xuxYBHw4to6nn56FVa/+BIXqac3x2wgURrB/3nb6XjPecu4Jhs1b7j5hptwzVVXOiAb0VLFH09SpbEG8JVrbsezW0ax+Ihj0D9zFubM7Md+/UnMnQ3ceOv9eP755Zg9exa6GhX0l8eR2bMT2R3bMbxqBRb09uD044/h5gOcbsjJjxHEajaeevFFLDjxJJz+kQ8DFIWWTghnLBrBd6/9Lq685ko89NBDWDB/gRhVuQaMj2Pr/ffj11d+G2cfdwwvK6dENlwMhecQtfD73/8BUxOTyPX1gRJDJ5JxTM0dQO8hS1BNNHDcMQfitQfOwktP3Y90YwxWJM+12SqUotkxG7OWHoeuJSfg3DdejFcvOwX/9o1vE2Qpo7HrePRPD+D/fPDd+NN9d6C/q4oX/3I3ImMbELep3n4E8XQGA/MWIr3/AiDVhR17x7F5ooAP/OsVSB1wADrnLQYiSaxbsx65dA4nnHQi1+2jiDsC2KhO384N2/GNz3wFC2L9WL98NT743kvxx9//gev3nfuG8/DzO27D/kuWYC8K+PFvb8Mfl/8FE3YBtoQXLIpmtht4/8XvwY6hQdz90B9gxxqoocHXCFhBpCnbEZtr+bGLxjwTRapiIV2LIVOJIRdJYlayBx9992U4dP4BHFgWpc4OHgUldYqhN6hE2gSVHItGkcmkfJmipn7Sf+d00b4eimRzO4CKQQYoMArFlJFsE/ki5x9Td1FiIBUxEXQ6oCsRShcdGaFItr7A7gzu4ASV3eDPKCYm84jFLaSTKQHQ8QXhwBCDeohgqtHAUKmMB1Y8j98sX47JeBIl6ihqxbRWDfJxssBgqB9JYcUcySMWVz/R4eFo9+snHOoUyDnh9pzsiU07fZqdgDez/3odPQrdJZXr2AvPpljSVQP/RGSV5YY6chFCcUFQjrEYqD/91KnvQQizE0nnN9qipa4G+ztr6G7eW4JsBsih+CZ0c67NpU5tlLUTXLFuAgRR3a8c2smIGA5DpnBq7T59rVQ9QzOA0L1GthKW94v1IgGPgsK9Bb0UH7j8YK75vvJHM97Rv/O2lG8Gugasfwj/ipMC93qXRsI4K17z07N5nTh33C7dPAXqVVSTjOxVp6BKCfvvd+XX5CMem5J5KqJJhU6bfUwQWJ2McJ0J+Sx5vwAbdHo24QPeDfBAPLUzzZpRSnYFbb3PayXbzXhMlRRQIJv7LEEPz2m3L4oiiJ+C+cilvz+tJIzsYeMOim7Tn0FyLcL8jXXgDkJKUcoaVHIdaQ2DQsPb1dHtyqNHNjV6kv1Tqaoqcl3IlZ+eXttAKQ0ia4Httqq1StFhXFPErcfK9ktFL3hk2+Unbmjk0WmyloqhX9U81OZS33CIMH1lz10Pwv3JALWbgGB+ugZtGg195OmkLuki7YF6npsOrFKuvZtklTLD+oflmxxNUdOEV8WwH469beK/MD+SrEdF5J4ikZB+qTe1+70lQsT4vHT2Uof4V/CR128J502XbkH2MEif8t98B2KGvqYMCWJI4r/Al7e2i+o2nWeV3PufGf48up/p4vCvH2htLrviemXXFCir/AvvvVRXR8qbjwfd1BPSTT4baUSGhfo9zD+CH9n+Bb2nRWYBz8G4j2lEmxzD4Qk6FNV1Cu0f6HchL1yiXNCrhUI0/VtBX7LD3juD9JH+aJNOusxw0XQan6XoLddSe0DQ/Dx+i5RzwQNCUvlnx9/WatB5ECctA0bzvZVfqcodOP6p8ifgpYHac+j08sqlo9ECKS58UsG/+n1iji18Hs885eGPw9/SX6GIEx899UO7YH/AkW/NH3ftryuj7vq4+rIFaxn+keRpqg0lI/XMd+t+grmvC+Nnb0aBVrNURufR977o44CBh8k5yXeca1JFkakC6SrQVQL6S1H0jNfQsWMCHVtHMXesgZmFGrpL1OigxnW9CBQrJ4BdpSGsH9+MOYvn4Kw3nYVotM7AEoEcVoSaG5DcJrnk0+ah3dg+vhf3PvYgBubPYd5YvGgBlixahGxXFoTJ/e3xJzG6dQgXnHYukjVqDBBHMRbBnpSF5cU8vvWHezDz9a9Hbe5cTMXjqEaj6Mwmccyrj8CCeV2YO5OK3gP5CWBsD/DSc6vx/MO/w63f+yz6AY5m++lNN+PaK69ioIzVFBfrp30/QCDblgLwjo9+Bf98xVeQbwDjU8DIyATG9g5h26b1WLFyOSaHdwGVSRx9xFLMyaW4LtvM4RE8/4uf4xPnno39EzEka3XEGgwdSf8bmLTr+MPTz+Cdn/ksZlK0Wy4HxOJAPI4/3nsPfv/73+NLX/oSevt6gZoNTEygsWo1/uOjH8U5RxyGmZkUorwX9nbSJPCImkMMF0u44c670LtgIcrJNKp93eg6fDFWbX8J6zc+j3e9/Tx84h/fD+R3A8VhYGoUqJZRLBUxWa5haKKGA448BYn+xUCiD4gSVkMgqWgEQIAcqiNAeS/W/e0+WNVRzO3vRKojCW7tmkwD5SIqU3mMTEzymErRGFbuGsMnvn49DjzxFCRyc7Fj1yj27BjEpZe9H+mBHLoH+tDV24dd2wax+dl1+Pg7LsMsdIJyHr/xtX/D1s0bUa818OplR+EjH/8YymhgAhW8lB/EZ669AkOVcccnidsRTvN8y7lvxCknnIQ3v+tCFKpFoFbmFF0u2pdJo2egH4nuDEe51amjQT3CqaHJusVNPjLVGDpqcXzs4g/g8HkHYHZ3L0cIUsRmM/uj5Jn7EExOIhqLIZtOc/RbK5ulxHdaIJtiYoHqTbUFsjlbFAnQlWp1jI+PY0ZfrwTKNAWpKRV9s8+OD71zfBLxRAzpdJrzxQV1moNsFMlWsOsYKhaxavtWDJbLKMYSsKPcQNgpVGgmrAnWF3m4FFIao1bFQR/N2dEVZbVWQ61WQyqVamsxyPlQzlShUEAqlWEechbK824dvnMj76gwH32SyaQsRqlACg1Rkyzl7h0jsOt1FItlpqtT/M9It/KdQMl5l6siZJjb78pUEV4WlR5KzMiOkPsE3vZT5GypxKiwy+Q6HOueGVLEZETW5KIr6D7KjaYQ5WD6GAslDT2tR7VaFfMUo5XjUumPFH7qFx26SvEBvdfrhEs2FJ6o1mJZPIf4wLZtpJJJp6ah2+jZXBdBCeXo0zuZf6RTGsyA3r/SvRXqXkNh3ImEoL0BdgQ7YBS1LPgglc1AxHjq66G/x3BsQaUfqACneKcAUb0fr5MhvqO0orrdkHxAxTflR6YzOE6U3HzpYAkJLvEB8YAVEwcE+rz09GR9JDSjat2GXakybYP5xytf+oYyPzXF/MNFTGVYup8aRHMt3Zs67FQqvJEk2SQDpw4JfKCsEB4pPw3eYxMfOLIpCUlVJAV9JA+pNjsyfYMe4/BBMi4205IPaHXCDISQzTrTVn+nN/3cy7d6OlWJ6laQbMaEPvBzZ9BfIywjpL+y1B5bA3ckpzhyquRDaQf6nmUzHuemOOJel+XFz971VCNgfUC1S5JJualWqTL8FLkxEqAR6QXWz3UBSpCOTqeTgeUAPJLCuodAJDEwtSaOPgiikvSk9TUi+0DvJPq4G8sw+RTjZxmTfEBjd+hDfCvKq2q0dgeiVpe7hZVJR2fkKa56orGqMp1ObaBpfFNTRcTjQkd7eM0AB8zpV+o20yhLdVc1wM9zHcuHNl5mhgjTh211jM6a1Sds2yO+pzETHyjZJO2ry7t6j6rJVZcpCoISEeSLZKupi5XgSPMQRqWwuPZQEL5atZmvaLwMdgbwgVnwQIESQh9kPYeUvvsNOhMVVOFe75qY9DHSxXisVV4TRx/4DuCC/RFHNhMpxKLCfxLRtN7DKsmFDr/SD/ROWhd6p64PXTKpGYvxO+lsgLMmtBYU3eFKg8kTYg3Vh+ZIsGg6Ifwnvs/RH9qbmS/d34mHhP+UhKUAQ6pTxif6Eqgx+VUQw2OrxfuIA2kTLuU3wH+i6yjDiHR0VvpPgezjoSg9O8r8znYzFnP0gbgsvDyJ4HWwjlZ8IIgjJiX+E/pSpWOb/p7uP6n1YDlTvBQyAeVHp6WtFq/yyj/TWZwayEUTtlH40SleB10+vH6C8tmE38UpcVTMO0J7ZcvJRGm2oVIp7DQGmifpSwHSuovu+iN+fSRkk/ynKL/T9Q8V5V2QjuwQS5tcL7tBtrrA79QPRIJ1p5QVSQ3dj+bR6j6/87Nu68W7iQ9INkl38eGUx79U5Rrc5VB0pb8Ui1NIJOOIRXX/wOtPyEV0HkDf8poo/8kHyobfr+ymoo/iPaZswByFjqWDI+Gz0SdBexuNNqZLrbSf4udao45KseLZ25j+r2u/VF0pMV3ynwQf6HsbXb+6/CNcCtlysmYjUqihL5ZFRzWKjgJQ3LATY6s3I79iM2aOULooMHsqglw5gkxVgEZ0EFSO2ihZdRRSVYzGC1gxuAa5Rf1444VvcCKsEtE4Z0mOThbw7JoXkVs8Dye+8XV4ZsNqbB3agTedfwHuvPNOPPX44ywDHd1dOGzRgTioZy667RTSVQvVaAwTCQsbrTq++tvfIHXs0cDSg7E3lUWJoq+sCKL1GqxGBQmUEW2U0ZFJore7HzP65qA/24FH7v4lznvtUbj0/GXoAXD7Lbfja1/+IjLkVxNvRiOoRWJ412Ufwvs++WF87sq7sHzrbmTn7MdF+G0CC1lXUQos1R2rIIkKRndswPYXn8XXPvdJzIvV8OIvf4H8E4/jfctejf5SESnb5pp1eq10Ap2GShU88PwKHH/RO3H8u94NZDNAKgmQvSNbZ9vkiHOa6JYH/ojbv/lNnLRkMRb35JC0Rd0zeqYur4RZVKwopmJx/PqvT6DSl8Op//B2JOcN4Fu3fAdT9igufff5eNWCfiQaU0haNXQlLGRJX1l0yEdqLIZGFXhh/XbMXXgwcvsdAsSpCyp18iTmpwO8KdQndmHtqscx0GWhr69L/r2KfKmMifw4oqxrawwq0frUInFMWR2488+rcPv9T+Ijn/sG9k7Vkcl24LUnnIxVuzZg/c7N2LpjO7au3Yy3nHweLjj2dRhABrTrrpbLOPOM09GZ7cLd9/wO0ZgFkrICbOzCJN57xSdRzUaxePFiLFqwEAcuXoKBjl6kYWH95pfwoxuvRzQWQUdHB5cvq1Xr2DG4E5vXrEFm1gB658/lxhACdI5gINuDI5cchLldM3Hqsa/F7OwMVEfymNndiySn4ZraxmuIlLQ1qLkDgWxx62WCbNwOVubdGxsdN5xaoIfj+UkfyOZzprUIJZVeVa39f+S9B7hlVbE1OnY8OXc3WYLkHEREAQUUDJjBgIoBr/GaQMXAVTHgfYr669XrNWEABQQMiGJOSG5AFERSk+l08jk7p/eNqllrzrX22qdb7/3/99739vc1dJ+z11pzzVmzZtWoUVUdzLK76NSkdhd1kRP/avHIc/SSBNnY3aNY1IMz1jQgLMytd4ochWwOlUYDM0tLGFu1CmWHdPMp/I79STvj+btFAkH9/ZIdnoyxhPCeHRlE0eUgouBUqhgaIOsuWSGn+998vt1vvlTC2NCQtolNHCjxo9u/K69lKi4BhIE8CwvqM5JHevLfvI5/yEwcGx6Q79tz48drdxotf1+hEiF114GQNr7kXPHn9n78P69aKpUwMTQUe8e08dqYbK2W63UMEkBKzE84N5GR7J5r671YLmOMRlDgtocHbygHdrRxrIuVimwuugq94nn2THtPMQ7o5DYaGGSxxAC2Sq6j/Y7XJOWA3w3nM83gs/nltY2WMhGLeZJtuzlS9r6hm2Jzu7BcwfDwgMQ71ORMGkvd/+a1VR7a+SwK5ri7r/WSP6+8KAdljEhtx255taeFY7X5WapWMexA7OR62ri5djZ/JusE1+vVGgb7qWbjSjY53pguAcC9Sfauka6T40vKj/2b7cSbzQ4GCmqo2nPTzMPwHhwznzkujGGVvdDkCuU80nnuO9VGUw22HCG5+CfUK3Y/25f8XS8d1Gs9TX+VGw0FvIKx9pIh2wOmM5dLZYwOsd7myvNj47W9YvOT1JehjKXJEZ9brdUx0CdNvh1M0i33Ie/F9gmDTCPD6To6uab2nrxPlYBbqy06OrmWadeF+9rWhNcl18/2dLg+Ju+VZhOFbA55MqJSzpRQ/9n72f/nlpcxNjws55+2dPfzE+q5UJ/x56UKQZmiyEGor3rtL7uee3O5UsEowZVUXl58v4bzk6YPEmIf+6fJT0v2ZhP9BT03085Y0/kmqybvnB92qkqzD2wOk2ujOlqdvL68X5O0sYbzZeOl7I062ev1fsk55zPrzRbywZkQ6lSTi9D6MvnhM/ieE64j10q6K5Rh/p320xDttcRa2j3i1p5P9eHPK9UahvpdwHClhXRrZuM1fRDukS1cLjq12QHqrP2TsJ/S5DdcU7EPlisYHVb7gO9m9kb43HC+7Vyh/UQHq48FvgN7NE03mKzLWLlPymWMEgBP0ZfJtTVZ5LiWazVxSk2PrKSfbZw2t0vB3rQx2rlkeyLUz/azUqWKQWcLb41+t+fyPasE3QnoBJNp72c2g/2O3zeZsr1p82PrYnolnE97Hsdu9lMhn4tsveTaJWUieS6ENmIohza2pD1TabaRy2VQZDAnxV+we4Q6hWOm7PHcpP3E79hzQxvB3s2eabJJO7q/UBS2UC9/IZRfkwE5N9169jqL0s4UXr9UXsbIoO/sZ/cP59N+Ftoz1NG1ZguDBX3D8KxP6kh7tvdt4voy1D2m65P6yPQlHXnuTf6eTw7Xz/5u4+E47HxcXCxjbFTXZKXzL1wT3o/2EwG25HnSSwfx2Y6bhOn7N2PT3x7EQ2v/jkdv/TuKczVMVLKYLOewppzDVCmDsWoWQ3Wy2LS5AYMeUrs8C5SLTSz21zA3UMXvH7oFJ532Yuyww3bSLICpdwtLy7jujr/gJW85HYMH7wWM5oH+HL543qdw2OFPwJHstEnAVYQ0AyzW0Vh7F/7+x5sx0CSLLYdH+wv4zFVXYv0OO2L8SUdi08CwZJa1skWpsZUhkJUhpNGQ0vgSJGFGQSeLYruNXHUZs+vuxBmvfAFedOzuyFeBxY0bkBeNmEUrm0c104/O2Ci+/oPf4yfX3Y6xXfdBrdgvTCwCWPrR0vsF+sudKoYbi3jwxt/hHS95Jt5+0vF41SEH4jVHPhEH9vdholqTxhD8E8lrhldnBAxbaLZxwz33Y0Oliue84lTsfcQTgW1Wa4RmehoP/eUv+MUl30duaRGHP353bDPULwAbU0TDEk0GmJLJxpRLgmwP1Bv41q9/hW9cfw1u/Mu1OPd/vQ8f+/gZGMovoYglZDtVZDNsjKCBurAxHX/SbHVQKjdQq+exzfa7YHRsFbLZPGq1Etavvx+18hxGBnMY6KftoxaGNChyqeOa0UjKEwFZ1j7Lop4dxnJuEp/68sUYWL0P3nnOebjmtjtw47134vd/vUk6f5KVOZYfwOtPegWec9AxWIMBDCCL++65By895WT0FfoFZFu9Zg1qaKOCNjZhGW/51Pvwhnf/q9hjmzeux8zmaWx8bD0q5bLiKlmOT9dBdUBOOpFW5hfxg4u+j6ed9BxMT89izdR2eMGJz8aTD3gChtAHogV8w2wrh6XZeaxhsw+RhZUZad6HUJBNMilXYrKlBKsiJluR0Z4AuEoqPQHZpK6PRv8WS8u9QbbgQRot4FC5hFk0mi0B2VZNTijIlvqS5tZ4p1uYbIuLwjoQ5gGnPEyfcbNhNQlsn/O51WYTC0tLmFw1FUsPNYaCHkLdZh9HMbuwIHXnaHiFB13SaAsRbj67XKtLxHB8bDQ6EOywE6MkGG9omFJJszHE6OgoijkFSezQCI1/+7uwNBwlYblalk016kCAcIzWPZVrKAIadNOptZuYm1/ExNg4ijkf9TMjJDwww3fg32nIkLliTlF4aBrjK2l4i5PRbku+/epJMhq7y5b2OlR47dziIvqLfRhIAUlsfLHr3RwRdCgR2Bsfixx5M0bC9QvnzRyb6bk5jIyMYDCvHK+0/cHrQvkTR6Fel4jY+PBw7MCNdQcF8/0t0q9ql3IwPTsra5IPQJKVZNDefbG8LJHp4SE1wG29w/HF5NVF6eqdFmZm56W7C429cN2T8pOcI4JzBNmG+/tS5yf5fRkLnYWWY7ZOMi5lsu6iiT1AN1sT2ZsDgxgoGlumjbaL/BuDQXRWsF6c11q9IdE225vhe/oeq7pPon3mxmty0OccMfuOnx97C+8S8PmlqjIzCGSvtJ/CeeLfm2hjZnYWkxPUl2r0x+WPhwQjc14iycagTlguLUu0Z3hAQUF/YITlAOLwG79Tb+nenGIgJMVIVCdJDzoz2JUdl8Hs0pIEQoZdZDFyhmTQiZpycr2uDw1o6vfVTg5Y4UPvn4QH/QyZwzE9P4+RoWH0RSAJ5SfUOpoCErF0nb4nrb7KTlwjY8FTnLHiHmPvR9eHI1GQpYONm2cwNTWFQlADIrl2+m89yyInrFoScGV8gMkOaWlS8ULSko5FNlG7g80z01izajXykt4f1+Gyn10NoNgZSMB0eRGFXDFycvnc8PwJZ7nl5om3qzbrmF9YwJqp1Q4s82uuRirnwgxPXSeb9dkFPasNJEnu/15OFQHB5eVlrBofj4HR8e97qTD5kbN6bl50dF9ed394XoZrkRxLqVZBrdrA5NioRJZ5NWPM/hOXQjPxaNZvmp4WOegztm3PuqZxfbBcqYscjAxqBD62T+zBwko1ho3+v9FpYXpmBtuuWt2Tj6rRcX1eKAsiB4UChvqMye1lLbR+VL/49ay1GlhcKmFqfFx/mpJeqz93HYyDvRPaT9FrBbta30+tL5tXPr/idDTXJL5PQtc2XEm/xzZMT2NyfAIESbqBGS+vcQ1BcLcqOnp0ZDgIpHmD3nYz/6/j1bsTANg8M6PnZtY6bVqR9vj+sBHbsxfKZdFLZj+pHOg1psMUhvXnEX9bc/bTmskJ2Ymi3wObzvSBny3tfsf5nlucx0DfIAb7NFAp75Own22coZ1YaTSxVFr2cuDG6kfnz4NQfvj7jTOzsjftrE4+L+35Eqjm3qzVMDGqsqeyov6E39Phv/S3vJZrMj5Om9bJgbMD086vcLwLyyW59diwBraSuqrb/pO+grI3Z2dnRR9o/zxbS98lVRxYuaetsZ6k80tLsjdHJGgY6jdbH7+fQ7nluamZQRPuBE7qY2qy+ArZDPLcpP1EOdC59R873700Olmn7DVqKC1XMDmhaxI598H5nqQkmM22eWYzxsbG0J+3Auw6F0nvy643ttlSpY5GS+3o0Cey8ydNGvhMAudybk5OSZCp10d2hzDWaXloGv1CibWpOhJMMzsoed7pPnWbT4SFwEYbc3NzWLWKdcfTP3F70eANysGCMExps/n3dPo8ZX45Pp5X7Tpw19rbkJ1voLjUQH6xicx8FZmZMqoPz2D+jofRP13DZIUgWxZ9TYJzPmW7k82hnm1gqdjE3FAd+77waKw57nDpTopqDShXccmPL8Nz3/hKDB74eGCyT1t8cpBZ4MNn/xuOOeYYHP+MZ+iEUAyX2qhcfxfu+MMNyLSLWCz24RvXXY2ba3Vse+KzsGFwGIuFAVQLRW1AaL6p2LPcwbTFVCql42mnjUKriVx5HpWH7sHBu26Ht7zqFOyxY0ZASa4uu4ne+vdFfOZrF2JDNYPBx+2FenEYtUwWLWYhufVVBdtCsdPGQKuC8foclm6/Hk/feRQv2GcX/OzTn8Trjn4ytqmUMFxvSCpuvBwD31slt5HJCEtu49Iy1m3ciI3lMjYuLwvjc/XwELYZGsDOk6ux0+QYBjpAvt1CjlXFUlOfFYtgPflyvoDZ/gF8/4ZrcPSrX4k7NtwF5Dfiuc89An2ZGRQ6JT5dTyKX3uwhERKYrESRshCr9Q5abfczAoxFoL/IFGBl1cuiyR7pOLuBb6dAoKT3y1nHpgZ9aGAU8/UhnPHhL+Blb34f1ux3CH503bW4/r6/oUwgLJfBIAp4/pOejteeeAq2wQj62x2c/ILn44XPf4Ewv2+++WZ845vnS7roMurYhDLe+LEzsf3euyBHwFXKKNGX0Rq4HWjNNTWJFXwlwFZsZzDQyOPi73wXP7jsxxgbGsdAjv1I8zIGnnL0jzhHDKDMz85izaTO+0z+AAAgAElEQVSSvNLKooU71vtM/w2Q7W+bNnZokBBkc2rcdQp1QJcw2yx1xhkOBKm70kXT1EloEClAx2iqgitTkk4rG0nexJtZ7liJHaIE2eaFydaH/v4+hwL76eg+CK2GTga1ZgOLy0tiBOlH6eZC743F5v39ZHtnaLgvYGR4GMU8mUjuYHS1TKxVsI1e7iz3pE6qoVaryCHPZyUPEXNyWP/BqO4izmwPPDMt19FZEIM2uN5GGNKPW26zLpdLcq+xkVFp6azj0f+H6aF6D52xFmeg3RZgj3IggI6TLFUCzrhLqVXH8VIOCLIZYy884sP6AfZ3+X02g1q9KXKwZvVUz/cLU+m4VnxPysHc/DyYPqAMFP9+se/b7nD1TKgumNoqINvEmGxQRmjMtEjrxsr7iZOdgYBPI6NDYhywI4n/JObXfd/kp1KrCsjGNdF1TEl1kvVxEiyK2wz3Teos5JRhYeuo1GI30+79wvllhxrKASm1kZzZmrrHJOnrTINqtlqYnVeQTYxEkXO/G20ubBw6ZB2vykFGO/9KEU8tAJomr/YzXlfn3lxclHbNJqRCn3bzQViG7+vXR1P3GJGiIUO5U9Bd93X0cfVaorRzkV8dK1MzCLKNjY1IFDd8H184OK7z9N2z4uCOjg2jL8eUB+5dV8Oka35Vf3APmT7gocuIM+WOc5tMFQ33Jf+uctAWw51ywH0WyruM2zGPVXvqy5jcEqzgGlAOVB/4+fHrr4aW1WbiM+UgEpBtQgyxUFYoJ7o+OlqrIyIBzEwG84sE2fLSnMafCF7mo9Jb0XxxnjKo1htYXl7ElIFsTry7v2/P9e86y705NCzPtf0Vpr4EmzWYH003pk4QfSkplEG6n9Rj0zWMyYczTGfm5kV+bG/6OUq67tEOULuzoiDbaBTNX1l/yVoy0kzDfWFe5SCjZ7XXr3GdYnIk8pfJYGFpEblcIVawVfWCl8FQHkzXMkWH1wrYGqx5OJ/e4PFyx99zrIz49VNHy7PiJ3Ryvri/JQ233kC5WsL4KIFPur42P34t7Pw2WVfnKCv7hI48ndVkWXFvIHu50eszogvq9SZGR50DJ7U3425naJ2Y3uN5ND07h4kJ2k/qpps9EdVMcy3mw+dLkL9MdwAYHtR9EtfH3ftF9pqTg9n5OayZZFUag29tfsP9be+pPyMQxEgs52ZAasHYKupG890VTd51vvnbZruF+YUlrJqaUMPWZE+aYPn9YeuhesHbT0zVYgqm2k/x8zK5v+w8oT5gahmDTPo8s2fSn2fyw3OeTjXlR9L9Io/Pp4bYm9uzRed3MtLZTXT0yAhyzu7qpX9s71FOGq0WZuZmnRywY5nurXA+wv3lZ55lV5akzMLwIJ3qNP0cXw+dW9XRBFemJsYdE0lTWOPj5b6Igy6tTEaD1QWXERLsLx2v32/6ZNURXE/qSgHZJibVJZav9pIf0wcqh9SXw8ODog8ywkxx5QssSNE1Z3pW036q1muynv6ZCvHrvu+WB46Vf2YEZBuN2U+95M+vSUZAfj5Bzs2g3rQ+Ky6/6kN0ZH/xrKZNQvup0FXzN74fI3vNgW5LS8u6Nxk4DnStf7+43tKZzwoovLg4j0mCbLQr2i48YLVDw46gwR7i/IiO7uuXzCCxhQMbIemNSaqxC6lwPegkmx3t9Ve4Hjpem5/Ijqb9NKprYraX6h8nbdF6mr5Xh79SbaDRqGF0mClv3gbpvT8VtGmgjVmuydi42KfheRKXd/980weUdY5f7Sdfd1yuE93HwSY8z05W2LBmP3n70r9P2vuavuR5yyDlYFHXRGySqNxFms2o9lmr3kJlvoRtR8eRawDZGunZGU2lKbWB2SY2/+I63Pydn2KqksNQM4tC00MMDN+SJVTLt7DY38RRr38hsO0EHr75NrGvH53ZhOXRDI5+z6uBNUWgD/jhj36Iq37xM7Q7TRx/7HG46667sNP2O+H01/+L1stabOOxP9yKu265A7VsH371t7tw6b33YI+Tno/No6swW+yXNFGywSRdXc5KJzcdSrfuLfPVWaRegbY6BloNVDavR31+GplmDduvmpRz6rFNm5EfnUBhdAr9U9ugkuuLGGwCGWVIIdd6e7xvodPEQKuMqeocFm/7I049cEesu+ISPHPH7XDEqklhsfW36l32j62/cryy0qiAnVfJQOMfpqXyk203UOiwGUUbBYqMewdjiMXS6s3+pA/YyUinzsVCH26b3YTf3H8P9jhqXwyvruLEEw5BHjMoZivIdOpKYnLdfs0WQqcgLRoIwWopAKY863yypEGn1UQmy7psjQhIE90WND/xIJfZI66UUaYPrU4/6tkR3P1oBe8998s458sX4pFaC3ds3oD81CiGJyfRabRx06+uwafO/DC2xTC++9Vv4NdXXYUfX/4DtJstPPPZz8Lr3/RGnHTyizGDKv50z834xs8uxtTj1gjImlYWJWykSSYmLf5CHSgstXHp+Rfj1mvWYiDLQAVxDIKvms5uJLEmg1OzcxHJ6x8F2f6pdNE7Nm7o8NAMQbZQCYgZF4AtUkfJpfqJApLUu7CQoykdPeBt05gTR+OARiKfmachK9o1vD5uFJiRQEGmcVDo65ODQZRXsjOEMxZN8ZpxQGeBByeNYV6nisuUaggE2lHrWXs0okeHRqXmmFZLcN+PQCw9SCKF4MCgSo0gWw3jZE3JoakP7AVC2e/aWTUShckmwJ5TMonocczxdY41ASSCKzyIDFyx+fOFk/0I7OCjYUkjyNiFYRQriqAmQTZuWAFblxzINhiw4xTAUnQ8/tFn0mDTCNyaVZPR3IQwbfR+zpiiqNi1BIKYukk2mzeiux4VRTudGShGIuWARlAIIBnbJO0ONkeUAxrf/flCJEOhtMTnSam1lL9StSL1JCZGFdiTlsGupkgIspCJrMXXnWNDw3RmRoxo1rPRQyFuhEdy7mRDFGwuK+/Iv9M4UGAvzYjR0UvUjmBRpo1Gk2DrvHMWvCMfzos+Uw0OBZEUJCFTlEYiU6tFH7BIbjvdCLb7dYFswYp1O32+hgafS6OW7EvWpCkWFfDSIuEu+hHbn87xyRKo1dpEwmQTZobpH3NQvBRGjrFzlOmgkLmikVgDPs3JCI3EeBMZfqNUqYgDx9QyXQ+9rttIjAcreCjQgaO+5DrZ3vROuz7XnHoFVvRnXBP+nfogkoGIMmAgkqvt5gqsS52gVlMMcAKf1Jfhs7w+CaRCjM2sgOALC4vS0p1pvOH+X+l9xWlskG28iNVTU0C72VWzrgsUNlg1k1FwZWhY6/PJeN3cphT59nOelTWhw0DgKmrlHYAi5iBEIKQY1jl5z+npGUxMjKNodeAS50l8znSFaEgvVnRvjg2OKBgdObV+PgW4CpwOBVegDtw4nYVcoN/d+ts7R7dR/cOZUB2d17o9DjhPnn9+vHodZY1nGOVgm9Vq9AjAYqC+Pcc5mWFhfj7Tg2wF5zQGkGv0fn4P2PXlel335uioO1fDIJyfI88EMWc+J/pydHREa1EayO7Oem+VODje/YBrSbC12WxhbHgkipzzSQpgOxDdPdprYDJXyDJdwOTUuBhzwsmyNIuw2L8YtVaHTOdXg5QZAd3lWcFRaQ0tbAwWzAvlYBXPMLE74iCHaPSuPcuf5tR+KriatpElkrxe5zPUv7UGg5R6bhJ8sv1gJ4hpIN1bcftCzuqhIQwV+9F27ITwfdP0H+/AFEHW1KK8m760kFja+5n8cI8ZyMZzIWJErNBlkAAtZ3KpXHIgmwdXkuMz/WHnH/e16Wjal4Ucn6kyy7SnZM0xCXVYylLHZYTkyADX2qt2ttr8S/OMDAuA52OgEu1o6gMC4Orm+QRFPz9ubXkmSstVnn8MhCyI7SRlV4w/KN0Ddf3C9RdHS/RITnTlsgtWa6oTP73kx5+n/AaDuMPDQxggfSJm75u82d42naDjWa5qkJL6gD+RY571p8IGVAl9qWcRMwFmMDE2Jswgr33iYElyPTmTtKOp6qkPpHZR7BP/t+wFqb2XEbBVg5QTUjYjfkYnw+x6U5nbDLC0WJZUbtq1kQzEbOik/lSHlwQCguc8i4T9wR+yMUzYyCwYvwe9cuKH8XkDZJ3TVnM6U2zNQL/rOe71Js+FSqUqdpDZB93+VGBHiU9EudK9yev6cvmYvNvj/H7z8sjfsfxAo9Vwtkz3GiYWyYUfMgqyuSAly2aoyIaNq8w7cHdw5xnf14gk1F+EK9L8GfGPJd3WAUIM5jcb4ttQDrgmqu/S199kwOyDueUFAbUGC30B8Bm+XUL+nK6m/VReKGH1+KSct9KxkuwrXkrKNcmZj9VxxQfOQ/PBaQxWsyjIRtca0znWKJPvN1EqtPDMt74K6x5+ADf+6mr9/cQwTj7zdcgevStYDO1z/+sz+MEPf4h3nvlO+f15n/oUXv2q0/D4XXbFBd++EO9551k4cK+DcctVv8XNN9+BX9xyG67bMIvHP/+FWFqzA2YLQygV+tAgeOumRnEGr8dMx8o57M5P6lauRaGlLLR8q4FWtYxOg2BTBvn+PrTzRTRyeTSYdJon4OVYXTE8NKsQVLuO4foy1tRnsPFPP8PbjtoPt33nq3j7M47H6koJI42GNIjwe9nX7TaAjemdJMfQP+CzyELrCMjGxhFkmTGdk0w8zrOGAARID1nvLqgbBT47OdTyWZRzBcwOFPHFq36CJz7vGGyu3oNXvfbZKGIW2cwytKKZbHrVJ8ijLQDbAFrokz/NloKXtAGll4foX75TE1nJGaa9TdCtjU6b80igngOk4FCWnMw5e5oAILJ9aGIA1cw4rvzDX/Htn16P/+ubF2NhoIjNJE7UKyiXq7ju93/Cs448Hicc8hR85J3vw5lvfTv222NvCd5fu/YGfOfi7+Gc8/4dm7GM933mHOTXDKIwOiBzJfvGSASSuNiRzBwdE6e3g0InK51DH1j7dww2CvjGf3xVGiUYk19kKGIM5lCjjp6dFZIXCUXd5crimsTMsv9W44NbHnqwQyfM8ro5naYOTKnIgebSSDRfF5JewQ5rfSzQmHF01hA1UM3iPT4XieUCEQQYG9V0GYsMxV1L/6I0guVWuZwY35KvLsyebgBHH2kEU58qQQVfKdcwPDTgoydJS81Gkzi8WS+Kxkgx64qgmtJMEIHNABQdTsZeo4V6oyogpAiFseCcErFCyrZ7DczhFqQRJGsiKbw6MPONQ+PCZomCx9cRZ6Hd1tphbt5oAHAO5XkO0NRIjT80WahzaZG1ZYa0QLGspwm400zB2oq95lJDliplBdn6WETeHwACDjq5kfQ1m18XAWq0OiIHjDSGIJC9q3eKdD41hYdtetmkZVHAHCm8Gt8TiX+F7Ac13ClDEklLMBV6JqyKYdrBzAxBtqHIIDGA2OTTkpPCCCCnbLlckWijOI2y4dXZ4vekiG0EnGk6m0UL+XMqAxokdOTlEHfdTTViqRE+U0KmkHg9HSJ14Ia65Se267x3x7E0Wk0FW1etUnp0nBuWwpf2jAUaepSDwUF2XlFQOSarCd1gEQky2XgtQSRlqHi56VrawGrlPiHLdHCoPwBbewuDXMpCme2OOAvVSh0TInsJPZIYpzrOel+uNVNQxEh0NfbisHmkRPxAXFCiG2Rz2i+K3MadCxoTVOzqwCnLNMdU7qj7l7cY1OkNugPzIHIOHJ+iEfk0tlMc5JP3TAHZVK/aeLudetHiEulmh3IF2YYsXdRdZ12ik06rRnBZAFzZxgIeyPvohWlOuE1uBLo7kE3BFdtfLgoc1Rh18xux73Iok8lWq2PMpfTHQCQDkR1oEIIOqg8IstGp1kotSRAwCYJyfvierEPJ9eLe9JC6GeFJh47XuJopXSBbHKTNBk6yOzEikE27InFvEmSzDA/TPW49oy6/6mTzWwRXeBYxRdXkzmQh1M+RbnfXKci2IDp6oI+gQ/e+NN0S6S8HXvKZdHIp7yqzcSco3v1YrQcDAQxkUyabGmERiJnUe845EkCnWkWr3pQgiloPvk6HDT1ykqLGIjxX29g8Q6d6XGre2bUyR0nd6UAOGUaWQQnT0bQPup1G3YqaJmH7gLdgTVuyJLhPlBHr5yec5vD5nJ9WR7tjhSBbuC7J8UagaSYrKdU8c5kGp0U/jPWiDn18eX1XP46MJQ9oywxEhbzjMm7r7wE03SfqyFcEJDE2UTjGrvnlirsgioJso+hnwXIXbEnKa3x+aGxrEwtlgHNvamdXO8O6n+dBJNPR1Ae02cyeCc3fEBQO9yflgONmDV7dW6q/Ou6st7kV/S5gl/6EGSEE2VavXhUL2thOi/mTgewLA3xhQewY/rH9EWUvuO8m54uMCMrBkjBbKQdxmY3mx0DWqBuungsiB6MapBTgLgKd9YHp+iTrMkJqmGAqt7y6pvV5Z9zkX/WW6gcHsjGVm0FKlnpZoRSOuagGgNJ+or0sQcqEPkhqstAJI8jGNTFmq75T6FHFr450VxJka7eC7rbxNM5ofd381htNzEtwiuem31vh+ocM7VBfUo9YJgCvtY6vvcZsmpGgZ6Vc1Syd5PykNFxRu1Z3gMrBqAQpbT27T4egTIezcZfLNTSbDYyNjHgQMppfPa9iHzc/DZ7Vc7NYNTYhDB4FEJPnrK2Tyo+df9SXQiQZHhZgzncc9k+Sd7NGX+49682mA8CZoqq2U3h+RFdzroLzhM+ds3IbbPRB/ZMy1jTPl/V+RUczGOuYkKaHcu0s8pJ7zRzqGip3P4zN9z2EfLaA7Xd7PMBnNXO45uLL8NCtt8m5c+on/g133ngjrr3yd6pvhgp482c+BOw5hEZ/AwcfehA+94XP4YQTTpAU2W+ffz4+//nP45ZbbxNG3Q8uuAzf//b3MbdhHrXCEB7sG8DOx52A5s57YLZ/BKVcURohUB8lYYPowHMHlIK/Cr6JjLcJJWU0m63TdGAZS8XrzDD1lMyytqubZv6uBTfMFc51muhrNzBWX8Sa5cdw9w++gxfsOIKDcnUct+MOmKhX0d9oSIMIOytF/3KdBUxT1lqTTTJyWTRzZLNl0KD9nSmg3daxFVodFPn3tutQSmYb0xcJ9hIM5X94TonudMHvtt67lstivq+An99zJ6oTBaxddy0+96UPo5DdjGx2AblOAx2+MeeRWrnTh1ZmGJXGEH7406vxuz/disc2VqTRIN3x8fEBrFk9iTWTY9h+uynssvP22HWX7bHNaspNFZlMRerhZdtswEGQzRJ5OTb7w8A84dg+NHOjKGcmce6XL8V9y20c8uznYbmYQy3HDqlZyRDY9MBjeNsr/wUH7bQPRqU2W1H8+QYaKKGOWZRw3re/hI3lWYxvN4mm1JhzYFpkbxgr1qW0MhOtk5FuusVyBld+6we44EvfwKH7HgSyMiNQNlAKDDzUWy1MzynIJvqga3+ZbnB2l52drrsozxJpeCYg6dZ9pCabpFg4xz95WYQmSz1DZS/RKCBoxQH2ScpecJCYBIf/D27K9r/LpUVJ0dkSwOZVnwISjGzyJRV06PFJgEH8FsEDOtUE2XqBc+HdPHDCtA52kRuQThS202IMDWP62WI4kI2sIIJsdDQ0LVEXTxhOxiZwlFXJ7W5rvSKj8/MwsaoOPrXD0ZSt+yL/LxRY/TkBC+vAYyBbcpYsMm+REzITee3i4pIYQVInr60Itq69hRm6RYqKZrnKWlx5BSGFmekdZDmA5L20TklUH0aM/o4Y/Txw7TCQrGsXhYmMrsB75fWSq14uR/NqRrCtSTLaFHYLpTEsHfpYsy4AvOSIFmZe0k1RWedYFxeXBWQzWr2xGpOgZ3h8UxSlGQUbHzBSLbe3NFU3VwEIagC23YPRMM6POlO6kh781AhqCGDK3QmAN0gBZncs5VfYdbKmgZzaIqsRpAY8jX7qgyIPgcCXiuRIcuW9LBjNPer0KUAQD46EvPQA2fhMOtVkIknEzF3G89OYffZseW6GMqJm8XKpgr7+btDdosvqrLhIhgPLKM/UB/VaU1hwkT5IPek1I8B+xTlisWnpthjpy7hSTloMZnMS4CWTjQC4AKxBiqbutTSQTRkETFvg/Cg4q6aurLVE0ZXhEBdd6oSsgAf8LiOjXYy0KN3By6HKD4G9lgDglANL2YvHS7qZxwaycX4odwZCxvu6GYATgnbKApACrWz4Mkr2paYKGIvCdJFFjU0eDGSj08hghjB/RTS6AUWVWWVYGpBNRiPBPX3P+DVRN+MUhIjyZwC4siR6g2wig2TKSDSf8qNsY65nWrpMCNqa3CkArhE4sguzLjUxdIbUkDdZ1fNYnXLPNpau3K7algL+tpfjjqA9l3qE7EKC7pomGDhxBp4G6Uh8PwkcZBRsZXCKDWrSQKTwXLIzhnJAAFwZTBMu2psEvboZASp7GXGmRkastEMYEwi1cpwRwt8QzCGTbZw2iXSCjTNlFAhSxWRgsTjy7Q6m5xcwPjGKYiYOsoU6K8kEofyUSlqLS5lsvZkZtka6lpqaGIJsK84tHTgB9yjzGWFXkN2lcuB1Trcl5eeI9gjPL57VZLJpBN6fk3G9oHcK9aXuzSH0EVyJ2CCO6RzoMd2fXmYtIOZBtjB81T1iv6+NyTaqAeDoPXtdb2VFcgKytVqqD1QHpbmznnllOs/WJAmydY/SdLw63ZyneQI62azLCOEVvWQhAFvp+hBkkwZiBNlMd9k+9sBrOAYGuJkpoUy2otgk+jF9Hl7v50v2J9OX6jWUSspotABBGoBuzzSZpb6dc/US1XYP37H3uvK5bJhA+Rsf1bOIjqvJip6BulcNrDWAhLqIoDvTBFmsOgSg5Ny0Lp0BD4SrTceZ5xClfGRwyJ0lKxTHptyK/U5bz7GmJF10y06YAV6Ue9pdPEsIegnQGixcmhSa/LC+LOtjMwslLagQ6iFjVVpQgoAg09Wly7pLMw0BOZlfd4MIRM3mxK4ol1iTjXV04/o52aXWnqk6yINsfVL6wvtFyb1iz9NyFDmRA80EIBit8tPLyVUTQPcXQTY5NycmpSO8MXliPpw7wzxgytGYHEC7xdLZD4LiYXBbdIwD2yizBNk0XZSZAJaJ5HRqAEKrcjLYXNNxKQe011gKx9Yz+Z5JeeB71mtqs1m5DQmmRS9ExlYGhXZOUkmF/FR3DQpo4C6UgNwQMF/BX757CX7/y1/gre8/C7nH7QJsLqH8yGP42vcvwjv+85PALn1Yt3EdTnjmM9A/1C+Bdc5lq9GQDJHrbrgJq8dXAcvAb676Ay686Ee4Zt3DKB50CAYOOASzfWPS6KDBbqUuBTn0J8JgpexrdrV0DQdEXowAIsFC7hNNITXWnqU4SmDJAWHtLNldrvJfkKnAVNH+VhVTjQXUbvsT9mnMoX3jb/De5zwdO9ZrGKlXBRgz1q7pB4JfbKJAEKmWy6OWy2FztYr71j+GzfOLYEMRZmpRvw4Wc1g1OoodJqawemwE1LgE3Qotl0bKsbt0UmO96V5Qv57PWOzL4QEAX73yUgzsMoJTXn0iDjloDfKZeWQzNQXCOpqiSgZbtT2Ccz75LQxN7oo3v/Ns7L7nAcgwbbbRwNz0Zjy2/hGsf+RBrLv3Tvztb3/GPX+/A51ODfvvsxv223tnHHbIvth2knZ4FbmMCkwuQ7CNf6y1h3gWqGcGhc023RjHv37k09j2wMOw48EHoVyAAG2M/dYqdcw/PI1D9zwQzzv+OdhulPVkedcmbr3zNlx05aVoDxcxtmaMxMrInxE/0vCAltPxOc8oLXRyKNZz+PPVN+Fxg2vw1c99WWq09dQNnSyazEIh6O56AvzjIFvWNT7Ysn6PdO9dGzd2NPJirKk4ym/KTv/vjSAaifywu1HIYNKIQvKw9saX1WRTBaQ/Dw/ApLK1Q9OMRIJ6HrBIi0jE4Tder/V+yhJxDqPj3UaQH6dxz5TmPozBvG+p3P2+3sExxyZKF41AJG9g6Tu7dw+gRgFlXJogjct4KlIIjzijSBR0uCbKklDmysrzGjqsGoFTmruy57oj+V2RIsXcMV8K0kWD1LtwbsXJNIahY/bwILJaXKGRaA5X1i1tmH6iijMjB5iyJLRodHw9kqvq+SLqwFUiloT/pgcN9MiLO53818yMRuDMWQiNFw9c+kgznTJx4OjIs+C9GO5WzyYutyLjbc+6s9ph6siPCrvQpLrLqHWHhhhEUv8rg3K1IgYMD2uxARPpSPG1cTRcRn3aLTnkxbFhlx+Zi55wttzG5J36gEaigu62rxNMKVdDxQwczgINUxptBB0MINH9YUyb0Mzj/RRkIwhC8IlpL8poJIqrqTUqEvoXsk3EEGhpBITzQzC6WW9ExlO4HyNehmNAaCqIjoHX8pl0Uo2xELF93YPDmjZyKDvHkuOQDoZbZF/a6iiDqdXORCCk6Uo1PiIJ1HUIFlVkj2Ar28HnMxHz11IabOHEUDRmgIH1Agy3RV+OCPNXVzNcm3B3mAFE+I/vyj3G9eB14szEcOtud0E0DdelBXnPoWFlQsozg7L6TqJim1v0QUcZsUzp9zR82qcOQHJBBM+Y8UEJrivnSGrSmL4JKOkcvzkd4XtwbplqwxSdUHZCd9EDUmoK2hs1mk0p4Eo2tjmHyfmNXjLBHpdUJDYEcABtmCYQro+tb8Q6Z8cyOjXCsvGF2cOgUTZI04iCIQyEEOAV3eWlLNrfKUC6PbNcqqJ/oOjYl721SGRgi8xmpS4kmRKDA6rbkzUI07BwZQlqerSk9jhbJhUkiRpgeDVBfdBi599+1SNdgHIIshmQSf2UzUhDgOGRQYlMh0h3Mvjid7ULhNTo6bDwcKJrYmJOQ6dXAyFQAJxMSFdewJ9wOmNJ+8QgF9YcEx1d0Dp5UaO12K4KUDILGLaaElRlTVKTHxtX5HwHGyGAYmV+KAdSg8n2QRi5DZ8dyDtrtkomgJQ8CJn4ycGaZrCmC1mxD7gmfGYkQ4n1CfeYyCyyArayvs9+DusAACAASURBVBDPIuNEpT3NW7dWj0ttkslxntWq96ITOwWFkuudjub+0pq22hDHVjD9LZ3MEox2Be+13Eagn3u8p0251eKizmPZla75seuD+3C8PG8FXCEAPjkRMfBXtg7UXuNndkZr2lqAXBwh2Vd6pvea56QdvdK8hL8L04bZEMf7GKorbD7Cuk/GhGQghOD0yLCCK4Fopz5edFKHzWloR8+6mmy9ZsZ2hwdNeVPaXZQDgl7x5/nvh7rPxl9rqB29ZtWUXBelt6ekR+v1ej8G7wjSsnYqu6zHS+/EAxHheGjzE2zlXiGAaTovfQm9JjDGujWjIMgWSbNMcXw+QrCFd+mVCZC2IOH6MsgtzShcTdu0AJy/R+ijaboofVSeKcn3MwaoBV9kjgRo0w7FHmTTu/vr4+svHkOEopFl6hoGDfhyG1sCsnn/Rr2JheUlYTRqWZr4zLAmL3US/apCO+tLbxEg2zyD2/+0Fpf+1/lYXvcQjjzwUBx22GEYyPdhYngVBscm8N0rfoJXfOBdwH5T2LC4HkcdexQuvOhC7LPPPtF+4hMlYNnJobUMfPX8i/GlC36A2pqdsPro4zHdPyIAW4WgV5bMXH9yxQJ4UX1AnTdjFQtg6djtAqwRYGcHUgZE2q1YcyaCva0sWWV5NDMFVJFHi7qZmVpspNCGsNgGW0tYVZ3FfT/5Lk7db1dMPnAnnr/3rlhdqWCo2YjSPZW5RsJfAeVcFpV8EUsZ4NYHHsDtDz6M9aVlHHTkk3Hok56ENdtuh/7BAUyzs+h99+PhBx7Avbffjpn1j2LnNaux8+pV2Gvb7bHTxDj6221JR2VTAHY6zbVakp4ZgcTZFpaLRUz3D+Cy636PXZ6yP9bedTXO+cgbUMjM8tSSumoM+jfaBTQyI/jZb27D9bdtxte+cyWamUEBw3wmhnJKRT4yLeSk6UEbjzz6EH7325/jr3++Adf98dfYcZsJHHHoPnjiE/fH43ZgIxcy3EisIuCmbMJWth9VDKHdvx1Gt9kHnbEd8PK3vB07HrIfMqtGUS1o11qR+EYGS3OLqC2XUS1XRNcJaD4+hsGRQfSPKHiuQTxdHzIwKbcEhxdn5/HAA/dL3cCDDjlEfIZcK4PZhzfgmp/9Eb/98S+wZnxNZMeHaEnIfK63tcyCMH8TmQCiP922SZJRKKu0L3l+WXfRcIclvx/+O0OQTYurx0G2tCiBDsDXFKECYpQyRAOTg/QD1w1l3UW39JKqmcJ0CVVARPillkSiBk3vqIYWvKfCZDSjZzpIMGPhe7IWFw09pjvowRaPEkbvG6R1UGlq4wNPc09Ll4pHq3ReowjcuNaSiNJBovt3R7kMiLRUJNZ9SgKX3dEQf6jFa7K5QyExH2npMurYeONAFTt5qR608rreMxB4Xa3R1m6CPBSCvO/YfLq5Du9hIJvR3LfEkrDX4CahwUaQjQdukFTsDkGbj3QjaLMD2Uhzjw7NYHyxTe3qJPA9WVNEOpYlgM/kpgzdUAFb20pzp1NNB7nrkHeTknQ6feffJEuitzls99D0MC10rgXvA3cpkG97fzFmXIorC94zFcmchS0ZBqGRKOmiXJOICemlVe4TAIlmlBACJOhA/dMvtXeSgLu+bzLiSPnxNdm0q2R8rEkjSCXIWLxWU8TkIJKFuE0TcQYFsnXsS+6zsRHXVbJHzUJ/Gx0HqyVIRN7paA+w2Dd9GETOTX1pcYJodPEwGxjo9zXrUubE1lEbiyhzRYpqS1qQY8/1clL9BpP3JEtCI7GOJZjitIVTpSnT1Afxeol8E3NwQqc9Oc00fASMJvuS9RIjMIigdYrz5pxb3seakhA8J0gi9TYdo9U3bXbhpeA9CCay3o8A4FHaSwBvuGirLgVruFknUKv305IzZSUQMgJ63HgJgFNfKrPV9rKueAQAhu/rruOweS5Qh0ROtekO53Bx3Wmkhc4/x055JQjA9GgD2fhkAR+p5kOV4pSIgWxLiw5cEQdXVy38ehzIUieVhmytXke1VtYC10HP767tFfyAulJTMJcEOOe7RuuZvDChMLmWlD2CbAT24iBbqFMSwTvamSxd4EA2KZSfLHZuDImglibvKOdfhekYWWGWyZ3duHz3Oj9wY+by/wzCGcgWe56TOe/0eT1mFguDL2SZMmjDcgeyjsl0icT8CNDfaUs3QYIk0VqaDIV1V+WXGhyQchKObUyQjc/sknenPCVQETyX15N5QFBnYFBTM9JAZNXLho5rYIFg2dzigtRAJZgdG29if9gM23U8pwmyadq5FRzvlrzQAuSweRZJfbSJMXRayqyyciDGjo/Kg/j4j7wyAWXqkCTzO1lOJFxrsnMyuYKr0egaKtl6hDVr5Fn6C2HuuwYGlANpFpQoR5IKDLugqPAXycCslCPgMzxbvXUX3+tkzvGzvFSWAAr/pWeuRdijSHtsok16GQBmkJI165I6JHZBdD+ViA7TowlGDw9GDHAFRnrbQbau1Ad00lmHOQnU2xyFIBDHYVb54vJiogaqvp//vnuKY1qp/UR/oSpntTHAkzaJARLhGvG6VqutJVBcJ1SdE++kc9HlGndDgnBSXqadFVY1g5RWy1SBthSALdBrPMtoH1BuJZgvR1CSBR56GwoiWY1iMpx5nQaO7XwOxusWNTwf+J4+E4BZBCudBv53vI5/aMswc0pS+l1gMXn+hHamyQGDfnx1K/kTXsOxm98VjkZY+QxWzy9hcmIsyD5wS+AO6+4a2TpHtL/VfrJmXnp3e3baHpXAcV27cnsiSWKOBGTTWnsKMGmh1zuuuR6f/ejHkZ0t4elPOAKH7ba3dMAssiZ+J49smymdOdxy5714wnNPxNQznwBM5XDccU/DCc85Ee/74PvkQRdddBEuv/xyXHbJZdoNvQyc8ILT8FC9iF2PeyYeHZjAYv+IdOGsSyAiAzb90yC1q/GMVsRuVFDQ1ZZjSmiHjDVawwRiWpJ+SZCNP6uVFlFZLqFWWkKtUpKajZI9VezD6DbbY2jVdqjmB1F16anc2/lWCwOdKkaayyjffSu2WXgEqzY+gJfsvyf2zLaxTa2CgUZdcAbxy2mb5HIo54tYzGSx9v51uPbOv2OnAw7AKa97HQ4+9niArH3KlxhJWdkniwsLWEUfl+9ZKuFvt6zFtb/+Na7/1W/QmJnGfjvvjEMevzu2HRnEQLMlgFuBBAcxGolNdbBcKGBucAg3PHo/HuuUcN+Gv+G1rzkBBx+wPfLZkjDOhFlPZhnG8YGPfhlvfNencMRTn4dWZ0DWz3cb90CW+lKWpko7ehoTkq1Vx203XYvf/eoK/PrXV2B4IIMTn/YkHHPUYRgdopNWk3Xi84amdsGqnfcHcmuE1fbA4jye9+pX4KkvejYqfR1hsxFos+eLsJAMwtRZ7kdmSGQyAqjJOc9UYNajWy5j/YOPYOMjG7DhocfQnytg8+bNOOn5J+Ggww4R/cMxfPdrF+CjH/gQnvnUE9w9LMjog41qurvGmw5ks3IburfE8k0hh+nPVX9pmapCoShsY7mOA5aI9MrXRyCbMdmSIFK4VU0lUuEbyk8n1x8xKyg/o+82W5gVmjsp546RERXL7b7e6pIIkji/iL7+OMiW9sSotrczusSBWyppwfseNRbCdEYVBJ3czXNsfDCMPnHkg6f1GDO/wrFWK67xAWtJBIZsGghpd9WcamDzLJ3qMWU7pNYP8OPQ56n5wUOBDpOBbFs6i2ysdKbmZrVDkRxgAUjWc0Xd/Cyytkw+h5EBx0DptZZRjQ5VWnGQTTf+1nzoiIWND1ZisYW4ANeE4ArT2aYmWOjcHXoryJ6IgdtkcZAtmT5gm0zfQO0OlR8D2dh6XDbmCusZ7q9ukG2FlAU3cbaeUlPERZU0DSA+vuQ823P5TILKbD0uIJtrZt5r3H68rMHErpJUQJSDlcdqYBDnttpsSioS6bvR/grStWJpxvaezmgjuEJZj2pxbUGAbH6iej8iB1r3acW94pgsXM9N0+xYxoL3Bnz2uNatvylogrseZNuawr36Mo2OFva3Bhi2FhHDxdX1sO5M1mxCwJWoTp7W4rK90g24B/okSHdgmqA6ROEh0j3JBJLET3YGLY3EfqlbkHb4xK9XJ4NpgiHIxggb02A9NT3N+DdHzLpKioPCH1rL79S97WuAMDpOQ0iAq2h+4oetsnD9e/DfVpONcrCldFHRBwGTl8XVuXbmFKXhgOF5avrHCp1L51/WkhAmCJl2aZIbNw4oB5qK5FkSEbPPddiOjPhIT2vaOYErYZ1bbVQ3T7rm3kkKmQh8+vz8gpZZcOUkku8ZjdrtLWMBkCVBEECbUdg+CcGuNBtBiw4zcsxaXJSDpJPqr4o7kbyzpYtKV0mxmUK5syu7YQQyITfNaldJYWYI+9W5aAkQPUxnozNVXtLGB0PD3Y0P4m+oNbqYMcOl9p1/fSZA9Mw0TNk16+Aeo5FIUE8L3q8cXDCxkvSnOmtxabqoMaOt1ln3avjC+WY/0akW9pywjQ1xDQIpjrkQPrMc2U+ayi16L3q/+HmmdWe13Ab/aFdJ7k3V0eG76jPiTr1pcEvl1kYxtpYuWBNLxeY9lHshqVIdpkOyCQGDEvYbF7QL9k24VeVa0dHdTDa9uwtgudpsNm8W7GE5EtbiWjXJ7vW+C7iVOklKq4Fs0mW2pClpBiZ2z49jkgcgJueIurJcLYu+tHm19Tf9YTvVnq8p5K6OrgPA05/nbKdAnRm4QpBNM2b0E+3gWGMlvdAasxFkW1hcFGBYWdXcdf4j4w2AcXGkHUO+UiXI1sJQ/0AXU8tY7cnu51JmodkU4Eoajzlcy3+/+/30LFcGuGQfZLMByKbBnUhm3F8IH+hH35fOKoHPLvZlAnT0764geASy9TMAFwJeKfo1FiRQEInlNgieG7M1GTSWsyEoLWIBPAZfCLZqoMgrLILKUYaDgPQ6Ds/Gbkkqt9QRdKC7rZ8xr7tHrrKnIBtZ5/4ckeR+N0YJMnE/u70mID8rXTU1NVlqgLvxSK5IUP7H6wEDsXWmyWTT7vXasEzeNtEILhp/NHDNQtHyHrZi+uAQdDcQ0C6z3U+QTYBP131V9oONl+Vf5D2ZNtpGdr6Mz57zMTx0y1/xzCc9BUfsvi8GWkBfk0w3nX95ZocpiHnMzJWx9uH78FLWZdt2GDfecg1e/5Y34uAnHIyhkUFc/cdr8NnPfhYnnHCiDOtLX74An/zqBdj32SdjYWw7bC6OYak45DpvqpaM5rFD9pb6Rhwji/CTnVZstZBn0IMdOvmnVUN1aQ6LM5tQW5hFZXEey9Pr0d9fxI7bbodddtoeO+2wnTY0y+bx0PpNuOoPV6M1OIndDz8ateKgpKny2bzfYKuCnfo6uP5H38Mbn/VUvOyIg5F78H5M33wD1tQqGBaQTYvtl3N5lPIF3L5hI6665WZst+/+eN0Z78Qu+x+Epmuu4JseaKMFyhOZvwL0ExBkWwI2IGDThnYHG+5/AFdddil++cPLscPgIA7ZfTccsP0OGBR2m55m9XwOi4U8mtvugMOf+yz850Xfxk57bIMLv3kePvnxd2FwgB1GWXqC6dh9qHam8Jo3fAAX/vBPGF29C3MmpBlC7BP6965RHKWM8sNAYyGv9eLyEtKrYe2NV+PHl34XN1z7Gxxx+N44/vijsefjd0O+bxS773ckkCOjdQRNFMDk1S9ffD5+fuPV2PWw/VApNtGQ5Vb7SNjslEMHqomstYF6uYZND68XUG3joxtQX6riCQcdimOPPgZPftJTsNtOO+Otb3kLzvvspzE6wgBaB7fc+mf87je/xRlvfxcybVdCzDn9UvXcGQxiLSSC1exaboC1nPXJ6ww8CILyPDfzuaJkPDht7mvdB9/3iLje958E2chgKoux/8+CbGtcdyyZh6QzZI6jHJrKZttakC2Z1sMtG4FsbHOdKKRswhcqdT2t1RmbcV0li0FEXs+4dMPfjg22nK7Vq671+MpOQqgsDWSbYi0JGon/LwPZonkyRqOrJTEotSR6z4sv4KxGeKNOI3FBuwk6mmjaIRmujxx+GU0HIc1d0iGtrkvM9OguFmsgGx1rssO2BLLxPalcGVEXZ0GYbFq415xgBYCSZqXtP5WfcsUx2Ua002dSbpJMKwNNm+y6PcvouHYT3CIQ5EwWvieZK9RrnmW6MsimhzGjoh3Mzs1jylJQ6MQ703SlAqx8z/nFZQXZWEsiMgFXWlF9Zp2MxtIyVk9oCgoNBGM8xFKlnBUXApHKZBsUB25L+8TeUQBwpr1Uq04OvMnSBbQHwzewY3qzNj4ocG8GRXR76Q95rmuA0Wpp2rBF7oyDFs6XvZ/9jl0lZ9iN2XVJs/e02nzJmnzhe/LQVCbbgOuo5buG+fF6+Y1kr9nE7DxTUFZ1F55PNgKI5khp+PMLjsnW3xerbRW+a/i+Cq6QTdQUuSUbhJ/IqHX6X5ZfdLKON0w1CJlsljJKXWH3DqXQjyOrDTDqdVmTqIMSV8fV7LG5DMdr9S83z8w5sNU74eG5ENHzo4cLR0oDIei4Quf+XEgWRjZZjABwJwfJWhKRvARMZ/++Po3SaO4SgRdg2YEAvc4x1i4UZuuS1GRj+rh+3H5JXB92F5Vzc25emqCoUxQvPxDCguro8Cc61kpNm9MwyCTz3tX4QEcROnV0iNjNS5pROHYhDTe5tzEHYntZJMzJkaYiSXdR09HhmRvKeyB/EjnutCUoYeU2YvOTeF44XtEHS5UIZIvOIneN2WsmT87Nkn9GmQCTU45JuHWAPc1bgjIE2bQDdLL7d/c5Jn56JxN1MGSaYHc303B3efmw9WSQ0jIBdD3992PvGby71t+tCLjH9fTXBe5lkA4n93GM6u6uksnutL3fkwC41EscGY7q8HQzn+IgoqxJrNyGvV9CL4Ty4ISBI2FAjDqaQUqbPQ9C+XPb5k3AIDaKaSizddWUdV/VB4RAXrgyHgTLRGmCVtqhOxgSX1OTAzY+WC4vu3Ib/juxemcOHAjHy7egLUMQm6mbSTkI/y1+fZDOySAl9ZDWKA6f6WcrtKHs/b0cqB3Nj12fHtjwTD9hMLU7GJYUpiQYbWPoBsE0XVQ7vjJI2esTvp++RUZAbC2q7QHwuG2ozOzgxJDbJ+sldqU8dA1C78B0UZY8IPM3rYRFuH7hLTQgVkO1XJOmZTqvPE/sZNVxSrkPdxM5b1w5CmYCSNkV6TLrweHoGQlnVdNMtQ6zNhAbU8C0h1ObDHlSR1t3Ue4zG28kZOHLOeExYE9r80Hr4Uph+jCo5EFag2+tzEuTALjUZFPSQhrQb/vRpNjwN2YC0I6mf7Ni/fDA+eewCXpyvKwPaiBkUtkSMCLAVp+Zwxte+DI8fnQKpzztGRhtZTDA4vzCXlPWa2SPCBOygHYrh5vuuRv9e+2CY05/BTDWj0p1Hldf/yc0200cccQRmNp2O1nTu+9ehzPO/hDO+PfP4PzfXYu7Sh3M9E1iOUeQLSesMBanl7qX0uWyDdZHk/F16sgT4HHgWmNhFrMbHkJtbg5zjz2EyfEhHLjPHjj8oAPk//vvvQfGhljv09Wr1kQOCfqyHli5CbzpvR/FPRsXsMuBh6KWzQuYvWZkCEceuC/amx/B+tvXYsNf1+KHX/tPRgOw7le/xKZb12Kk2USu3UIrm8NMu43f3HIL7ltexns/+e844OinoprPS6ODVo6sLgd6SzaI1rBkUJ11Pn3XcpVO7TTaRl4YhR1kq1Vc+6uf44IvfRHZpUUcud8+2GuHHVX3DA1h/6OOxuB++wHjo7j3/vtwzQ2/x51/+RMOO3hXHP6E3dBqllyjpUEUhrbDC1/+Jvzqj38RZpmU0oj4wyZtfn3NnqYME0Si3BUotNJ0Q5mDbFHAZgjzcxvwv77wCfz291dh1apJnPfpL+CQg5+KLIbQAfczAdkOKmjguJc8CwcefQRyUwPCZqOW8KmgWbSqDWx89DGsf/hRTD+6EYuzi9K04MlHPAlPPOxw7Pv4vSXQbmchQbmXvuwU/PaXv5FnzMzP4t1nvQ/nnnsusu57UTZAgl0fgtLcKzw3tSeA/4i/765TJr7/nYH4DL4I69cdJKF/mvx++G9pfLBq3Ndk2zomm7aczua6QbbQSYy9RYLJFoFsPUCk6B1XBNm6wYOtAtm2gqll6r8LZNsi80nf2kA2TbXpZrsk50mcKolqKZOtC2RLdO2xuQ1BhzQmW8/1CEAZGokLIZPNMbF0lzun1j3Qt6J2EcoeIFsa6MBbWIv4XiBb2rzYuyZBNlLde4Gd8qz4NhLjgAVUWUtCc/u7039jl3Qx2eIgm6iOIOIWf6buxBBkk+ncSnmnkTg7M4eJSQ+yhWNLRg7NxKFSJbjC6ktDQ4NbBT7puDUSOze/ICCbsEyjamShUtZR2O98umg3yBaLFJv8BC9hIJvUkpAiusH8JOU94dTzPTk/I8NDGpGP0oacBjTnOGCUKIjEjmVV1KuuO1YP0D1ZwDdiNG7e7LpKahpcUl/GWbQiIcpYKLFzHR15D7LpVMSdsfB+HC9BNumGM8HuoiuA7inzw47BmbwW1Y66h7kTg52YwshqqEfIYFqaX8Sq1VNbBXLoe6gBOzs3J6DeAOu8yMecUlt4974BOM75qdbVSAxBtiQAndzTvI46k+DK2PCoso1T5CAEKTwoTzmoCMg2MUaQzaV02nq4hZSUOhcBFuPbdcGcFkYj62amO9NJ0EzbwSRBNp0flfv0Twiy0YGbNNDd5i9ZSDnYZybvUksiV8CANfoQ2mECZAvPNRfUUpBNuwmq4b1CuYRI37rgVA+Qrcdryo8lIMb6qRU2PtAU1V772u4TyS1yymSb0DILIWgquyxsvOOMKbk2q13Lm40WRsdGIjZavNOe36chqElGB4MSY5PefrJ9Zc9jRysJGrg0SgOy4yBbt33AbrGyVWPdGjNgTT9pfOBqimwxi4D7nPU+kRNGR6Ffa9pq9NbLgS/S46EMmx8ywJm5YCCbgoJxPZtc1ygoMTsrIBsd+dh6GuM7cR4IiERgr1YPym3E50fX1s1P4nqWZqYckK3uMwFWDjJp/cacsJC4VsoKCrstxt+O8+LPW4JsWthfa9o6mXXzk7avQ11LEJvyylpc6sOH+kDHHQOR3BlmTUnWEGztKpUQjtfrW9NBzCRhyovYT1HfR34vfZ5Mj5ABTtaUdLrmYBOdW8M9Gc6P1LCcmcfoKPWlDxim6XfT8Xo9G2v5xgciP0pBi84WkYNEqrY4lm1nR3Os+ZVL4Xg7UXUXzyHKgdYD1DWJBQbk6X6fGKOY+oA1nKkvLRMgOvUCOzEpPzzD2HiMDlzU+EDYnd3SoziQrhP/HtVkm1rl5oV3Xzmor+dmTgBBgnphjWvDrpL2ZbS2ruxKzXUXFbaaqyEVMsg16GIBMZ0v/suX27CmJPH5Vb/L5NC/JxstsNYZG2BIp0/aG64mdfh9C77ZeBsByKadwDVwI/or0RnZOlga+5AAOGsR+gYYfn+KnKbIHUfsm9Mo29j8vzBwFgYddU11fnjecl+yTp4Hg9PW0+1rF1xg3XEpuzKlXac1kOZ0iZMlsoYIsn3gDW9FcdMcTjnm6RipZ9DfUsBH3s7Nqel3CSRLDbc86m3g+r/9HUM7bYsTX30qsHoc0uFDEQqpQPy3O/+Gd539Ppx/+cUY2GkKDzeB8y7+NW7eUMNScQzVTFHOogzTBQnNCEutjmKrjoF2HdlmGXPrH8by5g1Y2LQehVYVxx55OI47+ik45slHYHCgKCzTsSGteqlnin5C31/fRf888NgsPnLuefjQJ89FO6/NVPuzQH2xjTec+nJ89fPn4Zv/8Xl8/lOfBJoNoLyM0l//irW//Q1a5TLue/AB/PKGtTju5JPx5rPeC4yOCljIBggda6TlBhHqdtbJs67cVp4oqhvs7E2eZdq4oQ20mrjpl7/AFz/1KWSrFZx55pnY/2nHsiggwCAM01GzGbzuNa/CZz/9cbztbafjggu/TImDdAzI8fdDeMlLXo0vfeVC9I9OBjC26St/vpgtolJNO1qJJH0FppdyPsl6bYuuJ7D9X1//Ir7ynS/j6c96Opaqi7jv7vtw2qmn42UvPBV9GEDBVSKto427Hr4bp77ptTjx5OehzpTRRgvr16/Hxocew+b1mzG9cRoH7L0fDjvkUDzj2ONw6AGHoGg1VDsuddTOUGbaLi/i3e9+N7719fNRbdbx+n95I8752Mex3XYEdsN0fJWFtCCBEG0adbGD2EAs2XgsDFCFILiVtNF0Udc4SpS4PznC74fPl78TZCNbpk+6Y/l27CsbB1sPsoVGKV/CIrH/XwDZOF468oy8CHNFJnblA8wOfEbkGYkdHdU0waQCSAOTQpCtK100YPfZASKK3v1DOjGlpIsmn5O8ltelgmxycz2IwucYo0R+JjVpllXw7FBw3+8FstnBRgaTMtlc6mY4sODvSdA0ZLJtCWQLx81D7P8EyOaf+X8eZNNna0QiCbKtJAd2XQiykdoc+4SFdIM9YIp6frGkLIkimy0QTkikY7ibJY1VyoGBbELftRTBpLwnQSTkBFwZZTfBFUC28B2k0xWdajajqFZdrakeIIcZYc6QipxGOvJSJ2/LIJvN6z8Cstn+MCOMIJtEx5lOy1o/PcPwHjRRBk8OSZDN9q4YYMHGMmPRnKmVQLbUbRqlDmYwNz8vIFt/nzrVvnGJXbllkC00nNKeF0qmgK2SNjwqNQFjIHZMfwXPFVnKoFStoNFUHZ0E2WQdpHurb+BgIL+mizJNUOslGjMxHGsXCGHp465h0LB0leRnK0G2tktJm5jUWkpbBNmsKY4r2Gogm9UybbtuTbaXwz0ttbryWptvicWU6cj79HpzEu19Q6fRnL9eTLbk+RN2bON9qozIVyvC3ORna0A2JVE4fTA2ol2VE8BD13kUgIIEDgxk62a6x5lP8q6Sz/DVXwAAIABJREFUAqRdeBmEk66SrqZtEmQzMNNANtVBGWksIumiUlRbnfgQCCTIJtIRdQBSmY2KapNVFshB2vvpGe0yARIgWxT4i+nZOMhi+oB2jNS0lZT+yBtztZ74bzIS3HgjZ0NBAO5NSxeNrWeP815q2jBQFDDZwiClX9f48+zc1YL3GqTM5TKOUURnIeRBpQXHrF6iA1cSQEW4NqHc8+9a2mFe5ofZHVoLLg6O+evNnnLBl8VyVG4jnB97T4+zOP3u7C52r6OzYI0P0oJuMs4ADLXzj2VXaK/5TABfrsOel7aetJ9YboPyznSiOJM7fT1UBgmuqB0dZgJ4EegN7klt40YTE2y+4pjjynR3jKxA3kKRYsMgnpsE3Rmc2pI+CIE22k/8KMjmAbaYDATlT/S5ymylTULmrzhwAaOit/7R+aH9xPNrmCmqIajn1i+63ukDIwHUyQAnuDLJ2sYeYDN5EFY26+KFgQX5Zk4Y8uxuLI2jetS4TtqNUjezVkOFIBtrjgUg5Ep7xMosSCBkfDxI6U8nICTluVSuodVmbWMXpAwWOzyPzB41ZrV1fCXoHmaE+PXwzFTTISqzGqwmA090dFA/TvepfowtLc9z1xmzVcFWS4PU73fhpla30+mnqPGBS4tdqQa4sD5pL2fJLmR3UZZdoRzE2c1ytrSzyHfaqEzP4kVHHYtPnP6vWNPKY7AB6aDZZpOATEcBEdnKEe9T2W3tvABtzU4Gdz/0CP6+4THsuO8e2GO/fdA3UMSGDRtw461rcdcj6/CKN74WzzjlOSgVgFkA6zvAR77+C6ybb6Kao92TR5HF/lkXrVVDX62E+UcfxOZH1mHThgex7+674EXPfRaedtSR2PvxZNFrCJcjWipXkGm3ttiUxNu0Wqvzpa84DRdffGHUG5P3O/01p+MjH/wA/vib32LfPXbH8cc+Te0xAm3LJamh9ocrrsAX/vNL+MhnP4cDjjoKzVxGwDWtMeiBzib1hOtYbPqADZUWF7TcRgiy8fdRurKGUZQx1m6hyDTRVhsXfO2r+OlPf4rzPv8F7LjXngCbtzFMm83io+d8GK999WnYuOlhnP+N/8J/fuVLTiL5Vnm87/0fwmte/ybsuNPOEhRO7o+Y/Ebs56ycm8oyDUE2rRt61llnYb+D9sGeT9gfV6+9Gg2nhzY+8CjWr3sErzr5lXj5C04GK8xSMzfRxMc+cy5+9odfoYE2Hlu/GXvuvgeOftJROOrJR+HQgw5FMd+n+nJyCoWMMt2isSWCVGtvuB733nsvXvPq1+DMs87CS192KnbbbTcMDmud2GTAJgTZQtIrG2/yXGCjGEsX7eVSuR0bleNiQExZpgqAJ0H28PwJ/565c9OGDouOx0C2WOH6MBLmFIs7FHK5rHS52ppUNku/TIJsyahLEtz735IuGrxf9+HnoicuUtQLZEtDzUWJCnGUjnwIsnkjNLkQMRApYLLFQbZuI8SYb2H61Eo12XoxriRyzEisMdnc5gkZa+HhEwdJsj1Bti6BS0S+WZMtAtmiFvJOPQVetDf6LDKRni7aS8BDEJLGAVlMZBcaMyMVRAwcnnhNtm4mmz23y8BwRtiW0kWT4zZ513SHrU8X9VEyLWhLJaDGgTpB3WkvTqFF7cuVycYUAjEOgoVOyrqNWQtG89ZMQSGTrYAh6VjWbZimgXz8WQiyqYLlYaW1przi9OOP1pPpDnTgRoYkBSWpN3oZtZYuSlkwlqk9Nw7oxp0y5aIQXNF6PwayGQOke46s250abHRSGQ2S7ktO3kPQPslcsfUkyEZ2GEE21ulQJ15rWIRGW1fiBUG2pSUxsJkSktTRyettrmlES6vvBe1YJk51gvkbuzaRtkUmZMRkkxQLAylcF63E4WnrSUfKCvca40WfE4/AhU6nGbUz07MYG1VwhRR3M3LSdILpzTjINtrlhIX7WuSDaQFi5qh0M33cQDadW+88m6Fg86SFpjXtZblU1ppsjE7K3Oh1Sac2Grvbn3TkaRwIoCM12SwAEgeBwne2+Qm7IknnKt7TJrIraKTrFIJsNNwN6+liaiWYoi55SBw4potKgXVn9CeBJH1v10hBwAkF2chkWzXuOrf2YKjae5pTRZBt4/TmKL3eggRpeie8luMlo5GpHXSqpYalOPPxTwjsmnwxtZANMLROngbhRH8n9kvMyHVMgUUHsoX2Uwxkcw+kzAm4Lsw2Td0kuLJa9uaWg36RfYB8VNM2Sh/vYnv7+4VOI9merCHHmq2eNdUdGY/LngPZZjRd1GraRqC7A//EtmC9IDfjIntktgY1bU0/x1bE9IjbZMI4dU7uJjLZXNqw1lrUSL08yxjOXeurIBt1vKSHrSB3tp56awVbzX6S5ByRn7BmYXydvE2iwWqraWsjNf2RfF9jMSmDSdNFJUgZOdVuTVYIyPIsSiu30aUrE/aa1E+t1bFcKYkOIvsitkdSgnCh7dVVbiPBJOpiTjn5IMhGx2jcNUKJ9GzEIorrPwtyE2SThkFM2XMgW1g+IAL3LXhH99sAXgeuDA5pyl74nmlAksiXdJN3nSylNp8LNG51uY0EyBbOZ8pBZqwL+lPClrGatglGcqTrXEq11TklyMbzhDUhJQXKgUhJfZn8N+0D6fharkqWhdWhTCNlxHW0Ot8E2Wh3EWyN66/kORY/T0OQzdiMKzHdLUipdjRr2vLc9JkAvewnY6Rw9Wg/8exmTe6tyXwx/aN29ILrMqszEznyCdKCX1rVl9Lcr9gXkRZ6BSlDv1kzAbpBtqTckq228b778dYXvxwfPe1NGKt1pAYb57Ga6+Cyn1+JP95+C/Kjw9Ids49s175B9BeKGMj3Y6DI8g+DGB4eweDAKLEgAbByhTwKfX0oZxrYUJnBh//jM0B/RtIEKwDmAPx5Ywuf/vpFqOWG5CwbIjv6gXUoPfgASo88iD22X4X999sDx510PC669CK844x3YN9994hqgEr6p9hPJQlijA3qmtjZ0CvIZEGG008/Hd/5zrf0jABw7rmfxJOOOBzHHnUMXvyCF+KySy9xpa/4hRbQbOIvN92Er/7XV/D+D34A49tuh/zgoHQYNeYhZUNwDSl54VmDEswAyStNOXMNZIvJe6BfOXYDq80vXZyfx+L8As752Edw8skn47nPf6GKSqaNW265Rf6cdtorcdUvfopbbl2Lcz78EWcrZ3DZ5T9EYWAQxz/9hC6QLalKIvvJZYRYSj9lhynSmzZtwlvf+macccYZOPqpx2ARFXzn8u9h/dJGYRCTT1ho5DDzwHo8dt+DOPWUl+PkF79QzsAKWYjPOB5nvf/9OPLJR4sfonuBc6bn44yraVt0NdvM9lIfkPfX713w7e9g//33x7XXX4dDnnAY9tv/QPE7jXVupI4UVRmBjFoD3NlPrqnbljIBwvnRmrbaE8B8lLTnJX8WgGxqWEZGSHT4pIFs7ILCznUKsmkkcwuP65Eu+j8NsonZEzigqTXZVkwXjYNsBDrG2ZkmwWSLO+T+3dNBtm4mWzhb4XhbnWzU+MCnvYQgif79/zmQzR+GnGaCB4U8iwE6enMvpl8KyLa4xA6GZiR6UCNtbs24scYHjPiFNdl6SV9o6P3vBtnE2Iqsxa2rydal9JxxmQTZkpHY5HUhyKZMNseS2ALI5g0hD7JpwXs1Elfa1wayqXHAYsqsyZYOsvE5obNp/04D2bpBwSTIpg1CaCQOjwy4SGx8RrYEsinLlPUrjEkU12FJ5gP1iNX3iEC2iO1gQElsV7tudwqyMV1UUpGk7pNjOgROcpK50gtkS4J6Jm9JkE2eGWt8sHJzh3B/SSrSwqI0wNCaDL5bcFK/RkwJTQzFPI1EpouS2u6MAv1LNwhlMkB9xog8QTYa7p7Zk9R7YSTYR44lEDIy/A+BbKSAl8pliY7TsOgVKDIQSBw0ByrzPTfPzAvIJsZBlHKlTFJTATE9Rmcrm8ESI6Ss80KDYytANtNfBrKJwSagS+i492aCiFPNjmURzd3p75R0P43MuWLbnTwYiSVAF4JsZkyavISOjjq4TALROoJMVxeWRAJkC/VkbJ/SMKs2/iEmG61w4d93ctg0My01vEIm29aAbGSyEWQzORCxTSjYNJDN9IECn0EmwD8EsmmaYBeTLbBhZM+59NF6qxWli4qkbal8ReTUeZAtrTt79LpBDToOQTrXNZsoLS47kM32sgfZ0hzssNzGlkA2SdNyqYcGHlRcd/Zxq8mWTIFLk98IAGfjqFGXLhpPA98akE27Jgb7JDHHIcgmDJ2gcZSBbOZ8WbQ8XKfQJiHbmCAQma2avm/nUVwAvX5npWgyVzQVaWtANtujBgL8syAbU7lL5WUB2eTcDNPlejDddX9qUEJTkbQTeLImZBfI5l6fIJuwTKXMgrR9SOzMODhjc0uQjUE4K7chXQKj+o/B/g7kyOZH6uSRwTQ8uEUGXAS6dbKotzWVWxtg/GMgWxSklIZBQTr2Cm4V94pnsrnGUT3KBxjryeTRym0wSBk2juoFstH5Nya3gWzKZEuXVxu2BzZdIznHlvlnQTYBwF3KcLS3gjkKx8+/K8t0DiyJFJbb6LIPE8FCrh73FwswsUmRMbmpP8LzPclM4z4luEKQTRiNsYZB3eV3/NBVn9J+ku6i5k8FRoTqh3hwQ9eVNW3bYu8xMCo6RGpq+Q9PJxbcz9daOPGwI/DuF78SjxucEKYvV7BSAG5/eB0Gtl+DF5z6UixWSlIvslSqoLy0jFqpjIXZOcxsmsHMhmlsXj+NzRs2YnZ2XmS+0F/A6JoJfP+XVwLjA0I9a7E7JgBaPNMd4LyvXI7b7rwf6x98GMvr7seekxM4eq89cegeu2OsmEE728QJpzwP2ZF+/Mub34Q3ve2tOODAAyW4KTosk8GiS+kfGxpSEEZijbrqXem7Tj9t3LgR3zr/m/jwh/5NvnfB9y4UmX/+c5+HTY+txznnnCO/l3s4MPp7370ADz30EN7xzjOEtJDNFwV4tLFEMxuAbBEzSuoM89yMM9l6gWxyvgcGBu8zN7uAQbGjC/jq1/4LtUpV0keZycLz5vTXvwFf+cpXBK+55JKLsHHjZrzn3WdIkZ+7774Xl17+A7zrzDPRYiZGrExRkjxg9Uw1KEGfSFL6Aay751685z3vwRe+8AXssdtuwkirooFN5Tl8/aJvYd2D66RJwfzGWcw+vAE7b7sj9tt9L5RLJZx88ovw3JOei9/+7re44aYb8a4z3+PyJH0giD4u96Y0kovsaJ1Zsvq8bZnFS095CQ4++GDsf+ABOOn5z8PSclnOwV49AVJBV9YyZePN+XlImYWgpnZSzYbBlOhcCEA24RWuwFQOnx+kizqQzT0toru7tBmLDGgXiw4WpCuS1vv5R0A2Hgpssb6NFLy3dJDASUhG0DJtEVg+l9FCRpckOu4i8ooadxvF3mnUej+V5XLkwKV9PznJvqbInBQujBof9Kj1lLy+XKlL1FlqCAQgZJqxLgqcDBVmtbczCrKx8YHQNpNGRdL40n//d9JFQyNR0h2kUGk8XbR7fvQnBNkIBrJgom4K7czW7aTEDweCK0vLi9JyOpYelmI8837c9lRwBD+4MUcHE7W4EgOMGaXmLNTrUuRaGx+k1dnwN/FGnxkH3Y0PknMS/tueX3JdJQkCeHn330xuZvuN1WSzdIdk+mZ4nRVqN2WwNTXZuo0pMw7USKSrnOY8xaOHlpLmQbYwXXRrIo21eitqfCCHVEq6qDFv9KClsSxxRTGih4b7pbuQBqKV8cGPpVlZREQZNtqKm40PGtU6xsZDkC0pQK5mR5Auakw2RmLtIAr3cy9n09JFua9YXF1rNFndjMRzE6m4YbqopYfJ4eAMi4hNaEwN15lVQDapyZZz9X5U3sN9Ecl4p4M8nUW3v7pAtqDuRZfMB90o+buIyVYsqh5xei3cT2n7hiwJFjeOg2ypZWliicx8K4KtqemiK2xQzkOlVnUp/aNRjSqbn17OnDEau0G2lbSB6lJhsgV1n0zv25XhoW3jMMOx2WrLe9Jwp8KMg2z+2V1AdpYFruelJhbBz+R50g1CGePQg2xkAVgncK6ngGnB69ozQ5CNdQQJsrHxgaWvrMR2kOPmn0wXpbFFkI0t3rmnxWlMdAhNBgvCfbM1IFu0RtF7u/Sw6VkBn0KWBL+SZLxofRPfrZpMNn5GpfOYTykycN+nwwXsJDJ/WT91YUGYKz1Tx8O1CUE215QkBNl6SW0YtIk3jhLtugJz2Acp+c0t1bS1M4LPM6Yobb04yJYSIEjYCTbeBhyDSdjGBnh325fWwCEMUgiTrQNhR6fX9EsGe1yxfDYpmplbsTt7Uh7MvqSOFvupq3FUN0PVg3NAvdlWRmOPchtJp60ls6spTgayUQ7svPV6IB204vlJOeAcKcgW786eFozzQTimIqn9xAYsSXaY7P0A3PV7LbvFxlFJ+V0JZAu/a+MVlrGruanyp+U2KJfMBNhSmmkUbEAOtVYD8/OzDmTrLi/TLQM6IksX1aYkWl/WQMhUZ1EuUr0gpV4cky0M9ggYk8JoDAFepjhbumivBjM2ZyHIxmyQRlcmQO/zT5+p5x9ZphNiP7GcRMh0T79ebVqgXOqdLtrryR5km5eatmF6/UqntdUuJGjFvF9lG7s6xK7MQnR9UB7H9DvBFTLSPMgWBCkDZr/ew+t3CVa7TAArtyGs6K7MjrBMkN7FQDatm+nrwNnZTDki+7TQAr71+S/iz1f9Di977gtF9+y4y87YYb+9MFtawCVXXoE3v+sdMueqG3V8vF5AIsqULGgGDdY2rtcwNDKCL3zuc3j6M56BfQ8/mBmL4gDSE6Q2YW7BYwt1/OsZ78VNa/+MvXZ6HI7aZ3/st8OOmMxl0ddqsk0uxrebwuEnPRMYyAlQ+cY3vwnvOuMMPH7PPXQ83JsVXzdTbRLXCZzdPJV+5TaVMsxYT+yqq64SBt4zT3w6Lrn0B2i26njxi18s7/Ojyy6VGngvetGL3H5q4qMf/Sie/OQn49jjj5NnEmzNF/rQx7qZjrlv6Z5ROYeEQBm5h/o9jcm2EsjLW1FHS7C6T2sXXv2HP+K6a67Gh//tbJHjt73tHfjEJz6BYn+f1E370Q+vwLp778YH3/8Bad5zyikvxfcuvkj8nZTSjt4+CdKVjWVazBdw1x2340Nn/xu+/e1valdxV0zssZlNuPX2v+CKn1+J+x96EEc+4Yk46ICDccA++2PHbbZThnMmg9///re48IILcMopp+C8z3wGF110CSZXrxLfTZWes59m5zA2OY4+1mPruDZuUZDSYx+nv+a1eMoxR+N1r3ud09FabiMNZAtt4DDApPqyvSLIFguM21AdvsLzltjT1thPoTho44PJSVC1pxc6DyIVsiCa9vLfBdkEcSfaLvWbVgbZ1OHIYn5uQYo3G8gma+XeJhkJs39TwOIgGy+IdztTleE/BlbwJ2SyMcLdn9caTKr0fGeu6PnBzyQFpVINQDYtIhiO1z/NMwVZvJDRcRokBrJtKRU3PDQ13YHdcHwKb7cTFX9PS3egkciC99o6Ou1QiGsRO/wWF7UmG0E2/ThWT2w+4s49vyVdJYXJppEXA9p6O7nu7g5k4ztqh6J0hk4SZLM0QUbheMiv1IzC5EHmjjntnQ42TbOrJGuKuOKpCaWa/KcZ0SzYyq5T40xFikUU9IqeIFtKJDZ8RvI6kV8XNbZaEoyOb01KkRV+5sEmUb9Vq2Igm0QjXXtzpsG02RHIAC93CM/OL2kRXVdMOay1FI47lEf+nSAba7KxRmNsfpJgqzFr5RBVM52Rl5FRsmVY6DzujIZpijo1HHcnBrIRwGR6WHL/60Z194ucVJ8uasyVJAs37T6RM+WYbIzAhZ+uegAJkM1A99VS0NbX4uqWm2SEMwmyWbMKqyPhuky6wdj9mpmsRuDY+ECYbN5gk2lx308DzcRZmFvQjmUFNQ66a4rEI2k2F3GQLQQdujdaCGxyX/sIXND4YIX9aUY/0wSZ2iHMlS0yD4wJoTp6enbBMdl0JrYEIBnIZvV+lOa+UiOU+DwZyCYGW5ZBh3gkzV43uT5SwzJgsvUKLvjxe5BE5GB5WVJtwkh++L7J/Wx7k8XVmS6qBe9XZlH6sWtKGmuybW3jA0nxklRBbXxAkC3GZHMgeS+QjfaMpYuuxGRLzq/VYJKU/nFXky1g2SSNaN1fPiixsFQSY3lkyJhscXDDvp90wpgeZo0Pthpks+7s/4CRmAqyibHNFf+fA9lsXkMQkrqa9hPZxkwDTz3jtwpkM57G/wTIpiCprUcIeMXKbTgmhAQ0Voh027lAO5oFn7cGZItkXQo4k8nWuzt7t7PgazRKV+6e3dl7g2wMSjBAxSCTge4hszWpcj3zNyN2tBXVjgVV3UVdIJtbXwI61NHKAE+k3SYKz4fnUxqTLRxfNwiuoEIIsvnu7P7K9H2t9oIy2XqDbMn5CW13rfejIJsG5T24weu8o6yybMzWFUG26IEBOGw1GsWO/v8ByOa6cm8JZPP6TieN5wlBNmscJc0WJAgcr7WYZHZTfgxk03IbsnopjWISILoLwoVBSjUQ+L1upnqof/g1posqAG7dhp2OtiYIQVfLTqmMl534fHzqnI9jz4MOBChzfXksLMzhM//xeZz9kQ9L0SNJhww+CrRZ2j1EF9TrVZSWl/HdCy7E2Wd/UFMp3WWETK6/8SZc+L2LUW10sP+BB0u9sXV33okH/noHZh58GKsHBrHr9ttjm222wZlnvx8Du2wnY+GHoP7b3vY2nHnWe7Hjjo8TZly11hC9av6mgWxWDiBq6OUYZrTa3/72t+Ocj3wMl19+OXbbY3c87WlPk3EQd/jgWe8VYGrbbbeVc/Xd730Pznj3mXjc4x6HJqc9k5NzulyravBOOqF79lwr40C+xOaWMHouK+miZOEKoMzrnAKJ9IhrbBNebuxE6r1iwfmb7Q7W3XsfLr3kIpz78U/gJz/5iaTzPuXoo6OO0tdfex2uvOIK/Pu/n4sz3/VufPDfzsbY1KpId4S4RVze1fqV2sZjZBsX8bY3vwlHP+UoqVd81113gWxAjmvfAw7EoYcdhj333ksC+CJ79G1aroal6C6V13a7iSt+9GO8//3vx/s/eDZOO+20WKaX1LBM1LSVWsixTACHm7jmRFZOiZlBfB/a0ST29MJ/knabZYSwDlwaky15boY62kC2gb7+rW4oKGtuIFtBivmqQuCH3VvEeA3TBwzZWwFk6wJ1IrDFd8PRgq3KZEtGudNAM8uBJgWXXZisUKenIgeFKN1dI2WQY6eqmqRrscFDMpe263nBIcRbGcjWx85+ssEMKVcKq3e0nfJxs0cjkbWNpGOZgClOWBIRO+8weuUlNUUShTqjTeiUsa8BpL/RlLSSOMVhMeWu9UjQonmtdkWaBx15jf3GQUhZ9gStXp/JdrgGsvU5poyOJ43pINe4F9E0QTLZ+MzeIFvoUDtpESo2HTiyJHoWpnXPCTeJFGytVISeGqakpRnPkTHtXiQGsqUogV6Fn5MgWzi3ZCN1ol0dyo8yGskGocyygHNapDimmO19XcFWLg47b5ph2jMiGq2JZ7Kx0Ll1nzPFbDVmmNkTY9y4+bF0Byvc+38z9x7gkp3FtWh17pPPmaSZ0YwCEigLSYgkhACBCSZYCSOQAyIYE/wMtp/ldDHYvtd+fg7Y2JaMLIkgwIBAgI2wFVBGAQsFlOMozYwmnHxO5+77rVVVe/979+5zRuDvvtffJ83MOd299/5D/VWrVq1CKQkLqFZAHxxkm19ajLqL0mBmaCIljaUeChifsZEq7QGulcWcS4+Rg61wEACWxSCblouGml/JzxrItmeagr/QZIvsV/jGKNCO5zMsF1WQLUhcpIDWcJ4wPujoRAaTa7JF5b/xRWkfsT/hFEVlV+ly0UC4nkwkPSDTZUzagafFbmfeqcpLg7LWm5cMedDIRIg1PvDxSWtU9X+P6/24jc4O4sO1FO7rNM09CX720+P1+qrFpQEcdPLCrnWJCdV3+9rI5WgvEyDbPnSrdtvnzgEDuFTQmDm+dq8OriARwsQUE1Tx5krbSS4JY24iE1tBSf8wtCSSa6//SfUnDBZabdpoJOFwr2RfRtLB/Z908BLrEecJmGyrgWyhQ4U1uYwOhimQjWPvGf906R7Zkigfz2eDbHabWWbI75dMtnZXxtCkKAimfH9kCdx6+Tj8A9iRMpoQhJPgDAcwa8HGj7Ki6gcBXMlTUyQuF9WB1658fr/u40RC3sZodE22PhB7gH+Bfb1SJjbth3jClfbSNdlCkG0A4zy207rvEky2AY21PImj4612CUw2lvRPIEAZDEb79XycvPEBS1CYGLWx3If7pV6idBV07xOCj4Ni5SFrkzCMDxJQCSab6c6olYmZFfh3tA5M2wfrgN1FofMSjI8/V6gd5iQA6AKhhBcgG4IFynDbBKaTlGGJJJcXGsUYyEY/2hbtID8x1oRSG11v1CIt08SeGjC+fi7E5aLK8NJYHKkCD1L7QQfcL1lT8KMJtibXQbgv0/ZvEMjW95xmJ91eUvB+YUlZEhnd2VcH2bxcVOOpUFMrbYMieyk5mV2A3o+DbFkyHdmgTFgumh4fHTBnzBszP4hvsGbT5aKRVU8kNcGCistF/3uYbGlNtuyTyOdrUOOD9HyE84u/oxIA0gWrgWyx3fK/FWQ+ANncjmgjiWLkZ6XL9R1kA7ii3dm561dNwum+hbaxdWcvaXf2vi7wAbCs9kfvt9kwkA06eUFiVKvAdC16nIWy0Yfuuk8u+ucL5O/+6R8pqg/fsdlqsMTwr//ub3kOeVzER8C6oW8Zg4zYl7DRn/zkJ+Wv/p+/lOFhND0TeWbHTrnsssvkrnvulje96U3yutf/nJTBmsX9ggnYE1mc3iuTw6Oy/fFtct/dd8ndP75TnnnuWZnYuF7/8cTmAAAgAElEQVRe+eqTWRr4gkNfSKDm/R/6NfnDP/wfMjo5JaPjYzznwT4jPuHglfm9vEaQ3Gi1G/K2t75DXv7yV8jpZ50pxx57LO+RsVe3LR//2Efl8su/KY8/+oT88ac/Jef93h/I2OQEvwNjh9f6jfuxsUPob0WrdYXybPjB23fslCnGm7GF4td2rSGJ15fY/nIQbtPG/WX79u06d6jQMZv52GOPyPe++28EDv/m7z4jv/U7n+A8ITGF98zM7JW/+F9/LuVCWV558qvkbW//Bfu9gYOBz8hncCDVGM7UK8/nZOeOZ+WRBx9i985DDjmEPr2fX2SEsiGYfidByOUa/T3V1I4ripyUhDOSvo1dD+9hshqEojVrpITmLL7OsmSKbD26PUVjJLxGhoYDohbvJmFIInsQyJVFSUprOOHPlWWBEj0B5ua47qjJ1idbkPVpe6RBIBucOrgRMZAUg0Aw9wjCUOOOgfXNm32TdiF7yHq7bTR31X3SlyP9/Yg9Nw2pojmjUFYNXPGrxZRC/UlqkHPCJgQOrmiNvF8n/Vn9Bgf18Fswe5zJ5leMxX/7u1o4LRrdd1AuCufA2SDZ06BOtx7IaF+v4upw3PtaTgdGNQrUjb2Ee0UmA4YaFHA6MiYeGF9XA4Hwevh72A3HW06n7zXMYGhgpA7bzNwcQY4IXLEPppHl8Ps0kNeuSEpv9m444dz1zw0dWisPi0W1ky25wyAlDsR1XVBLIgWyZbESfR35AYY72WNMNnRe0bGN2YzZAZyXh6moNsoEaUP80A2o/Iy1AwASzwnEnZoiU5NSBH5ix/TgYFENJgwfy0VzBRW8z9QxiWcjPqiRgYs1RbSVgGfDwAJTjYU2wu889B3cRewapXpBtSTYVbLLrF942CXmP3revNRaLd6vdq7r39M+LunxwZ1pV0mUDRvLdLCdi0olMacA2OLGB2Z/zA6l7QftgdkV1eKaVg0B02hcydgG1o3d8jAeuF/Yvagke4V7JuUcej9z0BBQoAN7GoGRHnDOOkp+iXc9gp5WMW/dsWj2gq6iAzSNkiCbacusUFod7wMTOicADnDFnOgUoJh2gtXeAvCqs1w07I41CJ8NA6qQyVbyvZk4ALMPXV5zeZkBsnaRWzmQDzN/rpeojQ+UAc4M9wpz6etozjJwKHffd5ANXbmhd6dNSQiypUp400FmCLLNIYArlmWEJWkxyOZOY3qf+np3kI0aQ1g7NFTZZ6Y/n689T4TsC8gGxxtJPbxqKOlHd9EpFdVerbtodN1BTLbUeZS2Q74OHGSL1kGYVMpkzFh30Rlo8w0G2fqTUyHIBiZbUm6jDyTx+085iQDZ9JUETfs1dfVdXiYIBzGr3GE1kI1yG2A0OpPNtWgsyk0n1dwPAgiJsy9dXj94b+t+BaDTaNapEYPXarIZvg5wLrAkDXOC0sRQWw1vygJp2RUur01JApAtqeEV2lpl+/u4hnIb6UqAfQPZCjJarfDMdPkTfjcCeg+KAgYJzzCCbAqAJ0E2ne9B/peDbMNV+NGqnxq+onlJgSzgztaRpKwvJ5KU0WcHnCe+Dnhuslw0qATIKGdMfx98NgTzYLLpc2kQ5+Pj7/9pQbb0eYTxgQQKknZZIFtisMLkS0+TlDirVZPtpwXZdE76k6qDQTbvzu7jk5zQFMhmv0xrsvXtr2D+Mdp+/oEZ/XxBNt2b6XLR5weyLS7Vpdvr9HUXXRVks86/zx9k06ZuYLLBn0EZHOMzyGqg9NKAK48nY/9UmWz/XSBbKKifXvNu8zCXzUZLmWwGskXziQqOLlJUtmekIwV06+yJ/McV35errrpK/v7vP8NYHs/3q+e+V84//3yyuODveoMkfIf7CQRMRHiO3HTTTbJjxw55z7vfLddee61cdtnXZb9NG+X000+Xjftv5vscYOHfifvmZHrPXjLA86iQwTnf7RAMqjWW5dHHH5N777lP7rrrLp42U+vW8t4+8fHflrUb1suO53ZaxVUMqEVJBu+ia3/i2nfcdae87GUvl9279srUGgXQ8r2e1OpL8q2vf03e8qY3y8UXX0z9tWKlrHGUZUPAxjvooIOozxaOQbTHVgDZgBsAZBujf4lrGls2Ry5qYpvifpgosg5TLzz0MHn88ccZOyrIpisMf3/0kYfYefT222+XL3/9X1W+wxiWeL4dzzwr119/vWzdcqAcDaaivUKQ0MG7EGRDPMXKMsrZKCjroBjkZPS8M/vtNjgnPKMRH1OOhEaoS6ZtdA0mDZWkFLIj88UCy6MRTxVzOUrWsNTYy5MNYHQfiuX8dkDhrMb3gUgSM9li/Mjjkp8ZZAvsJZKUPxXIdv+u53poiwxjAcPBMaIBic2G/lURVX/Q5aU6KumkagKN2UVA8TqCr4N12wKKDQYT0V0bULIIAqQpdZKRxp0TgjIAdOAcRIdQut7KZ8GyhrhnUEyd5g5eo7IWciy7yXr5cQahRWT9YGSHWJoYswcGPS+xh3yOARxYEgDZNIugrz40HF2JsOk8U2QdDMnwsux4dL/BIgvv2/Mk0PvBghwZ1ex4DGJGKyUCc3x2cW0wM7DB1q9fr88Y3G90HZ+fBESZEwRwaD0O+m70jCmPJ5gSNbrIvLSt9TjYRH3QaPa84KcdiEKiK1JULmoFStF6RTmzPkMIksE9Qwt6gGxa7hB0/ImHJ3Fh3CfWAF5sPT4+wU6WWS8GZ/bcuK4Cw0INOBhKbT1uGUreX3J/hfeL96lgK0A26P3EJjm93PFef07NDmB/QVOkIGPDQ7yprM+Ez+D7u9lxkA2liWYLAK7lctLK56WBDLpJuyOvgYwYW9WLUCgfBsjbGw+eweRWBwAO50AZjcmFw72CjFOGacCax/iMo3MdxZT1ivFaSzql+vscuwPFIBu0uMJ10A/ye7ac4X5OZDfE1S2o5jemvfuMB6ftsnLRUYJs+/65Zle1uNZOoYOhz0mYJOi3RArW45qLZNzh8HMBXr+9eLwChoatWZYJzkPw3hiNfWPkO9YDzXgH751TJtuwNT4YZJ7Dn+N+EUzBZoLBq+O6cvLE55rrIGo9rsyV6BlTJfy6AmIGChIvEEJFAOddCPvHx41Dh/YY2c2opB/sQmvDWzAtwP4S4nh+8JwI4OgceCIkagix0o5RkG3aQDbojDjIFgaJHJPoazSowWjARqMEAIF1f3fI9HXj9aCNDxa5N+P1Y6BOCmRJM3+dyeZsYzhu4f31gwA6TmAwoTQDDQzUD0kFlw4qpQXLJdX4IPpYEtBOg0kYI8osdHrGZFMQO10ungWWucA17AGY7mqrBjCnDCRjoJLHuQkmWwCy2foZLMyve4zAp3UX1T3g82GJmhWYbMjgpkG2QaCcM+cwPmArLBnIRvk7a9wSXT/Rjd7Xk64/dPabGIvBlWh/RYG73X/OKifsDTgXwKjFZ0PQIXzehL239eBMtjUTU5GmbX/pZLI5lq7LuLtoovFBipkcrmE9a5KNDyKQbeXtHIEOTISQyaaVAOlXViMyXFfLRdH4QGUWXKNxoD0w0X8mJWZmWRGCpJgm0uIkQdbnef5Kkecm/kMziphxbmeRlzfaeMWah8ae2zvD/eVgK5kZFk/w/u3CEVt5QHf2UEtPz+bkAewgNbuLzs6w7JzdRd0erJAkIMCZL7BEHv6PV4TouZH9cv8AQSTLBGdVAgX7ZF+SErqGkayG4L3aaF/v4fPF8ifx/sLf0IwirARId5OPmHRBBYtfE125OSdgNKbP2wHl2JCToJZpXbuzR1UoGe/HdUIGrycpIYWTbiQXPVVqHfjsZoFs6ZLf5AxpebQ3Plg/ZfHUIAZKH6gMsHVBcgVNVsM/aOV60iwUKeaP0wqRQLnb5dkYnlOZ5aJpO5Ihh4J9llUuGvmg0Xo3nyLQw8U6IJFkykEkBcUAFjk4FIJETJp1O/KDH/xArvje9+Szn/0sq4N++Vd+Vf7mb/6G5aIO+FPs3zWADWDDzwAinXfeebRDKHM+9dRT5aWveDntmYNUYKo6CER2GDyUfE5mjMEkrY707Dv9POEZaQun2WrJQw8/wGc58sgjZfOWA+Tpp5+OphpvVUZbtMENRMPP0YZQV1C1OiQ7du6Syalxlb7p9di44eKLLpQDDzxQzj77bMZMeHeYdEQ56FFHHSWPPPwYz8F49ynY30kHt9E7cjK5ZkqeevppgmwE3Vm5pG/w8fS3p0tzTzz+BLn3gful2US7AcVmfB0gAXD9ddcRDP3qN76u32eAFGJ4MOCwp/3n+FNbGQDDUeZZVOaaswo92CCTCsJ8hHgF3u+vnIEmjmPkCjn6h889t8uaXCnIFlU+5XK0v9G9uP3NFfhzZ7KBPccxCph2BBeBgYS4VEG19irVIeJBngjx88Svq+w+BVY4btwrYGtqd9F1fm6uEsB5whnTDOC8UlX86Xkx2e565uke6lpDkI0DkgbZbPFh+HjINxrcTGh+EIIyg9gr+BABHbZGnlPnKSh5GVQOx41poAUAC2TGITKM92umsS+6TpWoITDqMYDjoZkwshj8+JBO5/Ro9ObmlB6PfsUZIFvsy+sx7PeKe8OmxME5ELSylZvoWJIHeDAja9aA6acU3RBQHATSqQMO8y9SKpvoqqlXRRskhZ77/WITw1ACUYZhwv2iu5LuDBhGrFV/vqQbBuCK68A2hL8PuWEPKCJKb4R+wzjpnGh32vj7BwGfeA/XQl6dYaLmDkKGrA7fpLYuQsAUoGer1VSKqVGNww0cWRL7SwiyAbiiEK4dsP5M2LgKmuj44O8hyAYwEUYdAJRfy+dTset+YAljA4OIDioATOG49wFQqWXP7AxAAFGNITBD0BCA1wqAtgiQS32e+7rXo2OBzIQ/J56plctJo1SS+596Uv79uuvl7F88SzYNjUi125EiDizpyfLCEp12FTbu35YZ25Trqt3u8H4jENJhAgP1w/1NY5l3GKNAwd+R4aoUi9FqjTJleih1mHnRzFW8P7FmW42mlgkG4xOel36/zIgYk5bdBGdnaQ9QHsa5dpZLMLDpPUqwdWmZ4IzqPvW7zNEeTYHDZLayXFQ12aJ1AKcn0MwIx9fX7cL8khRLeQPAU+ssmn/XmNT57+ZzZA5ouaiWO/SB9cY81keOQRD8DfpfDOTZVTIJJg7yR/C5sJQ7PtIDwCzVYCFyTnIQ1d4jE+gAXSqptpppQqT3c+woKNSG8wT7E+tdHeUAsM4ET5HNRia7x8zdFHTyKK6uGjrx552Z6xYhBt1R0o/1gYZB8fiEJ4+zZJJsGe2KNCMo5UZJQZEt0LP1QPQ50yAbaO6V6ATArmXmlOOFYFXXVujQs2x4UUE2phbsvA7tuf4da0gbIvmKmGG5KFimmJNwPPpnxdlvuCcEcI16SyYmx4wt7CCSJiWyEjm+P5kImYSoNmxQrCPpzOtwXMK7wJx0uz02OFJbGXY/1CcKuyEq6K/MFYDKayaVyRa+0gmX5P6ED7REGQAENjo+4eeDdZ9iOANcIcgGTRGzheH4pu07z00Dg+DLYG8q8Bnu3fDOk8+Bz6JcFPYLzAMfnzhtmAbDk5UASN7B5nlXSf0cnPgCnXHanARTUMveF5eXrUwQZ1Fq/VjJG8twg3Iog4tk715NTpXoJ5q4egZznE8d2BVvSuLMVmdy62kcM5rJ8QgcFVQCzELTFuAKmK0h0G+f88+H34OxnV1cYCLEKwH899E+jNCd0Cpa5zoI3tNG2/nGSY1BcJ97BcT0HIT/xCTl0DB901hTyu1Xcqx97WARhTZaKHAdGkm9vxBYYsBqguXTu6FpO6ENxPweIz3FpNZTXGkismBJSmjaRpdzndRo3Viyx6yDVwIgCYe9CRvtSZQs4CtkPbCsGl25YaNNRzfcHSHkH+6h0B5o46j+xhBp6YxwfKibSVFt3ZtkThmTMRzlcN3hvurNZCVAv4xM0t7qGQXxeq0E8HLR1UA2riWTH0iDbDxtPMmUAWJ6oBpWAjApYafFIADTr8lEyGKd4wHmyr6UXyoPKwbZ3H8aGBwHTFFff/CFpWgVIai+AelCenLldddLrtWUN7/2VJkq5aXU6dn6UrsA/0kbH6yNfh5fNwbIdMPYikppsnnjAzYaMj1kjoftZe9ejDGBX5kvFNn4ByAbmWsMHduRhhwS/WrxLS4jyIbF0CE49yd//Ck5+eST5fOf/7x87bJvQLJMu8kag40ml2e9xuP4OeLFhx99hPYdYvlqj2NQg5+17qeeLOezFPJce/ArOq22Jgy7gOP0s7xOJ5BYoG/W4c8PPuSFsm3bNsbWum/dB3ewzf7dNdzAGIgjI6Oy/dmd9CvIrDNgb8ezT8vmzZupGhPG4Y4vgFl24oknyn33PsB4VecAK0vnzeGofp8oJ+v32yBPPvUUu4TSjyZ2qESdKAa0rvW+Sz12OOVVJ8t/3fljskb5/mAb++fvv/9+OfKYoxPA1Kb9N8szzzwjpULJgDf9IMY3jw7olBUEwcisioFsIBFQxmvDBpJCYN8d9NJ7igEwB/QUxBLq6e3YsZM4AH3avMrRpAEzfk7RMPqnYLKB6a7+pcXRKZANvkDY8M3lJMbGJ5hcRxde3CcTz6aZyAeGX47rwc1AKS1O8Hxe2p0Oky+sDFqhu6gPt3ucPj4/Fcj2wHO7e+vWTEpak03pVW7+7BAzZw3/QhCGQYXYuWfW/VCPDttgYbC8Ca3HI5p7zJLIen94NOCjYNNoVyRrfBC9od+pSBwrvZzUmsqSoAZTCnhyQ5/4jL0L37wLJWnjELzXBRQbutTR0NVgXDderCUBMFE/5yWWtuhTQSMmvN3tMoCDEwQDRqFzXccJxowGVxpE+fWwCaAtg+8BAOXBsXcx7H++OKCEk4j5JJjI61l2MviQB5Chk4G/wxnGOoATTfZT1E7Z9lJ0h+o809GzrkiYk0kDdPj9AeAZlmMoEh2XDQPwQrCgm1qNRRTEeNdGcwpg1HTOAOi0KaYZB7j9z6ndK0PgVcd5YWGRGa2QVRaOqYNsnlFR5xIZ51YCZAsBi/A6cRCGNaCHB0C20REFExU8CJlayRkNxwdOUD5XDMDWwaAOx84YcDh8wH6iyLCVLMDUtvMFWSoV5aLLvikP7N7DGv1f+fm3yEi7xc5AANpqS8sGgLuzndSMSuxnp3KTSt4jyKZdYoyViMPTD/UgOk2DbNDMGB0DWBEH1LZDo8v5GGNtYm8BFOU+a3akUo0ZcGm2Q5opqwFcjyAby6YgnJrWN+A66w86cTNgpGF8i+US9whBaa7V5PvToTbsHg4/bdZhXZ4yrhs9MFp8Y78UCjyguS+NZaP3O2AtWBLE1+3i4rJMjFlJYzyautdSh34ICcAGYW8qo6NfWyZzzPK5aG8q5dwB6yC8CBC6MOtHoWpmtEZwhgaluEmwIFx/nuVCxhkOBe83YXuCdyuios+CQ9qcrMWFZa496ntwXuL3Je1CbLfwFncOKaKbBbY6wzr4Powv5hRgkDJ7elKAtknGI4Z2kM6w9Gijq6Uq7QFtIYHj2BLBvQXowTJvfQf/D3tZq9XpRKPExOc+XGvx0kgmmTA+1aEyAXA60ak1k5gPS9zh6o2m2uhhdOENQFwNPJXhiD9D5osD4fAPAOwBbNVxiNdPNFSwrebX+JLCOYTMuzLAbX8MmE98K0+NXk7ava7Mzmu5A6DErJcH1iHrggDvYo0sSIBseq9JGMe/i7+Lzs2cNMg2nifIVuAlPYTVT6TPZ51v/X7vWIZgPhyfxJ0H+8wThgDZaos1ltpE+yQLzbOb9nvAW7RcVIMwZ+QrUBc/bwJ8Nzu0WK9Jq92UyTF0gE4X8fu5rX86SIIHhaTBnt3GADctUy1xVYZ7OK56C/G+xf6CGXC2MUctXWRh7w9VllAJMDs9x07pmnTuv07W92B8EchjjyjIFl8vHEOuodD+oTys1aLdW0sZgXA8MlahXVxB9ZxMA2QbBsimmrZ4xeB1cj054IDPNRpgyyxxvfcnXjKXP20Nz8096kejEiA40oP50PlJr19o/eDcHB+BT5LOfKTPWn0KsNVbPWW6k4ULn5Zn7uoMcgRTYIZhrGBLfP/ANhEwsDsGKIWrReWCAeieANns/cHSS9g1lUARmVlYkFJFO6WrrdNAPv6cJ03iOANfDeBzeXEpktuIdP3yaNCjzKEokWy6XJztXoGatuMjw1KulCKmX3pbx8tOxxrlkiuBbKEGXXJFqPyQy23EidG0VEw6nlOgBiAbQBDIbfA88YlgM5ns8mh8rtXReIpl1UzK2/fbzUVfkyrHxq8BtsKPqo6O8LkXReThhUX57Oc+J0Odjnzo3e+SY7ceIJVux84m3abZIJtesP968YrHZyGzEFYC6AmOipEi45IOta1ihpr67l0pFEvaXXtigiXvBNngcxpw5T4yrqZAlhI48N37b9wkO57dKffdfz9LNN/1rndRKTEC1XDX5o874IfPY29t3wlwRVncev4oSIaIBf5DuJ7wOwJcuZzsnt4rG9auk3arGZWzehkq91nHmHiB5hq+99DDDpNHHnuUZAn37fk8HSu3xB2QCedxn1bCAGR7dvt2NiFwJlt0vYBwAWDSmXd8nl5bTjnlFLnzx3fTD+e98fmScjjRvUSwQI7g3eNPPJlgPvlZBU+Mf480ypKMrTe+8Y1yyy23sBu9+07u50T+lCf2Ap2zrVuV6Rezx/Q68Mc9cUN77wwx94VIflpgNRvmjTJDXq7pPr9dT+/HNLBzwufcvn0Hr0mci1WR9jwA3Ph+Kxd1hhmAsWJR9szM6rnpmJ8x7cLvd/vl94x/j09MEmSrQJYmuJ/I1vm9A1AMnoP7ZHqvKLMVk5VtD9KnmUtjIUHpTLaVmbTxN+QGgWxh5ja8oG+auQWAKwUZoSBeKLyq7/a1Frq5+Gya5h4ePtnHtBrZrhRSmmzJA7b/fs1tQAYCjQ+Wl+JMbKIMrT8o1mfUz4cgm26uZPmaL3gXAfTxWappV6RYiyvbIdCsqGby8KeXCSIDhxb0Ds4NfD73v3pJ58BBmXhMQ/dFzaE6EGoMYdxV6NwOZYCGWVo0KWwRzgECxhGUHqTEuPXa6evqQeSabNDi4npJ+0/B5zimzqJAedislotC9ynrszqe6sTr2tEVGZU7oISgrwzJR8rebUCGZ8d379VMLMDW8LXS+sW1ocWFQD4SV08tchqFQLTTs+TaahjlDroOsq5Dwx6VEDqDDpnYeYJsAOjSoEqfs+/308sJykWhKaIZOFsfCCaLRZkXkSfnF+RPL76EVPIPnnWmHLNls6BYpSJdmZ9WABxGKJF1WbkSnJlYAHsoh9RdZ6DpCppuuqrUifYsmh5eMc05a+3icwCt2BWp0ZbxCc2Oh8FfFHRZMBUBmwjgpCe7INg6aS2nI/fO3bwkgBUHSjmZwzoQBPLQYFLUV8VM1ckM96uPHz4PTTYc7iivB4OX2cfoptKLyR0dBVJwaDIRQu0dXtTGOPU5NQQRCxf2ACAA2UQRWJEc3/AbwmMKQSOCN5QnJoBKG08uq9QiRBAJwAvz4kw/jExmIJcqr8eIY3wAsrFBSMCEjJZ2aMcskMPWAZjjIBvGPBMm8XVgHXbBBMHaAohEUMZBtowhjYJJYwhyPhsNOjgOBGXdb9rAaLCEgBwAuGt8xoBilj1yAIEduWpNTUiUinrG5PPSZMmA3jw1UYw9AcCcbdgx792O4BwD29hBNl267hH1g6AR63yxRpANoENoo8Mx1oSLOavorJ0XaXRzsthpSXl0VFqWhcbncV/Fbi8C9R1oc/kKfBeCIrIS/XznvEfbTdd+0NzEz2plG6PJGgAAy8QjFhiA04brHSAbrlm0dYIBTiRpvNukZdZtq0mt0aJTCk0/3ZexxxSDbvGeJSGrQPUtngtTEwA6GDJlng0AARVMjkE2gK3w1yKgm9ltv24/nwRgBTSYqJWzuERgpmjMR3w/n9PmN7QvwZHC8mgCn3C6A/9Aj3S1ZQr+cJWolTKdWDAFKQ0y4Bn5iWCSCEuYrAhYSGCyUR4kWKaedHNmM77DfwYAHPcB1nl4DvlN+dp2WEqnXIM6T0pgydBPzGBihxvBK0Jg87A3PXnHZCvuKV+g/mmvUBSShCIhch1dBNZgoHiX4sFJoi7tDefKvgOsRNho2gQPYmmWsbp0/xex/ns93pfv01arI41W3coo40FVIM0YUgGTjvuLlBAkQrT6gN3y2NHbNpfdeFye7CCLPme93mTAjQYhrOoIQAOOfyTsH4PRKOpq54syDXs5rmXnxV5XSngeAgaxn+BrFXuOAAE1x1AJkBN072NSLl+URkHnxe8cnme525MyGqUYKwZBOxhpTMIFCZTId2OtNfalAQDGkMcem15akkK5IuUqmjipvcP9+trvgCmMfQHAneVfOj+tekNqiwsaNAZM4nahKG0k3BAM2/vVZtqz95RNNDYa6qdmHGIBvuvdkV1uA/Ip1F8Kuk7q/o1jHZ9XXbMA3dV/wtpbjdHvtgDfhjWLdZgtt9Efw8V2BIlRyG2spdyGDn1WLOa2JwZ6cd6CyVYZGZW6iEyLyGe+dpk8vXO7vOKFL5Rzfv4tguilYnPlo4fEOuRT1q1T3fF+6QueRNFg+zlEvem52Qhk83sNwSQ+l5VTKlimQCrAA4AO8A90r8cglb9PPxuAZ2CadbqyefNG2bHjubisFGAYRNkIUDibzcG5uNkA9LShOYa5VGZrTllQievE/gLuAyAh3rd7ekb2W7deGo0aAZ0YvLNnCjTg+IU4P7tdedHhh8tjjz0mjYYyvKJnAwhIgEeT2fEZrO8ZHhlhGSXGB4OgABuu5YlxJOrjygCMi481QDaAj5gbf/Fz1EujcdZrJo7QnGzZskUee3wbba03mKGvH4FVluMhCGRJaQOv0DDih7fewqotnicgWqS6vTp4FP55wAEHypNPPqlzYi+6eSnAzP/NswHj1lU5LgfZVAu0F4F1+I0a+/UAACAASURBVKoQwGIS3e4nCbLp58Lr+fPqn+aUYAeUirJnrzPZYv1Rv994nHRgo3suFmR8TJlsSBCEoCPBTxKFlNQVPicTDoUipZ80Sakkpn57kLSDngjxxlGIc12egWskSJGG3pz/POouWk4Jdfa7XPplA0G2FejCulp1MqEpgk46oOtx4AbVyNtz+lGOXoXMxA4rky2RzQjHxDIb0WYwkA2NCNhV0oV7fXBSWgUsYeCH9X61K5Iy2fx+04MaXSsaHxzUKtiqIFvcPTM5ffqvMERv9VTwXrtKKrtAx2gwM8OOYtPiMi2JVQTv/bqZIBvTFhYcZdxwOD6qJVEhyMZDYRVhbF6XHctimvug8QlxN128PLI0Azc6wkA+XENJnE4BSr8eJhNaPzDO7KCSEnPvf8y45b02owgF7wMnYpXxgRYXDDDWQQyUpQDi9FoH5dy6yK2D88QSlOy9Ej6zAopwaBelUCjJ6FA1KO/Ri6SNgI6Prnc4Bwga169dF4NsKI9DuWg+Tyfj8ttvl2tuvU3WjI3Kx889V/YTEXBrFqb3ylhliJps7ggPup7eSdxtGMxEliKpn7xKGZyuH298gEMTmoC6WlcvS/OSNHaugwMeZYx9vST/9PGKygSndR1ouYPvy/jPdOaZ+yufk9nlmrQkJ9XhavQpWBRmw82pjhg65rDQXoaabGQfMace2QOWBkSlavF6x3OiBBxjEwmSWpbPMz8hGBAyY727KJxEBS77n08D43D16bvA9MP1Intg8+JlYuGf6ozr58iWqdXI2IvL57Kc52SjGIyvl4tWiqXIvmfZS3XKUEKs+4RdJRHARcBV0iFW50YzyLpP9H7BhJy2rpIKgGc7+clEkwneG0tifMiFvIlmDbTvrgUIwAHnHxIhcCCy1rs7nZFJyqOEU2R2dk4qlSEpDVWllRdm5B/YtVuGpiZliCW2IrCkUGgCdwN/lntdadcbPFPAzPByWu7pPgA8vn9PaqBcFMxflqQlns7Hys6zANztwMa0OrJtelrgzjagv2EJlmq3J+sqZTlkckJGehqEQmekgyfMw0HWhkFxAKc6JAxBzEkl8G7BtDuMuBstE7QW9Al74COpz6d2Mr5/MMCx3pEgQCXAoHl0/I2fxr2SJYFy0YKMDjsArtdKjU5Cawa/Q9kwGLxrTeAa3nGkt2KVGCz/NRAM7CAyF3so5Z5jEoTdsfxCiqZquS9ZEga2k8Es0iyokHdjqUZmK0AKOJgAFly309eEB0oIxhGvsCxodo4gLcAaFwvn+wNWdpwI0+cno7HVlFarYYDOCt6PCT4z2KQWZZcyAtDBQRmmS24gwA6D1XSegjaoXudYhcAe7g2Bo0sxdArQ9QSjVXc3+TmdriyjEmBslGWCYfmv22e3lX5dhngAL2t1rgOvBAAQ0QELWXLSKuS5BxzodGuLKze7PdpLMJHUOPk5bkmqIOJzTNx/BOYmfDb1LxWIJdZFcK0tlY6C2RUyRMCiUa1XJF+wFrxSgmNjYvAA7sN5zBmFk8AkZCgWFlUA3K4VAX/Q78FZgvXC0ildmA5Wspys05VhSJIY+M/AKWCqsOjGBgdAfSdfkFouL88tL0mnUtWy9XaLgFilo8/Ixk5BcjP8PPRBi7mi5MpF6nDVCiV5YOcuWTRtWuyBkW5XDpyalLWFgpS7WvKGe56ZnyX7krUHltxx+0MmD+2IiegjgQl2dD4vsyh/GxoiuNqA1h4qdrC3DbTo5BTo8/UgjYYM8dodqYHpPoKEmIqko6wR8h4L+CySXfm8goydrlQ6HSkZG2ppYZF7mnPRcTsSnR6R7E4M1MdJ+U6rSTvie9mZ3H3wldkT2GjgNgjkx8dHo0SI2i5bwgGI4MkQ7lljuuPvSOjjXtWHGVwt4bbUk40TY9p1M49Uqc1L7KsZK8fug3bEGuYBZOtWh2SpVJIf3ne/XH7DDTJUKsrH3/Me2VwpyVAb+wVM8DzXINYf9jySlGPjYN0NrhzgPUbMHr04fBI8Y1xOKwpIAuwFM8xBcUWYaZvws1K1QsYe92ZGp00Ho/zZ1WQom23Tpo3yzDPbIz+SyQ8r44+u55qZBPb0moijdu1SLS5+X9Dt00kn/vNojm2Nzs9rZZA35wttc+iXKmCoyTKM65YDthJE4uyH1Qd2bd5DkAjEfeB+UbK5e88eXjPt96KDqful0fMG33HMMcfIfffdJy0bf/V/SLcjmcE7JEfPb5k9+E3PPrsj2icce2vc4vMAriF9EU/K2No86aRXyh133EFNtkQcHIBl8U5Frkv9qU2bN7NJA+K/GHyL94lfNwSwfA1ib65bh3LRlvkUmmjUveakJTv37D7wu/02bpTt23cKGo/RHnhHVBsHjlf0c2W08T+Ui+7dq3rcOSA8yZJU7ldj3IUAH/6O2A2MNFahELhzxpwSa8icQwLQxpWmBf/LF2TPnmlZj4aLsHsGrPIes0AvtwmoBJiHHw3dcWgbx8lN9+8G/fm8QTZuGuoWoPW4MtlCDZNQmDRcBCHIxq5Ia7VbXqwJoe/O0i1Qg5AE2SIh08RF4u+LwLkQZJvSkqsEsJcBsun11GmAOCgmlFoS+wwioVy0RUprWrg3fbvhv/H1EGwFiOQgm2olrAyy+f0umKg22DL70o3LP+cCzhDRZQBvmie+5tJZUv2cHlmzBrKhNnq18Yk/B8HWjswvQVwdYGtWNyUdmdCxpPFEF7mZaZmg3g+g4eSxngTa4tHF5+BE15oQ1cY6CAs+smZFQTauSckRbHXBVv3Jyi//LLqgsNzBumOlUfP09/j9e+txMP2YxUiXFYaMjOBWXFOklC9G3UVXut9wnyjNfY4ZuAiEZGYdgUVOFvN5ebrXk7+95BLZO78gbzjpVfL2l50ocF+aEFOuKKPRu4uGWhJ+i/H86NhCsDXBMk0DFoOEvG0doLQ11vuJ93/E/ExNE9YBwFYF2cAKioE5B9Twkf55CcsdJqSSYHD0rwUHhQGwgTW0s96URay5oSoz4jiO8B9CJMAt6KFX7FhW2BMBcJYJts4KwFaIg/r68a5z3mYch1TUmS6PoEjLKGGjtfGBa68FO8QcEj309IBEkApnbtY02TwT64ccg9kA2IsPJp1PiGrDkfHGBzGPNLmfo/VgA11roDRxmYy90B6E+z+0B/w7QEdkRdH4YHRMqgDdHTSwpA7+2em1tdzCQBIFCPMso4xZpsoMSAK1YWLDgkErTUYZHLqLlsGWCexB+n7ddrs9mDOQbWzYy5/UfnG9BgmiRDdnCVimLH/SdcCA3QMGt4PmDPM7ERT2IO0AwdYRKQxVZBmJIxE57zN/L7VigQ48zuJNk1NywNo1csjklBy9dYtMlUpAHQiyUdcoKrUy0Mq6gYbC7Or3w16ojuDwqIpqJ14RvS86XTSTChuCe+t05Oo775Zv3fJDqRdLDEDhxiKYOX7rAfKRd7yN9qZshE5IG+u6UGYGEygQOvdOvHZxMvGIsLlYupYzwMonywR9PvDBOFETwzwx8xxlgljvyOiXKA7fXw6k69SWJYJFuOSFvOxdWJJ8sSjDQ2Bq6asvQE39DN9f7/Rkbn6G9sBHkP4jS9eUqYI/tfzCwWG9iZl5aLKh3MHLRcOruhOdJwMGjW5qAAPBCoKdRlMSgKYGwhY7nQhQwrdgf7HMxKSWIHmA8Q27s7MExMt5UuVZCtYogIUZXW60pN1uRpqtq523/rT4LFgS66DJZlIbGAuADFnsohA4nV9UuQ2AMlQOAxhhgT/mhizofF6gzIOxweiC0YT/FvfOyOa1U1LsAcRQ5kUEJAXJaQfk6UEAXGEipGSC98pAxnmxu92Va++6S2pFgCvFiGWM+0PSD3YLZ1icQEmuochy2eLDseoafgDnsC/RvZ4AkK0kMKewzw5dv06O27K/DPVESsZ8wudxbqJUkMlqNkTKE7RHT/sFrE0bE7rJtqb97/NLYMTGgDJ+nz5v1b/Tn+M/LCWUeRbbTVlXrgg+zfJM1ylOIaWq+Qxx+gITgrc+8oh8+XtXyGGHHyknH3+cHLrfejLvmUgw5q6X0SFQc6YiG0dB03ZsROoo4RORT114sWxvtKRRhL5bV8YbLfn1M0+Xl27dn2c4xq7dbMpc1F3UktTmP5GFhjVubDioJ+M/sO6wnnY1mvLgE0/IrXfcIb3asvzeBz5AO4fvxphgjLEX79y2TW685VaZKBXl3LPOkkloP89Oy6ZJ7QqIVz2fo43/9vU3yB0PPSRHH3OMvOzoY2Tz2IhMmL8B+zkPTbbhoUjD0s+MGAwMCu6D5HmjVqembVylE8slpJMEsDsUnzeQDWfR2NgI115Cbzo4JBw09VhQwWjtzs4SXpQ5Gssvebj0/wukBQJ7oxMmu6LnRQyw+Rka8+Z1HeVkoVGTXqkk7eFh2dnuyl9feKHUmi15y6mvlTcdc7SMddpSbUMuhU6Gnn3wwyCfUqslNJzTd8YkSBDvOkADkA2JqUohWTETg122s8zxoj+WE9oQ2F/8x+RSAJT5tSN9tYjerWf5hg3rCTwAREq/F/8OGx94V3sH2XA97Jc0SBYz0/R+vTSTvl0+TzAH53WtqeXgDrDE7wOI5qw4ZebhBZANSYLdu/YkwDKI9XMsoqqFGITDz4eHKnLgQQfJAw88QJkHJAHCe+47gSO2m8hxxx0nz+3aRSacfka/220nf2b7w31w/AyssEMOeaHceuutMXvciR89aI1hKRt7LoXwnPLqk+Xhhx+Wnc/tss8mvQTMA4EhE/bHeYV/779li2zatEluv/2/Uuw190y966f5BkGp6asA7P34btXbj5wLB6/sc87C84WSU8YewEQ+j5V7Ongedcc27TcH2FAmC99zZnZWNcBzVtkTgHfxJWJGmgKcPVm33wYCvMrYU/kd/e7kc+ahx4YEH5JsVik4MzsvU1G3ant/iiXoEb7SGjQ+WlpelnKlqBr0IcC7ihFaFWTz4CDmLcQt6BMg24ALJUES7Y7lIBuNXZ9raVljfl/ARpICkfrhEe2KNAhE6gNlqCHQkAaYbAayhe5s5Lylur1EIJt3riuUtNRkILoXH0iYzFVBtgEtz7NBttWOEg0yUHbnTiJp4RmIU1ojBp8jS2JmTtauiynn++rUIhivlKsUIEwcXNEXWNASOF34K0C2xaUFotj7GlSrI50E2dJBvI9U+tFXBdkGtqDXEBpgK7V3vAV9tNCyWSwOKqdBtkHMzfT9AmTDel+zNhtkG7QikPVG2VQIsoWco0GgXizYOicbQHMPwC6W4eRzUjM2253PPCMXfes7nDc4g1uHh6Q3tyiT5ZKMsuQKPlVMK+dO9vbVduNeRhCBbFPebTg5nun96UE95hOH9Mh4DLLty5rFcb4EvZ9Wk3qAEaiSAvPS46vwCzRFVC8RIFtyLvtDZcwFSk0Wcjm56fFtctG/fVcWKlVmmlGWXW51ZKTZlA+/8yw5acv+MmydqpDW92dp9wBczZiGQBj0xwCL3mt8fWUUFFIgG12dCJSJP5N0i/FZZ7JRXD0s1XIQyIXHE4Ok199j3ZgBsq0GujOoGgiype7L101wTc5JviC79uyWSZZV64Gr603LciJeYqpMByePg2xIhKjDpC9lSmANaxjo3RS9MxYcQYLuayB4nwTZ/PYSZYkGouFZPRGCrkjZ55/Ok8+njhHYRB0y2ZAIgSOhySJ/ryWF6GBaNtGYLQg6UT5eLA9JfmSIgdptz+6Qz/zbv8t8uSRgjyHwB8NjrNWQTZ22/MlHPir74ecAhhcXBZqtCCSw4gHCcnwy7J86uAWCEc/hrB4fkwKYB4HtT+9RYl/2xAAuEBz+x0/ulW/dfpssFEpsuoKgdrTblRP33yIfe9PPCXpgO7jhq4TgCuzl5ARbwXuIEoNPKiYeMvII7ll3UZg7iIBreBUIsQ9Yd7BfANn2zHpTkn7QIG1DYA/YRCaflz2NBsvwy5EA+CCLHv8c44gwCGcKGExk+wRsWIwJVhVYiCj3c0fQGZhpTbbIfgXMRK61fE6WwBAVkU9fcIFMbt5fXnTwwfKyY46SKckxUMd/ZWr/aDlmiJ16ph9gEBifXgmQTqrC0Ub5ULeQkybHBgwuBWuaxpyqUig/yWRzMCYcMd/nGJ/5pSWZRIlzwNCEcAJYP67rF37WbdDCElYg9HtGAiFzxM9aetLIF2SviFx1551yzR0/lsOPPkaOP+oI2YxmNguLsv/YKFndymzxMUmfZ/pvtTZ51eIqlWRkSBnOnsx6rNaQT194ocyVKwTDAWg5GO02it+TcvZD/y5p45Nnh9qe+AUQutRty1irJW889mj5pVe/WqZ6upYwx7hXNAyCzZy0KhR0mpzPiXzzxpvktm3bZLlYIjirOmDOalA/oN3ummZP0gKku6f6eYy7HckX5JQTT5DjDj5QNkqOiaiqleYpAw/fHX8fxg7sy/lcXp4Vkc9+83J5YGaa4Fa11ZX9h4f4bG867jh+F8r8dJ50NjiW6C46P08bVx0fJ8i2Q0T+6AtflKdbHVkqFqTQ7craek1+48zT5eX7bZQJMIkQdHuZIKoPaETygt6ArUKBoCzWNf7zv4NRfP+2J+Xuxx6Xe7dtkwY1Y0WGOl055UUvkl987SmyDgBbpy1X332vXHP3XbIDpe0Yh3ZHzn3bW+XkrVskNzcrm1E+jm6KmBMR2Ya9+7l/kRmWzmJN9uSg8TF5/RGHy6lHHSNrSwVZ3L1XJsdHExIoDnZjbqnLlWLXYlab9bp00WV2XOUkshq3xCBrqMWMhBia00xKGUF3kMNKxw4hfornjctFR01mI7yzLNup+8UrQsjGDhJF4So0jyH6Egf7p5eXpFUtS61Yki9fe73c8ZOfyIHr18mH3322bML6BAgN+5doBOX+k5aLKuOlP0ZIJNHsZvCuuFw01ktMPl08aL704Y+AVY0k+TiadZj8Q38JY8peGFhZHaqQaYrklINHnoCK2FmB1raXZMJO7t6jbCLX8IJ/wH1k3x1amRAEA6iH2A8sMsIYptvq13OzxkYKQSIcwvw7dgDQ0XGI7i/QSAttov+9XKnIzp07ZWJiSv0X84W5iqyEld6e6dXFMgQ9alCj2YKzBvG7CKCDV8TMgD23T08vx3UOfTRKoAQ+EP7qzDMw2WiLHTS1jXDk4UfIo48+ythc/S37hlD/ItB0wymJe1qzdi3Hh3PC50yWeYb4iDPMcA6jYgPxJvYJvgd9Vjkedj9gsvH7UFVl9+OJdzznrt27rVu1JnP8/X5W+bVCRhquOzunWvDlqB2z+d+2HvT9QddRfDfFl/MCvU4kDcOeAL5XcAYBAI4a11qjONgDyhONo8mjri28PNEUHSfBuaJnal4Wl5aoa4wEVeRbRcxSvXI0TTbQzHE98NxzPbCJBpWLhpOizkGSyRZ2RRrkJnIN2mebre7PDLKxU+OAMtOfCWQLsjU/DcgWjw9ov01pt/tb0EdjlAnq5KXT7UVMNmowrVJO69fEIsDiQSYU5Rk/PcimIc/qgIUyvf6Pg2y5vIopG5Ntn0E2lKjWGoOZbBnzgbHVcoefHmSDc4CDQrsiDS6P/llBNg/qEyAbmiYwio0L+54PyJYQdswVpIGMIrLsInLRFf8pP3n0ETls6xY59/TTpLq4JGtLZRkt5qVkDrBnVmmiUsy7NMi2jgwmjnjCjAy83xTIthpzMxwf6Ex12y3T/1r5en4z2SBbeL/ZIFszX5CZXF6ue/Jp+dz3vy/T5bLUCxo4Igs62WzIb55xhpy833o66zmW58QdhZvU5puVDQC8LFPjmebQqEeQi3mnCJYRLECnjF2VrZzFhUn1udwqm1aHUabhrEFDB2VwDkyoI6Alk6r0YkKm0SGjTu20Mdm8O9Zq5eMxyKYt6NNMtnD8/Y6jg5QaNXnZtWdGRqempJDuMhswi8IzyD+/XFdNNur9BAwKnHLQ2MKagQPtnTV9vOGUwQaBbQwbnWUvs9Y7Pg/WFGofBoNs/eAiM3CtnkzPxSBbnEBROxytiaDLpQbtPZmdX5RydUi6lbLsEpGv/vBW+fcHH5SF6hDHj4BvsyXj9WV5x1FHyy+e9EoGd7lmi1njdWCHcf7VJYwBhLirGk8NC1IBJO2cnZPyxKTUTMuIDSNS7JXQ5uHvCED3iMgNDz8k37rlR1IvVwTleTmUeTXb8pIDtsoHXnsK2SjgxznI5KAL9jXACrycKYr3YXbBFq12RIo449vG6swA2VR5KQmyuQ1K2EMD2aibaeLq8W5yJpmfH85yQPlfQXa3WnL9ffdLHc5apZzoVOnBJbW+Aq1WP+db3Q7nBJ1QI9vY7Ui5l2O354Mnx+Ww/TYSjABbJ2ID5PJR44N+/wk0J+0OS2FzlFSIyNUPPCiXXne91JE46XRlVHrykgMPklcd9iJ5+YEHyrhAN0rBy/6X1jRAZmEQyMazFUxfMMRyBfnJs8/KU4uLUgMo0e6QcTBsepJ9/kjQLTS0EfgM2CAj5aqUC3kpd7sy3G7JyYcfIRO5nnUC7L9f2EsyMsx/CgNjloei42kuL0+JyJ9//gvybKNJ8AYQ8qaRYXnJ1q3yhhcfLy+aGOfYk1UYQBQOIrC7GgNW/DYvc/MLUigryOYsxznJyyPNlnzqwn+RvdUhqYOlQrYEEgdBowcrNVItMU044Mk0SNKA2RsY9VVwBBNGWcCuyFC7I6Othrz5mKPll096pWyIgEntfguQDR2ZJ6ZwViurDyyvz199lVzzyOMyX65IuwgtuWzvkfcTlBCFrI8wqMWnHfQb6rTk6A0b5H1vfKMcPDwkk0iztsGi1CDQgzd4rBGALSK375mRv/vmN2WmWpYuwOwmAMSGvOHIo+TMk0+StSZzAdsOlqOCr2qhyADP5aU0PkbmLwC78y79kjzZ7kgDrPBWR9YsL8knTj9NXrl+Pb8LwFu32WRpPrSmwLyBfifs62yvK08v1eSZxXl5au+0PLlnl2zbvlOeW1iURqkodZSIUpZDmLSpNhsyVavLh0//BTlh8yaZqS/Ln13yRdldKMgsbWJBhlot2VqpyCfPebeMLi3KlhGATz1p53K08ZchUXHLbbJQqUivmJdys0lf46BOTz71oQ/KhkJBltCNeRSdf5EYVYAO6xz3gmQMAG+w7dxuA8SHF1tsdyS/tETJEJfb8O6i7OQcrC1l+SgTBADMLnTlnpqSMs9qrM6OSf8YaBLFYEkwaWlxWRsfjIxybFkJZkz80C+IzxT9fLvTpYazV4R4lYWXVJJlF4ARqAxQsDYvu5eWpT5clcdmpuWzX/5XnkO/8973UrKAWsSoPDARG2cWYS/CfwJDlZ3AU40WoqEJ4o0I5MvnZM/0NCsBVNs4TlRHYxo0zFNQWD8NjU/3n7jXvZtl3sCf1PVciB7+WaMJzday7U1LAtAxi+2k7l21KTyLoG9YLMre6Rl24cXa0/uxJmRBIztGHwDd+BDK4EOTBmoXEvsPPIEInNORYmLBrgm/C4AOPgugI2a92Xtt//o+1qZiSjFAIgNsNAA6zq4Km46FwJyzpfRbu2SGQbPOn9uTjDgr/KX2XZ9Rz22RoeERAnuUpdFPBx6QegtuE9ME/wO2bGWXUE1YKNDE0bPErwJP+Ab9uT/T6NiYPLdrp4xYpYRrxrmv7/9m+Sf2EObDWFzT09rUDSw2TzDH1+zXddPf5QnooZkOCFC8F95b3MiBV7EmjnazChqaNh8aH3hSNDofojJaSy5Fki26HiDDBI06yG1ogjyYC9fq4xKOATolEGh3djTdYJPljAZ2Pn8+tlwFOQXAh6sgeZXVB470QN0rzv4zd/+u53oQzewH2ZKOSMRE4cSCLbPETTYIZMvqvIAlFoJsSaZDMriIVm9EQY+ZbO4kpgMZ3cL6ipkz6hxQky1gsq0GIqVBNnTHWomZETJ1mB1fDWQLH9DvFzoovecHsoWHioNsLHcwJlu6/LZvXCk63pX5iMmmKH/8WnleBoFssfXxz4cZ3MHlomlQNzVMdDJxEE2MaCmS3qsv7vS7Q3ZhXstFG419KhcNQRl2fE0w2dSRyCqj9Z95N6oQZFuN2eNmGH8+XyZbH8hW0NbjEfEypZUX72fX31PtHZSLgsnm5bThgYPsZguZ3pzIU62u/MU/XyD1blve9fa3yXEbN8t+pYJMUCckzt5lBag8asxZqDeaslhbFgfZfO3F68DWDc+kwPGSAjWYxiegyQaWqTI3oxIDWwoJh8+7Y9Vq0m23I5AtfE80fykDAXsAJxFrj04iwRWa3/5FZz9hOU0Bbd/zcvUzz8oF3/u+7BkakgbanbM0pyVr6nX5+Jmny6vXrZU1xrQhsIWVjVKQrnbHcpANTimCKTqCXFDIOVnyIzjC8bOZxSUpl4syUkaRV7aukY+oS77icwjkF+aXZN3kOMvyIqANHdrMuU06Is7MUJAN9oddf6JuZoE1sXXo4Jo7mKGTGDJb03Yo5ptZQJDPyzMzM1KdmmLpTfp53D3xWXLXUUFT6C11GYz7+/AnDnwvi4MuEVgK+M9BRmTHZqZneZ6kQbbkurW76aleC0XZA5AtHJ9+BooBNOZoJkE2AIBuT1UHpiMFBgbOPnBbAsho1srDUEa1XUT+4qtflUcbbVkql/kZzC8A36lWU/78fefKFgtAcfcIONeMjVlpoM6GjxXGSZku8X4HWAHGz1MLC3Lf9p3y3R/dRoYLrkMAgPsq2McWhOGnKD1D4D6DsvVOl8GnuqVdgiVjuYJsrlSpFxXR9d2u9fKRdhbWJj6JksZKuy0vGB+Xj/zC22W82yPzgOLn9sL9QlwYmlPauS7czwFbNS0rARvdhSabaop4N13/3qhxDJ6BwaAyxJbzeXloYVE+ffHnZa5aoX1oBZSOiHkZnGqea+Wccvz0J+6YAyAod0RGm3V5y7FHybte8xoG/mUIM/s6Acg2M6eattBpMiBfNbAA6GmQ386VyAQCE+bPvnSp5avTYwAAIABJREFUbGu1OX+4WAVMiWZDNrZb8j8/+GsM8ss9sMO67M7qDrKvEgQILOEdizVtw6QY7BtYbJjzOSnIRd+/Qq57bJssVnRd4n785cyP2N4GNBg7/xnMUTVZu+uh1BGssvF6Xf7qox+T/YsFqaKcsw3tKtUji+wQmhQNANlwL1jTAB7/44kn5eIrryR4Ac00gEFDKGes1+QNhx0h577hVIKP3jgglENJBgN6/8oyLTNQ6RUKUpeezEtOHm025U8uvEhmKxWpF8oMhAimmcB3ONacNzQzgX4bgDayXDVRQ+1C6HDx3+lUno4uRbm7OSl1WjLeasubXnyMnPPKV3ANVQFqEUxQzTp0rHaQLUq4XfMDufrxx2VuaFgaKJdjwwl9PoIYA154BjJfyJLQ9zNABlBDllBXhrptzt+mWl3e98bXy2uOOEJGoKmm0bcl/ZVt2LQGTc+IyP97+Xfk/tk5WSyVOHbVVlvWlEry/tNPl+333yenvuR4itZ7+SQAafjMeMHmYT9Xx8dYpgmQ7fe+8lV5vNmSGhpGtFuyvlaT3zrjTHnlujX8HowzfAplG6vgPUA/jNH3fvRf8rWbb5XZSkmWSgWW/4K1CRYx5o3svy4SAPrMo62WrG00ZXNe5A8++D6yXr51513y7f/6kcxUhgRNDfC+kdqyvO/U18lJBxwgB5VLTCzgfvH8v3/xF2QHtOnQ3RmsvE5HpmrL8uHXv05OPfRQPjdANjTOQAMxjDcANtzvrk5HfvfvP8uxqxdVE5CgQbst++Vz8smPfEQqCwuyHxmfmuLJqprxaXeGs1YCqG4mykUTgbGX0dmHFILQF230ojY+0GR1DOSl44VBIFuocc115t8dyS2YneZegm+Vlx31Ovff+V/5sjy7d0ZOPuF4OfvVJ+u+iBiVei8OJnpFyPzcAllBoQb4oH3gPhCTlOwuqg3E1L6brc/4MP0+e5A+kC1jTsJYMIyP0YwCNprNmIJ4imw2UoGSMaAC29owD7YGcRhti/t23tTLQAhqfgE8I3NZwQloBYN9RxsMnTaf9wBwcz1HrgGzXaVylf7wyJBWArgemr+H5xC/r6BVZxZn5FHxsGuX6n+hdJA3Ep/1aX+WI28MNzDRcI5hfPyF54l6sXvywJ/f1hfu9bnduwQNQrjWCUAXIjkmZ7+5rADmBGOEe5kchebYDJlTfHbXSLfzjf+274tAIdiPSlmmp/cINQhDzThol+oFYjkolJoSbFNk0OU2iiU9G71Zw0r2G6B0BDZ5ySbWS+gvITGvi4Bf5d1baQ/Q+XdqjRSh+xZUCmbNB7eDaaumNW2jJFZwsw5pcr9jLeOMaLUpm7HfWuxi86FSsXEMhTrwr18KsgPk0SoVXQfeYTbWzF8FZINwL9ekl02lgscskK0MTRG2Hu9nPmUFqw6yeeODnwZkg96YbuqVg+r/DpANA0lRbdAZnxfIlpflpZq0uuguigKClQ8hThgFmRVkw2Jf440PVmGyhQdR6CSuxuxRA6VG+qcH2TI02dI7MlrAMcjGazagyYZSJLgocWOIQSBbCCIB6AAtGsHCaky/cHx+ZpBtasJK0pIgWyaQacYdpT3uHPx/AbJ5VivNKNpXkM0PLwo/I1MKrZ58gWy2q++6W75z440yVCnLx9/9Htk6Oizr4JxauQzKHj3DksXswTpYDWTD512sPgGy5fKqlzgxpnvT9tjzAdmg4xWtHzsUsjQldZ+o4D06mhJky1nuhZNq+liWwXIgAUAY9HWQ7b/q2R1y/hXflz3VIQatcMIRnE3W6/LbZ54hr1kzJWv5DGAHdRm8MSuKFvRzMZNNA6qcLIlqAzXMBXLQyAE3zBv03CDMr4VJ+gr3F7Mxwc8B0Ljb0aw3ZKpaYfkZLDxEk8EKYrldX9npvoFsOjcBaBrdD0r6kYmts9xPxzNdjpsE6bWsrSCLOZF/u/mHsqPVliZEii1YI7MjUUQbuu08XukkIsiDpp8LN2M6Mf4HbdhPTniRBiOw4NAnKgDcMcdzGl2R1qpWmX5bML4WJOpPgErGgABK2XDgg8mWZQ/SwL3b6CyQLbLfXGdFNjRAqRDYB3i5/k8dnTnzeTLFnu6J/OUln2fZ8lIB40W3T8qtprz6qCPkrOOPt+Ba1wwa1AyXtTkCEwvuQBo7bAzrmPpcDkLmpV4oyONLS3LLtqfkSzfcxLJUABIsebN7i/CToENYj0GnAgYK6FvgTd8EwX5HyljT3mEwo/u1Hz/4/nKnLcOtphw2Ni5//J6zycypsGQw1mEcDLLZtX1H7API5itMny0OTDyIgnD5XC4vDywuyye/9GWZrlYYxGI/J5zS9Bka/Dt91mC9AFCsdEQm6nV5+1FHyNknKwsJdjgC+wKQLZmk9DIXtVWNXIm2/YpHH5NLrr1OZioVaaJzuK2RiUZD3nD4YfLeV71Kx9M7HQbzinPCNVmm9+6l/gkaR3nQmLA56OZYKJB98y9XXS3XPPGELA5BC0tZdYNe/f5lzIRhJh1gGoCBZkum6svymV//sByAzDdYDZ22xMwb27cpkI0l+8bsbRawt3LytIh88iv/Ko80GrJcLkuH3TlFhhsNlg9++v3vl0OLeYIubnPDtQAAiTpj3iDa9KIQGAFkoz1DckSEYPj1Dz4sC8UydcB6Ljxug9ft9Kidg0Y6OGdaxYJcef2N0gbQxqgLZ0hP1o+Py8te/GIpQDuKhipHxgsCRu2uZmkHdMo0TbYj16+TF09Nsiwb9k/3TAyyASQBiwOADIDHS66+Wq58fJvMg3XHjqi+nrXbK8+dCOBTnTsEXWBYud6rMynVlhrI1mnLOJpG1ZblyGpVfv+cd8vGvMgwQUMr2aLOIZhHOZmXPEs7r3zgQfnKD39IZh0ALbwAEJ311p+XJx54ULbdf5+M9HryiiOPkDefeIJsHRrmnCF0wu2iIQDGpTw6wtJOzMXvfeVfFXAuFXgWrm/U5bff+Yty4sSYMtmw45voKjkn603TluL5ubxsl578zj9dILuLZVnEfippWS3sHOgUBCJbHQKaWEsTrYYcs2atvOG4F8vLDn0BubUEvb/wRXkWrM8iypVQ3t+Sw0ZG5DfPPEMORskXmKMi8p0775Jv3nmXzBXL0iyhvFUI3L1k437yW2/+OdlsthsgG/xoxHHYM0gCAPAGW/MT/3i+2acS2dDYuyOttmztdeXTH/yAjC8vy6ahKmUEVm8ipv4B/BlvTqPSDvGrP7kanKcska8/L5DNk7hgskHDmXrTJo1AsDtgIekCNcYMYhOMA0C2Zlv+8yf3yFU33yTj1WH53Q9+QDbnoJ+LJhLZz81kSrslg0C2lZK42LZI3iE5jkoAfcUgW5q4Esc2GUw284dD9qjvRTKxrNs1/CUAn1MpkC1vDWU6pnka37fZWfify8tkCo6Ng8mWjMfToCsTTdYZFz5XxJpyTTC3i6l5cZYVpwiMvVqDZa3sAB2BMrGnl76uP3O3l6eGJVhIKDNXzdI4KZ+eF9po65rcsbMgn4vk/6OFm6agePmn1kD0mLyDzxj64Grj1D9znyHyz1kynpNms60NL+zG8l3VjPTMmt+vJzFwBdxLq6PVGXrGJ19ZbD2NG7Tsfm52npIZqmmbBCCd+emNaZynjStoB9QcGY1hPMW15/efGm/sNyYpqWmrJC/Oxz7KcaE6A/cZVaHY94fPHAJ1zniGTJXaaLBMMZ5pkkRyRj2pj72JBAoANm/842fVIB/Ffx6ViwJkSyLnyaAmcoxYLqQtubEI0iAbs1IBg4FodLCY6mBNza/eXRROkC4qLXWDe8LuKWw5rSBb8qUbzR1a16GCE52lyZZegH0DZUYXNecTYHQEgXy4OdPOsdNF9xlkC8sUsfB+FpBtQQO4dOODENENnzMCD1qq96OabOp0DRqfyBhZY4ifpvFBP8impUj6SgU3/lNjgjiTLQLZ/KSJVnTM8Eg862rlovbmUINQ51mdOWowTSZBtvSaSd+K1nGHGbj+ctH+z+i3DmKypYPU6N+2XuHYIRNLTbYRNCXhU8QgwKBGAghqrfFByGRzw+xGCg4yHDGAPAjG/vLSL1F/6aVHHCVnveH1shUObaibMrCsW+d5EMgWZWr6OhnGJetksqEpie3NlYxdCNKi5AVZ5yyQLTK6kTC3t+bGoQBBdwXZvDNbpAHWxzxB2YE6bNOSk6u375B/uuL7UfkPxnW43ZSpRkM+ftppcupazYjDYQ3LEwHsqVYCtLi0mG05X5Cr739Arrn7HqmXimRZxCwh12qzboF5bcPtLcmdARHNqx9OQbdQdhprt+WwA7bKW056JUsjcG8ouQOjiPpcrrkXsgutXBSHbcUC0P5DMw2W6awBZANLQruLqj0gqGPr18EzdQkUsAGYAwDzM1/7uvx4eq8slEpkUZCVE4kxOMVe1xuchNjxdNcGDqJyiPA7gDilZlsOXrtGznr96+SotWsZcLKrJTprdboyNz3LcwEgpjIv4u9K2lj/uf6Z1mTDz1YC37NBNmWp4HcIMBso25CenPdXfysz1YosF1UHjZ3OrKU5bQoA8kKRGjMQVEdgqkR7ndOhTlNGWi3rwGdArx0EnAcGWyit6spQuysTrbZ85hO/KVM9lCtat090cS4UZFutLjc9+YxccuMNCtQULKi0wfHMY9opJivP2PLuYGPN0un19eD6MFZqxDG09cvxMpAH5ZMIWo+eGJVPnfVO6ugMgcmGDLV+iONDloR01Ukc1BAnLScQlIuyrBoJ4YBJuxLIdt/SsvzRpQDZALhraVLM0NQBCkFINhphSZOWdPL5vFwKZTtWKorA94wXHyNnv+LlsoHgp84VXtgTrsmWLhf1NYYyzQXJE0z6gy9cyj/nsU7QhTKXk0q7JZONhvyP972Xdh52geV2wYLHfXupLgC4GZRVj47KcKEQAfT+dq5RlGkWINSel89dfbVc8+RTsjA0LHWWbVmW3eY0rS2q2Wk/AcMySmM/drBOW2SZfebXPyQHwoYBVLeAMCw3w/jg3EQgruX11gESIGC+ICgWuuKBh+SLP7xZ9par3D9INxSlKyPtlpx0wIFyzmteLRsNlPc5JKhmAaJ38PUSReyBRTQ+qFSkMlQlkHfDo4/Jfbt3sywQHQ0BEqE8kOw0ML/Mw8WaQNAIcA5lpijTvPFHd7CpBsZNg96erBkZkWMOP4zAkO8hJBsJsgXNe/g7lGXzXAIw2ZQtxaK87cTjZcJABWhxLTeWyUTC+YzSZ5QVXvIf/yE/ePRxWaiUrfOqapu5bUuyljWwJbgG5h4YeGS65tR2W5KJ9ghndLMhW8Ge+qVz5KBiUSZ6YLWqDqAGiNqFFaDIThH5xyuvkpuxhrC3oHeYzxGcf9GmzfKak18tX/zypQQX8bORTksmm3U56QUvkHPf8vMshaSNXqoJ2BxI5iORBZDtj77yVXm63ZUGYo92g0yz897zHjlmqMp9wNMDXVRRLgoZAfsuNoGRnFx07Q1y7SOPyFwJ81ogyIb/kFjgmdPtyWirSc20tx5/nBxULGiDFyvbxF789t0/kX+/5x5+HudNlUm6mnz4tNPlhPUo8Nd7/bOLL5FdhZIsl4rSA+ut05I17a780a+cI4eJcI3iWRf3gPGCJCViNmXaornVkyLyf11woeyuVqVeLnF9lXJ5GWmg3LQjn37/ubKmXpPNYPXtA8jmLBKs4T17tUyQXbmzHLY+bWx9E0A2louSbdzvR8ekCrOf5g9H5aLWOCoC81IJGmf0oGoFfgWSVQ/PzsnffPlS6gn+8lvfLCcd+kL6QfBvlcHnnS9j0Ao/RWfkhXntyt3HZBsgS+OVUwDZwkoAltNaOWt6uHgkWyIA0hcAvdZMjhsLaXCEG8bjsHu79uyRqbEJqwyKmw0kmcnJq+N+CbJ1O/Sj/ZxxdtcgmRB2SkZ39r0zMoUyQQfZMs5XNSDJeI5NSZCkHEbqU5ls7h/g3+kklPt6rXaPIvtsuBiBbF3pmc2Jni6dbIdu5tws7Sz+80YpDh5FSWPvDhoxMgHqtVX/i02K0nhFSlMZ69VAKcwPGirBH4EmqT5onHBiDsUbCHm3Uouba40mky9gz+krvq4SFuKIU8/9rnav7gj1UxHjIl7QGoL4us4YjOIH02jD96E7O5I+aO6XJi1E8xeWbdreC0G2EgBwAL8GsnkDC4B3zgJ0bAc2HeXYYXd2tQnJV5oNh8+jktJBNi6vKIBOzU8Y/5kMCkG2oSEZqijzV/2RwYlAv5sVQDYbY3unI64Keq0MsvHmw3ruDJCNAs4ZxtJvzEG2UOg8BNkGOcOrg2yD6beJKTIj/dzevTIBnY3/AyAbnc6u0jafN5NNCix3cJAtXgR26KQtdMAiaZmo9r6CbDRkNj4A2dA+WrtKZiHDaeNs7LkEk+3/nyCbryWluaPxAbpKwuj1g5CDwDJ3DqAhl94Xekhkv/77QLbkek8LDfv1040PVtpfXj4DB/vuvXvk/Eu/wof40C+dIyesXaui2CxTQXCY/YRunGr1BhsRrJuE+6IsqdC44zAL6dIR6A4mm4FsXi46YCj541VBtvSHHbTMq1YJIAQwhHY7yDbA8Qm/hpkl05m6bucuueCKKwg4oFwUjgYCfgStHz/zNHnlxCR1sDyb7gcGnMT52WnZD/oV1n0P437ZnXfJt269jSwhBmKmBeGHcZjBXGlcmNU1Rz86FKzcCWV50Il744knyFuOP573B8cfJVhR9nofQbYYHO4H2eCY1ZtN6v0wgIN2Etj8mYCHnj/OqAQD5u++9W25dXqPzIMNwk64dvDBgTNAhnoiQXkBA+wcnInY8XAHAkLfKMeBNs5kuyUv37pFfumUU+QFCEhwT9B1sHLRQSCbB5ZuJz2zPm8doMes8UGYWsh63iTINqM6L1bqR5ANgHe+IM9KT3737/9Rdg0Ny4I1GwDDBeV4XAsMSnXcAHjxd16iZd9XaLf43IAPwH7IXEN4L0qt0eGpVpN/+OhHCF45QwxzCbDmkVpDbnrmabnoxpt0zRcU1AO7BmubZWwGACmzRzO/6Jblr2gMlQvOH4Olg2eC64Xf5wMwleUokSZKTsq4z1ZDjh4bkT8740wyOBxko14k1gSkHX5GkI2ZWCvDiJ38LOalMtkeXFyUT176FdlbKUvdwM4oOLGHz8qss+LCGE1hkhF/h7D5eLMupx11tJz9qlcQFAbjJ1EuOjvLLCwaR4VrzRsyLKELMmzLHT+Wy+66W2arVbKWuwiIwexpt+VFa9bKm048keAHmXJE9zXQcTuLeT1g40aZqpalvbjIsrIxgHS0G7Fv6CAbwBAkbD535X/KtU8+LfNlsLp0ffoa9edNl1WH7IxQBB/vZ7khSvIbANk+LFtzwgYaAGlCNh3PYdNko/9kZzXWEuQRZkXkcQjJf/4L8nS+SIYUOuFivSIDX0WzgOOPk8PWrZfRTotlumTKuO1BSW0uL5Vcjhqm8ATwH9QD6+jOjk6fQ1Ve56Jrr5NrHnhQFspViuxD1wv34cyKNBsB5wjAKd/XLRs3PD8CfJQR53tt/ulnq7MSfM7QIAa/JfuQADrArbYcMjQkn/7Vc2QtANueSHN5md0AyWTrKnsM4Ba6eD44PS1LBSQ5tIubhzy8X3Qmry1LdXiIfiP2bwsgULEge3s9uf7Ou8jiY5MTlHl3e1LptmW02ZJN3Z58+LR3yEvWTPH8SYPkAOs82XLdE4/L+Vf+QKarVZY6ein8kOTkA+/+Rbn8374nu+bmGYjD/rAss1mXd77utXLyYYcTHEYSCx18SwUdLTDZkMj5n1/5V3mu05U2pBc6bRmt1+T33/deltbD33GmSm25JuuHh7RJg40CgLp75ublLy/9siyUKrJYKvPZyWI1sXnoe0Ez7f8+4ww5bnxUmajmPzzTbMn2YlEeXl6Sf7z820yS4BnGCkWyj1+89QA5wLrlfRtNKB57jNdxcBxl86cee4y8+egjZf9GSw6ulHiOL1OTzRtHCcHK+VyOa/2jn7tQ9gwPUz8W5ylAtuFGTQ7utuRP3vteWVery5bqvoFsugaKBCH3Tu9R3SeUxWU5JimtRdX5zMmCMdkAsnF1pXyDMMGh+SA9Hxxkg9wGygQVrc4APJi4E4LUALupO3z5d+S+Z56WQ7dsld84/RcIpg6R8RmfXThHHORRUkghAtnAdO/TZEuDiPb5EGRzJhvP7KiyrH+wYt89ZLIpyDYIYov9sDhZvQfrYHxSZVdcwH8Fp9FB00Egm4NAfS41D4iCNNvqPynIZpq2aY3NAWCrNvcryNiQQeI2PunzMvRd8MwA2WbnoM2n/pP7HjgJEmBiALIpQShPUAZnJpsJeEf3yE/p57LpAi2xEzNYXvAP0us1DQBFfjvGPyeyZ3rWqrVUvzn+vY5qDBYb4zoA2ZB8QfmvvuL4LyRM8CsNZAPQ6CDb1ISVDbPZTQDu9ZVUOnPcmGzWOMpxB7Xkdm++xlMIKLuzIwm3bo2ASxszE+Py65B0MwhkW2m9h2vQy0WRTAPYqnbE3pG2CQHI5v4B8aeREZK8dD73EWR7iI0P4s4racQ1vSn1gmDLxEy2NKAWH7E2TymQDQ+5HkGjGRE3CGoo03Q9/44CBSwRnGDBc1WEGV8bq3RI70w2GIS1vKYH8WocHdUPN6lPJp4TQp0OsqFszUEDZT4EGlCRsVSHbV+ZbOn7TYNsFC42pkRWZiEytAayIWDOYjBl2Uz/LDpuQAuAlOo+JltMxY3quW3zdfMQA5znfIxCU8RKyRLXisQBPfAFZ6CXKBcdyB5IlbepUbDGB2OgubuGQKyP1pfJ8HWBOamj9XiD5b/xNbPXm4PKBDZ6KBvuB9nglDqdOkvxCve7GsiWhbbjlgGyhYKtMFmhgz1oPj0jXyyUqL/D9Z5g2iQ/GSLxoLkjQ4CuSAAasg5qHPoUyM0V6GDDGfnaNdfILQ88KJvWrpXfeffZGuB1eyx/8E6ZfYcgJgpOeqMZgWwQIvX9xRp+bnDMT7wGQ1CQ+h7jOBRAb04+V3w9nV/sV3wlgjaAOZ0WmpJAkLTf4dIDyLpToTyD5Zk5ZrWnlxZlZGRUheCzJiH4GW4J344Sjtv3TMuF37uCoBgCCrwQdI42m/Ib7zxTXjwyTCfOmSD4vbMg6nOzsnViUoroFA+2GMb8nnvlG7fdyoAUDjt+riKp3tVNwZV9Bdv8tt0eUni6hyAN7KambMnl5bSXv1TecvQxMtnrmFh0zODydRRqsrHLVTAxibXuAr55UOpzsthsyVKjLmOTk3QXVIy6J3Qx4BgHgbyDS2CYAGT7229dLrfOzMji8AjLlRB40VYaEKp2SbUwvPSYrCAyPlQ3iNojLsoNsLMHUKFFkAZZ+19++cvk7S95iQwDgGx3ZGbvNM+TRCaWDlISXPEzguvPRLWx7pGlRNZc29DpYQ/4ns5fX7bRGx/MUC/R5Qd8HObzBerw/NY//IPsHB2XRWh9GaimwExO8jBiAKGwRqDp5yK9QSt6MpA8eHFxdjwPbbjeJ76v3G3LSKsjG+rLcv6Hfk0OMI0aAF4odQBo8li9KTc+/ZRcfNPNbPbhQDDAd5R8EqDptHR+rTyY+842lYO/CLLI3qEOIexOzkBCVVZTvUBj0UlPGmDMMXDV/RWCbPsb+K+akXot7BstdwBLwjqzhYLGfUza+LzwAC4sd4iazBh4HYm7B107H55fkE9/4Ysyz3EJQOHg+d35I4sNIDjHRUuPk0GMauKBqTTebstbjj5azn7Nq2UNdOza7aBrVp6lSNURZGIVZFPbAIBGS0Vhp+6tNajFtgtARQXdXeMSXyRNoGmGcQUoQEZgrL1t/pgyILF/jzvkBXLSEUfIsftvImgwYd34uMZMDwZ730GSi79/hdz4xBMECDDX3lHT9wctXKTdFRtaF4eOnHALQnB/EPMfq9fkrz/2UWqyjWCtAHw0u8/PIiBwkE3yLJnB3mzmRZZzBQKPn7vuBrnu8cdltgL2YVyWrmBej5qGVfwdovA9jHvwwnrL5aTY7cj6oaqceuJL5ZQjDifQUVhcknGAbOUSSy//5cab5KoHHzYttiKZFmCYcbXDBto5p2YVZ1qcdGhgfwdMNgfZct2WVMAkUL5zbF7M9ug+iEtSkVxBKeKLqlX5s/ecTXAa+7ZVq0ujUVfxcDvbVCgfZ2OOmpiu7en+kyY2RGaWl2RkeIS7He9DogjswC/dfIvc9dST7GYLVlcOyY0u9i3YV2356NveIceuXyub8zkC+5jTEHDFfc9BA7LTkT+++BJ5slDk2MHe4LoAWn/+9a+XTrMl1153HW0HXgASAbIdv36d/PI73iY33HSz3HLXXVIrlAVAJe5TQZcCSz6XSwqI43dY35hv6MWBTYaxwbzwvAJ4127Jm489Vs58zSkyZoEYzuwf3P0T6Y6NSmHTZrn5iW1yzY9/LDVonpGJ2iMYfN7pp8lLpyajkmMytb/xDfnx9CzLN8HWbuWV3YJ9BDCy0gbw06GuG+wfmik08kXpmH5RtZejnuJEsyH71Zbk9845R46ampQWqjPQQMyaEADYXsjnCbJ97MJ/kd3VEbLhMA4A2QAsHmQg2/paXfYfqvQ1EhkM7oCNGYNsLBelGH4qCWzbxk6byA+bX6wpgcC6Kj8fkA3lovtB6Ny7iw4A2dDIBJ1gMeY/enanXHLZZfRHf/sDH5QXDlcJnGqH4ljehrYpKL90JhuSaZDCWc3/jv0uTTJBNzME2dKAYByPe4WF+qpgsoGh6kw2jF+SWd3vrEbxFEG2CdUco58FpnzM/Fe/TWckdrO1u2MbHYnHxmxP9vvpbmc1VlINMLgiMZMt2TjKKxfUtuk9u0+KPyF4jwTb2DBAthgwTfv/URxo8h6Ip5IgW7bzHiZxPF4AgwkA21AFXVSz44XwNNJ7LhJsBfGFOnDGeuy7ah+op35JH8iWfbt9shQhky3kN2DH3Y5LAAAgAElEQVR1ZckaaSMzsOi0uR+Az7hcNJ7PvvjN7ofxJnSGBQ0XTQIlIKHEtjrJ+MJcoqwVuAM7//ZybMDFTt7cVPE4R3Gv+2WQBjAm2zAaPFjiLr0GQuY3kzuQ32l3osab6YrLrCEO481I0zaVpBw4Nb52AbLhIWG2w3LRbJlsXQB4/Pn5BakUSzLMbl4+GfHG9wcOY19MCDResPDY7SViEaQ60gSgHB8ADnZPVPBwZIQaUJqdjxeBO836wBbo8F5V8B7/IQPnpUjxwKi7wHIfL001hxbfgkAeTsUQRCHRMchKN8KBdSOgwQgbDgs6nWERTTDDlDTKodFITBCyeQC8phHA6WJPCjHHNdwRs9CAJxieeOENq5ZhICiZdb9qZFWTDV2RUJKG+vHwmtGhGWQWQhASIFs5ZLJhxF1nJ7ioZ5bcUQ7XwcqsxPDOlYGhYsoKsnE/DgRK4rbsmEvQaLEOUJKWxaIM12rkJMLRggEiyDZJhyR9v+F8RuCcATXzy1ou6jT3lUpx/UAhq8zWwXpk4ApGmUWpmg1H6Mz49b27H7tjGcim11MhyjB7H6+fmPWDDMjMwjyzPapZEBu66P1mlLGvUC6yYM7yn17wz7LUbMo7X/86ee1RR1vWGQEgAuAkAsb7tWBxudnUrkgTk0att/kcSKtXoBVPBSYbMi9FljtgwIPuZSa0mjaADrLFjQ/C9RM6CaqVxOCz05Hv3nKrLJaKMt9sSZFto5OHRviv2BqqjgJKix6dm5c7n3qSpXzuxEMzqNJsysteeIgcPDRCjTaU+NBGIasPVlGrIesrQ/LWl5xA0BLfPSM5+fpPFGSbNZDNhctjxyru7pMGZ5MHZhxs8+ALQB/MHdgXKLmbbNTloJzIX37wA7JWOhT+BXCD0hstu9LSLhzULBc1MeX0YRklCjzTjHxXIS9zrTbHNj86Ij2AI+igRmF9sA4QZMKgWSkDA6CCLBfyBNk+881vyo/2Tmt3OzI/FGRjAJ1cetyVGpRriR7ZMnntTKfsLu2shGcjCNpqsNzsr849Vw6ulGUEnEaIp+6dFnTlzgTZ+F1FsiIinwH7D+Vhi4vo3y6l4WEGL9BJwy2iLAgnKRhhBC8CcAff0Wp2KdhKBjjKNrm+FVxFkIkSn98+/3x5ZnhUlodHpNEBhUUlIDz4Y4nVCjpmPleardUEFAXXGYRDqFvvFaACgNeNtbp87tfez9LBYSuhATjB9V6ryY1PP0OQzZlsuD4C+ONfcLCccMBWBqosujMQAtBHs9Vi441qdViZCJgvMnV0LyLQrUtO7n7wYXnqqafI8Hz1S09kk4Mnnn5Kbn/44UiHCWAe5u+o8RH50zPOFIBsFZY7w3op4wb7CeUOeI0Oj5h/EJSfDhgv2J92pyd7LDuO53A4CvPjLCbuPZsnAhICYfGeXHPvvVKD1l2lkun8Zjp8WAedHM+x0aGqJQmVTVbsKdBz2OSkHLHfBpZFkrFl69/lNhxkc58Nz4+GGLDj0LP6i8u/I/fOzslcuULR9CjXYRqJBQDseNaOgjbOsMLc6dpSFiSAh0q7SZDz+I2b5OyTTpJjNqw3wXDdx7qu8hSBhxbZvTu2yxNzC1JDmWS7K02uAwQ24Vmko5w4/6zLHgDeblcbWWB8ygCEURbYbsqpRxxJUAtAWAiycX/SFmm5KP4cGRvlukApI4Cv23ftlr/+zrdlujos9VKFP3c/k0kRjH9UNhfr74bMAYCKACkB0I91WrJJcvJzxx4rrz38cNkwNCyVkjZWuODmm+XKhx6R+fKQNBD0mj0odbXZR7yHrbwIYwgbmi8SQMKZjH/DhoE1is+VoGEW2EGCtL4u4K+idBHgNM40Ky8caTTlhZWK/Pm730W2FhoDtJeXufZw5nqs4OcObGfYqMLjB1wGdvC52WkZm1T2AJJVAC6/cevtcuWDD6pmowFHuF+AVGtbbfnYGWcQDBqvN2QjSmq5njUJ4QEUSi4X8kX50g+ulSseeFB2Dg/JHMrT8zEIf+Zpp8t3L/821yfsfEmQ3OrIhl5X/vDcX+E5c8Utt8p199wr85VylATjeciOm3mCbQ0ybVUUHOsbZzXu1zXkeFZ1WjLWaMo7jkWXZu1iijWC/QUrg/+QmPz+I4/Kd2+9jbYS16iCydZoyO+eeZocPzFOkA1rEOfbP3z7O3LH9IzMV6qyjG7NWH9dTcJpMqrLknGug+h+TZsPSaEcuux2ZLTekA3LS/IH55wjx4yPiuydlqnREakWkKxGgiLHpidPiMhvfO5i2T00RJANdguMzREw2TrGZKvXZEu1+rxANoynl4uCwZTF1OoDkXxvLmHVyKogW/T5gMnGrtwo2ePZ3p+s9oQqZDeg8Yp9+L8u/qLMLC7K6048Qd5x0iuYJFDtUUxMrDXsdpr7EmdlL0dwBSDbGsa46n/HchJZlj1O6qbLRfcVZIPcRhzbmLyA6a5lXzHNZFOQTWMpl8/IKL+Mvqwgy7WatLHex8ISXrONTq6wGCIu5w1ANiQpCXrH8X/M0FaQTVlzyn7H2EJ+B6/xsTH6iQM1v+w+fT2wXHRmRrW44D+lGtf5eRTOp4NsaAaHxBTLRTM7aeun/PxTD17LhueJdfQz2SJ8hBUWVv7O9aMdSvdMzzFmXF13PE764VnTIFsEPHnTgTQKjmQX9N4QT6G5H5p5UeolSW4I11AMPGlsvFCr8dwcHR7SeM8wBD+3de77QTYw2WZm5ghCoukLXkx42TnnpaO09WCHU1bDSV4L7IgLQJrJ/FUafXhyEo0P0BMAJC/4gFka3JnPKgWV20DjKHT+XWEdpD/PclEH2RLDENZqBJ/iwpOe6j6VSqbJhsM/OLmD90eHOT+XoygkPos65ThHagPsB39CQDwmPE7PartgMpjIkoijmBB0cg/CcySgbboB6qugtftmS1lvhW7TzcUOcdDxcRXHHmCtuCgC7Ru8bZEoP+rVRyPH3T/uQ5U1xE3TYFozCd2nfqFFBxOToKKOrYNsQPk1RBpg0FPj2/RyUQPZQuZQf5AafyecKjCfsOhQLuqv9GfCpeHBb62lYCsWOzfXoNu1bJx/N54TIBuyJ2g9vuJn3dDa2sM60Hr18b45SWyM0AklyKbrwFuPD3q+cF59fuaI8ot4uajfb7gv0mw27C/of2G9Y58gkHdAOg7adczw7/C6zpaBoUSXInZaM6FlfUZjQvhnmblSTS/QuLGGCLam5iMEXp1VgcxnE8xCOKl33yNX3HCDDBeLct6Hfk0OzOdlDMwFGD8L9tg8gWwXBdlyhbwsQUQaLNMJ1RAgCGNME/w70qSI6LsO9KPdOboiYR0oAB7aAHdqfL1Few8AeL1G/blJo1S7bgavH9GoVVi/lhN5pt2W886/gDo5NTAFos6i8apJ2J/oe/BedOzLM2Aly8YYOZwT08ICY2oYJSpk58baOWAModzp+M2b5RPv+AU63nihrOiyu++Ry267TRbLZRWwxyfz6Nhlh66NF5iWWs7gzk/y91gfepyqJg6ADIjh06lpd6QCkdlmXdbXm3LKwQfKx97wetkgKE9DIwCIWPtC0XWFvUmQraTCvXBoIk0pOF5RqhD6cggKVOMPZUO7my35xtVXkT38v6l7D2ipzut6fE+feb3AQ0JIIIkiAWqooW6rV1RADSSh7vzixLbk2JEdx07sOLFjJ46tRL2jXkGSVZEQQoWmggCBBBKiivL6mzftTvmvfc733Xtn3jwgdrKy/s/LCwTM3Hu/+5Vz9tln72unThMjDXHyouaXaR+1DCdyRTieZET8xxNP4JP2Dkm22IpkQzbjW+cCXf41zlun8DaTErIexPUtqAmFrBIKmucLaM7lcMTQVvzw3LMxzCTpoItcJ1sPWJTQb7XzjYGB6A0x6WUBw8wn7o7crcgAL0UiKMSjcu9L167BggULcM43TsakfUcJOK3Vcq/oJWCTUwKThbYh6opE6QoKUhMgJMhGYezv33EXNidqkEwkRNuTz8Dkmpo8ZI4RXLKnqQVHpChk3L8sACpsN9NKKQYEYTU7oasdx5TvvTZfwJ7pFO688TphspEhxHXO8STD8It0Gu9sUCZbb01Ckt5Anp/L4qJjj8WZY0bLs1q2Jp9JWrXM/zl7OHb8b5ucUhD+3U9XYemnn6I/VxDQlUDot6ZPxx7hINZs2YLHX38TmWhM1l2Abpj5PCbU1+LnU7VdVEA2XqxghJit4yu1tIxbngww21IrA1ITbggfiO+2WEK7KU7xOzmmooXFMTLvTxmmXJvKWGP7OFvQ2vNFmX/l8t/+GTrw99aYpM/JozHCBgsz98w4co7RqIT/53OKSQn3RUlUgsKMZiAsnQBmJpC9wfdF0OP5T5bjqcUfCCgqDJaQAjnctyUglQjXS8K4ti1bVkA2A5zx34UKJWEk8X03pdK44qgjcMGRR4q+Vziv7Dy+b7LhHYqFGxMX+8753p0iUMv3aJ7TfyRVeTWqQ0iWVDqLxkRMxpZlOIIowkIRMwRZTK7ov59pyIQIwSDidbXC4OP6JODwS7qsFovCsOOew/3RNfQha9YUXj0Wht6zsjC9SEza0Clu7xTQkE2jLevgH6+9Bm3RCOoiYTlH7yLI9vln6I0kZF/imh3aUIcrzjtHnkXG2Dyn4xSRiOgs4HPfNuthYTpxf+HeTSBo7B7DMOWb35Cx4Gc5/5x8XsTuZc6adffES69iU0e7mDmEhEmWxwHxKH552WUCTse530i7qAey+TXytPDl/1EQW0S8A0VsZatNcwu4bxNkeu7jZXhx6VL0xmPIRSPSmELAiJqQzY6D70yZgkltQxHL5gQ8bk3EB8hPyPsOhYQF93WxhD/Mno0lHV3oTBCMInCnp7KsS9GKLkkCGHUyaM1kce1ZZ+DoEXvJfT+5cDHmrlwhZzyBfJuUsSCi46aFJCnCGPamrHW7/1OnlMA29eycHM6fMBGXTj5Kzmx+nnsX9zHOazKl5n6xDi+8t1B10xBQTbZsFjddPBWj6xLCaufnqA125wsv4uPObjnryaq3ZjVkBxFg87cmW1aiLRgJA4nzHkHU5jIKsk2fgcPqalDs6MBQuotSX9Dox/YFlMnmB9n4XdTsrsmksF8xj3+8eiaGZbLYayeabAOZL8pkYxwtbswmpvVAJA8s8GI1/R3nFkEr/hB4GJQV5GNaVbaL0k1Q9jITeFvQh0k9z1E+I52fOTdfXLQIry9agsa6evzt1TPFbEMkUEz7fbW9x7vnoDgY9iT7PJDN175ZmeZ4e5vGT4OBbB5I5e35frBjMHfRwTp73Ptl/M7cptHkm25iovtK5Xv0NNJC6E+lUBAmW61bKLO6oZXEB3v/BFuoM9xNTTYXZLOnka94UmE0ZPOe3j4VvK+tMXrTVZwhJR6rODMIsgnYarq1dsZIs0UcBXSoydaDRDSOeELBFTlPbSHU5iwWZHPnoAeyUeLDdvTsvLPEsMoCJPd0o6lBTd38JCAdRy3jV56H/G+SV7KZHBobVLNuV8w7+x3VQTYtQHlzpTwmEaZvIICedFqKF3U1NVIUF3a3jT3cD/vzD80BWaS0IBvjaP9aEBKMdbcVZrEhTpn8tYdEknBY3D6FkSaxCMHK8g5DP0gr42OYbG0tjD598kQV4VblOmWRkiAbuwSt8ebOozXvbwOLvlhbYtuUPKSv0i2gmfnhQrVuUdKnzAp8OqcXYxeOr2XABSzN54XXxcTZBK2cRkyqacErNFtzmcEALE2S1fiAFcpEjbJI7OKv1kIpS9ZsFjzk6SLHpJp6JAw8zc4tv2hCYfQoZFYqW4SvnI/Al8mk0QbD7n1aocMq6JAAFjlHEhIxafCBSO6w2vGxRCIbPJVK8py01i4bHz+6UvF2bepEJhKDYUFaq7I4PGaF+245fYtFqeYTTGQgouGSuTFzXT9oZ29FWQApmQeVIKQdFtvKYRcNPyvj4xSRyaZENNN/r/7HtP9WNnszPvwsQVrOH6m8GETZfQ0+Jg4/J0GHVD7DyGSzcPJZI3DNBETfvf2sgF0VJyg3H7rh9HT3CbAXCTNcs3LhgwOZ9thgayJ/uAH557gfZDPTzm0dEzDaUVprS3OjSXLKr1UJ0slcloq+Mhq5OXO+W0q1R6UduNI0aaSjTU7mu+g+GUaVF/p4Dpo6d5QxRFCGVdqvHAf3Pzcbm7ZvxyHjxuK6004TgCRmRJNtCG7XK4M/YQsYLS6CbNXGx7dVmWWr65P3SyYbQTYRcS6rLAx8RmWUKABD5hz3BL5PfRIdWw9IlBkpCVUqAGwoAd+78y5p10gHw+LkJnPL7CV+ELls/vKJQkE4xRIKYf5aRIB6KqYyx++wTqLCcpBWPmXBKOtHWRhH7rEHbjrnbKmm8soMN2d/8CHmvP8+kuEQcmGCH7alzIjh+lsOd8Zesm0xZBkHQ0hFw6KXY987W1RryOZKZ3HNyd/EOfvvK+AI28V0L/VV0qQCpyCb6hZ4u4z3HvU+hQkkboaaSDDJf+i11/HBuq/k79ladtXZZ2Hy3nthCALSokj3Ozv3xO1V2niBFZu/hlNXh5xYaxsBdDObrGCrrFiz1rknSVEil5X3W6yrwb0vv4qN3d3IiuMbxbJLqMvnhcX27XPPwcl7DlMXOc4zH8hGsEDelzkvhK1k1gTZOdtT/ViyZAlOP/Z4NEfCyKXSKIZDWLz2S/xx0SJsTKcEEGoJRfCjG64XcfYG0UQjUKNJIedZlhW47m4MHTrU3S8lUAnRWEMd4b5/x534urYWyVhC5hrPLLZFnXzkEWiiCYBhtum805Hk2+OcCxS19V1b53RuZ0slpIoldBeLeHvFcgEhqc/FuVrj5LFHNo27rr/WbRfl/fKzBG3WpdJ4b/1XeHAB3UVjMkcDIjZewAXHTcaUcdou5weZCLBwzLhjcgUzIf1iRztWrl+HZWu/xI5UWpx5VVOOABXZWzkMr6/Fty+cirXrN+LxuW+IJhzZOWRd0RHvwIZ6/OySi2X9MAi0WhqquQL0pViJBeoYH5gg2e/85QWi1mxCQQ2CRB3JftRTjNsAOmQjEuRimxqfgfdJsJUuwAIcGfCwzzi+WqCj4kiv+p98V/x8ysmjwYBsvK79P6EzXl8YkeIIXHC1omxxqq6uVs5rfopOrmz5Z5voxz29+M3jj6MjUYv+cFTbDil4bsADq5Eo+xvZzEbI2MaDhWAEabJ6uBcxXrT7l8M1lMLfT52Kw1pbBOxiAE6gwAKq/NWOp8Z6OlYsbsUJalSJdyr/zBY5OD692QyaYhSpVpCNY6EaaCW5trLODNPfgMm8BAtiBEMjdfUyB8ki+q/X5uK9jRuVRWSejXuzMIgI/Jv9T7TpZD0peCvnsXHIlbY98564nyYIPGa0VfGvzzoTQ4IBMYYgEHP3u+/gtdWfy5ohu4xtwMObmnDhaafiiUceNm20/LIQSjQYEgwlj29dfz3+/YH75T6dCMX5FfA5aO+9cfQhB+GF52ZLfKA6d/p+bKv1JdNn4OX5b2P99h3iZEowkCAb20X/+fLLRCi/xmiysUjJzg5h1UnRjKug/EfPQ9W44jlNYGhjXy8C9Q3oRQBvrFyBZxcuQU9Eddn47wl+1uRyAlD9xQUX4OihQ2S/LaYzCOcdNNTUerG778zhNcje4xlCJuYf/vgSPty2XcaP7ytv2DC8HzLD2SpOduuJ+43EjBNPEGkLrs1ZCxfh9U9XiXFMLhRxz3Y7r4ThLcYTBJu1EEa2s+Q7woCmA7K2wtMx/MKJ43Hx0UeKWdDyNWvw+kcfiyMtW2tpaLExk8PXlC8hS45MsQJbUAvYt7EeLSEWeHLy/d8460zMfustrNjRiZTRAqSsBg0qCMDaZFbK8YWCzD11IFdzBRZBxfyBDM1MFkMz/fjJ9Ok4lJqgHR0YwrOaoCL3JbZhGSbbX919nzihk23LN0yQjUy2UcUCfjFzJtpofMA2ZzOPqhBkdD2YPZar2LbXS7FanD5VuN6uHI0NfUm9y6FQkI1jzlbu3ZKXMUw2Al6WAS6uw1WYVZYlzTnE4tBv7r5HCmWXnncujhm5D4YFg1K04NxhIm/Z+xIz+hnnBpTJOiSSsE3QMNl2AbLp+aJxkQjeJ9RdVOInn+ZYtfZJG2+ms3ntCGmq3qVjV+gA8MCAbI1ifODJ7wjI7HOJ9tovzUZH9nGqH7lCTorVHmNKmUj/GyAbn5WGEhZkq5Qj4TPa5/ODbBInOSUpMg0byrZhFka8rgh5j2aA/J/3g2zxSExYTJUAbzXQ1H6O+dRgTLbKPVOK0dJSqvOATLZ6ceUuB9m8qM0D2TzgLghqXGecHJpNbrMrkM0aDEgRjp1BvnZRV2bFjo1vkfMeCawx1u3IZdGVywvu0BIJy1lLQDpqO/j8gKmR/xkIsqkBlzv+PlKFXF5ks3R/4Ge7k0lD8qIkkikm+hiYFtepfJ8WZBvawqxicJDNP5f0938ak03m1ur2HQKy2WDPvjCXMeVqanmtopySyWRKHjIaVRtz7giV7Cr/RBLKH+nahYKAbJbhNbB+MeDMloOak4DgSiIe1aRaS4VVD3j7h37wyckVUFuX0IqeLwG1/5b3bl+xH2QjU4stqjwUbMLjR6PtJuv/Tn4+m80JOFMjjiQ+en7FaVT5OY6RH2SzS6nynv1jbZ+TARA3IOodWOCqEjSqHDALIsk1uTCNkLQLslZFg7xKf39a50FEWlvVfliPjCrv0ST7vF/2yBNkI1imZOnqP3Z+8LstuMIecIJWeh3PeU4OdftufeCnBdnyhQLyBdo4U5PGo43LtSsHyoCt/DoBW7v7VMvNQrCmomHB48qKD8dfwMS8BqF+y3IP8DJbpqmKyP0bpmgwEJZDobmRIKTIfJsBsiNix4v0a21/s49BN10BPSWQsUe4YYkZsNuuWf2sPhV/7e7rQXMDD+ryY6caA5T3KhttOIJteQdfZ7O459ln5T5mnn0Oxu85TLRVqAdSydiQdj0DgDI4qJd5oNtZtfdhwTmC53prAQEEWdkU0L1y+lhw2O5f1o2PSa9TUJvrhGFbGUDR/xXiWhYMIhWLYX2+gL+b9TA6aui2FZNndivd8qHKd2Jp9mzZIJONlVKlu/uLApqvausBhdPdd8yKDIGlvCOabYe3teHmc85GUy4ngTUTpe2OIwAOgUCrXUQhf/8+kcllpdojVuAVW6ULdkpAzgA7hGQ0hgfmzsX67h4R/Jbkh20i6TSGZdL4x6uvwbhoEI25vLAd3IKFOzN5LiSFVh+l5orvou71ihC2GRlSZGokw1o9fuDN+Vi07gvXGZPgUFMujSkHH4SLjztOkj5/+xvfvyYTYbT39SHaWI8S96CKeVAZdPHvuSIZYvWVgJ6AJmc/e2AWkr5WIYIx9dkMRhZL+Pk1VwqQVEfQgqBDUW3AeW6KjglpccbNk++jNxjEu198gTc/XoY127ZL0eLUSYfj3MmTEclmxfHtqbfmY/7q1cIaooYYBb1POuAAXH38cZL40QFRtcP0CThfeU3rbMt9WtYP16xhsv3QgGz9sZgY6JAZWZvL4W+vvlISZVbjbRrjXy/+MeLfc2z4fwIdBNC3FIF/e+QRJAkQC3jFdtG8aLLdcYMy2ZiEM2nn/p8OBLCxvx9LvvwKj81/C33RMLIGuOX4nXviCTh53FhJQOXZTKLblcti7eatWLf1a2zatgMb23doomicSTlHpVXKtAMT6IjmsgJEnz7pcOzR3IznXn5V2C0OW7kE0MhjdHMjfjx9ussE5fMS0OM8ENCqoBXkiGLncj/8N5Y5ZqFk/jc/x//39mexo7cLW9vbxck22deHdEcH9oxGMeOsM4WJQiCDABv3xfkrPpWElUk2k7pUzhEmr5U8qDwTKrczezaQ4czgnZIZdrbLOzV6Z5NG74e9EgkBMDm+nKsyZxHQSmxdLcI0xiCoznMNED2/nz/6KNY7efSHla3F/9FJN+LkpMUzmlctIrmmAdlsQu+EwirkHtKWRWW+BBFxHNTn8tirkMe/XTtT5klCGEElcTH9cN06rOvudZ1uuY/ZynPGyZsiZaRMb9OvmSOngJWm4HkuRRQt4tL1PhxkGyfQHItg8ugx8k4I8rH1UVuG9XCX2JR6SMk+FCJRlGoSwip7ZdVqPPbue8rso84fdb6ow1WkA2dBABVlLrJ13rSouxppENdMOqcStLFAW5iMoFwGreksLj76aJx5wDi08s/CCrLdt+AdzF29SkCiIlllTh57NjfivNNOw6OPPqoaeaKpqGAP1wBBh7+8/nr87v77pFWSDpghh2zjIibuPQJHTJyA52fPRp71gTDvMyQAoTCvinlcfvnleHX+AmzcsR25cEhaDxO5DMYmavEP0y+VvSNeApyU6QQQ1rlpiy07WHQfVLaXzoNCMCjM6zmLFmNtfz/aUcKHX21Av3E45h4WNhqPrYU8/moKNdgUYGOJMEejmGIBjdRBNeC/RAm+whHPYxb7eJ3NAG5/6SUs3k75gIjsrQTaeBDHWIB2HOwVj+IHF09VnUDTvvrI4qV4feWn6IkRxI/ouhG9PeOGyu8hMG1AX3XZ1jGQPzddFWEnj+a8gwvGH4DzjzpSnuGdTz7BI+++r22xdHeWtl4aFqkOnZQ2qIEqOop0dy7IvsV3e+nFl+CN99/D5zs6XEdb/ru6bA4tsai037PoQbDVvgqe56lICB35IvoC1JELSSyYyGYxNJ3G380gyBZHwIBsZDXyZJDW2wCEFf3tu7VdlGc0GYECsmUy2LdUws9nXoG2TAbD41G3Tbpy//LiYcMnp9xAqSjyOwqymc3WpTTY6K9859MwLohkX79qstVpnOgRQkyB1HzMC3M0vmSXDtsEyQDXIpvy3LmPSbs622QZixh91/96ZjbWbNmEQ0aPxbTTTkFboIQhoSDCeS16WfZuUMoxnjGBJP/UxaOpB0G2XhW8l3ZRP8hmNegsiOA+rgVXutBQq7IW9UIAACAASURBVHIb+qP3a40AraSRZeqpOySQzVSAbO6hrlmtG80bSSTLvBeNa58mmwvK+NwuK88iiTEDITD3c4qOMP4q3dWrgVZ2b2As09GlsYzmjd5zuvc6iDwRQTbGsypTpZ+T+VDx/ncGssmMGqTdrxoI2clz07iLeqQOm29VXN8Yvag0Vk5y+TIteGMs4c4fc98WzNc5VQVkqxYQ+EBFCz6lMlmJDyzI5soFWWOBSvzBnKHEV7a17xCZKq9ddKCun22t5qy0nSRvLF+BJ+a9LWfvmUccLu3VLMSze4KjZAxDZS34gWLGMlybuk5sblT9fdqznoU3xpgEL6VbK0bSlcmPq+E6bnu4ZlcE2QiAq16ij+lXoY1nh9vOhz+LyfbpdjU+qKyoViFo6XVZKaFVdW+fVERrYmxJq6Z9Y5J6i1+IyCWkIq/tok3lCad5mkr3QzvphM7Y1SkMr7jV+xls4vkmkjBX2CaYcdAkgMVAYM5u2t5+x7Ym3YC3d3agpalJNgObmPjHRsFDT+PFfgcFGskQo3ZY5VhWA74saEYtLjvxrN5P5WP6v09ZIbrN0HlFLOgTZE1VBz1d8NRtNWQLr2FJtCqFspJRpJXJ8rZECy7R3pgBLYP+aj+Vn7P/zXZRcV4xOnmDvEp9Ml+1yGqyERB0ExR5VrtNkY028B1zHqQyadmA2C4qU7niolpZ86IVAfUMcEiUn5psFsB0P+p/mf6HNds/mX78Ds5b3dy9ixJJ5/WUV8PkUX8nybPREGhpVR1B714Hgmxl2xLbx3p6XJS/8jldEMa+VN8xxVbuZLJPDj9rVT0Y+GlBSbJwyHz6uj+JfH0dZr+/CO8sXYIhdfW46eqZ2DOgia4EpKZfX9a0jGsQaScn74RBtFTOvGjAowv7xpVUaa2+hGQPohAu9T0GA9l0AnmDLvtBJidrs7aGZh06etXYEgxOyZzZkHfwt/fdj84YdYrCYIuVCOlXwWb5Z6o1pDoE1LJi0MtWTD8Apomx1XUpd1sUfQGERLi8zsnh8OF74LsCsmVNNbUkGjbiJMcCttF9suNqZwjBy3CUALjXWlYJ1pcY8LPFj2AKwaZZj6CDybIkcwHEUBLh8InxGtxy6TS0ZbOix8XEvQxkM5ow/amMFkJsEG3GXtoShd1BkCEsYuf9kSi2oYgHXnkFy3d0oC+sSToPYwrrN5vK+fcuuRjDozFJbj1wXBNqJo59FNUmPd64h/nXGJ9B2kTMFPDr1vSQDRmJ4PmPP8Yrqz5DXywq74srkglqC90axx+IKYceisZsFgnHUY2zAM+/XsP81fXMa/CdM7Fe29uN3z83R5Jztm9xbrUUC/j+lTPRmM3IvtUZDOH3TzyB9WSMhUKSrNQ7GXxvyhSMbagTEMu6uDLp5Xzt7emRFgLLMrUgGwX0tyUS+Ol9D2BLTQ1S8bjgftKalsvhe1fNEA2ohEkK/e1FUlryJWgChtJtivcVDKA9V8CmVAr3vfCiq8/De7Ug2+9mXgmKYNukUAoobLtJZYRl+VVPj6wZtktvT/Zje2+fnBUNTLJ7e9HZ04nOvj509fbJPGSyzESUxip5YaL4HEMtYF7IC4OD4xMv5ETAnJpNU045TZIqAcUCBAMVRGgMhDBhjzbEyCgNBNGdy2FHNqesOQZd6QwISOcKedmL+Hua5JCR0J/NifYM2+QYwGYKRWEeFrj+g0y6dWKJGHqhgBHhIH587bUyX7jnZcIhrNqxA7c+N8c1OlCg0GhnVQ9HqrZI6jwrD0alzGSCRdGgKxVw5uTJOP2Qg1CfL6Am78gYMNDlfiAstmgU+VAE/QS4g0HcOnsOPu5UTUPOX85ljhU/u3ddLS485WREMjnUszjli5/EfZMxXSyBj7dswYvvvScFF4KI3N8SZPWkczh6+DDcdOZpGCrutXl5B72RGO6cMxtLt2xFUhxWtVggz1i2Iw8edFeLGUSPjOQdBs08T8R5tYDRLU246uyzsW9NLeqLJSTyRdHPsvEF9+eebAa5aBSpWBRLt+3A7bPnYAfZy9T4KpZENyZeoOmHgwuOPwHjhg8XIKRUKCLTnxIGr+xz4aAAjnyuWa+8io19SeTMwcaiRU02g2GpNH5w2SUYE4+jORgQXaxUEHjwjXmYv/pT9EWiwqrjWmOsfNnFF2Pp8hWquUYQmfPQyaM2EpJnnDRhAn5/332y55DJFijwufOYOGIEzv7GSVj56ecyVwlIMfkjQ4J6m2zpnTThQMye/QI2b/0aeaNvShBxv7o6/ORKuosqAzTLNZFx0NhoGOAcYp+7rz1nteau7rAEmQlY3vriy1i8eZOAgATYRDNNOmRKSDg5tBUL+MsLLsAhTY0uwMacJJ1KSRGjoZ5jq4CF/7y2oQHBPKt3thHAb196Bau6erS9koUBBBAu5MVx9y9nTMfwIPDRgncw6YBxaBk6FHOWfog3Vq5ED8ddwM0s9mxuwXmnnCKyHc/OfUMBO9OiyXlw1cWXyv0/NWcOOotqCMU1SIOB8w3IxmdYsHIFHn5vIZKJWqSDNNQIw2GRiMUDs9K5XsjMJdMxlM+JfATv97JpU/H2woX4bNs2ibMCwSCiTg4jYzF8e9pFygw17FULW4lBEyUl3l2AJes3ipkD48tYNiPgmAXZwNymplb0pi3I1mtBtrvuRUeixpg98N4CqM/lsG+xKCDb0EwGe8YiLpPNnq+VRS3rDipMtmJRcjgLsllwpdo6Lo+tFGTjWW5ducvDOu4R3DvKKRuMrbmnM0ex5n76Of13on0sbF51EH5/zReY9fLLEjv/6MYbUZ/Pi4FMC7uRpP2++p3686NCoKggWx/BFYIH9nr++/N/j9eBwNjU6o4zx7U/sr+7+XH5PVgdRBbW/ZJI5SmQNz7luaf2l0gLr8ltqrcz2s971xZWGZm/xaLbAaXr0nNr98sO2e8VBlRBgU9bMPRIKN51qj0vC9a9/cpkI9vPwx3879+Os/6qUjjaCcC8SEzd3C6vynljYjlfvstI3DM+iLlAbXnGoNcRk0LbQUEtZiOFo/mUMqc9ZWxTKDCSDP7nZbGcGuBWEkmAYWG4Dbxfb1z1XWYsyNbY4NOtr9AwNaCk7NNCsFBzP5VEou44i/KeTp596/ZctnGnba/+2Z33YL0xZaMMwr9+569Fx5NO3mrmZboHbOePWXsKtnaDuuNy9Is2r5JfRNfdXNjOWY4L4w3umT39KbnP+nhUGMoqz+FJBmldxdOM1rgiiAyxjt4esH3cvxe4ILHfcMF//VI5k21nbNrKXUI02dgepsYHXgJfyQiwwY/VXrC2tkR47YZXlZpo6I+WDGjdHdTemJ8sv6Z/k/YGWeUjqfdDlD8aY+JCICxfBtQNRKHV8p4te2SWqSuSNUzwFpR3/0Z4z1TMuDjVVdIK3vsBHytOrSNlD3t9opK4i3IDqm8gyFY+YcvvUwNL28JiNdnEGMIvsFsGzph7t6w8JrSlgOgAcAOiGGDlc7obtgliLSSlwCdZEsZVsmJ8POiq3OXFT2/m9Zg4VTs07ee5aGybnJ3sZL1wUdtqT/UjzL+xe/OAbS9sSfMWSvnm6v8ucSQreVpcDQ31VYX97UL0z0llW6nxgVZemNT4gS4/PKOboAWKuUETZOM8YGVBNkQ3SOQmIimBWQP6q3VPs2CrOK+4SfBAxpR3aCoLQAHwXgkU2K/u30jKx9ceQsaFktU8x5EKAWnu1vhgULDdHCbW9vzrrh4EG5uwIwj8+z33oCudwRknHI9zDz3U6GqRQiwQoh424phHV6Ssa3yg60D/3rpk6j2XHy4KLAexY0e7Ov9GBzK1ytoOjDOlNUwg08EzJSnf92QOmO9X57QgNjt53HLbbeiKRKXSz1aMwX70AFKxZFZHCTBYHR/L1GDyZwE2gjlMhpjUMCkXjRU+b4EtkgVhOB2y13B89wJqsmm7k4KzCoTY1iQ5VMxN2V+7envFEYmtBxao9e89/D3DAgblbBlb2tmF3855Qdwgqb/FQ4/Mk6ZMCjMOPxxTDzlIKlQici+tUvbb7LxnBU51M+PUZDNsT44Jq088IJl4Edygs9zWEnDbM8/gi94+JEVQXAGEmJNFUz6PEcEAbrnkEoytrRXDgQgjAR8gKv8ZCEkFTvQ9pJXb7NGcawIYaTAjPEHTzigsugCwpVTC+lIA//TQg/iabBwaJ3CMCwU0OHkMz+fx6+uuFmF/dRbT72Rya4NE7gf2hwAi2QBsM7tz7hviRtgZZREqgDong+knn4wTRu0nOlNM7xdt+Rq3v/oaeqmJg6C41R27z9644pvfkHEWHRjT7lbIF5Ds7sIeUvVTMwMFtALoCQSFffA3vnZRarLx3xBg2au5GQ0UQZf9pzzQkzVndBD9ATh/z2CGznp8X5t7e0Ugn0POFkK2iw7LpHDnDdeJZhO1AwkI8Ifj0J7sR7y+QdqkOb+YAC/7eituf/4FdcPliedqCep6VgDWMDNFK8eMLMX0ydphe1SB4GMeiYKCQAQRjj94Ig7eZySc/j401rKQpj8yTiIOrgLlZJ8S7HtuwTuiIdlLlgbbuEWD0BP5l/lqwHI1XdKCgK63ijIdndj46QIBrTxa0yn88199G3uI6DxNIEL4ZPt2/Hb2bHVZjYTEuEGCci1l+O7W7nX+WT7w77XopIPjL0oy2KQ4PEHwCUOGYOaZp2FkJCxtz2R0pZP9wuKmHmB/KIzOUAiz5s3Hgi+/QE80IQm1sNBcd0cHBLhHsVDYn0G9665GGlRAHGwJPDChf3LZcrz2yScCnHNOEkyK53KifXXFcdTg2x8NmQyiKAiQx7G4848vYfHWbeKQzNZIeQ9uQc20fQ+oTpefge6ctWJZdjEaowbL8CMI3Fgs4oIjj8LJEw5EUyYr84eMJQbvnHfdxQJ643GsS2cEYNseComrJMFmfg+1wRqcLI4YMRxXn346Eg7HldmFFo4pt8Ef/nu2Bu4IBPCzB2cJcMOCDW+RMCVdGvcrFfHjK65AvLsTzWTKEIQIBrG2vV0KVtaNV3TE4glEm5qwcNWn6ON8pb4hE45sDomQgmwnHTsZf7j3Xrl/gtME/liUGNfWhhOOOgorP12t+qA0DyETMhI1Lr8OjplwIIrdPcil+mWf5rqJ5YtoDECYcDyj7HtJE/xnzG9YPW58UJGcMGnhXs/11R2J4s4338QHW7eJrp2dZxy7WD6L1lIR1595Fsa3NKE+5yBBc5k8Ey0IYMF9O2H1d33tfpaNJ6uGzJFIREC89mgEs5Z8iLc/WyNGAQTZuBa5fxxywFgxn1i3cgVipYK0S1526aV4c8lSvP/paiQJOAVCAqbu09KEK88+E1t7enH/nOel4EaAk67IDTkHN119lezPdzz2mLB9C2G26ebRkM3g3HFjcMFxxwpwNv+jj/DMkg/QE4uL/ijfLd8D14kAy0YDVTT7yEg14Dhbzi+ach4WLFmCtZ0dUoBg3MR1tW8kjJsvvVTYqoFMGo3xhOhicdDY/so1Oeutt7Bww0akw3FhecdzDoam+/H9qRfhsKZ6BLs6pK2aLDWe5mTZkm27LRJVd9FEQsBinmkUoOG8HR0J4ceXX47WZB/aaJIh+pNeXGvXYyVIokU2JQIwPtBr7t4PP0cAid/NeIY/ZZz1iuK22Ri1yEmWcTIpQvmaT9n2VD2n2CKbjkSVrX333ejNZHDWN08SU5JQfxKEk+vClCOBGEiIC3nFj5VT0tb5khj39CdTbjFfimL+SpYvVnM7UIycCWN3yrxYAoG9VDWms8sKonxTLufqTcuZ7nd9LhsfwyaSvFxPH+bVJB6IyL4xISorxvqTW3su8kxPa25DyR85i0wx0+3WEIMBUzgx2q+VIJvHZJNvcDlpfF4397SGgizO9GmOWyudTD42bTUmiI+0wH3Egmzu+BgmczkLRsdH3eA1bhUGeNxqmVbptPGNr3CqzLOyYMeWWs1xTbF3F1PeXlOwjrp6MZdUMFFHwyOB2IKDLUwZkzXqo1GL1miy+bNT/5qseKWiAU4AnBgJwSsWknUOGHzCzXlVBoBrpz8YlML8T+++B1+RMRsIoMnJ4OZLLsYRLS3CHFfG70B0ms/BdcICBpls3n5gimr2I278pbEujaMYT/awPTUSQiMLRSKNQRMtlX6qnApuSMA9Lu+gp68XbTSj8JF3vDy3AqgncCoM+ZDE/B7WURmXDf5iDcjWonpAVYAc/0f51zYB9YNstpLq/7cuXdjfY09Ax7iLtrZYGe/ySmXlrbpAG0KgFTPbw3YmPDfgdTLRZSU6m3NdkcT9y4eq2mvKts/gzDjTESwTxw2i/EaHyZuodjKUc2DsIUMXFB4rymAylF8RLax4wgparE52uuFYkK18Ux/wcfN14o7Vq851aqW788/ZLY2/svpPK13pV7caZwNa4Cqe0/RG83M8FGh8oIty5+/TXjebK6AvlRQqrbtZ+uivlfRfb6GEsKOzQxgdZZpsdhzMr/7P26SETDYCSTxQBgjl+16LbvX6HKpQFxCwVai0ArB4oKnl/Xn/3vsirfZQ3SWABtPe6s017/1UK5C580DcBLU1xP/OBo6P2WytGUVENdm896lXrryWB7YGZXPuMVoS5RpnVejYBjxXUAnY0d2LUH2DCMgvXf8V7p/zghg2/OSGG7EPmSs+HS9/733GaEk0N7HBSVtXBWSzApZGuN9Pd9fnCGPbjh3STqv7gWkDt8GbaScZALwjhGQ6JUKkDPYGGx8LlrFFrQclvLv6c9FS6UplEKcuCI9NU32xa94ekOKCSKZIJIx5Kz7B2q07yqrWvH9h2Zi2kNMOPxxj6GBcyEu7NlutGOwwKSBToq5YwAljx4hjoOh0+VyV/bsJr+/tXcpoJJ1aDDDIPPMdKvycghpsCQwK6HXf2+/glS+/RF8sLkwiVm8T1GPLZvDrq6/GuGjYvMeC3KMGnN5hw3FwQTZfJdZehwLnBFsI6C3+egseeuVVtJNhKlo1ClwSQCEzae9wEDddegnGxuLS+saEiK077voxh6lU4DrpMkuWqae75lVky++P/8VEJ8WWRgCPvL8Qc1etFi0eh1pU1A0rOmjJZHHBpEmYftih0r7JljkFnkvyb7q6ujGElWqXeqnrgOPWGQA+7EniXx5/TBIVBgfU2xndUI/vX3ShaFYw1CfD4w8vvYLPO7sErGByRTfGM446SvRu9mlqxH5tQ0Xji3B5trsHw5saBQSUohiTBBphBIPiLvo3d9yOLbX1oslGkE3nmc4jAtycNxYYHdDePuBssu24xlnPaDnxO5mwJnKOaLKxXXQU78/oA2ngrsWp2oZGhGNU5lCtNc6xn856GBvoKEyXXWGsKcOdQAfbqTkfRQ+NTBej7cLrEeCoKTioLTgYN3xPHDVmHCaN3l+ASI4nx6e7qwNDm7QoIZVjM1k4s1jP5vxjS96ry1fi4Xfek/YtAuAK7mhwbB3CpfWQ9yJsVAusGcde6vIQZ6LzI68lej1kX+bQnM3gp9dfLwwlBn9sx1ze041fPPGUth0KSM/v8zfQ2yICb3hXoJs+lI0jLBDJcec9iSlFwUFzNos9Cg5uuvB8HDxsDwEDent6EalNwAlHpEX76UWL8fKKFcIqo+sx1ynnC/WgOP9nnn4qThq1j+w7pf40Wtlqau6Q5SHOJr5XYcA+8yzW9qcFZCPDlv+OQu5DU/349bduxGjqLJp9jzpwbFG94+VX8N6WLXJ9AZWMey2fT5kB1U5G/xh54yBJkTkkJE51C5R0fCyK6UFtlk7BGUzec09894Ip0j5sBbl5Sm8plrAuk8Otzz6DTfmi7EsE/nVfKqIhl8XYmhi+f+mlAiwztSTfhPqH0pLWSt9l1RTkHvf+1m34w6uvSXGGIJt8D0poTKdx/rixmHHsZEToQsiOEJqh8LuM47AYFJh9gmP8aUcn7nryKSSjak4j3CLu6QJyFPHt66/FH+69T8Txcyw2FBQsnbD3Xjj8oIMwe/bzwqZ2JPumezL/nsUdB9dNnYpDhw6RfYY/fHfUsbMaf0ztyLzqLwLdZFPHCbmUsyOqxWu25Zxr7q4338aSTRuRZKEqpMkQ1/WwWBR/cdH5okXJpMxe12ojZtnKTZAt7OskMeMuphak7BrDFbJG5WzZ3oHfv/AiuslApOabYWaOHD4M277eihK1SkxBj+fKlClTsH7jZry/bBkyZH2xLTGfw6iWZlx3zln44uuteOi1ua5eKVluZKr+9cyZaA0Fcdujj2F9oYhsOIZgIS/zhEy2CyYfLWO64MMP8Mz7CwVsJdOThTcCdmQlCquVY07Ji3xe3hkBYbb5894uunAa5i1ZhM8620XrkgBDPO9gZCSK71w8Tc7GADXrwsqY5ty38++xt9/G4g2bxASCxQKaSLDF/2+mTRWQLdDZjiEJym3oohZ5jEgY2yMR/NW992NrNKrMfbLnSiVxJz2orhbfn3ohWmhaFgyJq/Ng3UH+2MR2LvQmVePaFv0q/43/v+3vRaM4l5NzQkxbCARVSdz1pZo9wzAp/SCbgj8GZGOMxlggHBa2+dPz38GHqz5FW1MTvnX5pWjJO0BvEjXhAGJkt4t5hoJGLnvIJzlj92QtypeQpqRNnXavWMDLqn1bwFH3OZ2JuquVhB1GKaVKKSQ/yGbrCX6QjewwkRGQmN9oxEqcaAxr3LEpB9nILmScSCabC8xVIhW+lyLxpSGh0NiPsZBncuUZArjMRu7h7E6w8YXphCNwxbxanSgHvvXqoGIQ2VxO1kA4pPup5PIVHUL+eovw2tnNUAwIC66hYaARoV7d3IQtFriaYArw8hl5Xfvv+M+k/dg60vueweqBscONnyUwI+/EGL9pPmd2TErJGO1dnQNG8qBfP8carh9w1Hdus07Ty84zysgAOYW86E1b8pMd2QHyT74htxm7BcDduW5AWP5Ty+JU/Ec1H6l52RWL4jdPPY2P+1KiVV2XSeGKb3wDZ43ZX7QpKXnC4m4Zg0+SzgDypaKA7mTscXzCjIuEDeg39VPZGhZKqLXbG45I0WLJytXYs7UZl55yMlqCAVPwMoX1ivmq36eampmCI3iQ1YKvjLbsfLLt2HxakmxIj2chTWQo6L4quSqByIEkK//9y+8/27a1RFqr9PT7k3DOIp9gnf8Q5fd29fTJhlcTVwbTLusSJimvBNl2JcznB9mI7rInf3ctVBUUDMpEt4Ktcq+ColQHOfzPKSBbR5fbJuj/nL2v6qBXUKyGK0G2ageItwg0YKRIegethpnAyQE8kLbp/x53fIwFfYBUWlnUO/+ct60ExfG1t6cPrUPUaphj42185eCae23zPru6exCrSaDGCp0bYcPqqmxe4kNwpT9F1hRDK8/2fmdjJO8TpNJ2iHuK6CFVgIHV5qHZhrVdlBVt13J6oFBm5fvg9sDNspNuOC0DQbZd3S/bhrmp1tHxVYCB3QOVyWTjQUQmmx9k29n1ZJNmOxQdX43zr7e+KitwtgJijhhWnQVkoysS3UUt9dZjWlZe2w+6t3d3I9pQj2IkKoHunS+8gNVffonxo/bFdedPwZ6+RNydm6ycZnTTI8hm9adkbVa4YbpnmBk/Jqnq/FvngmzVxsZfrdBDLCTuokUnX5Vl6jtulb0SpEB3ABneK5OnPmoXqtC5DRQFXDP/p84TdazIZlqdSuG/nnlW22PY5mMSeVZhCZomTEX8r6dehEn1dZJk2O/1uy72d3djr8ZGETu2joE7nXeGiact/XSAtmxjbw5wXAguEADqhjqK/eTeB7CJYtQUzyYTgq2iuQwObWnCj6ZMEQp4XFrwCgraWUttU/GS/ZLCvWJ8EJEqIMeDiQQTRrZkcFxeWLwYr3yyzLAamPgp4MBEti6Xwei6Gtx08TSMCIZkTOguaoXX7XO77mF8Jx0daGlsQjji6Xt4+48maTIPBDBRFzFW+j/u7cO/PPUkuqIJaW0UMf1SEY1kseWy+Kfrr8W+wigjg0qDbJ74CrJ1oVWqYRroWYY3gw+23NCI4HfPP48PurqFNcRAgwnt/7vwQoxsakRfEfjkq3V4e9VnWN/dCQrHc38gyMjxjefJSspJknbchAk455jJqEmlMaq2RgAtAmf2HfYZkO2mCpDNVvQsMCvi7JWaML6gUsYpyFNLZ7a7vslaMixErqBoQdtFyWS7+4brhOlnQTY7w2iAIcxxisUHKS6uAvtPLfsEzy5eLO1wDl0Que9Q/0jcJi2TjYOqyTH3IY7bAc3NOOfISTi0rU2AXqYvluWns6eIrk6yjQmyabuiXcvcAwUMgTpGzl+zFvfMfUOcBJmE8x4soKM5j2p0SeWU4I+ZN/wrC1rqeyohytZVMsgKBQxLxDCipgaXn3YqxnE+Ggbfiq5OF2RjUkcgtrLYVg309K9xvUetqiqQrlpOUlUWYX1lxXEOcbyY6LM17GeXX4YDm5oEvOjs6UOwsV6Axuc/XoY5S5cIg42JNNeotrzm0Ug2x/gDcNlxxwgLOZzLoNifkTVmz1tpwZECBLAqm8XfzXoEnbGEMZ0gk60kzLWjmptx0/nnKSjF2IKacqGQaGfd9ceX8C5BtihBfX331kihUuOnvB2s2u6n81XelbTnK5NK2RUE2YCanBYMjh7WhpunnCcgG/dZMn84N1f19QvTcoOTkz1b3j1bx8ncJGiJIv5+xnTsH4vKZ6ntxjFnUtPd3YvWIUPkfbCQQODx3vlvY+6X64RdRbdhzh22NzenU/jptGmY1NyMUm8SDeEQatkJYFqjhQltNBF55nDfXN3VhfvmzEaOmmvCqlRmBEE2FsivnT4dt959L1JRtmKyVTqASKmIA/cegcmTJuGPL79k1hfrOCpHQBCHINXM887D+KZGAUHFMMO2H5q4ni2fnDPzP1mJbrZh1yRc/TtvP/afnLKINJ5lG2cojHnLV2JtR4esN+4lPDsICE8YsTeOGDMadXkHCeOAbAt8+IsVqAAAIABJREFUfL4cW/SpWSqxnhIB+LzRfAmNgRKOGzNaAHaOF++RxYZfPvgwNpFpEY6KRhbB8D1ranHZ+edi+ZovsGDRQuQD+m75XUNbm7H/qNF4b+lSFKIRMRygJt2Yoa249uyz8OHqz/HcosVIRum4G0Ewn0NTzsGV552L0a0tuPPRx7AuD3k3JSeDRieHi8ZPwLSj6aYL7OjqwuqtW4UpnQyF0RuLYM7CJdhCIy6CDnQXpf5pvogJew3H0WNHozmrbd4j9h2FWS+9jE+oyRaLyjsMl/IYGgjipMMOQ5hmZ2T/ic6w0ekkAzMcwZLPPsMGMpDJfAyGRJNtSDqJn8yYgcNqa1DqpLtoLaKRkDB3yOqiUyvX5g8efRxfFKjRSJdWBdnqszkcO7QVf3X2WWhOU5Mtbtj3XnHdf+5WrlIWxDgWfuODyvh9QIxpYhmy0QT8rKW7aJkCyKChkL9ddGiraRM03R6MAyjazrX1WXcX/uOhR+R7vjtjBg5obZb3lunuQU00ImOrUbBXDKkGDFkAIsv9o89qsmnkWv7vy4sqmqdrMZ9sIsZP2sKrP/pZ70TzM3XsXbFNkDIH7OzQc6r6/dr8Q/+W+6PGT7ZbS69n74+x08CMyv4RcxuuUQFNJaf2kCaL07nnqnGLZC6lwF6vGqiIPIinsScFN1NckVzdZ0YnRZ1Uv4BdiViNEg/MNe31/GMm70O0a4Nw8spobGq25n6DThv3L2wJmZ8jyBaJhF0gSJi6hhRg35G/2M4/EwmKnCMgEgtxluFnO5r8Q+u/fz5nDwHemhqEBQH3JJz8oJCLhVqmH88yx5HziBiAdnCYtlQPey6bj3bOcsg9ANzTALfXqwTZKKvCuKEjFsE9r7+BNzdulqIB3cTPmjgR0488Qgp93NMlZ7FfZN+XxC8luabVgpc8153zRRlf6euhLm8wIPnCRx0duOeZZ6QYwvPrjAkH4MJjjkFD1hHAv9JIk2NgQUxpiw1Ama0C9PMMrcyL9QbsfSggzrAlKHkqdbypAS6sQl8R0A9iyurxvVwB2VSTTYiIHtOlDGTz2hps4P1/CbLFoyTdVx+cAZs0gqrJZlyRrAifH2TjZypBMz02/jSQjePbn8z8j4Bsu3rOwUC2wYQd/eNjwac/F2Rj9aTcDcd/iJS/EXu/fyrIxunf3tH53wLZ9P2yNTEtbjgq1FkOKlceJbby8ueCbDQIYWJUnyDf4n8PZLP3a0E2aq5IVWtAE6F9H4ODbEMIHvj62/1HfOX8kU0oFEBXdx9itTUIxuLi9PWVk8Nv7rxbAImrLroIx+49QllQZH+4lHu2rmSRTmU8kM1fSapmz+2CbBRsZSKvYOtgwuEWZHPHxzDZWM2mzsuA9eVWsHR/scCMOMVJkNitugXs8jChj7q2BQRIYnWUwf7n+QL+9ZFHsY0OpWFtobKaQyJYXdRkmPotN194AY5rbpIWQX4nEz87H1mZ6unqxp5shzQB0M4KGhJECQAeFOCcrfXiMmvclNw93rSV0DGSDKMX16zBw28vEMCJ1Wz+sCWwJduPG047FWeOHKVipmTT8TAzh7c91SQYCwYkiOahGTIAChM0Jp3i3NXbh/teeglf9vagn/o0xrSBa9FW7w/dow1/ce45AspqIqug3oBCjgH5WdAms5WuWtSe8wv3ajRh3qMB+whw0OyALLbfPTcbH3f3oC8aFy04zmVq9rRk07hi8jGYMuFAYbHViMmDCQR5UBcK6DaCrQwSNRhQOjtbUQmy0kzh3a3b8J+vvCKMGLYjUgNqH7aN57Lo6euXFjlW5/irAltkRVGXh61SNFgguMdE2MHekQiuO+ccHDZkiIwLW8H4TglM+EG2r2vq0Rf3mGxBfpepJvKML5bUiCVYCpkqrKns+4SOWbkTTSvRDCLYRPBCgSGOEVua/CCbGB+YtgBlpQXQ3t4h7XMEeUU7j22tCGIdwdz/vA3JONuDFdi0P2Tzsb0yx1Y4Akciik5AL4dzDjoIFxx6sIiVWwaRv2mb49/R24PGhkYX8LbnOsE47r6cs2w1+GDjRtw2e44wGBzTsmrzgxjFxGtrEG1oQrixSQBQtsIzOhKGTyGPeMFBPJvH+FEjMXbkPjhozP6oN20LvBb3OXVW1v1gdXsHfv3YY8rYChOw1ITKBt2VrHN/kMff6wxW7R5laZHBSO26INLBiLTkuYBSgK28BTTm0hifqMHPLrsEw0zQuJ1tiLV1eHbhIry0Yjm6o3TMpIaaAmx8NrZDHjykFTdNOU8E7+XUyqThpDNoalC5DdnvWFkOKgP2iSVL8fTyT4Wpx3XEnwRd58iGO2Yypowfr5IBhoFJJmlHIIA7Zs/B4k2bpSVT2ufY3iPMsfLCnpf0eaPhat8I8KgzQZxcqf/HX9nmZu6FewJXIIXbh2ZSuPH0M3DKqH2EBcSx5d70WX8av3v6aWwqlGReEGCTLY1MYsdBczqNv5xyLo4dvqe6K5vWPl6XxSkWtlqGtMla4f7PeX7LXfdgezwh7C0G9wRjyVTdLxrBP19+OYbzs929qIuGRe/O/lghf+4jX/b1yf30RcJIUefNGG/wvmngU0NNNgOM9WRySFP7k4wLU5CppY4c54fLQARS2SxqYjGXNVZXKkn7Y0Muh+E1NcLOEgYC9zoU5T1vLAB/d+t/CjuMa1SAzCpapv74QBIkcf/UeyeD0gmqdqW08ZYghhqcd7ECHZUJgyutyjq/+6N8y8Rm/EBm8B6hMP7pxuukEMF1TXbmf8yeI1psZKmKvqDoJRZw4WmniWTH9s5OvDzvTTjkttIYipFhqYghra1o7yCjOCjMR+45o1tbcc05Z+L1d9/DgrVfoi9KAwuaRhSkrfW0o47AiQcegDsffRzr8yUxnAhw3mezuGDCBFx29JEyV7hvcB8goENQmmfPzx6aJW20BJwFOBPgMI+GYhF/c8V0jDbsXM6Be//4R3zU3uVen0571BQk600lJjwhdzHOCnIPVcMYcS8lMBogky0jhZEfT78ch9ERubMTrbU1iEuXTlBY0UyUeX9//8xsfJpMyjV5phH4ZKxy8l4jcMOpJ6M5lcHwRFzGyu/St7PODmWdsxDSYmRXvPXsL4r4402bb/YmtVhdX6txtORxRsRf59xAMgDXL7t0WKz25HdUO4/vkWNLV3MyETe0d+CogycKC0f2qhJEnoGSNCSSyD352EoDNJx8nR1s3Uwm+424uh8W8RU5zULxfaXEbIyfLMim1zNF+Yq41NP+0r9PZRyT41qQrTw/9owOPA1WOU+K6irZ1NxoDLLM9Sruz/95OVcDQdHU5julhFO5dMjA92HHjtckA667qweNLc3S7eISX0ynnH8P8f+en6WrJEG2+rgxwHDbf+3794+3fpqfs5psQ6Vby+iV+8xTKq9jASzRyRPd8biArbo37YxprePLvU+0XVN0fG0aVM/PD7zp29YZwQ4xMVwk6F9lQPxz0Q/W9aczQpppNO6ids+sBgrbr+Xn3Y4Q5hlSpPHGrnLuy783xWruuU9+8BGe/Hg5UqEgakoFHL33CHzn1FOksKZFeR/4artpSl67KIkkfmarnfd2HJ2Qtolyrd457y2898UXsn8zfzpl31G47ozT0MICFgFV804Z8/oBWruSqMlGRprmuBYBsSMx8ESTwpf8syA6u7qQqImZeWCYjIOy7e0CCiiTjSCbHkfVwSYZZN+i+5OYbAbo8DPZKhll1RaXCyIhJL3j9aZdtJpFsAykuVE/SFIGsg2CXLoTzr0JTZ78gvc7Y7J519NFvTsgm3+Dtcmvtgl6TLb/LsjmarKJexQP3MHBSD/I1t3bh6FsTdxFm6m/DZjP2cGWtEQlk22wbbKcyZZMs19dba75vS6l2NfG4YGf6lIkIFtnh+vsN9j4+EFTPaiDos1HlJ8b0K6Yfv9bIFsluFs5UvadULtQmGxkF/raRQcb2YEgW1TaBCvHpxqYbA9Ny2TTDcjqBOoVPWDHO8SkeGWMPzq7+8S5LhSLSpJDptCrH3yIl957Fw01Cfz4uuslQa4j+0PaHvV7BWQjk01YEj63F/Og+ly6+XmAsm56ZLJ5IJsFxcz9ug9qLcX1z8lkY7toiQklwdZdgPV+Nx1W4dq7e7TqZ4IDfqc1OUgZkWcGqb967HFscgrojVCTTfWXuDcJxVyCYwIVDpqyKdx80UU4saVZWSNG3Jnjo0GimpK0tVhtvvIgqPr80fERbb4Y54GCbHaPUSAkJG2TDDTZuvWjhx/FhkJRzAeoO8OjvS6bxn4o4B9mzpSWwAYBB5Vd5IFsngEEx4GMxkRDHSLhmDD/mFSQvfby0g/w6ocfSTsTW+ZEl0aq8gHR5WnJ5XDSuHG44oTjXCCFh2ZEWod9T+kWf0xteRcgG3UPKRYtLSekuLO1GcBzK1bjyUXqHMiqmNWiIgNoTCKOn196iQB9hGzIVvKCxKAI9/Z0dqsrUkh1EClizcRG9CLMM3Nc//GRx8RtVPT4mJiTPUGQuSIIkFY/l2XNRJQswBJKIRU/r89mcUBDPX58ySWSnFNUlhVC/rvBQDYCbJxPAgzlqRGmzQg2UNR54K0Xl/EnYvrKCGKSliUTTRJkpe7zfqwmG5lsg4FsdQ31wqjV62iLLgGIR16fiw1dPUi0NKGxqQlNrS1oaRmCWGM9Xl6+Em998gmyQSZ32lTJhPfsiRMx5bBDXFF02dNNCkLYkAliZzKNUjiI3lRadDf6+5Lo6+6C092FGaedhjYR7ge6shksW78RQWoDJRTcINOYkgecVZy3bOX9vD+FO559TlqKlGVoQJKGelx17rnYIx5TI51oVNg/vIfPN25EsrMTpx1yiABU/L6uXA4ffrVeTBDIMiIglsrmJKmJssW5bBGXJ1W2/Vv2aCbBxTz6c3kBAAm8PPHWArQ7OQExReqCpiG5nDC2ph97DC4cf6CASRyjdb1JPPHOAry/aRO6YgnDsCWniQl+QYCW0Ykofnj5ZcJaFR3CUhFOOo1cJieu0xwIMfggY9Mwh/7+vgewIRRBH51yRby9KIYbI1DC3108FeNrarXlm26cbD00Afqqr7/G5iQdkrVV1JrDUPuO7qL8SdDkyuzcOkzlKYdt8RVGJO8pEsJHGzfhvc/WCBhkW4cI1HNt75PL4Z9uuF7mrAVBP9m+DX94/gVsDoQFnOH7JkcsWFLjCLYAzzj2eKma8wyjTiYBItu2z6Smq6cXTW1tovXI/e7ZVavx+PuL0BGLiq4V3yM1+xozKVxy1JG45CDVt8x0daM+EUdNOGIYigU4ZAkEg1iTTOIf7nsAPWRARUICGgkrmOvabW/2EkbqF7DgRZYbGRxiCERQ3a+zZEBtgTJNOzYZATW5vLRAXn/mGThhzBhlitLJmszsYBDrSsAtt92O9nittE1y7+Y7G6y4JWet2V+EmUejD+Mobs9BMsxC4tZstUZ9SZLZ8/2MT6sTZI1XhgeD+MXVV6GYc3D/Cy9gYy6HrzI50VWzrpgyY0STUWNMcbaWYkNQ9oqSsB94JqtDO/8smFddw/2HDsGMM8/Aw888hy9TKWQiMeREH5JFBQdj2/bAjFNPxv2PP46vckU4kbCw5giyXTRhPC47+igBqllmYFMl1wtB6TnLV+CpDz5EdywhrbMcF3UyLYi5zqh4HH9/8TQpJhCcu+35Ofi4oxupmlpkzLgIO8Qk/AKhWnkNM+ZcS6IhaZJAunkmsgoyE2Q7lCYdxl00bvY3aVUOhYSF+U9/fBlLdrQLwFugQzl1SnNZnDt2LK44djKaUmnZ/1Tn0y+fUhkv6n9L/OMzPuDcHHCuVwYztkMgQJaNH2Sr7HzxJccV8jtk5NMdkjEt2dJWYkGAfgBvfLoSL8x9E4loDD+84XqMDAWlPZ5zsq+HmrZhcUuX2NSM/c6KnGL2QZCNTDbRHbedQf59qxwI8se17Z3aCUDNxMHzYy8etue3H2SrdDStFiPaWJDrwIJsXpFy1yQJ7sNklTH2ISvI5gtVXmHZH3EeEGRjZ5DoTUtRZXe7tSDFSQHZaHzg5gvV79fmUhwjJ2fi6GFDjRzN4N13kteYOcv4il0LdTWqyTZo3mhAVoHJDDPRb3xgxf93Nj4WUNYcV4vVsYiaEFT++OegN3+Y42Ykx62vN0Z7Zo9QDc2KmWuduQk6G0YjCQRWJ6+sHdKXJwnxhK2XIZXfeGXtWtw+bz76ozGRIBhdV4efsxNFXOe9Irl9Bjs+jKO5NskydXUd2UVn78sUzpg/2Tzl5rvuRTd16hizOTl8h5IW+45CE+MzQyRgjCHt6b5ntp0sNFxU401qG+vIee/UYgz+0dbiZnVTEn/H32BvNvjfA9n8L5NBBau+RHgrdY0Gu5wEibmC0PWoyfZ/AbLtClzx8rk/B2QLwlJpqSE3uFOHN1J+kE1akUy76K5BAHOImXZRsbVNJFzb3J2BOpUgm2x6Pl013cTKf/4ckM1/mKSzeaREFPK/B7IxWZN20foG1WQbBCTx5+VyyP//GGRTLYid//yvgGy2vVXahwdWivz7ASuUdXX1AuowkWSiymTjX2c9JMDUNw+ntfOxrnA+gzP+kGG6K5CNWxyDFw3WLDCweyCbV1nV8RPh/VR6t0E2G7xqtacoh581wNB5pa10bOEhsEhg5TePP4YvMo5qPtFJTMA1r0XMMtlIrab20c0XnY+TWlrRCmW4aXufajNk2ZrYQ5BNba7dyuYg08G/f4nLrAHZ7MHDj6kxQwDJgIr0P798BR5fvFRYCkxO+ENghsnCjCMn4cKDDxZGV62x5PazHMlgI/uErAAmz9t62DbcIGwdVu4/XL8BT82fh61OSTTqRDya7Wl8RrJnigURvp5xwgk4buQIaT2UhFyYUQoMan3PzL9BQLbWRlOJtbyfogE1yZygyCrbfU1g/XFnL/716SclyemLhuXdRSl2ncsKi+27F16AE1pblI0kraoa1FuwXtpFfSCbOPYFtRWR4MxH6zdg6bov8cH6DdghrTsK4omSYIAi3HlEnDwIgYednIASkUIRw1qHYEhTE2h+s27bVnTn86JxyDkWyzF5S+OHZNPsORxNpQKi4o8xEGRLxhMoGPdXApinTz4GrQTGxECFiWxBWirt/OWvtq2A15J3SlCyBPQVHXQXgXnLlhnBbgX9LMh2j2kXFTMMs6Y5F7Z1dKKuvhGhaEjaL4V5Y7TZyMYhGMkEUuajWdccv+eXrcS85Z8gHVLWC932CE4cP24svnHQwSh2d4orKQHkLrJ8kkm00520Py3jZgFvsr1o8iAAZS6Hm6ZOxSF77uEy2tgiSOYp74vOoUxCKfjLe+F9rCmW8C8PPahOu/w7tjI7Do7ZZ2/MOO0UaWMmvNyVTqNeGMPA7NfmYuHKlcJKufmqmRjd2izX4+zNcTzN9XjdVM6RKrX6+g0mruCNj64CHcMOOjJHosI4+eWsR9EnAKi+T+pcMRmmXt6/3HiDtDszHeHnnpj3Fl5csQKd8bgYcmSiUdnTOMfrcgXsFQrglunTsW84ZNiS+k4pt+FkcsJM5DHAvYO6agQMnv90NR5/7z10xBPIRGMostXZ7B3nHnwwpkwYj/3icRHRJyuT84/7D00veEbw/xwPC5ja58wW1I2NWlz27Kus6NvUg++M/yeIQYDgwbfmY8nmLSJozn07kNd7as3mcNHECbjk6CMFLOP768zn8Mu778FaGmvJfqDOl1zvMQJsTgZnHHQQLj/6aGEE0oCFrCuJeUXDL4RMXpls9W1tkgyw3e6WWY9gI52PjRFENBhEIpPCHpkU/vnGG7G/MTYhIFsX94qUZCKnCUKGwvg8lcaPHngQXfEapCJsmVGQmz+MnbVFS4EpYcJatqlsNQq4WiMdF9Awbdh6nqqBRUiMd4pozmTx/04/Bd/Ybz80UsfMtMoQZFtLkO2OO1UMn3IC9HsQzX4vMqlkZdjzmvsvIVP3DDeOzyw6iOunvAsvxhFgmQRFkSMolCVL/IsoHUmzDoYHguJ0yc//6LY70BmLSgs4DRAUBNR747PzrOEo2cJgteOTbHTVq2OLeh77trVh6umn4I4HH1RpA9GQ5IMUUQM16Ln5yivw8JNPY0vOQZ4JMVmPuZyAbJcbkI0Ab8m0VrOd9acPPoT1dC2kE6xluHM/p1lI3pG2zBP2HoHpp54i93vvc3OwrLNTGNd05iZb0vsxGluBsDBcpaBh2RwEtQXI5BlGnTkHrdkMfjTjMhxU34B8ezvaKHgfUsBL1nUwgK8RwL/NfQPvbNos7Fsy4qxr6rRDDsJFkw5Dc38aw2q0XfRPAdkiRoPVfY6KrgX75zbe602mhTRfX0vNsepFXz3QvDiBn3VJC62MrnS+MmnnXvF1oYB/vutu0Mxj+hln4JhxY2RfIPuG/7i3t0dMtXYHZPMX5dkuunsgmz15vbi204BsYkJg1nf5XB0I0PGdK8iWQXMjG10Hyu9UyhHYtUmQzesEsAWf3QfZbLvorvJq730GpROgo7NLCARW0naw/MYPuPA5e3uTUpyqTVASyXYq7Ox+dT7knLzEDLymy0artgn4/kwLeSF09nSjNhHHTjvoqnTAMLeh8R11xyvHZ7D3Ie+FjMaOTjEvYEeSH4T0Gx3J3uYDpBhFpMhkK3ggmzW6kr25GuvKtpqaeUDdcYKYnga4jp8IVJg2YmHLBoxGGrVHd7TjV7Nni+wDn5MF81tv1EIWAWt/J4qYHxrpFoKBZOwRd2DRqpIUxOswVqAWJQHxF5avwkOL3hfdV+5HewQC+M01V6qTKWPrvKcPaeeTvZ59rZl80TDZ1BPAD7C5c1TiZJtv2l8DZZ4Ag5GRbP5lry9T1GsX9ZwZyl6qdZdwiYyK7PV09yIWjxq3l8GRVv9FK0E2+/Lsgtf/Lv9xE3nDZKurV+ODnTGuPCTaVNCNJhs3IA8QHEgr1SvbKsFAkM37e29zHEjnVRCgHGSzk9RnfOBDvvVl67jmCyqiSxBSen8HOXz8h5D+ns4rSdElEpDNot/me70gy3tXOwPZJDj1HWaVk0db0tgm2C3Xk3bRnbCC/F3l/G6CbOl0Sqi01Q6FyuezICQXnVRe2IrE6q9rUFC5Y3qgkFtZSHEDUirtrg6F/2smW94w2VqGqDONVp4HGmfYuV4JsrESxuDAMld2pZEnugVGk81lsu1CQ04DVg38CbJRQ4BrUwCXoFZuP9zRjrsefVRezk3XXocD6muNUyPF20tIp7PGFckYH9g5xE0u4AULtp3OHjK8X8tki9JddICjiM6HynnL1gfS3Bko+5lsQQpH+ZiwA9vJtQJHlikZTKRUcyXZhJMVHSZXv33qaaxNJtHPVizRYVMgTteLvj9hNJUY9JaDbEMJJRlwxBJQ02wX7elB25BWU0ktr/p5h7Vh8lk3p0DQ3aNlHvjcgXjPBJwICn6WL+AXDz6IHeEYkjFNTtgO2kB3z1IJv776SgG+6m2liMwDaQ4oqEg8QQi2A1L7kiBjKg2nJoE1HV14/p138Hn7DhFIpRGEiMyLq6wKkfLwJVhz7uGH4eIJ49FMLbRIWBxNeWCql+UgP3Y8RWS/A62NdBdlyqZMLTvfJcETNpY+7xdF4FezHsYmtoMI40Fbn6IFVsayOHnUKFx74nEixM0ZyQRFElVzK7YSa0E2tlTyub5K9mtbz45tYhyRjpAR4wlHS4AvjAq2zeXQmHUwqqEBh+2/LyaMHIWRrc0CuFhGFIGe5xYtxOuffSYtYNyL2c41ZcwYzDzxBGFIcPzEsc2nycZ2UQuykRlBfaBbZuo71BWm4EK15goNKnX0+CsBEM7rTYUifvvIY66ovYjjG002gmzCCjK6ebomQtjS3YN4U6OaQRgQxOpMEeDiXCHwI8YNOQedyRS2Z9J4Z+UqfL5ju7CSRBSc38t24pwjrcMEKL05r3NJjQkM888kmpw1vE+Cl025LK454QScceABAh6RnSV7g7RfBtGX4pNCtEV5X2z1/dXs57G8ox2ZaEKSVo7j5FH74PpTTpZCAceQ/3buJ8uwaNkyzLh8OvozWdz2wAMClO/X3IzvzpiOYUEK7+cR8LUEc2w7e3oRj9egJqag9q6KKASReNf9KGFrJiPv+KG338XbX30l7YhM1snYIZhELZTzDzwA04+ZbJg0+g42pDJ447NVeHbRQnQbLTaCCmJiEQjg5ssuwQGJhNumzXHnnBVN20wO9U1UJyxKKyYBdIJ8t9z3ALZRZ8rXVkYwknpwP7/+erT292OfmgTqaIYgDE5lDvnb8F0XWd9S7+nPiNZhfY06ZHtjVB63WYCN84gA9+oS8I/3PyBMvXRUHZK5Ttje3JZJ49fXXYP9yYQwY853uDGblTbD1b196GELMUHVkho3nDxuNK446UQpMtRLCyXZtWqcxQCerapsQensSyI+pFVaWl5cvgKPLVkq98C9gc9LU5PmbBpnjd4fV514gttK00cNy5jGTwqLFQSw7w2G8Fk2h1senIX2RFx0zbgeZO4TPBbGoO7D/P58SZliBTKjpAXSmAswORKghfgRx72o2mzUJOMmIIYZ3IeLaMmk8e1Tv4mT99vXOMPp/pLk/lIsicN2eyJhigYeC7bqDm2EuAkukZFKzUlKB0hbMwFw6jBSX43ahsS26IBrgk4RCDdO0i4bwQSwApjRybfoYI9gGL+45mq5/G+eeRafsvU/FoUjLtEqrE3Balc7R4wiGEspm9gyfgi9WYdZno0cFjI7R7YNw5GTDsHzL72EFAtTZOWat0Twnppp084+G/PmzcOOdFaeiwUTahFOO3ACLp98pLChLZONBa2X1n2F++fNQ0c0LueP6BCKPIC2jJLZV+NkZQ1fcOJJOHLM/njyudn4dEe7mMWwHTpnEmNdRwpay/vk+co1G9QCljVRkNZmMUQhWzGDH1xxBQ5sboLTvh1DGhqFlU8+q2hQBrUt67YF72LumjUCBPKoRPH7AAAgAElEQVS7+axsF73yqKNx1sQD0UiQLREboBHr5QAVjNMKJpsLsu1GfiPgih9kE3ZOtSY6byZacC6Xp7YxE/kWAVCFgRPQZ3z0ldfwweefY9Tw4fjetIukqEbmjbghFjUZJ3spbnTH/fN8sP1aclwCOmwXbW4xbZTmfqs8qz/C4XNWgmyDaThXdk5l0g6yuYzonO0sn/I/g5z1uw2yVYJ7ymTzNNnK88pq5Axhthomm8RPrcxxFSiz77MSfKLMhrCSWEyoArJpFF49L/KeNeiCbC1DW12t12rv0N/uzPGhTAY7SSpBNgtu+fECvZ6NLYKS11SCbAPyaN8Lsfk4n3NQkK3sLGS7rxYGuC9yH0tnsmUgG/+5XSlSmDH7qN0T7f0UigHpFKTueIg6lr54V8/ecoyH+zg1Wak//Hk+jx/e+wC6Y3F5R9xjfnvt1RgTDouesVuUchmCissw3yTINpRyZdKt5XXe6dh7ZAApKD76OFZlsmISVpvL4qyDJuKayUcbdrl1MdX7rP5uCbbqulaWaeVz+Z+RsSfjS4sHKaORngCSb1akJn5QrfL6ArIpXc9zdPAPauWks9ogfw7IRpcPumeWX8cfSJVvlvwvQZTZLspWJDKYBmlrrAT1pE3FZ3xgRVUHOwzcRYKw2y7aQOFgw/Cwf1+Zpng967sJsplHdO/3fxhk89gmBokWRKR8oehBFBSxRIqka2+0qdJWLuaK//aDbLGaOGp2oZNXfphQJy8nDCZqKe0M8Kp8n4OBbDpH/D//WyCbqY5WjSzL/5D3U2l8sLugaT5fQjftjYc0y8bI+bUzkM1emZtfVw8FW01w4G781YMSO2Z/Kshm9wNlslHwnuwBrVwTyGEw89hrr2Lp6jUYueee+N7FUyWYYeWBbRk8iPj/loYqIJuRg9Wjy1QUrMaWAdmamshoDO0SZOP+xvPID7KJIKnZR3YGstnDz4JszeL4qroebA8iECFC9489hrWZLJJksDG0lkq8T/DUAD7CMKDWlHHxI5Ptmy2taDFttCKuTm8BgtEVINtuM1uhwUGiJi6Boji2kulgdFcI4pD18a/PzZHkhEk7q9hsmyH7iayP6ccfhwsOGCcJJoXtKVRta50KbrCdUFswqbvGcVj85Tpp91NwLYp+Mv2M5pIFHDmeBASiFGjP58XF89KDJqKxvx/DamtFRF6ArQo3VHd1uVVDDSwIsrU0NosDtB9055xmEkPTCj4vWYa/evIZrOlPqu6StF8pj4hJCPWofjBtGg6qiQlwxBnJBEkEVd3NRcFWBolscyR4YrWpfvRft2NjJCxjyXnB7xb9LfN/afs2ej4/ueoK7B1Q7S4S+8k2Es09I8RORgwDi58+8Ri+dhwgEEZdNocjGhvwt1MvkuSNwBajGguyff/227GZ7qKGycYkixpQP5p5lVT7GH5LTDsIyMbxNQptyvAyrK7NpRJ+O+tREe627VK1+QLa0v1ifMCxojmFsEVMK+CaHZ1IhoPodvLYkexDT28velIpdPf3o7O3T37tISBLHTvDgmQ7HJmOnIdFunAaZzS+UyY+qj/knWHKnFHSv7BffJFVqeAIGELzjoZUGlPGH4jLjz8eBLIp9q7BubYR0+GKYHGotkYKA29v2Ijfv/oquiMx5ENhmY9sIb7l0mnyrIR9eM3Fa9birhdfEEbY3nuNwPnnn4/3Fi7E8sVLUZcv4NoLz8cx+40SLTKJdXzJMfdorstEjK1IXgnKm+OGaSiwlgEqw2H0lIrYnHPwJTUfH33MsJyYnmurObWi2Cr6mxuuw37UMDKOnjw3N/clkauvw8r2DtxL98U8oSmgJRzGTZdehtE1CQEQE6w2cw0alhJBNp7XDU2Nrhsx9/UH57+D179YO4ABS+OEM8eOwRUnHI9IVzf25rkQos4LBZANyGZYYOL8JqCVOVeN6QQTOLaXidNeGdPPS/b4OytgTmYkixy3vj4XizZvEbMBMr94ZlJDj4zh08eNwbXHHyfAI9kqXNMUVO5FAFtKwKy5c7H0q6+EeRzLl3D8hPHSvs79j3dh9yUvoGbbDJAqFLE92Y9ASxO+KBTx8wcewNZIDGlhfKlDNEG+1lQKv7puJkZHoi5bl3qbtXEF2exPlhqngSBWZx3cMushbI8TZIuI1poAx0xkwnTUzsvsl7ObzKhMTp07qS9Z1L2G75J6b2z95FbHVkk+X1+hiEyB4BcLCTRlKaKVINsp38Qp+46UeUCNMIJUNIrZnC/gJ7feKq2rFLwWPMyIyFcPhZRVJQWOUBjpSFiKBQ6NUMSMQosEBOv5fthKzPVthait269lx/kdLFW/zMGQcBj/cOO3ZM968O0FmL/mc/RG4siENF4QHVW26vtaqaOlgAB7ZFjQlZOx57gJE9HjOFi9YaMCWEHVZdtrj2ESW6zfuEnmktU9JPjLOUAQeuSew+Sc7U5xBgZlz6Gr3rQDD8T0ycqYtAYoPH/+4fEnsCabRS8Zd9SDNM7FPOskFilRb44OpSyQZPE3V8zA1k0bsS2ZQjqsjuVkWtp1U3ByyBSL+PjztejNZuU+GWNGHbqS53Hm4ZOkdZstztyH2AZ78qRJGBGPo3f7NgHZYmIYZEyegspuf2jxEry4bLlh2wUFdGSh4fpvnoST9tsP9akU2mriJm/07cluMv7ng2xebOqBbJQe8YMyg4Xh1UA20cUNhpRhv2077nn8cfn4d6+7DhPqatFI0JfnmLkwi5sKssV9zJ7qeaq9DwuyCZONsiumbCX54W6CbIxLhUCwkyJ3VZCNuuNNbPI3umG7yFEqQbYwW6Xl2asxwwaCbCxWM/5S4wPTjm10Q/+nQDavk0RBtr6+fmGy0eVRQKP/BsgmLqpDGXFpq//ugWxBAWkHZ7JZEMaeUuUgGyWK1LnVGskNPn9sPs5/sbsgm4wPz1C6LLM7hazzQh611P41BUi+U3k/pvCoBl46yStBNoJPrG3uCmRjxMJzit0wzH1ueehRbC4UUQwHUUO27PnnYfLQoXqOGAa7xEBmTvLzvE8Lsrn6uj6dRZ4d3M/EMbqjC//+9NPoStDQoSDn+S3TL8Ok+no0U3M1X5Qihf0Z7N2S0Sjtoi3l+JO3VCrnuf4N8afdAdnsmPqvPwBk8+7SMiO8SeFPyP0g264SP//LZLtoNZBtZ5ulfcj2rk401nsg266qv3bSapBI55VGN0ivtgnI9uJzLxRNtvZONDQTZDOWwbvUcFLgqlq7aDWQRN+gBRDKmWyiIWDbn8zgVxJ2/O+Ek8e2i+6cnuptDDsD2QZDg/VdKYuAPdWqyabaNgPv11/hsM+pIBvfS3Mj3V50Axp0fNyF6VFpmxrMQeQyVypnkNdeKENMeiu1ZXyabP5Fv7P5p22C3UL7pVDn7nzOzvnBQLZqdGH/OnEIsvVQt4DttIMz2fz3bef77oBsFUC8W1kQlN9qslUBZiuvZ8eWIBsTIgkOjEuapeVvKxTxi7vuQcbJ4bLTT8FxBxxoxKNV70dBNkIAvspCmbuod+j75/v29na0CMgWcS3dPVDW7l86DyzIxqCWNumsVPpBNrsGKw9tv5GA1RBo4viEwwIs8QBYm07j1meexUbHQb/RgxGx4aLq2pC9MWq/fbFmwwbVZ6O7mg9ku+nCKTi5dUgZyDYYk21Xe607PgNANhUVZ5Bp26oeWfAOXluzVhIn0UVi4kP2SDaDcZEwfjJjuoAK9eKu6dNiM2uflaw+ahCVipi36jO8sewTbEj2Ik2Bdwr6E/gwyYmwLQg5uu1FBDuYTDgCsl1+8EQ09CfRRkcl0enRZNwWMzzwzCsa8N1w5xCQrYlaEmp8YNeBFRC3rJs/PDcHK7q70EPBadNiZxMnJkdk4AwpOPjrKVNwVHOTtsiaZ7esB96PB7INYYeWgGxk0dw/d664CfbTTVAqi4odcC5kgnTZZF02II6t3zv3XBw5pEXWARN4PpU8WYmswIAInDMp+92bb+CDjZtQikTFHe6QRBw/uewy0WVj0s8xGgxkY0LOtt+JIynyXkSiaF03beVYnbc0KPfOIBk/MphKBUlYk6UgVm7eLK3PTMqZDJP5Yt1FBWRjey9b/8hyDwRx18uv4921a9HLdlwmkzQ5MDpOVhCdc0GAV/k7an2pdlM+pGNmGR7aVgZEqF1UUNaHW60vFQSMsU2FVqeI98L2xDBFgPM5HDlkKL4zbSqGsM3LAEjWeYwgm2jm1dcJi+33FOTv7BLNMiZJ9U4OP5hyAQ4fqu+LcAiLCFz7//nsc1i1eYu8hwvPPgcT990Hzz78CM464UQZ94ZSQRh4fLsKspEdFBR2qpvAWd2UskPIex8WTCLDifNsbSaDP7z4R3zRn1aBdwoVgzb2jrQ7n3PQRMw86ihpbxRwRaD+kLRyRxoakQoFsCWXxUNPPiV77w0zpmNkPCEMYwp+8/1y/HivtkhJMe/apmZhIzEJf3vzVtz58stopwYn278FYIAUDtqyWfzLNVdjVDgIp7MTbXX1SBiAyLadaBzjh068pJwrmC39/JVC597a89hT8lQGyE5CgYG3vlqPu994Q9rA9Z6AeEDbNEfkHPz8+msxOkDw3OgTsuXRuJqKjmKhiHnLPsa8Be/g+EmH4dwTThCQhAA4W8a5L8n84nsscu7S0COIZLGEzakMUg21+N3zL+CTzi4BUchiE/0uMoOzGZy6/3741kknynvhnOD3SQInIBvjJ22l4X5Cc5ZVWQc/fGgW2uNqRsN7pRnKwaP3x5lHHg7Cs3xPtsX59ocfR1ZMCQLSBRHKFzB+771xzvGTXRCfrbkE8Bd+tgbvfvSxiv/TSIAMyHQK3zv1NDGFEPF3IyTNQors8+ks+phuJOKyHvnDPZ27it+EhH9uGYbW9fOB+Qvw4aYN6A9GUKS5gDE0Of3giTjzkEPURdokfZwa/D5+Rzav7bAJOmCavxemmfn33DvJRnz101V46q356IkaECoQQKKlWVifKTL+yAIsqL4m3ZpPHH8AVi1ZhG8ef7xc56Vly/H28pXqMk3DjGIJcbIaHce0s+t80x+PLSG7J3XvAso2JlhIFhpBNjLZrJkR1+3ra9eK4yx1+tJhtmEqV7vENSosRTURIIDY6BSFEUKjjennniMt1V/29GLeqlVwEgmE2DIVjSJczGPs2LF44uXXsLGzS1iQ/K6Ek8eQUh6/vHKGgMqcwywOWOdYOuN27dgu7YVsk7dt3HzXnQHgqY8+wtMLFyEpLap8X0VpY/32OWfhiBHDUZvOYCjnwQA2SHkk7e8IEU02K7fBTF4CvvLCf/X4sgJks4Wiss4OHzBkAC0BvNgZ1NON1tYhwoDh3P//qHsPKDnLK1t0V04d1S2JKCGikEAi55wFGBDYCDAZ43AdZsae8dgeh7n22DPjNB6PbcBmTDQ5CIHIGQMiRyHACBBCQqlzqFz11t7n+6r+qu6W5HfnvbVurQVqtarq//8vnO+cffbZh3b73665Fj0Dgzhqn70kY6J9XpM8sO8ieEqA7a8D2UhaaCwXNd/FnteDWL50urkckky2IMi2OUl5rksx2Wogm+8QGmD0NPjT9VirHGCybRxkC659Y/koEYJyrbtoMH7jWg7GqmykNCGTLbAOmhmKfnyMNRwykC0SQ5p60wGQrXZ3TUGrT1/5clExmERa2HjjOx+L8fxTsprVWptJJPGVU5wPEnx8BV3w1nheq8zf/dLfp/m0rNYav1zUP2dzrOy1owmy5SolpFvbVSXARCkvwb1Pm0l/wPTPGkE/r81HJhvtR3MViY9XZf34hVU2XgphhHqdlSp+es99Yv7zzGMX7y8ceijm7bKzscwcyEa/jUl8WwcQyNbTxyoddv41Nl69mYmx2JjgoU92+aOP4ckPPsBwJIYEKtizvQN/N/9UJY/ZtZwJG5NPsHFtxCHqay8IstUqcgJGx5Mumv2TRpDNKimD89k8H8Hx2ijI1hyIW0BtzpFANmZik5vu9BkMjHOFojTZ2O3F2AETix4GP8d3iclWEwMcS2H0G0N71h3IzUw2MeQnQLH9WNt1rVyUiLJvb7w596uSMLAkzdobT6TJVpvXQDknP0tdGSKmHB9rFTv+cwbvtTYnDmTLUCMmsIkmAiN9MEom24DruOHHx39/8LON66EOsiXTBrJNPD5BtN8BXuOAbI3Hc/1v2jtuPknftXJRA9ls/Yx3UNdBNj8+vvGBwJWmwMZ/f/Pzaj4rBrKZFpfrhjPRzQZ+z/seGDHB1rY0tfnqTsVEgKLNCVAq0gG3xgebo8kWPBQIsrETjrEk/Pg0ZxYbH8Az2f5akM2PLbXK2GUoEbc54VV9mR5BjoeWvYOFDz6ElkQU//CFz2PrUFjgQml0FKXaQbR5IJvfYywXFbgiJltjZmYMKOMetxlkq9mCJiektr+UWbHuj9ybPf0DaJncDZa88ble27AeV9x1N9aFoyr/UJdKFV+YmDiBmyMOPQQdW0zF9QsXig2kkhSWbzgm2zfmn4ojuozJpu6StD5uSQeZbLIFTbbL7w0y8XQwuEyQPxSSmRTiSR5LIWX1fRe2ha++joUqaUrYPTFgE6OhgEnFHL507HE4bNq2jsXmu2v6g9naamfDISxd8wl+fv31WJtpE3vEMu0GqtD+MWMoAKRCxgWZI07knIETWFpTwPy998Q5c3ZHZmgIU1tbxJhjVsoo7Y02sMasdlneIMjGBAP3mEoUWcblWIYMwH+1cBGW9vZiMBFTKSdBAQqEs9xT7BoHWpEJRO2zr5x8MvbbaksFfy2OSeUz3NIU6bPGB2SN5EMh9IdCeH7lR/jt3XdjNBzTM2+z9ZbYa+99EW5N48o77hK9nsLamXweJ+24Ay445GBjDtXCNgvfGFARZCMz58cLF2L50CCqkRgyuTz2bmvFNz99hkA2BcFsSR4Kg1o/37jsCqzKtGA4mZQmm/JvKrEkZd860ZkgesAW+Ax7QDg76LAWnQZXPhJH0eoNxPobD2Sj8+aDtJtffAULX3rJ1hcF6KsmlK5gtJl15oyuSrycdhNBN4nwkNWp5hOmLZQgo1clvOYoim0lByugQeWE6TOxGDpTCXVMnNkxCWccdihayehw61H3UQUGRocFPldaMuoK+Y+XXYZ16RZ1v+W47ZjO4EefOUMlfgRdDbAPo7daxRvre/DHm2+R2PBes3fF2ccdK7tGkIDWN+W68QpQkh6J7YPefpaLJtW5rrn0wPa5L4WFgv48yLiyNXHFfffj+TXrTPORXTBVAktwvIBpqOB/X3i+tNjaHZDjYFR1Rk5TEDkR1/rKoYJSoYS2eNw6trpOhUFdVoKPI/k8RopFxNvbxQh9L1vAT268EWvDUWka0q7QgWbZKfVYTtlrTyzY03QchwO6T7RpJNpUKtbUwM4st78DrFUxFkZyYjWZqHYgUef8K7MlEdlhAhjLRkbxs5tuwtpYHFmy2KohrZFEpYD2bA7n7LcfTpuzO6agqpIwPqsmn2xTMSkj2MAkHMv4sqOY3JIRMJFmF8xAd2EFvWL9GEuLzCeWoa/MF7XeH3j7bdmYXNSaQPhmGVuXy/jhRRdhhxDQpuY/CouUyW9JpZGIMwSyM4wMpyDItp7l5+xsydJOMoAr7EIJxErsscagJSwNNzLFyALV+aL7rooV1RIKIV7Kg40DuMe4ZobUiTUmUJwJn0SlhK5sFl875hgcM91ANq59vjwQOZTPizWVTKV0Rm3q5cvD2Wjm148+hiUfr7IzkhqTlZCYw5yTU/ecK2ZuvTDY9g9nfaiQl71oibGc1l4+IaHjzgWSKwpFvLFuPcJTJqMUp/01G3rN/ffj4/4BlX0x6cVOzYfMno1T9pxTS27wfQTZHn/9TZ1f3G/Bciole5SgqMjPoKmUdqViTQZ1BF7DOrc435MKOZwxcxbOPGBfjSPtuZrgXHs9PqhWHABrTF0fFHIXC2ArG+DJc2hyqYR/+uw52CqT1jp/ZOky3PTM09L5o79mjL48PnfJ53DjPfdjZX+ftCyZCE4Wi9iilMevLrxAZ4UYrV77TpIPQO8G86N5bjrOvZidw+EIHnnnbSx86mmVKVM/kZpuqWIBl5xyEnbsbEc6V8CkTMbs8EaIBxOBbFGeu5uRxPX+JcsvOQ30o33M2OhDjweyhZFnIE8GU3eXzl+uxQdffAmLn34Gna0t+NbFFwkIaHNyGAJf2OUYoXFBNu9nTxxTWeODoeF644NGkM1s2XggG38ve+CT1ZsxPrqf/xOQTUnKXlUUaR3I1o7HZGva7f9jIJudTh5MnKgM2MeqA5REikbRQnahgBnPvbf7G5+EUi8X9ZpsdaaWfW6i+eQ8eZCNeEdNhmkc41fHK8xKEWTzTLYge4z/Oh7IJpsTNn3NzQHZGp6XHdmrFTHZcjxVW1rx3voNeGDJM2Ijn3nCPHQ5mQQmGihX4xPSvFf6i/Vy0bomm3/MiUA2gmAfVar4w5NP44n335NvTdtzxqxZ+OwB+xl47SpTmok0xVJJDYOsgs7LldWZgDzfeQ5+CODvr7gSfWy4E46KjXvRIYfiuJmmoZjh+Uy9aG1e3+jOvsfu2+I3+QwBJtt49mdjIBvHx8uVNa+DjYJsy9aurRJJ5AEkoEEHRn3J+eyNdwQtwDUDRHQ3RS2u8dA4NztyZAM0PupXCGSTFpdb4Bv5vF3PtkFPn4FszLz4gKd5rTffLx0Edhel4aMWl/x8HZpjL1rLKrjHJxthfc8GgSueyaY7meB+/bPyfoMg28Y+442kUYOJ7hrIxgAu5g778Z1wZ1Q4tk5rwDPZ2IzCl9UYU2Hie+Y1m0G2oJEde+169xQ+J5ls1OJKy0nUtnfX85l7Dlaj0dahUChgdNQ02Tb2fHwv/5Ngt9aCgWztLa2IJxzINu58OOMdAIaZHWeAzM4rnrEUXIN2nSYwSi2nK+hVBo5sGepXMJPdtE/GGF3b1OYchNCeyTjHzW3+QOmQxBnd54MgGwU32fG1hvJrIp14b+D9tm6tPIN7kwKfzHJqb7qszZjyZj9bASFKHgpk3nG9NzvRE2rfOTClEWSzLyfYQYd1GBTTBX53401YsX4d9p69K84/+lhp/yCXQ5mU6rY225suoAq2DNfz+UI2H3xWQzqIJrV3SIewLtTpbIpj48gzawLdxS6sVuTMNF9v/JJqMnQiygx9MjCIeGeHsqEPv/kWbnvmaQyz+1s0rkwpXwQz5CgX8zh5731w4B5z8PqGXlx9zz1ysKmrQkYCAa3ObA5/f/ppOLKrC50Kik1LSmusWkWeB9HgAKZO7q4F6eoW17TegkZeO64a1udSmbQ6vjJY9i3r733tddzx3AsYUBlSREEmWUKJYhHthSyOmbkLPrPvPpgRT9S02HR+ORvl1xm7CzHAvOLexXj049XSIGKAKEHsKsWSSyozjRZL2GvPudhm++1xzd2LJdouHbRKCR0FlovuIZCtZXgYkzPGZKt1MG0C2UxEv64fyr3Jc2FSxyQJtvJVipg+HOeI2mu/uvU2LB8elV5PluwarQkbwWAHIq9jQ2C0PZfFRccfh8O3m24HuSslEYhXts6/tNEEeRhsU6yc5bL//NvfYMddd8OBe++NrvZWrVr+/ntXX40eRFCMR5AolrBjOILvnfdZfTct52C5YgwKVy4qPcM1a/HH++9D1kkVUJPthOnT8bljjrbPVUoIiZkYEmXfg2xDyaQaS9hZ6PV5Gkst68vH28lAUsLZBAncOoYZ781rZ8XLVbSWipg6msXvP3+J9N4I+NGRJBOtPwTc+/6H+O+HHkIvS2e5/ohpSI/QjLUxmuxPyzyadlMpEtP8EWTz7+d303FrLXE9lVXG1k7tsNYWdLa26VxvTbOjbQRbTZmMrvY2tMeY8bRZZlhGbyNVA0yCoE0YfSMj6qibz2TwzLp10ufakEwLeKNuIgX8z9trT9PRcplgBtkjVag75pvL35PN3GXGdLQhpPmkf8I17NlPOhlrthboGxhyiZC4K4s2gXdRI/Wy84NrlTpJ3LtsNHD1U3/GE395T4Lk7ILJOVE5YqmMjuwIvjrvRByy7dYCuNK0EzVt1pAErtnx1dsDf2yyiNzYo97ueN006y47nC9isFRGtSWDD6vAz2+4CSsKJe2nvGN2ExwgQ3OnWBzfOfds03GsVDDQ04tu6qcSiPNWazPYK8ME2WA22uu4aTWzTF9l/xGMsLu5mH15/PyWW7CmEgokOlimUkRHoYCd0yn8YMECATlk5bJcUP6uNK3ImCLLN4K+4VEgaiwJzoKVJ9dtka1bap9ZV9/gvNz8/It44I3XJbxvLDpqbIWQoo3P53HhQQdi3qxd3by4JiGVKvrIZGOJvJJT9ipE2bUtZEy2667BhkRGTDaCZ7Q/BM+oTcjAQgXyOmcNvGIJj7pVSn/M9Og4N9a8xcpDTXvLwFHaJ+rhkAVJJhtBtmO3m25dfAWyGbOC6304lxWLt1VduS1WqIWnroOpzZE9B6UZCA5RluA/HnoET69arTXD31Obko11zth9Ns7cZ0/NTZJ6i6GoKwe07/BJShO8t5RS0H9Xc6BwREDro2//BU9+sBwtW22N9q5uhDJpLH72z1g7NIxKOGoNMCpV7LPrLjhkt9lY/eH7WP7Bh1i5fh2mzZqDF5e9LZYnWW9Bf4mP488kdt3meuG+5DjqrKUskuQ8LJnBstvTZs/Ggv33FbhFxvtNL72Ku159VeWX1CiVjAD3jvSo7MznPE3r6sToylXoKJZw0bzjceT0adZgBcAtS57D4mVvS+pAiTwCoyHgwvPOxY1334+PCLLFY7KrqXwBW5eL+M+LL3DJAZa3GrAre1sNSdOWlSQeZNNecFpLweY0fEbeA+2aIK7sCBIloC2RUHfITbHr7RQywfvePktWe5BtbHzZmDD38QvBlXDYktXjJ9Yb/XYlHSMh6SWuHxhAx5RuDCGE5YUifnnFlbqX804/FQdM23f3SpUAACAASURBVBZtBN4lR1APJHgi8YyPJa253xh92ImSsty/pTKGBofr3UU3AuLUNr3za+sxbjM3tH5ij/dTNle0GLeNK86SoZZE8udt46e8v8j0oq8EqINsrrpqo3batI19uWhD8wuus6AWYqBKSV2gfXd2abL5FJCf98Z59HftmVoeZGOzIfrBE5WL1j/nbCo1rgeHFE/pdPW6rO6NE/nTNfmdZFykohrY1DT/OjmZQPPNBcIRVU6RyebLRZmIUmJ3goodw4Ns3tdt6GlsfNC83priVM4D7QlBtsFqCMOZFH7w299iA6sEwtSI7cJXF5wpW6Cu4QSlAjabIBvjagFeESnhiclef7l5CVyXTDayrj8qV3HX0jdxx/MvSB+W1ROHTJ2Cr510oux6OpCkqtmKahjsyt0/OOD8aAPdvfYez5xsJCKG+uK3luGaZ54Vy5h+1RbhMP75nLPUCbg7zISNSZV4ooyNr708mEnNTTWgGqdclHNWJ9Za3CXd0MD+8XJlQZBtov3liQ9+7EJLP/mkShH52k06xMMHVM1Ln8ATv3w0l5VxTsR47GwcxPEXU5a+bDpMVgZQf40HtHgDrHtge/XBQaTSCTGYTDusfqAHfw6aE5qbXCGvTDOdGR7U/n7999cGIwAuGv+nKn0rdtVSqUqw5tfb40AHIw8I0iHJjuY1WZk0EfdxAD137x7Y4z2wHTKflaUkne1G2zQKZOOzajjczeub2badzJrBQc0H69XtmuYgae+OZ5kd/EXaptdks/EhgGSIcG1sAmMdnE+CbEkHsslcOsMsZkHTYwfn03eVJEvQ31vzfPI6wTniM3JsfXfRBJlsG0N4daOOtlwNY3TUOYlqfFA30I1DUwcl/XyS/WEgWyciLAHhNWngGzq71L/FZ9+UiWVpIoO8TKv0NjybwQzu2HVRE+F1jQ8o2MpAvvExx2fu1QBwdUVyWhJBTYjaLTY7MtbAgCXVvF+BB3LEmhfN+A4Qf9tHAeeWFnBOzPW0AJ2MJwYjdBL/MjCAX1xzjcbgb889FzO7ugRGVYZG0MWMKj/jgnWChnWw3wG3gZbTKtcSo7E9cM3xxiX4DGExZQjuepap7aUgCNz4HWKAhUIq7eBMUtg/n07h+gcfVvfIwXhcOlLMuvB+Y2XTmCEgctqBB2Le7F21N5esXY8rFy8WEEWQjWuBejSduVF8Y/58HN49CV0CciwAI+tDYHTJGh90dzPb40Eh0+jzh7rGiQeDC0K5R3jNDQODiNLmxWOijTOLe+Ofn8Ljb7+DfjZmkCaZrXcejK3FInbJZPD1z5yB9tFRTE+n1eWTznlwLfh1Rmo4waAV5RL+6aprsSFCJkVEBxRZfKlSCXOmT8NJRx2NVDSEFcNZ/Odtt9cEn2Moi8lGkO2suXPQPjqC7nSqVppqMxdkulj5WtD+cI3RIZk0qVusNJZKka1HluGygSFcdtcifMwunfG4dcd0JVkcZ+5h7mUJhus/E48nG4Gd2Fiuc85hh+HYmTuLcUb3XskLAp9iG3dpb4q16YA9Bid0TQjw8E7VDZJlhQ8/jGdXfozReFyMh+5sDt++8ALsQGZdIYcf/+YypLq60Tl1MirxGFYNDGFFX6907biHWBbUkcvjy8ceiyNmbGfC5LRtVWAwFLZs32VXYLVjsv21IJvtN64gJ/bqyjsI+vjAXMwL6l+UWVpbwJa5PC6/9GLX+MAYXhzHvhDwwoZe/PLWW9GfTCJLDSFnE/gNAlC1zm0OfFkw9xlLNPMxA37JFuI+IABwwHbb4eQD9sfW0YjpYwU07LxDxSRKR9pYNiqNcO/h3/n+CG2Lsy86W3jeMls6MoIS9eDSKTzw3nJc9fjjIHuIZawsnb7wyMNx8owZKrvifuD30g8iq2fd4KBp8/lANMBGtTOi3kpe+9OJ5XtNtoxjG/s1zfXtzzmCEVkmatzeveaRR/DUihXGhAnHpY9GIIcaigSTDtluOr5w1FFirnCt+m6eOo+qEYFsTDAxAePPVr+vLWlZt4MC+MKWXOildkqpjN5oFL+4+TasoKAzNcei5mUQwCEw3UFR9fmnYq/Jk7U+6fz2rN8gmYWkCx6C/o4PBr1T6o8bdQIfHhWYwUoAzZNMgQmXF8jcYoIPwJu9fbhi0V1YjahK9QtR81tU3lYqoSs3oo6pc1taavck7p9nPjthY/pJg8OU24gpaVh1JcUKHgPnjnWTJoPNmFIMAu5+9VUsfPFlld0LDGPpMUEqaWvlMadrEr556imaF+u2VrenBNniqaSYGTr7qCEZtpLrtzzIxnJRJnGaQDY1knAAhlh1aixjIJsBQ1ZGwz8TfF6CbCpx5RiyLNs6F5PJxnOYjQ8Ish01fZoxmB2TzfuRDBrpK7JhkE+Ief9M3G3H1LSVZOcmyxfJvvzVQ4/iqVWrxb7k3vZllfN3m4Wz99tHY8Px0tyxhNX5m4PDw5p3aXEF4gzaK1sPLNc3kO3mJc9j0euvCYQi44G6mLQlHBeB12pWYGNBoJ57U+xZNv9o60TP6Ih+5nd6ZiyvyS7XPM8IsH/65JOx6J57MEIWZYRApdeCrINsbHBx+qzZOGP/fcWG/DiXw3evvR49iaTuLcc1Si9bCWQH5JaqyFSKWHDUMXh60UIct/sczD/oQCVTuC8IVP7u3vvx9Lp1GE1YMxZ2v915Uifmn3wirr/7XqwcGFSzJa5XCoNvVSoJZCPgnXZAuh9XRjPr169vAtm4fqD9ReZssAMz55t2lOzcYnYEsVIVHen0Jplstj659ELqZEwt078GZKtpgAtkC6M1w66Svvop6Ks1RTjSqgojWypj3dAgMt2TdA5fvugevPP+h5iz/Xa44JSTNb7UB+aZTBvok24eZIunWBGSGLcJk/dPg6xHLstCoST7xdI7s68TV2vVnJkAyEY9LdPJa/a/J/475XeMSNJi52mT5tZETK1mkK2hsqMZZAuU4XJego0PNlUd5kG9TYNsdZ8v+LTNIBvtpWcibUxmSHIvTJAXjDXFBmK6wl8BsjHGzaQSiqlqOsHjgGyeYOLP1lyu0ACyyXtyibbafMiPNxKB3ye0a3VNNidTtQmQjeuOvu1wroDBcAirKxX8yx+vwvpUUiWcTOwesvNOuPjII+XHMGlMhrbfNcRH+vsGVLVH0oLN5zj7Kyht5RqlsDEWbfuV99+vDqNM/s6MR/G9c88VqNdSA9kCOsssNy1zTljK3chko02m/uhgKCRd4n+76SYsG83J3rIpzLw95+L0OXOxFaqYFI1YslmVDGMb3XmQrezOi3yhOIFcmSO/+IqOcTTAe3v6xjDZ/BYN7q8xINsbn6yutmZaHHti7Cb2w0xQwpha9nUj2VHTBHBB2kQgTvAb+V1kHlCLiy14zaAFQ6mx1xeqKEDCkHOCbFEK2jqnPQgENX+a1+N/zFpQW8G67NmwsPuSzJ+7vs+wB3/Ht/QPDqO1NSNn1r+EfNZG17WkdQNlByeZWlYS4Y1lEGiTKxtAjywTZvdCpJsMFDJ0qPXgs79BumZ9xKz8R5R1Ir+FvK7Hw4iaU0FGYu16okLLXdH/lb2qVlXrbs/pXw5xdxM0hi7qPktQhuClabhYBsM0cpoYYW790DJqTghEZrOw0lZDnIOv4AFWmyOXeR4c4Jy0MqbWtfyr+TsqBCdrwGlIm5prgRkJvw6CY2TfY/dRoxPTiaLxGhpFS2vaxCO5HhWsNd5zA2jrumvl8kUlJ1LReAMgGDxAPdPT34sPssj4FNtKjvBGkGw3kX7tkaKciCYQi9NYBtb7OKe27Wl7bhpa6kkwyOBbx6y5hvG0BeCvOTQ4gnQq4Sjn9ZlkNrGIkEpTBmMR3PjEE3j2tdexdcckfPm8zyJTKCDGLrPJlJzZ2qrhYDZfz2XnTO+Ka3ZI48NsGPevmvEGgPIx1sSVrNH+cK0SjB5XdNx9UPZKbe0jyj4zqHv2/RW486mnsKZUNjFnZaUNEGQmOk0x/2IO8w84EEfvNltsPbKqnly9Bn+4//4a24s7VuVVxRz+7tRTcXh3FzpcSR9thWfq5stl2T3qSdYCYp0mrv2v23fqYOpAaGa0Sohg3fAQQplWjEaA1eUKrrp7Ed7q7VWXSJaVkL3DFw+pDDsCVir4zrnnYhozRsND2JJlC77baZO90qFOZ5ydZQHc99Yy3P7Ek2LXkHmy+7TpOOngQzG9LS1QgmOwtH8AP7/jTutY5nVeiqbJdhY12UazmEL7rmu6SSBDM2A7amvOaXSQIs8yuLZJXQLYGPhynp56733c9Mij6E/EBWwxqPR2hM+bpHB/Wxu22mIqXn/7beSjcRRjUevOpkwf55Id1bJYcOhhON4BbQyaQqUCBnvJMjXg04+7aYrVrQgfgYAbGUiL33sP1z3xuOafa4Xg4hmHHoRjdt4ZQ/ksfnLlNRiNxZGPQuygaojBKGu5ogiXixJO57z8y/nnGSOHTpIYFVUMwoFsl1+BT9JWLlqUDXZsKgpec0wrvkcl44+oZeyMLiaGjtiiAtcsycI9Rn04dpNkGZrKqASqVHU/W2RHcfnnL5EuBlliBC5VXhgC/jIyin+/6ir0izETEahMwITss462FnSkW6RV0p5pQXt7K1pb2wUu3P3aG3jsjde136RrqK6qeXxqt90xf6+5chCZieWzeevLp1J3yaGhGlvdg2xiJKmckoCdse1qZpDPRG2ikSEUIzHkMmnc9dbbuPHZp7EhnlRJD6994bHHYN6222jcuR847rQNEu4dNA1Lnj1BcWFZ1IYgyQEiBHMJjDIhlrAO0GJD8hzTWUObSrZlvZnIylIRv190D94b7McgO9a6cmwGUslKWfe4QyIuMMl3kSUYqESJA/mqoaiSEi0t1p3dv8b4bc6mE8BjsM3EAsH5lz9Zi+seeghrq1UMR6izZxphkaqB6WRrnbLHHjhrn70ESLPMEhyfXpPboCab9onfy+4GfNAfTLBxDIIBnJ2HxmBj4O9Bx0ffWoY7nnlGHUFHo6aBxstyHTKB0VXK47MHH4zjd9lFOmipCtcCgV1bB3bQm32hE05fpq5p6xXjLEnHfUKwW13V6Bc6gO2Wp5+VTpYANgFh9ozcD5lCDluWS/j+xRdgx1DEOtvWNHEsFUW2uq8I8XNCZhbZoGx8ICabA9k43hTk36qrE/vPmo1KPqfOpDxj+/MFPPjssxoDah0ayFbF1m1tOGiPPVwpMPcn0J/L4p1Vn+CD1WtkYzgziRLFpLP42rFH44hp2wp88A07/H0ZyFZWCa9ANvlBJf1ZrwCoVzp4kI0A0S8ffAR/Xv0JBghCRiI1kO303WfhrH0NZGNZke8o7sulB9VQoCqQTT5JQwUAATJgNBxRg6UrH30MD32wQnPB80X/idlnc80/yBQn03Wotx9VlWYZKElQhckE/exK1OnfxUJVRAt5tBbL2GnqZJw/bx6eevllPPTam0oIsKlPgcpUAkC5H6toz47gjNm74dT995UG2u9uvhUvDQ5Z6TzPGJZgcp+RLcJOoGSxFavSjvz6mWdgw+uv4dT9DxAoTA+FZyeTKN+96lqsDEcwHLNKnnS5hIN22B5HHnwgrlp0Lz4c6FMH0vFANoJjnsnGrqv0z9WdvbVVzao4NmpkFGGSKixAimcpS129GaPVkO3N5+S7dPly0YCEBUENG+6AZXGVFl7L1INs5nU2JW69XfDnqmP0GpOtGWRzZ+94TDGdYyGMVitYzWRj9yS8vOJDXL1oMaIh4DuXXoptEnE9T81WeuBFvpUrE3SNo+rlYba+rdKgHiP5hDntlMpFR0bR1TkeyNYUzCvmo502rV5qG5skUiPINhFIJpvKxHEurxhXIFvA8W0GAXy3Uq9BPFZuIxgdjvGgG+giZqNDjRUhYz4SSGC7MnvGYPXuos1MNmeWa/IVRkxQGWAoDM9ky5BVpnJri/IJivPlSR5+/VniGSgWg0y2erf42jno5r5ebmonBK+pOclkGjTZNqWpLQyAepAsqw40Pqhfz36qabLpGb0PH24E2QLdV5s/b+XqNj4E2UbyRQxRTzeTwi9uuQ0vDfQp+aR5KhXx2UMtaSygTVUO1q2d/05Go0kiGcjWuD/HgthK1kTCWFUo4+1sFj/90w0YYuxYymNqNouff/Ur8g1ZzslET+O6DKPExF1/L7qdJpvvrm22O4QehPFCfz9+dvOtsp180c/4/sUXYVqljO5QVRULTPJ5Ld6x41tn4HFOJgbZ7JONScC67eM6ULkoY6I4mw412q2Nlou+tW6t6y7ayPCaiMnmgxyJQqYpBljXShi7JRsdTT5kluLgZMt0UIDQWsQHX+M5XVqMgXJRsrUE+rmP+nizAeSoFy42lIt686/BdCUsCrQDX+IXvmmyGYOJba71WcGUnoZmN1DLfggQtDIPz2Di5vTsufHGp4GqxWDB1UZr4bkHtHpuF1Q3P6TbqPw1HXeKwJPe7F/N42tjaSaIY2qAYAHDzLx0tpselPuwNm/wukFP2F23Z6BeLsprEbCrMdPcGBP8sMoCy+qrA13BMi9kUcrpHe86fL/miF3JTP+CczLQP6SDKKr+z/aqgWIyOHbf/Jw9p5kLMhpp4Ans1T7XMB4B1yAAwvKaAvbaMgqIaoyiwNIdMy0uWBnN5tVSPR1LTAiyjbduGXRxDUmTZjNBNj4THUUytaKROOIxus/jdK5rWohBkI2l1cb4bATZDNcJ0KG18A1k4/iMjuSQTBF0t2DK7xOZPxpj6hTGIliNKn5z7fUYzuVx9EEH48jdZiM+OoKuGNvE00FzdsizB7x9CIAtHtjjehfY6kE2VzrdDLxrzbm1zICE646vBLVNXNed8famSoIivO8YPsrlsXDJ83hh5Upla7LRSE1fzPRvHMBWyuO0gw7C4bvsIg0THi65SEyZnmsee0IAE0sqBbKVShIqv/TYY3Fw1yR1JSPLwkqUzOATqieTjWxalQ27cakf8gwU+Hxsf22li+qoSZH0XBHo6MAzb7+L+196ET2oYCQRR06Ak+1SAk4EBjvzBVx0/PHYo3syWgo5VAaH0JEmPd7KDfXupsSEaZ+FFTj0R+K49s47EWltwUH7H4AZXV2I53PSP+L9UaPolXVr8RsnTM7DWWyTYhHH77orPrP7bmgbHkabMlP1Dl9quOY0hhTUuS3vQT4GbOuHBpGcNEnA4bpiCbc/8The/eQTUdfFMnRl9xxbMvYIsG2bSmHBpz6FtnQSjy9Zgj8ve0f6Myr1YpKiGhKgwpJeAm2n770fjpu7m0qAmRXM9fWjvYX2wBxu3w1PLfzcy0DasNgbb45m8fPbblenQJa6tZRLmDVlMj4/7wSsW7cel92xEEPsvkeNK7oj7p7J9mIZb0epjPOOPRYHTdtWXd6otSTbxu6I8TjWxhP4BweyjaRSKCszb8+71047qhQ5KRvrgyDt0oajLGiHaNqK1SqyZKZVynjtwxVqYGCNDwxkm5IbxWWXXoIphaLWMsENPjMBdQqOf9jbh1BrK9Jt7UjHIwrmlaRwAtzBknQBDgBueOFlPPzWWxiiBlWYOkoEkYo4ZZedcfYB+6Hb7bMGFk8sasDex6sR7+hAhnqdjslGsIeBL1kf/IzCaefMers3kM2izIYlLRk88Jf3cdXjj6I3kRJ4zkD26Jm74gLXKbBFXXZNZJdnCRMhnWRjU9dPQszu+8liayqZ0fCrIyP9g2Ele3heK0xQt2KKCbNTJMTUIvv34dffwOIXnkMPG62Q5cfSYbJyPOOymJfD/O2zF2BGIoFJMB0uAdWuQYQv9yP7kv4Irxl0mf04qBw4TLsWUmBPgI1z8sDrr2PhM0sE3nrA2uuDpSpFacHtPWUKvnjyia5RirGoaJnYOIogG+U2Gtx0H6A6UMr7JdxHOuOpaUuQobVFQLUfE+nSZQu47sEHsWw9delsj3OfCWCrEBwqoJNdFGfugvOcqDmLqMieslXvKwMYwNEH4oNTVHsIkVhUoFfdtyT7y8pTeWp4Lc7VxQquvPtuLOvrwxCBT7GnLJfumX20G3972inYe/JUKxMNaOSxEsGDbN6PNrNhZw61795xjQ/WpxPIRljyHxLAPW3qZBy5z74oZUfBBDnvbyCXx20PPDAGZNu2axKOO+QQPTthdJZk9w1n8dr7y/HOhx+JgWuNDyroyI3iK8cchaOnT3f3y0OlHkx4kM00beu+uxiwFfMlPajLNacEFbva1spFV4mFSSabwCja1d1YLrqPgjGWFdkeqrvYZJkqKaHEn9cENYCde4bn41AkYmy5u+/Gsz19GEmlNVf8txAbGZTLOjfUtbsC7D5rNpYuXapzhTZO4LaaI3gf32QbyPSg/VTirFDENy66EFurczjwo6uvw7pSBblETPIHIy7ootYeNdlOmzULp+63r5hf1993H574aBV6Ewkl5sTSdcxpS7DTF6igvZDHP55+Gua2txmT0J0jtAMvD4/i32+4CRtSKc0xr5MuFrDgsMOxy/bTBcJ/MDAgkI0v6haRyfaLiy+w5ICzuVxzps3GxgcbMKndSrmVOOZZHgphfaWEf/zPX0v7Tfqq8iGtYczUSATf+vznxfBlkyImLkyaxnnajv1Uk/twQAXvKSiFExXb0jvQwYDVRSbBRjxc30PDkoNgAliqt4ongkJE9QSrxRjGTGdTktUjo8i2teAXf/gDBtn5+LDDcdIec013UMAr152VyFvoYOe/AeDUzUw65mtdO8yDVLbj7SUZC7I3CwXJBdHu0T/gd3rW1RjQy4GIBjBUsd5JIiW93rTGIRCxifFmjYoMMDNQeCSfE8jGeKpemRGYl0Ak5P0TjVG1KrC1m4kigSveEntrZM8XfE7vCjJm5Esl/eNoXOt9NeCiTurw5aKqDIrSB3Hz3+Sb+FHVUVE11cL+IYtxyWQTqWMjdD9/bc5LvshqLep/UX6n3n3VP5u/VhAcNqw4IvCJcRjjBf2qKQ7S+xpAMvu2bL4ooM0aLtbHdSLA1AOCtJ0bNvSgvb1ts8BWW1NOnmh0VD4bpR0+KlXwgz9di08qFTHfeS6xRP/rZy/AHu1tbv3T166AlaHSZFO1lpVlBpl5zcAt1x/tO23ZmnweG+IJ/PCyy9Gjks6KWGY/+uIXldyyctHgmNuaLZUr6FVzv646iSlMpnUEOYSUnL78iSfxxLvvyZdnrLJXdze+esrJ6m48KRxGG/U3A9890TyKac1O4MI6gj0Bmp4zoA1bZ7Db+Naa+ykpsXEwuqHxwdvr1lWZkfc6QBxtjm+wnK0R37FyBnZFqmfggo6738L1TVrb1AjrIQkCEOXna3M2tYFBhiT6xgfeyNY2csDYBe9ApQcUtCWVtr09IHjf7GbWjZkPNmSA3MKLO60U35LZHyr+vfW97kE2M0CZDA+FsePjF20QAhHi7jTZuPA8hjTWaDaOsb8HNi9oBNnq161fL4ib2RgYyGZlguaAjj30aodowFVW5iWgyWYHlFt8NQCq8ZDgZ2hE8vmCmGwdHX5OGt8XvF79UDEGHA8FlQnGAry7BqzWHT7OaPtDk4LGZZbFOSfRHwzN+J6Nro2NgnnqPlH/y+nkNY5P41zU/2broOYkpjINTkXzoaW9EChLIYOJQLYOv1q5aCN6HrxPf69BwdY0S5FUajze5+p3ausnrHVAYE/0XQFe9fc0Owl2vbqyHctpedgmeRDVypttHvh/zhuBH2ZIlyx/D39afL9YA1+/4AJMjoaxDRs11EA2YwkyAJKD58pHzBwai4T/+cYH1Ggcz+lqnhm735BAfhp5sjrMoW8en7oeEu/5odffwA1/fgarQiEMpNMSci+yWyQdd2owlYoqL+yqVHHpaadi1qQOabHwSObQMlB9fM060amp2aNyUYK95bLKRf/+9NNx6KROdDsdHQ+y8R61DgYHGlhTwefinWuN0onV4WQZaI7zG5+sweIlz2N5by9yBJwiFsDR5tC+R0sFtJCtlc/ji/PmYf9tt1H2PMrSAyZC2tvcueDHJ2AzAyxGCv+zJFg6aMOjaGtJq6SP3QZ5APIgZnC8ZP0G/HTRIgEYBL4IVrSVSjh1zz2xYO7uaBsewWQyeyold+i69UNHno6vmEeO2Uy7RYZhOIQ1uSzyqTRe/OBD3PbEE+itVJCNkSbP0i0L/hJhIJbPi/WzXUsrvnbmZ6yhgTpihnHnc8/hkdeXKmOWS8QlnM41TyYCS284RmcdfiiO2WUntFfKKPX2o7sljZhYI5ZJ9ckW3qNniDIAHorHsToUxveuugYfkmIfjSNaLmNSpYwfXng++tauxVW33iZGBtcGyyR5ba4DNhmYMbkLZxx5BLZOpbFVPIFUuaCSWr7o6AzGYlgVieLvr7gCq1JpZJNkiUMlUdQU+/YF5xttP5BA8eeBt0Pe+vq/89sJsjDY/3A0j9/cdpsYkGK+UAaBTMDsCH536SWYWsgjKRDL7ol7vWcki0RrK8pibZg+VB2AqjNWuc/JHimwRC4Wx1XPPoeH3nlH5YgCYlFFSy6PT+28E846cH905QsKeuUYunJPCblHo7jp4Ufw7Pvvi5HY3dGJrTraMaO1DQfsuAOmpzJIlAuuDL4sJh/niTt0uFBAlWVc6Ra80tuL/1x0F9YlUxJQD7uSv78543Ts2t6BjkJWnfsk4o8KhgYGxcwLldmgwZowWLmOpzQ6I+pE9s2GkXmQQ4zZWQeMsyEIQUyCNYPhMF54dzkee+VlrMpl9TuWmKlpiMACA4zaiiUF9BefeIJKEgkEEBQgSK31I0DPtPn4qJSTIHPF/s2siJfFIFgr/bdIVPZtOBrFBwPDuPOpJ/H+4IBYWkwWWOkd1wAE/hJ0npFJ4ssnnmTZ8SLvwcqBOT+SvujstOYU5Et6pnEAsLdzzxgiAiHJci+XDTij6D/1bWJxrB4exSOvvoSXli/HSJR6kmEUYtTykxXX+mPZI0HovaZMxgXHHoPuUgGZXz5WbAAAIABJREFUYlkJHA/M8rnFenfJOHq8PGOyuYICDJ5LGhuOWywi5hrPgdF4Ugy2x998Aw+99Ar6+RmOi1iXtnOYb08W8ujIZfGZgw/GMTN3EnhCVmys5OyYq2Tg91N2hZlxsgd8ApJ2bTgex7KREfzwjjvRk0wpgcCuu0x4yC5Qk80FF1WyxSthFHUuGROS40jgV6WO7tl9jlSl8WFremBnGIFJlqPn8IXDD8UR22+PjpwB+aFANQWZB2QjWUWIPIAao62eaC7XKisITDJp0ROP4T8efBjPrlqFoYR1qyRTmCDbabN2xdn774/uAvc1r1f/Xu4TSljwWXySUn6B0+gVc5gdB2lfwxF8l/aV/n6KmpQVlYJ2dHTq/FRMQ5tYrmKP3WZj1ZpPsK6nV/PGxIEv3+SO4PgmSxVs392Nmd1dWP7cEszbdz+csM9esqEE8J758CNce+99OOikk3D/Cy9gbbEoVh1LtHnGnDpzV3z6gP31ftrR/7p7MV5bu1YaqIV4DFtMm4YPPl6ls5EsfAKwHP9/OPUU7Mu9LMYwWc3GJL2adnHZ2xhMmr5qoljW/v/meWcjHY9JFuH9gSHZaL4IspGZ/uMLz1OQWyoUkXHJd6+tlu/rlwZqkqxyV947Ggnj42pV0gN9yYTOWGMUGzt0q1AV3//cJdKS3SKRqMlb1Jn1Y32FGohfgUrWp3TTp22U3/E+jYdRI84+qPs0z9DBEUSioVqVhaUp7ZuD3lvd5hkA0EeQLZfDA6+9hmdefBFbdLTjq+ediy0QMlaeRNlZBeGgCrKt5A6HJQnhu0qah9wQZOjaQd4B3UjZkUIeIyNZ2T3rGGsvJqmDo2M+tWn8eSZMXZONnkcj+cP8aq7/+p8cHILDjKmpcdXeyqca+7lg5UNwrLlvN/T2SJ4oGm2uP7IEIn3u4HP6OMU02RjjWgdoezkf0ctAeKZVoAqFNqS/dwBd0mRr9GbHw8x8fMKRHAiAbH78g98w3s/8vEC2YWOdM5HvKyUaj2kPSvr5svOR64DgLjWux7tmIz5Sj+NYwluPcRvvbCJs0OJjxjYE2Rpj3LHX9vJDyo7JlyDzN89y+LZWxR0v9PRKomUgnpJ9on+wZTSC759/LrahfXSdrqvlCvp7qW3sJJHcUh+Lb9TxA6+5vWE0q+TbK+9/gFseehiolLDg2ONw8Mxd0K5Efj1p7psNcQ1RC56yGQay2YvP7tm0bBbz9d9fiR6y5iMRsWe/ePwxOIw6lcMj6IhE0JIgyDZe1UA9VtEzOP/LN960dVCXgvAJ0VoCtlYJ6G1MGD1KUrYgRiaxm8CJ5jG4rEO+8YEEerXpfQjrQIamVes1cdgFhSg/69WNrukWpnt/M1rrjUg2X8JILouudg6/H9aJu3t4s0Y3fUNfr+iw1GTzwsnjdxOpfx8dDi70AoPJ1nqHR2VafGe1wDPWrscDXKLajsnGrmhO30qL3THYgsLqehoXYA0NZ/X1zBw3j0/z2Hgkmp8nutvT3yeBRsusNCKm/v6CoJkZ8HBN8N6coHp2wDZnYNEF55SBXaGgTFGw4yu9chnTCSyYp/MTZKORTYldGADZ3OeC91vH3ajp58FWFlFMvH6C1/cAHQ2Q74bjgbKgUP64hhYRHUTFCtcBA42NA09BEJSHDDPy1Fgwplbg4JzQwtt49w8bzZ2Z2PHW+3jzaYdCRc7hFBoDaUXZ/Y59fwM/QGcp9yYBtkSSLFP7RPN6GW/9+HUggLeZYRpwZRrnxI5XgmweALf1Vh9fBXlkApBlRy0QAL+9YyGWr/oYs7abjnNOPBHTIxFkapn+xqxH8HCx7zJNJJY/cR3EInQRA9drKh8I3i9njlR+laAEGx80rVceWmJ0hMNYPjyCf73pZqygpgiDvhiLjqyEN0r9tXIZ09MZXHrGfEyJRhRo8ZoCwBxQsWjp21j80kvq5EnHOcpyD5aL5rMOZOtQiQ47XfLQCGqyMQPnBVtrvEyXcTWNICDvSrt4sC4fHMTiZ5bg1ZXUjEuKOee7etJeMfhiIJwig61YwMUnnohDt97KxK4JkmSzyGezKucbC0I2rTcnvM3AiYeuGmC0tSGtkn4eYhCbgff13IZe/OtdC2sgG4NeA9nm4qw5c6xcNJVCXLpWXnS16bAUKGYONMXgWar66upPsPiFF/HuhvXKvueli0SwKgw6D9FqWQEcAYHdurrxhdNOESAQyudFPAvHEwIlKdy6+I03JCrvNZC4LMgeodB/Wy6Hz887HgdsuzUi/QPYtr0N5CGJrh60rw4ssJO0qm5tZFr8/uFH8PDKj8VIIuhEFt93zvwMtmvJoKd/EGt7erFhZFgl27QzLGvaifOSSChYqw4NYwrL/XxmUHMfUbDPcqJvXHEFVqczTrPHQLaWYh7fvvB8MUXoUPldYhzX8c9dv26p40eQbWWpjF/ecBNGonEUKIpL5kWhiC3yWVx+6SViL6ljo9O04f6UpggdNukPGsDmXww1zJ23ci2CimS6MnP538+9IKFblnxxTdMJ5zOcsPNOOPuA/cXK4InqnTKCywxiuQ7++ODDeG7FCoFSKqdy3Xu/Mv80HLDN1hLiF8QsZrRZQDnRQ4MIx5IoZZLqAvjPV12DDxDCaDJGbAixYhFToyGcddRR2HfrrQWgc5/wCYYH+zGlrUN7niWpni3XfCz4RibeiWbHu0Q6g3AyIdYax5mMlT8vexuPv/oqVo/kxBAl4EVBe2rH8cXnIqjfWqxgcrWM/zX/FOxOgF66S1YOGS7XU3cehOdM+ySl17T1nh4Zg+zEy/1EMHxNuSz78dRbSzEie2f2Q2CWK6UjAMP1u31rGn/3mTO1Bri+yP4ko9GDLmIBtLUhqc6/AUvsvXeBWfZ7jY3YsSFsyBZkZ8kS+ktvH556fSmee/dddX+kPZMeFllKnFMmDCq0Z9RAK2L3LabiyyfPc10Djc1JZpIkBYLlhl7TzDGYhkeyAtmokUbDwOQBm7swacH5efmjlVj0zNNYOTKCHNnM4WgNdOS4xFjWLUZSDp8+4ACcsPtu6hidKRdlQwhU+LImD8L2jwyJ0chEkY2BJUJox9gx9Z9uvMlANjFs7cwxRpZjEJGCwM5yjsHsQTZ+lwJ8aQiy+xqZjZYIMODCki3GpKpIc4zg0KVHHYEjZsxAR5ksXgLnTHgwbqqIKUNdLetabqCDZ41rXMm8JpAgBrZrCBOJoDcakyYlu4uy8QHXMjW9CLKdMnMXgefd2by0F/098ru5Ppn443dLbiPoCLAzrtNTIzvuLyXgh9ddh3WplNaIkmhMEkXj6Onv1xjZuVfG3F13lS70O++/Z8xvgY51X1fnRbGCnTra8b9OPhGrXnkZh86eg0y1pOQGz9vheBKvrFyJju2m4Zc33YyP+ftoBCGCvPk8TtxpJ3z6wAO0Rzgua6oh/HHRXfiAcdOWUzF1p13w55dfVhk+75XMPpbr/s1xJ2DPKZNlu/jcg9EY3hsdwS/vuAM9TuaBsRSTetu1pPHlM07Xs1yxeDE+GBnV2UItSUlRVMv43vnn4t033sQjTzyBaiSMzrZ2bNHWhm0yaRw0c6Y6L9MX4NjQDjBZ8XE4jO/deCP6kmkQdNN8hSNIZkewTaWCb52zAN1MynsNWX+oaB9beXVtnQcqSbjeyA7r6GDyLujN1vlD3rP20i++aqGQLxkAHqNGTF2uhyapOUIyGxtCngmLeAKvfrwSN9z/gOz1eSfNw+ypW2heZBccUEaQzaodfHKdDfPyim8VeAdE4m1vOQtfp7zaeaKERhWsYGkh+OSb+7i1y3s1f74eBdZK/niejI44tl69akF2v0maJni+yGZyf5ZKqiYRs77pfmvvd/frx1n+yfCwwANpgPvGGE2yK0oaBiWIqiHkigUBftQq810+WXavyhvLmAj9CEJXPqkzMpyV/E7UI1S1G3Sz6f0pDbQlx/m9lKniOvBa8P5jTdNQJwi4xGylEsLI6KiqkfjeiQBTX4ngQUWLF4b1jMYAd/FUAIQaL6nGzzGeoi8nSRt39vmxGO9+vW/AP6mRzriayZdGj7vRDPrEFNcnf2bjA0qoJDIt8oMYa9335lLc9uxzYoPxPclSAXMmdeKr8+eLadbC84QNAfr75POrMohnFX16d9+15Fhg4ZlvEUIv42qC+6kkRt26a+N1XKUM/UKvIe8jWDHZKmXp5NU0wF1CnOfcSCiClz5Zg5/dcadsLXEpMtd+fPFF8t3Lg0Pqis4Eg6qf1C3VgGx/TAS2mKsgqArY43rv6rQGGN7v0N51PogYkpT/CEiL6DlduSgZjV7zvnn9Bfel/RxGyDPZPMhWYyL5G/C2xDnlmwLZxl6k/hs+fi5fUot03110U51pGkA2agh0tNVAto1dKyi0SCZbhU5hM8g20Rc47TkalRqTjcLmNRCSg1EXLAx+Dd8i+u5oXgaGGyUIIjVf0jujNtthFNiBJ9BVsjFPMzYoCoKCzBpH43GVQ25K2FGXc0EGtbjq3XBsudWCxibxy7qbbFufIFtr2rpjNYyPXz++u40D7HiYkZpPKi3BT9arb2x8tGE8hdPNyzp1RWrXOvC5+CDN1z9b47yMBdmCbLKJQGF1RapWQNHDSZ0dMvDsukLHfqMvJ2Q66LQkWiTYysRVU8nlOF/CMc6X2XSj34FsAQ3AjVxUcxMOobd/EKl4EqlkwoFPjRmahq8IsOd4KFBo2JhsVg5ihmr89aC1rrOUlGpjmSbjMVTLpTGlUvwWiTMz24IwlrNm/8r/1oGw4KQTccQOO1pWxQmLixEyDqgo7QtmVxtAtkZ1PO4pQeJ0YOuii3psgu5k6/HZGrqL1galPlZ0vskOo5D7W0PD+NkNN2JNLCYnng/OwKmlkMWe207DxfOOr+mn/OhX/4VKSytAEXZ28KwCH40MGyOFwA+dUHbjKxXRncvi2wsW4KC2VnQ4vR65FBJNj2K0VBR4LtBdE1x3KflozDJL+LlaxQsrPsJ9r72KpWvXISugKCKWhWd6MIxgEJBiZ9V8AVNCwJdOPQW7dXVZq20nDl/I5d3eNB24jdlo66rEchu7l3U9G+REJ6gl5gIlMnQIIDy3vhc/XuRAtnBUwTiBL4Js58ydi/aRLCbXNNmcG6jMsguO7RRVYNIXDuG9gUHcumSJnpvMDzEMGZg7W8q3m95cGR2FPA7eYQecd9QRAiQIWuVGCPlWEc9kxMITY+DJJ/D4u39R5q8mNs73uGYInbmcyuJ2b2/HjJaMxpLAAsE8BYgsbnMafWJdkq0SNmfn7mXLxNRi+ShtPZ+dbc6PnzVLGT86/ASNOMO0bLSw/FPhd6mM3MAAptAGSSrBmD8E2YbCYbxPkC2gyVZRt8gKWM53zH77ghxlD/N7py24noLMXc/Co7D/MDtElst47LXXjBkYNsaQZ7IRZNuOTBjfSVMCH2HIRjt9D9nwAMBC+0mbwdIyOuVkkvA5OEbXvvIq7njlVfTEk9aFl85asYidWzP4wqkGjhqYZC9CsV437Le33oGPmFWNhEB3mOVUk7Mj+N8XXoRZ6SRaqHnoXXYJYxvTizYvFIkh3JIW2Lrotddww/PPYyBBQDymOWRwTgbhlqkM9pm5M3aeNh1bTepAhM1LYjF0OmZEpqFRSB34D9oy7hOCbOGWVj3jix9+iCffW47n3v8AozHTf+R1yRqTxpdzs7lfCLC1l6rYOhTGl8+Yj51b0waOi3VpjSTokErD05/BjsFrIBvLXqyTJXcYbfIwu3RWgXf6+/Hwa6/j2XffQTaRxCib1ugeDJDhMxDcEWCdz2FWNx310+Wom96YjW8tgHCVAL5cdOLsfT1bLLmDUARvrFmL51eswDN/eQ8fj+aMSReNSLOQ9syXu9PPUak+mX2FAg7baQecvN9+2CGVNL0l6k8RaB8TpIacfiybqdhY0M5G4zHE0xk1NiDoSHmDZ/+yXMw1gmsEu3IxauYZw4cmmWzLWLGkEnACLOceeQSO3nmnWtKC4yJWGUvvHLDH9S+/ggkxAh1Oc4ZBAs8IduRels/hW9deJ022HEtinUahGhkQIHB2gGNB8NvYkKZF5Tko1MxTAwSaJXd26Mxml9QA8G3zWsQlJ56AvaduoTnleaxAiaB4uYpcrTt7a0MSzpet+eQHyyn9fwTq2Rzi8scew4sfrxIIRCAuWQ6hLT+KT8/ZHQtcuShBUmOt15kz7M5ujQ/Mf6qvadN/ZDkj7caTazbgv+6+BxvIvopaw7Dp07dVQm1db58SLrSHtCUHMKGTSeOpp58R09kYgGyKY3IbZP+1FkqYPakD3zz5JLGAVW7skhJ8H4FXnmlMDPzkhpvwQbmMAjWqi8akPGX2LCzYb18lBQiPE6QlC/I311+PfeedgLd6+3HPkiViaPKxCHJ25LP41ulnYI/Odtk4jiFB/98sXIilA4N6rwCvonWsPf2wQ3H4zjvpff9x1114Z2BADGCuB66P9moI/3DuWVjxwUdY+MjDZktCbCRTxlbFIr510UXYLp1CG5mtDmQbDAErAHyVDBKuO5azq8dECJlcHtOqZF9fgKn5PLYk8OB8luC8KKZpSjrx3z2bSOLqTlfbQFpLqpqv6Rjh7u/ejLHSJhKJIZWiFlcgYdOUDPaBP/fKYCSCT0LAZTfehNUbNmCPmbvgomOPRYekOmg3LJFXZ2E5kIz6iyxDHhwRaMWgmskeLzviy0o968UDzfp3givlkkC2NlbMMNk8pnGd+Zi2ng3cJVjIs4hs4yC4EgRl7DqN6XHve+WKpjcdHB+NadP4BIEHn2RhmXwDyFamzqLvbupnwDP1rRRXfliRaoQVawjgbIsE5l0yyF+rGWSj3fMg26a0pv2Ye9yBbGMCraYbVpd+mAhks4R8FQTZRrNZtGSsCHs8kE1uo49Xa+vPgD0mFjwIGWT11ePzQDJY3dIZy5vGNdmQHmTjvUjHnj5jLb6qMyI9COk1wBukpsYAki42dlPE7yuiIkJRjNUY4agSZKyeufaRxyV1Q9YvXy35PA7ccQecfehBSq7QR86yuV+bSQEwUae15QY2CPR54E2rl02ICkVUmESjfeL0hwjaE4guuqSQYRt6CU+wdcyfCLIZ6F63+SbTE8XacgW/uPkWjJCdXSzi8L33wol7zEVLvoTy6Cha1BPAxm6i+fS+rLdP2tdOhsn/zhjRrmu5q5rieWgduenXm584OjysvSkWrh7BqmpsPU3wIvj314Jsvva3p49aXClD+gOU2ImupQXsQDYyighYmIkJeIPjfFjP4hofkLnS1t4qej0ZHxt7jQ+yOQbTOEKCzd/lwRWCbOyOZeiugSR6NXX78ECQB9nYgp62yPSt6synie7Z32+Bdcr9dQbTXwOymZNoLac3F2QTY6dUHLfldA3cCtx0EGTjnqeApW9BPx7IFnxeA2XM5JLJxnr1zQHZbDNbN04aWwZwk9ralVmw9TM+iBTwyeTqDJPeXC0LDArqe9g6bHz5+eA6MHozuyIZyBZksk24BptAtlbPZNtIW2y/RziuhVJVNGV2wzFZ3k2/POjV0zcgoJUHw8bGx19PfzrBVgacLFFl5sFAtqbMUuD+6wAvGUwDCuCo0Sj6h3sF71v6beEIRigmStDhuefw4PMvoD2dxncuudgxD0wLRRRgwSv2CroWYrM5oU6un6hzqoMjVNMsc+aPToCuv1kgG7/JAkuCCgw2eb8vrVmP39x1pzSAQCZYtYpTDzkIR82eJeCGI8WA4ju//a0E7slaY8xLAIeZHgrHU6heekoVMnQKmDo6ip984VLMCkFliHzmWqdnCpiWqw0gW9Becj+QRs1OZ3966GE88OZSrM+ka80VqM1Q5inkGTBlau9QRL+AHVta8MXT52O7WEwlohJBZUabznA+j1w2r4RGsCx/YyvQFQOKbSywtcbMgFpxTwSy8YBnd9Fz5s5B20gW3eweLVZ1HWSz9enMLkLqavjaqtX45c23YG06hd5kAiNR63aoznoMLKmpVi6iVeU7RXz6oINx7OxdtcbEhKoAo4NDakqSbMnocwyqPwFw2X334fnVa8WmslIwMgur6rbXVsxjaqGALxxzNA7bcQeVnJLdYKWCBnDw5RnNvG97/jBeHRrAD26+VQAegzmW1pFB+IXjjjPh78AAUwnHO478kyyS4cFB7U1dy8k6sNSVwQRBtmB3Ue5AslgEzKjRg7Ff/L6oBazUtZFTGEGIAboDATyDQFpUAlvI2rFSLYJsLB2amhvFHy69RGL7BNk4b+LuVallSsZCO6gto1bwAYfYj42362SkEMxeHwJuW/Y2/vTsswLZGFSWUUGCgHi+gC1SCWw3qd0BSgbuslEFWVgrB0fw8dCgmkcw2Ke4dSafxxajQ/j5l76EGQDaac8ItMkxs6CBz0OZhQjZb5mMuvByDfz89jvwZl8vhll2zC9z4BEBE5bwkrUUrwDpUBXbZFoxNQR8dcGZmBKKaCyYaPBBWLP94lpjcirS2obBMPCTP/wRy+lwJriOY8hHya6xdWd71+aRWoLUwtuxrRV/e8YZ2CoM7V0PcAaDRQPHA8K9rhKAzSfkPzm9Rwaj765fj98vvhfvDo+gN5XECDsPR4wdxXtQUFmuIC5GKAGIAg6aMR3nHnO0QE8CxL4LcTDosHVgOi/UfQq+GtafT6Tx3GOpaCiC25c8J2bphmQaA9SRjFCPzu6H4BC7vcsRLhelfdleLOHThx2Oo2bujMjQEKbTBjkAwJeTmMNtZ1Mz8z0oqh0j6B4Cbn38Cdz75ptYF4mpzHFYZbvGfDL2grHTxOqjvma1jEtPOhF7Td3CkhY1vSeyyALVD1bQpbVH/ymZSSMVN81WWo98hA1cwniXCZhrrkUPgSM2qnHPTLHnbdvb1ck6ocYiJv7/7po1rsNqVMklPi2ZjTtsvSUSJWPAicnGEjnXhdLvc2IBa1auwI7dXZizzTbYob0D23e0YUZ7Ozqox1UF8kNDsg/tTCBJy5T2wOwd7417+KPhQazo6UMxnUQ+FlfX3jWFAq575FGVVOaoKej08dSFc/fdcPa++wiMYuODYAJAjI7huiZbcP3wurQbbMpCoOvqJS9qrriHpFlWrmDf/fbGux9+KJCtHKakBLtG53HQ7N2wwxZTce89i8WijbLpSjyBdax4oe4dqDlZxB7tHfjuqSebXpw0ai2xQYYtQTOCe7z2v914M1aSSRSLS4KB5cGnzp6Fz+6/n3UkrlZqHXH7WJYVCeOeZe/ijueWSCOVGpxkk/Fz3zx9PnaVhIqBcpfffQ/eWr+hpmWn8vlCAVtVKvjuxRcKSB6izu3ie/Ha+g1iCrIUmKBZolTB1847Gy+/+gaefeM1Y0KGwgLLZiUT+Jv587FdKol218yF65qAu0C2y3+PvpRJY2jdoYp0oYDp1TL++aKLMDWfw5YMcl2TojrIUQdlbL7s79L/KpfFdPdSOMFKnbG+hVsJYUvEkNnDMu6Wpi6z/nPe1lL83WsB0udgie3Chx9EJpbANz9/KbZhVYnWH4FvawzjXwJYpPvMc9CS3ASf4tJ92pj3UwdJeJISfCIrdlIn59E+WL9M8/jUv5dra22PlQmyMigIkMme14DIxnvh50ayXpONcHBz+dzY9/vvKlWsXJTMnhj1GWsVKDb+XmMxyDXUfCKiLo00g75c1H8nfXOf9vZ+m+7fnznszt4/iO4x5aITP6NfQ/39g4jHo8ikknVW8ibmRnvWlYvyOT1g6sfJY1cNzKcAyNbb34eWNBsfOCKJG077nGkOe82v+mIKyY9m1Z5JIjW+JppPYxmbJBLXgfnRGyFJ8F/JUnZyAyQwMV6lD87vYvMi2io2n/mPW27D22RhR6KyD+lCHucfcwwO336GNCDzPRswud305zcGXPm74X1yy7AMF9EYUkyEkFXZ0Nyo8d6DpCL6tMQ6pk7ubtC0JchGXTYy/N8bHMKSV1/G5M5OHLD7HCXzCJMOE3+KxxzAu/EF4O9AZyv96NFRjS3XNH2JIvVumQyn3mtPr0C1HSZ1IkX5h5IBbXwNDTCuTiMRjRmrc0JkLTDXzSCb1O8cMhcsl9NidAGv7zrGdq/pTMqJAW4aRLKNaUw2Mpg6O1y3vM0AHfym9iCbaJubKPcLgmzUPylTPyQArmzcZJoTRMTdg2wxJ75dK09tbqnrN54LCIeHspoEbk4Pytg9jW9k+TzKSDaBbBOBkEHwwcCVMAYHhhBNWOODOojkjKUryQyW19p3GMjGz3Z1W51yXRx74lXkr6m2thSFbGKyjQeOmKG0gSLIRiNERpox2cYfl+bn5EpjCUqXNAS8AZq43NivOw+y0Y31DKZxgatxWjP7rkiTujpdprXO7PKBzdiyZRs7MtloAFt8s4Xx2mJrgxmgpKw6GSqFivRsCLJ5NlFDB5Nx1l9tTtRymk1JNs1kqwNlvivSiEDl+iHgQLZxNsx4IJs1JakD581jTKNG9sYQwlhTBX569dXoHR7Gcfvti5P2399AEJULWmZjvO5TQZBNADgp1ZtpD7ivm1uPm30b+9LzsZTKlbmy5PHhpW/j7kcfxpTOLpx1yqcwo63FnDbqxwD4iCLkl12G9amUaM5kbRII81lyJQ0IUtCpzhexfRj44YXnig1Epk1Nv9EJqeZKlUaQzb5ATD2OJR1jlk8R3Pvlrbfihb4B9JOFErXuoXyPxPNLZHsU0ZrL4/DdZuHMQw7Wwcp7T4rtYKVockjyeWRHc+igk8ip3ISNtj1mQeO6DT0qSUl4XaNwRVpTBJmWkMnmy0VjEdNkK+Rx+p57YcEec8Rk8yAbyyk5TrVGB8oyWtcvBlFkF17/xJO4e9lSiUEzg88OkbIlpRLSZbKtitgmEcXnTjoZu3Z0CAjlAW0NNiCh83A4hExri5wF6soxsFE3vDvvxFt9AwpuKOTP95NFRMCOJb5z02l8+8LzxAIwULh5nziNKbC0LYIFdAakAAAgAElEQVQBhBS8fOXyK9Cfpqh+BKlyETNCwPcvuBDbi7ZvTCQ6gTW9Jad7WCgYzd1K+usC4HRGBly56NcvuwKrMy0YSiQ0777Eg6Acxzrmu1ir7MO1hmdgL2DNAQcBbRVjShLUCEkgXfvOdS0k2EOQ7YpLL8F0dW5kuehYkI2Mxjrb2M4be9XHx5d99YbCeGz1avzn3fegJ9MikLogyn5VTI+E1qmtVf8tyqqy26XYPKbBx1dcHVxHsHs8hn8652yVM2bENpRXasLpdAYjUbEHIpGowFYCdARbySD5r9vvwLLeXitBjlizEJUShKwZCJlEiUpZHZLJ7Pjp174isIBdGa3MOmC/amVIxsAhky3akkGB5Uzr1uGnt5n2FhmZ2YjpatHeWylfEelKRcH1cXvugWPmzsGMeNzALccg9OtPDx9IItZsNCIqr29va1VyiuNvGdwIekPAbxctxtMrV6I3lRbTUuWhBCMdyEcgiQDbpGIRnz78MBy1y061ElXOC/WjmrVcxdRymrZkrmxOEk6NVFheXSrjd4sW47n169GfYsk7M/OmR8SAn5qGqRLL+vKYnmnB504+ETu2tsqeZXt7xTIk+O2TNRP5e8Hzj+uAYxPLpLWe3li3Hv9+221YG4thIE4NOCtR5Wd4PlEXjWV+mWIeO7W24stnnIFtWJLngHxlwh3w3FwZEATZyGRLOr0fJdiY2AmF8c7wCP75mmvQ61gJ9M0pT7DH9jvgs0cdaYmasDGeaP//95VXYkMiY5qS2tNVAdQnHXkEdt1iao2JVaAtcwce38Uk0Ptr1+G+Bx4UE5EsKIJMZP8eseMOuPCEeepmXBmmpm1RIBsZpgqqHR+Oa4nA7JsbevCz668zwDjGdWQA/UgkDnZNLUcteUcmEe3ogrlzcebee2Iq2UWu010dIA5jaHhEZwC7EAeZ9bQABFOyYSsz/8G1f8Jf8nk1wqCtIhB+8skn4/Hnl+CTPoJscYFsTJIcNmsmTthjD2z46CNMnz5dc7rw5deltTdMXapQSM085na24/unniKQjfucwAHtwyf5HG5+6ikMZ1qxJgQ8++5ya9QSYkOHsrTVqDV3zgH7iwVHe8B7VTdulmMDuOXNZbjt+eelsUaQLV4NiQH3d2fMx7TWFrz90UosfOJJfFIuW8k4QULqIJbY1COPiw49DIfvsrNYcr3lCq546GG8uGZNTfOVCRaufe4TAiVM7vE8YKFTJjuKg6dMwcVHH40ZBNnI1lAZsa072r6/+d1lSl4ZezmMaDWMVD6PbUMV/OBzl6A7l8MW1BJ0bMqg/9QY8vryS2sUQ3KGtI19nFlz8MeSLbw/zLmudZVkKXdAuN7va5+E5xzQH6IN57r44RV/UMOzzxx9JA6fNVvsUmrU6QwZT8DexVI87FhRlEmmJLsyni9ajy2CSWAye/LS3KTO2ViN6/Gqkepj5MvrzY+2c3Kj/qm7X4JsrEiinNJ44xO0f3Ihnc/Gxh+00dRI35gf3RyHMZ4aGh4W1yQIsk1kZ+u/D1tX7n7T4jJNtkbt8PEhExsjyu+Y7jjJPe6zG7moj4kIstHfo/803vWCCSn/dV7D2coECbLRhtT94fo4jm0MwTXLJnIsOTYt+MbzcaJ4Q/FfrfGBabJtStrIvCEyIsMYzg5rn3Ed8FY94Ey/9v1iBT+69lr0UgohHFGSqqNUxDc++1nMTieBvn5s2d4m9nKIiRiHIgXJNrQldY0+ay7CJCV9sFQLU/W2YjXu7me/s4M7nHfMdBd1x6eSKOGIAMSgDDC3hBqBL77PV3WogQurD/r7RSJhh/bxNO8b1rucPdFx1XiTIFtHxyT5N2yoxLGhTb75wYfw+l/ekz9/8j5745QDD1QSM8bKNdqD3l7XAKNxb465VgPIXSsXnVRrsToWHKmDNB6U4UIgyJZKJxXIbxaz538QZPOabBvb0BOBbJsKxmsb7P82kA0RgTKxpDHZ/mdAtmBQ1Dja/gDs7e03kC1mB5EPyDcfZLPMy/80yFbvvmj3zcyLCXUayDbhOmgCr9QFKtBy2soZ/u8A2RIJgtH+oB4fMP3/C2SzKjJjI9JpY4kjjdufV3yIGxcu0qH/jc9dil0yKbS7bp2iEDcxXf391sDW/49BNmkHkNERjirLu2pkFD1DQ9h2i6k6jLh6GfTRAWfZ2geo4h8v+x3WploxmkyoWzAdP5/24PlBx5clV525PE7dfXcsOHBfK4NTcO6eUKUHYeRK1hXJl4v6jCiFNwmkcH2S+TAA6+L2LzfcjOXZUYxSY4olMtKRKanJwlbJFM497ljMntytAJn3zgPENMXqjhed0v83IBtX2nov2FpjslVU5kWQ7fl1G/CTZk02Zv333gsL5u4hTbbJqYQOUdMTqtY6vgXXKTswspxqVRX41T2LBFIMsRskGzpQM4hNJQolHDprJj59yEEqfaJzTaZVzNG/ea90unigW0m/CfYzaCOYSrD0J9dch48rVeSjZIZUxIwhi+eombvipDm7YefOdgFj1PDx5Xl158ll8JnEiITFzuH8/NONN+JDJhgY8FRKKhf+1y99CTuEwmJaWcMRC5B4rnJ+lXzJF5U59k6i9pOcKAPZCOB947LLsCrTiuFkSlpV9CtI52fARXaGtGy4nwKlPN6qezAz2BVJJXns9qTmBMZi4zVVJl0qqxTTM9kIsqlsVsw4JkLYVbJdZcMTgWx2bdOFKoWjGAyF8E6piO/99x+xJp7EcCKl0mDT+OE+MwZfs9NZ05dyoui8IoGpSbk8Tt55B1xw2KFaAyzlFNvQaWp6f4aZWIJtBDsEMlP02jFV7n/lVTzw4ssYIpghEM8cS905tWfK1AErYHYmjX885xxsycy+a+DSDLJZgqkiFmNf/5CYc9VEQoyYW19+FYteeEmAEkFkD7BxLbPBwI6TJuGc44/DdDLRRkexDYGZGlMrmORsTFZtDGTjuAlUDIexsgr8/OabsWw4K5CNz0rbF4PpWBFU3WXyZFx4wnGYlkg4wNrmfGx3LyckL01bE1P2XaebAfvgOc17pa0koLkmX8TKShn/dsvt+LhCoCFmIvHgNQmuWXnmsXvthRP23kvgJgE2sliHe3owtdMYn5uqIpDL4jq++kqAeDotoKsXITz2wQe48sEHxQ4eZhMPgoVkV0rTsoyWahkn7bcvDt55J42LdSxkkwU3LjWHMlgu08hk85UA9nTW8IFB0Ecjo/jv++6VmD3LIskI5XjvutXWmLffPqiMMimRUiDCNfSzm2/Fm9ms7ZsAC5J2JlEkCF7W3pRtdWvYSrVDKDowhbdLgKqlWERnoYBzD9ofJ82ZK0C3PFQP4HwSzpKDFhBR1N+STJdjdTwuPT/qsBbA5hTWmdgzYVka2pXL4qIDD8Qps3dFF8xus+xePpYDAQiy8V6pbxVk1vsgjGvlw9Fh/Oiqa7GGHcwTUTWySYZDOP+ii/CnexZjVf+g1jPPldZCTl1nzz1gf4Gh6rIJ4LoXXsaDS9/S5wncG8jWiR+cdooBZWq+Yzp9DMi+8ZvfYm08jj42FIoThI/qPhOFAjoLOSyYMwdn7ruPneuVir6TdoNrmODP9a+/idtffFHdxgViVYDWQhFfOuUkPH7/vWryQZByiEAlkzzskMwS0FIBe06dgq+ddJICwGKljN5KFXe89DIWv/kW+uJx5OLsmm5eb40swcQck20uuceurifuthu2T6V0hvHcYef1fCiCTypl/P2vf60kobFHaY9CAtmnhCr4/he+gDZ2F00mnOj4WJJFHSgZC7J1k03k2DK1qGKcRF7wzGcgz6R6JsV4M6CJFghLlJwOkdkfNiDzkUfx7NKl2KqrC//w2XMcu7SMpErZGv2LetxXjxcIADDGZSn3RPGCB1qCcSP9J4JensG0saRz8HPcGwTZ2CHUpHC8776RJLBLzI9kCyip8QG9ujpjPTA8Y36Uva2aji5BNiVCxiFj2EqyV518YyBbsForeIFm0DVI2qmDbNbUrREUrPtNdkHzV7w9IGmBIBulcOx+xoKzwfvw910oVjAwbCDbxs6EZoDPa8HXQDbpahpmM94ruO5ZqcW1QJCtWVt9os96Esq6DX3qLlrrMus+MH5cbSAbX9Sdo03oaGlxMgh1oI3VOM+u24DfLbxTyWMlBUolbJuI47vnnoPUwKAY4Gk1f7FaHiW2A68ac5mNz5wOaN/ICEBWKztsO8kT/ydBLIJkxiIrA2QZk1HrgDOW8HakUtYwyMmjcOX7f2cU5AUz1DjJsbEH+gaQTCaQTrqOrz5sGrNO/c1bPViuXET/yCjaJnXq3GQM+sHoCH5/5yKsYvMQJWNL2KJQwL997asiIjCJ6EE2jmuQ5DURzlFf70DonbVrqpO7us1RCgxmvVyuvrmCRu9/AmQbd5M0BQB+UrnYg5nYTW0ubxjoSIrJViihtW3zwZUgk43lDgkKp3JzCcoeWy7qh86PERsfNDPZxt+W9tuJykVrOhpNi6f5ehyfTYFszdf3QQbrxoeHRkCmVp3JtnEu5Lgg22YYvLFMNg+ybdxo+UxDM5Ntc9aBrYXNBNncbdRBWnZ8rWKgt1/jo7LhCZ6z4cANlItulMnWZDx1rwEmW/dkMtk2nymqLryOyfbXgGw0qVwH6i4aYLLVTZSt+7FMSLtfXy7qmWz1MfK0cxP4VUDDMg+JW5ozdPWiu7F0xQpsv9XW+Jsz5lsAR6CN2m4yjXXKcRBkoz3o7Gx3GbjG9dN8EAZB96AmmwcA6hoi9SDVX8u6j0VUmramvx+dagNuulDqTuWEpIdCIXyEKr71u99hTZKMgiTyKngLi9EmTYdqUWVf1HyZFo/i+xecr1JBMgUYzPqXMYfDKBRLalteA9l8ZtNp6RG0pB4CmwswWFheKOFn1/0J6ypVFCMRlVNRhJSB4JFzdtfYElLi+AocUhlCsJFHWI7BRCBbM3hdt0M2zxOBbP0I44W16/DvdywUkMCgkQdmaz6LU/bZB5/ZYw+0jIyo25nKRR271bOH/FxwL/Eg5Ocp0k7B/3+95mqsKlYULNJp2Lq1BWcfexxmT+6yzLUrZzNR+vo67B8YVAt5z2z1oIMH2pb2D+DnN90skBCVCroScVwwbx7mTJkCuMYHFlD7bLPNWbOD6YNmBlf/9cCDeP7DFSqtItjans/iK6fPx6HbbqtgzOutaV4U/LvGAA5kmzSp0zQzWLrkQDZ2o1Tjg8suw2p2v01lUHSdPmtsKLK4mhimKkdx+nEuKqutP5XmkznExjjS5jBwib+LiulSwmSWi37+UpWL8t4JLBjL1MoEG0G2+v4M2kl/DxWC2OEQPqqUcd1jj+Px9z8Qe0jC29IFsvU1XrATFNpWiVyxhEyljM7sCL634CzM7WhHGztPOqYgGQyyZYpEqdE4jEjYQDaizdIEISOCpaTsmFut4IlX38RL776DVf0DalyixhqOccgyqoOmbYvPn3wSppCR48qu6yCb2a+gPSHIFk+nEEmmxLqgHfz1HXfizZ4+6X5ZQFzCFskkPnXwwdhv+xmm21euoDw0hC1ZgqLOeK40aAK2aTPIJrkNp2XKMRDzg91/QyEsLxTx4z/dgE/KFQX2BPKp/zQlHse8vfbBUbvtKmCCJ3bSlUKOZXA690glVxX09FLLlCCbAYfef2p2TutyEBYob8jlFAi81teH395+OwZZtk3hc2mHlbHfjtvjtMMOxZYxY/RJp69aRpmMhYFBlZeY9o2V4DerptT8Wy+HgIgaDUViCSTTKVUGZB2gcvvzL+DuV14T2EUggjafTK+9t5+B+UccgS3INhgawVatGYExYnSS+VTTbR17/SCTLSi3Ic1agupg+aVpfzEY8KcSgw8GJJFiGflR6wBNdhTX6R0vvYJbX3oJAxKsj6AkaQsLRHnPNYDdsQW8L0bgUOChBN7L0pejMDyF+P/lwvOxczqDlipQGhlRwrE1kzZxdQfY83vEOohExAL+9d334Jl1GzBETS8B6HaK03aEyUpl2XG+KJDtu58+A3urmybXu2u+5pgA/N46yOY02QLrXOMUhhIY1FJ8/aOPseTtZXhz+XuYvt0MHD7vBPz+rrvx0cAgirGk9lRLLoujZ+6Eiw86UAEUX/zsNUuex/1vvaU1x0CQpeZzOtrwg9NO0/nMJAJfBOBZTv6vd96JV3v7xJwjAFylBmm5ilQxL4bepYceihNm7oLuqpVz084xKCVIR9bhn15filtffAED0ThKsajOAgKbf3vmZ9C/di1uf+hhrbfhWEQ2mDa3tVjAzi0ZfGPBAgF/PMdHiiX0Vkp4ae0GXHHffWLDjiYSsv8ab5VpGzDAEjGVVmdz+Popn8LMlhZMS2fQKjtmpcqUtBhFCB8OD0kqgWeqlcWFlYzLVKpoD4el39dJ+9VcbRBg7AY9Ml8uykZylDzw8jsbY8n7+ITXHwOysc5Xi9uDMtQzpb5eVEmyV3t6cNmfbtRbzj/9VBy0zbbo5NngtJYIJ/lqADtXnB6bu2n6e+OBbM12q9HrNDgg6D9tDtuK3+HtQRBks/LLzWGysVz0/wRkM0kkzzb20irBMkWvC1qPR8eCbOPhBw1rwMvSlEroF5PNNXUbh5nYPK5+jIIg28ZIHfb++osgG5OqXWKybRqc85/3IBtlFkQk2USM66+odRAA2bzf0hyXjAH13CBOBLKNNy763f/D3JtAXXZV54H7Tf/756mqpCrNIMnMIEDMmDCDPLSBGGwH4zYYu92J47aX03Y6cVb3yuruNKuzEttpvFagwcQ2eGCyGQyyLWYTEJjREkIlgQY0VdU/v3ns9e3hnH3Pu/e9VyVB560Fqqr/v+/ee4Z99v72t7/N8aY0dzCQzaoF4PUiGYuSSPigH/7aN+h9X76ZdU5xHZqsPOvkxfSGl7yYroF2LdjzTKmDXqmC5Bq7oRKPsRHoa6M5FJi0/R6XyqOS5/6DQ7r7gQfoO/ffxzqIh60mNbvw2KUSwlhxmLv15SXaWlulqy65hK44fhE3wVsvl9i/wHkO0A28cahW4vdDM74RtAsPaHkRkkgCRheRdGweUbnBTbJQqoyO3hsbbPe/eO999Ec3foz2oWcKqQAk0gcDLqf/7f/+5zheAovZGkelIFuYj4LKRl5rt595aHx8G90EJ0E2/EIaVNvBvL93dAFMtjJ1ur1Md9GJRft9ANm48UF/+MiCbAWr3cCnRqMlGTjTECjcHdkfQIsLNGXrKvn9BtlMi+tCQDY8OejfwmSblBaePIDkX7CGYrko9NGKyz39oYY/XwjIZod1WiZYkIzQTStrn7Njc4BsE4fvwwDZ8ACceTk4oIcHshVn4OJhYH8S5wBU2vMH2cqcDWNNttCMonjBY6xYsL9SprPDId3VaNLvvedPWXfqDT/6SnrO1ddwMIcyC+6Wx+CAGnv9WqwDAdlQLgrnPXu/omxTqsk2D8gmNg809yFrKR0/flw62mSK3yTIQLD8W7/zO3QOWWCUu7E4pui7IbhHtzYAQU+69DJ6ww030FUV0QhZZHFuYDnCMsC+BzDXHww5A4egMc85EHsjAIhpx31rZ4/e+id/RrRQpWdf9xQuxUVAYULWOEhYAF7BLDmkzMl8BEA2bnwghx+cRGTDG+gWdP8D9B/e9z7WN0KHNuimwekHAPiqpz2Nljsd7p4JbTgwlqyEPmiTcLcqHZdShctCcFD+/b330rs+8lHunvaK5zyXfvhJT2RwDeO6pJppyJiy0zoSrSw4Tyi/LFVKrLMg4y1zBaYcQEt899/ccit9+Ka/pSc+9jH06pe/nE5QiZsmtHd26eTmBiGPJiBlNgPrbQvKgQYoSywR/eln/47+5itfoe2LTtKVJy+mx1x8ET3z6kfRZfU6r3cGLayzM4NgFbaXxmQzkM0yoyxcD9YLEf3P/89b6cHlFWouQgtQOozh+xaGEBrvBU02KXmM3fRMX8rbBARoQy4zwnhAjw1lQ2ByiZA6sxo6Hfr9X/4lDvgQhKYg2/bGJtUAULpuzKlV4HWH8B/BcqVCD/V7DPL85w9/hE7v7XEAa2wK5mUYQKZQJu9NgJMCnwZwCiDBSx7/BHrDDz+f1z7AD9aMC+UIWtIALT5osinIZqPCZbIA28plLqcDEAbAA8Du6fseoPvOnqFz+we0t7dD1XaHnnv11fRjz3oms3DhlPFaCw1yIshmtgTlMgBzavU6s/UOqUT39nv0f73zXXQ0HNKp7eP0guuvp+uveRTbQgBJcDoHnS51wGjcRAMMp71zHiBbNhMrzWjwnljvX0Vw+mfv5WeCE/uSZ1xPz0NjjtGYTmCvqNNpHZCLgmTmTE4B2YLz6xYEg6/cMbdE+802tRdqdFiv04c//3m66atfZSDjaY99LL38uc+hSxcW2J7BGQdoIx3M0GVvyMExZBaYucnrpRhk40BEz5bDwwYtLNZ5TvDpV8BOlkTQ2z76MfrGXXdzycm1V15JP/ac59Kjt9ZVj25MPejobm4yW2wSYJPzw3+KQLYgG4HGBBBD1+Y2XKWk34JX6kE3s9UkiMjDBmCNAvx5y5/+Od1+eEjtqpQ443phtIpF4q6DeBRBTnhnmn1ltugYzMUBrfWG3Cjml172YjpO6H5Zok7jiMbjkbBlFETk+INbNJcYJD9LJWZo/flXv0H7dZRuwmZIMxRVu+Ik0/qgT49dXad//VOvZbZX2J86SAIwTAfZ2I8AE69coS5YbApIMkOh0+Vy89//wAfo7sMGdeCfDqTRzksf9xj6xR9+Pu8rDAVAmT/4/H+lG2+5hYF92L7VXpeetLlJv/2PpbEH7BveHWfDGSrTu77wRfqrf/hm6GaN9xOGep+22i16y5vfTI+uL9AqtNF0bWIu8KznSkTv+eo36f1f+hIdQpOtgmtFB+7XX/saLtn6+Be/TJ/52ldD4wEw3x97/Bj9yqtfzeOFtY813+x16GA4pqPlJXrLH/4RfafT5ZJzMAcB0so0ywpHyT063aJE9N+8/mepikTR6iotquao6JEJ8wVaTmChIDANCS5ugkHUbTalO+zq0mQZpQs2vUv2/QLZrNEQxzFYgyXpXv9/v/s9dP/uLj3vKU+mVzxDGqGggI677Gqs631E/2f2qQpAtllh3A8SZDMbijl+uCDbccc2nhdkg/+EhZWnO56XjDVfFcL8AWQrS1O31H/PG2dcf3jYpBp0x9VGz6qcsu95uCDbxopqmV4AyLa5vhEYgvY8XgYlcy48LJCNqNFs8bkLQlFgz2m3Z9ieo5Ik9H7/xhu5WzYYuJCS2eq06F/+7Ou5U/mayj+EZ+XjwmwDSiwBxMdu5H9/+nb62uk76Vv33s0JWSQNemDucoAkTQMMXbJziJM0XJUg+siojgDL9uTqKl139TX03Kc8mS5eWgqAG+yOkAKk6ycD4EtL2l3Ug6bJOas+tLGID0YjOtPrUX9pkT5y85foxq9/nY7KaJgmOv+wsyA//It//JN0zcoyJ38gO4H339vZ5TJc1oJPiS/TQbYHxsdRGw1NDTfb2bIR+YEBSFgge7uHDCBNKxfNfIcimTNBtmR3FWVi50GUbVNDAw716tBkk4DdOV3J4PhgUzTZ9ugYDBCLQsbMSTGjQw62DMiW02ihyAj1E5Btsia/uBwkj8mWF9Tg3xDYMOugJG3S0TkDWgmeyVYeIfgpYO4piIRykP//QbZJJ9oHjPJnr8UVO1VNA9p4nJJyUalTn80ss3UL4V5msi2qrPmMYMieu68g2zFmsokRyQOOUhBSmGwQaFSaO3vnkw0EwvgoHRvXQYsrgmym+xTLxdO15DONKchmYy7B5jh2Gw3PImWOO/0hM7A+e/vt9Fc33USrS4v0G7/4Zrq8VGZHkplirjzXMntF5aLTMo1mD9DcAW+V3100vmWwPbpI0C0Igq3QkoDwtnTR0o5EqnOAQ+yOczv0QLNFB/0Btfpd6gyGrM+wUKrQqeNb9OiTF9NFdel+B8BmwboesuFGWZDcmcGV/iALsjkbZHbM3gvBKVgpCDbugIBnbYEuXl/lQBTB8QIHUVIaiqxQniYJMzi6XepegCYbnvnsjgi2Msimc21Mru8dHdF/PX2amWHSoED0f37o1CV0NXRaoGOyusJgjdl3O5TjmEhQDPsFpwFMifsPD+ihZosuOnmKs/J4V0B8i6GZQ1bzQ84yBdlKWAfLKkcqQt7IiDM7kOnkY/rufffRoy69jBkkOOzL/T419w7oYmY0uiYNmbKKaKeNBQaG3F27+9xVsr5Q4e/Cd2J+AkhlwIxjBHAA0RVNNrBpOVhWVhocmWa5xgyS3/rd32MtQG7MoZ0gUdL2m7/8i9rcQta2BeveifKuiZ2QeH+spTOdNv3eH76bHTIO2ElAtu1ej37vV/4ZB6EAlgC+MaCsTDYD2aad1VjvrAkHZ6xSorPtLrWqZQaov3THafr703fS3Wcfor1mh4E4PJsBVXKOqSIJr+kRd5y66qKL6PmPfxw969GP5kyk1xwMYCjrzwLALHN30QV0roMuSWjaIiVwuBeCTvCAEHAiW2vBJ/7b6LRpY3GJbZXp/fH6FcMQjEm0JTLSsNFwEmv1GjNcENRirP/he99jMOlRp06GtYF1AuAZurDIjnfbbTrGOi9SPjvtYz4bjaUSAEy2FGQTIEe0J1E+cfNt3+auxk954hNlL6GTZXdA28uLQX8QZ5HXapk8GxRkc+Wi7PMAJC86dJWdC9twANYUtDZXVnhc/u7r36DHP/GJtAaWkY41EgVYc2zL9AGGgxE3DIK+bGBbTR0h/WFJKwHqC7S4KLpPeA5k7FGaDiDmY5/6NF133XUMrtsz4DeH/S41D5p0YgsaTGjygdUiLLL0PIorIjY+ME02z1wR+y+Kr8IAkH1l39gB2Kq6TwKkiWg9mAp/+9Wv0pe+fTvdt7dP0F8boyGMzRePPU+ElBNq1pyZTmjkMOrTRaur9MOPfy/qeP0AACAASURBVCK9/PqnCQDGbF2i1lGD+0UHbWNt/mDnD85zMJa/fP/99Dsf/Es6WKiyTibE6MEk4AYeI9H2e/T6Bv2Pr3k1PWqxzoEMmoiAacX2CetgJAwq07RdWRZAx4Jq7wtZmSDGAMkb8CawZu7r9umtH/wAfRdMNtUEXB326IWPfSy98UUvpHXm10Fqgei/fPozdNMtt1ADnZ/LZap3e/SEY1v0r173U5ywWWR24ohtwX6pTH975530Bx//a9Zig+4crBCaLaz2OvSq5z2XXvXU66QpifNfYL/AkEVn7Pd9+Sv0wZu/xOWpKKcFaL0+6DHI9uhjxzmI/cO/+Ev61n33s719+TOfTTc84+n8LOwzqKRAs9uhxmBEpbVVeqDboz//xCfpa3fdRR0Ejq7gBgk1lNA//tQpev2PvJKuWlyi7s4uXYxuwxW5P8sToESM7R233hHhe92vJlXRQgkvyk7XEMhnWUFhXnB+Ob9zEmTTeHNKcOr9r4OjZm65qK09k3rA+r/p61+nD33ms+wD/9Yv/AItNo7oqrV1Xsf8nqrJ6c1CHsgGO8K641PKRe07ipKUD5fJVpTE8My78wHZfNyJoUB1BrSmAsg2Iz7x5aIRZDOw1U5kgGZikaOtt0STaLIBJIEfjfUlpedZpnOeyZ4Gsk38fsKoNJDNqrXYB5pS9mk/Q/oOzbyyIFuMN4txgMhkM5BtnmOIlyfFxlFRbkOunoxvfOVNOQHZso0rRtUK+7RIFEK65D/80R/T/YhPRyO6qFyhX3v9T9MPra9zYoBjhHAei56kddxGvIZmNjd+4Yv0lTvv4O7zSBTADg7LorU75oGBvjA0f60JlCaiuapHGuBIN1okhEuic8uAG7pAD+iakyfpJU+7np5y+WWcEDHta8QwB3vQHV8MIJs1Jkk1703KwJh8AOC/02zSn37i0/StBx+kVk0kQPCdaATx1FOn6Jd+/MeYvYzEJqQp8N2whdgnHmQzXxr/TddB/PtImWwog9O5SoE2Ke/SoE8PfAQ4u7t7jGAv1aHF5cuNZDHY93ijywymXo8bH2xb44NE2DEFDczZwMx5J3H+GucyoZsp09xD44NikM02QiwX3QvdsfwhL7+XBXeCQ4uFrEy2tZUlPiR9S+siA8LBlGZiUR4mhUd5dOEss4fX6Ti/XLRwYytIlguycRCXpWOn3VSFngom2y4tr67S0hxUWj8+D5fJhq6SNehg8PjMBtkwttBkA6q+uracu97TsQoHuGmygeaOrO0FgGzMlskAJNm7Redb/h0g235gss0LsklZBgu2KsgmB1gx7dwHf48syKbgnH+xTGdSES7e6/Y4A44yjbe++485+/js666jf/KCFwhVV7sW+vfAuhuOy2wPvJZE/iEUx9nmE0E1DhDLwHl75WfFO3lc7sEaQyLYmvI2+ZlYtFrKGXGYISiHo4vV2eoPqV6t0FJJgBUEZwJ6xZJNZjBpcCbWZcxMtgzNPawhsQs4rBik4LIOAQJw2OEZdg+PaGNpiVaqVT5EuBQRv4dyNvOY3Qvb+HiQLXWii+yJhbkGsi1UUYwR2UKs+8MBqwRBFuaxfhb+3mpxwwI4M5gbLod0IIUdWkMEsQqOIHDE95492KNV7E1CZzgLvKVAL6OH4oJCFu61xgfc1t3KmkXYlZmL3OVIyvwY5GZNM4wfug3vcQlv6B6mA5N1gsQugVUGEInL4BpHVAXNfaHKM43Ak4Nb3acBkMqAbGCuDB3IJoA7659BYFcbS7zzQx/mpgdtZo9JF1AIjL/qxS+ki8Gq0LecLgQgGhp4j6PRkI6GIzoaj+gvP/npwIzBvZF53Bj26Bdv+BHaNLYgd9+bDrJNOKUJmLgPXYxyiWpofKDMFO7Oq/8TfY8xDTEXqt1k+7ePjrhLdQZA4JAx64p1rKDFhoBRGKJSti6ah9JV8iiAbLLuZI3JmhCnEc4gZ3NRQqsaVF2c1Y1DOrG5xUEvxpvVUTTw9CCUt7N4XgHZJBFipWRc/sbCx6pJAk00BvJjETJsNPwZ2L159mY4cx3IltG0dX4AwL4O2HvuRMV+6rXbNO73WOfFl5dPC1ICk21PuovWVG4jdN/NAdq8vT1stHmsl1dX2AnG/OMSBtZUQ8pssDdlzPw9OOCyIJvvQh8oY/sqrH25sKggG5fKSDIS5xTAEdhWPIOVbELrEPt/0OvT0VGD52S6PfAlTBFk8+WilkTKPDPrV8nv83ocj6nV6XPiBmCreaJg3rWU0QWQif836FOj06XeYEQDzsgLCAlfGBpX+Er4UVV0nayDIVKlFZKSHWYCj1H+KtgWJ6uHfdG0ta6Jwe4JkwiJhDPDIf3Zpz5Dezi/AFJj1/Vh25dpc2WFrj11MT3x5CkGpnEPBDIAS/m8sM50SSVAHshmPjiXkpcACkmpN9ZLa0x0f7NFN37tK/QQ/P8STgfRNXvyZZfQS5/0ZFrRcleUUX3y1m/RV+66i9rQQBv0uaHFNdub9OrnPDfYN7YGKnPx3Vab/uwTf8slVyPIMlSrtL26Ro+/5BQ95dJLxHcZDiUpA5sC+8PdxYka5TJ9+vQd9LlbbxWtQZxLqLQZj+i1L/xhumITFpXoaDymD33iJnrus59Dl62sKDMbCaQRM9/wAcgGMe/6xgZ1CF1phWGyB3mBbpcbVWAfoMLgxOpKnFf83tlzdHwDrHPIIUh5s9kLrDc+XcoClluyC88FPxoaRSuryxONkYJ9hyVkf0+Dbqpq4wMrF50Nspk/x4zGoyaVVZNN7J588LzW2fagRHRXv09v+c9vo95oSP/kVT9Bz7riShrv79EVm1uhZBr+TyXpdhz2mwILSMJ5kG2WZMsjBbJxjKuabNPiBXtem692q0c9NCWZocmWgon5INtkPJWCO5akFCabB9nkySbPhnyQLXZfnQdkKxMkPnBmQpNt6vg8UiAbOoHv7j0skM002eapnPIgGzAS2GYfb84C2ZpgsnGMCw1L8VulcgHdyqGvO+aqBABl6Pb8Efh13S697NnPohP1GmuyLbG/Ifsf9q6rZaEA5+5td+nDn/8cffmOOzgZ2q7CR7ZMJ07IDjxnqpT6VBn3qTLqUaXc5wRFAIxh26H2imcCY7sEi4ZmXQs0Li0gq0m1cZnlA+r9IT1qc4te84J/RE84eTKw11vo/Fuv00pNGh8AnONz0DWWND8NxAP4NWDqf31nl9750Q/Tmd6YOijFh97koEfr/SG9/OlPpVdf/3TWbmRAjxN4WpVg68Ax2czvtPUu94/r356ndPu5c2PuLKKz5x2WNA4z5hPeZw8tVJel9XgsPJl0Z4z2zQbRgWzmHNgVdq9Qg+7KRsXZUZBtfY2g+5ReN3ln+Rcuo1KQzXdemfx9Cz0iMmxMtskW9PY7/lu0nE0HWVqPEwFk48lIURTXZU2nRZgrDmSzgy1eny8waiDb3uEBGyDpvBLfQ5df8srxeXu9HrdKN1FIe57sdZPjg/vCAEEUEiCb/+TNp18/yMR2u+jAo+WiiVH0h6j/XmEwQUx5Q5zEpKtfMELJ92EzHTVbbHDwvJlubA5UtKyd3ZMDLO2KZIKtfj7T9eqdZFyLDByYbGtLymQz0HTG+2bLRWO2cPKwsye1csoUZFOQdur95Np2R1pOSwCXXeNhPkwjgg0lmxfVZMsvFzUwhfe/gTx6HfbmYadDDZRxra3QbTt79Lvvfjf/9Nff8Hp6zNZWKBu14DUGvfOBbOm2M+bKBMimmVexU04c3ow2yi+45bQw2URUO4KXcp0EZSISr0wYFf4E6A7gaUXFgoU5IEFaJkkRxgii8yXq9PrUPBQtiSxYqlkhjkyiMKyAfSj1K9Pu3gGtrizRUnVB7sV6WdJZkWcuyeQZyOa7i55vJvZMaD0uQI99uKASHdaYPi4lSnDg+bfGI2pjbw4HtLm6JtlNdBZFEKvOcArOWLkVWtCf2d2h7eMnQEAQVouCYXlgeFwPFToEyIYSOIhq40VVxyzufZlDv9+xDsGK5kAemdi0q6hbR3wh9gnAQi6/LDHwiZI0SU4JgIJsXwgcMJcc7Airw5xogGxp4wP5OQI3cZzAsgIwBUBCdqYw+lqHR3R8eZmWKyJsPHEW4f5YiSoqK60Dy3SEkqtBjxZX1xgYBfhiH8wbTjYAdyiR4/Wlg2uND+YpF/VrBO9y2GqxI7iytq6dTQV0sv/xeLiL7O/4L0pQTsAxdXqJsZw3lsz58mOsS4CtYHeBwQQNEN4jAHKNUar388wiBniHAzo4bNBxJClRhhSqWXOYzg7MwtdZuQPuiUyv2NGSlFgYu4jPpcjSwnXtriQptzbWA1MrD+zyTAdZJ5HJBpDNn3+xdAWAkiQHgu8xGjNjajQYcGctscOSNPTrNLPZdV1auSiDbGWsGEVrkvnj/cX/J3aBGUwNrGbizr/42GmEe8PaQW8NwTJbXMd88iAbmw4H1Gee0c5DKIRq+ThANjALMSd8HwUYTKsx+gYAxaVLJj7oXM+JkC1wl3TudXzQyCC8X+a95dxMu7MbkMb5fYC6mkBJxwcgG+QdttcRDsieZuadJga4m7VL8kjwJnO7f3REW0g4O9CQ59XZDGZPqqyA2KkSNZpNZrLldmcHKIMmB1pqCLAHM2jlhketNm0sLzHohAQTsz7ZdiB5IYGMnUtSvg723Yg12UzTlte0VVboWBqQLexmOVM41BsM6WyzRYtbG2y3zGbY/QGwARTHXbHmERrCduKZG90urcOPVv1BYzNgTWB+kCyBNAN+HwkA636HMew3GlzyZNp8bGu5RNdAfUnEgXWIe8Gu4nmRdN5YFH1Bi25wqYHLSMyheQ0aFPgy8aN2i+0Q7OW4UmKdJJzwltzDd9jcYgeabcQZuXvuLIO0C+pHR59bWOZxvasPqWVnANngFiGQD90WCxlp6qdQlQYjdBfd0+6i2cog2xrRv7XrZJ8AZIO/j9jG9pP5K1hzkHcAS+XtH/0o3XLnd+mHLruU3vSaV9MxAL3oNgyQjW0p5gHrbTLVxKvBgWw7+3u0vAzdJ4mnpoEkYmOFfYokZbvdyRBJZl+rpIUZIFue/4/xKQLZJkGZaIR4feUw2aYlT+I8SSVAWi46HQSS8bFy0bwkZXqOxPvJKgbxIA9kK46L5BuyTLZ5NNkkgYnnnQTZ4lNO+qX2s6wmW2E8ZXZM/yt2WphsBrLNU7Un6w9EEgHZ1lalmVd6LbN+y/AZUWIv9gsf2IWjczt0amuDE1lgTiNZ0UaTS22s85Gbb6abWJu0RN0qfIURjSs4j7tUHTWoXmpSbbhPi9Sg+qhFC6MGrS+PaXO5Sou1CrELgGT7YEzt7pj2m3066uF7VqhbWqN2Gfqi69QvobB7mWi8QKXhmBZGJVrujui6K66kN9zwCpb/qKBDaK1C6xX4MmNOvPmPAWxgMB+WpPv2Z+64g979yU9Ro4qEkJDDUKK6NR7SG1/xSnrm5ZdyvMlMYQew8dgintrZo3UD2WaQe/yzlL599uyYdY0SZ8474iE41iwrJmBv70BBNjkSDGgzw5y5Xi0MhgGlidBIk3KH6DxNQjjxMVk3giSoXt9Y5UMBH28m4QTwRksiCFzbbLdoBLFxlItqY9nsISLfZgGlif0hgANTi0E2ZLYz352AECHTKO/UUJDN2hunxiPXyCvItnewT6yT5yxz9rWslC+WFLABOjzg8l04iZHFkY5sNAI2V5gTPC/KReW69Gl9ZkMcDcusnt0DyLbKgXwx2BqvFyCCSEA2dF5BsOCZfnkApjwPAxdj4nUAUW1bB6kBm9A/UZAWzoGAbJKJzV6Xc+jq+EOLC6AyxgcZ32mgsjynOL141311EiPIlge42vhotgcd7lAmCCbb8WOi/YUfKXNFvt92jwpK6v2wMiyAQyCfsyUmdp2AtFKKBJAN6z1mmCbnQ+Zf9owB4KDSYn/FltN+d2czj3w9uo2NUW7VpQ7EaNdWuCTnjz/1GfrSN79BVxw/Rv/0p3+GLi0RLWuZYxC+VMcU6wDaRKFzXWA0ZsfTrIwFyazFVSqzgLONTwoKZwx2WAeiBcDrILhcBeu1jPcTJ57XAfR+Fqq0urjE2i7IBEe7Gb/Ds79wPTSGEMCZJps8V/x9AwIwnmIU5VjFrQGyrXE3HChWGZDj7wVIQXjK/r6Byba5yRM9qzuWmAtZCw9puSgy5/46PkMqAHKiDHk8V0rssLGWBNvo2O00tUS8v5z1742EmbG5LULnAkrErmr2+/Z+MnpgNIkWF0A22IPAbhqaJl4EuPweYrYga4qINp/8LAbWsv81g6jgvdlZ/HfvAGyZOq2opogH6axMKrwzAjPViQPYijGaaEEfGBwCrsIx8kAUduEutAtXVmgZot5gLChAwf/lbqCYY7V/ek+USXAL+n6P1jc2aCARSHg0CcjxW7BN0M+LMwUQdYcbH2wysDwtQAlBjWpnAGTD86wtA/hEwwUrVxJtj5h4ivZFmG3oeA6WBJrTwOBLN0BuSmKNKTSAsie1oAjrAAEcyjf9s+Yz0exqNIrpMwsO60C6wsa9ORFUOf+A7YFqiqA5TXZ9WTIC45Zd/RxMKchmlQCzHHB5R/zfdJAtLT9if4gbb4yFwQQdrfV1BdjceV3YFVBAEgQokqTE+0yCbAas+aSagWy4PwSnrSyf7R4zyWPK2DM/GQAZDJnJbQFcYXCbgOGwGgcAwB3I5p+Jsa5KnscK1nkE2ThBwEZAQesc4XJvLyVJiUoA1bDUNZ6W8ke7J/MJDaZ2t81lXgw06lqx5AP7zMzAlP3DoDHOzdKYzuycYwkUsCSkIFX9C11usCARyLHzQoTOsSgNZGNw04Bo7j6CRILopI1VaBpX92nMejaQpcFb4n9gAVqCgUEoByqyXZpRLpqeC/zemriBPUBX7r2DI9q86DgHrbD4Mp/CHAbzgcN2XeOs2cP2pkR7h4e0vFSn1WqdmeboHo6kj33wqmhMAVBL20nwjwb9HnWOmnQMQL9KSfC7qZaozKEkblC+hGQC7odvRvIOa325WmJfL+O1l8bcVEF0RWPSVOxBizqw0WvgBWqij7tAx5XP46J6lrxOuEFNiXbPSSUAQEzoERm4yd9jyT74mo4BDiAXfvQITGYuF3VnX44tCLqqYIReIMiG5wEJQEA2wLMx/kHDDrAnwcyBNuvbP/hBBvR/801vossBkA2H1Nvfo4s2pWGQl8PxayiANKw9BWe6Qnkg2yzQyoNsiFGsDPcHDbIZaG2+3eR+kX+R7qJSLsrroECWJm+/AQCHGV3jzr9F8jJmP9QvcSAbGh9gb/H5l94g+bt5dYiJLghkUz8avjvbuwSUmbx9FmQranyQl6iW7zp/kM3W1sMB2aDJxv5TDsjGtlobmRgZIEhwoHJqXzqBl6voBi3yFcz+evBB+pO/+Vt6oNumRg2dqPE9PaqU2lSjQ6qPD2lltEurtEfXXrJE15xao8uPLdGprTotV7pUHYMLJ4IbLJ3Cs16jQalOBx2i751r0j1nuvTtBxp0z16JWqVj1Ckfo05pnQaoRxjXqTqs0OKA6BiV6Kde8lJ66iWX0olqmbZKZVftlMVFAL4flaSb87s/81n61G230QF0SmtVtrFLwwE3fvnl17yKrqnXubwfDeFQlWB6cdbd1kA2aN3FSgCPixQv4NIX77xjvL66xk4iH26azUZYJqvfTm/ZBhySQWDyqMUMACs78k62v504yvIvdujDaQPoIA6zuhwaiaR0O34etC/nDNwhraNDKL4Mos6VmG32989ofuCwHwyYjVRfRODnQ7RJkM8O3TI6Lo2gCXHEwF4cCi0JcQFHeDn2/cSp6XZ7VC6XaGFBOpJYjTo/Om9yGZRAj1e/EaVFCKYQHLPDpvfh93NedwAJx1LOi69DNgzMQiDGAkNO+dh4V4SZAdAL82llw/y+k7iTvirKuWReD5otWlqqsxOdrgG4DzEoEmcC1+Cde/0hDUd9WmZAcMoCTcYZWT8ERWsrqzy+Ys7iRxwCXXA6XuqWUKfTg9KKHtS+35ssTs8ctG/E8yJYODxo8DqAJpu9pw/C/F7xEA8AZewrcQ7iB98RKPjMLgK9XpAyabYwYGcGgSr+mX+fs3CKcBnSpb/v6erIyOMgqmPtwUELnoGfj8iYkP2CpiTIwLXlnup8R6BXRpF/N2QBdQ1z+fgura2v0CJrcSni59ZvGM8wBHItl7IMR7S0vsJlDt8bEf37t7+NjrpdetVLX0ove7x0tEM3O5CKjW2E4AH3RAAHkE2cmfzxsX3Db1AWcAVlmWB5yZvrQZ/J3sa5svXjtSTgtBpgL7+ZrGKdF34qBtkO2Ras1JHHR8mRBihJJO3Bf9wXWT/MJ1gSHnSfsmV45gAi7u7u0/LqEndFmgTPFeRjAFq15RSMBrjS6/RpY8OSEm5/JYG/vZ+tW5SLxq6SU/a1S4pwUoLBlZHs68lcSeaLDBTmxiQjBPIIFrbZHsRAJM6H2yrhe4zBhL1pzWkYPlf7ZD1CJUB1wSScxF4vA4DjS9OkUphHBGcGDGiZYH1p0YFs02bS2JFEPTAaufOvBFPp/RhY1fnLvq/szc3VFQ6qmW2VgE3yfXYWSxLFQDYACKsbayAbZj4yutYFNrv+sTcDyIZyB2XqTX9TeX5jG8OpxScLP+se56Vr61eAIJzvAFvRuY7LSDmwtIDUP190+vGvCHgFZKtxib2xgpIw1+1vGR/8PIBs20iEaHIK5aTcXVTPIPzdtBv1ubGFLICDT8K2PdjUyTeWt5bxaXf7Wi6a1eYLY+tZuJbGxDOMynR2d4c216W7aARxXNIsZ4JYZkFBtpikxDBpUK7XeEBK/ikF2bLJvvT3i0A2JEImkmhO4zYebcJk6g6lXPQE5gSLPWjs2cvJc3hwkv0SKtHewQEnKHF2cvDnxtLmJ2Wq2zpAuagHwKe9n40Pdg/WAfyuxQX4pso05rJm+dj7ITnBz83OABLHPer0OrS9Du6TB9n0OnXe/LbFn/E/2MutjU0GLfy5ENN2Zl+0ZJ8p0NKdnZOUXIqkAU3CbBfbEZNvY5QojUZcXo8AF3IbwuKOekGexRZZ5DJPh40jLRNUTTa8gdc41qQAJ33Vn4YDPOgDbD2kYye2nZhIPOdtNQo7Tf4GoA3jgyS3dK4DA9wlUdSeRCBT2Kdme3EuQK8MjaOkS3S0YH79REas2C7M587uPq2vrdFiVZL9WZBN5tdsfoya4POjFHjAZYISK42lNFW7RgfWrq4n+14QCHAuCMg22TiK1x7eQWNCW4+s/WeJEAVXojXW9ermx/ulBrJJJYDNhcWZ+clKWw9oSgK2MRIhvIo1LoQW1AGV6P4x0X/8g3fS2aMjetnznk+vuv7pHDSP+33qHB5yMpaT1cxUzibhvNkzO1uiKmtxwTeAPUgZ6ymDieNcTYiBPNBsd9gPKgLZipj557QSQDpAFzOu/PXwg1rNLvVHtg4AaKi9sHlXQ5I2MswD2bLHgICsZn/sZ8w6RyOUUonXHo9PwhpO/QwZW0lS7qommwfZ8hh00d0Um3KwP2e5aGI/QVqATAz8A4uJ/N5I58NsL1eEsBaXnJsmT4TxSOPFrGuc313Ug7Q+9s/YejCvzu0FKZy8igybhzQReNhq8/oG61zsqll9kz2JSWrDYzg5MoQUzh5tHt+mfrnKsRiYoR+8+Wa68atfoxbraxKNqgOqUJPq411aHp+hjdGDdO3FRM+4Zp2ecPkyrVUOaXF0RPVxh2rDDopBCeqQwi+GHiueA1kYlIlC43eBevhfeZ1a5U363kGZvnznAd387SadHW5Ts3wJtcrbNBivM9hWH5S5s/2zH3U1vf6lL6JT1hRKu3rj20U2oEytcoW15373ve+jb+zu08FCjXV/AbCudwf0tMsvozfe8EouDxVNXSRfYLd1/2A/2zoCU3Znl9a1knIeZmuYIzDZ+PDTzAWcU1585qlnLJAAAPjR3q6UIiFw5OnDolNORFpm4Td2qycMpk3Oisq9MuGpASTuvnxPQj22iOyLc6BZHR9RaGQD0MlvWASNo8FYase12459fdblloPFgmr8GeUgG5tQqJDSDXymgUJ24LZaAFdKUnrgQLb00HOcbB5b6GYAZEMdt4ka2/jmUMwCKCMBSlvKXqD3oxpSecCRn1LOqgFka/fZ2YPRC884SWnjS8P4cFmHgGwQguexcZYGI8mBKyPoou2AAAjzA5BtMOzNBNkyyw/BVEnKexCMG/7m5yOsXZmwzPP2+0MG2QA6yDz6h83mUmwMOJCnMR0dNhlksyHBe5pWYea9uWNX/IAVBDC4VsE9408y4wTNFQTjbv3injgU5ADTcfUIjG1+zLN7dOyTRrtFK4tY66UAgtv32xPYWsb6w3uIkyCl1Vw+x06WqTMJa0XmPrin/HfeftqJCeCcdIW02nR3RAYQ3R8zQlcHeLVQX6J2tUyNWo2+cPp2+vBnP8eH2j9/3WvpZL1GK4M+1QbIgdgwSVC0ZQLgrDMmFgjvI4pg8uGDiEV98ZcqdQd9/nm1ZuxVWQuZveKA2rDewX5qHKi2I4RBdUZLWRA9DAzjkQLcALzE3hSNhTifPO45NsXmCQEKJyVWBOhPkxK2IBmkVZBffk+CosXlOgPDOBTw32h/FCBNgFCETpiPfm/I2fwU3A9jqtNoIJQxJ8DsQWYTrLJ83ofOiSUZdL8AsIB9QGmGAGXx+Xja3P1kHcrPsU84KcGge1nbfMcRNdDMz63NZ6vTZvsEx91K/QCoc4CiR6B3hOBQcnnRSPTRwOwRx91AKuyHHBRSBw33PWo2+cyE5EEKJtpYyvtaUoKzK9TtIRHSofU1aNbZGApz0X/s/LHHgL08ODii1eVFaUGv7zcZfGkjD3wdl/QiUdTlkjQ4FoGRoTfDs8vY2PsK88lcut2dfdGWAYuSXyE7LilIyKV5Oj6ciUUCbwrT3XNj2VkcCqOR2diZCZWDFAAAIABJREFUdWBjFTWt5F90v2ggX0Pjg6UlB7h7mEPWk7gaMShntvHRIZ04dlzeUcvJOMBR5guvv9gUVWBJ+E97Aq4sQGjd2Y881mgYuXKJE2lYtwBJTJg4AoM+v2TvK2wmgO5g/sKvEHah7J5ZH3ZWWW7DWKYWHGev9YF/rAQQx93kNuKcx2vNzFrSSZJaSDRCbqOkbGPP3C56Yqy/MnWHA2bwcgmvJqTyGevZ5+dmCwcHWsqNxJ8vq47nhDxvXA/4E8AVPG8sH5/+vDw+moSxxlGoBOBJsaYZE6+pjao4kC9xSRruC/8gfVZ/aepOgz0llQDCAGfWZ459tfVhc4nnPWoJyLYO30srQtLHjPeLTRsAgEPDGePD9+P1HnNx/v7x++R9kZyCvy/6qQqHarOhfN9WZBbQKAbyKagEiLu9eLUHew8m294e2wIWvPdMZb3cB162GjAnDK5wIsRpdRbKtljjMbGZUYurSjQaUKVkaXIDwSefHePTbHeZSYl4Ch8pdWcj7k4dPwKydhlcOXcugmwJKMPf5W5p1hDpYIBs+EiVjrLDcobWn0zwS3FuAlzheFPPWLtM+WOBUZ+1J+gq2aBadUGa0+j+A/MQXZHPEdEHvngzffKLN9Px9VX69Z//eboMz4duw/0+tQ4PwpzYus6emvIUfl4ZdNd1gBLVoI+dU36eOdnKFWp1Olwuij2WyoHkrkAFsTCfD509y9fBP4ig6qSdtvhBmvMA+GxzoslLIhkAw6vBgWziUajUxHikYKskq2N0F3Vzbbzt2Q0sQ3yCezA5wzXAiN8f39bmM5aLSuMDS4rmzYfNCWME0B4GI1Y12awSYBoA5edTqrUEZLPzcto97XnBlORzk6t0FlRuJeux53t8ZT6nYacBuqPs0TcCYZtnSQF462BYceMoosEIzSj25qoEsDGy5wXpBR+AbL67tqEs4Z2dfAUnKccjeuhwn1aOXcSNEVBe+ba/+Ev6+s4ZalUr1K/ArrRpgQ5pZfwQrY/uo6dcXqF/9KQTdPVWj9bGDzCbrT5qUG3UotqoR+XxgAEtKWAXz5D9Ia4aVHkMqtKoXKV+eZm65RVql7apUT5BO+OL6NO37NFnbjmgnfFJOipfTF1CwmSVav0qA22PP3aC/tmrf4Kb8zARQ5sg4f1Ziqhcpo/dcgv98Sc/RTuLS9TRsnh0gH71s55Nr3zyk7j01PTXoAtapKmKuBEM8AsC2U6fPTvGYgeTTQ67LOwkG9U6WFmGSjTZYgZOnYpMFlUNlzmZSsvGYhdNERFsnTTSWQiLgwEugSrR2WCAoMVlx5vPv3lnODqcnHlB++51Y6TlOZfxUDLxZgS4OBS2tjal3AEstZChyj+wLZOHzCZANisXLY693PtCZLAPmruUIpkei8yJDzn8vWPWEOWicAwA7PERLf3Vk8M2XmsOFObk6KjFRk82RWo2suMljpQ4UXCiVzgDh6AxLTX110WnH/8K5hycRCzarJOYP65sTOYoF7VnCweU0r/5IGo0QrmoaLv495RxctiKGASUYKH0wJWLGjPDO7A5+JcEjUeNUIrkRn4CqJXrZZ7ZcVcGkxwKfp/E9eLvbyON50UpkmTkAYAb/OLHNZazRvgMLAlhsiEoygB7GnBkHXbN/qrTv3NuLwbVYVzj/Afh5gS8AksC5bgAzyEy31Tq/396/wforvvvp6deey29/pWv4GzDCtgTQ9FvwTfz3tzYEHahY2OJHYv2x7858ioIFqpl4my1gY95oI49qoEycBIB8KJbEK8dx1KaDCCjrcT9oZUAkA1BtYErcTxjQBeCGnV3sA4wJ3xout3s388DJsbEZWH/RoOWluvsPBm4Em2Js8+OaYPdD+FngGwry4uBQen3hh9f61ubgmzcvMA5EUXzwQcimK2DAYNsi5y0waq0cqvpoBXmxkA2fJeVFPuxlTdVEAn/ZXZRidqdDgOtfnzCWknWKZjdxsKFQ2IgG9OdHTM5XXhgNotwtOwXOF4heNMxMsPjgX04xcJMkCQFAHCsA+iggoXky5f4+kxCIZ4WyB/ys+r6CYmiNPrWuWJNIz1v4PT1B12WIDBbaSWb9j3myHMiW58V5/X+3iE7icI6cckXBVWNyZ0+O2wBPikYza+oIJ7tA4y8gaCwewBJ+J6sJyVjkvVmZHZtP9uaRnBcqwoD3BgAga0MPMS0t1BmpmAg54hHxDpVYPBKd3YrbY3llAacmuadJW3arS4tLi1QxbqW68Lz3o/3GXhfM8N5yOcmN9JBoGrJGW/kks0qSRSxB+yP4D2HYKmkF03+XYKiPsttmAxFZhQTbSPxfyTLj3XfaDUlMZoelu5WAgrIrBgLCv4B1iJXAiDIckilB1cCCK7f3xsPeZ+sarmxuPROYy7nlW2NwE+Ejca5yQGK/S4nkPUjWdrgKBjrHPPJFQ+cCUfCJ5UXSW6sINvhUZPXQb1cFbxcQXMvNm/2gcdH/WmsAWaZriIh5pI8Ok7e3lpCgu0Img2BsQAAfGFBde2ShKOfG+6XKja41e6yvABsEL6/iFmd7i+sWexNnNU1iOznJaVy56VEe0cCsonchiTCpi5bHVesWfhBJ07AjzYvx4B1ZW45m4n1ZclGY7LxOpiWVNc1ZyQAa0qytb0xOyGv1/I9K2UGvETwHgSCiZyEz8WHkcI4A9CBf8rVSBng08UzbL8kCWL2zyoBpIGYA1fcfrY9jDWJNc2dR0tI3kWQTcYn/4zOnPnjEqE7u3WVBADOWLPaVttS6X/teaMfLZUAXN5bLrNe1L3tDv0f/+87+Pl+6SdfQ085dQmz2OojAdkahyK/45+zOB6LjHADwPMSYn65pn4iElOwB5tb68Efybtf5gjWdWtMtjqzpop9n/T+R20B2aJupvyGj2ecOQsmzCSRUCaIswh+MZMhuLus+NrykfgzrqESl/DiIxrX8lvsD7A5j11p+d/15zxvug5YEonLuKe/Z8QABHTnclEFwP13yxNMnvh4HshtHDXRnEbKhgP5I8fu2FFjZxnWAfYX5oRKNib5VijMKQgL3U6QRLLxCT+3MvLk/twpmhMhu5xIQ0Js8h2zF/nnTSsBUgZmANssiYz7QdNwNKR7Dw6osn2c7huN6N//yXvo/l6XWpUS9at9qtERLdM52hjeTdduHtGPP+MkPe6iLq2OHqLlwS4t0yFVhg2qchnpkMvPLbkasJrQbVhANlufrNcMZlt5kYalRerQGrPaDisX073tLfrQFx+gr92/RHuly6lZOUX98QbVhhVa6hNdtbxEv/EzP01XUYn1LLlZATfbIS4V/fitt9K7b/oENWqLbC82KiV67YtfRM971FUMzKFewppWGetUxtueT9aTadqiqkPsQT4j1layT9GWGGTThReBq8mbxIusqyRAtmUVvJdj3LPHyiMJSvxGx2KApohkYkWTbXIR6GbNeUkgiRD8hSMkAsWRzudfKhoF1a9gDYHYepyRcT1wwqDkCOWL4L0Jdeq7GONP17kf1IicQ/C+xSCbr1eXydL3S643MAwaQ6CnwjnAxwSK0/dL/45FAC0SycCJ0LkfByuPSM0ZO9EA2Zot1ungQEG1LeQAzAMk8c2yDqDJhjKSRdXJmwQbrDwp5g3Y6LW71OkLozGv3MHMSEo5Fnrz3kTjg0lbmQUXMT4hEwvHdKImv9hoMti6u0e+8UGObQ7/5A/PAwXZwCzzbI5QjhYyY3GccX23P5IyQe5gmJct9KCwzIc5t3AS0blOgmMDzyMTI312ed4o2MoZOE5Hpbp1/kq9P7NexqzrsLG2zpps8smuG69B6A8F0OoBXmGfwDAOKhXOpNzWbNHvvuMdvBbf/NOvo6dffJKNaHUINhvuKfsEzkGtAkjGSvrywupoh3DIA3TA73tNNv9mLp6L9itxEiOjLh3N7P0BnHJZ9f6RlItyuYNfCun+ymrsAXQHsLe9Lc5B9tr4XpNPUWI9SQS4WSexeHzwHRgfXy7qdfDw8yKnjQ9Kx5LgjmXn8bzmHCATmyYy/HpJnfD+EIkQUOuzeonmmAnzSM4z7wAhuEG5A8AciBv7sfX3y4yrC+C4JO1YMUsiPKcml6y8PmpxLQQmUhqMBA8YSR0Fr7r9HjUbbZIALmG2FkQMmGlutoBy0fV1DqYwLswm0cEI2W5XQmrl4y0A4APYaNzTA/P51s/sj60D1na00s10U+li4gysC3ZjKdJqpsw9nkWTdprfczhiTVLYLmZuwsl3QcHEE7tybjjfYM3CeWdLGJ0Cx/yM3xBA98GIQTYw3VOQzZfXhDNM74mhADMa4EqtZgnDSYa8n1Zx+CX5gvMaIBKf02qn03Xq/27zCdFoZh1USwGETPdoJvBTzR7cD76QZ/pF9lx2PiwwsQAdTD/uZOm/OHe9yqhKF1dJwkWQza13B9znWd4s6O7kNpJf9okJA2uRZIpsYw1H3HOn7E9ewmjmMhpyUJ2RH9D1nneNHSqYl6NGi0GrmtAamG+dy9DSZjEG0qIksNfv0KJ22eNZcM8aAV/RXRKAWkBnBqNRScLahbLYJ4AS913mx/cHXIjDYyTAlat6cAdDCrKx/tcuhLylemUekM2SNkgAYx3UmQGugU0CtOF+tgotQQ5gCO8JzV8Pssk4xPJIAD2mnWpDCObmUn1Rm+5kPfbAeNf3tcQLQGyUC3IiZAVMSM/FmtzbNlc2n2DA8d7Ud0u3CC8nl2SwZ8X5h8Yb/LwJG99sJoPx2sjFTn/MiVSEyD09OGHrwtaMX4+WhMO6gT9jH1s/nNvIAUJ5PsdjBjoYEHQ2ln0aK0tJHAwDiOGT8DqoL/D8ISHbqlXpoFqjt7/3fXTHgw/S466+mn7hR26gdYzHcMyVD/3RkLqtNjPAva1Mk35hvFXT1pKUtcUa+0+x/Nc1R3BUKHtvjCvsZa87oNU1AaOLQEiZQ/sS2Z/w+eGzsQY4D4wMVN7z2lDh3p2uSCJxYtQkmFA1NKX6SsAN3SebaDglzVy4EZOuF2OrezkDAVurzNoEQIxkdZrktnWRrgfWjQWB4KAh2s8FcjZ5Zx/e9+DgkKoLC7S2BG3jmAhxeY8wXnHPSCUA/P7tY5DfSarnCpLyfC6o/7S+uhG0jfO8n/T+rM3XbhP8NoDnlvSzJGWaaLfrcU/8D6QF+DK1aiQQeBOfrgfGQhDbTMiuTMYX9vwYHy7irFS4K/FdzSbtLizQ7/zZn9J9ANhqRMNKnxZonzbGD9LG8Lt0w1M36EVPWKHtwT20NXqQ6qM9qo8bVB2jNLSriRdvkTOeSPhLRpMeiaWhJOdQQjqgOvVKS9SubDHQtle5gj57ekwf/dIOPUhX0VH5FPVokyrDOq30R3T16jr95uteS5dqV2w04kJ1VadE9CARvedjN9Lfn76DLr/8cnrNK15Gx6tVunKhxs13wF6zfgRZ7CIhs4xLLLcBUhDOvzQmz1r77AopnT57Zsx6P0wYQ8ZcN7X+HjYhbz4Nmk2PINtV0kxh3vLL0nARVMMIQbjXDnh+uRzRTF5U+pUASYDyM82dS1DywZ8s6KWdadBxYzQKQp0BYHPU3zzwKQXZJCCIoEX6th5kOzpsUaUKvR9gpXF8UqcrA2iNy9Tp99nQHj+BznW4w3xjOxqXmR4Pp4u7pBUKUcanxtfDGHAGrqmC90kHwhQUtDlBEIFNurO37wTvJzUEQqZZ55KdEQjTtrvU66MUKQuyFY1poO9yd9Edkgwc4JYiEFC+icdbu4expojrjgWnNtehDWtO2XPQ+4GTqJoiDArm6BoF48V/UA2BI9GSkI6v/ugpFvvEr6EbDoNsx6fTm+397F1Bb440d+mSZhomvM38AOs7sCZXCULn0hWJA9VgB4rHV9aPsA+s3EFo7pPXFIFsMQO3IvomcJ5KJdYD+PDffZ4++eUv09b6Gv0vb3wjU3tRAoAuW2BW7KKr5PY21bhuU4DzvP0V5hhZtLG0oIdjKXvTd26NhjXV7MF8iqbIPuv9cCsWPhn1mgIBcB4fBdmk82/UfZpKV1dQCALOcIal82++PcjaLitDES0Jr/fjgc/03uxQq6YIsuP9Tk+0+Xzr7ZwkAQt865eJYKsXvJ983rycJes+NbTz75raS9dtztbt5H/L1FdtPiQIRLhXdMLMTvGjcTCpGValrGM+UdoK4MmYGWZr/X2y9kjelbW4uCnJ8cJyGb6vo+SbE7W7rw2DWOjch6NqrwJjWTLHpt8DjU8Ef2BVR6aDOTMFZ6F2G8Q6QIa7XvNZ0Sw44pMZ7Jxq2TnYMlIWOw1w12d3DOezZ8/p3pRS5UkmttzfO6e4Lxof4LOubJn0PPBrOK67MoNseM/QKIYtXRwXv94DrKCBK8rOYbewDrIdZv24TiY1rFyUWRKqmRnOgFC2Fd/Azj58q1UCLNSlnLYAJ3WvL2Vw0GDKJillj6Xr1P/dgC9jSQDYy3MSbc/Ea3nWWX4AvpBpsuXa96TcCt+B5FRMUsYS7AjQpXqHcmecJyi/xAcsicnkgnfi47vjPXsDqT4AAG6lkHK/bNItzBNkLPQvJqoNG100H6bm5Bt9SSVAQ8qfQmJS9q8fS3s7WbexEgCl7oso5eZfiBbSKifkumhnuVy0bSwJZVUneyndNxaE4Ymi/xSUl92vR/82A7i6ctHYOMouk/lIAVqZSwEhrZTbQCQrPw/dV/W143fI+MBGV2o1Ws1o92YBfwF04yvgjwjkcW5KE6dikCILtsoZgeuQoAxSOJNGKPMvZsVZk60tjMYUXEmDYj9yeIbDwyM+q5Ew9OBnOqZ+ReFnIC0wkw0MZ/dUwVeAv40yNNPy1VWJ74F/iXNBGgbpmWn0ViQpuIoIE6O2WlmNkC3AJ8tslZt7UMe/MwM6o1EA2Uyewd7PM9pkFyjrTr+EtY2rVY790CyiV61Ro1qjz91xmj748b/mZgf/05veRFfUq7TU7XJHQkjfMABuzFbu8qoVPlwamWW4Wqwi7yDMX2EbV6SxjdOHtt+1fcXPrEAHbCVAtqXFhVCyXrSEbD4NbDOQjbkyHLsIMO7nNvVx8bzo2MiVANpIJ/0dL0+Tyssgbtxa39Cuq3o6slwF/A+ZBx42NwYMtvaH3DWXG6jY/rUkgU6ssduld4a8C+w7ko0xmT/KaIGb3FPYI46sAx+ovrTkNMf1+ZxjifdL35c15JoNWl1d1sZIFvvF95UFIX8PUXepQgeNIymR9zgIwMikXYOtCQHeJRbp9fu8htLzBElAAb/l+c3/MqYyGqVtrq0HX9a/T946tDntDXp8X9iv3GSGMyhoUIN4sVOp0kGtSrfu7dI7bvxremDYZ+mecbkNZULaGn+Prl64l173gkvo8ScOaHP4PVodnaOl0SE3NaiV+1waSiO0uMF7yf7FGBSzXKFB7vz04CtLO60hN0ZYpE55lRq0TQeVq+i2g236w098j+7uXkb71au4fLQ8WKDl/oges7JKv/a6n6KLx2Na6fepMhxKJ9tqhbqVCnePRrfxSm9I42aDtpcWqTZEWT6eMVYE+IRouv6QlIePCHvASVW3KVOQ1e93B7KpkKn+NDKl5JsA2hgtGs4egik4QEusbzUdCBKjacK9Uv4UWtAHFGc6aIYljXJRFjqvuW44ifXKgmxC8wODKQXZJoJxV3rCz4sARZlsKNnjQ8FcIC+86u6fB7KhrGOe8TEWIMAVZJxPqJbETBBJ74/3hOGqLy9mWk7HWuzJ8bVgQ1gSLdraFg0BjFXFmmAk68Fe18BWtLVdXltlJps3QkWHij1Pq92h/kBQfs9kS69L55PLhrmrZOyGU3QvO/iIszJETaD8CrLN7i4TBSJxUO/vHfD4gCUxz3zaex4qk22ZRbUz5jv3sQ3sSEE2b2T50LNDzUq0wh4rc2CzurwsZWnsPKXHdLx1XLMCtgIED53rGG2QdZPeX2yB7GkcpOfO7qrej+jXTDAvUzBKjWpTtSTQDYf1+gBilMbULFUYaPs/3/EOZhz92HOeRzc88xlM8QUlGE76DrqkQWS4QLg3O8DSLQi1Uuy4Q0tiSUrv/Kdov+Dfmea+d8DAp4SfAqTw+Fi5k4vmAwiZAdm0BCUPbco8iAQtnW5PdF62Reg8r+uc2Ve5XJ4HTwfhXumKFHuh2u/aY1oDBptPYTR2qAuQTVkARQkQuZHeT2nu587usI2uGc09BwT3YK+NUbPRCXszaw/Mbk0ymHCtlDvsMwu3igClCHTXboI87Exbr3IwhQNTQLb0DDMHwAIMtQflCieJAMycOHGCO2umn7AE3NgYKwBg/fLKkgidqz2Q/RWZ39n1GM9NOJgQqoZ8gzl43j5m14F8y7BUUeFe6TJry51Bh0Dfz6HHIxPb6rB+IcTyzVkKwZA+ZLqM2R6MpQU9ntV0XuK2cLbIdXi08wQlKBgrEbx3SZsA5ub4CWAT9ccsIo+uksyksKBREwtek0bGKa5bBDYmqs1dnF0yzeYiHS/sE5SkgalsmrZ+3jzQy4k01YsUSzEmgK2oBIB+KnNrbK3olxSBglwJoOuAl7J1G5yYD30/SH24xgdg9nAlABieCSt/YiFzeWKZE3BghFg3Qb5vcr/07wwOc1MSqQRg5q9jzKS/b/c29gGSlPj9ldXYAVruaxMk6zcEJ0iFlyoMsu3vg2Uq6yDLuItrBz+Rs1aAlVFpxMD50gIE7yPIJjFJtvw3sz8B7PV6rJ/KzFaUyWjCIjueKcgn9h3jI5UAInQevA6VJrHuq/KzCGSFLrMb1gE63o3HMMgqZ5m8YC4gIYZKEuvOHq/M6tAZSGigIHxEBMA4U9KEYQ5Xi78WRDmUnwe2sZbDGgjEv5TIzNj98KP9hshtAGSTT3xGm3t5XwdCAnSwBhjHJFldBHLJXs+MAMu1YA3kgUjpHgnBFcr5USbY7tLmpiQl7JMG2Nn7yW+hPMz0EnlInGGdBrQ1OtCbRrmoNoTTm+brEEZJkmzjA5GTsDXm78/dpy2axF5Bxz40jgp6iemIyN8n3hmgzFClcFAm6HUq3fjnvbeBrWAw1RcXaIjmVVSmc2Oi//1tb6dmp03/3YteRC968pMI9T8iYI5lNebzC/6j6eRF9mW0/3lvAG8AaxbAJzPZXALXQNCY5JHVb9qXACHRZC1dB/kjJbsMchI4FywREhqIhfnM39+yfkXDEtUdYAlGNTVXZu+MgoFQpgHO5ePKmgono/6+kUD4PpZ4Z3a+NiUpl0UfO5Et8PsiAlfyrJAikVLuEyG+MKZXEDAteF7sTUtWeyZb3nVmBPGeKOEFywvkDHlHgJga2xRMjLFpoT8PGw1WmYxB/rj6++ErEU8BiDRGo13HDHuJtKNgq76vVYSg8oUZ4IhtVPM+7/c9Ixb3bHUkSQk9ZXx8w8Xwmsqohw4pQKhGpcwNAv7je99HtzUOqVXD5ulTnXZoa3QXPW5rh37+JZfQ5dW7aWt0D62MztLiqEnVUY9KZdhjeWqfIOLlYNIKbA9meQzZFBMSkgMQG8Y16pZWqVU5QXuVK+mu/lX0X266h245OMnlo73SNjPa1ntjevaVj6I3v/SltDUc0FJ/SLURUjiQSACxhzOqNOx1adjt0friApXQkl6b0KVGi7kpVl6vPi1YuGDz4zyy9ZriSHlLqXTb2YfGYGaANucdu1D6qcYFTDcYWGM7zGayTQZHWJ7Nbp8X3zFosvFM5INr9rAckGFwRiURbN3akMYHM1rw2vMDFQXIhoUg+mh4EYj4SSbDzjJ2jJi1YaMQW04LyCYBXAhqchgsHmRDuSiyUpMgW3HQiLFFRoJLkQCyseaTfKufGz+R4Z4Ksi1yAKcC1y6YyAs+DWQTDYEOj61nPnl2Q7p4PMi2su7KRWcxy3g+KwRwpTvouXLRgnHR9WcAp4FsxzY2OViw5hBFjCJHKJbW4xcAshm4sg0xZQXZZrPg5BD3IJsxNk3k2TZoBDhiRoPBVhbVntFy2q1DASwAsu2Hrkiz9kn05cp8ECFjiIPIAtxZIK0xbQB8ogQFbBkPshU5FsbyMZBtfU31EktjYkFbCFGXSvSFe+6md7///VQvVehf/NIv0tXLy7QEWwUGEwv3CthaVD5u92eNK5S2UolBNmRvWbenYL2m7x1ANu2KFEC2ghcM9keZEp4lIYdfkd2L+wD37Pb6THM/hq5IWmqTe0tX7s6lauiKtLfDmbs6Avkw0ZNglbe1HmTb4PKeLDt1AqzQQB1fj725c046vjLIxroc2cB20o5oSX+jQ2hLgmDBQKQsu0q+J8OIDCAbwBXRXAlsRmc3xM5HZgmyr9CA4GChWqJVgK2sDYJHNnubD7Ix8xeC98xkA3MlO48pwCb3FgAA02LlohFkK1hAfj6ZsTAI4ArshvTbxiexm8m5hLIOyCxYV8n89R6BLwM9eR2026FzXQAhc849mScBcwBaCLgCsWkB2SZZoZMgDY+TNtLhAG5ZxNWnJZn4WVWzFSAbxhY2mhsfWCnbTBC8LDovKqrNIBsCyyksZ/FJKlwKYiAbd2dnRy4mJcxfsvPbzlu8J2x0ANl8d9Eif0iFgtEBGkEld5lFNnwaqKxgIfu34wqvgzXWFBE5iSKfwu/x0E1QNW29f5C3cv15gqAPMgLS+EDOBewFn4mPtseCXhk/9p/KFQakZ3fykvWLe0v5uIBsJlY++Z6T653Zxh5ky4xrNknlgWWT2+BSpG07N2PyobhCIwXZxEZbLJLOa3pP7irZg/+EoFqAJx/GmL8U/ot9gPNvJIE8Eoaie5hnv+J4BnYGSVMkAAnWuU786IJVpKAXPGYwGoOmrep75V1lCRDx5WIlAINsy0uxKYSrQLGkpL0nA8pjaBujIuRIwNbkDMs7g8SSiuaYaLIt09JCvbDBg31HuC+6s7P/lBW8D7574qfZ+wHcxfsCZEPCWeQ2JufT7GP67Gh8ACabNciyM2FavMAdHpPuokU+W1pYB4sDRhBAMqvSKfLxwtriWBI0AAAgAElEQVTTEl2UuiM5BeZvzUqVXaInjJV+YYynyrSrWlyo1OmUy7RLJXr/TZ+gT3/zG3Ty+An6jZ99PUG8YZlG3CHQNLC84H1g97kHtvMuC+6xSnRoToMus7wP3Fkf5z2Lk2BeUQkA5jlA0/NmgHN3dtUA1yZFeeNi9+cEgTJ/8YzW+MCY4+Ivmf3Sfe1AeNhLY5lWAwDu7Z1105ZBExsl4xOTlEuhi6rfFxN+l1YxRf8JkKhqZvJkZ5/T/i74E9eO0M7hLidFl7QSIOvXFl8PTbZmuyVa8Lrnst3H81Yxkv6CO8S9Kc+ZN67+efFbrDfdH6juePF10qxEdBFFd9x1Z+cmRfnvZb9vT47fggYq1sHa6nIhQ97mDxplTS2pfNsnP02f+85pOloo07DSpiXaoe3hXfTU42fo5158KV1Wuos2RvfQ4niXy0Nr437Q8ecbsa6JByqU660TNKl5raCa/VwWi/vIfONZ+6Ua9WmFGiUw2q6k742vpLff+CDdun+CdquPov74GFWHNVrrjennXvhCeuk114aqJ0lg4mvFv4CN7nRadGxN96aTTIg3T8571ZmVdZBfLlpkA3nPfPvcmTG0pvJANn5va0EPwKciSC4c6V0E8mtA+acz2byz6kG2be4uWlwmGh7aStr4IDpPkI3FqqUrEhYq09wTZk8AzRLDjknhrkj72nqcO/RJJkgMrtK6nUOegmwQkhTBVu/QFoNsuB7gyvmAbJbpfCSZbOwIJ4LG6SLyIBsQ9wWnxVV0wId9VEbtOLoizQbZ/PwYiHTm3LlJJltR2V7IcJbOC2QLKPZYyx1295XBpNnxabvKgZsHh0e0gNbjaAPO1NRJcMWDbDxGXPYi+gwoE2QTUQTK6DrEnPH4UIUZHXBKubNtDtPGP7oPirhsuNOWMsHzKDfGG4mTKKKQs4MiCULwnh5kY3sAAIRr80vUKpfpofGI3vOhD9Hp06fpudc9hV7/0pczyIb6kL0daLJlQfd0P4dDH4APQIASWo/DSdSmJIVl58ZgimCLCbZygxAP6OSshSKQDesAnwiSpBc/fJBN9lllAmSTZ8oH2SxYyTDZtpAIEaZWSD3oABs9PQBh0NqA475jWVENqhPQwNuGCBON2R4gsygB3CQAkFemj+uFybZHJ9DRDeSWxI7Hv8Neg8wu7wMmG/ZXuVZmkM2CjLh+lAHCAsCifWX2h9vBHwoAnmFkeB8jBbs0aJwFsgWAIzCt5DkAsknnus0MU6sIZIOdgfON8w9aElvIxGJvTtif7HmUgmwI4LhM0PZJgZ01kA3nArYnknB57MLi81YmDt2xsKbWlwG6ayOdKYk4+z4kp1hU+3iWyTabaSog22JNZBYg8573sXUemFNjEXA+OhQmGwOC6s8wo1u1roJtV51TY04ZyBYqAQrGNTBNef2UKIBs2jhqHpDN7AFANjDZuAwOTWQK7Jb9M+tFlcrcERfUBTSOmhdkQ9AAkI1ZU6g+mAGymSwJ9jnGb++gwUnKVG5j8pHVPgsFjpOU0Ka9WPUS51nvduaiC6+IaktHePmk57UxheWnKcgWGN8F8xmS13r+7exKwyAkJTLsn2TNm/2DFpuUDffZfwK4Mq0SIIyXPg/e5iySU9uSnLL3i2shsQcakHJJP+Q2xmP2o1MbnSZffKk8WGVgF8J2zaoECEmZsWi7ppUAs0B3m8tOT5oUzQOyyf6I0hfwv1cWl2mhni994c9DG1/YPUtWA8AcDwda2SG/AY1qBPdBp1r+lf0d6BB6/4nZViO5PjLTc80Sl48LyLauLBtNRoVfN9DfaWSDdTWSc4ETIdB9ygS48V4TQul5IJur7Cmy7wzsDQacXIDMgmna+pIxGdckPlItwf3DJtXqCyyH0ytX6IF2l/7dW99KzdKI/oc3vomesL1NawhRRwMuEzVmI8BWkdvIgq22DwufF/JEVgkAny3xg8IIJRIleE8w2cA0RbVWoea4fUG4XphsnKxGd9FKZNDzSkn8Lr9m8eejZodGzDZWe2DF54n8k/f3cd1gOOJ4AXEGklNB0B32iZODmjhK4kH4lwBboTuOqpkYL4gPlve88szCAEeXUJN28LYkfz6AO3BmS3XHF2kZ5ZA5chB513NFSG9IzabqwJlMh1vzRaA/y1TtQW8alQCz7YEfX8RSJreRSiykfiq/oK4FPG9RJUAaD5u9s/WOsxo2en1VfNqwzPQP5sOCyACweoeIPnvPPfTWj32cDpeq1KtCg+0cbQ/vpidsPUS//PJTdCndSVuje2l5cJZqpRZVCOWhANVEE5/tlCU+wkAmIJpmj0x/N2UWp8zXaFfBNIdXVqNeaYVa5S3aKV9Jdw0fQ2//+N30rebldFC+gkal41TrVuh4r0//6y+8ia6t1FjDexF+F+uuiX/Q7IFl2qZtlEezNp8MUtrowP7OcgZaCYB1sIaqPSUxMQ5kJKiCSgQen9vOnRkjQGF6rTqJsqmNiu+OX4bPtfHB7t5cIFscLPlTu9NnI7S1KQLOaaYvggnazU2/AJpjloGLTLYs4uiPIWu8EEC20Zif14MVHgAM1PPwJZMgmz8E8lheYEHwvyMretTibi2TIJvcIBcMAIOnJ52YQrlo+MVJcMZ/j4FsaHENR9EbPXlu+XjjJ18tzgFrsnEmdnbprxlLvCeC6hRk428t0CwzZ6bZRncsD7L52Yt/9sE1rj3fclEZbAlQIFINjIE79BWAK3m1/Cyyv7N3niCbvAOYDhDVZnFQgBxWj5TzujbVGFc0PjAtrllOtAV1IqIrIBvKrTiYcmVT6TrIgnuqzZeAbPaYk+VWuo41k3bu3A4HcB5kCwFF3npPQLYNlA2r/pcdBL1yidqlMj14eEC33nYbPf+Zz6K18ZBqTEYda+vxzQyTLQ2qrWNYsAdl0Nxng2yp3cI+EZBtV7rwKvMpf9XGfzXRcWRwY+MDdIPLXlnkRAHQYSbbljqJyh4InRyTBwhrCCDb7q7aaCkX9fPB2yJh65g9QLko9PmQ9fNOolyfH3SCqcVB9TnRZLOgMezfiYHSDKmuAziJ00C2vHHG82ZBtlguWhAzOB0IKReFzguaUeTZS78fPcgGx+nw4EgAHf6l2TbTkhKw7QBzApNtiqaf2XcD2cAsYy1T7iY4feXxXE0B2XLPH/1Kvw7wrgaypesn+wSxPbu1oDeQbZ7xsXdFAwzYM2aZ+ndMQYfk9QtBtoJhinObB7L5NZ6C0hF07w2GGZDNAxbpOevBXszn7EqAdGOL39XudLksDUlKsefT/YJox4TJlmejeQUnUYZPErDjPhjR+oaypjIaZ9nn9EFGVourmI3vba0xuUzTdl65DVs/SFJCY6gYZMt/Xjjyxjbm5FRIMsnv54H34ZzqSUk/639pEjcyoYsWYPSjsb/qXJ0h/nA6F+lZZPag2+1MNI4qsgphPsclOgfQfQPgStS0LQ6K7RvL1GhGuY1ZfmIEMaQihDVtXSVAcSLW9peAbEeNppT0L2kJb7ADOclqF6Ra46g8kI2HOQyUT2oJaMql3EuQXVkUhu6USpI4NwqytdMkZXb9+Pmx9XNBSUr1qcCck66S2JteXzbr88c1JbIZANkQNDLwOYfchj9PUibbzKQ6P5n4T6aXyP5TiP9y4riEyQ2QDf4TQDYkYAEQ3L+zR7d850567jOu54B6YTQUZrkKn+OunBBrNCZAtqJ9kuc/SYdjm8d8e+vXActtdLvMZJu1T4SNJDGKgGySpATI5tly6Rh73wT3NrkNlG7Of96WMyCbVWvljk0i18AyTJDbqJad3Eacxzz/xOSmen3pMnviIun8O8/zBlLHvjT3A8g2D0nH4k2pBECSEqSFLFPUzo68GBnxlIFsiONmyTfZdwmjsc1s4/nWQcQEuGz47B7by0m5DZmd1P2ztRKTlEu5STRcx2WiOO/KJbqHiP7tu/6A7hqNqLOI1PM+rY/uoR9a/i798iuvpKurp5nRtjra4w6jlXE/ma9JRzTgbYyFyM+LQLS41vxqzzZYY323UlWBtiVqlE/QTuXRdLp1Gf2nj99P9wyupsPSFTQebdJqb0TXn7qEfu2GH6GT3D10RLWhMFuxz8AyBf4k1Vrz+O36LFoJYI03C691EijBH/zW2YfGF3G56CTIJgMQnUw21POCbBOZfPkuOIkwQFvqJJ4PyOaZbFIOggMwn5kxD8iWZ0y8k2jMFdZcUQaI10RKgTY+MzTzciEgG66Hk4hM7Mnj0l00LM4pjSG4ZKZUlVKkCwTZYrmoHNTTSkVlk4uT6EE2Y/rlOSXyjIZug0oLwda+0tyLF/sjArLxA1XpEOVhZeKy4aJNkgeymZMoWlzzMtlkdQFkQwZkpT4bZDPjGUE2MNmk8cFcQbUD2ZjJxuUO5rSak6C7mgETb7CzIFsot9JNkhdg2wGGPXjmnFBpvUbjXCBbs0XD0YjW19Yy5ZDsCKL7DUpcWP8NWTZptwwnColFLkHZ3JgKstk7wh4wk60sbcBRLsrl4zPKziftATr/ntBSrSJXLXsQYj7BzEBnLGt8cKEgW572m38KA0hwMAFkA/uEu+GMZQ0VBXBx7UkmFmUW3BUp1wmaBCGYwYTuogqyQR+NO75ao5iJoYqgDH5kINvGeTmJyMSSaHFZJ8tkvRfNEIKpWSCbd2bMBWD6+sMA2SKTTffmFJDNO9JwEg1km8c5EE+smMk2DWQz+451gKwzAjjYkZkgm9L7rRuzlAnOp2FpY91oRJAts66TdZS6dh5kEwB8VjCke7T0MEE27vwLsDXeL83k41mxj/L8JwngZjt75neZ/wS9RDln5wTZSpKkXNvYmEiE4HtmgWzGZJOAyDcSyO6whwuy8Trg7qvSOOoHBrJRhUG22qLY6HlANtsnXtPW9GnmBtk4O75G9QpsdEw6TwPaJFjoU6832Z29yN7NAtkK7WT4QSVUArAG04z99fBAtnKIMwCyVQGymSbbFJDN2NgYn34vym2k5aJZkI1Xfyg3Zgb4wT5rwAFsPV+QLcpt5Gtcp2e1yW0Yk020+eawB/pFzZZ0Z58GsmXnVkG2sbKNuaRfpBKmfTzoDt1MlIteiP90PiAb5tEY0rv7RzwfaCCG2YLW6ADLRAHQ+hBsFWUhK7MOP/tBgWx+vXuQbZZ/aYF48J+sEiAB2cTWx88jA7IV+08Ta8GBnmL3siBb+p7FIFuFmwFcCMiG+7Je4pLGNs5e5q3d1H+KWqaT8ZS3CSHhoElKgGybq8pkm2H37Dkwn9ZdlLuzz3GdPW+QXdnO07RVv0VvlK6JTJLSfGEn6YLLepUydUoV7rz5zs99jv7mtlvpqF6mUblJa3Q/nRyfpl955Sl60sYDdNHgNK2NHqLauMndQ6P22gQXL0zBhYBs8Rrzy+S/gfHGsQRiQjzFBh2VL6az1Wvp7x44Ru/65Fk6U3kStegkVYd12uiM6Z/f8Ep6/uWXs0bj4nAYUCLENexHs8zCfIk/W+9IUs4Psjl/8Ntnz44RyKOO3UAScRLll1Au4JkyRlcHzX2ectE48sImanO9ejHIlm4Wn1ng7qLnq8mm5Q7QM4rlovEu2FDGdgmBh2oIIEMUuyJJueg0DbnzAdnCEySaY6bFdRGDK9nMlF8U0ajbpss2PhDtOaFzFi0mC8hxKIDJBuT8fDMLCKoRjKNcNAXZskBdlrkyN8jmnh/PW8Rkm/WeOBTACMJZgbbl0wKbLAshZmIfLsiWWdsWNBrwqFbGgCthss0Psokh0DJBOIlL0OJymZeZjJksyFbEgJvcnwK2AmTb3Nyguuq8zHLaQrloANlUkw1QDQ4FFFQyaDhULUgB2QxkCmwZzsTGbsNF68D2y0DBFe4uGsrH847o7GEWmWwq2KrlYPOWrxjIBtYUHEdbY7PWLTPZjmLjg1xtRcdIS0G2lXV0laxRIFBO1XyK2Z5eD10l14K2ibdFeaNlexOgOzJ3ofypiIEUtFgkSfKIgWwp+mL3T4T+GWQ7bFC5VilksvGeCt2kLbEATbas3s88QZElJdA4A4kQBsBzzhO/HopBtiy44h3E7OuLcuD0ctH8tS9OYof6QwXZVB7UmLh561ZsVxS8vzCQraFMNpSoTmP+Zs8T02QzG52CgnlMHXtelP4uoFx0aXajGBstK3sBUGsgmwGxqf+E+8wE2YrKcO380+SmB9mm+SNRS0mTLAqy8d6cQzfTxmsAkXGUi45GDAal5U/FDCg9N/es8YGUpNn6KZoP2XOqyZajaTvLXhYx2WYxtYrkNopOBh9UpyCbdfMuPlVi440dBtlWmO2eOTMLtATNPygC2dLg1oN1ZqOl8UGWyRafNb98vDSeBNmmge4XDrLpk+j7Y+0xkw2l3DMqAYIPpCAb7032aXNAq+Q8CEkUqwRYWpKKEA5UiytmvD3IatrOBspsLuFboJEcztt5QTYbXwbZhpNJyqK1Z/sHwvVc0u90M/18pvvF+0/wo2fJbfj7m0/imWwo3/LzWXSemD0Q/wnd2euBgS/C9BK3wr6yZnbiCwWQbUs6ws8CO3y8aZUA8yRCLhxkMz9Tk5RaLspdZm0ruMFMQRVj/l4Yk21+kC11qyZANjUbop822SjNGLq4DiAb2MYXHZemJPP6T/jNFGRLk7jT/CffMGgW+Mnz+QiAbEhSopR7dpIytLxRRqOwTIuYbEVxmAHgIrPg/ERu/gfNSQHZoGl4e79H/+qdf0B7ixUa1EZUGz9AFw9vo9c8fYl+9IfadHxwO22MztDieJ/K4w6VSwCxQW5y0vW2RnVhFjPWlGDDD6XSGlxNM/ldufGFgCv8o0FpidrlVTooX05nqo+hP/lCg/7mO8dop3wt9WmblvoL9NjFRfqXP/0zdCURVz+hUUGlNKZWR0A2aLpLmWu+PEhs6GYklYokKTd9tRbAWolfJpNisUy/lAeyZSZHMUBogwCMsmBByh1Qnzpbg4nBlhEMYgTZNplKO73xgQ8yxqOsJttc2V8FCXFQG8iWqf+eCE7j9PruonCia6rJNgtkk9LfEoHeXK1mA7jcxWNOtNWrg0qrgvc+A5ceQo8UyMZC3tDiCuWis41eCOS5dlxANu4uqpp1sn7ST2SuYHxCueiqGYN8t0D2VhQlt/Iw0H69ASpyvuMaKjNYMQ/IhifxhyYMJYLj4yekTHC+Q0ECTg7gFhYyHcvE+hUzEC6EyRYdTGl8gDJlMKfCs84BsgFsBXslq8km8+IP/OxBH0E2lCLN6yQayIYSFAilo/EBNLNCbf+Eg+G6s6Gb4EA610FL4nxAtiG6ix4c8DWzwFYbU3kU0ZJAJvbiEyfOo3xAgsYiJtusoBHl4yjPAFMra5eL94s8t5SLGsjGtiQH1AnfYodFWSjVANkgqp3RdZhyvQRwYLJJa/b/JkE2B5o9EiDbMRZXnyw9yLfzyvzdP9ByBy1BmaPxj5SH9Rn0ks6/2QDOg2zZNSvrACDb9MYHk0+Mcx4doAdDLRc1c+XarufZeWagsuD9Hm1tiYDzPPbSnhsBnJSLzgLZFABV8OnhgGxcJriwSEuL5xdUA1wRwXthsmXLe2JZadZ+ih2zJGUI4L7PIBtnxzWAm6bBZCvh+wGy+XNvHpANchte78ev7bwkDvZBRtPWBRn/LYJsXAmwe07kNs4LZMt2/i3SR8N45YFs0H1CkOHLReM5NAmy2fnXxFk9Z+OoRwpkO9DuoivnAbLhebEODGTLrQRImDkPB2QzsF66s1vjqPlANl7TnKTc1Y6v8zHZDATA/QYoF00qAWwfp/6FAXujYSwXteY084Bs82ra+hPl4YNsZW6YICCbnJtBM9qdn3h+rlZAYyzt5pyCbLPOokcaZJs3To1MNtFkKwLZUl/c1s8Fg2zanT2tBEg9gvMB2XAtd1/0Hy2D5+RUf8AgmzSOYis1k0lpSSMD2ZZqom38gwDZLjxJicZRFw6ywX+qVaTxwSzSguEy1p19fVm7csNioylTpcb+Ob6pWSnTA0T0rs9+jv7q9m9Rq16icqVJG8M76br1u+hXf/QKurT3Ndrsf5eWy02qjttE44Hqj00H2Xh98pymcLAD2finuqKyVaJ5rvPEv41KFeqX6tSqHKfd0hV09+ix9O/+4kHWaTssX0alwSpttQf0T3/kx+nFl11Kx7hkdMRajeJHC8gmT1lQ8ZA5HyRZ/bBBtgqL+cuCLxoiO0xMQ8BaTocAzi36WMapzua4xG2Km10EcD3aXFvnjhQIrHn4c7rvyOgKODM0TTY47gzoZMszJo26/AsHU0EMUIV7dQlY1iM1ILbtsTghqm0gmz2PLKRsN6xwf20UgXLRXJBN0VhbghD8tY+AK1FUW+6TnY9YhpAtAzSaO7QkcBgVMdniu8YW1uIcWAA3afR8EOevZ+dgNwuypetnwjjr6xqTbRMgW55wahhfGx1ZB8Zg8gbIr9cJgfSg01HmgAiHbygX9W259TaTTolpScSOZWm3PJtB76QEo3dwJCDborZUthp1ZUKFt9MvMSeoiMmW5zRl1j53F91TkC2Kg6ZZsVRglpkriZZEagfyLKDZBGOyIajmCrHQASwi+ryy2CnitgH8dYfoWDYcKqCTf5gYSC/7We3BEIL3+3NrivC1ag9QwusDuGnv6UFalAlCsPWiY8czQue4vijza/Mp5Q4Q1UYDDBHS9588BgJ+BSAbGrcc59bj8VCw3zcWbig74EML45uCbCkwk23skGZiYaMBnnug3z9jmrkxkA1aEqG7aO4hFoM4Gxu81yPFZJs4v3JlC/RcQJfZapVBr6LysPRcke6iYLIdqjbf+YFsWLPQhFxeAAAutnbq+mPGH/ZmHsgWGRZ5rBIe3/MG2eL+LALZ/NL1tg/vAb2PCwPZ5D3FRldU8D4yV8N6c5oXcW9KoxguQdGukrMYC1GYXTS8lhaWnOB9LB+L5fapLAXWwYWAbGwtJkG2POPq/s3s5bzlonapjVEWZCvuzm5nva0na3zgk5S2XvOZTHH9FGmyeX8ifU6x8VHTFiCbaejk7RN/HuLPHmSbVXkQzwTcNFsJEAIbxyjzNm8qk21KGUrqP3FJP4NsSGMXaPVm1oHYLsh7dAeWCJkdhNm7SiXALp8n0vhAPhP7Jccfx96ECHSe3Ebx+TejEqAo+afguTU+AMiW+czQaMyCbLEyJ/VHPVhj9pI1bTVJGcZlBghuyepZ5aLpeuVOxoRS7l1mgANsnQd0sHgpgmxSCWDnSZzX7LDZmZsHsk0zQd4eTJaLyjv4z2R8VKb+YEi7B7ET+FTgIGiAWZJSQLYlNKNA0t110+W1rYSJUD2j16M7O5KUSMZm4ttZ86n+0/LaShA6n74/o90zGy3d2aef79H+ObmNrY0AsqWMZL9fTcsN/50XZEvXX5GmLa8vV5pt8Uws3/PlosIyNRuD/1p31yDXonIJOE/gPx1o44OHC7LNIr3YeeK7s2dA93QdeHufp2kbBjAfnMn40dyd/fxBNu8/PRIgm0k1cfMRdOYtlej2MdG/fvvb6OxilQaVLi3SQ3Tx8Fv0qy9bo+uPPUgnBnfS8uABqpe7VIYOG6+FaD0VtYlgmfuTrARvD5hzmpiXLOgW17X+nmdGgnCmvRU4tOTGeFXqllapWT5BZyqPo4/csUnv+/sePVB5PPXHJ2m1O6bHrm3Sb//ka+kSaLONpeswsA4Pss30v/VdDGTDnrYGGPIGFt+q9Z1oLDei0m1nzoxPHDvG3V64JTw6sLkW2anhhRMtGbg9pkECSMKLZ2mCWXq1fKc0BEA3nG5vQBvr6PQZqYNh8zrLa6wwtLQVYA/i6jiIALLxtg+Pl0etNb0DtLXF97OGgAOu0nezbj44MvBBVyTrLhqYbLknkdCU4YBYWHB01NAADh3LrI1s3sUynsICI+oMBGRDm+vY+aKIrq6GXVvMit4PBFu1FKlIr4XvJ/fFByLnYEkgg2Itp+N45reAtuV1dg/rYI0WKzVHA80aIP9+Nj6tVpvBlY21bBeUPI09f31/LIL30rFMSgjlILPnVJaYGU8FVvC83jnA39OOL3mzw93DBhDqPOCgWuR4/f1Uc8gOJe8cUIlZiSJ4v0jjoWTY2HFzv28tpQVAkoJItH6WUqQtXT+T82DPYXuWDVGpIi2nV1f5vrr1ZwpPcvcwHAoq1JnuE3Mw0v9KSWeZzp49x3PCLehdR9MixoG1sIeGAMBsdO/BfHDHFwWiM/PhQG2YbDgHKOWWrkiyf1K2XRrMMaANwc/GEXdF8vag0OFzIC2cA6yDvO5YuWbBAXsGrkg7eGgEyB3T+6ZAbbvfZ+DBO4lFzxo60OHbS5WgkyfNKGTdRkdRQTbHHjRHSrQkEMBpB+icTKM4f9l9jm8H2MplgtVKOE8Kn1cDaqwFrAPpiiSl3HljY2Ns84pnSLtjpXs6zXh70BT7y4Ns+H6ziakTzz9TW8JOIpdyw0ZnbXvRerd9DR3B5WUAOpM2Or3Wg0hek81Ah2njKvMcW9CDyea7Y00LcCzYbLQBgEt3US7HcUxlm4tZINu8TqKN70Tjg5TplwT/Nl8eZIONnVUOkgeycXfRCeF6S2ZJZ3XxEfARkC0V1fZBjL2TX8u2hqzxgXWqmhpw6lwG/4mbkmQB8Gn2h3f+nN3Z0+efBrJNv6eAKzFJKbYu/X6/p8OftZS7VBUm2zwgm80J/CcwE9H44PsJssXnlnXQbLTY7kkwMUVjNgya+F/nFGQDA5zL3fTn0/Y2i2q3BWRD12B/v2nX42de8F4qAeQzDWSTdQwbnSQp3QKYBrKxtvHeQX7jqEKwQ8Zn//CI7RY00jIxxgWCbH5P8nun9sS6sy8t02J9IY7LLFBGK0J+kCAbgyvqR6MSQD7F5IN4hsFF840PotxG0Z4OIJt2lcxqsn3/QDbTuPZMNpm3osYO+gaPMMiWaZhXVKmjgibfD5CtqEuy+WwPF2SDZFSm8cEskM1kVyolbSQn41yvN9wAACAASURBVG6+mZebwr97kDYrtzE/CInvecQ12aaBbKpxnakEOE+QDbZvvsZRsVz0QkE2jA80LLkSYEWYbFwOaWWW5TJ35n2IiP78llvpz7/weTpaKBNV9mlr9F26/sRD9KsvWaVL+9+kzfEDVB/sUrk8QLSVAdjsxMjEV7rfxM+F/+Uqj7g8dBBAopInFqUGx7rh2jjr13i/HCsGUXSvvESd8RrtLzyavktPpbd84A46PXwKNUpXUqVfp63OmP7Nz/wUPWltnVAHVB8NqYfGUYFtHO3lrPPWQDaTK8uyCyPQBn8p+xlR6ZsP3D+GuGwNjmnyY6+pZQ6myN6OqdXs0NJynWvz+TpFQoITashI+E4ACBUGLMAIwT0NzJMcXvxER1YyFKAAY+HBoUWJKjvugxGL2NsnHMAMdMUPOtGg/Am/CiYJ14u7n9sz2D3xNoa+I/g/bBwxowNBMdORXcYkD7kQnQBikVgEcCjZS++ZecCxlOFiDHDf3mgsnapQx60vJay0nGWgyJw9L54V71ivCbiSzqfdlyGisdyPgb1ejzodMFdWCYxGfx3PriGAyf1w7c7eAV/HICQHN4xjZOdgPOZ1YuYU17VbXQF0NkXwPlySvCe+K0Ja2O5j7o51fNPKRYUXFZDKtAW4uqDGkkDjCoArMj4pup5uD/y9JF0l9w7p+DFpc82BvEf+2IhE+Mm+FeOLYBwZOART9o6RThvhAibQuvHt9aUF/fYxdEEB88khscl8+HXIjAVuPb7GADjGnd/CvWq6lGxerBsOwJUJW+CGOAuagmU65hb0AGkZXNESX94rOUNs98ezNpptbhUOMWUBeBMjpH9lEX3VFMD1/eFIQLatbSpXtFOV/m46VGbHBBAs8Z5GFl9KkeSGRfeNBqZMnX6PDg6O6Pjxbd4n83zsXdGxDIwpgGzheXjdJ7bPbXXZm322B1wmqICfjQUDtjlJEQM+kQjBAV+rVd3ai0wye34/H7w329J6nJ2DTGjsbEqw7/H7eB3sSXcsA8BjgJxvjezeBrKtrloipHh0/fzaOgDbGMCpafbZk0bQzR36jtEY2cZyP3+Y5z0BzhNkJ4XJth20NuL9vJWN32AgG5fwrqwwyJYJiCaWUxwvnpOuCrZyd9Fp61WYnpZEwXqHvUQiBGBryNxNuR+PA/ZmArLlWUexkJGJjnunTqIHSew7wqpPGMsHHMiXycodUsAifWybrwmQLWRCs058vF7GF9ejBHxxcYn1fiYSL07TzxIA8h3STRDrNgLgcYTSpKH/O+5ZBLIFH36CyW16ido4yhofTADS2f0dzqJxmcuGYUdid3YHeqXlc6F8fETNZptfzBhMsv50faq2ok9wYK3jgyQakgtIFNUS98X/flhDDkyEXqKBbBmJj6CRqPPnTiqMKyoBALJN0/vxwYGAnsJkg+C9VQKcD7MVfkwWZCvW0vXrz9bB2tqqyixgJOJ6zWcKypwhWQ1fmisBEjmHvL/bypwE2SZLz/314YxIQLYioXPrWB7nd7ISYB6mloEHHmTzdq+oAZCNLzMaG0e8NzPMldSoJ+senrh1Z4cfPYsRa/fLY7LljaO/fbyWZjPZJhjZsv5TkK3oeb28DPsHGZBN/PZ5Pui2yN1FqUQrq8uFyYxJO23JarCNhUDgTUJx+biAraggkEoAnGFZkI2tsd7QM5753FS2MUAkAeZS5kn2rcOcuO7sSFYXJW38fe1cmN6dXe6XPu+0clH/+/5pba/hPVEJAJt1ft1FY3f2CZAtWQx588ndRROQzS4rmk+rBGhoJcCshKq3P3ZWW3dR2V/5jDL8zO+vLJMtMlunrXk+G0i6ciOpNW93Ubm3ND7wINus/WXrZzgac0fT8ysX5VUyCbLZeVIqURdEinKZvkdE/9t730/fbh5QtzqkhdL9dGp4C735xcfoBRfdQxcNbqcV2qfaqIHoNyR/ZL8GD8X9DbZIqmcAyeEsBdgEf6mKi0pDBurKpJ2afRUix7LRUsZvn1GWCtykVKMBLdFB5RQ9WH0C/eU/lOm9/7BKO+XH0XC4Qau9Kv3EE55AP/PsZ9Ep4D+jEfUghdNJk5SRxFRkBrFuz6AnAMe4Io01LaHhv6f0rbNnxtiYHlwpYrIhqEMgBW21o8Mmg2y1CgK4GIEXs+Cg5oADd8gBHNpjpxuSpzAneDUwCJsaIJvRhfNAkvR6bvfc60lnQtaPUyOXrngw7fTeoRHCeMzZOxH8jYYxBMnahZOfG91ZMT7QrUNw3O5RbaHCZWkeZMM9Mrw0BdkM5MMiBXPFuuzljVH66BgfAIIw7jiIJDDWg9OhB3ZveU894qBvhfa9nR4tLy8G8IBBHQVL8P0lLW/k79BL8Sv7hw3a2Fijsvt5lPXVMfH3U+0maPRhHdQXZU6KS9HctmNQsMTsQoBs/Hw2n/xK+L8RP58h6QaashZAr8d15ULJ13vmREPebCPgw3se7B8RdARTemgEZ2VW/ObCcyAQQybWwGiskwrXU8pnlGFHSBMOAHnDEXGQu74qTL8iJygA0gq2wGUGWMasjHI5zKdlD6ylst1fMoVi5HAgYE5wrTD2sh8Pfofn1z8YAJ5eF8ZHB8YDOrgUrNbReKD2QMDYCEKmIyoBEZ53PMaB0qD1tRWqIqhTw23fP/HsaqIwPtgnANlED0kA3mkgm4Fz2GNHjRavA+7Wyc8iL5YXVNuzcMl6o8XrYLFeKwR30+/AeyKQAsUZ+nEZ8NuBcWYP8Sxmo/8/2t4ESLb0Kg8892ZmZVVWVdaremvvrd6k7pa61a0FLLDMjgSWRLPagAXSGLMJz4AhxoFj7PGYYEwwYRkQOBiGxQg0SAKjsQGDDAKGlmhJqLV1a+l9e/36vdq33DPvxPedc/7735s3q0oaXBEv3qt6dfPe+y/nP+c73/kO6H0AgpDMYFAdVmYehPvccDzDOlBAZzQaqa2NDpMiSOwjrMxnrDUwVxAUISlBTREmNGx1RczScKXpV1InAmArm9MgA1eckxhUi+eVCZ+Jgq0KsuEJ3VUprtAAClhQjWuVyVYj+FmE4BQycyy7fM8cZANbpnw//W0fNzC4leGs6xYAOMAKND7A2MTlFPH9YqYxnrXPctHDwDaetb6Lz6rzSgb4MmjuDrZGbIdgsHLQCZsMThLA3XE2Iiu2eo/EljK/Pu4uivPvKCZ3/J4YKtcUWV6MGc7VjnRuS1IZjcYsFwXbGCyL4n6uul7tOv4H1wFko80k0D/jfrGGK0r2ILNw2NG1d0SCIJ4TvycAcOwv+CTF8ZkGo8P6xz4ZaOModCybZrrnTNWcNabvCaFz1WTzSgBfkf50s0FwNj6QRJYhphyJFufvFTmpUeQMADyvBMB/HMXoz5+D5y1L+pEI0VLu6q9ozdr+gr0EyKaBvO/FHEiqYuB69t07/zIRUnKiq+7vYKInQk7DJwnjU35mPI2OU2zPUAkA/9I1bafKVwoM+XycD3paCYC9WWTy5/fh6WTzobYFNlorAbBm2VUyvKdfVzrzI+ATZzzODNUyNaF5H2P7eza4opUAujcj+1MxsG5RCa7sTzPZ+MwVWpZ5UA12oVYCOMimzzv9FZfj+TrAeQL7o/5BETCNPyMO4jGvWhHSNRt90vfUedlY1yqdxpxK4Uw9a6EyI19HB6EixM/q44EHjOtoot3HIa4OoGTW+BQ9MGVGu+wK7MGsZgLxOlCbBxuNihC10fUTdoD25BTKC5GsZkVINs6fF34LNNgsVvHn9XOlDLKdmGVq3dnR3I8gG4a8Ys2VQTY8L0gdsNGYTz03jy7n9vUO/w16iQjkZzUQc7C0CJpOVwLMYuaE8TFPCaQOrQhR/2nWs5bnk4AOQbYa48by+pkpX2HlooelrtzHPa/bTSTENFmthJnjQDa3f2WQ7bg50XHK9aaP7SoZmRafT5IWRl4JcHxJv99vMs5BtpNq2vo9y0w2JOE1RkFH0VR200Qe7nbkX7zzt2VnviaTek+WsyfljsbD8uPf8iK5YfSgnBo+Ia2kJ/WsTy02kCCcDaf+LnY9Br9GYG2czMlYGjJKmjKWpowS6L/V6c/XkrHUsqHUpc/upCg9rQnwGPezjkjyBABOB5e3RqjHedduo6OsLp3aWVlPbpDHJ3fKv/7dy/JC7S7pyFXSGC3IiyYi/+Yt38sGCEvZRPrdnoz7A4KmqNwsV+PwPmExavTi8d/6poJs1DINOJI3Xol9jNIZ+sjGRgZD690vpoPNaQYAbpyzJLT1eLHmtuhg6EPrA+MgIoOJLAl3gmb4UH5wF5xEvKSWqB7ntPmhiXJRDChYEv4ks98zH2R3Er1McPqaYpCRO/0iB2hzXUMAp+Wi5a88oIoAFwuqYbxOg6ETl8OWvZdobBwkgbFke+MQLMR31d/igjEQyheQ1in32HFKTQuc4bycFNfFAaC/DT4L5WE4TFDuUH5elK/lbEhziAkyJsKuSCMrGz6GUeZvgfsigMNBTYekVg/gH7c911k5qE8IZKHMGQ4QDsrWPILqadZUFUCDZ4Uzu7d3IKtoxUzL7p148/GN10a8DhCg4JDWkr3ZTC063g5iZyLDEYDPHkGkGHSIneaCQTCQE04QgGECZfX6TJCNpZmsc89BNoAH2JsAAVyjceb97NUJuhOMPiRtfM4ARK6XUEKdj5MD2fCzsQ4B7GF80T2MYA0tBQBvN6y2bj3ANVAYINvB4aEstuYJsrn9OSnIBoeC5bQ2bgHErELLjPk0HmcG7EGUPS69PNp+4T2x3nG/ei1RMAgoKjXq9Nqp+9tKVgC8x7GN15izav0zyiA1xgF2ZHlRGbFc74kC6tzPYMXx3ppcoC0ga7jG+eiPxhpkmH6csniUecd1jO6vMg772/c5yjqU+atrPbfxxTyYP7eDlKOhPlejrhmwmN2s9qqqg4/uDAfZ6AyolVMHLCo7Ds/BPaZ2EHZPAfA03M/nA0kFXh+1P/JkD+6AgFPBJ32vqnIpN5pMUhgL0QFw3BNj5LY0fr5gqO1tuE9GExmO+qYfp2B0bBc9KRKvKR0J1TlbAkibar6xWPboQ2ZAoCdQLCgCAE5AMGJx+31pyf05LEk1qel6OjzoytJyK8x/NYRjYBh0TG0guoM+90cT5XOzLoq2myYJlOkOULCchKtKDMTjy73Z7chcvcmum4UzLOr8XP4clqyPRkxokPE5mXAdxVKb5bJ3unTGHsfexFkNX8b3ia636XAjZ7qn0h8MuA7QPcznMU5y+jkdzuuIsQ7wCbYdYGu8N8vrLbZmY2uEgu6iymTTtZ6f68pcj3GwkITLMpb3qAyFwn7xug12yDtrM4GrfscBNG0bKf2nqWcNC7C4ZvHjnrFMAbLRTtkchqXkCJd9Bs4vFRFVsJX+k8ksHLf8vGoBCVX4Fqtr2syr8roIWYvt2ZWtzdA4qnyd2jDYQ+wzaB2CEZCysgNrFusPjPUCk9/u48z6eDlhvaDwB2ArQDb4pzq2cSVAPPu538ekRCgXtcRfFKLMGitcF1cCAGSLv6Z96nwLwCTs7qum7SKZv2bTS3q2xU802w5t4wP40ZDb0K/4Xr4/Yv8GZxHWH4BhJKccbI1/d9bz4j2RUOU6MHAltrNV14XnThN54cq6giuQ26hM+uWweTynMcjmn3fkvQx4HY6F56aCbLoOZn3F/iz8BYwrbDRs0HHJhfhargPKbajg/VH3jMec62A3l12Jx6fsn/LMi+V3rBIA7xmqkI54V78e8+l6iZiTqmf15KZXWOBa+N9I4lLTdmkpShrPGl0HwtXvgV6iJ0Kq1kHZvvv7x3Ib1esnv388Pi6JhHiTCe6QJKhKO2Jsc48FiRDEGAA+AyPN/Jwy09k9QXiOKHNHAhj6qdOa4zPGCX6pnSeI37QSIAey3axMg/z6eQ6ygR0WN6vy35++Pk/CMTmFxLFVAvAs8zMrqtopPjnAVjDZxvRJarThVo0D/zbV+c6ftypJOd046rjnLScp4/3Xq2mp6Ps+9Ql51998THbn8Bw7sjZ5VO67bVu+9d5Erho+JMvj5wiK1enfjXm4Bw02Es8ySdK6jKQuw2xOBsmijNJl6SbL0kvbMkhaMhIlUdWToTQmhzKf7cr85EDmJrsyl3WlJkNJk+FUUpP7rABmV29WPI/iO6n0ayuyJ1fJxfpL5ef+bCB/s361bCe3iEzacqbbl5/4tm+XV6+usmR0iMQx5Ta0IiT+wvoKfg0aqGCeEW+y6afI+taWrMBeMt7UFY2xmJNMGuOMNo0JgEh3n6/z2MZGhoXHReBaUYVb4wNzkMjRVpQ7wLmkMxwBFnm3DwuOIzcbE06aOxofhM51RVCkLFzv30NTJC53OA5g81coNz6Yfd20UVFNEc+8FCckF0T2nxezqmqAtLvo0c9aBLOKGTh8tmd/i25MjAVwI2UJae6k0lpZbPzEsd6Hg5766Rpseue63HDNdjHjjYvMi4JsZeegKpOrT0QnutOlk4h1UDwUymFn8XDwTKxTaaeujcp7YsMOxxZOIlbz4mIrCHPOMOnhx9jMg/FI9lj2Ml2aeNT1eE/Q3FWwFeWi02WN8fXxuKK7I5wZZpiOYVr5GOD6SZqyPEw7/ypTq9qZcfDKmDZZIh10Fx0gA9fW8XGgocTUKseBXi6qOnk4qI8u3wyHPBy27iEPG2VqaYbWcMywVrhmojJtmPyBMVeKGfl8fcXOSG4L8nJR6NEgaFRgLw8ypoJUuxjBTc9KkVAuChAGQTSPgPJF0fesLE4T2d7Z0wDOmGwMltirTZ1nLwcOwbHtTbBw0Xqcej+WRQIAVWDslu7vgTycRARhczX01ZnQmVYmsgX7tNzIToNBqRww/H04GspwlLGTl39hd2MdohhYgVBhdlc/QQNLdRJNk830Eov7k99FZdHKisYXgmqsm6VFBcAZtM8Y1wmBPy13B/jk2XGwVHmJRfxuwcqgkgfHADoQwDmIhItjsKDMWnDwAOcC2cbskF0KUmMP1j4vBh2wp7kOTMOybD/KTGxllaEMbqCMRmoXzpYC8N+PBXgxPug+p4yF6YRP/AxxXrHbG5BlyqREDLLN2FwEcZOMIO1JQbbc0Opowwbhc+YheXB0tBguJeA1GRNkg0/CrwkAnWpmfGxYMLZwhgGyoesmM9xVmpARy96TWnhPBFRxUgLxvztqzq6gM21gre9NrB8A5yhxVuCqOpefM8d1NaOTINYBkgtuF/H3UeVezq4HYKEl4ECsY325/P5+P18/SE5hbCejoZ0nOrwxyF84w0zew8dgZ2+X4AHup2CRnQ+wixyTIrPf92a/NyTIFsYnuglPiWi8fH8pSJKoPVhdDXZAl1ERDPe15fdD0gDM8cUFNKZhacDUOiiuC08aoAgmk95hRxaXwLqblttwUM1fIa4EwJxQAoVnZm4PQyWBVxNEFR64fjTO6D8tmI2OQX5NeusXmOvONNakKjrf76nOIqVeqselXDePMsFev6+VAOZXlG0X/ZTS3gkA+EFXltuL7DpYBZ7H/iy3r304WEEIbiEREyciyr8ff49rx2ORbq8nyxEzOn5e/31nf3M/1FRPCH4iKm1wbs5K3sXXA6TFuCKuoRSOJSnj96jy4bCEmR40xh6uy3WGc59Hn9uzcflb4D1BWgCTC3EGx8f2BWMyJiA0SM39iomMLbEKoAPgQQx8hwDRk5x22xCAQn6n0yHIhkRuXAlQnnvfory2lnJsEBcR+Cztr9jv8efl+CEBkySyt3ugsitRJYCCW75+9e94bWEuWcoN+R2CrXnAnutC6c94bJvf6mCry65g/ZWrpuKjyf0L+lVWKRE3jnIgMjbx5ffFMyD5B99du4vG1QfVR2EeLxQrATyhOuVLlDaskxYUbFUpHNr2yA8nG5a+dy2YBIw5zFGuaTuvayjSYq7yUHx8sA7yxlGzmeP+uHqdPhsB8MVFSiLpnvLT2Oxd9I4+PpCp6pkWFwBMgDj1qHKtbMf0e43L8a5gMK0srxAA17HIk7jlMeb3ps0OfUYvF1VQOfe94iRVfD/8xsTYxmwgxoqQo322+PrdQ9Vkay8o61zXtjbVOLBS0V/4wz+QD125Ip3mUJqyLudGD8lPfP2ivGr1aTkzfkRa4w2pI4HOPzw1CLLx3fldXcapgmvd2inpyGnZT8/LxnBZHn1+X55d78rBIKUfOF/P5Ppzi3LrhZZcvTSU1viytLJtaU72pS4GtoHphpLSCe6n7LIcc5qNiDvQNkgX5UDW5ApKRh89K+/52Fiu1O+S4eS0rPRG8k33vlK+85575Bw+GcmpXo+VAHgfgOKwTeA8wNb4SHNvRH/6WHsdVG8qUQtPlY1H0qrVBWqYoCfVcejY/iFJyQC35PH19QyTCZAt/ip3HwwL3hZfANmI8h9PhdQHQ3dRBdkg2BqjlmWENr+f/suFe1fXPPNy3D01YPeyFwwoSpEYwFfvqvBTp16WQbZplLX4QRx4fnjKw6Syu2hsBKaeI2XjA6e56x457j2N1ioJM1OtxQVpogPPzPfMQSx93lRBtk5PIOo3ixYdP6qPD941Z7IZyHaiGvmUIJs2PsASPXmHPq9XR2lGvaaGt0gZLoJ08bOCfYIrvAzuJHobpKSORkqpPnNGgbIj3tE3oBs3B9kc+DyO3qy7tEYtrpOUO/D9PUOieQGC0dR5KZU7zFr2PkauJQHwgIfCjPf0veqHmHd8xXWa9ZumAHseNvzt3cM6HR4AK8aSiNc7nUTXTLOH5/dpLddkW1vVEpTSvorvV7BdklCrBYcXglyOX9Q4Y+o5yXxCwFULej9nz54lyBazJzVzpzYn/tvLHZDBBbgCjUY6MRPTU6NXqMxRf/d8fFNB4wPVZNMMHD8fAJ85RHrI5/f18kSCrdAQaKM8LBe45vHF7MxExtDIBHsWzjrAdvs3SpG2d/al3pyjYwwnszXXlFZzThpwrtNMwOFCmI98Yj1DNyl1xgCywWEDo9Htl+5R++K8R89rXjGbkpjOi8+HHlJ49uK4kiFr68fBVrCN4eepRTi6LE0D64RlZdqUBMGxXncEfMVPxpqHcK/uzbWp9VOef3fW/NNR7gAnkd1FAyPjKCdKnT3XZIOTWFV+mWdio3I0dmGydbACTTY0JVEncfaXJX2yhF1t9dws6yXG8+H2x5mRyjYG051+xTHlovlzWFn+vpakaQMM/9/Z4+MOeLlcVNmwzmysets8U62lSGCAY2+ezOln+cUA3UUPQ7loGbiqHGPqy6JkL9ZLzJMLhXO2YNQUbAXwyUoANI46hukeJ21wh7xcVFnVcanELOa6MqPROErXQRxUl4NG3x/4m82qECzsaCk3gjAP5umsl2Rmy8mFcuOo8lj688ZBDt6R5aJWJujrJ9jNUrKKQZQx6+Gbwh5AAkUDOHP2A5ux6DX6dVgHg+FQet3DiMGr83lcUI3fAvMX45prWOqblkEkTXXrhiBrqj+kXwKwtUo2pQw6JdmYmsi4p1cC+HxosGqgoYFy4XoLGgGygaUF2+GVEuXkBec/0jj1oNplFtorSwTZ8HIFkKrifX3HI1CltjGBjvzrqOsdZOt0uway5Qzeqj2piTYdX1ZZdDtMvDRSprOC3Y+vLY8vzhPMB/YmznnXbC16o8W78//Gqjm9t39I5i+1i8mKtaA2YgrHC8M/F+udweycMnuCXIKBCCGYj2w+w2YAVwRblY3tSTI/p2JAk+WYJieB6wDsAfTEvExVAkxv1CAxhPtijynTr5gojJn83D0RAxe2BHI2SLygV4cmJfRGSLjhC7/vay9PaunsHXb2ybqL/YNwzpeSG3BHXBJp7yCXa3GgmoADmfYWe9g8ceQBrsCnMtkVJCmDDYqO3FmgO+PGvT3BPilr9fr7ToHYRn5GJQCeCxJF8fjwmUpJGB8fXS0pm7OtLOv4ONDo6yHcL0sCgMn1k6kUDtaANjdyv8JWTjSusZ0A0x3rCZruswDwwj6L5Gzwc+xNgK2wl3wvsx3xfizYXatcQCzP5JTJUMyikMTvG7POl1rLRnieZmOXl7zuzYSJUbyra8GXWdyF6+yhcU/YIchxMflSyp7F888z09lXpukO/wCJkFajGWIEMrFSkf25ujwjIj/5f/2fcqk5J/1aRxazi3J98rD8228/L9eNPy6r42dkPtuRdDJi5YrbE83vG3ssmZdu1pJO7bxsp9fLxcF5+eNPbMrfPNGRQ1mVftoSwHf4AmOtKR1pjbfk7utb8rX3npVrWofSzq7IQrYlzWxf5iY9stuSrEewDWkrjSHdykWbh89hlg5rn0Wo89JP2rJRv00+dnin/Pv/clEu1l4pvfRaWRiO5aWnzsi/eOObqMsm3a6MraQf4wz/eAhJMbDgjWSAeAieI/7uiMiVnV25tL0tT196Xva7PVnf2ZLtrV2wk2Slnsr33Xef3Hv+vLSR2DXSAc7TIOcRg2weYOoSqT4ePE+3CSexvXTyltM2XZ2uZntWnMlmzKMvFGQ7SnhVjYrq3QB1ZbmoaLnDSQU+8Z7lrkgnAdlouKhVdsiyjKV5Y7KVd2LhSNR1gzFwwdazq6Y5dgyg48cqptdBtnloz824X9z1xcEV0tw7PVmFuLrpKMWGuOqjCvXqCOSdUl2hWxBf70DkQafPznUoG2ae4qi4zw4JZnCZ7VFNNurdTY1PFcimYKJrSZykBb0/c1gHpiWhMNZRX3p/Hx8I5Tfn5mXB2YWJvuus8fXx6Q3AlvFA/vjx8XVAMHpnm0HqSYR74/csC7Ye9Z4x0AZgBzR3MOBQNhzAonDw+nGIvy1Aj0A2HBQeVJfn020qmRPIapom4HgkfE9orpRBtiNnB7oE+wcE2VASEsqLZ+1PrGc+q2ZioTl2du20snfpYJmY54z9jN8BSLe9exA6/3J8jElylN1TcGXEzDHKHTSfp04KChzV1viRbgcPhxqjWGNWFCULSnMH4CJs4T2MADWAa09cfF4effopJQ7PPgAAIABJREFUeeKZZ+XS+mUGqh4kKqsDT5nSpjbn6nLdVRfkzltvky+56y5BXgejCM5bMhyGjq95N+b8+WbpdOCR9w+6dOLUGab3YPtI3ysHkYoTBcYdBMtZesCAJAfY4vOsYIMMqEUwjuANQRGyaHojXWMYX82U2/NHQvQoq9bOv9PlDuVl5CAxowNqsinItsA58f0w/X6FZ0+hswhNti6F691eOghd3qdxYgGuCjKxa1buUM78uiZkeXxxnmDdIWA4hSY8JU2/6flQtxVr1gXvY+He8rhUXY9rsTe1FAnMDJ3Pqvn38fGkloOt58+eURDawILy/sqPmfx5Q+OD5nzIpE49bxRM6f9B92nA53V7EF9TBklCjMu9mcnmxpYsEfg0e1mhWVh8Bp2BTh8gGzKxZQa4/3bZb9OO1bkmm5WkFVgH+j7lLwdJ4D9hLzjbWN/Ff7+8P3IZAoCt6KbrbOM8mTB1qzxRZAujnKScvmL6eTGu/fG4pMlWXQlQsAfGQEFpK1ibSISUk86BFW/PF0DBLBGUOKsWF5JT034zWTJxnBBt2CtgG7dxblaVCcZgdr5e8eyHXZPbCF0lzXyV/Kg84NTnQkIMc4KzGgLO3FvH+F7c12CdW7loUS9xembin+DoGEKrcweNYpTprmZv9k1jcHhvT9nGSFL6s3pgOc0G0Y/WRIiXi07Lrvh8VM0L7CUYTNCpRvVB/Jzl3/d7uYWC/wRpBy8XnbIh9srx+9msyZWNdSYlnLEX2LBHNJzCfQ+QpJxMyFiPtZDDve2hyyC27k0A4PCfIF1gTxLZuarxJehuWlzqPx3NosWZTokK+B1gsu1qd3Zdc8bgjweqAAZq4gbvubetlQCxhnNBrsA/w8A59zWg+QuQDVI4ATgv2K9ieal/DJKUSEo4a0olKIrs37DYoucHmAEwB0xcMDc1nipNYvT79A8dPJ8IQTaArWCyhbH1yfOyPf+eLGCtRAFohS8kCeJGabD7caWEMt3zSgAweDCfAPYIstkanbKu0eJ3kA0McDIarambNuGKEJAK04DxocwCQDaOz4zy+uja2APAWQR7gH3C8TkGZKOpMcAL6w+d3XVOpr8KrDQHeU17bpla8MrGjq+tSjT488JPJAAeMT7DMo2YycoQs/RwGWTDcNqklFlzhTMlAtngai7U5xR0Bjs3S2SUiuw1G/JQry8/8+53ydZ8U0a1fVmRp+XV5y7Jj39VTa4eflza48syn+yTlUhPJdahRXmo1GWQrpC5tlW7Xh54piG/98FLcim5WfbSC9JLV2SQzIskDSvbnkhj0pHmZFeWsg1Zm1yUr7r3KnnFjS05O9+VxWyXYFtrsiOtbFfqAN2yrtSzoZIfAp7gxrMMsiUykDkZyrJs12+Sp+qvlp/6nUfkUXm1HNZulMYgkbX+SH76u98s5wZ9WRgOCLJhThAL9Wt1OazV5cmtbbm4tyfru7uytbcnG3t7srm7I31ILEBvOk1kSCkLtSKYlrnxRBZHQ7mtvSQ/8oY3yvKwL/UJ1Og0ZtJmlhnKRdezNQAWrjEUgoryIrRD3hbDbJBtFjinnxeDbPj+pKygMpNtVrcXf2oH2SZJnfo5NesqOQ3mzAYTVUPAxJSJTOZC1WGz+OEUMN8vDGSLR/kLAdnigFXx5hhkawaNvbLmUzGLoWaqDLJhYZc1hsqrIQbZvFxUbX8xKMqvK4JPANlGoyHp6keCbJ7Rs/FVSvWWgWxcxhXmMv9RHFTtIYCroVwUxv1ohmBcbgVjCUYaAvkp2viMuztYRpCN5aJHt6CP1xPOqS8WZAM7ScsEVVydLZyrGDoV3aqqQLbZQao+MY1OpCUxS7B1apgMZDs47GgAF7qk2XyWni9e71jDANnQgQdzUmg9buukEMSbxhezRATZDFxh85Wj10G8frAOcC30fshaobWdvf7431aysbm9xwPeu0q65liZqVe2B73+iGVM1M08AbvQ7xdAtnZb6nNzfMsBSqbhsEJfoNuR+//mQfnkww8xSwymA0ANnAMILq69cJVcOHdWm3CMJnJlc0ueefZZ6Y2HBOsw71jXr3/tV8ir77xdzlj3nn0w2aiXiOxmPjazkzb6xjHIdtycxHslBtliUCaM4xRIloOme7v7MtdsKDPDG2dE9jwOMsr24GDvgAFKFShcbRKU2RKDbIX1M7UfIxvGksYhAzgF2eLuWNXnF/cmS4GnQbYq8Lwc8uI8AYNyOEFJf1sZzjywj17vBHTGYyZCfG/GjKn8rZwJYKWUxvwBiI2yZgTyvN0UaFG8v4vPl7tKHncuKHCuZzVAthaYbCgVtAyqu/70ca0sXJ3hvLUGQDZo4YBV7ZIZE9MpLK8B/xzsd+o+bW4LRLW1E3hug2aB7v683V6fXY5ZCUANt9lsvTwRkrIMWplsp6Te0L0Z3q2i2ZSuH2VVw3/SRIiK7Afbag1PisFJzuDiOthRkA3lkJzPY5juDpoCZAMDF6DXsXPJh9X7ohIg1/vBf3hGvAJEtEniGsoS7S4KkI0MlOk5ieeUb5OlMkFQ3RvIYS8C2ZxpG10Q77kYBEdyqgCyFcZHQTYPXt2nwM+qKgF0fKe/4r09zKCnDMF7785+kvPPdPKs8YFr8x03L75+wPwFkztufMB9VAla+PpRcFi7Ss4r87d0VpdBoHi9VzU+8PHxICn+m9PJsirV4oL/VNn4oNRVV6/jRqkUvPfZmJ7/XHsO5Ztxd3a3eUz2mO1xuxMnX/C8ewaynVpCRYjH47GNzBnyvqeZMLTu7EiE1KnVWbVyimtJ9RK1oRIS3OjOHt5vJmZq3a6TGhlwuFYrQmxvHpNcUF8jkV0D2RZIICjfrPi+MYjqlQBnVtRGM9YoJUyq14HuE0oiUU/Z4prytWB4uW0zX49lgsORtNuqOz7dmKQ8rnpCwgwjMQqwdQ4M/qiJCisd2Mm5ulKi09HGUWBqxZUS1cz6qBLAwFZqgLM7O847020tDHNuPz35grkEkSSvBNA51a9ZSRsh2AqmsjcMOq7ywPcXPplndasV6WYWq6DiR87BbGWd53qJmqzmfphx9nmS2ZOUqAhhlc5UWWyFvTU7AtYdzkCW5k8xx8vX6XjBXwNovrkJABxlw7PKRYtJLq+YIes8KhfluqKMRyqbicj9G5vy7973u7LbrEmWbstq9pR8/a0decu9+3L18BOylG3JnBwQZPNEpfo/KCBtyDBryX79KrlSv00++HRDfvuDm7JRu1l2a9dIJz0lI2my66dByzy7k2yItgjSzA5kQbalNdpkyeiZuQO55WxDXn3bqrzsqrG0RxelPbko8+NNWYAmXDKQLBsWskB5mbf7YRizhgyTRbLqnpm7V37xj6/Ih7deInvpLZKO5mSlP5affcv3ys31hswNejIBw3lllcy1KyLyi+99rzy8uS0HNZTBCscKcaLaHmwIS7hD2sNkgtLJWObR1GI4lJedXpN//u3fJqfGIE+M2TSwZosPcg0zQTbSuknHtS0Dh4IW3oKFmUy2o0C2VDqWgWtbBu5EBzUWn3XD8XLRk4FsOlgKsgFcUW2Z4tdskI1lgrsGsjHrMs1Aip3i/JA/OZMtfpYvBmQL9zSQDW21ncEUP28VaObOXgyy8aCOmGWzGVd555UYZNODoIqZYQKfWcqF3DnsywgBHDNws5la5fH94kG2GjM2yXEgmx36Dqg6k21rBx3LALLl7Aodq+qvv22QTQGWo79wTwfZUIabt5z2jHh0fclZDGXD7FzXDkHGFwOygd1VFv2eevKTgGxYS+aIpxO1PwBxyZaJmGwAgqpAEh6iNkeuITSp11VMuV4vgCuzRrYMsrmWhGbDcPicJMiFcwAtrvkAsvl+nBlU27Ozc123R+DqqKA6DjAw2wRX0MFwpS1Jo8EDBXzeS4cd+aM//4B85rHHWD6EucIe/JrXvlZuv+kmadVSaSQicGXpcHF3asYU/LYBSgE7h/Kf/9sH5JGnn6ZNvPfO2+UffN3XUpegu7kp51faAiYbs2FTwXXR+fLnBshGANzYhcetdZ9bB9nOgVUGfQVz8sK8VYBs0F/C+xwHssVrYibIxgWWO/kzYw0DkQCyAUCijY6vnQGyuaMIkA0ZcnZFOjHIpvYAZcMA59hldpa+xxRTq8bGIqMMJf0Q9rfmEwFty0fHg121edpBHM4wg4W4k3Jhk3l5ab4DMIrsKlmvS2tBu2TnSY0cNi8wb8huVcddu0oigDPNlKMSMCWQbXG+peAK1yw0SDR54HZsap8yaOxJ57DLYAEolieZ1CkdqwOfpQVb6Gcuk5TLy2SAHweycQ+NlMnb8cZRYLIB6D+GAu73A3HIQbYGmi2cgCGv/p92mcW7sGy4LCtSWjfYWx68IEm5vbMra6eVLROv99gfidcPr7VKAAQ1JwXZ/Hzoo4Ph/p7AHuTjWj7/8u/L/pPKbTjYmi/Y8r7OV2OepITchmffXfh7ln33JCWFzpfbXAfxeRLOM2Nvcy7IJ4M20jTIVl4Gs/y92H9iud+RJdV5IFOuBDjO//aRm+U/5QCv6diY/XOeiCdrAbJpM4pidcasJLD7XZqkPAjdRY+rlIjXAZJ3bqO1ZKrab/IzSP9X1wE05MBkK+so4X3LiXFf614JoF0lVR7B19dMtp7tk3125ZaovL6Y5I59cX9eZRtnssmukqeYSHP/KC5HK/tEbt+9EkDlNqqZ41WgspMWlMlWTJaE/WIXenF0WW5DwdYo7i4lfcr7tDOwSgBLhDhwEK8fBVpMmN7AIdwXyXycfdRk4/M6yGWVR1FTJH9+gO4AcwAsux9d5Vvm72vkA7KNM4KtAD6RrPbn4vvGS9C+97WO/9pDJUAi1vl3dtImHh+sA2+Ace7MabvDLKmNEqgjNdpZ7EsmKT03XsH8L2yfILehScq4CUG8n3L76lcXk5Qqu4IpQedLl1vJ7ZX7ZJ4sQ0VIt9uh7IrHmxzfSKS+vJ/xPfxo+E/eXTQ0jrLHmuXvxTYaJdnOcA4M1fJ8wv6B5Z6hWgtyG/CfVsx/ihhdZifL68dBQa8EaBsAzr0O9yGpyXoi8p8ff0z+45//mezMp1JLt2Rt/Lh8x6tq8s03XZTzo4dlMduWueww0mMzfmxWowZbR9Zks3GzfHz3evmlP3pcLjXulJ36ddKRVRkmCzJJ62TOOciqVSnoMArwCTy4rtQnHZnLOjKf7ZHB1h5fkjvPdOW+L79Oblq4Qrbb0mhd5pJ9UAMkyUZhwwdZg2j8xgkaMCzIXv1audi4S37rgYH81yfR/OBWkUlL2n2Rn/ymb5JXnDkjC4OBZJ0u46JOkshHnn1Oful975PN5rx0m/MyxD5Pa0GmCPve2ZLe7K42HpOx1ppM5EXtFXnLG75R7mgvyzLK/NlRNZFEKaTK5ptVLuqLAk4WjxAHmI4B2YLxciQ7EqLHDWOQ7TgmSLzoZ4JspeAkbEmWi6ZEJXHYKsiGctEZmXhvlR42j2lx7e7ImbXT2lnviDI/f1ZnkqBcdG6uIYuz2DKh/Cg/FDEtX2i5aNlJLINsPh5VYJk74HAOetBkM5ZEfMiXnZngNNo6WLfuok0rPTiO6UDD9d8RZJv1vKgOj0E2RerznFg5qI+DajgHANlwEB3FJiocJrbBpphsJyynLTPZ3Nc7EnyghllKhlcRZONpZI9XDXLgUABTBtlGdxLjrOmsDDnZIFYuivUTM9kqM9U+SBUgmwJX+pzF9VoMio4C2RDU8isqQ6fJN5AOTpCDbHDejwsWYjI7mGx7ewq6nxT0dEM7C2SL10z539hrCrJ15TQ7/+ZMkFAyE8oatUwUth3UcGgNvLC9K81Ty2zdvSki77//Q/LAgw9q2edoKF/zmtfIV3zJl8pimlBfDe6rNzjQYgUH2fTfzokEYHcgIk9tbcsv/MZ/5H5+zb2vkL//2r8rte0tuQbZX3TsDKK0uc3N96czo/Wzq5hsswKMsITQLcjKRWeBbLGzVqC+I/lSwWTz9RPWoZ1jMejOdbC7L6fRAIMGcTYbxMsx3QmC4w6wYgEg2wlYuNUg28mTErAHVzY3yISMQbbgHLqGUkkDCEw2gGxjQSmSNluoOq/LTuYkrQnGZ3N317S48jK3OLPs56WvDP+cnY5qMC1aUO3zF1st/ZleyZ9neSkSSjcxV1i/5bkpn98eNFInz0A2D6aqC0ryHQq7ACbb4YE1JfHmT8G+F+1t7BeR0VgA2Y5n9MdMNtVkA0viaJDfx5hW1UC2Vbagr9HxVdC+aC/9DX2s4EMxOz4RMu9ie1mw7xHjXO+rDROw3mEvWT4eVMWOZlxhfPb30F1UmWxHM1ujcYZu5mB4ApAtnkf9t1cCzC8q29iZbGWQbPr7o0G22Fa5PfXxwXtC0xZdy11uY3YlQBHwKpaLHi0nweTDJOOZiiIgzsmKaRtHSQnfVwq0KLydMz3gRx9yWxzpR9sLx/4T1sH21g7tpScpj0uiBHuw55UAsJe61/VgMnCizIazrtnwn3JN25j5m889PybW1LJ1AE3blaVladIGRfFCFCMU1gE/Q7tKfjH+EwYV68BBthMlKS0Jx3XAclHV8Qrd7WaxU40N5SDb2dOrHINZICR+HkBw+BfQtN3fl0Zap/5zFZhYHGHfXynPhbxcdDbDNN4zzlSG/82mbgayEfCKkiCz9hnAFVYCEGTDmYAXKsaAvsadscxlZmxjSCLlIFu+ByvjBdjZVEu5J8MR5ZRmgYnxM6iPgMQfQDZlsqEx11H2MsR99iAH+7ncxhdSCTAaq+xKTCAIPlO8t8pJeamRldiYq8sCEmKmDzYLtAoamqzSGUjnQJlsZfmKqrWjBlpBtg1rfAD/Se1pdTxfHh8H2bQhzvhYeSK/5yRJ6D8BZMtJC0W7UX5m9ytQyu1MNrQecwkU/32uNwt0Yv8S8jKoBMiTlLF/OR3HKcO+Rv9/x9jGDrKBWQ+fbJzWyNr6nYc/I+9+4IOy10Ql6YacHX9evufLFuX11z4t5wafkVayw3JNyUY6N0jyCBqm1aSfrspO7Vq5mN4pb/+jF+Thw+tkM71e9pPTMqktyigkSoAsuRzKiBprjckgNFHweVO9tp4sjDdZpnpV7Vn53q+4IC8/sytnR49La/KCNJKO1MBmo48dpwxyEGuS1WWUzMte7YJcqt8p73toTt796VOyWXuJZJNlafcT+cGv/Gr56pteJAvoXt/tkz1+mIh8dmNLfvad75TthZag+6qfLfAdAZg1UBJar8vptVOysrgk1547KxfW1uTqtTW50G6z6QFoQssysQ6j07FAJcimWRcPdosgW7G76FKg0gZn2FY38b/YmNkmQRfL4WgkK0ZvPgqUUWdEv2KQzQ2Qb4Sqz/BDXkG2Q+o2HVkmGA5QO7yBu8blojOYbFNGwSjDXxzIBhFdbXxweu1kmmy5MUnpyFSBbEfpq2E+/7ZANo55BdOheGgqgHJ40JPJRFkSx5Vu+tbC3+wuCpYES9JQ/Vw0stUgG0ouIPQaMdkilk2VYf/bAtmgRYJMTygXjfZEFYjgBhrgSqzJNgtkK9bMa7AAkA3lA3AO8vGpYLPZ/uJn1OrMwOEAPIrJFo+Vrz2lVKP1ODJwagmOc6L90IzLRatBtuKh4vfEOgArCJpsMZPtvz/IptoyXxzIhgBOy16Oy6y77ZsFsvk8MGtk7abZCTBVAU/8eaHTkXqrJY9vbsq7/vCPZBMH8CST+77ua+S1t93GEs9YU43AhH2w649wPUY/x2yA0QYtt23cYzyRn/65nyfQ9uZv/w65dXFBrltelhZYSBBPLTUKKYNsroH2xZaLupN4HiW8MQjp72F/l8Eg7BM4/GAvxeWiXJfMRukVzqwoM1t3oTFEkK3IHKhyuPRn2uEJ7AF2/q3Xjmd7+v4M5aJd65o420mMgz/8O+7KHdvL+PdCEBWVVeNcwN50kI3BMTpElpMEcOAsoMMagFM6mGRyBTaa2oW6fgDQ4g/Wjney9bWk46x/cG2SJuIumq/HQldbA9fgmfifMcSUd/fl3OoKuVQNimNj9pTV5tnIYumqOu4Oss03HfhUW3kkyIuOZYM+QTYGC9ax032RnIlU454L+9UZjYVKgJODbEhSuqbtyUG2vHHUGjrJo8ts1aEX/ew4kG1qbEogG0os4D9hvWu5aK47G58PzpzBnosDo73dQwZwx4FsXtrkoFCcpNQgPNr5pURq7F+yNHFrR74gkM1LVE3TtorJFvs+8XuXNW0B6GB/ebkx901FOaX6B9Di+v+jaTstt5HbePd/y+VeXzzIVtY2PgkIUAbZWnPQ+dFSfzX008G1j42yylQ3E+ABre8JOvS570VfBl25Y5BtBtM4T0SmXxTIpnUfaeQ/FZlsR21TXMmy4QyNo7Rc9LixZSUAwt6x+tGn0ezMmGw6TvYpZiBiP4WVBGmNzTrmag0D2dR2xedJ/MyxH61JSvhPSISgk/fIGhtVvyU/M9IyBci22GzOZHj5fo5tWxd+dKd7JMgW3537wJPVGxuycqoIrhz1nij7zWponKEgW3sFbONipcMsu4s5YZng9pYlp6rtZdmeeCnlwb6WCSL+O4kUgI9VWW7DmX5VM0IWrSnIwX/CXCIRApCtbrIx5fEJ30fMcbD8Dk+oaRuew6737qKUwmEr7xmkmch3wmeotvFh8J9crmXW/grnn9QUZAPrHI3kKkA9+ot2okJfD/sJfjnKRaFvHMdTU+dmRUVRzmjU7qJHldO6/XEQEyAb7o9GcngunCdZrS7DROSypPKuT35K3vvRB+RwAQz7dTk3/qz84793Sr76/GNyYfh5mU92pTE5IJONvhJYXVKTUTYnnfScXKm/WP7ksQV558dSeaF+uxykZ8lwy8fAyU3Q0JxIbdKT+aQvcxM0T5qQ7TZMmjIi660m6USBttZkS1ZGT8uN8nn54b9/k9zZelJODZ+QBdmVhnTIZpsFsmH0R9m87NcuyGU835Nt+bWPLMhmeoeMJyuyNEjku+55pdx3z8tlaTCSpNuRlXab8jmIYf74wx+R+z/3OaktLTGGRUOzs6un5PzpNTm/3NbmblhDYCnPz5OMgJ/hb/ipc9lEamMkdnO9duwH7GfYzOTxzY0MopDoJkjBYCQ54ZxUGFttJKCOqWpJ5PXqxzltIRMbg2zHsHpiJwggG8ADZuRRG1uiXxc2C0o0TCh9nGTMxGKpOsgWOzvTm2w2yDZrQ8aZQj/oZ4NsRSeGrZGjbls5yIYA7mgjEg4VAnvaXdSFOr3kcxLGuOg0qbnEslXnoNfts7toVfafR3d5gu25wWRjy2kEjVFmvZbpHfQ6ZJ3YukaFTA1kwwGEkpkqkK3MOvDvhwau6DqIyl6iMs/C83o9NbLj+/s0QOVMbNmRKB66CnwyA3dWGUzuyKjBLJY7jL18kC2vU9nZ3lWQLWp8cJTj5KAJugn6oeBG9kTMsghkI3PFGJh+zyDbWWo44kw2B9lUrDWGJioyKJFbVwDZIme4rMVVBAE0kMf6hyZbzJTxwygOVp0+ryyJjEERSpFQkTYLtCqXmwIE2D3YY7moZ+BiOxOWeYFpqnvH9ybLn2BQGTwXkxFlp4Brn1pc0GRrEWRTe1FyviwYjJkD+PS4XFTtlsMRVkiX1rTVdJLy0EA3nB0DwD78uc/LZ598Sj7z1NMyRrdPyeR7v/mb5I6zZ+U6EUH4AZ4IWGx4QxwkCHW1pxoODP2b40MtKR0dbe6tQBsYcg+9cFl+6f9+t5w7e1r+yZveJNcvL8lyNpE5e8ciIFkNmk6BbDODqfx6PFk1k83F17WBgc7vdLnD9t4u56OsyeZni+50Z9yhLEG7K6FsEyV00DHx+c/No9n3sr30TOzWDhML0JuKmSNJMLDF9eTniZaLailSFUjr6/ykIJsHqzwFIs2xvDwSJWmHDODAkvDOmQ6yEb4ywXiAvHCBsA6RcwTAu35wKAtLi6ENOn4GkHdr/0A29vdlb78j24f7coDO1v0+13l/MGCjBWR/YafR3Q/+CEprkaQAMLm00JJTS4tM0p3Gn/ayrKE7I+7d7ciZhVboegsHiPoY1MjQMhjv+hevBuiugsnmIBtsDoJJL/csngc+XtVMNpRvaqY8v4PaMu0OyvlEd9GdXS0XjRrFxPcp+1/uP8Ugm9uDIhhTstMGfsWatu4/xezmqftZaRTWe+w/uT3Of9/u536Mv0RmTDZq2kI3Uzs4enli8HtM/4d7lECcMjrgP3m5aBE4mD6HcK37B/3hhN2jz66uqUi16wuZ7ZrFdKcWl+n9HMVkK9t3PDPWb673ozswsEGiSo7Cz23/XF7foP+ExgezKjsKgZklcadANlBoCixKXX9xYxOC3dY4Co21tEN1dZIgAJ7eva7UOGp6HRS9mmScaKMilqRpJYCug+TYpKoabLUvO7t71M1cbOKkUnCtWOaV+9POlMXagv90VLmorwMExQHoNQYTywQXl4pB9YzzKNjbpMYqne7Ay0Wrmb9he9g/nKkVM9k4JwFgLZ2X7EruCFgi+wdgG2t39qJ/4HfSdeDXqCakloviPcFkwzrgmT9Tn0o/y0FIloumtQCylfen2qO8o7mCVgn9p719bXygwuqYTrWnXjHl65HWwtY6ZC3QrCNnsh2lI+gSI/DQ1H8CowgMpkIVyiwNVG90JTWyygCU4fxRQHB2lJvLmUA/tStjMNmsqVu8M8pxa0hwOcgGBtNaHuPOAvXcr1S/BjYanh/KRQGyxUmbKLmOuDiqFIn9J2eyub/u+yPjeabyCb6O9PuYyZZXhBRANTaYyu2hrx9KO1h39nKS0rXUlX0dyzXo/bescRRZpkRE1R+ONVTj8Xb/abpctEzOMHvp5a44z4zZenljPW8cNYM5l8cfCjLheQCyQTpDWaZxLMUTS/eUdW/2Z8bKViablouqJttsXj3Gj+cmE0gpzz6sKQfZMP7Q4RzXUoJsv/2JT8rvPfh9zcVAAAAgAElEQVSA7M2lUk83CLK99e+tyNddeELO9T9LkK2ZwVtDb018pAJsg6wpu40b5Nn63fJ/vO8peWhwp6ynN0kXAFtSk7msL+lkILfecpNcvLwhO4cqZYFOpa0JtN925cW33SIPPb0rm/0FOUxXZVBr0S9Kk4nMjQ9keXJZzowfk5e1L8qPvf68XD35rCyPnpe5bFvqtIkaM3HIzL3SctiaTCZzclC7IFfqt8oHnjkjv/zXDVlP75Tx5JQsDhL5h/e8Qr71nntkaTiQtNORleU2xw1xE3YO/sB/5f40nxH/1pZx+jMmJcBoRJWO+ZTwJ9WvnG2Tkke3NrI1gGxjZO+xFPRFtDOCTj0Pal8QBA9ODrIh04jmMqoloeWi48lIu+EcoweRG3bYZIBsmybYWpWJjQ4jr1tG55YkizTZVPBeD6PZX9wOaY0ZYw7s6dPsGHFcuUN8EEHA2bsiVYFIuuWms+UQ7mUGbtVLkarpzQzU7fDSj9LacRXq1K5IWOTl7nH+1nlQpiAbxHuhrebioFMxYimr6mArnETQWqElUdBcmaTqZNl60mfVAx4BWvfAuiJRm296gWL9ededEESgLAjZnp1tgq0QyObYlsVTCxpJebkSMy8oRULjgwjkmA4wdJT4jpIUuyLNEE+NPyM4qKCcB5q7dv1xJ7HqwPY1gTGCcC+cxNBV0j509qFrQEKSCssdXJMtLsEsi5Emk7A+sN7RTTDXksCSclHyo/dKzGSbq2sg5do8DiSEQ8XsiJbqVoBs3Jz5AVg1NxiDKpAtDjarMkb4GawbtCQQwAFkcwBoalynQDY4iVqKxJI0dkXSA17tZCnzb0FCDLJh3UHDgr9dmVmPHCJbf50g2NoOrDB/VmWuJdKHbpIdFJ9+5hn5iwc/IZ9+7jl2zkGXLC+rAOjVHA/le970RvnS664XcL/gmgNkw1O5W3zU3s9hRQVTUDa6LiI/81vvkouXr8hb73uTvPKmF8lqNpZ5GH4r25udwdVyY4Ct3l1ULYSBHEdmKlMZjsYULNdyUROKzsYmRm3OBx/CPi+UR9UEIBvmg91FvfGPLfUy2OpakwiKUK6ne1N14FiiU9gi5vTFYLMlQhDYwOmKO/8GIJgTm6+n2I4gOz4YaCk37oezOnRgLXSA0gdRQF7LBL1clEw2d0xLQUZe1mq2z8AVOHyaCLEEiXXH1EbrCqrBHevbH6yJy51D+cxjT8jm4aFc3tiQ5zc3Za/XC12asG6h0AHmG/6t+6cIQgX7aOLPSAJijugAoYMTsofZRBlro5G0Wwtypt2WF111QW44f0FedNVVzDp6GbT/HQNvGZKKAHR2dtgFfGEODYOKc4lyDj9rNbh31oYywHOWBE6K6qx6mW2MT9jeVpCNbONCg5B8Ifl1PDsx2GkiBz1lsqG76FHSBX7e8hwzYX9q81lSguuAJaN5MFy28h4UFZOUFSXrdrZzzmwtIqhWJtuOnD171hiFsxxRtXtsAsPukym7OGNsFhfQMKh4XRXDiyAbSnhHIwYaZ7A3rTzMgeSq99Px0Ws9SQm/DWsLZ1RlYxruHd0PEDZ2kA1gGZPVFY0s/N55okxBpMubOKvb7DY8C2QLPpv9o0qTDT5Q+Xpu9ULjqFTGk0yT1Wh2hmS1d2QuDU45JCxrsh219ni+BQ1VsFNVoxGyK+wEfkRAkt9Xz1OAbNDIay3M550+wx40OYNSoIr1440P2DDIbEhso8tJXPX3dK/ARqOTLtgys+wlfz9oOqmfyEqAocttnBxkc+YK1g+TL0c1JYl8XTIayTYud2eP7VDul7iNd91MrHewNhCwlpn59BnMd8jXn74n9tdcDf4TmpIAUNOEbNnnigEk96N39q0BxhFNnHwu4r2JxhlsgMFk9dHNOuL9ApDNdfLUF7FrYwZRpM2V31MbiE3LrpStiG9KA2lQSWA2Ws9NtQfx/tfv83lxvz8vEzwlcxXlovH4emKMOo1JjVqm+Bm6cnNPmxwObRHLEqNSOLMJ1Es0/8m7s0/v62lmq58niKe8cdSU/zRDDolJSjY+0O7ssb0srx/ar1DNlmuyIVmNsuGTg2wAvHpMjnp3dnZ/pAul4HJIeUZGAp1XATJ5uSj9p1j319a8P7fGKjnIhiQlSrmxDoopXm1GoH+EjCeCyvStlM2PcxMVMw74uE/n64h8V5N80O2ntlyJJCIrC4us3HUQbwi2bCLy3s99Xt71wb+Q3aZqsqFc9B/9nQV5ww3Pydn+p6WV7FGTDeWi/ILeWdKU7mRJtudukQ/t3CS/+Cfr8lz9HtmtX0uVNXQChbbajdeclRtvuln+/P4HpJ8sST3ry8rkeblppS/f/pV3yFKrLR94aF3+7JOXZbt2rXTqqzLKGnzuWtZjd9H26Hm5evRp+YHXzsmXXb0lZ0ZPSGtyhY0TBB1Hg6yJPl4VyPZXz5+TX/x/a3KlpiBbqy/y3a98tXzz3XfLUr9PkG2t3Q5jA909+KG+3nh+efLJDiT4M1so5WbZsGId9AJOgCclj29uksnmZRXuIPghGYTsw6bRF5vNZKtmKrhROeh12cJXywRzAxQyf7aK4u+5ECOQDQf1tLB6keEQgnowmA4RgjqTzTKqAKFskavxzSfNM2KjoQZwzMC5NoE/GB10F2/ODa8avYROYg6yFT+/fL9wdZow8wLjdW7NhSj1yImfr3i9wWIoe4Fz0FrUjLw9b07kjg+HWBgzFXQsA616FWLKtmi8+0o4KENGM/8cjFMxA5f/nz+vbwQaAuvWgc8EvZmtx5ntmf1+fr1/8misIJuXCcZjEQ6yyEP0ucQhv3+Arkg1abUg1FkCRaLh8Wts5BVs3d2T82egzWe/6CVAJkzs78vgxtk/yI5TuLcpLdCb7edhLqMx9fHx9yWDiWwZ1eLKhUXN9gVUqJjJ9e5Y0BRRUe1Cc5ZgmMrrCeODDmkewKm+h94knst4Pv3feF9nshFk4zV5ljz/Pu+oZW9B3Sd8gckW7hfppEzfW9/Xy0UdbJ1Vpez7kc9KZ0qzPcVM7PH7M3cSFWTzboJxCUu8brS0zjo1sSQNjQ+8XHTGfIbuUTo6ypLQrkhIhDgArgeLAmwdSWVXRD6/vim/9/73y7ObG9Jv1KVT1xba82ORu265Wb7s5S+Xpx57VD70139NFt5XvvLV8o1f/hoCbeBGAYSIS/IK9lddAD6TNkHgjDLzA1BlS0Qe3NiQX/nN35LXvPxuue+rvlLOgVINRlIA2XJHk58W2Vt8GjLyMcjGALmgl1O9X5Edh43WclENjGMnloFTlFkPgspoFLO3KxDQbbHFevHcKtvPPGBIAsgGwKK8Pjky+CF54vDSrDMRvUVlY0MId76uQXVgX0T72Z1uN0m+Dnq9bmCysTyA76W/7U6WX+MKWDBTAN2xfmgPcG4Zy1vZiT7OJtSPGYP2DsrrDw4438vsAK3zjT8OqCH7x2Ya+/vy8NPPyOeeeUYee/6S9ARlAfWgDaidmixpkkAfROeSjk1Y8wZRlQY0dmC1U5U6QCxDtndhWShEZ5FfzyYUpZ2bTGShVpebrr4gL77uOrn9uhvk6vZSKI8GLwYWGdNyuLtL7dTWXINMN38Eln04UBzAWet+mCV02nO9nxh+Lq9VPW89iMdKg8A1KgGo9+OTVrC1kT8TnRNFLa5p2xx9VPin+k8KrkBUWzv/6m4+SntOwSf1n/D76LgYn3NV9jqsWUgWQ25jb5dgNIKYuCtgwd+KwD631xC8h/8EkE3Pj/zNNIi0dW+GyvcSk5SHB6LdBE2DyWypfoKdl1FXQJ7XKZgrG7K4vCTNubrUjvAP9HkMZAOjF+WiXXQXBchWhKfCc0cNDPQ5sMcAskHvZyVnsoXXrGbs+blQ7C6aj0/ZX/Pf9/Hhubm5SRCyVs/tcNW6ie0PVjACOJTBMEmpVmfmZcHfs3WABmIOshXnsxQvhINH/6E2umnaxm7rcvZZeF9fB0wMqh+NdaAMpvz8CkFahY+owLR2LW8vYh1oCW8cJ/gLl8+Hgv+03A5rvQoQjgcN9s+7iyJZreVh+XwGP6xi/eD3VDczo4ac++4OrHCGglMS2ROyCyeC0jvtMlu8Z+H5HEiws0rPhX1KtaATr+/pWe8Zn5vwLZGkLMRTx7Dn3J8Oyep5LRfl+oqSS2V/gu8A/6jXY/IY76nbP187HOdSIlnPw5rK0iAh1l5mJ0t+vvl0sR3J7acuQOxp2ALEuDjn3f8pXsOHK+2dREboxsxyUTQM0rLh8u8V7aYnJdD4QMtFtSu3Ew8mJFrQTmeuslv0dfvjMZv7hb2JM9XAVd4LTQUiMkdYTlky5T/pXLv/r6/HbxE0mb3G+sE60LJhB9n0d4/am3wFnJs7KrehmmxHnbk+4jrfnV6/0DiqfP6V14/bL298QCkc85+qjF6cYPNzHuxCAKfQ/8IcYDbdd3d9Y/wMPpX/jaQliQCHXVleXGDyW7mK+Zd/j6H1FJn77gD2GklNVtCMIuqIO0wSVp38wZNPya//2X+T3XmAeluyNnlM7rs7kX/w4ityYfxpWZxo4wMH2Rj3pEtymKzK5cbt8jsPLcv/83BDLtfulMM6BGdE5ib7sjK6LN923+vkLz/4oDyzvifDdFEWs325LnlUfuBNd8v1jR12Af3k5in51fc/Ipfqt8h+/byMZIG5YpSDzmcdacm2nBt+Xv7umcfl+776tFw7epjA21zSw5MUdN24vojB1GWU1Y3J9mL582dPyy9/sB5ANjDZ3vyKV8ub7r6LIFut22X5bwx8KhiJ87CY5lH7AwZ4Jpsb27LK8vHcfyom1/M5Cu481jVAttg5CE5UCXQqbG523Njk4mFbW06mBtXuTOYItN/Y2oAHkA0dDD2Iz6/3z4n/hhMEmjuMnjqJoJx7EJ/fV22oBw4a3OCTQdtMkpTBlJu3+H3UaXOjkAeRKFvBQY33dBOFwVbkNTciZVOI76EDBwcaDkIOYObX5K1o9Xn57ECxR+iC0pXVJe0iR+Oj5ir/nsYsP2RoahIIuu9Rw6SJAC76fR4czPRGzonNGTNwg74Mh2NZWmoxACvXPvv1/gDheScT2T08pNMVd5FzB8Sd8Ngo+bUoT0UAg6xE+f1m3Q+fg3UAA83sgLWcDuM0w+fjPbNE9mGAaikzYlXBcfn9dNgTGU7QqaojKyvLHB+cGf5uHqSG9eRZ1UyDyv2Djsw168xUcy4N/CwECXYIuUOBDAeyPVgH7OxXAXSFdw5Ogu4vGGyUti6j3KFWD23Ay1mi8pxgXBE0Ys3jEAsIvY1ppRNjH6LlPfu8Dq3dNQvgjtt0sKDzq6sMwB6+lLGgq51nOwoVbd3m76rAH34+GI0JQsIJ0hKUMkyfvyH/C4c8y1esEQrAVjQlCW3S4xEp/tvXD4JG3JOMT7JqYhOLTFK0J822wYnGb0IPECAbWp6X53Pm/mK5w4BOCeYT98RoTmo4+GpQKpA9EfnDv/or+YuPPigjfPZcQ77iG75BPvLII/Lk40/IS8+fk7e86Y0sDcW4ApD7zfe+R567eFluvvZq+b5v/ZYAtME9Iw3ayuzc6tBPCnOdj42DLgDZnsoy+al//3a56frr5X/4lm+WqySV+aFmnugU2IGfl20W56fbAVwnstDKAS9n4MWgUwxKxesAzB6yu4xW7uVoLsSLN3BQiudCWieDCbo7aqM1K5UHJfp88f72ddAfDem4+9rLxhMrvdJrCuCg2QO8Ppi9cGiXWos8qPG8DsgX7Id9httrzDnYMsPhQJaXWgQswPSDA0dgEU4xq1kjYNxKW4aZMrVY0g/HfVwsU3Yn2AMWnG9gP7Kr5KBHllq9tahnk5UI74vIw08+LZ989FF5+Okn5WCSSa9elyG0P2o1gr8oH4XmBt5ZyyfwfGCwWaBs80FhXiTNvHs5R3A6uHBGq7MmWOpmAROz0GC2wWaMxpJkENpNpDYZSwNNPsYjaY4nspSmcucN18tdt9wid73oRgJuANr6B4fSbszJUqMudQDDZMnpeCpTWp9Jg+3c3QUADtYC/AMk/lR03NxeC1YwR+pfWJmpdZEDswfrB5IH+IINi79i0Bdz5L4M7AECuKVWi9dwj0R2yNeMB6EOlE0mug7gP1GDycGDOMgNGSQ9pxgQZOo/4R7ojlx1FhWCXUsysRvxZMyzGuAButW7T6Ljis+2sYlfnM1bVOIDIFvTQEh/Rz93sXfK1+PdAbJhb55qr3BO4qBar/V7qj3I91giu7s70lpakAa78MJi5Cy/2Jfx52fQhPUzGnIdwCdRplZk26LxDfuTcifK4LwC1vmKdpHzOdGr87I32iE793x39Hrwn8ZcB/hyMCYEql7ab2PsCWGAKwA+KRETPSvXaPTl74u1gnHWsuEDrlcFV7QxH3w4v9bXQbweqMGYTeiTYO3RRuOaMEa2r4xRovqiOIPUVgDQIdgKTbZovZQBXvedYB8AWsGP1nWgfjQqUXwc8/mz+MPeXfdKwn0CvxT+U7QlCtf7ePq8uNwGdMe0PGwa0PHhjX1HlxfZ3tkP6yCM47hif9iHwJbi6QHy4/fhW7AMPBpXPlsAk3P7hf2FP5gTjA+7zE7Un4nn0M+ysP7sbGAgX0N3dq3OqPKly2cR3C/40YhRsA44H5FWZfncjNex+5fzrQWC0b7eCwsWw413cIDI7BD8aJRvgi1KGxuBSO4PcKpsHbt9d/kd2GhIi8RgK67D3tEETAR/2PkGhrPb6JOAbO5XYL3DP0ADMeo7cS7Nj56xP+nTZhmZWiiPX2p5jOsgXbF5SdjnBhiiWzzmZA2NIXAO25wUAC/bBBwjA4FxLuzvayIE/hM1bPGZKP8jWKHxpj9fAN3RYG3Ql34X52Ye28Q2JJxpdl/uy3FGXwK2i/4T9binQbbYjvm5iXgK/hMqAbAOfM2W7+nfu31QQCyhTh6uQ8MgB+zDPnGf33wEJGvchzqANBZ82sVFNsRgI8aI+e/yGt3JWHb2O7JzuC+7hx3pj0dkyINJC84CwTTMTZpKs7nAuAWJIBBqllvzPKUAOeLv4XAkTZSLwr/MVC4D4wQm1n4q8tfbO/L233uv7DRrIrU9WZ08IV954558/5f05cLwk7Ii6zI32csBezAP00U5TC/Ixfqd8jN/0pcHd26QjdrN0knbymLLtuS2Ux35ptd9jfyHd/2+9JNlGSTzsjy6Ive9NJNvuGtRVgbPyqi2Ih/fu9q6kt5ODbVR0pQxsZxM6tlAFpKOnB48IreMHpB/9V23y42jB+XU6GmZk47UpF8JsknakOGkoZpsjdvlT55oy298eEHWay+R0bgty8NU3volr5FvvPMOWez3pd7rUWIk9uvy8l31j+PT0CtCmKzG3qR/kJMGynaI9tLtND7rkY2NjM6B/ZQZx8hZ95LRmF6NzbO7sy9Lyy3ekAvPIkXfTOFvNw44RFMVA2THjSDUyfDHohlAPsZd9sjTtExI1wN99xQcU5RZIpjPr6M5gkMwHtKYq6aDHtgIjOH8qgFSoIlBfoT0ui8E+r++P7I9Y5YQQEOggc+iUTWk3im3BnLUrDuMD/gONJgW51XXIcq8+vDD4LtgtF6jmVGn0rJclPfQyaziceD//TPwrnjW5aUVqTcUkeXSNS0l/rsUhPn/AVzp94ay0lbxVK8f98/X8XLw0Z6W99YuKKS5ezbMMic1K/fypRgHEXjmTkfBFTgzSkL3AMznp3g/H1fQb7EOKJ4aIc8ecIQFH0XjdIYziMS6czCfU2ntgioQQQ9+7YqE+TxzVkt4y+Pj88PxdU22INS5q1pcjYbSkq3M1420PpvNVVhTIoOgJXEqBFIqRq+ZqQAiBKfLEPcULIlNOQXBxsYc16zfU9dv7tT6WOkcaXcsAjoG7Pnz0miUMo6+dpDpwt4EMwP0bwCf7gT5e5UBPjrRtnahl4H/X57XYAEDHP+/03ZjZwPrB84B1nveFSkPVPms5rTTpyfIY+Vops2HfclyEBxeNhAehOm3+Y7jHOF5x2M6pkpzdzOag4j5e6rzRWvhjVB2dhWMrtctoNbrqNNE+6ml4/xZNN7oYAhHGkwk/C5bfIOpltZlKxN55++/Tx57+hkyeN74jd8gd7/4NrLLfuUP/6s89dRT8pNv/V65aWGBHXDwuRD6vCwi/+F3/5M8t74ui5LJD33Xd8pt7XahfNS7jAaALU662LuPsNoBWorI0yLyv77939EWvO173izXICgfjkKg60FOAJVilhqYrQeH3M/s+BonFHDfyMnDPNAe2bAPsjGDogtnzpClqlnceP7KIK9qWACSWd/c4P08kNd5L86nB7u+Hgg2jdCU5ICOqd4pDxoD1ut2JU3Zkt3Lpze2NoMWFyHBBE9i4HGhJL+4/ticpteTUyvL9v5uBzxzrL8f3193u3csW2OArAkfLcd1J9gTR+ocKnV+WEtlZzCQHph4zTmCuZ964mn56Oc+I488d1G6tVQGaV2GaSpDBMb1OkE4Tfho6Z9rMsUuS44/eJlorilSmSOxiQ7lw0yuW2dMt30BZHDbpmw9AmWYaWO3obS0MR5TK7A5GMmdN94o97z4Nrn53Hm5anGejM6mZNIc6TUIOCDYjwA0P180kENAhDMT9osgkicM3T5H+wWPSUAVZSGmSXplXbvIIVjFYsZ5iS8PunNQ0cEBte9uoym3gbFIXRuyCLLGDBh2lRyhBGWLa5ZO4sSYi2UUwWyS3h8+lIIrmFkEN7rK8oA8Br3j9cc1hK6SsNFrKrcROh+Wkkbu6rmtxKcj8IONhhaf7y/1RwzQjgJ0BH4I7rB+4bNRP5VdZi2pGElDeOAVQDvzpqErA2bPEtgDAPZ4zues9Cqmg+78jD4b/FoAV24PbGn6kaZ/W+VEbA8ub6kmWzPVc0HlVYr2pAhYaBAHAAnnBsoac5uX73+ff08SKKCogBn9p1Wc1ZoQK4MkmPP8fe2cou7TAdcx7xkxCZW5a/aIc6GLn7GDafO5H63+U/GetOfmX4f1RH9aCDogKYqzmte5/4RaLk+CRPae82tJSrXRp3R/BbPuwLRpIdv57GMMJhL8p5XlFSarNQkXBVS+XyIwQtndCh4gYQ3fi0zbSA4njHFU+cBnhe3MMtkAS8JkV7BPHKxQHyqX7cjn02KbrjY+QDdBjTMwRlZlU8USI4ite0XXAZhsCgg6QFVI+jnQ4XPqe7OuMgtqF5HY8AMvZzLRT40YvAA+yZo6U2QwBVDF5jMG1LEWMZ+wXVomqILqnqwuJ6nchrAMEE14RloRgr3pcYxZtgJwne9XO3fTVC6vX+F18Nny/WRrwRlx0fhQzAAl/d2ONj5YcrbMtH8Q2xP1pTVphjmBf9msRSxqjHEJcA02wbRDWa2VJrKIJCVKIb0Rgdm3+H66Tkwv0e5JewltPpI3VG4jnpeyb4HnZeOohXmZbzZ4T94jWt8+F7R9Fg/BZ2Syem/fbLQlp0gkUvvkv69zomemnkXojFz0n9xfi22Y21m1Q+qHw48m27i9MuWv+Xv6dW68cF88L+wBzk34l+UyQqxP9fbNb2fpociw1pC9Xl966FC51ArNyHbHY3n04nPyxPOX5LkrV+SFrS05GAwlS9EhE/40tiLsIXTGJixp1fHwFaqSGbSj1vEda+V0u02x/rXlZbmwuip3Xn+DrM43guYyvAtE3E/BT/+VX5Gt+YZM6gfSnjwrdyw+If/LG5bl2uEnpD25SB0192ewgwGa7dWuYonoT/7uujyWvUy2khukny5Ic9KlltrX3NWWW2+6Tn79fffLYbIsWTInp0aX5J9+/ZrcvbYjy+Md6SRr8qcXT8tv3b8p67Vb5bB+lgw0VjRkmdSTIZskrA6elBcNPiw/9oZr5OWLj8jq8DGZTzssP9V6CoCGngSFLwYfe172GtfIpcbt7C76nk+vymb9JZKNAPAl8mOve518+TXXyFy3Jw1oG1slpTMQp33PIuISurOvaeOoUAnn/ql9QFWTyeQTzz2bwZHxIIgTGlFqPQj0Te1GHiBbe0VBGZ/w0moIdotOg4Eo2ERA+dkdJPoKQotwBpjZzv/TGy6AOr6KIKNEFSYYAHOeZByATr8nGaBjZsV04zJrRxAEnf18W+gmpj6Uaa+QeWKbGpt+F6wpCCvzxa27EZlHfqjoZ9Alc5AkTWQ4GCkAST3a6NAz+m1Awu1jPAOOe8MYMFsY4NA8EItBTzqdCGus5TrAskZzngefYsNF1oKPKD42ILXoAgaHezShU8tDOjXxc5sLzrE5N+ji5t9jXg97fWskYFotpssSd1vxa2VsY0vHa0IjAiq2O2Xh4Ih1mDxbbwAEGBJhfAKAq0GXl0HBp06NIcDH4SiplhJ+rjo4ub5OMYcbdVO0g4Hv2e0pU8uuKyze0jeu44I1gbWI+2nmJQ8CfXzcySrysFIeRJ4d5xFT0qEoaMCZfoYGtjXZ2duW9sJy6CKnoIQGHAHUifQ2nF2E9YP7wplRtkwEGvpyLxkTfIvR3d3dl5X2KUlhgFwnz0WKTeORO8UPfUxMUpM9OO6SkIEZz7/vDwcFqevIyUwlrdeouQKHDd3yGn6wh72Ut8aOp8YDXLAroL9EwXvajYm20p6h/+XAAewWAB1qDCGVlxS7hBJUKIORxlhwvZ/5RkWHItszvq/wNx0vMNmGaIDRk5VTp2hlcHij1TSo37/67t+Rpy9dkaX5pvzE93+/tBNl5gAQ+fGffwcPop/9H98mZ60cFGV+ANkePezKL7z3vbI9HNDGLIyHcs9VV8l3vu71cna+GTTavHtO3HUUz+R/+DzGjntORH7653+BQeqPvfWtcq0ksjgeSoLssgmDxvNfmBdo87ErEkq5VbhXv3RlFp0Y/R9nLlLvZ2tLrj53PpTa6P/b73kQFZVmOmgK5wlrgIkQB7hc+NaDSO4t0+6wgAhANJ4XQZGXp3oHSV/fATgLa0KhQzzr0kpbmgBXaPxYSaMAACAASURBVFeLQvm5fbdD3pztHjOxAyuvz9dd/Pte3silbHpS2Jt4z9OnTitjIbSvN7iErDM8SE0GSULdtD7LkEW2xhN59NIlefCxx+WTjz0uB4lIL61Jv1aTngFrAOUwS2Mbm5jZUnQ4PCNvIIIJC+sgRF0Dy4bV56Osu8nfy4NfnrEGfum4aldP6jEZCAfbTfAM/gcAtJGy3MDTu+fmm+XLX/pSue3saQHcTw03OMiTkTSwhtFoi8mg/J6YE5x/WsrtPzcgwNZPfF77+ocdWr+iIFsdrHw7v/XV8/M1Bl+dDYizD+d1G4AXbXikoRuxinwYae+VSGeVALhnLeoer79Jh939CfseZwnOlMNDuOcTPecxnlUsOLNX4YyB3g8y9NDiQmkiEmLeCIW6NrmN43zppAWm4+7eARkSCODC85UyxGoh/LmV1zAYK2vqnHVnDyUzhVoAlRuhsLaD4ElNNiG3sdQKIBttsAXRWu5qIDL9Wd0zGF+cm+g8ppq2On/TIKkaJJ73nCcV1oZOnq4DBVnBXFB/Wb/Kzr835DjsqKYt7K0/m+4lRw3tvI+0sjRJk7B8HElcatpiTuCTWpKHtp3sJCuLdo3IpKblojV0E9R7MvD3RmmeIHIGt9k92obxmGVe506fCTqvYTwDOK3zkQOKCsLv7O7yfnONmiZVbV9x/tQp0NdmfF+nr4/rBkNUHyiLkkA72a56psYggw6ZfpZqCGt5/Wp7VRp1bwgw1hjB5oTPSB2leM+kAnsAkI3MVtgZl5gxsCmeH2L3tr6AF25uKsgGe6Di72ovdZVolthtuu1Yvudep8ufQ5NS4yADO+NnjXwS9WVExpNUNrY35DzmpKx5GMUH/s75Xkhlb39f5hqN0DDIxwPrCSWP9MVdO8llYswebO1skrRQiBkr7pevf10HW9bUbQGVU+4vReyusj2htU4T7ktWBgFsDXYu15CL15yuA92j+FrH3jx1ypgrDrqXmC5xspBnoMYnWPOQwgk2z+zClEC/XU9Jhckk6CXqOohKKH2d+n4J9kHXCap0kjSV1kIzrPV4vZTtie/voYNsp0+bHbFzLLIjbof0nDJWdYLqjD2Zm28wmc/uoowdFRyM5Zy4T8yeAESCH41rz4AoweqBvCujP7PrbFNOgna6zrNhA80o2m2ZbzaxiEPipjKGi+YTPlsHlUHtpWCbY83NoClo48qkHsCybKIgGxJpdm6qjdJzG/EoQgFiDWmNiUYw+nvoXDkas9rk+Z1teeiJJ+RTjz0qVw4OZQCfq9agvzXGnrFmYp6UDM3pgvcb4SG01TmmgOdWmQyrQBmPpZ6NZG44lrWFebn56qvkjhtvkjtuuYlG8oqIvP133iWX0GCq1pXF7JJcPfqU/JtvuSC31R6S1cmT0hpvQjE3tD/rJG3Zq10nj8vL5J+/54o8V3+l7NaulpE0pSl7sjK+KN/1FddJe6kpv/ZfPiYHKWKVlrQnl+SfveFauWV5R+bHHTlMT8svf2BD/uaFJdmt3yid9BRLPbFnCK/ISOZlKO3RU3Jj/yPyo994QV61/KicGj0iC9KVGkpGrctoDLJNkoYMsnnZrV8nFxsvk9/8UE/+5JlrZCd9sSTjprS7E/nf/9F3yx0LLWn0upKiS6glQkIzBZv3/K8TgGzHaIf7ZyWPbm5myPZUaUlwwVs20JM57rTBOQAqrJoi1ZTh8nNjIPeNyZaj/PpbznwLDxZ5F9iCEAMkyr+6wpK0EBT5YWLGfDIZGZNNNwkiJFDOYTfZTTBiOjgrKAYsPDNCcA7lovugcS9LwzMD5piVy4/iycGjIwjD2CCIg/FR7oSaAi+ZCZmjiMHQw8YEzZ26DmpgFEA04xcLnzpbwLq/4J6kjVtXSRohc3bwGcygRkwqNZ4pjV6/P6RWWZWTqM9rmcMSVQOHPMbVdV4cHCHgRZCuyCRRRmTKTnL4fxzWLP1hpkYn3YPEAERat1s6T5OMhxi6zFFvICrVigEOZ3p59pxCzMMh70XwM7xP1F0qcvj8MCFlmJnjHoMMOE9VX3gvH19eywomLcVFEI9DyOeTh5VlpuJ31YyWfvo4q9F5b6LEORsz2+jvmgNQpXINE3A+6OzL8vySOc85Cy2AwNF6CyU3pvGEwAiHia/Vsph3PMZ8jhpAbA3EWGbKLNmIk5jrRRXHmOsCK4+19Dqe7nT7nuRYBM2pCMB2hllN2Q5e2uom0d/R242H7/F+trawDgB2xSB0fKi7PeKD2f4h96dR575eXNCyagpqR3YqBAhR2Qbz0NBa7PW4T/Sz9aIyg0CdGAWfkSEjaELm1Fjm5pvSRUlvHa2qG/Lu9/+pPPncM3KmtSA/9o+/T85Cf830HdCI4J/9/DtIdf+3P/LDZOjANTzIMvn13/tPBE6g2dYHYJIm0gAjYjiUhREySYnce9fL5MZrr5E7brk1lNThyfAHmT0t308EOg8Osj19eCi/+s53yplWS972nf9QLgwGsgDQHywizLUF2Awy7bzgeBnbAeXqeGesvXpSV7DSHAqAqtl4bGeRzbTZQdgmZiiXwPCycTXA3fepJ20mgaWs+gsH+x2pzdVouzgfoeTPmtyYsCxtsLOGU9WaGvaGsrhoHe8i0IHMoihpk2uiKOul2+1LHSUWzvhwEMlL0yI7nwecugZGo0EAo2Mb5M8X9reBNmRYJBOeYUsLS7R7Yf9iPwBEwRyCjQZHpVGTQ+iJisgDn39E7v/UQ/Lszrb0Gw0ZwIGEU8lyUNVYc1vlW8CTUzqWCYMGP2/8/Crcv0Lnc5pVk/sHapNzu+I2mueHBdBl20wXwDK+k2xEUB22Bv4Ofl4fD7n+51FWOhzK9adW5O/efZe8+tZbBYVm4IuhRTvAOIBubJ1iTDqAnmRJwAGPulh6ZtzXMJ8pEoLGHlhfV508BPLx/5eBftqxwCLJZDAYsYQcHVbjc8DfO2Z0+0nFM8y6Ca6d1rLhOIEXj2MomwpJRw3gmAihtEPuhzirTe/t5dj6G3rPsWxug1WGrpL6Wz5O1QXoypHDF8qCyGACS4LnpYEjlqjKwdz8KXBP7E1q2q6qpi3YROpb5lx1tQdFpih+l4kQaLIhEWKlpTGIXdRvyu+L8wRMNoBsACF5XzBF7PwKwXuh5EvtAQI4giucEwAUOVM9BpHDGFtQjqQffN32Mpo4TWvalu0Dg1Q7dwmyncqZbPqcXhqb+3khqPaOpgfKZGMSLoAL1f4Q7u/JccxVqD6IxsfPO3+3YK+jh8c6ULaxJmNhT3V8FSDFKZz7JJpUx/doukEm29qalvpFPk9534Q3MJYX52RFO/tpBUYuIwB/Eu/lzFOe13aGgWUKm6CVADb/UWWHvpaD6K7VqezM9U3XR9ONElZriSnhwT3ta5axOgP3by8oy9SrVVjJUmhckM8Tfn84gr7VppxfOxOShfRQveTS9kvOPs1rCljCWzeQzf0YA4+dhe5j7OAK1jorg6hxDW1j0waNNN90dPIzHKPglTq4DutuselJeWNuB/F370bqHQirmWzcdVGJa8yc9Gd2ZveVjXUFdNgAI5xyZlfM5tn8kHVUAxtNQTbVZMM6cGaWzv4089eST6Jkh81tBd3nzIeEQAjPUK/MMGpTYLZFTDb8HnS8/P3cP4/f1/1ZX2FIUmoDjLO0zZRHMHCqvD9jfwTx1M7+jswvaHf22Aap3XWQPt/MHkthbPb3Dynsj1iBrM+phEJun53YQ10s6CUuobmfNYopsl0KlQg+1mSyoYM5ygRPmeC9PVZg+EVl1Xx+q0wDGcQZ4O4n6lmekvXPrurwCdM6fSQkJ5HkvnjQlb/8+Cfkwccelf3JqMj6B6BqTZ+Y1MAc0l4Wy7Xj8c4xCl2HrBxk0k+ZgNAQBWioUhdKJGpMUIKpGrWN0ViugzbtK+6Vh595Sj766KOS1HrSnGzIhdFn5a2vGsnX3rQn5yefk+XRC1KXfgBAAYbt1G+Qzw1eLP/y93fl2cY9cpBcQ8mVJjqHjp+R73/9zbKyPCfvePeHZK92VnrJKZmf7Ml9r2rLl956WuZkKB9/dF3e8+EN2aldL510TYZpSxZaS7Lf6bJbLXb/QjKSlcHjcuPgo/Kjb7hGXrH4eVkdPiJzaVcaApAt7zLK8YGNgO86XpSduRvlmcYr5Of+6AX56M6L5bB+s6TDVFZ7I3nHP/lBuQ7j1u1KQiYbyoajJO2R3aPzhkGuBZ/L3yi5KMaQdH7M2gO6UZBtRUsr4oDREygFiFipkPgCyAanQjXZSjoURCXVXHpZigN2KK+A8wWtKf8qO9axg+CGSYXOUe4QC/eWfxOgw4iilX6cYTEfHu5KvTaW1gLqlIHQ5oOrB7SWg9CgM6jWrBWec2N7R85BoJEH0IiIOgECK+9UVp1qsbiRxv/D0YPxQTY21PNb1rkqGHd0HMyV4BwEvRXX5yjj9cawMOYCMrHInmgJr7a59aBEtYbcgdLxYVkAqPVWLkqBRkHnOr2uAD5ORjwgnIbsRhoOG8odmB23GXfuSaE8JGRB9B3glOJgYnY8FtmPgAYAOFw/FqwxaMwyZho9O25LuaCF4weJOmE5yMRMbB1aEi6mbByZcKDllGeMH+7n6wDd4MBgIhOEjh0OcS+bsWyqO55OIUewsKOtx5F58cNOHWmfD+v+SEDFAnQAKwMIOHdldW3FdPI0axP2U7FSWgN7IiGJdsMBAG5BNf8P6VJq2OnODKUwlsXFuvauSNTmi4P+iNnqDq3vZ46PU6rX1jSAC9lwnR0FP3JOUjj8MgVI8NVqaY28AqfaLj04z2SOstuJ7utMAWM47syKOrsi2tehqNecIwB6+LxxOuHeBJOt6aXc7hTwYRUQj8FE3A9fqs13wPWu2oX6FZyYwFJQbRSfDzw62BWu88IgvBBwKZMA6ylONmCWyGQbjGVhqS39+oLs1pfk/R/+mHzggY9SqP0nf+AHCbChcBHcKIzmJRH50Z9/h/RSkX/1treRMv7hj35E/vKv7qf9vnDtdfJVX/s6DLq8/Td+nc//P33Pm+XgyhW5//775YX1K8zKYSzuecntctuNN8oQrJ39A+ns7fJdsK53Dg7JbOoikYH1DWe/lsr//Na3yDXjobSHOMR70pj0g90tYfSEPMDb6KLGNanLXAPs6JyJ6EGVB1Mo33YQy+cE65aHJgavQscmBtnczrN8/LCrpfUUgteVDLeplsJ1Umr6xDoawYn0TCOy9cPBINgRLptwdsbJiJyVxP0OuYRORxkApktVokQHZhLXubM3EfxNYBN6soCkjb1jHCzmSY28LA2fAaALSZvFRYCQYBBjj9VlJHMySgC0NuUQf9ebsjEayYceelge+OznyXiEzlq/pg6kQG+NQegkdGIK5/eUo5szjMIzWjCC7/mz0GbDy0HMVrjfEQfFkXaUr5+4pEiDglwXLy4hYqAQBZzOhDFDwnIMAG7uiM6NB7IwHstqIvLKW2+Tv3PH7bJWr8nCaCDNSV/mxh1pJtBtG8tcqvar2cA5lSfCPOBSDUUvWXT7pe/b7SgDnB0+edZ4cF1qyATww0rx3J4gSMF5q2d8Xp4XEgqRbQljkdbl8HBf72mAua7Z3NYFQJS/YUESSq4GAzLRVLvJtOWioATzCdDBASkmmMzudrr9AM7pnHniEL+f+10uR0GwB0EL7gnA3TpgArQisBCx8/F9rOWH+8I/wJy0rOzcwSCsN/LZKQmmTDLdY/m6gXYT92ak9+dMQQUR4Rtp8B7fF4AOqzNKDVTwfAhcFSgoZsZxf+7NXpclsRhf9UNVLkE/XyFHfI/xQYkWzxuAiX0W60sTICRYDFGAht93O0e7RgaYyrVg/+4fHMjS4qLpAZaSoACNwv3tfDO/AnYEz6kyCzmIGNshfU6tpFCwNU9W49zkSidDR/069VF1fIJvgU1pmlE4b133yVZlaEbCtR9XaxgbD3uJwCdKuY3BVNb/4hns/iElI6zTnzH9kOQGe051OpVJ47GCgxCBSWodccGaGpncho5cDrBofOAAUA5q+poFk41yG5YI0jGa7u5elglBaSK+MJ+h2ZLZULeLuq/1s3xehhN0ON6Ws2dUAkXHNio5ZxImL/F2rVI8L/xol9uI2VZqWIqgqzfoyWo4exTQAcjmAa6vnRwC91Mlls/QZ1W5jVqB+csmOPCdDYRHIoX7xfYKygSRCMHYci5xxjM+LMpz+H7G+5BUgESIMdlAltD1Y6V6JTCEEhYmp4P7MrYZqbaxr4Hi7vd31OSLJ6cQXyLGVdBd95Dby7gLtM+r2nG1u3hHlduAPlruO5cBZXxP+2DXeYkqQDbtwmtSDBHooGWLDdXc4U21B/cuQLY5BVsd1A3JDzsMuGecbWpMZWp17uwTZMP9dF3mMRTPzCi55KNFRqM1PpivKcN5inxSIqPomZFpjNsHy9QlkaI5sHHUZ82TSPgNlHASdD+FclqsPQBi6LjZoP80gO9Ua8o+yuklkb/+3Oflrz75KXlud186DfhPkNOoMZEJ1hrGgoxiY7Jyhi3e9qRGHPuU56/sLwYmIJj7mB6eqamkxg5EchtVN/BvEPlRG67ekB790b7My66cHj4iX7r2pPzw110l144elJXhU7IgfcC+HLte0ibI9vDgJfKvCbLdK3vpVQTGWtm2nB4/LT/0+uvl6rUF+eXf/6A822nLXnqB+/TU+Hl56c3nZDToySPPbMp27TrpJKuqxSZzcs21N8jTF1+QkUD/ckLG2trocbmx/4D8y++4TW5JPikrwydkPu2pJpuBbD5WWkUxL91sSTbrt8oj8nL5qXc/Ks/WXi2d9AZpDiZyy/yi/PR3fKdcwHbrHUraH8oKNK4LetzV3bn1vIXtMpLXGmRXXPvS1ooxwRUxYOlioWdA8tjGesZ642NaKvNmVjCBfzvIph0M1UWMQRnXcPO/VSNN5LCj5Q5ojexO3jR0lG8AIr3RS2o3QX3J8nU0gxMFx+jMY8PUJrJ3sC5z9a4st/AGENDDIHh/DzWqblz98GUgz9bje7K2pkKdOADBTiKyHoMcGNTIKOD/PajW0kR7HysV9bfjj51eb4HHYKIZOGZFPatTsAdFp8jHFc+NbI8KNKpDQDhlkkCLUZ8bpjFisnFPGsgGUAeZF36xpMiP45w+TWaCXcP7IrOwu81nRUcTBMQ87KgTAwHMnLXnr6BBdQ6usA145BS408SDxMoW3OhoJgQ6cFtyzijnZaMTgxThgDNmCcYVbCSCbACOtL50aj4L8wumx3hk+l9nQgmlvgeOGvuKW4LzR/q5WAdwDqi9Y2VLXp7I+YjElXWPKW8QmxqB2HLbgiJzujxD5KCZa2nYccx7Anyi8LMxdHgWhfd0DaRyp0+I7ENcfajdcEzzxJ85Bp3CXDLgQHcsAF4qrs4SFDr9uaZEKAcrlYXhWRFk4Ku1sJQz/aKy2ngdxAANSyx2oMmmulh6UMc6VQpaBS0NDwrThCAbwG92C/KtOTV/+abTMjy1K3AsWIISujvqCqAQt4nKUyPIxg8sLBd+hgAqMnB02GLg0owyQbYoowe710GX2cFEFlbOym66LJ/aGMqvvOt9kk5q8uM/8MNy87zqranapHZ+hObaj7zjF2S/Xpf73vgG+dM/+EN21Dm7sCA/9OY3y6l5lPuIQMD+PR/6oHz0wY/J//a2f8oyOVy/I5n87K//muwM+irAa05IbTyW1mgsTYz1OKPjACfiEAyoRoMAXnMylK+++y6571X3ylnpyfJoSxblUOoTHJJohGAAvwee0IdJ5mT/oC6SLkuzeVokQ6Fqrg2qB2qxK5hrWELnBYDfVWfPBYC3XGRVttcMbCTJNdmYCAH6NJBa0pFasi+1dIdnRZqo0pjixAruDrwFvXUsi6UNCqbawDfOq5WWsSRteZkAePw1KxPmTOT+YKgsCWiZGguAe94MkGY21YKEM8wCx/WNLTkF5kq9CQiRLdmHyYr8f+y9B5hkR3U2/N7UcXLc2TCbk7RKSChjQCJICIQw0ZggsEGAyWDjH9sYP9/n8D84/mSMwQkBMggJBEooZyGtwkparTbM5tkJPbHDdPcN/3NOVd3U3TOzYpG1S7cePbPT031v3VNVp0699Z73FNCCWbTjsAPc8ug23PvUdg4US6aFKumtGcJXU79SOiivryy4LQ8v/FTO+FOH12YJOsrmBWBkWHmv/vd93LL2zwHAHUon5c/XYXyLryvGQLAJ9FP65MZfpZOaro207TF7rRUeLtyyGa9+yanoNx20YwZpdwpprwSvkke5NIuOVkqvp5iDFr84g0R4ZgVy8G9cjGJaaPNZJoMGxHSmn+T9o5tjApwVi0toywhRbbEuuHKTotZ1tcmJB+qO63FcoQoGqfQY37Rq/MROPKmt5bJgnfNmKpbA6IMtrpD5CF+P/J4AeEVVUgY11GZfFuAVcZeINxSrm65BhVDId5J9eDyraukhAE+AbAqkEUenFLPRZiqTEeL83POyoImaS3EwUsRKQnNMaEJqLPNR70UbdAHaB0e1juew4DSBZQqU4XtQMO7KKCTi94SuNIOtJcoEEDEQPw+zTwVTi8YCH+5K+RQfxKSNskPgnSvEuEOxt2JW+fb02ytjMU3jDXkLafoRkBU5mBKM8vD91LpPc4v8D8WWBLT5gFhsQ18T9/OcFJqbAuANUvXqxRTCgwn/wetZuSIOqhVjLZRSKvpRSaIIHUgFnNEViOWlip3xesIXVih+4JBUHC72GsI+FAMRUMIasz6rPnSYyv1KczUy5GFXqpzBol48dkM2EmuZYMZxb1Nf6yZmZijmbwWBRNzEUNaJOrSOjEdV3ZYGkgSi2dRyPhDszy/pj5gdz7pHUvvYEOm/VDjDj+lDN1CbWPVW+Hda/0yTMphobyGkSBi8CdlCaXsr4I/WWzHei3xQFFxP+GMarypdl38PGZbMUSrNCYH9cHGW0PynAyQGdRXoJsFzaiuNW55jnMaqGHQhUIeZiQKMUeOXPAKNn2xasNWVjZQfCveFJ/c76vnpnjRmxLhVPqi+P6F3eb4TM4plaYrsuwQrKfD7wbej+z/e5+oaynMkhaPDSsiiLf4cje0XJfNS+Qe6J1WobWuhQ0ohp6T8arzFYr6Jd+mq1Fbyz5zN5qdyy/vJfXL4GgrwokPKksx8EfIyclrWAXXVd3hM6DomSds4LbTgCUwM1rtaW7FtqMGGzvbh+Kmthd/z5Xpi/iSYt+J6xPSbmp5FR0cPNCMB1yPALEWRLQo6xU+tOGJ7uH3r07jv6ecw5TqYMxOcJVKl2F/qFjNLjaWLpP1CC4x4ryEMG7DzQvun+TATQQAIs7QYBhFrrxxv1B5Nq8LSCuiw92Ow8iQ++rrlOKd9F7rKzyKLGZhekcemANkGsaO6EV+4dgb7rTMwoy+DqxkcC/U4u/Hhi3uwbkkKDz59CDc9cggT1kaUzS5oNiXMko/WUaUkVLMFNvk+D1i1biP2HR5HYY7WOgum5jLo11vZgbNbn8EnXrcMy6tPotXeD0sXoF8AsslZqRH0lkJR68BYYjPuGFmNf719CsPG6bC1fmTnHLxq/SZ84MKXMchWJQ3wapUzX5QcjfKbwcgW/eGTQTiuEBrgnLVADOdIcCrJOiFhG0WaYDB/d27c40pDsbz8ei5BDQZyQAyycTlTWlCiIFu97zKNOwSydTDKHx0Mje9JJ/KayFefB2Sj79PelrUaeMG0Ga2dzR9EQhtBOjkNC1MgxRkmGkr9hmBiKb0YwWajRXQqL6r+iKorgaZWeNHhIE0FgWxvjYNLcrJ8+hsTxg4HF+okWq39lA5ZLIlgOKx9EqefK3CGryXZd7Ro0kbeMGnhE4s52ziUS++3MxQsk71EYJoRi7/UrOPgNFThJdxuBWZRSW7eNPonkXRCpKoayQ01N0WeEkiwh0A9aheDkIwoy8CNdz6UMieDcp8pJDT2uCrS7AxThkVQGj05qzeGhG11fkY64IoAnzEdrXi/8jgiWj5XF22XLBKRMhdZQELpQOJ90TI1DohqrE4+wyc3SuBWjVkOwEi3wJXafMz0kxouFFASOCOFnoP7CyFzXlRIsHyKwFaRsiCaItJtREBHb8ggjykUKkVVZwFnMjyfjofGjHBCio4vdY74d2EHAh4o9U6BtCIlW/y90Us5MEqnpXslE7TRUKetARDDC7vSmGJBaGIe6VyCnjaNVKFIgcdqs6pOf9QmRfWh0t+hjQ1X/jVFMYqokw3AR7XZEHNInLyTzkuWqiL5AZBkVklQTQTewckcn+RzOm1BaNlI1pRihNK2utGLepUWpJmqDi27FBNGH/7pR/dj/7iDl59xHt5w/sXMYEtLrSjyy0S+J92FL11/LbaPjPAiSZUVz1w+iCtf/wb0EaApNzBUafSah+7D/Q88gL/55GeZ8UYS5zc/9jBuePBB2AQM8+mvEMNfvWIQb7/0ErTD8FNTiRq/7cAQfnzzLbzJSXk2knYJq9rSeOel52NtawGt7hgvxlQa3PBsISbNwDfZ2oLrtWCm1A7dXAorsQye1s7jVSfgXm5WlYh5KHQQQRAVJZmaQr8E2egEz38p9pScj+J9tTboGB3PgSqWUYVR8vamNgddy8GpHoRm76FVDoZBp2e0uEttK5qbISbbfABbeFzxAQGdCs6JzYICRVRbG4FsKsgk4XoCcalSMU/p0GOKzbxkQklNFP4eMTc1E8VSBVaqnU/85vQsa2HM6v2YcNpw2xN7cde2IUzpGeTNJKpmklOIOR1UnsqpwMxnhwbJTKGhG+Ui+JBfDbPBf2L+x3xAWt15EQfR6oFq82m8yYvWC1KFTYn6T1psYD22JAPLc+jwynj5KavxqtMG0a1PosXJIVnNwbBnkLVIB0UGgXJsc/AvU8VUf6kNEd1mrlgWoJX0s+HkxTioIg7wRIupsJPjVtlfKr8Wvo8CkBTQqhiYdPhF6WwsIM8H6jH9C4WfzgAAIABJREFUyLDmXazPaNOow2KfSWwLPyU6JK9QA5gQaEbjneQkMkmWBvB9bcgu8XVGtZsOmOh+fGDIIJzUzoqBbMrX0/inmU3AE63zvKleTGwQOhwl+xBDh3w0s0XrTG4/PlDrvefBdqtwqrRuinnNKVDMTA/AKLHIhGIVGQeRfXz2nGLd1xnTfN1Qahr1Jz0rx9+yeIoaD2qzH7ct/50kLMpzDAgyOMPAU8irRhjWASORvksSH8Sg5DUsxOYJz9NIjCg/Q4ezlbkq0tkMH+DKvPwImFZvPjKTe070CdnTz8ygfmX5B8kMC4Fyol2iSJFiF3IGAGWgSDYH6UapasyqX3huSr9GFc+pgp+yX0TmQwQDvnA8ewypzUqpylTdOAyuqD7xNd3Cc0YCEdTeQonGbJLHXDDsgkO3GvsoIXmbFJ1cGAkRy/gAiUr3DrFzwn1mOx5XxU0nZNX7us5WsvRjY4LHgW6JeRK7vnre+Brlp/FWq7ASio0W3JSvI9n8Yt1UIKGItGl+EeiuGMPxOJ38i/K5gSYyjXcXVdsWetMhsKwRwKtaRGOBDpz9/VvMPvH1Ovxn1q0mcJXmSQO7Rt6Wz8qxNIG0CWJFBBIpbEv+gtILjxJaGOCUYaSUop43fS3eJNIvJBJAcIgdaEKqz4rnje62fIBL+nM1/sJ9HxwCiivx7xSbVEV6rZp/ovCXOFjg2CimacrjSkobCUZ1EDnE1856JqfxQWQJBgP50Evcx5dukoc+StZBXINSEUnayIGZ7EAFKZS1LEpGJ2a0PozaWdzzzEE89NxBzBgZFCm+sojxT2L+ImZW1dPDIBqTf2o0ZtXBpTRJ5CxAsND4Jb9X318GT9543AWZA/T0FipocY6gr7oLL18+hQ9caGGJ/QzanWEkvTwfYlSMFkzrS7FPPw1/8v0j2G+dhRlzBYNmlBLaa+/Ge89P4KzVGdiuhh/c+BCemujBtDEgGWsWPIPkeQQRgeLVZcuWI9vRh8efOeB/xnLp2HcMSypP4x2nFHD5Fgf99g5k7BFYelVmw9jSz4lkWdJ0K2ktyGt9OGRtwXcfTuC2Pa3IaRsArxNdc1W896JX4ZUrVqCDMIdKBW6VZFfoQEy4cmbw+sMp2B8oawrw3sB0fhatrSItXxWWDKMPYZ+kxiSzXOMgGw+AkJMLhBoVrCDAMtqgdLZHQbYax1EnqFBMNgWyBUwkObjkReLBN4FsXF20S6WLRh2BEgu16WSUGSWCmQC9iFJhF0xnG3R3J0wcgWnMsoBeOLiIbFqUyCjnXYcGvaLS1pnFYcZezZ9jQWv47+GFkWmjtIxIpxXGKOZlS8jAggcDOzFyIoK2OO8rVNFQODFRlVUxvJhxFd601rmYzxJR6T3kBJQT8e8fnBD5DBUKAkLBdnBp1fMxN+GDWKFGyPS6+R8yKOQRPmkLLwj87DVMi9hV1XMtdLNAHtcP2tRXgoBWVuOVjtyfzLH5ot73GW8ymOPniG2K+GRKzR2pIRV2EgEvUQbV8nnUCZ5i9NUrdhB27vOOL8XukgxBMf6i/Rm2s/9v1twJNhHhACbeT5HnZNBQpVSEwTLRmWpsBnYI2FDhFOV6XVpvPKj3wiBpvB/UtdQzkEaHv9lRc1MtoKGUOL+v1Xxj5hDJjxooaR2YNgewY6oTX/v5LpTdZfiLD38erUgyrJbPT8pUsFZkWjoxCwO3D+3Adbfdzgva+q5efO6Kt2EppZXItFLiZ5F229/+x7eQm5zE//vJP2ag/LmpYXz1u99BMpPF5W+4Av2dHXj8me345cMPsv7EyoEBXHnF20By0vQaRxX/8M2vsuD4Ja95LXpasvjpT65Bxc2jPTmF9166GavaJtDt7Efay8Hy5qDLFEzPoyDdQtXpQcldAyN1EmBuhud1QXNNaAzyaSIYU+CFNBRVmKbRpZhsEZCtxu+pkybxZTI/gZ+j4+MMslE5dBIoNoxZJPRh2OWnUC08DMs4BF3LU8kUmQItWANh8DUyt+fxIwooDlKGgnFRb/xFGbnipFuwToL1OczsVIUg+NlkARRaS1yP0hSyKHlUhr0Ts+YSTOhLce+OOdz2xBGMu23IGx0oGWlOgaDUBhHoBul/ymbxdkY8dM0hg7R13K82ZJpFP7+gm635QMTDBexo5RPpZwP/6vehf03SNaHTX/LTVVBiQ8qeQ9aZRr81jYtO6ceF61LoxGG0OaPIujkue5/QhI6JAOoo/giE3MP9SfY1Zfpi2F9IrxVhVvtNijmkYDzMbyn/vsR84QzwaGTlb4KYTlEP8hQbO2LO8ivEyGoEtCjn64YAAzbHfIf18ceQztu/R6hwSd0nlvahe8Z98LwWkv6ZN6rsn+VR8kLob2hxEfYh4WuxFi1qay2rXft8Tnm98KaU+zhyaBBG1sX9fDZmZFPW+In5YINBeTqQi4L1C825uN+Lr82Nvh+2jzrYDqfn1fOndK268Zo8BOZkOtlXceYdr7fxBVzaN3z/eHt9piAPg2A+xGPv8PMo38ghmQRx6tkhzPAL/92/p2KrxuZXw/bS+Ak1LADNxfqgNAfr9ZEC+8PtWOiwKN5mg0HOhQ+42T6SKRr3L5G2heYvtyXUf9HxUx/4o88Le0SZW/6+TD6A0lJS6aL1QGEee5z+H3UCi7VReDwu9jvcflXwL774++BUGIBVPRJ93vnmoBgXtZ/w7TuP/wv7egGIRu0TB9Pm8yWR+8k1hfynsnf4ACjsA9SYCINw8T6qC+rxIBTs5OBQRhlC2E8VGqHPiaFHH6b9v4kqEqh4HSgavZgy+jDm9eOuZ/K46+kcJojRZrRzpc2KbhHXCi6RIGShR36WeYzhH0Yu4HyDAyMJxi3krBfzd83hQ286AO9whjFgP4XPvK4Hp7fvR4+9CxlnDIZmg0pD0aHsQes0/Pm1OeywT8aEsQpVZJDWilz987J1s3j9WV1o8yaRrwDX3L0P20c8riha1lr4sJfZrJ6G9VtOQ8eSDbjxrq2s3Uapo/Siqqak7zboPIkvvGkp1ps70O4eRJoKMWisfiefitZZcrYGp+yWjG5M6CuwF6fiL388jH3uSShhBUwnjb5SBX9z1Ycw6LnIliuwKXPKpUrpaV+rUw5BvnajfZ/t6YL520pSSiL6igP9jUyu7ZnIeZxaJplscZDNT6dTDADJSCOQrb29DakQk00tOKLRtSAPDbx8QWhxtbUKJttvAmQT1Gg6MSsDxiwqc9thVR+A4T6FpH4Ahj4hKYy0sqlFKW4iST8ObRLUaYLv3kK7jLiQblh4lO8QCvDjLATxZ3Exf9mKbRSD68edanTTFV722KHEvGqw2IvnCzu0cC6/GHC11RIbAXf1hISFq/KhH2k2tZjUqjBQWxhoZKp8LMCsW10usOtC9gn3bsRxz+OMoqYL2hteRP2vx8f7PO0NFol6uw65qaHvy2tGIYKg/+dbXlXagNIxizx/hJys2JnRc//wmVUNqBe+mALl5clpeAzHWYasaNEA+A33nzqN5mv587PWVtF5FQNnGwhZqqaH7yf6Mzoe/Qo/DZgz6vMMI4bBskW3N8YmUSCFArqZwUcgm4WC3oNxcyXu2GHgf35lo6P/PFz5hiuxd8cu3PqLG5h5ymdmlFavGdhy/oUwli3DT26+mQOXV5/5Urzt1HOYLi2SzIACXDx1aC++fc0P0d/Xg8/8/h8yyP5X3/gXTuH9/Cc+g3YtBaqFWoaHw14Zf//Nr6Nk2+ju6sLH3vl+0Bn41/77W3z4ceGZZ+PVF7yS2XBllPCv//NdHBndhv7sIbz/TSdj0NyNNmc/UpQ66pVEe2mXhwwq7hKUqifBNk6Dq58KFwPMnKHxb3A1VgL+BbNV+SxOFSAaty3ElAd6+mCYOleBjPraWBDVAGQzNAemNglT3wtn7hF45fuQ0Iag6zPEgQ0KpciDh7hQeG3hjGA8ifFBhXgCkKw2PSDGBIuBVuJ+If2s+N9DQsNUYseVY6eiZTmQoSCJKkJtH0/gpw8ewq7ZDkwZAygYHcxuoxRSh9geMspYaAMdLH3SO70oQLbA+6j9kdr81vid2KFNHF/yCwDxGaYD07GR8mbR6kygwx3B2rZJvOGcpTipx+bqWnQanPWmYXii1DxrK9FBXkiXiTcnfrqTjCbkxip+kqrGh4rHgvESeH3RR+pwIZ7CGx1PYeF/sS6LVODwplTs7cKrSjiamH98BpqbvoeNxXfx9V621z+4rPf34P7KPr7GXQ2bMr4+179ffBMeX/5r1xsVX4lPBsB2zB5SkzcMgnM84zOVF26PAD8UyBdd79TzNxoPJHwt4hrFVGjUX+H1qnH/1htvwgL148/FfX4+UEa019fqkohsvcJZgW+SfSMPmevFC+r7QtNP2FZ9n7MI5BaYNoBi06TYQqI9YVCm3vPH26fss3A82ng8qHgkrGks7h0+SJh/vjCIFJrPqmBCfL8VgBILj8/od+t/PhATr++P5vNnYfvG19OjGV/0TKIys+jPWtspPEdIigR/rz++68WHi2vP85kvcY8krSIX3Oh4VG2P7hDqPY8CkRY7ntX4DXQBg/4Ox+ecHq9AqZh/EJ8L0rnrzx/ZWhm+B3NURRih/VAIeA8OF4QN1PqmWKWNxk/Uvwf+SB0sCmYm1+skxUtUtDSL9Bf1pZjQB/D4IeCGXw1jX6kPM0Y/CnoHykYLqroFhyUPAr8dg2hlxwZyPezv5LsLnemoImB+XFB/mNQ9WxB+NfoFxkg548hDAgVknQlmpJ3dtRcffu0AllefQLtzAAkU4dIntC4csU7FP95u44GxZRgz16Ksd8JECR32PpyS3olPXLGZmWemN4cZrRfbj9h4Ys80hmc0eIlWZLqWYc3mMzHrZPA/tzyKabeV025dLQlTq6KlepgLL7xmbRHvPVNDn7MdLe4YH2CSXpssqcRWo35ydNIVTrI+3KixGbfszuI/HzUxpm2C7XUhW03gwqVL8aHXvBbLaKfhucysd20bbS0tgY7pAsYnWwU1ATq5II56KTx8vp+1IJv8dpxuqMAZPh2Hh7Ec6by0I8laU7X00npjgJ4lTw9JIBul+zEaOd/CG/BgbEdUf+rsUrpPcSabKk2t0kWJdVCGiylUy9tgOffCch9HwtzLmynDq8h7hxkwIrVOCLIKKjRVpAufFoY3H1EmQVTjitBOv3JjzBhBwBTW1IlbTIJu/slqdDr6zAU/yA7YO+ErUft5eVZOzD+ECKrD1Z+vC077yNeihy/B6Amq8kTtU3toLrZDZNPoyWYjKKm+PWr0mGIC2jVWrgMkhoHH8GRS/1YOSlo2cskgaAnaV+9kJn6iVMNc8U9UxOV90EyKsir3TIAka8gwNVn1WbzaWEiIXyxJ4qSWFycVeKq0YiXUrfpL6ZypTaH4PJe54OMENX/UeDq6cePblxYn0o+RKdkivZ1AVzV+1TPEwLTQOVG9fmsEFvjVmuShN//OJqnf/vh1wnOYN1OyOEd8vAQ+YqHlVPaHSiehRZ4o7p6BgtmPMWMjrttawc+2t2LFSZfBnfUw/NwBtFRtnLpxAzauXo2R8RzufnwbpnQd00lK/dNgOC4ydgVblgzg7a+9BO0JqnZs4+HHH8cdd93JY+djV12F5dlOjEyP4x++8w1ceO55eMt5F6MdJhdToJoEEwAOo4q//NbXkNc0pC0Tg719GNm7G6etXIUPvv5t6IDGwFsZNnIo4mvf+yeMzTyBl2x08I7zM+hydyLrjiKBvNRWoBSyNCruUsxWT4aNl6DqnQ7bHYChJ6BrCeimxYw2rijNOhLiJ2+OqCpm1V4UyMZwv+wCHrU+ky2DZMKAoVVhaONI6vvhlB+CW7oDSXM3s9t0rxRUF4ulVqnUlHjv+r/H2Ip+UE+M4ZDniI+6htdT63MdUEsUY9Fhw4KLJEpaG5++Erh2sLoCNz42hgd2VzBlLEde70dRb+cgkk4DHQLxZEUt1awwq1WM9/l01EKbrnqMMZ91XO9gIQTu+GB3fBOnHjwWL8QOM4KTyOgmU/i6wOB+OlIMNPAPGUPgmKie7sJkVtsc0s4kss4RdLqHce7aBF53Zi9WmPvRbh9AltJIvRlYrH4n9fxCjA8ee3UYrKppYb8S9kb1Ng1hf+dXy1Zmkj+DcRXfJB2dn64BkQPHXct2X0S6bk3MERLI9i+tvLEvJFzrnf0ubQDy1o9tgneZQCHZfeqQj0e61LZSp9WL8d7hvuVops4zBeuD0nxRm8hoSxvNf/9T4eclhrsbaMjU69l61+Pnlel+fv82GD/1nr/eejufvRt+PtS/6vsLjc6IfeV4CzO0VHyldPjod34GJcKuGL/yJ+nMCV/eADzySQaBdxT/ql+UrJ696/l4NWYonZQ1iEPtaxyNRDfnzKyPfT+uQdno3o0YSPOuP3XmY6P5URM3+R0cA+Hm8VfcbaHITGmnCVtJcJYzlwJSwELztXacxkBpVrip7Y/49xpHo/N7ntr2yftLreiFxn/86nF/s+hDMpX2LQ/pCIQSbFyhrazWw0b9+HzaqcZ1+JqCXBGwgFV/h31G+PNK57DR/eeLrWr6UGWuSYCMDrYdL4GS3oai3o9JYzkOlJfh+oeGsfWQgWljGWb1XszpbRw/VUnhmJharFcbijHqkVQars/RVoVjlWDNWGg1C988GiexHJOaY2ESokZxTZmiRbTZB5nN9u7zW/GalWPorTyLNNdKdVHy2jBubcYPnm7FT54yMWKdjKLex+60xT6EZfaT+PhlK3F66260OocBPYEKssjrPSho3cgbvZhBP57Jmfif257GuNvD4CWBZBRbZVFEh70LG/Vt+OTlq7HO2I5OewgpzMICxd9RaTHCoSp6EmW0YcJchf36GfjH64bwdPlkzOqrYVSTaJ1z8dnLL8c5S5agB6QX7fiVf0mTTcRa82NX9BHWJfZ0USG7oxOmJYpRqe/Sv/zxGmI0q/e1ockJj8TyfSab7Agl7BZ2wjwRakA25eQWHgB000KhxI1uy0gm21GCbF3dnSwyHtfbUCAg5aaTRga/9BJgzKBSfAJJ9y6Y3mNImHtgajnobpXRUTGYpaH9SRHfCMhqEWoxDwnWR+iFdD152qSYfEE9H3EK5TP8FEtJXiCsn8XORM6IepONFx3596B6mXxDaoz51dfU84XTOENdpb4fv9+ifveft56ebGzTpTQ0ZNUf//ohjQp2vqy/JRPk+fripZwmMS14s63+wJUnF3D1ofRVv39ii3q8v8L9xAuNTG9V7DI/VlCLfKy/wv3D6UPsiIPxIejqQZXR8P05eAg9U5iZHQd5BVBN+lbyVJf12qhinWCN+enekU2Iqn5SP6tCja8w82JR48HfyAbjPN5/Sncj3j7/eRXTQz2//D0OaqnP+/O3HjNFc2XgHAjXcjo2b6DkGIqhnfXnc+wkKJwO7VcFDds7/PzqhF6MmEh7Zf9wkCxHuBjxipBMVSBNzJp9GDE249rHXPxseztmtLVIVpPotzrw2fe8F91aEiTXTYyzUTj48g+uxq5CAbam4eJzz8bj99yDRLXKQu5cwEUyfSk99A/f+ftYvWQZ3/HerQ/ip3f9Eh//0IexJd0PUvUjkI3ql5F+2yG4uGHnNlx/z138LEnbxbr2Nnzq7b+PVUiincFXoAIPs7AxgnF88aufQ8J4Dp9480qsbjmADu8A0t6UOORgsd8syt5yFKqnoFDZgrLzErjeCh9kIyYbAW0sNspaQKTNo3MFZHpVbIc12Zb0zs9kUyAbb2r4uyJdNMmVf01OCTX1HBL6bgbZUPolUuYeaPo0TL0slcpr/Uy9/qzn55XfCG+qxICIztNIQBXzr7yJlPqENWAMF3MQp69V0g3ROhhIowBx6yETP3lwDAcr/ZgylqFg9mDOa4etpzgd2ddf4/aEqoGxb4kxeRoK9IZYFi8AyOY/v7/Jqg+PhzdnzwdkC6+1nASiOUi4JaS8GWSccXQ4h7AsOYy3ntuHM5Y5aLf3o8UdQYbSR0mDkFmQooJoeP4HrJQ6cYES0J1nfa0L+jeMP+KxWUjjM1T1WbA+VD+Gfzb2f/H4Jn6n2t/rXV/6S063pB4L1tvaTWzs+yEG9Xz2rf9cwfMKzU3SiRWM0Ub9U/u80f6rH/+FraDmkwDFGh8CibkXv15cy0cVy/Hv4OtaRWNYdaBd275ofFU/PpKV1+SGI14tvLaPA/uFq6iHv6eq3vtpaHXB8mg/RKqyK7mREGitGDaqCns9+9Wzp6jqHWKghHfoKv6UvlDFU/OP89o4P+rn4/FB/d9ZvkXGy9H7BRtDf37Mu45QylqQuh5enxYznv34JB6Ph9jT9f1b0GpxICvj4NDD1F8/6/gr+VawAkc1yxqP7/r+Jjq/69wvYs/n0Z9+Ndl5/F3Iv4fXGTVuBZMx7I9q26nmV739RX1/Lud7AyZ3PF0uYPqJmMl/SU2zyP45ckQt/aK0g6quW7svDj9TlCEU3r+oTyl/ueB66n+B4iumbfmHQY18LrPXNBOC/d/ODKkJcxCPHrRw7f2jOOws5wPLvNaDstbK7H+RNRCW0G/sGcKxyELr5EL7/oW+HycvzQeyERHGRBkZdxw9zl6sNZ7F569YglXYgTb3EEu8VNwEJhLr8NDUWnz1xiM4SBVGzWXE8UfazWFJdQdeta6A957loNPZTbXrUfGSKBhLOGNiyhjEvbvm8POHh5HTCKTsR0XPcp+Q9luHM4I+ezved2EKL1sxgz57J7L2MBJU8EAWqQyAadLKszCntWKGs3w24Rc72/CjX5UxapyMCpYgXQFWWin89bveJWRySL+Uij8Vi6zV2dnaxiZcSLeVxj/pmJLHHZ+YlDUBjBDDecGeQAhkk2wZ+SQEutGrMciW42qCSUmdq7Mu1dx9MSBbbVAlLkNMNqom2NNFIJvYNMfz7bm9JAjrVgU4QyCbNo1y6TGkcA9MdyuSxl5YWo4ra4BVhugV3zyJd13SZOFNfiOsMv6IC2GavNQJrRaeReLzYgGSzi9cpCAmOBpuaQSpr3MyHm1ZvF0LDwzVpnDece231HUDBxbPUxa/H+39w5+P37X+SAvbMPyN+vevB8rF2ukjW436X9xF7EmDNtXYjfVBaC7NN47q2CcwrT9CFzPHZKti9wtbpAb2qp2ndSruLG48yJPiyPPKy/vPc/TjIXLiJdsWtUWjcShy96PTqMH4UfMvYo1QJwh0RKZ7NZ7n/vxmTQfV78FF2fqx+V93rjL13GBWEp2a0ULy86dN/OCJLAreOrRWMvjiVZ/GSqQY3CIGGYFbOWjYXpzA3/73f3L66Bc+8FFQneLc+DCee2YbxkZG0JJO4tT1G3D6xk1o5YRQoAQH1976c9z/1Fb88Sc+hXV6O9ok9JeHiwPVIv7qW1/HsAEUTWqXhrTj4SOXvxHnDKzCMhicikrXcuDKtuTxgweuw0OP/RAXn17BZWel0GXvQKs7IstxU1GILKruUuQrp2KquAkl5wx4GISuWbDMNKeLmobFqaAEspHorSoWQz8bgWyNRjkvmhwsRjXZFMiWNPbAnrsf2txtgsmmzUDTSj5VXdRajVe2Xtjvq/kfD2KjfqFGwdC/U8P5xylpxAA1YWspPj0s6L1cKn3EXY7rfzWBB/Z4DLYR6FbQWmEbrah6KZESQcNUBc+snRPMj6NlqrA/lF9vBMrXpsnGTlxD7iJs53oeOzpv6jPfgsCs/ppX2x+xz8WZiJ4Nk1KLvTKDaAS2tdpH0OMcwHlrTbzhpZ0Y0A6i3T3AIFwKeViY49PaIKA7ivFSt8JcfJyoNjeOU6Ibi8XfPz7S668vDdbr2K4iWCvDfjm6HqhQSK2pC7ZbCO34ncZuWijbzhO3RZ+f2dxqvY/9DMdpjePA4Hr14rta/y5Em0X8IFhIDUZng7ih3nqu3gs/d/yq9fo9/pl6W0FRBEW0VVk4HMcu5j4Lx1E83yO2aDxOuY5WIMsWasAi+71ufNcY9Iyu26H1PJwp4f9bxPlCjWmR7Yl9Lohb6o2NheLX2tG04Dyat521401sX0TlVX/kxYtlxSqEBvNyofFS7++R859gXZQflbMpFO9F91dqH6DsGp2nC7XnefQj+6XFxv3h4TvffuFYtDPsJxqNkwbuSO5VIwxqf3/XyI/E9rkMeIX3v+HvhZiIkX2jOIzkMRxQVEO/N/ZrwVl94G8jLVVjlqvuEjMqg6LRg0l9ECMYxHWPTOPe3TYm9VUMDJH0BoFwxP4XKaV86hkB6fn68oC/8f45OJQUEZxidorW+SSSRl2xyPdr5L9i32M3SFCh5zBrLOOOYEn1Wbx5Ux5XnK6h397OmrMEJs4YAzhgnIF/+MlubCtvwYS1lm1heTPosfdhNbbhC29ZigHsY623st7K2m37y/249oFhPDlsYlIfQIEZbFTdE0hoJbTah9Fv78SrNlTx9rMS6LUJ3Bvhogq6RkXHlBYbfYMANtp/pDFr9PD1d1fW4UvXHcJBbMIsVkB3M2if8/CeV7wCl61fz8XeEpSd6FBRyYLMpMzWLUoSxpTCXtbxgIlckEkZpF0Lg4Z1xGtmQsBkO3qQrauDihAcHZON0kVpsrRmW+qmi8Y3R7ykky66TSDbBHq6urjKED3UvCAbnaZrZWj6FOaKjyHt3QvD24q0PgTDGAe8iqhq2SA9TBKDBAg+L7qxUBgfNXlNUO8/8OKuM9+mYJ7shIZTMqKrG3rOeLBbxx1H3go+H18MF3LYi/QWUZJFnS/V0Y8LsgMWfxP1yXmwqLCdwxsH/qrcMwrGSXDb2u+IvzXss9j91QE/M5prsZujfz659sWDuWAzH227+i1YNBbe9kYHiPxt8Uhhzfji9BZajkKkmfiDh8fh0RglmFcN5mGDrOV4/y04P6lwlCpZHmlgfHOjCh9YvOiPG+twz8EufPNuYomtx1mDL8H7LnozlkNHhwTZKK1zHMA+zOH/+ebX4BgW/vyosVRBAAAgAElEQVQPP4QuUfuXpVgJAqM6P23Q0AoTrcw9AyXV4yd33Iy7HnsYH7vqQzgp249OVjZxWZXhx3ffjl88/CCctjacfP55eHbvEEb3H8AV55yHy888F0tgiqqlnsMHM9RPM6ji2eoR/PO3/hSDXUP4wJvXMh29xT6ABFXyZI5PGlVnOYNs41NrUbJPh6MNwjJTMI0UDDPJlcFMQxdl2y0BsonUUaouamNqarqGyfZ8QTZishHIplduQ9LYFQLZxBXV5oJ7izdVRzPKFi6wEoB40flFY4YxXokpMHbP1ZWoZgglJ6ZZ32JW78OUuRLPTnXh+3fuw1BpgAE3ouvPea3MXnO1hBChjQV2wn/J6l7ysY5ylr9oQDbF8ImnwdX4ixgoGP+7372KCc6Gd8R88ioMFqe9GbTZOXS4+7A6cwTvePkgNrdNosPbz4Ayp496JVkdixzJ0VnV3xiGDgwW9FehB4keBC3y3o0mkFp7GqxtjfwxvX+0c0Wtj8HaE8sbq7N+LgiaNpqupFZACiNq3C8wLhpdRuEO8VyI8GFqWJdfxQuBbRYXBy7W60TWw3r42YJxlbgTg1rkc30NM0kQkeOk4bobu2fN50JxiBgji3v+xfZzzfos2yuYTzWnJY3Q67qC2NE+EPGn33waAAKPnL8iQp2OrB8TLs4uDcelD9Yvcv7XXCjakewG6K3QGUlwoB2K9WRHKVmSxYMHi3vehuOgJr4VbfJ9aWh+1xsji/VV9frq+ezD/CVBjZuGE3xxdlmcf4iN2UV8KbpfbOBQ5rnOQvO2cfwefe7Fxvk8PENSqCqOEvt6kaLtkp6aZnHqIekfTxqDGJobwNV3HMDTM30MuHH8pLfDpsNJ1l+jCwcpmCrO8AFIyeZvNNtI1kPpF74YQDbFZktrs+iq7MZGbys+97trsUZ/Em0OgWYOykY3Rox1uGGbhh89k8Wovp4lRygG6nREqumfvWk5lqcmOA100u7A7TsquGt7CYecAcwaSzlF1DEycGwPKZRYPqbbGcI5S8bxvlcuxYDzDNrtfch4eZgsVEM9GOiGk90qWorBToprh43N+O7tR/DAyDJMGWtRdduRqhpYYyTwF+9+D1ZLFptJa7sHBtmIydbe2rJg5d8IyCYLbyq5MlLtCxN75gfZchMeFTAQ6aGBxwyni0byomVyZS4nmGyLBdlUQD9TLHLj2rNKglvS52NBfXhKhUG2rq4umBJkC89lZRAKlIj2L6jWJejGLIr5RxlkM/GYD7JpqHKwvFhnugj/87/0EWkp3+vUb0YtaBbaNIa+Emwq/pcep3nbpgV+iy3g08Q5iiX6usEVeqaMVXimuA5/ff0UZrAJJy05DR+45PewAgaDbJTWWQIwDBt37d+Bb99yGyq6hrdd8hpUpqaw/YltmM3lsKSrCxeccQbO33wSOmExAEcbpzwc3PnkI/jBbTfh1a+8CL97+gXogsHXJU9BbDYC2yow+d/7StP4+je/gZNXrsIH3vQWLIfFmge8VpBQqOeiqHkYwjT++sufRsZ6Gh9/1xYM6k+xUGrCKIhDEk+AbIXyqTgysQr58ilwMQgrkWYmm2mlGGSzTAOWZcGwKF1UAG30qjoOpqen0S8LHxikS+YXZg/TwcXnWXeHqutpBkbGxvzqosRkY002Yw/c0oNA5ZeSyTYlmWxRf7n4zcL8g3mhoNP/dvyDrMHIZ5CoamlOD53RhSDt3c/ZuO7RaYxrg/weVRUt61kG4kRBjwBg+y2ear/WoysRXjpTFay2Elq8CbQ6B9HrDOGNL+3CK9abrENIGiVUFEEBbRxnKbawHEiNxtOix8ev9TTNLzct0LRA0wJNCzQtcHxbYPHrpdSj1C1UvARXwKTUxnFzDZ4cb8X37hrBgeogpvTlKOjdzMqyqc44sxxOvPiJ4hk6NKQK6R32ASyvPol3vjSBy9aNo7O6gwExev4ZfSmGnLX4ux/vx2F9I2a1LmabtTvD6HOew+fffjKyVhX7ZrP4r5uewT57JSaMQQYvy1obX4NYfkm3yEUNupw9OKN3Cu9/ZR+Wabu42ELWnYDpznFpJpX2ykxqmc5b1CnWHcCouRE/3ebhhierGDc3o4ylMGwTbWUPH73kEly4YgVrsaVdSmoVgHKxWITjOGhtzUqdtwXic/lnJwSymaZeU6V9vqtoQ5OTrMmmxH3Vh8MH9GEyJgNenobJcSp80MEicAKRlTnYDUj6jPpqQBhkCwLLBYofaDqqjsuFD7q6OqEbgFH3K6TxQ1XrKIillNEiNHMWc/mtSOFeWN5jSHHhgzHBZGOE9Ph2Kn46Bx+fNH6WRYNsz/eg63g3Y7P9TQu8CCwQZqjwwqLpKKId0/pyHLROx+evPoQxdzPS1R5cdu5rcekpZ3LBgQR0Xgafnh7F31/9X8glsygbGhJOBVnXRaYKJGwCBGxYjoe05uFD73oPNvUsQ5Il2h3smRzB3/3HvyGTTOFvPvwp9MHiaqHEdaPkesGDo8qkwAgq+IdvfA3luTl84ROfxKCWREYWfyCgjRayoqFhCLP4x+98EdXKw/jAW9fhpMwOdDhDsLw8DNIkpOqi9jLk507BwdHlKMydBs8YZHDNtNJIJjIMsiUsC5ZFTDZKGyVgUAcMWheqrMnW39sPU+c6pOzXAyJOlIKomNEENo2PjyOdzSBhURkPSgPMwdJ2waV00apKF1UgGw0OoYlGrxccZJOFQEQynChwQAK9RNcv6p2Y1ldgBCvxowfH8OBeE6PmOszoS1hbpKxnBH+RKTS1HJsXwbA/fpvAVa8cmK4r00cn0eEMo8fZg/NXOXjTOd3o1/dyBdKsO8lgHOu0cYxCgO/84+lYj7fj19DNljct0LRA0wJNCzQtMM8+d574LJJNxDGUCSplRFUyZ7Q+TBircd+BJK65dxhH9E2YMJahRACb1lLD/j/R+oBBNlLo1Wy0OMNYUt2Jc/sO4+MXWVhSeQpZTLEOWUFrx6S5Bnfua8OP7z3AACQdGrZ6o3j9+Wtw3hqq+GnhGz/fjaemejFmbmQGWxkpLg4Bz2Zmf5szik53P85ZXsZbL+jHCuxAp7MfGXcCFmvZ0suRxYOIN0axLvVVFjN6P3LWOjy4P4P/uHsCo8ZGFLRlcJ0sWirA2cuW4xOXXIolIS02Fa8X50rMZGsEsimsS/Wv2keEQTbDEHrei4WOtF0TE15neztXT4uH31xdTIktS9kKQd7zMDE+gc7OTtbJYdKk1DioJ2+hxPXpuyQ8F2WyLW64Esg2MUUgWxeXXm20VXAdD1WX0jkc1mQjJltp9hGkcR9M71EkjSFYukgXVfoSi2vBi/VTtfRh2RU1uRXRtBHxPHEa9/MP6uPtOJa05her7Zvtalrg17VAjAYfTmOQgQBViSQ9rYPmKfjbn+axa3YlPLsXlp3F6pZWXPm7b0V1dhp33Hsfnjy0H5OJBKYSWdiGgYRbxYWbNuH3zr2IwTjioj36+CO46fZfchLpH77jndiwdAWypP0GG5/55y+xf//CVR/FqjTpsoHOnhi0Er5fVBvNoYpbHr4Pt959N/7iM5/FKi3J4qIs1OsKKnXJ0LAPRXz9h1/CxMRtuPJ3V+PU9p1or+5BWityCZ0wk23v4SXIl05lkM1KZCXIlkIqlYJlmkgkiMlmctoonbQQmFd1bD58WdLXz6xqsWZJRh07vEBoXMBkYqmikGIsN450OsOFDzSv6oNsdvl+mNU7uWCDoUVBNn/xPUZgW62/jS/d0VMPfhpiOMJi8V0C2Cb0Fdhrr8V/33YQT011Y0IfRMHo4+pYXDk0BLA1vfKvO1+j32fmJhc2oHPWCrPaKH20xcmh09mHLZ0TeOcrl2NNYh86nb2sb5L0ZrlSaVh010898DVr4u1s9tyx7bnm1ZoWaFqgaYGmBY5rCzSSNZjnodQhZVVKbOTNZRgxNuDOXTp+9NA0xsx1mNYGUDI6USF5Da7WTkDPiXdA6cefXJSRNDcryNgT6Hb3Y433BP76bT1Y4T6FdnsEhldk3V/KjJgyVmPPuIYn94zDMDWcvq4PSzoMZuuPVbvwf3+4G4esU5Ez1mDO7GVilkVVTN1ptDnD6HWH8KotGVx6Wgt67D3odA4j6Y7B0iowPFG4UsREOlzdRNVLcDXXgrkEY8Yq/GqkG/95+zBG9Q2YwQAcrxXpqoEB18NfXnkl1uoGa1UniMXG2l+i7wqlvEwX7agrVxYfNnGQrb2LsjcFsWzRINtThw97mUyGK86FpY7Cwyks3qdAttnZPFpbqf6cuJVfpC92xK8EN+kUna4zV6mw8TKJhEJ5xM84NUD2vm6IUNR1Nczm82hpzfiittRGR6ZdBLLHBhyHOolYB0Xo+hQ8m5DY+2HpjyGl74WlE5PN5kphR6uP8uJzSI026Y2C8ujQaIJsL74ebbbot8kCC4NsZS2DvN6LUfNUfPkOG48P96Ja6YdVyaKFtA1sD0nNQ3dvHzJL+qH39eOmJ7Yh74kF5o0XXIjL15+GXk4rdVGFjT2To/j2v3+XqsTgzz71aQwYWVC9z/954C7c/eCDeNW55+P1570MvdDpDIq9vFKTEiBbBU8P78N3v/9D/OnHP4YNZgtaORQRZ1AEtBV0ShfNM5OtUn4IV719PTZmdqDd3o00SsxkUyDbbGkLhg71Y7q4BTBXIpFogckstiRSqQySpoFEkthsFnTT5CqjmqGjXK1yuuhAbx9Mei8ihi2qR9ewznSNCzeM5sbRks4yQ073yrD0CRj6LnjlB6CXb0fS3Ck12Qo1BXKe/2FEdGwvBLKJ4jtyqZQMNqpqJfRDejFlDmL7VCf+/fZRDFVWsBBsyehHCRnYWoIrh4qIJaqd2iQsHxsfEw5SOQ5yXZh6FRm3iLQzwsDaquQBXPnKAWxuH0eXsw+t7ihX1CJATvQNxSEyDGLQTiSkLPR6Xto/C120+femBZoWaFqgaYGmBU5AC9Ca6WqiSBSBNlTMIGesxS07LPzkkTxGiHllrUDRa0NVz0hJjhMvPVR1rYpfCMdx6aAZDhdzIub9YPUxfPGKNmxOEsvsEBLuNB9Ok95aWe/CnNGGipdlDWaKZygbhBIzc8ZK/NUPhrDf28zxKDEBdY/KShCDbQTLUzm89fwlOKW/jB53CC3VYaTdKdZpBmMysmaITjVKdV8OJW8Q23AlHthv4gf3TWJUW4tpLIOLdiSqGtorLj59xZtwVl8PFztIuQ6ogCezzmQl5EJJVBel7E1VkXi+YR4H2do62xlkE5Xm6+vAx6+n7c7lGGSj9EsWApQ7EgrJDUpJYXaCCNQJHBOAlwsFspE0Nr38rWJMY0R1ovquAtmyySQ/ZHyTQSgzdVogKSgZFBJka23JyPZEg1AFsjmeziAbgUe6PgfPyzHIlvHuO0FBtkZDZHEn3w03izV/kGOgQf8unD4VT0A+AT1485GaFjhKC0Q02NiRxkFwHQSyFdGNMfNk/PuDBh7ckcBLt1yOV593ObqRRBYmK6vRf1ROYAwevnzLdXjq4AH21+lqFV+48v1Yn2xHt+B6YRZVPLR9G354043YuGYNPvLGd4B4YAfdIv72X/6F2/Fnn/w0liLBBQ2oVVQ1lP5F2mxjsHHPk1txy5234+PvfR/ObF+Cdq5xqbTPbNZk24NZ/PWXP4uM+SQ+9b7TsMx7koEHC0QJp4VdaLLNlk9hkK1gvwTQVsCwKI0zA8tKwEqkkEwIBpsA2QzomgmPwDLXwezsLPo6u2HIihjhAx9OkYwWn+enIPApNzmBdDIFK2FyNSTLmIClPccgm1G54wUB2UIrZ2zkBP6bD/S46IdgsBGzsWAsxbi5Ck+MduK/7jiIA94GriBKehVVLQtHT0HVZOKvN9NEj3JmPs+Py/TRJAPcs8h44+hwD2IZ9uI9F63AS3rH0G3vRos7grQ7wz2q+9WzgpimkbDzYgWfn2frm19rWqBpgaYFmhZoWuD4tECM2RYv1OB6GmwtjYreiiljAGPGety5U8c1D5cxaq7HtNHPMRR9hmItxj3qMtjqVzM//owWolZpFL+7DKa1ExhW3Yo/fo2Bs7oOosvej7Q3JaVYBNBG9nG1pKg6rVfhuRqqehLTxkpc/6SHm7bNcRGJCjJIoIgWL4eXb27HRad2o087woy2jDfhHzgSSOdyVVaKdS0GQqvIMKOQ9YaNlbjxsVn88ukicuYaFDTBYEvaBjrKDt524ctw2UmbmExA0jVU3osLeYX6kEA2krJpaxHVTcPZBPX6LgyyjU9OoLuzA0edLkqabB1t7dC51m19zRnFBhBpNgJsy+WEJlvCYEm52rJPoRaHvz9bqJ8uqkAaN6ZRojahKl20u5Oqi0bTRSOFGVxwuqgHKn4wB4Oqi1LhA9wHC1v9dFEqfKDEi4+/ibGYFr+YQTbhupqvpgV+2y3QCGRjqrRu8IGDTQuN14mcuQHXPd2KOx4p45IL34+XnXQJOpAGcXupQAG96BxoBMB37rsVdzz9OJKZFtj5AtqrNr740Y9hhZZGkhM1gQlU8Gdf+2dUyxV86VN/gjQszMDD92++AQ/teBbnnXceLnvpy1iXzUYVpeocH7AU3Soe270LN915JxcgeMfrLsWrVm1EN0wQP1kdkMyggl3OKP7xG3+CwZ69+MCb1mCJI6qLWlpRgmxZBtlm5rZgx74uTOZPhquvgGUKkI2YbKZF/+tIJpN8PwLbNJJFJZaaoaNQKKC7rUNUd5PFexhoI6actAuHEi4x20RhBiJ754sFvqbr2HyCR/BkytyNhP4Y2oyHXjwgW0g/ZA5ZLqVOp68PH0rh6nvGcURfj0l9JYpGLxemoOqhDqU36KTBJhJ9myDbC+NpONZhe4OZahaKSHsT6LYPot/dhXf9Tg/OXlZCt7ML7d4RJJwCJf5KoK0Jsr0wvdS8S9MCTQs0LdC0wPFugRouSAOQjeJF0rG1PZMZbHljCacy3r0/je/fO4HD5hbMWCtRQAsoU4BAnvnTQ08ckE1kGwppFcPzkHRn0eINY3n1CXzqlRprs/XYe5H1xlmXTbGjnFABCJLeoqIQVFyLsm7G9HW4a/s0Htk1i7JrYsOKXpxz0lIsTU2i3RtFiz0mqq5rpI1vy0qvGhxmGVpiz6O1o0RFDox+7JzM4GcPHMYzU12YMVaggD44XguSto7sXBW/e/Y5eMMZp2NA6bAR5cCR12WtaOp/gPAnAtk62lpDGS7R1M8aNEs3ULEdlqV5XiDb3olJr62NqouKDUq9FOeawgfwMJ6bRGd7JxKmzE9VJe7rzFp1kl638IHUzAl/LSw+JzR0gsIHPVT4IJISFP5mUPhA6PKU4OnTAmTTROEDpcl2ooBs/iZdmqGGUeZ3qGSiqc818q7+5xuBYI00gxbKUI6PrCbIdrwvcM32H1sLKMYSw1RSC5PEWenUqOS0YNragHsPLcW1tx7BWZvfjDe+/N3oQRYZGPLMTeilTcLBNU/cjxvuuwtXffijuOmmm7B/9xDaNAOf//AfoVvPIE0gEzxcfe+NeOSRR/C59/0hlrX3UY1NDBP49vWvo2SYSGpEjQYqts3pndBsbptD050OOzwXS7Ot+KMr3ozV2Va0UpVRefI3i1lc9+QtuPv+/8ArTing0pem0OvsQNYdYfF3nU6sPALZBjFbPhm7D/QyyKZRuqiVRSrVAispCh8kk5b8mWRgjV6aYcB2PU4XXdLTDVOX+qA13RJoMrCiqMZ1izBKhQ8yVL1UMNlUdVF77j6Y5fmZbMe25+tdTfhTUQ3VgM2aFO2Y1fowbq3H3fva8P37RjBurMeUuRwldLAorOdROXqyDxXNCKoDBeuCsJ3628IM5N/8kx7Pd1ByGOoZqCwFsQ4pC8B1KjC1KhJeEWl3Gh3OYR7/v3dBL35nZQHdzk5OnyANNwPVGqBNdFQoTSBkqCaj7XgeNc22Ny3QtEDTAk0LHCsLEHrBEVPNwqjEF+gY1ULVy2Ba70MusR6P53rwrVuHcdigQ0rSse0CJTVSyiMprKpijqKNJwqoFrO4K2S8CEcgzITSKxPaLNq8UQxUH8NnXqHhPAbZhpBxclxJVBW6VN9TVySoioBJoRXczYzAOa2DC0xQtdAESkg701KTtgzdFXsJsnVVNzn7oqJnGAQtap0o6H3Yl8/izidG8cjeKmaN5VygoooOwE0xwNZatnH52WfjijNOB5VgyFKaqOcyaUzVFFA1AaidBLLRYXt7SytLyygt3HAcHCaFKQIXg2zTU+hsJ002of0czsScbxxrQzkqfED5qfWF3MJBpAC8uOYDcuOTgslGrAL5XWIPELuAh6TEUNTvpAlD381LJltriyihqoSpaz4vW62gGNuBqC7aHYBsggYoXgricYgh6NpsSCp8oOkzKBUkyIatSGt7YRiEyFblvY9vsOd5g2yNQFESLafT+LqYWb0368GyUgMoAqA2QbZjtaA0r3PiWkCQmwXIxh5ZAixlJ4Vici12lDfj69/fhiTOwB9/6G/Qhw4uWkDFCeibpKs2gSpu3fMkrr7henz645+FBgvX3/gz7N65C1ndwmc++jF0gKjYwHWP3oH77rsHn3zXlRjsGqCtPraNHMKXf3ItCgYlfwqNNVpsqJiMTkVlPDrxklKwpEHlOGixbZy0ajXe/obL0WIShKehgEn8+Vc+h5S1Cx+5vB+bOofR4e5Fyh2DqdmAZ/gg28zcSdizvxeTxS3QjEEkEy2CyUYgWzqFTDLBqaKcLkoaanTSomuo2C5mZmYYZKPFj0E0qdMZHSXRIImAqNHxHLLpFAN4tB4YGIdp7ObqokG6aP3CB7/5ESj44XzARBoYWgvy2gDGjXW4Z18C37t/FiPmei6pXjS6UUWKg0gOLQhE5MVRsNi4//xlrgmyHcu+U2NNBWNhjRMO4Ph0uMqiv1Q5iwR+CWh71wVtuGBlmRltBLSRpgkx2jSP1AJDMUmj5VW+f/xXRz+WvdG8VtMCTQs0LdC0wG+fBeKZWyG5DV5RRSX2Arowaa7Gs+V1+OrPd2PI3cgaYnmtE7beApKbosJSEsXw46cTFWRTGQ4CiBJEK5KxaPFGsKz6OP741RbO6t6P3upepN1xPowW8QmpswlwLpJJSJk3HmVTpDjltkqFIzwDuks7CwLxKlLuS6ScUp9QSigdEJf0FpTQhmmvBc8enMOju6bxzLADKkyRRx8z21zSd7MTSNpAu+Ph9y++GBesXoUeAtiqFGd5nNVDRRziL4qES+UyY0PZdIYxKqWiMl9JC4dwLU9jWZq21izvPYiURq8wk9L/N9UfCEuhDU1OeCQCxwJxdUAr1VAFoAnzasiNT6CDReDokRautKCol2GQTYBjwWl7xCgSlFObBMcBJnyQTZdoavANJUKnQDaBUBbhmZQuSuCaSBclkM00c9DcygkBsjVypr7gt58vFddUi2qk+SLK/iCISi/X8NdC2mzRqqWNuZD1N7/HN8j527eYNZ/4N2GBQMRczlOXFjAS8jdQ9UxUXQtFcwWGzVPwnz/fi6FDvfijD/4d1idWohUppORJHs0mqvz5q5Hd+NbV/42rrvwglnUuZU977Y0/xaM7nkEyk8anP/hx9tpf/8nVGD50AJ//4FXoTLThUHECX/nOd1DWiRFlwnDJ19JhBqVTeki4Lk7dsB4Xn3cueto72RSj40dw8y9vxf7hQ7B1HWe+9KU49/wLsPWpO3Df/Vdj88AkrnpNO3rdZ9BGKXLetPDfHilSZWG7KzBTFEw2KnxA1UUVyJZMpZFMplmTLZFKwDITMJMJPgQgH0cyAnkC2bp7CXPzae81fRTSJBPpoqK6aCaVRiJJTLYKDG0Cli5ANq16G5Lm7obVRY/1GGC1u1iRBjrhI+o8VQnN630YN9bi7r1tuPrecYwkNmFaX84nhRWd9ENMToX1o4YFG3iCnswu+NzH9gONNE3DIb9Q06si4ZaEqLB7EAP2s/i9C7px4coC+pzdyNjDzGgzKX2C5wYFvce2rc2rNS3QtEDTAk0LNC3w22IBVUmUGGpFrYs1wg5pm/Hlm0axbbofOWsV8no/gz3qkDJsmxrNeM4SoFf88PL4t6ime/AcBxnMcDXRZfYT+PM3tuGk1A70uPuQciZZs42SQhU6QOw3xnHUNp6CcNY8pmqspvxJcJwFz9NAgBXptlW1NhT1Lk4tzevd2Deh47nhInYfKWPnSBF5yszQqLhCJ+bQAgdp6K4Fy9GRrgJLEyn83qtfg01dXWitUkVUB5ZDZRJEW+Ka/lQojcA10nCmdNGkJQtvym7zdZypZ4nbIJ+HCGX0IvxqcmYane0izTT8+XjPh7/Ptjl6kI30fIjJ9psF2YJ8aDGYCWQjJlsnM9kCkE2hqGEmm0NCwqwxV4RrTKJceEyAbN5jSOtDzGQjkI0G1YmqDeaDbLFCs5R+RDbjahuglNogko+yFqPYbqDpI/rDTzdSpXY9AgToFEBsEEgEka8t2WxMC6XBKSehGJhNgO34d83NJzi2FgiDbERqo9RGqphsYc7ow6ixBo8MJXHtnbPo7jkXH3vrp9CBdmSRBCmV0WsaVTydH8W/fPubeN3Fr8N5p5yDFmgoAfje3b/AA9ueQGu2A+9497vxT//2DV4w/uyqj/Hi+Q9f/f+YSfeut74Dg30rQAmYAncnUVQbWejIwmBatlqmSnAwAxs7jxzCt6+9BgXNRdkgDlwObfpz+IPLBvHSrt3otp9FBjlYmIuAbFz4oLQFew72YTq/Ga6+EslUKzPZUukM66YlEwkkEhZMK8GabISZ0Tpgu66oLtrTB4N9C2lGCE2s6EsyuPzTJ2KyjYOK/qQSJuCVWZMtaeyF878AskW0+dgn00mfxdT7WaNXaLAdbsW/35nDEWMTJoxBFLROptj7Ar3cUYstM98E2Y7FvG0MsokU5SD29Dg9wgQx2sbR6e5Hv/Mc3veKXpy9NI+e6k60OMNIayVobjOTauYAACAASURBVIkUZGK5os218lj0V/MaTQs0LdC0QNMCJ5gFOCsuxiySWSGOnsCcR1q2y3DE2owf/WoON+5swYixAVSxco4YbEjIFNGoXX6bQDalyZZyp9Fqj2LAfRr/5x0rsRJPocvZi6ybg+URI63C7HzaL3C+DStkaPCkBhqDdTK9ljJGiEVIICcBmaQpTJkXBGyOVNpw/7NTeGz3DEZKWRT1Tsxp7ShrbZy5QUw4Dxl4ro6Ea8Cq2pwx84rTX4KLt5yGwUwKdMxPmtGWK/TkaBCEATa/N0mahjIpiwV+qyWT9Rl4/PlIjmjwu8jf8WA7nsyk7IBBWT0ewYwEOFIcLe5LxTbrXUfbOzEhNdmijLL4IWo9JltnVwfr4CyGybZQumijKV8/XVSAbOE2qvYRk812KW+YWJ9zcJBjJlvWeIBBtpS25wQD2eI02XqWlBt3HhDxTZhIrxJbadGTYeDN50OGc9KJVurH/GFp8cDJqcFG/RSAec2Nwgm2tDUf5zdggTAzlGYmz0kvwYymGX0AOW0dvvGzAzgw3oNzT3s9Xnv+FehBO9JI8Kdn4WLIK+FvvvIVdHf14UO//wfok8UODqCMmx99CHc98gjrIFQMHaTJeeVb3o7/+va/wqvO4W2XvQHnDW5EigseCK9A1UvpdwLraFGj9FTlSSjttAxgCsAhzOEb11+D7ePDsMxRrE3vwifevA4rq79Cp70LKW2W9diEX7CC6qKlkzB0aAAT0xugWWtYky2RzDLIxppsiQRSqSQM04JBYJtOp2IeV78WIFu/D7LF1wV+AvmmSMGkd2pBNtJkS+hDEZBN06dgoCS9Y/3CQL/OEPBZ7cqYtHjTqRslD2qtfMo3bq7B1twAvnPrARzSNvJpbEnr8hlskCm9wbMFLYqniaoTWLoHvYS+RvP161sgSMNtpHNHjDYK2Uw3jywm0eUewlJnB/7gNYM4s/MgeojR5owihTwM0pQVZaZ+/aY1r9C0QNMCTQs0LdC0wAlmgRoQTEZq4mBYZ31aAmwKWhfGzfV4YGQZ/u32EQybWzChL0NF70BFE2IrfC3/kLLRIeQJJrehSDdEvHEdGJqLlFdkaYsl2gF85k2rsdLYhR5nD9rcI7CqU6wxm9DLIvVTJ9kXKrNFcBShnLKmvaoSKrXW5lzSaevDlD6AEXcpbn5iAg/sLGAavSjoJHfSxiAcpZB6tI/xTMDRYTgaUq6HVNXGycuW4S0XvRIrMi1wp2ewtLUNaR2cXcM1BTiWDVVLDY11YtFRqosqvNnSQnQB8WIsScpnCXAw+F2c5msoOw4mJibQ3d0Fk2sC1PmcRnua6PuMrLzQIFuBhOc8D21Z4kIEmmyN5n4jkI2rXEitIAaJOL9WY8RRgWyeVgSMKZRmH0VGewAJjUA2YrKNQXNtaDpRHY/3IHZxIJuA0UyQVB1RN+kV1nPTGJkVIBzjs54uN6ZqdypZavwpRZUVrBHxUj+FPYmaSfgrVQ7hmof8uZCtw7nJJ5jjbz5O0wK/vgUk6M2LoBBhrWgplNCJKWMlnptdgf/46TMolZdj9Yqz8PY3vBetaIcJAwV4OAAXf/v1r8FGEh95/1VYnWxlKGbUK+Jnd9yGJ3fuREUnbpomqlBKIU/Tc/C5D3wE/TAZSHvi2W0Y2r0TXS1Z/M5ZZ2J1tgut0BlwI6EA8qCkA0csuUkAh1HBY2ND+LcbroepH8aZ/cP4wGv6sLzyCDqqe5DSqapofZBtz8ElmMxvAvRVIl2UQDZKF01lOF00lUoxW5ZANtJfo8MAKsgwNTONJd19MEzyW1HQKK71WQ9ksxLE16N00XEktKFIuugLCrKxQ6bA0EIVWQbYJqzV2D67BF+9cRgHvHXIGas4KAlKzEfP7aI+PTwKo0FjE2T79Wdo9ArzB98+s5w12hxYXglZdwzdzn4M6rvxkUuW4KSWw/LEeJT/TqfFTaDtWPdT83pNCzQt0LRA0wInggWiIFsgcUQgiKvrqCKJkt6JKXMV9jrr8aWfHcbuyjqMG6tR0HsY1KHURv/1Wway8TacdMw0ArRsWK6NtFtChnTZ3BH0aXvwkpXAuevTWNdLRQXGkfamkfKmYbmzsLQ5WcRMxDUUR/uppNBQQQJlvZOruU5qK/HoSArX3nsQB+2lTBgoaZ2oohUukoxPaK4G0wVMB0jYlLqq44z1a5i9tqajnZlrLQDyuQn0tLUhaWgwiFBVI3cWI/+oYmz5AjPT2lvpKsH35psLtGegmgC5qUmowpvxdNFwPYL4tbShyXGvnaqLMvhSW0ggrrDFEIsH5HI5PC8mW77A4jOtmYxoS53qouFGqvtXbQ9TU1Po7uli3R31kPRTpYwSW0Ex2cQ1ApAtjfsZZEvrVPjgxAHZGqWrqFIQwn5URoMcCYFslBpFiV5U0tbgPGlBsKQtM6WmUWUVGuyWLwApKh2K0SGCfpGTTXRRkZ5Fp+42/+S/EZpNKVv0vkY8F/q8ANqi40lyfCOj8ngHPU+Epav5DC+8BSTbNCbYyTJbivaukT5bBiWzFxP6IHaOZfHjW4cwMdcD2+1Fe8dqrFu3EUi34blcAU/sOYA5XqYSWNnRg/z4KDyXqvo4aDFSOOslZ0FPWHjwyW04MjeHOQLbTAOnnXwS9LkKdj3zDKd+k9hp0nGQqszhqivegrNXb0A3DPYYRBgvcrEFF2OYw3/fcD2ePLAbJUuHpY9gdcsen8nWUd0VAdmUJhuli87MbcHQgT5MFTb7IJuVyDDIlkimkUpanDZqmCani3JqqK6xJhuDbD09MAxDgmxBNVEFurmSuUVp7uowgauLZjNIWFQhuwzLmICFPbDL98Os3o6EsesF02QTTHeD04PLXppTQUmgd5e9Ht+8cR92lFYjZ65BXutAldMbhL+mF3tM37dKhhr55UjA2GSsvRBzuvF6HLq753Dhj6RbQMbLMbC2KTWED1+2Gmu1Heiyh5DyJpCktGqSdOCKuGJdbFaDfSF6sXmPpgWaFmhaoGmB48cC0dw71gOjbAAvjRlrOYbNk3HNrwq4cXcHF4wqaP2cKSC0w9QBWbC+LkRdWdQ6f5wYj56VCgZY1Sq6PReXXXA2xoZ2Yt9zW2HoUzC1HDJaDv3tFZy+qRunrWtDtzmNrDvK8UvSmYHpFKm0BEytDF23GZ9hgE1r5TTdMWsTbn2mjJ9uLSCnr+Q03QpaAS0N3TFgOhoSDpB0PKQ9YNPgCpy5YSNOWbMabQAILSKOW5YoQq6HyfEcujoIZKPYPYht4xmYgvxD+IcsvFkscAZMW0uLyHZsVBMgHK5JkI2ZbD1dLFMTP8yfr6uPCmRTgM2vA7LN5gsMirVkM5Hqoo0auRiQTX2XQDZislEKEQFxxGTTMI1i/hFktfthYiuni6rCByeCJlscyRebLgWqSfCMqvgRL8VNwnVTIs+ZeSpJeIT484YtAdehTV4KupGAQT+1BLPdWAOPKtZx1Vaih9pwnTIc0rWj03amjJa5vC+oxC8xVTQqLFHmVCvoc4xwi7+50HRZAVBNjhqgtQm0HSf+udnMY2SBaPGQUGlpLq0tDhKowo2rm6JEttaNGWMAI+UluPvxUWzbOYt8NQvbS6FktCNv9GDG7OJS2KSkZrlA2rbRbXp4xyWvw2n9q5CUSeLT8PDDe+/CvTu2o2iasHXAcDxYnsOnSSSrf9bJJ2HoqaeQKhbxfz75GfQhiQTPdBd5uLh721Zc/8tbYOsu2pf04qLXX4bvfe/vkdWexoffvAYvyT6H9spzMl1UaE55nsXVgir2MsyWTxHVRfOboJurkLBawSAbp4umGAgjJptpWT7Iphk6qLR2GGQjyjv5fpXMGgfZuPooA5eULjqBTEsWJp2GaVXBZNN3w557EEblhS18II4vqCpoivuMQFTSDPnmbTlsHevGuLUB01qfTBEVVUQZdKkDsikgpkkWPkaT8xhehln38pBQ8ypIaSW0OEfQa+/GmX0T+OBFXZxC2u4e4pQNZn1SHWDVqXSmVRtJHsMWNi/VtEDTAk0LNC3QtMDxZIFgURRqpjIbwGvFRHIDHp1egy/fuB+HzdMxYa7EHFplamIAsB3NIdaJBLLRobvlacjYVVx0ykl47WmnoYOANzh49Jlf4ZGt96BUOAJdm4GGcWSMKWxZlcZZGzuxrt9E0s1x0aYk/5+Hoc1Bc2zYegazei9y1lr84inghsfzGDM3IK8PwPZaANdCkoE1F0vSWZy8chCbV6zC2oEl6DANAax5LlIu/aQ2ekjoQiV6fHwcnZ0d/HuQRaeoReFxS1gQkYmEThxpstG/W7OSybYAyLZQJuViZohf+ICVf2LZfAKwEa9wwE4VIiZyk8+LyRYG2cR15z9hD4NsE9NT6O0mJhsJz9X/nmCyEaOKNlMCZJsrbkUG9zHIduIWPhCV5agiHbPSaANLYo4e4b9puE4bPK8FVa8DjpuFaXYjleqCYbZAN9OATkOaGG70P4Fu6n81jMLpRpLBxoli9O85wJ2DXZmFY8+gUpmCbU/C0GcZCTe0GSJ4wtAJfCtBpwpqnGhGalPipxhk4T5tAm2LmcDNzxzfFvDBNcVga7iBDnQVSRCf0gXLoAo9PQzKFL0OHMi5GMtrmHS7MZNahz2zbbj7qSkUvTZonomVHZ246vWvx3IkMACdadc0y/MADgL40298BRPJJIrM7CJQzsGgZeA9V1yOvpZO/PKOG/H0tsfxiQ98ECvTnVxo4dDsBL77w6sxOZvnstmX/s4rcM5ZL0UBNn70i3/F3v0347ILMrh0wxS6nZ1IelOwUGL/TSAbQXgVewWDbMRkI5BNM1YyyKY02ai6aBhk00yD6e0E/pftKqZnZ3wmmwDZZJVN9ifCpwTp7yGQLTeObDYLyzIAtwJTz0mQjZhsd87LZDuWQZaqgEUnf6RNMW2swIh5Mn70SAE370pjxFiHWb0fc3qbYLBp1GsBEBudAfU1KXz/uujCCMf3vHqhWx+etvVXrlC/yMIctFrrXoUD0zZnBL3OTly6oYw3n5lCv70dbfZ+pLU8TI8UD2mtFMWDeKn0kbbmOvlC93Xzfk0LNC3QtEDTAi82C4hERaVpS5XXp/RlOGyejK/cMo1HJgYwZq7lSu2cJiplkxo9RUR6Q+1RT7D4iQVKPBcWgV3VMta2t+F9l78eSzUN7TJXgnRk943twUOP3o+n92yDZxRgUFyiTaGvzcHpm3pwxro2dFkzyGAEaW8WmltG1WhDTl+Bu3cD1zyYx7i5FrNaPxyvHZatI+14GEikcf5JJ+G0FcvRbphoSySQNjSkdBMZU4fpitw6gtI024VlCamrXG4CHR3tSBoUC1NsFGSvEA6iJK2UFjPHy7TXKZYkyEZVQom9sDD+RLEWZVIGTLb5q4vGx1MIZIuKICtQLVy9U+nZkK4Xg2ydnTANKfQ2z3zjTBhJ15vK53lz1KqYbGyg+i8VPtKkYcbCVACyxQsfKCMSAEglWhlkI/BHn8Rc/lGfyRYG2URK44vNUSy2PYFWGuvreASukZB4Cp6Xgutl4XotcN0sPLcNZqIXydRSaFYvoKvMZgLWSF2J/idmm2C0CUiVBrPQaoriw9QravMq9dYYbJsL/U8JZHnAm4RTHUa5dAR2dQy6PsOTU9cK0KmKmiYYbkFKqby2P/CbG4jFjobm545PC9RgazF/JEA4OeVkZV46kaFlp6olUPXSKOutAnAzuxmMmdIHcai6Bt/75R48l8uyJoXjWcg4HrrKBbz74lfh5eu2oBM6FzGgLfwYgO/efQdu3vUcps0E/n/23gNasqu8Et43V3o5dA7qbnVO6iAJSRYZBCaYbDA22IYfB8ZxPF7DGi8cxuH/ZxjbLOOEMPaAMQaETZIIAiSUWq3uVkvdUkudc3q5wquqG//1feecqlvphc6CKtaj9V7d+N1zz/nOPvvbO9INpHwXf/7BD6FXnv7Q6cP49699Ce9405twy5Kb8cPvfQd7nn2GSxwHunvxwfe+FwsTpAsXIQcfjx/4Dr718D/g9vU+3rM9ZHfRJATIxhRvCbJ5weJKuahgsi2DaSSRSHbASSRh2A4yCYcNEKhcVLdMBtlIS871PeTzeQz09cGS1PFmlPEqyCYGW0qgLo5Id1GLFiU86PowHOMo/NLj0Ms/gGMeuSblogSykQ5bWetiS/MhfQUeOT2A//voMCeI4+aihpVXNS43DOgyCVTuz5XvVZ/6Y5Yk3ihvfX2baxy5akE2LuVlsI1WZz0kgiy6vTOY5+/DL7y8D3fNH8ZgcBjpaAhONFExQqBV2CrI1h4fb5Tn376OdgTaEWhHoB2B6xkBAbJRLkVuluRgOWSsxKNnuvGPj3g4Z6/DhDYfkxppgJFgeEyLre6y4wAbj7c/xiAbAVmJMETK95FyS+jwPCzp6sbLt2zFplUrGBGguAppmBL2HtiDJ3c9glzhIoAcHH0MSX0Ua5dmsGV1D5bMScBEkStuDowm8ZlvH8QFYxWy+gIEURq2b6HT9bFp0WLctnwF5toWegjUsyykTBMJ00DCFOZm9EPMNQWaEcgWRBpGR8fQ1dUF2xTlojX51xQgW6FQZGSoM9Uh7moGIBs9f9JkGxsbQ29fD3TyQphF6qUdHx+POjMdYqcYla1a5ypqWZVNK12gHwpUj0A2FqBm4bnaVlptpII5oEC2iVxOgmzS+GAGOiO0P4FsYxPj6O/tZQvVhvNJl4wgjOBHJG0XMJBDjaDI5aKPVphsuj4EgzXELt+9Ky6hJFaXZxp9yUxp0FqZrhq8Cq5RSRQBa1x2FSURRWkEUQZ+0IUAfXASi5BILgKMAYAJoIRN07SaQDUC2OKMNfpvOrYQWa91IW21Ti/02cQ9C+01IYNOICfFnn6IJ0NMtiwi/wKKkyfge+dgaCPQMQbDnCQSJ3QuMZX6bVxOSseoNg71vOMMEgYglIOuan5x6mVNk6yLq3r0rfvZ6zlatM/djsAUEVArdiZCzYYbkj12hnUOxvWlOBvchH9+4CSOjvcjq81FEV0gG3Mz8tHpFnkQ7dctfOS9P4fl3fP4jSeI/JBfwn//7GcxkUjA1QwuL/3TD/4SM97KiPCth7+LZ188gEzKhp2bhFMuo9u28a43vgkblt7M6m/048PDODzsOv4ovvTtT2LL6jJ+7nYdvf4BpDQC2SZj7qJp+OEiTBTXVZhsZHxgOxkkHDI/SMBOppCyLQbZqFyUtNcgjQ+ItZzNZjHYP8ADcnzA1UjXwNB55UqBGmoxhhYmSJMtlUrBIeYeXOgYYpAtKO2A5l1iuaioVag1lWk6LihmIiWFJrzQxqQ1iFF9OQ4Ul+Cvv3Uep7AGI8YCTGq9M1p5bb8yL8EISCMEM/KQDofRQ0YI2kH89k/Pw+rUCfT6h5H0L8JhqQX6US14dvd6JZmXsztze+t2BNoRaEegHYF2BK5mBOKVHg7KURrj5hKctjbjr755EnvzKzFk3Iyi0YMySDJJzXOvtVZtK9fSqxmb6rHrEQoCD0kHLe256NN1pH0P4SSZLkmGmwZsXrcGd27fjr5UWta5CcjtzMhxPLF7B54//CwCfRK6lmN2W2+3gbWrF2PuTSvx+W/vxdlyFyaM+fCjTliBiY6Sh5cvX4HtS5Yg7broNgx0WQ4ylsUVK5zrE8hGC+qkSC3lX7iCUSc8SpNMtu7mIFuLUNJVV0E2US56aSDbLDXZjo6ORqlEkkE2BokqoA+BY8LBLQwiFpomgI2JeWGIXK6Ajo4OmEx0IvvUKtCmEjrxryzXISe7MMRkiRhMGvicsWA0E/StHkdnrbVcLoeuzgx0RjebfwgADKlclIWgCcDJwSvtRRKPwCJNNvMETO3iFXMXvfTyjVZg2jR/lyWhZF5AumoMrmmd8LwOROiFZvQjlVkKGHMBbQ6APgmwkXyg0GGrAmnU0dSDavVr8moFvtW/CtWieAuRZgGy0b8EmhFPRoFt44IzE5IA+3kUsseAaIjLSQ0jBw05aHpBAG5klqCHrAFHQFo9yMZ+C81YiLMB2agJtWpI16bPa5+lHYFLjoAoMzThgVxHu5AzFuKCtgpfeOAEDp7rwdK19+C2l78D9/7rfRgqlrBp8wa86pZNOPH8c9jx/YeQCDW8+TWvx7aN28hbFMMA/ugrX8Cx4iRcAuUC4LWbNuLckcM4P3IBIfXzZKcdeegLgV9405uxcdFiZKCjExZD9/Q6leFhFGU88uKD+M8f/B3u2KzhXbf46PVfREKbkCAbYVEGM26V8cGRUwOYyK8BzJsq7qKWk0AikULCMpkqTkAbMdkIaBOLL36FyWbqYlWLB+ZYVNlZWQJfPJ7JcYx0HVKpJMhdlMwdqFzUwCFE5ScA90EkrKOtmWyt+hn59/hSS/PFl2ppg4ckM9UmzEU4ZazH395/GntzyzGsL0NB70VZT/PKq9Jhu+QG097xxouALB0lC3o7yiEdjaDPP4ytXcfwq/cswsJwP7r8E0ihADOiUgdaPJz9bbRBttnHrL1HOwLtCLQj0I7ASyECwoqPq96QQhE9uGitxMPn5uMzD4/hjLUZWWsxShEpDCtN2ymkNa7aLd9YIJsRhUiGIeaaBn71ne/gqpWR8xfw5M6dOHbyhAC1opAdPwd7e3DXtm3YvGoVg2308eATZw17n9+LJ/c8imxuCKFeRqSXUTQtTFB1jdENKt3VIhudZR+3LlyEbf29WOqkYHsuL9SnicVmC3MzyvOpDNSghXS5mM5um7om834Nw0TyYiabOSsDg2q5qDA+uFSQjecZmiYW8Kf5aC+cPReRoLShCFKSEab2q5QnyEkKlWNSwpbLCpCNpiwM0FVORIYD1bOSk4P4iAvyAmI7gZFK8RHf67EsUDAPNNTW0+pcLtrd1cEgXdxRIo5Fm6aFyRKVK9JfiZ8xDiN6AV3WDqSsfbC0o7CNYejElNIUC2u6MM3k+xky0GJxih+1vmyMnz89RKW/wsFQzDUC19IIQtJZ64Mb9MNJLoOTXgZo8wA2uiVQjSiRqiRUaa2pl1z9q667Fdo0NchWW74SZwaqklIC3Ahso3/pudBPTv6MANEFFHOH4bnHYRDDUBuCSVpuVE5K/BldOJbSefi582x5Js+jxTa1zr6XcaD2ru0IXM8IiKSC3JGozJDckogF9bWdJezcF+KubT+Lu299GzRkMI4AH//UXyPQgP/2a7+GDjI5QYB/uPfTGJ2cxOp16/G6V9+DAgx885md+OGz+1E2kwgJUCNNhJDsuUPYgYsO38Xdq1bh/a94DQZgMC+WYHvqXQSpNEQRPi6ihK/88F/w9Av34c2v7MGrbxpFl3sYSSoZJ9CdBk0yZNEyFSbb0dODGM2vBozFAmRLZOCww6gA2Whly0okmc1GeqcM43sBg2xzBvpgkA05G0WIRR8eXSTdlVfwYis5tFg0JMtFbdvgclEyPkhoRxC4T8hy0UNXsFy0dnzg4S4yKs8vq89lo4Ov7rfwrf3AeXMd6G+ulowJ9Mb76Gu9Ans92/qP77kroy+Dwx4cFNARnMVc/wDeskHH2za4GAwOoIPYbLJsVGiQVHOnH9/otO+sHYF2BNoRaEegHYHpIlDNh129GxPaPJwz1+MT353AntHFGDZuRsEchMdy/lS5oHLDS1ixmu5SBKIhRmhZjni1XMGnQx2mWlyjfSm3J8ODhQkHH33H20HoAaEG9N1kGODx3U/hyb3PIl/24JGrpq6zHMymNWtx17YtmJPOcP5PsCXNKU6OncJju3diz5EXkNMtZBNkwubA0wlQi9BXLuLt27ZjYdnDomQSZuAzuNbhJGGaOpubWZaJlO2I+b4E2dQiOc0BKPMdGRlBdzcx2Qhkay05VoOx1Giyzdz4QGmyUblod18PTDKCnOE56fzaibHxqKtDUue4aYiVfnVT6iJVIwk0jd07R4bH0NfbzcgiMweaAB/0gOvNVXOFvHAXTVG56AzW5iXYRuAc3eRAX38FEKxv6wzrhBECAvKYyVaCpk2gmNuFtPk47HA3HOM4LH2IBfeJLXV5iE38CqZr7vUvswhYRXOpAlMKEKkSTq4bJ801KguV4BpprQX9cMNepDLLYTk3AfpCAMRcIyyaXhOhs8YmCPxUzQpQReclNiK9MNXPpVG66DgC/FL312zyR/pLRD2jeBPgRj/EbisAzJ+5AERnUJ48gnLpMCxtmGmnhp4FCGwzXIQBabdFXA/Nx7rUTxtku9TItfe7oSJAixBkU+6goPVhzFiKAxd78c/fPIe5c+/GR972W8igHybzxkLsGzmLf/zcPzOD+Dd+5aMwYLBu2h/+7Sfh8kClIzAMlHQdk6aNIg2MBlkbgC2zEwSwlUt486ZNeMf2O7inoeJzVXCuaOgEiefh4gzG8Rd/83vQzefwa+9dh5vtF9DhH0VCn2THRD0knE1nkI2YbHl3Iw4e72VttkhfBMtMwbRTMK0EHDvJDqDMYjMsYaFtiTJQWrksFovo7aQ+DyBGkMxuBAtb9nOVxQBdjUkaaCyyHAe6QcxoFyaEJpvu70QiehS2cZABf00rXAFQoxFkoxXVAAnktAGMmCvw7MR8/NW3R3DWWMO6epN6N5cDCxZbNXETN3gZfeAN1Y5/si+GCwHkiigJEBuai2Q4ip7gFOYFz+G37unDxu6zGAiOI+VfhKmVYEQeJw6zk6f4yY5z++7bEWhHoB2BdgR+XCOg8mELk/oghoybsHdiEf7XAxM4a2zAhLkYJa2TFzXDSKuykK6aKHuVsabktq5G5KdDHVqBbLQfLZxbPjHZPHS6Hvq0CC9ftx53b9uKTokNKOGnExeG8MjOJ3H05Cm+DUKJzDDCvJ4e3LFtC7atXsOwIm1fQsQL+zuPHsY3d+3GiBvBNy04ro+FgY83b1iHhX6A+U6KQb5kwkbSspGkMtFkAiZpspH+smHwciLn+yoDNoXpl3AX7ZkRyMZEJYn0ZKXxQWeG3E1FKWorkLFfIwAAIABJREFUmFVhMDTHCPyQ8ac4yDZjJtupsbGIGWl8RIEI0n/SAcImVDg6IZV9kvBcVZNtavMC8aBFo8vmC5wckvEBPyx5XtUAVaNQwnKCAgr4vo9RNj7oE4FpAPXE8QkApImVmIRMItIFyJY0noAV7UZCr4JsxJASXLHr+ZFr0hVBY3Ut0i2UBL4jB1pE2kUd8MN+eOEcOImVcDKrAMae+yV7jWKqtNaInUFOdJzGx3TWrizKxIAs/099mh1fPQ+KtSonpddRGSYQs41KSS8AOI/JiecRekdg6hdg6GOANgFDJ8C0LBiMTVxIq2W71/NZts/djsC1iYAQy3fgRinkzYW4YKzDZ79+BMfPz8Pv/Pr/xhLMRRIODLYyByYQ4sGnd+DrD/0A8xYuxC+96wO0BIGv7H0MD+3ZTXxkrF+/AfnRMRw/cw4500bJovUpA1YYoLNUwKpUCn/4vg9wj0NLJAK+p/FCDGMKQs+iiP0TB/HZf/0TrF10Dj/3+vmY47+AdHAKtl5mxg6BbKQnSe6iBLKRuyiVi5ajrQixuAKyEQhmWwlY5DRkGgIUo5UkLvskJ+kIZdKGy6T57wpk0+RAwkajbN+tuD+hhKc0diWl4xkmDeIuLE24i8LdATv4ERyTmGzZGYFssynHo23pejzNQRndGNMX4ZS+EX/zrVN4prACw9YK5NHNFuiqTLTSvyrjAtkHXu/R69q09p+Es4jlTS3yYUU5ZKIx9PvHsDFzCB/96cVYEj4ny0ZzXDaKSLroXvf85Sfh2bTvsR2BdgTaEWhH4MaMgGKxWfCiBLLmQpw11+MLOybxwPE5uGCtQUHrgaeR7IbYdjpwaqb3WTlOnYA+a9DHDnKlzjfT62q1nQL8SHONAC7K7YnJlvE92L4PW1auLJ03D3dtvxWrFs5nuo4yP8gjwmNP7cKTzzyLXKnECArl4rauYe2qVfip7VvR10FVdEKJfdfYMD73zft5Id/xQswpFvD2LVux0PMxP5nm5WOqUskkkrBtkxfS+cc0hPYyScBoWqVCRVcg2+goeruFJ0AVR6L/qscflCeArMAsELmnij/V7tssakI2jUC2kXEiefVWKikVVsbHkLvWq8jwzIhAts7OTiAkZld1VVWdrkp31KHpOqhclECs4dExpus5FAiaCkiwLGQleuG+oMo946vwOQmyZSTIVuUViDPGz8e/ywvxgpDLRfv6+mo0dyo3FYmJFwlhB5EvmXiTDNAUck8hZe5gkC1pSE02xlyvP8hWwVFrQDaahREpU7DXyMwgCHsRRHOhG0uQ7FgD6EsAzJfMNWrUKd5eU6wHRmllh8JAW30tuGCCVBlol/b61jeqxkYuablx5gXp0FTg3DizjcA2YradBYJjyGf3QwtPw9AvwtTHWFiRgTYErE2jCSFBZra1QbZLe37tvV6aESDwi2zIC1EGE/bNeGpoIT7/rVOYv/gNePc9H8YCZNABCzoTuQUglYWPz33nW9h1YD+2b3sZbrnrlfjM9+/H/tMnEWg6btu8Ga/euJ23fezwC3hwx05Qf04GCP2lSfzX9/wstnb3s4WKKg0lixlyHfIYOiP7ADrPOD7xT3+KwH0Gv/iGPmyaO4y+4CgLuFs6bRWI/pnckLUUXH8BcsX1OHJqDsYLaxDJclEnQSWjSTiOGoBJk82BTgMwjTO6hrIXoFAoYIBp3K1Z1WJsqQ7CBF5RuWgynYZpaRVNNioX9UqPwXB/KEG2cWhcuh4fjRrbzKxANgZITbh6B3Iarbquwn/uT+I/9wHnrHXImvNQRiqmHRKTY2iDbC/NF3baq1Yu7dQyPThhAZ0hlY0+h5/ZZOKta4sY9F5AR0Rlo7mK2+iVY+JPe4HtDdoRaEegHYF2BNoRuMEiIOa5vkbatmmMmTfhMLbgz798CIe0LRizlqEYpRDoZHggQZk6UORSb2gqkC2eMd6IIBsDbEGAN955OzYtWIjnd+3Gvn37EPoeay/bGpDWTWzbtB53bduOTpsWxavCT8Rue3zXUzhy4qQgZEVUNxeht7sb22+7DQtvXoEvPvIj7D1+EoFlwfI8LAp8vHH9eizyQixIJGFpQEKy2BzbhuNIgzMJsmnSF6CiDWea0vhghEleKuevfX60WCnIWXGMg+Y1+UmSqwIyKbJoa/2JV3IyLSgQTLb+/n5ZuTnTShKdykXHoi5mslVZbHTqZhQ6DqRuMJNtZGQUvb29sJlWqEC2KrBWf/kKjMkVJivlogzwkDYPn7B60Yz+ySAp0EaBbP29xGQjiEaUKdK2HEh5wiCkgHjib0YJmp5FPrsTGWMHzOhalou2eq3kdK3BVVRFrAqwkd1tFHbCD+fADRajs2czNHNZjL2mNNdI344qo9VUkMpLRVy1mE1xvMGp/24EyWbW3bTerxZJrgXyiEWiIFcVH8Fso2k6uadVNduGBNjmHUZ24hlY+imYpNmmy0mvTjptym2t2QT4RunWZhbP9lbtCMwmAgSylfUkJrU+XDRX4V+fNPDoiwksX30Pbt/0KszTEuhPZJA0bJChNumw+QgxDB+f+tfP4eDYKOZu2Ignj53EpCksdh34+NDb3wKv7OK+7/0A2bIHGuTSnoePvuHNuHUuQXfUywRwESDvlXDy/GkcP3sWZ8eIvxbBTKdx+NjTCEtHsHb+CD7yujQGg+fRGZ5DMiRWGL2zVM6vIQqphD2NcriwBmSDsRS2nQKBbAknDrLZLIpKxgeWTnpuQDnwGWQb7O2DSQNyBVJsjCaPKxXjA4Mp56lMih2NqPBWiwgEPIKg+Bh0/wdwzCOXrsnW0EFWYTphVuFg0ujHiL4EB4rL8IlvDOOUtgaj5iIU0I1ISzDwWf1cX8Hc2bTN9raXFgFVNkrvlxm5SEVj6AlOYGF0AL//lrlY5RxFb3AU6ZAMOsoMDF9/Jv6l3Wt7r3YE2hFoR6AdgXYELj8CNAqacLUU8loPhqzVeOD4XHx+RwlnrI3IGfOZ4RbqJpeKXs3yzekWW6/0rHS68zWLLZeKhoATBEh5JXzsAz+PxVLFnbbfd/gwHn9qF84Mj8DXdV5EJxW7RfPm4q7t23DzokVcyULsNjpWPozw2O5d2LH3WYy7JZQNE2XdQsE0ULAMeIbF2mq262KO5+KeteuwJPCxkMwvyy4c00DSdpjBxiZkhsH/LXAeQ5BpZO5O+T8TBrJZdHeSJr2oamSVPYmpkPtorXpxFc0qey5XvFgkhTNFqTCfkiomZcUMyZDlJwvIZMjmjUgGM6sIpCtpCbI1qzdlQKuuXFSAbKJGN85eq0BGUm+kGcjG+1UmI7XIYFWtjVhKEfwAzGTr7+sVWmJkXBBXVJOsLAWy8XfaJINsxGTrMHbAICabfhyGMXQNjA9mC7LJ8lBiokVJhBGVhvYwwGZay5HovAXAUgBzY+w1YWbAIZRMPn5GjNfTcaZnql1tkK3+JSd5RL7cEFITTjxfAllFxKjojPgweclqOw2ER1HMPYvAOwpTPwfLJKAtz8YINCFhgLaidF5pefI/2gVVlz+ItY9wI0VAieaX9BTy+iDOmRvx/319HIcmFsPz58MK0uguE/074H7g9k3b8K7X3IMEDLjQMAIff/SZf8Qp0rl0UqzBRm+JFbro9CZhRj483Uagmwh0YPXCxfiVV76R7VQiv4CnntqJx3fuRDn04RkByoaBSdPh8lJXI8/jUfREh/C+u7vwqkWn0U+lohhn90QynCEXYu4DIlocyMANFrIWm2KyEUs3keyAZSbhSCZbwrGEuyiVdxqCQg5DZyMdMj6gxReijrPLdQu9MtUTCK1QAbKl0ynYJoFzLhsfkGanX3wMmvf9ywfZalaqqgsgxED09AwmdCprWIN7fziKR84vwkVrNSbRw26iBMSpBSTR9q6HE9aN1Op/Mq6FxkIy9dBDKhstIBONot8/iFfMPYNffEUPFvrPoZPKrqOi0DZkfdL2GPeT0Trad9mOQDsC7Qi0IxCPAFdqRCZKBhkezMF5ZxP+8jtFPDWyAEPmChSMfq4KID15midfTZBN4A4xXKPuUd1IIJtNTDa3jPXz5uCdd9yJ5bTgLLMJoruMlcp4bPce7Nn/LMpByOw2ykpTloVb16/Dy7ZuRW+CikmFyjpxxI5cHMJDe57GM2fOomBZmDRNBuoYOCNZl3IRr7x5BbZ39mCOroG4hZ22I0A2y+Ac37QtwVAzCTozKgQsyvmV8UF2fJyNN3kuQDlTLOj1jp+s6yYrKwtFQfIibWr14cJetX/9v0rgKghZw7mjg0A2gs5mBrKxulWcyUYnVY1AaaKpkk9K5ui/2dEuApeLsvCcZLI1Y77x8WI2p5QKMpMNOqhclCZE6mLjTqK1L5D4zfMjUS7a31tTLqqYbjqLaAMEsvmhJzAXnbgV45jM77oGIFurjq/5a1VFoIXrKjUm6iio7DMIuxlc84IFSHfdAsNeCWARgAE2NYiQgMamBtLBBKQppEpC65hkFQWiSzM2aN2dN29kDTXJMV0/gRzXX584Q3VirDTb1Gs7AeAigNMISgdQyO+FbZ6BoZFe2zh0zaWZv3wRo0rZqGp7PAERFaXiPK0aanvcakfgJRKBKsiWQVafh7PmZnzs82dxMVqPMJiD5YPL8O5XvAKa5+Er9z+AiZExbJi/BB9+9/vQCZ09l8/AxR/8w9/htGkjazuILAeaV8ZA6OKVt93KOmeP79mDvAbcdecdWNU/iMe//W3khi/AiSJeCUsmk9h823bctGkjHj14CN99cgd8HUiHFzA/2Iv/9u6bscbci273BaT0PCyUoEfCKVh8ErygUA+yacYSWHYaCSfDIJttJ1gclQdgy4JhW8L8RtdR9jxZLtoPUyfXaTquoIuLhKe5RkMcZHMsGswJ2L8IRz8Ov/w4DHemIJsEzxRzWNTRxqRW1fhNzD2NmeBlLYWC3o8hczkevzgfn/nBCE4bmzFhLkWR+ISa6Nu5v+TjEv83XuZQ/f0l0mTbl9kyArUMRc7xuP1SQlsmviO6/VNY4O3Fh1/djzsHT6PfO4gMsjDDPAwGrHnZVZ6hDbi1G1s7Au0ItCPQjsBPRgRYOgUmJvUBDJs34bniCvzZf47grHULxo0FFcODGdgsXnLA6ivv6g9EFWUi7xX5aBwXueSTXuKOnDoT9hKFIKAt4fvocAPMTSVw5+aNuH3NarZOpNo4QiQow3j28CH8aOcunB4d5QoLlWUsnDsHd2zfjrWLF/H2lM2QFtuBkotPfvHfkLcTcE1x77bvodP3sVgz8DPr1uAm20Ga9J5NCx1UKspMNhumY8GxiP1GFTbC+EB8IpgmMdkijI2MMv5kGIR9qHy/eQknEcOEPI2Gicmq8aa6C9Z5ryxiq8Xs6qI27e/6gZQr64VBDLsZmy/WMdnU1ID+vVIgW7wdUCPP5wuMdHSkhPHBVCBbnHng+yHGxyYYZFPGByKtFIEltzzmSEiQTcgIF5jJRiBbRn8CergLKePEVWKytWrxU4BsET0sepjUCG2EITHYBHst1JYh3b0V0FcAIOdQMjegYi3CmqXjaGwNu0qQbDKpFE31El/JVrvNDmRrdB9VAKE4fhX7UsdVYBtBAorVdgoIX0RubBcs/YQ0RqBXml4c2l6WCdcgaaIVtTXbrvDjbx/uukaAEouSnmEq/GnjFvz+505jWNuIVHI5PvKej2AeWx5EOFOewL3/+Gl0lYA//73fxxzJfB1DhBNhGf/j05/BBdNA2U4yO/hNt27DXas3gDhmTx3Zj6/+6GF2HbWCkOnlG5YuxO0bNmH5nIWw6BoQYQgu/uyzn0WJwCozQId/HDcFT+Hj71+Pxd4udHnCVdSMiHkqmascPQGyUblodnIdjp4exHhhHaAvhpPogGOnYTsJ1mQjJpvjOAyyUbkogWxKK4E12ahc1CCdScGSmw3IRhR1PSxD14cZZHOLj8L0ZlYuKtyhq72XYA9Xe7SowrClP5rwyWLB6MWotghnzbX4xAMXsS+7GMP6KraYdyMTITO1qwxxkV7I/luBhkqb7bq2wvbJLz8CzUE2zmkiWn93kQovYMA/gk2dJ/DbbxjAgvB5dPqnSX2GGW/M5m6DbJf/KNpHaEegHYF2BNoReElFINQsuJGDrDkf5811+OqzOu57vhsXrHWVyoCqQ/vVubXGfLNOcqtO/oozxBgB6epcVeujVoA2LYIRhEj6lN/7SHgu0oGPrTctxau2bcWS3l6eCyibwmHXw+O792D3vn0oeq4wJYhCpDUDWzdtxG3bt0GzbRwJQ/yfz3+B2WwKZCOjhZTvo7dUxhtvXoltg4Po8F30miYyhs1MNieRgGWbvKCujA9YBkYXXgC6STr1EUZHBcgmqleqxputNP2VJv1EQRpvptJSaqPWtLOBJCRDSCSv0Qky3hTGB6KCoFpDUI/yxH9vUi5am9yrxzQdk62iqaYmB00mAbRKm8vl2UBBgWy1TpHVRlFZj9XEqj2BbKPjEzXuDrXgjNg3zmSjclFoYyjkdqPTfLKmXFSj5FRXq8DXuonLK+cXj1qPgyjKwAv74UcLoBmrkOraFisPpUItAiUJYJPgFC95C2262o9M2uOL201uT7FJLtf4oPHQU9MoGxuxRPYbQED6uwLaiGVCPyMAzgE4isnxJxAFh2EaZ2Bp5EAqykc5sjox2lQdd+0VVsA29ec2s+16NP72OS8zAqzJpmWQNebgnLkZH//SME76q1D2B7Bm+Sa8++WvYK7rE888i50/egzr++fjN9/7AXRDhyPfFHqbDrlF/PFn7sWwY7PJQdov4/c//OugIWjf2eP4zHe/DZeArTBCXzKJX33nO9EHA2mY/HYeKwzh7/7935C1knBNH45RRI/7IrZlXsBv/PQCLPT3o8M7CcsgDSmvUuYvEgwSUk0Ld1E2PhhgkI2YbDax2Ox0pVzUYechQSWnAZj31zR4ntBkm9PXzytMYjxRK1O1g2CrclHWgYjqmWytjA9qh1MBssn+PG7CooA3qaAaRRpC3YYf2cgZc3HBWI2HT3ThszvKOG+sQ1afj6LRxeMB6YZUPm1Q7TLflJfY7jFtWmKz0Rq9E2XRFZzDXP95/OLLTLxiSZZLsLuiCwxck1FCo9v6S+y+25fbjkA7Au0ItCPQjsAsIkDsJF+3UI4ybHhwwrgF//trx7GvtBmj5s0oaSmuDGgOsl09CQ4FYinJJjZlJDBI5oXXm28en/YSSGaEEawwhB2ESJBWm+8i6QfoTyXxsi23YNv6dRUEgvYl5OS5I4fx2K49OHnhAkLT4LJQj0oxB+fioudj2CvDNWwEhqjW06MIThCiy/Oxzrbxtq1b0e+V0aNp6LRspGyHc3syP6CyUPqh/ehfVYpmWCZXUrYC2Vo2HQlyVo0301wt0Ap/UsdRzyleSRkH2Zq5mYp9q4unMwbZ1MHi5aJ93T3MHuDv6iYDCtmN3/TlgGwuMdmagGz12nGsyUYoYxg0lIsqJptpDoNANmik/3W9mruYZEJzEAQdCMI+eMEiJFKbYKY2AFguDQ6Ec2iFvSbBsypYNQXIJud+9Q0vXrN844Js6qoV0EavNdnvkgPpWQAvolx4Gl7pOVj6eRj6MAwC2qh8VHAaBeBWB6K1QbZZjGDtTW/YCFBy4WoZ1mQ7b67Fp77vYs/ZfhT0RdD9DHrKHqxAMKCcAPiN9/4C1s9djA72GxW9HvFDyV7kucks/uTzn0PJNHlV6o5t2/DKTdvx8L7deODpp1EmUCsC0707vDIWdnVj+fwFOHz8BM4WsihYGiaJXaZPIh1dwBz/AH52k4c3rgmZgZP2qbSb1ODIwVow2eIgmx8uYpDt0Ik+ZAvroVlLYZhJJBMdsGyHmWxULqpANhp0mUIuy0WLhUkM9PTCMsgQnN775iAbPUzWOavTZDMtopwLTTZbOybLRRXIRmYNhZi76BQgG7cWyZyt7EFPiso+LU72SlES49YynDRvwf/66mE8763FiLECk3o3XE24X9VoetSNq5cidHvDNuL2hTVGIP68Wac0YP21dJhDr38E65x9+N2fWYbFwV50hyeQDHOSIXq98pj2Q2xHoB2BdgTaEWhH4NpGgN0jyS5PSzJjbdhaiSdGluHvvjuM09Z2TJiLUCItNq7paFYJcHVAtng5Jsmq8Hxb1+BrQi090q+/XVE8i6XrI5dPLQxhheDy0TlkMJAb5+oVYriZYYS1y5fjjq1bsXTOYKW4kmbbE76LR3ftwc79+zERAQXLRsG0WKPZIwkvTWfmF53TjnQk3TIGikW85/bbcLNlY0AHugwLKcNAIpGAbQuATWkvU66vU84ehrzIHkQRG2/29/TCID3lGJNtKpCNvssVVCUlWTfQ0xD4yezkyuLkpsbKwQaQ7dTYWEQCciwYLfXfBDZTBW/i6RuttAdBgLHRcXYXNejuqSZ2uvdLIYkzZLJVpytiUlT2AkxMZDHY3yc1d5o7oArjg0C6QhSgGxPITTx5HZhsU2mkCMthNjgIMwiiuSj7S5Dp2Ard2Qiw18eg9PsgYcFqeagKcyvts8ayzDiqOt1D4uYmN5pZeWkremVj+efMjle5Pz4wTcaVJhHLWwKsKEU6bRcAHIdXfAbFwl7YxknhPspAW1k05sqEhafWM7n59jbtCLxEIiCSi4JMLr5zuBf37cghi1V41V1vR2fBg54voyvViVtWrcZNmUGQ1CdxYeldIH6wR+X78k16dGwIf3/fV1GUK1KL587FyfPnUTJMgMpA/RBmUEYyCGCFPmuykSlCSdfgGUBo+EhgCH3eC9jSfxG/9poBzIsOozM4h2SUlQAbLWqonl0sMpC7qBcuwkRxHTPZJvLrEBmL4dgZ2I4oF7WTKaQcAtls4SzKTDZBt3d9yWTrHSQfBFk6VwXZKg8zptEWB9mUu6hGjKAYyKZ5AmSzMDXIVnF0bmDOxrTayOE5IlOINApRFy46a3D/sUF84ckizlnEYpuLstbBuiLE8qakpxWYVk+Hf4k01vZltopAPVNR/s6afEqbTfPgRC46/NOY5z+Ln7vdweuXDmNO8CJS4TCcaFImmvExrq3R1m507Qi0I9COQDsCP54RoBkh4RElpJE35uKcsRaffcrGg0e7cMFcjYIxF1694YGa315puY3YOE4jLy1W2wExt3xs37oNO/bsgWvo8HWtxjX+es1KK9lBjDlPQJoZAmnPxX997/vQgxB7H38cz+/fj3IY8nUHVIWYTuHWLbfg1vXrmf5DCAVptxH95YmTp/GvDz7IOs9FCbIRgEWadAS0kQxZwvPRUy5jy5xBvGnVzZgThOjVTaRtC0lZqUK5vgLZmDkmL5jMELhcdER4AswUZFPGB7n8JAOeHUkC2Qjoaq7jVo+zKCYbGW8K19PmRp/N3jQtDrJVN4jVuNbtdSkgG5OvJMiWzeWZhaCMD2ZykwJkCzExMY7BftImEzdYBWQkM4K+IRIb/Z90F40wKtxFzSdhRrvZPc7Sr4a7aH14WyW5wm44ihyEYSf8cICFvzu77gCsdbJEdJ5kr1HzFYax9U6hNEmmR01nac5Ma8Fwm7a/vdFANgHiVj/EVCGgrQDgPJeO+u4+TGafgm2cZqDN1HNAjSGCmthPe/PtDdoReIlEgFbGyEogg3FzCU5iIz755QM4W16BX/rFj2OxPoguJJCAjhSXdxoVEVOhXhiyPhi9ScNU9gngf37uXzCqaQhMC1rgyYWTEKSlQNRxmzSieFVLjA/EFyWQLXAChDo5IZ7Eq5YX8PatSSzBAXT7J5BEFnZUEkKhPKBVYXkFsinjg8Mn+zExuV6Ui1pUKpphJhuBbEQhZ002SSPXdSGIWnJdTE5Oor93ABb9rY7J1hpk0zE8PAIC2SyzkclWBdnIybjYkskWB9kaTVXEGBBGlBg4KOk9GDPn44yxAX/6tYt4obwCI8ZSTOq9DSUNwtxCsuBiLbINsr1EXs+ZXmYLkI01+eR3pM1maqRnMoS+4DDWpg7hY28exPxgHzrDM0hG4zDJ7KlmIakNss30EbS3a0egHYF2BNoReGlFgLKjQCPDgx5MGEtwHOvwh1+5iGNYjzF9KQp6LwIyHJCGjYypXC2QLRY6IwJrGCcDDwvTabzrbW/B3/zfz6No6PBMB2WJGBFYE8aMAa9l9OMgG8muEHBCC+dWBGQ8F2/eegtet3YtqI6OMvZnjx3Hj/bsxomRMS4LJfzFCkmjeSl+attWLOvrZbEmmpH/1Ve+irNumUG2ULp6qvJJNlsgowU/wIDn4kN3/xQbIQzqBjoNnfP8BAFtps35vTI9IDIX4RxULloB2Xq7pbvo9CSv6wqyVd1F1SOOARqU5FUQX+XWJphiI2OCyaYc3ar6zlJjq445oEC2iVyeA9ORVBaqSpNLnD/OjKqU9miA5zYH2eqRYMLXfCoVpVVgrQxNH2cmWxxks40rVy7aSlA/LqvDL7f8Q5zBRgYHJW8xunpfBs3cLBlsvdLggETByWGOWGw03xLsvCrY1so4oP5VnR1oNtsXvZ7JNtv9p9q+WlYmQFTxEeWjEUhEnbBzKng7Cd99WgBt+jHw89WIo1MSTLgatPp6rR1cyci0j9WOAFGcDbhRggXzR7RlePJ4Gv/2cBaBuRq/+UsfQw/6GFyzQe6ZVEhJRgVktR2ijABjxSJOjgzh4IVh7Dl9DieyeRQtGySlbiKA47vIeB4yXhkre/tx9+ZNuHnRAnQ65G5MfpwhThfG8Zl//zTyuIi7Nqfwts0e5oX70OMfQ0cwBCuchE59V2VVpDXIFtdkI+MD20oxk81KJHmFy5ZAG40fNPgSbdwLBJNtoG8AJJAqQLb4p7b/q5aLEsg2jHQ6DVUuauojsAi0n4W7aD3jrPZ3yViGBS+0kLfm4YKxCg+f7MK9T4Q4b6xF1hhEWesEqW+RJl4lOpSAEZip+n/Zh6lxtg2h/Hj1AFUX3EaGfkWbLcyjMzyHOf4+/OpeE1trAAAgAElEQVSdFu5aOIzB8DAy9J7ReBjRm9t8fGuXGf94tZf23bQj0I5AOwI/yRGg/DeAg6wxgCFjFR461Yt/eBy4YKxHVpuLstGJgObMkhUu8AWpOX+FpoH14yrlZbQI7QQROt0yXr9+He7adgv+8gv/hot+gIJto6TrnOvN5HO5l9lq3G/IH1n/lXTTqFzURbfr4nd//v1YSqYEctY9DuA0gHu/ch9GCyTdBJhRCNMP0JNOYPOWbSgaBr73xBPImxYCqoqhxXUCFQnLkPN3YvglAh+9rot7VqzAXYsXY34UoUvXkbRMXkx3LCEJo2uGZI6JSNSDbKZO+Mj0IJuK9eUy2ch4k+6kUQu/9dPUjo+PRZ0ZUuppNjGp/q3qngF4VC4qQTZmFDCIJLZtcHfgyIryHQpFNp8TIFsixTuJ/VpT9qgkiV4MEriemCDjgz5p2dp4U1wGVCkXpfrnEqCPoTCx86ox2eJAdJzJ0BRki0xERF9lBtscwWDruQsw1gBYCWAAEZMvbekGKlhsHFcJslXv+scfZFP3GmfxicLPgLh9zMcRjDYyQziEyN2PQvYJWMZJ2MYIoOWoYp8L46og3eV2WzPpGtvbtCNw9SMgVvIslLQu5PS5GNFX4d8fL+KpgybcYDFeccfPYPPNa2CEOi6OjOLoqTN44fhJnBsbYzHSkqGjbOgoGRYKZhJFk3TDTF75M4IAmcDFW7dvwetWr8VCmLyqlUIIi4dLDSWEyMLDwYmD+McvfgLrVpTwwbtNDPr70BWdRyLKVswOKoKvlbLKarkou4uW1uPoSWF8ALPKZLMTSR50E5bNIBuViipNNlqBK/qCyTbY0w9LF2BiqwFQvflsLkAMvqsBsslUolIurxHAZsBFGhPmUpy0N+Nv7j+DXRMrMGSuxKTeCVdLQiOALWoGkajFLbV4JdpVG2S7+u/XNT0DGzzF8i2ZU6kJgqGFMKJJZKI8+rwXcVvnAXz0jfOxwHsWXeFpOFEBBrv3tkG2a/rc2idrR6AdgXYE2hG4phGgHJW01jwthXF9Ec5aG3HvQ1n88PxijFhrMKl1wY2SXOJY0biVJoqcP13haWBch41AJHLR7CkX8bvvfBsW9/Tgvp078f19+zHhUBmlE2N4CTmsuFQXz/c5mgTGzU7oSAFZekT7xnGV5qAeVxmyYZc8YyQAwlTgosvz8MbbtuOOtetYx3kUwLd278ajz78ATzcRkZRMFHBpLM0XGMnRdC6LdQlINA2hj883VDXUJBO1RBii0/WwxrHx/rvvxgLPRb8E2RKkw2wJXTYKDuGR6nkpkI3kyrq6O2HRNcwQZKNcKp/PX1a5KIFstcYH0zd7bf+5MxHbpbLyW2PLU5MjndzR6FnI7D6bzaKzs1OgjHI3Aj7Ug6WHzEGvXIPYsey5DLJRAGm/6tp9/cWGfD6N8FW5qk+MhY6OjJDbiiFa8eZD5/N9X/A2NBeRNorI288gm6PvrZSLXil30QrIpnQVK2Bj9X4YzCWmQmQD7CI6B55/E1KdpMG2JVYiSnXCBMQRUqoAtumE9aZ/yJezxdVzIb2cq1Iti2JDJNUsgItcOhqUnkKx8BQc/SQMY0SKlhPQJpmAqrFS9Rq3oSvc217ubbX3n10EpnuE03xPdGYezqgtkJg+s2Bj767s7+KDsnCUbDywcpqsOk7GjyRYqBX91fpmN919NIFVqJ+gAxJIU0QXxs2bcFbfiC8+PIxdJ7pRDhfACBzoASUa1I/qnHQQ3TsgdrCpo6QbKOsWSoYNjxMS6s8j1m5LuyW887atePPqjVgCDd1S000MayEz2XKIMIQhfPxTv4Nli8bwK/d0YCB8Dh3hBThRnuPJoFfVbIeDUu8uSiDbsVODDLKRJpsqFyWQjfQZkjTwJmymkWumYLLRCpkqFyV3UWKyqYWbqezROUHTNAmypdg6nDTZdAzB0Y8jcJ8A3AfhmEdgob5cdOrmKZ5JjI2kEcfIwWTUiRF7NXaMrcDffvccThubMGYtQRnkfmXFGOOza/71WzeuXNau3MYZU7M5U72GR2XRreEgtQ9aXQ+t/gmtOZV00eBOcZe/T+OiOjVjcDZ3cmNvW7lPmTlR/sOfyAdBtUmU0eUdxyL/KfyXe+Zha9cRDAZHkaKS0YjKmmVJ9mVTzMUTj2THVz8paVxErIsrzxz4CHISUYGd5f3I7aejZs7wPqrvXf0OzTpacV3NPo3HkZfbZBwQ31wZuLuxImLq+NeMUXEt5bjbcYvnV7swXPdcVFzqwlhf1aTS71kzJFV+LMcAVS5VIXbEC2li8w2OdGWVJN7B1j9FOc6q5lV/e7N+/VvERx5npvdf/3ybVYk1yg1U5r5VV8IG7c9La5/V665tv/Xtv/Keq25axW+auE4flxbvTXy6M21ONMXDnGG/UT3CbN9juX3Dg63r15p0izVtudUtqMPXHa7Vc5t1s26xgwq/mmM36/+b57e1B6RtON2dGWFrxpev7l8YHjgooQNj5nK8GGzCX3z5CI5Zt2HUWAoPSXiRjYiYTrICrPYkscVLvliRk8ZbQQ25IxLyJOJvkagyINqXZGhRqSVTaKiM0nPR4XlYbOj4iw+8n3Ppk26AP7n30xhJpjBJ1SIky8KdHmXSYilNSIQIUJDy84ANElTuHsrKBplfUj7Pba9aCcjgD+XbzEqjY9OsV7wItIjL12yQez3hNKIUM5DSWqrai/I6oScXwAl9JPyAmXl0q56uo2jRfMHkMlwiQDGGQ7GTLDi6bsJtQro/voRqBaRq93R8MmVL+x4GS5P4xVe8CusSDuZqGlesJEwDtiGMD0ItYkMzRcYyLJsrWIjk1d3dJb+LM9lEPCr4E+OH1FpE2XA+r4wPSE2uqsmmCm3qDRBUN0KabGNjYxgYbJQrm67xasey41E6kZSA19Sy95y+UfACH9lsDt0MsomHSSCciERjeSLz2CLyyYowWSrywyV2Qhxkq0dyufFJkI2CSg0kl8txYOsTPvUeUzBpWypnpUajEwCjj8Er7kVafwIW9iBhHoepkSabAl6mC9HU388MZCM6HvE/uuBFPfD9xXBSt8FI3hJzEe1ARCCceCMYZFMvtPhj3Sy1jnt4eXfRuHe8VFNc0mVnK1f6EmVbo06qCJ2dR08D0fMoT+6CXyIzhNMwdMLf80J4nfTHZfuMyHyWlNLVJO8qXF37kDd+BFRSyfpXlXJskSBwk+cmUm37rfI+BUYzWDfFp9WkdfpINU8CFZvNizLIGgtw1tqAg8Wb8VdfPok8lsL2HRg+Qfxiss59qWHwIO6aFvKmiZJhwNVthBGViQrKOA3W6cBFf6mA//4LP48N6QGQ5QwV+ROtnD7EZMvDxzAu4A8+9VtYuXQcH35NEn3hAaTCUThakVY8RLn2NCBbrrwBx87MQdHfCuiLYBhJmDZpsSVgmDYDYaZpwLJsThR4AAbg+h581+OxiBIVWrRhu3CVtEjNyprfuSxTx/DYKDKpBEyTRmIPVC6aMoS7qO7/4LJBNk6QYLCpQU6fg3PWWnz6ceChkz24aK1CloR5KRFUQMr0jWDaLVqBbCrBuVIgW1VGgt4PSjjVA64fp9SQRvojfvUdoxJmThQlqD1LkI2OWkk5po3Kjb9BTXLPeU9cqkP8TqXQthYg5Z/FAv8AXr54BL90h4l5/nNcmu2EE9A0ArXFpGF6N6op4kJ5HYOiMklvhkmJTUTKUv99C5Ctsmintr9Ck7DZg2zcgmoCICY5CiRv8l1TBsRsJ+fNY345IJt6F2qfA6tNV/KdRuZGq3GqBfhY9+crCbLVVE4pMEeBDLHLnBn7RIKTLcCo2fcElw+yVRfl4m1uZmBgtV3Er6PxGbUGtVrkDfLPLGPDTBYR+DbINtNF9xYgW6WBtT7ObMat1otLV6bfqX8fqrN3+R416f9nCrJxf3SFp42qj6YFY1dLYVLrxUVzFb5xuB9f3BXinLkROXsx3MBEKCU4aOIXl1sS99yYp0z9hqmKMmXGJ8dkViOK4ISAE5HEio+U7zJL64Ovey1et3wZHABjAL748I/w4PMHkDdMBCYJstAZJc5BRCKapUYafKowMXV4hnDnJBEInpvIXFbMxWMVbvLvhB6QThqXcBIEQvCdNAijOQyDdzrgazo8XciTVJhydcYNpJ3GRgjk3EmGBTR3oAV6Nj8Q4F8ckKpq5Iv7qYDzTUA2unoC7lJUZlou4jXLV+BNK1ZgDlk92iYcQ0fKcgSoSUAegYdy3q6bNuf3I2Nj6O3unhJkqwHMlPFmvsDHq/cEmBpk0+H5AcbHx8HloiyXO9N+AtBOjI9EXRnhLqqsZpslTTR5JASUGrcXehgbnUB/bzd0XdL1OJgtyj7Zf1U85ImcKBfNpASSqBDKqboMOmfZI2BPuIuGIUl2N397AxLaC0OZvE8CRpbLRTPGDgbZbP0olxISyFYrxD374Te+x1SDHAl8I3LgBX3wwpug2+uR7HgFgGUAN62OmEfH5V3HbPeuN1SYbgEo/n39vrM995XYnkAzAtAEo426MlE6Ojn+MLTgAEzzFANtmlbiiXQlOawwTmb+slyJ620f41pHoFXPUvv3hrJvOUkUywZikOMPda4sXNo4OxTgTmN74n1pP6Kr1yUtrRgCjVFq3UOGxJYKE8ibi3DBXIMH9uv4+tMWysFS3LpiC97+yjciAZPLPEMEKMNH3g8wFoU4F0X4l69/HSNFF6Ro9qrbb8eORx9BgACrlizGyKEX0ReE+JNf+00MwkEPDeTy4oqk64YSDlx8Gv90359hyxoP73kZ0OcfRBJjIFsGnfpiej9l/KiIn51BqTQyInv1NLxAlIuS8UG+vBmhthCWmWKQzTRJiy3JumnK9EBpstFoQ8/GLZXRmUnJsUTEP/50CFis/K4Y2dCRLeSRSNjSmdFnkC2hHYKB3bwoQ+6ihlbLZJt+hZ5HNZEQcVmqxQK8o9oSHAnX4OP3XRAsNmMhino3fx+7ulm/HNNdz3Tfq9LaemZSBUSrA7/iIHN8H8VUUzdQaa0xmYPKwg0//+Yc9ur1xvKJWNlDZTHuSruDzTryV3aHlr1UbBWexjlLAxLBMHqC41gcPIs/eMd8rDBeQG9wnP9uM/DlCdMMsf5ZA0Y2TNoUSBabM8ZZuvUTqpkycGYcHdmgGgghLcCV6cCEav86BbgQb7gtkBuloauAuIa4qfwzxoznN1/GnLv72AxzJmW8tbGWk1wZyOb7N5kWVhK0Fvev8p6YsUYtIls/fk0NMqnnXFmsqh/fKmBOfYuYDvyZrgXRfELJzTRu24qRON1RG8HO5ntM169WmhhXTFTBq/r+sQL0xkDxqcDeaa+/pknQYv3U+e2UgAmzQMQB1XFqQHUxkLe4JNl+WzHv6vqdpgeJDzYNG8ysXbbMo5p1ZOJG+TPd8212vbWAqLjBmng1WVBoBFFlYGR7aAWy1S8GXMr1Tn0PTeIQf9SVvq0efdfFoltsPOGw0u9TPs+Zx124ipooap3I63Nw2lyHv3rQw1MjCzFirkRW60eoCZAtfnWcnys2WkTZLl0XLcrS/LEKGqlXMV7FVf/f1LfT0eleqfQx7XlIuWX0RcD8RAKv33oLXrl2LYj3RPkyUUCo3uqRgy/iwKkzXE0S6qIigxwz6ePTLNbQUTBMTFgWRjwfJ4aGMZLLMtAmPkJ6ixlv/PJSrDUGpjpME47rEl0LKU8YlDHQJE0D6JxUxlk2TEyaFgNtfB1NSlJ5NwLYaqTARG+l9OSaYwUKrG+9ekbHJDabEwQMRi6zLPyX17wa86IQvZqGFOmyyWpHvluKkRoHDRGrViBb/TVVzSXEESYKAmTrlPhTY6mpBCYVOCjPTCDbyPgY40/xctGZoAfa6fHRKJORJZh1xgP8SKlhxpIFOigZCxB1jowPDLkMVRkypVlCTRfIiaIA2YiNRpOkdFLS9ZrU08bGm8pL4nohxnNZDJCFqnz43Imp4Mt/A9Jki3w5GS5C07OYGHsCXfZT0l30GDPZDGrSNW53LcaKGf65eSdHrVc4iQZRN/xgPnysQ4Z02LSNABayyUEEh+mMzSbuMzz9Fdss7lo63UFvDJBNdDxiskhdGQFtxGh7FhNDj8CxD0KPTsIyic1WrjzzS03CpotJ+/sbLQJNJiJ8ibVJvlptrvQnpGlArYq0B3gdRZRSKjp3KDhflZvlwYio2nrAOgWKVcXlknokv6OcVEBDlU9dstd65a/VNJwGPQtu5GDSXMDC+v/0vXN46txSvPp1v4I7F21BP9JIQWd3UUqWiYGWQ4gRaNibG8a9X/oK3+eczh585B3vwbe/+3UcOH4EH/rwLyMYH8fXPvcFrF2wFB96x7sxDxaz2egOCihjBBP45D//MXKTT+Ntr52DOxcOocs/jKRGGlHEMCVYrQqyqaQ8DrKRJlu+uB5kfDCWXwdNarIlEhkITbYkLMtg9jNLG0hRVHoenhegUMhhsLcPBjFTp+lFRcmioORflJpstmnAoHI8jUCKQ4LJVv4BEtZhGFpWlpzHR5vp27hyvvIjBzlzLi4aq3D/oTQ+v8fBWXMDCnofM9wk0X76A17iFvXjkspzq2+FTIoa5iyybc8EZKNGG4hkT+l7iJVBReOnlS/JFJUrsvxtzOhB3V4tyCaOETeuEXO61iITlxim675bq7e7puyZEuooghPl0BlewFz/efz8LS7uWVnEvOAgMt45mJrLOqRV8FT0aGouPHOQTbX32plRfNIoVsmnC128xbVOSacC2aa6/urZ5aRe/qF6WbXnrK6wt0R/ZLzqxoe6zRtBpdpxhiU/FDOaj9j83qcFDSv302z/6ca2yltVHW7qy9mbPj5R4iviPjMw49JAtsZ7milYMF3+Nt33rVpta5BNwEz0/zPAaBtAmkp8WrXPWYNszXuMmsdFekaXA7I1Y7YpcExdb8v3X76PMwTZFNg3u39btf+p+iS5T9PVgup+M22HNWfiQ8sKJPlFBZxRCNM08YqDrhxiyQqq77+vJchWU6Zd15M1Lsgocz4RgJmC1o3jf+tnSMx/0iImFtuouRAHvdX4wy+P4KyzFWPGApZOiRtJ1ZZ9RjB5tq1BD4S2N4FMJB+imF38FLkEksbbajmk6sWpIk9U8NF3EbodC+997euwMpPCAlZWB4NrXdLCUC0X0uyUFMTphwA1KezAbyj9rmavZOX3w8NH8O2dT6KkGVymqeYrdD7ul1nDV1y7jDTs0Mcda9fjtZs2YDB2btf1UC6WkHddjJZKePT55/Ds+YsomBbKVMVitM6nZtb7x0nzMwPZCMCzQtKuo2qZIn79Va/Fus40eiKgmypWuFxUlLQKSTLqdzVedCeMYmRkRBpvEgAnntPUH5Hzj+fzfLyuNElz1a8R1JPEJFuQFvKDkDGv/n7CvKrksOnOyuc4OT4edTLIJhNitUIcpw9yYiyqe5nJFgSYqIBsoq5VabRUTho7jkATSfNIQy4r3EVTyYQITI04X/NLps1qQbaYFa8atMIIka5Rrg+f7OxpJ72ICOPIZ3ei09pZAdksffiKMdmmTJJ4td5CEHXCD+bA9Vegc+D1AFYDuAlgXggZHRCdNZYWKiFERt7VO6QmPZJxqO57+ix3Ju2A0XzBZKTupyqEKF5olWDM6FAz2qg5Cj6jXWs24jYpKtelEcIkSZoDOAWEzyE7+j3Y+mGY5jAMjcppyCyBVi9mMkGY/fW097g+EZgqOebBsW6D6qKAHLQkYCZ6Qeq2aZ3KZNF6ElgNdAchlVSSHkEkBnnWVJD9HK3MENNE11x209RDD2bkMXij04/mcbmXromBXdHXq5JEqoMX19OqX2nKqCBNtcDCpDkPQ8ZKfPr+U3h6ZBkWLX4VPvja96IPGXYZpRU1Dz4mEWEYAR4+9AK+9KNH4Ws2kn6I/+fd78Ha7gGcHTqFv//S5/Gyl78cL1u/Dd///oPY//xzeOtrXo171mxFJzT4CDCBcXzryfvx5O77ML/rBD7yzrWYHz6PtH8CtlaGHpWg8w02WzapMtniIFu2sB6hvggJpwOWnULCIU22BDPOSJPNNCzoEmSj8aTsecL4gEA2SY2v6HypvqsuoWaGma5jaGiI3UUtU+PnREw2Uz+IsLgDcGcHstVO6gSdnrTWSlEaE9ZinDa34JP3n8HO7EqMWis5ESyTwY0sXb3Sb02coaaAKZEUitVNIYyr0rPGszdM4VqUczaCeEK/g0YRMZKQp62GkBJaWkWmt4BKIOTqKWUVgrlRv/LZvOxUXKneYLR0peN3zY5Xl/9UDaaUdp1IMquTtRB2VEIiGkW/dwi3dh3FR396Ppa4T6PbPwkbRRiRK8u/pG6M6FGm7lfU5JkfvCw15PemtkKhOmmvthAG22RDqNdwFQsRcvWdQdcWYNOsmeXi/MouopJkU6y0avuo5pjTZuEtHnkd2FYHUokJXK12FgP5rEdUC1DOrE3VTmsamM/1YF/ludXDirXvT3PQMf7X+PtXnWxUGEwNz6c5yFN/j62YONNPilpFqxVK0eL5VhLNOnClgWoj+8Im5CylfSrauapnFSy66UDS1u/ddPGb7vuZtaZWW1WmG5Jpp7Zr0BSdpWbxdCA+n4dfC1WmWv/cZjczaGSuqucoj1NXftx6pGsBg9ehW/VPpfEp1feXsTNyg6m9gksC8y7v0dfs3TJvbtl1qR6h8T65L1T3V+lOpgZbp7uVerBfYBAmPDjIGwMYNlfjgYMJ/MvuDM5bG5HTeuGSqyjlE1wiWAucUD5qBBGzqEwG2TSYSQepnj6cGR5ilIPGW4s02EIqmSTDIfEvfajcknXHdIe3pRyKwK102cXbb7sdb1m7iqkzJK1CS6iUc6s2QkCaS8eQo7EKFc1IadZK7p1HAfztN76JA2OjzDaj8kzOeCinojlGQIvB9DfhUOqRjLTUQaNrTAYBburowO/8zFsxF0CvlHiha6DzlwBcAPAX//E1HMjmkLNJj7nW2b7ZM2mVD16qWysdT1yvh+5iCW9evRr3rF2DOX6AjBbCMYS7qGIfqspFw6DKD0HW6uhMV5TruVtpgYUITTaR75JcGeFPjiWkuVSZaM2+de88PWfClcg0oatbVH3yfjMcxGYEsomOUaQzFZBtdBy9fT08sZkKZNMIvJEWrvTCZHN5Lvu5HJBNBKf25aEaWToPgXle4MoBcBLQJhhk67J2woh2I6kfg2FcG5CNyqGiKAkvHIDnr0Cm6w7AulXqsNFrSOa4tQy2xiGmmmzHK2Trk9npOquZfC9YHmJLaj9Vjao6kC0+Z57JgZtsM7uhtPVJqsdRDCHqwnISaDuKsPwYCrkdsMzjsI0hLhsliKBteHCJD+5G200mA62TBaktpBCFinhAdRJCfRoNWgQHEEONwJEASfhaEmUtBRcpeHqGBex9nYTqbbiwUXKDihipTR23SdBcGWZEPx6scBJO5LIroKWVYNDvKMGAJ8C2kEjgQmtJLHJU+7Rqu67NypqBbJx0hAZKxgCLvj7wTBn3P2uiHC7Giv6VeM+b3oU+W2iWlaIinj9+DP/x0I9w3g2Rs7sQBSY6y8Af//pvMlMtgIeP//1fYtzz8PMf+CDSnf3463/6B0SlMj72y7+MuQ4tDOTx3R/9B3bu/x4Sxil84I2LsGZgXJatnYelE5tGmh5MA7KpclFisk0Qk81YAstOw7HTSCRTAmRzLNi2BcsWbDYGioj67gl30b6enoo+g8rj6d/6fkaMYTQ5N3BxeAiZDJ3HhBa4FSZbULo8kE2UM+gsvkvCvMPWSjw9uQb/5+snccrYgglrKcpIwNecyyoVbXWfVZp/te2wZip/xN9ImJb+pLQ1qqxM0QZnA7LxWCHHZKXjYQeARc5T1Mbpe4E6sNtUYAizDVpB9QzBd2ssma1N4qvdjnhvq3lQC4mKG62fanU9MwDZ4ivxFGfqY5wwj97oFOa7T+O337IYW5MH0OceRFLPw4qKDLJxn1Lp72YKsqlSZ+HsJbpN8XT4eDxRrLar+kmuSGiFyYrYUxxDiSMLhZlGQGR2zKPmkBGzSLhEW5PCxwrUU31r/LwzBcBagGx1i9GkeVNJ1KddOG4F+MkJqQSR4xPEOLTUKv1S7xDHnsvx+cVjKFJMUsQSktpfXIUY+2qYVnIf8Y5V96n2C/ErqL+X2rjGxysBprcCyWbzwlbH7lYtoXo0Ba6xkE7jSfjyZQemsJ/YLam+nMYL1X8K5oSMS115bMN5G8Dt6vWIUNT2t6qHrm+d091n/PnVRrh5W2tp8NHAdGzVVps/rxmBbDUjTP1xZjczuFIgW8u7vGyQTR6Z30nJ8okt8N+wIFuL17HazmL5s6x2u1YgGy1we1qy4ir6qe8M4fHR1Riy12CS5EeQYCAuDrIxWENMKESwfR8drodX3nUnli+/CS+cOI1vP/YEXIn7EpiVIJ0134fjU1mjjwTphKWSyBUnUYwClA0bZZ1YYEIuK+kH6HJLeMv69fi5l92OeTGQjXoO7oXp+UtneyXjQLNVAr6o/uqI5+HPvvhvOO56KDoJuER4ich4IELCDxnMs4IQHekU96MTxSKXl1L5Z9mkfM5gl8+M52GpruN/fPAXsFQy6kgXjlofAXrElPvBhSH89Te+htFEEgXThk8EpRpxzNoGcDVANlUy2lF2sSGdwoeoZNTz0BWGcKi6RFVGVPAIQ2gxRxEDXulMkrdRoxj3na3KwGUuU3LLfAzhShrLKuVrKqlksQxY4CAEshGw19klqj7Z86KVPFrdu6OdGBuLujoInYs7NFQRPjU3VSAWr9BTuWgcZJMHVQ+CLqDepUGx2aYD2eoF6ESKEMH1I9Zko3JRThpa9Ir1TDYqF82O77h6IJvqQ2tGNukKEiURht1w/UWAuR2prrski20+ACqXJRBOvNnV3VVyGqNg1mVVrZKs+LNtlvpMmcbIg6qV4Vaad+oYVwPkm02a1XxbBTSGbW4AACAASURBVLRRt0VrA2cB7Edh4jEg3MNGCDrGoOtUUqPIug3dx+VfRvsI1zACUz2/ZrwL1SUL+rCYSOrwIwLXEvCRgGtkUNK6Mal3o6ANYMRP48jZAk5cLOPUaAmjeR/ZEhluyAJMHsBpYIjQm7bRl9Exp8vB4oE0FvRb6E14SEcTSIRjSEQTsMMc7LDIk2Fmu8GDoREoJXq7Wp0AOTmuYxLEk2SeyEYmXL0TOWMAQ+FCfPWJcew94iEIe4EoCT0kPhF9AtZhKBsWJvUMckY/9CCDjX3L8etvex+DbMQMPVYaw5/+/d+yPsTgyhV47tQZnmD3WQHuvmUlntnxLZj+GXTY5/H2Vy7BpvkFdIcnkcYw7DBbU7LGp2WRovjYVavJliuux9HTgxjLr2WQzXYyDLLZToJBtlTSYZdR03IANj4Qk1oC2YrFYg3IJt7tWmZUvD9UINswlYt2ZGCzVTiBn1QuegRh6XFo3g+RMA5B12dfLqo0QwigLWg9uGCuw7/v68LXnrdw3lyDnDEffiRYkczwvoxP/d5sp06CtZTPybbELb4OFKBpt1gJFSBIvc5Go1NFbLEndr0qeVX0f0pIKeFMez4SgYeFXV3o6+xgYJScrHKlSZzPF3DWDZC3DRQNsyLC2zoM1ec5uynfZQT2Wu8qAYD6xVG28Ii7o2m0su7B0lx0+OcxJ3gBb10X4GfXZTHH249MNAo7Kgid0ooeXj24xOlokztUbmYEhhIoYcEPBUtcMHDFYgDnXw3uyqIlivYsQBsuqVegF/2F2qZOoGtVYWbqxa6poIX4IgmdmTR4qB8k/Vu5H2l20Q98GKy7EwdZWoG4IiyNQGDsTWOGRD3zMh7O+vNUv+P4xWRKqti3iJsACgU2Vr0NWQ5TDxJJMefq0YklarBRT8VMRd0/7yuOUz2+AOO4TCqi/eTiqi7AWQHWqzGJn27lVPUMt/g1KNg8HpH45Lx5l1fPXJ2aySqOTfMAMgipgmT1bh/CnU+N+TEmmtxfGR41a4eiDdPkUyy+KbatTu1JvgtVpra4omYgU7WkLr6YoK5LtrcYaSD+fFTPV2HQVYxi6qA0uVConnGV2any3PrXXexfzePl9SstQUnPrEJeMg9p0QHz9IHnMdenh24sx60H62qvq9VcvF6LtJ4d07CoUAFZY2zjmF7Z9KBjbf7aqmy+XiNStfPWxjSt8mIF8srnLZ9XPQmoEh9VQCXDV/m7zCfEIk6slbQqD652yZc1snJvrjkoa50YNpfhgLcB/++Xj+OYfRsm7GUohuTcSZASzWANlo5SLqDsmgkNSbeE+dDwq+9/H/aeOI1vPPQQiuT4SXsQwBZ46PBcLEwk8dotW7F99Up0SLNsYqKdyebwzccew55Tp5FzkiixEr4Gh0ofyy7e/1N34u1r13DJJl0JwzmSwCK4/dQ7C6oHvZ0jAI5FwB999rM4FgXIWQkuX6XQpimfcsv4qTVr8PJNt2BBV0YcT85wH3nueTzw5JMYhsbln5TbE9DW5ZaxOpPGH733Z5nRRnQe4m7ROYkxdwLAxz//ObxAVYm2w0AdnXOm+sBXAhxml9EwQqfnoa9QwO+9+1242dDRp0VI6QZMXYdJ7rCScUZ5KhG0SHOfSjd7enpESel05aKsSSey4Wy+KlcWH8HVuMgjHJlmKk025UPgBZiYmKiUi/J8ZqYgmyoXJe2guPZaHOzizjMU1EgFso2OjLHTgqAuNq7GqDcpvgpLCGSuMMklP62YbM1ANnqgZS9ENjuBgb6+CiBYk3zKEyomG11XSNXP2gQbH3RYT0om23Ho+kUYLHjozkBTZOo+oZFBIxsqiXpzmeg8eMHN6Oh/A4C1ABZxmSiVkQoWW/zTmLjVT6Jmus4zW5BNlU8qKmsFMJWX13Adlc708iaJl9XjyiShyrgTzoIaJ5TKCOE4A23Z4e/ANo/A1C+IslHWiaK7bYNsl/sMru/+daN3peHLJFK1X+nIozS5aDLGExKYcLUkPC2FotaFkt6NvNaN8aALzxzPYf+JPA6ddxlwm0QHXL2DGW4BbLm/6P94Sqn5MEKXATQ7KsKJ8gyqDaR83LwgjVUL0rh5fhJdRgEJfxyJMMvbkMaSSYAbyjyBpiSeepH4hKx+5bmSVCpXVC5PJJ5cGnljDib0JTg5kcDhUwWMZgOU3UCW6dtIdnTB6eiD2bUMe466eHbPGbzt9rfi9RvuwhyYnJ6MwseF0MUn/ulenHVdjNk2AtNFMhxBBhfRE5zELcssvHrLIBalR9Dln0DSP4eEXmamjWKLin4lXk+lnFsbQTZyFx3LrgFMwWRLJqhk1EEySSWdwpHashPQaJWLKdQ0LrisN9HfK1jVcqrfFGRT/YSadF0cHuFyUdPSYBCIEA1VQDbdfwiOfrABZJtJciH02CyUtC5kjTk4a2/CX3yjgGfySzBiLmc9Nm5/PDOpHwNm9zbFF7ZowmmHARI+AV0EtKkJfVzOQQi70qqlp5vIWySAq/NKZq1GWt0kt0W5qEGaGQGJ7EZIuh46fRc3dWbwpjvuxIb58yrJHd2VSirJ7/kIlSz88+eQt22UTOZJ8Y2LVcLaKROnM5J5R9d9faZxs3sus956CpCN4yIlO/i/iXMb+UiHI8wc3dxxDB97QwcWBM8g459FAlkGlaoLSfGraT3eUepPeYmrOXA1YgQI51taQKD+yf7/2XsPMMvKMlt47XRy5Zw6x+pEA42EFlBAgoAiKIpxHMyjzozOeB2944x38p3761zjyOgwKigiAoKAIklC09BNaJrOXR2qK8dTVSfv8D/r/fY+59Tpqu4mzPzz/I/neZqmus7ZZ+9vf/v73ne9a62XDF128mbjKdk7i4urVFVZoCP4JPJ6LYaCFi6yNUWOjRwsLwWDbN6AuTuHhEodtQJEOG5AS7ES5wSfN5vsY8TgaCEfSSI3maxide4sZpRLydUh52ZCVuwe8s5SAkIZC9m0PpgofytGg9oL+L2c7T5T1Lce4M8cB1pWKNBPvUfep7HbHFnEVlHuWmQ5+yDhLIDOU+tGsJapNYcMazKtw2oMJDlhk7AcwjLuuVluhjxLh+xs3ifEhd2rrigPE1mYUngIzjUYpzKfxWKDl8BkvLRmzB5r1WXZ4TXKnqvAxNmjf2KQrXS31V5LZizHmPulanxVnIz++qAAR+7TrqyxlBDzCpWFAxca/uzRM3Uub0GPEip23ebYkHUc8YtqfBY4nqpIptjapThyrsZGCoBS5yBeUSKZV+Mg80aSOt6n4JnlkxR0R1QpNX+vnmmqdBSjVAHY6phFYMF/rvhemWsS584FtM0GsIu5lM+OCBiwAqFIEdGfp0VSwezuqMGaHLzvuMd1jn8oz51emRdbWfd3f504Pt85NZCtCKL5gPVsELoEdpdA7+A5mHu+luTp6ukXj/qAUMrnZR4QqrgOFMfXH2/fvmR20atEiHnl3epPDWST0CHA/YvM8WBV5LPk5/0Vc2s+RcmpxE0nnDPqIZJnm3sTYyh2Ff3l/gbpKtpvbUQqvBBZh6uDrw4L5KK+T7xiqLkgc+qc9lZce8nF+Icf3IykBmSNsCjhInYeiXwe15xzDi5Zt6Yo+yRYxqNyxaanGoGxF4eG8W+/uh+jLpAJmbIDVOUyaCvY+NYnPy5sNjp/BSBbYLsUXGewAwwD+Mkz23D7tmcxFomiQCmjwy6lNlY21OPGt78d7ZryeCM1J2DGkUpCzRY//++/fhDbensxY3G90wScq8uk8fELLxQZJj/La+D48fwpGb13717c9PjjGItGkTZCyEtMfWrx1Wu+n/4Ob3ke4vk8GrIZXH/OObh44QI0ko1nmtLkKfD8D6xgDN2E7QUgG7uLluLGE685qqgxd+PN0icD9nip2Kk+V8jbmJhKSuMDtR77rNRTWOiKclEZWqJ2/uYXSJd0N4CylZeLVL+JfhaZbH6SWenlVqSlByejjjM1k5KqdjSsPNmC1qyVzLfiouMHEnOBbJVsNjEwdNld1Pa7a3EaTmIquRXVoUAuehiGMSK+SdBeu2xQJDdBw0FS9DlJXQZhUdhesy8T3ezLRJcrHzYvCkj3E+LaCtlWr7KNT3xtSrqYgOv2+kFas+8LF1XewvIR4XcFYtZSGhRstkq7/lpfpwoanvx7ZgfLngAVXE7oz7YfXm4L0jNbEDIOwzJImM28Lvf/5Of1+3f8Z47AyTb1oLTMSgY7ITuUlRshOC4TErLW4gKgTestwjDaOwQ8c3ASOw+nMYk6ZFGHjF4lIJxKGpl40nyzJLMpdjkTlokKhnXkYXn0ZVOJZdibQtSbRLU+g1UdCWxYlMCqtjDqjDFJluPuKCJOUt7LZDTEoFtnA5cgSC5fEVVyJetOcXAJkpgokEqPOHJaHXKoFgDRKcoS1VrNRK6gVWFK68R9LxSwbds4Pnz1p7CpYwPqYCEMHRRVz4jvmotH9r6EW554BBltEjGtFxsXurhyYwIL4yOocgcR94YRdyYR8thcRCWRQYhYPL3jHvTZINtMdh32H2kAPdkCkC0STgiTjY0PlFxUMdlYzWLxkEERQbZsOoNmNuEpDgaTFPVDSYLrM4TF9kDdu6DxATdqYepI44MSky1k7IOpT5+w8cFxlWpfKkpmZEZvwqi1AHuyy/E3d06i11qPpNGBrFYtXUVZEHqta2gAYBap9/kCzljUhTPauxCxg6SNwYoqQAgMIACbjr5MGve+8CKmTBN5kQyQ0eI3KKgoohSvMwAlPMV1FpjacRG3HVTnsrhs9Upcf+45EpyyehpUcnn7ubcwsGRQuC1XwN/f8hNMhukJohJJHo9MOIKDwd4unm2GzCo4IjFVsobXD2g7EWPm9Vi5Xt3xj4PCKkA4rjERbwrVbh86Ci/gr69pwqrQHtTahxDzRgU+UUn77AdvviQvAIYJVHE9nNHbpHsbpfMEJmLuJOLuOOLuRJEpJyCFxOWG3FgB2DSuHXFkjAY5Tk6vgeNpCCOPsDuBKndI1sKwV4Dn5orJe3Gki0mpJoysSolf8WrKWFwEGPJ6Amm9BmmtWVgOBDEIwHDNjXrjqPaS0J0pUMQdxLpz3d3y0ZqdFJHdp8AwAiCOa8LTuYfQr5PMA0rolZSXQCStAjg+BNNtPYKCFhGgxfDoxJj1wcacAnp8YDKHGPJmtbCqGRubLq0GZhSog/ysZl2MMUUdwuhRALowsnoVUnoTcjrXfjbUIqiXRhRJVDkjCLuTPtBoq89oEeSMGqS0GqT1Ft4hmTNhN4U4WASaRMiZgOVkoTOZ8fciFfaVZMWE5DyywD3GtDpMH5Q1wI7VQf/3sEi8cnpcAYmSevprNOU44mPHjrjqDlQyKoJcgfuq6WZhOlmxYLAInvpxvCxZvicf11d+X0ZPwJZVSIfpObDcKfmMKWw0H3StZBYSwPQUwMZCiTDa9QaxkOBnwl5S5nHMSwqAq5iZFUypYiyvWI+cO5wLYu1AFjPHy1AAJwEzuSYCd5w3slaq3xUMNa94zpaXheXOSDGP84bPmsx9LSZzXq22OTlWyPGPx3vA6zsOaCvByDw/XSTePuPcl4ar+1ACMMtN7meD4K98NZ4tOwz4eq/8bz5T4m9bFmicut8yma/c7/wsh4wXJpC+p6MwCn3P0HJmqZqgFcVd//uLEmuZiyVwk+f0Sn0aA0a8FOM8f49kEZYsfp9RfELmoJzDPHvYKSZe8zFtyfRRcnTFEJZxKve5lnM+rtZZdjL+/AvijOBci+c7ewcMirWMcXNaAlN6G/rNtfg/D2awbXwhRozlouJQsQFllrM92SRW8UG22mwa79y4EZs3bMDf3fR9TGse8ropv2+Eh0+/853orq4u+pnxCVSaFXVJZLMxs6TE87Dt4p9/9CMM2I74tcVtF3XZNL792c/MAtmKVxMwUSUO42qiMtSfbn0Gd27bhvGQisPYrXRzdzfee/4bpYkCYyk2HON5BGXZwOONXUsJmt36uyfw8J7d0syA4FVNNosPnHcOrt54uri/k9bDK2AJPOmz2T59079hMBxF0mIMyH1EnWkQB74eEdB8xyjeE9tBXS6HzQs68aGzz0aL56GazECdTmpqlyDYRqsRywwJk21sctxvfOCzr+fAnyq/l/duciYlZIMqv/FmuUWPGh31Cu61etR1AdmEydbEyNZFOS52sjHSepNJryoeVw+tzGR1C08Gsk1NJFFXX1tkslU+y6WTLYE5fGCnpmYEZItFoqcMsvF8yhsfBA4SZNeVvypBNg9pYSKUg2wRrQemOfa6Nz6QJmiCtLObaASuW4O83QHNOAPRWspE1wKgTJTBjyU1xUDcGFxDsC7x5yA0lwlWFBKof1dQ6GsFuEr3JUh+CElyAeGDH2x3RM65dQdIfvl4l7MUTzbR5vv9Ka71p3D42RUmZSwfLIfsNvoiUhOPwcBLMPRemAaTZ/ZzeeUBwimczO/f8l80AkHFrdLHWD0oQVdjsTdVlXRhahCEqkZGYzLZgAk04LmeLJ7cM4HDyTCmzBZktAZk9GoUjBqpZJMZYPsyIUkAZO1RVY5g5hHICKRUXE/F5U3+JpsiLYlVxJlGxJlAgiwUcxLrF8Zw5tIaLG8C4u6IgG1Rb0pYbkzWmLQxWVT7I+e0Wv7nkiHITNZZKTdgexEUCOQQFNSV1CWQBBa8CLLSmWkZfr7Fxgs7PXzqPZ/H6rrVqEdIaOW8NnJBVZOEPHbkhvDtH/1vdNYO4iPXdKPdeQl1fkIf9VKwyHApFi7Ktyt/IpwEZKNc9NDRJkyk1gjIVi4XJchG3zQy2SpBtrxdQCaVRhOp4wyOJUk7McimvDoUyMamP+xc6rlZ6PooosYRFNJPiFw0bO4/aXfR2fehlHjm3BDSZisGrZV4YG8MP3w+jn5zjeoqqseVnOs4s/9X/tBwDZa0X9MRz+bQkE/jK3/4h1jie3EERwyKJBwdzibeWwZmf3nrreh1XKTMsB9kcXfxp5sPuKlAww8+ypZLqRl79AuxUVewsbGpCZ+74jLpsBW09AnWVz6BfE644jKovH9oBP/33l8pqYKpjOojroOaQh5Rz4PFN2uUZCuWHYE4ipBn2HreVGDO67NyvzoQ7NTv1Ks7fnmQpwIyXy3gzxlWUsmCjXsjaLVfwoc25nH58hk0OXsQdwYRkg6jx3sizg2yBY06KH2pwajbhF9um8CU1owsYuIjWeP049Iz2tBmDiHqjKlEX1PgZ8AcEJUDKAGuxYFkNZ7Zl5TOupyhBNZaI0lcvCaOamdQmFUEj2RW+Gw2ybfK1u1gjOcGolWSR4mLrSdkHd83YmL7UQ0zWqMYY3NNqnYH8MbuOiyMjCPisqs8QRlWYhWYzICd3o4yxyuBZU56etUI+4gm1KFZzK88QSqdjL84cnoCx44dRcLMYVFLCDFnTIotBS0u+wzHZHQsKfessxZI+GAjgSiXjWsITGqNODARQsqJor2lGRZSiDsTiHnjiDoTCIMAjLqnIgn1JasEQoXdoTXh2V7IOKR1pouajHtzaByXrE1IR1pVxHFB3hTtBci0feiFIQy6XVKUIVOKgOrymhTOWp6QjrU8Bu8sWUq84zJOng7HoMUCZ0cCGb1BClFsCsQOtwRkea1kw/H+s7CQ1usxZTTJvup5iiXJQkmlj06w1hSlktzzXE/GkyBTBCkk3FE5z4g3CYtxPsFGfwKJZ5Mwuusw6jZi16FRLFm8CjGT7M8RxAi8cn910zBoHVImX1ZrCiVJ9DmqxQQa8dS+KfRMVqNgVoN3qhojuGpTA2qdPhkbmcdljMwiOOJ3QVRsugjyngL+CnoceQLQXhQZzULPgb1Y3lqFhkgecUzIdeS1OmT1aqS0KvT19aGj3kBTOIuENwLLmZGikDTW0aswjUa83OciWtOCxpqYWhfcccTkD8+PBeWAceev7b5vIkEL3jMlYPMZGsKqC4BDv2t0Mcqp3MhPbRWeBcBIZ0Q1f4tRu6+RDRwAxUNUUwCtQK7z/Cwsu8BvsALYOvEa7SuOdEoKFaNQSA8izS/PrSryCp8VNTv7KgcHlbsv92SQMSnjeLws92T7h8whAYrDyPNZ0Qmx8NgE2wuSv5pspkVCCe9t5W04WWJ1st8Xw7bgPinVR+BNqDw2HVEA8DqPY02f9PgVIFtxsT/uf/zAg/eFbFgDaa0WSXMhDjjd+NLtQzhmnYYJY4FYvAizU7pRqiZLEgv6fmyUUcZcG/XZDD576aVY39GBLbv34J7fPghHN5GwTPzx+27A0lhcOoQGLDQB2IrXQ9hZ6TRmAJCVfyCVwj/c/EPkGAu5Lt68fi0+eOGFcoygyFgOsgV5s/LtVYBXr+Pgb7//bxjM22KrcfEZZ+Ca884VySnhcwJ9AeDkCZM1IOioWI7HYDz3nXvvwcuHj8qcq9d1/M1Hb0S7aflNGNRFqAYIGvoA/OtTW3Dfnj3izZamWsUlmer1iq1O9gSq9YYeebW2gyWmiS++42q0OR6q4SEu4L/ap4uND9hd1AfZGllYL8alJTLYfN/KqyfJiyBbPBo7pcabwW0n/pScmkRjIyHP1wKylQHflbLNwGet3JONqF65OeqJhlQApFkgW9hf1NWn5mOySfDjg2z0ZBMkkT4hfmW+8jvLPdk8TTU+oFyUTDbd3YaYQSbb69f4oPT9QeWVm1YNXLcZ+cISJJre6gNstCCsF8p5TsI/ZXjIhCcgm5dzsQiscf4w4Q3+BALT4GGby3voZIt35e+JFeQ0RTvlg0p0vn9yEulMDjFDx4JEHB2xmDzoIVe8q4sg338vkG2uK+focpSZ1h0B3B1ITTwA09gPSx+DppN5E7BuXunI/f79/x1GoChHDAKZIKdVFAu4AqhQSsTaNZPIBNJGEyb1Toy6zXhm3xQee3kMw4U6lQBotfIeymdYTSa4xkRO0aiVPGMW47Qs2lJroVqW1WkE0hZXJXY+s43SJfomkYlCtkCVO4JFNQW8cU09zlgURp3bj2oyxNxRWF5SAvvAA+a4yktlYuh/eyBHURumf85+MJnVokjp7Rg2VuPmR9LYcyiOP/nAl7AougANCEnFLEjycyhgEgXszPfiO//+VzhjeRrXnN+EtsLLqHJ7EQGN1nN+oMVgy//kPBXJ4tj5nZfJ+M07nZjJrAUbH4zTk81ahHCILLY4whHVXbQEsilGm7wMHTQypSdbc10DDJ3fPrf8K5irRQBJ00FPthhBNlaGWfHXRxHWDsHNbZHuoseBbDLZZs/6EvjkB40iBbKQd8PSVbTfWo/vPTyJx4aWYDi0UrqKUo6nPJNUEPhaXiIpo0mv66K2kMdpsQi+cN07pZxDoCt4BbOW38Ygi6seg7IfP/c8fvH8c0hG4xJksYIp7LGgzOMnFYEsrXy/Z4BEmWicXiTpNL76wQ9jfdiQwJBBIferoCiknLFUQDgA4I6eQ/j3Rx5DMqx8RMi6u2jdGrxr40ap3AY8F94vVo3JPf7G3Xdj19Q00lYYjm/Ue2op3msZ4f/az86u36vv9vPL4okE76EkPYpJNBf24E3Nh3HjhbXocnYgUeiV7r7lTJ0g4QhmaWndlMxUPLkoheca2Osswt/eth+jxjJJ9EPOFNrsA/jsO9djeagHVc6AJHvSKVbWSNUkgUmDrZkCrG3ti+MnjxzBiLFYGFNc45ZWjeFPr+5Ck31QAIAQfVN9dlQ5IzdYQeW6hakyRxtHfp/OYoIhydWE2YknDgA/fTotCRcBnwimUW8fwEcuX4bT60dQbR/1CxcFaCITnKOVpC/N5WAHyTfZwATBOD4E1QhGkd2U0esxkrHw8qFxvHRgCFMTI2iKpPDha96ANq1PgMhpvQk7jxXw5K4p9A4Moau6gA+/7Uy0uXtR5QwKAMLO1WRSjxsL8YPfHsO+IRvxeBXWL6nH2YtMLE5MiDyfwImS4jOxVc0lBIQm0KXVYsxYhJ88PY0nejQk9U6JNckyXhIdxOevWYom5wAi3gRMLw8X/M5GjJqL8S8/fx778suFzaZ7OVQ7AzhvQRbvPr8D9YUDAkwJx8HvkB1MSrKsMqjGlN6KMWMJnt87imde2IXLLjwTa5qyqHaGEHUn4ekWknoz7tnajyePaMJCISgYSGM5d+aa97KDEufknuo64kMYxwzOXtmAi7oTaNL6UeMeFRAymOvccQV01Rowbi7Ab/YADz57FLoZx7qlbdi8PIQlNTOodQYQcUZgaWm5T5Rjyov+awQQ3RBSZgtGzMX40SPHsLWfBbl6AbAa3UP46vtXo8nZj4Q3BstN+RY2XDf5HKjuhwTUspo/b7QqYYbSjiKt1ePYhIadPcN4+eAACplxrGs3cd2b16DWOyanMeG1YvvBGTy1ZwzJyQlsWhLD289bhCZ7P2LOiLAFOS+n9BYMeh34+s93YsJOoLWhGqctrcVZC3V0WEOoso8hhqSaN75MVhYUXUmTsx7X0og8x8zxdMdv3MTu4JSxctX2pbWqyHey9XC+O+mvZb78kWMcxCZBt+tSaf/kjLZArqjYVLTqCLiVgWT7RDuDrzgCIW6qEtjQKuLHilxwFYCv1gd/f65gyhS7QBcJKUqOzLEi8GSQmagpQCwAcdUxTzx+ss/KWso5xGIoLUyqpSjM55mgdchLI4RpWN4MQkgpybQk2Cc//snuXvnvg6YfnCfKIoUWF4oPxUZRjKrJypV1IbAP0H1GW4kCd4pfOXveBExHAcikCEL/WuWdPGO2YNhcjoeP1OCmLQb6rbVSEGLRgADbXMVLyaUJsjl5NGUy+If3vh9Lo4TAgPHpKYxMTGLJgi40QBNAKohf+DmhHZWhxAE/kRQOZpfCJCvYeGnvXjTV1GB1V6fEMAFIp2Kv2cqxIL5mrEXAK8i/dx05ipqaGiysrRH2Go/BaLci6/B/VkcN4jkeg6Dfrp5DmMmkccbqbjTr2ixFgexr/nkzptqRyeAvf/hDDMbimAlHZVcPbMHKLSpe8rl6DgAAIABJREFUj4LwXBOBVxB2PMQLeTRmM/jydddhRSSCetqPML4km42WJAIsGtAN35PNZ7KdDGQrx7FOBLIV31ce9/rZnJKLVoBs8y0vczDqhMmWSCSgM9h5hSAbPdlKXYsqteqlIS1PbCanpoTJFg9HBCg72Us1TPCEycaOEmTP8VXZXVSeAwmMAMfxFx2dFZwkppNbUWVuhYXnEDYOwdJHobl5n/Vw8nM42Tn6u7PPYgvDcetg24tgRTbBjL8JwEoAzXDYCEGzQGjnSDqDg2OjsA16QpWqkpKY+8htJGSiubYOVdRY+w9cuQTntbn5qPHiA8qHcxDAXVu24oHt25Bl8KYBMdvBopCFv/74xwSVD7keLFYefSbdiUC2U22McNKCx6kN/jzv4pxkOhko1/cgO/UbePaLsIyjMPRxBbKV+8u8pu/7/Yf/q0cgkIvK2iXPkUrIRNajUb8fkmA3z2q70YCk3ogxtwW/2zODJ3ZNYthulASHTIisXifdQykmYSVbscLKV8XjZSzHMXzKzKmPX94YgPlG3OwUBAZMKYRdynnGUOUNoCsygUvOaMFZC0xhjyS8AUTdcYZbIgNRTIYyL58KkC0A+YIAqXQ/FJuPQQoTxDF9IQbM9fjaXcPom2jCH177aayqX4wGWOL7oNjCKgFPIoMn+7fjznu+jotOy+OKjSG02HsRd/tBwRSfoSK4FdyQWWBnsDqXjWUFyDadXiONDybT3fCMRQhZbHoQRzQWh26FEA+HfLmo5ctF1RpFJls2m0VTLeWirGCWWD9zzcW5QDbDpOFtCWRz/MYHYeMgDH1SGK9yffOAbOo+l0A2SXrdGCatJTgUOhP/69b9OKBvwri1FBmCEgi6ir52kI2JT9gFIr4Hx0fPPQdXd3eL2W3EX6eDgk1xj/RXRfqKvFTI48s/+HcJsqZD9B7yW9SLvJqzQMUFSt5VqugKuOcb19bmclhpGvjr974Hy3wGncCgvo0ChydgzzEoZQX11h078Ytt2zAVZuCuodq2cVl3N24860wBCAMIkqPKIJap5z/8/OfYkcpimp23NAg4Vz6z/qvXnv8vv08F/zmQRVpv78cK7wV8+foVWFzYhrpCD0K6YsGSXSr3UBQKgZF9yRdRlczUeskCQ1JvxyFvFf7nz/oEhM+HmmDmx9GV34nPX7dCJKkJu1fmRkEnyFIjCZgUHyiX11xMaY3Y2l+NHz3SL745rhlDPH8MqxJ9+B9XNaLV3o1qAgXelLw/kD6p8fTldX6n51LSVMkIVMUDAtopvV4ApkcPhvHjrTbGrOWwyTrKj6HV2YWPX74Im2qOiJQ2rKmklLEnK+JBvDUrlpFzUnOezzJBkaTRhmmtEaMZC0cmPBwazmFfXxr9U7rIlwgaEfSscY7h3KU63nlOs0hDb/7VduybSIicqeCGfBZUPa5YnhU/PcudRsFgp7xF2JFswjfv68ek0SaAB4HJNnsHLlsTxhUbEkg4gyKR5HMnRvw+C0lkkVq9JJ7/sdXBo4fCGDMWCrhVbfdjafgIvnxNB1rtPX7hJicMGbLYhsyV+Odf7MLL2XXIRBbAc9KotY/iws4k3ru5Ee2FPYjZA9ItmpAE1/pgPvG6p/VmHM224rYtSewa1AT4iRtpfPDi5ehuSKHO4ZPryvj9Yks/Hj4Uw5jZiZxWIxJasry4dpYzRWQJp52KmFWreSVsXWcGMW8CDc5RrIwcxjVn1WNjWxpxb0jYZBwzFsVSeh0m9YXo9Zbgn+86hP58AzxERDpMYOyGi5bjtFYbVd6gksTSG5UaDmHkcE6puGHabMeg1Y0fPDKCJ4ZaBYS0vEk0O3vwDzd0ocN+2WckzghjndcpLHItolhoeoPEFlNoxMC0jt5xDwcG09g3kMN4hsAo/V0tBdzZh3HNuW04d5kpec6//XIH+u0OjBsLBBNrcPpw4xUrcVrNMVTbRxDSHGGxjRqL8fA+D7dvy8u9IGO+1u1HR2En3ndhB87ochC1yWzlvVPSvkBenNFUwXEkZcAL1yNsRRCVpkxJYQua/CNehjnxmlVAyonzpRNJNctBm4IXg62T4Vey3ngl66lKilURM/ANpFCdgClcztX5zzVgiXGu5gh+GrQFUfNRyB5zMsyPX3/U+aoIUUAQ8cNz/AIqZeqUJis2Z9AK5qTjV7SbCAmreMpowwuHM9gz6KGpfTE6mmvRFLdl3lV7o4i6w8rT13XEX9DfEssy+Vea35ZQQLIcKQVncYEs2yxVHZ4qcIYdStin/GIJ579aG4LXbCzxVM6hEmTzPScF2FXybT7bOZc+sl3os9bj5ien8eCxdtljuEbnWB6ex+PW8ICQ5yJhF9CUmsF3PvoRLPAlmPxmIc4X2xH68tDABsov4JfbBwRAG2cZr5qFQEbljJI4QuXSTpUvB2NQKicpgFhF8wEdJBhBfj4A11ShsjTbAuAvKGAGllNcvdjuj+Af389zIW4QFDsDabEC5nwGHYC/v+MObJ+ewUQ0JqAhlQMyo8t8YP8zQTYWauk/R4bhjeedhwsXL0aT7YF6D5HS+3G94CKvEWSbnk5BNw0kIsxySrnCqYBsU9NJNDT4ctFXCrLR/FltEv73Cojl31RpdlBuD6+0saPjE2hoIF1P6cMr6xfH1zPUMjM5rUC2RITTiEee3dW0EnQJfi6Xi6quQur8Kq81ANmYUpLJ5mESM1PPoNp6Bqa3fRbIxs37ZJWFU1v4FXouXk1uDLbbjpy9CtVNFwM4DcBikYmSScN0lMnNHc89j589/jjS0tlDmaBS5BR4UjDoMFzA9DzUR8J40/oNeMvpG0TnHUhx1KfmLo2cDLwSQNJ/IOmRc/fLu/DDRx+VBIadRuiLQwPITQ21+Ny73iVJGx9YlbCp7w0WCZmrpzZQr/u7gja6Sr1d2vTUGXJOB7g9U7VDgLsNU+OKpWLpAyqBFg+pypl04orc634hvz/g6zICQSAnniyURSKOrNGMGasNY1o7njpYwG9fHEVfpk4C4IxeK9INSn+UubEytFbpaGlDLJ1cxTzzp8l89YIiNTwAwwREV16UGoNB3ZZANuJlRSIad0aExba6MYO3nd2GZdWjqHN6kbCHhfnGJEuZPQfb/KxpX2bSptycVSJJ/x4yQizkPAvTVgcGzW48cjiOW58sIIUlCDsJhLIeFtfVYdWCLnS1t6C5qQXxqmpkYePep+/Bnp134IbzQ9i8eAYtrKi7w1KxVT5s/nrsP0aBxGs+eVqwXgZMtqlsNw73tmJ8ZhVgLp4lF7UiUcQs1V00FLEkwZfqlmkIk42ebA21dTCLpmzle0qF3MMfrkAuygKTaenQ6Q/lM9nszJOQxgeVIFuZ7KO4V5YtfEpBzJA/ioxXjTFrJZ6aWI5v/3oER0OnC7ONkiHlSRTck3LT7lf2CEgoRNmg44h5bHM2i2997CPStp09uJUTUYlNptZpFdTxW8laZgr8tz/7GZ5LZ5GMkrGjgqxyTzvx/yv2tApki8rjhN9NkO2KRQvx0QsvwEK/dX2pAKTkFQz++IcSC4JsN299VvxDZuivBw21uQIu716FT559luw15dXbwD+E5/kCzzMS+/8hyDafrLT07+WMNgm0PfJl0qixe9FlP4dPX9qKc2sPoj6/GxEkYeo56C6jCoJsaqIWu0L6/jlF5gRFd3otJowOHHTX4H/ePiSeNzmjCWF7EgvyL+DPrl2O1eFdiNvDyBtRHBzxsGc8gpRHcYcha1N7tYPWRSvxXG8ItzzaiwFrNVwjiup8L1YnjuCLV9aj3d6FKlslh2rvJTgX7N4abPqYCXMiLCl0IHOf/XSoeJLvzZqNGNMX4JFDCmQjAy9vVCFij6PN24OPvKULZ9f2oapwEGECB8VOzqV4QXUTU77DIo0kOKnT/6cGT+1L4nc9IRycqcO4XYcZvRF5vUb2FseoEokszybijaHePixr4wfe1IHFC5rxxO4U7t4+ikFjrYBxMW8MC80j+ItrOtCOQ4g4k8LAGLRW498fHsRTQ42YMTvguXkBqBY72/HZq5diRYzgSj/NDpSvpmsJi4/sDgJ8Wa0OY9G1+P5WD48ciUoRhd2Lawr9WBk9gi+9rRnN2ZeRcOhHXFDgYbgNA9ZK/PMd+/ByfgNSVidclyDbEVzUlcT7z2tAc3YnYvk+AdlCBpk5OWi6AmrSqMHhVDX+9b4eHPA2Sbe/rB4XT7dWvRcfuWwFuqsGBLRJG3W4a8tRH2RbgBxqBeAgQEjWNZlBatdVDsWuTnklI9yQSHY5jy1Mo8abQH1hDxbkt+MtKx1cfVa9dNnlHso1ncWNaasLQ9Zq/OplF3e8CCSNdgHxol4Sy+tncOVZHVhSnUKTNiiehgl3ROSj0shAfO40FJwwpq129Fnr8INHx/G7oU4BWblHt7m78I/v7UBnYQeqvSHxuguSaLIf6UPI2OLuLf14cawRB1O1SIEehfUimxV2G6NpXfUY5Pc32QfQrh/Gx69eg0Qihp8+2o9nj1kYsVYK0EHm3aaWaXzszTVotHuguynkzCYc9Vbi63fuwj57NbJGA0x3Cg3OYWyI7sWnr1yCNu8A4gKSKrkobVQoXc1qMUwbbRgyl+I/fvUc+pJhrFixCuesbEFbPI1q+qy6YwgXxgRwI+OPc4BFnWJGKKyh2Uzs2SCbyhECooRizxnIa1VI0zPWqEFOmkqEX7F1gloVlfctwe2Im4ZlJwVEF5sN+uLOCQoqSx8FnteKNH77kQKSxkKktRq/k2ywa5bWh3L32/J1SGR7lJ4rTqnEQ3GMY0F0FN2tEDZniN59PufoOI9MP3Bk91DO+8CfkWDWjEEAaTl+8tgxPNsblvWZ0UVLLIv1TWmcucDG6W05Kc4KGEpbkWLRtRihnBAYrezKWm5UJHJkxDBttuG5/ii27J5AvHkJWhobsaDeRFt0SgoFCZeS8hkxQQoay0iRQkzoVEB48q6z84NsCvAhlzaKtBPGVHgZDlln4u9+tg/7vLUYNZYI04/3tBS3+LPU78xNtj+lnPF8Fl1OAd/58IclViEKEcQqPIOAQT+bOVbKDlVJivNasWwDgC4Ax3x4qnicufLi8pxAGpgovugs+yiek5TFfPAlKKsHqjflzeZrVFRVoshqC57IcjCu/HqC3J8ZMTVeDx89gq//5kGMRqKYMZQdR2kezE2eqsyW57EoPGlAy7EIaRAlQ202i7cuX4p3n30O2tj8wGEXcyVkD8bRCLqLCpMtsCsrfU3leFfiWPOBbJUnWlJuqt8QfzolkG2OKxYmG0G2yjao80EMoiN2HExMTAqqV0wY50H2FLuEzQDUpExOTyFkWojTk01OSAFtJ3rx87mCjenpadTX180612JXHF9WwZzScYh+k7aagmZOY2p8C2pCzwqTLaT3CJMNgry/niCb8mKznRrY7iJY8fNhRs72WWwt8Nj1yg+RyBq77aWX8NMnn8ZEiIaDTLpUpZkeN+XLIxcrmkFHC3msqq3FF979rqIUiIlIJUuhfFsIjhOE6ZX3NKC7MtH6H7fcir2ZrOpOousIUyedzeKihV342BWXo8UH2dTDqhYaP38vnm8lJDHnAnPSx069QQpK5Z5AZZ+b7YCgfjF7USy9Q6V4XJoo0CWcuAOZ6ceBwlbFZtNmlDfbPMawJ6s8neLl/P5t/+kjoIABV0AOtuNmt9B6zOhNmDQ6sG80hnueHcCeyQQmjHak0YysWQtWVFnVZ9XOd/Eu0qVV1defj8dVN33697wgWyVLaXYSrT6mgDKuvQw/GSixeQC9g2qdQTS4R/DW06pwYXdUKt01HoE2Go+zG2kF0FaxF0oQUDSiVYAOk9aMFxGG1QuppfjGPUfRb2xExmtHNG8hVqBxaw4hVx2bTKG8bqFgOCiEZpDAPvzR5XGc1tCHJrsHMWdUJBHl3d2C5avkozTXxqCKEq7HNTOKgtsFgmwHe1swMbMKurlEuouGIwlEwlEQZItYIdVd1DJmMdmk8UE2i8YagmxB36UTg2zKR0/JRQmykcmm0QxbH0MIPSIXFU824yB0bQK6TiDRv9/l1EkV2xRfCmSjP1IEGa8BQ1Y3fra7Dne8aGDQWocZq10SR/E1EdAzCNFe3cOhpKIu4mzZnsvhvLZ2fOGyt0j/atbpApPcYmAYrNv+rhsEWb/ctRvfe2qLdLZKm+asTqPi/+SDzcoDSrF8+DJ9kI0VyBvWb8B7ztgo3x0ErpI0+FVeBnOHU9M4Mj6BmUQCv3hmO3aPDEtBhya91ek0rlrTjU+ec7bsb6VuXh6moaEXwFdv+xmez2Qx4YNsAob7RcBXM4InKwydSv391Xxv+WfKzyH4vllgWtHgX61FwdirYF4EXwK+tNov49oNHt65agIthd2IYUy8qpTX7vEgW3AOCkDl2kCQrV6YMwTZvnT7MAaNdcgY9dKQpavwAv7smhVYE96NiDOGtNmAB7b34zd7XJFEssBIAGJDp4u3XHIRXjzm4pZHejBsroVDkK3Qh9WJY/jzq5rQUtiFaibwbJRCWavI6MmUUQkHAYCM3owMuzlTVihMBuV/WV7MkAYEmpKLkv31eI+LW7emMWksgK0lEHIn0egcxEcvX4n1dVxT+/yGAyolIjBSnvAohyj6G+YRdugA6IiUbNeIge88OCSMiaSxADNavWJ1IApXDwtAH3GTqHb70eLsw9LYIC5fX4WlSxZhUFuIb925E/vzK5A26sVPq8HZjw9scnHBMkPGjKynF8da8d0HDmHAWoOU0SAG+I1OD65bl8PVa1y0FF6WhN3QCnBFpFUl3l60NCBowTEYIWDyTBaP9VgimSUjq8YdxLJIH754TSeaCvukQQ0b8uQpODMbMWwsxdd+vhN7C2ukEOW5GdS4/biwcwY3bG5GS+Eg4oV+WIYt+w49yNhMgQxENhVgI5efPz2NX/U0Cytu2miQ39XZA1gc7senr+gQTziO7P1P7cLjPRomjE6k9GYBWlJ6I3L0m/IMmYUEKWg8T1kugSgyFfkiuMjO1nX2MbQ4e/GO0zRcutpEo0M5K/3vbGHRpfQWjFpL8XJqKb557370ahz3JjkuQd1r33IGnnnwp6jDOM5emcAbV8bQao2KRJbzkUxzepTZriVgZ5+1Fj94bASP97dj2mhEFNPocPfh79/TLizDGncYljMJ0zeA57kSPJzW2vGbnRncsUPDsLUSSa1FmPQEZyXeQAi6lxVfuRqnVxiDa1umccXpTahrasOemTZ8++7dGDRXS1MPevw123vx+atasLxqUmIFMuXu263jrhcyGCHrVK9C2B2X8fnUxTV4Q8OQfIYMSPFQFABTE2BTsT+X4KGeCO54egRTZicczxRG/WkL4zh/fRMW1WQE3CNrih54lnQtLmOtF2P00opWAtlmr64B65TzlQb1e8ZiODajmk7xfISZ+QpK9UVPMOTQXK1jSb2JuDss5yrMfy8t4ytNH2a9uKNxj44KEHok34Gv3/4chow1wuwMjPPV+ahiqIrUVPym/jtHvurRh82W57bGG8Ab2pN435sXo6FwCFF3FBR/ljrR8hh+9jsLZFMsXjavyjsxJK1F6LVOxz/97GUcspfJ/GNhi3O1vfAi3rpGx1Wn8Rk/JnP7lYJspYK08lsrXa2KpTlGLEKTJfyzZ7N4Ym8GaYOCSlfmSbvVjxve2IR1LXnZE+jOGBR/6aFHAoQ0lGIONkdzkMr7on5Wu6AC/1S8IXGSsOoiyLgJjEVWY8vEKnzz14M4Zq1F0uj05ecE2dSrPNdVxUgF5FQXclgXj+Afr7uuyGTjCsPPlSvDip8XRrPCLgJ4WcK8sj8CIFagTPN6pvs+8iXbPz9XFTBQxZNBvBZIQWmxQaZc4JfO8w0aISgLqRLZRgFoHjSX/oKl+LQy1gmoJ+IHB+DPfvhD9LhA0gohZ6m5L+NYjHdLR1Axg2qgFdyxVwuy8fOqIQWkcdbp1dX447ddjfZCAVWOo6xc2ATIJ/UIyOYRf5r4rwXZbAe0K2toUCYslU03Z8/lipndMz7mRULsKlTxi6BFqT+QMuB+lYdhNwGvqqoqdSNndbk7/uuEiskklpMlnZYkKRziJuOb3s55hqqqqIlBpwbbtpFOp1FVlSiyt+bimbBLkYBsOlt0ZwF9ArnUc4jrWxDWX5gFsim56usRSvud8rwqOE4Lcs5yVDde5XuxMe2oE6NXmy3B6XnGlr0v7cStW5/GZIjMMUP5IdAEkF4h8syq2lhBVw+05QDV+SzO7+zEp664TBIR+qTxAVeWpSUkPOC48F+DpUr+v6z7C9/Dc6GQkg/Zx//1JgyLCTV1/x46LBNvXLwYmxobsHnZUmHPKQW7egUjV86nKaLNZd9beWvL388HvZQWq3cGoGHlvQ0+V8HfkesLrrGy+qCOyE8EV0vuxhE2X8bU2C8RNg6IN5uuzfy+0+iJVon/xr8r9T7R4RlhFGiyrFchDYJrnRh0F+K+7aN46mAeE1q7eA4xsLORQF6PCLtLkjhZo9TflKfPehU7Us5O8tSH/IDLB+HYAlqeg3JQzve1Co5ZXhiQQ/jMXLI6GCjRnJpSgypvVFgFG1uzuOG8FrSbx1DnHkbMGUYE6YqAd/Y5l3tayAoi4KOSd42GVuHmrRoeOpjAiNkNz2nANee+GZuXdaMONrKpKUym0xjOZnD7Qw8hac/AMWdQ5+3GF95eg9Xxg2hyDiPmjkAXGUn5d1ecx7wgpFozGS7Qky2ZWY2eY62YTK0uykWtUAyxaFxAtrBpCMhGNptumWJeSpYeQbZcLofGmgYY4q1W/v1BV7XgfvhBmw+yjYyNyX5CApwYCmvKk41yUT3PxgcHoZfLRU+wV8iUkf1ReVsReKAc95uPAU8MtEpFOmU0g0KWkh9bsD69ugeM3xain4WtfEY+ffkVuLSzXQoiAlLJOamCyFzrMMsOPr8Xn/jO9zAcj2HGIrOaflc+C3Ie+QWPSLZz1CkIzf8P33A2rlnTLUzrAGTjkxF0z7r16S345bPbMR0KYSYUQsqyBGBj6seGB/X5PK5YtRJ/5INsAZONl8A96hCA/+WDbJMRNvVgQwQ/5Sm7vJPt5uUjoRI1Xxro/2LW7JF/KwWSc92lkgdgJRPt1H7mni8FJT9oPdn5l58DkzaCUzRDp8/ZG1sH8UcXQJJ/Sg0FxKIP0wm8eopdRcnsoHRMX4wDzmp85fYhDJqrhB0TdpLoyL2EL1y3GqtCu6VLaMpowT3PjeFXe0NSxGCDFYLub+hI44o3n4OdfRnc/uh+DBir4epVwqZZXjWCP75qgYBHCUzBchRgQ19HYUJ4tuzUM1ozHj/goD9Th5RRL2ALY8CgdFYcA3pnMfmSZLAOBydN7Bgw6cQmRuFktJDldOayKrRb49IxU0loyVQrW7v92Eh1Y7Xl+uqdAZy7rgtxI4eU1oiv39MjwAdBSCbjlNYSHOBaTrk/WWdnL3Rw0dI01jVlhJ1EMGXEXI4H9+q4/bkcprU24SzUuX3YWH0Yf3DlBkmOKXW66deH8dJYjYBjZJDEnXEsrxrC597aggXODjQ7lOePyTwha4PyUhaQpIGPnvC90Tpw2zOjePpgHjNGK+hPTCP9hdEJfOZt3ajzjiHmpeT6HYNtFaoxgTZ8+85tOJztRMZskI6vCWcUZy/0cM15Cyl0RMwdQ8jNCVhQ4x2TZhsxZ0ri8xmjAcP6cnz3oSk8O9IorBLxw3PTwnI5u6kP77t4EaoxikwmjXGnCkmtGdPGArnWFwdDePjZ/YgkanHeGzahpVpFtNv2DuG5XUfgaDSoVs0Yat1jaMd+vHtzC85tn5bjs7EFGWiOqyNjNmHEXIJnB2tx08PjGLJWIam3ChDJ+bVhzRJ4hQwO730JpjsjoGUrDmHzMgtXndWCiENHIz9idMPiyTYU6sYPHjqGLYNNAiyHnGl0GEfw1XctRLNDX1KCxUlhTinJahauHkIG9ei1u/C3tx8QoEwBi00CHJPZ6ZF9jCTqnX5c3B3GhYumsaSKDRkm5X4OmWvxw0cHsKVfdTdlTECZ7GUrsrh8U4eAR2O5OL52914csxdiWm+XucHxOH+JjQ+cZaDLfhENzkGRCLPsSBYbZ7g0vNDbcdRdin+6+xh6nCXi4UfQmGMZo32FO4yNXTou31iHxfFBNDs90lGVjSeUPUTpFXSbFXigCBSodwSWE9DIcyI4HMdkaAl+sjWD3+1zkDRbxadOOq/OgjlOvCcGRQZNJPOT2LgwjktPb8LSSJ/4F1KOTpBddVYtY4t77E7NxhhVEh/uzy/GP9+xB73mmUiaHeI5pvxspXVBmTWHWs+DUKe8N0JgncAIi2ZADfZhbG4bxocubEGbsw/xfL+wANW4kU2ocmkJE8tANik8UoYvYFI1xkIr8Hy6G1/75REMWN0KLNaYBx7CwsKz+MSlrTijvl9iQkqe1W7qg1T+d5SOP3s8y6W7LL6SBUbptlpnVSMIkYMbjbKG/eMdh3A42y7ALu9ztTOMJmcvvvjO5VhgHUPCm1DehL6ViSZMQleeCf5RLLfju/CWwKng/MpBNkFxVUFSGJBRpLQ6DFprcPueJtzxoiaFD67H9FAmS/L4GFspmqgKizgF1OSyOKelEX95xVuFyRZ0Dg3i8MpZF7DMAj9Z5sx8Ec1g9Mo4pbzjp6jRyiKuStBvvlldrgqT1lMewXAFrnFV6s0V8MSLL2Iml8HSjk6cs4TWLgoDKBY1/YePIJsCAf05VkZWCWSJPC9eC2NAIf3seAk/eWarsNmyITZuVHYg8qd4a1RRk+CaQ9DRVzzw/181yEaLCZfjqCGRzWKBbeOrH/oguuwCahzVQEQZ3SjSjRmyYLsukgKylTU+mGdgA1uxoJlDJZOt1H7y+FhSnk//uHnbAa3Oml4NyHZgdMQjs4yyz9KrHKmfDXcIodtzkUqlkEhQQHhikI2LCYEvwie8cdlcTkA2izKRMpDNt1LJkn23AAAgAElEQVSadQ5SpRb+vi6f5XcyKZLGBxVMJzkP/7vy+bzvD5IXkK2QeQF1ke2IWDsQwkGEjDFhsr1eIJt0SaKBqFsP11sEwzoDZvwSACsAaQpMdTG5KrTXViDbLbt248dPPYWpCP2iyFZz0VqdQNyxwS4ojqthODUtzIKCYULTTUSyebRlZ/C3H/kwukNhkQQFoJTqY6OMpYNmChwTAej8xYB/B/WigNs1SYYBgE999yZMRKNCFQ0XbPzZe27AqrApzAT6sdEMUiZ6mcw00JKXC56CxSfoqlJeHQiSruBc1SamXgFoJ8lb2eIXfB+/I7g2fj6Y/EEziGChKV/whMoj+nJ+M4/AlJJ2j7uQnb5PebPpx5Tv0u+92U4c1fx3/a20diYrigbq9BihT0wLJnQVwN+5ZQRHss1IGl2YFt81JVERWajfiYjBTfk8nHWpPohWpKFXZsEnANkkea40zi0evLSuKjaFkhwoXomSkJI1UOWMos4+gpXxfnzwksVYGj2CejHBZnDvVy+LkvvSyRVlAH6QQpCNLhop1AnD6mu/TuO5iU6M68sBux6nNXXio1e8Q551EvOn4GISDr5/z53oGT4Mz0gLyPa5q6uwtuqQJPUJjAnIJmyn42QK/nN9EpDN8+LIuZ2Yzigm23h6NTR9EaKRaphWFOFoTBofhPzuorQa4EYrd4xdJ/OKydZQU4+QwadfFW6C/YRMHsWAUUyY4MVmFkUmm8F11IapjcHSDsAtgmz7y0C28i23dJxiUiGLGVlqmvJSMTtwzNiAv7xjAnvtbowbiySZDhpSHE/Hf+UPGJlkNPOtyefQVbDxjzd+WDzRuC+I05FfYBUAx19rZYQYOGmEFZWEk0zmv7v/fjw1OISJcBQZoo4MtqVieXwpi8PI6iMBvoiTV14a556Nq7rXitSTVVa+J7AjoDz0T773ffR6HmbCYaQMXQA2VQl1lZ9cLoe3rl6NT557jhSQgr2Kx6DElKWRr/7kp3iRTLYwwXRDEhJhJfpBnnBC52G2SVJWBqoxsBNXLwkk1diXjqMCSdl7JJAs/Vx5l8pBNgWYqbl3/IuM/tIc4vcH4xj8K1kUlOqeanevwI+ITQSYWK60duOr19ais/ACapxBST7pTyRb4JynxBCTyYsy2GbiPWIuwyF3Nf76th5JrvJGrYBhrYW9+NNr12J1aL+wr1JGLe59bgy/3BvDpMkoIYKoM4Rz25O46k2bsLtvEj97eC+GzW7YZg2swigW1aTw0bd2Y2TfE7DTo2iIA/UJDc2xAlrD04hpiqE7o7fgG/f1YvcEpZmU9LMjezBfyi5EnmlNun5m2dTGqFHePH73Xh6LayilgBwL+l8yyQ2ATf+uy19qblD4WUDCGUaLfQCfec9mtJrjktw9ul/Dnc8MY8zoEtl3UiM4wJnO5G0crc5B/NHVK3Faoge19mFhXo3bcRzILcIhZzlu+k2vMMU4N+rDKVy4wsTajhBMN4PDI1ncvZVsog5JIhnHRp1RXLe5DWdUHcAS/WUsDR0VcIu7A/e3Wx4dxt7xONJGo4AwZPwR8BrMN2DSqxMQkM8D94iEN46uMDtak41EkI1dWXnf48JoGswkMKm3SSdtylQ5XvX6GBotfnZY7nfYzQjIsrJ6EO++aLmwAgmQ2kYcY0YnepxufOueQ9ifW4wZo1mSo1q7Dx35Z/G2TbV446o4KDAlAMcCxLi+EA/unMF9L2bFd4pJvql5OPf0FcgVPDy144gw3HjfQ84MarxBLIqO4P1vasWq6lE0O4eEwUn5Lf2gCEyQ0XLYW4Wv33MIu3PdmDAXIaMzcgUaYwW86fzzcO/9v1HMCDZ4cIekkcAl62tw4fpmmE4KrhER31ICMZxLXLdvffgAnh+KibzRcFJoD43g89euRj0LXt4kwm5a7dfuhICJ9D9jIxGCNj96cgpPHTYwaS7EpN4h87mgx4RdyvvRZRzDF951GroKzymvQ0PDQCaBI94KbB9rxC+emZB7RDB9UZ2Ni1dH0FWrOsxu3dWPpw65mNDbpRup7uXRaIzh/Rd1YQWexwrrADqMg4ptR8a56whLj9fBxk93bp/Gr/ZVC4DDeIldXzn3CKgSOK51j6Ld3o0Ll+ZwzelhNOs+24+duMsaz5VANlWgLO8GrBycS0b+lGQOW6vw42d0PHTQFPCRDFrlU6qIGEFecPzfClorpv1szMD5imlhd7WhB5evzOKytRE0ow8xZ7zYPVYOLExZrgBhAWUI8u7LL8X/vmMfjlqbMB1ehDwt3biPayF1HW4gBJwfZBOem+ZBdzKIaBnUFg7iwrZh/MGFTWhlt+fCMYRFoq7ktuXjRRCs6Onqg2wEt1JeLUattbjzQBNu2+4ImETvOEtzUJvfj9V4Bn9x/Up02c8XmWwE2QL5bgDkzQ2yBd2kVVdiaeKiNQgDk+sCCxdiLaLHkTIasWe8Ct+675gw2rIE2TQXcXsU3Q1T+MSlHdIIhOxBaedHXzhpmEEuYEbAeHYAJkjORjfHAW1FdCZY12eDbJK9sTEKOzBrMWn0QT+2r/3WwdbRdoyZS6SBiyMOtH785x8qKGYH+2yswFgpg0uXLMGfXHC+5LbMUxVXViKAWbukAtg8aTXDzJFxyGAqjYmZKSxsaRWAq8ZXeAkBpUwrXZlPSC7gPxtzeZkXZdU+SBcwzagA2Nrbh/97111IWWzCppRt6xsa8SfXv1OKmlzhlLOl8P5mgXzlFyTfwXf5Jxfk7/yOHgBf/N6/YsCkjUAYrNBQJRHyHIn1WLBVnd7pxUqFi4G8wf83YOv0wpyL8jRP3FHxz1Isho54NofmXBpfvP56rCO+4bJwQSsJvWgnofty0eT4JOob6kpNEU74Vao8x5k1d3dRxoAqdqx8CS7BxgeF1wCyVcpFZyGSczA4yLDK2zYmJwO5KN2wShKSua611KpZw+RUEmTOxcKRMtYBPx8kQRUT3W/zbPt0PSUXDUwmZ/PQJOD25aJK6qW6i85MbhW5qIHtiOiq8UERZCvqm+a5S/MsAqV3K0YGZU+214p8fgUSjRcB2hsAcceJw/XCYCWnHGT78c7duPXprZgOhwRArLHz+PIffhidfpISMABufvgRbDvai6xhIeS6aMqkceNFF+Cq5SukgwkXiOCBJOrNhYB/krm8Om40Ikg3FwNKiAiLCkAZdEXxWQKf/7ebMRlWflRR18aXP/B+cZLr8EG2wECRd4e+PaSZEgXnd03nC7CpoY5G5Pj8Hn4fvzdIlvh9QQuCcnNGnktgHsljZ6an0BhLoMXQZeGQym3Zd/EaUx4wk8kgFo0irqmkjn+CxUYBbSV5lzKsZBWFR+JyeQBwn8LMxKOwzIOw9CGRragqTKkad2pLxO/f9VpG4IQVkIDiIQGSih+ETl1eLSVDy2VKk0DGasSk1o4hrQv3PjeF3+3NS5DMpEQ8QCivkedQbUnKj+jVbw6v5brn/ayYbisJqQLaUtLdrd4+hgWho/jYpW1YEe9HA9kg0vWN/iN+oxd/ow2qYmpTVeCPyBD0KKZdMtlW4zu/s/FkfwMmjFWw7XrUZoGvfPSP0CrwlYNdI7249a67kcoX4EVcxKo0eNPb8eGLLJzVPlSsbPMcy+Wipz4mPvsXcRScTkxl12JPTy0mUqvhYoE0PjBDMYTDEVgh/jHEy9M0QtJV1GJTCom5NRQKBdTEEkU/Elbsye4NOtNxJaBrknL78atuno7pdAqRCLd3vxmFNoqofgC6tw0x7Qlhshla0PhAPnmCy/MDV+gSDJNpsju/Gn915zh6rdMwqXVKckNQYy7gqvI5OFllUIoRZJLZDupyGbx1yRLceOH5sl5zHWTQx5RCiYSAjO0IG1BZDKjrEEDQ7/b5m94+fPOB+zEciyITpoRXMcnLvdnUxesSdNGslsFevFBAYz6LD517Dq5cu67YVYtPFVfToFL6sW98CyPhsLDYMgYDM2VcL1IBkbtmcUX3anx883kC1AXFEz7r05rycfubW36CHekUptgFy6+oFsEwg6CBAsNmAW0EuV3f18P1EGKC7fL8+XypQFI4C66nADudSQakiuwYBhwGk+KJwYC7jCdZBp4rAI+BmgfLrwALizDYgwjYiVxbjbtiIKrzoD2EAJL8Tt1AhkU1Anuc3546J/nMHFNPsfBsSWJodt5VeB5fvbYJK4ydqHN7VddFJnWV/o3+LBY4XwsjpdVgwmtBT6oRQ+Zq9HrL8b0HjmLS7BCpmimspKP40FuWYYnRQw4IYrXN+PX2Ady7NySJsqZFBWQ7uyOJKy/YhH3HkrjjkT0YNlcgZzVIAhozUqjRk/DSIwJmce2KkFHkDqBDO4zPvvciKR6ktQb8y/2D2DnZJI0YMmat3+kzWKsDdqESYDEhdvQoCl4IeV117hUgRVMeSex+zJ7uBGOUEOl4uZcAlmQjaZSp9KHT3onPvetMdNFSwnMw7DRi26EMnLpuZGrW4bu/fFkSPvpbEVxptffiM1evxIbYAcSdQekY+nRPWrp99pvdGDOXiSE/z4vdAckuonE4j811eUZjZ+tqxY6jSNWbQZ1zWNhIF3RO4AObE6hx+ySR5Hh/44Fx7BhvkM6eBCmkuY8kzNWECZEnQMXKPyVsXqoIBlFLwfVRxMZaRN7H5Fo8jbhq+OyTqEt24bQywOf/uxkBcjfUHMYnrlwiICSBQD4vKaNOfPCeH23Ev/5mABNaGzSEkXCGsAi7cdWmBmxaTgUKGy7EZdwOz9ThRw/1YH9mASaNdvF+4j5FjhHXJQKbXB/4GRaa1rfkcd35C9Bl9ornGFloCXfYB9noMRcREODHWx38tieBPus0JPUOAcsIbrz9ss145pmtGBpnJ1CWvVOodvqwqmoYN1x1Hp54/DHsPtin5KtaTCACGU+jXjqVUiJMVh15RgRsa5w+acJAPzCOL4G2WrcPF60ELt20AFEnKQDkgalavDwWhVu/DofSTbjjqQH5Dj7YBE0XaIfwxXdvxILcDoTtEWRCNbhrSy8ePpTAoLkSE1aXSIN5zrwfQXGNjzDvOaWXOWk+QtlyATFMoNE+hAWFbXjnpgguXa489shhp6SWTWa4D5FV+esdSTx4IIrD9kJMGIoZyWvmE0LJNLsItxZ2YF3iMP74yk40e0cQ4jW73PNVQTDwdCwyfmetV0z5fQ8r6ZYZEx8/gmz/sc3AQwe4diwSCSLvk7DHPOWyLHJDevGJ6FD9rLxylURcWFcCjDsSIyXcMWFWLcpvwefesVIk0onCAAxDqQOKAIp0JOZTEReW44H8IpFL93OPNtrg6pb4HLJoq3Y7f6/0rysoyBxHCtFsmC6NSlKod3txbssY3v/mNvHa43pA4FXXCNmwIFliGZViChU/8Nr4PM6gGYPWBnzjMQdPDrZIF+CcFkdUy6AhvxtXLOjF+8+Noc2mjHxA5iHn5qkos4LGDxmCaOx+PKjjhf6IsF/53EkBmjYhXhgZvQY9EwZ2DXOuNcuzwbtA4H1JvYPuJgW+04dRdT5W3nQabSw8dkU+hos3NgnoSSBO7EVOIB09Lg7ydUpc0wPP0KPGafjSTwdxRN8gQGlKr/XnD7tQqs2t3FqAMQZvX8wuSKz0tjVr8YmzzpJYiUy2WZZLARBWlpcG3rXf/cUvsHNgCI6uSDFXnn0O3nHm6VKYZv5p+XkJMYiiPXBxr/X38YoIsritc6/3PewURKk6jpIA8+Xv3YQjBPrY/V3TEXbzaMjkcMPmzbhu/TrVlDBQhRVB7mCPm83EL8eRuAswRmMOTyOlXzz7LG5/djuyIVPGsSkexyfe8x5kJyfhZPPSgfXgYB9eOnQYE54noF/GYoMOTWIWjgtJUeUge3C5lfiViitVcZ5jZZJ1nc+jgQXbiy/CRV0LUG+zSAZYUiRXijTdVHgJ7coEC6I/s48/zUoXmdcVCRLqSeZ5jfuNNxMR3vlSjFb+WRWj+fNoHpBNfBgFV5h9X+f6WTzZquLxomFhaVB8kMKvZJdOgp5sNsZ9kE265cliVzqp8pOUCS8nqoh5yeSUyH7iREv9gFM9Ff5k8AemdDwFvtlEEgnA1KtApTxQKo8/i91FpVygQLapyadRG94Gw91WbHzw+oBsQcMDeixUoVDohGdsQrSGHUXXA2iD57vLiH+Iz2RjwnCLD7JNhSwJtOuzWfzdx27EUv+BZThIztU+VvB/cDOmrLAkBZQF3XDuG/CedetEwslRI2hFRtre8XHc98ST2HX0qMhpmGwwkF/Q2IiLNp2Bs5YtE4opQTCOGRsw/NPtt2MoHMZz41OYsQiyKTPr7toatNouujwXn3rHNfJdHFE+kISpdg4O4TdPP4Pdx45KQsJqA5OV5kQ1zt2wFpds3CiMCqL9nM7BeT7fP4i7HnsMWXr/aDoWLezCmZvOxC/vfwD79+6Rxesdb3oTrj59o3yOsFjQmvj+p5/G0y/tRDKflwqDdOAKhXHW6tW4avN5aNYA9p7l55TcqLwhR9CVkWnlUQAvYHr8IVjaCzCNfhhaSoC22bO4YkX8/Y+v/whwYebzPA9+MdtIt/T1pepoWHXy0pQ89ECqCbc91os9U00i7WHgSF8JmtEzGROuyX9DcK0yuAhI+6xOM9GJO/Sj6cGy8AF85LIFWBU5gjr3KCLeuCRtEkiI/1LJaFg2u2LQwOSdItMExsyleLS3ET9+PClJdc5rQbgQxWc+eCMaPBd33XYb+kfHoRkmzli3Dpsv2IwZTOLm7/053rhiFNeeF0ezsxtV9gBCWl6MtF/563iQjd1FU/mN0MyFMI0orHAcFr3YIjGEQ6Z0BTJ0CwaZbL5UkN1FyVyur6qBLmt+iZkklWsylgjoMHj3NxWG/txvxpOTiMUiqnsRWSw+yOYWnoZZYHOUVwCyEUjxeBQTKaMJo8ZyPNHfiG88bkjlVc3DKiWJmQPYfSUgmwJ1AMt1EPOlol+59h3YVF8v63vQOp77bVCguOvXv8Flb3kLqmky6wNt4s/j7wMHAPz5TTfhCIEwn10tcITP6ArYiqamw3RcxAo2YoU8qu28sNDe/8bNuOK002T9DaSeAWOZAdwnv/YvwkBLmYaAbFndEAlziMeijCOfw8WrV+Gjb36z7BtMcVT1F8hoStLwjzf/B3ZNT2NaKroKiCLwVWADDEMBVLReCGSkQWIl7GpbgYIE9EJ2QSSqDbEEFra3yNwJWZbMo/GpJA4PDmAslRa2Xc60kGXl1rQkkBSphCSXqgu43EvPgeVpsm8ykI8UKBtiGCkplVR5eU78mz8T5IzmHcR0TaQf9Y0NMKJR9E3PYMuBg0ibZOVSOqQc8SROmgdkoxSKyTfZKu35F/GZ84FzW4fR5B4UtoHyYgpsk8sPoryJaDzO5Gp3shHfvXcvBqy1GNRXYMJajLTeJP6WBKoSUEA/Tf07qgu4/h1vx2+fP4T7d+nKzwlhRJ0xnNmZxVvP34T9/ZO46+GXRL6Xtxrg2YrJQWCNkRDHTLqjamnUFI5ikbsLf/7es1Hv9EqS+fX7+rAr2ShdKQk+cdRKHjAcc95niuDCIssUuRMZGDK36R+Wl27MIgNnNFQEG/2guMxGR8HNZGeycp6VxjPt9kv4/PVnotPsFXYdgSHKkqb0NvR7nfj7W54Xg31K7Ghs3lw4gE+9bQ3WxghujkkyuuVgGrc+k8KIsQJJo1WuS0mX8giDXQfZ2dyl6Bc2PcjcMGxDxcUhgkv2gCTR53eO4iObQwJy8angvvb1Xyfx4jjlq23IGo2+DymBNoJmEXiaegqpnVBenxn5m5YECijgPFYgK/8UWAzWTMWo9mgmXxBwlewTyyVDJ4faQg821ezHJ966QDrEKq8vB1ktKuNCVsntW6bw7IEpmQ+rOmvx9k3NaI3OSKfKqUweU6jHlNGKSaMLw+jCr54dwa6BggAIlFkSKJIkUydbmcBFGqcvqcUlpzUJWEQgi0brVc4Earx+dEXHBZDkutuXbcT/ubsXPVgvINuU0SlzgzYCK5e0Yf++PbAREUmksNjcY7jxytVoqY3jvsdfxnOHpgXAJCjMRI6zVZqV6THkQeBNNbgwvYzq6CjALf0Ec4h706izD+KKFTN425kNUgCTRm9Gl4CIk1oXnhs08cOH+5CilNfTBaTrMo7g8+/ahI7CHpH8TZu1uHvLMWlKNGwsFhCN95QAmWJmTst85n4mHs9GTMA/x6VrkYuonkVV4aiwWd99loUrlo6jwT6ACEEQzRWAqWBUSyMGNoQYwUI8c9jBE7vGcXQqLEAwi5G8B5Sctzov4caLWvGGpgHxhY2AbFMFphQlbmxo4BL8UsxSAoJ8BgMvLknvBGQj1FeN8dBy/HhrAY8eMIR9yAYECmRTIjcpjvnG8sHf0l3S4xoclfMji5TdQBnMMf6pdifQZO/EuXV78clL29Du7EG00F9kkBXBF+4PHAMvgrTZgmOFFvz4wf0YN5dLh/kAyBOgXtZ3X6dTlrTL0+Pv4ZIl+37OBOi5VhIAPq1pBpef3igS54g7JuCSgGABk00KxrOryEHBgCzUKbMLR7V1+NLPhuXvSb1d7jd9CVudl/GJ82xc0DUuigIWYUNyT8o1PvNHZOLBKUxNell24tc7UrjnJQPj5kK/KQfjZBYuQjL36PdImahiulnCVAs5aUTdpEjI1ZzgteXE01DZGNgCvrUW9uBz15+OBcZhVFHaPV/jriDzmgXSBs0g6MOlukiPmovwfHIh/umBrCgF2LyD6pTAtzO46iLI5hdcWXSlrzlBtuvPOBMf2rBeCC2B9+vxIJCSUzJbZOzxtXvuw9N9vUiGwnB0HRF6ludy+OSlb8Gbly2V4iK7vAv50fVg0nKjjNU5H8OsHGRTzwn3A9UIga6g2yYm8Te33IKheALTIUsKf6F8AY3ZDM5qbsJfvP3twmYLwMLSXT85yCYMfb8QSvIK47Qf/PoBPL9nH1qam/G+d1yDDmI1fizGcyLWQILNzoFB3PHIY+jNZuS80mZIAW3ClDueEjY3yMazDfZeF/GCKhi/fcN6vGvj6Wi084gI67gkWaUKkkrKSTLZ6uuhk6YvklMF2pUUIv4+Lz0BhA6p1uPUtBTri/hTsRha/vngOD4DToP0BFCebPU+qDf/+0vnoT6v9fmND4KuIMFNmgs0UxNCgWyTE0k0NPILg+rsSdIsn6nGIFaBbBEVOFYYU86FBBKgI8jGiyRFsLybafm38rNFkE2CqDQ0fWpekE1JtE7ETjhZ6qiqD57HTa4WeXsZ4rVXAMaZgMBlbB3OzY+9ZdQE5INbCbIxCajLZPD3PshGJgKXdk56gmxf+f7N0vUz5GloSE3h42+5BJctWSRsMSZRBON+vnUb7tu+XaQ4qpGCX/X12FKasp4C1rd34DNXX1lMYkgT/cQ3v4HhSEw6tjFJ4UNuOS6qOOGzWSx0HPzNJz8mPj98yCgtuuW3D+Gp/QeQMbnJq+RBbTyKJRG1bTQbGj553XVYV1MtAB1DPoJlDx89hu/efQ8ILuYNEy0tTeLvl00xmHNQVcjjnRdcgLevWysLB6sI+2am8c3b78BQviBSJlZPxR+QrAF+n+NIcvnxa67BpqZGQfYDrb0v9vH96IK0k1e+F27uaWRSv0XIOKwko+w0GgQP/vDNB/6cbGb8/venNgKzwAVZD9TnSgb6/s/FBUn9T3nQxu5HrKQ/2xfCbU+OYsDtFENmBgaszCqj4UAoPbuyc2pn+Z/5rkomndoc1VWq+U2gjYEkfVLq7MNYVdWLT1/ajC7zoHQepWcOgxwG4kVPjmKw4o+XXwFm9ZsJEX1ifvL4CJ48GsOksRRZtxmmG0EsX0DM9tBZVY8/uO496IpWwYGNASTx9W//KVoTO/DZ965Ba/4lkbdE9OzrArJNZ9bicG8zxme6AXOhdBcNheMIhyIwwxHEwiFYkRBMU8lFlT+oLsAI5aJNdbXCbgukouqOlTbdYL1Q1SdKzDyMjY1J4wNLGh8URC5qYj+QfxrI/xYRqwc6Jvx1QWbdCZhFqmsZQYlpoxVD5ircuzuCH+2oxoC5VtgmTCSZhJDVxEqYutEVxayTbEfBYxB09qzK5bFE1/C1D7xPPEZYUWXgyHXL1lRBhAWYv/p/vob3vft6bGxvl8IH12O+VDCnLAxuevRR/KrnMMajEeQ1ghgKVJJW7mRd/b/svQeUXNWZNbpvqtRZHdVSt9TKGQVyxhgwOWdMxoDHHs8/9jiN7XH+PfbYxjgBBmwPDuQcTQYhCVBAObXU3UotdQ5VXeGmt/Z37q2ubkkYsNe8eW+51uolhLqqbjj3nO/sbwcxhdcQy+XQYJi48awzUJpJozSXxbTyMRiXiOfZyyFDmesY5/13d+6SJFHbMJDSdezO2XjsyafwsSOPwJyG8SjJZjGxuAhTSkvzIGFYxnCNY3NnY/te9PqegF4y0oV1pmPIMtCcTOL+l1+Vgk+ldasX1yT6nHJcl9oO6iwDJy9agGNmz0FZADiGMwPfE7Lv+nwfb63fgJeWr0Cn62DQoszVgm0pRlpYTCoGFDvbNFV2cOs5ZwtQzWaRJLbrvgBmGc3Ec6+9jt3t7RhTHMd5x5+A+RMmSMOLI0D41ZkcvvfnBwWMzJqB81Gg9QwbmSPrI8UmIXuimGwqey2unDeIs2dmBQSR1MV8MEk4r6hPCL3YCJ/1GU1YPdCInz+zA7us+eiJTEbSH5ZdsnKJIy0yShp5jyvJ4KrzTsYbqzbixQ0+Bsx6MA2PgMz88RpOPfZIrNjQjMXvtYpfGzf19OjxRabMEcFkZVYodiCvasUkfzW+csVC1Nhb4GsW7nhmKzb1FiFp0ndMMYskeEMMtZWcj88TN16UuZHtQ2CGbLUo0pLSHCZGKpBN+TPmtx5hU5d3UoABjm9KY2xhSFFG+NkrjkeVOYC07aLTITA0VnwV9/r1+PUT64RFRoDK8odQbu/BVafNwtREJ2JeHw327KoAACAASURBVHzDEvDo4WW96NYbkPQr4JkxGAGrjqAXj1XmJda3gS8SN/8EC9ndjzuUrW7C8Q1d+PTREAYXr12f2YjbX+jGe10ESsYJS9vRY8ISS2vFAkQQ5BIbBM1GxEsLgFO4wR02olcMOErURCLHZkMAsFH6FnUHZXxFtCwq7FYsLNuGW89sQq2tDPWZWinhE1A2DXtzNXjw2SVYtPBwTJtYj1KXrVxP7tOvH30dLen6wJ+sSqSugwyRYKqjzvMOPFFFSq2SNylBI2uGgBQZm0xjLfL75B7VeM345icPkeAAJTOuxtr+Btz9cge2urPFH47sF4IFHH+ax0aKK6BEtbsNZy2qxIkzimUdeWjxbrzTqskmnj6ErC3FF1n8uzhSI8K04/NO4FqlOXK20MWHLe4mUeVuwTnT+3D2onIUeT1IpV0BEikD7tdrsH6viUeW7BH2ED+XgFmN0YGbz12Eytx2AQvtWBleWL4Db2y3RG7Ksc3xbnlZYWRKAiqZ68G44blxzEgIh2bKCkQGGn0ZLztUx9lTOuSZivvcHiN/r3N+kaSqi6efVo6kXoZ1O1J4be0+7OrzkNUTSHi9OGJcEleeMFaYmmTvEWyFm1XrVuCVxbtEIJLMSEJrBKvJLhOPOipEaNlALzQmxmpFAjg/tzqLFa22SIcJ3giIHoBsIUCS/1OANz7FRRKs0Y9K7MqUyXHzWaFPXLnbhXpnDa49PIdTJiWFQZYQeTSZU8OAAwEMBgu4flRCKOj5mNaqBGBT8mQF9I3crI/evCvllapDwzojkJtzv+UNoMzrQZy+mG4/IgTUCbIR4BZftkAiGpjqCzDDaVlnYrApcuse1rPd4/DjlzJoN+cKu5ctGoar1Nvv4XuX1mCyvl6SpUczllk7h3X1gXQaeQazXinsz2fW+nh4XQLd1gwktYRcZ4L0VH3w3kojg8CrKLYC30pNxfiJkoJPCOd1V4GI/O+o5qMo24bx7mp86ZI5mKpz/LQhoitptYCXUu+PXNH23/+zAiYwGkHSrEW7MQ3PN8dx34oitFtzg/GjYCC5d6PsWcKGpOxLbUesLT551BG4ctbMEf6xoyt83g8y41m7sLVx6y9+ha4Ek4uV2ovrO0G2w8vL8KVLLhSLi4Tsf1XtrnAmrjeqYgtPc5jlNQoEyzPZFH2I7+Pe973BJL75+99jb6IEqWgUnqHBzOUEZDtmbB2+dPbZch4hky08jwNJUoOFP6g7wwpZ1TJstlJ1wPNlvcVxwz00f0I5bVgfhXow4g73vfEGXt/ajJ5oXGSmjk8FhFIpDNfgUomN+HshvqQaXJ5KGM1lcWzjeHyGzVbHQdxlfTMSZBNPtp5+jKksD+Si3CMF4QCFnjDhNxaA9gPJQbErS8SoswsCDIa9ZYYpkMHnhaSMXFYFb1ZWEX8a9X3v834+iCNAtpG4ujrC0YNeCgLKRT8gyDbciVCMNMpFCbLFPwTIJouD7WEwOSDo5Qi2QsHTIcisBzhMx5NJi6mR/ejvXSqebLr7LmJmayAXdaBpHF5/K8hmwnNpujgWGXsaSqsuBDAXEMV3KXwpdCj9UJKQEGS7b/1G3L/0bZFosuAst3P4xo3Xy7sIsoUMg/uXLcMbm7YiZZjyYI9NDuJHn7lFpJx8sPggPrFiBe5/Z4VIccIuPj1f+CKFMxxMiVwWh4+txa3nniObMSLSn/vVL9EVL0ZvJIIMPY0CkK3U9VGaHkKj5+Jbt9wsDAWi3T958im8t3cvUtLZVxp48fML/M+46dG5qbEdVDg2vnLl5ZhZWirv50bilT37cPtTT6E3GkMu8OWjZIfnFndywmi45IQTcObcOTI9tfoevvube7BP15CmVExeamMjoKpOirB6/xjbxjc/eSVmFhcLkMjHSCbZPGOSTB8WB7xqjHtYjWTXY7DMrbD0Tmg6jaKFe6Bmybxfwugp+B9//3tdgQ8FsnHC4uZfOsyMNB8TdNCb8NzaHJ59L4nOCFkD45ElqEEJkcfNWcA4GUUD/nudw9/2Oe8HsqmxHsoZKa2SDaC7FcfW7cE1J1ZjrLtRZEQxdzDILlZstsI1TQFLqlhhUcrilEbHHWYTXtrk4vmVfehFE2yMgWVbuPyM87Bw7DRUI4Iy6UnnsBt9+Mmv/g9K9OX44vWLMJamzy69RtJ/F5AtNTQHZLL1pmbDN5RclOmikWgCsVhMUkWjsQgMKyKhB2S18by4+Em6aHkZTMtQHSsp9EJwMagpCopijjk2Y7p6ukEWt2lxY8ANbydiRhucocXQ7JcPyGQ7sHyPIBRBH5WARQbFHnO2dOufbqtHhzUrSEqM/11AtlCamHCUl9lF8w/BdQsXSGc2L8/3aZCuItpX7tqFOx96EIfPn49rT/qYNCFCz0zOoQSwCMQt7e7Gtx55VIrJjBFBztCkoUHZIudbxX3SUJxNY2Ykhi9eepEUlyF7jvMtuUSyVSYYEiwLLFb5HSziCLFIopUP/OQXv8Q1F54nzZ9CE9/wHGT9CgAtroehUW8oignlDtzG01PkP+69V3nKWdwMqGOOeA4SOUeKt7OPOBynHTJPviu0Twi9TEJQUGqNAsY2TYdfWL0GT7/zLvqjZH2RLUdmWiBX5qbb8xFzbFRmc/jx9dfmJbthccpuOM///ieeEh3JBWeeKaxrAmy8ZjwfXv9Vgyl848GHJOU1bRrw2LWVCO+DKQXUvxlk5vgDqMqtx1lN7bjyyAjGMcHT2QVTz8imV0F5yjNO1XXKAJwAR48xAasHmnD7Mzslza4/OhUpj8meBGsM8RuKEUjwulBu78C40gw+ec7JWLxqA17emJM5WNg2Xha1xTlhavWnyHBKSKIiN9+sCQj4MMWXMjAmsavxlMEYpwVTvFX49yvmynGTDfLO9jT2ZmIiVyJjRcBeeYZVpqpKkqzE5oFirN1pSzgBN/GUNlI6dvyMIlSZ/Yj5AwJOjPbbCSdINlrh04stAJd8W95T6u3G4bMnIGL5eG15M15cn0OfMUGMwMlo69cbFbilRYSRV+T1CYOlzG0XOWFVZRkmzjkKTyzZJdeHIBbx0pjXKyBczCXopeSrvCsE6wg2DJFJpJXI3+ljVOVtxonjCLL5qHa3yIaWwMSdz7dhfVeJsKIo9yXIQUApqdUiaVSIsTtBaEsYJ70o8ffK53FTzPmDoKXD92hlAnYlUSWfQSkX5Y/FXo9IE8U03+tnhqls8OeW7cONZ81AtduGqKRLi6YgOP5i8TGjFI9BZwS1tFwSrlWOTmsqfvroamzKTkGP2Sjzoa0Xq418YLoeGs5zxZM7Lc0lgpFp4VxKaAXdl7xBYcnUu+vxg6smSIJm3BtEDiWSsLp+YBzufKUbLTZlkA0ij+T8TKksIwnKnF1YVJvEFSdPQ4W/BzaieGhJN95qNdBhTERWr4DhZ1QzX+MG1BJZLVNPeUwiC/Q5m3EjruS95IhX2Vtw3rQenHXoGAHQHnn6TaztKhHPwkGtQjz5uO4O+aXwdUsYcfRl47gpddoR11KYNms2er0SLNvuYFCrFhk0meIEUggaswbgGFCVAY+NEulSAe4IYGm6gZhDJuZ6AdnOnaLqBTKPKG3m2NnV68MsGotIrLTAj1KTeomeretb9mHpyg3whvbhlvMXoDHeJc088d0SgE/VGAS+eEUJ1vFZ7MtZaNvdhemTCa52IOr1sUpTKZ9BRFtWiyCrVaJfqxfAmow0AQiDdMth0Gq4LqJ8k0EmSa0CXVoDXm/O4Kl3u8WDkPUMgWCGQkzCBnzj4hphxZLlTxm30BvyIF9EgGj6N9p6qYD3lLDyHhKkDpNsZb4VZox6+TqbAgWergVBViFRRLzDyaiRp8EWeTUBYvoQityaQDUZX96Q+KpJjab0rnmASAIZfKb+1kvwxcOrgUc2VqDLnC5zguknRQp8aNUO/OvHYwIqkpGpAm44GoKGXQEz4EAkgdEg29OrbTy2oQid5jQMaSUC7DpaqVwXji8yTCWkimxKMMiAEmn+yZpJSXEVuERPOBe65yCiMYF0N8bZa/DFS+diir5VGMsRnYzKjNg0yJy8H8g2TA4JPW4Js9ASJmmNwx5rDv7wThbPbB8rKgzuAegpOixXDja+Qb3HOpD7a96XWM5GdSaDa447FpdOn/K+IBtXyRBM2pTJ4Av3/FbIKLR34h6XrHjWXodEo/j61VfKml+cB9lCTCEEopUUlN5iw75siiEZhq2FnsaC7QSgF2sGAnzf+f192JzJSmgUMYS4S7Awi1vO+AROaWrK20YV+p9/UJAtPFIeTWjbFHId+Hmj4WYleGbNokkgA71yf/b001je0y8sv6zORiVPIjyakWBiuA6PBtm4JlFlUGJnMSORwGdP+TiqMgy8UaQfYUgyZIhAnshF+1FZXiHPHIfQwdI+VTOCV1q1bDM5lQlgsiFf8Cp8f8ikVc++qmP5fA+kkigtplxaUx6uB2DsHWgvOEIu+qFAtr4+VI2pFHp5YRF4oC/JT1YsJgcGDwiyHYjBVvhZHwVkIzPJ1wOQLb4curN8BMimuqofFWQLpaKkSpfDcRthRY+AkTgN0GYGTmb0xVAwjypqFf2UbLA/rVeebCH9NO7YmDuxESUOvWIcGaht3V1oT2cFjOLnkDFw7rRpuPq4o2WjxOltbTqD79z7WynMbUPRWMeXlePw2bMQs0ysa2nF+tYdQudkN49g3jWnnYITmibKQ/X522+XRJGeeJFIefjiZxRnsqjOZTHWc/GNz35GfvfF1avxx7ffQTLC7YMuUlQGNUypH4uEFUXb3r3YZ+eQ0wlsqM9psgz8+zXXyCTEvt/L7Xvx8yefQh99dUxLkq74Gfy+qRXlaIjHcfz8Q3BIY6OAcv/5+ONY29mljl/TUOzkcPS8uRhfWSUa8TfXrcWA58LWDGG0zSsuxpcvu0RYHSqsIfDjEXZU4E9Drz7hCW5Auu8paN5qJRnVe5SDkabkNaT9aiGT4KDq6/cb8f/4tw97BUYz2Ibfr4AiFlw5QxXzlGHs1afi0aXdeKMtim59oqSHkt7ODYPH4l2KmQP18z7skf3P/v7IRYiLDGTzyWj6Uncn6pz1OH9hBGdNz6DW24Jip0MKe+XAVbCZlkld5Usqpzdu6CgpKpPOP6VHW/rK8OAb7dg9UA7Hq8RFZ16FQ+qmowwx6SKlkcHzK1/CO+/8GROKN+Kzl8xCrbsZCWc3ovrfRy5KJlvLjuo8ky0aKQbTReOJEkkUDYMPjEhUFklKgAiHhyAbmWymEXhyFHqJhoVnwe0jQ4Egm2KyFcEwyTXm5qETEa0FTnYJDEkX3bqfJ9tBQTbxU7FE8tVvTRRG0M+f78DSvhnosKaJZ2BOi44A2QrX29GdvtFF43AtqtKYLM9HSS6H6swQvnfddZhvmbIm5LuO9K0MvMzue+klvLlps0jrf/SpG6W4JJst/N2QKcaC6f/89x/QCg399DhjkhNLd/F24hjyENV0lAwNYa5l4utXXCbAXshUVl6Yih0e2u8qXzj+KAkEf9ji2OG4+OHPfoZrL7oACydMlKYIQSd1TMPpWNI9DbqjLNdCuIi/FYJs+wBscoGv33u3eMplrBh8FvqOjVLHQ63v4v9ceCFml5bmjYqHmc6BLLVgfITfw7WaW2kWk+sHU7j94UewW9OFhU22HKUbnsc0Svq9OKjOpPCrG2+UtaeQLUgohdd4yfKVOOzQhbKd5LmGAB//jd+xYmBQQLbOOE38TQE5hz3xgg1f4TQUFJgmHa24AbO34JiKzfin06oxPrcGZU6rMJDUplxtwgrrLAIclMERBFjXX49fPb1dxm23MTmfoElAi8BGwhtAkdchJttjS1xcfu45eGPVZryyKYs+rVoAE6kJxBuIKaGcOSxhEfPFY2DwgOkNSm1AFgnn8giNvJ02TPXfw79fPhON9ntI2B2wjRI4BlNk2VAhg4igppoVuSmnRIh+m89t0vHUyn70GhPg6QlE3D6RVX7xkrmot/YKOBHxMgVpiMNFv2xMdV/M0wXMkQ0k2RkZ2SQTYGSi5DMru/HUxhi6zGlI6hUY0suQBcMGlDE/KOPje/yk+BBxcz+uMoZpM+fhmSXNYlfgaAlEvCSaSntxzLQS2RwTNOHGVBJSkRDZ7uJtDlp66XNTIQydKm8rThzXg08f7aLW3YiIlhTm0q5kGbqdMmS0UrFLoBSdAM4L63NYuRNisO9T1uT2YFysC9ecWI9yNkV8Jqw64mmV0SqEFfenFzejzZmArDEGnptDidaFQ2rS+MT8KpS7LZIcSPYJmU2VejsaS7LCnDR8bgNVG8gTr1MmFPKHTGNVS/qOiyFrLHZHZuG/Ht6C9fYsYUryfOkPJtJH8STk+xXgpmYbznOZAKRRmX5kALOaI3OQPn4T3PfwoytqBWwocglT63LencZUvJeagjte2IFWdwpSVq18tlgv+H2os3rxqbPniY9hNLsX8dJaPPZWO5a0OOgyJ0ntILK88rhIi3Z1psSTjb7Kpj+I0kgO9SUmUkMZ7B1SieZKTrsN507vwemH1Qmo/Odn38WKnrEYiEzGoF8k90ox6xJBE4Ay85QAhMUM5vD6MW9WE9KugXe2JaWO4TkTmJ1f72BuPSQ10/IHlHOqAFZMgKzHs6t60O1UynMTc7sw1l6HSxcZOGdqN6qd7dDcHDJmFfagCb957G10ZorQOGEy5k9vxKSxxQpM9YekXmad7Dg59He1YnKNIUAgr5vlDQV8ITK6FbCa8UsE/OgwJuHRV9aieWc3zj3taCyoGUSZswMlPg3xGdCkgAZPVxLcHJT/oIwXjc8QfWMDzKVg/ZY0Q0K8fjEGjHHYFZmLXzy9GesHxyJljpUNNBmfZNqdNjWNqxfaqHXWC9DOeojlu3wv60a9VEBGSnDFvkGjRyq/nx5klCQGjTnxxGUTTx2zOi6CbOHcUVCVBhMq92fDe2Hl78jxG9FYs/WJVFJSeT3KmxkAQKCyIARBGJMmMn4c/eZE7DTn4+fP7sW7g9PQazbJPErLkLHOOly8SJP7yvmAjEneN2E65xlsw8d5INcotRdlk5ops+PwwupBPLPOl++R+2mweV0rXoscgzk/JmOfwHPCZ+NCBRkIuBfI8ZWuQKVBMizC8BwZN0yl/ZdLj0CD2S7y3YiRUqw+AvCsLkbpCPOBXYJ0sPbQ4RsxZG0LA5EJ2BlZiNufbcfbAzPRZU3BkID10QJm4bAyIGR/ExAxGRiQZb2UwbXHHouLZ0yRPel+ctGALMLbylWTxBIqzz7/m3uww9cwQJBN1xF1HJWIPm0Krj3pRPGRTYg1ifLCVZmmqoHClwJlhptl77eb4HeHNhmslbYlU/jRnx9El51lpApinodPzJuHS48/Xmo+8vjCWuKj7FIKIMGgFTeSx6m0H2HTWtV2oZcb2Wzv9PXiO488ETQHVXjTgXyHD3xs6koRZKMaoNh10Mh9/1VXooZ/93xYDIMMDtKwTLiui/6+QYypYEiQog/wVeiTGP53CF7yIeaQGkwlYZqGkLwKd4WjPRYL/y4eobYrwZvlZSpIRxCdAsZooRdgeCxqzQL+14Bso2/AaOgrm3ORTA0Kk+1gclEpwMgYc0Mj8CHACOSisXdhuCv292T7G0A2ZdQZhetWI+dMRhG92KzjglRR3oxYALKFnWOlaQ7TRQmy0WuNnjI0TDZdRxBy3VMbE9dSHjOcvghoHTFhAj59/LEyCPnpBKF+9tLLWNzagkFuLHwfhzeOxxUfO0k2LXwsWAa9trkZj761TAY/PWMmJWL49hWXSRedUBMnka//7r8xZClTQZppf+GyizElHpPJgw8wGRHfuPNO7OHxWhFE7Bwml1fgny44VzYu/B1OSC9u3IQn3lqMlEU5sCcMgiuOOw7nzJwht/jVfR345VNPoi/CbhKLQBcN8Sg+f/HFGMd46oCiyod4fW8Pvv3AI+iLs9jWEPc9fPmaT6KekqWAccAN1k/+8Ad0s1NJn510WkC2oysqhLHASVQx2YIXu/oat07kU2wF7DeR6n8DEbMFhrYPmp6Tjg2L78JY5YNbHH6Uae0f7znYFRgBsuVRiEAiJLbIEdU1NRuxx5uI+15vx4p9Jeg2p0unOO0nVFdSirZhBtv/1654fryShSbm6MokXVgTNJR1WjDO24B/PXssZiV2otKmNweZBUz75NMiU3yBvHGY2UWpLen3LNBpOszk1b1OE558sw3r2xy4bjmqYjU4YuExKCmK471172L7no2I6ztw9tExHDdNxxiXyWqUqf59gg8Ism3bWY2+1GxAb0Q0UgorEkcsXiRMNnqyCdgWjUOjNxtBNs+TxS9LJltFOQzxVhvZyRxpfqpGgepM6ejsUSAbQxU0NwNd70JE3wYnswx69hXErGYY2kBeRn4wuajyB2SJGUXWjaEv0oRdkcPx3Qe3Yr13KHqsKchQ0qNF8iAb53h1h8LXgen1YWFfCLKp0AFPdVKLivCViy+UVFHOnWF/jgAUgRsyvL52x53oEVaLK797aFWVzI0h05dzLQElrku/XbkKD698D/2xGFLsnPLcCF4ybUrzBVAqyaQw3zTxrSuvEJCNLOWw6xkIvqS4lMJM5lsK8RQoFgJ62wmy/fSnuJZecpMmyWeEBa8qUpWjVGEBKMVn6NVWALJxDVtje/javfeio0jZHnA9TeRyqPMcfPmqqzA9EpG1LJQ/iERhFGgXPnMh+7nQGFgMBrJZfOePf0KHYYl8lJJOApA0PC6iN14qhbtv/hQmFYBs4THbQUEmUpKC+8S7z5qA92r5AUA2Vc7tz2QLR43I13w6q6VlDphlLMe/XzwFE3LLFchGJhsNqQOmQyHIRnlZzo8iaVShNV2LJ5f3CoNijzEdq/ZE8kmIBKGK/C7MqIug3OhERVzHYYceixff3oClLbZ4t4kPGAyBxNRLAfpMWSSQIib6fh9mNSTQ1NSEJ9/YLEmTHNf0LWIa4tcum4EJmeUocXbK863S4r0gsdAIGHCabM4JdnVaM/DHlRZe2GSgx5oMVy+B5faiFnvETL4SrcLiIoB2IEaHOkJ1bCJH9PoR8QaFrUPgzDbK0WM04KnVQ3h8QwLdsRnC+CJzLAsycAiaqw45N9Q0JY+jFzGnB+MqLMycRZBtk4BgZBFF3B4cWpvClR+bgjHYiXgQTKHMzkvRhwb84a0OBZJpTJTMotLdghMaevGZo1zxYqIHJ5kZBCkpl1XBBcWyGe4yp+K+ZVm8sV0X0BGaKabrU+J78MXzGqQxQvCI44EC4EGtCl3mDPz0kXXYlJ2OtFUPz8tIcuixDUlceVw1apwtwhpTITxDcn6WRwlpVtYl3ouQiUZQdVhuFyzeno+UWSWS+R8+tg1rs3PQG5mCnEdOrIfSmIOoSKMt9KWUNxvHETfpZDlWFStze9vT0T/kyncR0KQkstFZgZ9eUYXx9iqUeF2SbJhGBbojU9FmHY6XWhL489sDAkLxTvO8mXZ4+nGzkNu3Hjs3LkV9eQSnn3UBnn6rGStb0+gzJsrmnlYIF555PMaUVeHOPzyMpNkI14gJ4DWxysTFJx+O5tZWPLl0u1x/ymbLc9tFLnr6obVybn96dgVW9NRjMDodgygS9l7IUhRQht6BHp9dAm09Mv4OmdmAjGuIrx1/l36iCXcfzpgXwymzy1CGXYgHIBtrIQJ3vZiIHz26Bnty1cLCo0SR0vHLDzNx9pQuVDq7pB4aMMfiyfUmnlvTJ8EHBJfI2hxf5uHYWVVYMLEYpVq/eCvGBUzpkWdWGFgijw38yTT6ItFXk6BVLbr0JryyPYqnl7XJ/SszB3HraRMwvbQDVW4bivxuWV/FMEdUPXrg4UaGlNrCH0ieKcok8d1kYEI1eiLT8FZPPe56aY9iMZlVMreU5Hag0X0P/3Z+E2ZF1wvbK+b3y/hRXkxcfywMGdXY443HvU+9J+zdpD5GxhPnKAXiDzNi8mnpeuDl+j6N2v1YNEHzQ3h+DDnx92F+7RDOPnKcsIvJdGW2fT5orSB9VdwvzcnYYC/Afz6yDTutRQJi8lVi70JD7m186cLJmBVdh0pnqySrqvlKrV5hYrfM974TMPpH7qZDP2My+Ya0KrQOJrBtsEqek7RWIT6YTJl+amkrOnNl4oHHz+caQyXFUbPr0FRlyNgImW18JjlG6INJGbXYWUjAyz7MGhdHqd8r521iUK4J86A1Ly01RWEVNBJkUy07zp0ZJ4r+6BRsNxfh2/dvxjbtMHRZk4QtzWZRvpE+yn6D90ZsjHQIo71yaAhXH300Lps1bYSXWb6p7XrQgtSCsC4ikPTWrj341eOPIRmhLJ/1l4uGSAz/cd01qNeCRmMAsoUQp2J8qbNjY40rhcrPVSja+zGhpLkYNPm4U+UxbN61G4OZIUxtmIBx0YjUTKE9yIg97kfY7Ki7EISUFPzJj+JMxX8rfHH0chdNEJB+vp+++250xoowZA43B8N01/c/nBBkCzyGc1lUZzO47aYb0QBfgrXEeoMsYh6XYcLxXPT3quBNkg/kGA/ClRo+BlVL9ib7pXFSHIsf9D2jj5ePlniyJQdRWTFGfWdo9/IBrvV+ctF8yR8YT47+u5Bh6ckWBB+M9mQbzUgbfQy9ZLJFYojHiD6rUix8HSxClf9+IJAtL0UNkGK+Pw+y5YMPBgNPtncOHHzwt4BsQapozqlH1p2NsqpTAe0wQHrZ7FbRSNbIU0T5wLGgJqj1pw0Bk82MIGvqsMgWENkkfUGUtFTicoWxoQt7YXJpCb587lmysSF6zcL8n++6E90s+A0Lhuvgm9ddI/5pBL744IWcrR/e/wh6MpwIlbngj2+6EXXsxgebq3+++14MRNhFBEpzNr53/bWYoqvP4cP0SusO3PvCX9AZ+CFV52x861M3yJnyYefkwe9qB/CHxYvx4pZmMY6OezamJOL49qWXCUthcUcnfvnE4+iPJuS7mKr6hUsvZYX5kQAAIABJREFUxcKihBw3N1q8TgQQf/fmm3h00xbxo2Ny2/ELFuDCebMFQCSox/4mr8Hrzdvw6OIlMmmViHHiIbjhiMNlEg1lUVLyycTGb+U7CQm2Av5K9He9hJi5Eaa+G4aRJT9GdZqkoxY8xP9gsn2A6eRv/5UQZAtbXCEDyxeJEDPBytFrTUSbNwW/e2UX1vXQV6IRA1oNsjpTtli+KImo9JPyN3Ak+DIMXvzvYLkNM6RGgy0BLVl8ADgmXUlyorFylbsNR1Tvwc0fr0O9vRpldqt4pKlNNan7qn3GcR8QMtX6HhR1BIWUsW2FFN2UcCzb1Iela/YgmSQgRKkKwZU0yooyOH5RLY6eApR4O1Sn2EsFgN5BVrj3HQ77Bx9sa6tC/9AcaMYEWFYJopSKxhl+YCEWtRCNRmBa9GUzpWri857J2shlsyNANtWBHtkiHeERwQ6pq+VBNjLZdC8rIFvU2A4vvQyarZhs9PTk+Q83dkYVrAFTUNJbtShybkI2kc364fjmnzai1ToS/RF63ilmj5hDMzVtFMhWyFx8v8smoIrnC3OKvhw3HHMMzpkxXQAkFlwEjhRzTBPD3je7uvDTRx4RUIjSybOnT8c1xx0ncyN/n/N22LVlw2KtncPX7vk99tF/JEovFuk3q2ANglS+hpJMGocYGr59lZJJENzj5ygmm5T6eZCNxRnZpJr4TqnCkb4f2xwXP7jtp7juwguwqGmSgH70DqXnWwiyhd1TNWaVTEHZKgd1aoF3aQiy7Y3H4EUsxLI2yrNpfPGC87Goqgo1BYEQIXYfFrKFfPbwPPgUhiBcuG4TzHuDTOynn0ZXjMxvC44BGK6HYsdGbXoId33qJrFy4LpJ8C187sIqp/DY+f1hMjglrytELvoAeigX1U1pvvFahkwKdR1GvrhJIUMnTm6VvR1NuWX41lWzMMl5F2W5bYgaQzIfhCmjheuZ6kjTJ68MSa1KvLI6jelo8abh+w9sRI8xCRmzHJqbFbnYjZecjFIzi01bm/Huhn3Ym6L/YI1s9MW4XNI5ncADSfmy0OCdbA5KDyeUpHHDmQuRzGXxy4eXY1CvAud1SjOna2vw75dMx8TcuyjNtSFiBIEN4qNGqFcxXVjVENRIajXYG5mLn7/uYEl7JXr0ScjplFSlUG0N4KQ5ZSr1zlcBAwfqNHMTTPkkf29GeQrTq20xeyfQxt/PGiXos8bjqZW9eGa9iS5rqviwJfUaYcIoHzOyrhi0kBZAjwwrYZxUJjBt1kI8uaRVGCGeFkfM7cWiukFccdIkjPF2oQi9wv4giybjl6JXG48/vtWB5Tt8+XxuWslkO358Dz57tCdJj5x3mbjpi/8VmyUGcgbXxUoBHe95G3i9pUhCCAgelLh7MD3Riq+dW4M6dx2KvX0KZPPj6KOHmjkb//VoMzbk5kuQA9whSQQ8qaEbnzy2AvX2OhQ7u6V5Q9CCm2kCkFKTS/pmtZKragp0HH6R1ajSsXmd9pnT8ONHN2Ndbg76rEnI+YbIIE8/YT4a6+owYDv482MvyO+CElyGQ3gp3HjZmSK/2909iGdeWiISP/IveV4TnJX46ZVj0JBbJQ0mPrMEQbsjM7DJn4dfPNOGzemJGDKroXlMmE2jpsREdrAbnsvAAjIQ0zjllFOwcXs7NrT0IGPVwXcyGGNvxSVnH4vi4lLc+8Bz6NWb4BhxAcMY5HDjuUdja0sbHl26WyRrHO1sfBFkO+uwKgFdH35mMVZ3V4nvFe8nGVSUNWfJ+vR5fcTBE0Vuj8h5CVrMnTkFQ14Cy5rTAphx7SYD6sy5UZzKMY1diHr9svaxUUbGYzca8V+PbhCQjcBwxOmTwIzLFhFk65Ex6ejF2Jkbix88thO7QKaqknhLKAalzn4PxkZ7cdLcMThmSgS1XrPIg1WwEiXG5CJz9iCDjbLGBAbNOnTrTVjdW4k7X+hAlz5OpHs83hmRrQK0TY1tF5lgVMuKbFSxP+idRaAuANfya3Vh7RMExWiW2FsMGI1ot2bhR891Ym1fnUiOefcSGERlbjPOmNSLy4+IY6yzFmXObkQ0hkHRbIArJuWGUQya49HsTcOP7l+FvZHZ4rGopKoB63KErdPIYxkO5hu5qae1DGGCUAYXyvRUQEZWmJhkgx4ztgtXf2y8sI2L3H0SyMDwvZD1zcYn2Z0prRL7rJl4srkGf37Xxr7ILFFtUK7NYI3DyzfjM6ePlWALMoD5PPIM+azLeQQBDeKrmA+9KVg1go6NkoyyaR1Dht50OsdmDQZ0Au9TsLi9Gn98daf4CVIOzBcbGBOLU7jqzKMYXyGBBxZScg+K0I2E0yugn6TPyj1l3cm9lvK0E6aw04tirV8atBLiwbk5tDCQYwsqIUE8FXNVJMluEfqiU7DenY/vP7wNbdYimUfY1hCQTWr9YSwhXCuUtYYC2eJZWzzZrjnmKFw2Y/oIuWi+/ioAv8KdIve1BJO29vbjleXvoj+ZwoS6Gpx21FFSV4TEEB5FIIKVdZ1nzvfyv9nQ5J5VpaaH6qphr7/hdXmYaR1+f8iE55/8LI5Wfh5n29BaY2S1+8H3YfmRMQr0G5a1CtRdIGtVVkrEJEKqSguAm36jVARDRgS2SRD9YHLKA3uzcT6zHBUcxYTR7115OWbEoih1HGHuhVhRmC7a39srINuHyQRgMVaYLqqauGFFtv81U8OR56oJyEZPNgne5MFQ5fYBL3MeZJMNXOESGVz9EPgKAa2/CWTzdfQOqHTRA4FsUp6POvJwEHwYkM32VIISgw9Y0if730ZZ5G2Y/t+ZyeZTH1wM220EzKOQKD0BwCHwUUfeVd6PLRywo0G2Py99G/1RlSQWdTxEPRtFNhOVmEimwWFqmm4gJ8lkhgzAKYaOL159lQBbbUND+I8//lF8aBz+u67hipNPkvAAstG4yXZMUwyn/7JqDXZ2dcpgJcj2+dNPxRGNE+SB5Wbs1jt+g7648p0oSafxo+uuwfSIKRsxEvF/+dqbeKW5Gf2WJSyBUyZOxI0nHS+AH1l1/ByyIbgRWZtO4+t//DOSVkQ26eW5NH7xqZuFRbC0swN3PvEk+s2odFlqHBvfv+E6TA9kR5w0CH/xmL5//wN4OzUkaXeG6+LYeXMxr7pargNBSbIDhiImWvv68MLyVTJ6yShYVFmJb5x3rvjbFcqC1PAOxUAhJLgBA90vI6Ith6W3QdOS0Ix/gGwfcP74u/9anskWJEKKB48YsCoPHnbodzoTcdeLu7FhsBY9ZpNQ222tRAp3FivCVApTkf9/ALLxIgd9Spn0RUbjczNE2eg63HDiGJxQtxuVNKNGn8iyhI0pnhfqnaO9J8PuMZf7jJgAVyCtV4tMLOmXYWdnDn0DqiiuLIugoTqCYnRIohu9mUT6JQWSgj4+/OsA6aI7FJONIBuDD6KRIvFk43oRgmwGgw9GgWx2LoMxZYFcNGjahN3lcD0RwDVIHxV2DAx0dXWhpKRY5KL0ZCPIFtO3w8m8BS33OiKRZujo/1AgW9YrRo81DWuyc/Gfj+1Em3UY+qOTkXPpDqOM+gmySQT4ATxP3+9KhmNATPbpL5JO45c334SJgDQeyCVS/IhhmcMv33gDL23ZimQkKh3BiZ6NH9xwgwBBXEM43ypJpybcXhZM//fBh7BqKC0G/LQqEI+NwAczphsoTqUwyzLwjSsuF3CPctHQJFeFCAyDbKGnGtcGHhdLGq4nrZ6LH952G667+GIsaGiUz+A6EhaNwg8SgDdI8wx8Svg5HHE8opBpRpbZRo8BQfRki0oNQQb16bNn47ojjxDfODaleIwho44FYvhTWLyyEObvhXLPkHnG97HxQ0ntnS+/gpd37BKrB5v+b56LIjuHmiHFZOP9IMgWsqgFHAualrwG/D7WAjwX/hl64m1K5/DtB+5HH71NgpTU0U3L/cYHgS1KSLQsSu1WTLDfxZfPn4i5kdUYY29DVGca4YFBNrlTgSF51idoWIsuownbvJn41oO7JBwlY1UBziCq3R24+vwT8OxTDyNpW+jTxolBt8iJ9GjgU5JToBaYEEkwlCBtArqbRpm/F5OLB3DL2fPQn0njtkcYHFAvrONitx0z9LX46iVT0WQvR1lmO6Jcg8Vy3oEnHouKacLnmKwv+pxR2vrdp5NYl2qS8IasXiJgedQfELCMf9I7SGIyggtXiL1z/uJGscJuw+mzPJy5oFTALzLOyBrO6UVyjqvbdazcW4xOQ/mJtaXKsXqXLixgbvCEw+oNYnqdhamlvSh2O1GR0OHHq/Hw0naRgTI91HKTmFTSgxPmVKLUIajSL80Q5TFXJOvYG1tz2N5rIU25KCXA7ra8JxsBBDLuKMkVlyGRvZPLk0DKrBR2z71vm3hlezG6zMnSbKJf54zYNnztvEoxwyfIxkRoSsCYLklT9R8+sg3rcguQshrhu2lUuK04eXwnrj52DMbZa1Fk70RUJyvGFrBKAB5Npf2t3KWhuYfscpWCGb44/3ITXY59mL/wUPTrDbj90XXCZKMcjtI4PglkXVm6o3zPtISwtwjAEGTjGkOmFcESgjdkzfE6RTRbgD+CbD++cowADpSvcbwxCKLDmInfvdmPN3cmBBilJxuljg21JfjYcUfg4YcfRs6Lyyaea2lNVSVKyyuwefsu2Ho5TGcAle5WXHLm0fJ8PPzcMnRpTYBVBMvpEunfv155Mra0tOGxZfvEx4zKhwq7BedN68M5h5Uh7vZgzcbtaEmNEVkzfzZ2RrC1N46MOUaY1GQgEVhbOLkYYw0ynHpRV1eHzbuSeGs7pN7hPaREb8E4B/PG6xI+woARAgqUOmaMEnkWHn+nGz0+x2OxsBXH2hvzIBufPbLoHlvSjhdayrHPmiXhAypUQfnMxf2UgHHV7mZMi7bguhMqMa1iQD4r4nOmUuxvhovQ+iClV4nVxNbMONz5bAu2OdMEuNN0Xe5Ng70Sx47txPUnVAr4SLaeav6pEaJCJQJauTBRCjzQ5P8H9gtaXBhW+8wpeK2tGL9dmkOHOVWuOe1+yt121Lsb8dVz6zAz0YpyuxkJkdSSYa9YbD5iyHoRDFhN2OzNwg8eWi+J34PRiWLvIF6A+e5uMILz5AiJ+5HfkeZt6PMsTScK2VUQgJrjVYiKzFJMmNRy4rNXmt0q9dl1J1ajlqm8TjtiophRMmi+VJBLmcwB7eY8/PRlG+921kkQB+09GP5RY2/C5QuSOHOmrdJ9nS5ouqtARDBtVUmtCUupuS8VXIdhICs8gTz73qe8j+m5ZCXWoFdvwE5jFn745G40ZxqR1JlerLz7GOiwsKkIkWwHBjqa4Q11ImHYwuw8dk4NZtXp4i9oOElpAjCUg0A8vf627e7D+nWrUWH24oITZ6LCaw0kysPBWXILQi9dIcDTI5zgYwSsq7oj07C0b5rYcOyILES/RW9HhpopkE3q3ADHUAxj9XfeEd65eM7BmGwaVxx+GK6aM1sahJyxwrCCwho2lAmH0kjWCnwKuDdlLcA6ge9lXVHoIcvaJLSZYD21cW+HEJIWTZuGMl3VXMPEj/cH2WRMBd8XNgQVzD18zKFy4YMCPqPr9P3qi/0YdoH8VuTQrNld5bULXeDdQA+GW++5B/siyg+30OZi/33BgUE2/h5JRsW2K0Do184/GwsqK1BmK5BNpZFr0AO56EAvkz4PBrIRWC3wdAw81chQ7O7vF0VMcUwFbxaSvHgMhfhTvtbSNWRybh5kCzMBCpl6o/cbhX8/KMg2+uLwTRJdrxuwqYkdjSSGJ3UA3bqagYLgg/5hkO39kMRhUE8dSSHIJuhlMCmGExsvKi8QEVQGH8grCD4Y7F0mwQea8w7iVhtMrVMmuNFU1f0HxPv9Hw64uPixZZwmJMpOh24yVZR+bKpDK91X0qE5cCURTcllJKGTwQfLlqLXUkl5pbkcvnrD9cpAMSjEWdS/vHo1nl++QmSlfJAqMlmcduhCnLlwPjbsbsftzz+HPgYemBGYrgt6u8XdHCyXDyKlFRocQ4F1vD4RRnNnUrjhyCNx2iFzpdQRkO3Ou9Eb4zYNKMtl8F9XX41p0YhMIuyyf/fxp7GquxtJ00DMdXD9EUfi3NkzhH3GzRGHNJcMIv7cqN16191iFK0+L40fXP1JVEVjWNrRgbuffFLkrXyoJnOzdtWVmBps+niOPG9eoy/ccSe2x+IYihfBy2UF3KN/GyW1ZPZxs5qTH11Yc6amI2FnMUEDfnrddQIAhj4/w0wRVf4P57JugT20FE76FUT07dANdgkDo+SCseyH3oMfBU/4cAPrH7/N8khYWKrnQ7+fJCjdacROzMA9f9mBtQP16NIaxbSZfjRcaMV2Nn+j/3cw1P76zVTHuZ8scPQbg7HIYcgNILukRX4HqrxWzC1uwxfOKBezYxo5s3DXRDKv2Jgjo+ILPziISBfvpLgAmWQS0BzYZpOAswPNfAOfouFNTxJGwFj56MExCmRzKHlyx4PBB807FJONclGCbDFJGCXIZklThr5sDD7QxbhULY9Z24adzWEMgw9ELhq8Rq9H+UJaMYPIsGHwQWmxAtnyTDZtG9zsEiD7moBslIu+L5MtXxhKViKyKEV3ZDqW9E7Fz5/vwg5rEfojE8S4l40QcZDQRnZdpRgMD/sAqUwqGVVJP2TLwFCZbBpH19Xiy6efLs0EznPipyMzmybADbMIP3fPb7HbMJCNRKGLb9gQvnLpJTimrCyfwswRyBmRDDOuBU9u3Ii7lywVr07S/8Vjw6fZq/Jki+cymBaJ4N8uuVhMd/lDUEkZJChGm4LlFHjHwpTAGtsaXCP433t94LZf/RLXXngRptfVymcQaOPnsHgNDXcLQTp+Do9RbfmGQTbxeCM4eO/vMBSxYDouxrkuvnfDdSKjFZZcATDHgpnyi7Z0Bs8sW4ZNu3ZgMDWEkkQRZk2YgNOPOhKTIhE5HnVdRzLOmn0f/3LX3eiJJ5CyVBgPQ3sKmWwspnktwhfHaig/4frGY+7zgU3te7BnIIlBT8OOoRRe3rAW6UhMrnmY2r2/lKrggzVP/G1iuiNM1vH2Svzz6dU4unSrMDwIspGBtL9cVG0Xw0AUsmIIGnUZE7DNn4P/eGgv9hizMRQZC90eRI27DddfegqWLFmMzTv7BDSgJxLBOW5A2Qahp1S5vw8zmsYiUToGy95rxgBlj2TEu3vRVNyLW8+eg770EG57ZJPI1G09hhJ3L2Zaa/HlC6dgYm45yrMtArJxU85mQdhJV9IhHSmUYcBsQIs2D195oBM7jfnoo8G9RlNiH4bHrRe94ehHR98fH1pQPUuMTPCwMbGRnm1MEr1sQQ6fmOmi2t4uqYSUPDFtk1IpMu4G9PEi42rXZ+KxlQN4bTPQb9aJfYGu0bR5AI2Jftx8xiTUGN0ip1y5rQcPLOsXpjWBHna/KZmKox9xLymJkZJ4yo0uuSpGMVIagw8S8HUlL61ym8WT7dZjfNlYc/PMTbRDFQUlbvROBP2+KrAvMgO/XQa8uj0mLEQCIiXOHkyPt+Kr51ULu4nyLYYICJPNGIt2a454pW3IzUPKGicgWonTio+P78OVx1VgnL0RReK9Kc40AI9ZQIEo+s163L+kD4tbEIQZlCmWbiDRItu6xtuEW6+7RDzsfv3wu1ifnY2+aBOynhJOkXkobD5h1kQFUJCGiEcmjpLbEbQP/droQ8a0VAZMNLor8OMrCR6uF7bVEMrQac7Cixs9PLYqg06zSSTP/NwiI4NTTjhCALtV763Gnm5KZhVAyldZWRl6+5PwjDgst0+k1xefdRz6B4bw/OI16DUmwjeKYboMg9iH685aiO6ePjy2hEy2cvFgq/RacP60Lpy3KI4x7i5ZI8mso89buzYHv352CzYN0g+sBq5vCgBCptgh9S6uOX4citEla9ozy7bi9e0xDJoTkAG9sBwBEQk4RiX4gGCVaryLr6IEXpQrWZ9GD7UO1Gc34pLDDJGLlrt7QVEq5X+LdybQ7jfJ+RBUIVuTiZYEiwjg1bibMVnfgK9c2ICxaJHvlZAHXyX6siGXNmvRrU9AqzMBdzzfhm3peqnNCIAywbbcaRFG6k0fr8OR1XtR7uwUYFCeZzK4w2TSwg198Hyquo9MNxU2wZAISsGb3Vm47alt2OrOEC9eAqrir+c249SpOVw130ONswEl9FX1BqE7GVX3MIGaNg6OJaBaszsD//ngGuy25gjIzJqHnnD7g/D0/6VclSAc13USGSIy/3AdFGkkyAKkcoAgVsiIUVwmqpF4vhEthTF2C44duw/Xnlgj3nGUcAv4H3g/sx5g/UrGWrfRgFbMw9cf2oed+hwBLvkqcTswzlmDr547BrMT24TFFvFSMm9wbqFsN40ybG3bjfrKIowv6keJ20nYWUBSgvmFtVq+yUoGvghBS4W1RmbrE+uAx9ZGxfMs5ZfDNhhSI+1YmbcI8lMRperCrAS50N/wnKMn4KhJUUS9IbEC6M1Fsaq5Eyu37EVnis96FmO8HfjsxQsxzdoq3pkKROc8SPWBkiaqgrig/qfawi8Rpu7LeyfgntcHscuaJ5YxDNKQOKZ8sNVIo33lfcfduI64ncOYXAbnz5uLGxctlP0hd6ism7QRDl08gGFvt5CdxpUoQBYC4G5YBhrWUGFaO+uo+197Da+uWy/77hrdwNduugkTTCPvYVvYZN2v3C/4H4pLFlyWgjC/kZX86E/4cH+n9Qql6aMZdaHtx3B9qo6F5xnaXCzt6cW3Hn0C3YkEUoZW4MmmpKDqfob7nMKKaPgYBQgVkM0WIPTLZ56Nw+qqUeLkkKBVSbAnjDAMynULgjcDEoGUM/t7Jua/gfiQDvQPqnTRvFz0IO8p3OYruahXALJRgvw+3zXq0h9ULjr6FoWgFyeZnONgYLRc9K+BbNIJ8NHfNyBIYiKukMSDXZhCJFA2DgWebATWCCCpl9pEsojiAu+4voBsHDAeUvDRJ3LR0si7iGAlotp2RIzuQOb00VkYHDQezVu9Mcg6U1FceQGABYFUlLwC5VKTly0R7CrwvvlDALINRCIixSnPZPG9T90kYBO76KFkkg/rva++ird27IZrGkhkbdRHLHzxqsuxccdO3PnSyyKnzJFuKX5qNqI2mS6MpVcGpSLbCDAHDuQS28ZF8+fjvGOOkqmF33ELQTaCYhpQls3gxwTZYhHZKBBk++Yjj2Ntbx/S0QiiuQxuPeEEnDFlsoBsBOJCkI3INn2ARoB2ThbfuvQS1BeX4O3OTvzmiSeEWWHaDqZYBr599dWYXADWcRPG7M/P/eKX2FFcgiH6MLk0snYRDwytzcAlVXxfgkQTXseE48lE+uvPfS5PB1ZXQI0XZUUZquWDfBR3OYb6noalb4Zp9ELTFF9Cwo3Dzso/QLYPN2t/yN8Oays1yysvNXI0yHTg5q9Hb8AefzLufrkD7/VUoMuYJoUFNyTidRW6UY2K8P6Qh/H/wq9/WJBNFXks6ligsKtOM9zPnBDBkbUdqPG2o9jZp8xlxQ+rcHk+2OlRJ6Hi412PcenKCDiMRJfnh6lzmqOSwuQzlWl4gdr/Q167/UE2erL1J2cCZlMBky0mTLZohHJRCybBIgYfaJrM8elsDrncXwfZCuWiIcjW2d2VB9lCJhs92T6MXFSdtAIrpFjVmKQ3Ay/tasC9i1PYZS1Av0WQjSy2jwayqW9QsgdL1xDPDqFmKI3PfOI0nNrQkPfNVFnPqtvKOXvJvn343hNPoidRhKwRge5RLpHFGbOm49ajjsozvEKfkBAM4/z96TvuQmcRI+spKebjaKiULh2I2jlUeS5mVFVLc6gsm8WZCw7BkVOmCtDGfnrIqOM6xln2xw88iH7xGDWRNgwM6Dp27dmN2rIy1FAWkMvhqKYmnLVwkfJ4C8yKCbKR00RQ6r+few6tyRQyLLS4MaGdguZLgE6XB7R2dcHRgeJcDpfMX4BLFy0YkfQZssd4bV5vacPdzz6DPstCxlQMwzBGvtSxcfPpp+PYpiYBIsNud8g6o93Dj196BW/sVGw2rq1M0yaz8K6bbxSWIAG6UDwXFumhh0k7fPzu2RewvLVFzoWstaweQdrUJNWVXm/CeJSxNbpZMKq4ExDcFXZPmd2Gemc1bjq+BCePbUO1vYlZt+8DsnFgsY4xhKWS1MsxYE3EFncOvvZQB/aYh4h8TnMHUGdvxg2XnoTB3m48+pcl6NInYcAahwxhUTGEzyDhdmHReAenH3cYWvZ24PFX3kOfMR6+ZqHM2YOJJX24+exD0Ds0hNsf2yym20wELXL3YI61TryGJtgrUJ5tE5CNc40C2Tj+FThN7khKr0CPORkr+ibihy+kscecJ4ABARrZ+Pk2DH9INrFht5lTFkEnsito+i8G+mSaOJ0Y627ANYuGcOqUlABuxUzN9HKi9SU7hAwT+pcxwGQ75uNHD2/EDn+6gEwE2fj0k8lGmeWR9f246MQZwpBbva1LQCgailNSye8mL1TCFXyy9Dw43AMalshOyUoj8MP61mL6rN8tvkvHjR/ALceY4oNJoIugAJkrvHbcOpNBltXK0W1Mwh+XJbF4u4E+Y5ywQOLOPkwu2od/O3eiSE/JlrL8jPJk02vQqU/GbY+uRXNmigCqcNIo9fbi2MYULju2DtVOixiYc3YjmGCAARE0NvdELvinpQN4dbuBXm7IrWo41E9DQ8S0EM+2Yby3Cv989dmyEb7zkaXYmJlVALJ5yi9P2vcqYZUNNbLHZL3xs4QehIlIaSDDFZg0y2ZPqb0XEzwy2egbt1mu5eJ1nXh9RznWDZLNxpRxSiLLhGvE71H+oRTTK/N9kdeFdZ3I1NU6aLkDKHfbcOGZJ2Lr9jas3NQurEvfTEBz+1Hsd+PURY2yj3lySQuyekLYpJXOdpw3tRMXLTRR7WwT9tyQyVplMt7unoA7/7Jb2KFMhKXUl2OAvnxlThsuWBjHMTOr5Fw79VNaAAAgAElEQVSfXapAtj4B2VTyJllvpu6IdFv8guUbFY9KcVlVZAyBPYZq1OXW4dJDozhzSg/K3N3C8CfzcJ83Du+2uli6NYmWvogEAZAZymeCpvxVzhZcckQRzpisgEaCuqYAwRQsUk1QJUEpLfZE3PuXFmxMjUWv0SiSca5RRV6neP+dPSOL8+dbqHE3CtDLd5OZqsz+lZdl4YtiQiEkSFABbRXI5qRf7FjstWbi7tf6sGx3CToi00RGy7mB5zXF2IzPn9eEqf4aVOSaEaexPtLQHEfuLdNWyfTKuRGkrHq0uRPwkwfewT5jirBUxZMN5qjWVpDnTnBNI/CtEnjJsuQazvuWoMek2yvPBseopJOHQBsbHz7vDhU3aZS7e3DkuAFcceIEVDqtAuKTDyjGDhIGYcHzI8J43WtOxWs7ynHXWwY6I7PkuwWccndgXkkbvnRmiaTqFjtsE/nKn9gYh42dxXhlRQt2d/ajfoyJGz4xA9XaLpS5ewSsJ9eNz3BejSmUKKX8EJmqUYUufTLWpCbj9qe2Y7exQO4zwVm1e6JHYk7YtdxXaroFnTUiG77uoMz95WjHzecfhdxgJ1Zv2oF1rV0ipebYIGDKObLKbcEZcw1cOMeWtGTlmZkaNtUKOyAhyOZrsPW4eC2yrnqqdSz++LYtIClT3D8IyCYADhNBc1nxsf3E5CZ87vjjpDbg2XE1OBjIlg+gCnC/EEoNQwy4OvNp5CewPggbeO90duO2hx4UpRrR2qpsDucddiiuPOKIfNOPM+XBOBujmWn8vdAXLXC7DfazYQX6Icvv4NcLZaGyVgb/P59UGzIEg2MtlMNyr097qD+9sxwPrdsgTccM9+IS/hC66g6DbCMdXEbWMYUgG+Wi/3bGmTiyvhZlxDNcNw+Cvy/IJoXCgcGvsP7vS/7tIJsK1PiIIFvhbSpELoNtr7qpZLLZNrp7e1FbXZ2nZ+bpvoXsn6BTERaLhC0G+oN00dhwCRp+lwLW1MGrNBdF3wtBtoEUNbEEsNSG40Cv0Uw2X+vHYN8ylEWXw/SWI6a3wNK7/maQTfBvSkW9auTcWSipvEikoshnt6kNlRg/F6SLsg9Ig+n7ApBt0FIgW1U6ix/ecpOATQTZeE3IRiAA9uy2Zvz+zSVIWyaitgNuAr594w3Ysa8DP3/6GSQjqsNSapo4amIjiuws4o6a6FWdXkCHpp+PZ+OIxiYcOn2qLAvcNNycB9k82TT9+OprBGTjBoObkh8+8xzebm8XCSiZbFcsXIhL5s/LewHxkQo3Edykffaue9FncTOsozSXxo9uuAYVRgRvB3JRMtkirodJhobvXPPJAGRT0zk7/TymL9zxGzRHoxiKRmE4DuZOaESDZUlHgmChDHaNnj+KZqwkCq4YXt94+un5jkEhyKYuSCgZ5TTBu7EKya6HEDU3w9A7oelB+k8Y1S1jejSxNhx9/6C2fbTpXb1rOOhgeMZR6eYWbCNBq1X0WQ3CqrjvtQ4saS9HlzEJKXbuhMHGNLPhOOb38zb7W47zf+q9H+T4Q8CF8fBkYtTYW3FsdQtuObkK49y1KMm1iQeKdFgZXy+JucMdQsmDCEDn/LIqUluV3sq+EeeM4bgvFc+uwD2m6iiG3EeTiYZXcqRclMEH23fVoG9whoBsVqQoYLLFJPggwrkvGs17spkMhPF9ZJhmnMtJnHcYfKCYXyGDLxhnBTcwz2Tr6pLgA9PSh9NFg+CD4XTRvx58EIJs3Oyym9xpzcTTLWNx39sO9liHiNdRIcg2Yj3NFzX7H+fo9ZjrBH2+yrNZjBtK4ie33CyADlfE0Fg3TH1ik+I3r76K51ra0CvBMTSg9yUivcFzcPu11+VTMMOVOHSq5Ht/8PRzWNbRie5YFFlLJa+FVHrTcyVGPuYomWRlJotrjzsWZ82bK8cSisZCUEuaOD+7HV1xMuMMAdpyerAp9F3E7SwqbRunzpqJm44/QXxOyA8j0Mbv5DrIYu77992HdckhSbfm+dAU2zMIO3hwg4Kfvm6UG9x24w2Ypmv51FLF8Au8VTJZfPXee9AdjSFpWLAjhsTCcw2LkC3NEINMDt+8/nrMicWEZafc0RQTj+fzYnsHbn/6abk+tm7KmkiQ7Y6bb5TggxBkE/Z/ICgi2EiW93d++zvscBxw7bdpB2Eo/yHaRohNBCPKgqdrdB223zwUgGxkkpW6OzDOXoNPHhXFmY27BWQja2oEk21Us0hJ6xXIljK4YWvEVn82vv5AF3ZbBNlqYNoDqHXW4tOXHIMxsRz+8Mhz2MbNtTURg1qdsGAJWHEzfcT4FM4+fhG27O7Eo6+tR6cxDb5ZhKLcHkwsHcSNZy1E10AKv35qowpW0KKyCZ1ftBGfP2cCGrMrxJONIJuEKPi2YjXLZtmU54gBN5RGPrs1gftWxtBhTseQpnyDKMGkZFUYF1omLwMjCKEsB0qQM8pg+3HZFDPQgUmMtxxt48RGstqaBWSTTbPO/ZElBu8DWhX2Rubgqa1VeGBFVs4rZdQKyMaRQUCI3m4EV05dWINjZ9Vgw7Y2PPpWu0gYmTCqklbDcl9J1l0tIVJJ5dIzvDGPErT0OlDptuLo8Wlcf2wJSrwO9NoRrG7pFllZWieApBI56blFX9J32nxs7SYrplK+if5dNZFunDKvVKRcBE0U0BRBxihDv1aDV1d3oMNtkM0wIe2414dp5SkcOimB8uA9w6BXUth4cxuLYSYq8ciyTize7qOTyasiH47D8yxEzCgSuTY0uMvxL1efLjXwbx55ExuzMyQlMOuxWWRjUm0MpYkIsq6GLTu6gkRNU0BOC0nMm0RpZQ7JnImWPX0Fnmx70Shy0Rph+/E6vLUljT8sN0UCO2BORNqsRM4n00WDJhs1WySGfBmGEQSrOLJWKAN+zim0Q0nKWL7grI/j9WUr0d6bk+vp6tEg4bsPs8ZGMGlyE55dvFFAToJI9HG7YFoXLlpgoNZpFqA3ZVZjrzkdv3nDxuLdZNpNEcBGElQ9Ju6qpNRadwuu+MQhmFgVxctvrcTiFl1koPRvI6OSoQ5hw9dhA1JPyDkT4KdfsUrFTSPmp8WvrtbZjAsPLcIZUweF9WQRKNOjYgXBoBMCOhv2uHhrYzc27skK0Eb/vKnFnbj13JmodzbK5xBYoa901olLSisDA1qy9bjzxTY0p2oxQDaRTv4xEPO6Rd58WHU3bv5YJWq9TQLyFPn9IkkNZZWFc5gq3RVTWhJG+YzT21TScuuwz5yO5zdpeHiVg05zqswZnKml7nGbcfXhGk5uSqHe3ohSegfqGVnLKeGXOkV8vRigYgnjsFerwfrdDvrJ4mPCsaxD8qAHcy4VUTwe+t2Vos+oxerdwNJWH0lUC7Btesq38MipUcyvy4k/rgKLFc9JAlVodSAy9ZywAcdFezC12hN2GWWX+RR4hrsEHncEtfZY83DP6wN4dU+DMMnYOGBacZ29Eecf4uGimQMChHJ+oDx+W3IMnlk1gKW7KTUdJ2x5+gaePNXHBYeXC/uVYQtRjSAzd2is3VQKDwE2cSXUK8SGZTem42d/6cK6/rHo0ScLKMt9JefhGIYEfI5S4i4M9biw1Qg88vni2CODsNxMwstlZF7ktSK7kQ1bzm5RtxNVznZMjTTjKxc0oM7dLGoMlY6qasvC/E1hWftUYiWEUddhzcLj22rwwApf9gOcV5nY7mlGgdx4f/BG7olPtrEre9sT6uvx5VM/LgGCJJEUJnPuBzIFBXkhADVi/AY1Ct9HagbXeCoI/v3e36Pd95G2dFiuJ7XBFUcdjUsWHCL1hPJm++CvwnqWTRgCnP8Tr2FXcvVtaucsnGbBBbYB+Mrd92J3JCphWTnuNgJbh5HBB8My0YAfI5+Xb4IVMNkIsn35nLNwaE2V2KLEw+A3agMNSzHZ8iQvpZn4q3LZAE/qHxwQj+dEEHwQykXfLw9gNJONYzVMOz3Q+0bflzyTLbyEB0tpUP+ugC8y2XiSVVXsvKhndiTdlpMMKb+8Reo9wXONnr5+2TQloowFVjGocpGC3w8PMM+c45tFE2tLhOoYGs+xGyLMObU4htHJ0hXgVOcqBofnp2AYgxjoXYqK+EoY7rt/P5CN3Ra/DI5bB19fgHgZmWxzA3EKE5IKkVxFPebg4+AkgCQgGz3ZLBOWpqEincb3gwKd5SIHTSjfeWjVKjy+Zi2yuiW+bWW2je/eeAMyjotv/u63SFqczIAyw8DXrrw8H3xQOHmEUw8/lxIYfgf/nRsPSm1CkI3XtDQ3DLKRpUZm2e/efgdPrl6DfpqPex4WlJXj8xecJ2yIMGSBkww3IMvaO3Dbs88hZRryu2SW/fzmT8n3LelQnmwE2ci8I5PtW5+8MgAXFQNiED72QcMPHnoMSwb7BUTkRHXVWWfisMoKmaRCSdEwn1H1HPgdlNvy/EKpqIzRESM/xON5hdkRWodUz4MwtfUwjHYY2qBaBPdDxUcuAuoj/wGy/S2TvfLm5wQhLUx4fFDY2fcZMV4u3iEd5jQ8vNzGC5uBDmsGkuY4kSmpLmQAZu/XWRip/f9bjvF/+r2FRucHo4pxPFOOQPkIGQ4NuRX44gWTMDe6DhX2VsSQRIRmw9xAFIBseZPZ0SBbnukZCvWGMTblVxKAVoHcY3T0+oe/RvuDbEouOgua0YRorAQRK4FINGSyRUYEH5DFxp8UCzpSzEvKYDIM4SDs6NH0b8pFu7tVumihJ1tUb4WdeQsE2SLGFpg65eMsoNWzPgyCDp+xAixN8Q0a0srQYbIYrMP9y33ssebKeKVf4PBY3T8t8v3AFP6bkmB5UnCMSWdw1sQJuOmk42X+DQMMeEQhc4yNji/ddTdaoxHxtMyJzJhMZwYmDOE7F1wkc+lwyqjwdmU94Bz+ws52/PK559ARjyPJ2HrF65XnNAxfiPq+MLjGpIdw0zHH4KzZMwUgC+fmUFLA9eWmX9+BvZSfRmjoH4ETVCdkScTYYc7kcMbsWbjlGMWwiwahAZwPkroma9R3738Qa4ZS6I/HFa+Gg9Dg2urDZ2gQG0h2DrOLEvi/F10gMtow3j4sghnu8Jvnn8OLLTvQG4kgYxHMDywduFkFE7jJzrNx4qSJ+OdTT5NzCkMdwuJyM4DP33EHuuLFwkSj3x2LwzsLmGyRIFE0TAnjd/+cfm7btwtrPE3PO9YFQTqCPGV5BpsaXx8MZJNYGJQ6e1DnrsEVhxo4d1I7agVk6/2rIBu7+LZvCHOEnmPbvP1BNrJl/+mSwzA21od1m5rRPFiDnbk6LN+pyQad7NYyZxeOqe/FOScuxKbdPXjk1U3i/+TopYjZHRhflsV1Zx6F9t5e/P65DZLux0CMMncnjiprxmc+UYeG3HsozbVK8AFNsQmyKeYLARCCMREBaXZE5uOul7uxuHO8SFe5FjCxrkrfixm1Gkq9PvEk8nWCWdysRUWKuduuxNZOiP8kXwKyOWvwLyfoOLquXUA2sjLMgJVCeSIBvF5zPHYbc/H9J7qxMdOEbq1RAEgGD/BF2JebW/pkjvF24urTpmOovwvPLN6MJH0ujUrYWumIUDIeM9c4+tb5PhkyWWET0cSfnnIExQjAHNag4Yrj6wVIaUmV4o5H3xbmWL9WIew4Adl8Mu6YFl0VfCa/i+M5LX5OBOj4J9cMJZE0AgZcqfw+Dfm5oYfmwPKYItgjYBuTLLk5J2eKMs0o+mTTfv0npqOhtgLPLGnGsuaUgEeU/9LTkxtvw4gjkduJRmc5/vXqU2Uc3/XI69iUmYWBaANyLqXvOZx02HTUVpdjyPbx9AtLBPgjeETQkr6jF591jDBw23uH8NqyNSrJk65g9GRzVwvIVu1tExb2+u4i/OyFJPZZszHIICSNwKaSk3HsMAxJAhD42R5BB7IduT6qxFr50YvFOoBBHR878Ri8+PrSPJggLCbO4u4gSvxeHHbYYXhjxRZ5P4+XLMgLpnbh4oUmat1tIq3tM8djU7YBP3x8H3aZc9Cnj0fGqBDTfxEJamSAdmKMswP1kU5cf+4iLF++HCu2DQmwSyYQgVhpPMoqbMLWo8KY5n3nekQpZpHTI2O52O0WHz7WBOccPgYfn8rnUoFlXMcpC6csOWOMkQRb3q+2HmDpe63YtWMrLvv4bMwd68k4pl+eyDa1BFLi19WI9X3luO/VHWhxGtGvj5Nnny+y6unlN7toJ246vRFN+lZU5LYjoQ3kPeRCFtuIWkEKiQBM8U2VJKmXIqlVSnjH0r2V+N2re0TGOGA1IIMiMO242N2HRXUD+KeTitDorEKNsxUlzl4B1sU7kKAqwTKZQBUzjfeXPnRppgNrpSoVV7y7VINesXo40hUzkGEVneYkPLs2jafXuugnK9dIwHK6pYFx+fG1OK6RwQa7lEetrJ6qTuDnKct0sjX/H/beA0qu8j4bf26Zvr3valdarXqXKEb0bpABAcaAAYNtmrAdO06cxE78/WM7iZO420lsEzB23DDFiGawEUZUUdXrSlrtrrb3Mrs7/c79zvN7752ZLSoQvnzf/xzPOTqC1c7MLe9939/7/J4yoeS+aXUthMXG5oHjTSegop2PQXMeDmun4OsPH8RR41Q5Xx53XqoLdYnt+Ktr6rEquB/FCTJaU6Lw+M1rPXi1rQDt5hkY9dRL88pnqcbrxy+sxDnVfQL8Ewj0YEyefWm8OkFNfJ7ICOs1luCxrRE8eziEfmMeIlo5OPeRiUcbgHyMIGSPYW5tIUorapH0lOONfd3oi/nEE1LWKo2gMUMyVGOElh4ShuMEoBSkB1BsHUFVaj82XFSGVdVxBASgPA7I5shZIygWkG3j4TI8slNDt37yIBuPhbsEMqIKE3Gsys/Dv35Y1Qc88uOBbFOZ5DPt9lyvWQJstDn69sbHsWNoFGGPKW9nKFJdMoV/uesuNNAvdsp3Hqt2dllm7r9PqsOnMdzffQV+vO/NNOWdX8rVw3Cf7zY+nzjQiAdffx1DvgCifj+SaWtaDaM+4vj7MT6mJN24wQdfu/4jWFGYL6o7erKxduWLIBsBx2MFbx7zKkwB2UI+1Qp+dyBbWEhe7xpkaxsZtUMhlqLO5JBzlFNvsuCF9MBKJBAOhwVkk4fL8WDIvNVF1Jy/3Whk/j04GhaQLUSQzWWkOb8nRpVOVZkB7cSHg5rYhAOylQDsOucid84vC8pqpWEJe4zFVRS6MYbxwTdQFHhHQLaA0SpMNpXswo3jexic0nHxiB9bMl0Lf/AcaL7LHT829rDZzYNDp3Vjq6eDbA+++RbCXsoDbBSlLHz59o9nggT4MIvRcsrC9x98EP00dNc12UTQj+fbGzbIgf/tT3+KPm6OxJMthbs/tA5nVFbIxsBNm3OTTlyIiFeeR+myz2jmfM+9P8GgX90TmkZ/67aPY5HfK/IfQlFvDA7g2488hoFgEJZmoyiRxGevvx6rCwvks9zAAgKI3330MRwan5COfMhK4oyaWvzl5ZcKcv9ibx9+/OST0sXnJo1BDl/9uJKLkrRO2rgrd3ro7a349a7dknLHB2tRVQU+e/llGbNt5Yaj9OHc/PBWslfM83YTX/gzJ2dyynTB0eJy7/YhOfYMrORbMI0OGPqIA7Ipqcrk11RG259AtvfwBE16SwZocyBLkY3Y+SLHIUvhhSYvHno7jl5zgRSF3BSQwaZSobKsj5mOYyZQ5L97vO/n+3O7OpM/NysjdedCjuXc0abERTHpOFel9uHaFRauXzqKyuQB5NmKhk+JwMkBwWoiVDIOFRKgUkknj+9MtP17mTcnneBkkG00ugzNbeUCsolc1BOS4AOfP+AEH9CTzQOP1yedKDkOQ5d0UQHZCvJhmG6abLazNfXpdMeD68mWH8qCbIYxCA+akY69Di35AvyeZuigfPzYIFvWrFeBbFGtROQtj+wvxcbdpsgaxj01SKVzQTbVIJr5NbkYcS+z9PhZhCRVquhXr70Wa8uKM0wtd2xwHiSY83JfP779xBPoDwQw4fOJVykBJK9toSgygesWLcYnzzlrkqcmj4ejhR1KgnR/fd8DaPP5EA4EMh1KkXIJazgtxxNKWSiNRrDh7LMyIBsLV56FC7Jxfbnj3vvQ7Q9gnMa4pmLGSYgHmcdWAoXRBK5cuhifOssB2dzkUxsY01TgwD8+9LAEMowGA4ixPBJLCHq5KAZ0KG2jMDqBa1auwF2nnerIQRwWGkNyNAUgfvF730Ofx4sxrxcJ3RB5g9sNFTa0xej4BMqTKfzg838uklE3xIAcIPbyeX2+/ugj2DNBSRg3NopB958bVLoo10QB2WwgSS8QJzTh0/feCyagjnt8iIpMUAFr7vPG5y/TASZoPC0qfrq8XM0DSWHfMEHywysTuHHJMCoT+xHQOA9kNzGZTKwcRpswPTTlCUSQrTm9El9+pFeYbFGjEh5rDBWpA/js9WtQ5+8Tn7NRzMKzOwbF/2rcKJfrn2f14OyaQVx1wSk43DmC327ej27PCsSNIvjJqCrQMKfUg+FwFIcH2ODzw9SSKE224rzyZmHi1iV2Iy/ZDq9O1hEZKQTaNOgGuUJ+TFh+jPoXohGn4usPH0CHd6UAKix8CUidWzeOG8+tQ1G6HQGb7TpLmM6WVoAhfRZebg3g0de7xYif5xykSXxqD/72ch/WFLaiLNUiZu8UyxMIoQR83KyWdej55iB+8Y6BbnOxky5aqIJ2xL4kKQ2PAnsQRckjWOBvwfWXn4FYnL5cBei3a5DwVMh5SM2MBNp6wti0rV1ABXJByFipNrpx26ULZGNM3zGyxko8E6gOJkSW2DhRi39/cj969MUImzUSOiEhAponEzRBBglHhPs93ORSukgun0oG5dzDDTBHjQeWoQAmMk74IuvItOgGFpX3iF+lTe7bGILpYZF5feaSCiysSCMajWEwSQ+4enSkZuOBP7TIcYEpl4kuzE5vw1/ceqnAHPe7IJsw2VQqq8ceE3YZ5YpkxxDQIZgvGeF2DF5QnpaWDb/41uk+2cgXWN1O8EEZKtJN0Kw0+u0qfPU3TRjwLJa0VYZy0HSdrCga/1OSqwCPIZw2rxBHG99BRWkelq1ai32dUexuGRUpMuW4BOGqqirQ2TOkgpfIQiRjhnsWsuzsKIoL89Ef5kxkIWBHBHihJ9tH1gRQmmyRRnuvdyEefHMEm1rLxLCfoBnN4KVa1QhAEJwdlUAKSulOrw7jkrVLEY55MJouxKBejZRRDNNU1S7nu+37j2L7kTBSRr54uRKkW1URxbpTSgWsIzM0mO5BTXAMNd4BkTUSNpKmsW0K24mAKsFdXhcyoujDOjI0gOoiMo7IBqXjEhNkC0TeSsnrlhbgsbcG0I86jNCPUcuXRpcvNSRyxobAUXz6shrM87ajxDoqQCVBXkmQdJtf0kzNXftUdU4WG9lPMRQIU5UBLLsGS3D/5j50Yh5G9Rqp+xTwo9KKV5WHcfcFeWiw96Eq0Yh8qxN+TQUs0CqDzz6nT51WB+LZzcYM7yWbRooBpa4pWZWKoUOQTRIt0z5pjnH9/tWWEbzYVoQRYw7SZhCBZDfqkjuw4YPVOK2sU3mLpdX35qqsnIpK5gbxcLMddYEjE5Xkd9ovaUHEoOqGPxytxi/fmJDwg6hRKoAcU6M/UHAIn/tQDWqSO1GQ7JS6jNLdDm0ufvhMG3ZFVgrzLUqQ2E6gKNWNerMVX1hfhbnmIRmPIW1Y/CpJSmHtzPtHIJFswZfbS/HLVwbQ510h8ylBacOaQIHdg0K7G2ctLMDalQ0I+ELifdhtVeGZN1uwpz2GmChKyAzllYvKXeR8Q0Yx5/1QmrLaPswuiOG0OQZOm6Nhfkg1Efh8Kxm3UkZkFRaK86uujx9RmyDbYjzeVI6HtqbR41kl84ySi+Yy2WbasimeMEG2PHp2Wyn86JOfkIAiN7jArbqml7XuWOV8ma0mXWYbj5iOfNxJkm3/mx078djWrRjy+JAydAGIimIx/MUV63Beba3sy1kfKalo1sYoe9STv89lr7r/fiw91fSzzn7Ou92v8DuIGaiaUn1jrskS9+ekpjRZNv7+v36Gfo9X6jo2G1nLuDXMu/le2btbTBdNoCIWw7c/8XHUmwbyEkl404S91XFwHsx4sjH4QG7YsZls2Tum7vBIeFT2E0Gv45j7rjzZsiDbu9n+aPu7umyT0iDnZZPmKgj0zLdVJUsATHcoKlZdDBdkk46j8+25cs5MwhulH5EIAgHKCyZ7jWR+XyYALvTZ03BTpcYiE8gPBZwkq5xhmSHC2DKhxpNx1ZUwuACOIhndiZLQNgSMXfDrBNkYfEAjaQ6ldw+SCC5uc+NSioRVj2D++dA8FwNYKM5iNkty28hSIUXrrIIPXCbbr/ceAEG2ER8LbV28xhZXVaMonYbXSiFlA0ORCI6OhRFlQa4zjchGXnwCq8vK8FfXXCsbmd+89Tae27ULozQE13UUpZL46CUXYe2cegGblGZcwUkd7W3Y+toWXHnBeVhdPUsedP6c9FamizKZjYs2KbXf/PgnscTvFbCKyDXBs3/45a/QmEiIGTZRZwJwN114AVbPrZduQG8kit+8sBkHe3sRMb3CVGPoweevux5nlpfIfX2hpw8/eoogmwlv2sYCjwdfue1WMajOc0A2LlUE9g4mEvjCAz/DiI+SHF2kPGvrZ+PGiy4SNpuCBNWE0D82gX07tgPhMG698oqMVDQ3fUWBxmpTJuNW49kTyjyEdPx5xMe3wDSbYej07KPbictmy2Ww/QlkezeT58n/rnpG2C1OIh9hlGLYswDvDM3C/Zva0WmwkzkX4/Rgoym/5mzU3XnL+dstbHK/V6aSnLSZkz+m//O/OYk6PWk2OhHIpnwyGNPOgpM0/GWhJvzdlYWoTe0RVksQo7JJlW69MAaPdz65IFuWQZOjMs1u/pU6+7/5mp4uSk+2obGlMDz18Hnz4PEG4RWQLYCA1wOvzwOP6ZWEIdx9xXsAACAASURBVMp9eO2iOSCbh8W00++f6eDcJYVFNecNMtkkXZSSG3F7GoDPaIYV3SIgm888AkMbOQGTTfkHusXyhF4kXfcHdxXg6QMBdHmWOiAbt43OhkJm5ZMH2dyuuHRikynUQ8P3brtZ5J6c43NN/V0m2r9vfhF/bGrCiN+HCYMbWuViypKUnpvzUmn88913CBBFJrIrPuAWnEUU5/v7XnoFvzvSgqGAH3GDckaHdeBIObke+VIJAf02nHkmrl66ROZlNyzATdOmRPKOe+9HTzAodgP07eCaxyPilkYZEidwxZLF+JSTBsq5XQrRHJDtKw89jJ2xuEo9pW2FAxTxc3hkoWRSjuUzl12OK2trhBHHK+2eG2f7zkQST7/2Gsa8TObTZV3JAPG8J7Yu65afgCa93c45G1UMU3COJ2XbmNA0Af3uffElbGppxbisZUBZbAI/3qAkvJIi5iwVMTYXAWwdHsaXH/2tiro3uablhhtMHrHHbg5MB9n4fHvthHibkSVw9eIobl4VRmVyL0KYAWTLBc6ZLkq5EjkWOuVgNAdfgr9/rA9dxhJE9QrxPypLteIzN34As8xODHY3o6hqHl7YNYBNB2zxxtR0U1LzFJNtDQ51DOPRFxsFZEuYpTBSI6gs8iOdCCM8wY0ZGyUK9KDs6/LZXbh1bRDVqf3IS3bCQ5CNAJvbqNXJ9mAIQbGY2z97tEL8xwa8ixHTQvCnmcTZhE+eZeLcOVGUpNoFtDK0tMjPYsjHgLkQvztcJIyNfqMelh4QwIWG4l9dn4+lgUYBKQLWsPhecSMetUMY8TSgTV+Fbz3RjP3JpRgyGxAhE0YqEF1AFqZU0v+OjBHOxfPNA/j4+rVS6zb1JvDz51uF0UaGjKmnUV9TiIbFp+DhzQcR0Yth07DeGsBc8zD++vpVqE3tFYYfwQ4xGrfiIj3cF5mLHzxxAL0E78no1n3i7yVsPYE/CbYp2Z2qcRICZJOZRzB2kh2Lm4+omcIE4z3krMS6h2b7XIkpE+U15L3wIiosu4pUIz53STFWVEzATE8IQEdfruZEPf7lsWYMmguQMkrhTfaJXDQLsr2Kxhjlogw+UOuXgGhgwqoDsukBCaXhd3pEMqo82XgvlAG9KVYIZNOpdNEykcQRrBo3qvHjTf3o1efBLpgHo6AO3qIavPTOQQwnCEh5RYIaSvbg87dcjIn+g6gpL5fgiKffPoztzWOSkkrwyUg7iZFK/AdDiPYcEwoEV1YsSt7Ne0+WD73hrl04hGtOCaEk1S1g2t7oHHz/ycMCWDMcgEApPU/VZ0imqgCpBA1LrSM4taQbN647QxIfX97Rgef2RjEObiZteE0dp61ejtGEgVf3DQurj88H38vn7rYLqkQmWkSwKR0W1iEZVIYk/k5+SWiC7YZN8NoGRSbpESYKCQGEjAoxwbRWuwaPvz2ILc1pAb8oC47bAblHDB8oTHdgnq8Nd31wNhb6m1GaPoo8a1jSZTOyyOwOM+dAssErkiCpF2NcKxcPw13D5fivP7biqL3A8Xyjp6FfxoakdlrDKE63YWVBJ26/uBbzjCPC3mMt5AXN9JUHnGoUqjVatuOU5Mu87DZnnb8dFpsKz/IhkvJjzNeAo95T8YNn2rEjXC+ML5h+5CWOoiHxFv7qunos8Tai2DqqUpUzALajzHLP1JH0i+JKCCBuscq51xQgkymeXeZy/NtLCbzZw1TRebCMELycN1MHccuaKNYtjImsmKAqxw9BR7L9do3U4Ad/GEKXvkh8EgmwczyWplpwdmUnPnlRGWqSnE/aVMorE401r4RlDBpzsHO4Aj96fgTt+lKEjTqV4GvzWe9DldGN6y5YjIWVbA6kMJH24419fXh57zj6Uel4+uU5klHK5idEyssxWWj3oSowjtVz87CqvgBzipISckNAmaw2zs8e5z5NV1g4wnrNlLANXiN6sv3uaA1+9WYCXcYKhL2zJRjkhCCbW69IUzCeCShSe87JKeDHA9l413KBNhcL4Uij2uuIlcbn7rsfg7TFMDwShlKYSkjK+e1rz8j4wyprD1UcuF7hOWiG/Kfr5f4/CbIppmw2BT6XveYSdVhDSTq8DXzr17/GUSuNEdMQX9yUSLPVsbvqwql1+LGY+WySUKXB+1OTSuF7n/wEKpnaniKDmh6lDivyfQLZAr7jZwJMVb6o4AMFsh3PrmymfYfWOTZusxAQCmkGfDj2DkoyhlJJjIfHUCJfmB0wk5Be8ThwEDjn5nFQjowpJlvA9IqBYma+caQVM/2/fGfSQjQaRWEBH4usjbX7++53cwK1LGUoaegxCT6Ijm9FofctGNj23kG2HJxFgWwB8WNLpuYhr+RiQDsfNhooNsmAbNm5VBGHXS0zXcB+vecAHnzrLYx6GXlL3bsNw0oLkERTWSEy0m9GEm5Up9vd0Hzm6vU4t2aWLBPcDH3l/vvRoWuImqakirLM8iZtlBcVgABqPDqB8UgMHisp9MvP33wzTquoEFkP+1X04Nnw4/sFzBK5aDKObzggGzcLPHVuErb39+Nff/tb2eQkDSa62PBYKdCjxxDPHpXymdLoEaHJA3PmrFm454oPCYJPsO6P3T340VNPC/LtSafQYHrwtU98XHxsCpwuvpv9SUbGva+8iucbGzHmoRmqLrIcbzqFQq8fhXkhWMmkUEcluctK4sw5c3Dn+quE7RZwzLNF6JQJ5uDYdpFvF847DFivYnz4ZZjmIZhGvxSYdB7IArHHmh5meqz+9LOTvQIZ8Ec6ICquO2Kw0JqHI4kGfP/ZbjQl6qXQ4s8TlGlL597ZRDhflIU+1XZjyj5S2BCT9fPHZ8Cd7PG/3783PSXp2N8gXXUGIKTDIhGhH9OXmT4VOCSbYsqeDD2R43cx/bMmm5Hm1H+Zf1BXNsM2FLmoo///b528AtlsO4R4uhZj8RXiyRazTgP0OpEbeTwBCTowPT54PYakAvEPo7jZUOAryaCbVAqFoaDauGSaJqpEUAt+dj2TRpCzHg2PjiIYDDqppNxMDiCgNyGdfBNe6yUB2aYy2aafci7I5hcfE4Jsv96Zj6cOBtFjzgSyTZcBZiPn3W9Qxy+wliSV2QglEiiKR3HtqlW447RTBURSYJRanDhvcj6nsf4XfvgjdBumzJuck6WcI+OGCU6Of9gXb74Zq8vLBBBSvBdVZLGQovThzQGmRj0ubLiIhBYwbILhGMqTglYAfothClHcc+bZuHLpIpl33U6ty2RjE+eOex9AdyCIca/6HJFFipyNEk9LDImvXLIQnz5zbc55qeNhw0W8zB5+BDuiMUnBjot/mRoDvKc8Fl6fiugEvvqxW3FGwDdJ5smOLNdfXh+eH9cil9Mz9Z4S3OMV4/rIaoPXWNmi8xozTkkXJ89HduzEr7ZvFzsDMw2UxCbwnw7IRuDSBT9dZvbm9nZ867nn0O8PSaMqQaA4078/PmqdHR9TwFkCIMKac0G2Rly1JIqPrSSjdY8DshHIUHNiLnin/Ng8YiwdswsQFsbKfBxJL8HXHml1vM5KhAETSg+hvjgFu383fNYwbvzINdhxqB/PNybEfNvQTEmhPLtmROSiArJt3o8ezwokzVLoVhjlhQEEAya6unuRIEAAtUln4t5NKyZw5VIL5dbhTHCLKBsoBRY1g182lWG9Ttgl33hmCHvH6iRpkC+yImZZ+/DVG2oxR29EkdUt/mNkzUh4DooEmHpodx6e3q9j0FiAlOaXjWSttQv/en055mq7Mol33JST3TNmlAqot3F/EBt3Ad2exeKVJcwveWo4hil7GkWREUYg1ozqdBPuvrQG8yu98ntvNifxq9fHRSpINhVZUKvqQ6iftxi/efEIYnqpNI0oC5tv7Mff3rAEcxI7UJA8KqwQmtmnkylEfdVojNTgP57YI/5UKuyBUlGVxpjSKe0LyCabZu+uxxsZYSoMgpyLLDufR64AVv6tAoQItDCJkOOJLCQa7itvT7LOogLaEMz89AcrsLQ8JmsP5Ysjeh2akvPxD491o89YjLinHL7koMhFP3/bZdOYbAkya+24BDHo4qrok3RMyiAJPBAIILhIuSqBCYup13pQ2Iz8eUG6U0C2795CAGEPzHQUEaMCrdoKbGnWgdIV8JQtQgx5+M1TL6Mn4odm0E+Lfn1D+OxNF8ObHkZXVxfa+yfQn8jHrtYRYSITTqSXMBmKfAnHyvGz4rFJOAU9p0TGrIkfYdAKo4JMtkXDuOrUAuRbQxgzynDv5mG801+Cfr0BY5Tg6X7FnHJ8/IL6BEKpbhSnWjDX245PX9GAIj894Crw5BvdeL4lJP57hE8p1734rGUYGkvglf2jjlQzJf5g51V145MXlGNWcj/yU0fh12LwaDTkj0j6sCTsOpJIh/7hhKuwnlLsLmW/QQ9Cmv1XyLO1d6AAT7zRidaxYjHYJyBMRiGvCQFqAl0NwS7cfUkt5gaUTJVSZ44VU0ByMuiUFYhLaMiyvxUwzDErvod6tQC0O3rz8fMXu9CNOSJBjuj0CiQTnL9vChuTzUWy9ek3tzDUh7suqkGDvx2lVrOkd+Z6kLleX7JHzNQCbrPCIXtIXcPnQIViTFC+6V2M/dYq/Oujh2TOmdDKhS1fmDiCZfab+F8fXYia5G4UpdvgE0m1YrLJmpSbpuj46eWapYu1ESXwhgfjdglGPQ1oshbh73/bi05zpUoVtTXxeaRU/yvXVWKB5zCK0kcRSJMYoAuIS1CNrNbfHfDjiZ0JmRf4DJGxHkp3oSrZiJvPyccls/sFBM4TdqFK1qUqZO9IKe57vguHcbpcewYtENRmeEaF3otbP7gQdSVk/nnQ2hfDU1uOoDMSxIRWKbUOwS+yA3k8bJiE7H5Uap04rz6BtQ0a5pVYSqpuh+W4OScTfPXYZNYyJVftjN2Xm3qqKIjKJ1Fkvuk8DPgWY3N3HX7yypgKZvDMlvlAxSA69d4xZJQGwVmmcFtJVEYn8O2bbsHqUEBqH9fegmM0E3QnZa8iZajXZFKQ+lcFSFE6yf3xr958Aw/t3YdhLxNryfBMYXlBHr543bWyv2UDkjtsN31dSB+Zj5/5exTlKNfuaPJxHJvZdnwm20zUIr7D9dFljcTR7LaDSQ5iHUZG/ltHj+KhzS9hQNcwzuAm1oQGnx3H+scBI6cqIWfaLrgkAwmdsiyxqlpVWIQvX7Me5SmqHNRq5nqgsf4nk21oZATlZLJlbG+O1bRW35oJPhgNC5Mt4GQCHC/AwL1GWU+29wiydYTH7GCQqUzOwTi13tRNaq58M55KYnR01PFkm3y7xGxy0qCkblIZW/JfSNcjqBfwKPrz8T3gskUhPdnGIxMoKSrK+MDl3jT3hqYsEqoJGFKmySSeMIYGXkNpcBuM9Fb4RC6qmGzCVjpZRsYkkI2bQz+SVjViyfkoLP8ggLNhYw40smykwFE+A+ohVd0wF2TrIwNt11785s03wXTRGBkC/MP0NnbNKIMRoE29yBggQEbq5BVrVuD6tWfJBoKbAaLK2/t68YPHH8ewGEorm381soRwq66XpgljoCgaw1/dchNOLa8QJpow3AB85j9+jBEvKfFp5CeS+OdPfgJLggFhsvF7uCkh6PVMYyN+/dKLIndRm7fpiwo3PGQBLCouwt/ceINIklhSczJ6oaMLP37qSUx4PDDTtlBCv3bH7Yq663SdKMnhtCKIOYDv/fZRHBgcEVmOsBptdhZVqITL8nBTU8+ZXYsNV10l8ROc0FQZPBVkc9NB3AzXViD9JsJDL8DrOQCP0Sd+GjrTnGQanYnJNtOU8aefvZcroIouJWGIIIRRcw66jeV4YHMP3uivQZ8xHxMoQUIvUAmNx2CmiVcUk9nSaQF+XQmdGNlK1zkbpqLYRw7vKTMHZCGa93Ie78d73g3IxmeVQLc3PS4MA7JYbl41hquWsBt0SJgtXvH/SKhu7gys3ROCbGR+Sp3sXCRXvja95niXpz8dZCOTLZ46FZZWC48ZhOmAbAZZsaYO3TQktY5/54JsnCvznEXTvYPuOuSCE2o6VEWUJanLGsLj49LwkfdIetsg/Nph1YyxX8lhsmXlDNNPUtGoOScp75oSdHuW4cEdhQ7IpjwEyRTJMtlOHmTjfXMDD0LRCKpiEfzT7Z/ESo83B0RS6ElSU/P0vp5e/PKFPyLs5RzN5yp7s/iMUMKQH4/jvKXLcPnqVbIOuMEJnM1ZXHGuloTnX/wKLTbE1iDmyAHc2ZBsZnqElkajuPuss7F+yaJJadMu6EeA7K7//Ck6/H6M+7iJU887R5QkQjsg2xVLFuIzOSCbFHi2jbDDHCPItjUSRTgQQlwn20KtbmR5cI0MxaOonJjAtzfcjWWAyDxVQctilpsoJZ7mjK7EKW4BNvl+8Od8n1sMK9dHNVe4/mriW9fcih9t3ixrOOunXLko1003UILXcgDAptaj+N4LL2CA3nQmZXoqvOPYkvHsaDsuyEYmWzqJkNWNqlQjrlwcwa2rwqhK7ZWESm5+ZgLZlHzKJ2EdY3qdsBoOjpdjW18pHtsWUcwbmuFrgC9Nmd2wbL4C9gA+su58NLUPYPP+KCYM+uTqwl44a9YQrr5gNZo6hrBx8z70mosVyJYaQ3mRDxWlBTh0pBlJeishhaBN+eFB/OVlxVhZ3K2aA/ZgTmiLYmdx40vGHNloW7qK8eNXY7Iu0N+KG/ryZAvOnjWIT52nyzyYbw+IgT3HOzdpZMh0cU15J4A/tuRj0JgnbA5uYmvTO/GdmypRm9yOwnSXbALttCbMmmGzBo3RBnzjdwM4qq8Qph+95EQ+KIwrCz56dKX7cNaiPAzseRpXnFKMS5aQpRdF2CjHc3sieGxPQNL6OAf5rVFcvKoCJeXleHBzi4CUmu5HfrITC81d+NvrFymQLdECn56CoSeRTtnio9WeLMMftvdgRK8WOSTvX0qkoioJcVwvFpAkpQWl6qSEVW1wR0Vmxz+S5qmxPeMRYIv3mFJhvj+aAnyeNELWMAL2KALCgiJjjVBcVDbKbOhctiKI+vyI+JPRhJ/ndii5EF/5bb9iLxoV8KYGHSZbFmTbH1+KCU+dbJS44V5eAxQGdUQsL/a0DAugxM8jO4wG8WsWVcoeYThq4nD7kPiJkf2Vb2WZbLOSe+VeR41yHIguxA827sWAOV8+y/aVIGypdEKa3BvpiAB3tfkJRIZ7pIHNjbq3pAHdo2mRTpLxpqVpXcLmcUJYSlxfFzTUobGlW9holNpJQqluijyPIBvlotcsHsaVp5aKRHtnaxQ/eT0uTZdRrRIxvVhAVr7IKqSUrswzhiUVMcSbNuETly/E8rIRYcmxqfizP3bg9b5aTHhroFkT8vs3XHYaWtt78MqBiPiLcSYrs9pxXlU77jy/FDWJPcin3NpIwtCiwkDk/XbXxYyRuU4JNf9FSSf5jIinn14iz1lPqhzP7xzGK4djGNTqMKFXIWkQAKUvXRTBlALYlhUN4mMX1aHB04zi5FGEMCAm+Uaas38OaysnOIyzKddCgtx8jjiOCSoNGHOwpcWL377eJ882je15TATXKF0mq1LqRAV7wqMxgGcExelOzPe04pNk0oU6UGq1yP3ifTPSrH3UcQjI5iyFmky6yhIjy2pjeq0HMa1QgrV6zMV4bH8+ntxtiVyWzxVZlKWJg7io4jDuvrAEVdY+mfdcWWwmrfYYhZVqGvBFMgLZzH4Jc+g3FmHTYR9+vt0n/mhsKPAsi6x2nFLej89dUoCK5H7k2fSLjIrsl0m7BIXJ/GvXV+L+51qxe6hUwGbOXz6EUZRqQb1xGF+6ugr1xkEZK5wPCPCNm2XYfMjCY1sn0GaeIXMbAU/Kwkutdtx82RrMKyeAr+G1XV14cTfnnRpE9TLE7ICwLeOU3erME6c0clQAx3Ur/Pjw8pQKXUh3SoKuN60kpDq5qBoBf8WqzeZZOjisI+FVIJsKrZDvSYcw5FmAt8YW4fvPdKHNc5rsE2KaksYfC2RzrRcIshmW8vcqjU3gry+9FJfOrhNPWtdWaWaQTZEyjgeyEXzinv6bjz2BV0eGMOL3y/XNS6Xw1dtuwWIdwm7n0yqBTq4U8/8hkM1NcSd8yz+t4TEkaE+VF0I0mULv8DD2t7XjjQMH0JdIiN0TaxgqAahwUH69bjzUyW8FckG2UNJCUSyCy5cswe1nrUVp0oKPLDanfjNYCxuGeO67nmz8WcbXP+drp4OIau+XyQTw+2Z83yRMya0PSR5KpjA2xuBNGoE4oYsneZpa+6jyZFMgWxbYmbolc/+fi3M8mUQ4PIZSQRKdtDnnC2fCrNQJuyc5IiBbkICODDbnOzNMo+wxSO9DPlBHNK482dRJEpyjtCOLPMskyjNIk8nm0OL1KKCNYpTBB34FsgX0VphMkBQpoAugnOTVco5YMTACSKRnIZ5agsLSSwBtLWzMpuvNNJBNRVOL5aQU6Sy4H92+E49ueQ0Rjw8JDynMyqQz199OOpGU5FgpNJSU4ZrzzsYp1TWTfHi4ISLr4EA4jJ8+9RSOjo8hRiCC1H8jOwB1mkInKMuJ4W8+divWlJdLh96VF/359/4NY/SHo8dDIoGv33EnFuTnT/J142aBWuxtXZ34+R82oTeRhOXhoqfJpM7NjgBsKQvnL1mImy68MAOwEeziw/vi0Tbc/8RTiHlMaFYKszwGvnrPPaglBzBNua8aFbyXbhocNzQPvfwqXtmzB1Evu248P14d1QkwLFJKbRQmEzh/XgPuuuJDIhfl+bk0+ZlpwK6gqRWwt2F04Hn4PPthaF3CABJPGGdLln3/1N7BTD2BdzOeTvJ3j9mYmHpm/0PHc4LDPpEX2iRGBe+3ZiIqtPlK8V743T4/Ht+ZlEJn1KwVw1vZ2LBAc6j9agF1CjmNwBo3MHEErIR0rDgWyZhhYUj2m6T3OZtzkdQYShTsytG5oHNcTSq8JiUkTz7p3PScaYt8NjZ1ypVyAY+ZOy9ZvuTk35sRfHMSPmm6HGJhlDyItUWH8NnLKsTbqDDVKuEHwkQAU9Qc6YSaQE9y4P2f+rXpwQcE2YbHl0Jz5KJeH33Z/PAGgvB7TJg+L3wE2TymgGxktEViiYwnW65cdDrvNHs9xfTXtjE0NCRyUc45qnQfgEdrEk82I7UZPuMIdPozslkzTd6Ze/0UiMvNFzerCmRzmWyUdVVnQbZMEysLfGXXuextcY+fGy42Ehg1XxiNYk3Ah/91442SjKVknqoxw5e7rSFbi3O1y9aaeqc5J5Jtxg4u/3b9xtwKgGsU30u21k+37cDju3ZjwOtB1OeV68aGEMcjny+yhwmykcm2fumiSZ4jbqQ9QbY7//Mn6AoExAeNTDbXjeRYIBuPSUq2KSDbtmgMo/4gEs6zqwA/xdvJi0VRFZnAdzZswFKnc8x1xy3k+cRxDXYBtmN1c1XFMbmsdu8HrzEbU1zDX+rqwXeffXYSyHbfhruka03gkkmwvDVksvH3/9jWju9sekGYgVGTXnDvA6hPoJ3bZDslIFultV+YbLetHBO5KAErH/l7k3yQVGFFFhPBglGjBo9vjeDlIyY67IUYMBswos1CxCxGSg/Ipp9All+8dfoRTA/gyvNWo3soghcbY5hAkTAc81LtOLdmCNdcsALN7V14cvMuYcalzEKYyTFUFHmwoL4K23fuUr5U9OPDKE6ZZeGO8wtRmTqAwlS7/EyY5AJAKmZJzC4Uv7h2cxX+7elm7J5YgFFPrdx5pnDWJHbj7ovKcW7lUTGg50aSm1E+O/TlInBAhsh/vKzj9d5yDKIOtm4gP92NRd5D+Kdr81Gb3IV8pt1Z47L9i+hl6Dfm4oHNfXi5fx66zBUYNSuFKULmFV9kmYWsfpSmWnHH5QsQ3vMIrj+3Tvzx0poH/cZ8/PzlPrzcVY2wdxb0VBx56QFcd95cGB4vfrn5qEiudCOAvGQ3Fhm78KUbFqEuvgt5SQWyUR6HVBIwmI4aknAA3jflX8aEWsooCZRWol+bi6deP4CO4RRWLVssjLkyDKDI7soCD4gLY42fQYCP/no99iy8sqsTOxtbsHrxXFy2ugol6EKBzU3ysICspj0uTRsGInAcEMTQrISAL0wnPJhchL/fOCAgW8pTBTPRj7rUDnz+tstl/bl/4ysiF416amBbylft4xfXYV5VAYaSXvz44Zcx4FmIhIyXsLDm7rrpUvF/bh0ANr/dKIwnXpO8VAdmp7bhu7dUoCqxT8Y4z3/rSAPufbYDXWQcGtVI2rw+QSQ1gmecsygwi6DQayEZHRfmUkJYXHkCWJIxKc8/Qx7sGHx6FMFkF2b7h3Dzdevw2B+2oHUwJXUKPbO4yedeJGhPSOrj1QuHcPmpFbDiEfz0ybewL7USg54lhDvkGFiLsG7wWCo9tsbswUfPqUT+wMs4f3FQmJUEPnuM5fjXh/fisL0GUbMcXoKeqT5s+OjF2LX/EDbviyEiqZ42StIduLCqA3ecVyLMpVCyAx49Lgw7Sr0JFDrZKrLHUDOGYq7x3JNGAWgsP6aVYQiz8HpTBJt3DQvQ5nrgpsS9ik3rmADTlCJ+oDaO688qRbVBX7J2Yc5LAAA9tnK819S+Rs2gqtnpkftCWWJMEo2r0K814KltQ3jpkI1BAbIZoBGUxHDTGpPxVlMawFB4AmNJU4Aksi85rxFAJtA2xzyKDZfXYEGwA2UWmfxkUMWEYZbx/Mqsv87xiGG4YkwRdI+BUr9KaTg0JRbgG0+2ox3zMaHXSFOHSakVqb24fc04LpsfQVn6iLC3KHbW0uT7HOul9kjyXbIX9InkluN52KiTsI57/9CFt4brMeSdj6Ttgyc9gcJ0G244qxwX1RNMbHPmckvSTyl3J+NuwqhGW3IWdnR5sfGNbkwwCVfzCuOTDGSygy+p68PHzilAVXw3CtN94tWbMELy3dt6QvjFK6PoT1eqpFx7HNee24Cl9eUyRp57vRFvNycxqlUhRtEu2wAAIABJREFUahRKeAbXbd7LhB6Qe8kAFrKS6St42cIkbjklIT7BlIYS1Oa1Ibim8AJW3Wo0ZMmFTt09E8jGsZIOYcQ/H4ewBv/w0AG0eM7AsNmAmDBwqarKsVGwHX6TNNJVYBf3vwTOKUlkQNHNK5bjltNOzXjSZtllTmCGg8YK7jEFZ3DvsKLzMKhP7Yt/8MyzeKGrR0C2pGbIHuTK5ctw46lrxHOcgB7rEbehORm/mLofOFYX+/gMtamjbzrTbfL7BTNxmoc8jzbY+NYvf42m0bCEQglbl+NVhxB4mKQeNzUkdEXo4Tri7p9mHPmu59kUu55cfIn/zTo2L55AWTyGOy++BBfPrkOxRfYuTSVUk1QANSrl0gpkKyspFZKUe6WmqZfkgHLO19YwFB6D12ciT/zn1Sv3fRkyWe62mirBeAJjE+MoLS6ZppQ60Q5J6wiH7bxgUIFWOa+pm5TsRdFFLjoiIBu/UAFexyaEKRTYTRkdGR5FIOiH3+sgiVNvQo4RXS5dLxpPTQLZlCfC9BcNni1LJVJZLAL0sIBspYHtMC0y2Vpg6gMqbtnZpJ7oIk3+9ywDI2HVImWvRF7xRYB2OmzUOSAbPXAmM9lU90Z1wkm5bBwZwd6uLsQoG9FNWfyEMZLptEB8iIrzQqgtKUYxNCncCR65njfuA8JNFYG2YYJtfb3Y2XQEXQODGBlneZ9GXiCI8pISLKmrxelz5qDCMDLUVS4LZIw9v2cfIqZCosnFu3jRMpToagPm+pq5fj38fSL325qbsbu5BT39/QJuUr45r7YO56xagRrTkEmFx0z0nsfKzUlLJIZtzUeQ0EwB5fgdZy1erI7HaRiIIaRsAtRmj+Acz683beHN/Y043NmBEU4CyRQ8HgNlBYWor6jEmvo5WFyiEvPcVLnMAzjtJqstlxJYMbtuJ0b6n4Pf3AtDpydMHDZhPumC5Y7vP4FsJ/O8nCzIlhslTgPtQW0u9o7X4fvP9KHTXIoRfTYmtBJYupskOv3baSnJNCl/KoX8ZBQNhSHcvv5qJMfD6OjsxoGmFrS0d4osmxtbMnuUp5MGy9Bgyc+YXkeoRXXQFOjtLvyu1DS7Kc4FQbIpyWTX8F8c/48ZF+cTg2xuU0KdaQ5TVJLQprwILtoMYo+gONWKOYm38Xc3zMcybTeKk01iBGzqcSDFLrCTEDqtwDmZO/p+/850kO3w0VKEoyugGXPg8Ybg9+VJ8IGXQJvXFJo3Qw8k+IBAj6YhGktIU6WY3mpO8MFUQEywjkzatWrcpNLA4PCwpIua0oxgh3UYXq0J1rsE2VyJgwuyUZZGuWjGky2XySYSPXU8U9fYqYwmGUkMGGCDJJVCSTyKO9eegfXLlgmYpVKdsywr3iEXaHPdl9zxkrtacj53u6mu1xjTOQlcqixa1QziHL87kZJwnf5gSAJoyJZj84aVFdlj/lRiGshG8I6f+25Btqly0ZmYbC7IlmWycd+iuOPC9HNANjLZ3KLWlR2yWOR64qaB5XItjl2/qHHvyibcdYxr7dbBEXzzyScwYXpgMvU1FkUuyOaue/8TIBu5XhJ8kNqH9UsTuGUF5aL0ZBsSRpXUd1OqUDKHaZQ9ZDTg8T0ePLNbQ5dnOca8czBmBZE2/AKEiam/TdP7EQStHtlonn/6UgzHvfjj/riARDQMZwDL2TUDuP6CRehoa8If/rhFJGaWFoDHiqC8yI/LLjoH3X1DGLGLoHmCqCgOYF5RDDXpPZIQyGROJs6RgSI1HH3RUKjCB4yF2LhbwzP7UsL8iOpFAiRQMrYqcBB/cfVcYaMV0Y8NEcXYsm1hwxBw6fKtxr88G8HuUSUz5b8RSDqlqA1fvNQUb7Z8qx9mOiIrPgGAXm0OHni+E68PLxBjcrKjCLJRSsrxRPEgAx+qkwfwufULsDzYhNJ0u4ANBGFatcX45qONOGKvkP+n1JZswM9cdzr6hsL45Uvdcmw2/eESPVho7sPf3LgM1cmDyE/3SEACGSACFtgxSUt1gQrFYAsgphUIwER/pk2NNv6wtVuuDRlWlHydNU/HRQtNzAmRnTYoSZgEDCj9G9RmYcshC8/sTaI7WS7XiuNlSWkcN14wD3XeDvGGy+M4So/Kv5lWBHS5oxpErM6NcmHBEGT7ysZekchb3mro8SHUpHfjzz92uTQxfrrxRRyKzUPcUwYjOS6gwZ0XlWFhTT56Y1788NE3RV5MqaknMYigPYob1p2Op5/5vQJ7jFJJFSeriYmO9eld+OZNVSKDI/NtzJiFl7pr8dOXh4U9RgZYPGVDM/3MflX+XAxTsKOYN7sGR4+2CHveZQIKSx66rKdk5QStIeQzyCJ1FB+9YDYW1lfgaF8cD/7+HQwaszFu1iHMhFfNlPtTmmrCVYuGcMWplYiMDeDXT7+NxvQqR4ZXpNhvTAQlM8uOq/AGoxl/c+MK1JO5aLULaMtz3RWejX9/+ii6facgbhYglOgQf6s7P3wBtuzYK89dxKTHny1y0Yuqe3HreZUos5qRZw9JWIVhT6iUcUrzbCVlpG8SQWseC599gjxM2h22irC1aQKv7B9Ge5Sy7FkCwBLwY4OS71Iptf2SInrF6nxcsiyIsvQhFErQwhB8Nv2+lI/ipM2qFINKGirgkh6QZ4gJojSvbxkvwiOvduLgSJFiipplAjLxOzkGmBq6pDSCqy87C8PhMWzctBUdqRoHiMuTJorIta02zPMexh2XzcWSUCeKUyp8gXOXSiq2JjHZCHoR8LLF71EFAUTMEqk5u7X5eGDTUWwfrsGgORspJuamYyiyO0Ve/pUPV2G+cRCFVod4kCkp9syNSwGSRO6qTAcoX0/S704vlntNUPFwpA7ff3wvejwrETarpXlAdmax1os71q9BUWwv9Il2xMbDougaG09hdCKNkYiNvoiJEbsMI3qFakhTci0sW5U8y/lwVmon7rqoAudUdKAkeQR+LSzHQsYcgbbmyCxs3LwHvSNRnLZmBc5dNUeSeZ/f3ouX94YxaMyVOYVjiGxYrgW1tbVIe4tx4Gi/qEzIPKWv4KUNE/jE6RaqrD2Z6++mmrrgGtfUyT7B00E2FS6gmMyJtB9hbz2Oetfgu08exfbIMgx6F2HCeaaODbKRiGcLyMZaygcNRdEJnF1cjL+5+qpM0CD3uerYVKXkqsGOVxe4IBv3tZSLvtLWge88+3sM+gPC+jdthghGcePZ5+CaJYulZuN+mN+Vm2iaW+dnq+wZ5KmOp3i2IjlxTX6yIBtrNTYCH9q6FY+8/RYGGXDhFejYCWdSygGGRMn6I8C0lIHHVBbJ0R0HZFPXWakZ2JCkuqIyFsWXb7pZUlgLLDKJVbIoQTYJyvKodFESrvLz8zMA27GFNS6Ji6EMQCQaF8sZn9fMsZbJLY0mV+Wu714qZSMai6EgXzUbWE9N99Ob+X5MAtmmoovuRZAPzcgrTg5kmw5FKCYbEUgy2QRky2EHZAf1ZCabHAPTRWMpRCIRFJeoB90NSshGL6vBQJAtRS8AkUgqJtvI0OvvG8gmGyphsuWDIFtaOw3BwgsA7TRArA2V6WwuyKZMDFWMNI+RwBYfTP5hwX8sPp1CeBX6TdyVDyb/2/WMcacEnq37mdxE8L9z/Wb4OXwPH25ugPjHNZbmRoPvcd/Hz+R35P6OC7Lxd3msXK4JTfFvnoNLCufvucdKINBlkuWCdK4nDu8yj4u/4x4XWXuufpf/5n4fz4XfxWPk97nn5n4vv9M9Zpeh4V4ndwKbedJ0FegUzO5EeOB5eI2dMPR2iQLXdDLZVHcqO9n+XwLZpi1KzgM9fRY98cz7P/AbJwLZ1Nyi0pzos0YWG+nf7cZy/OjZLmwPN2DQM1+SjNjxpHeQ6pioiXty94GTtC3JQRWxCL7yidsw3wzKgsYxwrvMvydgo3t0GE3tbdhxsAnNPd1IeDRh1sR1RttTwkB/AS7sOmDSEJhjXpPuCRFwHoN0aS0FvBrCDmNKGCU47PYopmXWqdK52M4xZ90kpy4L05sGx5SRSUqYer/ry+bTksIkqU7txq1n+nBFXbd4xJAVIubRaeW5SUPvya//W4y26cEHKl10OWytTqWL+gmyhZx0UQ98fr/QxclkM6U4ZocpJp5sJfmFMJnGKAjWzA0Ydz1zQbahoWHFZDNU8IFu98OnHzkOyOZQk+QCZq+bki8bwmSjp0mvuRyP7ivBxr0eMTOmXNRK07PCMXp+F5Z2LDCYXJnHtMtoFD/ccKcwpXK9RKaCdTx798+xHvVs88FhwjlFjFs48nlhM4UstH9++BFsE5lmIOOFxkKH69FMTDaWIfx815PtZJlsLshWm7PO8Sq7yZyUixJkc+WiUgCK96pijQVjUVRGo/jGXXditaZJ48btUPM6uA0lsvwIfLlgmzta3Os4Ux3kXkceD9ciXpvmaALfeeQhkeR6LdUhd9NFCYAqh9MpTLbnn3fkomTWukEY731CJiTK4AOCbIWpLtSk9uPDK1O4fvEQylMzBB9kBgvnOhUIQC8eytJ+8kK/MMWivtmgZxbSNGaPwZceRX56WBgbtaEJrFhQjQULFuCNxiE8e0AXrzHofgRT3Tizohu3XjIP/lg7xoZ6JJSAfmHSCNB1lJWS/VOAg6Mh/Ob3r6OotBJVhcDCgmEsKRrAyjKCUN0CWtDvKmaHMG7WYMhcgDd78nHfi4PiO0R/JG6QyZ6pTh3C7WfquGDOmCRfihclpWWc92mcTRDKqEWHZzW++FA7OrRlAgwSPKQX1gV1w/j0WZYk9xGgUHIsXeRh3AS3p+fix5sGcGC0UiRswerlaOlPilyL3UUafJNJ9/mr52FN6AhCiU7YhoFhsw4vtRfjV68Nih8crzcN+2uDQ/jUtWeipWsAD2zuVjJSPR+B5AAaPI34ixs+AAzuETllfmEhAhpZX73CgAtqo8Ky4oveWMJhNqvQbyzA251B/OKVQQzqdQos0xMoTB4V+ewZxW24/fIFwtyjOTlZdvR0e/jVLrzWFkSH51QMmXMRIZhgW8i3BlDr68PHLqzCsuIRlFjNwmBiYitBP147buTJcFLfPx+Hkgvwjxs7BQCVsAum0lpN+LNbLhOJ5883bsLReK2kfXqssHzm3ReVYkFNPvqifgHZOr1rkPCWw4wPCjNmwy3r8bNfPST3IW4ovzSCfeXpFiwLtuBL68tQkjgiG7FhTx02HigU7zz6wk0Y5cJ0DwQLMMJLRjBemFZRnLF6OXbs2CHXiYEKScr5dVPWD5rDF6Y68MFTqtH6zkacWpvEDecy3Csidhab3m7FO+1elK+8ShJ2ySw07YQk065fNISrTisSEKJzRMOPN3WiKzUHYb0cBVWL0dofE9YPpWtFVg8azIP40g0rRR7sS/TA8heg36jDQ+8k8UKTiSFjodQcpakjWDM3gA+dvQyv7mjEpkZdJKicr8lMOrd6BB89fw4ifftRErQRCvgFYMu3u5CfHpSgAIIuMc0ncmca7RMw7pgI4J3DYWxrGkdfgsBPhQAvvC7CEOJuxo4iLz0kY7ch0IcbzpuNZSUj4l+Yhz5huBLEU0CTyxPOrZgVwKYCSJhWWoYRoxYDWh027wvjj3vCGNRqMaZVI2oUiPyP8xmfY3q8rSwL42MXz0GhMS7M1uYRLx7Y1IYOa46A5Xy+5b6lGYbQjnrvUXzq8jos9HfIGMuz+uDRYtQyOMEDikElPoY2PaWYQFuMMbNCEojbY7X4xUvd2D+s2LMErVjz8XgqrAPCYLv1VAsV1kEB5RneoUgf2fogQxAhsCv2P5RdkoWjI2EoeezOdhvdWh3ak7XY1evHrk6PfH/MLBG5IRsIft679BDy5Bpz1VIgB+EizvoqLZWgaUik1GTiEcgU7zo2YKHSZ8utFiz2HcGXrqlEDUNV0l3w2mOSLpzQFQs2nM7DrgMtWLLydPnMI8Ne/PCZDvSb88WDjU2FoN2HEn0A69fOxvz6ery8uxOv7O5G1KRvYFzm03Nnh3HnmbpcK3rA8bgJsslqSEYZGUlO/TR1n5BJv2Y9wl0rG948Rov+snXo8S7Dz7dM4PdtNejzLsUEioV957jX5oiSeaGyoUYC1DiM94JoFHWxCL674W6xKXKbcdn4R7Ue53r4zQS2uSSX3LCof37iKewYHMSojwCVSsykz9j1p52O9WtWi9+s64GbW5ucqAKY6pd/Mv75M3/mzEw2ngObqj974w1RLvQHQpJKzwBG7oHEcsfdf8kHq71Qpgo+Bph27PPK7l9Ujat8edeWleGOSy9FVTIp3sEZuyuBBshkU16+Lsjm+vqTlCM+h86Nkm2ObAbU+TIcg68JetOzUU/7mczvHP/qCx3HIkAXRX5e0Emzn7xvyjB1M6ntDpzMhkPn2JgdcoIPTgSyuQ+4y2QrLy05pq51JpCN7x8edUE2TuDZ10mBbNEJFBcrTWwuyOZ+ylSQzdYi0I0xjAxsQUlgu+PJ1gKPw2TLLggnGuK5x8npwQdY+Uika6GZZ8KXfx6ANQCqBQyQLYatbqrrySabbgdEcjdALkiU61ww9Uhc5J9yXiKnYt+WA/q4wyj3M3M/N8O4meQxk5VRTn2f+9lCac3xCXXHRtqmBE9psPnd7kbF5e+47xcjbbIwcvyAVKj25H6PCwDmph+5S1X23LLvO9YGUjn8ZTdV8nmZNU91f+V+TLrArsMOw5d3YWx4Mzz2OzCMNpgC0CYAze3MTd3KTv3/kx9D7+tv/v8cZGMyGrtgXMQZcf/4/gCe3J1Gt7kCY2Yt4vTtsDMEa0X/ds7ZBdhpjOlPKz3/Mr8X/99Nt6HOYTO6DBQ3HccFawn2EnSbQBKHuzux40Ajdh1uQlzTkKTuX6dpNf+bhQwZb9xQKHal2w7l4sDkGxbMi+pno390FJ3jUcR0jwByrjG7GneTO2QzeTxkumg5g3SaqnPKYiaRKuz2MJOVyXbpg7iwdhD3nJUWQ+g8AkfpCSdN2fUDmQk0fl9H5Ul82AzpokfLBGSDPlvSRV2Qzev1IhhgAIJHulAuyEZ0hY0XAdkKi04OZHPYgCx6B4aGUVCQL8CjJmbKgxm5qJ7aDH9GLhrNyBumu6mpU1UGzpSLFqLHXIInm6rw0DYapa9A2DMLlkU5imJKnIwHlztXuXLKwkQcayvK8XdXrJNCze2Iqi93fL2cUeaWUXxM3PHPv/kMuP/vjmKZ1zl+csxJpRnkgEOcGZ/cvx8PvPGmgEMx+n4aam2bSS5K/00XZMtNF73zP+9DVyB0TLmopIsuXiDBB8cD2VTwQVA82cg8Fek4txuahrxEHCWRCP7XDTfi/IJ88WRzAx14vATXtrW140ePPIIx0yuWBRI5P1MFfZwRzG5uTDMx4TEx6iV4qsOfsgQEzQXZZmKyfXfT8ypIwnyfQDYJPqAjlyWeXtWpPfjoaTqumdcrHj4BsjPtSCb8JGMVJExxbnrzMKzPRguW45sP7UUHGUB6mYBUBOeZfFgRTGDF7AKsnFuI+mJuVpKI63l4cd84HtlpCIMqqechYA1igb8Vn7t2NUrRBp81osTMui22FxLeanslwXFrrw8Pv7BTvNk8mBC55cL8Lnx+/VzZvPuQEBnSuK5YUntGK/GT51rQpi0S9gslSwQRyN5dWdCFv1xXimprPwqsHmEqpTl/U2bE6ABK0vRZOByvxz9u7JKUOjJ4KIEtSx7CVUtTuHXFKCrI/BN5bUxqtaShwhaG9TloTc7Dz57dj6ORYpx2+e14ZPNhRDSmgurIs/qFBffn6+dhVbAZXmtIQKYu1OEHvzuKpki1GLiTWVaeOoTzlxfikjU1ONwxhAdeCWNQnw1LLxb2VI3ejD+74SJs3fI0mht3wzJ8qMizMT80IDLEufmjAjKxFiTLSCR+5jy801OAX77YhR4nYZBghC81hNL0YTToh/GFK6ow19fhgGxR2W6OGeXoTs/Gg1sG8Vp3uQB1lOkRDPHaShbINMOPnluDM2bHBPAg2EfwTxIK4RNQZtiolTnv1bYAfrFlTICJlF4Mw4qiMN2OZXMKcPHZZ+ChJ55FV5TMKI/IeUutVtx+cQ3mV+djIGriR4++ISw4giaUrPHPPR/7CB596mm0jzF9slB5P2lhlCSbcdWaIK5aQqC0U6pKgov3v27hlY5CDOn00CpAaWEIccvG0ISqO8lq8moTWHfu6Xjxpc1IIE+uIwFTJTo3EEgPojzZjE+uW4DK1B4sLhxGpdYrIQKsVYa0KhyO1WL3YBkefmNQwjEITPL6XLtgCOtPC0nwBkHQ3YMl+NXzB4Rlt+y8j+CpV48gqudLbV2U7sFcvRFfumE1ZsV3w0iPY9xbg8MTZfje00ckLCHqrRbpLIHSj1wwH4tml2Dz9mb8/oAXYZNKGgIfwzijJoZrz1+OJx/7OcbDQwLs1BTYmJ/Xiw+f04Bim8dvIWwUom0shO3dAWxvB5oGdAF8xrVKYSol6OfnmKxQ9ilAr7DX2nF6vY6rTy9FtcmgBrLX+uCzR8WSAvSwk2LFKc7EM1kFl9CHjmMlphdKuAGf53c6PHhm+yBaoqUY1WeJ/JNziJWmv2YU+dYgSqw2nFE3gevPrkI1WgQopOpgjIEMo7Pws+dbcTRdj1G9BnEBwmzxjeR9WOhtxoZ1c7DA0yTzCecxmQed4A8eJec/zj/jlEwbszCoz8GWpgSe2T6CrnQDRo0qR5KrKeA12SpM0z+/ukECSugfyesj8linCnDrg8lbcLUfJPCVtBlQVyEeb//22x1ojNWj37sII8ZsAbo435BpyHmFHnScG8kcY3gJ75+wu+Ta0ptYgVCK2arUF2xMqD0SRXbKB5bnTfYsPdJuXhPH5YtiwhrmfaVfr9QuegGSfA54pnoJRo1qPPRaH55vq5YAiDiKZPyXWE34xLolWF5CdmACm3cokG3CqBJQj8y+tXUJfOLcApRZR4S569VIj1DRTPQINKWGV5JROwNKuHWUupLZ3ZWTmsy1wKR33Ty81FaM+94wJIyC6wOfJ7Xfnq40kcRkCWpSAB9VC7SVqI5G8dVbbsGaUEAko7mKrVx56Im2V+4e2LU2agLwtZ/9HG22jXGT90hDwEqhJBbH2XNm47Pr1gmjzVVanWzpkRsqmVuaTE0fPXHhPTPI5ioX9loWvvyzn6HTG8C4o1yQPY+t1HYZZY3zRf89kE0RFbyWhVCSSo047rrgfJw7Zw7KKMFPC9VB1jrXmof1PwkPzASgdDNXLqqOTiEVDGJ0DMQylmP8t+GRMPwBL0Jev6gGp15XNxwqNySKnyuZAOPjEvbpJk2LT29OeOexrr3WPTaWSRd9NyBbeHQMpWWTQTYuHNMK1hwtLs87C7JNkYvOcISZboDDZIvGIigqms5kc986E8gmnmyDr6M0uOP9B9ms2TC858ATOhfQVjogmwMIzACyucfpgkc5S1Lm7LkRcgGr3EviMg9yATa1uVO021xUOZfHkXtPXZ+ZY4F0ud8noN6UGcC9HwTL1Cs3F0b9ZPJxus47Sgeae965Hz31nOS8cryw3B6R+60z8VTcz1Dnq7iEJ36lkJaIeLq+7cP48GaY9pvweNqhs2ukc/H8U/DBia/je/sN13ibsoRhvQGNkXp846k+dBorMGLUiYlzmolnThfC9WDj2KAPFe8wOxk+evskYyiLRvF3130YHyitlO4UWZIcF7njJldO55qgc8vB6ZxZxGNI4UhXJ3YebMK2xv2YoMTMJNvNqySm4kOgzpcBC/RdKPX5cM/Nn8AzW17Cqy1tiHiYPMbCUlGsJxcNM12rbMct10MgI+HPYa5NfbfMFezSaU7al9WG+fpefP16GnnvREG6A36b7AcnYUw+IIM+T2Jkvbe7+F7fNRlkG4+tAOWiBNl0s16CD8STzR+A3x8UerfH6wUBN4Jsoljk4heLSxFVlF8wCWSb3uRxpywluVUg2xAKCgockE3JRU3jCKzoFpjJzTnBBycC2RQjiSAbpW09nkV4trUGv37LEvYMmWzJ9HSQ7XjrLY+WczAZmvTILI9N4DPr1uHy2llSFOb6TfJ3XXmoO1fyZ2rWnflv96653VvpqjKjSOQAymuEzC/KIslEu+fe+zAQDGLC60WUhb5uiBcmC6GKWAx3rz0LVy9VwQdMdebnUlpKMJvhNbcfw5ONYzeQslAam54uOlUu+g8PPYydsbikd4lclINAGlmaSgONJ0SyedeFF+IjDXMl/CYT6MCiV9PQaln44r/9EAOBAMKmFynDEL+RE71yiy4prB3peUw35PljkVgei+C+u+8Sk2My2WbyZPuu48lGOQnl65M3Yyc6ihn+3fFkUyAbZUEOk3V2J8pS+xHAKEwxInfLT/UZlNdw/o0TqjKqJEn0J8/sx4HhIiT1fBT7gaX1xVgxNw/1ZR7Z4PqsMPyICsOFG8KXmz346duahBtQ/sXUOm5orzqzFmc0+JCHsACAAm+kKS2kx0sQIyjFk293Y+uRYWEpE0ypSDXhA5VDuOfiApRabdDSSdn0DxgN2NmXj1+81Icue7Zs/vgelTDZjZrkPnz2ygasyW9GUbIZPi0i58Xj4YaVgA2BoLBeg1ebgQffGhdQiLAk2UYVqQO45Qw/rqrvQkViHwJaWCVJanwGyGj2icyTht/tkRL8fls3Fl60Af/y4B6M6rXi90WmyazkHvzZ+iVYktcprD0CPo++1obX23wIUy5u5MOX6kVNYgc2XHsqagpTaOyM4t6Xwug3FiKpM4E1jkpPPz7+kcvwxpbNaG5uFfZbyB5BdXIn7lnXgOXF/fBbFPb4MW6WY8CYjbfaA3hwyxD6tHqMGzWSFurnxtpqxxzsxV2X1mJNUbeADz6mC7J5aDNwK09Ajz6jAY9tj+OFg2nxRBtHhQBtZCfR16o0fRQfWuHFh1ZQHnhYvP98dkI25gQmDkcr8fi2KN7pCmDQaEBYLwGMoKw5vjTBjXHUVRQhmYxDM0OO6f/AYrTcAAAgAElEQVSI3L+rTivHrDI/RmMmHvr9WxgyKVMLCdBC1tlH11+Gt3fsxIH2MaTIijRMlIbSWFVn4MwGHyqswyiwB8UbbsScja8/0Y1DsdnC1CLDZUF9Dbr7BzEY8YAbbk96BH5rELetPw9PP/GweEpxjES1YvleGH74Ev2oSTViw+W1OL2kA+WpJgTSTEFNSdgAJdAEA19s8eE3b47Ks2DQ+iR5BNcuHMJ1p3hRnmoVEIIMvD3dNhoHfEDN2fivF7sR1glIeIRhNVdrwhduPAXVqWZhpbWna/HT5w7g0ESFpJFqRhChRBcWmXvxqRvOhEdP4Y/b2sWKYNCsl/FHZuHqGh3rzjsdj2x8DGORqKxHBJxnp3fh7z62FpXJZui2hUOjHtz3u33CGCTQw+MjU4vPFMeNSLLIOk1HEbIHBDSpCw7gmjOrsaJKAZr0R2MAhpckBie9VAFsOcyWjCctvScNJBhopVdha2cIv98Tx54RyjDnCdBL8JQMRcqPGZpAILc00YQPrsjDVasCKLNbJTGU44igBdlLg5552DNQgvtf6ESXNl8aBWTfsdnI0IPyVAuW5rXjzz5Yhtn6ERSlu5Q3mKODIQidYGKxViZj+NVWP/6wN47mSLnIJ11POLYwOD8VpTtlrrjrvHysnUXG7GEB11VCpusxlr0CLiNLJMqOVJRaJDrkRsxq9BqL8LOXe/FadzV6zUXCKowbhUjYfgElbSsN0xD4jBCYE+SlmD0Z+xpRV6gmi5KvCedG5j8Js6AfoRYQ8NOnTaAk2YL52I4vXNMgYCFl0D4qdpjey7kZAVGVUJrf612Mbz/WiN3x1TJOUnqeMAVPmxXBTefVoSp9SIT8Ww/0YG/roARmcB3k7L6kIo1LVxUKSM+51E7HBPTl+qCky3y2LSd80Gk+TwHbJreByUHUEdXp3zcbTdZifPW3inU9aNTKOkFWX1Ylkn238m9mfeAU7UxdTSZRFo3jlrPOwE1Ll0xKac+uyCdWmqiVVHH0uEt0U8QPRibwTw8+jD5dl6Yk71EwkURZIo5PX3IxLl64SHmGz7DHnuQhNmM5MBkkO1bFMI3pllPyT63++Yk8floyHQHw1KFD+NUbb4tygRAsQTZhRsrL+f5j2XxN8V7LMhWn2+S4exeVKppEvWbgy9d/BDWaLWw/EifET09SXtX9I8imgg+ywZuTrc5Uxevaw2SfSLXHGnbSRYM+WmG49jlZRMGtyXNrc97jeCIp7DkheTly+OMlk+beFwHZgv5ADtPCKcKc35q+WVFy0f9XQDYpGB0K6lSQDU7wwfDgFpQFdkC3t8Kvq3RRxcV698EHYo7uMtmsOTB958EMnQOAIFulMxiNjJxLdi7033ENHXMYLS6vRMEFanPjwK7ZeyTFnpyldL+mAl/uIHKBtky6nqCsSn3J9ysZlTNBy8+z5NhcoM5lCPJ9U2EqCRqQ88+JHp4Sz0pvNvkRdfDyCdOR80nnyQHrACZyLjOEWaifO5fEnYynHJ2if2e3LC7KfHyk3wXZmJu6H5HRl6Bbr8NrtELTIn8C2Y41g79PP2dsfAxBhM069Bgr8MCLg3i5dzb6PIsQQanQ3y25r3yelKeCyBe4nFrq/z02U7qSCCViqNOAb99+D2Y5/oWKSaLGBEE59xkRIMJJmCRgzBHogm/sudGNjz1POvOEhenWg20HDmLHwUNI6hqSznohAEgqgb/+9J+BmUy/fO4ZvNbTjTCN2TXVtSTb5mQgrWwKpvO05+6+jwOyqZnBYbOkw7Jx4Ub7b9flYVXeEZSmW8XjKNs9PCb89D7d1ZP9GAWypewgUuk6jEWXg8EHo+PLJPiAIBuZbF6fPwOyEWAj0KaZBkxdk8JtbCIinmxTmWwnC7KJr4PIRROw7T5Jn2bwwXsB2dgF5uaeTJlNHbX46ZYIOsxTReYwFWRz59ljHSdnTqHRpyFyg9p4BN+66y4x0GWB5hrougWS63/meo7lFgsu2OY2cNzxyGHMVUBknw5wJ0EyzpxMkI2FI1NG/+XZP+CN3h6M+nzCwiLMLQCZE3zwKSf4QFKd2TEmC/QkQLYTpYvyWJUhL/CPDz2MHZEoRvxBxLiuiYm0OlMeNzvGBbEELp5bj7+88Hxhs7pAO0clmWydAL7z6EZsHRrCaJCMOBVAQEab3ItpTFEHxM4tMDkHCKuV9tEM+7ERSiZQGX33IFu2CDzZ52by75HjTb4C5VVFqTbUpHbiznPzcEl1G8pSjfBrow4LQsllMtOKmHBzS2pK6iHDD7YcGERvvAS1c+ajrjQk7I8AhkW2F0hPQLeiwqagYTbll9uGKvG95znGl2NMqxIpF5PkKCstTA8gT4/AoNk1N4I2w50IRHsxmsrHiFEtIJime+BPDYn06opFKdy4OilzWBp+DOuVeO6Ahad2jmPAWCLgBllHBC/EfN06gquX27hyhVdYGpRzkc3CTdcr+0fRmyzHuKdKNrXD6WJsbY6iLTFLvpeLATfzNak9+Oy6GpxZ0Iii+EEEDTJHKBd1ZCb06xTfM0q8lH9Si7YEX/tNqzC/CDRRTluVPIh7rl6FhvwRRGMp/HZLB3Z0G8I2ooE7gTcCkBfW9eO68+fAiygO9gLf3zQmUlIm9vEO0e9u1dIGtLS0CFhieIIIJjowO/4W/vojSzHX1yLppDFpTM3CC4dSeHLbiEg0CZaKnJIA5P9m7z3A5Liuq8HTFTpNjgAGiQgEARIAcwKjskhROVCibIkKFOVfsr2yvb9trVe2vGvv2qYlyxYtypQsy0pUoEQqMEkkmHMmQABEToMZDCbPdKyu2u/cW6+6uqcHA5C09K8/NT98w5nurvDqhfvOPfccMcHYgasv7cA5feMCOpDNYotbKONe+vzR2bFNQEB+/57tAX7y+LiYPZCZQpDKtcrIlg+j19uJC5eX8L7zWtAdHBDWHSUefv70BO7aBhy0qT22RHTeCJUYgRmxxRLzFk9kFRb09mDRvA50Zny02eNoCwaRTJTh2yoCT50ucQv0iwJgUAcrSLDYVAXWy34FTmUKTd4Amr1+NBd3S8ne+aediP6pDP7hln047KxA3uqUUroNZ63Hs5t3YaiQEWArGYyKduAfvO883PydG9DR04fWBWuwYzSDXYd9MQEgoLyo/Dx+743zcW7HHnSUt0vJLmUgxvxuHHGW4nDqNNy+xccvnsthyiLA7KGrtBPvPmkI7zndxbzSS8I49NxWjFvdAhY/NtCGr947iRF7qQAafNZLErvwmfdfhFa/H4dHpvHtBw5gV46aaPPEIKApKIm26lVnAuevbpfxe/emEfzo+QwG3RNFR4x9vtPJY82qZXhm01aRzKGec1N+F9alXsCfvPMk0fjjaB91F+Lb9/fjngPzZZ1in2H/lLidTqpWXu6/pTKKTgzgkpOb8Nq1rehNHBCnSAK8ZHVxvuE41MhJTeh0m1JlIum+gpq3SRGoZ1n5f9w9iMcO9+CAczpGnRXIiWN8Up51sjyKdhxGb+Ig3nteL85Z4qHH24nmSj+9haUckaOS5caTiV4xaHm0vx3fvG8Ah+yTZXyy6oFAXQcTDpXNOK9jBz72BrpIHhTtNCvUeuTcRzOtiUQ3/v227XhidAkG3FOlNHLS6RNTAlNe3BYMCOP17WdkcdnqsgBsnDs4BgRikU13lXulJJpqO2jDsN7CkjiAcxKBtZ9tAn64qUmewzQ6BTAlE83EdGSLMtVFyIzzrvweOnMSeJO/0a0z4P/TTZaSF0VZEaxsD0aLKUyRIYgUOXRSIkqQ/00rp3HV2Q66vF3CxEsmSjI3c9yVKy6m3YU4mDwF/3DzdjxXOhPDzkqULCZDJrAkPYCPXbYGi5NaOk4wnu68ZbHIYyxBHcAx0WIj0K8AJCEyH0H+MHpclr6OIY2CrCeR8+ssIJu6sWqpLfs6Ae3+5Km4fmMJDxzqxRF3JSbtXimfZWvM9lJARyvLBNQplHBmRzv+6u1XiIkUmWW1umzHBrKJFBTF/2OSTTRB2DSVwz/e9D1Q/d1zEnC8CtqKBVx11jl437nnSAwXdxqtXvdcINpc7+uRjgdkM5I61JUjE++vbvoetpYqmEwbkE3pOVqBcXwgm1yLfK8WZDMAm9EbZpL1nWeeictXr0Kv76NFgFGaHYTyPFwdxV2UfbSC0dExzOvpnlFJGcW24XRkCBGmgmR8bELkZzJp4/1u0JXGPcfESyW2B5lsXR0K+BEADAkO+s16EFF/95kEHZycCtLp9DGBbDJpMrCku+j4JLq7OqOGN524elN1IE1YH/1ymWw0Psjnc+isY7LVN43RZCPIQuMDy53CyJEH/wtAtlaUKifASl2MpIBsa0OQLZQ0NJpJEQg1E8k1g8FQIfWnUiPJzjCIWhzYmg00UtBAqZXynEJALGofwwwzboz8ZB1AJh2qVo1yhji3bgpiIFt4gnpwbHZwq/EkUf3+bO/XPum6S6+hbUr2SG1Kw5fZZtb3FlMuSiZbFWRLOXtle0lXwaoDbXUR1aPU/z7r/P5rfSNa68Oz/sZNJGe5exGATWQ0K5k8EY8NL8P1dw4K82fUXSoCx0Yk2GItPssRAgqcM8j2xHGX/7h5yXpltJRKeP+ll+Jtp5yJbtC+XMG4CMgWoLt2bLBXGKF3A0ooaEFPWYXgS/BDjUNL9ADH/SJ27t+LHbv2IMESt9e+Bs1uk3zma3f8AvfQlCPbhDzdd5jBDN13TDNUdQ1Chlu06zVsNr0q6V11WaFZex03saKRNYXmYBTzypvxO6dN4oqT8pjvbdMsMDQgnqmZEkfzfp1dtdZAZqJQBdkCewmSqeYa4wMy2VKpJBw3Kdksm+6iloXpQjEsF1Umm1i/xwwiGo1SETP1IeWiTU1ZOC613IqwE0eQsvagXFAmW9rdBQujou1p0iBROUgsKFSA35b+nEOLsEEeGV6J6+8awd7kmRh3l6Lsk8VTLRe1qNEi66kBVet+Z8GHHyAT+OjIT+Py5ctxzSWXStZVDQ+qMxD7JTXCtgwNYMjzUbQJu4SzlASA6gaqpdbVrB2P4VYUKDtz0WLJHlLTkitYXA+Ts+MdBw7iy7ffhuFMFtMplnAz6UMtjbIw2a49/zy8bc2aSNyX7VVTLnrD19GfzWIy6dS4i3KMZsoldBTKuHz1ifj0hvNrykV5FzS+oWrm3//wR3hifALjzLDSqCR0KdXkmi/M0uZyGYsCD1+6+mrRWzHGO7weU9LxzJFh/M33f4CRVEZKPqmpRkabGZtm7AnQyRDf4zxDoEDLnzxqONouSsLos+DyOXm1IFu8nDdufGDKRbXsVqKmV8ZmS7AUpiJABfW3FpefwR++qRvnt+1AZ+lFpO0p0VVTN3ZuCENBQMm88Z4JFKYFbGEJKNkgnDldvyjaZCxXYjkUjQgMW4UlVtTh2hechL/80SHsSayVksqC3a5l10FRNlgsj5QSoTCzzGHCMcAyTCZXCNSKYUOlHwvLz+PqS7px8YIREVh/aaiCnz05hGcnF2PQORHjwlRpEf29NDWGvJdw9vwJfPzSbvT6L0npHQX5PTsjpaHfenAUj+5LC9OLZV9FYSu1I293io8wgSgKpS+vPIe/uPJkrAieQUuBIBu5JsUQZNO4QUqxElkpo2Ip5O5gLT77/QFxvib4RiZRb2UXPnjZmRg/uAVPbtqOfn+p6ohZBNiKAgouxi780VvnY3GG/FAfu6c78Dc/HcNBdz2mrIXyHHhuPk9dAzzYViAu0asqT+BPrzoDvZWdMr8NVpbi5kf78cj+tIrwE5RBSrSnKBTf52/HBy+ajw2LxtAV6lIR9CFcJWtAyGQkkCbgltUnoMXDe1O46cFDGHTWYNzqFSafIw6qhzGvshPn9g6ICUBXYlikHG74xR48Nz4fh5z1mHJ6pXybDDZXRj/kWbO0N0hQK0qTvAQIkn5RgMakPyVOh/wrwRYyb3jn6kJIWEIBQdGZ4pgXjbCifK85OCKi/2t6yvidN5+Opza9hJ88PY1xZ7GUAdIJ7+1XvBW3b3wch/JtoUGBtsdnP7BOyqtTafbwHnzv4WE8vtuXdkz6k1jsPYffe9MCnNe5Cx2lXXLOktOOZwab8I1f7sbB5JkClIwlFqBsZ5DCFLpLW/Ce1cN4z6kJAThZPu1brvSbYWcZHjnUgy/fW8QRZxXKQUbAqj7nAH7n8nPw0nOP49ntB0OQh+3uCOuHzLG1rYfx+5ctQFviiLiZPrjTw3887kiJLsEZmkKRJcT5mDqlLMlLJ4oC+l3YtR3XvmE+5nnbYfs5AV1eKizCdbcO4IBNBtUCeHYWdoWQ6wSa/CG0Vw7ivBVZvO7UbixKjwpg28QEVOjYy5hLwBM+H66DiSAyLw7zobL5NWCTZ9FNNCvA/N7KMlx/215sLqyWMmcCZoFPRvQI2vwDWNs1ifdcsBgrskOii0fAnvOBuKTShCwRCGhkzEyGnOX41bYEfvhURYBM/p1t0entE+D99YuP4N3ndaHbGhDwUNIjYcklP8tS0Z35Bbj+ziFsL65QwMvulYSB7U2CABt13d51RgavXePI+KP2ZaoyKX1CzaSqcZOQMMK9VkSdCI0PONcSBKSBxxHnBDx6qAM33FcQgJul54x32ZAEntxwHpW5F0UpGdWfBNWKyDg+2posdDQn0dXsoLuFJnlJdLSmkG7tRsGeh2/8/GlsHe9E3mH5vy+amQQeF/nP40/fswp9Np2Dx+R4YgDBxLDvYjJkNv/7vcO4e3A5jrhrMIVWedbUd+tMDOOUBQn0dbpobkpB8APqGTKeqRQRlIsoFyZRKuQxOV3A9OQYpscGYU9uxx+9d71oPVKrjf1fQbiZMWhcm01ANrIhA8ZXbTjsrsY9BxbjGw9Ooj+5VhJEZGKSYa37U76q+rzyPCIPdl/0U5tKRczL5XHDJ5V53hkmGquPshonyeHEJEMBHwVyQgZeuF/n34y+OpN5ZIXt9zx88Xs3YXByHC5lBTwPf/3Rj2JlU5NAkk4I+hl3eL14vfo5y0AZ5+oHw3s+xu9FXTW8fkkvq14t47xfDQziiz//hZg3sGqhzLFd47Ve1y4mzow2OOG+28TgdfGt+RjnKoKelNtpK3tY4gf4zLvegaWJBDqoI8i4ivu+2D/Z17Nc1PMwPj6B3u6uCGQzxzXPzySx60E2Gm+yvxJk0zmq9n5m29UXCbLlyGRrD1uDXz62vdOvDWQzSOJIaHyQrXcXbbC/M7fAzk2QrVDIo6ONW4yqJls9E8CAbLIHsvLwE2Mgk60n+2xYLvpqMdkag2wGD1ezg/hgqYJs9YBU/NbNe8oICwe2mC3MMojCBqiqLUW7Kz3/DHbY0UEuCsXqRFJb5mZYbDqJ1YJsBiSM34d0YE5ujIprXqEAe8ikm9kWx4bUN+gu1RLTWOdXTTyddGe+GoFsDyJp7xMm229Btkat/Mr/ZtwYGdxPJHox4K7F9fcW8fDAPCk9mrbnCW2diz6fm07IAVJ+SQA10r3b/ADrlp+Avs5WJL0SWioBLj/3fMxHUhcwVb+KuBvi5iggtioWGuZYJQqIqsurJ5tRZaDxZfiu2ltohaGbL/YoY9/CsribH30AP3jmGYxwgXJSKDlJ0Xgj40U38KHdtQzK+v6oNGejexBdTQPrax2D+pKFX3KkLF+lC92EbEAv7dmJa1/Xgb7y82j19iFtlTSLO0OY+NgWilf+1OuPMBNkY7noZG4d4CyF42aRSbcIky2TaULStZFM0vwgIwA6QTZeOUE23/fQ0doGm46jEVNYzzcbyOb5CYyMjIi7qO2wRIZuhjQ+qIJsKWcn7MTYMYFsDDKFyRZkMeKuwnOFtfj7Ww5gT/JsjLvLUYqBbHJdccv58PdowQ91BxmASBliPofPvYtl0F2Rc7IpA2VvJghFhtaf/cuXcMRJImfZSIR9zvSRqL+JW7KSfqUc1ffEOv1PP/ABnNbbK8FmMgwjBRQJ7emZ4fyfN34dB5MpjItFvR4jMj7YcL6AbCwXJVDHnLIx4xHjg1lANnEoLXug5twVJ52ET284V0A25hlNqTdBRHKNb3rgAdz6wiZMJFNSti2l2yxnYOklGaMJBQ27inn82dvejg29PaLLZq7HzPbMNP9y+0785y9/iQnXCXXmVEPRJCls5rikjQh2EtD3sWBeL8696EJs2X8A97+wGXlHzSwagWyMUuKu2hQVvmfvflz3S9Vke7VBNo7vtuJuLC0/iT9751Kc6r6ADm+buAtzc6Ylm3TX000xh0mUdAg1k8hkUP1LfkyZRwRA5GdsmuCGhuVBQ+4qfPPRCjbuSmHQWoVpZ55udAJHtG901Q3gCwOjClOTnUz9IDIwWIpFba5l2Iw/fs86AaIIgG0a4PPej+1Yq1phIrztIo1JtHn7cXrXYXz4dQuxJLEdHd5+mfc49vPUmHOW46dbM7j1WQ+HnFWi4VQEXSTTcn1kfZDVwjLAC3sH8dHXdGOR9wKay/uRtqkbRJBNr1nmbWEkO1RlEgBnN9bhz79PF821yNsdwsjoqezFlW8+Gw/fextGchaGHLpodiGolNAcDKO7vAO/+5o+XLBgSNxIqRk3lFiGz31/P/biZIxai4VRaPQaRWczwfKqKXGMPKdjF65580ph+fUPjeP7Dx3BSzky0E5U5g1Scl9kq80L9uJDl/ThzAWT6PG2yd/IMKGuE5+rkQvQFZJakgStW6SMkUyeZwab8c17D2MQ1InqEkZVNpiUclyCT2s7x3DVG9cCbhMeICj30BAO2WtRtNulpIxaeZecfQr2HTiIHf3TYgZTtChQTqBM01lcn0H2DePNEPSTjb56wmrVBpmqmsGIhLa1T5UFBG7yR4QdeOmaLN56ZidGhwbxyK4cXtg7galiACfTgXdf+VF848cbcbCoJbApfxQ9lW34/JUrMc86KOwuAk3ffjiHB3c5GHeXwPEnsaj0PH7vsj5lsvn7YHkF0dLa46/A/3PTC9ifPFscFzkOOJhYejy/8iLev34Cbzs5QKe3U4AjvlhuzNLORw5140v3VgRUKSeySAU50Td7+2vOwJ233Splq4POMnhOm+jZESxd7O7FtZediNXpvUhXRlFwWrB5uB1fvGMMA6m1AoQSfOaeW6tcfBk/WX9C9PTecdIo3nmaK32IIBufw2F7BX70rIVfbWE5a48wmHgtdFI9c0UzLjqlG8uax4W5RpYg24zOoSwzrrpEmjg+jENCYXI+OMnTmz2oxD/UxUoJ42jEWY4XJxbg+jsOYijoE5YowfwuawivWd+F167JoNvfi7bKgAA6YlSRCBlzYZKAcSGvmYxUAYTsVfjuozk8vNOT50HQqM8+jHeePw/nL5xCp79LDQoI1kWbarJq0yjYHThiLcWW3FLceMde7PWWImd3y1xJrbs+dwDvvrAPZ82fRJe/W54J21aARr8cAi/V2EbmC+FHhJFHjOGne2BLGKAsX99dXIS/u3knRp1lKDC5kaDxRkmO3ZQE2ptcdDQ58q+zNYn2rIPWphQ6mm00uwQhOJ7VLZfl8wrIlWWcTVvzRHPv2/cNYtJWjU2yy85dVMJlpzZhTUs/WrwDMlbFedUQaHwbBbtb5tBHB9pxw8Zp9Iur8nwBwHltZPqyv7Nc1KJztSRSwvk9vF/OK7xXRqY8NwE1mnf8/mW9WNtxRIBcHkM54Y1i0OrxdJ1yBITMV1IYT67Abvts/P2PtmObf4okB7TkWecXA7KZOMdUk5m9pstn63lSMvrJSy7C5SeuEGkJ7huECxe6eNbsTY8BZDNVBSbuYVzGWOPRF55HbmoK5596KlZmm9BqqgbCbqOzm85y4j8b4Wcx9LY+fH4VQDY10FAzQQKDrFj4P39wMzblpiXGKjhMfJgkYGOSkLmsGfuVcJzVJ5E1ttA9C7XY0p6PzmIe7z3zTFyybBl6gwDtdgJJlhczkR6CbOY8cZCNngC11XLVeL9euszgGaNj42q8mUpqQr7OCG62/UKpWAeyxZLVc+2NEgMToSZbzOlzti/VM9nqNdmOdjIDsg2PjiGbzaIplVJQxJzXbCZjyGI9yEYmW1dHh2yUZ5jkhScXkM0rqaMLi13sCQHZWC5q+09KOdCrWS5qpy+Bm70AwDoA82V7oIwwwxQ7OmgUryNv1H6GkTYTLJvr0YaL3ywfqx5PW7n+OuqH9/FuxWebHupB0frf6y93tvPOhjib+6qCFaEBRXTg+POIg2xbkBvfiIT3AFIOQba8gmyyG4mj3cfbEkd/TtFcWU1KHNuDnfGpo7WIPuGGX3l1b+eYrl0C6YSLXKJTNBa2Flfh87ccQb9zGkZtlpy0C+Vdlzxl9CR9D61eCZ35HD5y2WU4b/EJkfg71RgIDJCPm6XQawNINd4fDetTOWOVEJw1/UQXE2MeUt+PjfaVuVF+i39jTzkCD9f/7Kd4Yt8+jCdTmHZdFOykMmUc6rRZQnUmAyvKsJjy6BB0NgVdkiBuMC6r5dexphZQhhn+EtKJAjrLO7AqeAJ/8f5VOMF7Am3l3VJCEbEYCJOboPiV8WiO6Xk3/lBjkG0qvx6+tRipdIsw2ZKprOiwKZMtJeWiRpONC3CuUJRyUWqyEWSLtGF8zYLVl/9x0efcQJBteHQErc3qLkqIjCCbi13CZHO9jY012YyRS80iq0Eg2Rb5II0xdyV2WGfjr76zFbtTGyQozFdcVCyFfvky81RNGlzeUGMPrm+qVVHEigTwjx/6EJaGzCz2d76MbhoDufsGDuGfbrlFAN6cQ6AjBIzi5Y/RPKaBnIBsFdrMF/GWNavxuxddJP7YLJ0whRcenZwSCQnAbrz3fvxi1y7JchbD5EnaK6O7UMAnz78A7zj5JAW1yDoVVzAN4KjJdvVXv4ZDmUxkfGBKwAlmEThvLRbwxpUr8JmLLxSQjQVn1DRTXUMNAqlE9Z933YUthwaQ8zwEro1MSwvsji7smpjEwfFxAcez5RI29DW44ioAACAASURBVHThf7viLVIKQoaecfKKa6f0lzz84pGH8PjWrZiu+FI2yrw6EzMuQaBKBYt6unHKihU486ST0N7cJIDmz555Br94fnMI9pE54qPZK0u56I2hJhsDaQHZAh+FhCXOXXfv24vrIk02VzTZZpmZj31cCZOtjAz10Mq7sLT8GD73/pOw2n8K7aXtSNnKgNCth854pv+ZCEHYF9wISzKvakEkIXhC9X7iL2526GZHh8C93jLccPsO7MwtEd2yotUi7CdusmptNlQ31jh68Zg0GMh4h9Hj78E7zkji9WuS6PQOCNMpZ/VgR64T37h3EDsmuzFhsWcmRLj/lJ48Pvza+Vho7UO7t18YQ2TEcVPHErBhdxkeGlyIG385iAF3HaaSi+AhKSLxluUIsNfkUWNpGz68IY2LlxYEcKPpgSmBU3mNarbfD6gJ1IYxZyH2BqfgL35AJtsp4gRoeVMign71Oy+E443hRz+/B4OJpVpi5Y+jwz+E92/oxYalHroqO6TckwwvCsB/65E87tudkpKsnDDHlO3K+YGwXlNlRHTQrjo7iQtPdJCsjOGBx7fi3h02DlnLMWwtx7TdKdwvasMtSfXjg5eegLXtFI7fg1b/CJLBuNwXwSntcOHiwrOQWSjBUlY2/wRK6W759OF2fPuePRjCEnFfTPtTIn5/Sks/3nJWN9bM4xpuYzA4Af9889PY5y2TTXCvcwRvvfgUrOqjDABwz1O78cjmYYw7fVLCWbTIbGNqStfAiMcZusNR67H64hbdUKLMmilFdyqO7w8LY+nKC/tw4RKyJydQtFuQRwr7+odxpJDEvFWX4Cs/ehS7C4ukdDNVGUdPeQs+//4TMN/aK2OHwv/ffCiPh/amMOEuE8BiQel5fOJNfTi3az/aSnth+x7yTg8OJdfiupu3YEtxNUaTK1Cg5lWlKOWDNCf41GuzOHseQQTVAOPQIRBL5tIjA124fmMRw0mCbM1wvAkscgZwzfvfgH3bN+POB58WTbuKnUG2MoiF7hCufv1irG4bQ4e3V8AoMr+OWMvw97fux47cEgy7C4UF5QdqtkTAg+YOFLWfX96CP7qiBye3DqLNH4TrFwSMpUboHm8FvnLzI1K63dTUhNNO7MZZJ/VgXnJK2GwE3Fhaq6L7ebix0tDamGjuiJ4lkNRjVBfLXimXpVbhT+/fBEqGrF7aizee1Ye+9ATa/AE1H2EZYzCtJZIxBr5hxwnrKmTgkqk6kFiJb9/2DA6MeFi6sAfvuGA5FrhDoqVGjTay/GUelMutMlQJ8lEXjmNxx0QX/v3OHRgtZ5AMylh7Qisuo2Zgitp0/cgGR5DhNfksm1fGfMO4etbZ22i3avk5GVi3Pj4EL7MEqZZWtGQz6GhJoi3rIE09Nr8kMRsLW+leT0apxbXV599YSlcO2cJlmTMV7PIETM4nuoXR++WfPIPDUwks6+vGxWcsx8r2abQH/QJisrSfoByBd7O3V5f0JklqMFHwgyeLuOelhOiy0WSgbGdD+RbuwcP7b8ToITgjf2dsXpLS6J7yZlx7cRLnLxyVccv2VEda3eXWrktmqlI9Lk0IsDVo2NInTNufb3Hx/eeSkpgX1nCiRWJsJhgl/hF8waxyoVaXkeEI3SzP7ujAn7z9rSLDwTWbXLg40BXFZyH5JE7WqDdIYGzBfQB/smUMQ0xI42EMogSA6soYf8+smBIVzEKqmWu/3KjrNSL1cJ8h1UQhwMb4ZOO+ffjnO3+l7ueuA89mEbxWyJlXfWXUbLvOmddRJRUwcUl9SAKd1GJb09IsOroLAh/tlo0mO4GUbcPmc2TiXHTZVOyCVSxFVlJOTNYw2Y4CR2rK2FRSxkC2+Bo/25DVcQGUSz4mpqfQ1VH1BGjoQdDgQBHIpu9VxXF1g1db8ikPmLXspRKmaHzQ1RXWo1eDsPj3zPcNssyLHRpliU4TstTWCSc8aaAos28mwXBwyJsW8sUS8vk8OtuVyRahveF1MnNAqjoZYBVxEqmA7qKBNY6xkYfRmX0GbuXVBtmWAMkLkG6muyhBtj6ZUqTVXkWQTSafY0G3GzzgCKisKx/9TYJsSkANMxXhNc8FytVrstV/P5oEwv8heKKT9tFANgadVDGih54xPngkZLL9ekG2Rlp7s67VDd94GSDb8Z3gVfu0CrNmJIvKTPxPN7v47gudGEiuxxQYiDfJpo8MAtFdI6PHK4o4+qcvfxM29C2RsjSTeeITNouYqgeYhVX1/rQfhH8Ly6q1HC5AnkKxwkpT0raZv2RKkmU9IQuvLL46W8e2qWrAwOPweAoEBDiMCh7esgU/f+hhjPmBLFhFuhmK/pOjbqV17DZetRFplXOTGh1jlFYbfza6tjqMStlYcTeWeE/gM29diDObt6CrRE2ZKRX0lmChpkVeted6fAeaCbLt2NeNiem1YLkoQbZUsgluksYHaaRTbmR8YDTZmLXMFxVk62hpgcMNmgmGTJAViZ9VyzHjIFtLkzLZSJpnuWjS2oly/pHj0mRTsgWFg1MoBimMusuw3z0Hf/29l7DNPlfcFwsBmTTqPF2zrgq7sop004kxqLBcJKHZ1kIe7z79dHz4jNNrBHrZr02KgCy2f9p4L+7evQujqRRKLsWTVXLAMIl1/agGTAqy0R3XR3OhiOW+j7/96NVSOsEwwrg1GwCZQN5jw6P46x/fLEysvJuS/pqsKMh2LY0PTlktaaamcK2Jl4t+7Ktfw8EsyzMVdDZtQJAt43toKZZwXm8X/uLyyyKNFDEOCEE2A44R5CJr1ASw/DvBtx88+RTu3bxFjs2y0a5cDv/7+96Lczvb1YyhDmhTd2HVe+O4nQ4CjNGplppPjoO2DFUW6Sqn3+Vcw/vhub73+BP4yYtbtK3JqgwgmmzzC3l89ZqPY3kYsJONRzfuOMj293f9SkpuCyw3fZWMDwgwsTyT43xV4kl87spVOKH0JNpKO5F0WH4Y006qWW/jGZZaBkB8G1CToJCgkxvclGifibNkpQ/3bJ7Gc/vLODwRCDNKy/uqgbVuazW2M27IZMcs6QAuXN2KC5b5wkoi20IE5kUDbQH6sQw337sDWw7q1uWcVa244tw+9Pq70FbZL2wIzmu8eoI++SCDSWcJtpdX4gs/fEFK6qg7ReYLo2UpPAzGxP1xXc8krnlDH7r9XcL2olNitVSzOptJoM3Np62aQPuDlfj8TTtk7SokWkRPqtPbLyDbvDYLL+3px4/v3SEO1XRmfcfFK7Guk0yY/cJiI/uE7ceS2/2V5fjRgwfwXD/LCru0XJJMVJ/Kv9PI+kM4e6mN91/QhQ5/QDTKCnYrDpT68ODWaTy0bQxTXlo4Ccu6bXzgNUuwyB1Al7dfSjwpeC5lbRLbx7WzzBrJp6tuhQTJ6DY76fSKXtazAy6+e/dLyKMJbckyXnvGYmxYYYuIPN0fye4bT8zHXU8P4t7NU+jq7sW7XrMKC7K87lGZg3LWPOwZdfDw1mFsOZDDeJGC8xmJk/l+tQeGm+JQXqGaRK9PUqvJD8tNyUaky+W17zwDq7KHkfSGkHBUm0lYLzZ165bgX374GPYU+lCyW+D6k8Lq+ssrV6HX7pdNPkGW7zw0iUf2JMRl0vFLomd4zWUrcHrnkJQzM4XC5B+lAL53/yE8sE8NEKiB5yZyaPcGcVrvJD7++h4pKWQ5HAtRA5+l5W0yTp441Ix/u3dcAB3GP3T9nu8M4tqrLpM+fP9jz+GBLWOyx1reHeDdl6zECemDaK8cENae6CEmMhi3F2HTRB9+dP9+7J7KCMjG43G8kRlEkK3NPyxg6JtWe+jwdss4sYIyKj4NVzrlejYfzAlrblHffGSDcWR9/htDUsZUDkmLjM5yjL2ma4i+5tpeh/F9WKonpZI+NQCbBawcsZfgya0H0dndjUW9LQJSkrlGYNIN2WsRy1HOp+etSp9pYqAUpFC0qGHXh4Gci92HJnDyquVoqzleDrZVCpMF1SQDdyFUCyM4k0t0iX7i9tEsHnhqC845dS2Wz0+JeUizd1g04QT0YzKugdHBscY+JsFsdB45n0i8KzsiFglzvmbJvWquJcgeFJdFlucSeCPoHAJcYnrAR0F9PE/cEjnOaRbGe6KL87MHykhk2rGkt0NA6KbKEQHj1WXXmDZUQS7OBZpEUVOUIedE3LfNw+3PjmLIn4dcoj1KpHC+FW1vqRG2NY4xG1UBVrXknf2crMB55e246pwKXntiOQTZ2KePDrJFzz2M8I0BAscQ5Qr+9paD2OmfhBF7OaZE15Lad5qoUPGkaqJEey0BHu4pApGYoVnR3378Y1hvWeiOXEZnao5XRe6ra5oBr9gzGScZoygmFg14xjgqRAQicM18lvEEv0PQjYlNMu5FQ1ZYzI0qr2aOvmPtd/HPmao0npvXQPECJkI//63vYGslwEQqLcZSTDoakMl8/+XID8Ur3TgriNZwaHbQVSziw699HU5pzqInAbTYDtKOjaQzE2TjNdiuI3JlNDBQJpvOC3PhBy8HZIuwkwTdRSuYFpCtI3Rq14ThsTjTJw5NTAWZLB9tuLHj5XLH72tAHm9UNpboFHllTE1Mo4sicHVZTlOLX/+TByMNnJpsZLIRZKt9cLq9rdeUMp8hyJaTclHWxMY2JWGiy5zPrwRguRcdU5AoIrBGMTb80H8NyOYvAuzzkG69BMDpCGSLEcoZRpps5lp10JtytXojhNrBMnOACfsmpjUWs0MIn53h3oRMiboyyXrNM80MNAK76jfxjQf77IO7Nig6Wmnsy5kgZkPyqxvVcBGNGTto3w7bhwuDnJif498IslHxZxOmhu+Gk3gSrrUXllVQ4wP27/9CJtvcwcqxttJcQc+xHue/+nNcrqhnxGBxsdhwf+kXh/DYxHoMJdcgB2orMGAMy5Z8D+lSAV3lIs7rW4A/ftNbhG1TzQhVl1NeuaFdm7uIAxgmSFPgoII9w0PYMngQ85aegNamNriwBZLlFfI/AQAsC/RDa4E6GNa/DChHVRkJ2EL2Djfxk3QLm5rEHY8+jMd27EAu6WDSdlB0uTmnqyG3xyreLtbrMc0Ho80oOko1jLYwaKjPLlEEN6EC6C2VA1Im+sFzXVyx7BDmlV+UIFot7E329TfdX2YH2VguSk02gmzG+EDKRdPqLppglouuTWzrYkE12VpbYdt2tB7V31389xqQraVZS9t8ar4oyFYpPgKreA8yyd1AYhQ2qppsNfrOUgJsIn/VDWLQz5Kj/e4Z+Kef9+OJqbUYSp4kQsosZ9A8KbXjEuJqKt+PGVto6W+AZGChuVBAbz6H/+sjV+PUpCssMQnYpNqPYEZCACIqSH7qqzdiIJ3BRJJgAB2tzHoTB1Jq53YBpv0AzcUi5hWL+LP3vQ8b2lvkPCbbystjnyYYxfP8ybe+jT0+MOm6AhbTAaqrWMA152/AW9ecFJVd8KyMFTgOWC56TQxkKzmOAsphQMmAi1pqKx0L1111lWipiTunSeiGJjwMCM0/kynmtbGU9OuPPo67tm6V6+KrpVzGMtfFX3/wA2KAQLdhth3vi9fG7xt3YfPTrAhsOXP/BrznvEBQjrol3338Cdy8aQuG0ylh9BmQjUy2Gz5xjYBsRpON3+czIki5cf8BXHfXXVou6lDvpHGhzPHMwOwvBF6akBNB7rNbN+MPL5uPpaVn0Voma78IK1HdGNaunwyeTIRaF6YyfqnTK9GZVuEybpql3CrRJuADN3RkJuf8DCbyFRTKFooVlpSF0ZowdiFjzU1UkGE5VCYh4H+TPypOi6IP5E/LuKj4LOVqE32kCXTikef3SoC7ZkmTAHEt/mHRaiK7RzajHBMW59+kbOJHrRPwvV9tk5I0liv6AUuxAqQcoLs5wJo+F+sW2uKc2RQMIisMFcYCaq5jpGkNc4b3zDWLwCKP+fXbd4phgJgDBGQyDeGK156O3qwv1/HIpn6UyhWcs24J2qwxeZ/lg0mOiKAspa9095xOzBMWxuFiK/rHPEwVEihL6V+AlqSPRe0JzMtMo70yIELrjKK5CSYgN4UeDFda8OyLuxD4HjacthKdwaC4Pyr4aEqFq/zr+h5n7k82IaIjShftZgEdWCr6woESDg6O4bzTVqPFnhaGFI0wuHFmGSAZOYcLKTz6wkGcffbZaLPG5TkSKNHCzizyVoto4RHAGy/aGM95KFYSqPiaGK9UmBzXfkUWqTIeyVwzsVxVUUmkYhI+knaAbCKP5sQYlrRXBFSilpqyXmxUhJHTJm60t9z3Ig4Wu+RZEXAkoPPhNyxFlzWKwC/KPWx8MY8XDnqYtrol4UIm2hXnLcaK1nFkCPwGvrQLj/fkniLu35IXrStYSenHq+ZZOHtFE+ZhH7LlAQE3Ccgw/iCjkSygbUeSuOXxMenTZPKTjdfjjOFdbzxPyjXJtLzjkZcwf/58nLq8XTTnqOUn7c04NXSBzCVaMWkvxKTVg/5JF0OTwHQpLMG2K2hJVbC000K3OyYMrGZ/RHQZyYJicS71Bdn3jKMooQiCfEb3i0wtYU2FrpVmTERLXWyCmnvTHWqUKfdK+q7qAJryPmpT0c10SkqaWQasfGICTDN1j4LwhPJWWBEhx0SLANRcgwXYCXJwKtOSdGSSIbCqjNza2ICgEqMm6ui2Sl+gGYzojQonUvs6r5FtQmkKVTkNX/XTZvh7DGuSD8bbSUopqVrI6w6yUjqu0zCPSwMDtdejvqXZf9S3cwRCyxtkM4csZUkCC59R3HLzVjML88Q8wfELcMFkq0m8EODS6DIOU9DdlEkJYbZaPTo/lXvx1M4pPL9vCvuPlIUxzHiG6os0JaA5iVTlhM6LWhKofYhzHucjgr1vPdXF69e3ooXzWUXLRRua+dW1q3nejIvF+EIS9Ktw244W/ODJghivTLlLJP5ifyDQRgkPzosmflY8Q5MNTsig7ygWccUpJ+Oac8+ROIEJNWWUVffGR1uP47EEdXEf7z+Af73pB+hYsBAbNmzA+qWLZa/C4zIyMQAbP7tt3wHc9+ijGNq/F9e8/e04f+XKGkMEjQ5FUVeYv/E9zQzNttk2xg0u3nyUsRPjMyZpf/jCi7jpsUdDnVqN7WgsNfurvny07vdYBYUhDMjczZ5f8SU+6ygWcPkp63He4kWCnHTYFppcF0mbchOWxPOGyWZwJttNouR5mBxXd1Hz9xlXWlcZGZWLjo9puWgoVyY6xeFNxkGzeNTMftMIZDvWOC2xe3gk4M0YFwcD5tQ/xAjEEkMBH/lcEU3NXLTqkLi6M5vjSOiSgNigsuwn6WjQY16qcMRMhcJHlkHbwknDo6BzqYSmEBCsAdpiypOi91HRgUVNtkRiFMXc02hxH0cST4u7aNI+EtoHv1x3URfwW1CqLIKfOAvZtkuBxFkI0CdbcbG7DYjy8/GZHG54f+Gm2YBsVdAt3k0M1TbOq9Fbimub6ACsPa7JF9drkTUC2eR44QOojtE5QLa6wWxAjGp/CUGAOk26Vwq2mfOYbmGYbPHupp85DpCNNGlqr8k08zzGh+5CynkObmL/b0G2Y51BjvtzNDxgpqxFygZeCtbhb27aid3JCzHirkBBFkkFqtmnHL+C5lIBPYVp/NWHPoizks3CYuOipTn4WlC3frJtBLLRlpoLzGM7t+LLP/k+cskkOnsWYtnSE9DVkkVQLGLo0CH079iJ1koCf/VHf4J2lhmF7LZ40KTjTGcjLqDmp6GOc4NN9s0IfDzy0ou45YEHMB5AmCzUdKI4MwE3j4ENFzVh+TGCDN186jJxpn/XJyOEmSQ5/LKwJVgK9YZl47jmnAIWeJukZIJlUv8rg2zUZJvIrxMmWzrVAjdJXbasuIu6BNlSLmyX/xzYBNEtZbIpyNYmjqP6bMycG/9Z7agCEPg+hkdH0cZyQyZj/RKcxDAcezsqMSZbwpoIQTYFJ+tM1JS0LA+Dml6uaK/RTbTfWY9vPlLAHfsWiVBvHi3K4OCaQJZzXJOtHmTzA6R9H62FAk7LZvF/XPleAZ7oSBU3Uuc2lsHaA4cO4f/92e0C3uRcapXRcCMMemLBRjWU1nZRt16ysBjwaMnoJ88/TxhzRhONAWecMffNp5/Bj599TsqhS44Lp1JGZyGPT2y4QEA2ssYIMPEMcZDt2hjIVqApTaRZU0EaAZq9Cjpz0/jixz6KVQlLtOGY3Y0CoHBsReOM6zyDn5CHfP3Dj+L2bS9hPOXCS1ii9dHmlXBubw/+x1suF/DPOHqxDQ3Yxl5hxm3tVFZ1vTarCscyOc/ffPQx/OTFbSHIZsuxsqUieqancOMnr5VnZcpFeUxjfHD3/v247q5fYphMQNuNMsXHPYWaL5gycVBYn+U4W/HGJftx9YaMGAm0ePvFHVLZAmH/jZi94UIereezBNSx0sJ44KmxGjdjqunFDV0pkZW5nS6QgejjiOVBuF0JdXQTWljN8cbyLdET8nMRIEQXZCniF7c7JiNaxTyAQvYE/Vi2SPCIm2gt/+KmV1/s89SUoys1QSICJlPolt/Zkxhv0u2SABCZVmRCsdSUekFVhkrtXcaZMxXeG5owZXdI+SrZdhzzLKpJ+ZMCgnGO5YtMEL5YpkYAgaw9amYSIBIgSTbCrpTd0nCiRN0ysP2oRcr5wRdWi353Ehmf2kkFWRMJxhAUoMsrASymVmTjSEH0CvWzVBogYjDWGME0vj+6IxrNKNHmYwGyRTCGbqG2CLHblUmkKDsgm3QmsRV4JLhBwMY8Hz5PlrLJMwkZcnRO5DHZP3iP3PiTCVNlb8++adMtRvV9thxBBe0/02KCQK0+3n/UFwIW0GWlVDPndInBEs9NAC0TunDzJ7X3KokmKWPMWx3q1glPmDcERXXdZIzoSRm0mkR0i0FCiZxdAsdBIWSC6ecJ9hGQMRtA3i+NN9gfyQ4imMN9AhmN6tw7pY62sFSbCxVk2c6VMaQSU6q1FZphqFFJRvqXGpW0oBykQ6CG8ypNWvJyzbw/sjP5vBQw03EiOnyg6ACNJLQci7qTlqVsUWM6oSBX7X6gUdxx9PmrytQmVMrr1/7lRGuU9PWEumgaEKTxMWuZ2HovymjjuJeSdwrRy/zO9jcADsF+TVZGWmnRHBpCZoGNMo03RHjElnJQalESxOcVa9lymPCMlSHWU2hi21Zt6zrQTU9rNK+VSRfX501Y4XUahg7NLML+XwX861onBLaqcgCaBBFGZ6hOLLrGsjMVX+yqTFOMmah7NNOmOv9yTmKZL0u96fxLcH/ab8bAeBlDEwVM5T3kShV4vGzqovIYBCiTSaQdC0kHaE4BnVkf8zJTWJQcRJPfL+WjyaAA+Ar0zTCyC9vNJDuqfZcgMRmRrRi1F+OAsw7X/2Ifnp5YiRH3REyD4G1oghC6cJgZz0AVkpgKgJQXoMkrYWGphC99/CPC4mfsEme9z9zf1kcJVbkYJtL+/cEHcedzzyHnKNO/M+XiotNPx5plJ6CrrQ2jk5PYtncP7nvqGYwV8lLR0uRV8LpVK/CR179BWfcB4MhzmAmyzXo9xwGyMUHLcc+VyrDY/vjGb2AgmcQUtdhsxlZzGTJVK0OkR9cHB3UyJVo5QSd2DxnKuxRKWNfVgXeefpa4iXZaFlodF2nXgeu6cB0HlqO7O85PnO9lrnVePsjG74+FngCNQLb4k60H2egJkMtNS6JP5sj6+z3KJJjYOzoWCDtASixVPdPQ+wxzSgeOThiCtVc8AdlaWptgEdVqkM6oR/KNgXwulxM2gmvbtVL04Vwez1SYSZSZrTjI1ujxV0EYup+SCKkgG7e35cKzaE8/hVTiGQHZnMRhrV8XEejjaC0zqROT9ptQ8heiXFmPls7XAYmzEWCxKEIdDWQzm+R4bffRFqkZYyfcKc02pmb09aOvgNG7M79XC17MYIlH36xjroV/r4bss4Bu9evEjOusO/8x3kf9x2YH95S3ENDhRhSHnsH44TuRdjbDsQ5WQTbZKjYafvXw5Mu8wGP8WqQuEMvk6So+o8FrrzZa5GOrlsyKv97rNxelrqLUjGgXKvoDhxfj3+6ZwH73PIwlT0DR5+KuemzM91GLoqVYwIJ8Dtd94lqsRkJYKRoimmLQ+C0fvd+wuQxoMIgK/uGW7+LpwQHkbLqaEdyoiGNiplxEa9nHJWvW40OXvx3NdCwVHTOl19QnIdjPRE8tBDcMd8CAbQQDmDUi4PbSyGH8ZOPdeOnIMKaSSeRsR8rvynYyzP0p69cIkx91fogFcbLRSnjIVo6gp7Iba7M78BdXNGOh96xazos4+PEnFo6xix7nx2qZbJPFdXhpTyfG8uuQoPEBWWwuAbYMUqkMkkkHyXRKFmACbVw/+KSpyUYWRHtTC1xHF/5IxydOp45dnbCgBGQbQRu13BwpkoCFISSxA0HxMdilu5FytsNOTITGBwpSzCSm698iEXG4mHQWiGbILZscfH9zFw65J1P2NwLZJEdaZ2luLo+P0/UqArJREPbj4tqpZZhSSmDKZpAQ8IYsrn+9+27csXc/RrMEOhJiSmBAtngaS91Fqw2hpRPUfiujtVTB0sDHF6/+UFSuadhc8VKIZz0Pn/v3b2AonZUyaMf30VEMQbbVJ0UAuNEqZJ9nKcInvvo19DdlpVy0wH1FTJuOx8h4FdFle+fak/GBc86WrLJxBjXl4JEGevgcTLE/UyQGZGMJJw0RGJRlQs2Pcxb24do3v1ECWIZIJog2Om0mlcXeE+eD8//5npaWK1jGleJ7TzyJmzdt1XJRWxmunC96czn8W4zJppo1BCKUyfbL/QfxhbvufNVBNjJAmv1RzC9vxvtPGcE71npYUNmKZo9lbvFNVVz7pnHcM1MbZ/b4SDe46krnBS5EBkC03Vg+xHJ/zocq12A2t9zs8p+qE2o5lIImHH+MM0PmgeyIaCxBP2luv1MSZ1Jomxto3ZBXnenMBpTvkBkigA4I/mSlfEoI6ZR4s8T02QAAIABJREFUCfgJlmPROdWIhStjXVhesfW0FlBX3UUeq4S0gBxkovBvnFMJQpFHR0BDluVEWvQ+CXDq3+PuzoZNqbpmPg0ZkBbATpMsxKvEb1M0l5wEr1fL9vjScii9FgI4NJFQBndFAB/RWZISs2PTjTL6nPq89JlK2VV4r9ye8/7E7VQ26B5sXzc9hALlHsICc94rt/ba9zl2wsSRGAmxb/DJi+y1bEINjYUgn7abzk9m6jYPxLwvvxvdSo5KaR8CS1peV03C2gK8lC1lTrEv8DrJEKSpAIFVBeX4lMjc4NxJJhSfgS/Pkcwu158KWV1k3QEli+wdNYrgZ3k+Le9TN16CxuKqGzJmuIaTGcTyYAUjFYjm+JB+I32Q3ClPkjVlkRTg+QmOFxqOXyP8L8+e7SjREMehzmRSdhiK4POnlhpWpTCMIL1ZtyRFJANEoxazRgijsyFIJE+oZu80J7jEccXyM4K5opnFdlHdarLD1A87lCsyyIrpCI028dEyVgWsIlamIEV6vIjEQPyxZioz/a2q+WeAKVNmKI72IehfG/MdZU6ctb3qw6OquZyC6jqy9VUFNk0r8ycBxChOiOL32s+a9w1gbkBU2cuHjr2iad4gpxJv9kinM2DSiv8USKfDJwFznZfNnM/5orbOQx2lOXOoThxnTbsyIYkNmi1IvwxZgfKYZ8nxNAoqyQLmeCLLjoYimyYX44s/H8RBZ63ohOatLrleJmoaPSnt72Tx+xL7MEn4wTPOwrtPXy/JOLLohc0mY0aPECe3xC+V75p6qH7GIZTteGkHJpJpjQ18Xdso/8HqOjokkyWmpZhaztpaKuG1ixbiU5ddJgnOJgGdKR/D9tOzReevI+nMbJ+6/bist4Fokcr8GtOLY4KW8cwXfvozPDEyjmHHQZ5mMyzJlPHKazZnqE+C6N/nHPfRXE0GmwJszaUSVibTeMup67Es3YR2MTuwkU26SCbTklCnZAd19cVOnHu9sHqD8X/Jq2BybBzdPXQXDUk1jTpK7G+8DQXZJmqYbPVsfdNG8dmN33tFINvByamgKZNuhJNFYFs0cEOQjeWikywX7awt3YzNiTW3bCY/gmUjY6Nobm5G2qkOyrkoxxzw+VIxpslWPbwSSbQz8DwVz0epUg5LcQqwrLGoXNTxn0TG3huBbC9nw6lBKGmoWZT8BSiUT0Z79xuAxPkxkC0ZY7LN1kmPrQzzOADqaBDFG/845q6aCWlGDfqsF9IYZJutz88G7cy8zlcHZKsuOrVXpPdnVIP2AMGTGD9yF9LOVjhWv4JsLLOJQIn6K//1gVTGjTO+AEdlH0fpIBwP5rvVwKkKFpjM1Rzz06v6toJs1BHpxIC7Grds7cAPnk3goHOGMIDKPjdqzIhJ3hPJRIDmQh5909P450/+HlaKZhT1ajQUip5vJBRqGqTx+CILl8Edt0ID8PHTHc/hmxs3YizZhMC2kCkX0G0lcO6yZbh0zTqs6+lDOxxh1agoari4zCFM6oX7BwrHy8Yl7G0877iAbQEOlnP44d1345m9ezGVZHmUKwwXstuYSSKzjWydmDz0jGdRXeQ0i82NRobU/MoBLCo/jb+7ah6WBc+hvXxAnN8sZtiPM7HwqnaA6GBVkK3oL8JE7hQ8ty2L4Yk1ArLZblbLRdNppJIZuEm6iyZl8WWwLj9l4bQEZGtJZ9XFMDR0qMk01S0wpMFzozoxNYlMJoWAwXSoycb1gYznZvthpOydsC3jLjoLyBZj+nAzxY3dlNONYWsVNh7owr8+7GDAPVVcdMlaUfersFw0dLs1SS1xUiL7pWKCvyL+8WNXi+EBAz9qdpgggFdjXEX//Gs3Yn8yg6l0Bp7FcjOyZTSrbEZDVR8rDErCN2S7G7qYduRz+Msrr8T61tZIl02Ck/Afs54sGf2HH/8EW6ZyArIRzKI5w0cvuBBvPnGl6JoYBhrhEoLLDOQ+/bX/wGCKZiBkGlU3GLxflmUTTG8tl8XY5DPvfS/O6GgTMJ33zHFnRIHN/fOnAdlY7P9vjz6OO7Yqk43lqNwROwzqPF8MU1Zksvj4296CFU1Ncm8E2kJhBwEoTDQSD8rFdCHUTeG5OG4J6N0sxgcvqvEB9fwqvujn8dr/5ZqPCUhJHpMRxCDQOAzg/oOH8M933YkRBuC0og81T172+AqZbEbofKH3Av7HBg+XLCLI/hKavCOwLY6JGBgloEetO3j8/McDsun4q5ZL6+ZdX6xEEIAl/IuW/5kzSTFPpOer4K+WolbnpnATHJamGkJNwtLNW8Oyx/CC9DrIkiL4o/o8ou8p3yJYpSwVltdrkB473izraQREhY6chEeEOUPdQ4J/IbhhPKkjd3krPH7IGo0ndU3bGbDKsFxNeQ2PS+MMs2HVwN+sa3pGbVNLNNyEeSSOsPEyu9kBAWmuMHFUb4RTNcPQeUTuS/pNbP4QhpxhNMSYZrzXsNzYGJ7x0tTUh0+BfaGeCaG/G2ab3Gts11+zsY2SXARRqF+k16VdMdwU++o2rNxFlagwCVdJ4yU80W0WkEfeVxBQOAMitK1JeAP8mk2XADGyeSe4VY0BFWZgj+f5Cf4pK0jvSVmfCpuScSVZkLDfVGQfSUCHLx0znO/UZ1XGT+xYekSVlyBzyFyvkZfg2Q1rVUYj1zb1jwrXS7OI6H1XN/EqR2M2gvUkiZl7tNr4d87Ntl5YeO3xJGX9uDdzRDjC65PKMybLcJ6IDKRMeaq537A/zBgG+j3Rp5KpKLyfSCNVARDfJ0Ch1z1bvGxi7CoGpkDl3HFW/WwnI3LGHYYdu2Y9j5IWUfs03p/MvO3Z2qM6F+hVmOOFshOE7oVd7EoihQkQUYRjnCFjqDovKRsydJ8VRqCWvhL8txMlBexDELpKgjj6PBVvFC2mdYXFyzJsJutve6kZNz+ZEzMalvGzNJ37DMOkrm9UiTuoSVthEr+EReUS/vaaj+FEoKrNNgvIpr0h7F9hAo5xDkG2rzz4MG7bulXW+HLK1fJisriMRq7oMTPhw2o3atr6aCvkcPmSpbj2Da9TKZwQZJOUmInTjDv3cYJscVKPMtgYNymLjdIXv9q9Bzf+8pcYyTSJKRUTtLy++LytdzoHyFavfSfjXQ3ZOAMn/TJSnhIXFiQcvGX96ViQsLEwnRUCQ1PSFZDNFZDNhcOEuU2joljinFfhuFK5MjU+IZ4AOoJi5dszR08sBib+pCBbNskdpJkrq1+qX/4VnFNPABLE4sYHDU7V8E+JgampgMLSOilUUfHGn9aJme4Ok5NT6OxU4bm4LlsjUEcvXMufjoyp8UHGrTM+OGrjWCgW1PigvaOx8YFZBCntQPFiaXi7gABj4i7akXkaBmQ7urvo3OAJB3gQpFGuLEDROwmtna8HrAsRYIlIJRvzAyO637iT1oEAoc1kda43QaZ+u75d41mHY3vY9c+2HoSYA9Q6DrTPfJRH5EaL127+GfxeN25Hq3uf5XqO4zriS5bhLFavQ/UPVG1oJ+A/homRXyHlbINrDcKySpIlnd1BaO5+cizPZUamsO7+DFuA5cfaEUxAadqn8eJkADbJHJsSNaFJK1W8Sjs+lqt8BZ9pcD/MiOUTXeh3T8E3n0rh9u0tOOSuQ85ZiLJPyr/OF1ycWQjTXJxGXy6Hf7r2k7IIdoJ6GY0Khmdep+lnsqhHAbVCp2QB3bV/K2647TaMpJpEcLqpPIW3n3U23n3q+ehFIFpsqqdAa4QGx69jtemUXy0bNfNS5NYYbtq5KJNnS6CErqQ//NWvRLdtIuli2klhmowG6jaJE6lmfaVZ4jTscCMiII3oVunzFeFjbxALvefw2SsyOLV5F7q8XZJFjJeOvYKn+ip8VUE2L8iiEiwRkM0w2Sz3BLgOWWzNcFNpJFMZcRclk41AG+UNuPiyXxsmW0dzq7IUTKzcYFiYsSbzUgUYGR9Dc3NWy0zJRLCG4SZ2ISg+ou6iDUG22luvz/6SjcJM6qi1FC/kVuKvfzaNA+5pIsxcsNpQCcdi9SjVcn8F2dRNN1XxcerCPnzkkouEHUawyQjo8tY4n7HvbBmbwFd+/GOMpmm5zuyyahpFwGzMITGcPmpuIH6+lnIRl69fhzeffrqAeqogVw3T2F85Zh4/cBA3bbwfeWrgJVhyUcZVF1+MDUuXSJmkAQPZzuznBJg++x/fwphLvSyaf4SCujJ2lF2SICAWBMiWSugoF/G+iy7GBatOFOYZASteS70rF2dvXpOUcD7+JO7Zug2TDg0FlI3PmIYCxy6NFcplMSc4fdkyvPmcc3BCa0ukm2a02szaoLBIlfFKBhuBsp3jE3hgy1Y8vGMHRhM2cg5ZSLqZYnkqGbf/90c+LIw5sg7F+CBsAwJ0LwyP4Ku/uA1TzMbaTCbMVZIxxzATPRGC6hNoqxzC4tJT+NzbW7Euu13cCFnuplCX4ee9kmE7IwKJDlYFoBSg0LWlGpTL3BQxN+PXEArxC8vEzJQN5lhFT6I35tq8xjeIVeCPJjoK3IjekdmcSnaWT6luEz1LnBFtqOWmwnuMNrp+aJ8aupmJjq4COY2u2dySrNUkEslGSo9ZBTVMpr5+IQ3dg8OmiUARslS4MYmkWGaJD6LN22x9QoFw43YdF5iu2RhHLoLV48i9ClspbNc63pMCQroiEmBtNC+Zc8zOpNLzRd+PbUj5d7+SkHaQ6xcjiRioIv1NgWc2k9mfKBpV2z8NoBuBkSF7UzTswj5jQGvpUwQ7LWW1G7UYZaRrCR//n8BY5MdDCFBAt5C5Hq1fYXw3K8gUAm3h5c7QaIrsmRptG8O2C0tF6zUQCBzPbcR19Pi3/rlxXyZgVt00IuOpIeh/jPF1/PYaTCHRtGGas9EGte6pR4kDc10CGDS+nhow2mhWiuOzsnKPJRmupw/3e3XPuxpfzPJ+1F8av18/uqvPpe5+wnaMmlPejunpiWEY+7yueYahLGMtrhdm2JTRgTTuliSAqdOYLeHQiLFYP+2FIDhB5oqVRt5qEpfWQWs1bnp4DBv30sl3FcZZ/p1oFzbubECbulwGmiArFPGWU9bgo+edK0CXsOiPAWSrEG+wNOHHOOSmTZvxnUcfCR06UzIX0GVZWjNcG83ejHFeuqLmVh88dT0+cNZZaugWlotKd54hL6UNMnO81z7parPpXk+fne57TAXE7kqAz37jGxhyHUy6jB81ISUgYJikjbMq42eI+lGE3teCrIIlMZEVUEqhiGxlCq3lPBZaSVyyah0WuS2gCnZXJos0da9dF02pNBxWqiQJsimTTfoOkx7h2m25jhidTU9MCv4Uzb2m/0brSW0SR+VcIJ4ANSBblDSaJekTsnkLpXINyStRMfO1Wb8af18SiIcmJwOe1NC7TUOaRaDePUFYIDELVWZKqlNE/ZAOJ/OwbIAPhjo4BmTT7+lFznY+01kKRQ/5Qg7t7VUL1UZnY6cneiysNmoQWRMYH34YXdlnYAVPSrnoKwfZmN3LoOz3oOKfhCyND+xLAZE8zirIFmmyRS0a/s8s4NEcIFt8IYzWCZn8G7e5+asOMM0fhmp3szyvOUC2WU7TqEZcN4GBZBCN0wo3SMZpJQ7vzX75L+96aiaC8BfDqDBH1GshgMMtIEG27fDL9yE/eT9sazuS9hChZN2czLDpnnnF5jE0DmfjS2gsoKvZN5jMFz9bPYoRdtWSgJC7lSgIUKKlJKaUtfbMJoMr2hcJum3x+yzP5l+mJZMkWVwuP8cQdBy9hx3PuxpssmSC+iSHnLXC9Ll7bxeOJE/BlN0rVvQR+y5Um8kW8+jNTeG6az+BNbBkITIslLkuv36ToAuuwqsjVOKbOoK/+Y9v4Eg6K+OktZTHVa95Dd62+kxh0mhBEFvPGGbMfr8G0GOmiD2LZgjMFbO/cdMdlb2FIIkRceeiR5bQ4aCM/7zzdjy9b78CbbaLIpk/lrJeBKCJ2CO1ILkB2UTcO5hGS+UI+rznce15Rbxu6Qh6vO0iiC3aQ/9LlIwqyFZBE8qVRZjMrxWQbby4Fpa9DEm3CakQZKMmG8tFmeESNlvSjRbf6XxRApH25ha4Qi035S4xZkW4eTVzFRdbL6bJ5lCTjeVYwZAYH3jFh+GU7w3LRQ2TrXZsRpNobOjJmiM6S62YsBbhgHMG/vyHQ9gZrBeXO+oDaRFX/NlpIBEFU6FeCDOszUGArsBHU8WHXdESO/Pi3Eo21GgATCSs0HKdIzws8alzV43KM+smKVMyagK+tkoZ7ZYl5aospxAMIizr4qyTp3lHwsZwEAgAzGunw2i7H6Ad1MxiqZNuNrlpLcFH3k1iwA9QYCCXoAukbtkNqCD3zqyuiOLS2r0sJQU9ThJnnbgCJy5ciIWdXcimkkg5rgRZea+E8XweI7kC+gsF3L1lK3ZPTiBPdgddO2O7KwbSBC1TFQ9Zj8cvoTeZxkmLF2LlokWY19GB9uYmpJNqmsByhOlcAcPjEzgwfAS7Bvqx/WA/pixbyl2nbUv06MpkRIpIu4J51FbpJvPWr4i4r9ER4f0ygJ2AJe2Wc8h54YQQf6LHM4+aNUXLcegW1+ntxYn2ZvzNe7uwyHtaXBdTPKOsEUdbmY71vLODbDIyZoA2jTZ9tcyNKHbQipCIVXW0K6pPLs5INtZttKNuEP6PblziTJrqdqSGqaKT+QxVD7MBN60RZ17p3BxugqonPmoDx7DD6P4Fh2foIckTczxzmNrnMPv55gBBYl1CpsdYu1WfpaIiBpisia0MAy7a5Ou7jZK/jRPC9f0jRGAiDbAG7+sZwsuofV/bKw7ihGAvr1/YSOGFitbpTCakgoJV5m+1tWfGVnwvKm9lX4qBmqZPmyk+Aj/rAnXTD6ufq7vf8FYFpqyTvY7w09gDiW+6GzOuqv2hJjEUghYRqBm17lxzxhz9q2G/qBucYRIifn/RtR1r+D8HyFZtv6Nfb/0grQEJTYBfP7eQo0M9XWREq5Hl8nzRxVW0JkOnUNlH1IFFMyeFRvNl/FON368HzWbOF7VnkjiRh4o29gad0M9x2W40joRjL/NENYliEgi184IuiOrmWCtPIZ8zAyIEXc13ZwXTZ7Rb2A4hw4gl+wW7A6OJhTiEVfj6vSN48nAnRqxlYthAzUJjhFAbd+ntiMGFGC956M7n8bcf/h2sSafF/ImMfCMpEV1nzeyjj5UrrEnabxw8jH+89VYMZrKYcpPw7TDalsSCNHw4TyaQ8pUB35Obwh+/6Y14/dKlsuegJhvZubJnD5M0kRHajPWr8fISb7YQ8pfIn0JaTHpSwuPvfvgjvDg1hfEUHXq5xyDLTvXgo/JSYxhYd5rZQTbFdKgcyf7v+nk0VybQ7h3B4pSNN68/H23FJFqCVqQqSbRlmyWmy7gO0m5SADY3lRR31YTE8yxc0XJqth8T7CRRTU1MokP00TSdXJ+UimvT67Uqy354IgTZXNI0zMsw6U0ur/Z3rhalkqckr/ZWZYrPSIrEG4hnMqAbEDHZ5gLZDAjGhyDlopOKJM6oia1zdah2zpDJNjIi5aKGyWYKDOrBvPopvlAoo1gsoLVdmWwzhOfC87IcrFIpK1WcovaJKYwMPYCe5irIRk02EaB9WZtNFa5mwVql0oWSt1SND9zXAzgpzLurek7tq55uWf9+48HySv9qAC9CBKLzFOZW6nN2qtbSGLIwC1/jd6sdlf+n2c+q6HV/sYhcqYSUDyxoa4nKaOTu48FuDDCMQKuaaCAEc00GtIEulp5fGXLmXgzANkY9jXCCarISaJUnyIWQfJCtqBR/iULuYTjWbiTtEWG2EIk3IHBcoLdaHx9S7MNyZc1emoy4aeE6pFtKPHSTafo8a/WlXEk0IPSYchzLpfSxCOwW7Q4pEaDTkToEqZYHW9qUl1TLwzTjVKZLGF2crGYRQCU4ZwTwqd0iGi9RKYIJQmO7pUjbQlZHfdBRBF7fM2cPYmo3OgqyTVm9ArJ96f4ADwz24Yi1JgTZTKGEOorxt3Qpj65SHte+4fW4YvEy0U0wbj3sR8rMM4uYucyZumnxhdIwgQ7Dx1/e8GUcqJTkeXRUfHz+U7+PE6yM9FVTqlbf900wrQG7LNdyeD6RIgIMVQr4wleux2WXX4E1y8nIsQVo0218eI0xfQSCcgTbyHjZV5jGjbfcip3jY5hMJ5EjOGE5KJOiH2e11TwCU3bhi+gx3ZwWlDfjvWsO492nVjDf24IWb0AEhgkxzsUGeaXzztzfry0XncyfjO17ezCRPwVwQpAt2YR0hqYHKaTTSaTSSdBdSIx66FYQuosaTTY6EtXoutRl/MyaIuLRFV+kC1qbW2DZAv2Ku6ib2AG/8DASpY1Iuztimmxmdpn9zgzrlCDbVKIH/e5p+MI9Hh47vBBDzipM292iLyWaVXI4DURnjiQV5iXQRnCIYJcT21mZ+yDoWrKpO2SjdExitY2vPQ60paiPIwCb6mDE12Gej2AvwTWesyLaaupQKtcZ8Lv6PdNaHFNlOyFB3FzsLZNZdn0Gvj74M1lRJpq+F7v+hC8BIU0O2AZkldFVlcAX/25eJpA2QBjvjcdL+izVUO0ofpolq3F9DoGvQm27ihWeR9pZ758BqZnHeQ5eH++dOnAsfeXxzJzB47DtygTnOI5j343mgrpN6dxbQobgqi/W5A+hx9uBDb39+MxrEuirvIAW77CI7ldBtnBzEvYjWScZzJtlyjyz6MT6P2aemDHtR8DCbJvx6vlkGYndX7U0ce4xVbM5DTe5xwzaRL1w7tmo+onGLV97zfEZ/CjHjsU0sz3n47my33721WiBmUDPq3HU3x7jN9MCNYCwMChDwL5uPp15dbXjfGaS4Oj3YxLglICgU2oOPShZjEp9ic3pgKzGE9MCulXXFp0v52Jo/mZa83jOOts40sSAGKkcRZbgeM4022f1GTAuTiOf6FQjhOBEfGvjITx5hJIdSzFlzxeTBGp6igyNYQpHyQPVZiPQRvOnU1ua8afveZdIdNB8ySTz67NI8d5jNFsJXu0A8Mf/+hUcamrCZDqDPKktRn+Nsbtoj+rexi1X0OKVMC8/jRuuVcMkU0FQ3R+b9fX48IJ60NzoxrFMlJIXN97/AO4hI59JQzcp8QxjqWrfrOoEmnuVSqA6hL++HyvAVoGbKCBVmZRkP1n2a9uKeN/FF6LY7yE3ECCTmI+M24WmpmZUyr4AbEYOhkAbgbcg9AeQuC+Mk5MkQwSBaLK1tjWHRhvaQ8Jdddhdqu1VkWvWap+pXE5IXiQjKDCn7StGm6HppvmdsSv/HNLAxLSzpSkTJZ75DHmN+vk6GmbseL9WkI0XQ7FpgmypsFz0eEC2QqmAtrbjBNkwibERMtmeOkYm21zDX0E2UOg3aBeHUTezAXbmcgAni2KUQgB8yLrpM11Afx5rimau69D3a7Oytd+Jo+wKtumL3aIeoa8/mxnaSvjXO+FPAxLMBB3CVKLIXCrIRqbQP/3wZmzbsxu9mTQ+++lPoVvK71QuuNE0bVpH+Uaxs4QCjlLLHiPwxa/TDJn433g8wmh3Pr8JP77jdrmPT334d7Fu3ny0UKgWY7CwFdPTP0el/AQcux9OYkScqyw6ZBnEOgTHyJQkldYAbaaYQ89dO0kpi1BBN1s0XNRtTZkcSrsmy4IbfC7Mtk+hWx5RkXA1CFBXqrufOoRkthkndAZY0euiyR8RZ61IJ8VXSrCWJqjoL53BRu0+/OTup1BOZLGkpwWXrmsTRhO/S/HRqh5NDEQTx0TDNKlLJdVPJlHHeXkg2788mMD9/fNx2FqNaWee6OgoY0vbkptXGhFQ92lR4OG6qz8uouimLE1BsGrm4FhGjQCcAoapNtphr4iNzz+DfLGAi9efhkVNreiEHY3ieH+LH1+fr4JsYRGSjDGCZduG+/GPX/8akE7j05/8PSxKtsg1G3BQx5/2cQNKG40pLSEN8OzgQdx4608xZruYTLIM0UHZSUfC9rXbW51rZLNPg/VgQtwG37x4n7gNLvCeR2vlgAjQKsjGs862QT6WVnyln2kMsk0W1gLWCUimmkWTLZXOCIMtnUohk0nDdlwkHFuEYbnAMbvE59De2iLZL1JADL1cZtu6iUrABQI/LBcVkK1ZqoQsvwjLOoKUvQuV/EOwpFz05YFsBJFziW4MOCfju8+14GdbMvL/k04fyhQL5rwWGE25mSCb9jcFlfhPnM7CR2Xux9iNc6wIxT8EvGQeOrrhd8MHFz8f5yQFp+raT0o09PiSTAnbVq9TSy8MqGXGLz+jYFWs5PkoXacK+On4IFjFPq2n0jYx7DE9tl5HfVn1zODPCBn7sAUIDNs3JvTNM9TYuEuApclBLaMI71/6VW2pp7lvtgFBxjggKMFa2Bdna4dG12vWs8bNxVC9DDdRQovXLyD6O9YU8IH1E5jvvSilosYVsX7OigfL9WVhM5lfdfO/UB1mL5+KIoyaZKuyK4UQWbNexNTYZ+sTdaefveuEoN5xMslmHu9YQbaXN3f+/39z/Urn/d9+/7ct8Oq1QC3IVp0x5x5nLx9kMyWiRUkWd0u54lO7LWzaMyIgymkre3HmUgct5YNoqQwj6U9AtCRjpI65r+/Va6P/zkcyYCfZhNwnjdpLcChYhu88dARPHEzL78JoE9fRjJiQUB9RCQnVPQYTZHQa7c4X8e5zzsKVp64XsymjrRqxpcJqknjvMTs2xu3Uh73+rruwcf8BDKcoj0Hd1rBsXaoLSHewJCFHFlt7uYRzerrx51e8RfY13B8YmQ59bq8ML4hjADQ6OAzgti1b8Z8PPojRVEY0cosx6Yo4s7qq4x2u6iHIFsccpCSfbHmyhUXrkknMaaSDcbT4g+go78c5Sxy85/yV6KhYGNljYXqkDba1FLbViZaWdjh2EqlUSv6JKWbSlr8xLhc4MhZMWY6DcrmMaXoCdHdEQJkByRq1l9mj895GQnfRSJOtzj05PlZkhyQ9XgxLAAAgAElEQVQSQ0ChUJB/4i7K2nepUQpJNnMMsOMC2TRYnIPJNssJTYeuB9kauTvUBIXhL3ky2Y4CskWbDtFkU/twYbJhHBNjj6Ij/RRsPCXlojYGY+6iRw9lG98OG4Kihm0oBfMQJE5Dpu09ANYBQvgk0VRBtkbllP8Vk1614yvgQFYVeVhkb5Elw3/GLY3Ja/VvrNVLMy1hJg0DzPFzptTTfNeAbuZe6NFEwEC9p3Q5YY36dT++Bdv278PS1hb8z498RFhIhiEkVUVmAxKmp03y10CUJiiv7pWrk46ZQOLXa6ADA6QYsO/Ol3bgB3fcKVf4Bx/6XZzR3oFOWsBjFBa24MjoLXDszXDtw3AwgiQIeNE63RP3Lj9wULG4Qab9uIJAah6n7lnS5rGNVxBmL8QtLGAGhVAQmUgEkegKZqjlqqHV7A8j5Y+x2CyEKR1xMJu0ejDoL8Q/fOcp8ek5+wQb77p4Gdor/cgEY3J9kaaFbILZ56h1lcaUuwCHsBJf+NZdoge1Zmk7PnRRNzoqe8Q6nsBeXFyXzzJePjpzsx6zY4+xE+R79XuO2bL4AVktTcgleoTJdsPDNjbu78Ehew1y7nx4FMgOZc4NvZquNGnPk0zTRYv78Ik3vFl0E0gWVnZYXNuvblESVKXqYlbtr8p3JNCm+mhaWJqmi2j4M5TM1rnEMEDCbI9RhIsyRmH/5RijftMAPHzpu9/G5uEhNLe14g9/50OYb2UkO8bZwTgcxvNTRmid18QyaxYyc1G8+aH7cOemzeJmOJ1MI08X0rDfReUpIaCvIFsRGRTQVd6K89pexB+8eZ6UkLWV9yFp5WO6bC9n7nu1Zq/6ctEqky0RKxdNptKy+BJkS4owaqqqyVYHsjlclalJVA8OxS45DrKNjo6ipUVBNjsoCchGJptXeBRO+R6knJ2wE1ouKq8Gmdl4UEIkQVhy0vptog1y35EV+OrdozjgnIlxd6l47zGjakC22TQv5HThdRPAqt/6V3+vgl0vb9tfbZyjnU8/pb3VgGtx/EPjoHDshZnsaD0xGdJj7DoG4DMs4vjcUg+y6TpfFeud7RRxrNW0ZzyTab6nx69FZs0zNjGMWbPqzxUHAmdLOdSDc3M1SaRlFmnrhV1RnkYZSeTQ7u3HYu8FXPuadlzcsxtdpa3IWFNI+jq/SyQQmq/Ui6jPxuCYCbaZK23cy6o6aCbxF+fKx4WJ9fsRG60+hxP+Hj2CKBNXBdHk/2Qg1xKs4wzzqLwpLJ+ucads0Oizg4u1H65vL3Pfv3lm8Fw96bfv/7YF/vu1QDRuw/JDM68cD4jVmBnbuK004UKxFldAnWF7Ge5+0cOPn/Ewac0XI47WYAjvOKMJr1vjihZuc+VwrIIgTnUwE9l/v+fy67wjeR7i2klWYRfGEgswZC/D7c9N4K5NJQw7y0UTl1q5RYtOwzRuoCtzNSHJdZ9stqZSCV3FAj77vvfijPZ20VeNTM/CUtp4bGaeoIn7CWRtyuXw2f/8Fg6n05hKJlF0VQKHKzFfBNiSvhpGEdT7syvfjfM7OkPDBd5NKO8U65j1pJbZ25dmHb6Ue5r9OzEA3ZMADwwM4su33orRdBMmKHnhsDqhakTVEI+J9FTDShEhjvCKOOjU3IDUGlZWMR5pqgyjrdKPrmA33npaKy5d3Y6O0hjSXjP693VgdLQHCWs5EoketLR1wbYdZJIKsonpQcqFSxKWlDaTOFJNzgnIVvEwOT6Jni5WUpq4M0ZoYqwU04DVuUDpXEysZ7PZqvFBPG5tGBfo94rF0BOgvS00IooTqGJfrNPMlr5ijA+OpVzUgGzFcglTU2p8cOwWqhqgvxyQjY1UoPFBsYiONkoS1maK420jQoSh8QFBNhofTIw8gu6mZ5Hwn0Da2g3XOiKi9izNq76OZ4uiTAQ/yKJU6UapcjJau68EcDogw5KcFR0q1U3w3GKFr2RiioNs0uUD3XiQVbP14AFsOzSApq4udHR1oqWpGSmWXIUnrA2Hq6LPhmFjlT1Y+RwWtrYKnbVGXyoMdEVwO8bK4baUbivX/ezn2LZvP05sb8OffPAqcV7jpGUMj4x7m6HcEhTjewQ6DLBXy7rTjZwOa508CJIQmCC0Gg79iKfDyxuis9v+g7jpNjLZCLJ9CCdnMuiSTcowEtiBiam74VLoPHEY6cSwlNulgim4flE2zkW0CjikFuy0nyfDgc46Kigp/SEE2QwTi1TmipUUx0zCmtMFD7lCAbl8EdNFD9NTYyhNDCNVPoR3XrBMkH8Cbgky6AIbhUS7UKC3/H/svQeYXGd9Lv6eOm1n+65WK2nVe3XHNs0Fk7iXYDAdAoSSPwnl5ia5QAgJCRCSG4cQ/vRyjW2MccOGGGODu4UlS7KQ1bu02l5np512n/f3nTMzO7srrWzRfDXPo7rTzne++v7eMtSA/3rgkIB0V6xL4pKVcTT7BxH3BsXoXSHqCvUiyOaTr+TGMGp34Ki5El/43iOS5rl6QZ2wmprdPUgFg0pORAaPsLHCdg3lo1MdHkps4SqjkElBtqrVKAJARcaqNUkS0C3PJfDA7hp0mquQMWcJyMb0LoKTYm7PBYPyLrod0hS9OIYzWmfgg1ddjXboJUg7Ao3HgxbHp1hHQCzhNQWc8kFBnwad6YRhLJc6z7FFxnPm5PxXIVuOFjX2/T4A+90cPvHNr2FM01Ab6Hj9ea/AZevOEDYnc5lpEM+lkKzO6MHvEnnGRRJS9t8XsqP4/G23odu2MWLF4BDw1VXymzSzGJUqeTMZinHNQaOzG6v0jfjbGxehI/8M6r0DiGm5ki/b5N4tL2UWOpnXloMPXH8OIrnoaFbJRWN2DexYCvF4AnYIsllMszS5AFuqb+gMPsjJQluXrhEmG0FGWXan2JVEIJvnAv1DCmRjpczQmHzVBxO74RXWvySQjdKEvJ/EoL0Ie7Wz8Jnbd+KgeT76rQXIIQY39FdUrTU5k626JacC2dRceOofJWyj4q0n+7/ox6XvV2VkXpmG+GKudzpXFl3/8Rh8U7dfdftPT5ZxojafGhSdzhWVn3M8kI1s6wSyaHT2YIG7EZ940zIs8jei3tmDuEY7AeUrGoFslHpMYK5VXMi4Aks4J3FeERuE0vPGc7dlxQ2T0yImtWyJo6CesI/L9yAAXg1gViQnVipRpvIJi6pAlcNbtiCyHlcUeypByQrQd6rRMl2QrdoEt4wRju8RJ3PIP7kecfrZp1vgdAtELTAVyCbr4nEY3RPA8goA5XitKwUd8TqOY0SfKYb7/3z7NuzCeRiNzROAo8Y9ioXadvzVG9dgjrsFte5BxOilDBY9wtTNKYIUTt/Zk2sBwaGEWMB9MykKcRT0JozqMzBgdmBjdw1++MQRHHPbMay1I6M3iE8bQxOo9lHMNrWPNn0g7qu00Xnw8el3vlMknExMj6xeomJK5BFW6ofhGTQKFfj2U0/j/q1bMZyIixxTduZhsdH2XSQdD3XFPC5ZsADvvuRiYbER2aAyRxQukVdi+AFTgWzVSraSh1t4Po6i/Shl3Tw0LD5svXZMwpfIYGNog4yhymCiCgsTKc6Fm2kpYsnAUUQeKVZy3xzQfy2HuD+KdDCAWvcI5qb68IZXzsbqxmHUe31IFHLQ3RYcODwL/UOzoBlLEOjNqE03S2IoQTYppMdtCT3gL1rC8JOYzBo9CLJJuuhImC5aUYBWYz7cn4TXU16V1f6AmQAE2RKxWAVAV17Vq2p+qpanAbkCgw/yaKyvG4d5Tfi8SYIXJoBs1R9SuriQHcCOki+WQTYVL16xKZxijJSYbAODSi5K82rZHR3/kBFd5HRANrn9PsQYmRc/PZDtRNvlyS4o9GWT8IN6SRhNN14H6GcDHJZBg0QcT/RlO7kJ5GSeXanBFmZXAJGVUbL5g4cewkNbtyLL9Dnpr5GEUYNh6jAkjU1NNE4QoOh7cNgsEhEeIOFzQnDw6Q++HwvjcYEQK5PuCHYRJFMOYQr0InpOJtu//Pg+7DtyDKtaW/AXN1xfmkx4lOHzCZKRscNfA/kshkYzaGtsRIthCqAnKS8VrDsOcDXMdQEQB3wfDzz5uKSjOJSSar4C2ESaqVgeTLTb2TeEFw4chKZ7OHPpYsxLJZHyRmFqQwiKh+A6O2BpnbC0PtT43VjR5mLlrIRMHEyo6fGa0Fesw5CfRs6LoeBqyLsBJJDDceEUAxRdVwaj/H8xwJgTIFMIMFbUUCywT5L4RpTdETTcDvKI+8No8I7gb956NppxBPFgEGZQFLcdVmX6jXl45pCNWx4fFIbO217ThPPm5NHgkI02Ij5tBNg4EWo6dexKKlp0YhiLz8UxexU+/92HkTWasHpevYBsDYUdqAkGENNGYekF6AScBdpRbat85ZTHmZiSVzB4qun51aNnqop+BNpFTJ+cXo9ucxl+vLsZt2/0xSQ+Y3egwOASgZ5CSS4PYT5j7jUYnoMkpaNOEfW5MVy+ei3e+spXo4UJpPQ4UBleVcNm/KF54iTK/lKZoqYm9Eq5smJKKjQ5xJSVh57M6mUfPh4AeaQlyDYMDQfg4X/d9l0cybONddiug6bAxTmzZuNPX/9HaLMSSEKDLRzQ6HPVZymAWzFCSUMn0LYll8Gnb7sdA/R6CNls0QJZCbLRpymhuagv7MV852l8+i3LsMBdjwZ3L+J6XsmEGaM+/fLYyUxF03zuRJBt14FmZHKrxoFsMTLZ4nHEbHo2TGSyEWQTuWhNjYCiLwZkM0xSvzkGeoXJRrmo4T46jskW8mgmXFvlYTryZOMm3PETGDbn4WhsLf7zv3vw1OBi9FrLkEdaZAtl8Gl6INs0G/Wkn3YaDDjpJvuNvGDifVDzVnXie3n+UrLwZDCMFmcnLmzcgz9/XSva3c2odQ4hpim7AymCEnw/oYda5WWF+xuRyyp2ZhQkYch+jTNmFNZRnl/leaX5m6EmUQGA3GQXfG2pKFsy0ObnlsfA+GiEMoNY2kLkKrKIVqSVcp+nS3qkHKpL83/Eb1fXNeW6FM6BE4pEVXe5tH6V1sXI87Nq/E6ZBhkuFyf4vBONxxJj8ASf8xvppKff9HQL/N61QFU5Q00CU5aeJmPojiuUTpLuGV1yxAZmgrijJTCkz8HBYAn+6bYd2GO/FqPWQriBj7Tfg7biVvzFlR04q2anFDtj+qgErZXm49Mg2ynqSeVNrLJ0oNIohqKWRkZrxIjZjmPuDDzw3CCe3uNi0Jit5KNktWkpAdscISiYsqbovoek76G24GBJKolPvfFGtIf+bIpconZuav0LLY1CNZaLQOLyyGYja+w/770PG7q7MWLHUODaxTWYKhbPExbb6qZmfOyG60TdNZ68MtFjurqxKs8xlWq56P+FfQWAHmxMhN8yksEX77gDPaYl7Dp66tJft8zKV8ys0vgIP3C8ZFTMM9R6KuCWi5jmwAxGEXf7UOt3o9k9hFcujeOKMxvQahxDrduJhJeD7psIvLnYd2gO+gY7EBBk01pRm26CbtlI0Ictkota5UJ6BC7J2k9SQgiyjVVlAlS3T+XRRvmpkxAD9A2EwZsxezzIFoFylSAZMaRJQbbxe5YTdWQB2RIxiqQihlC0KRn/0kimQZCNjDKawJHJdjIgGy9yoP83A7KVOtckIBs92VpTW6Zgsr0YkC3ctgUJeH4t8u58JGv+GHrsFQCWAJJNYiOYkDB6otvx4n9eDbLxqghiccB/9c4f4VeHDiFjcgIqSxzV4PRLrA8xkhaTZ2XwHBlIM+2tMZfF5WvX4O0XXSSSN3KzIjaaktsp1hxBM/6dA5xSt5vvuRddPT1Y3tSIj95wgxhKUi7K7xYZvT+17dd46OmnMTCWE28dGl5fsHwZ3nLZZcILJNAWMZUU6EMwQ4FsR3JZfOo/vqQmMoPoeihBDf3POInkDRMZiz8nCOcqjy+ngEQwAovSUK0Hpt4NU+8Xj7aa4CguWl6DS86ajVQwKofiB5/rwaPb+qVCktcZm6AyJyNvIqn4SyCGDkezUdCTKCKJop4S0IhpMfRcE3acloXlZxHzsyLbbDN78IErlmB2clD+zcqAF5gYM1vQpy/Ggy8U8cCmvLASPnLVLCyr7UWd2ynVg6KWknQjVnHIweL0zzRRx7eQsdpxzFqOf/vezzCKOqxZ0IK3n59Gk7dPGbMG9HUbhBWMyWQJSaIryy2nB7JFh6yI4TD5eBoHsjERSKtHn7EQT/XOxVceHsJB6zyM2HNR8NX3L4NsEb1eMfaswEPCKSqqdSGPd1xwAa5cc5YkjsYVpUEtANEhLpTlTs0sUdyxakA88krjVRURlFzMOHzYytGCS9Zb5XvzYMm+T5Bt0+gA/tett2AwzoRXA7HAR30hI3Hh5zS24mNveydS4tanPl25RKjFO1rslGGpJmD5PgAf+MZX0ZtIIEuvB4N9MGxv8fhSjEQFsvmoK+zHXGc9/uf1HVhjP48GZxfielb8BsfFy7/4aeclvHKiXJQgG5lsur0QlplUnmwJxWQjyGbaJhLxpLDY+AuGjkyWswBKIFvk6XUiJhs92SrlovDzsIwBYbKh+IwEH1TKRacDsqmtPT0XlVx71GhHj7kUd281cMf2RpFEU2JSDBIINHo0ntxiPVljn+hQfqIb9FJff6L3P/3z6bXASYFsoUSDptoMPWhzt+GmVWO4ZqWDGc4LqPGPwdQYFsFVtpJ5Vj58Hk8ipeZqJqBaKNLaQGdauppf+L56QBsFVrApF4nmH+HQio8o10uHfdyIS5GG85EdjMp6RUkJZ3gBxUpeK1GhtlJWGrVbVNxgJVrlY1fLraMxH+7KZI0XZUa4Fqh5sfJRXqNO3P+VlEZJkrjbNcO1RR00dE2J/NU+uFIuPfl9P9HnVf9cFVEm8a89DbJNb2CdftbLvAUmAdkUCjDldUdjSs0X6lFSHIXb2dK0Fr5NSYrO0V4Bsh0z1+Bzd+7D8+55GLCWCGCT9PrQ5u3CjWdbuHZRN1qdF5DAsPggq6RRJd8PP/llfn9+05cXBc1FOzR6hPHsSiApiTEtjTGjDYP6POzoT+KnG7qwc8DCCNqQNZtQ1Fn0TMEJYvAD7skMGB4Q94AGx8Hqujp85IbrBQjjuZcKK+7XJ3qa0zBJouTkDExwi+ffHzz9DB7etAn5MPWc/YrWNxevWiVBAHxfurjzPCGFewGElDKpMjG4uhUnkAXCMwPXbp7iIgYbFTUb+/pw8133oceyMBqzkRcViPIEn3SUVDLZwidQMSWF+UCdL0QaGuQQC0YkTK/W78Si+iyuOa8dyxrH0OgfRI3XjZg3LO0V+DUouguw9/Bc9A3NQ2AsA7RWpCtANvqxxeNxYbDx7+KtLB+svNGEbRiCbNlMRtJFS2tuVQNVjmvFwNOlONc/oJhs8RjxGdXWCpOneqp0mlJFvClBtkrV14mZClr3aCbghVVXTKuNlqNrmApkO9FHyUalCmRTk5z6whPSQkPJT4QknojJVg2yKVQ2C18bEk+25sSm3wDIFoMXpOB6HQj085BgyijWAjJ0uMHkhoxATGVFenpylOlOTZMFH0ibhZ5sEfg1iADDRRdDY2MYymSQGcshVyyg4OThsthNGjSBKMuEG09gRNfx8KOPIXCKSDkOFsZsvPeP/whnz5wpIFnE5ImYNj9+ej0e/fVWDHgBBpyC6LyzpingF4GI2kIer1q4AB963etEJidofy6Pb/zoThwdHFJR2DrT18JqgufhzZdcgquWLwu16tHEVmayEdzrcVx85bbbMGZZyOtkpIR8LLY7E1MQIG9a6PSAo8PMbvQxuzGNNriopQeafgy+exiGdgwG+mEigxr04LwFFs5d1iygWFGrwSPbx/Dgxk5kdMZCR+HOCtTgQUJkf3YcVjyBIN4APzELfrIN+7rGkM1mkQyGxHdt8QwdK+emMbPeQHMiQH2S4uJB1PlHBfgyg5xs2F3fQMaciR5zOe76VT8e3U3YNo9P3rQYs7BXgg/o9cZKDaWgbihjFcmoGHvGkDEa0avNxX/d9hBG3CRWzm/CG1/ZjkbvCGqCXqT8btTyc4NexP0RWH5eJh05mIm7eMRWUNZz4x8hGFT6T2rnyXEeP21XblbUWOZCFJPFbcCYh336Gnzm+7uw33o1BmOLxAmP5GNhgtKfzXegG4Zi6omxP/0MXCTICsvncF5TEz56HcFbDakAMGXhqADaIqvtiHEWft/qy5FNVrjx8eWApuTIXKwUMw0YC1wM9PdjdlMjmjRLOS/SA60izTAC2TjeHj20H1/86QMYisWE+5HwXDQXsnj7JZfi9UtXowm6LNpThZCwvfh+Eci2H8D7v/EV9CZSGDNZHVMLh8yjvmJxSvgBHMR0H7WFAwKyfeTKmTi7ZjuaiqyoZmBreQFUT8TemO4c9OKeNznINo7JZiUFZJMKl/yyYJk2dMpGuTQaekkuWluTEibbidaxaD2ZEHwQMtlsfS/83DPQ3V8iZu4uebJNBbJNdu3Ks4VGvE3oM+dhy+g8fO4nGRw114g3CP0RFUB/8o8THdJP/h2P/4qpwenxr/ttf6/yp48H+ae6mhOBWC/mXpzqtp78/aqur+SB4sucXesfwyx3M/728nqsrdmHRm8fEn5fCIZJSW0cq2MqL7TosyM2ph/EQu/MBuT1tMzZBK8SfkaKMrY/KoxYMtTUJ/Bgk5Q066zegDGtVawVVGFkFGm/V8IY7GBYLBiU00kk7S7zOlWBpMLhLWRVc92gRKuIRGhgzf0VA0GK4kuqi60A2bmOAF8Ra84gCFZiYkcFpApwMFoPJnQA1fOFOScJdgmxiSBLght+rk08MItvK1etgNfkVUhJqt9wuiNp/Eyj+m2U9FbZQ4Rj+Nvpgqc/5XQL/KG3gDqEqblqkmEzNeg1ftzKOalCLkrLk28/Pob/PrIQ/bEVyPk2ksEIGt19uKhjEO+/wEWbswVp9MlZolzcPA2yndouVd7RK7YzQSR6X8cYAybpo2NaCwb1FrzQo+PRrf3Y2a3LeS6jN4HKGteoE8ICCQ6aZ0jCeW2xiJVNTfjLa68TH2g6rkfhZSy2K3OXUlKcgGyRqovlX55z+Wvzrj0YGB1FXboWaxYtRIuuyCM8S0dngEpkoFrOXL2vjUgBSvOi1gilflFKMoJ8ZNM9duAgvvmzn2HQiiMbi4mqiyozxcpUp+XyI/p7eYCIHiwsVkWFOyvIIO4Oo8bvQ9o7hlnJQbxuXRPOmR9Ho9cpa308GJB1X2g9DLPz0vD8JdhzqAM9QwsEZAvQhHRts+zpKRUlDmWGLDbbMlUhveLgeTwm21T4U8mfObSTGBgcknTRSiVlJdYlVy57rDDEMGycfJFy0Rwa6qjjqzaNOH5PLjHZ1AunI92sZrJF1MGpP0jdMgWyka5HuWg8kotWVRmrjY2jgzm9rAriyabSReU8X/GRlSAbPdm4WRO5qD4s6aItyc2SLhrT9sE2+hGIF5WCo17cg53UhO8l4AbtyBdXoK75UkA/R0lGkRR2kRKx/eZANnoAcMBUo94hVCKDjoOKv8iwibzPeKf5dz4veo5INgEcHM3gtvvux2h2TFD3S9atxQ3nv0LSVmg2H5m2EwCgpI2TyI/Xr8c9jz2BMdtC0TRR1DTkDENANm5KOVndcOEFuHLlCkG2N+zbjzt+8hMUAjVNrF6xCnMXL8auY0fx7KbN4lO1tL4en3nTG+RzORFVpq7we/N6OJFxQhkJ5bFRn6i8Pn6/54fH8LU7boepAx9465uwLGahEb0wsAP53Hboei9MDELDmDC86oIjiGMQtl9AQY9j31Aau/sAJz4DMNOwLGrILcRtQ/pyzFKTOo01x7RG9KMVP3v6BezYe1gQ/45UFpdfMB9LWoEkpZreCGxeQcDjS1ZAszhGYfpZOZi4niUeZZ32Mnz/l4ex4aiFtOng7940Hy3uHjlg0VvgP36wESN6IwparSwoitCrWHZkiw0Y7RhwagQYTKCANqMTDcExJL1e1PpH8NqVNXjlykZJQbL8jAJf2J9CU9CIbcNxOV5eWHEICcd3CaCrQG/UX8tVpoiNwMVsyGhHp7UaNz9wDM+MrkN/bBmyfhxFPQZNYMtKT8MQxCOgyTbzXDTkC5idz+OLH/ggFtEJkcl+4sNRIRsVkPv4HgflUAM1E6i+o0IRKNXkmLjvqcfw9MaNgJNHg2bgXz7yV1KBopQ5WhwVI479knErPh7dtwv//pMHkLFVz01Dw/uuuBznzJqDNhgC0oXCWJW0G0ZNh1vBkLGpQDZWpDYMD+ATd9wuIFvWiMk4k02jXHP5MC5cQM1DnXMQc5xn8aHLGkVO1kwmG7jwhYEXoVnwi5v/XuqrJpeLjuRWgsEH9GQjky2eTEpVS9hscVv8G8SzQcDaQNYE9leCbPRkq1zD2J4CxlWZ9bO9KkE2i51GDsm9IMjm5UOQjR6Nugo+OJk0Vn4q534mA4+Ys3HYXI3P3DOA7YUlGNDnI2fRx1P5Dp7s47cNZk0XGvhtf69yu/2/CbLRUiAZDKLRPYgViT341NUNmMUEYf8wbG+InDLps2pfMMkeJ/qvqt1pOa0tJSDxwWwTHn7uIGpnLsbM1hbMqtelKJQKehD3MyEr1pdU6IJeg1GjDQ9tPIrd/QkU9TqR+pPFceZcA+ctrRMTcEk9FUabYuyKNN8nD8AVg/AyWMWZOGSw+UxBq5MgoIMDPsyambATdQJw2UFBgDsCXpaMY/7J9+ffCcKpOCZC3/xTvb8KDIoe4wsO41kR4iEq4GG9rKlcZ/lgQYzerbRt4J+KqaJ2VBNB+emNpCi5UKWQq9VB9o8C6nF1D68l9N988fvXk515Tj//dAu8XFogQts4AymlxJQgW1RADVmqoixUWgFkjBb0Govxkx0pfHdzPbqtlcggLfNQo38Iy+1d+PR1nJefQ53XhVgYVCb75LJu9eXSqL/j6yiHsoU3tLx2IAYniEuQ3GHVNFQAACAASURBVJhZhzG9BSP6LOwftPHsniFs3jeKAa9eghFyWp08ryi79Th0R0OtE2BRMoWP3nQTZlcAbdHeX1LQQ0ULbZoUEKtm5ih0kOw2/l8UIsi9f8SKGwfWVbRiJdt8MpCthHmEn8UzPgkBPO/SXuaeDRtw33ObMBRLVHiwRYLPaK+sUtbVWhh5c6sCjhSvuF4Ka60g65vpjyGFQTkvzq4Zw6tWNuHsBXG0BEfFZinpMtV8BLZOtntR3jfw6GHegIK3EHsOzUPv8HxAXyGebATZTMNCIh4Pk0Vt8Vy2TEMYbbI/mMSTrVouejyQjWQbkjSE5BWCbHGLKEQETYbnvtKbqH2HnK3C+yG2UPnsiwPZOjNjQTwek9j5Ez14sYKUFgvCzmmsp323ekzNivBDRowm/l59Q0NIp1KI2/akr43mn8p5iI2TzRdCkC1EEqf4vp4fwKXBrgip8hJ8ICBb6jlhsiWMAzC13orgg2lc+BQNIxugIAbXa4bjLUaKTDbzVQCWCkYdgGCBupkTH2UE+kTtfryfT7FXLnWQqF4cgU78QSTAi8SBBBMIsPEgf9f6X+GXGzYIA6/eNvGuq67A6hltguBH/mgR2MXPjpJLdnR24deHDyJI1UCvSSJRUwc0NeJLd9+Dbsbmui4++q53oc0ysGHDBjzyzHoBFWY3NuBt112HWcmksIY4OXz9zh9hX08vanwfX/7zD4qPGyclTmqVHlhMgePn83WRMKbybkaAIkGS9UPD+PJtt5H8gg/cdD3Or61BE12z/CeRz2yBHvRCxwgs3QHJxDGtF7Y2Jpt0/k9RqxdQiwk2TBiVASqMp5A6qtFxIYVhYwb6tDZ8/+GdONA1LAeKdfPSuOa82Wg2mSA6qFI9A19CCvJuDD3dR7FoZlp+lmTwQVCA79Ocsh1HrdX41oO7sK0vjpY08NfXtKHF3SvvwQ3/Z7/7DIaMNuRAM89k6GemjKcpax02WqVKw7hxHkDo/1brdQvFt94/hD9aV4uLVjei1uuVqHHxjIvGNKsdUqQJhCmgDLSjH0Y+PdFkpFxmVQgDDwJVD43JrGoFouyG0OKo0YIeYynu3KLhzh0t6LbXIBMGTDC9lz5CBJHVI0y2qWCz1RVzaMtm8W/v/yCWQEe9QBtlkC2q1hwPZJts9EegNBervV4eX7r9NhwY5QgBUl4Ri9O1+Lu3vwfN0Mf5BUZkY/ZFjqljXhH/+N1v4tjoKGoTabzjT27AqsYZAs6VEosqklErQ1KiPRivPgNNqOfffeox3PHCCxhIJEUuWpRghirjUo1sP4JsPtLOIcx2N+J9r6nBxW0H0OzuQEKqS+ow+PvEZBvJr8Du/c0Yza8C9HkCssVjNbC5+Ibx3gTZWPXi4hvJRWlbwAeDDyqZbNw4iOy2ioKpijYKZKNctLY2LVJugmyUixvBLgTFXykm2wSQraIMXg1OhP+Wt5LW5ZyREgC8x1yF/7Mpjp/sSqLLXCHj2vUjefdLmf1Pv/YPvQVOxGeIZO8VdXphadF6gB4orc5uXL40j7edkcWMwlbUaP0qPEfmWqe6MlLaqE2Vtsm+W9QTyAd1GLTm4hcHa3HnE50Y1cnO11CrDWDVTB03XrRIgDYTWbUO0iHOaEC/Nge3PrQTm7uSwh7gTM+CzkXLLVxxbhvq/aMiIeEGXg4OopNnAJErBaaEPyKy0sgnVNkf0OOQ6+FMdBsL8O37t2DvUAI1zR1on1GP+W11mNeaQp3tIo6MHATioCVDRr4fWWb0r7P9PGyMhQw8SubLbLASd67EeCbAxf2uhZzeiEFzIX702F70mx0o6HUIfA+pYBiz4/247Mw2NLgHkXT7YRpc+8IiL3da4YJZKv6F7z8ZC43zEqVOPhl7wpyLiWeQBAHxgBYaTNNqwgrBw7Ic+MXvY//Qx9Dp73+6BabTAmWZqHLVUo9ITh/t49U4Ku2NJhywFAOIktGxcF7YONSBz/+0iCPWGowaTTKvcY/d4W7Fp66rxzJ7BxrdA1JcF4MP2R+fHq/TuWcv7Tmh1J8y/4A2A/TSo51BCnmtVs5FOa0ew0EDdnQ62HJwFNuPFtHnNWNEb0NOa4aDWhheDEnHR6tu4APXXItVDQ0lGyOehVWsXciQDDsOexMZbhGXnGcCRbZRPY+/FI1AkZRKoI4UnQgKRQWycgsoX7Kwf4YnrEo/dJJNeIanF/pXfnw/ft3Tg9FYDBndEGsZKsVK3VnY2MRJGIbkIfBcmFSC0daIbHCvEK6bOcT8DBLeoBBBqIBaMTuG85bUY0W7hbRHRVSf9G2y27kuUUrKM2x0lgzEVqt+Asjma02orWuBbsbGebKxiF6Si4Y+dryTQlBkIqrjIJcZQ0Nj/UkFb0Ykr9pUDQiyCaFLD8+XoTy01NoVHm08RwjIlsuhsSmUqFbTYSOSQ3W6KFlxh0dHlScbNxwVAHuF1UbpcyOQjRdJkK2+vl6SBmS6qtQQh/T80kExjFQVJHFoWOh6CUa0ht5J4ya1ilFVPmhqki5K1kJdXbrCfE89uaSX15gsGsDzFBvHxxh0fQRDfU+iqeY5GB7TRQ/A0gmyuaGfxkuZ7EI2hl8Hz5sL3T4Hds3lAFaEeLcIyqYIQPjNg2xyW6pmqciMWNncqyWGgMD+4RH81x0/wN6xMRmMy+fPx9uuukomE4ICZK9VS9sitlwEtBFFjxhznFRIV/3snXfj0Mgw4pqGv3zXO7DxiaewfdNz0tfOX7sG173m1aJ1J3TK13CCuPvp9fjZ5s1iFP9f/9+fSyIpabWVIBsvixNMJOnja6PqQbR0RiAgwZL1I6P4r1tvlSt+/xuvwYUNKTTiAHK5hwF3JwwMwghGJQHIxgji6IGl00fGlYmNoJAb0CvMlE2vDFACTzrbkZN3CtnYTPQbC/D9h57Hjm5+Gx+vWT0Dl66bgUb3MBL+gDCt5P3oe6cl8Iunt2LHziFc/foVmN8aR23QI35tBJmGTTK9VuHL927GgUwd5s+w8eHX1aHZ2Y14kBfQ7783DcrhI48a2ZSLRxyn/cBCVq/DsNGGZ3f0YNi10Zy2cW6HjvqgU3wjKBVd3VbAktZApKy2lw3loip8oJQsRxaAgGwcM2GPktQ5XoxVSs0R/x2dMsTxYSgRe41/qnujmJdZrQ59+lw8NzQH//pgXjYpI8ZMAQ8jv7ty941AtvDY5bniqzcjl8EX3vc+rIKNRrk7BD+nz2QT0CWifFeMB0JqnfDxt9/6KjpdB45mwObmqZDHGy58Ja4/43wBniM/tcrDMsdUET6Pn+hBEfuOHMH82R1IwkAdNBlL7Emlpqyo1ETyb0n0Uw4eJfPSj3/5ZuyJ2ehj8IGAbNw4HA9kO4JZ7ga8/XwbV8ztQnNxu3j+kTn5u9/kjZeLlkG2NdCMubBjIZMtkYQh8d6WCj6wFMhmEWCs9GRLpWESQQ9Zw9Wpr5XToIRveH4IstVCN6KqXS9MfVdZLloJsskOibr6qP+Pn1jHM7kUy7moxZEN0ui3l+KZoUX48n934bB1JoaseSj6PERPVYB5aVvL069++bRA1I8rQTYCUDGfvidHMct5Hh/6ozacX79bMVW1YVhBjiYoagNa7cNxHC+vSCrKSn5Gb0aPsQzf+RXw6D4bQ3qHMKtqvAGsmxfD1efPVvYGBOxFNcD+3oBBox13PLITz3cn4FrN0HwXca8Pr1ps4XVntqIuOCZhQiW2mka5fRG2N4aaoB8tWrfIXXkNLBZQLhKl9Q5ZC4QNevNdW9BnLEJWr5VKuxXQ63QUjckA7Q022htjmFUfQ2uDhaYaSvLJTs+SO420241EMAj62an0Vc7WagWQh9AHVGo4D2bK23QWuqyV+Mx3nkK3tUIMtfmtaoNeLI534sPXrcUMdwdSzhEkaOgjwTLh7ips/4k8tqqdGdkP9BKiPbpRJ3Jbym5ZPPPNuCRZ8Z7T2oGyW8WcCxnJKp7i5dPpT1/J6RY4xS2gxrdixbIAHZ5aZU1n0YIgA/e2gfhhVTj0TgGy8X2yWj0G9Vmypn/iB93Yq63GsD5L9vY1wSDaitvwgQt8vKajDy3ubmHxWroHUNauJptTfJWn325iC0QtTfsZDRQQ0PPZl3AEansSKBi1yBmUk7ZiEM3Y3g3c/eQhdBVakDHnIOfXQvMTiLlUZDm48pzzcPUZZ4rzOk/4tD+KwDZ+WgSkRd9FrJsEH1H3XBQWVAtFMtMwrbNEbqy4iErSUVSwic65kSyVbLlIhbah6xi+/dMH0RMAGfqvGSaKTBGtXCGkEE/2eAE2QTEyv1m08YvCTOe6yLWFcs8YFEt7aVsCK2YnsGZBLVqsUdR4XaL4SnjDiBFck/RcRyWOhnY9ar/M82gMnt8oINvew/PRE3qyBXoratItMAwLqXhMKVZsxWSL0kUjbCda3wzTQtFzMTYyWga8piHfjOzK+kMmW8JQljPjQDY5PFSAbnIeVHuQQl6BbPUNVFKGBJtxh4rIzHH860V6uqunJ6DMJsI4Swb6kwjXZTtCNpvvC8hWW0PoQ6H+TM8T+IDyPyKOJQpiRa1NA4ZGMkinUxOYc5N5ssmBPDxEku5HkC2eiFIhyvvHygOVZhrIF/OhqZ1yUyqMbUJbwxakrK0Csplaz6kD2QhqeGm4QZukjNY2Xxf6spFYyhtSiV1XHczCquZLmRon82RTLT7e+60aAZe2DX+Ryjro+/jPW27Brq4uXHbZZbh43ToBvjiBRPHFAheGZoGyYIV8VgUnKYAt+pPveQTA39z+QxzIjaGlpQXtjY04vHUrUoUC3nTxRXjtqlUlVg/BEb6GwBzZdA9s3Ajb9/GVP/9Qicmm0iPLyxM/jxMMXzdEtFk6o9o2RxMR/06QbY/j4kvf/Y501ve84WqsrbVRhyPI59bD1juhM2kTGVgYFTPpOu8wUuhThwjRlTPqOQKwIvYW61JMca0t+S/d+9wYnnqhUw4R561ow5VnN6LBPYqUS4AtwJBr48nntqOutQPzl6zCWBH44Z13w7JMvOXai9GKw4h7wwJC0bCTPk7//sP16C40Ykl7Eh+8KIUWZwcSnFYDPodS0bSSsGgEABWLhgeTjDEDPcY8fOueZ3B0xMCC9jTedelsNLsH5BpVBaJfgBdOqjy80dXO19XhghIgaVIURVvPtDolV+FSQfhRh+vHJQabz2LlghIaBbRFKaVkltIQm+EMyluNoIbmOygaSWT0Fhy11uAf7u7HDmcJevX5yBrNqvIkNaKJUew03LYYte3k0FTI4FM33YRXppoE9BJvPFm8FF+zDH5QbjrxKDJOXihHtiBkjvn48o/vwWOdR5A3DcR9H8uam3HD+Rfg7LYO1EuiaZQ2VKaqlxKoBABm0uj4RFICxVHucDXbrzIlKNqCsX+xf5ON+fnbvodfDQ+gN57CiJVEPkwY5cYhcjVSvnViD45a9zDanU146ytMXDWvGy3O9goDXqFcnZy5wEuZqCa8ttqTbRV2HWjEaH4NfK0DdoyhB2kwXdSOJRCLq8Qhy1SLsWkoluVYJicQOL0urAhkq+h7k21c+FUIsg0MkclWC0MQ86KwWWPGPriFZ2AUH0bc3FeWi0Yg25Qb48pjdFjtRgw5trg5XzbiX7h7H7YUVmEgtgS5IA3ybspuVKqBqmWXvzsZZtVapYiq4XxQcTyortxV3eepvv+JGFyntKv9Ib3ZJJVQ1THC+ct3YWkFJL1hNHt7sTaxAx+7Zi7mOM+hoXgAtpFVMo0qkO1EIIwqunFMmchrdeIdeNRahX+8dwA7svMwaswSFoAdqLCeGp+yEHJsOW7UREKGwJhWJ0nWWaMVxSAOzQ+EXabAIRXsQwBNHUYUl57vmfb70G514X/euAoN3gHEvUHYGld4Ft/iyKEOfdZS3LurHj96riChOQwRiUoRrJ6TAcf35q9I3mJpObSkNbTXeJidGsYZraNYNwtSgY+Y28IPCDu3kNPFYoAHcRt510ImvhCHzHX49C2bcchci4zRJhIaslWWxvbhY9cvxRxnM2ry+5Ewi7JORiFCJalLuB5NJUsT1pxuoRBQctuOJ/freHznKEaNmSgwgzrgd+7HvGQn3njxItS7h5DwB2H9XoTY/CENsNPf9eXUAtNbHyvCSwicy4toY8PzM4GBIiwehiP27/Hko+F+jmcBFiOYVMk9+v9+2MP63tnoNxeI4T4LCS3Fnbh2SR/ecKaOdm8b0m4nLI3ydYJsEcniNNB2avrj8XYU0ZlRWVYpgJXmASZ8jTtlzqIMqUuLxUdGb0N30I7bf3EAz/WkMax3oKjPhOMlYHkakm6AhTVpvP3yK7AonRaSCG2UuLfniUWM/omJhP7Q0a6J/yfyx0A9b4J/tfStyGVNfefIPisKGVQlIXW+jexsBsNz8y0PPYRnDx7EiGkhZ9kS9MczSBCliIZ4g4rnK0jRJhEMKcsDf4QCaMQ8Bay115uY2xrDovYUFrXFUWuMyfMYFijhfcGonBmVL2tBUll5/lOJq+OD56j2i0C2XYc70D+0UDzZfK0F6dpWmKZKF6UvmxWCbPRkE9uiij0928OgZ7zrYnR0VIIPSmmnFW01aX8KPdmopCSTje/PwpWoWCoeleB7dAbjPcvnHGQLeTTWK7sy3a8C1Y7TibWjo5kgkYhXQTLhhr8KBIpAtmKxKOmivMior4wDycbBr+NBtoH+IaRrU7DNchVfGkoSlMKKYsXrPZ5/KPzMFcHPratPi+eSkCoFNaW3TZmCxwhl1w+lCBpld4PIDP0KjalnYfobENf3w9L7oJXyAl/aJCca7CCFwG9E0V+MePp10C36si0GxLKf16lSH6sfkwNkL27KUZhoZax8+fMiVkzlOyugpMxkywT0N/PROTCAlqbmkveaYuoocEuUHWxb8YCjVFZ9nsiyOLRkAisP/gMAPvzt76I3ZDaSmdbsunj/tdfinJkzBRSJZHP8bqS7ksl22+OP4aHnt8EOFMhGuJJgXwSyRXcsSjX9+YZn8dCmzeJRJQlg7BK0ZNY4Yeli9tir6+jJZoSq3ZwEZuujiLkHYeGAkokJg21U9OSNZj/ee9VK1HrHYEP5zpTuH0EsmUhUyhlTbLJaEwaNDmztT+PrD+4VBsvKNgM3Xbocrf4upN1jUqkP9AQGggbc/pPn0JUBrr7+etSmUzhw4AB+/vDjuGBNhxhIJrx+mVxHzTZhd/3bLU9KhWVlRw3e+0obLc4LSAdDImUtIi6LBNNoCC9x8Q/o9ubZyMZYgV+Kb/x4M/YPWcKU+8BlrWhydiIdDIQHGQKLBNdCUIqsPD2JHOg9Q3hVec9QGmMEGaEC86GishXtmhUhHkpYEeFByqRXTzh5EfRz9STyeqN8V7YjJ2a2M8ERmsD3Wktwx9YU7tlqosteKV50BZ8LIPleamGsnAsJstGXLeUW0FgYxZ9dfAlumLdMEkbZR9i3CbZFILCSi6pDajRxRmOhGmTj1bEf7hwbwSe+9lV01SbhaMCaGTPx/iuuQQcMGdXsjwosGy+7LH8GayDqKKmo4+pX5MI1GcA2ma+iG3oNEmjrRoCnug7jy/feh754UiXm6jaKBsdemcWlQDYXae8IZjubBWS7cm5XFcgWsTZe3Hzz0l81EWTbe3gG8t4ZArKZVgKGlYDFhdeMwbR05cVmqNQhw1RsyIKjkrpSMeG5qvsRegrK3BTOSZWzL20LgkDHaCaDRDIGnTR5slq0PiT0fYC3AbZXJRd9ESAbwe5CYGHUmoUeYznu2abj9m216DKXI6u1wNVrwPWtEmj7fQbZorU+WjvU4l9VuavqGKdBtuOPlBMeEjVfpNE+p+eKVFGaC7c523HjmjFctcLDTHcbapxjsAx6oZAtQali2XTxxCCbYiazYELwqt+Yj23Zhfjn+wbRaa6WYogLU9YC+q1YXh46iynyxdTIE1mnmUY+SMgBlP/mgzYF3JgTbDOEocb1hg9xHpO1oN7rxjxzPz7xhrmY4W2XApAdSNmMMS7I6Q3oNZbi5p8NYtNgO7q1hciZM+AwpTdM/JSZ1mfqKYE/lWpKzzYeIMiSa/J248qlOVxzVh3q3SNyaIj2gZOBbBLQ49kYthfiYOxc/P33X8Bu4wyM2R2AV0StewRLrF346xuWYF7xWdQV9iBuqkNHBLLJvRPpT0WYQ9UqFLFsuI7mkcagOR/3bbfxwOYxCU4pULIU+BJysTy+Fx++fgVavZ3hoT0fHtpf2j72pc/np9/hdAv89lvghPOnnHMMKUBz/1nUayU8hXtXPywKS+EAeVii5FAJiqV1bUJRLZpJdfFfJqu121qFW5+vw49/HUO3vQJ5o1HUKI3uXpxbuwsfvrwds53nUOccQszIKyl8tf3Kb7/pXmafeKKyXXjfxkn0FLNR1j2CrxK6lkDeaJLiRo82D/dsHMbjuz0MaPPFy41Bh7pvIe7qqHECnDN/Af7kta/FLMuUM0HktRYBbnJmrtj3l88dExlvZdi1rGLhVUXAGv9kWYrUoSjcoB/Azzdtxv3PPosh00LGMFGwbfFEl+J76aBRVs6xMEaAjEz0mWY/5qRzmFOTx5wGH7MaLLQ3GajVOCZGBYSLBbQ9ysCm/QKtF/hLI8YS+ZtWpndXrkNsV+4pkgg8JRfdfWRuOfhAa0VtuhlmlVw08mTTTWOC13yULkqQrbGxcdpyURYp2Ra9gyoTIGFZ6kwZ7l8rAxKifa2onML2y+YdwZ/qa2madZIgW1dGpYuqDXR0IyYZfyFriZ0yXwGyKU1x9fPDdIaKCFSCMjzc9A8OIp1OC8hWQiGl6hpFpipGXOTBFAUm0JONF0kPHRWXPvnzuKFxPKZLkfqbhRcMY3TwGTQkN4hclJ5spxJkE9veIIbAT6PoUVJxFlINUcoo80gUDyx0qypd82Sg24uZ9aYC6koAWJhQSGsrOZxGcpEQ0uRnKu8y5W8me/kKaWgECqjJgl4j6lvyflY/+CNOAnRJoofU+v4B/NNdd2HMMmE5LpoCHx+9/gac0dwkIB6ZQJHcLpLFddJ76uGf4/Gde1BrW/i39/yppLpwAuPERa26qkDppYnmnscfx4+fWY+spUA2ovfS34QFqUl8csYmsk9CgCPV9AaPqZpdsLUemNqIbFRp7BjDEJqNQXz8zWeg3jsqBwBOKhPuV0AKLmWiSak88+D8rZ9uw46BOGzNxYevXYl5iS7UuQeRwhAMz4Gjk13Wiv1DJr573ya0tHfguj9+JWhi/ZP7H0CmL4cP3LgCKSNP3TPG7HYcttfh8995RPwfzljcgHecB7QWt3Mrrr4Xo6HlnigoVIUesFpnY9RsxzFzBb794AvY2WtiTpOFv7i8RWSDDdogLJ8SWVbVqM3nveexJI6c3oxOZwae3LwHtmHigjMWYIbWhbjXK7RgRaJNiOdOb9CGJzbvQ9EzcOEZi9Fu9iBW7IZNb5rAhxPoKJjNGNDn4MnnD2Akk8Mr1i1ER0IxISiRGbJmY3thFb5w114cMs/BgL0AhSD0pCkB1OW5iYcp0w+Q9AqoL+Rw5fIl+PNXvAbtpWoS5X9hNSUEt8ug1niZdqUaIOq/pF6TUflX//9/Yh8LHhpw5ZozcOM5F0pfjAIPqlNBq8diWfKpFs2SC0hA6HfyiO6yfFV9s4hhwrHJccVF9SA8/PW3voFukwBOAnmCy2QJip9DxGQrg2xvOc/CVfOOTQTZfqdyhYkg2/6jM1HwzyyBbLoZL4FsBNUsw5TAEcpFiUJzPssXletFTTwWgmuqbaPHZEy2apAt4P1gRc4YCEG2XyHmPy6ebKamgg+ihXf6Eg8FenPjRmbPoD4f2woL8Q/39qPTWocRfbYyUQ/H7VRz/3QOES9m3ajc7Kl+dvzHib7HiX4+3e94oq3ydN/nd/286V/HeG+gCSBrqCjQSrJDT8ChRpdS8M345LUtWBbfjSb3gBRnZPM77pA4nbvLDsDgHiaP2cr7zFyOB7bH8f1NKfTYS+AEXIGB9tYUhvu74XHR4QFF5FehDYBuy7rDdY4sNpmTRBrjwvZziGsqnECFEKjkala/6UVa6xzDfHMXPv0nszCDrA+/WxhurDb7RgJZ1KHTacPnfvgCuoyVGDAWSAgCwxakyMOCjNglaAgoJQ+LgIHPA0VWfOFa3W149yt8XDw/jwbnMFLBoKx4KoNcPdQcrphsZZBtPg7a5+If79iJ7cEZGDXnIoCDtHMUS41d+JsbF2Nh/lnUO3vkEG0EBQQC2pPOEO2TCACqgoDsn0qfxX9QFUD7CBa30ui1luHuHXW4a1MBvdZS8Q3iN6r3DmJ1Yjs+du18tDvPo949DEsjc5HXcKIR/LseEac//3QLnPoWqE5hnPDvyB+VhWe9AcPGLGS0FnSPGOAhvjnlCthQ5xxDjBJsPafmhNIcGoazhMNL5mf5TZeALq7hPeZSPNa9AF97ZAhHrHUYM2cIs4dqGKa7f/KmFVjkbUCDswcJg+9P5k8E5J0ety+tV4xfaafah5RKHKWkaTULq9YfD7aJjFRnyM4MDBjz8OQ+D3evH0BPMFcxuo1G+G4Chm8g7gVIOD7OWbAAr3/FeeioqZHzAc+2PPlXKleiT4wISVwLBMXwI3KMaolIdaZIK1GUjgLXeDZhGBvPAb/Y/Dwe2bQZvW4RBTuOgmGgaDCFWxeATQVsKJ2Z4DQE3hgO5lEkO4p1cwy85YKZaA12o9U/JBJQsthMfxRJrQjNy5DLrYKE2GclCKEyPEgx14SxFwXjyVqmXIlV+/LfZU+23UfKclEfLaiva4VhhEy2eFzUKgaDBE1LEXh0dU6KsCKGJBRcB5lMBo2NZLJF1kTj91GVfUq+o25yK4G+wQEB2WIxKiJJkFDnwXGF44oXV4JsKnhTZQKILJaquWh/Fu0fwj9L6aQsjHaPjQWxWGwCwDZe/FKmLbLRiq6DkUwGTQ2hCVyF6qjy0Bp913JHVumiBNlipAPKDypR7AUfEgAAIABJREFU0HCjU/V+IgvKFeE4RBJ5keV00eopins/0gnVBicH3x/G8ODTaE5ulHTRcUw26YTHARanNfrZw0wE3FT67ci6i1DbdDGgvQLAgtJwU2yFyvS7icy2aX3cNJ+kKKWKYRb5lvGeRrw6MWqsMFGMnhu9fQSeRnZRpRSe44BskUac9FVKRb/83z/D40ePiMdbve/jo294A86pTQvjKALYpP3FCF8xiPi6r93/Yzx78Ahm1tXhs299swAbyscqZN/IqFDpj2T47OjqxtZjncgZEjiMQKRkBJ/oSWPK/x8tFPDLZ5+Er+dwxvI6rGgahj6yA5Y2EHpUeTCkojWKBr0fFy1PISVJaKPhJlZNhmS9KIYUmXI0iE6DXjEbB2bi2z99XmQt562YhTecZaLZ3aU81gJW8H3Q3jlrNmBUm4mfPdeNjc/vxbWXrsWiOc0Y7OuV6sKcRk2S0gJXw5g1GwesNfjc934hlfwzlzTiHef6aHV2SGXelquPRrfymZDDgWaL3JMMGoJs33toN7Z162irA/7HVTPR5m6XJBjKZUxdBRUoJkJMaNOUqd67vhvP7uoVRt2r1s3GZavrZRLmpp7jj9fOzcrPtw7j0c3dMvWeuaQN15/XilSxC3HTkfcl+Ja32vDUfh8PPLEDnqZhUXsSb790EZIeoVgfWaMFx4zluPWZLB482CaHjKzWID5zZMypsTMeZGNQS9x1UOvksEjXcfPb3imyYsV4JGNMPb8so4waaiLIxnGgRiZd5wI6OUoAx7cfeQgP7H4BrmFgaU0N/vpN7xR/QALE0TgqNX8F65dAvxjzh49KqXYUwhD9bAJ7LSpmSIsqrTznPzEkD4E2sj03Fsbw2VtuxUA8gYwZg8t+GV6F4pS4wrRQclF7HMjG4AO10P8uN3jV6aKrsHN/AzKFtYAxD7FYCpadRDyZEmBNebLRryEW+jWodsllC1KNqq1Ji3HrxIJPZTWvPFwq5aI86BOaN9AHS9sDt/AUTOeXiJm7YWJEgWylQJDptllkkGygoNVJZbTTWIX/+EUOz/TMRJ+xWAB3hqpIpX2Kx6kCr6Z6/+mCQSf6Hif6+TSXrRI8Ot1Wnu77/rafN912rTbgjnwrJxQ8Rc7kiaypxulGq7sTF8zoxocustDu/lqkizGfNgOR22oEGE3nylX6lmdwS53EkDkXR8wz8aWfduLZ0aUY1DukuEXx80XnLsSWDU+h4BKEUiwy5XOkC6uMRae8lhQLA9+gUw1B/7zIUBKUc/pZOcTKEs4xx6ToYAh13jFhsn3yxrlo8XaGTDamkCrWNN9vWGvFweIsbOuJYU9/DPv6fHQOFZELksJM4eGIQQFcZxkewBHN1mDoAX3MWr3t+NhlaZzR0IlGtxMJvx+6VOSjGboMshF05DpKRvhwbD4OWWfhC3cfxPPFNRgw58gegMyy+d5W/N2bV2Nh7hk0FHcjZhNEzIvHE08flN8qJjb3DLzeMCGUexNZM0KQzTclcIJgItkwP9rZjDs3Ad3mUuTNJmFN1zv7sMbehI9fNw8dlAeTia9xb3EaZJtOLz/9nJdfCxwfZAvXYJ08NYYQzcLOsVm485d7cHiYxWgdi2bGce2rl2GOeVSK6nEauDM8RcYUT06TgGyyddLEooXM035rIXb7Z+Gzt+/CAetsjNhz5b3JLGYh5AOva8GrGveisfgCUga9IGnNElni/6GvdL/rPnVikK0MjJZhtepvXeYZM9SCZzuehbhvaxE/0h2jrbjriSPYNUz56Czk0AInqIEGW8C2mKsj6XroqE3jglWrcd6y5Wgw6Qeqzq48L3AOl2C2kLKhUkXVr+i0wL9HNk7sIZHHOc+6PB/v7uvH41u34tldezBmmMiZTN3W4Brc8VM1VLbYMjUHppeHFXgwfV8ANsegHx0JJVnUuYdwxWoLV61Nos35tTAtE6BfaQaGl4OhFWDJl1RJ4CXc5Ti4SdSO0wXZVLpoDIm4DeJQlZ5scoaiyoR/hgF4pmnB8zyMjIygqakpxK0i0lX1GS/a+ytKH0HL/ghkq0gXnSx/oPJ8RjVWPgzerK+vC8E5PuN42FH5/Kf1ZEKQ7bgvGA+yFZyyXLQSCaw8tlUyRyKAiTegb7BfQLY4kcoKut6Uh4ywcBCBbHV1vEjFqKqWXPE9PJ8kIIXeajrtx/sx2P8kWlNbJF30VMtFZe/EIz2BNjSj6M6BYZ8Fu+Z1EoAQiCiSgzFyYjrVk1IVaEApVHgoj4IBODiHHE8YIPV6OcSA46eyDSMWTfQNS/5nJR82/iTyI5t4HdGE0A3gV0Oj+Nytt2KYcizfw5WrVuNN556LeYBo2CM6LUEH9gveMaL0hwDcfMcPsb23DwtnzsQnr79WGEqcrEqppgSFOBGGzDlyq8jyUVt3xcaLfOL4b3qy7Qfwha/9GwJzCDdevhTnt3Uj7W5HIuiHSbaapHcp40ey15JeP+JhEhmrAQKGiKeXH+KyOhw9hSwa0GctwQ82a3hi24Bs2N999XlYl96HBmc3UtqQVAMoq6FxNEEsppUNuE24/YdP4+xVcZyzdjEMX9FwRbrJhFzHwGhsLvaba/GFWx4Vk9Wzljbh7ed4aHVfUCBbwEOIYn0qDxky+fhnXBk2k8lmLcf3H9mHzccCzEgF+Ovr2kRmlPa65Pq00mKvQDZS6jNmK378bC+e3d4vQQ2vOnM2Ll2ZRtLthqGHTLYgjjGjGY/8ehiPPdcr7X320jZcfW4LksUuxAzFqHACgpwtWH8YuP/RHXA1YPmcFN588QIkvW6hzueNNAb1ediRm4fP39uDI+ZqDBpzBWiLwhxKvU0kU2o+inkeatwcZmTH8NU/+xDmhwEaoYBIXnI8pqcc9EqojMojVp6CmvSZ54f68clbv4OsaaLG9fDuy6/E6+ctkTCQqP8ebzSrzw4ZaZXBMOGLVK2n+qHGcwmYi1JuKGzS1KLLKtZuAJ/83newX9MxYsfERJ/MTfY/3klbo2fdYYmPf8f5cfxxR2eJyfb7BLJ5SMHxZmM0twK7DjBddA1gzpV0UYJssUQSMXqymQaYLmqHIJvIsKT4ooDm+lRaYr9VZS2UCle0c2UrR8EH9GSjlxs0Mp/Ju+mDre+Fm30ChvcLxMy9MDQFskUG6RM2Z+ENLC3UpTuqiioElckCIvjOAIRfdnfg67/sR6exDsPmHAEkOGYjNtCU/SlKMY6YmS+TvfmpAudO9ap6ovebPoh2/HeqBtUq/y2fIWsO9zuc4enix8LCAQFZ3ndxPS6ccQTN7k4kxAg/C+5HOYuVweYTH0KiijPTqTOoQa+xGFsLq/DFew7giHUm8lYrTGcE6aAHH/qTs7HlmYfgODQNtuHSt1NjlZhMrBTG9AbsGwjQX6iDY6bgB654v8yMZ9BRH4hZcpSuzVWfgBvlKGm3C+3GUbz5Vc2SipzSlDRFyb0NCR2i1CtjNImcNas1CsMrhyS6h110DhTRNeSgZyiP7qEihrIBiloMvh6TQ0I8GEGzsxefetMSzDb2ot7tFt8kysNknZDf2XhqbxEVnYqBJYfmw+Za3PyTLqwfWYEhex4cT5MC2uziFnzyppVY7m1AfWEnYqYj76m8ielFytxUXRQE9HHjtXOPEbFlIosUjUAiQpDNWoU7dzbhzs1Al7VcmLA8KBFkWxvfgr+6di46nI2nQbYTDdLTP3/5t8BkrI7Suk+QWxeGaFZrFsbZvz/Qg23DrRjRZwp4n/AGsKg+gz+9dC7mWAfR4B9Awu2VggDH6VTrvpQINO7Wkxgy5ss8+a/3Hcam3CoB3cjoJYjPgva1a3y8cfkAZjjbkEK4bxdW68v/9vzGr7BiE11tKyPzeml/Vr1iT72CR+nwkkRqJOWMx0C2fszGY9sz+Pnzw+gNZkkfymuNcPwUAtTA8E3xETddD3HfQ0sqjZUL52PJ7NlY0N6GlK6XALdIwRUBbRGTKvITJ6hG5tqI52H30U5s27cfW/fuQyZwkefZ17LlvFvpx0xWucO9r6GkkTE/h5QzjNecuQLNqTgefOSXGLXrUTBpw+NI/2z29uGNFzbhorkjQt6oC7oQD6hyykP3C8qveBzBYXzx7vj7t4lMtj1HF5TkomSyJZJ10DUTdowqFeW5TNUKsQrDoMVP2eaH95PPIYmqmHeQTMbDIhWVKJOTliqpGfyuzBKgctMMSRCTvWoidKapz3QdJBIJYdezWXQejqd6hA0j1jW/DZBNNi9C3yeSqEA2JRdVG8gpv2c0WWo6MtmcXGgkFxUAqCKcIdLUVoJstMInyDYy9AyaE5tg+BsQM5QnGyuYyl/sVEwDpA3yoJSG47fAcRejpukaQFsDoAMBGkKQjVDOqX5UdokyAEYAigN1WH4F+Nevf1MSIt9zzdVY2tZW8pSSyyePkpzPiof4rAnNskrOEoIFESBHtk00MRAAIDhxGMDf33or9mRzyFkWYp6LN6xejZvOOUdYaeQiEqTgJ0bABuv0/K4E2f75O9/BoUwWaxcsxMcvfz1mhtUAaT2552S/sZJeZupFUcYRwKZqUGp6ILNuLzz881e/AJi9uPaiNlw8pxNN3q9Rw4M1vcb4br4jibPcAIupo+aGSUARUBJijBFdPExh6zKX4eYHh7CvT0PayOGjb3m1bILrSA+XQIW8HHrYzKyOF/WUSC0LboCkyeTOLEy/KLHH1JwHvoGCYyITW4iD9hn43PceFrnoWYvJZAvQ6mznUUg8a5ReX0lbJAFVi8lnuIgJ3bnHXIwfPLoXmw+7aEoU8IkbZqPNfUEOGaQGE2RTE7wC6gqUixoN6PNm4tkXDsLUgXNWzkVjcAwxApKhGbUkvkm6Uht+tfUQHE/H2SsXok3rQszrh6UpIZwTGMib9VL92bjrKIYzOZy1qgPtdr/EQvPgSHlRVm9Fl7EMP9hs4ifbLfSYyzFiKtNnSWGsikhme9peIL5sLfkxfO7Nb8a6pDIhVQ5xwgML/XDK0swSNhHRfCtANtVfWOfRJLCAjLG/u/072D/UB8sHZscT+Py7PyRMTFanIv5RFFigzsTVE8p4EHzcGDsOyCbjTxgQoRSLjDYdKATAsMb+DPzLffdgw9AIhuwYnDBpdBzI5h7EbGcT3vvqFC6ZeVgCM+IYhgVWUiOnh1M9H033/arSRbPLBWQby68GzPmldNFYPCEVLjFFtUyYli1jhPMSqeRcNPmoS9fA1CUvqOQTWd3W0b/Zro7HpGuCbGTAcQAUoOt9sLAPfv4p6O4jIcim5KLqrk5EtibI+8aBbOHY1Gzk/ThG6O1krMMX792HrflV6DcXYUyvnTQAYUIrngbZptuxfivP+02DbGp8RtkkiqNMBkQSY2hydmOdvQUfv34uZnlbUE9Gk8ck7CJJ4fI4GZCN6xJBnrxeI+zkTnOFeGTe/4KJLnMpHL1GpKizY334yPVreKxEESm4SAhrjIwx1unJPB5FI+765Sbs7PJQ0JV/CYtWFy5rxmvXzkUNyBRRqZhccxlWkMSAJKU2egfQ4u+RYg7LPQTHZJ2XvaMtwQtkpBSNGvF8I7uNf/LfZJQU+Xck5FfWNTAwWsDAyBgyw73IDx5FKr8H77p4pgT/1DDB1B8rJcxXpouq8BqqEyJPxTnotFfj64+O4OFjczFgLZbiEdlx9ML7+NWLcFZsG2oLu2DbXEG4q6UvTly+IyXjss/NDaI5PiL+pqbHfUEli85EQeSidThmr8JdO5rwwy1Al7lS1n7acze4+7EutklAtjnFDWj0Dp1msv1WRvvpD/m9bYFpgGySlmy0YXd2Hv7hnh50muswYM2V+cvyMyK7Xll7DO++bB46zP1o8A+JhJTFAV0rhN7f1Wu/8q/kGCdDrstajVueyeP+/TNFicG5kAnGjf5eXNjahQ+/Vscs93nUeJ1hcVv5NP5OxQS/tzf1JL7YNEC20lo4DoU7/goeJW0Lq02scerFk43nmEOFJjy0ZQTr9xQwaM4SZVJOmwEHNQL2GD6EOWYGAWzPheX7sD0fpueita4OrQ31qEskUZOIK59hU3nSOJ6LXLGAkdEMeoaGcGxoEHldQ1E34Oj0ADTg6yzcKvAw8Mgup58wPcICzJ7H0DgdezsPS99KuGNoLHbhQ2+6Eh3JJLbs3oE7Ht+EEasGBTMBcD8RHEOruwfve90MnNU6iCZvr3iRS7gB1+kwLXSqO3I8kC3yGqW1kO/WoegvwsGepRjILIGnLYHjNSKZqodtxWHZhrQD/07/ZYJsitciVG+1p9E0eQ5xoHw2JziSWL1MEvQYfV855cg5Silf6OVGoMwyDOUxP0XAZ/R65TkPOI4jIFsyyRAiBvdN6pM2oZlEqEe5aNzmrVKbumhzV/qS4a6N/0+klIfxfLEgwQcnYzwXybb6Bvol0Y0gmzBSws8lK6H6EU1rrEaM5fLSuDxMqRsfPsJDKN+H70GQjXRCgW+0LAJ9GEMDT00A2U5V8IFshGWTSnAkDi+ohePNgxF7JezUBcJmA9pChfbkAQiTdeAJSYNVvOjxzVUG2tjO/BdRbh4/6XF2xyMP44nnt8LyPPzZH/8RXrtipQocKGFrkQde+ZtM1vkqO16p+UMgi59HJtpRALc//QTu3/JrjIlO3ETKLeKNa9fiprPPEsCMW28KOdibuCElJMLXU2t+EMCnvvIVDHk+Lly3Du975YXyGurbI5BNvFx0blwViEZwLwIVCSzyvfh/Uf/h+x6Ai89/7fMwjC68/uw4rlkxiBaXIBslofRkUxtepTmnxIXvwhEyfnFV/1QIfbR4d5rL8I93HEWvk8K8euA9V6zEHGeTbIop57C1ghLyidkpKb0x+Jx4hAOpaOmcgDlyCRwQwHJcHsrpBXMmPvdd5cm2bkEd3n2+jhnuDiSDATl0qQACGk3zkJFEQU/Bo1QmsJHRG9BvLsQ9j+3E5gNjaLBG8ekb52Gm+2s0+F3ihaML0KymQ14Tza0ZVMBFhQco3iNOtnGaXoqQUoHiZBc49C4Igw8omVbBB0Piv6Oo9pzgWElMqIAEnfAXx3z4vEDJ8Hgg4fsMGB04gJW4+d4D2FFcjj5jPsa0BjGYJVsikkOqQ6QuC1nCK6Apn8XbzzwTN647S0YapcglOLsEppVHTCW7rXrrROCWVxix2R7evx3/5/57ZTJO+xpu/sv/gVYYpcjuqbcDU4Nrla9hX1YLSQiQT/i3+oY0EOVUx35N0HgXgI997avojKcwTCYbvfkqmGwxnbKyfZhb3IgPXFqPVzXvQ2txl/Jc0OizEIgE7NQUGU5iU1R6arUnW8hky66Ebi+EZSYRi9fAjsWl8hSTeG9rWiBbycS04mtJUSAM0OCfRTfA0NBQ6LHAkVicALLFjb3Q9eODbFNfuTJ9VT4YloxHejdS/vXTXXF8/zkbx4wVGDNaBYwQA95ox1LxplGFU42lyfxPX0zbn37N70sLTHLLw31Y+A05QLneSUDAKGrpLeZsxTvPKuKyJTnMcHeK9D/yTHkxpzZhkmsxYUsPGR04rK/B39/Vjb3eEgwZswUKq/F70GH34CM3rMZo/0E8urlTnk/2mqfb8AK1HjCd7ciAi4ECPTVZilDg4IxUHjNrEa4jyuOQTDUmmtW6R/HqBR7O7SiiydsnSdziQRcw2kclwLkaiy0x+QyCfgTbuNYR7CvoDKfh31WhiZ6kSmwvWdmwkEUyGJIgmBbvoMg8mV4aZ8FI1vmJnGK1OwnHrdmGY+Zy3LkFuHNHM/qsZbKm0W6hzd2Dd1/Uhle1HEOdcxCaSQYdZbNpZII67OpxsONANw4eOoCZySzee8VSNHgHkeYhPsiogIrQ45YgGwtXndZy3L2zFXdsDgRkI2vP1nxhsp0Ro1x0Lua6z6GuuB+2PnZaLvr7MphPf4/fQQtMzVCKgBLZp2szsN9djE/98Cg6Y2ejT5+HrM6M+EDAcgLvS9M9eO9l7eiw9qPRPYQav1/2vJWsU1mHQxUVLWkKmi1reJ+5DD/fX4evr7fRZa4Q5hxL1vXeYSzQt+Gf/mQG5ribUOsfEU9odd54mdDRfwd3/ZR95AlAWn6O7N/IakMKWa1O7je9/faPNuHnO/J4ah/tZRYio8+QwozYQjFBVACgME3U57/JgOLZUv2MDykWS1BRaFrATb4enkTD4AJfrGB4LlS0FL4Pzz4MEky6DpZ0dOCyiy6Blojhs7d8HxkSZrQANc4gFpkD+Js3X40mZMV5++c7D+POxzdjMNaIrABNBdRq3Wh1XsCfXtaBs5q7BGijJ2rMGxE/Vfn0qJ2qjjXV+5fK43IZZKNnfT0KLoMP6Mm2AIGxAq7fhIb6FlACmrBpCaPkovRkU4V0MV8P5aLKt47gGwEvgmWUi5Y92Sb2iOi7ERci+MmvzkwAWstU2pVVv7L6mngXI7loXV1tVSbA8XsiAwlPEmSTLZOAbGQQMF20Wi461UdWg2wxQyVPnQzI5jsuatM8Qk8NsnHP4vqhBIDBB2C66Ho0Jp6D7j2LuHkAtqbSRRUceaomOnVoZNKo481EwV2O2mZ6s50FiJAtskJUV32ix2Qgm6qwqkc1Jhkd1pVzi4I4+gBsGhnGv377W/B1C69YsQzvueRSkbtFHmdyiJOD/dS+QMf7rvw+PPhTRMjPe7avFzf/4AcYtSzUzenA4e5epBwFsr3x3HMEBIkSRTmVVIJsZLIxkfRv/v3fkTMtXHr++XjbWWeWQDZOTqoFIiabAteipBXKYjOui/1Hj2JwNCPIsx23YDc1wm1owJe+879hGsfwmtUm3nBGAa3eNkHtWZk3vKww18TQMATaIj+GyuuvBtnIFjtmrcRnfngY/YU0OhqA9165CnOLm1Dn7kOMm2BSz4UZqAAVSQAlaBSy8gS6FosWUn0VyFZwExi15uNgbB2++P0nMOQ3YvnsON7/moQwkhimwHbI67VhlaUJfaM6OvtHMZR15Gihpdrh1C/FszsHsGX/AOqCQfz9W5eIhw+Ns5ngRmBMh6M+P6yQ0GuH30FS22SsMaWN0eOVItyydwGfxwMRITomyUn7RUwMAt+hx4EKZVDPI4NBvZ/6OT+PbdlrLMFz/a348oO96LFXYEhvxxgaxGvHJ7AagWasGAU+Yp6DhkIOCz0Xn//T92IuNDEeVYBs2QS/kmE2Gcg2nhVJbzYNGfjog4dfbliPzs5OXHzuK3BWW4cwMas92SaOkclBtonjt1ruXT50qQ2dYrTxN8pFo3G2FR7+9pvfRK+tUkbHg2wOCLLxENZRfAYfuaIN59bsEgZMXGdabk7db96nU8LkPdFsNtnPJ4JsO/Y1IldcC1+fi3gsLXLRJD3ZCLCRERuzSyAbF1ves1xOHdhZfLE4h9FfjazRquuqBtlcJ8DAcBlki5hstrY/9GR7BC8VZOP3EmNUsgx9pjY2YtCYh8PaSnz23m7scRZjwJyLMUnytQVIrn5EINsfqqzyxfSM/5deMxnIVrlRVfC7J7L6ZDCIZncfFpo78L+um4F52C6SQfoIcS6NEqJPtv0IYhWDmKRZM8HzFwfr8Y2nAwk/yOhqI0vPtzmJHnzkutU41rkft/18p1TwyX7j3OzS15/BByUQLK0827QQTPu/7L0HmFx3eS7+njZ9Z/uudlerXfWVLKu4gHsB3O2AsQEDJhQTSgiEkBuSe0MJN05I/oT8E7CBhIApMcWYYnChuBt3yyq2rLqSVqtt2l6mn3Kf9/udMzPbVIzBJuz40SNrd8o5Z86vfO/3FncClKlLA4YSTTZJyJt2xlHrHsC1GzVcvNZETaFTBeLoZIHFpfnCIpkgGlnWWS+MockcjkzYGJ5yMTZlYzTtYirnYSrrwJaBr5KIE9EwaiqjWNIQxermGOrNUdS5CmTj2sfPIdBXnjAd7AdVgW4KOE6W9aC5HPd3V+Mrj1lyXTI6wwiyso5ednIlrlpnIO4eEd+b7qFJ7Ng/iucPjmKowOZXRFh7SbsbH7lqMdYm+4Q9E3f5vfkmF2QrICLSJHqy/WBnHW7frmHAOEnJRUG56D5sCm/D/7p6iciFhcHI+ZyeOXN05E/0Plh4/sIV+P2/AiXQLQDZArko57av/TqLhw5XS1DZhNEoDWqCYRyLbIqvS/biPa9bgqXWQVQ5hxD16FE16Xu0ldWL7AH4DTSu6wxieT6zEjfeMYYea6MALnwknEE0O9vxf66IY328E7VOF+LeUDFw7Pf/ev+en8FRQLbgzILwMZcKIY1J10mk9UUY1Jeiz1yHnek23HTHQalVuF6QAEAQVcLkJBxI2SmonxMkCzzl1d4/qE0IyKhAIHVQiumoNGMBMEdwjcqwuAecse4kvPb001Bp0SAH2DeVwme/fxumIoYosKqdEVzVUYW3nbEa9UKBAQZRgQf39OPWR57DuJUUXzdTT6HS6UGz1okPXNKMtZUDIiONu4MIM1jHJZvT34nO6EcdDWQr2lCwlnSrkC0sE5BteGx5EWSrrFYgW8wH2bjXpySU6zf5XRpDzmRPrzAT3TQFZGPwQV0NdUslf36pl+a4HdUxqtcHmQARvr+MYf878F9X/vryc2O6aC6XRXVlpQqS8J848/aZ+flSa5Yz2YIXlh9nUKwoJhuLFxOZXA7ZVAbVNVW/MchWHqEqRUlZcVTOZMukFZOtCLLNkI8FhVUAsinAIA1o4xgffgw1sc0w3WeVXBSDKrpdjN1eApDNv/HIyGLSqOPWwLbbYYQ2IVRBb7bVAOp9oK2U1zmfX5S6/nMX6UFi4exiLJCXsPur9Ny0lf+XO+/Ecwe7ENU1fPKDH8QKTRPjdvqbkU0mg9mX1pXfpMHXULQE9u+4clVpwCTjZxEgI4vtU1//GgbyeUGk3/GeG/CF//q6eGe95dSNuOY0BbIFSaGBXJSTGLeafA96TX3i37+AnGHhqgvOx5vXrZXXSH+AHQD/+yL0Q4CNbD3CTc+PjOJH996Lrr4emdjkXHyAIm/dpEntAAAgAElEQVQamAwZsI0cNHMQp7TZeNtZMbRoe2UhreBk4oxLuqgC2vLSx5begv95028TxWTj4j1FmaPZgc/dOYSuiQgSRg5/8bZz0UYmW24fIvqEJHIWE4uKPmHqPlDAW4lJRgBOvNHsMCZC7ZJW9IUfPo3eXCWWNYTw4dclhb1A9h3lM+P6YhwYj+IXT3bjwEBaADyev0g/tQpMGPXSCWexwsLik28/Ga3eLtTbnaiwexGhnJU+MZ6jOip+sAMLjCDhV66FgGZlzD5fMhtEYMvcIck9Eog97fYUVoAfla1+4ad/loUTsFtEthuBtiFzNe7aZeGOzVn0maswGVoiqWv0xwmMpPkupseQCAeJfBaL0pP4+3e/G+tDMdT5zEceiyFpN4HPjvIsU0dQHkygRhvvQTIhCWTlxLVA/eEjTCNbaAIQk1VZ9DOcMcvOmk2KgQhHZ7aVpwFLIElR01+aDTiuA7boFx++H/ft34/xUBQZIyQgm5qGhGOIkFZATX4/2guP4ZNvWYUObJEiLaKnoXtMpGO366VsMsyxuh31R3ODbOncemjWMoQsP/ggEkUo7He5/PADoY0b1jS5aJUEH6iE6umP2d83T30myEYmm6YNilzUyT8O074PYWNfmSebumtmgl2U2vExQ20vs4c/wH3OrqU8pfR6KdJ/tLMCP97mCLNtzGgS43aRxUka0/S0Kflkf06bvVzNPN8T/R4Wnv/KuAIz07FU2EswnsNeXphYZCFfvUHD1WumxMi/whkUo27V2Djamcxqy/nzoDLwponziNmObusU/OvPDmFbajVGzOXCGGO3u8rpQ2tkEB954wb09PXgW/d2YdxoFTYImWyKkcW1h3ASGWcxYcBxvLCJE+GcQy8yz1brsrCks4h642iw9+AtG3K4fA0ERDTcvISCDLrV2DscQdeYju7hPPpGCxiYyAvTmmsfC2R+Ngsbvh9nPlULqGtJoQ+BMBbJFRjGqcsiuGx9AkvC/ahzDqoiwiMTjECbGt/BQ/aPtGGgp6heKylzu/Or8Hc/HkaPtUGSTV1PR9wbw8p64E3nLceBXZuxY99hjEy5yJCBTTmrHpN3pS9rjbMfV6wcw7WnheWc6UNHKwlhFdNPJwDZfE82ykUJsmXMOuaFozLfOR1kc8iUV+miCyDbK2MULxzFy3kFyuc4NZYDli7lm2NGG7qxFv91fy82DzdjyFyGKa1WlB9sIsfdUVQ7B9GR6MP7LmpGW+igANmUjhL+VgEj/p7Jt3+BYUiTe9xolrCYT9w+hH3OGvEU5jxIlhx92d55ahqXrUihwdmtAsREKxGY2ryc12zhs492BWSbzLXAVeQIh+xqMqm1WgwZy6Q++96Tady7n7ULA3EMWJ6HiMOEaQ8ZPYS8ERF/UFoyECQzbJIRWAPRt9PfP8rtqoK7pE1EthrvXrcgfpxhx0XSNHDy0hV4VUcH1jYvEkWYihYCRgDcsW07vrtlM6YsQHfSqHdH8OHXrsGFrUlUkpXpOsiYcQyhEnfv6MHtT7yAYasaWUpWkUHS60O7sRfvv6wdHbH9qHW7/PA/pnwzCXwaBDW3SHNaPTTbk62zO2CydQiTraqG6aLmLJAtZJlqUy1MP08sXcS+ygwJyJaWdNHZINtc36U6JOVTNzQyIhYxgZJydr1QeoegMc+fzAeyHWv0vAiQTUW2E2TLpbOoqmYIwXQk8FgnOTw8XS56fCAbU+TysJ2CUP0UehmYjwQyVwXQKblowU92SsP1RjEx8jhq488qTza9jMk2hxzwWBdt1u9nIrvsOXoJOE4jCvZyJGovB7STAbH8L8Fbx2azzc+EUU5k0zfNCmcmM4xbYhUEQG+0D3/xJmRNA+etPQnXnX+epCMSixWj/2mpJrPfMzjX8jJOdMy+cI/bai4TLPz7AXz97nvwxIEDyGsarr/mDVjU2IQb//OrsBwXb3n16bj6lFPEz2omyBYAZgTL9njAJ774BeQ1E9ddcTmuWNY+p9E8j4lgCF/z8N49uOWun8t5EiyqrkigrqZWqKXpbAo9oyMYoGGklYduTSHmdaNV78Q5q8I4u6MaDZFJJOxBkU/GQNApBUsWVLIdfWbRjAJG0h41eqvVYsBaiW894eLJ/WlJmr32NetwzqIhVOX3oUJnJ2xCgA8GK/A7CuKIi0i6GLYxZJWcAZXalrcjmAq14bC1Dl+6YzsOppJorjTwsSvrBCAjIEhQasdYLb5zz/MYdyuF1txQE0FVIgomogxnDBwcszAhRtF14jGxPNyNSzdW4Mx2DTVut5g30wBTAW3KsFlIjTL7l775oAiZCTKU0mSK5cmcQ6iU3qN+LYzE4oSsJmPKi3JIYkxkdSfhtqdGcV9nBMPGCgHf0npSsSbof+jfu2RkxZwcarIZXLJyBf7s3AuF+Vh+jynnPzVfzAWyEbwKAKxReNjRvR8HDvcgXcihoa4Wp69dD+a7kcEmUlQPMEWaWVaXBZjKzLM/TpCNLwsA7ZnXKtiKcZwx9OD5zAQ+9Z3vYDAcQcYMI6dbvpQ/ANkow8qhprAXK92n8HdvW4UleUbIH0RIV+l+L3+E/GyQbfeB2qInG4MPQuE4wuHINJCNlHLxa+AoKvNkK4Js8iXPBtrKQdX5QLbAk43popb9AELGnt8YZBNjc1kjLGG0pN0Exq0V2KdtxOd+uAf7sE4KeMrE+PtykKD8VpobZFsA2E54vX7FvmCG9ykNfz0XpuaKZ2fUo3dQJ1Zp2/Hxa5dhhbddPMy4tlCOeWzp0WyQLWB6EEjLaHUieXqgvxlff2gUPeZ6TBotjCWQ9ZDJey2hAXzk2lNwuG8At9zXI9JSFpjQDZguGVWO3L8OZY+oECCMnWLxXXMYLsSdCUOJVFooN84he0yaRm/dkMLla1zUFQ5IZ//pLhe3PdKNAXOlSHP4OUoWSs81E5BQA/7NoB/6t5Qx8cv2hq5LK4YpRDGJpNuDxXo3rjuvBac1jsj1oySMjDblTTobZBOxqVaFCX2xmJv/8z2T2DbRgnG9VUyxyYQLuxNI0HrByytZkRaFq1dIwikTzsXp1JsSJvFqYwv+6toONLs7kbR75dqQ3x2AbBky2ay1+ElnI7672RHpGUE+Qpdk+Z2aeA4fu7IFi8lkc7okYXwhXfQVO6gXDux3egVmg2yyI6J3mheWFHsGbB32VuDrDwxi63Alho12CVJhpAwb7FFnSOaFkxKH8O6L24TRVu3Qo00x2gKgrdQU1ZFlYIzWhF7rZNz8iIZHeigfXS5NNXq+1dt7cXlbH95xVgQthe2osLsFdCes/tIpqX6nF/oP8sMU7cKALd6ldaK6eXqsDTffdQh94VOQ0Rth2QUB2N566WvR0tiCuzZvxZO7DyGjs0VvIWrbiPh/DCewilGXk0QF3sEE36JmCI21VWiur0X7ogasWtyKhkhUmvysQYiC0NecD5JcSHD5/B0/xWMjQ8iECfKlUJ/vw7+951Is1UaQdMZgOnmpq6esSgyiHnds2Y8fb9mPMSsppBYTUxL8sSJ6GH96aQvarS7UeYcQtY8gRM9i8Shn9U8yhl/HzaJu+QclQ3F+kA16B/JuDerrm2QvT89l7u0DJlsRZJMGswYrCBnQFZPtREA2VaYpkG1kZKSYCSCY4axaoXRrl0heCmTL53OoSrIKLDHZjjUQZoFs5S8IWG3lSKtisvkgWyaDqqpjM9mEjiebHnWS84Fscx1s+UkyXdS1SyBb8C2XvOTKQLYgMVHPwHFH5gfZXgomh6DcPtrtJ416XhQ2QQ+nFbZ2MhLV5/lA22K//A+yRQKoYK6zn1lAHYfE1IdFJJUEwLNHhnDj97+HnGnhHRddhAtWLJOkTuWJVsbG8X0GZFj44EFw7QnbKQAg6A6rK69yNhlWr1D0X+3eg1vv+Tlyho6N607Cmy+8ULbUf/3l/xC5yXVnnIk3bNooLKP5mGx8n52Og7/70peR03S8641X45LmJoEmgwkluAocw2S+HfaAv/3CFzClG1jc3IR3XXk5msIRNVn5oMoEHOxBGv90y03IW0zwHEOle1gYbMxTO62jFheub0K9OYIKp1cYX0wjk1RQ8UwrIakBsy2I8E6jEqPmcjzW34DvPHBAOtx1CR0fumIVFmldqHZ6EXUHYblp6VoTtJNwBV8+GnQHSos2t9MW8m4UU1YzeqyT8K17O7G1L4KKcB6ffsty8a0x3Kx4A9x8dxcOjBiojMdwxWtfhaXVeSka2HlJm9Xo91rx08cP4+mD/L4sVLh9qHR70VGbx9VnLcaK+KBcC9LlLScNjaiV/42raXLm4+jMz1kgnP8GxfTFGf8uvTtHMr1sGKhQg3GjSVLuvvfEOB7eb2DQXCmeVsJo05WUNZgDSJ9O5jNoyGTwpfd/SOBsSkbLE0CLIoIylhDPhBBqMF42H+7CV39+FwYKedi+HJFHVWOYeO/lV+HUprYiSBz4GZa8C5Xh/rHB87mn5YAR5TAdSAk55T8eI0E2HiPHB70FP/lf/4U+KyJebPQ8VAwof9GTjNksYt4U6gp78KqKHfjoFU1YXNgqEd3iD6gFzAee/dG/z2MtIi/+9zNBtnXYtb8KZLJJ8IEVF5AtGo3JwiuebH66qGYasAxlNJBOU36mIRlPwGQaUbBwcs2ZYwENulMBk41BOpL8p5HZrJhsBNnMwvEFH8x//iXZSrDZoJwu74blPj5irMWdu3R8f1sIA2YHJvUm5IwkHOmQ+5OwRonBDDlxQG9/ub62F/+FL7xyritQtj8qn3cDFrFK35xA0jmCBucFXLchhys7bGGxVTr0YiMzNcjVLp+xZ94gJWalfE6QQK4TRKoREKnH3IB/vnMIz6faBfjlzzm3hNxJVLm94sn24WtOFZDt6/f3YNRYAltLQvMyaI6m0N5UJWBRZ88E+rOVIvOEZgtLvL0yg7Y6+pACBwem0JOqgKOHEXKmUO/sxdvXp3DZak8YZpTl7Ey14Is/24PDxskYM1p9gC2skj8ljddPkJeGqy0SnHJ/S8Woo09lSOYH3SWbjut+P5q8PfjQRXVYX31EecCxyy9NNXuaHQfXGIbuMKRozGtGf3gj7tjXgNs2ZzBqtSKlscnMoojRBoqlJ913T+Wyi9eqm4XlTYlXaa3diVZ7K66/sBGnt2SFySa2CTKmVZMp7VWJcfrd3YvxrcfSIkea0uvEhoHHenbNHvzpxXVqPheQLbsAsi3MLAtXYMYVKDV/leczG9AFemrp1cIyO4wV+MZ9h7FlsBojoWWY1BoEICfDjImjBNpWVQwIo21pqEukpAmbwUgpzgrTmrX0DM54dSJB/dHeWvxgi4YBfS0yoXpJaORrN4Sfw19d3YZWpgIX9iOkpVVQzcu2/1q4ZcqvgGy5pi2Z5fs3tWBS8sn1MKdXY0xfgh5zHf7tniFsG2/GmN4O14sjaY9h0+IavPO1FwiT+9uPb8Gje/uRDdVCd3Qks1n87Q3vkToiLIb6tOtRTDnTMBDh3lZTahn+nEgBKx3WMsEf1rX8PR+sDejRfIAezV/+CvpiEeQtBxWFUZyUzOMzV5+JJvcIKr0pGE5OmOY5PYwpI4lBVOG2p/finue6MGpVS+0ewgQq3UPYWDWAGy5uRZv3AioLBxHXJoSIAcpg5UIdzwb02CBbXd0i6JqBSDjkg2zKl80yDVlLlb2S8laV+ko3xXM/NTl51EyA8npIsKfjBNnKiXgnBLLNIH0F91YRZCOCODPwYL4heMIgm/9GQSd+0GeyRfzgg+NFEgmy2XZBqH6q8JjOTBG5KOUKnit/hIXjg2wSfBB7tiQX1ZUn2/zxzCcyASkNdcnbiJssC54bh+3WI+e2I1F5FmCeAWAFIPmHxKKDgnw+8OzoINtcPmq8KQKGFwGoZ/qP4LO3/wBZw8RrTtmE17/6VSK9LPeUCj59pliFVyAQkwVDikfMAc+Brxz1FJus3y7g4//2RaR0XUIt/vS975GzJPPmYzd/WUhRbz/rbFy5cb2AbDz74PW8dq5GsZaaLHa5Lj5985eQMQy869prcW5DvbwXt9QCrA0NoqmuXl5PIPFXe/biW3ffjYJl4S8/+EGs1JUcVkEwBCsyGEMB290J/NM3voScmcbKpVVYFJ7EgZ1PQXcdmTyqQhmct2kJzlqRQCUOI+n0i1kyu9B6ANoKqu4PPU8ZmjPCe9xYjCNmB7728714frhCJCar6mxce8FJaAkNIyGyFIJ29Hbg+2UlWSxgtwUecALYCGBiIeeGMWW14IjVgdseH8Aj+zU5zk9dtxqNep+8z5BTjRu//4J04i4/91RsXBpDjdMlzDRu9FMGY8tX4idPDuKxvTlhJSyrNzDVtwMVGEWt14M3vKoGZy4PiaE2jZx12fAHfwIPvKMVb9PHyomCbCo0xLcekHP3DbRRgQlzMfqMVbhrawr37rAxZLaLj4Zi/USlGGMhJQEIhTzqclm8ddMpuO4UJUsmmKyKHRWZMPOhkm01YX0OwsXH/+3z6AsZmLRCcOi3QYoydJE71+Rz+PM3XYdXNbTI/RUEcUzzT5APODYYPm1xL7vaLJU5npREVZV83CzyZ7zXd0+M4F9v+wGGDANjoSjSJmWi6uzEbFU6LIHR97iYmV7RfhjXnxFGc2EHEnYPLJ2MSnbQnKLfw4nMdi/dc+cD2TYCZpsEH0SiFWC6KBddLsL0amAQAkE2k+etaUil0mKMWgTZAvblCYJs9GQz9FGE9E4Uso/CLDwoTDZTn/TTRU9UWjt9k1byeFLys3GdBvNr8Nmf9GJffhWGjBVImzUokAktGwvFM9Z8Y/RiMMYCyPbS3YKvhHcqgmzB3FFa98lpJi+dSZi1NOaO7MNf/1EDFns7xAtMwm/Ef5Zy+OBkZhYHM34euHYLWZnsyjAm6C9jrMZ9+ytwy1M6Bsy1mNQZyEGQTEPYmUSl24MloX585JrT0NXfj2/c24cRowWOXgHTm8JpS0K45Kz1sgf76QPPYFu/ibxBY3FH1qPzVsVw/imrZa76+WPb8HRXAbaWkDVNQLaTM8Jkq7UPCAOMzaXPfm87OrFWbBMKriXp3Hw/rpumR49QeoXmZC0MAoTIcZUSWIsgK4E7VSrhUwvD0JhzNoma/F5sir6AP7+qDS3uDlS5hxF2mbhcKHq0KNCLZtcJpPQGjOpt6A+txyODrfj6rw5JqlxOr5RmCGU9LJh5TJpLZlpOvOcITrJZR8lYdSiFdYs8bFqUwYamLFpDQ4h6w9B57Aw8cnUVOOQmMBRag/sH2vGfD02gzzwZaaNOJLR19j5c2HQA770gicWF7UjaTBddANleCcN44RheWVegHGSTyZG+wF5ILEeyVgOG9Tb0YBluub8P24YqMaSvxJRRKyFclI4SFOdeek2iWwzhl5oHheUTc0YQokebRnCfDFTu1wiyJTFsrcZjY8vx5V8O4ZCxCWmzSYCBROEQlhSexv9+03KsNbagprAHUY1NdwavvJyNzlfWd/ZyHs1MkG0aSMt1Rye0qjw6U8YiDBir8dChCtzyWEEIAFmtDiHbwSJnCB9/+9VotXRkYOH/u/MRPD/iIGVUIewaaEhn8Nn3vw8tfh0e0DcUcUXt8rjzCzyfy38eVBaBAo2vJZGFtlDPTEzhH773HfRHIoCRR3V+EJevq8N7T29DozuIuJOSvYLUPHoIWS2ESbMavajCrY9sw/2doxg348jrOkIeQeb9OLs1jXeeW4kmdy+S3G+4Y1K7MgxBPY4DaKMfnRsSC62csxyBXDRgss0HsknD3PAxHgY0uIr1p5sWcmVMtvmUlL8NkK1QyAv+NCeT7bhANn9vFxjBzVcssgBg8EEuk0WQtCAlePAh07zEShvGEsg2IkDMzHSHWbixp5hvKiUUmAtkU3I79XUH2AcBNpv6YfG5yKLgDGNy/EnUxTaXgg8MghDsIpxo4TR7GghAArnlAsDAZXVOtk0lCm498s5KVNReCmgnAWgVoI1ACrdnsx8lPzF1YsGVCWS5cxfxCqBRYsTAk+0wgD+76WZMMKlD83Dl+Rfg3I4OYflQy6182dRjZuxBMPVzOAWyUG4mY66LpK4j7h89f0cw7de79uC2n/0UN7z7XWipq5P35uD/85tvlo312889F5evXyfOdEHwQXDufA+WCpR+dnrA//7iFzBphXHBeefh0pPWCCiXtl1sfvIJbPv1I/i/H/84kpom7J6fbt+OHz/4EPR4HB+74T1Y6U9evLIesihgDENI4+ddu3D7/XdA10ZwwWmLceG6KmSn+vHY07uw60A/8y5lw76mAfijs5dgeaQHlR6jjBUwFsgly78vAkLciLPjP2ouRmeqHv/584MYzFdKCEbCcnD2yc04ZWUNakPjiHnjCLnjwjSjdJNeOhGX8lQVFsAFV4VbmLDdMFJmo8hlfr4jg7u22dC8Av7s8sVYWZMWCc9IvhL/cNtOkaxefP4mnLI0jmr7IKLOKDxdF/Bt0OzAt+7ehs4hD8l4BO+75hzsf+7X2Pz0E4g5gzhtiYtrzl8pxtZRb0J5+8jAUjLZY0+ks2VI067RvMw1/93LQDaeuyQy6tx+hMRcmuba9Ap6ssvCD58YQL/bijGjRQqPvF4BW4vAdT1YjodkPovGTBqf+8AHsAohAWdpCSo5tMWJQgR8AkkJS8wD0how4Obx8c9/DiPRELI02+QMEgphSl5Hs1EHi00T/3jDn6AFltzDoWI677G3B3PxSgKQj1eai+UEXIzAQe/UOGIJGoersdw3OYa7f/0onuvuxUQojLQVQVZ82FhMBuJjJRXlv8LuJOLeoPg3vfvUNC5dPoVGe6/4Kxh63pdGHc93e+zzevHPODrIFgonJPggEo5KhyscsiRl1DAtAdVMizIxxWQTkC0Rh6mzxJ4tFVXH6M+rKkOi6MkWMNlYmjMjiiCbk30Muv0gwubeMrmoJJOUwIzyllfZpSz+eDam67s8sqGQQJqeU8Yq/OpANb7zRBY95kaMWS1i7m5Lki79pZRksPz4yyXcL/7aL7zylXYF5uibC7sqomVQYR9CS+F5vO3MGC5qH0a9sxsVzggibA8U0zGDM5pvPp79CWRpZbVKjBht6LTX4vM/7cJubyOGzZXIeAm4THXWNZF0VotctA9/fu3pRZCNPkQEsMjuOLXVwmVnb5QZ6CcPPInnBvjeVdK04Xp0fkcU521aVQLZDjrIGwmxPWiwFZPtyg7KRTtF+tlvrsQt93Xj8cF6YTVz0HJtCnksXVIIu2nETRuNVSFUJQxUxS1EIxbCloGCq2Eso2Fvfx57RqKY0JswqdXBNqPCNku6vVic24I/PiuG17XR5LlTCgiu82q/qTJJeW4prR4j5hIcdlfgzi0Z/HKfJf+m/QKBO7LS+T3R281yxhB1JwT8TLjjaK6wsXZJFCe1xtBeayLhDUhqGyWqksLtpYTZLm4RXglkGw514PGxDnzxF/3i+ZM1F0F3U6i19+Gytm6848yw3A8sfBZAtlfaSF44nlfmFVD7amEiaYrRNq63oBfL8c37erB5aJF4bKX0WtnTE7SPewxD6MKqCuXRFjDaYs4QwmSQStXiCvCS8+IYDa3AAeNUfOa7u3DAOB1jZpvoCuLOAJrt7bjhvAq8rqkL9YWdiIIe0JT5/+Y16Cvzev9+HFUJP5jdFFXlj0q5piUCJcVZL44xqx2HzFPwLz/eh125FcIC11wLSXsKb97Qhss3dSCKAsYRx1/dejcOO0lkzSpE8x7WhyP427deVwTZyuvuch3MzJ8rskBp+8ndbKDC6QPww1278c1fP4KxCCvvNBpzfXjv607GZW0hNDhDImHlOhUQOWzdQkaPYsJIYgDVuPkXT+KZ3hRGzThcS0PEHZVAostW53D1qTE05Glv0E04WZQyJT9BHtX8YFvgU+8SZLOXY5+fLkqQLedUi1xUMdlKclE21Qmy6WSz+XJRBj/wwf0/5aKpVOqEMwHmkoseX/CmkoseFWSb53afxmQ7Hv9/HqRIBIsgW+U0f6n5hlVwI/O1QyMlTzZlqM5XzeUt4xdF8plAJqOCDyoqEmURquWfqAaJ4zlCJ1QOR1l4GMP46OMCsoknG4MP9CHVtfwtpeupWoxJo/TkqETBWQzopyJadTaANQAoGw2gppmg2WyQTfFZ1F1G4mT5Y7pJtvKeChI3BwF8+/HH8YvNm5Gjj5GnpJorWxZjcX09qioSSMaiwhAJk1moKXpmPp9HJl9AOpPBeHoKYxPjGDoyjImBfpyytA3vvvpqVEITNg+/m8DPKpUrIBa25Ai5/NCn7aM33QyHTLZzz8Vl69fPCbKRscN7g2AdfeQ+/R//iV7Xha3r2NjeDiedxuHDvdALOSRtG5/88J+hOUpvFuDZwSF88db/RsYw8darr8YZi1sERFTf/xRsjKIr24PvPnQf9vU+hwqvG2+77GSsq0/JJpdAzp6+LO55bC/GJzPS6W7Q+/DeS5diWeUUwlA0WWVIOX0yCdgpZLOlDCYHLsaeyRZ8975d6J+KyWJNOUhEy2JZUwzLF8XRUhtDfcJBfbSAhDckkhEuuFYZY47fIdF/MtGGzXY81RfFNx4Ylk9/0xlVOHNFRDbzTLn5yt1d6ByBfI9XXXQGllZlYLkpaJouptTbDgN33LdZ0mVPaq/DNecukdf2DQxi25P34c0Xb0CtPoKYPSjmrorJRi5A8DhGt8I3ZFfGUzIlFtcm+Z/5tPvzrsE+xVhT8pmMF5fOEaVJBzMN+OnTR7C1R8eE3oJJo1bS7QpeBLoWQbjgoCpXwDlL2vDhi65EMzRhs7ErJNCa40IXAE0tVjzSAOAagY27Hn8UuwcHsWTVSqzvWAfGX3z/gXuxbc9OuZ/i+Tw+dMlluGDVWnDmU5TuOdCUOc5t5lUUSahHkKwU3nEgM45/+OpXMWUqA3Fbh4yBvG4gb3JRNJGxQsjrZPAp6X75+/rB34i6Y+I/1FrYivaiixgAACAASURBVE+8vgprw/tQ73RJ8aciRhRg9PIli6pvgEC0AzJ+WzGRPgk7OyuRLmyCZyxB4MlWBNkiPp3cDAmTjXAaDA1TacVkq4wpuah65/L1pARSlejfOvK2g7GxMWn46AZNaAliH4Gld8L1QbaItQ86xktMNmk7BkxW/0uegV0cFWST1ysGbE6rxKhIDk7GzXf14pmJVRiyVmBKrxTfKZEAUy4a6IiL8/4C6Dbv1PF7/Ivy26gElqcQI+PY3oNTkwfwoctasNjZJmbcETclrNTZTIjjA9m4dkmDCJUYslbi24/lcO/BKhyyTsNEaKl4GBGE0zVTwKMat1d5sl1zigLZ6MmmtSBrVAmDqzk6iSWNSQHI9vWOYSBXI00QngsbS20VKbTUKtOHriMpkYu6RgSmM45GZx/ecXIKV6xx0GDvkybAmNmKX2wfw93PTUrhaxkmWuor0Vofw+LaGBbVRlEThYBMXJ8DuadkJmtkQ1eIdcO2vjC++1AXet12pMwGCUoI28Nodnfj3KYB/Om5wCLnBSScIYQ8BgdxTaCvWlxCSujZtHO8Brc+NID96UUio+VaT0sHKkPpuRQhsOYMo8IbwaJ4DhuWVWNdWwWWVLpiFRH3RmVOjmjjCDlsqqlU0yCtW/zkPNWwy3gVGA6txLOpdfj8zw7jUEiBbKaTQo29B1evHsSbN+losp8TTzfK/2f6yf0eD4OFQ1+4Ar+VK6AIEKqJ6xlkqEZUc9xYLEDb1+8fxtbBKlFLBB5tBNGizjBq3UPoiB9SjLZQF2qcQ1BAGz2YWUeS5RTFuNkqoPgXf34Ej4+vwoi1CnnXEpn6osJeXLEmg+s3TGJR4TkkvGEVWCNBYcfBCPqtXJWFNz0ekE2UIlpI1oQJrwpDobX4ZVcDvvP4hDDA86hE1LWxxMzgxrdegjqk5RvtQxwf/drdGAo1yloYz3l4TVMTPnLZJdNsm8or+rkoNBKEVgzMK8UUsv6lyoVkmn9/8CHc19mJyYgFy51AU64Xn77+ddgQGRNWW5RNZJI4PMdvxetwzTDbVRg3q9GNavzbj+7Hjgkdk1YM0F1E3AE0Ortw/Tm1OK91AvX2PlR4R4ShTULKXKncs+4on8k2F8hGT7ba2kZoZcEHDDljsijlomSyUa1iEJeYF2RTtf6xqrD55KJHA9mCapb3yG8EsnUODnmWPp3HFETKqopl+gTA0yk4tgAxsVis+Ou5kknl5ZzYJKFDTXCTk5OIx+MwdF1JVIP0xpkVXxl/0/E8FBwFnkUiYQV4+LVGUOOLEbaf1lFg8AFvJZ234RgKma2oDj8FC88iqh+A6ctFp6Ulvsj5ZiaTTnJn5Xvn1MnrGkPBq0M+14Z48kxo4bMALC9LG9XgUtlKE9+ygRT8f+mwAs+n4Cfzg238xnjmUwAGAPz86Wdw9xNPY0qoohpsMeNVgNpMI/jym7X8mzc9FxHbwap4DH/zJzegFpqw1URP7oNqgaSTV5+pn4c9Dx+76WZhVV137jm4dP16CTEgvFhMZywDO/ga+k799JnN+P6jjyJnEbCj8TPN5j3EbQcXbdyAay+8QMATfg6N4L/4/e/juYEjcHQdG1Ytx/o1K1FdEYFpFnCwZzu27HoKXcOHENL7sTIxgPdffTJqCvsRERAuiqyexJFCJe57dAu6urqwtjWBt13QjqTTJwuhAQWylY+FUq0dyEYjyBi1GNMXY9hrxH3PHsGTuwaR0hTbis8n/MlinhISBg501Ofx7kuWotLpnZZyJhMC3Xb0KkkePJBbjH+5fTccRHD+Ch1XnNkiqXLclO8cq8K37t6MKa0etmeitTGB6qSSIw+OZ9E9mJbvmL4z77riNHTUjIp8hQ9u9HkswqxD2u90BB50wX02H4rwIgfMPC+bPo58oM331KG3T8aoxoRWJ4bT23s9/HLLEDrHYyIfTes1zL8T2DdU0FCd8/A3116HU6obRZ4srLNiF8iF63JuMIvps5T8cLEiJM+/Ocfx/iRTcggubr71Gzg0ygRaG1es34i3XngJkgKyHQVim8F0KslK1ZaK01cgDyWDcz9sfOorX8aQGULapGRQR8GXDZIYW6DcQSfbgQCc6nnxfYogu8gXPJiURNmDqHc7sSa8G59+Qy2aC9tR5fQjRLq3pgy+A0z05QPapjPZJrLKky1bOAWu3lr0ZCPIZkXCMu+LV4MVkg4XU2NZ5U6mMjAMDclYXHzapi9ZsyX3sg7BQ85xMDoyrnxFyRnU8tA9xWQjyKYVHkDU3Addnzguuejs6znTRqBsJicIgKhis2nt2D6xGJ+/a0TkaKNGs0psBBMT/bTE2ctwmSx5rgbVSzs2F97tt38FysexSEbcgszTlDKyKPvY5bVYX9UrrKs4jYjlfrXnSb8+9vEWQTa9CoP6cnzx7gFsHl+KntCpGLeWiHegzUahYSm5qH1Y0kU/fM0m8WT7xv29GLXakEElbJeseBWoola5sDSACFaRFU1fMhaaNE/mzEefNM7p/B1/3pjfhbdtSOPKtQ7q8/sEuMrqVTgw6mL7oQwal6zCovpqhHVbGOAWhThuIBUtyCeygOBewaX0EiYKXhhTZr00qe7fZ+LWp1wxI88ycAEZ1NmHsFzbhn98C/3NnhWGWdhLy9yvGGxMuV6KJ4/U4dYHD6MXyzChN0vYEENMDC8tbDRaQdDn7dS2EE5fmcTyBgMVAqpNIuxOyf5BUsvpvSaNNB43pa5cddTYFfa2+L+FkfWiGLVW4Hl7I/7ph/vQbZ2GKaNOPF0pq33zunG84aQCGt3dfjopZa4B6/zY3/vCMxauwB/mFShpUZhQzwqIQBv3lQK0eStxy/30aGvEoLFUQhKmhyEcwspEL95/MQ3hD6LWPiSMVI5rqTs9C5PmIvRZa3D7VuBHu+oxGFqDDBIIIYXqQhdOre7Gxy8OocXeioTrK0dmBK78YX43r5yznlXPy25Z+WRzXzZhtOGQfhI+e8cA9mbbMaE1Q/dM1OXGcf1563Hlymo6/yGDMJ6fAD5z+6MYsholPT6Rd3Ht2rW4/swzBGSbi2ZTqr/V2lBOovH8g1OWvVox4PAQgL/5/m3YmZpELmIhYo9hqduPf3jXZViGPiTzBIQ9wVu4Rkq6t59kn6cnqx7DmFGFg04C/3zbvTiYjyBlxgAtJx7ei7APH7m8GWsrelBv70fM6UdEmjtEGfwCfh6WFvewtG5w7WqRi+7tasPQxAqUy0XJEozRd1mCD8IwqFoJKUOpEsimLMLIZMs7NtKTUz6TzW+qzyPXlHogANcZfDA8qoIPLLPk33yU209qLF9JSSZbefCBqM78jf88whZFZjg8MemRxVSsTgJwa7YToJpMmKpoF5DP5pBIsJhXqRjzPQLgK9hMTE1NCThnCRjlFjGpma8vGYqrgpQ6XIJs0agPWPjHJxeQKJXP8nLgwXZVTLymcQIchZ3dhqrQk7CwFVF9P0x9UMnzyPk6Hgrf0b6EGXK4aWmLng7X44Se9NNGlyJRd7EfgsCcT0IALP/LgxCmf1h5cT6d8TcbZFPXQJlmkwCR15SUk/5sBKOe2duJFw4ewMHeXoxOTgg/Tr4XAUGN4g0THAEHJZ9haRrqKqvRXBFHR001Xn/uOagugmwBs0OBqXwQqKDP1YFsFv/nK18R+cVbzj8fl2zcgFqBHTn0AiMu/9M0NWkQaBsCcN/zO/DEzhcwlc1IUuiapUvxqo41aNQ1SUcNWHQEEvn8/7jjDuzoOgCIgTnhkSno+hQ0cxLQx2HoE6gNj+CdF7djRSU7832C+NvihRKXRZXRzNt37cNJy5tQrx2RIsdESrxfiuMjONyye17xDOlvExUz5IzZiHGtGQO5JDbvH8MLB0fQP5yWlCNe0TAyiDuD2NTi4voLm1Dl9CIiyUVKlioDm9w2nd30Wumef/625zGZ8bA0MYYbrj5HigIOgTFjEfYMmvjZYwcwMEEkz2DaMjzdEDNNAhFxbQp/dNZynNZuodo9hLAz6ufklHnb6GTyTE9Y80/aP+N5GDxHGRsn8qu5FjeZZH2KP9lqZK3Rz4rA2qi2GDv6XDy2awQ7+22ktXrmaaLgJREuhNGQN3DjBz6KVl82GnioBZJcAan8EISA0ab4r+oRANUcP0NuFrfd8zNMjo7gA9e8Bc3RuIiLCYPos4TWc591cTIODMd9EI9jsxsePvXNr6PbdjERiiIfCglLTXkLqYUmmD8lfKbIGpwOsrFwo9CW4R1NhR34o7V5XLd+Co2FnYh7TNEj4KqySl+JINverlpk7FOh+55slItaTBcNRWBZBsyQBctUnS7VvHGRyeVV8EEsKsCbJDSx8VhUCPtrg78IB2xs2/EwMq6YbPREoojT0IZgafsEZAs5DyOs74Guj/kg29G7zUGnvCwyd4ZXZ+m+COaLjF4h9zITBG99Use9nWH0maswZTUJO5PG8PRqmmMpXgDZTmRy+T16rsovo/wwK+O4wd6Ni1Zm8fbTdTQWdqBCvEInigbEgUfoiW5jBGTTlSSS68vO9HLcdOchHPDWYsxoQ4Y+ZnoCth6B6aZR5fShNdyPjxJk6z2Eb95/SJiYZJlx3WPwAMcd9x2uFgbzjbne8XxUAmdKWGdM4Azmda53BNkaCrvxlo02Ll8D1Dn7JCjB1WIo6ATr4rJb4NxGthrBLaZ0Mx2ZYQaBn6n4tRDA40CktMej3UAtRsNLcFBbh0//oB+HvQ4B3tjNr3L7sbiwGf94TQIrzB2oZEPNSwnLNKU1YMRYji3DdfjKvQPo01diTGuGbSSEOaiCKAZQqw3gzBUVOOekarRExqTLT/85gpIhJy3gIhu9TC1UcnRlxSDslaC74cuRlDl7CFk3jLHQcuzXNuEz33kePdYpmDSYDJ5BnbsX15+awyUrs2hw9iHhHPGtLBZAtt+jIb5wqC/LFQj2UGodZ73DdGJ6tKX0GpF29nrLccuDw9gyQEYbpaN1AtZz/LIWoEdbR/wgbmANYXWhiow2ysylHQsJSBk0l+Phvnrc9LCGAQktqRGblyq3D0uc7QLqt3vPodrplrlvIRn4ZbkZ5v3Q2c1+rmmmWAOkjGb066vwYFcStzzBpk0HCkgiUsijI5TC3771MrRgAGxPjaMCDx0cxxce2IURs5GGM6jI2/jguefhilWrRNFFokhgGDWbiTW9eVrCAWiTorRtrJdZPzD04ANf+QpGohHYpoO4PYqz61x89IpXodXrRSI/gpAgA1yDWDNwHeL7qEAAJotmtDiGjGo8N2nhX2+/F/1GDbKGBUPPSsDOmuh+/OmVS9Gu7UR14QAitD5iiBr9ymcQUIKLK9eSYRGE+Jwa5N0V2HeoHUfGlsEzOlBwalDD4IM5QDbaick4pR+bNJlLIFvOLiAzFchFjw2yqRGv9tFDIwpki7CGkOM+epM6ANky6Tz4uVXJCrl+gl+UPY4Ksg2kUh4RxEC2qbzTePkJukxfvNUNqCObzyObTgsLQC7EcbBdg+LmyNCgvC5i0JMseOFRTlTXRFZF7x2CbHPLRUsSGsf1UHCVMZ+uZeBiGBJ8EN0C09uCsMFkFx9kEwO/4zj4E5gHphWvsuvkdQzDpT+b3QTbW4tEzTk+0EZ/tiTgRVRi1gmaph/rsAoeRKqpWDrqD7e4/EPYKOe6mMrmkM6qa6sYProUsWSNVERjiNCTpSzsgOg7JacELWhTXyKvqisZyEe57HRNTuIzX/6KTApvPP9CXPrq0yV0QXE0BA6c9gi82Qi08Q/fg+/H5/EY+Jn8QwYdYcny53Oy6Rw8hGeeewwHep/H2NReOBhELJpCXaWDFS0xvHpNNZqsI34XSXmwsKRxERKJFuUxakPPImdKvF+CyO7yEnn2dVfMK8pUlFlyHDmtSrreZMnlzEpMZjT0Dk9haDyDqYkRuOlBrGjQcc7qmLDS6M+gIr3VQ2S/lI/oCdn037t1CNk8sHJRCGuWJEV+QhiGv+fiTs+Zzv40ugemMDqZkSScWNRCfVUUa5dUo84aE58ubhZE/ippOqqbLpv/AGCbOVsc6yab9fuZ3j/zvcE8nMni55f9XlPpUISQCD5ktASyZg1SWpVQ/gcyCWzvzmHzvjQ6R+MoeI0wC0msqV+K//WGt6ERhixoEbmqaq5Q8xuB+FKHU7ljyMwrzwmkpHlhuKmJNQY1HkI+vFZ+uaRD5L9W3tafDFQnRV0HgmSBnJv37EG4uPGbX8d+B5ig1xpZbCwSBYwLXlMC1IOfBZuBYP5VxSyjLdLiy7ek8BT+8vVt2BTdjZpCp0iVTEkH4gLL91ZdGEqeXp7HDE+23MnYviuGqdxGQG+FacZgWPRji8ASkM2SP5ybYOgwfNkv/Tf5/zErDFckn6pzJVYElGZKiq+KhhDgjWU5p2XomExNIRQiEEC5aB6mPixMthCeRdJ6AmGzE4Z2fCBbadyqCzqfBKSIj2qGpOTSt4ogR6e7Fv96x0HsddZIWjG7pgK0iZSsxJhUZ0LgNQAPX55vb+FTX5orUD4HBTJR+m1GPaZR7scqYyc++vplWG68IJvbKCYQ8rLKdPs3tLtwfUbllFGPQWM5Hj8Uxq2PjGLYXIH6FWdi+wFKNaulyEzaPVgS7sVfXbMePT378J1792DUaMWUVoesUSGbdpubDZm7GDqQFKNogmARsr68EbEp4LkRROR5S5KfN4Ea+yCu3qTjkpMiqKKnqEsQkSPYT06Wtcpfp/xkv6CxW7TRkK6yoxqFbDTR4FxPYtRoEQnXP909hecmloA+cnxvMkla7Wfx6atCOCm2T4IdCCaKJMhowz5nLf79jv3Y63RgVG8V/ziy0NjcqnUP49UtBVx+Wj1aIuPyXjw/7hkYeKAYazxegmtk2AXNK45Zpd6YmWQXsCXyTgSToTYcsjbiH2/digPaWhSsxqIn2zvPMnFeWxo1TDv0hnyZ7ALI9tKMxoV3+Z9/BUobnmDPzr0/1RABo+2bD/Zi80B9EWgjo41jOu6OosbtxopYHz5wUTPafelo1GEquS1NcUpGdzur8anbhnE4tEFCZVi/Jr0RtBS24y8vtnBaTTfq7AOIe0N+fbEwfl+u+25mc18BQ6o2VQALqyMVgEPLmm5zE75w5yFsnVopXmzcTFbbk/iTczpw8UqG9JHOQkVWLX68vRff3kzGd52EIdLK5pOvfwPOqK8XkC3qg2zTZZdze66XX5+gzg6UX8+Oj+ETt92OsQgVMHkk7SG8aW0t3vaq5Why+xHLjwpRhq5ysnf0QTapR1gRyV6U9kRJDGnVeKR7El/+5WaMhaqQ0y1YGEOttx/nL83gHWeYaLB3Iun2IeLQ5kitccX974x6gk1iVl4zgw8IsuXtatTSk003ELVC4rlsiVrFEs9l7uul/pf9vHoYtMuhndVRQDbujYOMgBK6o0C2wWGVCUCQza+uZuEQpQowuAeAcpCNrwuCQkv78Jn7cvVvEiI0gmzRcKRodD4vIudTF7mByeVyyGQySmrjGzMXT6q4+Q/MmLgZlMOSkzwyNIzKysppJ6mKEvWYVrQGP9OAqXQOjmMX00WLQQu6X0T51D3HhQQfKANbaqN9T7boFhjuswKyWT6TrWTe99IN8ekMEb974tLIOgzXrYftLIZnrEWs6kK6owEioCQ3K4ghKCuoy0CA+Y9wpkdP6ZkBQ4d/B3BiwNbhv/1csuLvyr8D/n8QHaySOpXEk/8fwIFSuM44MPVZnmS3MhFx2KZngYYa0xR6LIEOywdx1YCfDXQEUjoFeviDy/+s4Fi4uQ7ErszNtOEig3FkMYAsejGZ2wlb64FJg1FtFHGMib9C3B2STjQTwCTVSzrJAlGI+TBhJ947IaL+0oEOjuJY4JHa7gdUdHbSKUXlAl4wIvL/NDV39IiMAwIiLDBizhH5u9xTRo0DJgzyKMPI60kBk3jlKHE1nClENYJyDvKeIUyCvFYtTK+8yFNVqAZZAybSYoQvRssMWWAamQ/mSTiI3LBlvhAvC8hWNvJngWxqygsSNAXIFP+aKHJaDDavjQQkNGLMasUvt47hoS3jyHiLYRWq8Jq1r8Zbzr1UgDZFzyZtmrJKhpOoeyi4ieeC2/2yyF9GlACcd0IAEk/3RFRMDpnPircLqdmKYRqEiJDlSYloHzzc+N/fQGc+jzErjlyIciHfa81Hv8oXiWBRkKtVjkESKmbR6mUQc4fESPzc+i6873U1WJx/HkmnW8C38kTlVxrINpFdixf20JNtA1y9DaFQAlY4jkiEQJsKP+ACTPBft0wFtpGvmk7JYqw82dRFKXeqI8jGRVqgNKHJq7s959jiyca1SNMVK4bBB2Q6q3TR+3/LIBtl5qYk/k6ZTRjQVuPxvip89eEU+s01Ik3L6JUivfN5v/76GKwPKhDoeBpcL93qtvBOL/UVCJj4spH0VOI0ATZaCCyyd+JPLkjgzKYxkQrSvzOk56C7QWhT+Y7pxI9M2GxcCY0kJvVGAXt/9PgIDttLkFx1MX744D5J0eSxVdi9aA8dwl9f24HJoW7cu3VAAKsRrUkaHjmbgTUhSWE7fGQS44UYXJ2p9RkpTtviY2ipSCPhN3m4djE5lQw3btjPXmbglCUGEk4/wky5LnYTSEtVs7Cyt1BpM8U8kLK070C+QRYwm0xZvRpjRrOAbJ/7RR7PjjbLMdMvN+70TwPZeAxcLzNaFYatNfj2Mzp+uTcqY5Esd7JREs6gSGeuPaMW57YVUGcfVDJTdxSWy0CGnHiaqkYON/pBB5ozji//CexRpi02gT2ChQJTxc0mSRX//7//FA7mW5E1KqUhSMb7u17TgFOa06h2+xFyhrhrmVbknPhdsPCKhSvwh3YFyoE2EhEIFUSVr7K+RIUhPDiEZ/qZGLrc92hjGEJZ6mi0C++9ZKkAbVV2N+Ie2bcQ5UmftQ5//7MJ7Egvw4ixRECamDuBRvsF/PGGcVzWkUaDs1/mOjYaykGKP7Rv4uU+X9lDqZJP7a98kE2FXKnwqbwWQcblurAavx5Zhv/8ZR96jfXIazWIuDkstXK48brXoBW0CRiHrYdwBA342sPP4679OUyF6kE+T022gH+/4T3o4H6VFb8HmFIblJOMjg9kYx0fqLju3LMbX3r4EYyFDJh6FlWFQXzwvFW4ZHkl6t0jSBToocb9BRs8quYttwRT7SsdeSOGSSOJI1odvvtMJ+7cfgijoSq4uo2oRwuaPbjhvDjOahlV/myy9gXkELWgldclAlaSMTdHuihBthw92WoaFZMtHJE9voQehEOghZlm6kWf+IDJZximBB+k02nUVlX7DasyUG0WMy0I0FT7/iATgCSvUrOr5Ok2swYMAjtTmayAe6wXjp4lMP2OpsRXG0ylhckWpAnOB7IpJxsesI5MLodsKnPc6Q7TQbYhH2SzjknXK2dtpFM5OK6NZEJFqAbTZLCx4qaMkxxBNjKyiDASZHO9UQk+qI08K3JRMhUIssEjiPLbjE8uMWQEovLIvUrAdiqRd5bADJ+GcOJUAKsBLJLfKZ4WB9mxB9rsyWlusK3IhimTwgXP5N/BFZgLYAiOJADTgr95ZnKEs0BAfyPphy8IW84/0ABCDEC64Pjnu98CcCM41nIPt+LVIdNS0jjJM0rBQx8c7MV4eivy+V0wLXYVpmDqDDlgKkpKkjyl0+yzt0rX0SxNsAKkBJ4pc12ZOZYGmtC7lMwwtEDJPT2yr4TFRMqsJeEDTC2TYoEMHOQQEi+buc2LhXUjDK4QCohI6IWuFaSjTu8tOLbIQvnethYS5hvBPWg+1VYYOup8LS0Hw6WVP1lrgby6XBx59OWuvONTplZ8yczz55OLTpPf+TR/+pWRwk3Ajdcm8NWj0fWo0Y77tqfw861ZZNwl0PPVuOT01+La085DHQwZZYQtyoGy4r0o97O/WPhjsNjRknAOBZbNBS6XhKbTx64LsitUCmjgwUZ580E4uPHrX0OvpmOMsdQmfYpM+T6Fxl3cB6qFURKOyhaxcnAlkJgxxY+yhGZ7G/78ogqcVjuAOnoouEf8zdxLz9x98Zukmemia/FCZxKp3EZ4RnvRky0ciiASiSEcttQCHA0LqEbGLf9m8AHHU2U84Xuy+cXtUQ6Ma1jWtjE+Pq4SsjXFNtG94aJcVLePAbLNAqNntvACtHX+A1ESMUPYbAzyYEH/zcezeKgrhiMGpW0tyCIs4zsAmdU6vPD4n3YF5pKJXtCWwh+fFUGDsxNV9oCSF3EW8WiJEMxML/5KqEYOvR/DKCCBlN6AITShB8uxebAR336oD4PmCnh6SAC+ZaEu/O9rlkrDhjYFPbl6bOnVsLMng/3dA9iw8TSsX7Met9/1S/ROhQDdguFOoNo5hKs3hvHatRHxmKMPKL1JhSXuZRHRJiUtlSxrssF4juXzmyoK1F1fuv9n2mUoj1nOmw4Z/JJOXY0xsx2HzU34zI9GsauwHBN6o8zfBDEX28/gs9dUY4XxAhJenzhxTmoN4rnzqR/04oC3DmPmUjhaBBFnWHwubzi/Amc0T6Le6USS3jQuG3YZkbNyDlH57jxW2hH4Sd1zNpGD+UE1exRzj1wD2kRUCsh+KBXHuF5Pvp+8f9QbQWt0BLXGkDQMFSvwt7mHffH31sIrF67A7/YKHKsJfrR1WO2zC5I6WoVxoxU97gp8+6F+PDVQK0DbFOqKqaNRZwh1TjdWxhiQthjtoW7xaGMTO6dHccRaha89ZeG+AxUYNFaioCdF4l+X34lLWg7inecm0WgzIboPliQ1LjDZfrf3SunTZoJspVpAtIp+Gi09OpvQZ67DzQ/n8FhPrawrcKOoKozhujPX4JqOWtQwxdPLI2vE0Kc14l9+9jgeHbaQsuoQsj3UZXL48gfej3ZAwvmoiJlVS8zaV/o1tQBWJUyBdwxJLPRc/+Zjj+EHu17AZNgQ784aewCfueZMnJq0Ue0MIWpznVBIojSvyoAoWq7I2iNBkiapqAAAIABJREFUc0wEj2DCrEIP6vGFnz2MZ4ddTFpMGbdR4XZjmfkC/uKq5VhhKtloHEohMzsl1z9W8aKKwHaVXLTryGrxZHP11cJkS8SrpylVuMfnvj5kWSLumwkIsrlOkC2XLaAiEZP6U2ER83Scy1A/1mAjE+OIx6MIG7ScmY60lCxmSveH0E+oBsyq4E3JE9B0CSQT87QZptYz/+06ngLZeGIlA3z/A8r8ioqbG5EZmUhns8hncqiqrizKTI+mOpoJslVXViJEHzjXg3YUQ7fjAdmCyxG8Td714NKTTZAgyuYUyEa5qO49g4iu0kXLWR2/nQHu32SaJ11XkacJmy0E121AzlmGSGwTzNhpAJb5jDYlanvxQNvRFpJACqeeIz1hASaDzev07k7wTvxpwBqTezlIOfVlWdM/sQT08V3Lt38BF6lcXqreLzie2cdeXkwqz6PSc9T9yk+g+JXCuyOiTk+nnkA+8zw0dMO0xsQThep1Aac0R8AtlaCpaLMluVw5KBoAiMd3Z6jx7b++OG7KiwCCQmU+af7bsuNdSvOcp3QmXVmSTUvBGAqBV9Jexc7hO6lgEXIN+fzgjhOwUGcBoMA1Kc2CYzyBhMlZtOqZjK3ju1TzPuvYIJt6abHT5AP+/AH5H+wWZoxK8bga0Vfgnudd3LtlAlm3HVqhBpduOg+vf/XrxBOQmXeB5LgE2AbdHRWMQEZG8XbzFybppois208nDZhw8oPpIDdfEvwkAJvJYCPsu2NsCJ/73vcwGg5jIhRGxgwJq0msu2WOLb93poNsM9eToDgPuTkpFOvt3Ti7eRTvPy+GRfYOJN1+hL3xMqPtVwpEUwayuS2YzKzFC/sqkc4qkM20YoiEEwj7TLaID7IZYSUZNU2mN3tIZVS6aHVFhSx+YnEgbBJDFd1FywMfpPTvoVzBldRkMTLVVCCJrg8hrB2AnXkUs0G28tlqronrxEG2gKFJJioN5EfNZdiPDnzhpwexp9CBYWMppjSmjcYFnOd9MWud/g3H3cLLX/4rEEj2Q2QoYxx1zgF0WHvxkava0YbnUet2yc9fKplo+RkHjGkCuTktKeEyg1YHHji8CLc8MooBaw0cI45EoQ/LQwfxyTe2IOEdwSPPHcEvthxBn9mBcaMJDiqEuXbZJZfiZ/c8IMUqpzF6lNU7u3HDmRbOaUtJMl/UGYGp0V+NjSzF3mNxQFaHAtiUrEWNX1UcyOgSnbvagQSy0OJa5qq5k/NzQUIEEpjSGzFkrMDW8Vb86z2j6LdWCyOcwQk19iGsNJ/DjdfWiYwr5gzC0yMYMVrwzFAzPv+rHHqtTSL3Eiaf04MzW6bw/vNMNNvbxcicxueWxhADGgoocI2HK8ckTRFu/MrnhRILNbBnKa0xCmTjOiCgu9GIlF4vnk4EQel5RwY+vePi3oAAnQsg28s/dheO4JVyBY4PZJvPizZoaNOigYy2cX2pMNpueZiMtgRGzOVIMVyMY9GXjrJ5sCpyCO+9rB0rrQMiG6cZ/LjZjF8erMb3Hp+QxhmtYyJIoS6/B5cs6cf1ZydR63QuMNleAbfO7LojOCgVeEDgiWvGuN6O3flV+Lsf96PfXIcs6mE5LlrcEXzmXVdhFUZQWaDXtY20lUQ3mvGJb9+NXV6DML0jORsrQiF8/u1vQ4vvx8YaZBZuIrVG+YWZUVf4agyunKx6ewB87ic/waOjI0iHdYTscTQU+nHTDZehDUOotEcRtjPQ/Tq/CLf49UoAsqndLb3nTGQMSmNrsTcfwd9/71fo8SqQDUVheaOodfbiNctz+ONXaWiwdyEpgUGsL+YJzCOA50Vhe1USfNDZuxwDo0sFZHO8OgHZuK8VpYpvCUOQLWikEx8KbKy4DvM5BNnyORuRKE17St9XufVXqa4r1eWubmB8isGbUckE8Ip0+OlgWzEPwFPWMnw4tgfbySsljbACSz5p5TxE9drp3+qxQbYiW0nJU/hFkMmWS2dfNMjGwiZshY6bycbePTWxruegIk4uynSwQCAFv3YUHzKmbok3RwaOOyIgW31s6zSQjWyglyJddG7BZBltkjWy2iECHmWjNKSvQMGXjkYTp0MPrwO0NQCa/FiAsHRVVepocBOdGLttemDC3GAWr+tsZ7TpMx+3tEfJUJw9Tfr3WFDKM4giYP+UP7lEkZ3ZkZ5OZS1HsoPBJh1i8TYhT46k2V4Ae5Engy3zLEyjV7yUoE0AwlIh0BbAHgS2ygDF4v3tM5j8XwmqPQPYm3ays8eS/FppyEugW/CaErThF/v+55bMF+cHPwjQlQdTCFpe7pfoAz9qg+93PPi3HGPJzr/cJyrwDis64M+4zeaToU1rGMx5DUqTWlAXTb9J5t4MlRY7ldpRbED4t0cAYvoumxLqELBYBWRk8iYluUYS40yGM1bh7mcmcN8LQNprh25XY8PS9Xjnxa9HPQxUQxdvQfJLBY/3DzIAIYMib759wHzgcPBz3gcsFfk3vRMoDyUMfOfWzfjpU09hIhzBpGEia4Zgk40ol6UkdJy5+MtxzTiYcg+nmDeJaqcTbe52/OXVK9Bh7kK1vV88nCxKRYOoeF8mK4vqCYCsL/1+SIFsXIDzbisoF31+TwWyhY1wtaWIhCvA4IPpIJul0ocMQxZbT9dELkqQrSoWh0mKuW8fUDre2eAnr+10kI1y27yAbCHsh5N9bBbIJu9XNihOWKbpf3nl32HARnI1CzkvipTViCF9OZ4dqceXfjGCPmMNxuh7ZdSIcS79I18pEOlLfz/84b4jGyEhmmvbg6hyD6HJ3oU/u7gOm2oGUOfsR9wdUJ6dPoA8l4/s/MXCsa9rEMRBT6EUqkWqeG9PC775yCT6zJOQ1+gb2o8VoQP49DWNqHD7MZyvwJd/9Az2e2vFu4iFCCX85Pkq2CwCE3mRgi4qbMPfXFmFkxNd4mlExq3k+2lk+aoGEEFuxehgd1jME8tm5OlnrCQcgbumat/R7kE1KcLI6THxKR0zFqNbW4uv/fIwtow0yVhyjCgizhAWFXbi/NYhvP9cHfWFXYg6lPlEMWy04/6Dlfjqk2GRBKXMOuhUUBS68cbTYrh69TCa7OdR5fQg5o7K3kIdv+Leq/AnWhIEoTX8p3+8Mokr+auA+tL4CnYNip1d0CMCrg1p7Rj2mjFh1IvlBOd6Mv1q3QOo1ftR5SiZqjnDE+fY3/bCMxauwP+8KzCrCRx4485pQFS0yy1u/NSUwwR3ikLjyBt1GNGahdX73w/24ckBerYtw6TRIBYO8ix3FNXOQayKHMYHL2nA0lCfSOjYNOty23HTT3agy16KjF4lacM1zkF88KJabKgfXwg+eEXdgmWVUZHOxL042z4hpPRmAUvvfMHEd5+LSePGdaNI2hlcuaoa7zxrDRZ5Q4jmx8UPdMyswkFtEf7qqz9Gd6QNeTOJRMbGWU3N+Phll4JO7FJ7KOcD9ZijoJi2Vyx7WlBbsKboAvDXX/svdBom8hEP8fwYVkam8E9vPg8t3gAS9oQ0sFQNz0bQ9AdD1VgHCLHAUPgE/dnSegLDeh1+cWAUt9y/FcPhajgGEHEH0WjvxF9I2vlhSTunjYJYJUhzbPpRi/rRi8JxCbKtRGd3WzH4IGNXoaG+GZqmix+bkosq/2XT1GVfzwskyi+/XtZNU2SblItWV1fLz9VOYDoxobQ/ny0XTYgnG5WUARNtbvVLIBXlu2cyisnG0ITA73l6ZsHc+Ixc1/mYbNIULIsoVeUiNzFKLloC2QLp2dFHjZKa0nhuWNgDZLIdK90h+Lr4uvnkolKaln2vBNlsVxnrEmQr92QrZ7IJyCZo7m9atszEoktgTbnWW1gLwnxRjDbPjQvQVrBbEas4DXqE0lEy2hrKcG7FmlGP+UG2mZRKGbNlputqG+cDamVaP/l+p21l5/4OZ77XUb/pAGSbgVDNnkvmlrcW31sWvZnfTTAouBlnjENAmO2CnX4a2fQWhMxu6PogDNCPL6eSBmXinCmr8L+PknmWmuvKQLZjniefMJPAEvzbP70ZbNIZb1n+4mPdh9M/qJyNFrzpzO+zHEQp/zrkFuDtJAaf/v0afLxcrzIa1qxJ2cca5kJ95LmlWGP516xWzfwgWxHYLCZDKuKYHLuisJWOJmAO+gb3kripW+JxxU0N5TZDxkr84Kk0Ht3NlN12wK5Bk1WJj77jBiw2YuKLQPNRFeJR+jPH1zprPM31bQWzCZca8itzImTWBGDrzudw0+23YX86jclwBFPczBlhOIaaU8UgM6CD+90qOQ7/g+YaPyzS6NVDVgOLWRqSXn9GCBcuy4ovGyVelsY0vvIu00yA+ejz9m/vt7NBtp17kkjlN4knWziUQCgc90G2MKIRlSoaCkfkbwk+MHQB2XjdahKKyTYzLYjMVYJxwfzJyyn077yN8clJn8lGT7acgGwR/aCAbFrhvjJPNoL5yrC8ONaONVyLT/Rv2zlAtmB8lNJGKRNrxBFzNX72Qgg/2WbL/4/pzcIyYhd9uuPcb+/bWXjn380VCNI3KTWqdunDtguv32Thqo4cGu09SHilNNFpkoy5p8MX5dGnGi70nokihSQGQ2vwq+5WfOPRFPrM9SjocVS4fVhhduLT19Sh0ulBTqvEk10OvvVoCgPCZmtBVq9UzDPKbDxdpJ+Uhy7Td+L/vqkRLfZ2VLk9ArKFCLC5ZK7J5K5UDWRoFz1QSwNIbaMJWtHSgfYJfNAugFJL3zJAV75KPAey6Mhi68414HuP9GH7UBKjWrscn2k4SNjdaM1vw/teW4OzGnslRIBpoDzPIbMdDx2qxH88FkaPxXTAeimEKu1enNmWx3vOCqPBeUHSVikhNclkE+4c/U3VHsMVfz1V0nCjro5f+ftIiImWR8jNisyUK5aEDnlKrpNDDOP6Yvxqp4e7No9gwmxCTq+QgqDCHcTy2CF86I2bxA+O/psLcrPfzThd+JRX9hWYH2SbfdxFpgp/5au1ZTvsS8PEooVNL71OhSH4Hm2bjyQxoi8tAm10TK5wjqDR3YMzqg/gTy5egnq7U7wdJ81F2DcWxR1P9aN7MI3amIHXnNKCs9rprXgICY5dj+AHC/xyLswr+zr/vh+dTwEoO40ZPymCbGzaqObnuLlUAg/+5ScHsT27BlPmEhiOh9rcKP7uTediY9JBtT0iadK2ZmDMqsUz4zF89vYH0BNuEVZ1ZbaAK9etx/te/So0+yAbPdJkz8rHjEJ8dkO99DTeLaQIURWzD8DHbr4J/YkECpaDqvwQzmoJ468vOhmLHDKep2Aw5brojD/9GwxANlUrKryB61BeMzFpVYts9KZ7nsATA3lMWjHoXD8LnTij7iDed3ETFtvPodI9hJiTklpkOqai1FWaFhebrJkgW65QhbqGZhV8EAoXQTYjZMHSNfFeliGq68UxotNap5CXTAAqItXVK3mylfRDM+9UPxNgpBR8wHMu92+e694u92RjOGQyQWfvIO3UVzD5Vj6qxpiOa/gg25QvF53zuy5m7QWeZywIRS6azU4PPphxhMWa3QfqApDtyNCQXJywYamNiD59ggkAMyWb8o9JAyZT2f/H3nuAR3bW5+LvadOL+kra3tfedVswbphiqo3BFAMJTiGQAE+4CdxLTPJPbhLSQ264uQ8hIeAEh9BCMcXE4AIYsHHB9rqtvevtu9JKqy5Nnznt/7y/75yZ0UhayfbarDea55G9I0055zvf+cr7ews8z60HH5CNJI0kjCO1QQ092QiyqaujmGy56fvqTLYIDiJiTDwPctH5LlmwwRVGmwXfS8H2umC7a5BMXwwtek4AtJHRxosZOpk1f9bJGW3zAW6zjmRBVK0VDT6Vw2nzZ8+lv0qnraMxrRMOp6HwZghhjGaA7SDs8qOolXbB1Adg6OPiwSYAW+h1cErA1FPZHsufFbaAAv8WQOyafn0y8DMEEMn4o++dg4RIbshcGDa24uv3TOHuQ0kUsBaan0WkZuJNF12K153/YnRBl+RRgm2hRwLvTjIRhJEYjkFNlyxkd/JWCnmCfB3/HQJslIYSAh6Hh2/e/RP85MmnMGOZKDLcwDBQ1SzZjMk4FzIcBAAKihbBwF3HbAOGYggYS/aeX5YgjIwzLBvyKzbbeMdLouhxnlKbwHpEfOD5EQDgp0fvC0G2JGruKhQqZ+OJ/WkB2aCthRWdDbLFogw9MGFFY2A1y9JVyijlouw/bamU8kpoMpFt9nKqg1P06qTluu1iZiYnc5hPPzavCsOYqMtFCbLFrEMwdZLyCZWG49JS0bWltXK9/2sUocRQNbKYFH+27bjxhyO4Z2QFxkSqsgJVhppwIg8WQ7I2CxdpwfG1Muwa942aN5blpku7Lkt/VUMCOO8i7SThRaFMlL5eaW8c3c5+XNo7ine/cgX6HRVYktKL0N3irP6nig7Btz09gvu8p9UMslG2TLno7cfX4Ma7CxgyzoFjpCT4YFPkAD72ti5hZNDzjGDQVx60ccd+A2PWVpTNHjiuApN4T0ZdMjaOibzk3Rf56LUfQ8YbUkw2n3JRZfptBOAaNx11Nlt93FUySkommVpqy09EEtF4DB6fI0ZLcrl3iloWg/koHtifx7378hjBShTk3snIMXFM7LD34bKuY3jfa3rR6zwpBQrDq6Kmp4T99tDkSvz97bYEJuRECmtJIaPNOYprdibwyrMi6PBPSIhSxC9JmBDHD/qCNHxzDCmeqNRQA5CNu8oZjaKCpDchARcxnwltNfF44TnyHp8wNuK7e+L41sNlTFrrJIyB0tqsO4iz4/vxobdsxUp3v4CFEQYgiSpj+bHcAv99WyCc5+rFZF9JzcP7UTHV6JE4f5E3XOmpYVVXHm1Iomx0YEJbiRPaVvzHjwbxwFiHBMQUtE4p6kaRQ6d9COtq9+MP3r4NG6yDiNvjcMwkykhKaAqLY2S8Uu5NplvMnxJmMtlwZOKob1TVv9C+h+tPPpafB+0zX3toyie58WhsGOa0X/AiBWg2Bb3V39xCYqB00mfBPiuBB/dNrsenbj2BYesC1LQuJGsl7Mh4+OO3Xop+fwJpZ0ZMaypaBFNmN24bqOLTtz+CE9E+eFoKHeUK3vPyV+ItmzeJXo2F/TDf8uncteGegyM+lTE/z+fwl1/+EsbicXiGg057FG/cvgLvuXAVup0RAb84v0j/CuwW5l2neFpQjFZ2NVxnlqwUpvROPFmJ4s+//AOMWW0oWzFEvXH0O4/jV17WjitWjaHL2SueqiyqcX+ilGbqMZvJthEHB9aLXJTBB7bbgY4upouaSEQj9eADMtkIsAm4FnyQEfyDIJuki5bL6GgjTUIBXnO4HE0nGd5hXOeMT00IG41MNnlvPfGiuUCv8IqwIM9/F0plEGTLpgMlpVg4Lf5gBqc2VnxmIJtdrcoGBZLkuZBoMvS2CtKTJF10HB1tbYjoTD9kskvzwNdgpc0HsnHTlE7S7E6Ba6rf0ERePWkG2fh71y8Ik60OsrkPIGo0PNnmv9kWb7hn94oQaONFjML1U3C8HrjuOkTj58FM7ATEGpEhv5kmnk0oBWxmt809kkVBtgUP/rkC2VoZa08XZAtYeYzlFfyerJJQfHcEldxDsKu7hcFmGKPQNW66GSQQeFnVz/fUbo6fXR9YfnfYAgt5ZLS20FIYhuIfzXFAj4iPFTdX49YmHNe348afVvDAALc3K6B5cSRrHjo9De967WvwovWbkIEmsDaBtuaQDt6trXzDOvAVgGocAdkzyV4j/EsB8zQ8fP++e3HHrgeFuVY0oyixCmPocHSyMEKXwtlnqs6zUZlpHcg5gZmaI1WjuJdD0h1Ft3dYzLh/5eU96BOTdHo45WQDWGeGLAiu/6L64jwg274sijZBttXzgmxW1BQ6eTPIVpeLzgOyqTNrjDfSBIHRa81xMTWTkxAekZQ3MdnmerIRsH9uQDZZiAj4yf5goaZHVQVdX4ej/ib84y3D2FtaiUljg3jCMKnY0yLB4kX5MTaf51JAtuWR8FT2+ZODbI1xbrYNQuilSAAtiynxYduSGMTvvL4fa4wD6HAPiU9YROYyQjP1T2rt1s/6ZOoBCFDegAKyDa3GjXc1mGxMwtsUPYg/fWsv2p2DwvvNmf04qp2P//jpKH4+lELJ7IUtAxjBbgNRbwZZfwivOSeON57lSzJnxh1Gwp+SJGSGEDFh1GIKNkE3VKVw0Bx84Ht6sGFNo6R3iHS6rKfgagnYiKDiWBjP1TCac3F0tIz9w0UM5S1JSy1oXSjqHfCMuKxTGbjAhM61xgF8+Ko+bIofQ7t7FFFvUqCwmpZETu/DceNsfOwbwzjobZf7rqylYEka+KQkCfZaY9ixKop1XRG0J4FMwkDc0mAZfuCTqsHxgJrjoGL7KFdslCoeiqUKpvN5OLkBrEtM4uqL14qPZtwryPhCMK/kZzAeOQvf2pvFTY84EjzBjT7ltVn7GM6J7cb1b92IldXHkeGxa8VlkO1Z3wHLH/BCb4G6vQjBNfFbCquXQXFJ9gPhzEfLmMYsGNYexRinrqKgToDwBD3auiQMYUTbjM//dAwPDEUxY6wSQJzjVbt3DGtrD+L337Ed641DSDojgMmwMlNew3AjPrhmM1FS4x6ldWLloh4NUEhWBIs85+sDDk9AIHh671/s819If59vYdt8/AFW4LOYQ+UHpf21IPhQYJTgCgSMNvH85PxlQuwT9G6Rin5xVwy37Y9iVN8Cz02g257Cr1x2Fq7Z2iEJngm3LJ9TFsuBbnzp0RF8bddRjFl9gB9Fd7mMj177drysowMrxKaG5Rd+99KqZHX2JXGNYBd8AsAtx47iX+64DZNWTEhF3bVhvOflZ+GajWl02ScQ8ysyty76LfX+pJpDCtFGVNJGx7RO3Hj/ftz25BCmop1wtQranaPYFD+E37+mH6t8hiAMiJ2BoZOVHVo+qLakOFYx2TbiwLF1GJvZCOjbUHXa0N29UubMWFQx2axIROSiCmRT14R/D48/BNmqpfKS7crC8+H/J6YmBWSbo6QMbBwai6tmkA0olKpwXUdIXvUAiSUMmgHINn/wwVx5UvD1AZONIFsmk6nT7eZsBhurSyU7DeSiIchmMd1BRreFqbJzmWxegCRykFFVw2bqL587ri+ebKTptcpFDe/B2SCbpD8toaVO+UtCiqoJ3zPhehn46IHt9cOwtiOWPh/A5iB1lBc1IdVcZX7fcrsstHle4Pehjjikhoa1AJWZ2PpYAvA253vU9Wz9dWjmPre5W0C3WUNe+LeQI0R3q8Du0X8KldwjcJ29MPVhFWahF+BryttlruzklF/E5Q98XlqgZSRq6Viht1zzq1SIAL1t6KuxVlKBDhoX4x+/vRcD5TbYWjsijo645yJRI6vAwdWXXYaLt29HpxZFEprccbS4DO+45n4bLo0Ua80T2JfE/xk42D82gjvuvxd7Bk+gbClgrUIfAfquUc7K9DuRSHHh1fALCH0PudXig2Oj1OUILgfnLF4Akj9XkUj4tDskVdRL1tVw3SWdWOEdQMYfRMIfh+VWYDA3vP443aCVFpCtvAO796VQcnbCN9YiZiZgUS4ajyMSjYJMNotsNisqEzAjvslkyxcLIh/NJBLKk4281yZt9HzDO1uiAbIx+EB5smnamDDZvOq90Ow7ETX3i7ejgPZzZGynvvOHaaM1PyULe1bM95TW4tPfP4LD3tmYMtcK0FD1o/CZIMyI+fruYoF5NJxf65T2ph6xQCDTqT+z/0afGIbqhOnE89x2s7wUvWlhhq3X9uG3r1qPbYkjAmKl/UlYyAdS7+ZrG3zgUqoOS2h2xaINUkabQLYfHF+Df7ubINs5sI0Mks6wpIv+4bUr0eYOStAMzfmfzK/EN++fxO7xjGJteJpaFPs6DL+EqK+k7H3mCC5YZeKctVFs7LGQ0vm3PCJ+ETGUEfFywjKjzxl/R48zjnv0d6vq7Rj1VuCOR8cw5K/FSDWDqYqO6ZKGXNmFrSeEvUyQjBsjm//W4+KdxK2ModUQI+DnHsdq7QDe+5p1OLdtSNpdxkqfGyRfmHIVdGDM3IybHo/iO7uBE9Y5kvJr+xxbXES9ojBS6LEUFbkXwUKy8rjuUL7F4bqUclEeP+9rVuvVWtWT9tjZPoTfunKjsBeT/ihMz4VDAanWhtHIFnxrTwe+9ZiHE8YmlPVORAwfmcohnBvbjY+8ZT1W2Y9JMWUZZFtCJ19+yZnbAgF5KSxUcU1FFo7jk6nCe5ZzZCA411moZ4o4QbZQAaX8fxW4xtTAxopBJOo6pXNxVLR2SQAf0tbhKz85hl3DcblX+W28ny/tm8SvvXINOt1DiDrTcPWYjEtlLSkMVT5IDNEYwCbMm1CVs5BtToOVpS7efM9bd1rNk81S3v/Cf/3C02B4/qqtqYeKoIKIy/G7KGN+8z4xVBSErCfP11HR2zHFpFnzPPzZN47joL1VpKKmo6G/dBx//b43Y7M2iTZ7DBH6wBMb0ZMYMbrxqbsO4QcHpzBt9UB3DfSUyvj4+z+A7ZqGrsAL+mR0mYW29dRh0PyFBf1hJos++gi+9iAL+VFo/gx6a8P4vbdchss7bHTYY4gFgG7oabaISVMQpKf2JpS+kpmXs7pxyG/DX3zp+zjoZVG2Ioj4U+j2DuFt59m4cpuLfucppJzjUhRURbJgHa7z/mPgYxuqzkYcGFwvnmx1kI1yUc0IQLaIeC6LJ5vFOZP7I8VGnQ9kaw+YbPVgpJOMciH+MD45gUwmhYjJ9mrgTwvhFdx/cUioFKpwPeXJJiCbF5qFz493hIeyqCfbfLewdKRKBQTZyAII9eQLgWxhVw8r7k8XZAtvIiUXnQ2yzXd8Et/uNuSiTBclk60ztguzQDavFiSb/iI3nwGbhZumUDrqkV66AZmOSwJGGxXcpEWGPBt1A9TBtqcJsjU28XVH+WAIbwXZFrsdg270HIFs9FATaZyADuRFaOQzAAAgAElEQVQHEWCbVEOLfxiFyXtgakeg4zhMYxqaXgSY8kWQjTfms/baO3PXJS+sM1scZJNFVN1fUHnb1LS0SpfT1mFAOwuf/2keD42mMamvQlXPQvdMRDwPcbuEuF1DwrURcz20mVG8ZMc5OHvDOvR3dSNm0sB79nSonHdclN0axqYm8NTRo3jgyX0YKhRQMICyZaKim7CtGKq6Adu0xJuA7DWVANv8mOe+awLWVE2J0dtBCh8qiPkTyDoj6PKO4tVnR3HleWn0ufuQdY5JCiG9flRy3zyb89Pm4s8F2R5/Ko2ye4GAbBErIT/RRALRaBwqXVQFH5wMZKuH4gTnGbZ2aHcQzhk128NUbgbt7W3w2LasbmIUEe0w/Oq90J0fByBbDpo2X0T5qWlIWdwpQxi1kJZ0xAhsP4GC0YtRYwMeGu3AZ384LumIM3q/pJ/Rf0oFIYRzwcLFqpC913zEpwijOTWNcCZ9SgvIprzGmu55AXRdYTOw8tvmDWGFvRfvf3UPdvZMo9s5gIQzjCgZDxLYo9JyG4/nBmQLPdlCJhtBthvvKuC4dS5qehoJdxxrIgP46LWbkcYkBkaLuOfJCfx8QBcwmBtQvg4B2ESQTIz9BToqIulOI+7PiOySY1R/Vkd/p4WupIbuZA398TK6rXGsTU4joxeC6rsH1zNRNLtFMv0PX38Ee50tUjihNJSgmityUROeHhNJJlme4j/L+8ojS64o7cyU5a3ZPN71sj5sTIzIZpgsYAtFKUbw9fwczhs5YyWO6zvw2duPYtdkH6bM9RLswAACgmWipHB5bWzoHrc8ErmgQDayIIJgIuFJaAT6NPieksVGLCBVOYAd0d346Nu2YIX9uGzSyXLh/VxGRtjXN+9J41uPVjFurEdF65B2bHcHcU78KXzozZuVnNgZRHRZLnomjR7L5/IMW0CKreLJG5MiVE3PSCHAFw9EyH1qGGSs0/pB5dFzjPLpV6ur8aIBhBGBUyAB73Uy0RwvgoreJknK4/oqfP/BcTx2cEzWDtvXpHHNS7rRo5+Q4ggfRb1dJKUTNYL/LNkuJA6cb5/VSm6Yh+wQFs1kbljs9Wfu3xUmyvVxK6O88VwsCbwqsmYFHfoEkt4Ykt6kFHMU0MYVfUDY4RqdoYO+haLRg3FzEx6Y6MM/3F7CmHk2aloHko6Nl3a6+NAbLkG/P4qUw6RnR2wMikYKw3oP/vK7D+LBSV18zSKOid5CAf/w2x/EJgAdAZPtZIGC823rObvwSvKIuVodAPCJO3+EOw8fQiFqiVyzr3IEf/Ubb8DZxgSytQlwduTeIZQlE7SSfr7AfVa33hL6FAXNOoqRDMa1Ltx+YAI33LUHU1YGnu4j6Q1hvb4bH3nzZmwxdqO9dghxzt0MWuDXkMZ1EpCtYmfRHYBs9FxWTLZmkI3zpyHzqRHen4YpAQQSfCAgm7p/FuNKNUC2MSGHRQ0FfDevrQRzC9uFqahChj0FINtoqeRL0mdwsHMRvdlXIwTZqtWqeKu1gmwLvV8ovB4wNjmBjmwbTEMtRpSGt551GGwa1I0jG6LgrAmy8XWh8RyrAeGGqfkIHSYT+kytYoWihBBk64o/PAtkO3XBB89wVqi/jSdowXW4eEvB9TNKPoq1SGVfBBhbAMkj6RT5KCWmsxltC4Fj4Rcs5uHWoCyrzcCixNLggxcC4ZYCzjUG/bmhCuH71XCiwLW8uFsxS8V39iI3tQsRYxAmAw60YBPMpNE6c4d9ILiH6ndNKzfz2V635fefihZoyuFQY94Co+VCoEDD003BUVwQVbUkSnqnbP4O2Zvx+R8M4YmZFZg216CktcGmA5tvIub5SNVKiHo2TI+bX8VCMEiCFRm8MqrmpKZqKRyzSIEOFzZqEHZ0HWUjiiq91jgJ6Ew49gDKQzWCfqZMNiwAKI8CBQo2FkeNTXRzNLQsHjRf2CzchJH5EfXHJdlulT6At13ahxevtNHpHhMZFpkgBNhUap2SR8xNwVyoHHIqrubT+QwFsrlIwnZXIV9mumgGZTLZ9LWIMFk0EgYfhCAbK12RWcEHuUJeKl/pWAKWSTA0mHRnLUJb5jAy2QKQLZudzWQjyOZU74FpzweyzTfjPJ1znvvaVk9CJd0z4flRVLSMyN4IMNx1LIkv/WwCJ8xt0o8JhnBDERqr19cGweWlkfosE9iTMNqe3Rksv7u5BeYYcDexBXkvMzaefjxx5NHmHJOUy3dd3o2Xr5xBl3cEKQK9Xk5MlDXPUeni9BFsTcGeM7898+sQerLRO4ieZpSL/mBwLW68O4/j5rniZ8ZNSX9sHG9+STseefBuDM7EkDf7MaX1o6S3i3yTg43l0mOsAst3hT9AFoenmzC5fJUxtSYAIwFE0ysgHvgUdTpHsCF2DP/jTVvRqY+qNFWWMjwNRasXY8ZmfOW+PG470oFRcwsqaBe2mk9Ga3Cvs31pOs6NNNkKyutuTMC7K7Zn8dKz0ujy1ViZ8ihZpdSyEgQu0G7EhONHUNbbRQ523FuNr/xsErsGTcwYa1AwOgXYYzspJqnydZFLIUVBVUSRsT2YPzR6R8p+gxCejajpIlM9iA3OPfiTXzkXfUEYBM2pqS6oIC7siVv3GLjlkWnxvatqKSka0s9pC9voreeh292PhDsq/m5179ln3gWW37ncAi/MFuASzePuVYOjKS/ekkG7BRUWRO9GAgxcF1HayXGFgQURerAGiYgyZpBd5nHdxIKbWncJACPrPa4AqURg0ZQ+bVmU0CEMN47LMa2CpMsE6BLg2yjr3dhX6sVXfnQIRwpZCWJR4kCjxRa91Sa96XkgX6vvpuZ7LhZJ6hUCMhEQCK7iYs9nm7S/8N/f2E43tYcaeTkLyZzToU3gmgs7cOlGQ4osHD8jGn3xlB2DKoqwXGLJPJA3+nHC2oGv7nLx3ac6MKFvlP13ey2H37psI16/pRvdzjiSfkH2C44RR85IYVDrxke+eCeOeh0ommlEKj7Oi8bxseuuw1oA7cKxVKLUpT5CXIVnR30KaSfHAHz061/D7kIe1Yguc+ma2iA+/p5rsAEnkK6OI0orlHlAtvB767v9lvWyhPZwz6PrKGkxFMwMBtGFv/zmXdiT11A047L37nQP4vVnufjl82pYYT+JFMZln6LC1gI39Xq6qJKLjuc2wde2omKn0bNidROTrSEXtSLKk43nq0A2dV0NK1L3ZKNd2VJIXmqOVmeqmGwE2dTczW9oIq/OuRzh356xXJTpogTZIpEIJH8gMIVu3fzVkwy5doCOSqUCgmxksskaUBogXNS3/j8wZyaTAz4mmC5KTzaDi5RwEzgbmGnQd9Xn8r/FYkkGtFQqGXynuoHCh4A1ugaqRG1XVRYpF3W8SRRm7kdb7CFEvIcQNY7A0sdkAavprYmTS+3yp/p1hEyDMASfPm0ZuG4XHHcVEunzocfOCoA2+rSpTET698wF25oBKtWpms0/5z/qRhuqvz+/IJv6zuZjCME1YvV0t6I8dATwB1ArP4Fy8TFYxhAsYyIA2Hgzk7kYeLAFqI2g0rMM9ZdBtlPda0/F5z1bkE0dA+8fep1RjhlHXmvHjLkWR6urccPtgzic70FB60OZUjt6+cjiKIqo6+Idl1+C89avw8M/fwi7du1CzfPhyi1AwE6lwtHAmp+v2LgKYJNBXxAsD7auo2JYqJoRVHWCJB4sryoFgqpBn62IVFUlRTRMGRYKdGPqDIscajJRslBKEQiukdqe8PNIeKOyQTx/tY83v6QbayKjYizO38f9gkqaC4xdeWwyJM65SKcfyFZzVqJQ2S4gW8m+QEC2aDQp6aKxaBxWLI5EhEy2hUG2TDwJk4mjypVPAaJNdHA10aoHr2PVtiX4IATZaExsaEzrO/S8g2zSg4PLIhnQgQzUAeVrGcyYfZIyesdTPm7aVRXAgd5RXLxzw99gtDWnI7dUdpdBtlMxXC36GQsVAyRFVCruNcT8SbR7J9Dl7MPbXhzHq7f4WGE/hXTtOGJGSQA2MsJEHh6Yz9ZBNuXgPU8RadFDO+kLuAFkXyqJJ9sW/HBwNf797hkMUS5qZhBzJtEXncQH3nI+vv/d7+DwdEpYHZQ1E+xl0ZIm4Gl/Aut6Yljb34PHntiDyVpMfIlqWkrYl64eUcBY4FFkudNod4+j196LX7+iF5f0jYnvGcEjSjDJOeG4TW+yuweyuOHumtwLlGpJ2i7HWq4j3ZpspCN+ATGPY+U0VmZtXLSlAy/amMQK7YQwxlLemHjFMawg3AiokUFx3wme8XxUQnUfxs0NeHhQw48fm8ShSUtASDL2HCiwjZKacH4QkE3uXwWyqdnCgO6HnIAqIqjJmL2q9iA++q5zsEY/KGM6N/58Ndsob3Rj/1QWByYjKOqdsPWUfB7PqdcaxvlrLQm2iXpTMCVKoVEofXa9YPndyy3wwmoBGW8JjlO4rbVhBqswWO3BzQ+MYt+IDTOakTm+M22hK2uiKxNBV9pCR9ISaZv4pMkPPSFZbFWKATLb+X96Rqr0YBI3XAHRJVxLI5NcreF0qgtcEgG4FkwI8/XTd0zgwTFVEKCXqrKCOJnV/cJMrNn7slYSw/Lz+XtssP6TEZjXryzF6V77cXzkbTuwKbofHd6AAEK8/lLyZiHLiMDxTdS8OGasdThqno9/uPkYHinvQNlcDb3moKs2jk+8+ypsMqaRcScRc1kQAqp6FDmzDUfQjd/51+9jNNonfp7xmo9X9a3Eh698vdBlKDhkT1g6xBYAgEywDna7pJ4cBvC+Gz6LE1ETtqEh5U3jvHgOf3jtK7DOH0GqNg5LQDZaL6jVb8hkC9ss7HUEqmXeCtaJbhAaIiEIuoWSlsCk2YWfjjj45H/9DJORTtiGj6Q/gpX+XvzRW1Zgs3VA5ra4Oyap2yDLW7Nkr+VSLuqq4IPR6XWAsQ2VWnZBkK1ZLsrQA+XzpiH0ZBMmW3v70wLZOFaMj48LbhV6sil0Sfn5Nz9C5YtaEzwLTzaCbMfzBV8Ar2CZIVXN0P2xhQYh2z9NEyTRtm2kUpz85TCUUaOg/0TUA/fI4P0KjdThOB5y+TzSmaT45zTwxfruR3UExrcyKVDtkuQkmSZBuWgymZSPn834UO+X7S83yYxS549WhedNolJ4CG3xB2C59GQ7HUE2nnTgryMDcQyul5CO6bkrRD6VyO4E9A0AVgWEU6ZcRAWco96oFUwLnzdADHWTKQkmHwsN6gtMsgvJUlvyXRaeogPQL3hBo083WEFqKAnt45nPSPbaAOAdRnH6YcA/CtMYEZ8kXSfVN0gQrctpgv5CFqOwkk7CjDqFTIAX1rLkNDvaBfvVUo9TAWyyjdGSKBpt4l112N6Az916AAcKvSijB5ZnortnJS5/zTX43Fe+LRT+hA382a/+MjZYGSSk0ugjZ5dwdHgI+44N4ujwMI4cH4ZnqLoTCwzi38VnnmLVrlrZh65VfZiEhtvuvxdlU4euVfGb116Fb337Jkw6FkpGEhU9Kab2rIkS5JENdwDSkXmmWBjchHPpVpPYbdPNI4Y8kt4UMu4JbOyo4DU7u7Cj1xd/IbI0uPGyfFK0q9AlHESBdIs9fvFywVYmGz3ZCLKdtwjIFhO5qGFo0AwduUIJUdNCKhkXn7a6x2S9CVoXoWrSJMg2nZtRlgdyZZcGsvnh+Bl87Kn29Aw9sqS45JMVGZPqvGz4rU349iNV3PqEI0DDjLlKPF9mSUeDYIe547vqEb/4675Yz3yB/r0FxAwr46F0kBJRAilRL482b1ASgK86x8LVOwx0eweRDUETjWCRB89xlYxJJjFfVADNRaOlBsYstTUbIFsak9Zm/HCwD/9x17RIlD0jDas2jlXxCfzPa89HrZzDF295FMdLCRT0LhkbGbTSrk/gVed14cJtKxA1aqjYwO5DU3hw3xiOTtKvpl3kkDUjKUUH5XGWF+Pwl60q4LrLyQx4sg46KQ6xLglv09pKDPib8Fdf3Y8Rfa1ItzwtCnK/yFKIeGUkjCLWdEWwuS+JHatTWJlxkPAnRC4a96bFSy2ComyqGnL62WNlyCQl0FbR0yhpneLtmdN6MFywsHeghEMjZQxPOZgse+SmwaffmqfANhZm1OqKY4qSIHFMN7yabDzI4OuJTGF9dBC/fMV6rIyNIk4fOq2mNvFQqYZsK56jrSXg+tyouIho5LnNSGorN4csqoiB+hLG+6X2g+XXLbfAC6oFuK8kjOKTRdSHIX0r/vm7+7GnsEbYp2SfydaU0nEy1yRohWB3BV2ZGDpSJroJvCVNdGai6MzG0J5gABbHFfotlmTM4L/JfFPAPH3duAdlYIu6pyN+RUgkVSONEWMrPn7zKHaXNmHE3IqC3iP3NcfYufOv8oSbm2PfSgpYfh6sYObsIBfqr2qpJjObjL8Z/wR6nT14204Tb9w6g273KVk/S0BYwJTi6p7enDU/jQlzEx63t+PjNx3GcetCVPQupGoFnNuu4U/edCn6vBGkufZ2yoJvMPRgyuzAo/kI/vhr92A80ouankCq6uPas87Gr15yMWj+RD0amd1LAdnE+qDplVx2cofM6D+CbO+/4bOYiEbg6h5S7iSu6NfxwddcgDXeMBK1SVg6lTCBP1oTyLYUKk3ACZT5jXdMzspiED341K334J4RF0UrAQ1FdHoHcPXmHK59kYW+2pNIu8cRDbzZ5ArMAtnWKk+2Osi2EtBNxCOxWemiIcim1I5cBai51KDHtV1DI/jg5MmiYd8IMwFaQbaTZQKo3nNykG0h5WZ4bcWT7fDEpG8KSKMWdM1BAooN0fAUCUE2amLtmotYPDJLy64a1BdUsBkEUxdL+Y/lcjmksqlAY9tY4DTbjrSiihyECOrxsykNmg9kU/JQDaZpoVgmQMNvrcA0CyjnH0Rv5lHEzccQM4/AwKhUXlWVePEN6fMz6YRUBiVLI1PN9+PwPMpHu1FzVyOVOQd6lPJRhgCH6aOJIA+R4ByBSyX5VNdRSXJnXVPWXwJZaGjEq84v8BJZ6GRPAcimPiLsDeG/CW0oXxM1fPDaTTEHBMBx2OU9KBefhGUcny0PFa+a0Ng9QOmbLuXCUd0NFoD0yqWMdM9PB/jv+S0nA9nCnepJW4YQCWWHlDq1Y8pag2F/PW64dRB7p0jV74XmRPCitb246lVXYRpR/L/P/aewgBK2jk+89zewSU8gDQMkEFfgoQJfvAhohx3yJBsjhQzXMknyh3crq0rHUMNf3vDPKFg+LK2IP/71t8pR/du3/gtHcy5yZruAbax28R6ISPWU0oUgZS9gO3ARx8Uc/RWi/gyS/gy2r07g4s1ZbOsFOrxBpBgD70wy2qHByAh8gJY6nv3iwZbZIFuupJhsFfcCeNoaJReNpRCJxcWTLR4w2cxoDIZpwjA5yejI54syJ2STCXAeq0feB+ERja4TuDQGse81h0y2AGQTEKMGU5+Aif3iybaQXPR5AdnCoZGMNm4gNJX6mDNWyaL95keKuHUvMK5vEPP5kvjPxCUNrZGyFlbNZzOVf/HX/Qwe5uoAZ2PLxKKW5hKKoZfitEj+KLF4w9nA1efHsMJ5ChlvCHGyq5qYqI1FGhMr1Zz13IJs9IzkUaYwbazFXYNZfOWuIYwbG4S1EfOm0R+bwofevlNAqpFyBl/87t2Yribk+HZu6cLLzulDb5TAP9M6yxIdU9I4BnfhRDGCPYMlPDWYx9GxMkpuVJgDXIz3mGP43Wu2YZUxiA7vGOJMKZMNsZocWBCRxF1jDf71tiM4mk/ASvchkcqiMx1FdzaKvvYY+tosxLS8AGqUtzJNNOLNiPeOMII1jupKEiZrv1YSf9A1ua3h0p1zCiVhjpZGVU+jijYUtQwqRhuqyKDiR5Ar2yhVXZSrHmyHcq1gvez5MC0dDPiKWgZiJhCLAEnLR0LLIesOSV8I5cGUNCn/PjJeCBrE4GrMuo4oppyMZ8o2gGCdClpYDng6g0eT5VNbpAXCgpQoGLwUps21uGe0C//2w3EMWC9GztpAqAyeb6giJvcMkvBJkKyGCFPa3ZIUNGkQbzKJEWVE9So6Uxa6syY6sxa60gZ60hF0phmwpAngpgomlKRT8j4tnpPcsNOqZMTcjH9/wMQdBzMYtnZIgayhZAhB+PDklFyN8k4ZjloZ5y3PQ3nbUl+/2Oe90P8+VzfX6DSqpVXYhQVP0rq73UO4oP0oPvK6BProa+mOSPFFFCQkDOks1sdQQjtGrbNxy5FufPn+Kk4Y58DzM+ioTeItO9fhV8/rQ5czJlJRw3WUrNJIYsLoxE+OV/CJ23Zj0lohbOd0xcX7Xno53rhtG3oBpGRVF4SbLbIBbQXZCOTSIIDOf48WC/jol7+C6Th9SF1knQm8/ewsrnvJOvGKS1SnIMtk9izaaInHmFpZLObJVm9FXYfrKRueopnEpN6BXdM6/vqmuzEZaVMMOoxgtfMwfu/azdhmPIE2+yASWl7AbGlTrcFkO3BsjaSLevpWlS66YiV0bS7IFspFQ5AtxDBMYzbIFtqGnWyoUECZOuORsTFRUsZMhSMtFWQrFauwvbnpoksC2cbKZT8EruY7ULUob6xGQrlorWbPThetRx+rT2kmwfEzQr4S5aKZtjZEhT0XKmVJZ2wk7bUex3xy0ebvoDwrlJUSOXRdZRbM7uj7U8hP3YfO+IMwfcpFD6skytMi+GA+wKcBtoVAm7Da/A44bic0YxWSme2AsREQXJxebW2yGKPHkaZFGr52gc66GVQLmWwNplsT0Nl8w8vNwRLQyWc63txE2sP8D098ZHTxnwoRaH5CyDBR/gYhNk9gjVJPSiX4Q3x+VMA1OEeRn3kcutYA13StGJiQt5pBq29QHS9gzFE3PA+ItrzJPJPWbsoovkajWy2LKbMfw8bZ+NJPhvHgQAplvQemDVywfi3efcWl0uuOOBH8/b9/CwWjC/GahX96/wexDpZQuAmyKbGy6qUhR2C+vVjzJKWqSh7+96f/L3Ix8kun8Ge/fiW6dQqeTfzrd27H7ilgyupA2UyKKCjhTiCNacRF6plDhDHbThHJCNCV1bGyM4ZNvQls6ougwywhIcl7k7JBi3h5GB4rq6TBO8JyqD+CgTccfxf0sgtu7F9cQEgj+KDq0ZNtB/Ye6lAgm74appmAYcURicRhWhYsU5d0UdOISKoomWyceMmOZroo5aTNxYRAZTfLdJ7jEbkiMh95PgqlEhKJhJLlieBkDBHzAHT7QUTxU8QNpos2Bx80jTOn+Daae53UwCt0fYpV/LhI2OgTQo+27zxaw627qxi3tohsj0lYNcSEPyOJTNKbOb/MN1YKXfwUn8F/z48T7zuuP4JiVmh1oa5eEHKgVUTunXYG0GXvxZXnxPCm8yx0OweR8Y4rL8WAXVVf18xiZzctwU7xZQsZ3zxugrSEA8tGL56aTOHuvdPiCciNAkH/DiuPKy/sF18j+h0N51zsPzKOrds2oytSRYxFAUzA8gpix8GxWVgBGlm8GVRARm8KZT+O0byLE6OTKEyPY32PhZ2rdEknI7OAolWRywaDGINsbPpsah0CKlMWxsIKH7w7uJin3EsAqLr3Ukk2wqHsKwSllK1E05qn/s/ZTJG6kbpH9gnXVhFpB27ACDpy0+xotAGgV1OznUDz+jfkAihLFcWe44avLBs7tqnJBFlh5IfWKaoYrbyBDPF9cwPaojIbCGTE3BSKD9x/z/tu+ayXW6AOssl9mcaUvgZ3DbXj83flcNR4MfLRDah4Mbo/BmnunPe4VuJ+k+oBBGC1A4t+bIoTF6QjVgTMFnBer8GwCdfVEDOr6M5Y6E5r6Eu5OLvPwrauGrq9I4i60yIJpZLirrF1+OwPJzFoXYgZc7WEMdDzkeFXIfGheY0Wir8Wu6rNIrF6QW2xN53Bfz9Ze8jfWLyWbawjcwsLWiudXfjYm7uxNfqUyBtZkOE6moAQ961M087r3Ri2tuOff+rjZ8e7MWVuAtwIVlTGcP1bL8dFHQ463QlEuQ73XXlfOZLFuNaJ7+4dxw33HsW02S3zVFvVxR9cfTUu7+0TagwjDGW8n4fNxvVaszd6uKaVdUWgU2FRfwTAXcND+Pgtt2AqYkLTHXQ4Y3jvRatwzVnd6HJHkXQ4t3CCEw1OsCJpMK3D36iVSljIUUUi9ZxqG7VDIFBdMWIomhkMoRP/745Hcf/xInJWAoZWQKe7H1dtd/FL51XRU3sCGY/ebMXAV5VA92y5qG9sQ7mWQc+KNdB1A/GICj6IRGKwLAME2eQ+aUkX5VqfSkoqGwmWLQayhdN7I3hzQuTjBNmacS2hJol6MpizCXpznyDkLaBcqs0PsgWvVx7IyqNbreHUc5dMNoJsoT5Vvaj1jmythKt0UYJsbZl0nWa5MDaq3s+T5GJhfHJSGscyjOCyqqj2hd4fHnRr8IF6T+PYwkYkyOZ4BNjoicHY1cCTLfpzWNiFuH4YhnH6gWxzF0tKBicWiT4Xc3G4fgqe1wHH74FubEAyux0QbJy3Lu0UCRUwyYYdiJ5tYRJpM7tt7ojL6umcxxJlfHV5VsBibPbvU1e1XpOXLSOvC60bFXONABuZa7nAe20UcAdQyu+B5xyFoZ+ApU9A1wvQJNhAUbVns3XmWRxLh1Mn0NquyyDbmTPjKp8LCoYyKOp94tvznd067ni0iKK+VibFsztT+K03vQ49KIgr0kN54JNfvQMFowfxqol/+cCHsRY6KL4moV/l0irvgxC64jOGwasRp7FxUjwCTVwDSd2+/lN/hzylBv4E/uJdL8O6uNooMePn/3z1dhwsmwK0kdrdGy/guqsuQDurPs4w0noVSaOCZFRDRCuIxwclQdyAczNmOXlEuWmklxCljdK/G/LQenRMC8i20NUOX386gGw1dxVylR04cIz+Ti+Gp6+FYcTrIBuLQJGICcMyYZlRAdlM7ms1DdWqLaB+KhatA2q8VrPZu2o8YGka+GUAACAASURBVIsRZOPq2nU95ItFAdmU8a0nTDbL2A+t9gAs78enBcgmkzz9MfSoBHaUmX5o9guj7fuPV3DLYzXxjcrp/QI+KEkyGTAGNBrHstgwK50y6BHLINspGghbbRdUdZS3IYEfsh7IdKDvVqdzAG88P4bX77DQ6x5A2j6GmJYTBoXyYmyVPjRRs+eqnk/R8Qcfo6uFNIE2eqgV9W5h+xJMI5BEwCruFSSZjRtPJuB6TPY0YlxJIgaOUQVYGlNRCbB5YkjO8dmD8qQkSMXXCzuM6xmNa0BfAghS3riwQgjghR6ramxSoJOwu7R4PXggBIml3Vig8Ci1V/YRumbD1LhhZqWP4FU4TsrCYIF2a5Vjyeqhkd5LLyafwiMC3ophKhYCOmWiXGfMXkOFIH892InXVqxVqCSwYWksRtJk3QY0sutmH1Z9fJb2aw6waSgB1Frr1HaD5U9bboEXUgvIOo1p8khIWMlRdzP+701P4gjOFeZrWVdekATqlSeaKqlxLaj+HTCEOU3qMmsqhQw9FTVbxhaCKATpyTYlIM4xKuoVkPInxD/yVdujeMv5UbHwIEOOqZRHjBfhr7+2H/uwE5PWJpT9hIDy9I8L7+dmldgLqc1P52Nt3d+Fdg1kMZJ5mPTH0Os8gXfvLOB1m8tY4ewXZQiVJZwniBqQqcwU9wHrHHzsG2M46GxDyVgDwwY2OOP4i9+4GuswhqxDcK4Kw+OuQEPJzGBE78EX7juIb+6dwrTZBd0z0Fa18fe/+ms4JxaXXXr8WYBsju+hqOkCst28Zw8+87O7kY8Z0i/ba6P4yGvOwhWrk+h0xhGzc1wqPyuQjWC0GB9w/tWZxR3FtNWDhwoxfPw/b8dktAc1w0fCH8Iq7MUfvbUfm4y9aHOOig0CvQzBgDMvK55sDD4gk801t6FczaB3xSoB2QiwJaIxmGZE/s0iuqCj+my5aMQ0Ua5WUatUxJNN2ZWFj5Cs1fi/zPgyRyqm6BhJXpkM4tZskC2cr8MVQvNqgNhSoVQW8lY6nZKUcGXitgAVvumI+B5tvBQw2ZbwhpB2R5DNqdXkYBdKd2i+EVUz0GNGpYtK8IHJ1BfVARZaJ6jvU+dTLDTSRdWiST3kIwKZhmIo8IcaZMbHlgVkI5OtI75LmGynG8jWaKeWRZ4a/WWhqmJwSXgNJaQKbHO9LljRNYimNgLaGgA9AdjGWzmpSKk+I3C56eLdpgAEabKgbyqEXIFxswf9pa7qAxA1gCQEbQ9MCtUyVWn+FDeIrw2Za8TjCU9QFnoC8I6jUtgPxz4KU5uEoU9Dxwx0vSLeegJ5yGZxNvoXyrfq59OyWF1wEbpEEPF0nlDOpGNbiMnTcPieuwmhSTWZBUWNCYybsGukAzf8cBw5rIThRtEbtfBH112Dbkq1UEAJcfzkhI3P/te9wtBI1Cz86wc+hDXQpLqkQLawY3BaboBuCrhRPpF8BcHjOjsXwCB8XP/J/4OZJE1Nx/Cn116Cs7K6bDgriGLQT+HPP/cNDJsrUDV1pPwxvOHCFXj1VhudzkEknQkkkK97hlCsKgyNwAdEPMOk+mrXww2k0lNP01yoN8y3eVR3ZtMI+gvoSorJ5nkJ2N5q5Cpn47G9KdT8FwnIFrEawQeUi0ajFiJRS9KFzIglnp70ZMsXy8JkS8dj4skWhum0yuTrVmoEEyhBcxyxLsiwUMQKtnjijcHSDpwk+KBpcHm+0HoZPnmdVTqZuMnoGWG0TZob8eP9wE33T+GEsQ25yGqRlRLE8MiyEa/C5cfz2gICsCkfGPEJw5RsxCgLfevFnXjFRleSzWjCT1kj73EFKqlJWfqpwpbmPJqTlJcqC1/s3Ju7cSiTJHgmKZoBMOZJupcroCGllzxeBTKRmRGGGCgGCJlj4Riq0jY5ZiqBvYS+yHtMde/L77mxZeKoYubyeyQ/bVaxoAG0yXtlvVJvMvlHaE+iUpWb2F719WXrndDwIgjZh/O3VUNZIKtO2SQrSw/elyokp/kRrHbno5lQDlrf9ChBqio4nuwuDaHGud+x2LVd/vtyC5zxLSDkDYFQUDLaMa2vwSMjMXztrjEM2z1SKCB7lnOizItk60pYUFSNQ7yfZUwhAEYlkAECGVLzCMagUCmgtukuTM2F4ZWEGZX1htBnP47r39SHLckxARYqWgoj1g586d4ivj/QL2nNBb9Nvl/TyUwNwwLP+KvzvJ1gOJrX5zNeK1+BQ5Lq7dbEmiCuFdBRexKXt+/Db7+2C/3ubpmfOf/oniPzWVnvxLixHnvKm/CXN09ixDoXVb8TccfGK3oNfOC1F6KPpfPalJSPJNLR11CJZDGk9eLTdzyMO4ZcFM12GK6GrrKNT7///Vgf7M4jKqOxZb8drMZDVUowr/pkQsk6n2ATex/AiI0BAF+89z7ctGc3ChFdrGe6ayP4s2svws6sjQ5nClGnGHg9Nxha4QVpnbbqcBGVaAwQCxrSFZBMtSPna5b4C5EODKEH/3z7A7h7qIa8FYfBvF1vH95xThVv3OGhl0mj7pDsf2is47kpAdn2D2wUTzbX2IJyNYu+vlUiF41FQyZbROxfuKaXZPUAZAvtn2i/UK5WUC0rkE15njYWAxrXyrKOUv/no9mgamx8Em3tGSF5LdQWwVKsTjgLlZSu7yGdJrGskUGwWAd/3kA2HohU/XzU00UtU51kmKo338G2gmxcQKWT5Jw0gWwtmnUOYK6rFq2+VoIXykUTD8PwHnxhgWzheltusiDd0OcNQLAtA89NwvHbBGwzzHWIpzcBBv3aCLJRQsok0ljg2cb/q0yTRkiCYsqFPm7qGjQq87NBt1b1e/hcdWO12Q9/1O/U8jRYNAsDjcAana7IXAt819wh5HL7AG8YEZ2JoWFqKJlrwQZkFrgW9pRATtUqjwtuuDol+2QIruqAy4/ToAWePshmCGuHpvCsWB71t+Ofvv0UDlXWwfXbkLWL+MN3vxObrBpSXk7kR3kji1sO5vCFHz0mMesZJ4ZPv/93sRaaVJdMSnpCuXEADdd7m9ImzGL6KpGhgoqH4OPPb/wXHHKmEdUm8NE3XYAX9cRoYS1MkGlksHvGw99940coBPHXTIqjj0G/+xQ63AEkvQllrguCa2ry5oaR29mAtN00ZaiOfnKshzN5YwKafZlPD5DN95NQTLYAZHN3KpAtmkIsmkIkqgxRY9FIkC4ahWYaMgkTZCvkSzIpJxMKZKtv8AWo4LikHg06dxh84GAmn0M2nVZtTDabNoaIdhhe5R5o9p2IWQcCuSiBBTWL1R/PF8hW/8LGHEBgmWyjvNaHSWsDfj6YwBfvGscI1iOn96JkdKOisXLOzUTIxjkNbvIz8BDqWIrn131/6PHDFMmEP442dwi9/kG86/IVuHBlSQD1tDMsQQFMtwuN608O9DQ3XAMcOhXN2Th+xfqWkYbgEVPBwrCXIEVPSR4bAJiAcsF4GY5RakQMHiKlbRT26l6x8h5VxAgfhK4azFzeowFLq776b9yBYWW6wf5SgJf8PgiTaRR/FwCwmhp8aW0fsGNl86O+rz7+zis/XcrVCYG2xV97qoMuFv/G5Vcst8ALoQWCeZGrJl1JyllAndDWYGAmguGchpGCjbEZBxNFBxN5G4UKhBWriggxCUdwAjk4mbxkuVEiTqhe/ZtjFWXjyoqB+yJT8xBzp5B2h7DSfRy/dQlw+boqkvYYHD2CCXMD7hnqwj/e5WDY3IGCvgJVLSufo/ZYi7NgXgitf7oc48lANg7P9LOksi2u15CtHcB6+178wdvpIbYbHe4hxOmt5tdg+yaK5gqMGVtxx5E0/u1+C+PmNrheEhm7jOt2rsYbz12HNIqS/S7Aq8+Cmo2ykcQwVuBvv3knHi6mUDSyiNY89LoePv3e3wRpMNSaPR2QLSQZqEAewPF9FDQNxwB86rbbcefxQRQjQMQtosc+gX9496ux2ZxE1p5G1GXhKgCaWtQMC4FsPB+171f4DEE2En10hvuIOQNQslKY0rvxwISHv/32vZiMtMM2gJQ/hC36E7j+2g3Y4D4ibDaSG7j29tw0at5mPHloFYYm18K3tsHTViCdouRTRzSiwLVIJCIgX8SyRKESImghyMa9ADMBqtUqYrFYXSk3nz1MCJIruwXFisvNFJDJpuZ40klwZ5OLSvicnyFRdLYrTDbmEBDICpVNrRT08K4OdZry7sWYbM2EHwV66SiWy3Bt5cm2EJMtPOkwxEAt2PwGyGaYixrPhSAbT16YbJgHZAvu8vAmawXZyGQrzvwc7bGHTnMmW7gwbTqhphGsLgeTBR6BNnqvReEjBseLw/eyAi6QzRZLroER6Qd0ykg7mgA3hiSQJsn3spuopbH493CRysFInx0zrbonu878IFsIroWphszbYnVW3cS8JSsBuFZoAGv+KLzKAEqlo2LhqJO1puVhaCXoGpNaCK7xva3stcWH9Mbe9xcNIix+rMuveGYtECbAlbWMmMqOGFvwhXtruP+wiSJ6ELU1/PaVl+Kile3oYAqbT9m4Lsk/X370OG5+4DBstGFtug9/+853Y6WIrNWdUd8fyj+CIbNp0lF/50TEjSh7qAb27GH4+NR3vooHRw/B0Cbx4ddvxyWrUsjSnwgeqnock2jDd/eN4Ka7dqFIM2yM4epzNFx9bhT9tSeRcgYQ0VkrqkJn/DXTRkmZpkiVFS0O2DrZH6HEfs4Bq9tUvCjU30Kz9NNvk9bwZCPIlq9uxyNPktX2IvjGOphWQkC2qAQfKJBNaOSmJZOxbqmkrkKhKBNzOpaAaZAdzUGsyUZAGkFVNevXVtNRtRtMthBk0/VxWDgEt3YvjNqdiJqhJ9s8INsz67pz3rUwVhdM+rMkYY0Nha0pRltR6xaQ+cnpbnzhzmM4XFuLSWMNSkYPynoark/4Qknblh+nvgXqxRzhN7kwNEdCDBLupPi9bIgcxXWvXIUdbRPyPOWPI+pNw/S4QGfEfbhyOX3mK7XW4OaygeJLxViCTgP5sdxPzT66anyaLWFUG9JwgczFuvJZ4XXgAjr4e5B+FnqwqXT68FrNbpc6KEgJdf2GDv1Qwl+EBb75KIEn53YuNE7OYhHOAQ9nf69IRJvl2Gy4pkfoFSSy4ubTC0lzKlBWHg1Zf/C8uah4avHWU39zLH/icgs8Dy2g9tC0DpGcT9haBlWtXQpRXHfVAuZaTSevJo68rWN8uoqJgovxXA3jeRsTMw7G8w5KDt254qjpStLO99KDUaTuLDxoZOCqGzXmzgRMtifwv67sxI62MSmUkq46rffjKM7Gn940gsPYjmlzPYpoF6bU8lz8HHSKYM0Xtm04fhIskjmIagXfhaXb4o26ynkcv3yhgTdsGEePswdJb1qk+7ZnoWCtxJB1Nr50fxXfO9yHKWMjdM9CpprD9W+6FDu6SPRxcXTgKCanp7Bl/WqsSrHfmBhBB/7k37+Ng1ovalYWsaqD7ek0/ubat2OVhB40bGlkadrSFHV7gaCPhc897s91iOVWTtPEnuavv/Z1PFYsoWS6YinT74ziH9/zWqzyRpB1c4hyjRHM1wvp0kIvNsUEV4WuZpBN5iBpP1pJUMWjo2pEUTDbMaR14m9vvg+PTrqYiaZh+VOS3vquixN4/bpRdNl7kEIOpufA9zKouptweHizCj4wt6JiZ9DRvkIsYKIRU9b1/DEIsgXeywTZJPwgmJgNyxJPNv6kUqlGCGZ9LTAXvBaFYwBSMuyM7zN1/aQr4maPRGJKlaote7B4LCIqVrl2LTkEsy5lGDTB5dLzCbLxYo0HclHS/uRGmM8vJjjacDnERloKyMa3uR47YkMu6rgTKEzfj87Ew7DcByX44HTyZJsz3DSjmk1/nAMehX5tQRKp5xNoS8IT37Y22H4HTLMHsfhK6FH6thFsywRwAlltIcNNgW4KYiB6rbwKwtu/Li+dc6Ahay30ViMoxnRQgmwE1vh/stbouUaC6xTs6ggq5QH4znAgCaUcNA9Nq0DXKoBfgx7c6KGZtOJtL/2xDLItva1Ot1eGJtyLHZdHfwDEUTC6MW5sxK6xLnzm9gnktTXQHRMXbVyF971iJ7oxhbRsZj1U/CjGjU58+mcH8NM9o+Jv+OK123D9a9+MfmhyN5hB1odKKuaw3ByePZvhqTT+Plzq9an1h4//+Mn3cevehxDRZ/D+K7bglRs7kWVEuGfD9g0UrHYcRxafuvkHeHyiDBglrNCO4HfevA3bInvRaR+m44EYfytJvFs30qyjZsFhtHr4zFZRNzzJwk3c6Q6yzZTPwp59WZQl+GAtrEgS0UgSsXhCQLRmJpuw2ExdKl30VePErEC2UMTboOKHnp6tIJtdczCdV3JR1ufEUFybnCUXJZONknWNgSvBlnexvvl0/74YyNYqC5T9O7+EshPJo0wKc21KX4cj1V584ccn8OR0ByaNdSjo3ahqKWF8Ug6zzGp7uldnCa+vy0NryqvHL4jHS4cziO3tU7julf1YGzmODucokt4oYmB1uQqNXh2qxB58yfzM7CUcwXPyEgXuNIDZxlotRH8afxcnm4DhMa+3bHiEQpULGLjhGi8A4RqbjVYQbH6Qrd5svIECc2LZEDS1pjqWOduYk7bXrHGyCcQKQba612MQeCFLWAkaCR9NRyBy7cDZs2kgDue55rTYZolwM7OuFWQL2dRzxv/npBcsf+hyC7xAWoAsM2Gz6nB8E66ngko8Amtk5YgnG4NYosJgI5ONslECaMojkvL4OGYqmoBuY7mq/H+y4GAsV8NkroaSp4JcwqIVPb4y3gguXuvh1y5rE0YUCyisIjAN+URkOz57j447j7Vh1DxLzPR9eqYu2zg8N51KlAuhgX/4FYocomYrialBwhlBj3cAF/ccx+9eEcVKezeS7glE/SpqTIw21+CYdR4++b0TeCC/FQUWfR0H7bUcPv6edyKFGm697z7c9/Bjsv5PajX89rWvQ39nL04giT/+7FcxHF8N28giWanh5WvX4H+96tVYHfixhd7P885OdS/xRpFVpjhPg6eTtuIjDw37AfzBv34OAyYDCVwkvBzOSpXxN2+7FP3eCNJOTsgF84Fsoau0Usep75GlCEE0ehDK5DK7KFsvkOk0izCDJNUu/Hiohn+69X6MRLvgGR7anMPYkR7A9W9oxyrnCfGijbi0+krD8TZi37F1GJ1ZBwYfFMsp9PetlXV8GHxgxaIKbNMNxWQTUznKP5myzsKcgapdEyZbWybTOEopus1XQAvwA4aOwMfYxLjYlUWb5KLh+c/HaGePYhsVisquLJ2KK3SkRdTC/Zp6/+x2o/dzHWRrlmCqlAXVSVsxH8oDQiZbNp05qdyz+U6SC9oCsqlOFlzyOpiiDpLf3wyyqeADDxlBL+f6uIXHPAtk06oQkG3mfnTFH4bpEWQ7BMMYO23SRZcy2tQTwOrslOD2lEUr25VtZgYy0gg8PwbfZwJWUv3fT0HTOxCxemDFOwE9A/hZQCeuTjcq8ngomAuBt9DDjd8zH7E0BNhCfzWCavwhoEbIIQ/4BcCdgVObQKU8Ao2/0/JgQqihF6CDenEy1moSaKD6XyMJr9VrrdVDarHNqdJlhyv5+WShpw9zYCl94Ix9Tb1ir85wsaAKXneXRG0tIwyeAf0c/NPNB7AvvwoO2tHjV/C/f+OdFM4h7UyLbIs+QKxoDutd+Pj3H8GjQ2VoXhyvO+8i/OZLrsCKoOerGmPYL+av/YQCxOZ8XIqgR+Hh5kfuwX/+/EciMfyVyzbgqrP70e5NIeKWhC1aNWOY1lI44sTwJzd+GyWTIQdTuHSTj1+9yJQqUNofleQ5zVNGrJqUmJoZGUtlYrTSHE63/j6byVYo78Cje5KoiifbapGLEmSLxpIBk41UcgtWRE3CnHApG6XkU5hs8bj4tM12YJh714Rs7BBka89mxL9T+bKNI6IfhFP+GXTnx88Pk22xlNeWCbi+2ReSkQnPt1AzUiiiTVJGT/jr8F8PTeInB3RMGBswY6wQCU1NS4hPW7jcPHkvOmNHm1N7YgHARt/EqF9B3JuQtNAu5zBevknDGy9sR493DG0YRtydlLQtlgdCI/5W1lfziuv5AsVPXtiYC1DNLWLNXuWFxz3fWD638Zs/f5Fxral6PP9FPBUgZcPHpdXjtY6R1Y9j/vG0tX0YXNIMwjXWNUsdj8OFuOyClh/LLbDcAvO0wOx5Ual9GFBCEESZOwWWRYGPpITJBew3CWbhv4OAFjLilJTUgmckUGPgiR7DdNHGZI6styJy+TLcSg4beiLYuSGNTncACZeerlRcmSj5KUxEtuJHw2vxuZ/mMWCei2ljtXyukuKHe6unRyJYvvitLdAivW2xj2p+NbEGBoZFvSl0eANY6TyCP39HLzbqT6LDOSbzMwN9mA7L4Io/+8peHDIuQcnoQ6JWxqZMBP/zmtfBh4M/v+ELKBlxAVaSThlXbOrC1a98NQZqLj7+he9gLLoStp5CplzB1efswPtecrEw2RqmTfNfyXqaaODBxgKSAD0sJOnkvpOuomEvgN/79GcwEY+iZjhIu9O4uM/E77/uPPR7w0g6JZheKQDMGMwwW8khcKNmSh/nwwzCPbg+YeiH0bIRI4uLa272Vkcnay+GGasNx7ECf/W12/FYOYkSi+HeJLq9PfidK5J4SfcJdLsHEXdy0PwUau46HD62HqPTCmQrVNPo613dSBeNRWBFmS4agGyGYr6HTHhJOzUjArBVKhWVLiqAl1LaNeqV89xTBNk8b95MgABNmWOFq/YKKnm1WCzJNcikiJcoJVHzDB7utlqnaNfxQ5At9EdTF34pIJvnOMikaBq9tEHiVIJsctota7JmkM3xVEyzj0o9XbQVZFMR8Xzd6b3dWJzdo8ETP5ggvCCQeohvGw0HmeyBOOh95HsJAd5oNq5pWZiRDlhWBoaZgWbQm6gZaAsr1aGHgJqmlASU7cafgLnmFQG3AMeegW1PyY/v52EYZVDAp9VloGXxWdM1miOHqVoqCZYyOFXl5oDSwPYaiPEiFe36mNVYbC+DbC+AKflpgGxKJsoIgBTyRjfGjC24dX8SN/98BjPaOkQcEx+86jJc1JdEtz+NuFsUXibFyyUthWGjB//ff/4Ux4oR6LaGX3r56/C2s16MXuiIqhzfRUG21tGCox9Btgm4uH3fw/i3O78HXc/hzef3460XbkaXN464U5LPpVdHWY9gXG/HrQfH8bU770XVdJDGID58dT+2ZwalGsrFGsFBnSaodT/Cpv7fip81XeYFN+eBd9LTZYY+dz3o1IJs2WQyuHbNNqezj765aGPXPGGyMSFbAfwKZDOxH171XhjuTxAx9gWebEw85Oee+rli0ZTXeUC2OoARVO+5aLf9CMpGJ3LGCpE33HvUwk33jWLEW4Vpo08q6yopknIXZUIfpqs9d9f4zPzksC8w3ICsNCbNJd0xZP1h9GkDePPFPbhsbQ3tzmFkyV7zJuR+phylLqkM17z1LtW4qZ8eUPXctnHreNIMIjUn+C7EmF24GBYe99LApqV8jmIgq0LNM2N60bcluCANpwA50PlBtrnjwRwQsqVhnhXIFu4GnttLvvzpyy3wwmmBYNisj5kh019IHcHYQrl2IN9SCgRu3A1RPXEDLWweYZcpa4UwXIXJwZxb6csmwJtGKaoKTeDrOJ4TmCFok/BmhMnMPaULEzUvganIBhzULsDffP0g9ms7JaioIkmnZJYruf2yN9uz7WonB9maA7BkxeN7wjZP+iPos5/Aey5y8Kr1OfS5BxBxJmHrUUxZG/BI8Sx84jsDGIy8BBWtB5nqNC7atBrvuOwiPDVwBJ+7436ULO6jNaRrM3jD1j689rJLcGCmgH/6xu0Yi/TB15PIVCt410WX4Lrt20E9GUE2QVuabBSaW6AVZGPwQWirQJkyQbZxaNgN4Pc/cwMmYxZ83UbGmcSrt7Thg5dtQK87ioRXlBTw2fYOyu6LzE76F1b1KKoayTg+Yr6DqFdG3CvC8GqyllaQWuNBqaq0p26IMqdsZDFhdOJ7e0fw2XsPYdpKAYaDNvcwXt5/HO99RTv6qk8g7YzBRAw1Z/UskI1Mtt7+NQKyJQjQxWIwrQiMiCXBmAT1pJguLHky/zVohiUgG3/as9mGXVnIIGv1ngsIY7THYsFrYkIFbz6TTICTkbwW6sUByFb0hRkQnIggggH1P4RVZG4PTsLTPRQrZdi2jTYy2RYosLUy4MSTzfMwMTUpqRCSDicEjYVBuuZNUa5Ary4gnVRI4lJBNg8T4snWEXsIlvcwYuZhaBqZVUtJdnq2A8Dz+f4mDDX0Swm9eCSZlEw3Du4WPPk/DfzUc5p80uPN4/sIzmkWDD0KnSg3k00FJVazmefX4Pk2fK8m1FJJOxQGGm9M/tsGdDLUKAHlc4JqBNQIrDWSw+o3vzTRqd+8Pp8tv/xdz74FZnuIKeNrNe4EoGnA3HF8XcCEGZ1hB1vw9986huFaP3wnjc3dbbj+TS9HH2WibgEx6aO+LIyKZgqDWjc++NlbkDO6EHc0vPeqt+B1q7eiF4aAcfwJPYTCQX0ObTo41XBLzNGLouhx1PCzgX345Pe+CehFvP6sLvzSS89GL0G2Wl48AHzNQMXXkI+kMYBOfPzL38ZglVWjaezsncB7Xt2PPucxpJ1BkYwyza9RCAhT5kI6a3AgL9hbZy7I9vhTaVQ8Bh+shmUmEI2lArloDDGmiwZMNspF6dtAKnmukJ/FZAs31yoNlnJeNTk3NxO7FEG2mUJepYsKk60mIBvTRd3KfcJka8hFQ5DtdByrGj5tlL1IIILRLSlrh0pd+Ppdw3hySrE+C0YvykiLRIYbAVl4BAmPzYE3zXt5KXuIJ0eANDRViufFehesJDfk1tKKAegberqGI0gDpJj9+vmOr3l9EK5PwqJfA7sK0ZJWRvbs53XmkvhkBRLEQAqoIN8hdQAAIABJREFU0toZjEFvEAVN6j7loSVE/TzSlIe6x3B2Zx5vv6wHG5IMPBhE2h2Tv5uUiEofe26A2mc/+i5/wnILLLfAcgucaS3QWDvOnaua/SQbQSYS5ELALWCwSNBBEICg/NSCeROmADY007cYVCXpyEoaTgCO8tMZvR/HrXNx410F/OD4aoxZW1DUsrD1hNprPZPHSZhaz+Tjzqj3NGMJC7Qv5+CIX0GCjCt3Py7vPYbfekU7Vtm7Ea2dgGclMWWuxw+P9eLz9xQxaF4AF+3IVsZx9WU7cemWbbjlp3fhzkNjqJgJKYS3OdP40JUXY1PvCjw4NIrP33Yvxi3qYxJoL1fxgde+Fm9YuwaMJFTFfHoEq75Z9ysNl/NBmmj99wHLhrZNXEEQZBsFcG+xjL/40pcwHWMqbhltzjject5K/PrOPnQ7I0gyQM2rzALZuOait1vZiCFvduJwzsZt9+1GuVbDZeduxc41Xci6k0IKUGVY9m+1fpqN0uiybqzqCeTMNhxDJ67/wm0Y9DOomhHEMYJVtV24/m2bcJb1BDrdIZiuDtddeVKQjZ7LoVKFIJiShyomm+Lg+AHIVoNdrSC7BJCtvq4MQbZJJRddql1ZuB5dTEnZineF3ysg21ix4FNu02CktWhxw01lC8jGhIcsmWxLANlCaiwPeHx8XEA2nqRavJ+cCcf3kutUKFUFjCHINp9clJsqIrLsRGSySeyyVoXrjyM/dR+6Eg/DdB+EZR6GpY9LIojGDdgZC/CEE0xYMWHzMTCBhsbcRIRR9Op3KjFLAWqcJJj4ESbrcECQTYwMYirxUNWAQqZNuIEIf8cEMvocKUYh2M6hYfIZ295n1HT1vJ5MK8CmNuGtIJsu1UTbj6Fg9WFE34bvP+Hi24/6qPh9SDkePvpr12J7pISsO4GEXxXDTfZrVmyKRgoDWg/+xw3fQ17vRML28aG3X4fLO9eiG3rdkbBx4vPLRZsHUzU2EWTzMAUXPx89gr/75lfhG0W8dF0a73nNi9DvjyJemUYkkCzYvo9yJIlxvQOPz9j4xNdvh23WkPGP4T1XrsOFHcfQbu8Tw1CpjMq0KtWIpv8+r5fnOfqyBshme6uRKzJdNIGqfyF8Yw0ilvJki8ZV8AF/CLIxbZQAG398XUO+WJC/paJx5cnWCjo2JYyGngvNIFs6nZJxTfeqYPAB7QT8yv1A7UdNctHTGWRTl0fNpATNIuLDRuZaTu/HqLERP3qiiNsfzWFCW4WcvgJlXclHxZ9GWG0hC7pxqVv5RfVNylIW+S1BE+pTlwayqXs/LOo1rw1mv7/5+Jq9MOaAbLKSnR18Mft4wmcKlA09/GadfyALJRjLjRS9TlgNj/uTSDmj6MQgrjy/Da88O4Ee9yAy3iAS7hRioDyU1WTOhS9YNPw5uv+XP3a5BZZbYLkFfrEtsJD8fXZRTu2hGuzvpj2V+Lm66q+B5RGJCy6iknI6am3Cjwfa8ZmfaRi2diCvdaGmZ8SXjWENT/uxlPn3aX/oGfCGVrLOSUA2zskxr4BO9whW2bvwR+/cii14FMnaELxIHJPGBnz1kShu2RPBSORc2G4CPfYk3n3Na7GqfQU+89WvY381gpoRQ9Srosudwd+++81gHu2d+wfwtZ89hgmjR5yeO8tV/P5br8XLu9rFlkY5n7MnKfusVpAt9CxtgGyqSExQlkFrREFGANw2PIpP3nIzcsRutDLaayfway/dhrdtTaHLGUMcNnSCbKLqY/dVe3ubIJuVxZDWgb++8ZsYtGMilaaH24d/+Sqc3w6k7SlEWeD3Vb/mo3U3xJ0+WX/cV43o3bjxwSP4r93HMWO2wdAK6Hafwhu2u3jnORV0O0cQc23AXoFDg+swNrW24cnWv0aOjUy2k4Fs9K8Vyar5/7P3JXB2leX5z1nvfmefyWQmO0kICTvIJlYKLqAVhCrggihKXapWW622LtXSqnX729oWq7hUpIpLVWRVBMIaICQsCSEh+zIzmbnL3P2e9f973++cu82dTDZoAuf+fiEZ5i7nfuc753u/532WEIcevFggm1+P+iBbR4wstqbale0TZJso55nJ5neCpzLQxDnyi2y6KRGTzTEdJBIEsjXLc6Z7PdMUHQfpdMYD2XyDwplfT5/ZyGRrBNn8z/ONd9mTzfbAHbkKywPZemJPQLFXc/CBD7IdDXLRQ7/9tTLcPBaBH3nP4BptTj3fgpoRYr2j06h3FpsQL2HM296J+eFfhv7vfU+0qc899O8UvMNLZQSm9x7yQGI/qU2m7mAYZTeBtL4Q26WT8M1fPINd5hzIdgxnzenGe1/zSgwgg5g5iRBvbIVW3wfZtkt9+PB370RB7kLCcPF373ovTor2o7cBZGt3/6IuUj2tqF5+CZCNepkOsnCwJrMbX7j5RthKBaf2q/jgm87GHIwjWk2D2hi+CTYdT0FLYAyd+Npv78WmiTQkOY9l/Xl86HUdGLQ2cDR82M15EjO6n7XIpX1CW6sJwFEzMZqZbLnKCjzzrADZiMkW0uPQtSj0cJhp5LQAq7qKkB6GrKlsjMogW6GEUFhrBtlqSVPtB6MZZCOZvF0D2ciTza6u4nTRqUy2IxcoEQlrJKcmg1eRolaWO1GUZyEjD2Jzrgu/emgHnst0IC0PC1ab0sEG0JSK5VCDhVltfvHnbwDEfb1WELYpZhtBsZllff45aQDNGMSqNXfFExqLZP59O2/QhtdM+b2QkUzHjGu8mpjp6HWQ6/WE8EHh+pTjek3oks2MhYidQYc0hg5jF47tKeHis4ewOJ5Gp70HcXcMITfLALnwX6OGU4M/6FFzfQYHGoxAMALBCAQj4Fs6eGiFNyA+E07sd4QqS9zniSFODWHyQs0qw5wu+vmf78V2+XhmlJfkTl6jBeFh/+yWgrNwmEZAIl82k6WRSWcEA9YGvPPsGF4/Zw86zB1wVA3j8gJ8b6WNB/f0IKUthe2E0V8ex8eveSdXA9+44UcY13phKxqidhEn9IXx1xeezQ24/127Eb9buwUZtR+SE0JfuYwvXvVOnBaJos9Ty1BlNV3Z3pou6sNbjSDbHgA3P/c8frTyPuTDChSU0WeM4f2vPxmvG1LQbYwhIlPj2PBANpKcCn9CAtnyejceS6v4+s/vwd5QHzdak2YebzppPq46bS66jL2IMDuT6heBpZC8mh9EYPJUCOTnVpYjSGu9eLqSwD/eeBtGwwOwFSBh78ICdSM+e9kQZlPj0cxBMXuwZeccTGQXAOqxKJSimN0KsoV04cmmqE1MNnEMJBcVnmwEsiU5+IBYXu3qw+b5UpOLTsNkq7lENMIl3ltQDTkTyDbd7Gxisk19Unu9OJ2ocrkMZrIlyM+GR76BQeC/rtFoT0wVqlkpXdSXi/IA1V7f+DqxORavEjezXIG8vSQkYtG60Z1UL4T94ycJs+/JRmb8NlKYzDyMvtgayM5qhKQt0JUUdx/Ih+flKlVsXjgat/Bt2CDeVsMfY05e5EXFT3PxJnnbBePI3Zgeptt28DaHMAL7A7Kxf4VE9uJxFKU+jKlLccvGBG5dnUNRno2I4eIL73gDFocNpm6HnQoU14EiEddSYpCtoMax1e7AR39wN4roRpfh4AvXfhhL1SR6OJZAeCW0gmw0w5tTRpuLIuppkNVtHi7WlSbwqR9/H6ZSxZJoGX/7ttdhjjuKuCFANgL9KImPjEMrCGFS68WTRQXfuOlXKGgq4tiN97+mE6f2jaPH3oKEM85MGJk26rWH51no/Tw1ze8QTsaL+tKpINuadSE40pmwpeEayBaORgWLjf9oUL3gA5UAIR9kC4WQjEaIWc7eKxwW0WB50Pq1aD2pmg4KhQLHebeCbFblEajmixN8cLiH3E+FpKKCALSyG0NV6WFftrQ8Bw9sNPH7tSmMOLOQV2axfMWQEzARZhYce7bty6+t5R4vrAQaZqdXpMzsidUMstE7NAFt+wDZBK+TALaGa7EtyCZqE/GYngnHn137Cl4xR81Dh1Izib1m1pJDSWaStMfQr+zG60/tx1nHhNDt7EanuQdRewK6VIAq0f3HZ3H7jNzDfaaD9wtGIBiBYASCEfi/GQGvCdyy0AmQTTS7qkgip/Rht7oc31kpYeVIL8aVxdzgssmeh6SnAcj24p4+Btlc9iuLORPoMTfjnKE0/vJVCrqtbbBlMJPt67fm8NTkMCb1RYCpYNBM4WPvfhd2ZCbw37+5AxmtixuSSSuHi06YjytPXsQ1xA8feQZ3bxjBpNoLxdHQXyrja+//AJYB6GaTJpGCWQ9Ya/76jew28RtHpOYSYiEJa5rdAL63+gn875o1KOoydLmM3uoIPnnZK3F2ZxndxrhoCBIgxjYX5HFBEKACw3VRCPVjndGDz/zwFoyFZ6Mqa4gbOZw7J4m/ec1yDNh7EXNLLDeVPX/7OsjmaQt5b6XCkDUU9G7sQh++dfvDeGgvUNLC0N0MepzncO0rQzhnqIS+6l6oVhLbdgwjlZ0DV1mKYjnW4MlGahUKPqiDbJIieHQkGyWRNu3FVCWEslGFZVRZLko12v6BbCSVBVL7ANkawz4bSWV0FghkI3IX7RfaKSmnm8QCZCuXBZOtdVPia2taXk3bPUp2IJCNpZveLq8GqTVqcrzX+gdPLLMJ9mTrgM5JcH7567Wx/Sq75W96fbFY5g1wIh7llFF5uuNzXNg2dY8J+KnAcTPIT65CT+RxyO7jNZCNgw9kkpEEnQQ+C3U9UK2Dz/+7Ztzry0UbJ0Rtu9P4Bi/uTTP4tKN+BJrDPbztrj+1vFQo6gxW5S6kMYxR7QR86Ze7sKPSz6k1Jw72469edzpmuVnuLOkOUZ1pcaJEHjL5DCGvxrGhEsHf3ng/SlIPusrAl/7y41gAHd2NIBtTuOnDG5oEbZzI/U05gWaUq5uDi2erk/jkj26AoRiY7U7gC++9BPMwiiQz2egSExtvMp6nxYmOaQTd+Ndf34Vn0mSam8Hpg3vx7gsGMWg9jQ5rN3SpBIUMTPksC2Nvvi6PeuxagGwUxGLaw8iXV2Dt+jAs9xUsF9VIKqrHEA4LuagPsulaCOTJRsmitPhO5grMdItGQtBqclG6r3smrd7V0ejJ4oNs5OdGadW0ViiuAUkaZ89Oq/jQi5YueqgXb+3aIb8NotNzKjeNLRVlFHJAZs3k1Zbkzvqk3I9Rqx93rJnAw5sNZJQhFORBISGVkwy2UbcTbPjcAD255IvR5prwNgl1T7OWorF2HU3vgdZ+PntMNP5CxBDwmO9svOtCckTR5T9qTNMZBlQYTovi1V/fap5znmeaEAYxv4+L8TAKCNspBte67J0MrL3+5C7M0sYRd8YRdzMI2XkG4qixR9lbQlLQeJH69zXfX+OlJv8+1JkcvD4YgWAEghF4sUeglVN0cIVVc4AR3dsp0Z6UF13Yqx2LO3cN4UcPlrGbJKPqPBhuiEGP6R4vnTrvxT6fDeSgGgmkuV4WKaM2ok4WSXcXhq2ncN1bZ2OWvBOK5CAlz8Nnfrob291lKKlDUAwZy2M2rr70Uqx6/jnc9sBjyFFgIIAOI4X3vPYMnDfUxdX99fevxf1bMsirvZBNGYPlCr7+gQ9gKYAuTy5KmAMRAJi15ivHvGFqBdn8nwkgIpCN9ho7AXzz3vtx95bNKGokQS1gVnU3vnjV63GCnkZHdS9CBLJJDhzL5M+RVaq1OTsUea0LW6RhfPYHt2Cr0oeqEkXULOHYeBXX/fkrMeSMImrlEYIgK4itx9T9P6l4KEShqCaQkntx784CvvWHpzGpJeFINlvgnDOwE+/907mYXdmKsBHC9h2zkMkMw1GOQbESxeDsBV7wgbCE0XQBslGNz/WmIq5POg66JnyQzTCq6ExSJkCzdHM62aawwWoIPlDUtpkA9Po2EBaKBaJSHDjIZtkupOf37nWFoa/XcfWKUP/kEjOQUiVqU1eWYVgOXNvkQeGSnl8qTQkj8C8vMskTumKXE906OhJQeH4JHxR6CPJBsxkgn1uKsCXmgSHYHCQNYmC2NpqCzea/1qbJ6JkME8jmIguz+iS6Qo8iJK9FSNkGTR5/2TPZZr71tXPl4TMy80uDZwQjcBAj4Mew+9e9MKwn80sFpqOhoPRjXFmKh3d34Yb7CihIQ4iaNv76bZfg1GgVHeYEogSYOIbocBALVqYUnBAKShxP5TR89uZHUEYvuirAV//yrzEfKjpqXgl0v/E8DBpANn8z3jj761eHgwoc5CBhk1PER7/7HZiaiR5jFF9+/59jvjuKmDGOGMkbHVrw7FpXqShHMal24YmJCr7263thqFV0uZvwwYsX46TY8+i2tlBQNjSUvcXkpQ2yPflsBEaDJ5seiiEcavBkC2ksFyWAjYMPZAmT+SKDbPFwiCWkQrLR6uVVZ0b7hsaGZSGfJ5DNk4tyUuQEdGUT7NLDDLJRuqgq5yFJxRrIeRDT+kV5SWOR70tHfR8Z6qrT9UNgW0Xu4Osoq8zD5nwMv39iAk/usZCTh1CS+1GSEqggClumJGqRUM2GuQ2AWx2oqgcX1UA2Zp3Wx7/+3HYgW6Occ/+Hyd+ANL5i/0G2hlc1AIRcf3jsdmKP6m4VmkvhKZOIuykkrD04aVjB604ZwIJEDj3OTkSsUYRc4Z1IAl3Fl4YyyNa6Vk5dT0UfIVhP9//MB88MRiAYgWAEDucIvFAgGwEQIZTdONLaMdiIk/FPP9uEbeppyGoLUaY1Vgo3ERoav1UAsh3sOd4/kI1UdCEnj5g7zimj7z0LOGsBNdUqGLUG8LmbRzCqLkdV6oduuThzII5LX/t63PrYI3ho/SYUlSTvM3qtFD5x5RuwIiJSZb9x9+N4ZFcRBaULmq1idqGMb37oAzjGA9mEIQcbMDXhFtN921oQGwCDW3gCZPvH2+7Co6N7UNIoTCGHofJufPnaN2EJRpCojEOXWbQMlwhHVGcolJArw7LBzLPt8mx8/dcP4rFJDWUlirBrsOT03665EHMxjqSVZUkt1dJcubVJ72R1oiSj4gUg7EQ/PnXjXdjuRFFRwwi5ezFkrcUnLl2BZcouxKsydu3oRiozC9CWoFSK1EE2TdT5WkhtAtkcyeXQOFHTy1BUjZls04FsftU19ao+fCBbu+DN6c4fg2wjxaLLqKEn+aynfjV7pHBSG1XvssyaWGKyxTiEoKnkrn1WY2eblRec1uIim8sxAql6cKG//WnthDdKR6jAL5XJ8g/MWKCJyugsC7B8OYYo2G3q4NtktE+b2TIz2QhkSyqroOGJZpBNsl/2TLbp5XoHe5MLXheMwP6PQG3DTJToRiNQCttgjymiJWswHfIxm4ed6on47l178MT4AEy3E/M0G3/39osxDxnEq1k2H5Xp5sHhJxKgqJymk1MSeHSvhS/9dg2DbD1l4Ksf/iTmQqqBbLSYkP+a2B+33KYJvPEkn/zrhiqIQLY8JGx2y/jwd65HVaui1xzDPzPIthsJYwIR725F91m6j9L3MpQockoMo1IXPv3fv8W4aSCsZnD2MTauOt3FgL0BcXecN/vUyeG7XS0QYv/H+Mh8ZjOTjTzZtuzoQ9U5jT3ZVDUKVY9C03ROD6U/iiLzz7LHYqMAl1KpwosygWyi0eJC8Zo3IiWSXfTrf3scJtO2kS8WmY0tE9jiGFClFBR5C2A8As26pz3INl2r7IgbZM/In4+LVkwFjqxx4V+VYihLXV44wiA2Tii4a+04NoxpLCstyv0oK53MbONwBArJ8Tzb6N18OWkjjFRjPHvtOL95Nt2w1CCnGtDVzDBrlXe2uySb3rsmF231bmt8lg8VcnlY+4WI+nGhShZ7rulODhE7y6mh5NuyfMDG+Sf2YkmvjaQzxjIT6oLrboH4CsLPj6eZBy42SYACEO2IuzSCAwpGIBiBYAR4BFqbHwc3LDX7Ha/WIOa1I2mouBHk9DnYo56E6+9JY+XYfGa2kU0DeQy33z0f3DG8nF81LSg5TVCEnzIaczPotTbivNkjuPzVcxF2s9iS1vD123OYUI9D1U0g7Lh4/dJ5OO/0M3DjH+/Gut3joAa55pjor4ziH993BeYiT/n0+PLtq7B6r4mi0omQJWOoXGUmG4FsHSRT5Zq0zmSr101+vJm3/fBOZuPsJJCNuPLbAfztL36F9YUcqgoQdbNY4Izjn65+AxZgF5JmCirjI3ZN0eMHH1iOhEKoE7ukQXz/vvW4Y2sJOTUOjQBDcwJfvvJcLI8WkbRSiFhFUTnyfsqXR9dnGROniM2mhFGQYxiVe/DDx3fgd8/sRFbrhiwVOQDh4hVhvHkZecVZ2L0tjslMHzPZKpUYZg3OF0y2VpBNE0qVulJSfL6qaqhUqzDMKnuy+Uw2apL6isl210GNyTaRFumiqtKWyebXtO3koqSgZOULfeuWsq7V080/HgbZanLRWvd/apHKE5j4ijINqoRSRXiy0QfSs9tJl5pANmGgAst1kMqk0d3dDY3Zc/W9LCk32xXS9NlUsBdKNL3Anmx8a5xSu4o3YCabF3zgSiVYdgqF3KPojayB4jwOXd4KXU4DVBgrzcX2y/EmFYBsL8ezfuR855lANhZukdzNiSGtLcbT1ePwrV9tQEpeAs0O4b3nn4I/mdeLATuNqJmHQlIyulXBgUWXN4FsagSTchL37yri63c+g6rbi96SjK9/5BMYosXPY7K1254LVpAA2ERJ5hvB13WbJObMwcFWmPjQ9d9mkK3HHMN1778Ux2AU8WoKYYlunz74J+SolqKjJIWRVvtwy6Zx3LzyIRiqgT5lFz77lmHMwTp02Hs4xVBlhp0wUfcfR7dkdCrItm5TAjbOYE82AtkULVID2QhII5CNFlkfZKMzUTUthDQdIU0RaxQxqynym/7lrSm0+PqLIIsMvbQmCvARr3OgyCYkKQ0KPtCcNYhqDyCibIIi5Y4KJhuvnXX1gffvOlNcyBIooUqk9JKZL6WQluUkisosZOU52JjRcO+TE3hmj4mCMoiC1Ikq/4kxC86h1DQKViATXDJtpqvBwzFlhqnqj/0F2abzTGsHsrWrD2qfOG2aWPO9jhOxvXh6Yq5RTAQZBBNzjcC1MPKIOSQNHcXxczT8yfJuLO410WnvRtTeK8A1pwiNjIEbErQZAGdZqwigqBP/mguVgKFw5Kw9wZEEIxCMwMt9BF44kI19UaGjoA5gr7IUf9jeie+tkjGirkBe7kNVSnAt0hTy83I/HQf5/fe5rrZJF6ezTlYQEamALnMb5jlr8NErz0KnnMW6nUV8d2UFKXkxLMQQNS1cftaJOGHJsfivW27DlmwRFTnCyaLznAw+965LMYw8iM/++d+sxDOTEodbEMi20AG+/J73YJG3z2CBcCPIRoXCVIecJm9ov4IgmlEJwFYAH/7hf2OH5MBUHMTsLE6OFvGpt7wac7GbPaA1yRVSTyYbuJBlqtco+MBFWevCmNKPm9fuxk1rR5BTO5nF321M4BMXrcC5s3T02CmEzQLvWQho85WOdPi+TkEAYDLlmMKUI0hpfVhbiuK6n96JEb0frgIknd1YHNqNT75xEfqMMia26chnugHlGBTKUQzNnscgW0T3bGF0FYquQVdUlopSw7wRiFQVjdNFq4YIPqB6qx662H7yeFpJJmSNpwTIFmK5qDeyTcqL5vcQ80pGvljicUzGY7UMgla2XLtPZ5BtolRkTzaxgZz+IH1kj4r0UqnEQJYffEBoIsk/+QS0vImvceVNZUu6qNgkTo1D9Y+i8bWNwQd+0EI7om9j8IHLQi4v+CC6Fqq7mkE2TUoFINuMN7N9zYYZXxw8IRiBgxiBunhK3G8o9ERG1Y2gJPdiXF2Gnz8Txx1PGShJA4hVbXz12sswF5PotHII2SXmi4lEHALwFViyzCBbVurCH7dl8O27n4PhdmOhksAX3v1BzAaQ5NQfFsY10Peb/acapeyNCUAk/6xKEqjnswUGPnD9t1FRK+i29+KLf/FmLMYYOqwMNFcsei6lnnqLkyOrMKQQskoCzztJfOF7/4NsKIQIRnD1mSr+ZEERvfYmxOwx6DAgkaNCG6PdgxjoI+AlU0E28mQzndMBdR50LQaSi+qeJ1tErwcfKJrKng202E/mC4iGI4hFQlBlRaQNtbCyeW1raOgwOGfYHHyQTMTgEvuR5aICZLOq5Mn2R4TUTdBICNwgF232XjkChtE7hKlFptd59H7vr9/iuhDsUAbbyIMNcZTkbhTlLuTlfmzP6XhkQxarNxeQkno5bKQidaOidMCSo7AQggUKSaBzQKxMhRWi7TqJfqfeZ8jXPEgooKJmD0HXnV9MCaPf5ke9RmiErOj1zFpvSP8Qr6zLVWvhSvT+dEehIAP24KNzXobmlDjFN2KnkHBS6JLHcdrCKM46thNz4hUkXWKt0Z8ce5+orsHpZDRf2I6YCtl9Bv4cnk3ckTPTgiMJRiAYgWAEghHgtbRmcyS8NusuRsKXjVcZuQdZeT6ex3J87uZRVmNk1TkoSR0eh3pf7OtgnA9uBNoHN/rvRasyp4yihIS9h1NG3/rqRVgxJ4Knnh/FTx6pYFJZwAEVMdPENeefgcXD8/HNX/wau8oWqnIEMaeCY0Ml/M1bL8IgCihBw9/9/G5sLNN+RYBsx6kKvviOd2JBA8jWGHxQV+94zXvPpqa1aqB5ZlAAJIDNAN5//XcxEdFgKQ7idhqv6gM+ctGpmOOOIFZJQWfnFCrKxH6Dot3Itssh9YcSw4TSh7u25PCv9z2PLIU4uC467TTee+ZcvOHYfgw4KcSsPBfO3D71AKlGtREDXJILyxWN20mtCzulfnz11yvxeE6rBSD0W9vx4Qtm44SOMCa3uShNxAF1IYolAtnmMgAYIisY8l7Ww0IySiBYzWPZ61tKEhRF5UwA0zSRTCamJXlNnTPCrmxvOoPOriRCstrWqqOtFYkkcfAmffeORLymopypkUzHYNlOHWTbH1R4RcN1AAAgAElEQVROgF4yCqUSXNtGIpFooutxedsGZPMLezJmnkhnOF1U90yUfRRyughV/0vnCmWuz0nesy9NLIUrUOFNqS0EslnOOIr5x9ATfoKZbCFlKzR5AhJNPpk244Gco/1NLADZDu7mHrzqUEagDmIIkI1YM1WpAzl5NncAv/SbcWwrzgLMCE6ZOwsffc3pGCCpqFlg+rbvqeZLTYUxZwxpqQt3bNyLG+7fDMvtxOk9c/HRN1+JQQ9k0wWkJzwg+d+0Sgn+mnjPOnW5FQAgnwQC2bbBxl9c/y1UNBMd9gg+/75LsFhKocOeBN3SQV6RfFnRJp/7Q8wsKpJkFF3419/ciSczJhQ5g9N69+B9r52FQeuphgAE0wtPqDOAj142W/vgg4p9KiRtPqeLUvBByAPZwrwAa9D0EHe62BRVlpDNFRCJhBAPRzj4oDnpmsa6PTO7YpjIFwsivIf8KyQbkrMXIWUL7PLDgP1SA9nEOsfrKf9HANjMMCc5thuBqSRQluMoyt3IywNIW114bEsJqzdlsSuroiD3oqQkOTWtymBbBLZMgJuAqNnqnwx9+VpRhL0E/z9q3jZ3JKlQ4OKvlXfvg4ae7NRfher+rZ6PW63QED/XrwMB63GBSdebLKSgLLd2SRJsQLPL0NwSQm4eEXcSUXcC8ztsnHZMAicviqNXySBhjyLmpvn3IafEslAKx/A9/wRjzWOvtY349QIOgvLiUJaD4LXBCAQjEIzAETsCrUqgerPL8xOWKEk+iZw8C3u04/Gte6p4ZO8gJpRF7I1qsu/p9AEIR+wXP+IPrNV+ovmASc5LjTJNqiLijKPH2oZT5ut40zlL8fi6TbhlrcWBUI5DCaIGPvLG8zC7ZwDX3XQzUjaFqQmQ7fhoFR+77LUYQJFBtk/9/I/YWI6irHQgaso4PqTjs1deWQPZhB9bu3TRmUG2igRkPSbbX/zXd5EOk/0H7TWyuHB+CNe+ejlmO6OIVNMIqUQ2ECAblUqKK0A22slUlCgyai8ez8j43K8eRTbczy6ySTOHy5b34G2nL8SgM4GYneMah0LkavWV9w8q21iZQxW348BxZRT1DuyV+3HbxjF896EtHIDg8vGN4KL5Bt586jJYu03Y2SggzYNpJpBIdkFTQ9A1hRvnqhdspqgiaItrxIbMAFlVGWBju7IIqRqFPczUfVAdpvRrXhsucvkiJ4SqisgQaPTE9a/ddo7OpbIBl2LaIlGvkd/cuK99PvmGNDT1zXYgm995bqXg1TSmHpPNtRwkkiLOVLypN6m9ru7U2lKG7RLIRumiBLKJG8t0VD//9QcDslle7CyBbLY7wemivlw0ANmmuztO13F/oTrxL9T7HvF3/+AA92sERJFiI8Sb/rSyAE9NzsHXbs+igGHETRsfvORCnNkroceeRNgue5LKOgBFHRYDdPNPIiX14dZ1O/GTVdvgOEm8ZtEKvOe8CzFAEnQABLKxmpMzZGhtESmGvGH3vb1ogWzTRCCQjf5sg4P3Xf+vKIcMJMwR/N173oSlagkxJwdJVrzwbuEOwD5QLC+zYcphZBHHgzvT+I8/PApbqbCXwSfeehyWqM+gy9qMKPLsFyXuly+FnbsA2Vw3hqoj0kWfeEaHLZ8JyHOhqVGEIwnooTB3uGogm6ZDZemoAigyMvkcIpEIYqGwly66b2a03/AhkI2YbImESBeVXJL/ZaBJz8OpHD3povVLad/30ybPmBra5q3ZruLJQDUGzUxEUZHiDKZRR7ak9GJbWsKazZN4clse40YUeakHFbWbjZ1tJQFTisGWyWOGuvcKLEf4DvJsb71mHAnEOaxVIx7zsHZY/ItGcNR3bqUmnqg35AZ5qPitV4fwtUVmuRKz1QhYoyAD1SpBdfOIErBmZzgRtDdUwPELEjj1mE4G2aJOClE3Dd2ZREQqQnXKUCgtlJlr5PNKn9EcATGFQehdmjVGg/fdA5noft30gycFIxCMQDACR9UINNk01GxFPCUGFBjkgYoujGnL8LttA7jxkTL2asdjUh2GQYxwtl8I2GwvxEn3cQki3TQ/SPNiseUDrfecHC7txYeuuACPPPEU7t1goiL1QHFkxM0iPvXWC9EVTeKLP/45UgixAiVs5nF6N/Dhi89HHzPZQvjbm+/GpkoMJTnJINsJ4RA+f+WVmNfIZBPOW20ftbrB+y39TOAQtfvJMCsN4FnTwMd+8CNkw1SvmUia4/jzZd246sxFGHD2ImZPsrJQBBYQ4cgDhLwqqSxHkNd6sNHqxEd/8HukIrNgy8TYm8RrhsN4//kno9/Zg7CRZg85boR6ygORxE6NS7JkIY850Wik+VvWIphUuvG804m/+cFtSOnk7ash6qSxEFvx8TdfCGUkBydNGQBDsM0Yg2yqokNTyQpGgGxU2xPIRn/X1A4emq1oGoNstukgHNZ9YUSTnJWHrrXgIq/+BpCN+/Ee4OmfiHbMNH/WGCbtDG32f26bQ+B9ntg91j+fghtqctF6ie6xAVqnpGcsZ00B2eiJ9SK45lk0ZQoJkC3tgWwk7aHHwYBsjbGtrZPSavFks500e7I1MtlUaRyya3pd9JfChvVw3J4CkO1wjGLwHodrBOjOoHERQp5RY8oy/PZp4FfrKIGyHz3lLP75/e/EXGSRtLPQbOLTCJDMJs8tWYPJMeohTEpJjKATP7p3NR7YVgCcGC45+QxcevJZzGQjTzbKSaY7Ui34oCFPUkjOCBgQj9YrhbwSaAHcyiDbt1EMGYg4GXz86osxTzEQRRWFapnvfeVymbs2vZ0d6EvEiQvER00dzd3Q8env/xpV1UHC3oHLzkzgokVkzLoeMWSguxXBHGbtY2vRcLjG/cV6nzrIZtjDoOCDp9aFUfXSRYnJxumi4Qj0BpBN10Mi3tsD2XKFPKeLRsNhaJRi3SAVbPdNfAsCo2ojR0y2RJzXATKvl6RxqO5mSOYqSOY9LBc9ejzZDgxkk1p48QSOUWFC/5uYbSQnpdAD2iAYcgJlpQt5lySlPdiccrB+ZwnP7ipgLCejLCU5tdRAHIYUEWEJJEWVSFLKkQLsPUOhRD7DlD3dGjzk/Kuq7vehNCT9NiSRc8tQ2FMQw1T47xGYRsUfwXs2M84IGNOkCstBdbeEsEOstSwGkg6WDUexYjiBBb0SEsgg6oxzIRiycvwaArPJTYekpcKPRISOeNVT07QKQLYX634RfE4wAsEIBCNwZI9AoxKDgAdiqYmU0QTS2iKsd07Cl36+CTu005BR56EixXitDEC2F+a87gtkEw0zm3YY7LVKXqyXnHcCtm7bhdVbKzCRgOY46DDy+PxVFyOuRPAPP/kFxh0NVSmCqF3GCQkTf3XpBRhAAQWE8Omf3YNNVQLZ4lNBNpdtxoRntOc1z/uJBiZ8I57h/5vAIZpXtMeYALB6MoPP//yXSIdUQKqiwxzHVacM49ITh9Dn7kXUyjEI5vvoCxUA7YkU/l/EwsvLXdiBPvzlDb/DeKgPphJG1CzitG4XH3njqzALKUTJKoU/uY6RMFXAparOgmaTly01MU2Qvb0hayioceyR+vH/7noKD+8pI6t1QHFLmGVux9vPPRVzbRXuuIGwNIhyQcLwEHmyyVzD+3JRVVdqclGF1BYCteL/cvBBTS5KRj/N0SGNGWdNJa4Hso1PpNHd09lgLTPzvKPKj9Sb9IjFop7ndzOTbcq7eMgm25n4nmytwKpQcThMMaSHz2Sjn5vlov7Gc7pNnwDgmJXSBLL5VuLTf8m6JxvQKBdtBNn8mxN1sqljTiCb6ZgiVUOqcLpoLvtIGyabEYBsM8+vNk59LaBkK8q5X+8ZPCkYgZYRaNqt1llsJsLsX7FbORH/fttOrJ2cC9hJ/MlQAte+9mz0u2nE7CIU6tjQjZ623GoIlhxGUYqigAgmEMPjYyX88LYHkFF6oLhhzNOj+MSV7+B00T4AlBkjnCm9MokAB1qEvQVQdiSRIMgeBfW7JS1/5JZW9GjcBLJNhmkxLeJ1550BvZrFYw/cy9HZdK+qyeMdGxHZxuvOORlnHLcYMX4PFf/0i1sxWqLUwhROmV3Ah16tYdB6mr2hdCffsOE/2psDzSBbobwC5Mlm4BWcLjotyBYKC5BNluGSXLSQZyZbIiQ82VqbPK3r2kwgmy5tZU821byXQTaVCg2Zzm59oT86rl3vm3PVMfWIuTfqJV35AFdN0snFmCzSSNlvgzJ7wwy4UQhClUG1JCpSEqN5F5vHytg8YvDfGUNFGQlOJjWkKDPcTA90c6RQLeXUJZmMpHE/lLlh1M33R5m7lqLuIDapX3/wuXUNSK7J1zvLQcn1hkA1h2DqMlQUWd4ZdvMIuTl06QYW9oexaHYMxwyG0R93ECEPNieHkFNASCKZeRGaS0xYg/3awO8vwLw6c61BbjtN2NO+54U4Hy+ddOCj4yoIjjIYgWAEghF4oUfA92Zr2g4RyOb5nxpOBJPaXOzUT8J//n4cD6YWYVxbjAo6mBUVBCC80Geo/fsLVlYVIafM9cLxxwxwI/z53WR0H0LINtFpZvEv7/5ztny57me/we4q+ezFEHGqWKIX8ckrLsJsD2T71M/uwvNV8rhNImorODEUwueuuEIw2TxwTUgtfZuzenHGYFiNkS8IAz5Hn2okAtn2Arh/z2585dbbkIuQ/qaCLnMC1569ABct7UMXWZ4YedHMpBrZ081IZOshUy1H8uUI8khgF7rw2Zvvxk4zwmoaAs0WRS185NIL0YUcIqhSfBwzuGjnwtJMdnczEYOFOCpI0POsAnSSpcoKVV9IqX24Y3sJ3/vDUwzg2RLQZY3jrOE+vHp4HrRUCRH0wCoAQ0PDUCWZAbZQWIdOTLY2wQf+PkyRGzzZOkiD1JDq7qEVghJRL3v98ILGTAChpPTHfnrCAr2WtBE+yBaPkly0ni46/S5M1K8zgGzig32QzZ+ihwKykXaX0kVJLkpyjpl84Boloz7Ilox66Q61itwDAduCbCXYThaF7Cr0REW6aF0uGoBs+3dba7dNbXhlALLt3zAGz9r3CEwB2VTuAFacKDLaMdhgn4Cv3rwe48qxnCr6sdefgbMGY+iw0wiTVxJk7qRQ6k+ZxZUhbM9U8PD65/HQ+h1IKV0oqEleHGVXQdxw0eM6eNMZr8Crjj8eXVARYdmo2N63umTQz/4fAuPoqvCfY1Kng+WiwDXXfxvZCNG4iVVTRdgpM8tOcxQo1AXwfQxk8gSoQncL6I1KuPbyN0NVQ7jn+e2488EHYEsVzJI244tvHcRcPMPphhQvLpOXJIN/R/uEmgqyPflshJlsFHxActF2TDbyZGPKNtHYVaUmF20F2aYbnXYgG8lFif1ETDYOPqg80gyySWXP3P5oAjb3k9lGDDB+qq9r9CsUsUEQRQaZxpLHmspyUpJwm1IYphxFVY55stJuBt1GCi52p6rYNUF/yhibtFGyFBgIw2Jmm2C5OVLYe0+SkxLTja4mv2cq1zw2XJlkmqLU5IAl6pq6BKWbtX+TXxqBZDHNwaxuDUPdYQx3hzCnR8dA0kXYyTGwRrIQSg+lgppBNadCdw1+LyF7MKHQsTCAJ85163V28LLPAGQ72u9YwfEHIxCMQDAC7UagLcjm8WyoYUXrXk4ZxF59GW7bGMWPnwhhVF2OvNwDU0oIP9M2/rHBaL+wI0C1NLPVnSp0qYKoaqO7I4k949S4B6J2Cb1WFl+7+i1cg3zrtj9i3XgFZSXOHtAD1TH84/sux2xOF1Xx9xx8EGWQLWIBJ4Yi+NyVV2K+B7I1M9nou7XUlN7+wAeJqI0oBJrk+wyMArh902Zcv/I+ZEOUkFlBt5vBh85fgXOHEujEJHSU4HBuurDuIFUC8c1I60OuznlXxWjRxraSjBvvexpjpgZDDkOxTXQ4JfQTSaCUhmwUYZPShhJGhbEZNzajsou+sIIzl8zGxa9YjE5nElG7yEmmphxCVuvBVvTh0zf8Gjv12agqYUTsIgacCq464yxE0kUkpQTsvIXh2UPQZAXhkM5Am1/fq5qQirItTENTU/GYbJZt1jIBGqrXqZOFWXzCusTPBOjpJImqV2O2yIjbMQktyUWxUOGNIeFPrGzyzRi9M9habfsMStM2iMlW5nTR6WQ2PoPNnw4i+KAM17bafslWzMV/PSOqTSCb4sXd7wNF9IaMzu+0IFvLsLbKRR1nErnMw+iNtQYfBCDbC3v7Ct49GIH9GIHaGtPAvKGFxaUbfwQlN4mUthR/2D0HN60cR16eh4hh4xvvvQRzkEfcLUBybL6RFxDDXkSxevMYblv5BDKGgqoSYmp3VY6zdJSp+ZARshzoxCZzbOiWgaGeLrz2la/CoqG5iIBMUcWiQlRt6t6E+Q8QhctgHP3sg24E8RHItgPAtf/1n0hx6o8E1bYQs8qImyYSlotXLD8efV2d2Ll3FKufew6GJsFQLCgyRYmXcc3VVyFvubjhJ/8NSwa63a34yPk6Tu8bQa+1BTF33APZKDFoP8b2iH7K9CCbz2TT9CgiEQLbGjzZvOADpq2rCiZrnmyCydbomdXoqe/7gk0Hskl2BYqSYpDNrq6CYtwDXdkIVaauoO+F16YoOlLH2G/nefYQvjy0lUnlSzabDJw5EKFe/PG/ZA02k+Ko1CRhtgIHOkxK8JVCMN2okIoq9DeFIYifTSmCfAWYmDSQylWQKRiYrAD5ooV8yUTJsFGxHFDUueUQqEctXpkLI/YCcalMdFliHVZlxMIyEhENyaiCRERBZyyEng4dfUkdyTCxUUkiSsINCiooMZjGgBr5srlVyG6FO7HEVCPPNl8ywtJTmerJxh5o3drDP83TB414INo04NyROk2C4wpGIBiBYASCETi4Edh308VbEwjccCVUlH6klfl4zlyKL/xyAru0k5BVhlCWk7WU0YNv4hzc8R/trxJea35TTihFGsk5PiPe945v932ZzcbLPtUFJgNJsqRDs6uI2zkMo4Avv+PPON7p+ysfxwNbxrlhL7s2eo0JfPLtb8RxYYsqDPzD/96L5woailICYVPGUkXBdVe9SwQf+HJRL/jA9wCrhzrVpaP8O7LYYE82gBr5eQAjAH79zDr8+NHHkCOQDQYSdhZ/fcmfYFlSRRRlts8oQcZ4voSxdB6j2TzG0jmMpHPI5MooORLvhSpKBHk1wfJRstiRXReqU0XItdhuQ3jaioAnVgySdzHtl1yLwcceK4Orzl2CC44bQoeZgeZUWf1Q1DqwG334zz+sxh/32MirSa63kpUy/uzYZZinhNCDEOxsEfPnzoUGmT2XBcim15hspFYhTzOVAhC8k6pqOoqVMhzTas4EqNl5NHsb1qtYmZM+U9k0epjkpQifuWmCt2p4FwXhKRIK+TIkRUIiQnLR6X2fW+eXaXG66IGAbCIRr1CmdNEDB9laPdlqJ3CaK32/mGwtr7UdCZYjimdXKsG2syjmHkV35PEpTDaeNEf9ZvVov00Gx/+yHoFGkI2vReE/QHIykqeRB9SYtgI/fFTH/RsBw+3F3HgUX3jL+ehHFrprwpJUpBHHsxMl/PCW+zFhkrwtxt1DSdbgOipsMtmnrg6tyYosEnN44EWiKOnhaYmWbKAjGkdU15BNZ2DTJl+y0RmK4pTjluHEpUswr2cA1M/QIbPElBZBUuzvBvDR730H2ZDG1GnNqqK3WsGlrzwX5x93EhIeMEegXBo2fnbPnXjk+Q2oqPQZBsK6i6vedgW+96Pvw1A1dNjbcNlxk7jkBBcD9rNI2CPMjiNJm+sc7feu9nJRUzoDtjQ8rVyUOl2ypnL3i85jNjfJctF4OHxIIBt5shHIRsEHPshW92Q7ekE29qSVuAwVs92vVhp6W4xreddhbT1sqfZrwQn8LiIji8pZ7hASy41T0lRYCqWMkpkz+bp53mxUUCHMwQimqwvPNplYbfRc1fMKkUEFiUmBCR4iSgWQJksiCYphPYsLSPJT1QgwIydDCqxgAI281Kri+iBmGltGVCEx443Yn/Rp9CVJ+uBAJkSN6wTxaAQfm4ysW+qDKSCb3+Ctjd++GYQv63t98OWDEQhGIBiBl9AIzAyKCYYa1Z6UMppXBrFHPxFfv7OKRzPDSCkLkVe62BnMTxltTst+CQ3WC/BVDgvIxgUQVfFU1RB3jJQNDqJWGR1WBgv0Iq674g3c7Lt1ww788uH1yGjdzLRKGilcdcHpOH9OL7PEvnTLSqxLA0UliZAlY4Ht4ivXXIOFADp99Qsx8kklUGvICbYVP7wCzAfXaK9AoWrk+5zxQLafr34Ctz6zHnkNUGUXESuHC1YswGBMgu5U8eyzz2LH3hRMhWSg5K2rwaQ/VAnJVG9xZAEHbtDeyfYswZjVx2oB2/tbBB5wfeQ1PSWHW6uImASyTeC1C+O4+oLT0GVnoJtFQFZQVuNIyb24e9sk/u2eDchovXwMMdPCaZ3dOHNwGAPUqJ0sYMHwEI9FVJ8KsimqH2dF9juirpI9Jtv+gmw0nmJsZdiOi3Qm5SkpBcnL/4TWcC6xM/Rrw33Ylc0wpxlkS5UrLnnczGQYzd1lmotENywV4Tg2OhKJ5nTR1gQPD/0Uk0eBaVvIpLPiS05D12s85sYvOZkvQZYlpuv5bAWa5I4/Ub0XOrYA2ejiY5DNSaM4SSCbYLKF1W2g4APJOTAmW62x3xiK9gLcNIK3DEbg5TUCzbtYpvbSllpSUZUSyCkDGNGOxz//JottuX5ITgSXnP0KvPnYAXQytOUgiyhue2YXfvvgOjZotxGBZsro1CO48NxXYdn8RejUO2pkfNpam7CxNz+JNc+ux71PrEZOllBSZJbD0T2OPBNkR0jSJMeE6oqNPi1Cug0MJDtx9qmn4pRjj4MKHRVIWDO6G/91x+2oUFKO4yBpVPH3V74Nx8W60N0QruDLS8cB3LzmIdy15lEOO4Bk4lVnnoT1659GqlBF1N6OV/bvxLUX9GDYfApJayd0qcTAQaMZ6SHNl8Mu924PMjQWo/69lDwviBs4XfBBI5MtpBOdXK/RyX1PNmKyRaNRBtlosW5dxxq7hDROvF7IEij4gNaxeDwmYsobQLZGuagIPjj4VNeX5rrhw9N+EeKDbmJDQZYStGGgQk6IMahsE5sI8gSh4k78jv4Wz/fri0bJqFjnPdmmVwAKeQcVgQS4CU828mcTQBqlgApAzS8Y/TReTgn20kG5HBGl4yFdOsGLgxEIRiAYgWAEXs4jME29U7NfEMmLVM9S0ziPLuzVj8dvNvXhZ0/YGFWXco1LjG8/ZZQBjRb2R61+qqUXBmmkh2PWNdWHnDIPrid0x0TcnkS3kcIJXQ4+dcmfci3y2LiBf/vtPUjpswBKzjTTeN0Ji3DFyYu5lvnmnQ9izWgFJbUHqiVhqFjBNz74fhzjgWykARBV0lR2j2gBiqqE9ggErJFCJgtgEsCaXSN4fNcu3L9xAzKKigpZzsiA7lYRofR0u8IiUbb44JR4GSaBaqQ64GaoCD9gsMqp10jUtJccht1qzUiZUjEtqqXEXKTfM6ONwgdcD2Rz0rjq3OW44LjZSDiT0O0yd3RJPZRTurEVPfjYDbdhrzaLgTfNAuaYNv7shJMwTHusbB4LhoagSaiBbKRaIWUlAWwkFWVlA9XnXvpuDWSz9lMu6gNlUzIBDk5JmYjFDoHJxgbJ+yg624BsiUSCN56N3d3aJsePJCawiwptCTBtB5lMhkE2XRaSLBJk+Q9f4dL4N22IKJUsny+w2XWC0x2mSkzpxiTLKmzbgW1bcOh95TIsO4X85Cr0RdcekifbS3OzdDhuU8F7BCNwKCPQvNgIEISkaBp7PBGdfptzHD7z0xHksBAx28VHLr8YpyQkRFEhNyas3pPF/7tlFQpKL+BGEHFDePebLsXyWcPogoIopFp6KN05CGSjBawEF3lImICDJ1OjuOmOu5C1HbiqDNkWZqhhMkV3aMnjpQmOTJ5NElRHA9HidEeABOQ3VVI15HSSyrmIOgb+6u1vw8lqArO9YAWClOh+Sd0p8lcgE9OtsPGFG76NikZR2QY6lDJOPPF43P/404hI41iAJ/GZt63APONRdNrb2G+B2Do+eHAoI9+EMxw2Ru/MIBvDG7zUhOG6kSaQjYIPXGUudC0mPNlILqrrTCfXdY1BNmoK8QIsS0jnJkELX4wWZ4USMuvrSSOM0nhUtBaVqxZKpVINZGOfL3miDZMt64FsBwfK1NYNLhYoqfKQz9gR+QbNTDdxrRDLjR7MGaU0USr0mDXmSUI9cE10EeubhtY6QHxhz2yWC2GR9ilSf/1wgvrPYoy9GmEa5t4ROYjBQQUjEIxAMALBCBxFI7BvkI1+S+CGRCxvKYKyG0dKX4InjRPwlV9uxkjoFKTkYbYzEWzw9uBZALK98FNCnEmq6U0OU+u0suiv7sF7X3cGXjmXeGjAdnTiM9/9BUbDg2xDE3ELWNEbxscvfDXXI9/54yNYtTOHPIFspozBcgnf/MAHsBhAFwFUtRjI5oKbVH7kV0E7DaIO0P4gR3sE28LvHnoIj6x/DhlJQpHkkoqMqkbp7TRXiHVH8k5KVRfMfOGjKxhqtiLANUmiRicRGIQigAIddLuCiFPhfQ4pghTbQDykIhpWuZ4OaTpCuggZI3IBPQzDgFXOQ6rkccaSYbzx1EXoJs9buwDFrvJzyRubmHyjUj++eudaPDRiIKf3QrJV9JWruGDpMiyPx6GkMjhmeDZCkoSIpnPCKMlFCWQjTzZupBPAJ1N7ltLm3TqT7SBAtkO1KyNJcbw1E2CGaSnkohWPyVYDrqZHyH0T5AIz2Rwk4wlOHW3cOUy3iaAi3HRsBtm6u7uh0eBRse3TEanu9nzBm/4mXbLrMshGG6t4lByRpn84tgubmGxsBleG7U4wyNYbEcEHzUy26f3g2n1Co4ykZhRd64ZPsb7z3qKVKhL8LAYmGC8xDsF8aJwPNBqupMo3OYsAACAASURBVMJxNZTkbqTU+XhsfBa+9YcqSu4cdBpFfPHaqzEHk8xaySKGf7jhF9iKAZjoxGwtik9e9T7Mho6OBvYY3dXovQWLTQBdtJhRp8inYY/CwL//z02wrCrCdg4JaxJXnH8qBjsjGNkzhlVrnsJ4yURFJslbnFMTHaZhU/KiyqmmVQJ6HAudCvChy9+KpVIU/ZBAOTgkoCMnN/ps6kzR533rFz/FrnwatkzLYgnzumWce+45uPG3d0OVchiw1+MjFy/AyZFn0WM9j7CUh+q2ky8e7PXUeqc70Pk43etnKorqctGqNYR89Xg8vV4EHzSmi4bCEfZqaAXZyI+NGjCZyTzi8Sjiut4iFxX39lqMtyPWGzG/BMhWLJcYoGPbAOoCqmkG2ZzKQ5A5XXQzFKkBZOMFYJrvNYUR2P6JdVniYUM1Zxro/7PfN28YRKNNlLGN93+v3mhqytXToaaOUj3ZSbyNANrqdUezX4ZDvhucCvzSH+//sxMdfHAwAsEIBCPwMh6BKV6nPleaWWnEHqJGbAgVS0deX4jt2sn4jzvH8EhmISbUY1CSO9k0nllv+3jMLE99GZ+Eg/jqTdJcYrDJ5NdcQqeRwTlzErjs1GEsT5KfWpZT1neiB1/62V14ppJEUY2xXUW3OYmvvPst0CHhpocfx8rnRpHT+6BYMgaKZXz9A3+BJQB624BsftlINRHtCyhBNOVZz/zmwYdxz9NPoaiRt7QKQyagVoGrCuMLIihR3SORh5zjQpGEhzTPEdqPEFlBldlL12qAOqKKjaWzu3Hc7E7MjTiYE5MwKwp0kT0HRyVQRIJQ7oiMU9q3UO0sGHjClZd2PRXEbY+I4JI9h8M1uQmVA+YmlF7873NZ/PihjZjQ+nnP1FExcUJvD86ftwBaagJLBgcRliREWakSguIx2XRFhaxIAmQjvzhW0kqgdFFKfyWMJ5EgVln7kty3Wqt7MR9aJgB7ssnTg2ytn+dPRQbZduVyLiOVXqHqd5/9opUnIX1Rz9uFo2SrpBIGIiGyAmc7o2Y6W8OPXNwyGw1wHNK2TiKZTDKi2wjI1W4eLcWw3/kuFSuMbEbC5ITkSUhqelvxlQiMoyGn2FT2WpJoG51GtfQEunTyZHsCIWUzNHkCIOZCq7z1gC7Sg93UHugmNni+OC3BeItxeGnPBx9kIz+nojSAMXUxbt+g4X/WhGG4A5iLCj5z9eXoZxtQ4Lm8iy/fdAdG9XlwnQSuu+ZaLESY/Q8Ijhe9nmZwrcLB1zb25DLYsGs31m7egnWjIyipKioq2Ci9y0zhTWcswYUr5iLBUdYu5xBmHQXP7R7Hw09vxKY9GTZ3r0hhGEqYzUTJA4EeIdtB2LLRYdp4xbHLcPyihRx6QPfD8UwWD619Eut3bEFFc2ErFjS3wqy5D7zzYmihKL70w1/BkavodDbh7ed247Vz9qDP3IAIpQe5JBn1V81DnQ+tN70Dfb/pXj/TzbQOspnOHEyWl2Pt+jBMx0sX1T0mW4hAtgjCYZKKqhzxTZ5skiKDuPKT+QJikTDi4YhIrPZYTDVIhSwFHPLgqgsEaY0rGQaKxSKvRWSuz15fGENI2QK7/CCDbLryPFR5ss5kOxSQzbNOeDmBbE0zwP/+bafFgUhfPIiu5f2mxT4bfE9mmpHB74MRCEYgGIFgBIIRONAR2DfIRqsTASMKqq6GgjqIvcpy/O45HTetjWKPtgwFpQ8G4vtMGK01DKdutw/0cIPneyPQCFqSDxvBoQmngEHk8ZkrXoclGEWvO4GolYetRjAq9eL796/DrZtLyFH4AWwkrUl8/OLzMLerB7eseQq/f3ILJkN9kEwVA+Uy/uma9+B4VUM/N9qJSda8myVwzQ82oIb/6rExfO93t2HUdlDQVNia8FEjQhKDaRxQIHzj6I8PtLF9FuEgpBggkE1RUJUcmIrMXmzCmoPknlVEnCJOmd+Ly885GYMoYAA5JFGARqw2iVhxwp/Nl4g2ThgBbAnmnOZUoHrSU4mLbwKTSWujYVLvxzq7C5/9wa0Y1eegonQgbNoYlhX8+UknITwxjuNmDyPk2oh7nmwEspFyhTyXhSWMwJ/8ClFVtBcNZPN32zRHDglk257JeCCb+DI1A76GUeVNCn1hLwq1ahpwLJvpff6m3x8Eh/WzBKD5OCgBXgJNJUSfQLY4UQV93XnjnaPNpU+Tgja41YrJx0ApY/TwkUOSDPFxeUw8SZJBxyeOqwRVLaBSWI3e6BqElScZZGNPNlIs86Q4NP1Oa2ch+NmDxLxhDcYjGA+GSGecDz4IIjycLDeMSXU2RtQVuOnhAu7e0gXb6cb5C3px1XlnoQsFhkUe3p3Hv9/yIFKh+ZCdOL52zYcxy+sY0eeS9xqBammjgOd37sSGLVvwzJYtqLguexqYmo6KrKJKAQkSLbJVJMw0TkpW8VeXXYDZyCBMEk2XFi9ygFJRgY4ygYDQsG08g9UbtmHVhu0oUhoqmY1SyiKnmKqQHRkKNXhogWygQbkydYzIsL2EmFvAwq4QLn/jn6I/pCMHFZ+64VeoaEDM3YXXLpfw9hMK6LPWI+6mGkA2MaiN3bgDvd6mQGQeWjHz+TqwOm3KcbGEUIPrxtAEsuEVTUw2nZls9EfjxVfXw5AVBaomqOS+J1ssRMEH1CyqP8R6Jb6Q3wmj/0eFSMUwkC8WOSGbZhyZ5CuY4HRRq/oQVPOPCGtbICMzg1y0vVxk6uhM1ySYcga8/7G/TYX/69cfDCjbuuYeOMus+VNFc008DuZ4GscweL23Yu3neP5fz7/g85tHIJi/wfzliiu4fg9qPTiw66cWJOQVOHWv3Mbx92tblWvWktKDjLwQ68qLcN1v09ipnYRJeQ4qcqewVhAViRfe5zdT65UNQykzMN4OrDp7+T67TiryQCuydjFz6DXH8NdvPhfndBjodcYQtsvs15xSunHH5gyuv28L0noXm1YQAHf56Utw9vIVWPncc7jl4aeQ1vshOzp6SyV8+vIrcE5HBwZqIBudPzEnaE9B7DWiDIwBuOXp9fjlgw+y7UxZVeCS3JPCBhwXIdtC1DKRlGUsnTMX82cNoL+7C4lwFOGQBsuyUDJMpCazGMtMYsvoKDaPjqGkKSipOqqyAlMVHmeqU2GJ53CojGsuPBsnJ1T0IoO4k2P5KIN3NTsOr7JiSy5K+vRITi7HVrFFC7HpaKYy0Ed+2q6Cgt6N7dIgvvKrlVhbiKKg9kCxgKRh4MqTTkVHIY8VswYQcR0kvHRRBthILko5AQSu0ec1EK9qIJttt6SL+nN46vUiqkLCoBxMpOt2ZeIu2V7NyEJIziAQpypXKHMC7VS5aOvnNf/cJBf1D9FnrDX+7f/Ol4sSA4A2K2Qa3dyDrh+wD7KJlE8yNhZy0XQ2g56eHmayNT4kl6iB5FnT/DefagnI54osF41GQl7cbl1bSjGvdOJpQ0XyEMuxmZ0AqQrbTqGUewzd4dVQ3dU1JhuBbDw5Dry+bzruA93UBs/3SqAZQRfvwj7ATX8wvkfZ+HrFYL0kkTmZ0LQjyGlzOeb8P+/YibWpOYCdwNXnLMMFS+eiAyUY0PDAnjy+87tVGCcmmx3Fddd8AGHXxOiePdi0ZROefnY9CkYFlirBkG04xKoliF0mU1AFZSUMQyX5p8ZU6ZiR5gX2n656IxZrRSScFC+wtOiwVajr8nNdLQJDCnHHpoQQcghhpGTiiU07cf/aDciZEgwlygsz0ad9k3eyFyWoLiJVOBXopPk9eNPZJ2JOWEIMBlmUIo0oPn3j7dhrmdDkNE4fLuDDr5Ixy3wKMWccmltkK3nB1j208z1li3qA77e/5dn+gGyrnybprQDZVDUKLRSDpunQQxFouiIWX0UXHhGaWHmIVU3pouTpIKwHxI1F9j6QF0qXqPTeOHndPstxYFgWFEWDRFHlMKDKKYSlzZDdxxGTH5wqF23bkNkfkO0QF5n9HeSj5nk+KNYIju3r4Kc+r3UrNONX9xf6ffnOzvgmwROCEQhGIBiBYASCEfD2J6372H0uY+TpK6MsJZGTBzGinoiv3F7Amtx87FUWoaz2wXaoeShYR6zBYE9zeogdM/uRkwIrANkOzxRUVLiO8HkltQOxsmJWDt3mON60fADvOW0OBpxxRN0KLFdBRu3As5UoPvWTlZjQ+zlNnUIHzhxK4LLzz8O63bvx07seQFojk5gwOktlfOjC1+PCOXO5+U+xaiz2dCVYksTe0GQdQwDbjSvvx13PPodsSEdVIX8+Yp3ZDK5RMueZS5fi1SefhPnJBCj+kZQ61MoXyesiNMFX7fjSUwLvntyxE3euehTbJydZrWMqgCW5UKUKYnYO3VYG15x/Cl45r1sAbVaOwxQ01xGkK2+++f75TWQBJksJ/MVn0hHeYzoSSno3RuQB/M9jW/DLdRmk1W64UgjxqokL5s7DknAYK/r7kXBdxDQNkRA10QXIRn9YQUnEL4/JRn9rvlyUQLZEwvM5bsCdGBSj8yn0jlR5ezsCBtnGGzIBBCNv35ZhAmSTkSsU+Vj8TIDmip7eoxEJEz/Tay32ZCsVXfpC/sM/qMa/G2czmXzXQbZ4TZ7TNOO9k9K8/ZBhWjbSkyJdVON00WZQrjY4/iBxQqhgLORyeUY3SRrExsekTWaTa/q9oEyysbLjwLRtEc0ql2FaEyjkHq15soWUrSwXFQl93iSqJ+fOeOFONXj2Nm/eK/e3D9L6Qfvbd9rf9w/er3kRDMbjyBwPwQcW1yH5ldE1TFLRKjPZ5mO7fhq+dNNT2O0sg2KH8DdvOAOnDsRZwkmMsnV54Ms/+T1GwvNgqV3QDQOaTYmDVIzQjZ9cCmy4JAkkGjSq4neQUZV1xIcWYOtEDoYcQsipoq86hne+6jhctLgHvW4GYTOPcEM4CzNr+V6jceABs9tkFaYURpUZbhr/SVVsrNs+hpVr1mEkZ3DiTlUOsy+H6hpIGBlc+qqTcd6yuZySmkCZgTNKBJpAB7593zN4dOsuOEoexyTG8PdvTGLIfApxexRhFJiuXTN3P4C+9UzgxIHeX6beMJtZSsLHsr7U1Z9PDRG9KV302c0dsKQzYGEIuh6HqkcRCoUFyKbKvACrJBeVZSiqWHzzxRLCegjxcAgKLanTmIL6DG2f3UYAW6UiADqRmW1AkSYQwvNwrVXQrHv2E2RrHoE6mDgNsBYUx/VNwkybhUY7h2DcZqxNgicEIxCMQDACwQi8eCMwnUdau//PLDVKNkcURbkXY+qx+OWzXfjlkxJGlROQ14dg2JQAKUA24SHrBTm5Pi0lANkO79ltZgiSRDJsFdFlZ7BYncSXrzwPwxhH3CL3ZqCgxrELA/jET+7BVjuBqhqGbhsYkgr4y3e8DaOTKdzwq9uR0vsAKYaOchlvP+tMXHHc8Rj0PKL9M0kMNgo3GAHwg5X3448bnkNWD8FQCRuREXIdRI0qXnHMQlzx6lejz0sopYqVNISE2gjeY5236qeTsmzU83kjoI0+Z/X2Xbj5vnuwx6iiqKkw2Na4iqidR3c1jXedfyrOX9iJPqQZaKT9EO0zCC6isDf2vmXrMPrZY7ORjLWxcUlNbFe8ihJFx5VerBp38ZXfPo4JfQCGEkfEcHFyIoEzBgdxYl8vOhwHMV3jOp582QjnIU823jewLYyQixLcrCka1+0EXpEnm+Co+Q8fBxJKSl/h41+L1FhPNYBsArTe92zyX9sIstVf1wjQ+cZE/vuJoyJ2oZQql1ym5s0wc+v0ORkUfEA7TZJ9ttoYE+AlDkJ8iC9BpaEghlkmnUVXdyf75/Dv9/G5PlWPTijT9RQZiUiUkVM6sf74NEYeC+832rRTlG0JtpNuCj7wQTbZNWube/8Q9ofVxoPeRuLqf9/a9/fetLZp9cbD/30d+Wwer/19/ZTPa3n/KaBS6+9n+nmG4w8+X8zv1vkenL9mW/Pp5n+d6SqYRtwtaTCILdsRTOqLscE5Ef/ys3WYkI+Fbqn44hV/imNjLmJumRliI1IH/v4/foqR8ByUZJKhE+2bfAscjpqmmAGFTTktDPZ0YMUxw5gzNBs9vbNRRhQ7XB3/8ZNfcIhBzCri1E4LH7/4XAwjg6SZhs6v927enHzqdVccwbClhy2TH6SwA7VknX3ZDIkAtzDyCGESKjbsGMXDT63Hjj0pKI6FE+d04eo3nIduFBC1CuBMUteFoehIyV34xYZx/PKRNTBkE73yFvzLFYMYsp9Ewh5BxJmkw/CaDId2/6h5Lhzk/WOqZ8NUkE2sAy03eleBw4VjlNNFKfjA92SzpWGEwglOF20nF1VUFSpR07zgg1gsApKLUuOmdi+ndWC6qHQOPjA4+IDWMOY28hwZR0TbBqP8AMtFpwQf7Ie1wAGBbJyyOcMqf3gryqPv3XygLQDZjr5zFxxxMALBCAQj8BIegRlBNrbFIMWBt19wXZhyGFUpiZSyCE+Wj8PXf7MT27XTkdMWoeySuT3VRYoomrz6oA4lBCDb4ZxOBB75VlheDjrLJZN2Hn3VPfjsJWfj1C6gw8lBdkwGjkbRi6/+4Ums2lNCSUmwN1m3kcFH3vNOOHDwrz/4CVLaAGQ9jmihgAuPXYa/OPuVGPLYZ1QKUwCbLxH96SOrcMvTzzDAVlGEHVaE2F1w8a4/ewOWdnaiG+A/lFBKgW7UnvbBurpEWSAqvp6D/vYDFcidPusx5n5230rc89wGFJgxJ4C2uJVHj5HCBy86HWcNJdDjjiNq5qGTwJk9iwWu4o9VTenYBjRhgM+RYWhRZNVO7MAAPnbD7RjRBlDWOqGawLBl47XHHotTenv5eyU0HVFdgxbSGWSjZFP6LN7oiJ02/1dVBchmmwSyUZwcu/a3UVQ2Qm/ePs2Ti/Z0dXFImu/tz6PmZQ60m1sEjhcKJcayaK/R+DrxfI85V9vj1JltbUE2/3BbaXStIBuRQRJxQhKb07z8g2yX7sAgm5cuSnskZpJNE1nsv49/E5vMk7+awgbXjQyOxkHxPeMo+IBZblIVljPeFmSTHIOjYad6srXnPDGQ5583Pt8zwZINR+axdQ765hC8vq0B436PZzB+R/z4uR5oRQxVTmFyE5hQFuPx/BL8563bkZYXIWLJ+Oq7L8R8uYSYU4Ysq8gggh///iE8uCWFkhTlKUGgWG8shuOOGcYxw70Y6kmiMxKGTp0QmHzPKSKKMcTwpZ/fid0V6r4oSJgZ/Mu734BFch7dbhYxOw/NEYxXYS4q/LwaQX3+QFkRpqIsbSd2G/0hXzkFNiWOQoEJnRzYUCYanGWiUyegsIqwU2YwULZtNvOvQEVa7cIf9xj47u33oaTJSDib8c9v6cdCZQO67J0IOxkObZmJ6ly7Pg51/u/PhealRPu3c7pvMyY53WtdGjPKW43AJJCtvIJBNssVclE9FGeQLewFH7AnG/3xgg/IGJX8ONO5SU4IjWohaJQ46i963p298S5da8pIMoNslFIUi0XFOuAY0JQJKO5GuNWHOfigvSeb944NIQjcMfPrAI+0V2fwNQ/AtEzChnRNUVN4I9cKMh1hP7c2jWpzcrrjb50P03yfpk2FuMj4vzO+/xE2Pq0gdvCz1/09SuZ3cL6C83U03Y+D+XqEzVdetIS8s9aU5UT6GDLKXOzRT8Q3btmN1cXjMa4tQdklG5IIJEllaxKx6DXIQ731rbZPD3p0+1OdzvgcqttZIccSTWJ3ldFtjOOy5f1462lL0ItJBtNsKYwxdOLGp3fhd2u2IK8m+DUd1Um849I3YHZHL77x/R8gFeqFpMQQKZfxilmz8LcXXsQgG+1Q2BMYwDiA2zduwn/fcw+y4WgNYNNdB/3hMK59y2UgGKmUL2Dd2rXQSmW884I/xSxFAdGbCAnxmWw1vARij0JpoP6DAD1itZE0lYA9+tz/z957gEt2lVei6+Squvl2VCd1q5VRAkkgwBIIsBBggk02Nh4TjP2Zhz34eTz2G2bG5o3Hz372YDM2NsZgMGAjDBKIJKIIiq1Wq5VzaqXum2OlE+Zb/9676tS5Vbfqdt/bakmn+Jqre+uEff69zw5rr3+tnzz8CP75qu9g0ndR83h0XdY72+IJ/N7bX4WzShUMhRMoRVSeJtCWCiF/SW0Op5Mlqcmv5q7UuQ6w4PTjcXsj/uybN+OmsQQz/iisyMO6cg0Xn7Ab521Yh9JiGcO+p+bwnieyYMxa4U9eL+0u6gVF1Go1WHGiUkp1uqf4ANAbQhezKRfTnHHz/ZuencfwoMnAbD6TwbfkdUsBhyoFNkGtSmkZRzJoxGFVclHVteX5U8LYrTQTLGWyrQRk6x/ogy01ujSvNV1otf7QTLYWkK277UCvIJtpUlFMu1qVSiUegsl4BmR7GJ49BltAODa/bC/VLbFQV0xiFnQd3t+WVJgslbDrO5/Ju8/P7wSsdoxkHv+UbsOx3364oyT9lE3umY9yPIgJ/1T86Kkd+NyPDmIGu1AKLfyv970Wx2MGA/Ei7CTBgkWmmI9bH5uUTn10dBRDpT7RPigKhFOGL0mYZLhFQFhF6BYxYw3j23cewGevvw+z7pCkHr7l5S/Cq7eXhMU2jBmUokVJ7XQjppoyT5Qajsq92HOYrq4p09IRN+EkAZg06MZeSAyvmfZu+6LJwb5Zrhsrhx6lrwbEtoNqbGPKH8HN8wX8xWXfwIzrYzB5FH9waQnnDD+K0fBRFDApz5JOt1/yHqxG+0+DPct1WbxXG5BNBqyOk0Aa1gQNkG2+ophsEV4EMtk8vw8B/4nxQYACrb01yMadLg54pJJPzUyjVCphoFiEw4nSMhoLTZCNTLawAbJx/HLoNm2Pw7PuR1y5VkC29ky2DMimxVFbnLIbKbJmrGDbyDJf1XcGsGX7V6xv1caeKb+LUmGqvOYd6Vx+pd3RfO72z8vprprgqO+pQqt+Lj1edjuZxy0/s9dXmiHPlHg+0+o/L+8z633N6yuvr2fS+HIst1c1gi8VPleLdDMfbF0bi/yRbLoWMW9vwlPeKbjidhuX3T6KJ/3TMG+NoGKVYJGrZIwIc5CthwXzkR2SNkCgDpof1zAYTuOkYB4ffuvrsA7zIhsTUQoGJVw7VsY/X3WNgEj89IUVXPqyF+OMHSfj01/5Eh6vuoBTgFetYWfg4U/e/k6tyaZaDFNFH6hW8dHP/gsmfR8Vj5wxC14cYkNfH97zS2+CFcX41uVfw8QhKrYBpTDEz59+Gt71qldivQbslCZbVhOsiYGliWZEOwi0MXWUV7x5Yhwfv/wKTDgWKp4jQjdD9WmcMRjiD998IbYkExKDIK7IvFoBS3r3PLWZKVMv/R40QTa6jHpYsEsYczfhX287hC/d9Iik0cZJEcPVUNJFX3/a6VgfRRhyPBQ9FwE12SgL4zg6sUkZbpq3yXMD5S5KTbZ+RaoQZlkK5MqadxrQi5psM9NzGBoekLWCnGvAslRuKTX+yXPjT2r886vFhYow6wpFX+nPkVDakUFg5v0WalEIa1Kni3ZrogY0ow4RXdl4I6baCMgmq6mlQJu5plrcZEE2tdjsdl4nkK0Tj4wgmzDZJAqKyTY7fT02lG6BE9+EwFEgmxWHsGyTwdzt6ZVqj+pT9eQ/aXW96H6F/Ig8AnkElkRAoxNieKJdlejOWUmGMOafiO88sgn/ds0U5uxdKNUTfOx9r8PxmMZASLvpEHVqorkBarI7SJCF/yNoQsJ9BDemH6jqm8RZMo5R9fpwyBrBH3ziizgQbMWMOySpqlv6XLznkvNwen+MdZgRcwU/WoQX1eBp8XzTZwmzTYMi7WvVgCrqW3bbZLixH5R091hpHVgaNFBdi42aZWPGG8EdtSF89HNfxaRfRH/yGD54kYOXbBkTkK2UkHElNgwdWb2r39LaTxrZiXMirJya0yy/blusBFqUuyjTRWcrZ2D/XUXU4/ORODuWgGzc2QoKfguTrR3ItkS+oE0gOKYYkI3mPdQ9seOqgGyB8yDq5evgCsh2Hxxrell30cZmM4cHzj847MhExNS/Mv1pptfr4VKHp43ywOpX3bP8imntDdUMO7TVZ3kc8sfLI5BHII9AHoGjH4GsG7spQbu/U/qe5l6L1iim3F3Yv7ATf3rlDB7zz8KsvQmLziAgTP9uq/ij/5zPtjs251+aKS9sNrpvJijGC5LdctKmQQw7dXhaA75iF3EwCXD/oVlU7aLUkx9VsW6whA0jw7jvkcdQsUticeBGdfRHIX7nzW/HsJUgEPzVwUKc4LNf/zoOVGvCYOPawI4jjPgufv3tb8Pd99yHa665RlAHkcCJgWJYx1suuhCXPO900Xcb1imjTaCNU9BmWjLrqmVDU6epGkbbOIDrDh0UoG2qECB0uV4ig+8g/sNLTsLrTtuMjdEYSuGsYrOJk6hM8hXY1gaEMaA4SQcE2Sq2jyl3E3464eAvr7gOB4PNqNuDYn5w5uAI3nneudgURhiwLfT7PgqeD8f3ELiekuvWDqMGOGO66OLioqzjmC4qayitsd0xw1HKaYtW/9SU9gSwmY7Nc2XlpeeM6mfaG8DAh3Nz8wKyMfNF4iA4ULc1jo1aWF97kK1ZjCzI5igr2K7gnAIps+mi2fo1dMZ6okA27oCLu2gyjvnpG7C+7xbY0R5kNdm6c+k0KixOF47q/ISqkvVHfbZ1P/nz5BE42hFQQFvNLqIaK5DtW49swJevm8KstRPFWoS/ef8vYAemMMRUzqimgDOTpilumyq1007sRgdMqS4zYaFmY9krie7Z/7rsKtwy62HaHRKdDCeuYyCcxQnDLt7yihdi92g/hlBBERURAfVjwnghnFiBeE2L6+YGw5JpkUn2p2bbkkGJZVUiorbFiZeNimVhxh/BA1iPj3zyS5gIBlHC43jvi0K8Ytci1tUfQH8yLQw4upQaCG9ta2qJoJpGikjlVsoPCdNq7ZQgatds+qUg2213FlFNzkXi7FwCspHNEsOWLAAAIABJREFUlk4Xdclacx1Mz86IeYFhsq0UZOOg2cJkw4OIatfBrv4QBe9+ONYsLGtBzyeWDqotIJuZf9DAQ9Ey1TQoxXqWdqiNfbKDe/5762Snl3iYeGbd1lqb38qvq4C6/Lw8Dnk7yN+DvB/I+4F2/UB21tVbO1FZDi4qtnYZDc7C//jGOPbP78SEuwOLzjpEArJ1yZZa20nfc+Lq2U1Og5soTedI9Nn4j7Ixjp5vh5aPiuWLfnJoe7KhyuOZWeNYkTDSaN7Geubfg5juoFHDkI3rlbrjoeo4qHoKYON9/TjEb77rl7Hvpr3Yf9vtsn4RskAS49STT8ELTj8Ns489isqjj+LdF74cJw1zbaCcRXmsohgY4Ki1+kwKJGewxhCBrqZPAPj6bbfhC9ddh/miD9gh+sIp7MYY/uTXXoedGMNAdRIFqOdvZO+IydjSJpIG2WLLRdXyMe2N4n5sxu9/8nI8UdyBqjMka7mdbgEfuOhCbKzXMeI4GHC9pruor4wP5I2yuZZTgJvluA2QbWigabzZyD/MeAKkJWKIC01MTWP9yCichtZba3JndoZv2sf07IKSKysRZGumy3bUZNeb7LV6xHTRSuI5rkz8symewkzQcdRSM6I51MJkSzmEpkPeTlOlVZOtNyablGGFIFudFD0yLIzxwdT1ArIpJpt2F21osqWfslO/opgJMdlrCOSnWjy12WnoJtScf69xgQ67NHl8nsPxUWmX1GSrUpMtOBlXHViHf7tmArP2DhTCGH/z3tdjByYwGM0iiOh+Y3CmpuaF7OAYlqykjqudDOm0Ew5wPhbcfkxYffjBXY/hqz/bj2l7UO1KWXyzIwRhBVsGPLzlFRfg1A1D4gDah3n44UKD2UaGnGFwNejSjbuZgmXSCch+o2V4RjCUz00mG59ozh/Fg9iAP/rkvwrIVsRB/Oq5VVx6Yg3ryGSLxuEJyEbn1MznSN+fjlOr1jR6w6JLbKbScoerDkvYw6JapwRYxda7c5/KdNGEGiTRNsxrTbYazkNsHy+abO3SRQO/oLQRdLooQTami/bRlcimv2g3RrUaT9ox2RxnAh4eVOmioWGytYJs3YSOeXtxyYWHJOamDK3YuSGjAiFpxTLW5ov31V+8p9tath3k8V79ePe2qMzvm8cpB2ny/ufZ1w8cHsgmZyXUrCphzhrBIe9UfOnOAr52J/CUexrmvU2oi0axchmV+ayZ5qbW472sXDtO5/IvUjP15lwhlXWogDMmiMbUJGPmiZq3c7M8sTxEtnDe1OpCNJtpuKjM0Vi/kkbJX+MILq/FHX6RqXJQt9WmO+f8dDT14hg//7KXoT6/gD3XXyfgGkG3HcNDePub34w6gC9f8XWMHzqIgVoNL1y3Dv/xne8QEwQy2dQKR/03swvpGWA+tIhkppDK9FQsNK6KqAtHM4QDAP7kK1/B3fNzWHAt+PEcNlWfxG+88ixcuquEkfoYCpS3oVmk0UCTxqfmsulPFmRjHhEzcx6xjsOffeVH2LfQjwV3CF5oYX01wocvfTWOq4cYtZsgG+VgPA2y8UEYc0cvJNqBbO3m/I11USPVWpG86C66fnQULqEy0dnvzEYT0p5+8eZmF+F6DkoF6iUqkM2wBJd7lRogm3IXXTnINtBHZ7b2i5qlRW99SNHP6SFdVOpyhSAbg2lAtjCawMLMjVhX2tfCZKPxgTAKpPK60P6EiUA3vCKiZABRHMCi7GA7XbYjXeTm56s228lNLo/Psyo+adDC6CJwF6hCYVh3J342uQmf/v6DmLa3ohDHYnxwkj2HwXharLYlS08GN6NppTo/mZgIHVilM5rvDZhVcwpYdEqYtvowiX5c+8AT+NrVezCHouy+UB/NiyMxJthUSPDmi1+EM7aOYhBl9KOKQlSFn1Rkt8uirho73UZf2FRoEwMW47bMcmVEQ01qWwNkSxzMBgTZNuH/+eQXMR4Mo5CM4dfP9/DKXRHW1Q+gGE3JfW1bD+rpXv5I34+OI0YqBU/fw+bQb5clndIB/Ys4bMc9MNpU/XQG2bYj8AfF+MBoslGrIQio16Asvgmy0fiAIBtlC0rUcuBmkY53p8cwA+dSTTaClmMI7PsQVa7PgGxlXbdKn0HVZ+sd5O/yf6RNqjTYOC4hokdUEui/N4Hgrkzz5Ubu/Ls8AnkE8gjkEcgjkEfgaY6A1hJekUu4mieECLBo9WPc34W989vw8W89gMeCUzHnbxVtXjKcDJstC7I9zQ/9LLp9Sq/aahoxihyMgGeSJ6NSNoWtphhrUh9aR5prC+IZZq6vgqOdMbVWsQFkEodb+Ali20VdDNXUtbeOjOIVP/dz+NpXvgI/jlEIQ5yxcwfe9qpXydU++81v45HHH5flw0C9itecfjre/oqLwZkly8JVBgE2A7qZbV09I1VzVi3nYna+a1ob7ikAPxobw19/7QpMBbziItZHE7h4Zwkfevnp2BgdQlEM2qoZHWgyzLIgm1p/cT0jWUmwsOCN4nF7Mz519a341iNVzLrDcEMbI9UYH3zFy3CC62MdLAymmGwEtMT4QDPYCDoSvDQgG+PQ11+S+mj36QSyGeNNgmxCKmvonS29isqMVXP++bkyHNdGX1FZV3RN1NGXWwKyLVfYdky2tiCbRjeX0u5sSeMUut7oSFeRamnDukC9gGym7FnjA2qyLc7uwUhhL9xkbxsmW2tJjfZa0xZXodJJQtnDdahGmxEn6xBHBNmCxqLrWdTr5I+SR+CoR6CxK5BwckER0AKm3U24N9yOv/rqtZj0NstOyn9+y8/h+UMJRsIJDMQLoruWNgBox4+UHQtDvbdiRBwcbRc1WzngUGNhFiXMog97HjqIy3+8F2NRERWnKIYFpEnTBGHUqeHNr3gJztm+HutRQT/mZfDxmEqa1FUKpwbbOPioDlp1x83BSJdQC4gaAXhTpnLiYC7YgAcIsv3DlzDpDaGUzOE3L9qKF22oYSQ8iEI8L1O05VLtD6sCs8B2J8BO/s6NjDIcexquNQmXZjLWDGCR0abFpVsYexkRMtlVS2uynY7b7+pHJX6BaLL53kALyEbjA58W375yICKFnOmik9NTos1Q9DwB2RqgZocAZEE2AnQJ9SaYCmyNdwXZOsWVc2xF2Ockqg9RtAFhvB5hvAFRQnFcw3xu1erLwbZOEc0KSh9Wi85PyiOQRyCPQB6BPAKrHoF0quHKx3ELkaTTFTHtbMTj/m587Gs3445oA2aCzaiIOQJT8hRTKg2yqftqksoyzP1Vf+DnwAUbm6gCgKk9cVJs/LAOPwxRIiuN81p+10ERuaGD5thIolgsGMUwjXIwritpolx7RMxqsQAnTvCW174OP/jON5EsVlCKIpw+Ooz3/OKbBAO5+pZ9+N6evUI86QureMNLXoo3nHMWrTEwD2DvXXfh29/7PraNrsOHf+WXMcryar02A7KxFQmjLQUPGTbbBID7AfzRp/8JB1xHtNmGapM4rTiHP337RdgSH0IxmkeQhHoTW5EIzPqGPx1GSdZWhuSgDT4sC4vuEA7am/CVWx/H529+HFPueliJg8FahF9/4QU4c2AQGywbg65yFeX83ncdmeOL6yuZbBrssrUmG9d84gnQAWQzTbWzXNnKSV6es8YgWwPEsmwsaOMDgmyqA0ihicuAbEZ4bnR0BF4XJzgDspkOZWZuXhgMfcVCw2o3+85LvrHWZCNdMooXxfhgcf4mjAZ7W4wPkDDNaanxQTuQTRgX8QBq8WYUhi4A7OMBNuWEej6qw8s/eQTyCBxuBNK7EXyXCJ0FmMMwDmAjPvqFr+Me2vFYEd5w9la8+bzd2IxxDNSmZXfF1e6WhrlmStGaksnUPdXlkgHFgY9DQ42TGTtA2S5i0R7ANIZxCEO4cy7G5797DZ4qJ0LtpiYDWW20uV6HMt75qpfi7O0bMIwySlhASYA2rd0gzLZIBiQZKIRqrj8mfzK980l7d5uTKhtlBJj1N+EebMB/+8cvY9YeQjEs439/4E3YhVkMgyKkHFq7iW4ebl30ch614FhnVHV4ErW5O4DkPrgYg2VVFdDWdvKnXYD0rNGAbPV4O2bKp2H/XX2ox0qTzff6OoJsWSabAdmYLiq7TMYBqc2jZEE2npuIe2wdSA6h4Ny/LJOtc3SYisx0VR9hMoxquBX9o+cC2I0oGUbMfUbR8WyOFUY/MH3NbhT059736bFV1W3WPSqPXzMCeXzy9pG/H53Hxvz9yN+PI3k/lqw5OzDbl84TWscxte3KuaeLeQzhIDbgsn3340u3Po4JfxRVx0NNNoMpPaFZSPqiZk0s06guIEMvs7n8mGYEDMhmwBvO6NwoxnrfxS+97OUYqFUEcHOpfR9zI12tXcSFUub0ivnEP/N7onEEnvhV1XEx4zi46oYbMWNZqLFuNci2feNGTD3+GIpRhPUJ8Me//m4UADxWreKvP/Np1FwfTpTg1WecgTe99AIMaKfQK/fswQ+vv0FaSDGM8KE3vwln79ghwCBnm2S3EXDjtYyKPFc+UmZqwwGYAvAwgD+/4nLsmZlB6AH94RS21J/Cx9/7WhyXHMRAOAc/oTmYhTg0EjwqbnwGUcDW6aiKWECyBDecgQV3EOPWRvzgkVl84uo7Memsk2yPwVqIt555Ni7YvAkbYWHIcUDtZc7vDchGkwh+DMjmOh4WKmUxjjsckI3pohvWrVPuomQZ9uAJQAad0WTrKxY74k/t3iNhso1XFhPS8rgH37I4ZU64zi+WPGU9uWXFEGTjZ4Ci0UtSZzrQ9yy6O8SYmprEOnlIOq6lATrtANhYhLTu+E/PzgnCSZDN3NOwQNIPR5tWNm6a7VpJBVE8ifnZG7GueNMSkE0YF10WqwK6MU00Hka1vgN9618L4BRADHkJMubilHknnUdgdSNALQpOPnyMYwj/vu9WfPHGm1HnDks4jj/5wNuxi+YH4SEU4gXp/NmfxAS3hLatdlOEtiwDYTOFVAYFGRBoG0BtAg812xc9tjKFaNGHcYzgIIZx90KIf7j8u2KvncTkwtUQRHVhrxWjRQwni/jFi8/DC3dtwUZURbOtmCzADyvwkhrsuAY+iTLiUU6g2Um+2g1Tuz4sR9nqw5i7HntmCvjYZd9D1RrEZs/HX/3aO7FdkmgXQB/VFM93dUPf09WMdOokgIdQnt0DO94Hz3oSlr2gQDax2TT0e2q2mTpoqny2gmzPwy13FhAm57U1Psgy2egsSgDTMNmoySYSBEYzglRwPaSZSaqqe0U7XyjXUKlU9BjGUc2kiz6AaIkmWzNdtH14lGYn6zCJfdSxCdVwNwbXXYRqfArq8QYk8IW5Z0C2Tm5kPYU/PyiPQB6BPAJ5BPII5BF4hkQgy3tSuQ2R5UjGxKw1iP2zVfzxZV/HWGEIi66Huu2IZld7yDgl3/EMicCxXMxmpp4qpWipMTXUshBEEforVfzBr/0qdlvAiAasRIy/jW694BP674bGw9/ntNHAH3/605gKilLHRgPOjxL0hTUM18p496WX4sXbtglA9f//+7/j0ckp2ImFXUND+MN3vFVQB4qzXH///fiX730PoW0jCGNsDHz81/e9V8wQyEm47+57sPu4zdg6NIhR2f5tohWEdiILYMooddkeAfCXV34d109Oou4DffVpHBcewl+/57XYgjH01+fgxosiBWNkzLhuUesZsVvQgbMkUyi2PWm71GRbtPsxgXW4aTLEX3ztWsz4LI2HgWodbz7tDLx4yxYcBwfDnotAs9kItMnHUffgb1xNeK6PucUFWHGC/oG+nplsZMSpTMqmJlu7dNHm6kQrS0vqa9Iw3jwskG2svJCIJtuSN1m/xA0XBiKWagmjmGxAXx8fUqFsrecboVdGKZaGJILmcYzJyQmsX79eOWHQVU8qR+W4poXm0jv+/HZmVjPZSgXl7tDhw0U1GXMKICwj0ppsI6Wb4EU3oeA+DM8e1xiuyrde7iMLp6SIOBpBNToZfeveBOAsAFu0iW466/lY7kbysuUROBYj0C4tTHXaFXiYRYBHkODDf/8PmHEiuJjDmVsG8NuvezE2YAZ9yTRKMcn1ISwKlArN2wBrksgvDy2DATtaDgACsDliMU1X0apFDbgC5piiiiL2PjSGb99wFw5UHMx4/ag4gZxHII8i/05cFbCtFJXRF85jIJrBa84/Axc//xQMo4oS2W1JGT7ZbZKKWE2ltSpIjR8B/4TcxR3LAhbtAuadYTyJdfjYN2/AHU8swoqLuOiU0/HBl1+MLYhQFL6bcRU92vVp6orDP43AxziUY276J/DiG+G6jyptNltrN4jbqEG6VApp2konC7Ltv6uIWnI+Emt7xvigiCDwWtxFxfjAtjA1M4PB/n4xPpAxhWNRKiymd+dkKTZMRsvGYqUqIBvdRR3uNsZVePYkfPsBROVr4EQ/hu/cq91FewXZPMQxmWxbUAlPw8D6i7EYnol6vBkxCjnIdrSba36/PAJ5BPII5BHII3BMRoAphEDd9jHv0t7Kx0f+7Uu4r1rHvF+QtEKly9buk4Nsq1ml6Zmpua6yNSDIVsdQNcIbzzsXb3reqQKykeqj0BA122zdNFVGAzLH5/6rHJlgEZaYDHzknz6FsaCIBddHnUw2uUeEwVoVJxcK+PA73iZA2i0PP4J/uuq7iBwbpVqIP3zPe3BKQdkcHIiB//fvP4EZ1xUiwYkjI3j/29+GYa3P9r8/9zlMj49hMInx0d/9j9jiuOjLbM1zq56z+HEAjwL475//PB6MY4RegkI4h13+Aj769lfhOFGtXpSsoabBmyFB8SftIbhmUxvNXJ1E8tNFDbZYxvEKP3toDJ/7yX5U3GFYiY3haog3nnIKLty+A5tgY8h1UPBcSRkV4pc2PRDCBIlncQzH88Vd1IBsXOstp4/WlBw7PJBNgq2ZbI5ji7uooFk9JhIJk+2+gwcTLvbMK9tgfehGEnPRolls6k8WaiHdNmw4rhL8k3JosK3R8FMK0Yo+qBHBmRkMDzPIyna20aB1JlGTB5cKnW2hUq4pLR6urWC1PCQZCyYLy6JDX51Nh427DNeZRb18Cwiylez9TU02yXg3TnidX1cDskXxOlTDU9C/7i0AzgawXYNsearoanZ2+bWeqxHIThpEVl+AticB/Pst+/DV665B1Utgx3M4f+cIfuUSAm1z6CM8RjabMMci2DFZSYo5JoYHDsXoSV/mpMUVcI3AWhkFzKOAGXi49cEn8O1rb8ZYJUHZGUDVKqFi+6i7JRkoLOlkYiS2kqJVjkEhfPlXFsCtGC7g7F0b8AsXno8tQYIBVFBMyihaVbhRDVZSE902m9oGZmAm/TqxBexbcAYwaY3i9mkLf/6lHyCyh9FXB373re/AhRs2Yr3w+2ilzYGlV+nNtWhPZngmyHY35meuhlO/Hq77MFx7EbDokUoXpaaQLFNnO4FsdBedKT8PBNlC60WIrG0IfOMu2gevEKBQUFoNQVAUOjnlAFiv3JliyqcyPlCs4namBOm/cWgiyFauEmTrk7ISuLSTMXjW/Yjr18Op/QiBe18GZFOjytKPYbIRZCugLiDbGRhc9woshGejFm9FTFdqSRnV46VcpLMT6lrUWn7NPAJ5BPII5BHII5BH4OmPgLHHqjsuyo6DCTvAF/buxTf23y5Mp7LvCr9epp4NN3JOcJgZkK8716YGm+sQYwbpU/+rWsdJAwP4T7/4BmzQIJvCLyzBTjSk1pgdmvk5jzAoA9llBwH81RVX4M75BQHZQgtw6SRar2FdvY5fe+lL8NJTThaG2cc++3kcqHLNEOPS05+Ht1z4YgH4ZgF8/MpvYf/jjyN0LIwUfPyXX323MNj43d99/vN4cn5OHEtHqmX819/4LZzY1yff86NAMGVTRuGZQwD2jE/ib79+BWaCAHU7kvXMC7b24/0Xn4/1mEVRVALZGtUMmCsQNXtVMjdCvqqFmF0sY3qhjNnFKsbm5jE5V8Hj0wt4YibEVBJg3htChAL8CBip1PDWM8/ECzdvxgZYGGGaqO/KPN9zHZnfq+hCQDZ+jCYbSzHAufthgmyHa7xJJlsryLa8drBOF61IuuhyH3MZA7LNz8/Lgkk5LWiwjItZnY9sFjoGZ1PnW6hHIebm5jA4OKjBuSa4Z+7fKLIwTtRflbvDoiyuCkW/IUhocutZAfxvacwJEMZqEUuQLYknBGQbDG4QJlvgPCRMNjCdS1ZevTHZKGQtINt6gmzPB0BdNnp55J3d2nR2+VWfCxFo0nOX7syxS+c/Kn9xp+Vvr7gctxx8AqHNbnpedld+6VUvwjm7tqCEKgLUhDlGRTdJ04QSHVWwGAcD9Y/A3UQlwh0PPYEf770dh+brqDklSRmt2Z7owRHO4nlmIsRNBfZ5oeg4poEcZfNNkMZLqgjiMoJkEeu9EJe8+AU4+4QtGPaAAHUEsrdDVpuyBFd9G+/hoQxfzBfunY3xt//2HczYo3CiAKcOjuAP3vnL2AZFU1f7Rr2726xNGyLIxmkAfYnuxsLMj+GE18BxHoFrz68YZKMm22zlDNz/6HphssX2drhOEa5XhOsXGztbnufAdjzZ5XIdCkFYmF9cFB0HxWRrfhRDUP0uO2HiXK42ejhO1Gp1VOs1FApkmDGeNbj2hDDZULsefvSTIwDZtqFSPwMD61+JxfAcVOOtYpwTM2XUTBpygG1tmmZ+1TwCeQTyCOQRyCPwDIgA5wMUwK85NmZcHzfPzuLPL7sMY34Ji8WCzLLUHDk1P85BtjWs2dZ1iLDZ4gTFMBY9tv/8K7+CbZ4jgJUB19K5bE3RKwUPmXRR1iFBNpoMfP/OO/DNfbdg0fER2RacKEZfVMdopYqPve89cu2bDzyBz3/zWyjbNvoQ4y9/431Yr9vCnZNT+P++dJkAs0ES471vfQvOHB2VdvJ3X/s67n7yCQHfimGIt73kpbjk7HMwqFNF2Z5IQeJPin49OD6Oa++9Bz+66x7M+j4WXerExQjiKnYOF3DSEM0W5mHVFxGHVSXFFUWohzHKlSoWqjWUa3VZK5F1GduOpK9GsYXQYbaQi4hyPBZZewFCqwhEDopRgnWVKt5z4YU4qVjABtvR7qJLQTbZnNe75AZkI94z2N8byKbm/cSfIjTdRVk/ijjR6ZPOrKQmm+fRE6AoGttkH6pPDyDbZKXcA8jW1DTikpJAGal8RBLVgpMpWqQWcAmjFzb6Z7OgtjDgpqenJV1UdRvKpaP1owT00vRLBmh2dl4WW6XAFzCvlZ7ZDBS1BsNYLWDjZAFhMqncRUs3wQ33tKSLrojJtizIlgNta9jr5Zd+TkQg29mpfSK+ydQfoJ4Bd4H++vKv4vaDT6DmEECrw7UqAlwxNfPUXTuw87gN2Dg6gL5CAb6rdLsqtRALlRqeGJ/C7fc8hKemZlGTDj9QzLbEhWU5IuLlx7YIjPqwMTo4hKGBAQFiyJJix16tViXtnYA/Nw3mFxcwNjWJipUgtIHQThAzpZSgTVKXwcqPyzjveSfjtBO24fiNI+hzbYHw+CEUSBL2ofkavnPNXtx6YAJ1lGDFBQyEFj7yq+/GaQMDWAeAeyiEC9MuQUeXz5ZNF2WN3I356R/Cja7NgGxqv4spujIQdWGyzVXPxL0PjwrIRiab55YEZHO8Aly6DXF3S4NsQiOnNoRtY6FcFpCt4HsiZGrMLqhhYT5qJzg1RnA3L4xQC+twPE99RwMNDbJ5yV4UcU0LyCbPkELumldXu5lKk80w2bIg2zYlOSC1rnfmeqSbPyde/fwh8wjkEcgjkEcgj8BzLAKyCUztKtvGvO/hMVj46Be+iPuiGHNBATWL2llqa7V1Uf8cC9RRe9wMyEaJGGatRLG4fvbX6yhGNfh1zvGVcL5KHVTnce4vv/Er2ejVf9fAVt1zsOj6WAh8VLjBbnHNEWGgVseZGzfg917zapnj//UVV+LBgwcF63j1uS/Au847V8A3gnT/cOWVuPmJp2TtcMZxm/DuN7xe1gY33HMvvnD1j1B3bAHYfvGil+HS00+X1Fay1ibqIX6ybz/ue+pJPD4xgdlaFTVxO3XF9ZSgXd1KxBjOi0MEcR1+NC+mb8wQSktrCdJjnk1YTkRzEsTaVM6xXCUT5uiJbkTtNsaiAC+yMVCLsM318J6XXYx1cYQR20Wf7zWYbMb4QMn8GD5bk8kmIFtfvy5Tk3TQnFZn3hfbEfxpamoaIyMj8JkKo2pM/t/M57PTcrOMmBGSlyMgW5rJ1sC7NLOUAKVcT//ONYZlQLYlN0mJhadvzEYzOz8v+kSSarOErteK7KVzYsMwxKQG2VglRBIbbDT9yOlFiDFcYOXR+IAgGxkL6iH0CRrYM+WPGiBbjDgpi/EB3UVpfGBHe5rponFNFmorYbJV6idjYMNbG0y2BIOgHHrOZjtqPWB+o2dtBNqDbGSmUreA3CkKdDJ19Bt7bsBVe25C2QHqDicpivNGRhlTOJn+54hcgtJmYy45AQ7yzSjIybRROj1aMQ1faKENDHgFnHHiSTht1/E4cctWDDuuCIXK91l3p0ZfpXaERJ2sUsH1d9yGn+3bh4UkRl2DbcJyY0opGXZxRYA3poySAq4+NmKL5gt0k/JQdwpwIhf9deA9v/B6XHT88bKDRY0Glif7ObogmxmUjCZbGmS7Ho7zUIrJtnKQjcYHosnm7Gi6ixb7pd8XTTbfh+8X4Lgu9VBhuw7GJyclXVSMD8TAp/XD4Vlx15oftgnRZKtV1RgmEyVyHMfh2PcirlwPt361aLK59hwsSxn99A6ybUGlfpZistVfgGqyJQfZnrX9Vv5geQTyCOQRyCOQR2DlERCQzVYaxAuejwnbxhevvwFX3HU3pgsFcaAkANfM+colJlYe5ZWcsRTM5Byb83WaExTDGor1EH1xDC+muSL/KVBFATIpwSuab4nxmTIHIAAV2paAWnOeJz9Zt24cC3j36hecg1888wwMmw2PAAAgAElEQVRZU/zxP35K0jpLYR3//bd+CyfpR3ggifHfPvEJLLoB7DjGf/7lX8a2wX5hpf3PT34S4xo8eulJJ+GtL3uZuJBy7XTFz67FT2+7DQuuh7Kr7svrCyhGrWoCvSrdQzII+bz8Z1uiXi0a9k5CrfsIjhXJBnciFAitLS15pPw9RBLzGBKhuDEdyXqHz2hH3NDugx8G2OgN4LzjT8QFO47HYAwMug5KftAA2QhotWiyaT0wx3FFk43x7O8vyey+1WF3KeGJ9UKHVzrA0ihNQDaLXDQDIrV/p5qZmCSWKU+AYpGeAO3JYc1WxuupciiQrbogTDaDvC2hv5ncbw1mEWSbESabI85sHXNiM8w23rQeRpicmRJ3UZXOtfSTZsKlAbqpmVlhlBQ9Cv/FcFjJGgiUhbQuJ91FFZONLIpFAdkW5vZgNNgrIFvD+IAgm9BClu+0GppsOZNtJT1VfmwegcOKQDuCj6Fck27NfwK21er45jU/xQ1334EFYZGp3UC1M5jq7jQazw0GA+qT/l2ILfTbDs497VS89KyzsWN4VHaKCGQZ22tjed2Jp6pU35TGAQcyDnTURNhz71342f79ePjgGGoeB1Z28sbaR50lOpimD0ts0bikLbgfxdg6MID/8AtvxKkjowKwkS/MMh0bPsYsfy8gW++abNVwK8hkI8hWjzXIFhhNNpoeLDU+8CjO6dgYn54StqGki5LhpvvzRhOQyU8GZNPGB2Ql9vf3IdI7dY51CK59H+LKdbDrVyNwH9CabAsNzY32e15tNNlykO2w3v/8pDwCeQTyCOQRyCPwXIhAU8LCEjbRrOti78Qk/uzyr2O8GKDiuKg5SlQ+/6x+BFLS8XLxpgGCyahjlgNRALK7IvTVazjzuC3YGIcohQSQFOCiNOk7YwlidyasRGDBcfFUHOPusQkBvPgR5tkrLsb527bgrvsfwFevvlpMF85evw6//aY3is0i2Wj/svdmfHvvXllPHL9uHf7gLb8ka5Zv3XEHrvzpT6UNDXg+PvJr7xZ2GzOA/vHLX8ZDM3MC4pLlVifop9sTiWYKwyEzj/QEbkkTHYwFKLMJqFF1zSrDgfpnWVUB3Ph9klDbnumTzCqqi/mcl6gsHiepw06q6Cv42DAwgJGBrXCwFQPeVmwd3AW/bmNj0Id+20LB8yXziEAW/xGTSsuYmQwVfsd5u8QsIEcv82akF38aACSIrcBAC/MLC+jv75fYNrJTdLPK6jbzzwQh+VlYUHJlATMpJWbNrBl18VT6pfmdK6UogjVVW0yUZo3SHGoHsqnvI0E4iXr2DLLJvZuMDYJsE9OTArJ5LFObd6ZTuilzYn3fQ19QEAc5EV9Lf1IgW6SFxekuWq0dQnlhr4BsTnwzAudBePYYIIyXsGGY0On1zUG21e/Y8ivmEej8vmW+UZsrjdRRAlpGsJNabQTcqEFwz8OP4qGnnsRTkxOiE0BtANXXqUGQg0nRc7F5/Xrs3rYFZ+/cjZ3r18tOD0EswxTjWRz2lFWLEnmU/i/LeeU4pPsww4dl18/UVoJtLNssEtzywH1StgefeAJTc3OI6JIjF1abBAT+OFCXXA8nb9uOC844DWdv3yniqtRRYNlYHgP46SJ17bfWroWtPshG4wNqst12ZxGV+DxhsonxQaEfflCQzZVAWGwePD9oDMIcPKdnZ2TQFCabSU3VdScW3ZlBxsgXLFbq4i5KkA1xCMcmE3IMLu5FUr8Blhgf5CDb2rWj/Mp5BPII5BHII5BH4LkdASGJ2Daqjo0Fj0ZfFv7oX76IR5JEdLKq1J9tsQl8bsdrLZ++Lcim55N0ACXI9u5XvgoXbtmEjaDWcnPzux2eYa5n1gjcnuZG/EMJ8D/+6TOYLfiIHR9WvY7TT9iF3Zs34ZprrkHZshHU63jHi1+Enz/9NHEN5Xl/8NnPYSKK4EQR3nbJJXj58Ttky/sjn/ksxuNINv1fd/ErcOEJO4UR9zdf+CIOVqqY9zzUPV9ANFl90GwhovZaJD+ZHkpMhppr6kNRGgJpsWRyuNY0PIzBs6cReGUEbgLfAfqKLgqBg4GCi1IA9AcOBgsOhvsCDJV89Pd5KNoO7NgBolFMHBzB/OwwPGsL4oqL9aVhBK6DgJIwvt8CsMm6K/WP74kB2fjfxSDQa6hUi8iAbPzGPDPfodm5uRWBbARF+SmXK7ps3MiHZHK2fDqAbIynNaU12YwlqVmU2DHTmJrorFmwEGTLpovyZp3SlsyihiAeNYyYLrph3TrJZ263CDIFN9+Z86dm5gVFJMimvC3UJ22lKiBgQoE7Ni8usBcRJ1OYn71xCchG9JUg20rSRTsbH+S7DGvZ8eXXfjZHoCkVulw/orp9INTAifG3JLBl/ptvPd9o/q0SxajVKcgZg/n9fa4vbDDDUjOMNTNI8ndlj6A+alpjnIHIuk2rcLX+bsrGzpz7OiyDSSM15TNWAQthDfPlRdTrkWgNcHAZ6u9DH2zRTuDuk/lpythgsBn5r+wuylFtHisF2cyYbXZ+mtsoSeIhSfpAkG2+fAb23REgcl6MEFsFZPP8EgrFktJcCwIRHiXoxoHW0nRy0r8lXdTz4dpKtLWX8YggmzDZSkpjgcYHtj0uxgdhJesumjPZjmoTy2+WRyCPQB6BPAJ5BJ7lERAmG4ENk0ro+RizbHz2+hvxrbvuxlQQoOIqUXkzz0zPb3Jp1yNsIIYE1HBr7aB9lzD7JRaQ7QXr1+GPXnOpmJFx9sg1RTsEwGzUG4DNZL4IyEbA7BP/gEOFAhZ9ZYhlU3ssMoZoQF9YxxuffzYuPftsWZd8f98tuPzmW1CxLQyEEf7w/e+Rzfh7Dh7EJ678JhZdV7SjP/Cr78LizDy+8vUrMB3H0n7qWiON2R52GIKAYSkMceZxm3HROWfj5OOOk3WH+RBiiwlPJRX41gw8PIzywi3o8x+Da0/CQRWWNo/kioesNUkLFdkVptAy3VRJ+FiJAysuIg634sFHN2BydjNc5wRMT1nYuWMXfMdDwQ8E3/ECpoxyLq/0tJkxKe2dRAsyCj2dLhrFksEi36Uky9oxPg3uFsYJJqYmMTo6Ck/lNenH7Z4uOj+/IMy6laSL8r71Wri2IFsz3VPlLBNko/EBmWwiGrjMp1eQjZeQ7Frm3FpAGDH3NpTFVmJVEEYTosmWZbIxxzg3PjjCDio/PY/AEUegd5CNt4o1s80MWCaVVPQFdCIj/9v8brI0DRvMKCgatprRWzOgmprIKGMVQ+Vv+4i65+ZQZKjMBOJ0MmjD4tqkk7IcBNqMfba5prkvwT4O1qZc/G+hoRtsT3eXUjbReMjQlY+4Hnq9QCeQjcYH1GRbzLiL6us2ytsZZNt/VxHVjCZboVBE0IbJRpCNFt/UZBseHBQmoOe4susisWnzOOnxyIBsfUXFjCbIZlljwnSul68TTbbAvU+ni5ZTY0WmQtQwnzE+yDXZem1N+XF5BPII5BHII5BH4LkcAU4nZXPWsTHvBbh2fBIfu/wKjBWLwkIiuYXrW9lnVYiDhCsH2Y6s1agZezrpcKnxgWScWBbceh39UR0bFxfx97/xfuwEMKQlZow1RWOOaTbpkwi2AKTqTvU4Qtl28ATTOL/7ffzw4YcxWyiKi2hda++ZuX0prOHCk3fjNRdcgANPHcS/feNKTPlFaQd9tRo+/N5fl2yXL1/1Xdzy1CHUXBvbN2+hqxcOPvWUcq11qaiWSCYPtafdJJLUVJo4vGDXLrzzVa/ACLXfBEcxEJV6CoJnCWoIcAg+bsfCLM3A7oFrPwnXIo2gBlunmpK0JAYR5NVpyRb1HRBH1MAeRJjswgOPbMf47HbAOQnTcx52bD8Rru2iGFB3OYCnN9E9xxZQi/JkbO9C5mRMXRcLCwuSrskMlnZyZZqrpxuGrl++P3GM8ckpBbI1mGitm/LZ92lFxgcp48+GJludIFu5KppsVDOSRWwHSlo7Jlt/qU83nebL3m4JosPTArKJYF3q/cimiZqvujHZsumtyviAy1nuDpRRDyclXXTEvwlOfFPT+CAH2Y6sd8rPziPwNESgocOY6kLNPgR/ml0j/kzvT5hB0PQ5BLP4t7RTpxps9QCjQba07mMa3OoEcil/ZSV8abpvtTelymbAwXToTNkMYy1b1kZfKBMrpedm2SqBtBODeO2qpgeQza5o0VNGQ09auriLMl301jsKDZCNTDY/6ANBNl8z2dLpogZkm5jSmmyayaZ0MYzjU+t4JgOmFqhNg2y2Td2NeoPJFi1eBztsB7Klo5oejlcKslF+IZ8er10bza+cRyCPQB6BPAJ5BJ45EaCUCIXx5z0fj8PGR/75s3jIcjBXKCDULqMNY8AGOPTMeb5juaRN3CLl/s65pOiXUZfMkRTNYlTHunIZ/9fLLsJrTzwR67SkS9r+UNYUscUMYIWpZHAOyt1Q5oZA23/59GdwIAox5wWoeQHqBMUSleLI+xEMGyyVBFiq2w4qrrpoIY6wY8MmbNu0ETfdsg+Lridaa0rai/JwahPepq5aHKEQJggi6sjVcf6Ju3HJCy/A9oGSyOQEYuoQik4Z76uyA2l6wHlxGb7zBIr2fixM/Ri+eztc6wl4dhWI69o8UknyEEZMZxaqx7YRJwGSeBDV6ATcf2AbJmZ3Ae5pmJhycfyO3aCZQVGYbIrF5nkeXE8bH5BxJnI9inFgaeMD3kdMyyQjUa232n2aG+u26KNxvaA8AVScltPRM9gTr9vRXTTjJir3E4kiIlw0PqAm2wpBttCyMa/dRdMgW/YBly4hWtNFVRGWyki3A964OFLpogFKhSCDXjY136Rp6HRRshNiLCCMptqCbHSTUwFefrGTa7Idy11jXrbnWgQabsR6JyL99hrAzHS57UjApivuBE4pkCzlXqx3DhugmqbSGTBOjs3m5xsgLCUwauqJg1g69ZR/57XIxjX/rYam9iWku48qoKZRH/UG0A1kWwBsUsk5QVkZyCaabDgfsJvuou1ANttTwqiGyTYyNCRMNqaLrhRkY7qoZXH3TYNsuB9x9QZYdWqyZZls6WDnINtRb3r5DfMI5BHII5BHII/AszACShjfkrS/McfF5376M3zz/gcwRZdRR6WMEmRTzCrF2H8axXmfVTWQBdnUw+kVhAZNqJ1cTBIMlRdw0foN+L1feB2O02w2yTzhlDeluyXa8bIGoIa8voOlJGUoIzMF4ACAf/7Od7DnoYcx6/qo+j7KTO+0XSE8GTYY6528sJBT3ATK2TROxEBSWJCWOl5MITVrzUsSAc+o7bbR8/DqF78YLzx5t+i7CbgWJ/DJPhP3T5MBYssNrJgMPP6rwnMeQ597M2YnvoeCeyc86wlYVhm2pclMqfVScy1k62dmwmiAKB5GNToRDx04Hoemd8LyTsfktIdtO05ogGyUhOGGupgfaJDNbqxz1HzbcT2R26FRXF9fUdJRDamhXYNsB7JRrozrq15ANlmTWQA9AShX01dU8jKmmhvyNDrdOPt7rd4WZFMNiw8hVWZoeloLKa3J1h5kawW90g8Zhk1NtuxDtmOyNc/NgmyGfKkalXpgVd46UeAkFKvZpemiTSZbDrI9q/rI/GGeJRHoBKJ11HzU7K4WlpnpGfUAp4Y5QluGZs8Uz1avzizUnmXkdmOMdWLiSlE0a4mDbidI39KTJzNpWk7jktfsVp61aw5rA7JRk03SRa0XIrK2oeC1Z7JRk40sNnEesi1JFx0dHm6AbMtpsqXHk4VyDbVaLaXJFsK2xuFb9yOqXAtHp4va9qxMKJrSAoebLhpQHbDB7Es7Ga1dXeVXziOQRyCPQB6BPAJ5BI71CHAxTyDFuIxe/+QY/uJb38R4UEDFcyWdsPnpoB12rD/kMVq+9KxuiXZ+rEBNglecwfVXyti6UMZf/tYHsBvA+pQ5WXZevmQ9kyhQjPyrsjYzoEnaBID9Tx7E1264AfdNTWLWD1B1CKERg7HkHAHaaLYW083Tgp2SRXG16RdBOTcMUYgh4NpAvY5Xv+h8/Pzzz5HUVuquBXEML6IZnNJNE69RzV7jukjJrdAPtYYEFfju4wpkG/8uSt5d8OzHBXyj5JbMtwWUy1AHdMaIMngzINtJePBRgmwnAP7pwmTbdvxOuI6Poq8MzjzfVUw21xVNNmN8IApqWpNN0kVBkI1K1iZPqH3DWinIll7HpdcLnUC2bs15CchmkFADsrVLHc2CbGkTAnXD7iBbO7pehhcgV+oEsqnyNXkqaYoiQTaVLsqDyi2abHa0p5EumoNs3ZpH/n0egaMfgSMB2Zr9Dzt2NdzJbpK2b1ZAnOmUjZuyOmu1QTbzHCaCphydI9oqbGs0N7IsueXAvKNTW51AtuvhOA8oTbbDSBc1IBuZbDG2oRAMSLpoQE22IECRA7A2PjAgG6uYRjpkstH4gO6iKwHZ6vU6qMmmqPGc9ozBs+5HrEE23yOTbVqDbKaV5CDb0Wln+V3yCOQRyCOQRyCPwHMjAgbcqTqOuIw+AQv/9z9/Do/ZNhaDAqo2U++MFm8Osq1mqxAlEX3BFpCNqYpMvdRkHtey0F+rYkO5jA+88lV43a7jsUmDV9Q0y26eysZ6otI41V67Atl4RWrwMXV0QaePHgLwOIAbDx7C57/3A2E0RraS5yfuYj7EPgiwCWNNgDIFmpHdRlZaEMUYsV1cePbZeOULztYprQmK2pWU0B2NLZWgjW5Pel2kmJLUViOaR921CgJHgWwzk99Dybkdvv2kzIlBJpt+YPUjHUWTmaNAtjgeRS06Efc/uhMHp3bBCp4nTLYt23fAcwMB2Uy6qB8okC3tLNoWZOsvtdVkS7eLXkle5pw1AdkmK7XEcfgITdCKN2JOqVqlmgQqswi0MLswL0J0RBIFZFs+41ItYi0bYT3C5IwyPlCKQvw0heeyQFu60c9Mq3TRQpES4a0gW1ofqanJxoyqCurheCNdNAfZVrNbyq+VR+BYioARMNXdVipHP90/NPqYxmRFa5xpZttSrTXdL8oWkubELUkPbY2Duka2U9T9J3eySPfXu5KdQLMs2Ngu0k+P+cHagGzUZLv9rhIq8XlInGa6qAHZhErue/D8AI7vwaYjhG1hbGIS60ZG2jLZsu7VWSYbQbYS00WpF6fdRQmyhZVrxfig4D0IG1MZkK1dTaxUk601HflYeovysuQRyCOQRyCPQB6BPAJrH4FGFiElRtTKFjXHQtX2Me7Y+OQ11+GH99+PKU+lEYr5gdaWXfvS5XcQCESMJtTmPIGtQljHSLWOC7duxu9fcgl2aOMAPxWuJp6S2TzXiAcBNlKB+I9uo9RoOwjgUQA/uu9efP+W2zAVRUgIrDZYauLrBYfrhzhCkETwY4iRQRDWMWDZOHnrFlx07rk4ceMG0HuzkCjNNQJvTkxwjgw1QXhadIEJuCljDZY3FpAtoYMo6vAlXfQmzE18D4FzGwLnqQ4gm0RLR0HdQ4F2ZLKNohrtxgMHdikmm3sapmZ8bN2+C67roegXUSz4cD1PmGxktKVBNi6nuN5xfQ9zCwuyfuovHT7I5iRkAgIx9Zg7fLJMNq4/SgW9KZ/S7F7uLREmmwLZmDoleGnq+DQ1VakcGTorNdkYgIE+elLwszzQRoCNJ9eiEFMpkK25DlUuFCxBKnVZriznMn95ZrahySZV2WCytSL6EQMXc+HMdNFFVGuHUKvcssT4IGey5R1oHoFnTwT4vstukXkkvXuUfcKloFYryLY0Ivr7Rs69OmKpDlv2zGzn3QTZ0uceLsjWCwi3NrW7HMhGd9H5FTPZ6vF2zJSfh/23B6hbLxKQzfP7lPFBoJhsBNlc34XrK3FUbgylQbai68NpWLGq8aRd3avxxcZCuQIDslHY1kqqcO0J+PYDqJev0e6iD7RhsrWLag6yrU1by6+aRyCPQB6BPAJ5BJ6dEUiDbLLehS3mB3XHw4zj4KcHD+HjV35DUkYXg0CE6WmQQAOn/HP0IqDmk0qaioyxwVqIzeUyPv6B90nKKHXOCGiZ/fesaykhOs71+ZPAGlNFqcs2r0G2eyYn8d29+3DjIw9h3vcx7zJdlJiLzsgR5loMX1I9CZpFYn4wYFl4wckn4uJzzsPmvgJIeyIMVKAeG5ltBNaYXkpQSXATrb1mrisMuwSOlSAUHWUlo8N7kclGkK3gPI6iu0dAtoLbZLJZFtNF1QqmieW0ZnooTftWkI1MNic4Q9JFDchW8tQ83wtUumgaZCOglpA9ZVtNd1HBn/oOm8l2JCCbcTQ1EkXLtUIB2Q5MTieGVdFCSePbn2ZjkDLp2EJxrFbqcB0HnmfAuaa3Q7vFJ5dlluWKu8P84hwGBgbETlZyeRuNSBV1CchGjp0FLJQXVfAdB25LbnrrIxJkiyJaz0Zw7bqki0b12zDoXgc32XtMpou2Y9osJ8yu1aVUvFIOiUYHMy20yPDGRK9FNLMpur4k6Ukze7ifYq6fFtZcLQ2o1QIHVpw2t+ITjqwD7/V23Y5Lpx12B3Z6KXP7dO7Drd+OIJEuSrfrHm576Ba3XiKxlscsea5MgY/18neOTQ8gm+g1RCs2PqAmWy05v4XJRpDNK5BOTlFUr2HxbbtqMjA+OY3h4UEUPR+0/TYDvkkLbhFiTY0v84tlcbvmzhTFaq2kDgfjki4aVhWTjcYHrj0DC4s6HJ0o208/yNbYahJHKKYCqIeNO9DMs8kmh/27dldK6f2qccnoEEJrH2aOMzOGzvuIrS0wOy9olrdd+q5WIW4sRJppDL0n2ajrNp+rB7p+m5em3SJKtdH25V5SPh03s6jqVv5u3zfctLos0rLxNo/W9fodOo5O5x3u9Tr1T2ofPj2X1JkSmeft9HzZ6y7d9FVHdKq/Ix1TOperQzvvcMNen69beVfrOt3us+T7TLtf8fkrPKHX58y2r2z3ausLmX53afteotrUoaSZ+u4Sj17L364flaQxfbtespKWC223cSR7bsu4ldYCzxy4tHwrex9W2ByO2uEKRGmmGfJ3GhxEFjDve3gEFj7y6U/jMTcQ11Gy3MQAoef3o7VGVquej1qAnqYbdYoTwTM/StBXD7G+UsbvXPIqvPL4HWKAQMqRUV2mZhr/m9u9aXCN6aGcTZK5RuODa+65Dz/YuxdPLCxikcYHZDG6toCsTA3mR9JBYwJsBNYSFOtV7BpZh4vOORsv2H0CBgFQjt+LEtGMkxRSpobSWZSsNz116eXdNu1RgWxEexYb6aLtQLbejCObINuDj52AQ5O7Gpps248/EY7joeR7CmTLuIsmnJvTJVWP37britMqMaCSMNk0TGXeB91eTBZLk7hlg54AdBfduH79UuODVOamXKKhKRdL3zg7syDrj2KgmGzd1rWm2QrI9sTMXHuQLdO4+TAEYOh+UinX4Ng2fJ9Jn4bk2vltIPAlVq5x3ADZXC4AGvpIrXiewvdMTq8yX1islAVkC4R1p9hqZgHVAlIxLTWsC8gWJ2VYyTQQ3YEB9zoE9i0NkM2Ka9oJZPnJ89F2F11u8a1eVkXDlImeDnl2oWLcFZfrn5qNpOlsmM2ozkG2w+/hVwtEOVwQqnPJnx0gm/SDT6sBwPJtIwfZVg6y3XJnAdX4PMA9Hp7XB4+abAEFUUsoFgOlyeYHIMBGzQZ6pI9PTmFkaBhFz4Un7qJmZ00Njs1Pc+eXb8BipSLGB0wXZSoAHUZtjCFwHkTUYLLdB5dkfksxtztPKI4NkE3ebA2ypTVADr8X63ymiWbEzRm7OZEzOq68v4zRBmQzZWsAV+oKRw6ydSijjoP69hkMsqXqVM2ilo/ZaoFWOcimWs7RBtk6v3ErAxVWczGd3W9fi/5kyTV7BhFWpzS9xmulINvS0uUgW9saa2zCtB8Xnt0gm2IYSXqdmB+orLEFz8Uh28Y//ehH+OHDBzAVkN3koC5C+Hr925XRloNsK+0hWueNZkrZjKObxCjVI4xUq3j51s347VdfguMBSc9M26mRtSakJK29RnCNqaGPLSziB3tvxvV3341p6u25NLXwULUcxI4C5YQkhESYaAKuhSFKcYLnn3SygGu7hgbFyKAIMtYSYbcxxVPAMTqDEuLTLrRqIOuN+dgE2dgcqcnWDWQzK7H2Uc4y2R58VKWL0l10YobuorvbgmxkspH8Fet2ngbZFhcXZR5EubKVgmzUcG7rLtoNZJudF/ypVFByZSsC2aaqtSbI1phUtE//ZOomp81zc3Pi7tbPBUqbqbJBTFVj1ewC2KjUa5iZm8X69ethRWwITZgou4ShJhzPV50OMD09g2KxqB6S9rWa5pitWgJ69Ugt8Cy7hrA2hsW5PRgt3tRgsrnWGGwCfILUHlsgW+N5dLGEfcYFi3Z3NbTTdqVWL2dzWcGYmkVM9r/5u4Ex+XIajbwG262hWdUa4SMFfZ4eHamVdrNH8/hW0KvznY8MHMuCfqsFAq52pDoy4xrMGCLwq33XtbvekTL91q5kh3vl1WeymXTRn90YItTpoq5baoBsPtlsviNpogZcc12lgDG/uIDBwUEwXTSJm/25mVKwv+HEwdKyA9J/2ZawqjlOyC4ZJyRxBZ4zKemiPm7GoHcjfOdeAdksm9K0y00mnl6QzfSpZtPJqLu01rDemNHvkZnQt44Y6WfMLupbf1ebYKp1t/TperGktD2am2fdwKFOrbGnxW96F7PHyWSvrT/LTDHndWXSdbpBl8Vk87TWGVG7OLQHP1Q9Kd0VftS4wYWb+nsrcpQGZlWF6XFmhXHsFdxTYstN1/pOk/+ljJjW5+i1/pYcd5jPd9j363BiJ8ZPs8ZWdsee3pPUJbsdn31fs+Xtdn629O0YVCt71vYg40rL0ZlZlplRr1k76RVkW1n9r9XRK41vr+VotK8VxnmtytNruVf7uObzpGgPes1Ll9EZ18VPDzyGv7nqKkwGRVQ8D3WbDHXVw6fjYeY20o2b9WOKobj89zmO33UAACAASURBVNTOUnOjwztfs9efJedn61lp1KsxiEAW0zUHa1VsLi/iz3/zN3AqgBENsjH0PNKkg5K1xn+3PHoA399zE+6fGEeVGnu2g6proW5x9W2U0nj9EH4Uo4hIHEI3FQu48Myz8ZIzTsewZUtKqABvRGNizVyLbUmdVP1bmhmpnqRTOufSflrNO6g9txogW0wch8YHyTrUYmV8YEA2Gh800kW1DIyw2TwPjue0uIuahm57hslmaSabZqrrB+m0ziVuxTn/5PQMNoyuM81cexE0aUnp8yUExF6QYGZmThmwBb7W6NNzX31f42GQNV5T7qLVioBsnQ7Kgjmkqs7NzUtqDul66X3V9nREBZbxQw0caqsRZKN4n/q0Bkk1kabxggHaGJxisYBiEKT02JpNxHRRyviAUBTpjlXU6mOolfdhOLgRTnwTCtaDcJzxZwbIJkKEKkLM41ZeH+rlNZHL1k+nRsaXLw20EXHn3zxa+uo8bvWq65eyw2hypCDbag9Sz/zr5SBbug57Atlk1Hhm1HwOsukeRWvmpUGdJPGQJH2oRdtA44N9dwSo44UqXdTvh1/oFyabcR3yAr8BtDm2Bzg2JqYmBWTr8wIS21LgwtL2IWkxFFC1gEqlgmq9Lhs3ltiYhw1NNrqLeuGPBWTzrLljH2RLvQsJ3ag49HXYhOoVDOn2drXui6q0CM7k0k7fspOqX1QzRV3pIqnr8Zk0gV53bLs9n/l+OZCt/fSuy5VXBLKZ2dByjKrs/bqAbOlteov1lkmtXeGitxGnltlc5xj0CrJlr9A4L2Vo02sdthx3mM93WPda5qROIJY5pVeGpzm+63uSKUu34zuBgK2puL0buDxbQLaVbhZ0ZmA1am61m9aqXq9bOzncmzXalzbWaxjtdbngWpXncJ9j9c5rgsjqGS3R5JrTLqP/6dOfwVOuhwVqdbkWYttppBO232xZacl6Yzqt9KrPjOMNyNJLDhhrhimjMfrrdayvVvCbr7kUr956HNZn1urUWzsYxvjhvptx9f79mEoSYa0RPK07rqpDwbQSkc9iiic11wpxCL9ew/N27sDLzjoLp24+TlJC+wVcY+poKOmjwn7kuWJi0OsmRPvjmuPI6oNsVImj8YEB2cZmdovxwfiMh+3bjPGB0lo2c31uphPXNOYHYtRgWULuYroojc9ofCBviujzm5659acCydQz18II09PKeJPzVIUHZ0fa1vMVsQyYmZnRngAFzRI0aEq796Z5Td7TmtYgW7bLV8J9ZoHEp1X74wpkmxNtNJUT27xgp3WvWmjaqIUE2WYEZBOL2Jgsg6UgmxytmVviTmEBE1PTktqTBtnS9zPHE1+j1o6KYlncRasLN2PI3yMgW9F+SINstJ+VZdey/cDRThdNU9HSiDi5FKSaTgB46NA4FipV9YKa+Omd55gi3mRumJ1oW9FGeTAdD9XiK4IT2+gPfOzatAnDlkLhiZAboO0ZgmE8M/rwHkq5muDl6uu49fAAh3lI9rmPVYZdp8dbzXo7zBAe5dNWl8kWxyWQyUaQjemiDZDNazU+4OAbFHx4rg/uZskgbAFjExMYGRlBH40PXG4WtRs4myEygyY1PpXxQQm2xST8OuxkAgXrARBks8OrGyBbOl3U7A0JMa4xdKwdk60bKCZMb5kXqVQT+d2wyKijmnLC5XFpEEwipTv67N9NxJafkqmjmNpgS6KEGsvFBcpIGkiMmmPsai2SusWl20uxpBxdwa/ODJSVLHJ6L3dr5LvGrZEem6mxFlBJTaCzn3T5OzGWsud02hnv/fm61dBqf6+fvZvGXRaE68DM7LV0vcSjbftZIXjcrX10+r5z+Xp585eLwpGev6TF6T8sP1/vtV66HtehnXAxK/PyDgJHh1sPXcuz5IDVjW+3974XPaeVPEPPjMJOFz1GwPKVPHOvx5o2RP21iuNi3Hbxdz/8EX76yAHM0QDBdbjKE9225vqv16t3Oi4H2dT8pXscxKEzSVCMQgxV67ho5w588OKXyxqaJJg5APeOjeEHN+3FbY88JsDaomOh7jElNBZwzbIcmavSlIApocUwQSEKMezYwlgjc21jwRNgLYAyO2CaquitCWwR01JAytvu3cxuajbmc126z7VOF33oqZMwPnsiEudUzMwVsHHDVnh+AYGvN9A9T+b2BNMcl3NaBa6ZWuF3TBfl3/qKxniTm7vaQ0D/lDN0YAzCVA9jTIrx5ojMT5ts/9Q7kbkO1wv8E0G2QqGAwGMGDee3ZgGQMttrUxGVWr1HkC0FeoUpkI05sUzd5KcjwMbdbObWJpaAX0QSJV1UC9ZJbrl+RgOU8dcsyJZlsmXvlwbZwpiuF1xwLArIVlvc98wB2VJTCWPzy5d2EsBP770Xl/3wh5iLIsQx4NkWLLqHiLtr571HAd0EZFPoqwEGiIAXLAtvvuTncfGpp4hDCpstm1EOsh3poLWy81cbrFnt663saXo/OgfZeo/VsXHk6oJsaSYbQbYwOQ+Js1PcRQP+Kxh3UTUI+0FBBmFLGx+MTU1idHgYJS/o4C6aYopq6jf7wfnFimz6lIrk8bL/rMOxxhHYDwvIZtV/hIJ3P2zMwLaa6aINkK2lg3x6QDaOcRwjqOMR2Z5sgNUtlR7LATA1/EvTabeY77Yo7LXNydgik08t1EvLeJkUGr0ZtSDIppH2ev3VPu7IQLbDBw17AV3Usy5dRC8L5i0HsrUxgDDx7MYwamyQZyqg1/STw6231WqXzfunAMaUXt+S+lhlkK3b83d8zlUG2Tq9/znI1qGGUu0gvezuBrJ1q+/V+z4H2dSg1h0UWb2Yr/6VOr1/MrbTZdS2MeP6uPqRR/Gp73wXk4UC5iVllNpsCYS5nvEoPLxSduOuPtu/z0Zt+eflvMaPIvSHEc7YMIoPXnqprJ2vv/NO/HjvTXhqsYKy56PieKgRFKWZhc0NSDrZ06GU/1TaaTEMsWv9Blx0zjk4Z9f2BmstiKm3VlfGB7J7KpQjPTtYXtbBgGym3zdP1w0sX2uQ7a6Ht+PJieOFybZYGcDwyEbYFrWWfUkT5U8CbPxvo8nGsjt6s5ib7ZVaTSAukY7RqbDpTWJumcvvKZBNzYltAdmGhgb0JnBzHmcyFrKtQDTwbeVD4BfJYiPeQjwlgU3CUvaEVIANuNdksunOquFakj1ZW1cS2ZtpYbKZAzNgmcEe9YSGD1mr1zE9M4UNGzZ0FKxbclvNZGsHsqVBOXOeShdlcmUvIJsCCJf7HHUmm95rNjndBNjGAHxr/234ys9+gjnPR2xbKIQJBhzISxpQP41tgQsaOwHFqCVxiowCebHpGOooIWpbpYiEcLAYhtKR8xof/KU34/ztWzGqU0fJS1BM1kxab4MZsTqDW7aRrha4l2ZzyYuYYnR0q/Oj+f0zjbm10tg8U8C+lT7Xc/f4tQfZYvt4+EF/W5DNo/GBNjngBPPQ5BRGR4dRtF14BN4Me6vBQGnWlFrQqn5roVwWJhvTRQn+2KgJyObhQXEXJZON7qKONQsHCw39yoaSpdEIlGsefZCN46n047aNquNiwbHFDr6sGeDmqY3jdGN8VCOjpBjww0kE4TjTmytjHQr4qu/TjtTm+PT35nj+jbuDlB+gAHA/J4hRDZwoUhqiFZRJTW4aXk0EBzunn3UGXVoXm830zkYEWl7VwwVvegfHzO0y5dJ/bs6S2m8pLwG9xCFW1YT8f2aAzE6auzGWTOkoKKwueKTjeKfF/vIgQLacK66XTiBUl+daeT227+m7lTddT90WNs1eqbOpRbclbqfxKL3Y6nRMu79nF2lrBaqutD6ax68OyNSpHtN9UbqM7F/avY+91PFK4p89NvuWZvuRlcaxG7i+XHvidytNZ+6lfbb0/x3e45U+55HE/Oic254h3RjfHYjr5Jhl439+7l/wYKWC+UJJxntqekWOLUAbt68kS0mTKYxOatefOvNpxedpze6u138WHJdtB6bGyEDj2vnnzjoThcUF3H3bHSgzJ4LmFI6N0HIQOk5jzDasNZ5DI4OBBDj/lFPkfBoZcN5EgovPFNDIaK3xTVca+artp+dSSv5keVOulbXitQLZ6skoqtFuPHBAGR/Y/vMwMeVi23aVLlrwg6YsjGaz0eBMxkbbRqL1kx3PU+mi2vggPXamn5TxMn2cEP8sS9xFaXwwOjqaYbKlSUrNqzTPtzBtNNkKPpJEpeo2PQV4jp4vZwaCaj1MMdkkAba9ZLK6hNqFToNsxt1BFStWNW5YaB1Attm5GcmJlbJwQdQpT6UxrVR0PQOy0epV7kEk0ba122YzMAZkU2mRC4rJVrkFQ96NsHW6qGuPw6LKmXXsgGxKoFsNXkIFpqi3Bti+s+9mXPGzazHruvA3bsTM1CR2DY3g/W99s1BUiaCzOfIfITQ1AKomYAYls9jiT9KMqe82mwCfueIKPPnY4zhtdBS/9653YjOvlyTwBflVqaYqLzq7KDjSybmqs7UA2bIAm2kdxyLQ9lwB2aQPOUaBzpUNQ8/1o9cOZNt/VxH1+FwYkK0Q9AtzjbtbxYLSbODvZLHRSdSAbCpd1IXrpKjz2pVI+lVdZWmQzbiLEmSj1TmSKixrDL71UAZkm4aDcluQTXSCpRt8ekA2sspr1G1xXVy5Zy+uuvEGVDl2iMaqHpMbzTW9PEkvkY68H5dxS6eicuJ50qbNeP/rX49NvotSPYSbRGoDqIE8rD7I1qD+63uYNNjsCNMNHOn0drcs7lJMqM69weGBTzImpsDGxg6r0U/rwEg05Xi6Qbbm/XOQrTHv6CHDsRt4cCQgW7Yn6GUE6wzOrQ641UsZ2h3zdIFsS0VxWkFvMz1eaT32GofnAsi2JBZt+tlu8e01nsfOce1BNmNMxLUatdkItD1Wq+K7t9+OA/UQc34R+x5+GNO1qhAlzLix4k2TVdtsOXYiejRKwoir1M1EGGnUaOPfQhuSDqr6XAJiis1Po4IgIigXYnOpiIvOPgcXnH6aOIQSXCsKay3S7H8F+hgprua73wqwqedc3f54LUG2tPEBQbaxCRs7tp8Az/NRzIBsZLJRc9msG838zqYu4cICuJQcYCZli6lDu5qPGxIqtVBlUhJ/8vRatCl31mEeTKZokoiXAFl0hUIgmEqvmyrVdumiqpjp3GQN2SS0U+VkOstka6+pln1cAnRMz5mdndUgW3Mvhse204rRkN1SkM1i414aFJaPIFschxKYRrpoJ5BNzBGWnwGtNZOtAQhZBNaobmMJAFYGMA7gG7fux5U//qmw144/8WSc/4qX43Of+jROGOjHh3/lXdigBREJPbYbgNJRMhMFk4bKFNQbnzqEz192GUphiD/98O+KFXGJAoyOI+k/BlxTmjuK7qoaftqsuFnbLU5z0pSak5FOIIs6x9TD8ou+5vX10zREhTKDlej9qXLxZyvq3GTodQN+ljzPMj34WhzbKwgpHbr87/A+2bJ3u++S4zu40S7pBxoMID0xSJ2nGJf672RdsiPUE4hOT5Vmyq0o/vqChxsvU55OIGm6PpZlVer3o91zknnKjYRj67O6IFts9aMWbsVc+XTccmdJ0kU7M9lceCZd1FEW38JkG2K6qAvXxIrMNNGE1c7MUslqsFXpijbmFxcRhhH6igXNpaoJyMZ00ah8DRD9EIH7ADxMw7KWgmyt4M3agWwd2z2Z4baNBc/F3dPT+LN/vQwzni+gGz9uYonex5JPlgG0Co2LqRCh7KRTZyRGXy3Ea844De+48EIMRqHs2pqdWNXN94A6ZMq1HDMovatoNqrM6dkxsVMfwXQENWdQP7OGB/ydOnyKJc75ihqvdWaujC9yXoPjof6rHejVjiXDvs5c21xfDbTZWMUa0GzeSd1Dz8NaUkN5f81y1wFJtEar3dBwVV90A3Gy8TDxMrM4tSenx/plxoJG/DPtkEx7FT/1YSxko1R30J2maQ1N3wwjzxh/LAUn9PNSW4v13TigdSQwk3ozZ1rCvNPl63T9dPPNHmPaWAtzp8N7aI5J108nlpW8WV3i1Ut52xVlufMYR5POk2U4Nd5bzTA28630mNj6bqsHyMa/WSb1fdPYpfX9WPK+Z+LRLj5KwzjS2pZqU99sCAhrQesCddq8bRev5vuRKnnKjKaTMU2n7ph9nIndSlhk5j7mZ6f20a28jfNM/5Z531YP/OJ7qfuy1KZst3a9CsPY03qJTu+0MHD0ZtqC62ACFh4DcOVtd+D7+29F2bWFNcVGq8ajI53RLh+GZj0cXo0faT0+3ec35hW62xF5DGYCiBGB3iCD0k3jhiOBMz+qoq8e4exdx+PCs87BKZs3SUpowDRQMteMtAbhCJHpN/MPdZP02JfuK8UMoJFppkt2hAzQtQLZaHxAJhvdRanJZnmni/HBtq07hclGkK0QqI10AmwuWWy2MjpoGUtdD/Pz83AEZKNiXSuOlD42u7muQDblCWCMN1U+SPsPz1fxthsgW6nQary53NvG82u1NJOtcZ8mqMY/mbQCTsoMyDY7T3dRRzuzdQfZDFhGkG16dhYbhMkWq5zWVCNJA228VxpkM8YHwmQjSyGx2wJzBNmiqC5wFd1FDZNt0FPuokX7YXGREyYbFW2eZpBNYqyftA5LhBPJYKPJwVV7b8bl114nufen7tiON73hjeJQ8vd/+3fYPTiA33/3u7FJGxZQBFGYazpdyI7pQNN+0stmSSBvijnk45P45Be+KI4lH/2dD2G3baOPL79Qj2NJN1XNTE2CG5N5S/3etVPXIMLYxLikCXf6PP74ATz88MM4+eRTlz3OnH/g0YexadMm+D7TvZZe9Z677haDjl27TxB6aHpyl53gpJ/humuuFe3Ac889F6I5eJQ+abAoe8v0NLLTS50Ge0y93HrrrYL6n3XWWUuepQFoGYqjASTN4iZTiCX7bUmCm266SSi4Z5xxBgYGBnpqD+n3Xek4ZQQA9YPMzszgzjvvxLoN63HSSSctqQVeZ9++fahWq7jgggsa9UvXSApU8sPnJ1B1zjnnyE9pxynQKnvrdlXdDkyUgS89AWyjYZgF3zoCbTHtoWfwyU/9Iz70oQ/Jbsmx/VldkC1CH+rRthaQbVlNtkIgA6/luDIIT05MY3hkECXXVyBbQ8C+NYr/h72rALOqarvr1gQxNCKIChJKKA0iSkt3CIh0d4vSHVLSJRIKgiip0l1Dl0mKSndMz73/s9599rnn3rnD4Kd+n9/3e3x8mJl77ol99tn73etd71qcx2TCpKW4DXgYES19lyCbzcbURpyAbC7bWbgjD8Aetw0hrvOcXv92IJsCkug+5sRDlwP7fv4Z0zZswf3gIAGJmFkNleDO6IXGfMkWSUwOwj+Qe9LfeS2xNpasOmRO8bhcCImJQYmMGdGxejWkc8dJAsfuVkBOgqAwic5uvjcWsF3puSomu56T7LSwpxSCYQBhPaw/gBXolP4ggr7/BOAKF+CWuMWfE2jNjPK7Ik4tk7wXNLKyXszz+INKHF+MRJGMNTKP+p7NB1BMEFz7ZrhV2/MhqJjL6yavIhD53fhMxjej6wS6f5/PuSyQUz05cCrtJ1x9y8b30gBrrM8rqUWVpCUNvRWfZ26JTQIuUiyrWkkpm2WA6l6edAmZFGhl/dy/3wSKQxIDcgKBbIHAraTaK6nrTezd8DJj1fipeo13s16f730aMaLFhMX6uS/AJj1LADYNWic8V2LMH3UtTwKyKTBXaRTr9ra616q/63t7sn7tHyfwOjRon9gQ96RAm3p31VECtX0SQ6jva2YBHfU1C0BqSYYHWnb69CvR0TbYOkYyNKn3RZ8r0JpB7s9vLZgYWPukDJLf0yZ/t31921IZHJBTEulw4o7DiXUnTmD5oSO4HRSEaJdLkm02cUF8sr76R+43saTykx7zv/37vnOMMeaIDi3X325xCHV5PAhxA0FxsUjjcuC1/HlRKl8+ZHAFCXMtxOORMlPuyyoKFc94y0Gt82uCdrXo2v43gmy6XNQRnE/KRTM/o0C2ZBYmm9Jls8PG/40Eh24HMtkIsjnFXTS5tPnjNi/QZjfKRe8hY7r0AmTKWGJZL3irH4yx1jgwqzfJZAsNDkJosErK6817/sBpymiCbHcMd1F/0qH5uw5WjMUJB1tqsgU5XAhNFmJSGpNa/LMLEbzgxWZIl1Z9T+pt9OzhzzXygmwM/giyhYaGQJeLJnY+gmxkW9Fl041HiIm9gbioU2J8YI8/5Auy2cjpevzA9Jcx2SwrfP7IK4k2nEnoILrh+Al8tWM34hzAi88/h/Y1asiVno+JxYzZs5A9VRr0bv6OMNmIinPKk8nKuCP+7O0KvnACw1tCjGTKHbhxE3OWLpU68GHduyOnjeWiBNmYHXGrUio/kM0XsPJFmhNMom4Ptm3bhvYd2qJHjx7o3KWb76RvXPP8+XMxetQoTJ4yFTVr1kwSvCtfrgx+++03LF7yKYoVKybHVAXNqmc0avgWDh48iIkTJ6JOvbpmMKUn6aPHj+HGjRtejNUoL+vdoyceRkZg8ODByJw5swpsDE07gm6vlSqlrt+/A2pGkjka2PDLL79g5vQZePvtt5Hv5fzqWMbn1veLANCwYUMCHtb7HTvatWuHZ555xntNj8tauT2oUaMGvv3uFNavXw+nIwizZ89WALWmykrgq7T67E4nypYti6rVq5nPJ1BApP82Y9p0aVsu2osXL45FCxciWMAtNdh4Y1T106gRI3HixAlVkm5ZIJu6ih47MmbMiBmzZsr+B/bvRZMmTVCvfn188MEHAVx/3ChRvDiuX7uJc+fOyYAcGRmJ10uVlH7W9J13UKxoUQGwfvzpJ2zcsEGe6WfLVgjwqrfNmzbg448/9umT+heCe8OGD0enjh1x5w7BFu9D1+3wTrMWqFy5cgIQVx9jwHvvC3DWsnUrZM2a1QeIjImJwTdffY1XX30VjRo1Qu7cuTFz9qwk+37Ai/23/fHPBdniPMkQ586KB5H5oMtFA4NsRpYrSLmLOhwu2Ox23Lp9A6lpfOAHsgVqDu+E6wXZ6FhN0wMNsgU7ziM+Yr9Fk82fyRboyP9eJpsG2WgFz1LRvZcuCcgW4XIiyB2HPq1bIYuRfNFzQlLdw3e+8Bqim8NZgEW17gkRAO4CWLp5C0799qtkcEtmehodqlZBRgHZYlUgaSSBdGAi736Sbl6BF9U6pGEcsXbNKowbOVa5ZruCMHXGdBQsVMjMQgqjzJQ98E3s8f54rKOHD0lSybxfo7P4u69aAzGHMwgFChU0v8N7rPRmBTy4ew95878iwLmbQKAwY3zjDGHGwSPz1KWL5yVhtHrdWkOSg3IYwMovVuD+gwcyjmdInx47d+7EqOEj5D579e2HylWqyH2NHz9eEg2vvlYSLhe9yKxt5sHlX3/F7RvXLUlJa6UCL5/sOLskYnLkzCnVBufPnTN1+ax9x9oe/Dlb9hxImSrMJ+xU+3ulJvz7nhUc8v8sKZaOxsa8YJH+ht/S1GDakCE/ccIErFy+QtqqZZvWaN+hAzwWdIdzGJOI/otUAfsMMJCaRYqtpc6n+60/aOWNugJfj+nAK/bEAbSt/FxuvaCtAiLinpCrrs+uGYHW9zjQefX7z3OoMif1Dc0SHT1qBHZs3SJvS/tOHVGvfkNT3iSpseWxnwdw8Txx7Dj69OiOF154AdlyvIB27dsjbfoM8vx03yYQxyehr1eD2EmBPYGuRb7jjsevv/6K3bt3o0mTpkbKmtItKl5KADb7geKmFqhxgsBLrsR6R+ItROjk3p27ePjggdx/8mQpkTZ9Op+2t7Kg/I+UWHtY35+b128gOipKxiA6/VmBT+ty8nFrpaTaXTPxdH/0B9bo2Dh//nzUrVsXadNlMN/FpMaDP9T3/sZf1u+j9HmHmrNiXC7ccbgwc/1X2Hv5Gu4lC0WkmB6p1Z8/SPA3vr3/iUtT0IVbRPAdcXGS3Awxkoo5Mj6FNwq8ggLPPQtSNfh/CA0P4uMkPmIJKccwBfirwVaNuXoFbwBASWimJvXe/d6G/iuZbFFx2XH+1+y4ce8FU5MtEMjmdLngCnKaABvHXzXe25AYyJYYeOuNuhT+RE22jBbjTQ2yWdtJoyUa+RDM6+59BIcokE3NkMb8mKCB1Yil03TCZEsKZDOPkSjIZnS0RJ6mFUmk0DRBtozpFZNNupPfJOsbHvKgVk22UEET9XcDndJksvG49khEx1xHbORJ01002HERLtstQn6UKExSNPAvA9mMi9cAG0EvbXKw+dgxrN25V9xI8jz/HN6pWUMWTWQKnI6KxLQ58/BcqjD0btECGS0gmzUrbpestHo23klYZYtZekpQj4YKB29cx+yln8mLP7xHD+SwwWCy/Wsgm/8ziYuJRdWqVXH+wlmsXr0av1z6DQULF0KmTFR/8xKZ5s+bg9GjR2P6tJk+QE+gZ3z8+HHUrVNL2FPhBw8Lc4m3SvUlK8h26NAhTJgwAXXq1pXPdAaT/3bt3g1bt25Viz+jXIDnIhOKm4u0UEt2LToqVoK+zZs38ws+IBu/s3LF51izZo0ANilSpBBWAEGdT5d8Ikysr7752qS++kKepJTGIHduxdYKBB5rkO/L1avwyiuvPBkI4wey3bp5By1atDAZBBrbJoNBMyLGjRuHBm81THJcZjA0euQoAY9Sp02Fq1ev4tUSJTB37lykSB5mlnhK9zMWl4MGDASfm4jMk3HEF9Wy+OWihUHeRx8vkOdEkI3gZCCQTS2YPQlANj7ruXNmYfny5cJw69OnD65cuYJdu3ahQ4cO0k/e6z9A6Mj5X3lZzr9k8UIMGTIEzzydGS+99JIEKmT/he/bLwy4L9asRvFixQSQLV26tOlo8+N33+PXK5cxaOAQtGjVMuAzIXiZ58WX5Plu2bYV2bN7wT2e+4cffkCDevXRsmVL1K9fH02bNsXHixZKP/v7bn8uyOZlsuWDl2YzsgAAIABJREFUchctBo/jWT930VCEBCvnoaDgYNFkI8jG9/D2nZv/IsgWJZmt0GR8z0nPj4HddkuYbJ6ocOUu6jgDu12DbI9LxvwnQDYHopx20encc+kSpm/cgkinE8liojCofTuwp6WgwYEkCLxCXiZb3FhJabYzmc8yWxg7PMnvwmy3exABuyRs5m/YgENXrkrpVcmnnkaHalWRyQDZeFgzKDU695OAbMzQe9k9OuxRoBkDr317d6N7l67wxHJGU4tYjr9zFizAS3nyiIZsUgs1giclihZB1CNaw2uAwRu+qvlT/c7PVYhlR1ia1Ni5a49alIrzlw2lXyspIFX+lwtg8aefwE3QIgDTy0GQzeNB7ZrV8fOFi5Jg2Lx1i7iQCegVE4sqVarg6o3rMj41rFcfO3ZsQ7cuXeU6Bg0ZKmMGgbcuXboIQPb1xg0IS5NW6C6ikWeUDw0eOADrv1xtjFHaXTxheP5S3jz49LPl2LFjB3p17W7eb2LsKp5h6qwZeP2NMoj3MM5QMYdKRiR8X6yAlAni+DFYAi/wVYexAkBcpMgCx1qCF4ARw8X72NFjsHzpcjlG63Zt0aVb10QXpNagXF2Lai9dCq3H5UAJqMTGbIkvZM3k8Tmv0jhW3zL7qJGEctqc0qdWfblS5tUXc+bCywULoGWbtj5lxYldh7Wtk+r/PL/eX5ey6nZVLKd4DHi3nySEuPXu2wdvv9MSHtbsWK7995zTvG4j6cfKdp6L/WLS+HFYuniRHPupLM9g/YZvAFPnSDHQ9ALV/95+76JTwB6PG3du30aLd5rh559/RtUa1TF4yDBxtnaLW7P3yfqwUP367uPmbGtiMTEmrP/39bVNmjgRSxaq9ihfriImTpksMRbHIUkgPMYw5nEgm2YnTps6FR/NnSftWr1WTYwYOTpBv0xKYD2pdrd+rsZuHXerErnJEyZi8eKFyJQps9zfk47dj2vz/6bPAoGyZt82GMYxTifuOZ34+thxLN8fjgdBIYh2UmDfApkafZUljLLWM37X877/7/L+Gnqq+mcZD5JIMv3zuTEngc6fHrjiPEgGD4rmeVHAtSzJkgn5hSvTYHc8XPGAk8w1A37xMjL9DZ8eD7I9tp/8CR3+rwDZ2Apx8WnMclGCbGSy3bztQBbD+EAz2Vy6XNTlkHWiZrJxjOY453QE497DBwhyOpAsWTJwfuf2JCAbKylJumC5qGYP+oNsCUgwxhxNkC0kNFgMGv50kM0adKibsZk3SdFoM1gywwQN6qjuYAXZWBPLm2S5KCduKRc1QDYJYmXBrxpNL/7lF5PJpkE2L32ajDWZdI0Jz+suyuuIQGzcbcRGHkdKZzicniOwgmwQJpv1KhP20r8SZGPbaFYZAbbrAL45cQLrd+2Rmu6Xnn8WrWrVQGpDHJGMgRORkZg8Zy6eT50GfVo0E6MCCieqXIbStPJKfSfMnPFzzZrjwujgzRuY9ekycTMZweyhHUjhx2RTQJS3XFQF0d7Fjw4arEwftuSBAwcExNj49Tdo3bo1aterK1l5Mk927d4rL4lYGttsmDljhgBiDCgrVKzoNV0waOlezSo3+vXti5UrV6J58+YYMnSo8dCsIR7Q6K0GOBx+EB9Mmiggm4iveDy4fvMGbt1iubCx2NCsLuMoDRs2FDrqrFmz8NxzVKgDvv32W/Tt2xdZsmTB/HkLBGjJnkMBIbx2giil3yiFG1evYeDgoQJm8XoJ1pBxd/36dYwcORJN3n47ASNLL2AO7NuP6dOn40D4PvTq1QuFChWSY3dq3wF3H9zHvHnz8P777wt4pNvbys4gQEWm2vPZXjAWBR7UqlZdSi7XrVuH57PnEGZdrx7d8P3332PBgoUGK86NZs2a4fLV69izZw8yP0M4N8CgxQWC242xY8fKtTicNmmj3LleEhbW9auXkfPF3Jg1cw6ey/a8eY1mn3B7cPToUZw995PxyqnnxdiZ95Hpqcx4/fXXzeAu/MA+YbI1aNAA48aPV5GAD7jpxmvFS+DKtRvCZGNfIyjX/J23pV99/PFHCAsLw82bt1G+fHkBVNln+rzbTz5fs3a9XOOSRYtlEVu+bGlhCsZ7bJLR7t+vjwCaX6xaI0y9WzeuSd9MloJTJ7Bg/lxs2b5NQDay1PwXO+zXly5dQtkyZQTU+/a7H6Tf+A/ifO58NzZs2CDAsyuY/kJ/5+2vA9kUk60o3Pasfu6iGmRjhitY2pFAG9mLfJetTDbOH4oppeQErNldXyabF2STxXp8DJzO23DijAGybUVo0AVLueh/BmSzljHpXqFAcT+QbdMmxDhcSBkThYGt2yCn04EwdzxsnGfFDcl439gmpEklyJD+Pu4F5SOYBGIpC7VirsOGOV99g8PXrwOeeBTP+JSUiyqQLQ52lgI+yWo/ia6vrlLZqB/Yvx89u3RBjJEY4ft+794dMcRIFZYGU6dPQ/6CitGm569ArpoEu0oWL4aYR1RC1cCNXlmri9ZyGTI2Gh9pkE3mAfmjJwHIFi+L9ISpE4JEnFfr1KqGC+fOI2Omp7Flyxa5dm5ffLYCI0YME/br8s9X4LdffsXd27fRvn17+XzA+4NQtkJ5dOvWBadPn0a3bj1Q4c2Kossjc4ChkcaYYPCgAfjqy9XyPYr+StxmAQg43nF7MU8eLNUgW7euMqalSpVKxlErCHTn5i1hDQvINnMWSr7BcVvFA957VfdhGlKYmXq3MAZ//fkSLl++jIiICEnW0Lzk+eefR7KUhIaNb7LcVvBMBb4YE4f8Q9HpNatXY97sOQrmMVjZei9ZBBqxJJlAEQ8fyUcpwlIK805viZWlVapaDV27dZP7Us/XjaWffopfLv5s6scGKl1LUK5plucm7NgCANuAXr17i9ak6tlqUwALMGzQQKxe/aW8v6XLlsHkadMFXPHvU77RjxEfW8p/H/fq8buRjx4akgqK0WiNt3gdA/v1w9dfe0G2ps1aSQmbvmaOU2xjPQ8mS8Go1LewxtofvPfpfd+kPeNiUaliBdy+fkP6cNeevdCsVUsJFKz3wFPrcz3psGLt8942doPSFJ1bt8P3P3wr10ygu33HzujQpZMAmtZnqlmYsdFRsuYQgW5jcycin6JjPJ/4mM6Q/npKli6inyf73dRJk7FwwUcCQpYuX0FAKA3Q6ntP0O/025LINen+Zbd50KNrF+zatl3at12HjujQpbPZ761yQYEAXX+mZMJeHvgv+vycqxfMmYMZ06ZJb2HbP/1MFqxes05iIZPp/L8q0J+YS7LRbJpFybanwQFLRu/b7VgffhhHz55DpA24ee+OjJ8akEg8KeJ9FnzXrODxkz63/y/7BQIj/e9dlXi6kTI4BAVyv4iiefMIsEYjQlaGiZEB31T+6+acpQeKQDqPZm2TOf57R1frmXUEFGg+SVzmIeHevufTn/8VIJvHEwytyUYm27U72QRko/EBQTYaHyQGsmlJEEmqWEE2hxPJkoeaIJu+fn/w17wvwxOA8aEC2QxzsETePz5XJVmmEmEkh1GPjSCbEmtJYjPi6+jYGNhux8R4RMpG/siHT7iGAISmxnunb12mQq0rLnSUaLR6sLq+1X8pooMUDuDa+CB92nRGEOE/bQbuONzrzp27sjhmQGbVbNAdUWcb49zxiGP5G6WYbVGIibuJ2KjjCAs6BGfcIQQ7LsAl7qJKh+c/US6q24gAG6+A+mtSInrsmLiIsp3zPZMVLWrXFKYaqaacyu8RZIuIxIfz5iNrqlToa4Bs/NxpuRO2l3IatQZtitGgQDhvueg+k8kGDBdNNn+QjQGu6hdq8Nblhr5hXaAJuFq1avjx29MC5hBEIFPn6InjGDNmDAoULIwZM2aoBZPNhjM//Igff/wRRYoXE0aTPt6HUzj5qkCb243rV/HGG28IsPXVV1/h+WzZjE5jLCKNDA7BFmqGjR43FrVq1ZJFJfvOuA/GCzjE4ELuRwtdP6lgqMcuYMje/ftU3ze+N3PGNEz6YAKy58iFTZs2GROYWggQNKMe3SeffIL06TIidVo1Ifpsbg+6de8igBiZYuUrVBBQsETRYrh586a0W4UKFURnzn9jWxAAO3LkCKKiY+V+uQihkwrZo1xYpUqTDpu3bEHdWjVEq2zr1u14Lls23Lh2RcoVs72QU7H0tFORlVXnAc6dPYt3331XgDK249RpU1BRwFC7gFKtWjTD+fPnERyaHP369cM7zZv5iva7PRg0eAA+/fRTCeJZviqLMsTLPZUpXQ4LFizAm2++iTPnziastffYsWzZMhR/tQRWfLYc7rgYKZO6f/8hhg4fLovRmTNn4s6tG1JG3LZta+zbtw9Hjx6X77Vp0wZPP/00zl44L4zKfPlfkWbUIBsHVQ7oOqgjG4dadlaQTX8ugU98LOI8bgwZPCwRJpsbW7dsQfs2bU2wzt/cgM/s4IFw5MiRQwZ+az9Pagz/z33+14NsZLI5XckQFJwcoSHJhFXKSTgoyCXuoqLJZgijEmRjgMlyUeqEMunCTQc0CUE2rclG44M4YTfa7HR1ioPdfhNBOI/4qH2iyUbjA4ftP8tkexKQbffPP2Pmli2IstsQFhOLIa1bI6fTibDYGBkHCHCZLpUWmFdBkf/6JrOsHWK+cN1mx+xvvkH4lStywBJPZRImW0aPGyliY+AkCPI4nPIJLkMzO7jrlg0bwVLs+FiKLECA9IGDBwtgffbsWfkbx6kRY0ejQsVK8ruKRVTwZHMzwaeBICAuOsoAATXDVjFm9AyqjQLkOAaLhD87WV6lRfA9QOlSJYTJlo9Mtk+WwMN5k8GahbFkXWDWqV4dF38+j4wZMguTjefkvPZ+v77yM8c4jo8jRoxAlqcz4/JlAmJ2dOveE2vXrsWFi+ck+bN61Vop4zt05DDatG8nsgxSBukBhg4aiHWrVkv7T548GeUqlDevmXMH9Ud5rjwCsq3A9u3b0aubYsw1b9lC5i8dqXFcZMJp80bOcb4gG4/hBQ4U20jmSCM+PHb8CL5Y8bmw7x7ef6DYEjblhq5BzBdy5pB5jsmVdBmeEiDHv/yV7cdjL128BB+MG+vTh1nWqZhjftCLqYnnhXf8F5mabcR7qFu/AQYNG2qWlfJ4ZDqdOHbU752xwkVWjRfjzTWYWuxvavMy4/gbQYW9B/YjWfKUPiWAvEcu0Jq81RDfnSb4Y0fP3r3wTstWARfHmpWkC70lnrfo92i2uhd89cYf1LJsWK8ufvr+B3k3NnyzCU9nyWzGMBpk2/D11/LO9OrTG02bt5ASYz2GRDx8gJKvvqriObsdx0+ckudmgkBab89gIPqDQrwasm/27NqJLp06KQOV5MmxYctWhIaFqUoFuWS1ODLHEgNI1PenhxF/QM1/eNFL1Yf37sscfeZbBbDxOG+UK4/xkybD4XLK9VtlSNQVuLF21WqMHDYcWbM8I7IiLOFksocANucUJdjtlriM7xjLhghM8/879++hfYdOyP3Si4mybPW4zATJnJmzMHcmY2WgRMlSmDF3tqktar3vxzHa1IvI8cBY58XTyEUoBKj8ZiVc++1XufcPp81AqbJlQcDQN16x48pvlyVOIbCoYiGlt/c4sDDQsC73RuavzYMFc+ZhxrQPzfciZZq0mLfgI+TK/ZJP/zEZJ0mUzz3BNPL32iUJkE36pPEsxBjP7kSU3YFIpwNMGxjK4maRoRU6eRwQ4J9S+3s1yn/H1cg8bqzNQwmsGSYGrApj6ag2MSCD2a5ldAzmVUKjmCcH2QIlFfzH08RAd2/L/mdANhofWJlsLBfVIBvHTSkVdbkQ5FKay/4gm80RJOQVl93xL4Fsd+7fUZpsvxNku333nuBd/xLIdi0yysPSQgbhRtWrmsH0iG2JRATZswE0PghyOg0ROIszKEstLOCBmqC8QER0bCweRjxCmlSp4TQETn1eJ7+oR5+Px7h79z5CQ4MRKiCbb5ZUT6jSrd1uxLmpXMEpgGyFm4rJFnQArvjDPiCbxxOblHkhC27g8YQiPj4DouNyI0X6+gCow0KWE2UMVciX5CYBpdpLM9hYmMiBkmWbZLCt27lTjsUS0Q41a4DLbsKYxE75HYJsxyIiMWXuPDybWpWL0viAyLk+rrS38T9/1qfV7qMajDM12Qwmmy4XfcGWEGQjK8duIwtHWRJrJpv/PfsDbVzsvP1WQ9GzYukLFw8VKr2J2XPmYO+ePcJEMwXpA9CT+fzPnb0gjBW9vde/Hz7/bLkcJ1euXML+sgZUMqCZgtheQVUei2WD6dKnl0AnJjpazm1mGY0gnKWtXCQtXrxYyvu4oKKWWNdOXSXT/vkXX0gAFZaaz9673bp5HSVLlhRQ64svvpDAi2U3/H/jxm9kUaeu0ybgFnXDqD1nClHDje7du+Ortevw4ou5kCZNOjn4wSOH5ZjHj50UxhaBOoJoBBp57T/8+B0IZhLECz94EL/+elkWKXxauvSVi82w1Gmxf/9+1KhWRcBMtkWmzJmx1gABm7dqiUGDB8v1Wd/hX36+hI/mzROgiu2VKVNGASnzFVAglda2eXD/Lnr16iHgHb/PksfOnTujeo0aZonlkAEDsWTpp/j8889RsFAR2e/0qRNyP+VKl8P8BQvk2skkfLVkcQHDihYtKvsdOnhErqFYieLIlycvoiMVM0Fvdes3FBCwdJnXBVQkmDdw4EDs2rkHe/fuxe49O9G/f3+0at4Cjd5ughw5c8tXP1m8RMp632rUQMqVKeh75swZVKlUUcCxlavXiOYfn++Jo8eQMlUaAWYH9O+HZSuWm+Wi+jq4H0tOyBqkFt7ObdtlEcz7SJshvZR78Hh8pmQAHj96FB9++CGqsy9wswi8/56SpCTHnz9th78OZNPloprJRpAtJDjUB2Qjk01psikm280bt5EmbSqEEmRzehMBBNm85jlWZrRKMlB3MTY+FslDSfKPh90dLSBbsO2CgGyOuG0I+reAbIGDHf24kgLZqMm2m+WiZLI5HUgZHYPBbdoit8OOsBgFsvGOvSwy7/mSXJQl0WfE+cwOPHQFKZDtq69x8No1GZeKPaWYbEmBbEkHg8ZrYYA18XExsuhcMJcMJrWVLFUKU6ZOk+Ds9u3baNemtbzDeiPg3717TziCXGZmUoc4GiQgue/YkUMYN2a0MEb83z0zJDIWlUOGDRdQ6vy5i0qvUeB5t4x5ZGdRIqD/++/LQpHjFwGjrM89p+Zj4h/xyom0To3q+PnnC8iQ/mls2rpF4isaoOzevg0Z0qXHV1+tk/Hx6tXrUh5KNi63ypWritZpTEwUWrduiYIFC6Nz1y5wBgVh1Zq1eDrrsz4g2/ovv5TvFStWQpIN+v7iPXEC1lGTjOWiy5Z/Lsft1U2Vi76QMzvy5s1rtiXnf8owXPntqlqUz/Iy2QKlTNmuVy//ipHDR2Dv3t1yHKvQujnmWdzAZR+XCx07d0GL1q0AA6i0dkdex7Iln5ggW+FCRVGgcCHzvn6+cA5bN2+R580yf8YK129cxdrVq+QwrxQshMJFi5uHJOBHxvq+/Xvkb7XrN8DAodRJNZhsBsh26thRU4dYgz6B2HBWQNn6nnkZSurUZILuOxCO0JRkC6ryP26yX3wcXitWTJia7F3zPpqPwsVLSLuTSXX3zh1JpEVHRBpAThQiI2noQmERb9Kc8RDHzHyvvIy06TMaob0aB8SADDY0adgAP3z3rXz21YaNyJwlq3yuACaPMNkIsvH6WC7apFlzo2RRLR8jCbIVL6GqKRx2HDlxUpVqW4Sl2SZLP12C+BhGn76bbq+tmzfj9MkT8uGLL76IKtWqmyWRumUkPrEK9duAcuUr4plns3p12ixGC6o9fRF+3ve9u3elUuD7b0+bEXzZ8hUxZsJ4OIK0tqHmVXqfsipp/QCfLF7kLbP1Y4z5PEdtLGKAePysSs2aGDWaZZmBy9mtIBtLRadMoC4tULBwYcxftCggyObTon7gjS7VD99/EDHRkXAIDdGNqIgI9O/X13xvRowajZSpUinA12bHG6VLy2FjY2JEL41jG+N2guBSiWIwPXzvN2EFjfVzDZJ+PG8upk6dajoy87ws8yfA5g+aJugw/2t/SJSpp9xWNaONMQ2BtljOQzbFJpfNMPzR+ypRfJM+bGoMalKJf9Txz+9GMybSrxJrH+7u0Bprbg+cBERZnWVorpkJHxo1ymPSLuTqRLJGf0y59+O6uXqD/9ztr2ay0fiATDZnSP4ETDYNsonxgdPulVcSeQB1pybI5rD7lIvqygwzXjbHP/WCcJwiyeuOUS6qKwm8+/s+f+vz5hhtBdkCmy0YyVnji7pyRIwPzt246dEghVUzgoOy/rtJyzbcsrh4D6bNqqGTIJOY8UJLpxHGkzqbFTdjxuP+wwcIS5ESdpkEvR3EaxFvTKXGIkkHHhERUdKo2o3DOnGqTKjSIeHiKyomSjo63UUdjgfwxJ4WkC0s6FsE2c8bTDZO9GoB8rjtTwPZjJMI1d/wNiWDjSWiG48dxZd79knWNu9z2dCiejVQ3p7UUw3h8SrpBnoyKkrKRanJ1rNFCxCKIYJOwI6hlZ9nl9wdgTWCdQTjiLjzmLx7sucOWDTZRvTsobR8zHJRBsRkfD0ZyBaoHX/84Tu8Vb+BACcEgj79bJkwwegM+c477wj4xoXJ1MlTpFxm6Ijhkllv3vQd3LxzG+fOXzRBHzqGEiQi2NOpaxfJGLJ00UqP1nRRBgOaqeKk657HI2y6pw0zgxrVq0tQrTd+L8HCSoSPjSDLY0c2rckmnc8/T+RG61atZIFCN1Mu9jRYxX/JtEqdMgw///yLMBPYZynoX69BfXVeC8jmcBDBd0p/JhjDz08cPyXgHRkNbdu2xXvvvy+XvnLlcmGO0bTgowULLICvW8pFeY8Ee17Mk0/2L1v6dQGACFgVLVYMvXv1kkWWqsa0IWVYarRq1Qpdu3bFN998gy6dOpui3QTObty4huBk7EXGZmTM9ZQRFRUj10ugklv+l18WsIzHViDbErRu3RbPPvusDHyXf/tFyjDLvlEWH338sYBs7Cdjx42WeyIAxneajDENsm3ZtBmx0ZHo3bu3tM+kSZOEicd2bfpOE2FMEtBlmSefOX8mgEZdtVfy5ceJ06ewYeNmuT7NZAsOcYmWE5kQ8fHxeHDvjixKVq1eK8e5eeMa0qdJK8wUbhEP7yMyJtpHk42lxocPhfv0I1P7zphcuaTp1KmT6MUtXboUgwcOVBn7TZtk8Zsk6v/Y0erf8eFfC7LFQmmyBbmSC5MtKCRUGEm0+A4KdsFplItqkO36zdvCZEvudFpANqXzIvOPwWBS5XwGu5cljpFqfKCZjgJI4uDATeUumgBkizaOl9hc8Uc02f4YyEZNNjLZZmzejBi7EymiYzCkXRsfkE102Qz3Ki8ryPdeniBNlKBzsYVZwhIR5MJVmwOzvvoa4Vevyn7FM2VGx2qVkSEJJltSIJsVlLh49gyGDh6C0ydOqiSaDajw5psYNWYsHC6loSlC4ffuoXf3bsLs1cy1HC/kEh0z6lqpfmAEX0bzE2ggsNWtS2eflJkG4fgdDbQxjlm4cLFoi3IMIphjBoFGplpryfJ77F2NGr+Nd99/Hx6bR5jOj+7dFYBjzozpwlROmTIVevTsLeMwAfnePbvj3JmzotXJpAhdt2k0w8QMx9cWLVqJ2UHnzh3BSoS0adPj6vVr6Nq9O1pRt0sHe3Bj6KDBIMjGP+lFsS/TR5UTE2TzMtkUyObvRqsZU1rO43EgmwBy+w+gV4/ukn1W4KWKUJx2l7x/vA4CknanSm7ov+nOVrFKVYwaOwZ2h8snluSxP/3kE0wcO1Z27dixMzp27GguWEYNGyqAJO+XMQeBQjK4mzVtIk+kVZt2UmIr4y0Tcx5IYmb8uDFyDIJsg4YNN00A2N9aNiWT7YgANgQ0s2V7wQ8AUsCEPHGDMcTfJX5i5tzQ+yOwMXjgIKN9gb3hBxCcPMzrRGswcX/95WfUrFLFgMvswp4nGMdt4oTx+GTRYtOF83HLLcVes+HDGdNRqkxZE2RjP2JsyHtr0qABfvz+e7mfbzZuwFNZnjWvj23tD7K93byFAYR4QbbXipVQRll2O47Q2TsAyPZa8WKIjHgo86zERxajB9UnVf9Q75rmm3ljMy9r1DtiEWhgGS3LaS1QmGW88rrFqmO7ce3qVXRs1x4Xz58z1zlk5o8d/wFsriB5Fr7gqC/INnLECHy9Zo0kMq1jZyBwXtYZBgNLngVv2xWEDVs2i6FDoIWyd9xzY9XnK8H+zC1n7tz47IvPYYPLKBsOPOebZfHGx6KJafOgfNlyuH3thnnNZtJcqgq4eTV62a6nTn0rrLb58+ZhxlRV0sktdeq0Urper2EDMUsQjTjDaZSfWw0OrFco44fbgykTJuKTRQvN5586bVrMnf8RsufKbfSrx8+Lge/6v/ivjwHZzGorCzNVVq4WhrQGGUQKgk9R13L7H9efOfdf3GR/h0sX9rMBaAqIplnt7OZ8H4wFgEPIOoaGIsddu91kgP4ekM0/YfPfALK53UFwe9KJJpt2FyXIRnfRTJmfTVAuyipJxvqcD3h/EuuLmaVdnEiJJbgMkM3U59dyKMb45B3/VHqFc4nyBFCabE8CsukI2QTZQihbE5SIo2lCkI3fj4qJhe1ObKyAbDqTpDMIQoX0W1Pws3ibTRbQLocTKSyLbev31UDsG7bzL0QSHzx4KCAEA38fxQbDwl0FBJbSEinNsCkmG8tFgxQXS5cDKSqtsqTXng9kzPGh0Pgg3n0bcVEnkMJxQGmyOc/BZdPlogIJPvZd/TNBNn0mgmFUNCGDbd3p0/h8+3bEOV3I9fyzaFOlqjDYqMOminHVxu/epj5YdDQ+nDMH2VKFoXvzFrLfb9euY8rCRYhyOMSNlLpSXpqlG654N5LFxaNHixbIk+kpOS7LVKnJFu5jfNANOeiXEjgiAAAgAElEQVQyZgHZnKJ7Gy8d/XHlook1YnRklDCtmFmmptiUKVMlI1ahUgUB2Ro1biyuoizFoCbY4KHD0ax5c7z6ajFcu3bNBNlio2NQu3Zt/Pi9AsY6dekmZSxaoVMzqnQ/bNKoIcLDwzFp0hTUqlMngVkBSzAIxPlvFKHngoALGgJj1sUIQV6yFxT7TGnJsYySZZYbvvpatHH0/qnTppfSxzfKlJZyTOrasIiFGUECR58vX4bMWZ8R4Wydme3eo6sw2QgcMqPKrVjxIrhx8yZOHDspZZnVa1SVMsbVa9bI5++/9x4+++wzWaCRAWH2F48HNWtUw/env5US1JfyKnfTooULCvOiWYtWGDRoEAoXKSj3S2dLaojx3SYA1KlzVwGbGjaoJ8ywbl17SBnmxEkqo8rt4rnzMpFkeTarACHsH7lfzCP6c/PnzhPW3Zx5cwWkIuhNY4UvP1+pGEZ+md83XiuFiVOmoEKF8gKyjR8zVkC2gUMUyDZs8BBZLBUvUVLO/f13p1GjqnJCJYOtbNnyoqkWEfEQBQsWxObNWxEWlkLuh4tWlg5TY+9RVKT0q2WfrZDr0sYHzJqT8cBghWDcld9+kX7bpGkzKWvesW2LtEP2nDnk2vfs3IVvf/je1GTjWMYyqt0798iiMeuzWeS58HgsY02WPEQYdXy2fN47d+yWMurWbVpKeVadmrUw8cMpCVmxloy9lWH42EHrL/3wLwLZovPjp4tpRZMt3vYMnM5kcAbx/yBFH3e64HQ6ZJLl+8eJmNv9iEhJviRzOs1ED/+u2c5mkkeDbEapH0t4YuPjxUwBNjLZYuG030KI7RwQfxDB7p0Icpw1ykU1yKZHYv8G/iMg2+9/WGqODqDJZnciJctF27RGLqeXyca51iyfNdUkHj/vJVWeo7OoqlzUhat2pzDZrCBbh2qVE2eyJVEmY11kUpR8wbz5WL5sKdwEZuTS7WjeogW69uoBkOlsGLgIYOoB4qNiMGrkcNGzUptaPFauWhUdOnVE1uezmYATP2WwtmfHTvTo0ln2HjZsGF4vXdpc6JMJyHf306VLJLr5+ONFKFSkMHr37CHJIR1gK11UGnMbjoTS3zTI9p4sKjn/XfjpJ1MyQ5aTxvWTg89xM0O6NKhft56hfQZhVjPJ8dprr8n1vfVWYwwYMABLPl0sJaVsE4Jki5cuk1JqLozFYMYTb4BsKtHR7933RJJBtYhbxniyUrjwzZMvr0+5KPevWbsWmjZrZo5L/M7EDyZg/14la0GQ7dXSr5usUcZhKjFIU4q96N6lMzh381hMJlBnk4y8EUOGCrNa2nrEcNSsXVeqHCiuP2fOHNy8ftWcI1q0aYuu3XuaGmDqeQHLln6CSR+Ml/06deoikgB87ylp0L51KwHssmbLjtVr1whDmfPzO01o7KNBNpbUqrFiyaJFYBJv4+ZNwuSpXKMGevbqYwItGmQ7efyoXDMTQoWKFDU1H60BuRdUIRBsMMoIshl98/7deyj9unqO7Et7wvcjNEWqBHpsh/bvQ8e2bWQ/MiE3bdtuAo00+Jk1fYbJqjPLmf3eK82U4DFmzJmLV18rpTkBclxljOJG0wYNRKvVCrKpBZ2C5QdoJpvNjd59+kGBbAbLzwNEPHqAUsVfVWCzFWQz3z71zEoVKyLsKR37s1JA4kq/MkA9vljjLytzQ9YnXISxGsHmEJDt9bKlTeYoCQPyuREQetmTbvx88SI6tmmHq1cvGwAmUL1mLQwZPgx0DFbghQU0Yptars9cG3niBSCn5u6t6zeEVciYkrq5fNp8/Vh5c/L4CXy1br0JigSFhKBrr14CvCsDA7X5x0TqPG6E792Hzu3byT7sm9v37BKQTV2nlyOmAXDGc8lSUERGAfzqXVfvZLmypXFHnIaNsls/bWJlvKIWpYzTTp44Lef59vRJAXVZlaFZhNyP7EE6HZcpW0GtpMQYxnezJkrc8bEYMXgo1q1eYwJsGTNlwmxW52RXWpK/BzhIKknjdyn/M79aySvqpn4vF+1/pin+Njfij5f8bS7sd1zI72Wy6Xc+sXtX+IlXk+3Mr9lw/W52YbIRZMv8tAbZgmQNyUoVxvuM7wXDIOvfwsYKBLJZe3+CWzXIDRpku3v/gazjvIlnNdpoNQc9j6uEpBo5+a7dunMXKUKTCcimzqfYpVJWH+Dt09chINvdmGgDZFMHS2rQ0iCbdndQAYXXfcs66KsTaYTPDoJfCmRLI2Us1s0aaBpjtTHYq2siXY+LKery6ElO0WEVtKY1wzhRxcYTxuIWgZjYG4iNPoEw10E43IcFZAsivOSJM1Dmfw/IZrWH55KNPJ8zkVF4d/58PAxy4YXsOVGrYjkxMkhjAGxqGWlQSg330X2XfhEXy+wpkqN3y5ZIAeDqzVuYRUdFuwNxdrrNeMt22c5Bbg9CY+PQoVEjvJghvTDfCLKRyRZ+7RrmLVsm7qLDevZENgbDHjecNrVMdRoMRTJBSEVm4KA2JXSc1MK/f793sWLFCvTt3VMyX7Vq1cFPP/2EwcMGC8jTuEkTjBo1SkTsCX4w2J40eTJKlCgqwYtmstEhjME3M6Vkl3Xt0l1AtkeRD4URVKlSFWFHqQbzgCDbwYMH8cHEyahDkM3CPKOOU6mSKsj13xggcdOgkf/9kUVGTRI+FWbGa9WsqRgUHgizjosWBvcLF3+iFkT+jDe3R4KxIoUKyIt99NgJ0fLgNbNcdP3a1aLJ5gOy3bghTDYCdUWLFRax9wPh4QJGlX7jDWGmUSiW5Y1647OpVbM6vjt1WhxP79x7ICyIF3PlkOtj0L577x48enhfnmPadOnkWATayP4iWMbNw9JrPnR/JVCWhBUuIow9YcrlUyVFZrmp2yPncQYpYeBrVy8LI0Mzu/gMrW3Lv/P50f2NmQYNsg0YPEgGXH+Qbcb0qcJgYzBNBtqAAYPEwCBnzhcECP3ttyt4+PC+PKPMmTOJaxVNIDp26Syunh07dZH9PlmySJWLvvUWxpAV4bYJOMpFHkGx0OQpJXPCRRHBvq07tour7YD+75nlojQ+YH9g3wl2KWicZUdk1OV5KZ+0j77xOrVrS/nxB+Mnol69evjpzA+oXLmy6NFs37UTz2RVZhvmZoBsfx+G218Hsp29lB5xniKItz0LhyMUDlcoXJx4qdPgIMDmlKwXy5EEQLCAbMEOOxw2LvDVeG4dm/gzpxt+h/2O8wmzWjTiERMFu9sE2YLs52CPO4gQzy6LJtt/Aci2cQtiHPYnBNmSANjYgEkITbP1yfYQ44O/AGTjopjlays//1wSD9GRET5lhmTblq/wpgJ3BOM0SjyNxTVBMQZCq1Z9IeXpAqVIZlQxbcpVqIiGjZqgUDFVtu4PsjHJUr5iRR+QjaVN8z+aawHZCqJ3z17YsnUTqlepjqFDh0qpKl2U27Vpj3Yd2qN+wwY4f/EiGjUhk+09OVe92rVw7sx5ASSsmVi5D9ixcMliFCrwsrCJd+3YierVq0vJOcEpjhWcY2rUqCXz5vc/fgcyaJn0ZBnfxq3bMHnqhzJGqXoCzWRTxgedu/cQUx1znoiPFR07xlIv5nlJykUJ+vfs3lX+VqVaVdRvSGBKGYmwX8ycPkNKRnm9U2bNwmtvKJBNABG3YhPS2KBxwwam4QABSSZZ6KLK/Zq/3VTABx5j4uTJKFNB6ebx+A/u3kP3Tl1w4uQx9Te7HStWrUL2F3Kai3CaVShAU4Gq3B49iJDExtxZsxEXGy1jAI0ZSvH6YBem3Fv1aksCNk+efKhbn9Ifyt37g3HjZP869eph8NBhUopljYUTgmyLUKBoYR+tMB7LC3n4DuNya3Kdbjy8ew9lSvmCbMlSphZmgw6vSEhZs+oLDB+sGG8vFyiEj5d8YsboG75ajxXLPpO5MnnyUKRMHiZ6YAQytRg/25mJ7ejoSNx/FIH6DRrguWzZzZJK3q8qJ4cJsvFvX2/ajEzPZPUmVS0gG6+/Z99+osnmvVo3oh4+QskSxRVb0WbzMtmMZmClCatGShUrhqiIh/LXgUMGIiQ4mSmZYW0xli+rmFm1qP8iju1EDVdKknCPydOno3S58gY7RMVjGvDh83bQrdUTj29PnhJ2PgWw2Yf43WYtWqJH715mWbLPyiSRcdCaBDA6qbpO43p5/pioaHw4eaLEp/r6877yMkaOGyfzfFKAkgbZrv12GdUqvSnH57Xt3L0LKVOlM0oI1dVevXJFGPusPiDwuGr1aqP82ADZDArMx/PnSWmvJF3cHmlDxR60o2bdOqIt5zEqlPgud+3eTcVpBsOQxh8zp0+TGJGb3IPNjr793sPbTZuaoKbvs1TPLyryEfr37isJSj2/PJ89uwBs6TM9nWR7JHyjkl6vBvrO/+LfdH/0H3/++d36dj6+jDnQ+P2k7fe/0qf+bJDNLcmJENP4QINsrtCXcf2mDVkyP4egIMqAKZAtyBUssh6My5WupdKG1FUEXpDNKUYEXjd49QQ0OOYFybxansSf7hsgm8QOxK0skL41Kja/bxjU3L17T+ltuoLMpRjPba2i8+8DHBujo2Nhu2eAbDpTY7p7BhzRmN2widthsIs3ybKxRJwWTHq0P8j2wGCyGd/zKTdLeFJd3kAkkQFEiCzaDWDPb3eZN9xAfLzSfFDuotcRE3XSC7I5LiBImGyqXDQpNeakmWwaClOvqNnoRlkZxetVNk71gDhONjZVJvp5+CEsP3oUDylSnSwUoTYgJC4OwWSOCXCpRXIZuNilHPROVDSC4uJRJMvT6FivrqjCcSM0xJJRHZaof1kOYDPLRfm0WDLKDkSQjcy4Q9euYc6nn8AZD4zo2xtU4iBMoDJfynCB+6vurgJb32FLLWh1QKoZJHRDo+4YdW64JU+eUhhTmsZJFg+ZWcxsk4FUrnQZ2S91urQ4eOgQXitZUjHZzl4QAXuy3tiOL7+ST0CKLp27Cdj14ZRJommVP98rUk4poI4fyFa7bh0vI80Af8L37zXvQy3I1X116NxJspFjRo6RhY11Y0/mdVOrTdPjCdaRmUlnS4JYffr2wsaNG8VhdPCQIQk0zvhUqAmXl4w4AIePHJPv8+8E2datXasGG4fqV2wzLiCPHT0hINuAge9J2SQBpSJFisg5CbbtP3BQ2Hp8VgQQjh45JCDktctXjOfjENCxeNHCxrvhEDfXuvXrye/HjhwV0IfOoFxk6Y2OYSyjSQCo2tyYMmWK6MFwwZshE9UB2VdUOSUD2xy5c6F0mXLy+xcrV+DdPkrMW2jTupzJ1NCzCRNv7fr1AjrSJIHgaL/efQQcGTt+gml8wONVrlQRZ39UTqV8Tg0bNhJGhsYDGSDu2r0D77/bH+3atUHVGjWlrJbMNrZfmrRcnCQ3y0WpyUYNt4/nfyzttG/fHnHCff6F7ALObd20WRiJJUqUFLB4yJBBfiCbajHdTgPe7y/nIRuiS5cuJluxV+8eIprc9933lFOg3YO3mzQRVgfvv3uPXkkC1z6d8t/+y58Lsnk8yRHtfgYPIvOBmmwxnsLwOJ5HcFAKBIekENc9gtcc98k64yRs1WTT5aKhLqeIoary/4S5cNO4xa6Emh9GRMhiJCREuQXBo5hsulzUGWs1PvCWiyqekndT5/sbMNk0yBYbLcYHueguGhMri2jfclFLGZSl/OT3diOzdNJmU8YHdqeUix6wlIsmYLJJO/sy3PV5rZl5Hjv60UPUrVNHxi+lG6U2slL5floBeitvPgHIQYdVmw3587+Ck6cUC1oDc3QH/fzLVTJ+apBNl4uWK1dGNDh5ZgEj4MDRI0dw/OQx6V10Zy5ctJCAbNu2bELV6jUxdvRoNGvWVEC2Du06Chu4Vu0aOHfhggmy8fxkyrqjletrvbq1hX0bFpZaklGcYandePrkcRlXn8qQXsb4+fMXoEmjxtiw8WthIpd6vbSMv5x3yECiHuapb09j4+at6NSlM9p26Cj3SmFzliZSe1NxqVRgKBqrWj9GHFDtPsYHGmSTMU2P1aYWlmpxH5DNeEJSLuj2oHXzFjh+9Iicg2Y1H06fIfMaNwIQVd+siKucm2zA4qWfIs/L1LlVG8vaHty+i1o1qklCilutevUxeNhQU2xfM5NOHD+KY4cP4cSx4wjfv9+UVyDzNX/+/EieKgwlSr6G18uUlrLysqVKIVYSad4xgv1BjBeEVTcSNerU9tHKkljIo8pFNZNt/sJFKFiYTsiJM28C9XT2M7pZljMYiTznvgP7EZzSy2TjvRFkYynxnFlK8L5KjZoYMUZpeMnzE60/a5Af+L1SLep9Xv4AkgKjYZaL8v38ZtNGZMxsxD42cmZteK9vH3zzzVfy3Hv16YN3mrcw3yX+EPXgEUqVLKH6VGJMNnc8ShUvLkw2XgcrF5KnTh0wWcvkmXbatUrX6LiB192hXRupVuB4TpDtjbJllLyHjeVFRl8yADr2/I3rvxZWZ0wsI2XVKj179xFWv2KUqS/pNjJwKbNfBvpBM1j1eKTP++Pp7/D+gP64cO6sIgXYbGjXtgPadGwPm8tp9C8rX8KEEw32pIIwpfrW5kGVcuVw/eo1+eyDiRNRoUJlPIqIEIB/7drVOHxQxdnq+j1YsnSZSHW4xZXVKxcg75c4HnrknWnRrKl8h67pO3btNHQr1V46VtPtYAUQKUNCCY5Tp04hZepUkuRNky6ttJ2MF0ayQ9/DzatX0K1LVzHXIMDGY+d7+WVMnTULKcPCxD3WaqDgT/bwzg9+8+9jHFof++D++fCfFvinBRK0wO8F2dQByEQ2DuWnoqSZbLGetIhx5wCND8hkswfnw/VbNjybNTuCnApgU0y2EJVUD3IYSQQlK6DHUIfdhQcP78k+yUJCTJkOUzs1sJ2ADErRcQTZ7guTzWrKpBvBPwZVd6ZkyExPALqLGoO8lWXNfa2JIH2sSLL4/UE2M4Pt1/yc6HgyZi1IuQuh8QGt4BMj9wYA2bj4v/fgAdKnTeuTwZVTScbIGy7r8/mCbMkQIuWi3hvSz1TfcLwfyBYTew1xMacR5gyH3X0YofaLcNiuw87z2f4Md9HHg2wyjWqEjZl/im4DoAfbR5u3Ysu581LmGeKJgzMuXmx/ySqTwEIHR4YLphR42IC0Lhd6NWqMHGnCRGONQBj7OI/tv7yUzmmAZLxSBYEokI3h65HLVzB36Sd4OsNT6Ni8mbDouB8BPe5LBRCGxuq7KrizPifpiH4253wWcTGxeOmllxAU7MQzT2fGhQs/y8vSo3cPfPnll7KwOXDggIBsNAmgMydBJAK41Ogiy40gG4Wlmblv1qyZGAs8fHRfGG10T6MeTnRUhAhD//TjWfTs2RNdunWV8zR6q4EqF504BRpk47XOmjETixYtUuXEBgNShyb89+oNwp9AhrQZTOFF/SrotqX76Zp1a+XPvManMtADVg6GFSuWicA+SxO379ghLw1tfPUCg203bdo0TJo4UbL64QcPG4d3C8iyft06KTdMm4qFwBDtOjLCjh4/Ke0TfnA/GjduLPtQk2fJkiWGRttA2Z8MgxbNmiMyShkDsB9xsVGnXgP5t0G9OqL9dfnaVTz/XHbJSNIqnQEQGVcDBw8CS2bV7dhkIaRLlPSz9r6vXtMTk25r0VohaPfBhEmyO0G2/n37SYkTQchMWTILyPrcM1nx+uuvo3fvvgIyrlm3TlxKqWVAEIQBPjcudrW7KEHWerWUUYAqFeqEy5evCsPTrMX3qdGno6DvIoRlUx06dDBBtkaNG0r7Vyj/prFcdMuCjQOzDP6m/qRdGG5jx47G0uWfYfCgoVBMNrXxevi8ihUtLAvEzVu2iXuo3nr17C6lEgTZ2hFks7nxyRJlvkDdoHXrvzb35f1rxpb5x//4D38+yBYT/wweRFMrLxgxKAK3/TkB2YKCQxEcklzanzRtTSfX7qLCcL51V0DqEJaSikGKwXzQz8P4l8wINU4pLa8Hj6IQ71Egmyroi4HDpjTZ4qIOwBGzFSGu837lokpP07r9rUG22GjDOt6qyWaAbJph/iSmPQH6nAbZRJPN+cdANv/SFx6bxi0Hw8PF+Y9Mi6KFi8h7TkCdTFO9qLWWIsn7J3FEQsDhq282CkuXpd8nTp2UO2J5dtnyFdRwZpSLapBNElzyqI1jsZyTjuSGTgjLRakd2qcXy0UVyMZFZ8vmzWXMbt+uo2iN+oNsymeMIIoHZ374Xsrx9XzKEtXadeohIjoKbzWoJwYqZNgSaJs2bYYYTaVNlxqXL1/GCzlyCSONwBzfixo1quH0d9/i2+9/RPqMGbBxy1YZOwgODRk0GGtWrZLz8rPg0FABDfU4zqSkw+HCCzlzYuLkKTJvjhkxHPGxiunp83zcHty8eR3UyNUgW6nXXzfBH7bb7l270KOz0rZLnzEjVqz8AmFplZGPTsqWKFhQxlc+rS3btiNtxqcUuGAAeXwnF3/0MaZOmih/p3HPtt07hWWjnzDf5907d6Bb166wx3sTZWVLl0aHdu3R991+MseQbTlr7jyZL7ds3ICP5s3H5V8vISoiUrTgWF6bLDSFgIGDh49AUAhF7719KCDI9vESxWRLorzNn2FC0NsKsrFF9hwIR3DKlD4sOIJsY0eOEFkJbk3JturT2wT/fHu4t8+bILM/SmGNDS0lpaLV5fEF2ehOmzKV0n7T78Y3X63DD999L+enjEOhgkUUe9QYDuOiIsWESlhRdicOnzSMD4xjSNIYbjFyIJON7bt77z6kSBWGy1eu4Py5c7KnZiXKeY2EnLoGQV+RLmMGMbHgfu3btsGh8HDEeeIwedpMlC5X1kzeESzUTDBmuGdPm4H5c+aaWo6UIaDIPzX/hEFqMJ3JbXscyKbHHX8Gg/+IM3/2XEyfMVXeP8aL48aMl/JyvYZSYBQ7jzYSM1s7AcjGdps4ejSWfbpUduJxcuV8EavXrUXkI6/bPK+NQBWfUbuOHdChY0dhZGomiB7N2JYEKceOGYUVny2V71SrURMjR4+F0vTSY55SZOf+o0eOwpGjCsijLnDePPklPlu+YhmSJU+OGrVqB157eCDmVr26dsftGzdNBhtZwtTSdIYEG+xMLUej2uEfkM18/f754Z8W+Le1wF8Nsp3/NbsYH9iC8uJRVAqkTJFGmGxMikmZKLV1nQ4EGcYHHI00yMZGoPYuSSr8nPt7Zcf8RmC/AYRjInGEiKhIpEyeQkC2x1Xi6fiWAxHH7EcRUQoI1CaMidTH+id/4+LiLSCb8Rj9AUn/GlVe7N379xHqChKGQaIgm9/xOHCTuu4F2fxIZMbErynoXuFqVRRw6+5tg8nmTEgdt0zGcfEe0DFLgmH3Q8TSXTT6BFK5DnpBNscNUNLeJlDTn1su6mWyqehDg2y8B86pZLI9tAGXASzcvBnbz5xFzjwvomGZsmCBB/XThMIvTLZ4U2hda0zweKmDXAKGkZWmmWY6MLDSJPX59b/shgx2dGDI6fn4pUtYvWkD2rdpZxoihJ86jT2Hj6BOtWrInzG9z7k0aJdYB5WsmfynMvZXr15FzhdyoESxIgI+HD52VJhpBC0I5lSu/CYOHDgoCPOsWXOE3UNwjgL712/dFJBN0S6jpb+NGzvaB2TjvTEj2qzpO/ISbNuxXUAkgmxkPEycMBl16tU1Bylqc7GEUPKWhm6Nvhf5PYABAr9MnTspK7LZEJo8mSx+Am0siyTjic9r284deO7ZbMIQ4/0x2Lr0y0UJ/LlRo65N2/bGYdzo3q2b6KdR+4culNzYbtT9OHbilJQA8QIrV6okJbcEoJi5pYNp1meflWu7fvUGSpYogfz588p5yHpgGUHul/IK0+/dvr2FFXjlyhVxsyNQSS0yaoIxI0mNODmPsVHYd9+evdIXuUjNkvU5tRCyuYUp9+D+IwGIWOrJoIv3R9DU5QxGpsxPm850BNmoWUb2HFl4XOxSmPrOzVuiNfTJJ0sF5KI+B6/54s/npcyrcIGCYobAoLxGrZrCJGQZ1d6dO4TZdOPGLcmm/njmjDDwGOizDJSlVdw+GDdGkgFduneTMtHUqdKK8QYDVWrbLV64SMq8Gr/VAKPGqXJR2eweAUJnTpsuZU4U+FXRnxrMB7z3bqIgG9u7W9fOch0Cmkm5hWK0tm7VQq5z7JjxUubFvs2Sl0oVVTnIydOnpPz177v9NSDb/ah8OPltyGNBNj5vajaIXoPLKRn6O7fvCUOFTDaHlGb7gmwy9lncIqmhoEE2zWSz2ekGpZhsTpyBO/KAuIsGO87BYb8LG3nCAQWDLbOjgDAuuN0hiPVkRlTsy0iZvjwiYgsh2pNZHKrdAh2p/vNH9DvU+O2nyZagXNSGsNhoYSgzEPFf7P8Z/YvX8btAtkBTrd0u4wYdzq1aP3qBzDEiZ44cKFBAGRZwHmAiQbvlsR05Xgx8/30BkTg2j58wwQdo43UWKlpEStP4M1mjLB2k66heUvI41y//hv17lbtkUryg0qXLSqmeAtm2oHq1mhg9ZqQkg8hk0yBbjdo1cMHCZNNPgnM8dStnTPvQTDimz/CUjBc169QWBp+1z0nQJww0zdRUV2iVdFf9QjHMPl60BAUKvWKWi65bpcpFJ0yagvIVK0j/47wya8Y0bN26VebJwsWKmotbp8cmCZHDRw6KdmXvvu8iRQrlY96vTx9s2rBRFu8sx3z19VLCRFH92o0ObVrj8IFw+f39wUNQt6GaKxWI5pHF9pvUu6MAdFAIDhw5JMYGVkkNHufKL7+iZuXK5n2uWr8WWbM9L+flfMyN8czkSROEIcNkUPny5ZE1yzP4+KN5wnBni1SoXAnjJiiwjvd95ocfMWbESJw/ew6DhgxGpSpVpB5DuxHrdtTvCFuaic/m71iYbE8Isvm/Z74gm+p9BNlCUjD6Uxpimv0z4N1+2LB+nYxfLPNt2baNAk1USz82dk30fdfyKvJAvECUchf93nec8HMG1fdiBSPK7ckAACAASURBVJ+tkLa5MLHbDZBN9Uf9nARkK14EUY/IZLNj1569EnOwxHfcyJGmPpq1zXRsxtJOLgCrVq+hjDAsIBuBPYJspcqUNhlRZAOyD1EOY8j7A7Fj2zaz5Cht+vTiRpzn5Vd8QFLfmFYnU7zyA9LqVre2AGCQdexYvuwzbN+2ReKH1GnSmJI2qv8+ft3hTR5wPQD8cuE86hDIcnPNYrz7Rn8WkNDmECOWshXKo2y5ChKDWQFgH8dktwfumGi8WbY87t2/I9cyfaZyCWb/0vOl/o7DY0PH9m1lbOQxP/t8pVdOxGimeMMoz3xnBFT1YP3qVRg5fBjiYpSED/tL2/bt0LlzV7nmRJmgWqtP9/YnUDjwf9f++f2fFvinBX5fC/zLIFsipyGTjbVxMe40Ynzwy7XcuP0wF+JtuRARlRKpUqf3BdkspaIyDhmabJQbkIoCl0sqzSgfw/W+naWLEneogYjGUup3Y5Y0JEI4vxN/oOGZGG8a7F6NxZnJKct4I58ZINvDR5Gy3tQgG5MxOuFqHfOtyRce8w+BbCFBQZJZ/b0gGx0AyTxQIJLlyQQA2dTHKmi8efu2LD7JZAu0QNFTIplscW6D02WPRGyM0mQjyGaLP4RQ+wU4HN5y0T/bXdQfZFN1oop2yC3O40Gk3QbCLB9v2oTdZ86g0Msv453XXxenULLGrFwJKwwoGVXDTZQlnRpgMwqWjPP4fl93AHZ1CRaNJmcHIGn+0r37cIallA5DOdpdp09j1dbtiHTYEWyzo1vD+sifIYNcG5f+8n0t9ucXcKj7NDq3wcKiyHOfXr0xZ+4suGPj0Lf/uyIqTev02bNnm1l8lvuNHjtWmAC7d++WjCgzpQTZrHpUBNn4vS5duwtApC6HGmyNJQPfolVLAX0Ish0ONzTZ6tU1UWsdSIUf2Kc0vSwArbSV32SuP2dQyMWG0mN73ObGmxUr4vyZsxgxehQaN3pbyg5Jr5djIV5ALLIy2nfoIOWkCuyDCbKRqcdMIZkMnTq0E9dMzWRjW6z6ciX69lLX8WaVypg5a5YXlXfbcPP6daR/KgNqGQ6q2l2UoB4zlwz6CATSTSvWHS/A1aULFzF8+HAR+k+g/+UB5sycLm6ow0eOFvYhG6pI4cLCJOLxCSiRmVChYjkZBD9euBj58ilHU24aZKtUqZKAIqPHjMGRw4fx+WfLxQ2QRgVkstEdj9vuPTvFKr5V8xZiEHHz1h0B6c6dOwceo0njt7Bt8xZcu3YDZ5kFt9nk+ZPlR8Yj2YpkPDVqWF+EsA8eOSxg52+/XhEmWroMtBfxuotyvzz58+GjBQvNxSwX79QH4mI6WUoD+PLYxcXu+NHDActFeUwyK0+dPC6aSY2bNNUFhXI+mlFQgHv+vAUoV66cWXbMd4TPhEAiweS/7/bng2yx7qy4F5kXp74LRQyKifGBYrIlR7DhLkommxggBIeYIBvnBfY/AdmcDjj8mGz+77Yen/xBNjqL2m2cM66DmmziLhq7Q4Fstvuw2SJNFpM8FwFNrZzhv1G5qGl8YJNyUYIDKtv35290n6N8xENXEG7a7AHLRTO5aboTAyfLh/wuQwU4RjLK7xo5V6myOF3e6J0VJdmhtQrhljKqyhVUUiKMiYLdu2W2czMxYgzoGkCxLlC5vwYJfvz2exw9fNAIvhJvL+9Tt0t5HJMFBNlqVFcaac2aq3JRgmwsE69Zq7pvuahNMTYItjRt0hjfnTxlsrt41m49euLMuQuiW0QGbI7cOcSUhoYPdDFlF5cklcuF4sVeReq0aYQ5x7Fu7Phx+O6Hn2ALcgroZ3eqZNfQQQOhQbaJkz9EuQrlpa3ETKhmdWHGkZm0gG5/Bth55dffZN6Ki49BmTJlMPnDaQYjxm04qip3ZoJsJV8vBZtdlZ/evXML5Uq/IUw9MuZ27NkvTGkdzLLFD+4/gC5tyVD0iCv0yjWrfEwopFcYzKc3ihcXXTf2hOlz1LmYWLIKugszx/I+3rx+DbVq1EDkowikCEuOVWvXII1mmwMi4D510mS448i6sonmXL/+7wlwz2fwRCDbwkUoUESBkv7VA4970/xBNoKF+8MPBgTZunbsgP27d8nh+g8chPqN3jK14vSiwpoktoJEiYFsjD9EVkLcTvmvqk5o3KC+aCD6bEZMLmxy831T5Ygsv9dAkZVpIPGv04GjJ+gu+niQjUw2svMFZBs10jx1wGoMIzlc2QDZyMSiDASZbBpke71sGR8zhosXzqFrhw5iYqTdPV/Kn0/YmhkzZTaNNAI/P1+QLanR05rIUeOW2jh+KfDYAMZYQGMYMliflz9zSwOtXF/du3kbUyZNwLo1rJ5QizsNapH9XqVaNVSqUlXKzHXlj75e/8Wjfrd2bNqEPj2pQ+dGWOrU2LxjBxxOp6V/GQwSjttwo1PbtqZRyYpVXyBHzpfMvq/uw8L8ZNVTfDyGDRkiIBsTtLxmxjWDhg1Fleo1TGMY7YLs377e8UJ98keSUkk9u38+/6cF/mkB1QJ/BchG4wOWi/q7i167AWR9JpuAbLpclEAWJZ+oMUuWuSAnUi6qxhf+jRrZTLSrctEnGx84ilnLRa0x8ePGmkDlohpge5I+41sumsQ3dPlmnM0urBxfkC1wiYY8NG8zICYuRgCDtGlTq0le0CFjGtBaLRbGgA51yZ5LALKxrl92MJgBhoaDKhclA4yzWTSio68gPvaUpVzUC7IpgPDPYbJ5wSV1P+Z9+4FsUi5qA34jk23TJuz76ScUy/8yWpd+AxkAKf/kRnCNuR+qhyiFOe8mjDRL6adMQgH20ddEYIz/0/CAy3dCPQy/eQ4WFbJ8lf9To23vjz/hiy1b8dCgYqaLj0P3BvVRLEMGUDlMH0sz9Ez6vO7s+jo8BFZWom+/3lIe+d577wmSvH7NWin3YXBA4ImsNbITVn65WgIuiviTqXTp4nkpHdUgmw5IAjHZ+Nm2LVsFZGnesoWUFPmAbHXrJmigb75eL+U8ZGBxEaGDJH+QjUAfBfvD9+1HpapVMHPWHB/QJOFr4xYGwLKlS8WdctrUGRJkXfntshgWhCYPEa0flufoUkDSX6nhRUYe2X8yqPh1SxNkA7Bt2za0a6NKFNt2aI93+/f31X6T77oFZDv17fcCgrGd33jjDfx2+Rds2rQJOV7IJY51w4cOluMUfKUAPv9ipZR6KMaBb4/65edLUiZCQGPnzp1iQkJNuNt3bhogW358NH8+Ro0eIayTlV+s8il1/OLzlQKSDR86VMqEtQYeFxlkIAwZNMAA2XrKwmf3zl0CsrVo2UzAu+UrVgpYxneb5aWffrJYtPykpPj8ecnKkwE4bswouZ83K1cFhcpnzJwmjIYC+V8WBmPrtu2lL2ogUbuLkpnIfrllq6FH54nHpm82CEuGEwABOpW5sIv4OMtndLko+5xuL1439fhSpEwm9xmaTLPSlJNfvrx5pb9rd1GK+Mv2tzM4SGxC+HNBNkL30XFZ8DAyH058H4poT1F4HM8iyJU8AcgmmmxBwbIYINrAttMgG8tFXTIpGzqWfuVGMiZzMUDmFDxSLkoGVfJQTtQexLsj4XDcQpD9LOIjE4Jsap7yak/6Bv3/OZDtntOJPb9cwowNhvGBqcnmRFhMjKHJpmYktWlQS/2mM3+JuZNxEa72S7joVKVPXpBtZgB3US/IphdKCY8XaAGlQTZPfByOHT0qZVfWTS+a+bzv3bmDvhQuF+3P5Jg6fYYs4rT2mvd77BvMjtrwUp584sBHoICMjaVLFmPi2PFK40N03LSwgoptVFaTaVW1yGVfGjFsuIyFW7duRvXqNTFmzBg0bfaOgF4d23cQbTQ6Yp89f97UZBNIwwNc+eUSalSprMYNT7zMfdExMQgKCRXxcgrZEwyJFxEIpQVBwHDB/HkyrvH+WepPoXJqSbIEP0VYSixYuBDZc+c23EqV7q0C2eiyaseEKR8K24ssb4JQ1JPj4p3XMXjoEEMfFPhy5RdybxwneXwa5RD0y5I1M/r27oMtmzbJZRFko/GBvq9dO7ahe9cuEpWVq1ABH0yeqsAMg0ZGdtGnixZj8gfj5fsaNKGOllfo3ogN3R5pI4IkfAofTJyA8pUqmyCYgJXC/FLlt9K7PW706dULWzZtljlmxIhR4pDqNpkxqlz3xLEjoqfH0lfGl0WLFMeEDycjRVhqk12jYw5JbgbQZCtQhOWiavxOANT4J42N18+/XJTf2xMejmTJU8oUwC6m4jsPWjdrIZq20tfGjBVdNu1GqVlG3vM+HhTi/v7sKdV+SlSazqrRkY8MaRP9xhhHd3swb84chO8/IOdv1KiRKrMUbVW1j+luaoy7BQoVUfp/BghJNhTHkpLFCst5dLmoBtnGjFJMtlFjxqFAIa8+H1v2zq3beLtxY+mj0l/GjJNxjSDbwQMH5Bo+nDoTCmSTq5F7YvudOHJYOcF5gKLFi2HarNlwhAT5gFH+z84fMPMdePzv163KZg0GfCCwzNqaSvlFsRCtSSBTC9tkF6rxcvvmTRKjPbhHqzRVMkszoMpVq0myM9dLLyoZBBm5DEdVnwv2/iI91cPY0oN2rVri6KHDMr40bPQW3hs0WLE5dXKDzn5GMoBJ9S7t20tyktdsBdk4L1hBRb0S/Hrtegx8v78JfjPWXbFyJV7ImctgjBq2JaIH6QXRrMBjoCSZ/635t3cit/7/7s9/tF3++b7qMv/fwN2/AmQj6hAXr5hs537xuotevaWMD4KDQxIYH9BYk9fCccO6Fk3oLqpmX3/8Q7/wVgzJanygdYq1caZ1gLDOpOKyTGktw/iABg0y2xuak/p71vNbl+7iLmpqsiUxDPmDbLSmDqEInDk0By6w8AHZqMn28D7S/26QjUy2uz5MNi+DzkA4JUCxQcpFDZDNgyjExl4TkC2l44BRLqpANrsnVtGW/IL3BIO4aPmEIj4+A6LjciNFepahMQigCyBtBxS/7ElANgn6jXJRgmyLN23E/h/PoEi+vOhUtiyo7MVHyGMRXLt05w7uedyIdyg1NKsjo792hWaXmQ/dKC/h83GJwyiQNV1apLLR/FudgyAeS0bvAdh68hQ2hB/EW21a49Sln7Fm01YJ9MKio/B8sAvj2rYTEPCJQTa3R8ohP1u+FJs3bxYRe4JsFJEv9EoBQaO5yGWgQEFjWqfLy2QEy6+9WhxXrl8z3UX1fWmQTRsf6EnZStPkvo0Nd1FqspFZpMEMvb8G2Qh4kdGlN/92ZZtTWHrf7j3CGpsxc7ZpMCDf8V27yvuwatUq9O7VS3TnTM01c79AuUWgYIGXhdFFRgL13Ki5ljtHTnEGpfmBBtkITJKtFfGQDBtVLkpmX8U3jQWbeSdu1K5eAydPfycgGPXB6Hb57HPPYMfOnXDHeaRsc9mnS+QbaVOnwYxZM1G0+KsJmWwyjnnEyGLt2rXyPQJg1CS6c/eWHD9D+qekrJOiwvydTnDWwVGDbCNHjsS3p05h+/atwqKjBlrhIgXFFIHH79qD2VX4gGw8D91kZ82ZLSw2gowUJn+1hHKkJcjGIJfll1yU8HmvXrtetOpq1KwmjAytTffZipXS71hWxo0gmzAfGzUSd1FxR/VAGH/sv3pjGRh1Am0O5ZbKctFlK5Zj0MAhwp7kvbJ/V6tSVUrRunXvgh49e6ryU6OMcdeuXWjRvLkIbx46eEQdWrvPWkA237KVv1t8+OeCbDQ+oCabBtnIZItDFgSHpERwkJXJFizO0gTZnC4FULsdNty4dUfmkxCHS8pFNXjrnwSwvqpWJhsdioQthWjYbDeEvZYAZLMrfcO/L8j2K2Zs2KTcRWOjMbhNa+RyOJEiNg4uav4Yi0xrT0q0nMyvuwXcz6gLYzvSzTrC6cINmw2zaXxw7boAHcUzZUanapWR0WSyMWD1hh8atLP+zf/6+E49enBf3nNnAjaeMe8b8IYG4azsdyIWuvpbM0C4EOXfFi1eilcKFjCZbJ8tXowPxo2Hy2FDvjx5JdnBkvrs2Z/H7dt3cefufUkMOZw2JTfggTB/d+/eKfNbxoyZRCuKem9MQj6X9VlJ4Bw+egSPIiMVyPbeALWghBvzps3EnNkzzUoAzhWFChfGpV9/E6ArNpopMK0LxzBFsfLI0hLNSo9drodAId8FlsxHxUSjYGGlE9a+Y1cULFzAD2QDJkyZJiBbrRo1cfHiRYv2q7f1zfHHAKYMWEGMY5o2e1uY6QFBNkNHjY6K3Np16IB2XboZ92yXWIv33qt7D+zcukX26f1ufzR+p6kJVmluoa50qFKxAq5fvSzPadIUupDS8VUGTvn+4oUfCwiLeLdoyMVEReDIkSNmCS7nIXHYjI2VZE1sbLy4icbHRsv+8lYbEXL2HLkw56MFIuBuLen7d4Fs1nJRH1DPY8eoceNRqbqhHxbA1T0pNl2g91j/7daNm6otbG6Zm7Q7qe4RnDtZuvrNV19LW9H44O0WdBc1kuTCinPAE+/GjWtUG1YGSOmfVjp7vDaCbNQfK1WiqKnJxnLRVKlUuShBNo4Fs+d/hGKvljABbR7r1vVrqFS+goA5viBbOxw8sE/AQwLr/iAbdfkO7ttrAj00VOo/cAAqVKlijOYKPH9c2yUAemyGXjLZ/bNnI03atCIdQmaZHtM4xmgDMN6TSs7pLTAYSpBNPjFANkqjzZ09U8wv9EYdOZ6rZes2SEMXUD0rWd6Hx92LZsexLJjMRQLU3J/OvTly5pa2EMDOEBqX52i4zxJkO7BPtfXSz5fjxZfy+7SdHNsAcvnz1k0bpdrCbhjP8Fi16tQRncRQKY1OCLL9XoDN+u7+fwND/KbpBL/+A5KpJvlX+8Ufbb+kns/f9fO/AmQjky3erZhsWpPNQeMDuotmVUy25DT7M5LojO+dLocJsOl1JMcqDbIRhNPGm2q+CbxZQTbO//QTyJDOUklpJsOM/mI5jI4lGQvcvH0HyWhOKeZNXkdz4YkZ39EYmfVKouguele7i/pdo3UqUNlWLkQ4kdhx5949YXeQrsdBOOBNWowPOAFzDSnGBwKyKeMDOyefREpZVK6Hmy4XvYMUKeguSr9MZqb8QT2VQ1GabPyZAqaPEBfLAIIg237Y3UekXNRuvyEG4X+O8YEC2fRG6rpMzKZ4qPpElyHEuz2IsNuEybZ44wbs++ksiuXLiw4WkI2hH8Gv4VM/xJXoGEQ5ebW+lvLe8ynBX2YSJaNm2HHrzCLbyhEfi2Rx8ejVqhVefCqjsOW0AcNVMqNOncaX23cikmYWyZOhafN3cO7CJWz75iukjI1F3ZIlUb9oEdFmE4iBjnWGy5U/48nsdG6PlL9RH48Ms1fyF5Dn//2P32HWzJmyiFm4cKGAbCNHkX2kMmd6ULSCbNo1k6f2Adl69bIAQgaD0Ahq6tSuLS6kEydORO06dVR208LO+vrr9ejSubOwyt5kAKfBDr/3gC8OQTayzDTI5n/Pvl9xi8YWS0a57d6zD5mzZPEOAglAOfXtI0cOyeIqa9bnhAorm9uDYsWVJtvJY8eF+de+U0dZxBHQIjuNLEEGxWRrVZbg0RtOV6taFT9+p5hsFKv9P/auA0qKYu3eSZtYomREBDNBBQmKEcyCIqAiIIoEFQyYc8IsBhQRiYqIIA8FFBMooEhSVJIPFVAUA5JhYeOk/9yvqrp7emZ2Zgk+3/u3z+Esu52qK9et+93LciCQRZCOlvXcmeROMgW058/7TDq1a68dgIE33GCBUNu2bhZQigcXl7/89LMAXdQ548/tu3aK+cIRjQ4TNkUoGkHHjh2tLKlYqYqECZhw0bcm/wutW7dGzyu6i4DltOnTRfT47PZnolevnmjT9mRhM3699FtZvOZkZQjzi0ef/v1w730P6GdHcGKbNti8aauEkK76boWAay1PaC1i4BQdpivf0Gefk+9nf/HYE4+j8yWdBRy8adAt6NevHya+8XoMyLbsm+UYMWIE5s2ZI2G9w0eMEB25FSuXCfB59ZVXyXMZGkaQ7f77HkSffn2lv2GY75NPPi3uqAvmfyGbAgQkufj2B7xynvpMBOwGP2KHx7iq3D/81/0LsoVRAUEaHxQaTbbWiHjrIyMzNynIRiYbwWiGK27bsUPyu2JGluCVtgOaqrMxhhei00mFa08Mk43MJYJsxl00XGwz2bxegtn5uv0mYz3/55hseWSybfgdL8/+BEVeHyqUFOHh/v1wuM+LSqGQpe8pmwceGoCovSUzfrq7IyejQrp6PQmxrncwz/ksBbL5QJXT0R99hC83bpK20LZWPQzocC5qOMNFHapb8eO3Hic1s8ZsWxXs2Y22J50EH3XbnC3DxXwnKCEbLZqBZhaM7NPk71G1ScWPjwHZ9KL5rQkTBWSj4QxdibkZwH6EGybcxJj18SciY1C5Ui6OO05pORFkmz//MwkXdTLrrLHZ0kjzolv3nopByzwNB3HheRfgr41/WNqgNWvVwV333I3iYFjAfIJAdoge2XO2cYeMkRznLBsjBRQZwIA/n31+GM48u73U28H334/3ZpDJBjw39CUJF73rjjvxxx+chej6AOC3337Frh07ZZw86pijRYRYsZXUF5GlRw3VO26/FXNmz5FzTiYb9eJefH4oXhs3VsrqrnvuwaU9e9nMaGpBhYM4/ZSTUbib4vfA5LffxpFHHSNtkhN8A7ryG6kbdWLLE8QtnvpNb7w5EY1Fm08xlfhv5Ag6cI6I09CzF1d6XqAZZ4bN5ae7KmuES5e1wWGHY+z411ClSjUrPxOBbONen4DjTmgZB9LEg1mxoEoMk42TYq9HNNmyyWTTTqXMA78H6N2zl4z7TOMTQ56xQDaWBefPHD85Dkv91pp4/FqCsYZZRS0b1Q/afZcKv9HM3mhEXHx/WfuTfAvF9BscemjMPIKaYPfecRc+/ugjqSw0YOh5VW9HCLDqTxjWe8qJbdROv9eHZStX2G6wCY0PFoirrjNc9JUxYwVkExAmGpY1AkG2s85sJ234/A4d8cTTT4nRBfV7lyxZJN/34kvDNcimmAf8PtZlGnh8Mmu2BbSxPzvr3HPwwIOPiOmCCa9k3TMunKq2K/3dqGsTXgFVEcydMwe33aykLU48+RQMfeElBLIZJ6LzWQPUyRb57nKxIimY9gjw5uvj8fyziu3J72ne/AQ8+Ohgma+atYUBApzgFKE6+bvFtNCrKE0X47PvuesOzP6QTrHA8S1a4NU33pDQesWE4/WqfclzRf3Tg5tvuF6YrUzLxCmT0bhJrJ6d/T2KcsA8envqVLzwzDPiJmuOWnXq4NHHH8MJrU6SdJpw0bh244pwSrYp9P8VDPmHTxLLk/dfmgMHGmRzMtkIstU9+FAB2XJ0yKgC2jIkWkXW2cQ2qKWkQXyPzy8EHSfIlphFFttjELeKNd601wox00r9ixt/2rZjZ0KQLVUxpw2yqSHHAEVebN+5UxbO6YJsvJ8CeNxBzMsnkniQnkAm33dJBrJR4FpCd4yLofWVamhVmmwqwJIgWzi0DSVFy1E58CW80a+R7flFM9kYf3EgjA9KB9lEk81jg2yLf1yH1sc2xbVnnIHaGsRiqhi+Oen9D7A5VIJin3LUMqEJ/Da65akFIwdFBTqqyZYJB9KaG3QrjYaRFQqhy1lno0HlSjI1JzeD7qKzv/s33plHDbYAjmvVCnv25OH3Db/h2qt64c8ffkTG7t3o0KolqGBFOXzeqyDEeOxYLXKUDgwbAhctFSvn4vbbb7dAttU/KN2PhQsWiAB/9x49BLAwINvrr40XYfhFC+YL8LXup/Ux4ZkGZCOziW6i5nu5J3f3PXdj8cJFwmT8a+NGyY/xr78u4YV2+I+aPNCOnuGijQ5pIDv7NuPBbjZs5NT+IchGsWylfzYqRbtSiz2GBXISTOYbwS8rt5KAbGY/VZhUDjCQLpUEJB99eDAeemSwPJuaY+PGjROgm+YDM2YoUWsCip27XCKg0PzP5wlrkA2CjC6GUjKUis6nTz31FPLy96B+/fp49dVXxXhgyJAhAgIRnD2oRg1MnvIWGjVqhBPbtMLmzZttzTeHbl2iPHNnzvNDX5SQKQOyvTnpLXF5u6KnAtlGjholi1maDNCAgSYOCtT3Sud6xJGHSagnzQSOP6EFJrzxpk5LVDHZ/toCmll0u/xSAdvGjX1NFsET3hgvLEABJNu1x/z5C6Re1KpbS8w4nh7yrJgjGJCNO8R9+/ZFl86XSN0lEMh84qSW6Xzm2acxadIk5GbniJYaQ0F/3/ingGWsxyw/5tPQoS9KuGy3y7qJi1wLLdhuwmoYbkvQr07dg1P1z//Q8wcGZMsraCLhoqGochc1IBs12DjWGE22rKxseH3KEZCLAo5FzNMcvx9+L5cDJpxHh/E42pPqKVUDNOGiZLJxYRGNFAnIlun7GcECDbL51+KfDrLtlnDR3zB81qco8PlE/+z+/v3Q0OqvnVpojoW2WZ3YkXyqvjEvHEKyyX6XUUDcspWW51a6ZX88G99s/FOEuk+qVRMDOlwgTLYKQYatqgWb1f3FbZKp1yugRc0YOE0iwLJ4wUJZVJN5wYPzCArmqyOCvJ078cB9dFeOICcnF08/M0SeY9jNweJiZASytBuicho+tnkL2WBgu+QQ6gTZ6FLc8cILBMBgaD3DJd+f+aH83LN7F1544QVhRlNb1Ov3iwmNmdK9+cYEYbSyb21/1tnWuH1c8xMk3J4AyIcz38f9d9+FKpUqo2LFCmJQQyYcTQ+op8Yw/khxUJhu/H5qsp11zrnW94wePVL01I468kicc7YKnyS7reFhjaz3MayyYcMGLpDNC6PJ5l78C5By79344P33pO+l42f1GjX0xp3SxTMaBgTZPp2lmGgGZOMinXOCEcOHYcyokZIfN996K67o08ehkxXBovmf44aB18u9NWrUwqw5cxH1xcYlSNoiUQnp7HvVlXrD1It5CxagUtVqfW82eAAAIABJREFUmhmlQLYvFy/EC88/JzvMLC/qwOXm5Mj/Od6VFBVjypQpwpii8zjdTil1kJtbSTZRGGJLQOCafv0krPfCLl1EK5VpU8ClAv48kTD69LoKK5d/K2kfm8T4IDHIZraLCRR7sGvndrQ/+VRLiH/BksXIrlBZQDYLbGGaru4rurI8Hn7scTHEMCG1RYWFstGWlZUhm0ZDnhmqAD8aGzgA2EQgG59n0klwuuvFnfHzurXynunvvy8gG8EaWdyQiQTggTvuxocf0sQnglvuuN0C2WyfIC8K9+zGKWTCi26YD9+sXB7jBst3xbqLlg6ymSiZbZu34BztHHpBh05ifKA02a4pFWTj9zAag7IPTwx+FHm7OeNV40ONWnXwxFNPiyGKAdoIwNpzr3jGmWGl7dq+DZ06dpAQTuZ17z59Mei2O4Qw4OzWNK4VN46reaXuvdjf6veq7XoPflq3Bj26dhV2IZ9xQceOeOixx2Th6VwDqN5PHc56p1ZCsSAh6wHn7et++B7dLr3EcjV98plnZV4r+pV0EgVkvvP96h+xddNmwW6rV6uKV0ePES1IgmKvvzEBzZq3kLRY7DULzDXpUUDb5j834v5778G3X38tJwyrr0+//rh2wPWiv+QYiqzvMU7OJkOdxg0C/OvvdoNs/+wogLiqUP6H8hz4R+XAPwVkE6KJHg/ZZ5DUQ/KU3xeQtStBNo7xbhkRe4ZbOsjmvs8Ugnt5bjbp9wlkc4eLxu1s67c7QTYy2QiwcZEfz2SL7fYtup4Fsu1BtWpVLQclM0y4hzQbZFPgEul6ZLIJyKZBP+Ou6KylSpONO5+8r0CMD0IlKwVk80SWOkC2oNaDS8ZOUE8lOFiWcFHjImg9VZh6yl5BCcEqAI2kejLZ3CAbw0V5EGgrBGQBE4wLRrW/2OSTe3Ln4NaB3D/mGomOBMnICyLfYJ4G2Iq9PrRq2RJt2rTCkpWr8NWCBagVCODe/v1QCxAGG9lvvF928vaiWzi2WRMVLvr9j3L3wgXzhdFzeffuArIZcGnihDdUWJ7HI2F+L740LOZtxviAIBsBJhtkA0a8MgLPDnnG2oWj1te4114VZNwM8OZhZLIRZKtRtZoSlnY4NqmCV2ApD4IyZCBRi4ugmRMESzaojxj+soSLnnbG6eIqKo/Uk6lE9yR7TquWLcSB84uFi3HdddcJe23wo49I2+NB4Ihsqe//vVoYZQwfIvNiyNNPynkyuyjOTbMDAkecmBNcat68udxHoXDzbrL1uFg9+9xzrFBJAqTUJYvbkXXsNDonSSZ/zbKJ7qltTjxRQDY+a/LkKQKyDR78EOhcesMNNykQNAph43Ei17hpEwmF4reKg3EUOOfcsyQ/CdLJoZmSf23eJAyTWwbdLGDhk08/JcDa9QMGSogs2SOsB7M//lgWyVu2bZNnvzN9muThG69PkHy4tNtlkkfffvu13E/3QDdjkZp61IehdhsPLtz4HIKRbKKEJxSLVbURMvBmTJsuzDxqUdJAocslXUUz8L/32L8gWySSAxof5BU1xvLVOTEgW0YgB1nZOUoUNUvtcGUEMkWgnIMwF5xbd+5CtSqVLZDNPZ6oPtw+DMNpT0Gx1HuCbIoxEQaiyvggXLIYvpJ5yPSv1cYH/2wm2xe/bcBLBNkoGBsM4da+V6OONqpJ1V87xw9hwej8EqaLzjbFbVA5a86bMYDjFA10uHz919y5WLnhdwlRJch2PUG2cAg5wqiLNz6QstEPSsr40AtGBMN4d8Y0TJ78prhHk7lijs1/bcS5Z58t/URulcqYv+ALi8FIAO3xRx8TTc1OXTqj0yVdJMTLaG0IcBeJCsj2LDeFcnPECIbjFNlsF17cSVyOyQQWBqDkAsM4vXj4kUfQqfPF9hI3EsZJbVpJv8b+gyzjTVu24M+/NqHpscodNRIN4bKuXfDT2nW4pEsXLPvma/zyywbUqFkbs+fMVcwOTwSFeXvEWIHvosbjzbfebr2nR4/L8f2q73D00UfLBgU3gRgqT5Dt9rvvwYltT9H5qkLQBj/4AN6bNl3e//wLw1D34Hr4fN5njo0T5WBIRt6aH78XkI3AQXaOCqk3GwRkj/bt309psmmQ7YWRL+HU085QaYtEMe3tf4lWHflEXS65BPc9/LAVkcC8u33QIHEz5cEQ2jvvvU+HZqrSNK5fZHzxOe9MnSJ96mFHHY0p77wdI8xuwt84VnMuGBNupivv/ffci/c/oGA8pJ8ePmIk6tSrq8Z7h/4vAQXZhKl3cIzLqQFh/RGg95VXCfDHGvCqAdm0K2kqbV81H1Phsrt2bMeZp5ym/+LFgi8XI6dC5Zi2IGG1Nw7C5/NUXtHdtcdVvaw2+dHM9wUU5dHzyl64/Q6lMyqbsdpBmedKa1dyPhLGJZ0vxq8//Sz3TZ/5Pg5p1NDS9xKmXxR44M47FcgGCMh2xVW9LZaaKjdYIJv0p14/vl21AtRwNudtkE25i36xkCCbMj4wmmwjR49GG4aL6sgDPmvr5i04q73SzT2PBiMOkI3holwY0i3UGB+4gSe+d8uff4nEAyMGzEEgsHeffhhw0w3ibmtAVQPOWxe6QMlhQ5/Hq2PHSXqObtwEEydPkvuFjekAgOT+JNp8zmeb/FEVIozHBz+CGW9PlV/pCj9x0pvw+pV5iNsowALoNKKXCHQzz2ddGNC/j9LWo+BNgwZ45733JO2sOdxcfOG55/H+e+8iWKSVoLX2tXoPQ0m9eGHYMJzavr0V2SRzHgs0NF9mu+RGIyG8NnYcXnl5OKKU8tEhqY2bNhNW4iENGiTXNtSPM+sZs940/Xeq8cOdz+W/l+dAeQ4kz4G/C2QLZB8r4aJ16jXQTLYM0WbjHJ+RWZzf03FesdjUtgHbOucgeXv2IDMQSAiyOb/Mmr/KHDOWycYxwSkN5SaMmNBPY96zIwmTzTzD3mxSKTC/C5NtV3FQRlEnqFVaJaTFMxevhskm44j0sCoz3NQ9gicChESVu4NxFzXhILJ74lgFuQc4FQLhxXYB2eguGrB0Auzu3J78k9xFxJODM5lsJcEtiJSsQsXAEvjCKlzU0mTTYtalfe/+AdmUu2gykK1VsyYY0K6dAFqEgwiImaWsm2snkyhHgk1+m8UUw0Blnp7gozhsEmDboRls0+bOQ5HPh+YtT8CpbVrjm+Ur8cWihcgMh9H1xBPRsVVLcRXlVNupxZZuJ+Wc9G74db0w7w5teJjcXlSYL65mFStVEvDEgGzceSZzi42Nf3c7Xe7YvlVAn2pVq0uYmBNk4+4u2USsT9ylJsPFCQA5QZOCgj1iRJCTnS06JGbHzBq0FV9e0srJB9/JHfCDqlM5zwbMkuaFQVqSXFAa4Oa8ZeOfv8vkv26dgwWkpFObG+Tj9aGSoNJS8XpEw23zpo3SRuvUrqfcEK3GEhUmiAEe3fnLd7AjM+8w7dG0UQNSMDRI8sERqGN24aVPMOdl8ufB7rydUq716tXX7pn2dJBhSxUr5MqEW10eX3vz9+ShQi5NBPR0KxIVBgj1drh44q6viGRqIwE6x5HxxIYgec21dCQiZU6wy1zHkJKt27fJu1U9VELjbuajlaYosOHXXyWNtWvXlvJQvarNIo0peocrm+RXku9Lt03956/bvyCb0WQjyLbi+wooiZ6AqO9QMT6gJpthshmQzU9NNhmAVVlv3r5D9AQrkMnmchfVBWkxgEz+8yeZbKwXHE84jkcjJfB6tsKPtYgEl8AfnIuswM/wYoe4i6oamWxD5j8XLkom26LffsWwjz9BXkaG1HNyvCqEQwiEOXKqduZsv/vrd8WcgSykybYugAdBrx/ZoRKcWLsWBnbogNrhELKDCmRLdCRbJMnfdciTMDwiwI0Dr8eCLz6X0ZEOge3PPkseuUXcRZVjZsXKNsjGNvr7rxvQudPFEirA36knRLFw4RRJ2JwSsRUm21NPo1rVymIs8Muvv0n4uZkssa/Zvn2r9D5XXNFD7udmx0Wdu8R81kktW4ou2OmnnYnzzz8fd95zJypXroo5cz+DLyOAr5YuQd++VwsoxA0lGr4QZKteszY++XSupbtKwfarr+ol/SjHJ4JDXNDzeO6ZZzFxwnhhqzCEi5tFDOX3Bfx4e/pM1G90qA2yRYHBLnfRXbvz8PCDD+l0KyMHYekYEJGseMpBmCuMy6TPh2UrlgvINvuj2XLfi6OG42QBjBST/vtVK9Gzew9hHTI07MOPZ4lJCSejdFW+4vJums3ixVv/moIjGzdRaaUhhSoVcGz5YdW/0atnd6WvG43ixltuRe9+fWNANiaP4CD77G+/+QYtm7cQhusXn32OVStWyntYBmQ0k53I32kU8fLIV3DUkcodkXWpuKgIk96YKJsfNMxRoau6W9dMR4JsV/W6UphsArKNfx3NT2hlhXjaSwGzJLB/6iepNuiJYM+OHTjjlFNVj+Lx4YslS8T4wDlXIQPr/rvuwYdkFoq+3UBce8NAq0zuueN2zProYzn36vjXtNOpgfLiW5pJn7xTGx4YbZmuF3fCL+t+kpsEZGvIkEQbADcgm6XJducd6Nnragv0kXZEGZR8MtnayPPTBdm4UTV58mQLZCOLXm0g2tvGHLf/+vN3mSPS/MEJspHJyIWhO1zUmQPSf3BNEAoLy5JO9xLyot9BkwaaatCBVq03EuefrHOiUZx9xhkyj+Dx/Asvot1ZZyZ19YwzdnM92sliU/1yBJ0vvAi/rf9Zrrz/wYfR+bJLhGlmQNQEyYMwFrXGGs8n2nSf88ls3HHLzWouhCieeOIpdLiwk0gCcO589ZW9xADD3qC336TGD82R83lx1jnnSX20Q4ttIoFznLQYkxFI27nnrrvx55+/i+EGmYNkmz7y5JMSHWDMG2yTHfv9ClCP4L1335VN2arVqscBjpJ/DgZzonwq/1t5DpTnQPIc+DtBNrqL2uGiCmQLaJAtoEE2mZvoEHbp4nzKXdSAbEYzMtkX2ePYPoBsHmDH9ryE4aJpgWw7S0KyThZMIQ2KUtjjsUC27MwshQaam12Amfpw1fnyKAqGJByREx2KoJojeaeudm5Y8BzUCJwwc80g4lw4MLNlgIwAQTE+4FUFKCn5Cwh+h1zfEvgiX7tANu3cVUqrKzvIpjAN9c0clM3yTE3cGC5a4PHgT6PJ9sNatDmumYSLkn3AryOgJZVDD2ulce3Mde48dBYlc5oAGxl0W4TBtgrvzPscJV6POESe1KYNvlq+CksWLkBWNILzTzoRXU44QdxEKzjSZFh6zuyywCL9x0RVyAJqNHhyICndB/LZqTrnZO9OBIq6n1XWdFtgtM5TK9/Ny9Joy4m+xxDxlWqLOpzAtxsASzfd7jqQKi+d797bdyZ6hhPclN7J1MkE9Tfdb0uYjxpUMJO+RMBhunnwz7ruQIFsTbF8dRaKPS0BTwNkZuQiKzNXQDYuuiRcNJP23hpkEydRaCabAtlofBDHjHZoijkXjhbIxnBRslZRAh9BNu86hIoWwR+ah0zfOs1ks0G2xKDQfwZkK/Z5URjwY/Fvv2HYhx9iZ0amgFwEhvwRspMcY2xMeKb9d/cOXFnrGu+nNl4E+r2IIrekGKfUqYtrO1yAg0IhkSogGKJ7EwU0lzaoyYV63BT9Tw98US/Wr1uHLp07CahyyCGHYtqM6QJcxYJsVTWTTb3t9ltu1k6TPvS66kph4ZiNO54nyMa0GCYbN27IYBs9erTcT/c91XYVTHHrzTejT5/eMSCbTIGoBRcNgyBbUXEB2p16poSTntHuNAFSRo0eizZt2qAkUiKajlmBDLw3Yzo6XdjBBtnmfGoxqidNeB3PPfO0LCyZ3pzcSsJQbnbc8SKJcP2110i6jz2uKVasXCnpu6L3Vbj59rs0I0dvdESiMSAb3UUpmv7e9BkCVIuGrOibRYV1y2/gUblKNdFuc2rBcvPl/vvvjXMXbXsaASMN8ISDEp6ft12BEHffe6+YyjCkl2Y569f/JGBJm5NOBvW3FHBgb7Tyt/Xr1uK6fv1Fi5R5T+D03Q8/BPU9bZdQtS3MevXlkkW4rv81qFn9IFx/400ikzBl8iS5d/TYccKcpnQFmd7MS4KzNETi+U2bN6JXj57YsonqtMDQF4fh9PbtLNDEQDFud9Fxr72O41q2kMmeqc+xP9XOu13PzQZ0BLt37hKQTfThvD4sXEImmwLZhC2qQSs6sE4aP17SRXDp0aeesFjSXS+6CL/QVZth2q+9huNbtUoohC/sIw2gOus9y1tIAuGIMNmcIFv9QxtY2oZm45xMNqfxQa8r+0i7d/aHRdRPFE021R7IZFMOxMp9NFm4KMN5n378McUCM4CuRJDYYYEGlLmA7qLCZPNqd9FFkmcE2U5rfyZC2tHU3b8YkIa1ZtnXS8W8Y+f27VZ3R3BvyLPP4bgTGAapwE/3hj/7iu1/bcbZZ7a3ZkcffzoHNWrXsjcbWZ8j1IOO3Sy0mFi6PKz24ogIMGmkycP2v1R9ZJhwx86dLJCN5SF9tu7PzfwiFlSz3emNFh/T/t6MdzH0mWfFYOuIo46RMGpuVLHN0V2ZbYQHox369r9GmG78ll/X/4wXhw7FN0uVUysPLhq9GQHQWf2aAQMR8GeqEH0H0Gcy14TZskwYbk926efz5kq/zoNP7NOnDwYOGgSPl2FiDqMIDXJzI4TRGVMmTpJ0jRw3DrVq17YYyZImR7hvOdhmVe3y/5TnQNo58J8D2TJlnm9ANtlI96mQd+fayesPCFErM+AXJltSTwD9xfY00yuEjF2MKKpWLS7MNFkGmfmxgGwVsvUGUCwLrrTMFSbbr1u3x4T5l7YYVJMCr7hlZfozEfCrHUrnodnh8FjgkjrL2FbuShYWF8juhSVwqzta5yBhwgD4CLr2GHaOxODSQY7JcH2ZQTs5leGutVzgLUQ0vBXe8GoB2QL4FtlearJtgSdSAg+FHVJM9vc3yEbjg3yvAtnGz/oYX/64Bi2bNsUN7duLu6gB2VRQijIoMOw0J0PGLCedmIpZCvDTFRSpwk7pIkoNNk4pRINtzlyU+P2gBf1pbVrj62XLsHDREgnzufDkk3BeixYC+FXSgB8nsm5fADcAsY/YTtqdgLkwFRMsLn0JHLn2BURJlGDn89zgozXhKPOXJr4hKbiZpCCSlY87H90gW6p8TDcPEwGtVp4kYK6Vlk2c+BkxzFTlkOw5MWXluGgvscm41+wtqLifqscBfMyBBNlyUIyWgO8QxWTLJJstR5iPmZl0Fs2APzNDGDsqXJTGBzuFyZbl9yFDxL/V1oSsQ7RGpJ0Ztptcfj5DlqJK8gBh+DxheCKbEfCvQ7iQGmDzkO3954JsiPrETbQg4MWmSBSPvj4Bf4VCKPT5xIzAfRgjHDdPY19BNs4XxFCAiy66WEfDqFhcgt5nnYnTjzwSlYIhZIZDDrCBIUfpgWzKb8mEHXngjwK333YLZs8mg8cr4d3nXXC+OAzbTDYbZFu6dCmupSZYNIpDD22EKVP/JeLkampizzgMyPbckGckBJwyBAwh53dxcar03VTP8MLzz+K2226R3xkuSg0vtc+owg8tJpsOF6XJDEGfbt174a6775YF8nszZ6CgoAA9ul2Ozhd2xC+//KyYbNQn4+IeYQzs3x9fLl6M3Nwcqevbd+bJvGnsq6/hsIaN0P60U1FUUCjv5PuPOOpoTJz0FvzZmRYjxDCVHnYw2QiykXljz9sUyDhuzBgMH/aSAt10f/zgw4PRuWtXlw5UJDnIxklCJIyXXxyG18YokJLPogHSmh9+VOwfbXDw5uS3cEyTZpbGGPMvVFKEqVPewvDhwy2xdLZxauydfT6dNQ0vU55sCawTkPtqyWJVPi8ME/3UqVMmC4g1ZtyrAm4SlKAMRW6VXNFyjYQhbZ95PWbkKIwc/pLcT62/0WPH4NgWyqXVHG6Q7fEnn8YxTRon1HJN1Pma/CY/kIuEXj17ymWMDHGDbPw751xTJ08S8Inl0/T45pgw8Q2L6di540X47df18gwys3v2ukrccgn4MOKD+c5xku8ig5yA5ZatW9GtO1mYWvaDm+KRKJxMNrpyN2h4aMx3Od1FWX633HYbekm4qMNcPepFIZls2vgg6gnEgGwExQiduDXZcitXwb8mM1z0CdnsOPvcc1GrTm0H81ZHyGgh/qObNcMFF1wAb8SLa6/pJ+6iBmQ7tV17vSmv+hfJAz3BN6CbAdW3bPxLJCZ+WP2dVVxkSdx7/33ofOllVh/hZLUxJTRhOKddO6v3uLpvf9H6A8EhB/vPWXdMpI9Tk5LXMqw8MzvLAs0MyNav99VY/vVSYXUecUxjkTzJzq3gkj3QRmFm7uRg0qveTZ2XeZ/+eK6RyNwfPXIMzjrnHJEMEbjME8WtN96Iz+Z+KmA+2bHczGL5yiKX48tDD2L6O9OkDGnQtW37TkUaQBRHN2mKsWNeFX1DE+4ubsiOeZ1h2kkmRcIYOfxljBs1Uue9qpEntm2LIUOHxgDO7N9Y/+iIenWvKxAqUiZY9eo3wNjXX5Mwe4t1mqjhlf+tPAfKcyDtHNgXkC1uum3Jbdnuosb4gOGif22OCpONDDZjfBADsnETUOuysW9k2nw+P/L27EYWTRr3AWSzWPul5IxZM7N/IchWITdHR4CVEWTbWlAYtVF/pTXi6JdjBikDeuUXFiDDrxY9hsmWLOTTdIDG3aGwqAS5FXMEZEvEYLMWp5pZp8RIvSpjs7KQQYRTZ4watu2dOhnkyEkIBxGRHehCRCPb4Y18LyCbP8pwUQfIxhiUFEfZQTZbl0mNuqqoTLgof93jQQzIxnDRge3OlHBRJzjG4YR6NwTZDGPNgGtO+r8aVJWeSQY88gyGePJaMtjyAGzWGmxvz5kni7PWJ7TESSe1xlcrVmLJAhUi2uHktuhwQgsJEWVgHsOOZOrgAKjsSXii0kuVm/GYpj2PtcMHEz8l1XnXXZJhCdDB1ElMeMXegkmpXie7+CqmMWGYpHX/fkYxU4GUqtiN25S9c6qnbaWn1RVYx3uMUYYTfErUKafKL/f5dMvF/p5YGM3NMox/XuJ6l/Z7rXJz9zV7137Kmj/7//oDB7J9/1NVAdkinoMFZPMFspGVVUFbe5PF5pOQaJ+wmVX+7dq9U4CRLI5HHh84fLkZCKoDVuH6hi1CcWdu+nBMiSIkIBuZbAHPOkSLF8MXnItM/0/weXbCh78/XDQxY06VppyLEkyD9OX5fh/+KCrG/JWrsDscQlAzHQwrRMYHzXxwgmomP3heNq4SbDiVBsI5dSx4L5lzGVGgSf16aHnIIagQjiA7FIE/akC25Dtaib6X5Ui2g2JaKebS118tQf++/QR0pUYlBbQ3O8JFnZpsBFXenz5dwt/Hj5+AY48/DmGO+ZIXsW7db02YIJpslapWwqefzpUFMI1UGLLJ47P5CwTYp9sx2d9MG3XaLux8sZgDeHRmnNSqJYoLC3D88S3Qs2dPTJw4EctXrsDhR1JTbJoKsQuHJfQ/KzOAzh07YoMFstFMwCsaoB3OPUdAkg4dOuDyHj3Qu3cf+Y5nnnkG7U47HX379MY3X38lYus1a9bE+Ilvonbdevj4449Ru15dNDv2eEvIXLmLKnMcA7KZfqGksAAvvzQcEydMkD8RyKuUW1HSwOPK3lfh2gEDkJNbUTOiIqKtaRkfvPIyDJPNgKdkq5BptW0LefMqHJWNz7S9AdffgOuuHSjtsSRYhO9WLMfn8+aDOqnbt9JCQy26mccDb7oR/a69Lk6c3mzEzpn1Me647VbpDerVr4+ZMz/Ak08+KSAbj1FjxqE1gR/tLkvjCR5PPf6EaIzR2Gboc89j2AvPiyENj6oHHYRJU6eiRk2GD6p+htWm95VXYOW334gIs4TvOfTqYplENoRrDDjMeRk3BABS6Yh4fZi/eDEq5CqpBKMBR9CRJhE3DrhO8o/uo3QqZ+gtv+HVMWPx0ovDrHBwU57u0cr8zmdXOaga5n023wEyq8UCQbZf1yrjgwceehg1tIas+QpeM/61cWIwxOd07twZZ55NUw+7PTO9weJC3HrrzbqPCmDZdyvFGIVpIGgYD7ItQi7dRadMkvLgMXLMaGEeOhkIKiJEucyZvp1purb/NfhqyQKpR0NfGoHTTj9d8lPWM5w1W+xdAj4208mERlOa5NHBD+GDme9b+Sisqn59ccOgm1VIitenGIf8BqnHYVzc8UL8/st6K4Cndt26aNPmJKlLVQ+qJuMRAVyT3sLCfOzZUyDh5twQoEYrHeir16qN1ya8rvm0GviMRvDO22/j8YcflpBrgvl8fo8ePXDSyW3RsGFDCYmOpxmYGgBhqv35x18Crp56+unCLhPATbvK6gJS7VmimCIw4cdc09HspepBtDpTodisqpd27So6kix/augtWvIVhg1/SfoyGifQSMq071SbKNL7RoC5n87GQ/fdKxsORm7jsCOOwrBXXkat2nWt55m2vmjhF7j5+usRCZE6ADRoeBjo8lu5qpKNMXWd9dLMN93t0s6l8v+V50B5DrhzYG9BNqMG4uZLKPzEBtnW/t4Qm3c2QkbOcQKy1avbICHI5g34lCSMZrL5vV6EIhGZ/yuQLaD1ulWrF4IRw+D18o6bMGp+q5m3lrvoHjFyUXNK+3zCCDydOezPtu3gJmcOskTfvYwg265gSI9nyUEM02mqTtSDnXm7wFDRbK1HlCr0Q82PPSgKlshgU61aFQGEnIcj4jTm76bjpiabChfVxgduBp0B5SJRBCMhvcNL44PNiAa/Q0XfEngd4aLCZPsPgWy7PQCnsK9pJhtBtus0yEY1CpYETQ++Wv0D8sJhWUjFL0/U8GEWUtyhC0SjCATDaN74aFQPkKGhjBMYuEEG2/R5n6HQ60Xzlq1wWpuWWLZsJeYvXIDMaAQd27bFeSe0EIdTuoiyKklAliPsTRVMGcEuVyt2f4cTZFNLuYqGAAAgAElEQVTAhQoDi2eFGRcmdT7lYbSw3BS8lDfu2wWxIJIGXEsB0FIxzKzUlAKypQ347NWn6fI2E9Y0qV7JyjkRw6us6S/r9aV9dmrsUnfSLtfXtLOyHGRTWWUxZOwcj0YDsDXZmuKbVZkIEmTz1offnwt/RjYyMrKQkalCRAMZPvlJNrVhMu7O3yOLmuxABqKiQaadEB2ojT0MK4CKi6ZgMCyhMtEwx4owvAK0bRXjg0ysQMWMRQ6QrVgvFZOBRPs/XDQlyAaPaKEFfUCRz48CbkRpxjKZy3bgbHo1NRnkm6q3N+f5Po5d/EeJgSr8fyiCjHAI/ijZUskBNqkeFmtNMSAIMFEku2DPbhU4KuFmhNnCmPnuezjzzHaaseOThetlXTrLh1aoXAnvf/iBtQhdvXIFNm7cKBpCBsRQOeJFdk6u0rEEMOWNN4QZV6VKJXz+xXwgqlxDu3XtInOJr79drupeJCTuxVzEDbh+oCyAN276C79v+AN//PEbvllKBopi9pnxUr7NE8D8xQstMIXnRH+pQwdhJNHt8JNPPhFQh4L/09+ZKmPgiJEjxU36k0/miGYYWSQEBhYtWGiNxYc2agiGL1arVh2XXHYpfvzxR3Huu27gAAE+H3rgfrw7fbrkqwHZCnbvEVfqCRPGC6DG+Rc1R4cPHyHt6Zq+/USHlN9epVo1dOx4kTCIGjc+Gnfefjs+mfWpfCUXxCedeoqAEeqb1FdTm+26a/oLk8qEi7F1XkGR/rvuBJku27ZvQYfzzhVAk5peTuZLVk4O7r73PjGekP2yGBabAm1+/+1X9OrRXdg5PJ5//gWcefZZeOqJJzFl8pvyt0doXtGJ5hSxh3KmXCLppeEPwQUaSvy8bp3McFq1OREjx46xvsuAbKuWfau/Uc/JHOYJyVqaYY6Z8yqPVMsRJttXS5CdEwuycYVA/dmzTj9driPY8taUqTi6SWMNsofxxvjXMXb0GOzevSvhhrWpfya8sHJ1BbIJCOH1K5aouIsSZKMmmwY39Rgv46yaBVphgrIpKAyx2MPUdtZp2fj2KJDNuLMZ5oDNZPOL8QFBtmA4hHCoRNLDvl7ppaoFlr3pHqv3zCCUfn1642sCzQKyDcdp7dpLPslCkeWi5yzuzTzFzlJCNkzXKy+/hLF0jddlyW8774IOePTJJ8DwpNg+MIKvFi/BTQOuRzioWFWqgGLn4wYkNmCqdZ3DCKFS1Sr4fD6NG1TOq02FKKgne9ugmzD/M+pPxsJpdDMmqF6xogLy+C3U2KXJ0u78PGmzjORhPpDpsXipAkbjyssxwDAPPpr5Hu67RxlpECxkaD0BPbbfd6fPwGdz58q5SlWqYM68ufD7M/DN8mVi7vLS8OHIrpBrvYOPFiDaIQnkrC0GNON7ySQkkExDKclGeFGtVg2MGDkahx95RAzQxjY455NZAqqzT2E5H3n0MdL30fArEchXDrIl65XK/16eA/E58HeDbHXrHIKsrGxkZ6hwUWN8QHMzRi1K/8f5vh6dGMWiwkUzxHzTjKVxy1LT9ztAtuIgPQFovFnNoRHsXB3E5oeadwikBhofcAOSGs6CgmkSjzvy07me5P8Li0vgyQuWJJ39xrE8FEEf23ftRIVs4y5qD8DuIjP3y26gNj6gaB0F6Y2LlKWhI2K7sc9yTq6cIFtpYnfUMw0xFkDCPApQnABk83q3CHPB5oglb27pMtmssdY4SJqx18BjhkkRjWC3xyvuoiZctFWzZriuXTsBuFiEZJ/t5gTxhWHYGCwWUWnD+7PZA2r4UMwyTpa88IXDInh9Y5+rcXTNmsKA417yZ9+twtR5n6PY40XLli1w8okn4ktqsC34QgA2Mtg6tmgB7l0ZBhunVrFTqfhl2P4EO5LVnTQxnZT9ZSJwJ+VNf+MFycAnZxIShXI7WTt/p+5XanAqReYlecA+P/dvLLP/n686cEw2Gh8QZAt7DkZmoBIyMnOQYdxFdbiohIyKWQHHCw+27diOalUOknDRgNP4QAZZxX4y6wmWlxlSd+8pkMUZmUnRaAiIBuH3bhPjAzLZvKG5yPaRyZanjQ9kGZSkyPcFZDM9nH62Y3Fo2/m4Bn99S8jrQYnXiyK/H1xmE2og0KZ94SxNT+dCzUgPOHtzkwJroaxHRrXoSe/gMwyDmjID1PPMCUUQiIREH84e70t/HstUyUFEJUTo8m6XChDg3MhLBAia886y5pvM5p1d9ur9BAJGjBqNticrZ2MK3z8z5KkYkI1g1aWXdRVA7etvv5FFY7C4CKe0bSv3nHfeBfho1odW+J0aj1WOEZwgIFizZnVhlFCzbvybb6DZ8QzRUikQFlFHO1yU7p50VyZDj99Id+U3p/xLFtJchFJTbNLECbKg5lG5YiXk5SmAqXLVamjatCnmL1gggNSLL72M09udAW8kLCYH706bLvX9+ReGolmzZrjskkuxfft2xajyenDEEUfhqaeeQsPDjhCm1B8bfhOn6WXLvrEK7MIOHXDKKadg1KhR+HX9LzInGTb6FclDs8A1C2jeRPOdSa+/IWBljVo1cdHFXXBCq5Z2BYiG8ejDD2HatLdFc0/yzecDdbcG3niDxWZxlx1//+PXX3Ddtdfiz982SFm0O/MscafmN44dNRojhr0o5SYMripVhAVogAaCEHSQNvk2f/58+f/atWvR7dJLhGVI0PDBRwbj4i5d5RzrYO9eV+K75cukjJs2ORa5lVnTkx/OumjX34iwf75estiawDvdRWWRI+2F/PYIOp57LmgMxBZxzfUDcN2A69U8WestBktK8NVXX+HfK1cJQ4r1hHPscFgZfTAckaGGFSpURL2DD5bQRoZBk3kp2m/RCLp0uggb1v1sgVpmU90Aau4vNKChE7iRctdMLwMqU5ONdURx9VVYYttWrVBUsEfaA0G2CpWr6O9JrAlt3sX8oyPujGlvI+Dzi7kIwVHOf8kkHT5yFE4SMwlnSHGpxaOjP9h3hzF10lt4+km63CvBDLahK6/ujZtvuz2mfUsdjUbw049rJLx6/nzl0uvuk2zQLNb11uSZAvyB+V8sFod3/l3yj26ekSgiwZCEMU8Y/7oCoRPaMST+PvUOtZ76YvEiVKhYyRr3DKNPvkODmJL2cAi3DrpZtNLch4B/8El677j3bnTv0UMuUfVbg4ulZ3XcWRuUVW154DX9pZ6z/rPeVatREzPff1/AMwnbj3ot9glNX557Zoi18D7p5FMwbMTL8PrZxp2jmKSyjCkrv7w8B/7/5sDegmzJcszNZFvz26HYsuswBMhk26KYbFkZWTEgG3V2uaEp45ODzSb9kANky8rKlNZeOsnLZrKVhMLIyyPIViXGiKs05q2T5GWMN9UYYL44dvvC3rtQ/VBhUXHpIJuzi1LLFZGatUC2rAyypdx7JLH7Pk6graQ4iN0F+TioSlXLDsG632LK2M9T96rBYquDyVYayEYafyhUoqjs3kKUFG9GOLgKlQJfwRteikzfegS8W+GNBvXOVYoddqE7ZiMcroHi0FHIrX4JAE6UG3BqawVqmiw3wJP13SlBtnUgk+3adu0s4wMuhGhS8OnSr7ETUQHZ1LLDpkOqwc3kFSfsXmEMMOyzbfMWqBhgkBMwa9V3mD5vLop9ATRv1RKntG6Fb5atwMJFi0SD7YJTTsbZzY+XUFV+TbbRYZMPck+j/r7OZ3+DLf+NIJu0vzgmYWwZpDp/oEpsn8unHGQ7UEVzgJ974EC2VauzUSIg2yFifJBBTbasbASyMmUQziDQFsgUsXuJ5PH7sWXbNlStGguyKSq4vewxA59z0Zu3J1/GFQ7UXGT5oiXwercigJ8RKl4k7qIqXPSfCbLRgIjGByX+AHbCg+82b8UbM9/FzlBIgDdKLFh6RFxMicCOnnDIolCBWeSFUwtJwmvI/hWNL8UkYRMNMdSITpPu3Q6tQeasbP5IFIFwEGcc3wIXtz0RVQm0aZdTZcRg2MjJt06cIBud7rpddkkcyGYv7RLzqt3MoUTTIX7PyyNHCUDEY/KEiRjyjALZPtNMNoJs3S5VIMuyZYq18dq4sWpWEvXi3nvvxaNPPGotVuvUqSPAWOPGTdGkWVM0btxYgN+TTz5Z8vCxJ5/ABRdepBftCmRzhou+OXkSOl14kYRPcYI57rXx4vy9fPlyXNuvPxjexi/mjiqBOLqf9uvTR0LPzFjB/GOo10effCq7wpxfPfzAg8JG4fHcsBfEye/bpV9j4HUDUKFiLq699lp07nqpgNfmkKVuNIrP587DW5PeRP369bHwiy+ENWjnpxdvz3gXDY84TNihMil2VAgBucLavdToY1GTzYxp0Qjonn3xhRehaeMmOKP9mcKWq16rZlx4qDW/YruHB3t27sLoUa+IntfBBx+MCRMniSYUgZxVq1ah1+U9YoAJe0NQCccbzaiLunbFw4MHW/3Fi0Ofk7DRq/v1RecuXZCZTeENBaxc3etKrFi2XIAdhh+3aHmCHZ6ixzNnCLWUiR7DvY44mt07d+A0y10UWLjkS2TnMn7ANj4wIY2DH34QM955G0ce0xhdunTBZd0VwGHCcMWVXTPjLLBc65ExnWSS2XNwRziNATWjEVxycWf8QiabJyJ1KrdSJWt2qcJlCXKrn245GSfjlvPuKZNVmC7DNpetWCXuq+w8hDWGCNq2aY3CfMZXeGNANncbdTOQyFz89utv0PfqqzTYYlzAPWKG8cnceahWo7oDZElvGDSLNDI+6UD70AMPSvme2PZkDHn+OQugcoNoEgTjiYgJ3PLl32Ld92vFNXP79p3Iz9+N/EIKvRDy8Uloe3Z2BVSqlCtts3btmqhb92DQYOLQww639EWlnnmVTp5i/kFMMgi+0+xkzZofsGEDXVapH6r6c+kvNTDrZBhWqXYQatWtg2EvvYTqNWtplVJTI2PzRuVBBJFwGOPHvYqJEycoFqsUpIouqVi5Eq67fqAAbLGbVom2PNLLe+lH9YJ126a/0Pfq3vj1tw0SsfTcCy+iVevWmn1syx2YMK9HHn4Q096eKt9Og5bHnnpaAOVykC39vC+/sjwH3DlwoEG2Xzcfhe17jkTEdzTy8rNRtQrdpCkDpjWX/UpvWYwPHNrC/D9nppSKMe6ixJ+ccmWJN7UMG80jjOmC/CJUqVoJXor9O9A59yat2ZxVGy4e7Nq5W5j+9CHw6YHWJrWoTWCzcSL9mh5fEzLZSls8lway8VzcPDymBL0oDpZgd36BBbKphGlugYveZ0C9xCCbzbJyW6gqJpvayyeTjSBbJGS7ix4okM2C6gyTTbt0mZ0epyYbw0VtJpsC2QyTjWGaPKg6wGGaQBm/RuYqehLmzGtnnhulBqPD9tmqlZj6+Rco8gJtTmiNk9u0wuIVq2TAzoqEcf7JbXFO8+MFXDNhPmSy+RGFn9MioWSTpq/EjEylOpAMtgPZ7e1LuvcaVNrrG/cxJ/5T793HZO/t7el+bvx1sZsC6b9/b+9L/w3/zCv3L8gWRgUEwwdjd2FjrPx3jgWyZWVWtEA25S6aiYAG2TgAk5lCBsOWHdtxUNWqyPIF4Hcy2WQA0Gxf6STNjpaa2u/ZnS8L5MzMDHi8YXjCJcJky/CuR0iMD+Y43EUPfLioe1GZrOw5kBNgU1psAeyCB4t+3YDXP56N/EAG8un06fdZIII8h4sxvfo3bAmGWxH04kaLP0L3T7U8sUK0qLFEHQxfAGTMhbhENkLnMWw79XyO5VwI+8IhVAiH0aZBA1x59pmoQfmBcEhCR0sLG3Uu1s23b9m0SQAeJ3iQLF+cjDX5ZMfemRsgNEBIp4svFkMEHm9OnIAhQ4bEMNkYRvnSsBdkHKTj6EcffYT77r5L8qh27bqYPHkyZs/5FIcccoiAa2RMqYmHZuVLoqI4/vjjUbt2bdx+xx1ofxa1rGz9pU4XdcSG9b+gZs3a8qylS77EXffeg969e6PXlb0Vy8fjweyPPsQjjzyC888/HwMHDpSQBx5c5FNLbtasWRImVqlSJTzx9FMKPNQmUQ8++CBmTp8m1z8z9AVxD2TS1q9fj7oH1xMwToAvl7SCWdAa8fFBN96Ezz77zCqCLpd0xQODH5HJr3urVbUy+3COvbE9J9mBJdK+LZ0zAWSUpoocYqhg7lIzQwMMkP3C/qF6deqn2eXOULv3ZkzD7xt+g9JfZAidBgL9PlSqVAVNjzsWA6+/UQAEU194LfsW5onReTJMpYkTXseGX3+VJF3ZqzfqNzjEAhySMSmtVAuwrSolmUnPPfuslTl33HknApkECOxZr8m/TRv/lMVGrVp1LNC8tI01840GeHO6mqkFlL1xpzTGouLYu34dXV+jmDlzJg5peKiVNpXTGmSzAHg7n53tNr9gN9q2OVH1IV4Plq9Y5WI4RnDSia2VBhe8wkSj8UFpdcecY99CcO7kk9qozQA5IsiukIMbBt2EHj17Sf4lelayPsP83QA9vPudd94RkPa+++8X1oQN2pirbedOAofq+yNixGBvUNj5BXEppa5Z7HkTDpuo7bAcqEFkf6cGu7xRBEvC2JW3A3nb80TPMBSNKCkFL+t0LnIq5spikMCY1DgdKirGA3pIdEY/uPNAmHyRENauWYM///xT6kStmnVw1DFHS2i9eV6qPC3LeZP/ZL7ec889uP+BB9Cw4WEx77KZfKpXIaO491VX4ZRTT5X+0Frgxoz5qVguZUll+bXlOfC/nwMHGmRb90cj0WRDoDHyi3KRU6EqsikLE1B6yzK3l1BRr4zDPJwRWjQm4hid6VfRLKpXc2ikaXdj09/JWS1FEo5GsKdAGW8S31Bjoeb9uiag1AA2pCae2rO7QORJzFzX4E7SXzKS0BqR7HFC3h2JxDPZUoJsHi+279wl4aJOJlui+2I5Ygpky99TIOGiRg/BuGMZ5oEFuum0moEiGZOtVJAtmo+S4JZ/JMhGd9HXZ83G4h9/RJtmTWNANrILhEWg/zlBNQO0Jdo/MsvfXQA+WrkSU+fNxe5AQOzd27Wii+gKfLF4CTLCEXQ45SS0a3686K9x/3r8+PEY2Lu3hPlkcrEUw8Hk9MVnLXb2Baz6b+2m0gVx4r5vr2/cx5z6T713H5O9t7en+7nlINve5rC578CAbHuKmmDFd9kojp4Ar68h/BkVBGSjXkNGZraIxGdkBBDIUPpsssvl80q4KMcTG2RTgy6HUBFC1cOfGVdkYJVBk9sXQCArQ6QDohEFsgU8PyNctMgFsh144wMnLzlpCXmVk2fI50e+z4/tHg8+Wf093v5iIXZlZaMokIESH0E4bkJptzuz7HRMIpgv/OcPlqB6hSwcWrOGhHRyIWsmNVz8BX0B/Pj7H9gVDCLsz5CFs5mwmE0XKjAZLITAnWzQlBSjUrAYzarXwICLLkRtTxQVQmFkhIKaORf/hYlANl5l3ABT1VpX0G3chp+Uu36IARKd4U47t+/Ali2bpG41PKyRgwmpGF28h2GadGkM+P2oUaMGPHqn1YA76qdXOWhaGnQR0QwzAJzRFjPj96/rf0ZxSSEC/kw0aqQAP04is7JyLJDHLELJFGL6zHvUTzVJLC4qEsDtoIMOgl8Ww/YMgewzsqd41K53sJosJjicAAUBGJtxptrUtq1bsXPbdpn8kjVE7TajueUGN9xzBJMaCQfjxNNylXdDbiZhqkRtXa7YnluCECWNitHkFoJ3AoRyVpsNUIjfHGZumSgvTPrdWymW5qMDwDBvTwXwqDyIvUqBw17NBDRbqXaK7Hu0W6SVb+oaZ/pMXjm1zJxvSzRv4/MZ+hssKVIuvA0bIsCNh6hiDiSToFDTQ7UQMQglWYs/rVujys3rx2FHHG6lz9SntWt/tMCjww8/UvTXkoFsikWgnUI1+5bMR4KUfo9XgNCDatYAHelML+R8ljMfElZ4/Ud+twCOmtHlBOXDjs1l9Txd2/RPLrBM+buBfmd+l8aUSJQ29/zeepZLu9ASQHC0V2f/YOeHvah0l6mTCeeuI+5vskBjx/tKy9t0z9nfqzfDdL7b9Vv9z4znrDXUohMw3BnhUw6ypZvl5deV50BcDuxvkC0i7TELoXBVlEQOhzE+8Gcfi83bPKhT+xBkZebI/N5ospFRH/D5ZGxgRIbM9SNqQ8PvyxCpB7PxbiQPdOcdX6JRNWeW+VuwBHl7jCabidVQtyTrn0l443xu+7adMm/KyPQrORMBZTR9zRWvKpuoWh6MY5WlyeZ0ZkjY6WvnBk6qtu+kJlt2CpAtdnrCCU1RSTEK8guVJptlR5F4amLSw2/hJESBbLnIDPgsKnWidJLJZu1a+opQVLzpPwOyGUUgh7uosBAiUezxesRdlCDbkjVr0LppEwxo105CNjlkGJDNLGed35kMTGBVZjAJl440Ovh87RpM+vAjHNasGU5t3152Fb9csACZBNhOPQXnNj9O2GsMS33jzUnY+MefePj2W1DP60M22Q1EiamFYyYfZnLqELBONgEr77vSz4HSdqXTeUpcfUgXbTITTP0zeQBXOqk4cNc4d13TrW+JdmqlI3Vb3yRIduzGQPwF/9R8OnAl4H7ygQHZ8gqPxqrVOSiJtpZwUcNkMyBbdlaG7HRxQUVRVGGyievPLhlPcnw+zWRTU/FE5WTK1oBsislGXQcuvUvg8WxBhme9hItSk43hohKM6VGAHAce13hqtx6ylxBAJJKFYLQuioLHomL1M1EQbIHiaF2RHKAOkdnzsp5jhNNd4a3KTVMZ3ClGsWJp8M8Ffj+2+/yYunARZn33b+zKzBRWW5CaNLKzxgu1gYxxd9SLFmHTRMPwR+hAHcWAnpfHyATwnWYjh+PJhvxCvDbtHZEsCHuVLo9qX3pZ5FiRKuAjCl8kjKxQGJWDxTgiOxsDL+6ERtnZyAmVwBeOyHaN+X4JcXKALgnnHgkrd+z8wknv5+XORWoi0MFi/IgGXGyrl0mSA8Awi/AYEErfYjFF9PWJwFJnWizHV13eykFQhWSZfqs0Zo+q3Qp8ZFnYjrDuZblelFrX2OWlGGKl93QxaTZjRQwYoQEQj8dyX3QWU6JNQJN2ebvF+I91jTTPSBcgMdcbFibDVhO9283sEnaadqtUDqAmTeqJFiior5O253p2KlAtcV1Wd/H7jNaU8zn2jrjtiFlq3677D9GscgEfpt8w74sZFx336a7NYuU565f1bhqPpBhklD6wbUwlIcTWlr99t/mf5IGr7bnBdufvzvsMy8uc35uycNZDZz0qC5Bk8jzZprd5rgEZnfVe+j7TtlwDVuJxxg0lJy6QuP5Lnm36XBsUdLbHhHXE1Q8mAnFTVIkynS5rm0/n4XZ7Ulcn28xJ51nl15TnwP96DuxvkM2pyUaQbd2GQ4XJ5q+g3EXr1mkgG4rZGcotlHN8ysHQYMD0jZzry/YTx19/wALZcjKz1FiqDWwMYSu2jGypk6KSEjFN4Eak2rh0b0HEz4rMpij1a3NzK0q67L7Z3dPafQw3qdjXFBU6NNn2N8jmZpjFgGx0F41opkESh89EIFvlirnIoH21hKeo7tPZMcviIMJ/IeVs4y0U4wOGi9Jd1B/+WjTZ/N6tgCeYwjFOZ1iammzWlNVlfGC2vhgAkS7IZibqLEKGfsoEzzUtFqaGdgDlT/4jCZ8ePUPfnISzu1+OH37/HR/N+hiHH3kUvvtuNTIiYXQUDbbmwljjc5dt/AtjJ00U+uRDt9yKhl4PsqMRBMSsQjETdEaTHB+zyEwHtPhf75T29fvKQbbSc3Bv88cNtKVbV8tBtlQ1+sCAbHuKG2PFd1kIok2MJpsC2VS4qDgPaZBNdre8ND5IH2STSbaDyWZANnEXjQTh1e6iCUE2PbIeEJAtgX6cAdnEuEFC+RTjg1FJhYFMLPtrE16YOhU7s7KxJyMDxV6f6KephRuFoikCrcTGhdkg4kh2aGdGFKiY4Uf9ypWQRd20ECUCVO2PCuXeI6Bdgc+P9Vu2oijqQYlSDbAPR7rlPr2oJmgViAAVQiWoWlyIUw9rhH7nnocKwWJQt42aQ4boX1ptc7Iq3Islw3+xmQ1ujlDiJ5v8sXYuTQih/jDDTLHuNqw0l1u1Yf0ZLbLSFogGpBPQww06uMAO96LbpNOEP1jpc7laGg2QOOaHLi8DwsjOrCrlmAwyrCXrfeaqOIaMOuEuD+upCbTZnC8qKxiS6D3OvHaDHLHQa7xmn3Vel3fYgNA2Tz/m+0zay5ruZPXagKPWNzjmsdI8NehktgmcQvUJn+mqP+5ysOqTy+Gc4Je0L22AwPtivpFzbCdop9Npg0mxOe0Ej2PGbNcmglVeeqffXQ9LA9mc328WXSYEtrR+JJ1ziVh+6dxnrkkMcdtPSAZQKoA31pxH1QP73kR9SzrtQq2BTIdtmHqxIJt5f1m+9UBe6y7/dIC90squHGQ7kKVV/uz/tRw4ECAbmWzhSDUUhRoJyEbjA1/Osdi81SMgGze6c7S7KOf3nOf7/JrBpp1FpU/khqjPj127doEAW1Z2pmWGYs0HRafS1mS2N9a9wnwlk616tWoWwGa2Oaz5k74/VmqGngCKyZYd0IJesqEUv5Vvd9uq5xHjg13BkCZ+60EzgcunTKrKyGRLBLLxhYVFOlxUhD3jpy5uIo6h9G/ftgMVK2mQrRT9t3A4ijDd4qRQCoXJFg3/G7nexRbI5vNsgcfLaziVKX1Zna67aEqQTfRsPHFMti/XrkWrJo0tJhtDN1l0ZBHwX34UKOZCycQQ6/MCsEWBgEex32hYkA/g+8IiPD5qNLJqHoRLu3fHpt9+xwfvzpBwoA6nnooLWpwAKsdwv5Gg3DebN2HUm2/KswbfcgsaeTyoUCrIpndYde+SitmztyDJ/1rnle73lDW/ykhcSzcZdmhV2nekuHBvE7q39+2vdJc/x5UD+xtky0YwUh+7C5pg1eoKEi4KTwMEMpXxQSzIxpDRTPgYLhrwgxoL23bloZeyKdkAACAASURBVFoVm8kmixOPrdFgFn/2po3aYWK4qNFkowukH2EB2eguipIl8ATnaOMDxWQrfZzYF3dRk72xAY9m8SgC6JrxIJstHi8KAwF8+/vvGDntHezJCKDQlyG6aQwT5SELFaE5kb1gJh0yiltLaf4vIBpqZLVRU0hGOrlfMaS8IiheRPY1nRmpz+YYKw37ylk51N/UM8iUowlPxWAxWjdqiH4dOgiTjSCbhO6lQLPjQbXEDTFd8MO9UE32fOt5xiRCw0lugybZCdVMHAWCKn0r/s3O5fg02+nQ+lsusEzKj89zMIIkPEE/Ktn3WvXEBWrY7B8Fqtjh0+qBznJItFg132JAGVXBrKemZMTtTffpBtEELHAxkd2L8VTlacorGVswDsgwIJPbycD1QTGgsys/rbaY4O/mnJPR6d4YSpV3ZQGGSgOB3M8xIZrO9Fu9VIp2a9UTriMcwJ4FiumFgbjvmigPh5Zeqm825+3yds9AU22TJX5DqvZl3eVqr3HMZMfjrX4hSfknSkk6ZVra5oNzvDDPT/RMs0B0zjfLWv/SLavSr9NhrK5NLKbFiJ27+6l9eW85k21fcq/83v/1HDgQIFs0mikgm5PJlkF30c1R1K57iMzxFcjGTfRMxWajwQBDRrWxi+kPyGSjLEYOzdAys9T8JWa+r0vIzFEs6Q4Pigmy5e+2QDbnyOHGq2Ts0/Nt/p+RlNRyy9Hh6WY+6JShiZ0b8TdvYpDNGjRcAFiZQTa9cx4hU00DdwTZ8osKRKg6mUOoc03t/EgbZCMMFRsOJJNdHXLC+Vgi4wM3ky0q4UHCLyu13ewtyGYKyWKyuUA2Y3ywZM06CRc1xgf8OqqMMEBp5tzPsD0cRFDs52MhSSK3XMhkREJofkwTNK5/sIBsH6z+AW/N+RQlXg8OqloF/bt3x8af1iG4Iw9ntjoBNeAB/bI4bSXr7astmzHqzUnCPBh86yA0gge5CUA25+AkE1Kda+mCbO5J8v96Z7W331cOsrlXMWlWtL3N8PL7ypgDBxZko7toFIckBNkCAb84ERFk8zA0ElENslVGjjY+sHemjJNeLCxhNm3y9qgQUA7sHKR90ZCAbAHPOkSLF//jQDbDOCCQVuL1Y5fPix83bkS+z4sgQTiGcmrtCRV+6ZNQLIYjmrBCJzBmwudkckGhbQq9aiYac8wHn4SziUMpnx/jMOqkyTNMjQCOIHsWkEemOQ0VciJhYcvV485jhK54KlyUgJQJ10tUARMtelOxRdKpyImYTzKR0wt+w0yznFiTgGzud1naUfpZzInSw58c4cAy4tuHmFQ4TAjcgGQyMIxPcIejuplHbiH3RM9KuIg3BlXaqVZwQGHh2JISifI/bt6QhsNsOuXI50o6dTpSgSQ22KjquVXOyV6WIIw7poxMxEIaYX5Mq2Fumry1nH9d089ELL208sPFVDP3uOu7+Xuy70/GJLOep9ObFKwgE4BpkW1cOyzYKh9Xvu4t6PHfBLLJAtElYFB636BDo4zmoyuk1lkfTD643X2TgfHu9p4oHe6/JQP+Un1DevVW9yNJmOKmnadiPptFeCqgcG/rWzrfUn5NeQ78t+fAfw5kyxBGmwHZAhl+C2BzMsZMuCjBLpF60f1GHEjm0mYkdYkg25783WIa5cafEoFsMn5p7dVtOxSTLcuvtI7TA9nIZAvGGx/ETR71H/S+K8IeL3YmMD6w7jMIYoLBlJpsdHeIBdmSE/xNaA8nhtu2bUeVShXF6lUm8276OxcC4oyjNdkktMV2F63k/xK+0FIrXJQgmyqgfQPZxEJdnHz0YezpdeGrxYdisbnDRcd//BEIsjmNDzg14ZSbLLNHXhyGjcXFKPaxSBUDw5rMk8UWiQhboPN55+CM45uLG+nwmR/g25/XI+LzwBcM4cjq1TCoVy8xOCC4RsYbU8R3ULvty61b8AqZbOEoHr3lFhzmgQbZZBZru3DwLq1JlIgmmbRzscJs3Pkcu2SKRjT70KsqcWn1UJ1z1xv1VwukMq9zOabZz1X322ChSk8oWCzPCGSoeO90jlQLldKfkfg77PakFsG2+I4r3xztM2G+udpJIhAvYfrdz9XlaE1S3FRZRziVc6KTqq4kA2upEVirVi2xa6YL2fkdLpAUJaToOr8x2QPTRYXTKfCYa0rn0pj2b3ZcRGRLjsQBJEafKlW+lTmZ++2G/QuyRaMVUBI+GHlFyl006GmFEOq7NNkyka31Gkgn504XTQ9YF7ft2CE7UxkeHwKUEmC/4JATcLZxkwW8jyAb85hmCmRfEGRDdDMyvD8hQuOD0Fxk+X6C13uAmWxup85Sysm0PbLWSrxecRgNOcYeuyaaMUf19TYPWlpQXO1LtNFkGEym2cRyvjmamRlB8p/UaPNHo7IRpFxMHSy2JGGSZammThZRKmZcWZ7rvDbe/dw+G/POVKCMbvZWmKoltL53zBtnXZZS3bfHJM2eZOFWph659eySPSgZCJY+EyyW6ZmqPFMx3VLdn/x86elw9urOkSFZPtr1Qb3RHa5r0pEuY7PM35Ws3iatz7Hf7wZxzbhmtsEZep5O/UyVP3tb35OBKumCLeleV+Z8L+MN6eZPWTcikrXLVKB1GZOfxuVlZSSW3g5T9StpJKj8kvIc+H+XAwcSZCsOH4affmsommxksm3aAtSqU18z2WyQjeZOGdphlJuNor8cVhEZTpCNGm6p/KTtaZEy3uR6UoFsaqxNbLujil30h2M8ASpqkC2x5rO7svBeAdl2BUskHc4uThh4TgDC0mbwIuzxCF3PuIvGiUy7dFr4bAMOFRYXi3MWnbaUpknpiXWDbLSnzwzQ3SG5sLVishFCYqEUSLioJ7waudRkc4BsHqqdyUTiwINs0uGTKeABQtEo8j0ekMk24ePZWLJ2LVo2bRzDZCPcRJ7F93R2i0ZQ7FOOYu5FhWGyNahRAzWysiS89MERI1C5Xl00ang4jjq0ARpVqijC1gTYCE8SwmLuGJBt0ZbNGDnpLQkZeuTmm9MA2czOdWKQIK5XikSxZs0aDLr5Rlx//fXoeOGF+pLY+18dNwaPPfYYnh/6Ii6++OL4xwhMqZZ2PHr2uFx09+5/4CE0adLEut4ARj2798CSJUvw7PPPoXPnzjHPU9dEsWHDBowbNw6tWrVCx44XyTVHH3WExG7PnvUpDj/yiISdbLKdvbL+XdqGwx0tDljRLJNTTz0V2TmZ6Nu3Ly7r1j0OaDLt1ST2t99+w4MPPoj+/fujbdu2MWEbvOaKK66QjmvQoEFo0aJFgryJZyou++ZbVX4XXYh77703Jr+bNWuG/N178OWXX6Jmbdp3JD+SAXrO/ocd4WmnnIprrrkGhx9+uPycPOUttG7dOubbf//9d8yaNUsc96666irdMyrmTZzyvQtk++6774T+26BBA+Vek8bhBij/+usvvP76awoE1YcpC2tnRIPj1mDg8YjA56BBtyStW/yuuXPnon79+mjfvn3KlCWrd6XdGA6HsYMAVfXqKZ8fe8H+BdmAXAHZdhUeg+++z0VRpAWivkOREbDdRQmsEWQzmmwsb8Nk4zdQyJQ7TD6PZlXRyMDsZLm+zvShu3YXSLkTZBMHSygmG8NFyWSLB9mktSbJq30IF00BzrhfyPSrwd+DsJLNTArYllawMWGCjnCt0pgszsg5W3C/tLfYLq80OooJEy0jyJZosfufBtn45VY+lhlkU/kWD47tG5iUbmPe20W0neeaiVcKy8aZlv91kC3ZCJJsCzlZO/vvBdlY2obJ6pzZp4f+pgsi7Q3oZTamE/WlqcDpvXlfum2wLNel217LQTaVq+UgW1lqV/m15Tlg2o1CfgSf8ZQI3SfT9wcq+L/F7m2fIMv/HTK8G5WEioeK8aXNi+VJMOGi6YJs3EQnyEaAzazN2E+zTft9AezcnYfszAzkZGWLiVdpx/4B2RguugvKEyA+krK09wvItjOkNdk0sudkSyWaxBqQLTs7Wz5UhlP5ktIXqlwUFJYYkK2ydXU6gxx1aDZv3YIqlSqL8YEK70j8aXTvDJIVxThdFKOw+E8B2Sp4FyPgND6IlijGQ4p4x30NF42YcAot9MppCMM66S5qgWxNmuLa9qejppjdqoPXGV02gm7Oz+X/mdtMOkEz/mNJ8Lrd+ifPsTqQucZz/Md7+I/XsWpuAbBk81aMnDxJzg8edBMawTDZbOMDFUYk5vWW46gdVmyXg4AQlhup+ZAorr76anw+fx6GDRuG4447DvUPOSSuvowdMwpPPPEEhr30Mjp27BhXuE4g4Y8//sBpp54sDXDxkq/igAJe2/3yy7B06VI88+zz6NKlSwzQZEC2sWPGyDsvuugivPDii/LOxkcehaJgCT755BMcdvjhOgyKn2VR41L0x2paHQ6FQLCEoHLFihVRu04dhcg7LOFNSSvwJrb9mNd9t3KlgI4E4959fyaaND1WbuN5S6xag+CGvv/oo49i/KuvyXXnnnsu+Hv1mjXk919++QXt2rWT8IX58+ejXv2DrbAbuUAz/0x+m5/PP/schg8fjt59rsb9Dz5gh78ggmZNm6JgT6GAmgZkc5aX81km80ynaWWm1jMyfc4rL4/AKy+/jLmffYa7774b23fuwPTp063L+cyFCxfiyl49hTb8/Q9rUpRL7OnzzzsHP/74I+686x5cd911MScTpT3Rw1esWIGLO12YMOzNCbKpArO5CNwsoNtvwiMSxdtvv40777xTAMbZn36SNG2J7t+5Yxt69OiBY5sdj/vuuw8VK1eKu2zMmDF4dsgzOOKII/D+hx/EgbClZ+T+BdkMk21PYVMsX50lmmwe76FJNNmU8UEgkCmikqwrtNbmzlQOHUcFXNXhSlbHbue7jG26nUm4qNcjVuEZfi8i4UL4vdskXDRMd9HgZ8gK/AwvdmhNNs0oTThe7API5srsuEVdEvdRmylSpmpvXRzX/sr8mHSXfcr9icL9qk+LhQXdDJ1Ui1rDsCtzclPkcyrQI/59LjCsjGDp3qQ/MUsqPVAu1eI7Vb6nSm+697u/Id37Ur0/7vxel0d6+ZluetJvJaU/MZnxhdvwIt10ua/b+3Q6t+Ptp1rlbBkc2G1fxsIEm/F7m/ZE97n7iXQZhqnS4DZcSXb9AavXqRL4N53fX99nPyc9Zpq97jOMbDWeJA2PdTGI/6bsKX9NeQ78V+bAgWay/fx7I2za0VCYbNRkq1OPxgdZMcYHBNm4kc71Pf0Xlc6tMvQyIBtlXnLIZEtCuLLGF4e2Lpls+fn5qFq1akrjTVN4hujlBNli2XOlR6IJyLapsFCGOzdt3XqJXsDbg7BHbFCN3SqhFwW06Sv0Ij3GHY2773QrCwZRWFwksa0G8HGyd9zAmeza6zDLnTvy5L4AXSccLpfOzp7/p3tWOKxCDyPIRzC4CZ7IauR6FsMf/UbCRQPerfBESrS9+L4x2Qx0ZT3F5S5KYEoOB8i2B8BfAMZ/NAuL15HJ1gzXtTsdtakRpE0JDMdO5W6y4EgFtBnTdF6r7BzU3w0Ix58GlOP/eQ0x6K0AFm/ZilGT3pJwnkdvuQkNAVTUmmzRSFSMFdIF2RzTKHk3GVWfzJotIM8Z7U7Dc889hzPPPBN169bFO9NmSB0yx8hXXsbTTz+NkaPGCDBU2sHnvDx8GM477zyMeGVU3KVM7+XdLhWQ7blnh6JzVwWymUPVuQjOO/dcYdl17doVLVu2lNMP3nc/yPK5+bZbUaNGDWtRzoZFsOyCDoaJF59CvuOrLxcLO44AFhlx5iAQdOJJJ6FXr6tc7CS7kRIAI7jnFNBetGgR5s2bh5o1q6PvNf0tfUNneyVjzWqv+jtnffSxsNm2bNmCBx54AH369ZVLHn/8cYwdOxYXnHc+Xn75ZaHQTpgwAbVr1sKFZBlaQpGxoZmnn3qalOf0d2fg2OOOcxDFImiaAGRLVn58P8HHWjVqCjhauXJl6VBZJmQmhkIh5QKTl4eioiIMGDAA27ZtE0CFoJDzYPl2u+wSuXfdT+sThpImSgef36Tx0VLOb02ZKgy5ZEdpLDGCbF07XYQjjzwSH86eZT1iyeLFuKJ7D8mXGe+9r9qPD1i7Zo3UbYJsy5avTJzeSBSDBw+WMiED89lnn1Uh4ho0Mgy8hg3ZUu3DpPOzeXPQp08f1KheS5iFTm0nc/XMmTMx6MabBJxc/cP3aeebun//g2zFoXrIL2qGFd9nozjaClHfIcjMyEUgIweZWdmSTv4jky0jI0tMD/wExqjJtmMXqlWugmz+zedV4xgRTmo/ORjZZimoNpF84jJkwkUpG0B3UR+ZbN41iBQuESZbpv8n+Dx5GmRTEgVxDEnJk78XZOMbbVc9o7nm5qJbvZ2rarsonUlrfkztcnHbOV9QzGwDmqnfnWNp7KLJOR/gXamYTck20fYeDIj90FSgWupF5D6CbGUEgZKDZOmBQnsLsqXOB5Wv6V6XCOxIxjRKq2omu6iM+Ws/Jr38TDdt+6u+/rNBNrsfMPniBNlk1HD0FX8XyGZGK2d/Y9KXjGGYqlzTBdlSPWdfz++verW36Ui3vad6/oEG2UzflIrMkSqd5efLc+D/Qw4caJDNHS5K4wM3yMZ5vlkTwqfGYzLrDJNtR94uZGVlHhCQzT073i8g2y/bt5cKspnByGktnl9YIIsecX/Qi3ozCXCCGWroVeGFApZFowKyEVwhMqmu1TvbSXptgmY8lbdrjyxOSQ8UZNONjVk8ex8Ki5WoNamO1NRB+N+oEliKnMAqZPl/gQ+b4Y0G/xaQTRZ7et5GcVIuL/Z4bCbbgrVr0KpZM1x3xulgoB1hJwNAGiJkIhgwGQHPLCzNtMdcpwZlReenS1wQHgHZlmzZhlGTJyMjHMGjN9/kCBeNZ7KRladAVS76tbCtzum49ESi6N69O5Z++aWU2/sfvS8g24wZMwQE6Nf3GgGPDPOE///0009xRa9eOProo1W4cjSKHj17WX0bfy8pLgTDJ7du3YqJEyei7ckny3lL+0rXg8u7dROQYejQobiY4aIm1kmDwHM+nS3hlPbDVQ6ZSVTYwTjje/n3+oc2wGeff5Gwry0uKpAwyhnvzNCghdZ8i0YlLLGwsBghCpJ7o+jUqROGPPOc0pZyHLNnz8Z11/bXddt255InuRYNZO2wPlEz6Oeff5b25WW4nPW8iIBT77wzXb6TbYasuhPbtBKQ/N333gfDPFetWIlLL71Unv/OO+9YTDk7WRHJx+7deoDAzqdz5+jyt2slmWwM8eR1NWoSKnaEQRlNPK3Zds4552DdunUO3l78HqQUVdQr9UVCfZOw61avXo2OHc6X963+/scY0NZdSM7O09zHPFm56t9SPm+88bow4wry81FcXCwAH0E4KXvaSHu9AgIffcwxmvnlw8qVK9Hlogvl/pZtbKCO4fQrvl0moGyLlq3legrQcxdlydKvLJBNtSOPAIuXXdpV1b8opDwJMtaqW0d06XgMefpZCW097/xzsH79egFEb7vtNtQ/5FBdHqrkR496BUOefAoXdLxImKOJQDYy+Mjk4/HV0m/KGDK6/0E2hovuLm6GZf/ORBCtEfHWF5AtI5CDjJycGJAtMzMbXp8PPr/aT9qxKw9VK1dBlt+HgAbZrEW7dnxUv6sQaAm1pLvonj0CVGVmZcATCcMnfdsW+H1rESlaAn9wLjJ8a+D37rZBtgMRLpqwN0ntJil9XpJBYL8vKAzzxNEHxYAl4u5k/0XE90thqpQGquyvxVuSbLW7+5QMh1iwxbnJqPJej4OuwZnzIDPUxIKQ6tWpvi/V+VTfZcaJ5AynfQQHUyYg9oKyggFOV90yvkr1n/omM6okzU+3q+vfwKxi0vZWWy3dfNzb+pPq+Xv73L0pwwN7T2IQ1cl8KxX0LYO7qPM7UuXvgf1m++nuMSP5WLF/webk37d370m1aeBmMv5d+Vv+nvIc+G/OgQMNsiVjslXQm+iW8QEjFkV3WYWMeiMKRyGTjSAb5cqIQSVlsrkKgSt4J5PNaLI5I4xi+mtGilmabGUIF3V5EhQUlsSGi5qXJJq8m1A0LuYZupWTk4MsbWdqOjwJQdEC+Uah34SlkPBXUFyEgiKlyeYMHXFOjtwVVIAprxfbtu6QxWlGwKeAHj0S8rkE8swRikSFyaYEi4tQXLwR3uj3qIBF8EW+tphsBNn2hyZbKiab011UTbI8YmpATbbXPv4YC9b9hOOaNUGf08+wwkWN9L8ZKAxwZhhqzjwyLDUniGCgSyfgZphtfAaZbPxH44Nvt+3E6DffQHY4jMduHoRGHg8qRCPIIGAT4RpdPVkYIOLmpZzrDLMm5r1OAfpIFB9++CFuvflmKbdBtw4SRhXZSGTSLP3qG9EGUyG79mrR/byf1/8ac56MtyFDhghLiCDelH/9S2dH7DLo57XrBNSod0h9CSfjom/06NGoUaumACgEZwhmdOvWTTGkdON4+snHhVF1zXUDRevJHATZcitXwiWXdovrQ0uKinF1n6uwZOEi5OTkSvhho0aNcMMNA6Wuf/Ptt1i39ie8+uqreGvqW5KPva7sjUceeSTmWQTZBl7THwcffDB69+5j1Wppe8aBLkrdKQ92bNuG4SNGWCAbqVLk7tgwm71Xa4DvKVOm4N577sIpp5yCCW+8qd4diQpr6qGHH5D3fvThLORWok2GOSICin4+b74w4z746EPJH9YL89xly5YB4QiaHncsAv5MtZDU4Z8XXdwJvXr1kt95fP/99xKyunnzZmHZFezJU8/zeqVcpk2bJqBTIDNbwlJ79uyZdMzatWsXmh+vwmcJfh4iYcjqYNqomUb2K8EuZ71ivRx0/UDUrlcXX8xfKEDUnXfejqlTpyYmKulnMm3HN29u1TeCbJ0v7Cj165Jul1nv/vPPP/HBezOFCXlxl0vk76w/1A97a+q/4phsZNYddeTh1uaBaQ90dzTHtHdmSPjomLGjMH78eAFKudtzefeeAraREcjj4fvvE/D5ltvuEA096SZdMfEE8Foc20wGkffefR9Nj20Wk2+lmy7sX5CNmmxF4XrYXdgUq9dVQkm0lYBsAX8O/IFs+GnpnZEl/T5Baa8voGjkBNkiERQWlwjImc0NHw7EtIhxaexJv6WX3wZkI5DKAZxW4QTZCNmZcFF/5GtkRecj0782lsn2DwPZpJ67gDbprtMIx4pZ9DlAMuNOaYE0lnaauxm6l40OkC1Bi013Eft3LeZTv6c0kM3eOHMvUm3GkSmbWDAu1Xv3mdWVksH1zwbZbKpo/Nais66XhemYME9TgGzpgxFJh6f9eiJdkCZV/UqWqHSev891c7/myN4+rGygTsL8dIQgmVTs942Nvfi8dMon4dou0S6+NRPau3aYfvLTK49EbT8RK9a8N536nH4ay68sz4H/HzlwoEG20plslIPJlHk+TcxiQDa9pqPxAdd9ZQHZNI1LQLbdOlyUzDhrrpxovpoAZKtYke6iKTTZHCAb3ysgmzE+SFaFDJNDFtRen4RjcrGYk0NNNgY3MrG2EYHSvDECqOrvinLnhdP4wGZWJXfGMgtEsorEXbRiJYi1a9R+PtMUiYQscEHcRaMRhMElKt1FlfEBNdn+j733AJOqSre/V51ToXM30EQJLRmRjAg4oqCYA0ZQVFTMYhx1xrnO6DWMo46BMWcMgAKiRCMiIJjJSI4SO9E5VPye9e69q05VVzeg49x7/x/neXiA7qoT9tnxt9e73t8Tspk9ykTPLQUi1P3yeQgNa+kxB2Dq4sWYuXQZshs3xm2jL0Vj7aHm1DeZ8ouWY8KLMkNU4udkAaY/6xzGWO4MFWUgYymAT5euwIKvF6GF142/3XAD2jFJgihvXA7Ixox9CuKYyURDC/FoiF04glkzZuD2228XTzPKQKfPmI6u3bpj8aIlAl/69ustHmwEb4Q1BG8EVOOfehqlFeXYvGWbqmMuF4qLizH0xCGoLCvHTbeMk58/+9xz6vcJ5WKUjhEd/sh6yRBOgqT7778f777zliRMmP7hDKUok0oawVFdO0u44ieffYGOhG9RuKguUAdahCN49NFHBX7w3O++M0lgz4IFC8SLLi8vT0zsTSqR1994VUI2meL+k08+QacunaN3Tsh247XXoF+/fpgybXrsibQiR36gVV3btm6WsFPeNpVNZg+/uqpCoAt95k47nSovS2AE39vw4cOxbcsmAT39+seUV/zdlVddIeUz8uJL5HnMddasXimqKV6HYbDXXK3Vf3qiKbVCKzSNgoNZfi0dxHzNddeKwq/+sEsFA5csXoy7774b+3bvQZcuXfDU+GfQpWtXjadi8NCAPVP/jh3QX2Ddc8++gDPOOEPA6pw5czDtgyn48ccfcR9DZa++Os7zjs/x6EMP4tjBgzDx3cnyrMuXLxflH4EwoQ3/EGLxelS0UflEJR83F8xhlGysr69PUB54PFiPWef5HK+9/Jr8jPCCUJd1IjFclNdg2DKf6eO5szF+/Hh06NBBwnkjLFTLJSo2tXOjVFgvvfyCvI+a2oB8nu+bx+3jbsbs2TPxxFNP47zzz6/XK7Nrxw7wh4J45+2JOO74PxyCL9u/F7KFkI5AqDUqanpg045c1Ib7I+RqDY8nHR4N2Rgi6uOg67bh9igFNZVs7EvLK6uQkZYuSjabiVGis2utA7bog6j6LTNR5/f8/oDyeBCPT/5ShYvSk80V+E4gm9feVC9kk3NR7WqCUiPc7PEgHE5BINIKNYGeyMw9CVWBvqiNtEIkkkqMFws/T1RA6bqTLIypocVTbBGoRoBkn437mQZwdRGZujL1fL/9cGya1KP4+u3XiD/Db4Ui9S3KGlRMxCn49JxE30hceFwDD1sfFDmQUsOcsr7P1T1v/GL2UGFM3VoRX1/qg6j/rsUuJ/9K0a2nzLr9ROFGQiINVZcdxwHho/qsKZfE1Fqx50+uYDxgfaZXFRGMlQAAIABJREFUpHxInSnRniX2f/WeDjZr64Gu62z7znd0sO8l9p3EGVZ8B3ao9Sl63wf5Xg70nAf+ffz9m4iMhpSFfKZoAITq8JNeRoboaAeUbNYtb1R/19Qf9f8DZV9NBsXqe1Z1H+q3BwP9kgO3hqFXtEz0l53WPQd+B3U/ceB+St1P9D3pB7MPIAl11u9kgO7X3Ovh7xwugf/XS+A/Bdnc6cqT7YhWebKuSfMqSxh6LtteT8x7363av9n0TQbZ6vauybbqLNT4a1FRVS2ebHbUPkp1JNFEaXo8cv6f/Qc92ZJBtjrZ5xMqSBxkS+xao/93mNnLoAAbRSX7kZGWKtBEOlkd5iSdoZbY1R2SdQrVqiqdXTS+l6yva1cdpIXCgiJk52RFszsQiCiFjx5U9N8hQrZQQGfjVNlFrfBapLuWwBX6Aenu7bCsAiBUSz5X78BpyupgEx8cCLKZ8EpOtWrgwn4AG8vK8d9vvola20ab3GY4ulMn2KGQLMUONbBAYKjkHdCDN8OjBMjEL9u4oAwyMx1c2FdWip/WroU7HMFZ/fvhvMGDJGQ1NQKwbhuopkz/HdNMp2LNUamSgpRwBOedey5WrVohAG3NujWSyZOqnMsvG4NLR4/Cw488guuuvVbCRRmSd9HFF+O4YwdiT/4+bNm8LTrxveXmcfhk7my5IiHbFVdcgfwCpm9wNCp9b/fe8yfQv+qOu/6oYZQl3llcoM+cOROvvvKShJJ26kyQY0hwEsiWmD0tIXPlti1bcfLJJ8PtsUQV1LlrFznd1Pen4E9/+hMGDRqEiRMnqoQQ+lwM+duwfhNuuukm3HXP3dESdCrZxlylPNSSTV75s/3FhQrCJEC2Ke9PlkQBPJhZ9B+PPSHAb/XKVZgyZQpSfR4cN+R4Cb8uLS+TTMGE5gx3Zf3hIpsJBnr27iXnuOjC87F06VL5N6FOp47q+YzM9orRl0qWVtYPQqnJU95HbtOm0mmxLlIVZ1RWCf2PBjsRFXZ53nkCA6+6YgzuuffP8Gm/vsQEG4mQjcq89957D8cNPh4tWrTA7NmzJdzT3N8pp56Kl156KVp/+X3WsddeelG8+B574smkIZVS9o56nqxu874l8YHuhMyE3Kh+VTEpuTOhvzkSEx84zz326isljHrcuHG48847lTZRt2l64j3y0MPynA88eD+2b9uGye+pemauyXDjeZ99jvHPPSs/W79hE+64o24mUyoAuSP0yquvS/1NfN7EdxX7/+8D2ahkY+KDoOsYhFwxT7bUlDR4UlKRyoGXXg2+FNjMJKoh2/79pTq7qA031beyKgwlhFc7+i490JSWV8h7oYEqVaKuSK1SsmELQv5vYPvnaU+2ErhctTpVeGyRFd8uf7snWzJdmDPkrb5FUzxkU4u2xM/WC9kktNEs/Q8Osh1oMR0L99Pd6n8Qshn/Vml3ouhLyGhaf6U+4G+cgMLZ/1EBHdswpMWCXhQezCpXXzURjB4sYDM3nVh3ki8qfxtkSywgKnNNWL/zejEood7BwcKchl4Az8+EWyEXNypVPeVOtEWlvdn4+xWQzZS78+9o5l6XJdl7ebB/56Le4ubur6xT5r5NiUQz9eqLx+xPfhtki0JCvQlgnk09ijQK+ftgq2ciZIu96+TAKdr2Dtii9AcckO1AQOlg7zn5petCNucKpL55VkjsBUybjp3ZCluq/pt6F9a9ACsl60yy/zvUk+7oxetC2+g71H7Uzuep7z6dn2E5qWQzDQsYTF13nlOyCtYDeVU7BELcuNYt2603cA8WthlIx1Wj833Hsk/HYKZ8liOvbouqzYSl7XPN0tDzJUJ/Uz6/rQ4dXKVOBJFSH3T7+63XP1Ab+TXPmdgPHtxTHv7U/4sl8J+EbPsKgFYtKR5IRYrHLXY/bh8Tm6nEB+x2JWpF978WgY3lEisdZhZViTeVyKvh+YNqfYx6odWZgWwxyzIj2qp7FtUHAcXF+yUiyucxIq8Dv30Kyyqra+AqC/iTjpay4E4kZaqLE8iWmZ4Gn8erFx+xHZRk31HDuyKJldUqXJQeOHGnT/TE0Dt/vFEe+YVFaJQdg2xJbk0+R8hGZRthVsSlIJsdWReFbKnWVth2oXiy/TvDRQ9c5OoTjJoLuAC6xhUDmL1sOT5cuBBBly2TSO7XyoRLh+OZMCdz/tii6ABXTBiNJaxWgKkJrlUlSKLbuUUL3H7xhRKumqGTL7DU48s4QWOha41J7FCfsm3iWxNEOcYkBTRxp5qKaiOqpRjONmr0pQLZhg8dhs3btgqIe/ChhzBo4EDs26cgG48ZMz/EnbdREafu6qZxtwqE4EGY1r6jUhmJkjACXDLyIlEyPf7PpyTxgTk+/+wTCQt0wlknFPny8y/ko4MH/0GrllS2QqVEVNkLjzjiCNz/gAr1fPTvD4PZGgkMaVhvEgeYbJwXX3wxHnvicfmsgSkMd335pRckbPOtt9+N/o5JDxguKvVEFz4Vb8YTzixqpAzCQYGobFdKyRY7CMX+dPc92Lx5M/r07SXt7at5XypvxOhayxLg2KhJDpo1a4bmzZoJbKOii3Du3YkTMXWKAjjqBi2BbMxMqlRuYcyZPRu3jbsl7toXj7pUMrYm8wJrqMbOmTVb7of1RI4EH7Y6NF2Hn86ZNQO33nprXEhkxy6dce455+HU008TVaTzYJZWZt2cMmmyqMr+66/3KwBaT4di3ln0b30yfpzKt7mz58gEaufOHVIPmjRrKoDMhB/v3LFNyi2nSWN1n7Blx+biUSrs2FkPGUI7eNCxAhs/+fRzgcLOw0C9o446CrNmz42CNX7GtAuC6DlzZ+G+e/+C1958A8X7S/HVV19Fs76acOJ+fXvL+37xpVeiiUbqVxs67+LfC9lMdtGymqOwbE2qQLaw1U55svnSkeJj4oNUpPg88PiY2tsnO12UkvNOCNkYrptqWXDb3DVRGxSSi0j6O+Ud6UQMHFMMZFMbRdxy8IuSzcZmRGq/gRX8SoeLJods8XX5t0O2htrG/59/dzAeXc7FWIBZZ6nEpqqRs5WwSkdvJlQCVGXDQ4+HOrQ4oidqnNSp/tZ4xhpnisRED/W/Fed4Ut+n4iAVr6fvO87bTipucgVU7LwJ25OOz8eFQ+j5VeImRX3QlH0aP8vyl3FD9zGmnET8qa08RGVGvhgxSTjUIti5oExWJs6fqb1ctcBW96Suy+sRsPltC0GXhSDfVyQEb8QFTygMLvLNAj+ZrYJ6hmSJvdQzidmIViLx/3wOP30ybVuuxZ5EsrcHQ3BHgtH6ZBJ5xJRI8e9ByoxhFXocM9nR+HN64rLMCCxk+R0JqfpKmKc34kzZ8e2bPlvUbdH6qWpAIigym9wGhHCOwDB6BTxNgjLB0fJ9XpeT0jqJFZJUXAMPVPtR7SMR6BqFmLP9JJ4q7r1Hx12tVEzivyq1QaauBu2oumLqsmqvBoapdpqoFIzdQwLUMuuMiNoMkzFZvwOWZdBySb0LM2JGlxl/Tt20+mxI6g8301T91ZBNz9tiSofYPXPtk8IylzmMEgsYOw3WF8bghDVUNu8zqoA0b9zx/HXKV+b1YVghJi5TkQxOcG/eI68RYB3X70BgcjAIN5zJ5VQ5u2x1X35CNtuWNmJZbrhDoTrtUNVqZQPD+biZV1BBHub1PBZqpa3Z8ty8Vy/v0QHNVZ8TkfL3Wxb8bg+oPWfkBNs8y88dVBE3quzil7ExsYEu32h/pkorsf1GxwfT/vS6M5rMh3w9mgSOnZ8q0bobHKpdE9CLk7NWF7q5LqEthdjtqLaunlFtvnJTWsYtA3R1/xeOlqNu72bTSq/neJtSvhLRxfesy5vvX/eVqqImbt2o85m6QBMmvp+o53b9DD1Jz3D4R/+vlMCvhmyJaiddIEqk5EMo3Bi1oQ5Yu7Ud9u5vC09aL5RVpiI9LQc+rxJs+bwMF/WqSBWbUSta9W3sbiKWgDhG8nANRcsit/H8buAFGIYUDIckmpKcQM0JY31DfQbHZqON12R0E+8oeUvS/YrTmifikmihBiGbDOKODpj/NpAtKy1NCsakM01UcyQ+86+BbOr6MciWnZ0Fn8fToNmdgWwMGXXZNait2Qcwu6j1jSjZUlxb4HYX/cchm3ORzmGYnmjlOsPn+qIifL10OfaVlsbBBel89YIgWp5ROaOzhA2JTU5kE0EB3yIHv3SfFz06dsKxXbughQvI0okXOJA5LfR1964vqKvYASAbQ/jeeettvPzKiwj5A6LoYnbZjRs3ioKGIZE//fSTQLa77roLx/TtJ4NFXof2+GLevDjIRqP6kRddIJ5d9LkijDCQ7YUXXhB4d+5554gyzSRAGD3yYjGZN9lFTWm99urLAoHq6RPUwCm/jG9KZsHBRQ9VeJ99rhIAnHrKyWLkP3nS+ypLpQ5PvX7sNfjiyy/Fx+zKq6+KviyeZ/Lkybjvv+6VBA+z53wcndwZJRvDTa+78QY9CprBPCxQTUQ64slWgCeeejIpZOMXa6qq8fDDD+PGm66XbJ6bN2xEo9wmAiRI8ps0bir/ZiIGmT3QJ3D3btx3330S6shwxWOPPRZVWnm6v7hUQbaThslnKyvLMfzkk8UbjO+XIbaEQus2bBLFXP8BxxzauCPzJMfInth5Jrww+uA98cQTYPgtyyM9JRUjLjgfV4y+DB1FTVjPpCISwm233Ya5M2cJ9Lr19jsbhGx1+zGl8GT5fvrpp9FJDWHaM888Iyqzu/50j8A0vuvtWzfj2WefFfgmYbO6Q83MzpJMu0ZbwOu88Nzz+OeTj0u9mPtxLFupuQcD2RjmPHPWnKSQ7f6//k082bIz01FSXoZbb7kdt91xe/QdmzVNj6OPEtj9+hsTFDg96OP3gWzltd2xfFUKAi5mF82D15MukE1lF1WQjeMNB2GVXdQtk/DC4hI0adIIabYHtkO5azYrzPhhHk+qmQOy+dweuCxOTv1woQA+extCNUvgCsx3QLZqDenqm3kehmwHXX0O4YMG4sg4mKgodpyHEIZAxO+2USOLVGl9cEfCSKW/o6ieNPRJCE8z8MiEIprFGcGEmn/oCyXQKOd8JzFE62Ahm5zf9FMOJVZ0rJG6mqBEN+Ouvq+4rUq9AHP2KcmKu07SqCThZU4lCMuX8CluMS6C0QgitisKpTgh5S1w4S0QwajrHc2mfpCv4IjZRDSTXv6MgK3G7cE3a1YhnOJD89wmaJWVgwyXCymBkCy6FUTS0Q0RLlzjJ+gGnPBZFJTV44OGLFzkcpOTz1lrW1i1fRu25++TnzHz+tA+fZFl2bDDIcm4zgmcLJaNXyqV2wKx1H0IuBJIF4M6svFrEWy4UGu7pc4qt8iQJJ7yRggQIlEoxneXCEFN+SVTCPKzhBIBC6ixCAltWcITN7M9cGGh/mgwyQUAAAIAO6zuX0Y3h4LbwA7ZtmAdEOikIIOCLxYiIVULY2BbQW2jMDBA1rQLU26co/N8Cjhq2EOY6iCHCkiwLoXhCfEayhc48YhBNQNPY5A46YdNwZrprPh2xh8sy1rLLfWBPsoBeVvGIIDvTm0xJ5t1y/NH0Y8qH7VAiyAVLqQFgwosOdsIy1aDJdYPwiWuE0T1pe9OoadYCzclwbI3G95clVmhAFIigDcEeAhadRInPiHbKQEbn6vadmPt5k1ihZFi2UgJhuDV4Esy+kXrggJe1W4LW/L3YvW2HXInbbMbo0+XLkgJBeGll5DuS0wCMUbwMOEX4RGfJeB2ocZ2Y93e3agMBpHXug0yLDfSgyH4QkGpn3zfAqNdEQQsG2UA5q1cKuXBNtKmSS56tclDKutvSNVrJ2TjqzVQu878Tc/Po4n6NKSS/iEh2Zmzvqp3p6B/ouepGqdUcj8Bgx63jEMBKvDYvmjBwzINqQRLChjHkgLyHo0qj8+uxiSVoE7WE1KRVPvgeKD64Zg2VZ5RP5fcZSQsY5/aYNIjRBLIJv2g3DcVinqdQSW8AGCHSvgQxuzDH/2/XQL/bsgWlnqXEoVsW/d0QWF5e7i83VFakYImjVvA60mJQja3VrFxfs925lSysQ3w51xzErJF/fmTFLm0L8cciW2ZIi9CNirSDGSLftWxW+QMu5exDirxZlp6Cjw2cXQ9IWaODRpz8eqg/8CQzXn/DUG2KClPMEp2Kmf4kCbxgTRizkW0vDqRtJudXi6S2AkUFhahIchmlHfBED2UAgpWWdWortoDC0rJZoV/xP+0ks0MB3wm+qJx8K4BZGeHg5Dsph6AlspAllCxzICe+HdDTZ7ebxwAmNGUTlP8m/tzco7ojk78lbhzJ9fXCpE6g5j+PhtCj+5H65BcvWMKYOBxgyU80GPZEqpIyNa3b1/c88d7pEEFI0HxZ7tu7DViXL9563bx3GKWSSY7OLJ9O7z88ssYd7NSshUU7hN1HCWkBG6nnnaG3JKBbP984imcf6HK3MiD6h2ezxxsQ/O/micZGXv07iVJFfbtLcCVV1wG2/ZgzscfR8vCfMeb4oua7Hft0kng4bKlK1RYJAetcBj9e/dBSVkZpk2bhr79+8lX1YQlgrfeegsP3H8/evXqhQ8/mhlVIRHa3Hz9dejTpw+mfvChupwePJ2qAPYHxpONgGzL1q1RY/c670O/x4UL5ouiqc6RMPgec+wA8TbjccsttyA9LUUUhQu+WoRXX39NwBCPP+lEAfR/YzhmVXmFQLixOnHD7FlzQZBk6rupRd8sXiLG/Q8+/FA0c2ZDdbTu78KSJXXMFVeIUtFyuXHt9dfhhuuuR3ajHLWr2cDuBt8BlWafzpktYZQ333KbY4IiFVvdMxduehGV7P4ILpnl1rwXM6k0nzXZadXPOTGKh34dO3UBoaqZxAb8NaJsLMgvkoQYl12hsuo6FzxUbJ5z9pno1q0b5sz+OHbfvE994bfenCCKSl6XUJXvLS0jPfoIPB/L7+ju3eRnH82YhZ49VfKIZHXHQIfY7/69kC0YSUMo0haV1Udh+Zo01Eb6xSnZopDN64PX54aXPqC2JZJyBdmK0bRJE6RoyMZJqAqX0eNLQkcpe7UuRJVsKV72gvT0DMJyFQpkC1R9DSv4pSNcVGerdoZixrGPw5Dt0NrwgT+dCBeSQQWehXUgpCHM5qICfLr0J/gtFzzhCDq1aolhR/dEaiCgQJusiNUCziygBCtIXEJMmeNUliQqdeq781hopIYUDuuGZN9JfB5zP1yMiiJMz+Ni/X5MKcV7IiiWZ3f0KzEgF/MY4UOrRDWxhsBykE00LqZ0Dx2nepOOR4VpyJyE6i7LLQoNXpsLNy4YeU5mKa/1eFAUDuK75ctRUVKKc4adhKxwBN5QIBbWxScimNGZfpXOQ3lVqjFCLyJ1GJkoO7got4FqtxscsR94YTxKJQwujOxAGJedegYGdumCtJACqK5ICBbfY4gQyZKFvVHesaawrAieCLcM1BGIJJ6Nyl7DzMk+WLIQ85f+IGobArAHbrwZLd0+eARWqRm8UX3w/mVhS5gVDsAdii1QYzpE9exBCwI2fi7MxzerVyIjJwuNMzLQs2UbtGAyMSp0BPDGK+MElQn0UMAiipkc5Wdgc5XHwoI1q7F6xw5kN2sqSvW2zVsgy5uGFLjAAHkG2nAh7hGwRxhD4GOyxxvFm1a60F6E6iWBg4RNxiRGW4roeSPnjsbuhOek7YlLQFJMWWbgLdscIUKIkJZgzbJlm4OzS6I/o7Xj53keuj97g0H4qF7UEFPaaYJkzdlepV5Fi5EE2AAKFq/aBDPrE1H0UVGo4Trvj6CrIBTAU2+8jnKvR1RfRtmg+h71TmVdpMGQGXeMctDMo9ne2G7ckRDS/AHcf93NyCRYDTH8UdVfnpsgixDq283rsYeZzqVsDKJT7cVsvNMrVpmDq37NZiRMJIRUl41BXbuhseVGhsCr2DUMiCWwqnS7sbpwH156922kpKTi2B69cNaxA5Fj2QKW+YfLM3YxLBa+p0q3hS9XrcCUL+dJH9SnXXtcfe65yNHXiYap6ogcU0ZsX6z7NW43Sm0LL3w0HWt3bJMw7I7NW+CPoy6Re6U61fSNrBuV9K+OBPDnF56T7xKoD+rWHWNPPhXpBJWOZzPjAdsxIZrycTSEX/2daGdglIOmD1Jdn54DUlkmsCkMkl+3KB1ju71UfjFxEvtXlfCPbSQi/dWSDeuxp6IM+8vL4C8rw9Vnj0Aa1bfhoILRup6pzUAV+qqupdZ/7HfZ5lRfxckMgTmVo9Ri82pKWcl/qRmmHjPgAmc0Piho6Q2HpD9if6oyX5tyUPWWwF82qFiP2GuyTwgjqTqRZVPfOHzgEf3wJ/4vlMCvhmzRh4sft6hkI1kIhhqJkm3jziORX9Ie3rReKCiy0KJ5G9lEpx2MeLKl+ASk8Y9tJyjZqCpn/1FaitTUWLioRK4k7H8778Io2apqakWow8iu+PB2rWl3rBUSIV1RERNvZjjCRRNFHIkbP6pfrqg5QLhoYqVwQrbEcNFkkC0udDTCxAc18kce0txTPcan9UM2O1qgzvWTE7IxXJS7ZJa7FjXVe+FidlEHZKMnmy1bkWrnrqHj4D3ZDq0J8apqQhEDa2ZX7GAgW0MTd+fv6u75qd8a2SPLkH/YMRvAZr6fbNf5YCEbz7Fg/ldokttIYMrwYSdJ1sjV69Zi+bJlkrxgzJgxkpWR4Y1bNm4RBdVT458Sj6g1K1cJ3NmkEx/QNJ5hms+Mf0qgDhU64jVlRTBp4kRRYHEyySyTlJReMupifPfdd3jin0+J91biEX22cES8zZ5+8glcfMko/P3Rx0DvqxP/cJyEpa1ft1EmMkbOL4sEsxAKh9GpY3v5/+pVP0vD56D94/c/YORFFyEzO1vUerbH5ItV0wCGK06eNAmnn346nn+BfmHqMEo2mtyPvfZ6LSeP7Q6qF6cWYcVFBUq5B8RBNqdqkWGkVHs9+eST4kFHg/w67zQBso2+/DI89NBDcqnCwkJkZqRJtlSWKyEaky0QHN5z9x/FjJ9gkKpEQjaW9z+ffkqUbKcMP03ek0wANQQq3V+CU045RSDnnXf9UYVVJoAk53tKBnpZ/wj2PvrwQ1E1UolFZZc56gsTcP6cCrY5s2eKou02Ktl01tM333xTwNlZZ58dVdXVhUzqSuysV61aFa0XWzZtkPfK5BcsbzNV3Lh+Lf72t/vQvNUR8r7M+VLTMgQam2PyO29LHU7LyMK3336L9EwGbkMUgvS8o88cofQVl48WleFnn34RU706lmRrVq2WRBXs2+69915ce51WROoLsUyXLFmCyy+7VCTZK1etUfW2gfcQ33b+vZDNJD4QyPZzCvzoj7DLhItmyuTfSyWbzjrkS/XGIFs4jP2lVLI1gdey4LGpbmNIRnLIplqSE7K5JEN2JBKAmwNSJF8gW7B68WHIlthh/of/n7hYri/8i3MMeppyYfrjjm14fuZ0UVt4ghEM7toVVw8/HZmBAHxcEFHmrg+l0FHqHAIX9Uf9UoGgejK3Rs8Q03rxXwayWOFQUgVXYvHVB9nM5xLhnooUpHooHF2MM4zNT0WUue+4izinmWpGodQ1alnGhRchi5dhbrxn/fPo+BDRKhpbwYYKeqEEA1i5ajl6H9UdzXxp4LMSPHyzehU+WPI1CmtqBABdft75GNjmSGRSTSPKLA1aBPTVDe/is4rnmk31h1I18eDGRNDlQjlcWF68Fy9MeQ/lXlugRPOwhb9eeyOawkaahjl8p1Q6EZYQ8siilc+mfYIJKyptD2oIugSrG+2Pvp6ekxHkzVn6HRYu/UEWoIQUvBan5gpS6UW4Q53EMzC1SUYoAh8X0hLK5nwhKlFL0G2j3OPG52vX4P0vPhXw4PUHceO55+OYI9srhZMogtSXWWRqUa0W856EMEEZIzmPpWKI6hnbRolt49kPpmDl7l/g9ygbEiqaUj1utG3RAnmtWuPIFi3R4Yg2SIMl900fXlmUa7WNUwlOiF1l2Vi/dzfyA37UurV1hg5NY8hOmseH7Ix0NEpVII9qLSq1BIpRyaRBkmpfKgST91ZluVCFCMoQwcadO7Bjzx4Ul5ejuqpWxkoqmAkh2+Y0QufmLdA2K0fOa+ppLJzStNfYdpdpQ1J+krjLQEOlDjNwgiXtE0CqwITaqLZQ5XZjbziIvz73DMq9XgFeArjVmxFIYWAt2wHvl/WN9Y71LxYyqdREbgLNUACZgRCeuPWPyA6FkcF3Kq+QkITvz0Klx41npr6HNXt2yj1I2HKdNq5+pv7EKhpnmr5AAK1sD847bghO6HoU0gnENchhH8f+kuctYuKwD6dg0749cv0jm7fADReMQiNYSIcKybRDxOjqYB9bZln4Ys0KTF64QMDisXkdcNUZZ6MJ4WEwKOdxsxy0qs2pJjHPticSwr0vvohqS8Gc3m3b4Nazz0M2VccE1FqpSKhb4/ViVziAu156DlVUsIeAIV274poTh6ORQLmACtwVqAZRv1GdxffN+5O+xREWFgs41v7h+n068HJMfSpt2iUgzxNkGSpPRlm7sT5J2Ye10syNAP2uLQulLhf+8c4E/FJeEus/rr8Rzd2p8OmaRz2MWnexL1Yg1ITY87x+y5Z+t9JWAgy+BYHSiKA25EeVPxBV5lTW1EjESXlVNaqqKlBVvB/H9+iJvke2R3owoCBr2FaiFt6/vFDCbaXa/aV4P3aWl0qb5JjQLC0DnZs2hy9IeMEQ+Vg/dhiy/YcnQv/hy/0ekM2Ei9YE2wtkKyrpACY+KCxwoXnLtlHIxnU7N8+57qb3mXhZs9+yjO8tYHu8sg4y2UUNYHPOdsxGh5pDxBJvcg1VX+KDuvhYbz/qExcUFUvCuhQq7KK2Cw6lud72itEkNVZoT7Ya/fN4+Wnc/MChCnB6skm4qMNbLc7HLSGVKR+CC1Oq2aj4cX6voXpUN1yU+wCOyXICJHAmPgijEv7a/DqQ7X/Sk835rE6oZn4eJ5BI8NxpCxboAAAgAElEQVQ4lPYW3TE0iwqNE81ejOksTV4LwUBaaaW+outDPYq2xHuJ7e/EfrNmzRqMGnmR+Hr987HHBbL99YH7BSb8+e57xJeNDYv14phjB2HSpEkCYeglZmtPOoFsUSk08MTj/xB4Y5RsRjl20rATsX37dtz7l7/g2muvxaiRI/H999/jn08+jfPPP78OSo3W73BEvLkWLvpK4NKloy8XyDb0+D9IWBoTFDSkjBpwTD+BUbNmzonCHirsZn40HeecNwJPPTVezZf1zlVVdQWGDBkiijoqjkZfdkUUvBjIZjoHNRSqHVdjsBvzgtDhoxGXZK2MQqSoEjGEO++4AzNmzBBlVElRsWTsPPXUU3HuuefGeTSwM5g7Z5Zk5bzs8svl87GEA2FceeWVWLhggUA2dnjXXHONTPgZ9soQ2R49ekQhmzc1Rd4hQ3qZ1fM+ep7JA0UEMj3/7HhR6jF7qsDLJIcTBCbWqz27duO4446TbxHm9TumfxR6JgIxOY+ZIsZeuCSGmPL++8qT7b6/yTP99/0PiMLuL/f9lzyfM1Qg2T3m79sjWUdN2Mz6tWvkewRg77zzThSyrV65HDfeeCNatWmN999/P+5UjPHPym4kHgMnnTBEPN5uuGkc/nj3XbLIpzKT4dZUhUpd0Aus3NxcTJ02XSCnOQyQ5P//+te/Cnji84m60qF043sg3Pz4kzkSDjxpsrqn+sO4Ep/+94FsFTXdsWKNTyBbxDLhogqy0bPBlxILF1W7XGpnt6SsVMKfffRwYCbRepVsZjLMwc94sinIJtoJZhe1iuC1toqSzQ4xXJT9ED3Z6oaLmuhFtb45rGQ7lLEpbgzU7TI6phvvMO1/ExH5GXfYldNe1ANLn0SFPblRYdv4/pdt+NecGQLZCBWO69QZ1w47FY1CEXgJPkR9pb/IXX1RaFkCDWokYFgtvqW7ioaGmR4ocXmhd1llc0opg6gQSkkIAzMeTYnzKadyX9qepUMdwyZsUt2n+GkZOKVaqlocWR7sqihDCRddokJQKoWYAlCDIOPhI79QvTrvtWV6NjIJWEJUBwXrgEHjGUaFw/ayUsxZ+hN+WP8zAqEwhg0ciPMHDJZwNJb/yp3bMP7DD1DudSMccaF5Rjr+dtk1aIawLLy5yFNKGw2OuPjVyh9RYPAdaAUPF95U9vNOVYImCICZ9dO3+HL5UtS4mbc6gjP7D8TQ7r2RxdA7GSV1eWnfJv4sVYetUkHEyTYhweLNmzFhzgwBGXz3Ak0cYWLs3WrdLlS5LQFi4r8VCCNN1B1OgKqeRalSwhIulxUK4/Hb70B2UNU3ZW4fG8EUFLVQ4nZj0g+L8elPP4j3G5WWD1x+FTplZEt5xal5dCiauk8Vgqv825SSju+JPzcKJdb9QkTw52f/hRKvR9oC1SqmvEXFqCEIwwLzmjVF99Zt0LdNWxzVvBWyCIkEKOjrWbaco9TtxnNT38eyfbtR6fVEwY7cE8uIUJNeYx43urVujSG9+6F78zbIiYThCwaUUk6sTy0BqayzFbaFfZEQZi1ehG/W/oxKhBVIEKWpggLsF6hgy/QHcVyXrrjq1LPgC4ekbvCESvXmVPIwRE8pfHgE9BxabWjze2FU1FSjtKJKsteXVZSjqqQENcUlOKFXb/Ru01agIM9b5baxGxF8/ON3qPJ64Ldj/Y9S2imPwO17dmHj7p2qPoRCOOHYgdL/mD7NtGGGrHsYwl7rx3nHDEYzwiwdJmkU+Eot5sH4ae9j5Z7doCpRqYzUYWAbp5MRyxalJwGM+JtpdWJaIIjGNQH0bdESt4y4EFlaocd3JcDUQ8Bm4/td2/Da7BmosV3wRFy46aqrsXzJN0ipDWJ4//7Ia9QYaZGIKNr4XfqilcKFz9euwHsLF0p/fGxeR1x56uloxjDYoNyJKKHskPHJMwtdlyjR9ttufLF+Fd7+ar5AYYanjjntdJx0ZGdkBvxyH6LR5fUsC9UeD3YhjDtefB7VXkK2IIZ07Y4bhpyMHCoBw7oGcFOAod5st1plyHeuZBSmTrBeKAWw6lsUtOKfygAX4JUoKy8Xm42yikpU7y9Bm/R0nHXcEGQEIwL0REmmxxxRmWlXNTo3sq6x72KfPGnRPHyzYa3UD9anGy4ciSOzc+FBCFWsd/tLUb6/BNVFRRhx4onSd/g4n9Tv2O/2Yl1+Pp6fPhWlBNGRsLQbo3DmPRgVXkD811S6PGmDoRBaWh7ce+VVOMLtRUZA9UVqKDB+kJYKg3Zb+PDrhZj94/cIeN0C1gZ27oprTjsTadJuTYhr8rn6rx33D3/vf2cJ/FbIFpt/qOdzerIRsm3+5UgUlHaAJ6M38gtddZRsYgnDkFGPHQ0VVZYBnL9biGYXTUlFSqpPJTlLEtnnTDxjNtfjcwLE5guJb8IpuzIquDqQ7SBen2zUqMQHBwfZzDkJ2Qr3FyMrI10SH6iprzqSQTanp4hSsinIxs4gWeE4792pPGDig5ycbPi4MI/zJYtv/E5PNiY+oCcbEx+kWUvgDv0In/0/m/jAPB8VOWY3XZVDbBquhoLYbmni+zwUpVsitKtToQxidUAI/TZVIzlIyGYWJc7FxNy5czHu5hslm+MjDz4kkO2dSRMFeh0/+DhR1BAGlFVWYMZHs8TTa/HixQIlIqEAKqqrsGXrdlVP9AT9sX/8PS5c1Kya3nl7gkCMO/+osok6IRtDTU0YoHl+c5+7d+7CiSeeiGDIjwULF6JNm3YC2U4Y8geRpjohm4TdaHNcc56bbrwen3zyiQCNv953v4Qwjhw5Uobujz76CD179VEfDauFxZ1/vF3AV0ZGBhYtWoTsnMbRV2IgW5s2bSTsUr0AA78ZCkMDCfX/4sJ8PP2v8bK82LRlcxxkIyxd+7NSNDH+nOX8+iuvipKNXm/3MJlBFIKrd/yv8U/L75NBNioOFy1cKNlcWcbcEbjooovk3fEgfKMv2+WXX47UjHRRmBk1HJViVIzx+c8880wQRhGuXjTykgOGdSaCQ15r0QJ1H4Sza9eu1YsktduR9OBs1JHYgO2O13/1lVckBPmpp8fL18445VRs2LAB70+dGg3vTaZiM4uVoScOEahrIBuhsPOIDxdNnkRG6szfHhBY+V9/+bO8q4WLFsuOyeSJkwRGMzz6rLPOErUZoTVBqLQHyw0m1SAwZH/qhGxOQJgIKT+YOk08ENmHvvjiizjt9DOTFlv90O33gWzl1Udh1dpUCRclZPN40+HzHjxk4w4Tw2VkvGEYnNOAVDXAqLeJ05ON4aJUstkWd20L4bU2iydbfLhokuyiumAPQ7bkze5gfxqdlJmNMx1SKItJhiNqtYZ2uopCJIEA2ktGFuyw8MPeXzB+9kcCYrhYGNSpK649YTgaM9xMwvCoqIklxQhptcBHC75Afm0AtTT31runamyOGeNK+KIo3HQ9Mp5fEmIHNMvKxon9+qOpy4P0kF/AEuGLhKE55kjRcknikWM8u0zmPQE8hGwyt4qF+vA+K9wePDdxItYU5svzUkmjlDp6XhUtR+W/akJkRWkSDqNriyNw4dBh6NyosYRpJYZdGbURF60bSovwyDtviZqHZdbI7cVDY69HjhqgxDPp3cVf4aufV4lKhkkCLh44GKf17I9GLHtmTNeqMi4FqWoy/RXboihWPB588eP3WLhujSzGoxkFoRaDOyvKUIGwAAe+w9bp2QLYRKXBhaCZL0Ui4tuUEQxi3CWjkWu5JUSLSq8Kt40vt27C63NnodznFd8kY/zPUE8DRBmmVaMzKXJ+IQo5Wd0quweSDvGBkjJW2Q4JV3NqA3j6ljuQS0VUICShmLLZKeoXFRZJIFzksvDcvDn4YesWUU9mh4Enrr0ZLeBS0IVzQ4HKKhyY8ECSYtHomUbzWillFs2mrhICESRurSjBewsWYWtlGQrKyqJtSDZ1NVTkv/kuqBxKCwWQU+3HA9ffiNbc1JCFtZpzUZBU7XGjwLYxfvoU/FSUjwof+0w9O2c4mk42ZWAxlXh8/kGduuDK4adKHSD44TlFeWq5UWa7sLowH6/N/Aj5IdX2CBHUgsrhUQUFHwjZzjv+RJzWq7+E7G7ZtwfloaDABwKSGoYC1daiqrYGtQE/qmqCEjVDxU+VvxbllVWSdI32NOJt65CKEiLx/nj+M/r0FZhKReDiNWuwqqQY5R4bNR6ldJXnFmmkCh0lRNm2bze27csXAOMLAYN69xEwJXXGEaljfELTgiE0qgmif5t2OKZtntQdtkkeVHtRZTbpi8+woWAfqj2xti3aOKPKpLLJbUloYknAj6LyMik7XyiCdH8tumfl4JYLLkYb2y0Ql/fC+2U/QaXjSx/PxsqCfdgXrJWwxOOPGYBu7Tti0tvvihIuOxDABSefgkFH91bhuczOBxdKAMxfvwLTF32NiMvGsZ064eIhJyEXQKYsqcPS15r6r5RfSp1KsL3bFcEz097H2tJiBCJArmXhL1dfizZwI0MnNTB9JMu2CpZAtrtffV7KhclHhnQ9GmMHD0UTbm4wmYC0FDf2lZdid1U5ysNB1ARDqA4EBKhycV1bG5C1JzMMsj5U1/hRXlOFyppqMSc3Ya3OVCIpoTC65TTBnZdehhzW6WAYYTsi/caKnb+gkm3aFUZtKAh/MAx/KIRqquvDIazasxvrd++UzQOWfWO3G57aAMK11QokRiDquPRAEPffeitaudyiOCS6JQittmxsLi3Bw+9MQJmXGwJUqip1r4x7tNaRfsGoKZVKmSvylJpa5FYHcEL7jrjmjLPlGmrsU/216dtZdypsYOo3izBjxQrZXEgNhjC4YyfccPIZyCZkY/sWz8vDkO1g5zT/lz/3e0I2hosSsuWX5MGT0Rf5hRG0aE4lWwpSvT4JF+UfCRfVkI1lKb5set5luX0SLkoPbl+KEnnJeiih0OuDbBVVVWjSqJEjGrK+WD+9PcYw7UjkgHZlyd45m1tVtR+uCr/KLhoX2pnwDbNok3lFAmRzqsrqu5A0bZdSslX7qxVk089WZ4fXcRID2diFkiRGIZsu1EQDX5FvczCRHQdeMwbZUl2Lo5DNhIuqTGMNN4lfGy5qwioTDXilLByKMWPULxNxvSupFvfOTk1NlHmzasiS0T4KVmLnjO1YOneKnZ+PTm6TwDO5vrPCxv2n/nJKuiAPR/CPf/wDr7z6ksAmGtJT+bN0xXLxgOLklvXhkstGi+LpyLwOUehCL7YR554taqjNW7bFPaeBbLeMu02Hi6oXSIAnZol6sXbJqFEqfPHJpwWmSENMeNn8znXXjhWvshOHnoQ33nhDPlcHsulHJ+QYOeoi8SUb/6/n5KdffTkfV4+9Uv59wgkn4MfvvpeJ3sknnYKXX30lOhlds3ol/v7Qw6KuYz199O+PYeQlo6L3y/drsosaTzYp1wS1lynrrVs2Rf3R6MnmVB7yOS8ddYmEHTIsk1lcDUS7/vrr8ac//7mO698zTz+Jf/3rX1HIJotaXUdE6bdgPs4751x8NGumqOHGXnMNLrzwwjjALv0ILPFuW7FimUCcl156Rd1nOCJ/MxEAM4j+/bF/IIsqK33UgblMGrBjB5o1ayFAzby7TRs2igcfodZj/3wCF1x4oT5DwiRAKwcTVYi8DpVmD9z/V6mH9CTjwey2DK9l0oFLRo9G23atBYTy85QnU2XG/59+xlny+bcnvCVqRJOtkH3RggUL0L1nD0ko4YRvDIfmDg3DQ51hH3zPJ5ygkg4sWfK1nO/MM8+Wa4696mosmD8fXwn4bSOrjh3bt0sd430QulFBmdu0OWbPni1gsyEoWFVZLhD11Vdel+udOGxotL433AMm/vb3gWxVNd0lXFQ82Vzt4PVlIMWXBa8vxZH4wAOP1ycKU3o6cgea4aIsbwPZkimHTDfm3LQx2UWVJxvBix+Wqxge1yYEa7+FO0BPto1ayVYXssWXymEl26HVoQbGEkcIFBeEBCw0kFaKBJMTUZtQa50QHfOo9VxeuAfPzZou32FI2cDO3TBm8DA00n6jXJzzD8N+3KGIqIgqXS48/NpL2OavFoWHhC3KQlYbu+tJhvEIkwWdiMJi/Y2obcIRNLHdOKfvAAzv2RONwgy/07BCPNBiyzcTjuosBQk9iprL08xCqZME1OgkAubzNbYtipDxUyZjdWEBKr0qrNLpF8XPRqGKMfoXk2tm5QshIwg0qvFj3DkjZKEvCiq5CTUxc0K2ItvC83Nn4scdOyQBgScUxHXDT8Og9p1kUcdwpp2I4O9vv4rCMPUcQG7Iwr1jr0cuLJ1QiSoeQoig8nqKhq8pVVOZ241pXy/ErFXLUaFDHKOhZgyf4tyE4eCMwaQiSMCdhqaO0F4+MxfDjWsDePjmW9Ha8oiSiu+z3G1j/vZNePWTOSjzegSQSChYWIXPmsyeJnxVTI+1ATuVQurn6r1TqaMgsEuynPGa2f4AnrvxVjSNAKn0cCLc00bzopxxu6W+FcHCw9PexdbSUnkfHZo0xV9GjERT1lOG8GoDeIa9VTO0D2Gs2bIZjXOycWTjXKQFVRgmwwxjsFKFf1H5UwYbexFChd68La8qRcG+fOzevRvbdu/GroKCmNdTmEb8YXRIy8Q9Y65EY31utSBXdZYqrnzLxjMzpuH7wn1S30S5Fg4hJcQEIzGQwnvgfbPOpgdCOLVLN1xywjA00QkxOP5V2G6sLivG+PffR4FONMH5MuEoIRGfrVF6OryWjfKqSqC2FqmBEK6+aCR6tM6TtvGX555BMcKo8dgCjkz4plG6qjyUCoIpMKW9yzTw5uJMkkAQ1Gql3NCje2H0CcMEKlXBhbc+no0F2zah0ut1eKqqd2qAl/KzIji0RSokAFRAaURCJs2cXjmORASOeAMh8RQ8p/8AXDRgkISzG/WihHPS+87tkTrvF3Wf6veUCkvZzFB1S+C1ByFMmP0hdhYXyfMQqLRPS8Ndoy7FEZZHfMtYN3mocE0L835ehTfmf4kyn1eUctzovfzcC/HhRx+gsKhIlILtvGm4ZcxV2LFzhyi8lCcfE5C4sWr7Fvy0eYuUa6dmLTH46KORznojoYkhNPF4MCivk8BDAnEV/uhGmdvGT/vz8eT7k6RMeQzr2Qtn9j8OjSXEOD75BHVx9KzORwT3vfGSKCrZ5o/rehRGDzwB3OJlWKuAKdiY+sXH+GrdGlTSy8ymClWFWPI+jYe0AlRa3aa7cOdGpPLNU+b/GYEQWtAL8oZxaBaCjCl83wTEf3nhWRREwmp8MglOtOUAy6rKZr1klmK1JmO95vfZ30i/FYogNRxGuj+A2y4ZjV5Nm4nijIkPmBmYIHqXvwb3v/yCKIQl27GebfP+JeMyzdxZ/20CYIJ/1b9m+QNob/skBJ2QMC2gEiEoCwQVlkxYJwpV242p3y3ChyuXy/8JgI9r3xE3nnQ6GksYKwGdI1N0PfZO/67x//B5/mdL4FAhm7Qdp1dxwu0nZhc1kM2X3hcFxUDTZvRkS0Gqz6ssYXxeleDMVhZLXP8aJRvXcoRsXCdlpDEhmi8aEVlf4k3Ttg1/qqqpQeOcnGjykegmSD3FbnICFBUVIzMzQyJfREGuPbtjs7r49ae5bhSy1QfYoowlKklXKc2Li2NKtkOBbHzAWg3ZnGaoDYM2Je9VkC1HwoKSqeeMio6Qjala5eGZ+KBmL9zhdSBks4M/IMW9DSZc9PeCbGriE68hq7sA1pNZ2WWOV8GYQVwmu1rxZnajjWLMQDangiVZPUkGwETir1PBm+9EP+cMLfst7T0cEZjyy87tWLFiBfr36Rv1ZLvu2mvFk40QjIkPHn7kkXjoE45g0OBjxZPNCdl4j48/9iheeeUV3HzTLZL4oC5EUfJRKtmoKqMnGyFbYvkTUNxzzz34av48pKSmYs7HnyCvXZ4MY3v27MFxgwfGe61RRbVoEcZcebn4dr319rsKlkZUgoA5cxWs4ZGXlyfhfOwsmFmS6qv1G9aqMA+XC3fefRduuPFm/elYPfjis89x/Q3XouOR7XH7nXfJ753ePM7XUZC/V8I6eSRCNiaOuP3W2wS8LFi0UCDV+GeeEoh26aWXgqDNmFCbc05483XQk8wo2ZzQzkA2Ey567MCBAkgJ8VgP6Y0XqKnV4KyRJLJo2rQJli9fjj59VNIHLox4/WfHMwMsZ7eWZLTKbdpUUiNTIkwIy9BJerbt3rVLDPonTnpPMtNGDx3eu2jBfJk8EVwNHDQIbdvmyXlY5oSn5aVlAsbyCwsEStGfTLWniKgl6W3GTnr5ilXy99zZc3DXnXdKEgt+JmRSqzvALJWBBq6a8F920sx+++jDj2Dxt9+ICu2DDz5Ah/ad5HofzZiOu+/8o5yT9ea2O+9A7z5a3SifSB6G9ud7/oSpVGbedZcKX7Uiylvv1VclXJZlyfqf06iJhOHWdyxbtgwzZ87ERx9+IDtAfO8MEyUIZbkc+vH7QLaKqm5Y8XO6UrLZefB5MxzZRX1IoSkqM4x64iFb0f5iMHzWZ7nhFiBtjKFVn+qcQCeDbBzc2f9GwjXg8pdKtnjIRoUA9/BNf56srz4M2Q69HsW+4RyjRM3FBYrLhZJwGD9u3SRKLVksR/tDql2MbxfVGcpQe9P+Qny6dKkseglhurQ4QhIfcOEpZs6EAoRhqSno3jpP5hWEc4++9gq2BmpQ7fOAoTdmQc7+pW4mTlUPRGklKiOlZqKahwumZpU1+K8xV6FzZo6AK+NF5YRszrIyYYCcBPJcXDBxMbu/pgperwcZ2nifCzSTda+Gvj+2B8+9NxlrCveq0EYuvKRIlNJBBYdqM3UuyCSbpQqP9bqA9Bo/mtYE8dh1NwiIii3EdLvRvllUspXZbnyXvxvPTv8AZTLJDKNn41zcMOIiSZhErMbEBFS4zP52iZQL1TMdmrZAu6wcHJGZiQ6tW6Nz81bgtgrDmcS3jDaI4hHlRrFtY8o3C/HhmpWo8nnFjoDjJZVb0emRSU6hx12lVlWLeF6TpuMRrxfu2gByq/x49KZxaAdbQAPfaZnbwvztm/Hqx7NFycbvXXrmOWjTqLEokAQIGLUXwxptejxZslAmZifwWL9tK5b9tBTnDj8F2VnZ+HTBV9i4ZbOodwjZnr/xNuRysctNnrAy9g9YESJ8OQfhzT6EBBowXJLzgUFHdcfF/f+ApgIawsoHSozMXdhVUYqP5s3Dqm2bkZWegT+OuRLNPF5kCAxTYZ1SH5mAwm2hwu3GrtpqPP7G62jWujWO7twZvTt3RraL700BmkqEsKNgLzZs346Nm7egZM9eDOvTB+cNORHZBAGBkE4aQSUdREG0z3bjqRkf4Ifivah0u5AScuH8k09G1xYt4A6ExdJg/S878PXqlSiLhBCmcicQRG51LR645lq0Z9KFUETqN8NZH50yCRvKSgRsEz6lBMPokNsEZwwajM7NWyOViSsEnoQRCPiRv2MHOrdpiyxvKioRwYMTXscv1ZXSN1DB5+zrFQAjeGYoOA3kJe2A9OESskmgTLAq5v4K6qUHwhjYqTOuPO1MuW4ZXJjw2VyBbFTyZWdko0Wz5rBcoRjYZBiiBewrKcGushKpT+xfuuYdKf2N8vBS1xXPNRewbsd2WIEQMvwhnNt/AC7uP0CAG9s36x9VE8YnUmVeNamT+HNbYDpHqkp65jIj+exp2Jy/TwAMk0Pk+dJw+6WXoK3Li8woJFGrkVq+S58PT0x+G8tKilDq80j5HT90GFy1QSxZuEhqUnoojJvPvxjtmjTHC5Pewp5S5S3GclYbH8yeqRIEpAQUpGZ99wQCElbdMScH/zV6DDKDVDkGpQ7V2l5RcI7/bCZ++GW7ZILmuxg1/DRU5u/TSlrVeykFsS1hsKK8QxhfrqZKlgqwCNo1aoT+R+Qhy+8X5RXreMumLfDpt4swd+lSVLgZPqv6Z+WbZqKsVD/JesE6QWCvElRElIdiWCl6Vd2ISP/dFBYeuOkmNAmrLMP8LiHbf094EztqKsEND45VakzQGxssJ9ja80yF/1PJm8I/VLiGg2icmoFmGRk4Ij0Dw/v2w1GNc6OKMz5/wPagzBXGVIbVpqfA9qXCk5oCJl2z0tOA1HS4MtKwetcvmDv/S8GTTKqRXhtA96a5GHfORTjC5RFFbyxrq4ZssumiwsBLbDfe/2ERPli5XMZQKmn/0L4Tbhp6Cpow3N4xhv2WMf7wd/9vlMDvAdmciQ+27GyPffvbwZvWB0UlFprkHiGQLV1UbB54fMqXjX+i6nsdLsrkHy7bLRvrmakKshn/xoOBbIzAopr5YCBblCeJRYkLhGxZWZnw8b4cFmkNQTa2++oqZhf1B2NiqoR6UGfH1VLy8RhkI208kIxUTYKocKF8mw+ak5Wt92TUBdUkKv48ZlFjYujjIVvsRo1BsZyD9xcKI8g4fRL7CKXCe2CH1kbDRQnZqGRTkfucciRbNDkWAOKJlYpQqClqg12QkUvlDBfJ9EPilJH37bj36KouBk/M2eJAT+Ln4hbcdRtk1EpG/+oAAryDbtHORehBfylx8epQ1ZkFEyEHlU557Y/Eyy++hN49ewrAWLN2rewAf/P11xJeOGr0qDjI9uUX87Bx/Xo8++x4UYSZcFFzb1Sy0ZONSjaGhjp1ogQQmzdtEMgyZ+Ys1AT8ePGlVwT2mWPzxk2S3fOD6VMF4mRkZsr5Bg3+g6qL2mye2Rd5nqzMHAnj4xtmva+sqcTYsWPFy0smdgQyoRAmTHhDoFOXLt1w3XXXKS8sQEJjOSknJDnmmGPw5z/9BX369XVWMPXvSARffPEFrr1ubB0gmAyKmhPw/VGBZeogEyLQE433KlkqLx8jHyVko5LJuWh0wnXTqcQgW+wWJVx0wdcSFkoFlLMe894IuqqrKuT5mzZrEf97R33lwunNN14TBRVBZrLD7Pya3z3y93/gkksuifsoTV7/+4G/CcziOROPRFVcx44d8dnn8x+4cFEAACAASURBVKIfYybaPr17yrub8NY74pHHg7v9VBMSmu3ZqyAfy5eqMQIpwq2RDHPlEY4IdH17wgTMn0/gF8bQoUPxt78+gHZH5sV5nG1Yt14SUMybp+6Bir67775bwqMNJE5sh9u3bpO6s7+kSBl/cs0Wpq1/BK+99hqGnTRc/s/ECCZxQbROONrjHbep8GQuVwhbbx53q4Rj09Ps1x3/XsgWiaTDH2qNytruWLY6FX4MANx58LiZ8CAdKruokpF7NWQznmyc5BcVl6Bxk5woZGto08e5q0XPFZY9d6aYkQ2RWtjWflGyhSVc9CutZDsM2X5dPTnYb8WPbKJ6INSw3NheVYYHX38NpT69k6+V1mKuYJLP6IyNQZdbecx4bES4qBavMeWRJqofUZZx4eRHrzZ5ssvPRSkXck++9gp+qSqXUDujelFhdTG1eNy/NdRRYZtMukDVmS2QrX3YwoPXXI8WIeVHZrLtcZmfuCFmFoAmnIr3TxXGfoTw+vuTEQoEceWIc9EmI0syaDK8iPOVsA4n2rBnN/YHg6hlBlFZkLPM1aJcgIqovxhy5UKV14t5P32PNbt3ySeya4M4rm0exp1yNhqzrIIMb2MCBD0cacgWcNsotQmGLDw+ZRLWV5bKgpvg8rax18DncmHdhvVYtWMb1u/ZgyqZDrlg6cU3F60ECAxLbJWZhUuHn4wezVqK6TtBG/s1LtqpzJvy7df4YPUKUdfQ02rYwGORGbHl+7FxKz48hG2aMIxl9+OmDdi6v1jgSW6lH/+4aRzaRCKSxZHzSGZT/GrbJrwxZ5bABvbht11+OfJSc8DUL7x1zgqpEjL+ShWIYFdlMVZu2oRV69eirKpa6lK3lq1w3ulnY86iefh5/TqBqVm1Qfxr3O1oJJkkVSgXAcH+oB+7y0qxa38x9lRUYHtpMX7ctlXumddk1sGcCNDMl4r2zZri2O490K3pEfK7Nz+ahtW/bEOFl7v2IfRu3RrXnnUemvN7XADrZB6sQ4RhhbaFiV9+hoXr1wmgyfD7cdHQYRjWo4+oq9RcXD0f0aM8Z2WlgLXmmZni0edUyBFWsI7nW248PXM6vi/aI4CEGTKvH3E++jY5Apm6zhD8bPaXY/zEd7FfV6TGtX5cOnQozujUQ0zfqUz6eutGvPT5pyjzUm1kSXjxgNbtcOWpZ6KJeOzREF5tYJo2Y0IWealqy8JTkydiXcFeuRengpPwnYlyvBnp8GRnSWjr5p2/yHUYVpyu4UnnZi3Qp0tntMrNRW5WDnI8aXLdTL2ZQh/Atz7/GAu2bZHr9T+6F3of3R179u6Wp2X/EwyF0bhpLnYXFWH2koUC8ugFePPlV2PrpnWwJSyVTZb9jwsdOnfBK+9PRHVlFVJrAzhnwLEY2W8AsgKEzgRIXCWFox5z4jesPcQkLNC2JYyQADAfIbw2+0Oszd8j8I19Q9vMbNxx0Si0stzIkqQT2otLJ85gu2V4YL4VwjPTp2FNcaFSdLq9KklIKCiwk9BnRJ+BMvf555SJ2F5RKiCJxv4C+piFV9SDSsFrQsHFlzIYkg2G+0dejsZUbUWC8r0K24Nlxfl4/IMpEn7Lutm9Uyd0a9cOn839WFKYipee7nPFR01nM2Z4Jv3Y+H/WCfbjVH1RKcl+iLB3cNee+G7FT5i+cL60K1GgaDEB59Y+twfutDRYWVlw52Rh7e5fUBNkVvGIwN+UQADNfOkY1L27JIBomtMYTdLSkEFIj4iEclINxmeptj3419Qp4lVJqG85wtzETyotBVZaOnaV7seqndtVcpMQMPL0M3F009ai7KV+nnU6RdR4AE1jqCJjf8lunM/KawXoHenwp2T/xI2hAkSwbM92vPvpXAnhJ6BNDQYxqE0HXHHKaWhBvz++T/rxSeKDWKizsmJgUgUX9tsuTPlhiYZslrz/IR064+YTCdkC4pnH53Yqt2W5ooftpPqQgx36D3/uf10J/B6QjYkPmF3UH+4o4aKEbCkZ/eKUbGlerwBkt05w5iWE1xZAXKsY+wR6siWDbHXWgGbdGU0UZEnYuIFszHMma6poBs74M5j1sOmHDgTZYh7mev6k24hAttJAMCllqk9Bw0FXQqfS0pDKiUoUkpnJmfrb2fjMwG4gm0p8YKaD5vNqVDZgT74vKbdVhomiohJRsnllVyo5GJPrhCIIhRljz6l4lUA2K7wWaa4lsMM/ItX6nT3Z6oFsdZRsdSBbw7DyfwKyRZWMSbqCA8I5Y/RfU420tDT0PLqHQKuf162Vsy1epCDbJYRsDz8clXO/+PwLePKJJ2QA73JUN8yZ+0nc1f/x6CPiySaQTSvZzMD8+OOP46UXn5fPs5E0ym0icIXG6OYozC8QZduu3b8IfGOiBIbjJTaSp558Qoznta9iNNwnKztDfMm6dD1K1ddo2K2ZICh4YcqOoYLfLvkGp59xKo5s314pDZyhvtGVf0QAD5VszJJK/7Jk4X/mOQiKpk6dKsDSCdmocKMHGtso/bvcHtVGCdmeeeYZtGzZUrK0xvknAhJKQvA1+rJYdlFzLXqgfb1wscAxQraoUkI/uyQ+qKjEt98tQbPmLaPlYsKPpT+IvgG1SNr5yy+S4IL3WVlZKQCWnSnrCsP/+IfvheGQyY8wiouKBHTRm42qR5YJ6xg7Z4InqsrY11AxN+qS0XGnoQcay+LcEeercEznwbpbV8KiP6HaKVWHzHLKaw4ePBh33Hkb+vfvLzvXSY9wRDLNPvLII6Lw4zuYOHEi2uap5AV12lOYPgCFUuY//vS9AD/eJ4Hj8QIFD7S5oe6C9Z1KxFNPG47LLrtMlG+/7fj9IVvYagufN10gG8NFU1LSZJfLQDYTLsrJYsH+EjRt3AQpblsWNeqI+YQ6n1XWOyI6c6GktELCy7kzJYpmZhh1FR2GbL+tcvyKbyeMbBIqo0zqt1ZV4IE3XkOZTwE0Lu7kHWqPMZXdj4sRl0MF5pL3y0UF4UwqARsXSCEuzsKSba1P63a4+ZwRAjd48PuEKbXKOlobp6s2abxRzYOJOkxDimKqt7b8jDlfL5Dxgwu+U9p3xlVDT0JTvZiXbJ7OcBtHCUnYD2GHrTLJVbksFCCEV6e/hy1794lyogVs3HDhReiS20z5vBGyEeDwOwwRddPAW6nXnNsNYjCv75OeadzSePzd11FABVkkjMbVAdx+4YUYkNsSWcGALNKVL5lSUEVsFY7E+yp3Wchnn7fpZ0xevECyQkrIKb3TmKJevLa0R5UOp2T3yevEulEqQYLIDgRx8/kXoX/zVqK04WdqXQR5bkz+dhGmr1kpPlNc7N019gbkauji7FWd8xL+m2bjfMYZ387Hko3rZPFKyPbYDePQlotYwk6XjWrbhcUbNuKtOTNR6fOI0uWWK8agVXojWfTyqEIQOwvzsWX3bmzdtQub9+xGdSioQsL0op0KLQn3O+00bNi2BWsFsoWRGgjj6Tvukkyd/OzKLRvx9qefoCgSFDhS66G6xS33QRUJIahFGCJhXhpYhMLy7Ccc3RunHH8iahHEi+++hR1VlQJSuRAfc8ppGNa+M7IFJKswMNalCo8X20IBPPDKiyhx2wJ3umc1wp2jLpUsrAznc8JpAhx+j++IoIRwkn+kNskYqBRBBrI9M+tDfFe4W+prVq0fN5x7HgY1ayNeWoSK1S4X9iCCdxZ9iYWbN0g7zKz149QePTBm4IlSxgxxfHHWB/i2YI/y2AoDzdxuPHjZNWhFTzpRm4Yk1FJ8TiOWLIToscO/+c7YFyzbtk3gpZ2eIgqfjHR6eKbCC4/UB/plFSKIV2d9gL0lJco3LxxBK48Pl5x2Oro2aSGQ3eR9Z9vZt2cXOrVsJfWA22vvfjIbX2/dIiCvb/ce4kH9w0/K7sPMFzt26YymrY/AnMVfy88zwy5cP2YMJrzyqpQh1VKmL7rssiswaeZHqK6sRFoghDMGDMAFDBdl29PZcFX4koLC8m/t/abUYG4BXt9v2Yxvtm3Bhvw9ou5imHeHnCa4+YKRaAVbQKGXflo6JNusxYj8/R4XKi0PtiOIZ2dOx8/FhaJg4mfYXx7ZuAnGnn0hWupEMI9/MAk7ykqlnmRmZSEtJR3F5aUoDTBIHGiUkobs9DRUVdWgrHS/JEPplJWD/77wUjSRsMsQ/LaNArjw9PT3sLy0WNRzhO5nDB2GDJdLPI3Zt0tItp5Tsv2IaII+coSLEhKp1pUEe+xrCdkI2y4cdjKGdOuJ/SWF2JK/F3ZqKrwpqTKX5DzQbblFF0lbASpuP132LZasWiGQOTXCzZAQzho4GEO790E6LAmBFw7FzxcXoEWjRpJZ2KaSjSHZsFAMKuwIqVVyFqfogZCepVOEWjz91psIuJmhFDjluD/g+A7dBaxVlO9H5f79qCwtQU1BITo2ycWQnr2Voph9cDiogDhtMUR5x/6e53WB484XG9Zg2sIvxeeO9Y79wPC+x2BErwFoBiBLkvCEdMIftml9hyxTMR1ihlkrDrLR/499mIFsuTr8VyVwMUdsvE5me/ArJgCHv/K/qAQOFbKpW69fqJQsXLSg9Ei4U3qhuNRGbtPWSPWmIIVhokkgm1Gzsf5Kr3iIkC1WtAqycR1FjnQokI31XEReWZnwuo29jDmzFlMZj179Y1MiFTV+uLbSfa6hw2Sn0plNeMrKimpkpKdGIYBzPZoMDMigJHYflH4H4PN5ZQAyBcjL09g31o71LpbedeOvysuqRE3i0R+rEwap75PQPRhRkm7LVY1gqAheeyPSXF/D61r2n4NsiX1SQuEnQodED7YDL6Ljw1H/be00jqyZPXGe3dnTxhb4ycJRzb04FUVUHVHxRbN2Hnt37xEFUIdOHXHMgAFRj7mdO3cKlGI2QYbXOaEAz7d8+VKBKj169BIFlbO+0YheQhg5yGRkSphhTmMD2GLltWPHDqmHzATpPBIVUAxdJLzhfcvg7vWiVatWEjd+qEfiuZN9n15whEaEbFQ7NQTZGJ7BsFACpVGj6O3m8GeJRASY8V7NOVatWgX+Oeqorujdu7fW0Mdq4cqVK7F69WpRVxEWObPrMdyVWT2p+GrV+oiEMgOmTZsqcGvEiBFx/mmJZRv/PAn1tx4PtcRyqi/8uaGyMmXT0GecnWCiSjQ5bA6rcNT8fHTr1i1a/lHvjzqeh7Hn/eabb6SMuevpbCsN3p/Z4U34+2DK51DrasOf/30gW3ltD6xck4bqSF/AzoPHQ2PTDJks+6hMYOYrqtm8KbCYSZQhQpYLhcUlkoCDCXE8zMKm/S7rNeql6scFlJZRyWYpJZtgCqpqChoOF5Usv8lK53C46G+tY1EFgyjTlE/XjooKPPLGa6hwq4W18qKR2YJcjosPpWLigoEgLmaeTo8jZpek4iY1xFDRsCyyvf6gZBAcd8HFCjroG2cYkEk8oH4UC7uM68eodNIhWwRP4z+dgbV7ac3tQqY/gFtPOwvHtclTRtmBgJxF2rXp3yT8QI2mDAsjvCFQLHe5sDtYi+enT8EvJVxGUdkQRu8mTXHThRejcUSZ/JsNRpMcgQtFht4TPEofphfmVIpIaJeLizIXPt28Fu9/9aUscKmW6JWRg7suvhRNJUkA1Q4qRNCEq3FBz4VtBVzYD2BDRQkWrF2FBevWosat/H8ILljOhESEbl6ui4NhpPu8aN6oCdJSUrG/shK/FOSjRlRLajHYzpuKB68Yi8bhoISZUWFTYtl4//vFmEZvIK9H7vGWq65BY7hlUaogW2wOYibdLAfCUSa+mPvNAny/eb18t2l1AI/ecCPaE9zQ60irFsstF/aHgqKm+X7dWpRWV6KkuhpFJaUC7EurqyT82Jl4QSAUQ6f08zLr4h+6H41jjj5a1UNu7FBhQy86UQUp76aNxQV4dOI7EmJLU3HWYZYr66xkB5SFsMqQSI8m1hPWb/HW8kdwwfDhOKZDN+zeX4jxUyah1ssvhtHS48VDY65BswiTFihQSTULQeWMn5djyqIFkhmTip/rTzkNf8jrjGyWdci4Ohm/vlgdFyUT4RZBhiSOUem32BbZtujJ9tSMafihOF+eLbs2gJsI2Zq3QSb9zcJsh1RYufDB0u8wc8VS+F1UHAVwWo9euFxDtn0I428vP499XrfUT97TuccMxEU9+iFXMiNqzz7ZJWcYv4icYok/WK9dzDxJdWt8LIpSfblQDgX7npv+PraUU0sYQWoogi65zXH9OeeAOR458poQbsKXl9+dgMJ9+bhi5MXo1LqdAOcZn3+CZdu2oMay0eOo7hgwaBBKQ34JG4al8Jzb5cbyjT9j7mJm27SQEYnglquuhyuiclzS3J9ehFSiZnrT8e6Uiagpr5TnHNq3P07t11+9l4gKHWY/SL26BMsKcFMhj+zrqiwL3+3ehpc/mo5SyXaqPMo6NWuFcWdfIMkH6FHmo6+fUhzopCkKThnlLAFvPtzYgSAefe8dFPrpR+oSVeqYiy7E9tVrkZfTBB07dMHzH03GrpJi+f45p5+Jji3a4vMlX2Hpxo0CUU/o3Q8De/TDmm0b8MWXnwOREDpmN8GDF45GI63KY9v8bOMavPvVPOxP8Qg4Yjj5iCFD0cKXgkXz5ksYpomsMOXAPqxWlGPA7tpqCTXmfdDkopXtEwUg+/ezhxyPYzt3E8WVhAlr5R4Ha7MpQujFXvXDlT/i0x++lbonMD5i45oRI3BU4+ZI1xlH+T2Cs3lLFmHBt9+gX8+euOTk00RdyRa0bOtGlHqoBLNRgxBqGT0VDMofJlHgn3J/AGXBAH5cv06UxmzTDEEVmM5Mu6wXAraVGm9wXgdcfeZZyNKZiaORWVzPyiYMVYwEx8DHK37AzB++FX89tgP2TReedDKOadNJQs654qE6jp5vrFuEkqwLIk/R4bOEHxwL9tuWKNmmrlwmsJWQb0jHTrjxxOHI1ZlvjeWBGXnrxo781tH/8Pf/t5TAb4FsyaBrWPq1VFGyORMfGE+25vRk05CN83t6Ljuzixo1G+tuiOOMx3tQSrZowkDtIcj5ERPiELJReMHzGSFXQ2VvrEMKC4qQnZNVB7I1JDbi78qra+EqqvHHiFbi1TjI6cUi/5YXQD+QknKkpabC41FTHxmqTQlzsqe/Y05nOk8+JOFGempaNOFAHT1Gwptig6bHWkVFpYJsyRQcDtkcB+UAdwFohenyo9afD4+1AalYBHfkpyhkc4X9EsL3u4WLmodPWJTVfSlOkBUtsTgj++SVQIdN1Kec+bWtNokSTy3+E7vWukqahoBb4u1EGOagM3fVBzHMYsd81yyg+X8T45wIJqIwyzxHNH199AdyukO5VzW/19+PqmXin+hA50sG2ZICI6mRKrvsgc6Z7BXXF+IU+2wM9jQE/hKhk3yWYNyRiEF9X1XwhhKIOK8Tu78DQ7Zf9fz6QZOxkAaBsKMwE7P7Ov+fWI51y1srGRuAbAcC0/HhuOqKB0rQ8qvq9K/qI34HyBZpg/Lqo7H5l+aoDfdFCG1g2fRgo8ceB94UeLj7Lam9fQKW3cz2FomAYZ/ZmVkC2cT9hiasFs3t1YRc1BiizjATTKUSYLY5nodKNmWp74ftKhbIFqn9Bp7g/Gi4qOViIJSUcD0ldhiy/aqqZNpqVNKvphEEEGIw7QpjW0mxmDvLIkx29RUklTemjbjptfXmzJnYW1WmjOnpTRN2oVebdjhv4HGyiKGqw02VEL2zLAut0zIllMatpHEqqYLJHOh4GLPgM4kPCPoIS8otN3ZEgrj39RcFAhIyNI248PjYG8QsW64pCjYmLYqFnQomE5CovNdqeC5YWFO4G2/Nmo2CUK0oDRh21b1FK4w79zw0c1my+PHSCyQK69RNRsNaWcO5EcrQZ+0XZ8JPCRwenPQ29tRWyedTA0HcevrZGNz6SGRJiJjK/MiDkIeLd4Ykrdy5Ez/t2IKftm7DvtpqVHhcqPZ5RVHBZ2BYYaqfZR1G9xZHoGdeHrq0PRK56VlaGUYABuyqLceLNFWniT03wGpDuGfE+ejX4gikhgLKd8lli5JtxppVEuLHxBR8Z+JhpBNImNcizmkEQeKHp5SI4hNFGOuhYi6klWyEbDYyAn7pG1iuhFFMJsCQu1nfLsKnP30vEInPHHTRMF15NjFM1oS9Eoh0yW2BXnnt0adzJwkry4BL4J9AVH1jXIQbZRnPV+KK4J5nn0apWwEleul5mzZGQWWFgAAqh7o2a4FBR/dAJBDExq1bsGzrZmWOH46gdXom/jRS2T28t/hLfPfzGql79LQbPfA4nN6jL7J19j/Wp2LLxtNzP8SyXTsl5DorYuOxsTeimagBVYZBqeOsJ2wnJpFWdMGvfME4gpl6RshW4XGj0GXjmVnT8V3hXqm7NFe/4ewRGNyirWSVpFdWtVY8vrVgHhZu2aDUT/4ARgwYiAt6DZCZ+9qKYjz27rsKtkAB3rtHXYoBGU2QHWSbCYrKwCSh4DuQ9qPrp4EENLVXm/fqF9KuqBa03CiCC28vno+vfl6tzfKBbk2b4YZzzkdL2EgRBVIY3y9fjn1lpRg45ATMW7xIklI1zczCLdeMRbbWuFERVymwyBKQtpDwUNc7trfOHTsht3UrfPz1Qqkv6REXrh1zJd54+VU1YtCPi157/gCuHj1afM58BL+E6JL1WHkIs0yJxCThiUNBqyCRgj6S3KVoN17+6AOUewgULXRvm4eLTzyVI6aY10jGWNEpSbozBdmY7IQAXIMWqim5QbC0aB/+NWNaVFE4sH8/LF/2E6xaP7LcPoy58mpMmDkN+cVFUlfPPf1MHNWyPSbPmoYNRQxYtNA7rwPOOvFkrN6yDp99OQ8hK4wOWY3xwIWjpV5QefVLoBJ/f3sC8m38f+x9B5xU1d32c8vMbO9L7733JlKlCaigKKLGCoot75v2JSZfislr1Lz53sRoFLvYRaU3RYrSewelLL0s2/vsTv1+z//cOzM77MIKaMz3MfkRcHdm7r3nnnPu+T/nKSgXgkVApNW3DBmO4W06yTjiPMFrt8+b18GRVYkg8uHHH998WZigZO0N6NARt/cbIoASQUUBlKxAgfBca4VEUHJpGCjTdGw/dwZ/n/8p3KaSnyVrOn4yeQpaJ6RI25Erc/TcOazauAHjbpqA7IJ8vP7uuzJupk+egrZNmsl5Pv3i88gJ+GRcCNArE4CaBUTsK6FMDD0wRD7vM1VoChFjMtqU75v6m3N6QpUX3TLq4z9un4IkvyUZtUpqSTrW+T068jkPrF2Jr77ei1KnQ+YC6YMtWqBVciq00jKk6g40T89E11atkK47kAi/PEvs9GjpkyJjZoiFAtnm79iCD6iWME0JbBnZqTMeHDhMPNmE4SyhCWqcRTsIX85z/+pnf3gt8K1BNikBlQ2BjIKoJXLNTLbWcMZ1F7loJMhGJhs9l6kwcTpM9fxlsigZ37Uw2ar7o0W0p+3ZK+GWahaMlIvyPC8GssnSUFK9NeTm5Ak4x/OiFZkMZ1k3Wtddw60MgWxKLloT0KOmjMiXMuFUwQcEvFQym4q1D+8L1QC+WDeA8clEEinfC0WvWhGs4eNUtwjmMe0IVQk+MB01yEXD50mLJoJy9EiiXLTCfRYOjSDbuvPlogTZzjt+9da61HTRug6f2m7St/15XY8X/b7wcS7MjAsBp1a1XyOh4yInYS/wagYtav9wdRCu+nly30894uomn6vpKJGg8MUYUbWeZQ0gXDQAo040RMW0/vNSWrKWEW0BdJd8DXXpRLV0zAtNNtXmkCgA3v5dTedcExjFXV6+wjKuS7vvtfUbm8F3qXflUoDBCzV7NBBqf39tf9flFl7ee64syOZHPLz+Jiir7Iq9B5PgRR/4tSYwzTgYDjLYXDBMJ1xOUx6+/DdlxUFdARdlFW7ZtIlxKslL0JrPbWa0iN8iEEqePRcEfBbpXPxyV1k2ibwwdRV84MR2JBjrBWQzWY7r1UG2KNK1WmAH+S0OBAIx8AYbodLbDYkZI1Dh7YWqYCPx9VRCENVfr3qZqF5Y06JdgVA0vebfqgAVbwzLb0xlwarkuWwAC3dswOd7d6OSRY9G6RXlRNyRb4/7B14nqY0sPO0ClKCNbW4tSwCRAdpSpfAqUUArK0XKBscIHIj3lWZg8d6dmLVhjcgn431BDO/YEQ9cOwwpBK7Eq4jgQ3hDh6AAwQECLpSgKUkbsHzXdgkM8JgECJlUGUT/li1x95gbkEk/IIIPXso5rZfFVuN/Rdt6KDYUGX1k9xnI0zR8umU9Fu3aJsb4sQGgXWoafn3zFDHoj/P6xDCbwQ0yspk653Bgf+5Z/M/776IgJgZl9MTjOZNBJMmfCtxj8da7cUvcdd0YNLKKfLK5aBwvpvVBBViRQbI++wRmLpqvzsHjw339B2F8916Ik7UaBGT7aNNazKNxvotjmaEHLEJVeiVN0iPXo4oHps6DgBFBLRbTXkODy+tDZoUXfxEmmwWyWcsG3j+eE+/hyfISPPXG6yhzqNAJBXwqxhlZHXyRaTZtwi3olVofKaGUWsWsC7MK2Tv5P8XqIyuQPZvfs2TLBpjJKUhr2ABmUiqyfOV46b33pF+zoL135Cj0b9ZOgAbOMq+vWITdx48qL1BfEE9NexjJuhM5AQ/+8torKHbQnzOA1s44/Obu+9GQhucBL+hJmKtp+NXbr+Cs1yMFSocGjfCzcZOE2SISNARk3FDO5gsG4aOcl4CeBC4oLzSyP8lOZJ+QvkRpmwWy/X3BbGzOPyf9lyDywxNvQd+MsCcbQaAz8OOZma+jgGM24ENqpRcPT5yAgQ2ai9/duuyjeHXBQpTFuGRspVT58Ofpj6ItU2g9XgGCHCKjtcEze/9ePZFtUI3/VqmRBAxUkUcQs8x0YF9JAZ7+8D2UOxSYUs/hwm/uuR+N4ECCZVp9+OxZvPT+OzJGbpkyGU3qN8bM119DZVkZRg28BjcMGCQeeBxHTGklKPtNmMOm0wAAIABJREFU3lkczDknfcQ+l8yMDAGHNu/aLf2Q7Thu+Ejs+2af9R7FYIoN6ujToQMa6E4BdOL4NLD8ZIs8VVj3zT4Zd5z3lITXYutawD83GOhNdrSkEGt374DHdMi81a11W3Ro3BiJPrJEyYhTTxm7CCRY6grqiPH60KtDRyS5YsEYn+Pw4K/vvYMzPo+Mm/7deqJf995YuHwxTp8+LfLVAdcOxK7D36Akv1DA7luuH4t2jVphxrtvINev5Iz1nLGYdsc9+PrIfgHZyPRqnZqO30+6Q3wO8+DHjHmfYG9+voDnBMF1nx+plT5MHjIMI9t2lvcRyCRDsDA/H03T6wtbjS1AUCsbATzxxkvCHHMG/RjYriOmXTsC6eKnpjZQKD+N9mPlqCRrlF6M56Dh2Q9m4rC7TED5RI8fD9zAjYZWSKK8loBewIe/vvUmzhQXi1XN6OvH4Muv1mDvtm1onpKGhx64X+Shf3vjNRyvdMvmCuXA9jyknmeq37IeEXkumdamYhWzr/I86XuY5teR6YxBWnwsGsXGo11mPYzo3VsYfjoZy8LY1NRzQjelDV5fshC7zpwQiSh/Tvk4wS/ONy6fknuLFynBR03H6L59MK5HH2QQWLYsAdh1VR2mNiUIsi37Zi/eXPuVMKrZnjf27Iu7eg+QpGEmHUeCbJe3drz66R96C3xrkE3NcuF1iLUgCT8bua5ywR9Ii2CytYIrvgdy83XUr99Ywg4YQCZKFYcLhtOhcB4GHnAjiGCbNa5suWhSXJwoy0I4ktWw0XWo/d/EkdxVVaiocCM9ha6p9m8s/MCabxV7OLwytddXOXn5SOFmvmBeBJ3D9mZqvIcxqPAxgbKKKnqyeeRndlFZ20lKU1qDM7cgv5o+tcbP2xH3THySh6AuiYQsblKTk1SEquxgq6K59uOH00XTklPg4C6EJb+QB6ydAmg1DQlSfr9XMRhQjsqqczCC3yAO66D5tyDOCKeLKv+D2tgJ6gu/P5AtGjxSx69JulbTzy918H6fIJtqz5qvy+5f5zHTznv/DxhkY7+sAZ2pxuSyb9R5TKdLvYPW57gotXampX/UQn26GAh0sd/XdgPrCrJFXmVN4ObFji/zRbUE3EtjVHLe4F5vJDhrg8AXGl/CirIMOS/zjtXp4zJ3RqQBR99XGwS40P2+UH+o00lUe9N3B7Lt3B8DT7A3AnrzULoo5aKUiMbEqGhv/tsQsE2DLxCQxFT697kME4bFsrwQ7GqDbMWlZQLW8cGuZDU+GFqegGx+9zqY3pU1gmzngRr20/MqyPbtu5KAjQoslftiS6FDkhYrzMhygSQAxMKagEolTPF3WnH4G3ywahmKXE54aOKtcdc+iESvH0NbtcOjg0eKN5DTYvyIlbhYLioATAGzPAf2GmsWsxda9hpGinvFMiHDiQmOJxDEU2+/gbM+rywwKZ/71d33oltCMhJ8HjEy5waeAgGUZ5bIWynhJBgADccqSvDeZ5/hUH6OMG74Ymrk+D79cUPPflJEJhBo8nlD8kyCy3K+Esik2s6eR22Wj8htdSeKDR27SvLx9w8/QJFLfX9ipQ+/uPNO9ErKQLIlBxI4if5RImE1pJgtMHX8+Y3XcMxbiQpTpbn6tCCS6qUjp7BIikeyMprHJuAXk++WGCjKBpWnl2pX8cszDBRDw0F48OfXXpFQAwJXkzp1w5SBQxEf8EnblMDEx5vXYvaeXSh1mjACTMsjMyxKPhgVRkHWnqSmUoZJtphDE/AvGmSz77VKhFX+VmS3LNi6QcIjEjJSkZiRgYSUDOw/dxKffLFM7is9iqbfcht6JmWIYTnbymYIqRgKlYZYzqTL4mI0SkhERmy8FKbsTVUMxhB/K+WlNGfvNizbvFH6MT2lnpk2HY10lzD/CBovObIfs1Yth4eSOp8fv5w0BW3S6onP2AcrlmLNsSMhr7NHJ96Caxo0FUYmwSAW4v/58vMCYBFcIUOOjB+etwd+fHPkMPYfPoxT2WdRUFxiyfN08dRq36w5hvbpI1K/OMtEnaw2vqJBNhbnvIdTJ92GTkn1hEnkhR+HzpzCwg3rcKKoUMYo70NTzYHfTX1Q2HScZZcc2Yf3VqwQw32yPxtqBp68bypaBXVhvSnzfyWvk27J/yMyIP8IF3M201+Yr2xpTZPQkzxdxxtfLMWqY/RSM8Vv6+7RYzCieXukBJV8jrVIma5h/ldfYsX2LUhITsbjDzyIrK+/wYkjh3D9kKFoGp8koCn7CQMWlu/aLQEsZEGxn4XPLoigANCKwU4GplyD2Mmpi7A973i/kyurMHn4dchkgh7tc3QdJwoL8PTbb6HMSc8+eilqIt+UlwCdiv1KuWQFmU2UxUtoBvs6ZfEquITjRTWaP8QI43+SXZng8eHRe+9HakICDp/LxoKtm3EgP08AG84XPTt1RsDrw+m8HOQX5sl4d8XGwIxxoby4RGSZN18/Fi0btsDzb8xAhdMh4CYl7Y8+MA1ZR7OwfNVK+VmLlDQB2Wiq8sn6L7F8N9vOgQqnCZ9DF2l5ktuLyYOGYmz7LvB63fhyyxZs2LlNrFkeu3+qsMuUPFPHWXjx81dftgJRAhjUvgMeHjwKaX6/gML2nKMuPrwStVm5JaYDa04fw4yFC1HiYqqpH/0aNMfD4yegvkiJvXK9bPu957Ix44N3Baa868470TAzE7M//BBjBg5Cm1YtBTh7/ZOPcaSkGJ5YJ4IEA5wmHDExoFdsjMMh65QYZ4y0nxEXg+PnsrHlwAEBxSgLv3/izeieVF/CDjh26GlImbEEVUjfCcJLUNWao874q/Dip58gq6RAgFi7/wkgzbFC5iev2x8Q0E+6jbCMAxjYqiXuH3MDMnidFoDHviUsQdOUZ8SqIwfwyorl8gwiY/rma67B5K59kGKBbOzPIWbpJT3lr37o36UFviuQrXrwQUvEJPREXoGBjHqNJF2UFmLKDsaSi5pmmMXGDRtrLaWbJoqKipAQFx9F8qq5hdXaUtlgeDzesCdbhFosmmQWIcpUMwoZ2jl5SE1NBgMZwqSy8DFtVpwtL7WfXQT1tBILZKtrJyCZnF5EybYJXAj5q/4N4XQG++cqXbTS40FKUpKi+19gOz8y3YHLlfy8AhV8QKNHUsptlNN+sIR2fgICsrGhgloF3JXZMHEA8dp6Adm+8+CDUDNcmBlW1/a231cT+HBhQOLKHD+aSRPaTbYLkGg5bKSpf8RFRkOZl8oUOr/dar7Oi4E1kd9TDQSrIVFOfZd9Bcr3Sa1/ql9FXY4ZKoysE6hrO9QEYtXcJ8L02Nr6WPTnLnTeF78mW4KiFpm1geW1McTq3JbV6YzVoPFQG0a950JjrK798duCh/YpSLvxPyLM+NX5WDsgUScX3gmJ5vZcGlPvchl5tbfdlQXZmC5aFWC6aBfs2BcrIFvQaAGnQwUfxLiUJ1t08AEBMl5jYXExUtNUuqgjlJiqzMBreik/LB0lZQpkc3Jniglcmh9aIEdAtvPTRck5ksdtLc1ylcn2bZ9nNd6byLlX5GCqvfn/HE/C8qAExzDFwHrzySN4a+lSlDgsU3n+XiNzg4brXgxr3R6PDhmJDPqG+ZXhv0H6v8zflvzdAqkEGAoBVvT2sUarZooXCBdaZLCwEMnXdMzZvR0LhH1mSLHcr2FTPDp+AjKCyozbDq2qLg0le43m70Es3roRy3dsQ5lpyYkCmqTDPXbTLeid2UiKImGwSbKmKqSin1nVGZos9hXziPLaUt2JM/Dh2Q/fx6nKcmFV0bB/ZMdO+NHA69AAgbAXm2UFIACyMGYMlDkMzP5qJT7fsQ2a04Uu7duhZ+++iEtJx3tL52Fv9mlZBMd7/HjinvvRzZUgiYb2zjJ/J8ELmpI57akoxnMfvCOsDrL+JvfojVv6DBBmEUESMtlmbVyDufv2oMJhItYL/Gzqg0hjoETIk83uDywRbXmWkqQyDXLBulXYlHVI7jM92Z59+FG0lEAKQlzKrJ4gmwAZlq8eAxMIbvFc6c1F1tLOs4cxa8UKYQQSsGV6IUEXT3EhyopLUFpajJLyChSX8N/lqKgoE1CIHnyThw7H6J59hTnC8xDWIr3YYAib5o+z3sGpshLx6eqY2QD/a8KtUmyzkC3TDKw6nYU3lywWMIdMt5/dNBHd6jcVjGnX2ZP4x6J50udcXj8Gt+uAacNGimSOLM+D5cX43QfvoNTllPFy3TUDMbBdZ+zavgXbtm+H2+eRYB6VLqg2rxUkqkIq6OE0pmcv3NR/INLFA1CNGZu5+fcFc7G5IAflTl0M7Skl470k64l9kQAEmUP8fgIfCV4/7hp6HYZ27CIJpJQOLjn8Nd5btTwEsjXRHfjDvQ+gBcesx0uDO5i6HirqbQapLVdTmxwBOYiMVwuQJ0OUYOApDfjNjOdxzuUQZlmDoI4/PDAdTemZSDaPJcdkHy8K+PHXV2egvKISU6fcgTZNminGq3hZMWRBsaDWMQ11yRKUSgCLKaCwjEcGs1lyTvo00kqDrCIn4S/Z9FS/F0YGgX6PF5keH34/dTpaxsZL+7J/UBL/9NszUUSfNTKUIhaFwtQUcFExLUUSLSEAylOIvnv8HjIoGaIhG3IcHVJfqS8iAJfo9WH6vffJM++Ft95CQYwjNG/a32WzRbhxx6gAATB5TXLuPkwcNw66bmLu4oVyHrw2ttONY8YCPj+Wf65Cylomp+F3k+5A0OfF02+8LNLUMqcD5RwHpmL2Md34Ngtky847h+c/eFfkoLzGxqlp+PnkHyHF4oeQDfezV16SfsfNksEE2QaNEjkjE4opW7fDZUIbt5TfClClId8w8PLKZVhz+ADcTjV2fn7jLejXoAmSLK9Cmk1wTigygDmfLcXOPXvRv09v3HDdSMRwS4MbcdZmCYNauEnCuaICQWEG8m/x6rPmJcpeeR/I3iRL77mP3kIFA1iCQNO4BDwx6S6xFUimZDjoE4Yx/SxpdUGmLSXtxZqB3fnZmLloAc75vCo11WJkk7nGNOA2jRqjfmoq4pwuFJaWYOfBAzhXWiqf5/1k0M9tg4bgps49QkEpfJ5wJiUIXWIY2HD6OJ6Te6ohzhvEHcOH4YZ23ZDs8cLJmSXi+RPyTg/JtK/Ek//qd/xQWuBSQTb7/KNlo7Zc1BtUTLZT5zqhoKQVAo6OcFclISE+BQ56sXHTwfrDOYp/bKloZNsYDhfcZeUCZFPdEo6guVDFYm1SeL2oqqoSv3ZViUWs58nkj5h37ZwBO0+AFmkJiXGykc+uXy1DwDq02qe1QG7LzqCCnmx1BdlCoJdmCsiWlJigTOAuEWSrVUtrnXCNIFtqMhwGG7aG9LhaQLZKdzYM7YAw2Uz/VriMozC0XOiazzr374rJdmVArlDnrQG8+iGCbJHny3/bhYDdysppwV4ihwdG5LVcHNiJHFCX1s7RLICLA2bqOHayXfSQritwdSVBtpqnlfB5Vmv/WsDPuk7uke0V2VY2E5WL92gvM6vB1GLYnogucMAL3ndVaYdAq8hRW1egslqRGnUetX1HXc5b9QuLVRLJPq0G+tXMVLVP40qDbLWd97cbWzXdrCsPsnkoF/V0wfa9MfAF+wiTjSAbgw9cVvBBDNNFnQ4xRqVsVDMNAT+Ki4uQkZEBUzekOFMFmCowQlIiCcGxkimtooxBOoZDpYtSFhQMeGDoNaWLFkHTuIyWu1xL770KstV1Hqn7+9TCiHUiGWQBg2wRDW6DDLYgNpw4iplLlgg7goUUS8vkehk4W5gvRVyix4chrdvgx0NHI81H+aZK8LPBV34vx4I9HqKhbNpNqFuuCloW7GRhleg6vikvxl/efx+lBp9jCkx4YsqP0DklDUm+cOKjGHfrQZF2kTVFC/Z1+/dg2caNyPNXiVSN36lACSCp0ou/P/iY+CslBLwCskQy7mprOxtoYEFcGQyi3OFADnTMWDQPO86dkeKUx0gznPj9HfehKQxkEgyUVEMW1IrJptaHmiryTB1H8nOx59gRdO/dB4mGSqkmKLXy612YtX61gI4s4G8dNAS3dOwhiXYE+QiaEbyxU/YKEMQ7Kz8XvzHlwxXAj0ePxcCWbcS4n6BFkWZi1sbVArKRYUGm1C/FT4zSOrU1Yc/RkXM1j0eQrZim5hu+wvpD+yWVkumizzz8mAQfELzkN4hMlCCteEXpKPK6xSeuoKwMxeUVyGPQUUUxjubn4URZiRTd9E5yMfTA64UjNK+w39jPNMVYJGsn3uPFiA5dMGXkKEmMpIyNfVe88XQHdhbk4NlPP5b/JsNq0uAhmNCph/gmESQo1Q0sP5GFNz9fgkrDIV55P59wM7rXbyL3iEy4X70xAwVB9d31DRPPPPCwAFheBLGvIAdPz/kEhU4lS29cLxMVOXlAVZVSjoh3Gvs0uVHKJ0rJshW7T4Axjwe3DxmO8Z17CIvSAb94reXqJv6xYC425Z8T+TDX7wQGef9psi+ehcIyp8RMGf2P6NEDtw4YqtIuAwFU6AaWHT+INz//XJhNPKf6viD+NG06WrPPexQwScBSZHASxGHLRS2A1SZ4WVOxAEHyx0Cx08Cuwnz85SPKnF0Ccgxt2hpTR16PBkEmC3tgiAyVMj7FKt17/KiEYzVMThFmJlcxZAgRJCF7sNThwNrjWXjhM4JsTgldoGwoRldZvDw2wzNKRSIchMMXRL3UFAHhRGdDawJvFUrdlYgLAMnlFfjjtIfQ1hkvDDSOy9OlpZgxZw5KKSsUAC280WYXeVxfUQ5bpAWQ63bLfeMx0hxOpDEl26e82HgPBNSjH6Q1YdCPiwylO269FbGJSXhmxovINTRhjMq9t4I4BAgkKE3fxfIKuOITUBHwosrrlba5YfxYCR07fPyo8si0GIeNG9RHjw5dsWLZ5yJVpScbmWwct/vzs/Hqx7NQpOvoMXwolm3cIH05yePBrYOH4vr23eQ8529ag+Xbt0nYCkGzCX37Y3Sv/iKjzoUPv3xlBph+SRnzsPYdMW3QCNSzNk9Elm95atrhLcI8tuaxXMPEE+++gZOeSrleznvPPfgYGOFFEEp8FOX9QWGP5ZaV4lxOLtq2aS3gFwG2yKKb49etmeKRRzb1hm/2Yk/WYZwrLEBFRYX06/iYWLFUSkpPRWrjRsjKz8OewwdUcIPXh+s7dMWUgUOQgQDiCCzTd5Igta7mqEJNx5cH9uGTr1ZKvyBTUp4TCKJ902YYM2AQmsSnyAYE5x7+4UZBOYJYumU9vti9U56XlNfWo1fotEdRX5JUFSjJ5x6DSspNJ3blZeMvn3wsVgDcKLj3+nEY1bI9EphQ61cstvCmpaba4irIVvelzL/RO79rkO3E2Q7IK20FmApki41LEvYasSSu600ynC2AjSBbNNCmm04ZYzEOpwo/s2WkF2jjkA+uzyeZAHExnFX4zIrYubTAsdDmqvV8sTc5SorLkJScEPYmtN4fAvWjjq++R4eXwHpdQTa7xCAySU82gmxEHqN18OeBD9YPbLmozWS7GMhmfw+nT07mjFBNS6kdZLPLH9oc2Ew26G64K85WA9mc+hE4DFqjer9jkO3faGT9IE+1FvCsrqiH3e+svy8FiIksqy/185fatHW9zOhBXlfZYG0MsvPOt64ncqkX+kP5nL1otz016pI08EM59+/1PK40yBYLT6ApSisVk40gm81kcznj4YqNhdMVCwWyOeFwKk82SjMIspE6TpDNyTAEnWxKNW/UNF6lvowE2QxDKOdSHAa90C25qK9qvSUXzYKh1QKyVZueroJsl9oFbQ+M6DRYm1UmIQiGSuEkgy0PQaw79A0+WLlC2D72oqhDqzbo2rsnZs6ZI8/1BG8Qw9u2w/Qh1yGTjAcxxg6z16LP1y5ruchUbBAlEeVtptE5zasJsJ1BAP/nw3dwosItzAWmFtqMorSAXzxtTL/lJ0RQ0OnAGXc5Vuzfg9V79yGvsgJeUwE+vC5hpdB/DEGkVnnxjwcfl+IvkYwYL/lJkQVOZM9WE5bYZZBdI8wEMtho/B7EG198jk0nshRbhdIyJul6PBjbpRcm9R4QOgZZMBJnb6WgqkAiFcpA4IXyWP7IQQYYAqjQDBwoL8Sf3n/HKnoNdK7fCD8fP1F8lFZu2YRdhw4guVEDxKSkwO33Y++RLJwsLRbZmyPoR4Y/iL9OewT1NSZgMokTyNdNfLJpDebs3S1MNhZ3E0aNRrwkeirPON6N8E652ocO6AFpS7Iy1u7ZiUO52cISy6jw4C/TH0MLeo35CHbowiB7a/EinK4sR25lpRiTs7DWxKg8KO+psjyUqnR6HinwkwCG3NeAKjhFbmxZlthSQDKYWDz3ad4MD95ym3iW8f0+IygMnmLNiffWrsJn3+yT4/Be/+Ghh9HadEmQAV+lho7FRw7g3eXLUGU6JaDi17fdhi5p9QWYIJ/2+aXzsefkCXk/JXx/uH8qmsQnyf3feuY4/mfxAhTHEAxSIEwMU3YJ/HoDaN+oEfp37YZ2zZsj3nQJy+ZMeRFWbN+GdQf2w08/O39QUkufffARZAZ5f3wCSJ3TdDy/YA425ecKsE1gkUw29n8CaBr/thh5LTMycOPAwejauBkSRaqtGI5khW3Iy8Zzsz9Fkcsh9zKxyoP/emg6OsCFJDLNyNxkf7PUAra8PzL4QGZ3gkjCZON9g0iwCS6vPJGFV5cuRjG9PAnWdO+B23pfg8ygTzFM7SA3Sogsfz6eB+8fYTMCTRz/hmYFZJgGvjpxGP/8bClKec7BIKbd9wDSECOAHAHeDfu348ttWyUFNTag48d3TxOfMQI/bvhx4MwRLFy+Uq4tzV2JPxFkc8QKU5XPKQL47CME9RRUF4b8Wfuon2kC6OwqOofX5nwCj4Mptn7ceu1QDG7TSdiQKvOecwaPrTY9+eJTkV5x/C+yNt/9bCGytSD09FTEpqVi2969EgDBNh3RbwD6duiGI0cPoVXLdnhr8WxkF5GLCvTt2xdbtmxSz1eNm1zhTad2rdvi2MFD4kXZNjFZQDZ6z1UigB1Zh3Dg3Fl0GDgIf37rNRlrBKEnDx6GMR26ilSa4Qb//dabOO1n1AGQ7PXhiQenI9OMQymC+MUrLwoLjZslnG8fGjwC9QIB5VUZYcwfqhstkI2bGGd1Hf/x8gsodHBMG2gcG49nptyjQCd6unH8WYEgBC95V+j9FAzJN8ObM+wzBOIKdRP7C3LxyoI5KGCgnyUhJvAshGALyOLxxJfNULJc7hq5fD5kVvpwx9ChGNuhCxItSTzvO+fqfA1498uVWHNgvwBsZG/Toy85Nh4TxoxGi7QG0r8IFfCe8297I4JjmptQLy1dgH1nT0kfT/D48ZOxKvWaVgYEwel5yWdauQ4cKi7E0++9I+Oc433ahEm4pllLsVwQwLkayKZa+GoAwqWueH7Yn7tckC08/qx/BQ0EAk4EgunKk+1Ma2QXtBBPNspF62U2QkxMrKzDKRdleqis8yWQjEsR5WVob4oaDgcKCwuRGB/OBFAeabW3q8oSgNiVkcmWnJJoBaOFQTbZJLICnfjTyE1XbvTk5xciRdJFa5aL2hVHyDPUYsaVuysuAWTTdOQVFCKFSZ/fM8iWkpIs3js1MtksTDMaZKsoPxMC2RyBbcJkM/W8qyDbD3usR5gcR3EMviXo8y3ffl6rXO7nL7WZ63rcqyCbauG6tlet9+MqyFbHrvrdgWy798WhyvJki3UkSLpoNMjmdCkmG0E2BtzwgVtXkM3uJ3yYkslGNpyLKUbCjPYBwRy4jCOoC8hm1xcKi70KstWx85w/v9qMMUv+Zb9Byc+UDxELD7JgWDzM3bwOX2zbDrewdSAFfPuWrXDzyHE4VZyLl+d+IkUrmTSDW7XGI8NGVgPZaluM2aCasNtYC7EIYYFrKJCqzFDg1YxFc7Dn7GlUGYYAMI1MJ5647z40h4lEr1f5A/HzAVVYZVeW48+vv4ocFjQ0rBavWMW86Na7J4LxsVi7abMUZvR1++dDP0Yjyny8ZMQpiVLki95x6hwVyMBzZPHm0U2UsUCDhg9XfSHSKMrnKN9T6Xe6AFdkWw1p2wF3DxstoQpkklUD2kIMIU08hKTID5L3ZKXlmZqETfzm3Tdw1lspbU1A868PPS6simUb12Dlli2oMDSRhgYJZJHZpunSXnEeD265dhAmdu+NJIaOWJJKJmN+vGkt5uzbKewKMpoISvCc6TUlzCCL1SQjzvq3ksgGxcOMx6swVaFIuWgkyEYZGgv5J154Xry1KBdku0U+N8QzzwI+yaZjOzPlk6w6AjQZcQlITohHCv8kJiElPhHJSUniaZYam4DMGBfSNUN85ijn4tKe4R308DsJ4MnXZiCXUkNo6JXRAI9PmCRMPXrusbCnd9Qne7di3ob1IMgX6/Xj6XvvR8vYBAFJKGeds3k9lm1aL32U5/XYLbehY7PmAsRsPp6F55YuEsYVr5dtFhvwo1lSCm4dPgJtMhjewKADhoDINrNI3pgT+caXn2HnkUPSp5I8Sk7Xt1ETuPxeGQO5MPDc/E+xpTAf5SZltAEM79MPbTPqCeOOcsVElwsN0zOQojuQRAYhJaUCTIa93Q75vPjda6+gINYh3mPsf/eNuh7XN2uL1IBi9LgYGmLdY5G0agq0CCeZK6mkPQ6U95aBEtPEymOH8frnS1DI5wQ03NSlByb1GYD6TKH0eqQPqvGpvpe4u4BsFjASLhKVZK/ENPDliSz8c9lSlDgpw+X5aYjnHj37rj0/ORnMEpSwCt6XGN7/YMAyvldhKWyL9Moq/PGBB9HeEStAut02PhajutoiUuxaK6VcUwAx58JiTceGvNN4ed4cVDJp2+/HlGuGYHTHrgKyxVpecJHG3Pb18DjsE0yp5EbFV1kHYdbPgCMhCQtXfYGDp04KA/S63gPQt2M3nDx9HI6EOCxauwbnigvk+FLw+snqCiCN/T0zEweOH5fz5mb/UDcEAAAgAElEQVQINzF47R0Sk/DkpLuQpoT+cp8JEB8NuPHkm68LmMNU4tsGD8UNnboLSMR+uObQfryzajm8TGn1+nFN586YNGQUyhh88NoMYddybA9t1xHTh4xQclHxorOL7PBkaTPZbJDtxzM47h0CstV3xeCpO+6VeTbO5xVgMAy+qs0VMpiVm5P6TvY/XiNBK85PWZ5KPPP2m8jV6NtHEAwqpMWn+rusyzl/6pShWhs1VriKI+CThOX0ykr88YGpaBafKH0jENSkn/z9/Xexu6hA5im2BefO9q3a4Prho1DpLsWe7TuRc/o0vBUVSIhxoWWjRhjSsxcaJKaCfGO25brsE3hz8Xx5dsX7g7ijRx9M7N0XyWTl+vhc0eA3NVRqBs55KzF77Ro5FpOZR/frL554ZL1FM6kj5YCWbuBSH/1XP/cDbIErBbLJWluIZtWDDw6daomcIhV8YINs9GSLo/yTslFujjgdcIrHsjUHWsEHsvnpdMqaPzk+/oLBByGFZSigQEcFQTaPG6lJydXWVbI8iggysD3Z7GvgcYXkZWcCcJaOCkoIByHYG4EMsdJQVhPIdqFiVTEBCLIVICUhMQSy2dLOyD4T3o0Jb/lXVLqFekxPtosx2aLlorzIi4FsPL4dfCC2s7obkXJRPaDkog4LZLPsli/Y1b/r4IMf4Dj7gZxSNJOtjrLQWjpwbcyt2gBwmwlz2eDNRVrzYt9/sd9Hf/3FZYs/kNt7me1yuVdRa3+4TFnt5Z7XD//z3w3IVl7ZBTstkA1aczhcCTifyabkogTYbE82MtnS09Phoo+DyGxqZrJFeoTyIVpSXK48IAjWBFkGqOADh3YY/qr10L1fwmVegMlWHfq4mi56GR030rzfXtiwvGEB66a/GDScDfjwztJF2H3mlMimWAKRBdWzaQvcPvYGSVTbn3sSLy6aDzcN6/1BDG3THg8PHREBskWmuoZnfpEVWymiNtORzBHx7XIYKNeYTufHG4vmYVf2GSlcWKxTJvrjm29Br/pNkMpEUWGmWJI8qJTKCocDczesxZKtm6Wg4atTu7YYNWQIHDEJWH14HxavXoWAZoon1QvTHwuBbIpxYCUo2tYL9F0SnyYWcApAY8HNNsqRBLoF2H3mtLAtWBASiuSub1FZuRR9ZCawEB7QpAXuu14ZYida4QoOkf1FFqq2T53yMaRUjmy5PMPAS18tw7qsQyHJ6OM33IyODZpg2dqVWLdzO8odLnhkf8xiBhFQ8QYwpndvTBxwLdKCNG2n4bhi8xUaGmZtXofZe3dJCmEwwIIvIAUwWUYXkvMLI8li34lHnteD+lV+PPvQoxLIQN8wrltLDA1/eGUGcjyVyt9IY1InhAGbnJCI+JQkuJKTcc5Tjr1nzkp7OT0e3Dv+JvSr10yYOQR/+Efl3aoSnOdGRomD0i/Kki3mHXsDEyGLTBML9u3Ep+vWiESLbLHpo6/H4BbtxBNKGG+6KYmcMzetxvI9O0X+mOgL4O/THxdzdvZ1XsOuU8exPysLLVu2RMvGjZHpcMk9JRtw27GjeHHhfJQ6CLIp0GNYly6YMGiYeNvZiZZ2qiXbzK0bAsxSxjlr5TLp8wQ4pl47DKM7dVWSRkMTkO0fCz7B5vxcabsEXxDTJt6M3mkNJXWVxb0SqSpPMwIOwoKxUkJZvBFAIKvoqfdm4qDHrUCTgIbWySmSdivSYD9BD4JPaqyKt6idaG/9TDiMlg8cwWaCwfT+K3GY2JhzBs/P+RT5MUre3Ck5BT+9eQoaM3GRrCXx8LLQNQutteWVYjOgK9aDMB9MXYDPSJCNH+H1xXoUUEnGZ6UJAf1p+k9WImXeBFnZL1TIBoR1y7TcjEoPnpw2DR3MWJHjsY/bx1WwrD/kq2b7h9qMu2LDxJqck5gxf658H4HOKQMHYVynnkizpIA2KG+nk9pBKeznBLd4D7IRxP966R8ocRowExOQUr8+sk6dEs5cr/ad8fWe3dL3Mxs1RmnAh+wCCpXpzUb2YgAJgQBuHDwUDRo0wGsffyDfybmaa6qEQBDt4pPwx0l3CYjPsSvAlGYgy1uO3858U8YAwchbKZfu2APM3WbAQSGC+OPbryHXXSmbJ7FB4IlHHpWx8cRrL8JNWazfh2HtO+GhwdcpkE0YpqqvqGe8mr9sKTTtBSgX/cVbr+BMwCdAPOehP91zH9o445EUDIQSSmGlvaqiW8047GsKzNVlvqUEs9jhwPub1mPxjm2SYMt1R5u0DNw4eAhapmciVngwARRXlqGgpBQnc88h6/RZHDx1GiX0RQwq0H5gm3Z46Prxwmi0g1J4jduOH8OLvMcO+goCgwYPRfcuPbFm+2b5Q1qPPT4IJnCcc1Pp9rFj0b9FOwFED1aV4W/vviXPT4L1N3fqijsGDhFftlgWyUGCzKr/VtHOwEod5twWgwASLduDaBZbtOfWZTz2r370B9gClw2y2Q9E69psT7bIdNHc4tYhkC09s6EEH9BTUIFsFpPNNNR6xVoz8UnLvkeGKdf8ifFxcDmYLmodqBbbMvvX4eDNKqQmE2SrwXIsdM5q7rbxLo5/OxOAwZu1kbzs2xl5zIryGoIP6gqyJScmio7W3omJNI1TS6voF5HE7w5ks4uoaJCNclFTP4hYrINxFWT7AQ7r2k7pMkC2Glbk/z+BbNKikQmcURPfv0Mn+Lbg4re5pkj2X23y2m/zff9/vfe7B9ki00WVJ5sLMS7r4RsFshUUFSGTIJtuwpCQiQuDbPazqbikXAA2YcXpAeXJZoFsAc8GaJ5VFwTZqi82rzLZLnUM1OQRGKBpNc2kHToKCR6cPI73V3yBXK9Hiks+62lePaBDJ9wxdKRIZ3jXd+WcFN8oGmgTZBvSuh0eHWoZZEcUY+pc1QxjA2wsrikdJLhG8KGKBYipfHeOlhfjjYULcKKkSEA3MjniqwK4jXKfTj0ktTDO65OC0gp3E+iFxttlTh2FQT+ef+dd1GvcGNf07Yt6yenC3qB0a+mBXZi3ZrXIjQhuvDj9MTSU1D7KmMJeQ2rxq85b0rIMQwAuMsZYIB0tL8HbSxYiq7hIQBC+WHz279AJI64dgs9Wr8TOg99Ikal8gYLo3rQpHhx7EzIoT/X5BdygeXoke06+ifeDRvDC6oOARouyvsF7K5dLoiPlsTd2743r+wzAqTPHsHv/fpwrK0dxRZliRiXEo3n9hujXqTNaJaSIhJASRrYXF9IEWwp1Ax9sXou5e3ejjOMyqKFZvXoCkDn8yp+rJv8T3nfKbslkO1tajEJvFRwWk+2/pz9ugWzKk43tsvabr4WhFJuciMQEGi/HwwEF2hIUK0MQG08cxAcrVwpAwvvw6M23ol+qApNsIInnQpCOkQrsSYxhYXFKoJU+bmxDsgspfaXE+A/vvIFzHgoCgQzTif+6j4mbQJzV3kxhzYWG/140G/vPnZE+3sB04b/vewjpViomf0bQjuwYtqseCIKsGJ4LpZ4VlLDl5WLlls34+tBhjB81Ctd27CyebbFBvlcxB+21su1RR13HwkN7MG/1amlL9sOHh43C0LbtBDQhSBIJshFoSPH48ciEW3BN/cZIpiedyLF54er7KR9VHpkWY8wflHFZYDoxZ+t6zN65HcVkOvLc/EGM69oTE/oNRJrVjgrIVPecf9gfCCyYQSXHJhgsv+eYFZBNMYxOan78esY/kRPjlDZJqPJh8nUjMbw1JZVBxPC7AvSaC/vT8bsJfIgM2DLAYb/iWCk2HfjqRBZesJlsAB64+0dI1wil0LctiI37dmLNrh3CZIuDhkfuvFuAFlrPexHAwZNHsfDLVeLpl0Ym29RpaGfGijyWYKRBTzAC3NYQF2DRYtgJx9piQJWaJlblHBeQjX6OBGvvvGYwxnXuIYAT+6qATRGTcYTrkFwPWZVZlRX4/VuvS/hEeqP60OPikHXypFz50H79cejAQeQWMCEWiElKRlFJidxLyqbJsG0Sl4Cf3XGPXP/Mz+Zjz6kT4u/G8yYo3j4hBX+69a5Qv2VtWGoYOFJVjl+/8yYqOf58QWXI36mrzAc86woNWLh1M5atX4ukpCRc26c/BnTpJqEmBNnsZOJIJhvHmwKClFeYDbKxCQg0EyjNNxz4x9KF2HjqmACC7Ed9GzfBtDE3IoPgK8Lp0wSfZIxbc68U41ZCoYBslOObBp6Z8zH2FObK98dqJn5/z4Ooz3ANAZx519S8QBYvvSmZMOxGAAeyT2Lfnr3IPpSFX0x7CA2dpnp2WKCX8m80sHLfXixcuRw33TQRTZq3xo6jhzD7i2UC6LI96f3HaZ7ArjzHuJkQ0PCLe+5Hckw89hbn4vWPPxSftTivH1N69cPNvfshWcAztWlBkE02ggw+55SHJq+d7UE/RgLsBPAinwdXQbZLXen8e3zu+wDZyGRzxnVHfqEZSheNBNlk85vrPD4/LH9KLu3Z90zDgfyiCCWlDa7bSVNRzXwpIJv9FRaHVeY1AdkulAlQy3HLyisvLheNLHb5b1KX6cl2HshmT+0WohgNshFJdLvPB9kiDSXVeUYbhIc92VJTU+C0fHeicZRIkM0X8Fp0XeXJVjvIprwwLvS6ymS7WAt9+99/XyBHzdhSzcEAtV3Fdwn2VDvmFThQiMX2b8zG+rbNYDNQagquEHqx5ZVRfeKs2bOrpj7wbc/n24+Gf7dPfDcgGz3Zdu2NhQdhTzami9YEsqngA4csMAuKyWRLRex5IFv150gk25r3lCCb4TQVG5tMNo2ebCr4wFe5EaYw2Q7V7slW7bZdBdkuvxerJ7ptZE7WxYnSEnyw5itsOXVcJHAe+ggFgVifH+P6DcTInv2EXcQXAavtOafwz0VzhbFBthZBtseGjY5gPKiCobrMxQJvpFAPCthFFhjlqQUIYMWenfhs00aU8HearAYQ5/FhfM/euKX/EKSK+bsyiFZW6AoUYAFKeREZHmQLEBDjfyu/JLUXSvbZ/K93YM5aMpwMCQT450OPK5DNS9ZNWC5qM+zYQLZErVzXUQAN6w7tx6dffolSXcnXKBMkUDK4azfcMnCYsKzoHfXxys+xNuuAAJV8kXHTq0kzTB17IxqyQLTkriz4+IpsK/6IoAULfjKG9lSW4c8zZ6LYqQtI1TE5DT+edDvS6LtGmSSTPC22l7CboMGJgEoDlMAFC9DQIWEWhYaBDygX3btDgKk4L/DE1EekcLX9hiL7mL3TLGBIRPDB2oNfS6FYr9KDp6c/KsEHBAZYWIt3Fxl+lmm7Sn1U38r2JWBWCOCrrP2Y+dXKUEDBIxNvxYD0RiLJEyhOinkmhuqYv3Etyn0eNM7MQKuMTLRLyxTWGfspj0V22pI92/HRxrWoomeXHxjfrx9u7jFAkgXZJpSJVdIzDkH8eubLKAuSDRdEn8bN8J9jb0QmwTR6vJFrRBUKe5dVXNieyCwEhJXicMh1VJG1ZTjkM+yzBJYii2V+T5WmS3GdDT/+z+wPcbKkSPotfdL+9213ols6ryUsF/3HgtnYnH9O2G4pHh8em3gLrq3XRNgxDjFIVzI5u13tHG0+o5laSw8o+s6dDHjxu5lvIkcLCsDKtorz+NGtWQuMHdgPzRIzxIBfZcepAAF3UaEAOE2TUyLYS4rdIOEABLxMU5IkX1u2CKtOHBUgiufAuWBE9x4Y13egyGXjpY8GhX1HoFcSRUUGabNQ1fiMBtlKXS7QQ7JJ/YZI1k05b841Z4uKkVNRBp9GoBro0Kw5nF6iZH4BAPPLypBTXCzHSKny4smp09DWjEMS7xHZbBZDT8acBPQoo32yRwkPE9zmuCs2TazOOYUX582Gm6E9/gDuGHANbuzSW+Y4BThVZ+vKfGptKFSZpnzHhtMn8PziBShzGmjbvr2kXh46fhy6FsSQ3n3hLi/Htn374DM1eASAJkNPw7Du3XB2xy48dPMktE0iPAVk+6vwypxPENe2Fdbv3CFAbtvkdPxx0p3IlJRWXyil9VBVhYBsbo4DC2Sb2Lk7kjgfiOxdx5myUhzNPosO7TqF2CS58OMXr710HsiWwe/3MiwjDARFzu3s4x4CfE4Xvjp5DK8uWiSpqjwOQf729erhthGj0CwuWfwkuVlDsJx+gAx6EA9Ga+NEhKOGJiEghaaJP816H1+XFsockRGfhF9PvhuZDHQQkC0YSsflnCN1swXi837yJ2bAh3jNUCw6C/SS91lBJJwTs0tLkJiYIl58f/v0IxwpKkCVFkCbZs0wZeQYJGkunHUX4aO585BdUSY+kdd06IRh1w7DZ1vWYeu+3TIeEy1PtoHNWkj4BzdvOJ/Tb5PMucUb12H53r3y7CNo37Nla9wzYrTMmxzX5/uCXv7T/uo3/DBb4LJBtojLqkkumnUyLBclyBbNZLP92AxuZlKxEMFk44acQZC7KEIuauNFlnzzfJlouA5wV1bB7akMMdlkvo26DdF4l2IX1wCy2cezP18Dk47fdUVAtlDwQdRF1hVkO7+rhRvFpuvRYDM/vwAE2RyGMp6rTT5AJhu9eoRorlWIXJQgW0xwbTUmmx6kqcJVkO1fNdRrY5ZdqfOpHRz5gYJsl3nhkQCbvVi7zK+84h+vibUSfZBvC2pd6Dtr+t23/n7rBL/v4Isr3vhX7Au/X5DN6YpBTEwMYmOsmG+n+lunJMrvt0C2dMTSg0iYbHyJmM76tyr1ouWiRWSyORSTDZoPhjjH5MGpZ0WBbCXQNDrKqMVxza+rINvld68wyCaG+2Q+FBfifz6ZhbN+rwAvbP0EDZg8Zhx6Nm0jRRFf5AeRgbT55BG8s+IzAUBYIAxr3R6PDB8tUk4lK6oFZBP5pWKusOgohIbNxw5h4br1OF1eKmwFSXYLaoj1ejC2dz/c3Ke/AEos1lgkGWpFGZFWqvzMxPeJXj4EdsRbKiB/+zQTRYaJeft3KBmhrkC2F6Y/jgZBxRixjfal50mCovIEIgjIEIas4kJ8tGoFDpzLFkCBvxOAzR/AuD79MbZXP2HvEKxg7yaA9NbKpdiUdQgVjKK3pIEDWrbCQ6PGI4OeSn6PMGuEjWTJkmxuKAtGsjlYtJ4gO2vm6yLj5SvV48N/Pfy4JKOSAaHrpFzwjhHcUe0ugI8whsJgBtkmkSDb3H27hS0Y4w3iiQceFvCP99ke2fbfdjHNIxBgZerpnA1fSSgGj5Hprgqli1KaRdmi3CFhSRIA4S65uk7xdQuo4IgS3cCKQ/vx2lcrBMgguEVZ5DUZTQXQZRHOF+VtPOZzH7+D03l5cPp96Fi/IX4++S6RZ7HteE9O+D34rzdelTRHHjctEMRvHmRqqiPUf+mNRsbk+qOH8PbKz4RBF+8NYtKAgbi1Wy+LfaJSN21mmG5RSmx5L4sjSdk0LB8opuKKsT+PyyKf520bpKgQCzd0HCnOxScrluNQUZ58nuyoZq44PHn3vcikJNtHXzEdeZqB5+cTZDsrIEWS24fHJ07EtQ2bIdHrER81MuvszS4WSH4CV9YYtT2yBLgydCzL+gbvfPE5yhwGvFTEBBSoQVP4ZKcLmcmpErZBs+qyokIYbjfG9BuAm68dLIEPBEIIrtjMGlteXuowccRdhqfee1v87wg688XroGdgj5Zt0K5JU7Ss3wD1EhORbDgRRy81JmgSVLEnsqAC2SgXXXP8MP75OT3ZaMat7gMBavZpkdyaJsodqv1FKhsgU1ONdQWcKHIC+yXB798++BCaazFIpU8cmY+S+Gj17IhijWCqh8C24RBAtFDTsD73NF6eP0dYgWTz3jVgIMZ3UUy2WC8BEZvlF6Yr8PgyTzpM5OkG5m3diNk7tkqAxZBBg3HkxHEcPnVSxuuoAQOQFJ+AxV98YW04cGOA4SE+3DlyNIY0aSXAN9uShuDlmo4cejEe2S9sPfawNklpwmQjCEZ2LNlcFaYDhyvL8QRBNtOSi147GATZOD8TdOd6zQ6ZUQYOyofwHAL41esvyjxMwNRmstUGsqkVgC0ZBcqdJnJg4MX5s7E9J0d8G/kiK5L+ZK3rNUCXFq3QplFjNEhJRZrThSToSvrrJ3Cp7o2fcnkmvJomXvpiKdYeOSLhL5xDONde37OvYo2GJOXCSbSc6dTY45EJ6pJRyWeSYpdGgLsCipKda1ipv0rO/cvXZ0jKKoGwm8eNQ58GLeU4fPbtzj6B95YsEoZrktOJ4UOHYNGyZUrG7vehnqbjr1MfRUaQUmbV1wjsc1yXmzpmrVmFJXt2CUuWQHaf5i3x6PgJMu+cny56+U/6q9/ww22BKwWy2dPZeZ5sx5sjr6RNSC6aUa9RNbkoQTb+IcgmmzWcfeRvNdeTyWYHb/J9teFP0Z5pHHkE2ao8lUiuo1xUPW0vD2QrJ5Ot2OuRR3e0B1Vt3UAx2QqRnJggctGa9KmRDKJIul652y0RqrYnm32MyAK2JnDOFwjIMWsC2aLfr4IPKEMIIhB0w+0+DYdxqBaQTabiC/b4q0y272hCqAXt+LYgyPlnF0mQj0hqCtGq7cXMd3Rd3/vX1tGrzl7sWhHv4jZxKYy3iMEdOc4vdtlXGlSNHrW1gWC19afL72cXu+L/V39/pUG2eHj8TVBe1Rk76shkoycbwTFuphQUlUjwQYymwaGrhKALeSaojRuguLQChqGrFCONCYteGIZisgXcG6H7bCbbVZDtu+zJNlhAmY9tFi1gEmWQpoH9+bl4+aOPUB4E6mWk40c3TUD9OHKAgK82b8CmQ/sQSEgQFsvR/DyUCjAUQEqVD6M6dsXUQcOQEvKXUYBP5EsdUyVp0hPoy/178fmuHTjqrhQpJI3wWUyTNZIUAO4cMRIDW7cX6aAYvlvm5TS+jfR2i6jVLaYN+UQK5mDR69XJ3tIxd+9OzF6/Fh5TR7zHh+cf/jEaULLjUYwKyjdlsceQA5Er6cgqKcS8zZuwLisL5TEO8QkicMeCKBU67ho1Gv2bt0USizmyWwSgowxJRy592xbPw/YzZ0RqSnCD4N6Ydh1w1/DrkOon+0QBCCwIRcZkXQzPm8cpczgkbfLFxfOxJfuUgJpJHi/+c/IU9EmrJ2l5LDz53crhKsyuiWTJCQhJM3YCmxaTbe6+nSIXJZOkV8cuIlckm0JYWJoCLULrVSsRjEAdGSUHzpxCdkUpTJ8fmRVe/OXhR4TJRmYWwwZodi/3SNA2SbdQBTCBNkr7nAq8XH38MF5ctliM9ClT7dW+I266ZiCSYUoSYsBi6p1zl+Lljz6Ex+8TEGJwmw54aORY8Ufiq0zXMGPJfGw6cUx5NwWDGNezN8b0GYgz505j9569SG6QiZjkVORVVWHZ+jXIDyifrpQqP3533wPoEJsgIJZDEmvDfZfyOPUK/8xmgfp4v3UH3IaG5du3Awlx8DtNYaDRE7nCU4kz+fk4cvo0csrKpE9R1kjGY3KlB9NumojBTVshwa/ArCqNPnw6np/3KbblZsNnaEhye/DoxJsxkAmiZLzQO88CSiJZ5aE1BkE3gssETpxkiWpYsW8XPl6zChVOBSKJDJbsLyvoguAOXwS/CE4NadseU0eNUX5RYjAfBtn4PrsflBoObDl7Cq8smIciQ3mrKfhJhWmQJehiaizHNALo26INHhg3ToBtjjfpKwS4dE36+pqjB/HSZ0tV2EowgBb1GyHJJANagXinSopx0l2OKpNzTxBtmzZDnF+TeyZ8NKt9hd1YXob2jZugS2YD8aJrnZSIBGF2qvZTY139bQPQTB4lIJoHYFv+WcycN0cAEva5ewZci7FduiOdcm9h4ymGqKSk6kHxNhSQLagJIJTN+zjnU+zKyxHZ5l2Tb8O6TZtx4PRJOf6oPn3QrmkzfPDRLDiSE5Eb8MHn8wmz9u4RozG6ZTukELj3+REwDJRqOs4hiGVZX2OBBbK1TUrBk7fdLSAbgSSONwKRhyor8Ou33xTwmec6efBQ3NSxq4BsTgbfBP2WRxivlxLGoAQm0GvyD2/OEOCJ1zysTQdMHzoSqX6PgGSc78Pp1OFxYbMc6QFHKTE3a56bPRuHi/KlTzCUhC9+niAfwVH2d4LyDTUnfvfII0j1sZ9Y/DMNwmYuc7qwKfsMXpz9KYpdTA9lqAyQYDrQsUVzNEnPQFpCAuJiYiRRg0xOT5UP/qpKBCuqkOmKwZCOnRETkaarwFE1txD058YMATX+KdINPDt7Fvbn58jmSEJCAkb1H4gmDRrAjIlBQZUbr348SyTT4oFojR8CnAkelWI6rlM3BZpZjFYF4BJE1vDJ2i+xYPduAZUp3e7foiUeHnsTUnzK866mdNHvck1w9bv/dS1wpUC20PqHu3JaDMSTzdcah062EJDNjO+OgiIHMtIbhEA2bqablIo6HHA6TAWuWZuB3ACwQTZJF02IF0+2EHOtliYLPx11uKusdNHkZNkAiXxF5wpEbspzA0eCD1KS4bhA8Gb0KfDY1UC2utxWFYWqCZKYmJgAl0ht1INEJjlZBEWlQVoPDV4S5aKcsBMTE60dF/XZ6i97j1IVTFLSBW2QLRVOJtxENVDk57kmZfFFlZg/UAF31Rk49UNwBdZc9WSry03+vt5zAZTj24A355/uvyfIdumgTwClpaWIi0sIpbFc+BZGMEX/HwHZLsYyq60/XV4/+74Gyg/tON8dyGYHH0R7sjliYhHLxCGXAw5XjPRzO/ggv7A4BLKZkkbEu1qd6WzfZxtgYxlSXFom30E2G0E2SkZNrVCYbMGqDYBnpchFTZ0cE7peSflTy824ymS71F4aDbKJPZJVZHBnnR5C35w8IZ5BgwdeKwwDvtz0kVr3JT7btV1SNCmBZEHCQt3p9yLN7ce9o0ZhdJsOYiDv8FNWpFge0S+RdWqapH++vGCuyFMLWfhTlkzmgd+HNqnpuPP6cWiXkIoEyyxbsXcUazK0SLNTp+zjiB+GlFByWPousRiS4sk0MXfPdsxdt1bkopTB/uORx9AgqEICJKnUMn7n1ykTdY+wNNgAACAASURBVB0H8vPw11kfijcQwRsWsa4g0CwpGQ/cOAEtYpOQTBN2XjcXREFlPs4itcxwIAd+/M+nH+FooUoNjPMHkO724IEx43Bt+3bCkCGLSAzZreNTTaBAMcryFOgyZ+smLNixXSRZBEFuHTQIE7r2EtmpMr4PA0M1gUL8PqaPlhuGgGwfbaInmwLZuJ4U7yyfX5gXsvIUX7aAFK265UtGdpikL1KSa9Knjmy8IDIqPHjWBtk8XgU+yNQQZlvZpvo26EbAhH1gb2Eenpr1HoqdDrlPNnOJ3nA2aMif26AOi/TESh9uHTQYE7v1RgI3eYM6TpUW4n8+fB/nAh5hHybHxODX9z+IWBjYfGAv5n7+mTA02c99BkEoxT6L8/nRv1FTPDx+ggAVBBYoKbQLDbl+Aikhn76wBJpyRraFVzdQbpp4+u23cLS4UEBoemyRwcIgA3ZEkSLaQJb45Plx+7DhGN6xK9LJyPJ5Q+b+RaaBFz/5GDtyzwozKcnrx4M334J+zZrJvSfIwHaK3vKTbWyuMwymzCnAlu1MYJWA+NcF5zDny5U4nJsjY4DfDUsixPFCCRzHX3ylBz0aNcFPJ90ugQGRIJsdnCIMUQKupgPFmoFDJQV49/MlyCrIFxCb7ULJUZAMIgZvBBRjdGTX7rh78HAk+DzKT0+ANiXzpg/YxsOH8NriBcIe4zU+/MADqBeXbHmyaVh3YC8+WbdarimgB3DjqOvRpn4TCWNRI1+xGPm/rTu2YPeWrQLkME34qemPoIErBk4vJZNhgI3XwvbYe/oUlm3bCndMjPieHSzIRY67XMZAki+AuwcMwg1deyJFpKe+EJDMPqn6tV1HKZDtpK8KT770kiRteg0H/mP6Y5izdCG+PksfwADG9uqD4T37osrrRtARhxfmfohzhYVyj380chTGtu4g/ZvfTzn0lmOHkUevuEMHsedoFsygH62TUxXIxkCVQBhkO+wuwxMz35LNi3hfALcOGYSbOnVHCqWuLKLJZNM0AZw/XLkcVXExcDsdOFpShIN5hBghc8vIjl0wbdBwJLMfRGxyqHndFpKr/1IBCKot1dwXxNx1q7Fmz25UmBqqZGKQgSHgKuccXmsT3cQfpj+CTJ9inNl9m5gBmbcFho5F2zdjwaaNInnmM4QvAaT4d6gMsXnAyiOTYOWAdh0w9frxiPN6QvOkYqmG1xgEO2z7gnKHA18ezcJbSxaLxFfJOtX32nOfOgc1BgkUml6fbJ6M6NwFtw0ehkwrGMP2mhN5vDDZTHy6ZiWW7tqJKvr8+fwCOj98wwTEWzYIV0G2S13d/Pt97rsG2bJOt8K5wpYCshWVuJCeVv+84AOCbKahQzctNptl68A+6zCdYSYbSV61BB5UH03yJBGQzV2lgg8ivUnlt2IBEb5fNYFsKSkpErB2seCDyGOLXDS7rKzaqrMmI/BIxgsfzGVlZYiPjZMiRRYujJO35BK2UZ19oMgHIFlsHp9XPmtfmOVrF746a4fR3s7hhRNkKykuQ2JSvLAPos09q3Vl0mD9lILyaemGtyoPDgk+CINsppYLnYWVIhVfcCRcZbJd/kQh/ceKXCcyzdf8ufPw4YcfYtDggXj8xz+OOIgN0lZfrh07dgSnTp0K7VhpZCpyMaQ70KtXLzFH37RpE+bMmYPJU25H7969Q8lf8uVWypXkt6sfYMZLL+HcuXN49NFHUa9+w9DP5VFnpc2FB4xiKoReoe+L7j+6nFd5GcUkapEjL3syiPrvxCRyImp+5eXlwVNZJSlOnHCqMc/s4wO4++67kZqaiueff17l09sLW5p3ezw4ePCgtH/79u1hWDsE0UdUxHb+r/orGvyLPIdq/1ZiKVl4Rr7s91RWuJGVlSWASL169WSHIvIVffxolt1//elJ7Nq1C8+/8AIaNmyIw4ePID8/XzVtxC2INGblvzkxdujQQd3xQABzPp2N+QsX4M9//jOaNm1a7Z6WlJTgt7/53xg6dCgmTZqE9957D/zZ5MmTkVGPjhvWLa0jOFmjXLWOn621U/zLf/HdgGxlnm7YtdeFqmBv+LVmiHElwhETD6cEH1ggm9MJ0xUjLDY+e/xkOBcXSZ9yMn6ei2WrM0T2CdtImmPDfh4VFpfAIWEKTDKk+IuS0TyYOAS/Z4N4ssU4DhOOuyoX/Z77nM1AsNPPWByTLaWYKASLNGE4zF23Bot3bROQjUUUAQoWEQSNWjhc+N/3PyjFBQtaG/CJ9OCy5w4paOjp5HAgTw/g+Vkf4FB+Hny6AwmmidHXXIOhXbohmbKpgB9OYZ4oD7bzQDuLbRVmVpzfeAQClLeZA/N3bsO8dauloKc06e+P/1TOmcUO2S1SA/L6JYFSsRtYGK06+A0++GwJKg1N4u5H9x+A63r2EYYdr58gF4EPbkja25ZePWgBbSaOecrx3NtvodTjERbobYOG47pu3QV0cPG5GkpyVOdvy68CWkDSXZkeuu7oIby6dLGcE+V2A9t2xLTrxylmk3h0Re4jh9shkhnH9SKDCAoMAx9vWA3KRStcTgR8yoCcxaRdUCo2m/WdtlzSKkb9IqnTEDB1kXimu734y6MqXZSpraEEwohNXfHyIuPHkqT4Cf7oCvD77Vuv4pSnSmSANtBm+wdLe0Q85ghOpVRW4Zf33I9OyWkiyeJznyzIAi2AVVs24atNWzB+zGgMbNdF1iXLdm3DgjWrUW4yTEJJDZW8y490w8Qv77wLLeOSBWAj46oaQBy9lohYX/BahDGmG6B08s0Vy7D6m/0CABFkU095q18FIf2EXmFdmrfE+EFDBCCJD/gRx4RUa40hjCrTxKb9+3CyokyW5gSF+nfqjKZkFDDkQJhINU0U1X9oy55VGqwp/ZdS7xPFhdh75DBO5uSgqLRMNuT5inG5kBIXhybJKejUqDH6tmwlPlaRzK/Qc1kYmwpoU99toAQadp3Mwtrdu3Dg5Am4KZwVX2fIXEJPr9uGX4dxXXog0eMR8M3ut2RZSjqsx4uzFSUyZgme1EtLRZxOTiP9ADXsyT0jsvbSGFMBeVDMqDDQwncquThbg0mS9HVsGRePP933oAQgRDPzCN0TFDtSUSFyY4L+JQ4dXhcdD8nuhLBHHx89HoNbtg6POatPRwKeiqyg5K95viqs27cHWw4dZuNiwsTJ+HDRPOzJPiXnO75nL4zre60Es5QBeObjd3C2uEgA+7tGjsLoth2RbAFibN+XFs7DhpNHUeKKEVCIDLUumfXwq4m3i4SV8wDn5QrDQFalShclyMYxM2nwENzUubswpsiwkvY0dBQZBp6Y8U9hyHETgeb9DJHR/T6kVnpx++ChuFG83GypfvU1YGQv5POeNSv91MjIpFS0AhpOlpfgq+3bsOPQARRXVckmCzd3OMbZv7qkZOInd/4IKSEgz5oHrf5VYTpFKrvt9DEsWP0lThTmy9zqJ5tewC81QSiLAHtsK1B3RJdu+NGwEeeBWNGBFSIBl0ATQ9rki907MGfNlwLy8ftVurQa7zyuPB+FfRZEpjMWNw66FkPbdUYCAiFbg8jVub1JsPfECXydnS3ef/Sga5GWhr6t2ynZv8WK+56XAFcP9y9qgSsOstERNOhSTDZ/a0R6shUWO5GaXh8x3ER3OKWGj/Rk4xpfHm0RIJsdfMAwJWGy1RJ0Fll3qyeQkotGerJxLJyfCWD7gKobYMtFyWSLBNns2xNdL0d7PwvIdrq4uNpTMNKUPvI+27tQpIjZIJt4dtRQVNfUP2SXyeeD1xdALGm01u5v9KIp+rPin6FrKC4qFZCNc5cyfbUMi6Oe7Nw7qvRWWay6CiBQDKdxCHHaWsQYu+AyjsGh5wJBH3TxZLsKsl3J8Wz3n6qqKjzzzDOhr44ubpiws337drRo2QxDhgwJDSbS223JF394yy23onv37nj66afw2muvhWnhEQvNQYMG4Z133sFPf/pTzJ8/H3/7299wzbUDq10Wj5+eni4gk/W4xK2TJsk5bNiwAfUbNAr9/LnnnsPz//iHGmR2oaAZ+Pvf/46JEydaHw/i008/xc7dO9S520cL6rhu5AhMfeA+BYrZLh+1gGxHjh6vtfmff+4fcswJEybguefV+YRegSCmTp2Kvn37YsyYMQIKEWz76c9/Fjpvjs+TJ09i6GDVvhs3bkS9BvVrPF4kmHYhcChyfhDQ0aLxhiadSCAy4kibNmzElClTZMJcu3YtGjVqFAIEQ+0cmYhqfdY+l7t/dKd8buXKlWjZqhUeeeQxLF26NLSjbxe7djFo97dBQwZL37Bff3ryj5g5c6Y6hyaNq7UF2+fOKXcIqPbsX/6CEdddhxMnTmDr1q1ITq0dDL2S4+eH/13fDchWWtUVO/a54EU/BPSmcDriIcEHsXFwumIR43LIA9jpVCCbAA/BIIpKS5CWlnYeyHahduQVMDGN32eGIrkJtOXCZRyB373uavDBv7gj2kAbQRhhUIkBtzJWZzHDov/zrZvw+fZtyAv4QNMLfibONNG5aVNMGjwczeMS67Qbr4pQgh0Ej3TkVLnx1qez0apdWwzp0w/JmoF4K+GRxSABOzvdMHr9QCaRPA+ijHEjt45YILEYJ4tpybYtWLT6K2EVkJXx3z/5KVIseSqXmCJxtK5NTLQ15WFWYGhY/OUq5JaVYvR1w9EkLgXxVrqlEfCH0hjZXpZaTLFpaI5PmZBh4utTx7F83VrcPH48miWkCrDCYALxrhMWm2Li8GUDY4oBQV84B44UF+Cvb89Ear16aNGwEbo3b4H+LVoJMBSZShetbYj8LraFnI9p4uN1q7Fo904pwrlY7dy2vZiIK9md9dKqG/jzpyyQWSAeO3MG+eVlcAT8SK304anHlUdcvJijW4W4dX+id665KJcwADLrTBO7cs7inSWLcdZdIeCEej5SxhVeLxJk1a1Ux3F9BmBi/4FIpNyWoH3A/j5d2DJllVWIj4mFk0wyDdh8JAufb96I7PJyFFVVCIhMX8n2TZvgpiHD0DohGYm8H/THE0agDSTwQiLY+ud5ISswhwU0WXkr9u3DR8s/l75GRg/XIwnxsUhJSETjtHS0bNAQXVu3RZoZg0QxuCfgoeSfdgFCdpmX8nyOO0tdQjccAih8rwBeTMesA8gmz3oL9OE1K0agAleYbsjQBgFFBA6Unis1hiS3WgCI7RMVyUq0u0ckQM/v5vdWagbKEZA/R3OycTr3HPIKilFaXIhAWQVuHDwEvRo2kX5r+2PZY84GtpnEau//k8VlM48IjjPM4c0Vn2P9ga/leBynNrBib8xyXWtfOwF6HuvuseMwlExbkdv6ldzWWkgqkM0UL78/vjoDp/0+8c9iW3FcEkhpZJh48oFpqAddmK8iBeTnLXBUpWIq5qbNhKXfYSXnECsZlVzFt+Z+gr1nT8v9G9erFyZcM0Skw4Q5n/rgDZwpKhTAfsqo6zGyQyfE+VT/I2A1f+tGLNy0QbzreM5kYV7fpw9u738tEoUJpTzpeNxjFWX4/ZuvyfxFAGfikOEY362HJBvznsrcIgxfAy8smIvtp08JQ5mbKpzHeM30g/vN/dPQ3OFEnAS1qH56Xt/jGAnNwaqmUACs6hNMI6aXYwWCOFNaiJPZ2SKhLi4uhq+kFJ3qN8LEIUMQT6m2HCO86W8nvlJySgCsGH6cKCoQkPhETg7O5OWh1F0Jr59sQvU53lveH6Z23njNIIzv21+8BSN9N2uaJxXzk3OSAbdu4LTXjfV7duLwydMSplFaySuAABSpiUlompmOzs1bomuzNjKeE4NqDmH7Knc49WKbhQBpg3OUKaxWCUkJKlDOngNqHtf/4gXC1cN/Jy1wpUG2gIxBJRet9LXC0dOthckWk9ATBNlS0uoh1hkjmymRIJvptNb4Fshmjw3ddIByUdqVqdCyMFO0WoNEPBeVgkVHpbtKsCHbrqwmBVS1Otj6HOeeaJCtNvVUJAOOM3VZeUXYk6168HPksio0LEMPx7yCfCtd1DyfuWIdvdrApLFsMFouaifCVGcsRTNRxIuE3jviyZYqUdKKsq8YbeH3W/RZ+iSQri9MtipU0pNNI5NtHXT/lhDIRgK3/Ti/UG+9ymS7+FiOZjfJA7iiAqNHj4ZmM0tCi2T1wCwrLUVZcQlccbFSJId3idXdZcISFwe//d0fBETavHkj9uzZI2AW35ubm4tXXnkFzpg4zJo1C40a1BOwjswtAYTPo2TpWLNmjQArsugI+NClSxcptHfs3BnemtaDAmz984UX0LlDRzRs0hhff/01Tp08A4JvN02coK4kEMTPf/5zzJ03O/TQso/59NNP47e//o3EkPfs0xvl5eXYummzXOuAAQPkUfflqlXyORtkUxKYiMdsEPjpT34ioOFPfvIT/MdP/vO8G7F69WpMe2Aqnn32WTRq0lDasV07xdqyXznnzsox+eL7mzTl3n7tL9nZt5iHskDUmH4WFEmq/CkpEXYXJeNkkuXn5Asb8PTp0xg+YgTuu+++0GJUFqXW/f941iz85ldPiJ/Ezj271QkISMcVafhm2SBeaHFqgZz33H0X1q1bhxUrVqBly5ZY/dVaHD9+PNRPXp3xMs7+X/a+A16Sqsz+VFXHl9+bGViBGcIgiGQEJIqKCgiCCAZQUcSM6wb/u+qq6Aq4q4BhFQMi6q4gSUElSBwQSQISZECYyDDApJdjv+6u+v/Od++tqq5X/dK8NwFu/37DMN0Vbn031L3nnu+cl17C+8/4IHbdddfwAbfbfnscffTR+OhZZ+HFF1/EmhdeFGCGx3Cn5Kg3vhmf//znpZwX/+AH+M6FF0n9H3L4YXj961+Pww47DL+6/HKd8jU2bklAMg2gnLgHbU1HzCzI5vsFlP0dQZDt4ScyArIF3gJkMg3I5BqQ5cs3V0Q2x9RO0shz0n/5/6IPNTSIxsZGAVcIDFDg2ywqZAcsMQ6YhcfISAmumB6oCTTfBRlXabJl/IfR6N6LfGaZdRfdRE0z/t43twyBNoE3FJtL6k+cER2UszkMiYC7epPzQ6dLLsjpICjOfWScaaCq9lHGphUR8CHYpRb+SuKeIApdCIW5Jqmh6Yu6tPLzfvWey9yLaYQjTB/VgthNohelgAujryRjopbiMAAKgQMCS5IixDQnYY0olz4CBfzEmVdqrsRFH0EYB6OZSMuNS3Eyabi4ymjtr7ELKxUvkzJK8GGEKYnsOxm6WDrIirA2mWdKG0pdw3TAsQiMAVtM+uBtDz2IRU/9DZUMU0WBj5/xEalHgo1xhrTUga5MNRo5GEGAO+67B39buiR0gP2nMz6Eea6nmWCRA2EiWSJsFgqEZBtwMOSxbTlY1duJtb09GBktyzzUp+OrjCuOON03Fxqw0zbzhDlCBqGpO1Y872MW94qJqRbbCsxT9U5nVJoQEFLKEjwhm43tt0pwsRpjYBqQRsN94+wNG7YY2zIZRAMO3V5Zy+xFjKSKH/sKRdjlD91xBTzyRdcpDkoadhydD9nemM5JkwPR3NNMSQU6jxV/qd8vdB4JpwA0awi0cYMGs6K+quRheD+2bQNKmGwWA2JEgErU54xRCAEygiuSMi2ut8q5UxhnHCeMIHwCsDHjj0oAjK4rrVrr+AmAREDT87CqrwfLX3oR3YMDogtNYx7zcZmA6kF0rNsbi3jNdvOxXVOLGB/QRViYltIOVDtRRg4Z9GddXH37bXh81SpJV2W1c8Npwdx5eNvBh2BhU4sAIooJJ6VUax+Tth5PvtAmLNQi852MjKHUnbv6ppuwZN0aGTcO33MvvPng1yPD9HTHwQ+vvQqdA71wqgFOeMMb8PpddxcmL5+f6dlPvPQ8rr71FpQyOXknv2aHBTj+8CPRLunqTLNU4BnHiheHB/E/V14uQFrOB4455FActedeAhA6NKuT9qU2H2577FHc8chDMsZLCnUhjwXbbIO3ve5AzG9qVXEjmC9s4pR5Wco61PQLY0TBPkkAj32DY4hJ6RVQVzY6IuF/U+emHciMwaN7Kf/2UHE8jNIhNeYiyuuN+oSOFRuHjOEmeCjy+lNIxZRNGU9JDHDcIBDN9wXvZZxjZbwXMFoZK2TIUA1M+dlPI9BcjcqqrZmNG5XX5YIZQuzTCjiPZDdMuzSxjss8bKIpgr3NJojATINsYnwAxWQb0Uy2Nb27CMhGTTamixJkI/HKmB5Qly2j3UVF94vvTc77yLDP5tJBtnC8U202zlAzINvQyIjgAzWeAOGmnbpPcighOJcE2Yw8iIzT4aadHrf1uGP6Sw3IZnZew5ei3rtMEv7Z4bm4bmtprkUSUwZ1M7FTA5OLweERrcnWpF8IsR25FC03M6DR+KCzuxsdbcpdNNSAizU6eWVzR7MaqMmQBG8EQyMvIO8tRTH4M5zqQyi6K+B5G6DcRW266Ez32zFMJ/gC7shWmm7EfOHc/IcbcM011+DgQw/Bpz71KVkgq48C2fbZdy+0trXBCfU5fAFZ/uvc84QhRyDroYcewkXf+Z4wvb70xc8L2EY0/LTTTpOX2sqVK3HHXYuw22674bBDj8BnP/tZtHW0y12WLX0Wb33rW4UVw3RMTkoIAH367E9i6dKlknp57rnn4v0f+AC+9B//gSsuv1JAtpNOVkw2PueyJUuxdt1LuPzyy3HrzX/E+9//frztuGNFc/BdJ71T0liv/u1v8Penn8YJx70du+yyC2698w45f7dXv1r6Ql0mmx/IcxFYJJjIssbBKFNv1159jbDCDjvi0DB+8Tod6O/FPvvsI+W9/fbbsXDX3VKr3IBDa9aswcc+9jEwvZMpG339PcJcZd9SzDxdSyZrhzvYGslgeS/6zndkUsV04BtuuCEc7Z5ftQrLnl2ChoYGHHrooREIqseN875xPrbddtsxZgzPPPMMtvuHV+Ezn/6k1P9td96Bq6++WoAXxrtSHRUQk/Fl3f/+xhtksBYGh+viH16l0oAJWBKEY5shKMM2QRbj8SeciO9///syprz71FPx6MOP4DOf+QzWrF8n92HcWV4OmgR7hYE3ic/LF2ybWZAtCIoYrS4QkO2Zpa0YwUG1IBtp5IUGAdmEeeaRfaZ2ubiQ6RselHdR3qNIecQ8FTAmkfJt3jacXg4NDQvIlpW05VqQDaMPIFtZlADZxmM8W022SXSJcQ+ptxg3c4A4WGMYWSpVhjpsCkDghwtyLjaZ9iLGAdptT71ZYppR+oZiuGD28A3DhotQLulF44Z6fVprZwJgQ92/9jHHA98Mo00tdNSmIRdGBLpUmqd+Jo69etPJML0FQNAaXpzGetzF5MKozhZr3IVLLTaZWu2gQqkP8viY3qYX6QLDmM2WEKXWmQNkQ8nGJ/XZlM6bvBsIQkqqHQGRqOxq0p6uhafqVhk6UB+KYEWfQzdCOorSZEAtFhXwE5/EKoiEH8NcFoaKpO+pdxQXsmQGUsg71LaLbcqaWjIbtfxbNOIoQyEMKy6cmfJJUwCVZhnNYJTOVghWBYopIixHllfHL94SalQiNZggDDwNxBlWuGJJ6XTDGg1BBXKO10/i9zNuowTaDAuLAK0pmwGpuKBW8eUzReAsf5fNCt3uCIJJvEPM1JGFj9qQq98x6pc3Ag0ljVKm72rpXzPP0YYi1BVUZY7AUunPaamzsUBIWxfgiXGQh1Kp546W35CMGmo21l7bXCIqv5rnUJhefXSP0qnfBKwkBVbSE3mUYeCaGa2CNwUoJBCSaDNqoydm1EWwhqnUGQrUe6IKSriGV+Y1qOsn7D6dTkyQjrEJS6frRm10qowDM5aqtFVVXtHvI1MqUIBggzZQUYwMF4MEoYIAWUcDwExjF9dYxR4lm63E7CHNPKTjJVOeKbqvAFE6EiunUDK/BpnyLjFwUAwcSc1UzETTl5UW3nDWEybdsBZ9UXwYPrfaEGBfM+nMkwXZzPOzPRBuViA/dSEJvGoXUJ0pxfFUuSGng9pxANaAdmxTZH2q63oI+G7hOlTXLMvJFGUVF8VQjafUR++69PeIAY057huAzJwj6yQC0TL2ap1QsmAdlQIbH+9U81UtJdqu0KA3+zPZknKOBdniY+or4f9nG2RbsnpnrOvZRdxFyWQzmmzFXF7YbLl8HjQ2y2eyygBcb2iZ2HtZw2RrFk8A9f5RpCv1qWW2cYuOrsD8lutZSpaR/CLzQnnp6/6tz462ioyJGuXKAnTqdNEcdeJ4P5/vP0Xm4RXi0y79FpVxoJ9Mtj7tLjrZBsSBd32nYrLVy4lNe+VyEsmHHNXGB4ZuHU7+UgpgEMhx3UXNICgTAuouKeMDGT6dIQwOvRiCbK7/cAiyOf6ooPY2XXSyNT/542qZbVXRAquUyygWi9rNi9tkVWnwTkYtns05I8Ojsjj+5S9/iSOPUmmObKx8qTOd79Mf/5gwqdi4ySQ7+9P/KCAeGVRmYf29730PJ554Ypg++qMf/QhvO/aYEAziva65+kp84QtfEECMriZk1Q2PloQVRsZTHGT7j//4D1z561/jO2SynXSynmKZePg4/7zz8PNLf4avfOUr+NCZZwnD6ug3HYV58+bh2LefgJ6eHvzhd9dJ5z7p5FPkxF/97y9k8rds+cparTcOB2Ti+T723HNPMO2W4OFOO+0k1zOiwOvWrBUQkKmpJ598chg/0/fCTh9Usccee8h1qIH3+kMOC5lq6kEEmQgntr3dPdh///1DgWczqWaMeH8OhgQh1akODnr9oQImLthhB6nnfQ84QEacC791AS6++OLwZZ5MK48m64qhcuddiwSETIJT++2zL84680w8/PBfBGQjUPje974X++yzn6RyLlu2RMpidvQIvsSB3uUrVoQNd+mSJQKUnXrqqWCd8jlPOOEEaTsEEs8888xoB8SwZkz6RhDgiiuuwGGHHTH5jvCyPHKmQTbtLjqi0kVHNZMtm1PpooW80mTLM100n0Umlw812ThB7urpwbw5c5BzPBFLrXnRe3+x3AAAIABJREFU6oVGvBrUBNhFr9FkEzYbN2RKoOed5y6FU34QGL4VhezyGJOt9q1Wu3i0INv0m3ot08nskMt0SX5KZ0Cp6RRBCsU+8rhjqhlfAk75WizfsDvCAo6hONcUXdVrbMHBRYpe2BuOibq33vkMGRP1GVs83gjmh8+lBcm5cFJjntk8jBb7ipGpF8day9G0cFlwxcZtA5CF4Eh8XhQHQWpYLnr2JWxOzc4JNSPVvTMUihfB+tq4yQKS4KYGruS+2pFULXpr661eyqiA5QHNC1QqF1ldcGl8oFIQzYLRgGwyx9PpeOolpATeI1aGupMwrMgGE6A1AmaS7VRcGCl7YuKp5xtSL9qV1VxfnipMB1ZXYlRkwSymCFFbSd7HgB2qPlXciRvy2opZH2+vCvBMi6N55vD6ibTk5FhnFuaSCGYYkUbGwlHAKBEu47watv6U66q+EV/QRHeLAx3yrGaArCPHYgBvKVOMyW7iYTZdTbuTxFENmpu7xvtHUvPWtDdx2JRzVZpu7ZJKmzKII7GuzzqMvJq4xnRVFTCr3CA5JhBwMesWLuKiuUhk2CagtjbiGMMwinUbqbuMZlrFGH4K9I/AGiNMb9qyin9tC3Q0I4MgHeNmgEd5H2oQjGeEqbDs2ASNMuzjEbNRsZvUeKE2CZQuGNd3pt/xmKxo9KlCGOCPoBxdbBmv2mdQZTVzP9k84LGOGhf4vee4cP2qAO/sa0lwyjyv6p9qw0Lxn2vLEDZLPZ4ZkD76XpWlRsPTIRAbH/11eXUihlrja+aquLqy0IRSuQaNFv3xMZa/hqywFAZo7UxGcxRkM8kwKtWTSfvy1JxXLWe1O6/uUyptOZ46mxyZzPXMho7WqdRtfLKbRmOvar/ZGiMw0yCbygSMNNkIsq3p3hm5hn3R3ZfDvLnbCWGCABvXmJKtIhkrHtyM2tjgH84TiANxg12li0Ygm/SVcNDT/U3Pr/i9jPt0OI6BbObdmpyX1KRhcV3J8TwIsGF9F9o7WpFxPZkTqUGtdtOrZgzR92WmzaRBNhlU5YXiCcjG/G8GpJ7wXHJqzEGYKYRM5WSAzGSQg4IanFWTjKf5xUG27u4esVDlQ8YR9vgLl/9PzTcaJQS8rjuM4aGXkPWWhEy2Bm+lZbJtwt7PeiD4Ui2N4u9//zuyRRKagZ9c/ENccMEFAoZ9m3pj+oX8jhNOwuLFiwVko56WAc4IEnES+8zTiwUU6R8aFKbRnq/dWxhx1GE777zz8O///u+SBkgA7pxzzhHR+5tuuikU2jcv8k98/KO47bbbNPB0CD71sY/Lv6/+zbUC2qWBbN+mPto73yXlj5YcPr5x/vn42SU/lfvFQTYOCM2t7QImDvT1yEDR2j5Hzu/uXC9tffmyldKvydi6/vrrseq5FQIeMf2S+hCmvOwfc7aZh3/67L/gtPefLgL+//Zv/4ZcIS/n8TnNsQZZV8wzH8cff7ykvDI+p5/+QYk1TRWuu+46/P73v8dxxx2HT3/mbN0BA3l+6h8SgOSf1tZWFIpFdHV24swzPoSnnnpKUja/8z/fw2v33FvFw3R4/XJ/4fnVwhwTAMNx8J/nfFXOI8B1ynveHQGLevKy1z57yyBrJqU8h3W+x+6vwTfOOw8333yjYjL+13/hi1/8In7yk59K+1m69FnRySs2NapyMI2sXBZgktdasXJlGBey2a7/3e/E0GC/ffcVhh/1/theHnnkETlut4W74l//9V+F5fazn/0MR77xKNFo4+Mx7bajY+4YIHATdqct4FazDbIdCHEXLTQjl21AvlCUdpEXPbYssjm10yXGB4EvfUQZH7gyEY+/j2TsMGBDbNnP/tbdOxBqsgkAEpTguhuQd1eiPEJNtjuR85Yi49L4gAmJFmSbncaXANnMhGkckC3+zhfmi/R7gvUqlU+NR+rv5CKrds9RTZTSPxHTJr4YMgtn8f2sMTGZPMgm85wUkE4ZHMQFyKKSySJKnNU16KYXzeoxFYhkQIc0Fmf4GxlBEqNo0agSh0y89Gsg/HftIjXNvU9KoO9vJq+mHsx4Xg9kM09oGG8yd5VJrLpvqIam61OB5HFxE6U5JaCBTtE0zJ04izFZx2Mm1/qAENTUIFvIWEpJF1SRV86ydDtVZTbl1ovVuAOoNrBQTdwww/TxCVCqLkiVdFMbB2SLdaUxe+0ReKX7j+kGEzLD1CKG6Y+MVVKDMM78UiFN719xECFksOk6MGCtKr9ihEX6a3X6a6LcUf1GLptRW1P/p/pE1DJM3zJglWrXkRttvA2FbxoNWhtwntXBdw7rT/pVCKLGHi623onAIV2mWHkitpSUVpWXzUan85r41gKctczRqPxG69hotEU3CoHemjRzzWbVItiivhPD2eWeBOcIuiU0GeIaaaadm9glmXZj+rcGXWV8ZYp8DGQzbscSjUScwn/rtPraMVtvSMT6sOlf0XiiWClmHRq/nrT3FJAtrX+ZUJh2ZTQcRW9PYhbVswAI2nG33vgU5XoZJrGpX137ifGQ7svx+ogzmJP3iP/bgCvqu2iEtSDbeFF7+f022yDb35a+Cs+t2Q4tHa9H70BBtJcL+QaZixtNNs7tBWzTG+BmDOFYRqIO5/yCIen+o/qn2VlQ4730Vw10mX7KqVWpUkIxnw83sExfSW7umnFAQDbHQW9vP9pbaH2leqRhhIuAhrBFo/e5uqb6N40+Jw2ySUE1vLWhq0uEUxmY8Zho0l3DlxTTReMgW3JvtLbBRgJyRDCr6O7qQXtHW12QzZxdpeZFtaoGaIxgZORFZOguGvwZcSabTRed2QHCaIrFQRIzSSHIFpQr2GGHHaRB8pj+3l5hpDU0FGSRbJhI615ah1K5LOL0ZLKxwVLsnkYCcTaUAWNNZ7j+9zeIxtotN9+Is89WgFEmn8Nvrr0Oe+69V/SwfiCspdcf9DoBcR74y8Ny/zcf/UZJL33sscdw2WWXCchGUOq00z+AL33pS7jy15crE4J3viukhxIIe+gvDwhQ9adFdwnYc8RRbxCG1NFvfJM4nF51zW8EXDzh7cfWpIvuvnBXlP1qCLLddecifPSjH5X0DDVoqCJ3zJsrLpgExWhiQA6tpI8e8zbREiMjj/fjc5rdcvWajNxC/+v8b+Cnl/5EykQWGBltf/rTnzVDAdhxxx2x6O67ahpEcnJJl1OCTU888YRolRGAatDA1rgtSW234W1veQuWL1+Ob/z3f+Pd732PnJKcnJnrmHsTeDzumGPFuODSS34sZgUHH3owli9fiXv/fL+Ag8uXLhWG2dxttgmLwbz7E97+dhkOl61YLvf56U8uEYDu4IMPxpVXXinHHn744XhpzQs18VZ1dg1uvvFG/OM//qNovP3n179eV5NtZnvR1nC1WQLZSnvi0SeLGMWBCLydQCZbnn/EXZS6bHwJ55DLFwRsINBGkI0sUTIsmc7CDRiC+vLy1aEM144JkK23R4NsWbNpMwrHWY8sliMo3Q+3chfymSVw3B4wcSUJstXWlGWyzVbLTTJd0sTOaxgtsYLU+14dEoFo4y0qjLOneZfVG7PqPX89I4QJ4zUG7BgfxJN3hk5Tm+jahhWkwA31STInUq8hqU/K8Sti6NSWq5bhGaUlxUXI1bXTwRKzqE66VMfLY+bTBthQZGwDtpoUxui5zDOa46X29e3j59bEQbvECivGpN7VAVzS0tUMs8owyNLAJwMu8Vmj1Pb0ek7GNaqv9OOj7YZ45KLUMVn8x8BMkxbKeoqDXga8DcFsIyND5l2cNT4BOBeWQoNSNe2tRqQ+vT1yEaPAID23ibnu1murag5lwPBanV6RAGP509KZdXni48e48dZsT1MOtchTfcuASMkyJkGcuKZczbGJa5vfUttcDYhUe8ew/Rinvhi6GGdgGIBaemgIqpG0QFZYhLLFf4vupKIkZYulI5prJu8j87w4WFbDatTjswGlqKsZS3tNtm8Z+3iKBsPi7cvIAahyju0v8fFkuqBSuMGdMkakvYfGjJNxMk5Nl9Wj1wSM1SQoXw8cji5dy0yOj8fp7b62PU3qfZHaMe2XW3IEZhtke/b5nbC+d6Ew2fqGGtDWOk8z2bICoBFY4x8CbWp8VuO0bCRy7PIyMuenuyj1LaONETNeRUw2iXOMiT9cGkGl7KOpuUE5P8c6O/uPDEX6O/7Fe5Nlz0NpvMlMNCbLiCRH0vAvdryZR0iKaqk0dZCNO0vrNmxAR0ur0mSLWaKnNZ5oDFUgGwEwsmOEwl8zWUt0YtEE0GkAgY+uzm50zGkP2QrhUJkY1OIgGzCCoeEXkHOXoIAUkI1v4dA1Jr3pW+ODyQ0J0aRbv8r05IXfU58r0CKwbHhMzaCA/R9vuhn7HbAvTj/99JDBaHaMDj/ySGxD4MR18Pjjj+M7375QQDaK75NllC3khVl075/uEdfQe+9/UFwg//cXl+GWW25RAJIDHHvc8fjIRz4igJfpQ2Qyfe2cL8u/f/DDHwvw8roD9xcQ7I4778QF3/oWmGLK1NF3v+d9ArJddeUVwpaLg2xkyP3jZz6tdjv1JIBg4V133YU3velNIq7/7//2BWGlnfufXxXtt6+dS8AGokPHvmA02bo7uwT8es0eu8l5X//q17Bo0SJc8O2L8K5TVIrpV778ZVz+q1/LtS+97GcSizccebiAlT/+0SViNGFSL+LgwpJnnsVxx7w1sSvrSprncccfL8YAC3aqNUSIL4HY17594UX4wQ9+IIDcH/7wBzS1NNdtGIwHjSnKJSX6ys/xxx0n4OY3L7gArz/0kBpTYYIokgqb+JCN9sXPfwH33XcfPv9vnxMmG5llBMc+etbH5XkJsvEjNPrYWGAmYQT2GJPLLv2ZgHGMMcHMdevWCaNtydJncOmll+KxR/4qgzgBV16XKb8E9XbdfTcceNBBMl3++te/HppT8Fl4DFN64x/WKXX0+L1i+kYfgobUnaMV9Nb7mT2Q7bHFDSgFr1NMtlyTchcVkM24izJlVLmL8m0XTxfNe6RxK5BN+rkO8GRANmEn+SPCZCt6z6EyfC+cMjXZNh5kG6wcgFF/O1B7jmo6XASEm25bbyOYvZInmDpGM8YwuQzDyRTA6EKZf1e1hlTdRWtYcpl96IVk/Z17c3h84ZEcZ8z4kxaUiUA2ATR0anrNBhVBHi46jSbVOAYCvK9xXg20hmnaoi9ZbmGAGfaKLrzMPVPSrA0jOXzPx5z71KkqNU40iGQhH66O9c9mWZYA5eoAV+qZ1Cdic4yNsNq00xpwhlUUpjqpiXmUYhWNDNH8uhbs4z0ZEyUlEtcsUveuB26MKauuP9fJSP2aDbD4YjgO3rEdq2edGZAtrS2atBqppwSVj89r2psqh17UaIZiEmQbe4GJwQAVQJW6lgayJYEB0+fV9wYsi0C2cQehhCA1x/ga1lWoIV3L/EqmnY69RzqoPNFxwsKKgZJhXze7qeOBKOP0keR908Abace62PXab9i/meYZT1OPpTvGx6OwfSR6ZwgqGw1JXdP1GHtj6jwsZ+34PJ5bsxn/VLtNNuzadunrekgD+c1z1z7/+P3exL/eho5JQ0/+Hm6Ix7TyUseXeuB1yiaMusd4o2W8tdQH2dLm0cl2Npmxedz+aX/cQiOg+p1kdzi0kxpC3nsBjZm/or/zNhQyTyLnvqSyOxyqlaq3ZL1PMl106Qu7iLsoNdl6+vLoaN9Wze+zGQHZuGbyclnkPKW7LKnQIhel08a1JltLU5Noso3tM2O3DRVb1QWND6iD3tLUHEs3Tx5f+ySG6bphQ6cYb1LDOQ721xt/zfeiyTYwOioRGuPGGI0eavGqQzl1kE11R16B6aJVvyIgG8Xjkt08XuA4k42MhQ1d3ZjTns5kY/kIwPAZDMhGKlAQDIaabAZkKzjLkcl0WuODWejiabsnV/zqcklLNJo05hgK7BN8oiMmUw/NlNowUU5857tE2D7U69CMKIJoBDu222GBMLrecfzxcg3PcwQ4YQcgoHbmWR8ToOyJJx+XJ503b1tJIVyww3wBlVavWinfM33xzW9+Mz756c8I2HfeN86VNMzf/OY3uOSSS/CWt7xFQLZfX3FFyGQzoVu2bBnuuO12AQwfeehBuQ41ysgye9ObjlLtO9xZU505OQlYvnKZ3oXXnRcQ04GDXrc/RkZGcP+DD2HuNgqAuv/++/H+098nzLa77r5HnvWiCy4U7bNDDj0YV/z612MYV4/+9WF5npXL1PNuN387MYY48R3vxPY77DA2eypsF6q8rC+CeYcecojktP/il78UF9ewvvTxyb587NuOwdJnnx2zREoyEBmPgw46CFddc3V4ZzMBZfyvv/63uPnmm/Gh958hoNcdixZhp112lp0EgmFLlz0raaMd7XPD88lkO/tTnwjTcc2OvbQ9D/Is69esFfC2sbUFP7v0Unz/u98REJCTufhOfjguOg6effZZZDI0twfe9c6ThfVI0wSm45pJ7Hcu+raAkdKWzjsvbL8ECj/wgQ9g/vY74O677w53WKbKjJmFbjvFS84SyBZqsul00VSQLYcszQ/oJJpR6aI9fX3S/4ueJxswk2Wy9XT3C0OOLkayjDfpos4K+KX74ZTvmJzxgTR85ghRfj4L38+hHGyHkfI+aJ57NAiyjVRfBQcNIciWphVT72U9XjrReBWXXFRNuMhKXMyerwJi46/isKnbT1rb3hhweqrlN8+8tdb/FAf1MYdv7v4/0+Wf6vWm017i99jc8Xul33+i9+lE7WGm45ccTzb1/afanifNtKvzIDMdv40tvz2/dj6TrLaIGRoH2UiSGNEg22Po77wFxcyTyLovCfjmusbTfWKQzdfuoobJlmZ8YNJFlS6bYbIpxrRJq6bxQVdXF9qbm4XJliYdVjMO638o481hbbxJkC0uBFELE8a3UXhe5AmgQbZxsKs4qYy37qMm20QgW5IJMFWQja5EgrCngGxMI6u3yEwD2drblbtoEqCTnVO6XVE8t0rR+IrO5R/E0PBLYnyQBNmUnKjscY473lkm20Svg/F/v+XmPwqzKy78TLCDKZRMPVywYIG4Nxpa/xNPPCa/ffTjn8QXvvhFAYEUyOugWqmIocDq1avxqu3ni4j9Ly67DN/61rfwgx/8D4466ii53vnnn493nHSygGJ33X0nrrzqKszffoGAZXQCpUHBG99wBJ588knZZT7yyCPxuz/cqNMw3yIplX/5y1+EscUUVIrkX3XllSGTreaJ/UDu9/Of/RRfOucrOPPDZ6G3vw9XXUXAi4s0V1hd/J1I+Mc+8anwdLbbj378LM3AUmk4/Nz4hxvwT/94Ng465PX49RVXhUANQaF3nXySsKHuve8B6TurVj6HN77xjbJD/OCDD2LeNv+gFkVBgP/7v//D1//zq/KMC3d5tRhBvP34Y7W4hga/Y2k25jy1I6bS7nidP/7xj/jM2WcLy+vBv/xFl9KA53rwTjSDT378E1hJFhl8GdjI+uK1dt51oRxpUn8JslEX7VsXXjBmLJAd96Aqg+wHT/uAgIyL7r4b83dcUAOy0Q20pTlih/F+F37rv2s0705/32kYGOyTMhAs88sVpWPnOpL2/vGzPiLpofvve4Aw226743YxxqB+HNNymfbO5zfg4ofP+JBo1/FYgqvmJX7Jj3+Cb37zm+LQSu04AxKTfcl029fstjtuuPHGccDNjetvs3/27INscHZENq+YbIVCEbmQyZYOspHJmtfpokmN0Pj7S9q3BgzSQDbP60QOy1EduU9AtlrjA3N2WoSV0PFYkO2tGKzsZ0G2zQDS2El+7aTaLjLGX2Qke7VtP7b9qPmbioPtP7b/xNvDRPMsO37Y8WNrGj9q0+ENky0FZPOeQtajxM7Gg2z9fQW0ts9DPl9AQy4vm97cRE+CbFyHmvK5GQWytbUokG2ymZTGeJNrwzjJy+BMZnYfJ4uooZ/GTIrkRfwpV8cTYMx4oDNWUo0PxixKQjcl7WYyyXTRyBrYpGI4GJwEk23sokilBa3v7JKHTIJsRvPNBEeYbEFFp2AMR+6izr1wqg+Bxgeuux4BRnXKqgXZJnphTOb3JIutMlrGtddeG54aan7ob8jmYVonxeff9773hYwvaqrdc889OPLIo3DMccfh4ENeL2mcXB0T6PrSFz8vwM128xcIePf3p58V4MSkDT7yyEMCpL3hDW/ESSedJMcyhXPfvfbFLrvuir8++jDOO/98nPv1r+Paq64WvS924qaWNjz00EOiiUbQh5odTPvL5nOayfYrfPe73xWwip3c6MXx+spd9Of48jnniCmDAlY0DdV3Qk22hQsX4pY7bk+EM0Fv9wOcddZZuHvRHZJa+v7TPxiaNhBEO+1975GUzTsX3R2CUkcccQRefOF5AQHfqd1L/3jzjfj0pz8t9/rkJz+Jf/nnz8mzxD9pLX9sGrYvzKxvX3SRpGn+36+uGLc5iByHOUKzD5csWYLjjjlGvl2yfIkWVnHgkA6sQT4CpwSl1qx9UdqF6ykqsGG1veO4YyWOt95+J3ZZuFDpvEm6KNlyY5m4ZvCksQTrg+Ak02qZzvnccyvg+I5iUHqumDp865vfFKfRgw4wmmw3a02294smGzVJ5KWpgUe/UpV2QJZhcqOAhg+vetWrxsSps7MTTU1NAuqZj2WyKXfR/tKeeGJxA0b8A0STzaSL1oJsyvggzmSju+i2MU02YTBr63rz4pR60wE3bb67RzHZsrmMApT5PqDxgbNC0kXdyp01TDZV+WNdCqX5kq3Kl2/gwfcLMSabAtlKle0BJwcfOZsuOpmXiT3GRsBGwEbARsBGwEbARsBGYNYiEIo4aE2xyBCnCjijomufy7yAZk8x2QqZp5BzJw+y+ZLJVQCZbCV/V5DJtq5nF0kXnQzIBtFji6QjDMjW3tqCrJepC7KNXdsyXTRisk2USRmtHcYH2cYYdsZkNLhk7Gd2VF9ZpYuaT9rOv1mkKB1RD2vXr0d7a+u4SGItyKbCNDg0PGG6aBpzjkwcgyQSZBO4z7hs6YW4qzUtCLJVfJUr7HgjGOhfjXx2GQr+PTXGB3DKmhFnQbbZ6MEDff3Ye++9IwDCgLUapIhrFMj/67w8w3hzHKaDBbjoO9/GySefjN7uHtEi8yujGBjoE5DtT/fcI+gKBe0vveQSfS+tZWO0IPRW5Lnnno/TJP1UaY/wnouffBInnfAOefwPfuhMfPVrX8MtN92AT33mbBx6yOG4/NcKUPryl7+MKy7/P2HGrVyxCt/73vdCQf04yEaG3MmnnIKevl584Qv/rtflylX3b48/Ki6J+x6wv4BMLAP/fdllv6gJ/8rlKySdtZDL4N4H7kdb25wQISD49KlPfly01K659rch4EOG2s033SBg4BkfOlMA5qPecISk437iE5/A57/whTFppMlWr4zuReY5od3m40c//CEu+tYF2G+//XDtb6+vMVgIxw0dU2O4ELJUA+Dxxx7DKSefjGw+j6f/vlgZR2jtoJBIGgRiqLB+w1pJ1d3/gAOjMSkIsP/ee2FwcBBHHvUmMabghyDbimVLJP3yH7bfLjyeabb77LmXYrKteE5/r0DP//3lL/G1r50jINuHPnImzvnqV+X7p596StI+GwtFEAzt6ekTxmTbnDYBzDie/e53vxNBThmAEwzAifqQaXNTPW+i627632eHyUaQ7dHFRVSCKF1UjA+KcSZbfZAtA8hLN83tOg78JkE2ky5KkM1zNiDrrkB10iCbdvySXSv2HOov1YJsQ2Uy2QzIRrYby1hf22nT16e9o42AjYCNgI2AjYCNgI2AjcArKQIJigd8MTZifpEC2eCUkPVWx0C2mCabHDN+NqDRZDPpostX74KXenZGsWE/9PZPnsnG9E6SJTw3I+SG1pbmcT0B0kA2yh2Vq0qTbSIGXLiujTHZ0uTKJgWy9WqQbYxQtEHkYu42SgTOEadDQRJpfKCFFlOFppWvu1qUOgpsMMYHcqVYJMbKvep0NOqsVavo7O4RJluGznJx0wTjDqRZJgTZyuWS0jxyhjA89BKy3hI0QDHZiu4KeN4G2HTRmR1K0sADuneOcVHSt/3ZJT/FRRddhLe/4wRceOGFYWG+fcGFkoJHTTVqiWVyWUkX/NhZHxXts3/93D8LY4tOpQKywcUzT/8dz61YJqDT//t//0/AmAu//V0RUrziV/8rgvnfv/hHOPbYY0NWGNtfT3c3DjvsENE+++IXvySC+GQzPf300/jWNy/Eqe95t5SL6X8/+fEP8aY3HIXOnm6QqURWGdv26uefl3TR2/54C1pbW9HT34evfvWr+NrXvlYTYGOMIGYeGpAiyPbU08/UHPeVL/+HMPFOPeU9kgYb+aZX8dOf/hT/9Y1v4sQTT8R3vvfdEGSjvh11qcjM4YfgEEE23oc6Ztttv/203THJ8rlr0SJ87CNnST0wrZZplg5tVib18SUt+J0nnSQMpGefWaqeaYwgo48Pf+hDwmLkc59yqnIg5Wfx4sU46fi3q3EkcESD7V3vfpfSZFu6VNKNi7mi/r0qz33XPX+Sf4cgmx9g1fMrcfyxx8k4xDRRHkcDhS99+ct49unFePvb3y5jGtMPh4dLYhVdaCyIqwzT3tmOXI/aW5Fz66RCEDsouYkx1fM3//EzDbIVMerPR//IXnjsqQaMVhWTrZhtQlaMDxqRK+RRyGeFAZjUZOvu7ZU0XpMuSoFrswETj1UkP6C+JZON5im5TOQuakC28si9yJRrmWz6LabbWHTlkIlIoE002RTIVqIm25y3YqC6H0pVshoLoslmQbbN34JtCWwEbARsBGwEbARsBGwEbATiEagF2RynhJy7Go0Zw2R7EjnvBY2flKcMsi17fmes6d1FQLa+gSJa2uampotmM55aY2omG0E24k8ZT6eLaiabMapJgl1pGZFJkM2cw6dPehIk5cpovNneke4JkNp+dLqGxYbgAAAgAElEQVRo/8AgnN5yhT6eehEeuWzFTwwFZ10HlLpTIFsb8lmm2jCFJnl+7b9Nfnr/4CDg+5ITqz7quOT55n7yt+NgtFJFdzdzYtuRcZmfK7Cm8kDSxxjXMV+YbHSY429Dki5ayCxD3r8Hnv9wCLK5wcQNRBb1oGNdEdXqPJQqu6Np7qkA9gdAN8ZWXY7JAg4v3+5cj6Fz7n9+Hb/97W9DS2+JaRCgUhoVcItOIgSblE0v5DuCcx//2CdFE4tg6c9//nPwOnvssQd+feXlwqgyIBtBF7XQ9XHLjTfh7LPPFkbU5b++Sq73qU98DLfcfhuuvupaHHjggVF7Caqim3XHHbfJcdlsHuecc46wpFgGpmMStGJLu+dPf8KHP/RBkuCUY+mxx+KHP/oRTj3lFDz66KN64a3co2i6wHLTIdR8mC75nlNOxU477YTrfv+78HtJU21mG1IfOmEee8xbUS6XceMNN+O1r31tBLI5Pj71yU/ilj/eJmmVH/vEx+s2JiL9B5MxB+DiH/8Ixxx7bMxYor4OYvoFfVTKZbzlTW8WZhwNJOgQSh270JSiTkkUmBjIzsOBr3ud1PsNf7hJOXJKSm3sE1RFY4+xIlPwHSe+M2SLnX/uefj5L36Gj3zow7j22t+CjnK33vZHfPCDH5Tj+SEzzbQDGVn0uLBsuTJ8oJkETS6eeXqxAGkj5VG89a1vxW233iHALLX+yGRj/V119dW4+aY/1qSLJo0eTMnHM29JC4sF2aIIBEEWVRRR9udjYHivGibbZEE2povSmTYE2XSadlxrgfUQB9m44dPV0yv9W73DVLqo53Qh6y7DWJCtNEa/UxMZNQZO5DwNZDsaA1VjfGBBtroDlv3BRsBGwEbARsBGwEbARsBGYLNFgGsrWU+hChejmEmQjemiS57bEWv7FgrI1j/YgObWOeOCbCwP13VpTDYxPghdpFXIDFiWzIjk+i2eLurSkTxG8qpn/MkMJmqybRTI1j1aUUIzGtmKJOZUoR1XW5qLPbuDqkMmWxc6WtuQzZh82eh8c5343+YBKAJHvZwIZFOJPCr9k6ti9TePN4siBrhc8QVk65jTJg5y5niWzYA7plVW/ADVakWCz3ziocHnUcwutyDbbHdb3WCF5aM7Km+5aNEiYSJFoIRK23v4wb8Ia4msqONOOD7UKjLpXgcccCAOO+wwqV8aB3zg9PdLuubOu+woZgQ7bL9AhOcNgPv8qpU45ZRTBACm4P8Rh9MBEzjm2LcKEPOnu/+MHRbMD9vL1776FTmOem9khhHYYSog9dAI9uy3vwKpzIeppSuWLoObzQjA1NzSgs997nPyDNREo+MmDQhaW9uV44mJAU0enn4Wxx93jKQh3nrnHRqY1sCsAZv8AB/5yEew6K47hFH1g4t/hJ6eHmHH8VrPrVwu4N5oqYKbbroJr3ntHlK0eqDNGaefBjpaEsR897vfjSOPOEpAvtY2RbMlO5SuoQTAqBXW1dkjjphx8Cuus/fE44/iA6edLiww9s9Xv/rVYjRB4HO77bbDHq/dSxhf9T6nnnIyKP7P+qbrJnXvvIxKnXth9Wr88rKfqzRQNyP1ut0Or5I4kSlIxhpTYMnKu/766yU9+KQTT8Z3vvtd3HzzDWJkQf09pvVeffXV+O///m985MyPCkjG56HYJdNs77zzTmEr/v73v8faNevxwAMP4H2nnybt6dOf+oTEnSDbNddcg5tvuFGDbB8UTbboMzVAPQk+W5AtCbI1olzdAQMje9Yw2ajJJumiNUy2semi3b39mDu3Q0A2eTfE6dG60uQto5nZHC/4hyAbGXJKfkC5i2bcbmScpfBHHtDGB0vhOT0y0Yjo5XXkBQLjLhpPF427i1qQbbZfQfb6NgI2AjYCNgI2AjYCNgI2ApOPgHEXDQ07OCd2RuEERpPtr+jvvA2FjGKyIRiBKxgLCU2xhKvELZPpoktX7TQpkC3uLmpAtjiTbaJ0UVOMaLY+FmRLi04aA248kC2SRTNX01rsWq5KmGzPrlk7vigZk6N0ehsfshoAvVzYtHdIgM2aJo4KMhVrDH3PYRpnWa7FtJ/kWqgeqkjtJhaQqVsCOMSYClK5GgRkGqmADo6LUrmkyzwM39+AgrcUDc59aHAfR95bAc9ZD9dRQJx1F518Rxz3yAnQAwM2LFv6rIBZP774h6K9RYDr2//zvVg6Y20jNW2vWq4IILR23UtyzoL5O4nxAdvkrbfeii9/6Yvy+2mnnSYgzkD/kIBUR7/lTZKm+OTipwWsovg9mWY0BiAzkoAKhfRFd+yiiwTMIQi1/wEHCCjGNkeGGjX/mPJZqpQFoGKKIUGqxuYmCQsVmfj53e/+gF/+8pfhYp/3HB4q4e9PPSnpaWRx0azDpb+m4+CwIw4X18+XXnhRyv7SmhcERFu4627iaklQaZtttsH6dWswOjqK/fY9AL+5TumxSXvXlVLjihIE6OpcL4YHjzzyiDrCgAzsszEQ1MS3WGjE4qeeGsf10sfzq1ZJGiyBU7mkGReCANf+5joBqOp9/vbEYwLiMZVXDcoOGhsbZUyQtGJfgbOf+ew/45//5V9kbCGgd9r73icGFHwWxmOkVMI//dM/4XP/8v8EULvs55fKePLDH/4Qbz76aKx56SWcccYZWLpkubjEnv9f35Drv/c9p8r1acZBQJQgG91a16xbi/nz52P5siWSKsxjyKwMKlVhu7Gtsj0wzgRVP/rRsQzCeBySRgbjgWxJs5AZ6omzfJmZTRetOMr4YGh4bzy6OI8yDobvzkchq9xF84Ui8nn+ySLHP9m8AN1uxhNrbb6LyGTLBQEysRRms2+UDIaSPACYZkomm5goyHusDA8bkHOXISg9KCBbPrMEntMHxxkeC7Il9Q2SIFtlL0kXFeMDarLZdNFZbpf28jYCNgI2AjYCNgI2AjYCNgJTiUDkLqr5TikgW9+GW1HMLo5ANrdSQ3KKLSvDWxuQLQjmYKS8C5au3jk0PpisJhuxHbOO2lh30dFKBa3NzVqPf+z6OY0Bt9EgW3e5XAOy1UIc0UKaUaMQPX/f0NWFjjajj6biWW9RY84jC060kIIATQ2NSleNzDiddxPyQxLex9SA40P29vSHIJsXkd7CyjT3JwgoTDYB3IYwMvKigGxF3Its9WEB2TKu0mSzINtUuuHMHHviCe/Ak08+qdgjBC7+7fP41NnKBVPqTP+dTMNju6HW2f/97y8E9Npzr32EkUQ2kjCw/EBAqq+fd65cYY/dXyNgGM8j4+rnv1QGA7+77noBteZtu42koZKJZYARluunl/xYtN8IBvH70L02dA2BpHHecNONqryBQvKlDzgOfvqTS/GNb3wDThw1Hid0x59wIr7//e/LEWRcUb+MxgYMBB1Qybbj9/zwvj++5CfYXjTW1P3SPnFg59577xEQ8qnFi/Hiiy+iu6dHwLqslxOQobm1SZil2877B9F8owZe+seMDMDKlStx++23S6rsqlWrhGn4+9/fIGBg+PF1TcbSQnnej350sRgVrFu7Vle4i4bGgrh6Mv3zzW95W+jOevHFF+PCCy4QA42rr/mNgF/8DAwM4N2nvkvcRhcsWCAAG9uD+ZDNeMYHPii/v/u97xFNvXXr1gmgx9gdcsghWPvSGol1c6ti3z29WBkfELCT+GoastSxqmgB+t7z3tPGqc1Xwk8zC7JVoZhs/aW9sey5uRgJDoLv7IB8thGZbBFeNodcroBMxhWw03UzwoDkGEDXYL5T2H5zFEWFopYTKBcjHE01j7OdeQ7ZjQThM3l1Hb5PXL+sjA8yS4HRB5Ct3J0CspHNrft6zVszSheltMCo/yoMl/dAy9y3YahyAEr+DgiCPAInCz9Qxhnmk0K8eyU0IvuMNgI2AjYCNgI2AjYCNgI2ApspAiaBMALZOMElCUQx2RCMIp95AY2Zh4XJRpAt67wIYAgOzSNlDVqfpxVnspUqC0OQLdewLwaGGuuni+ZUlhPn5/F17saAbFwrlKvVEGTj9ceT+1FP5Yr8GD0B0owP6lbbWE226NC0RURcI43LfaaXKXfRdKe06HhlbqDYAy4GQpCtQXJsxVUyddFSW55yVaeLdnSIJpsEXTNfkumiVT9AJeBSiuyEEQyNvICcu0TSRXP+IxZk21ydWbOerr7yKkljzGRd7L777vjgGR8OwZMQ0Ehp/KxnpmZe99tr0dDQgPed9n4BX/i57rrr0NbSKu6jJt3xG+edL6mjTU1N+PCHP4xddl2ontwP5PjDjzxCQKEkm4igWeD7WLZsGdauXYuhYbIhfUn2Zrtjp992222x9777aOOBWpCNmBtBLAPSTJQe6HpZxaZJAmY8UQPQZOSRUdXU0qzuKYGarLZaBI7Fq1607KRv6tRWk9Od1EoLT6p3HfWEoVuoOT4FZNMVIDEfLZUEyMxm8ip9PAQl4+mYPq668kqp1222pXh89CGzj0xIstYaGhvHGDusX7tOWIrvPe19YgoRjy+19+hWS4OFfFEBdy+ufkHAOLIXP/vZz6ryxIxbojtPLV10M3W3Wbzt7IBsfSN7YenKOQKyBe58ZLwishpky2RyyGYVo9DzsmI+wX7IdjRUGpHxIO+5woZUbVGzPI1wWiwaBmQbGhxBtqABZZ+abBUB2fLeUmSo3Yl7UcguhYtuzWRT154syDZSea0w2eIgm49cLC3eOozOYiO1l7YRsBGwEbARsBGwEbARsBGoE4EJQTaMoJB5EUX3YQx03V4DsrmuIn9MFmQbqS4E00XX9y5EvnE/9AwW0daqjA+KubyQPkhyoMSRGJJpgE3W3VrB38tmBX/qaG5FLqvxJ03YSXtEs/5mhiPxJ2O8yeslTTuT58sS3CHI5qOrS3kCZLnOCEj9ij5K9ExFgbI0cbysl2SdPu0uak5JTT8LL+KK8YE8pGiyqV35pB1qeFMu4LlWpXic48qimgujlqYmlS5KRIJsg3G6AFNPR0WTrUcWy3xIyKIo5SMsBmC0QoSVrIMhDAy+IJpsueqfLMi2mYaaOLMqArUUaBMZF0yvcGNBsmihHf9N2C16YZ6W0ifg1SSAq7T7hcBXGjioH2sigfyJ7p1MO4z3V9HB06B1vSgm4x4K+Wsgoh4rbjq1MtGzTPWa8euNV9/x6850GaZa5pfv8bMDsg2M1KaL5qjJlqezqEoXLfLFS3fRQl4AZ6aLsk+T4Ux30aw4D00MgKali4IbMhpky4om233IlO/STDZqsjFdNH23TkA3AaxrjQ8MyDZYOQCjwmQriruoSdt++bYP+2Q2AjYCNgI2AjYCNgI2AjYCW3QEQuMANXdW8FGMyYYR5Jzn0Zx/XJhsOfcJ5L01cJ1hQLIBZRVf9xENk63qd6BUXQjjLkqQjUy2luYOAdnEhEyDbMymEq1kOoxSDywmx0RSSmfXerQ2t6Cgs65k7auLQNKI+tSuBQI4GBg2IFtTza/jZZPwvErgo7OzGx0dbQp/0pmb4Ro8llnpBGqlYEC3vsGhsSDbeA2CJ7MS1nd2YU5rGzIMQl0UMWK+sMqICBqQjeyiJBqY1HCLu8HRzGBDVzfmzOlAVoJeiyQagEQaSeCgWi3TWzQE2chOoCabW33Iuotu5h5fD+yZTrHSgJR6YFTy+nEdLek0CY2zyTPF1JXrprnqG08EstUtX53zw/LLvScG2aLr+xpMVAD5ZONVr3yT/X469Rs/Z7y6jtffdO5TA+JNUF/xdjOTwOR0yr15zpkdkG2wtA8e+RvdRg9C4O2EbK5RNNkKosdWRIF6bLkccvk8nIwnQJuREdh2m7kiP5Bxo1RMaiSyrpLMs6TxgXmHOUEJWa8LXvAsqqUHZxxkg19kCeXln/TwTueIbp7atXe1EbARsBGwEbARsBGwEbAReJlHIAGyKeNJBbI5GAUwjHxmNRq9x9DXpY0P3JcUyEZde1n5TgyyVartGPV3xYo1r0Zn/6uBzB4YrbQjX2hCjiy2LLNVsvCyGZnbe56rSDEaZKNyMrPUPDeLvsEBtDQUlVa6vjfBLVkJm+cB1wJcA/hwPBeBDwyPlmTNUCwW4SWyXAxJJb5eUBvySn5mYHAYTc0NyBiD0BDU0+2DG+2JbDQmhw0PlyYBshmGj1rJyk3XbdggIBuDImy0iT6aQifuotRkSwHZkpeIQLYoJ7a9vQ15LyM6WPVAi6pP7TglyEcm2+DQiyhklll30YnqaBP9vrEg21RBIYKt/BhjAv6/YbVN55HT0ktV1/AmxYRLu+d4rKuJ0k3rPcOE58XSOTeO9VVv50CVrF4/NfVoyp8GWMk4aNLJzVim/07T7JsM6JVsP5N59skcM522tHWeMzsgG91FH3+aJggHhCAbX8D5HHe5isjnMsjnCbIVakA2plKL8QGUuyjTfFlfoskmmy4qrTruU8AXN91FlfGBB8ethppsGXcpKiP3wRtdhEJ2ORy3RyYU3J+qv+MVabL5vnIXLZVVuuhgdT+MVHcA/ALg5MMdtvE0TLfOdmFLbSNgI2AjYCNgI2AjYCNgI7A1RYCkJwG0DIjEnEWnLC6iArJlHhUmWz6zGDn3JZXdwd/lMzHIZphsz63bXUA2390dI6OtaGpuR5a6y5ms4ElksRFko9mBAtkoKeaIvBjX8hkvJyBbc7EwLshGeSfDJzPZJmJaGPgy73d9LZM0QSWR4MX7Dg7UgmzJ04TBRswpXNAq/4JSaXRikC2+WI+YbJ2ayUZ8cYJ9eONq6ECYbCzwdEC2iMk2/uKdIFvFV5XvYxBDwy9ZkG2L7O3p4Iwpar0UwQicIXJc/8HM+WkgW/ysyQAo9VhvMrxokHmMJtkMxZzlJ0QwZSZcAowaA04mNNMmE4fUuOmU77H03Np+Wi/NMxyT6pk4JJ8jaiB1jR/GC32yHBMBrvG4TTVGM9QEtrDLzB7I9thTDSj7r4Pv7ohcngBb5C6qmGxZZHN5tbnjufLCpEvoNnPnCshGJpvZyUqaf7p+AEoPyHvBAXq6+yX1lCAbRRCYLupiPbLeMmGyeaN0F10WgWykpNedTMRBtpwC2Sp7ak22fVGu7gg/yMNBToj4Rg+Ruo3GAjyiu+t+k9gps7/r6VxCwzWNqcgjbbxsvOT9bNuLNATbH2x/sP3Bjgd2PLTzK+FnEZcJ559RZqCajwp/Cy4ouzWMnPc8GrKPobfzVuTpLuq+JODbVDTZ4umia7t3Rr7lAPQNFNHaMqcmXZQAGOf3kpapQTYxPxCJ7ACZbF7SRanBnjeabDUY39TTRcdbYBnjzc4N3ZgTSxdNnqOYdOYdExWobyBFky158mRBtijdM+UhNZNtcHAIPnw0Nmp30ZSnSzJwWOnK3YE5sUwXVcE2TIV4mikZC5VqIOmiXIC5mRL6+p9HY36laLJ5FLR2V8DzNsANrLvobKzek5h2fXBofJBtTNkmoGaNaTd19NXqgT1xsfQ4I2pCRliioFM9fqbqoKafyrObb+rrVMXZZOM5ldbEYxzduhjxLBpwEiDZVAAwKV8d8G3yoKNJjzVnpMfDpoFOtiXONMhWRNmfj4HhvRAH2fLUZCOVXPQamDKq00VzOWUUklHpogTZqMmWdxTIxgmCLCrNC0//zZ0wmh6ItIDroKuzF4XGBjHSUZOKUbhOF6jJVh29fxIgW/wOhN+UJhv8PMr+tihV9kDLnKMB50hUMB9+0AgENFrQduT6vklwerK1YI+zEbARsBGwEbARsBGwEbARsBGYfASMYEn8b3N2LchGF1HPeQ6Ofx/6em5HPvM0ss4aOCiNz2TTi8Gkuyg12db17IJso3IXbWnp0JIwkSabMNqy1GNz4GaYuRjAkyxKyL+7urrQ3tSCfC6rssc20vigXtwUbpZufJA8R0BLs+bQSwOe39s/MHNMtvFANrXc9zBA4wP44zLZxgPZ5nZ0wEukj/G+Aq4x99ZxQCYb2SlkNJDJZtJFC8GfrSbb5HvhtI/cFCBbGqMoDWSTxfZ4dLdJaJJNFTSLHz8RS2o6Qa7HphpbzsmDmNNhaCVBqXpxmmr84jGZKZCtNs4Ti+Pz+OnEZDr1ufWdM/MgWyVYgL7B1+KJpwoYDQ6G785HPteiNNkKRdFhKxQKssNFXbbpgmyMNVlsBMQ6u7oFZFNCpj4QlOC53ci5y1AeuR+ZMicUisnmgemi0ipi1VUHZAuyKFe3xUh5N7TOPQZwDgWwCwI0CgjngGnlCjs2UxyCf1Q3pfACYUL7bxsP2x5sf7DjgR0P7fvAvg/tfMDOB2ZjPsD5J7eHk1Cb0mPjt2U4GAKwDEH1fvR334589u/IumvhSqooNduS8+LYV9zQlk3lIny/DaVK5C5qQLbW1jkoiCSMAtkyZLFxnp/PKpBNO4yaNZmXzWHDhg1ob21B1svATWi4JLX9zYzdeALQKbS1uTl0FjUT+uSmfASYueJI2tndgzntbeFGfvL4EGTTmnAmQ6VvKiAbmWNcePqOG2qyyWKnHooYpokq8CsI3EmBbCGeyhxcvSAik627qwcdc9pDkM2UJ7lIpfFBpVIRkC3ACAaHV9t00a1vJW9LbCNgI7BFRmDmQTYy2YaG98Kji/MCsgXeAuSyzcJko/OQgGziPBSli5LJJu+FWLooX7oy7svuVu3rn0w2AdnEhAfo6u5BvqGoBFb5rehPbBCQje6ibiXpLmomE2mvY5Mu6iFAXkC2UmV3tLQfDXiHAViIAA1AkAecyJxBNgGM9bf9u8aVycZFW8LbdmHbhR0n7DhpxwE7DthxwI4DMz4OKEElM99Ss1zDDjMg21Kger9msj0jIBs3pZkuKtNqp55ecQrItnpnMF0027QfBoebxF20mCugkM8JyGbkYMhkI8BGfTaZz/NGLpltWaxfvx4dba2i4xZibKGraO2iiacpmTkX9ASoBgFaJuEJEIJsOpMywp/GGm/GYcYww0pnb04aZIunZtFyYH3nJDTZYiCbFILuogNDqMKf1EMa4wMuSkrlUfT29GmQLf0hTVAMk81HFVV/CMPDL6CYX4F89U9wdbqo666HJ8J+XDAmuVfJSmIlF1GtzpOFU9PcUwHsD2BHAK1ayHpy7Jgtcs1sC2UjYCNgIzDpCMweyPZYjMmWzah00ZDJFgPZ4ky2uPFBmiYbKWNx0A365WdANqXJ5iPwqTGxAXlnBao1IFufEnmVzaR4QnTivREQYIuBbNXd0NL+ZsA9QkA2oEGlk8qf+oYgk64Ge6CNgI2AjYCNgI2AjYCNgI2AjcC0IlCrqS+gVA3INgBgOeDfi77uO1H0noHnrYUTlOC4dBeNQ0zJAtSCbCPVhWC66JreXZBr2DcE2biR3pBLB9nEtIx/qMnmUIo5gw3dXZjT2qoyWsJUqXRvgCTIxrXAdDwB4iBbGrFsTMZWGshWj2YXB9h4IRIJDchGWl8o/K7jOxFdzzykWK/GbFTrppU5HsrVitD15naQyZYOsim2XCDpoqT3hUy2wedRyC1Hwb8nBNmsJtu0eqM9yUbARuAVH4GZBdm4gTFKTbbS3nh8cR4l/6D0dFFNJ8/S4jubgeNlRJOtr68Pc+bMmdD4IOKfKSYb3ye08ma6KN9FAUrwvE5k/KUIRh+AO7oIuewSeE4cZItXvgXZXvFdwQbARsBGwEbARsBGwEbARmCrjMCmB9le6tkZhab9MTTYiKaWDslWqQeykc3GjwHZMl4W67tI8tIgm86kTOJOpipq0kUHhsbIlU2Ee0WeAAp/ytAYog5rrqb6J2KypXG7RB6aFqWOq0C29nadn8pLR+4UyXamrqUWNkNDQ6KXppBE7uarCq6n46VQSBflahXd3T3K+IAaOj7VKtQnmVbiE2SjHW3ATHaVLlrMKpDNqT5kjQ+2yoHAFtpGwEZgy4jA7IBs/SNMFy2iEhyIwNsJuWyjaLLlCzQ9KILuoqSTM2XUzXgCsjFdtLe/H/MSIJvoMOoNnPjmTfxd1NXTq3TePDoXkTJfgufodNHSgxZk2zIamy2FjYCNgI2AjYCNgI2AjYCNwIxHYCNANgGbdIZHHSe6uPFBnMlWbNhPjA8MyFbM51DIjU0XjYNsTBclk22yIFuEK3Eb3cFgiidAPXAuwqWM8eZGgGy95coYTC3mRhqBWZquVw2Azs5OtLe3a9FoDXaNn3UpDzkwrEC2lqbGiOYXs1kPgbPYtao0NRBNtl7MjWmyxY9VObe+5OxWqwEobhegCicYQf/gKjQVnpN0UQuyzXgPtRe0EbAReEVFYKZBtkaMVndAf2lPAdnK/usUyJZvQj5XC7KRxUa3US+XFa0GMpx7+wexzdwOZIBx3UUjzQkXVWqy9SgmW8ZVmmx0FyXIJu6iIw/ENNlsuugrqnnbh7URsBGwEbARsBGwEbAReNlHYCNBtpDVVQsAhRgSZVSCPHy/A9MB2UjGMkCbgGyeNym5MmM8YOzFDMhWT67MgG2sbnoB1APZmEk5npupaS6u78p1egcG4LzQ22u069SFE4ikqQJaqPJT8QMRkGtubFLuD5qHFubGuuo4J4qyXDNwMiiVSoJ8kpEg2KIG7tLasfmNyx8y0wYHhtHU3CDpouaetedpVpyTQbk8KqmjrjOMUnlNyGTzgkcsk+1lP2jYB7QRsBGYvQjMLMgGNGGkuj0GRjTIBs1kyzQjl29AodCgnYeU41AmlxcmG/UYKj7CdNE8nTkzZKXJa1JrZdJ0hy95Mp+1bqbLV6SDzi5lfJD1HPH19IIKXKxF1lsGf5gg253iLuo5PVqTzbx26/gQWU222Wty9so2AjYCNgI2AjYCNgI2AjYCMxiBTQuyLV+9ixgf5Bsnx2RTGJPGlJjF6LpC8upoaRUX0nqA18aAbAZoM5kvJHlNJFc2pkK0J4GAbGv7B2ogyHogm6PTb7hA6R8cQGOxQRDGOMhGYCvC1vRiRKNvPjyMjIzAcQLkcrk6QJlaHvFjrASUmWyAgf4hAdmUCB4BukAJWpknPiYAACAASURBVGvwLzzTzWJ0lGAeU0mHUK6uE3fRBtyLrPOoBdlmsHvaS9kI2Ai80iIwsyBbFY0oV3fAwMjeoPHBSHV/YbLl863I5IoCsjGtM5/PIpvPIZctwKUum+clNNkg38mOlNmhSfwd7lAJk61PmGyex5d4FW5QhhusR4Yg28h98EbvQCG7PAVkq1PfFmR7pXUE+7w2AjYCNgI2AjYCNgI2AltpBDYOZGPGoGAtE6SLVv0OlLTxwfrehcgW98HQSDOam9uRH8dd1BgfqHsod9ENGzaM0WRLC34c2BLjTaaL1jE+SEsbjYNsae6icfabub9ZYxiDtR6CbBOliwYhqKVYbmSydXV1iT5aJmSt1T6iSt9MsOICB32DAxKoxsYGAdGMWYEEsA6rjSAb04J6uvswZ257CL4ZEC5aR/lSPmqyjVYqcD0SGoYxOPg8GnIrkPMjd9HQ+IBRYprpOB+VU2zdRbfSEcQW20bARmBGIzA7IFt/aW/8+S+VUJMtk2lANk9dNsVky+Y82Zzx3CwcYbLl4HoeBof6BYRrLhZQLVfCTRcO7WYDJiB7zSerTc0E+J7gpk2hsQG+XxGpAdcpw8V6FDIrkA0eQZN3H3LeUmTc3gSTzYJsM9qc7MVsBGwEbARsBGwEbARsBGwENnEENgJkcysCWplPGtBmNNkMyGaYbHQXrQXZ8sgVuImeF4YaM1Xgqfk6yVzMpKQMWDabEybbnPa2UB6mDr4Xav0r4peL/sFBIWclPQHqBdx4AtBIU0C2jg54gnlFHgRcZxBYM3/L+kKVWtYZvf0DcPrKo2GUxpNVM5o21GTb0NVVY3yQpOwJmSBmaEAUkZ8BonoCshlNtqiC48ebhzbBIWjW09MrLnKMu+iv6U+a8QHpfQyEGB/UBdmqgEML2vHF5CzIton7vL2djYCNwBYcgdkD2chkoyab7+6IXK5JQLZ8oVFANhofEGTL5QoCrjmZLMqVioBsHW3tyDoQjVDz0ifFPMnKrhozBMdBb48C57wMXamVJlvG7RRNNow+gEz5ThS8ZXDdZLqoBdm24MZpi2YjYCNgI2AjYCNgI2AjYCMwYQQ2DmRTlx8PQ8kgCHKoaCbbktU7Y13PLigU98XIaCsaG9qQKxZQyOa0sRk1lz0B2vhhdooibanMxUxOgWwdbW3IemRSKYLWeB8hX9ETYGgQQdVHc3MTPL0JHwcJ065BLbdK4KNLQDYCe8ykpK+ayqJUeZa1eJe6jtJ+7iPmFQfZ4uFKQwd5MQOyzW1rlwBMJAIXt1CtBdlU5Sbvk4wXAbpKpQK6wc2b06Hzc+u7mVbpLlqtCrQYBMPoH1DGB9nq3XD9h2PpohZkm7D/2QNsBGwEbARqIjA7IBvTRR9dnMdo8Dogs3PoLprNF3S6KJ1F+SJmiqcHx3Xl5cd3Cl9+OdcVE4P4C9cwpZPMaj4B3arzxYJcM/DJYqtIumjOVemi1GRLBdnidqXxuNh0UdtPbARsBGwEbARsBGwEbARsBLaKCMwmyEYxfm58F1EJ2iRddMWaV4PposjsgdFKO5oa22XjnHIwZhOdLDbKuDieG5oekKZFOIvpot3d3WhvbREm25iMRk2ni2dGMhuTT2nSReknkNT1DzMiE3Q8Ik0kbXV19mDunDmUhAv9BKLqTcRQM+f47eyCbFr4LdDuEwTLBvoHGXM0C5MtHShLrmF8x5X0z77uXsyZOx7IpsSuCbIxNcinu6hTQl//cxpkuwtO9WE0eCsRpotK2SyTbasYC2whbQRsBLaACMwsyBYEjSj5kSZbGQei6ixAPteEXF5psgmTrVCQ3S3SyekuSqch0scJss0jwzkIkPUyqZs+NTtNLrXcAnR2dgmjWnbM/DJfpfCcdci4SxGMPAinfEeq8YFhx8u7uIau7UFYz8ijXN0WpepuaGl/M+AeAWAhgAYE4O6c2qGrR3HfAirYFsFGwEbARsBGwEbARsBGwEbgZR2BmQHZTNZILavMISym5Lb8Noz6u+KpFTvgxQ0LUGjaX5hsXqaIbCaPXD4jIBv/nyBbJqsANtkoF/MDxR7LF4shk03m0Rq+EeUvTs6dQNmeBcxQCcAkSv5bVi3VqnwnhgkJ2CfNXZTX9/lgnouenj60tbXA01mUofZzrG0YORpDH+Opw6XyWCYbzzGLkmTbMkw20WSbiMm2ESAbFyAmx3U6IJsE01HpogMDq9BYfA65yl1wg4dRdCzI9rIeM+zD2QjYCMxiBGYeZBut7gBqsj3+ZB6jOBi+Ox+5fBPyuSLyReMuqplsuYJismU82WHq7e8XkC0HR2k0hJbiY0MQ10pY39kl2gxKV9QHgpKkixJkU+6idyGfWQLP6dOabGpDpgZki9/CMtlmsc3ZS9sI2AjYCNgI2AjYCNgI2AjMXAQ2HchGJtvSVTthbd9CUJNtuNSCxqZ22USXjfQc5/jcTKfmckaYbHHjAz4zv18fpotmJAzCSjPpKimBkZl7AEkXhR8ouTLZJQ8EjEsapfmO+l5MDFwHpXIVvb29aGOKKvXX9P0I4KWlm8ZBtt7+wQhkiwu3ScE10mfcEszvZIp1dk8CZNMPO1666Hi7+eZ+REKV8cFETDZ1Q5MuGgfZGgorkWe6qAXZZq5v2ivZCNgIvAIjMDsg26B2Fy0FByHwFiCba0SefwpFZPI5NORVaif/yE5XJoPRagV9A/2i1cnXbS6TBQLldpQUIo1IZ0qQdENXt7xsDchGTTbHWY+MpItSk02BbI7bBw/DKQy5xFaYBdlegX3BPrKNgI2AjYCNgI2AjYCNwNYYgZkB2ZJPLsw2+Y9isvl+G0a0uyg12fKN+6F/pAnNArIVUMzlkY8ZHwjbjPQ15mfGPl42K0y29tZWzUgLVFYkSV1CrBr7SRofRCCbPk9x3zTfjesD9b1h55WrvqSoGrNPgmyB/FjrDcA7h+6icOXXmnTRNFAtfpJZtFQCKHfRiZhs44BsTQ2NE2q5bQzIZtJFwXTRvpVoalgVMdnc5fDcLrhBWbMebLro1jg02DLbCNgIbI4IzB7IRk02gmzI7FgDsmULRRRzRrMhp16udBsKfPQPUpOtA1lHMdmMRmj8fRZ3sRb6ugbZGhoaxCxByaIqkM1zliMo3W9Bts3RtOw9bQRsBGwEbARsBGwEbARsBDZBBGYRZGPpufkc5OHT+MDfFUue21E02QyTraGpDcVcAYV8TiRhMlk1v8/nsjJPZ+kkc0WnkFCTbUOXAtlEu02nb8YJW/FMzBDdcT2RliHzTLmL+jHzgijMaZ4AzIzs7O7B3I528QRwHNohqE9S3kw5kpIcp9YZPWnGB/VqNQ6yxd1F6xof1EkXJTppQLYkey5+7+mDbL42PnDg0/iAmmwCst0JN/grihZk2wQd197CRsBG4OUZgdkB2Zgu+sTigqSLVp0ddLqoYrLR7EC5i2aRzSnNhni6KJls+TogW+AqbQYDulX4enQdYbIZkI2bZX51GJ7XiSyWa+OD9HTRSE3NMtlenu3bPpWNgI2AjYCNgI2AjYCNwMs9ArMDspmo+YIDFVDV7qLLnlfuogTZxF20sRV5DbIxZTSXywvI5mU97Syq4Cymb0rqaMZTTLZ2Gm+6CmTTzLO0muIsnfw2x/HE+IBPO54nQPwaCjBzBU/q6uzGvG3mai23yE8gzQdNQD4NsnX396drsqUV1oBeo5rJNqe9vYY5MOaczQyyEUWkJpsB2fLVRXD8RwRky3jdcPzRSTDZjHBfA6rVuShVdkfT3PcA2B/AfACtmmZYS2l8uXdL+3w2AjYCr9QIjAXZBrvvhOffB897Dhl3AGQQO6B7s/gBac0zZXkd3/sJgixofBDXZEtjsoleg7yAI5DNzWZERqB/cFBeuAXXhedwn0lNGuoxs6tO/XRR192AnLMC1eF7E5psg3rnKmHWbY0PXqmdwD63jYCNgI2AjYCNgI2AjcBWHIHZBdnEDCzIhyDbktUKZGO66GipFQ0NLeOCbCwd1w2incZ5fTYTgmzMQiEjbSKQzaSLpoFszH3hh2meafpqXL9Q+7m7q0eMN7nGCIJqjXFZqoeBBtl6+9JANg2OqYzSeI6pWh5VA4Ci0aTOxdNzolZmKk0BT2mabMJkoxEEnSO4GKvzMdS70YqPnp5ezJsznruoul6lGigXCccXJhuND1LTRVHh02jKoBLGU7UYK0yYU2xBtq14FLFFtxGwEZixCCiQLQCBtLUAnsJg913jgGzqxupVFmd/kWEWgWxDpX3w1ydzYbpoLtuIbK4BxQblAEqQLZ/PhUw2vmxHK2UB2ZguWvRo561o3LLj5at7RRoJxn3IG6PJxpem65QlXZQgW6V0XyJdNA6y1XtZbaS7aNqW2CTqzEwMjLNR/DL8Te3i0Z1J10Do3KCOVL5NG/cRFye+y2N/R3oV6vqmfOZOyXJvXAm24LPr1WtanoHuKPHJXjJu9Z50ouYz0e9bagS3lHLXNTzZUgM3yXJNFN/ptMVxb63HZbKJt+TPRHHZkstuy1Y/AjNdrzPeP2zl2Qhs0ghsJMgmHYpgTnqh64FshsnW3KCYbNRjEyZbVjHZshlPjA/oLKrmr+rjeBmRK5vT3qaMzjROVe9tQhwIAni5ki7Ka4kmmxTZPHttDHgfN3AV8DZFT4Bwc1/L0owLssVd2qL9exflIAgfUpgDsfzUKMxGSI5mDnoC7rgiAufFH1IuPPYBw4m4zm81IBvTgjzJd43oevGqZUCox0bkkR8/GET/wGq0Nq2CV74TXpVMthXwvA1wKZDtEGhTw+7kQLY90DT3VMtk26SDgL2ZjYCNwJYTgemCbEm1g1qQzRgfjOJAVJ0FyOeakMtH6aJFiqLmsqLZEE8X5TulY047im5mDMjGFyrhwFr+WTqTTdxFM13IBMu2WpBNNqX0+8yAakYKNg6yiWZEbFa0MctdA6yNbZ/qva4EYi3INmYSmtz+TKz+pgpCTrR4nOj3LWd8qS3JllLuVzrINlmwd6J2NNV2PdH1Zuv3LaXdzdbzvVKvO9P1urW051dqfdvnnigCmwZkq1TbMUpNttU7iyYbmWziLlpoRiFfRC6fFU02A7LlshmRdTEgW0YgsQCem8GG7i7MbWuTdNJJgWwyL86EIJsheUXY0/RAtjS5s/C7OJOtt0wrgwk+3HXyA2EAGJCto41IorZYJSqoAbPoYgZ79LWAnSusA072iSR64a63YbKl76jznqOVKnp6esRFjiCbTNpjpY520VX+bMUneMbADqG3bxVaGp9HtrIIbvUhNHjPwXM7iU/WgGzpEUimi1qQbaKmYn+3EbAReDlHIJkuOlkmWzrI5vsNki46WNoTjz/ViFLwOgHZCvnmGpBNabLlkMsWkMllAQ+ymdI/NIA5be3IOm5d4wNTG6YE3NVKcxcF1iHvrhTjA6e8SNxFPacPjrMJmGzTbDJpL2+h2Mv7mNtOYzmE07zVpE8j0GdAvI0B8CZ9w638wCTetikeZ6YXm1GZazMZNvZZwvatUa442FMf4J3KXSdf3pm53/hlm716meC+KfGdShTtsS+PCIx9S9c+11Tb51SPn2oUNxfINeFzJTdN9IPVE0yf6nPb420EZiYCGwmyaaSlXlmSTLalL+yCtd07h+mihYYWMT4gk61APTatyZbJenDdGJONDGjXGQOy1fUE0AUSJlsNyBZoT4CoxOPNv6bKZAuvSiacC/QwXbSzVJLhgJNyY1lq/i2F07mqAmQxHdP30dvbi9bWFlnUhDQ+PaioaxhrVHVLuYYw2folcApJ1No5sS3e+P1NYclZo/ZOX08v5s6dK18zLWjMR58sTDZxjiC4N4y+vufQ2qBANs9/WEA219kAV1hs5UQKU+Kqkn9LxoVNF52ZDm2vYiNgI7B1R2AsyDbQcxcy1XqabOppuV1R+0kw2Up74tEniwKyBd5OYnwgTLZiA3I5Wnwbd9GC0MkDN0A18DEwNIT21hbkvYzoJah7RRMHmYSTcq5HeuVY5KKrq1s2e/g+yrgBKtUR5LxuZLBkAuODOrVHFyXqTyCPcnVblKq7oaX9zYB7BICFABoQIAvIn7rs+ik1DRNRsvV4RW5XmQlD2sQhXgNxOTlTno353RTcXDcj0dAstik91Svr4AkXa7MUjtm77+RBq8k82ngg22TOn/iYmS3vxPcb/4jZq5cJ7ruJQLbN9XwbWy+vlPMtyDa5mp6wHVuQbXKBtEdt5ghsWpAt1GQr7IPRSjsMyEZ3UaaLJkE20JUspuJl0kUNk21SIFtNuuimAdkIzom7KEG2pevWy3BgckkNRczRoFVgKGOBIzmqpOwRZGtra1ONw4+c28y5kiwaA73E4Y0suHJZFjXKklVp5JiJeLylKR0dNUoR2OOiqK+7B23tLWqBQlBTD2JGc0eBgJDrj4yMqOOcYVQq69FcXIUi7kZD5kkU3ZXpTLbEqiNMH3Uo3GdBts08Etjb2wjYCGyWCCQXoWONDwZ67pwRkO2xxQ0YgQbZso0CsuW0u2jeMNlyCmRzyGSrVARkI8OZdPKMcRI17K0Yjcq8xqqy4eOI5AGtvOXdR4OGoAzP2YCCU5suqphswzHgLmWDR15UmxZkiwA2KuSpP9wyMv/PIpFMb96kcUYZa5C/mWtE4g76lZ6QJh3vd17D/OE1eZ+MhhL5tynDRjPathItp83SRbegm060+Jw282SiC29BMbBF2bojkCaArdYTY0cxq8k1vbreUrpzvXJMt3zTPW96UbRn2QhsbARmFmQzRKkQNtLGBz7dRSsLsXT1zljTuwsKReMu2ox8vigstjjIZjTZSLIipmOIVQZkm9feLt9PCLKZOXBMky1MF5VBPV2uzKR9TpfJVgOydVWqxPkU3SyWgxlPxzQ/MQmk7FfR1dMtjm5KeE4zyxLnh1WvwTm+oHr7++QcMgjUyylQz2hodPG/dbYtF0Tl0aoAe3PndagXne8rEM8JUPGV5ptJGWUKEa+trj+EgYHnBWTL+4uQrTyCQmYlPGe9dr+LNNmSTbUWZCui6s9BqRxPF93RuotubP+259sI2Ahs4RGYGGRT7qIPIOuugOsl3UXV403EZOsv7YlnV85FyT8AvrsjMhky2BqQEfp4HpmMK1psXianNmoyilVdKlfQQCCOdt6EeBw19psFkSm9p19xfGnz1THQPyQaEI7L4/ntKDJuJ3LuMjjlB5H374mli26ZIBsZbPQ5GgbQB2AQQEkDbQZcC5nmMcBN1Yf6JBlvaWy2+NIy7fcwxhqcawTA7bBGBMgR/Azvp+C6aaXdWZBto8eJacV9inedaJFpQbbxA7op6miKVfqKPDwJtNXTpJt2e35FRjV66InGiU0RnuS7LH7P6ZZvuudtiue197ARGBuBjQDZCN4IgBP1pKmAbKVyGxoamkKQLVeIjA+idFElSUaMSjaHU4wPxtvANSVLNT6QyW86yGbi5DuubOb3dPeKu6iSX0n3BDDnqHvGmGw9FWqymfTO6IbJibUierkY9X10d3djjjh9aic3LlLoSkpGwJhaVDfjp7e/H1nPQ0NDgz4qfl9eLblnrrC/8mgF3X0qXVRMD/iHVAZ9fBzfYwpRuap03gJnCAN9z6Ol8Tlky0xpehh5bwUy7oYxIFskbFubNU9gMQgaLchmxycbARsBGwEZczm+Es6hu+jfMVMg27Lnt8Wo1mTzvCKy2SK8bE5AtmzWEwZ0JpuHQ+chJxCTm7ogG9P8xV1UvZE8bvbQbVOYbMDgwLDsnBGmcsmA80eQ9bqQdZYi4/8Vef/uCUC2hLrKLDHZxttpZw2MAtgA4Ma/Lcb1f/4zBnwf5dimUyStkKZ5Gp9gRBqqqpFP/t8mBdcLfOR8H3vPn4/PnHQitgXQDIBRNtpw8l4WENQ82WTdTetNhiZ7/pbZdZP1m5w/TZUBmHY9mbsx5vxxxl0da0H4uu2VRlMyX1Qbs9N9zpc7c2hrA20mW49b23NtmaNFWqmmm+483fMmF5lNXd9Tvd94ANvknnB6R1kQbnpxs2fNVgQ2DmTj/Fm919PLV89dNF/YBxV/DgqFJjE74Ia3uIvmcsjk1UY6N9XVtYnBEPNx4GaUu6hhsinsauy9BY8SDEg9n5IrG5RyNou7qALKODOVe+hrJCXLlCdABT09vZgnmFctyFZ//qZwr+7ePjg9lVHJCE0TZEy6J3CRUvUddPZ0Y25Hu3J38LmXHv8oo4PwIfVPfMj+/n45hyCb0WQzZ465fxgkPmQZvT19mDtvjk4zrcLVCwmWSQVJPRQXXgTaKkEFLkroG3gOrcXnkakkQbayyjnV2nATgmzVeShVdkfT3PeMcRc1SwjDCkip81ATyGSlTvR3stlMdHzyd3t+bQRs/MbqNcXbq20/tfF5pfef+v1FgWwBSnA0yGY02abDZKPxQdmfDzLZntDpomSyGXdROg9lJWVUabJlcwW42QxyGRelchkDA0OYO7cjTBdVTOc4k00znUWazUWF/psO0NXZg6bmBsV4CyrwnCrcYL0w2SqlB0TDM+c9C8/pgePwWc1kpM5rdROCbCwBa2AUjrDXnhkaxud/dhl6c3mMiu05kPHV5COk2Rv5B92w1ftWxUK9P1WNT+XfEgknQJUurtQvdQDPB5rKJZy677547+GHgSqqRZ02Gr7jLcgWDi8WZNPtb5JriMkyjCZ5uS3usKmCBZv7ASzItrlrYLpg2XTPm/h5NwcQPtV+s7nArs1134lrzR7xyozAzIBsMhVMAdrqgWzZ4j4oj7ahsbEVeRof5FW6KAE2ysEQJxJZMY3zqLmpA8fz0NPVhQ6anXnRRvBYoC3afFWbwI52F4U23ozAtzjIFm8D6jyIJ0AvmWzaeDOJXSXbjZpDu3LPnr5eOL3lUTVXNmBYzSS89nQeWKkiAtmccXJiU5DE/r4BOBkaHyiQraZOEsdH5XHHgGxxYwWDVJpFoe8r1znf4SJjBL39K9HWsBrZ6t3wKg/FmGy1IFvdDua44EKwWp2HkfJr0DzvvRpk2x4+WuDAk5QdpioR0+U+LRdAlNqOQAylPRf/faJ/2/Nt/Gz7UeMS3Qon6i+2/83s+JMebyXtH6Ai6ZUO1guTjZpsXuVe5LyVNemissul37zjpYsSZBsYea0YH5SDA/H/2bsOKCmKrvumJ+2yZBBEoqJkRIkqWVQQEBFFwUASyaAgiiBRSSqigpJRjCggOQtINiAoiookQaKkjbBxuv9zX1X19PSEXVD84TtTHtzdmQ7Vlbrq1n33GggXxQ6XN47tvaHZAJANL2AAbU63i2UH8PKDY3XhggXJTRq55EvXrtPg70dyI4aIzp07T3ny5JFUdB+R1GRzaweF8UHmeopxHSJNs4JsobZP1IvzymiyCZI8+oFl0iA53BdlmOi2Eydp7OIllOyN4W/cPh/l8fn4p8PAFpDfiMgE0WS9iMXJ5auy8STEQZTu8lKqy0mZmou8GWl0d4ni1KdlC7qBw0aFThtuBSKVNSTuSi06sgu7y8n3YuIYnktmNdVQVvIwSop0XnbPeymLReuxkZ4n4ndyfLUyDQMmmraJUVBphHkgdc/snvffWthkV5//1n3UdZQkCXbc/0mylk8kcMIceWwGBdhUzkkezPqwhNJHyneocQfHh6rPwLL3gzf2z8XfSqUxZ6V2pdtPuP6Wk354OW1OPQ/eomIpFnl8iTT+5KwEg4/KLt85HUsCxvFs2lV29wwYc3LYRsM9P99LFbQpNh7YTw3JrOUayGaMz1EdZCNnkPPnv3Lg5+W2l4jlHKHs/u37Ra93JUrgn4FsYt5jYWnZsmgH2Q6eKEunE24ih7sS+YzC5Hbl4vm9B8ZlHje5Mb8HwOYSWmx+kE1cWHN56EJSMuXluTs6uRpHQ5cNzldIU1pGOi9HvG6PmKNZxxk7hU1ezqcR+QyDUi9cEOsFnk/7U6ixQc3YcdTF1HRyJEmQzZw8yF9CDf0MsukGnYtPMOl6YYXn7CAbOZnJpkA2TTLIzOz+CyAbruWzgWx2Jhs02TTtDGlGZlA8cahqQiPR9VjS9aKUnlWBchcGyHYb+egG0imfpBv+s4nWleg60WtGSyBaAtES+PdLAK+sLHIYGeRwnCYn/UGJ8evJY3xDLu1PcjpTyMEsNwBsfvmA7DTZLsBd9FcvZfhqkcNdmlzuPMJd1GZ8AKCNtdmcAmS7kJpKhQoUILcDxgdOIjl5thvj+N9vAmg7I0E2YZbgI6cjk8g4TR7tT9LTv2GQzes8KEE2aLIhXV0gG1hs54lo+8m/adzSpZTidpPHl0kvPPMMFSci2DooMwKWdrDotf1b7QITCoB9CUQ0d8NG2nnkL/L6sqjRDcWoT/P7OR/QZ+P7hwHZsOBkNv0lTNiti5ZTp07Rn3/+yeBd8eLFqXRp6KUGppwvcvznQYvj3LlzVKRIkbB54xZhGHTi+FEqVqwYaZqbCzri4p3Zk362pdk25WeXk9fs6tO8JhaDQDrVT8uJmJ8BtMmXL1/A5aytPmheiOsgnAN16HDQt99+y4YiuEaJEiVEqMe/5Kab42fM7sAcfh+uHkKBYZcKYoWab6vr4uf333/PbQgLguo1a/hHHxvIZs9juL+D8ifrP3xb02nXrl2Unp7Ji4sqVaoEjID2dpCamko//fQTA/ao95IlA/ugz5cpIl/kEuWXX37h54OBWqlSpYJ0Gs38+jtHjsaHS+07OQHTRBcP7q85bEZh+5Io0H/puv/wOur5Tp8+TQcPHuSyxrh30003ZfuYofpDtidFOCCnZY3xat++fVw3RYsWpZIlS/JVMWb/+sse/v3GsmXk56FBtksFfUNle//+/XT+9Blm2tx8881UuMh1/+Dx/zuQLafl/A8eJnrqVV8C/y3IduR0eTqfUo50rTxl+gpSrth8LAcTw7IwbgbaNJeD3xUA2dBGFdiG352am3GkPLlzS+PRQNArVHH75AQmNT3N6Vp96AAAIABJREFUBNmc9rlmGJAti3X/dUq7eJHi4kAOIwo6V95UjYNWkO3CxTRypGRkGMqh05rBUIsUP8gWT9cVKBjG3SF4kBB4owDZnC6Nw0UBstnDUe33Z/0c6MDZwkXVrjGOt7/s7SAbmGwIFwWTTWmyOZ1nTZDNdE+VN7fTDgUSm4uyjKKUnlmJ4go+TBczK1GWrxj5jNxk8B69Fjam1/pMytchVEMIFxMcPd9fAtHyE3pS0fYTXALR/iPKJFz74LFSiv+Haz/Wc0OVJzZUxII5izRHOhsFuJ37KSvtW3JkbCGvE8yv5EsE2WIpA+GiaVVo969eStdrEblKk8cGssV43eQGm80DEwQXaS6n3120QAEhsC+NePB8YG8hwZma5Qvk38r1R4FsTu5POEow87zOw5SVuo20rA3kdR2U4aL/fyCb/10XzGRTINvWUyfptWUr6KKmUe6sTHqle3fC0qiQfD/iEdXZ4WDCcEx2O5MkgHkjQTvk4xQRzVyzjr45eow03UeNShan3vc3M0E2v/mBan3ZLCYkeON/wYfRZDM0+nDOHBr1ygi+8DPPPEODhwwJbuKhJjncUALhU7ST9PR0GjN6NK1cuZJDGNatW0expo5s8IZaRkYGNWpYn8+77777qG/fvnRDcbHgMxPAX57YyfN1g7A4Q1suU6YMORDmawNQRMuUrPgwjCX7AtcKaB376yitXbs2IBtW5VuXx0O1atXiMIhRo0bxc/bo1ZOeffZZAcIR0XvvvUf7Dx6gN954gyfB4ZNO69eto65du/K8EMd++eWXVLnKrXzKmTN/0/Dhwwn2JJznbASHn+nWg26//faQtwOgmpEOuw+i64pcTwULFoyQr8v/CvX55fwFHF6Cf02aNOF64nH2MkCNUOcEMbV0g1599VX6YM5svg/myC8Ofom6de8Z2JzC3B/32L17Ny1ZtFjk0WTyBJZD0Nzb0Oj555+nuDy5JZilU/169ejYsWNUp04d+vyL+fK5Q4cFHTq4n+655x4+t3efPjRgwEATXD18+DA98vBD9NBDD9HgIUO5fVQoV57Qb5o1b0pTpkyBeCY9+uijdN1119GAAQOo7C038/0A+jKbwSBavHgx/f777+JBVPuRm/PW9oR81KxRm+bNm0eH/jxg64ey/1nOr1mzJt3b9L7LrlPOziVsEFx+i7z0M3PaTtVxaO8vvPAC3+ixxx6jca+Nt5Wf/FO+MOxjVljQVzdo6dKllJSURFWrVqXyFSuwDlO4lC1orRv03XffUfvHQXog6vBUJxo5ciSP5xjHuj3zNH/+0uCXqVu3bsEMTMU8gyFfQgLlzZtX1GHQ+yBMDs2Oq1P//v1p2aLFrPc6ceJEav3QQzZ/7pzX2/59e7nNk6HxhlHuvFA1DZUuDYwLOfbYxpCcAs45f5rokVd/CfwzkM2uyeaX3RJPHjFc1FeQYmPgLhpDsR4vxXi9zGTD3IH12JyCzeZPDo5igSZbgXz5zXDR0OGbUmuNmWzgZfvDRQM12dTVg+d11nDRhPPx7AkAgC1SuKh/DWUJFwXIhtvY56D/JsimCjvpH4BsSYnJ7O4gFn/+hhEKZPP5fCx4Z1Aaa7LljfkrCGRzUCYvvHIKsmX6ilKaryLFFXyUUgGy6QpkQ+WEZ7Jd2lAY3CWj54syuVyuYLT8ouUXbT857z8qcNAKsgUGE8JRKIs3KdzaGXK7DpAvFcyvraxn9k9BtgyjNhnOUibIFhMTSx5YfEuQDSKp0GRTTLaLFy+y03UokI3faVKrMycgm+Y4KzTZ8DwBIJvSZPvvmWzZgWwwPdh28gS9vnwlpWka5c1Ip/E9e1J5IsovwzR57JSLVey2h0r8vpcaFNxfcvA3yhdtA86msMB4d+Ua2nL8OF++QfFAJltOQDbrQiA9NY1eeeUVP+sqHChjaPTHH3/Qrh9/4PtWrFiRwRlcK4CBpRbj8uHxPRaR1W6/jT9RYJZqJy8OeJ4WLlzI86J+/frRc/37i0mjIZzMxe+ChTLn/Q9o9Csj+bMbSpagr776irwxytxJ3TAYZHvqqado69atDOQNGzaMHn/yiaDFutigDDSOsNZf0CJXbTwaRBu//pq6dOkS9v3JZeRw0JgxY+j1119nB/ci1xflPDkdGoM9c+bM4Tw91r4djR07NmTbwYcAvZo2bUpHjhzhYxy6YCl9Mf9LurncLXTo0AEBUoUARewXRb6mTZ1BTe9vFvJ+9957Lx08IBgsI0e9Sh07dgybr3/yBZ6lccNGfAnUEQM8zHzNGfsou+ME2CjDi2VGp7z7Hr355pvkMHxS8FmYtbwyajQ92eGpgHYX6tlwTbTbF54fKOqB3ZP9PQH9WghJi8/UvB+CJ9988w3Xv7iJj+rXr0+njp+gGrVr0edz50U0zfhT1i9OFf3ledH/DIMB3I8+/IAefPBBmvjWOzyHv71aNd50v6fpPTRt+nT67pvvqV27dgyYbtq0idmQqqz5OQyi3r17M/DN/c8Ckgm2pBDgRho6dCh16dyV28XmLRtNRoR4Lrn4UuViaNSpUycaNmJ4UL+O1HasIJDKn91UJLv6t17fDipFAqsCmKgWZipvJsm6zRb0szNaJeiEtjNw4ECeb7dv355eHTPGMgbDIEgnBxa+PHb4n8A+JgaVnW5Qs2bNmHmGxGBUG4BRgSlbcE0dLkG2x59ox225Y4fONGLECM7r+vXr6ZmuXQRA/dIQ6taju3kTvr5BDPBinFu+fDmtXr2ahgwZQk8++WRYkM2sD1lO5t+aQQP696elixbzPSa8JUE2dKxLGCtUBsvdUpY3D9FOP/jgA2rYWIw/wenSVzbWNnUpbVPd+3LOidSHot9dDSVwZUE2crhI1z3k0wtSuq8s7T92I4eLKuMDTwzcRWMol0dosrHxgRthoy4xlklNNrX+d1jdRQHE6dJ4QRaliX2HiKRMupAC3I5y54qzaCxLLW6LB0DAuGwaHyTQdYUK+TWO7fez/K002fARGx/Yw0Xt1W4F20KFi6pFgH3qHrwD7iQ7yMb3CjPpUjttislmB9nCKRmAyWYF2axMNk0X7qJudhcVIJt1AMHvQSxCyWSLBLKBBxFN0RKIlkC0BP5XSsAvKWp7IgdGO2iyZZJLA/PrEGVe3E5a1mYGqFxaCjkcaWK3BxsdEq2zM+MgtG8YbjIMwWS7mF6Vdu3xEEA20kqS25NXaLJJkE0ZH+AlDJANO13Q3kxJSREiqDJcFJsrzBeCZ7babQ/QHA0MFxVMNpjkgJ0nQba0baRlbrQw2fzGB/bn8b9ArowmW3YgG8JFt/19isYtXk7pThflzUxlkK2iZLKpLSDWRBNBff9aE+X5ABElE9FJIpq8fDVtOXmCyx2abL2aNQ3BZMt+cYDJfEpSMt16q2BBqQWcWkyHIeeYzxWOtMaLBA6gFQDZ22+/TQ8+1Jr/9oNs4jKnjh2lxo0bU2ZmJsXmjqNtW79htgMWTqyDJcsx5UISNWzYkBLPx/N5cz7+iOrVr2+CcTortuI/lfxMtmrVqlFKUhJPJOfOnUu176gTFF4ZxHRSk7nsgB6DaNvWrfRs3778rNCotaaUxCQRiuHyMLgCMA2sNfRZgGtbN21msBD6srVr16YpU6cy482E620ZGzd2NM2eMZO/v+222+inn3aJ8N2SpRn0we8AW6waulwPMlMoHzDU/vjtd24/U6dMZ9DOzizB4v7uu++mI4cP8ZkT3nyL2rRpc9ltOlz54oII2Wz3WFuuE4TNfbVuXdB2X04XnmFBEwtYO2nSJHr7rTdNHRqAUosWLTKfDUyz3n36ifZrKTfrw+M+O3fupE8//VT0nRD7AgFAhupMhsZMoLz5VaiwYLKdPHacatapHRZkU8xJK8gGJmf/AQLkW7/+K+rTpw9lZWYy+PHlgkUMhI8Y9jKH9aEuu/Xswff+7bffaPSo0VSiVCnauHEjtW3blipWrmQ64+I6q1cu5+s+1akjMwvQn/E8hw8d4HaG8D8A1h07d2aQbduWTXw82Jl4Z/gkSP7nwf3MjENbw3HDR4wKHxJu7WuQyzl3jrZs3UQ///wzIVQdgE1cTCwVKXY9lStXju68804qYQuXtdeRGtNQ37Nnzw4G18P0b/VeC/cT93nggQdozFjBQPO3O50ebNWKNyS4XegGGZoj4CdYI1g7MciDli4d/hgvku3I2o4xNmD9BvbwwBcF+y24P4hx58jhw9SkUWNxb5eTfvjhB8qXP79Y/1lAYCtQGbFvSZDtifaCyfZkBz+TDeNW925dOc8vvDSIuvfoQUmJibRnzx5meX63/RvasWMHM49Zs0nXKVfuvDzeXX9DMbOqjh49Sgu/nB/w/nEEvVx0Bun27t3L5wFILFexQuD8I0Rdtn/8SWZt2lPZm8qw5hHa8bwFC8xQ8aADzbVrztaekMQIDbz630f2e+Ddd+bMGf538uRJOn78OBW6rjC1bi3emTkd+4LzHv3k6imBfwayic2O8JvPViZbhn4z7Ttahv6Ov9EE2byxgsmWy+MRIJtXGJu5XCJcVLVZFaIZALJpUI4OE+EgC1jlDPnAWsGhBYNskepCh1ka3EVhfFAY7qJyg806ZtkuIO5pcRe9NJBNoyyfzsYHVgtVHjhD5NQauoCHBMjmcjspNjbWb3yQQ5ANpgkFCxUwmWw5BdmSkg5T3tzHyJO1iRw+YXxwqSBbFmuyXU+pOphs7ZjJBtBNN6B648qmmq+e7hTNSbQEoiUQLYF/VAI2kC3G9acJsrkdBy4LZMs0SlFKamX6Ce6ienVyaGXI7ZXGBzaQjR2ImEquMQACMVNQxwEiIVw00iLe+vIT4aK5mf5twPRAA3ByhvAMvnQYH1w7IBvCRccvWUGpLhcVSE+l8b16UiUiQhAdqyDpXFyc4LwdcrLttxUVB+bgb6w3sI8IkO0EQgtXrKJNJ07y5LthiRuod/P7qYTUZPMz2bIH2XD7zPQM+uyzz4LyqsKArW0YOmBY6OC+devW5ZBN61rIyrIwN/WImKlT5qYbeeGJMCalAcLAhEOndya+xQAUUrcevRgQUEWjwIv5C76g+fPn86IKi+tnB/S3SfHqzM4pW7aszLIICz196m8+nrXqHA7a/csvLKNhZ8NYFzM4j+daFrZK2IWOZFycP3uWwYBG94gFLtKhgwep6T33cj6at2xFAHegxQSwMC39IpvM4DsswsG2AzMIu8vLli2jxo2bsEaXFeX5ev0Geubpznzt4sVL0qpVq2jatCkcBoheBTARoXscbhoBIZ09axaNGz2Gr/Pe1OnUtFkzc2JpBZVQb8eOHuH6mjZ9JoHZdrlJXTc5KYmgE2ZN333zLb373iT+6Laqt9LAQS+azFhrPeD3O+64g9m1VgBLHZNd3jCOjRw+goFWxTwDm+2hNm3onbffpnfeece87sNt2tLosWN4QWJtG/Z7IB9gDSUngmcaITmEhtr1RWFRYkkOnfsHQDaEFM9FuGgIZk5YkO255+n02TPUuHFDAtv46S5dOFz0gZYPMlshLtbLzEkAuOh7v/2xlypUqEDLFi9jkGjvvn0Mzg0Y+LzIlEHUp3dvE2RbuGQx61+hP6M/bN64gZluWNyEAtkA6iA8UW2I43hcH+MEM9mGj8yWyYZx4p233uYQbN2QQJRlfYl8MPBERDWq16K+z/ajBg0aRCz+8ePG0PTp07nPWccsezhvuG5jZSVCCByQPkAQMAYDk073N2tG+/fKcFsbMeByABPFFOcQ/ZdFiD7AJgCPKqlF8Lo1a7l94z6VKlUSfYnrVYyH1nfSDSWK0y233BK53dpAtqc6+plsKlwUZVasRHG+/okTeEOJ4cdaZmiLd9WvRy1btKLmzZuTJ0b0K6Rt27bRU08+bp4nPg0EtYT4ul+D055pljyClpRcIas6XrliNVWohK0wP1gFgLN8WaGBB8b06rVr6ZZy5UIvrnMIsiG07sKFC5SaeoF/XkhJ4XV4SnIyJSYlUXJiCjNK8Q/9MT4+nhISEujs2bP8t50ZWbN2LR7Lo+l/pQT+AcimiTEwJyBblq8AAWRTTDaPtypl6YXIDrK5PV5hgOB2maGiHDJqRmJo3D4L588v3EcvAWRDG9ecjiAmW6iatJO8EhOSJMgG5Mlm2hnqAoZGumZjstnDQ4N2ymTYjR1ksz9kOJ21QJDNa+6whQPLgh4yOYUKF/SDbOq51PnqeKXJJvam0yg5+QjlzvUXg2yhmWxqkBRXDIqmcYAxIUC2C1nlKXeh9pSWVZkysopEQbb/lXEm+hzREoiWQM5KIASTLSv1W9IyNjKTzelMJocj3c9kk1c1Nb9MZptissVRhq8EsfHBnljKoJqka6XJ67GCbF6KjYnhRTo0GwCyYTcck9ILqRdNkM3tdF0WyOZwWNxFI4Js4XfsyPhvmGzIgdo7TFHGB0EgWw+qSA7WZIOKFi8LTIDG+gw52wUP1zBwpQwiQj4QJAqQbfNxcNpEuGjvFn7jg+Bw0dBXDWLAGwYvDlYuXyFf0GJSaJ2vYDG0Yuky/hzAQIsWLcyLmwtXuZkHlhXYJn7AwGAtKDAbzDZqWfRZF7dqwcQaUSpsSGr4mPmRizBe7srJRIuWLWny5PcCHnjzpq+pS8dOvCgHWAAWBRsISIbd+XPneOcVbIu0tDT+CcYMs9Kg2aOYJk4PM34ebvtI4GJVN5h58OTj7QiMjK7du9GgQYM41Ktzp060+WsRRrdi1RoqV6E8z5PfeP11mjblXc43AInX35xAzVu04Pu9Nn48zZw5k6pUrUYffvghh2gj/f7bHi6/1JQLPOmdN28BVbv9dgYhEH4FABR6Zp988gkzlbAAFvUnwBHFsMBzIZ8HDggNrfAgm87g5N+nTvH5n372OQNc/zT98P0Ofg6rtpd1caz0LO1EFiW7DICOQxwvMR396zA999xztHvXjwyyoE4Qltv20XZm+3lv8rv05sQ3zDZfttwtHG5XuUqVgPDlgFvrBreLnbt2BPSX4OxprMHVvWdPWrFiBS1fsdQEIsAmQ9tDXQMMExrJRI888gjrr4kkQBIwCwFCox/07teX+vcfyFpXT3V4ghlEPZ7pxqDfho2bqUePHswEQ3uAPhfqE0ATwD60mfHjx1OJ4qVozZo1FBunwq51AbKtWMl3jSRvA5Ctc5cu1LFDB9q2eUtgschOjv7LLCYJsg1HqKEtHFydiPYPcA1MT8OXGZbxZr0R91GnRu0ee5yZodAQRbKHVY4bN477FTQQUc7oKxz2aRmm7X9b76NCZ+G4h8UngHEVlhtY1wpk+4Pra8DAF0M+hxmWJceiyDwRcYfbqt9Od911F/+OMGVoMap+FA4ctIJPCshRn3Xo0IFGQSogRNq8eTNt2bKF32cA81YtX8HPUblyZap95x1U7HphfNOtqwiTV21WVi45ycnjf607anGe69WrR3Hot6pBKU02w6Dt27czyGZ/B4hr5fDdKRnE9msg7LlCRYBs/utgfK9UToGLGm3Zto2K3XDD5YFs8v10d5NGBE1ElUIxIEMWtO1DVTzID963/pTDcsjJTaLH/D+UwL8LsgXtzTLT2Eu6XpDSbOGiMD5QIFucDBUFyMaabG7BZJPuBmYvUUw2RfLKDmTTzbmcNN60gGzhsCpUghV/ApPtPMw+ixSWBl1g8IZeC5jXlHjZ+aQw4aLW000QTJ6UoeuMdgPwgm5HTlA9XE8ZHwgm2+WBbAULFpAuZcGabJFAtjxxR8mduZFBNriLuhxnLOGikUE25Ntn5CKfr2gAky1Lv55BNsNwRpls/w9DQ/SW0RKIlsB/VwLmjqYGTROE2otw0RjXEcq8uM0GsqWKRUKAu6jIqz/cMjzIZjjLkMcdx1ps3pg4Zm1AFBW7zkoYFSAbXn4KZLOGi+I+oYT8g5lseVijgYMeoTHnPE9OYx/pGdCYszLZrh7jg1Ag27a/T9K4JSsoTXNQwYwMGt/LD7IJWx6h6SWYUJLJZmqWZTdJtpekanPCNTLTEQiybTlxymSy9WoeyfjA33atTIZQIBvAF2hjMbtKglf2TUH7Yk6xvrDotC6KeAHeubOFMaYLMOIHoemmksqHZgHU8F24UFQ1MTMcgs0Exp06tmXLljTJBrLN+WA2jR71Ch/TqlUrDl3lJBeM6Rfg2SoXibgeR2aJOuQwCrmIAjMHQvF9+vUNHAx0gwGSgQOeY5Yf7oNQJjBroD+E67Vt9xiNG/uaKAuDmOVwf9N7mfWB+0ydMZ0BLITaQScLqUjRYvT+++8zGwUuhO3bPcqsB1zv5Zdfps5PPyPyoRl06uRJ/gzaesVLlKBRI0cyQMfAAEvUiV3hUOndKdM4v6GMKcCsij9zlstj0cIldOtt1f7xQLhzxw/cDqwgm2pT1lB3gKJW1s3lgmxgr33w/iya/PY7BGdOJIxzE995WzD4LItv1MWXC+bR0MFDeMzj+zs1DnPs1/c5S4inpRgsIBuYlPc1UaCYOAZzeAC7CEuDBhdAtrfeeovemxzIgLKzjNCOhg4bxlp/AH7vvbcpX8+XlcEhZSgzhFXny1eAKletSiNHDef2ffqkYDcVLVac79v1mS7MEgVjCcywF198kRYsWGA+wCcff0Z31a1rARj8IBvydEfduwJAzfNnztKPPwqg0gqybd+yldsyAEC8M1Q6d/oMu6GqcNEREM0XDTegLaGeEP66dvUa2T91ypc7D6FPo1+hHJHAPMSxeCZ8jrLh/kua2b+VZpr1BgDZZsyYwSAbzEUAYFpBtewIxepaC+Z9Ti+99BI/D5hsb0582wai+UE2nLN33wFmp+JFCSA8MT6BwX4wbs+dOcP5QAJgbo5NRGxegEgksA5Lli4V1O8GSi3LUIxjdTCbWbjEOKnaF9qNYgFGAtkALk+ePJnf7wEguAQFK1auyqB1d2l8UPqmG6lmrVrczgDEVapQWbgnW14YuM7mjVvYgKZUmdIme8sKsqENDxoyWL5DUWzSwMUGnNrrS40n4Nygz0DXEXWkQDarxicYn1UqV5RZ02jXTz+F7tuyZYVqr/iMy1S+wNo83JrbufX9eCmsRQAeCH8FcAkjBoBsqB9/ym7+ENREoh9cVSXw34Fs6Vllaf/RMnQmsSy5Y29ld1Erkw0bey7pMupxu8RGqNRkc0rTNs3h5EjKS2WyIaYDTDaHBNmgOWpnD1urxQ6yxSeocNHITLaQIFtipjA+8L9cbACWnDRiWOFJtZ4lQTbhLsqT9kgb/MqWnpyUmJLMsbZxMlzU+lChFkU8YEh30YSkZCpUCDGxuKXYJeaBVl5EnW9lsulGKiUl/UX58hwnd+aGICabAAgjZF6Cg6FAtmi46FU1UkQzEy2BaAn8FyUQxGSDG+f2HIBs9nFWgGy6IzdlZBWni6lV6affYijdqMFMthhvHnJ7Yiwgm4dBNmg2KCYbFjUA2QoVKEguzcGbPooZY2VIK4DQCrKdPnuO8uTLSw6EckgmG7ulOg6QDmaebwN5nTBySCCH4/8TZAuuVAW0wdWTjQ/+/pvGLVlG6U6NCqSnmyAbwkU5jFbMvMWFWCQ8UEif8dDLaDvgikOdT4WLvmtlspW8IaK7qMlgkovaSPf/66+/qFGDhnxk1WrV6OmnhXOcSmA3LPpyPi8uGje5l5kcZnLozIgBAwaLuKEvD6fOT3cJWIBipx9suXAJ8xurRqFYSAWGvfpBTDUhkd8bGrezkiWF2yjXgmHQ2DGvshYTGBEIc0NYnGqndeveSX8fP0EiFEnc2R0jQGYOacXdswSIpmdl0QuDBlH3nj3kjf35YqDR8PHiGyGtSGqxdf3119OqtWsoD3TmOE9CG+nb7VuFADgR3w86bMdPCXYiWIIIQxPabER///03PflEewbbcF2wcKyhWFhMoq6efe45BnPAYtu5UzIGQ8iEQC/p223b+RrMZGvaVAAOtvDY6tWrU3L8eV6srlq5hp0Kw6VQoG1A+LCcR548foK++OIL8zIodYCJKSlJfP8nnniK8sPFVG4cmAYO8oxefXpzeSlw17yH1EJUGn7paRdZCwysqBNHj5n3K1GiFE2dOpUqVkWgtx/NNRftpDOI1KdnHy531f4AaHXs0pnDetll1aGAJJ3aPvII/fjDTtY2XLh4qaVPOOjnH3eylh3KEABXj+69GEx5d9LbzChr0eoBFoU/duQvDhetWbM26/ZdTL8oQayuDA5WqlRB9CXM83WMpX6X3NtrVKd5CxYyI6iDDLtDvYIVN+zlwbRyzWq+1+YtWyg9NYNZRefOn2FDktYPtmFXU3/4dCCTDQzM8uXLm1HtG79eb44LDLJ1ejpAk+2XX39ncIibuoNo/bq17DqJhHBRaLKFSs8PeI7rC1pcmstFvXr1ou7du1NsXAzddeeddObU31znW7Z9Q8WKCT0vaFi9NPhF2rBhg7mQe/21CQK4UqC/BENeGz+WQTb0n/FvvE6PPCI0xrIdkG0Ne97nX3A/R2KQ7a2JgWAwQsOb3U/7/xDhogyyQXZBM3jTYdPGjaxBOXvWB8wQq3eXYIdCj2/u55+b49CtVSvzWAkHWWgEii0cv3v3jz/uZkaqWhPi/QpDgsTEeC6nDp07EfqvVYsbbBN2HZYvgRtvvJEZjqHSWxMncHg7yssKdqsNjSqVb2W3z65dOvH3A14YSL1kGHHYMQIhrBXLMzDasFEjNhzAc6lwUeQbjEQwTP3dS2TWbv5g9v8QTES8l1RIOoNsMlyUrwPZhaQkuq1aVcGiIY0BOW9soAOrfTxTz6SAM0Fo8b/fEer/66+/Up7cuTjMH2xJGNLkz1eQwUb8jnEjIfE8b76g7SLhe2yuYONBsUmt5R2uLKOfX2sl8O+CbPanV5psYLIBZDsgjQ9cMeHDRRWTjTEeKcHgdgC2N8gKsvH4Bdd27kByhiaZo8GojgDZNJdGcbEx2Q6vQZGUCUlU+LpC2cqVmf3RqsmWkJUVAmV8E4SoAAAgAElEQVSyAmdCwA3/w0CW6cuihIR4KlSgEC9sRMoGaOMCEhaqTqfGLzv+JDK+JQcxjdIzMykxMYmFTuUUM+y5WbpBWSxMLMJFEwGy5T5G7qyvSfPtoFjtT3I6hfFBFGS71gaEaH6jJRAtgf/XEuCXWBY5KZOczjMUo/0zkM1HcZTpK8Eg24+/eimDapOulSSPNzd5PXHkjYllhocQRXWTchfFCzYjK5P1fjBxdJNGLqclBE0WknXRzxNQfhcRnTl3jieZYoEI44MMcsL4gP73QDbAatgJ5GRxM7ROzHMCsgWxWgSvjN1FA8JFoedUvDj1aR4pXFRM7hQTKNL94fLYRLo83tesGWt9WRPYUa+MHM4fde3WgwYPHuz/WjPovXffpbcmvMnzl+HDRlLHzmIBZk/QJVOhmNbvFMiGHANIyp03jwlyBMCVusELNbC3AMZg5x8uiwEgkVw/9+rZnRkvmBzC2fORR9uK8pDC9bExHm7XeXLFUS5oB/KE0u9GqWhyCJnGP2gJifoxOXjm3Aznde3alRf9CmQDYFalShU/M8/QJJynM7iChbLKD8AjLFahveRfZYrLnzt7mrWMwAyyJ5Q3AIlBL70UBD75w7P8k8BZM2eyJpsVZAvl2AjQ6EKK0Bpbv+5rulHqGIUaF8MtStWxCvTk9iDZgfguMz2dmS+6Lphje37bK3TQrBRKCS7xtSzgSVA5yEUvQCoI3UPrSOje+UjTXFw2VatWozho3VlAPCsYqBicKYkpHH5pZwC6vB4GR4cOE2GP+F6BbHiOOR99YrKGcN1ff9nNIBTqCOGiPXv2obffeosmTX6b6t9Vlz789BMOK96ycRMzJXv16Ud31qlDp86couHDh1Onzk8zc2vMmFf5bghvXrlsOTNmAZAgLBusoE5dunIo6ITXx1ONGjUoLSOLChbKTzcUvZ41uvLkz0c/7d5N67/awG20RMkbqFGjRvTpJ3OZsdTigZbm81jDRcFYUqAZDgBIgFBjPBuABYBsAM+2bt7I599Wvaap8YP1TGLCedq/fz8fHw5kAzA96EVh4BCXKw+D4jAnUeVbsUIFykwTjLXf9u4jD9qHHFZ0XyaDfjAQQf1eV7SYcO11i/rGfTHWvP6aYLJdFshmGcJyCrL9se93vpcC2bL0THZjBosV4eTde/RiRmL9O+/gtgFAVIFs0KRrfr9gLk6bNo3ugzGJDWQLMEYxDFqzapXUytOpaNGitGHTRvLGxFjCM+3jVahe7P8sLRX6YoL5+dPOXWJMIqJH27fjduzU3Fyvj7V9mD+vULkSG64ULVKMy5xZwE6NDJ/O+qS+zCwG04YPHcLP+/jjj9NoOKpaQDac92jbdqz9OGzEUA6Lx8Hm5p0M77UyEO2bMnM//YzLwQTZVq9iNiASA3MOB8WfP081a9zO9QODDhjBBI1/sihCvS/VdXCIuTKXWlYcVmcdryzhrgDznniyvQg3NgwGtydPeo+NGUKxLyPXUPTba6sE/huQzTAKUWrWTXTwqHAXBcjmMwpTDNxFPTEcqeL1IlLFHy7K/Uv2WZ6/wqiFtABPADNc9BJAtly5YiJJwwZU36Uab6qTcR76zjnoGh6JT7Bi7nxMSAKoBNlwIsCyPHF5SYOIcjZsURbjZJTOwSLVANmgncMDXk5ao+GgLEOnixfTKC5PLmYe4DwVNqEGKTUhAZiX6ctkhNOhZVB66inKHXuEvPomctOuQJCNHVciZyJcuGiUyZaTyoseEy2BaAn8T5XAFQLZUtKq0u49XkqjWmQ4SzGTDSAbmGtg8Sh7b49HMNk0p5MyfFkMshUqkI9BNqfL/0YJ3sARkwkfmBYOorNnz1HuvHl50q0BKtIzyOU4x7pyetp2cmSut7iLXttMNoBsLjntzg50uJS2im0sBA5bNdk2nQTcRtTghlAgG+ogUOg6FNOIFwnmi1knBbLhMxVSxOGTUpzfGjZkLmDle10dx4tahJINHUGdunQOBtkMopo1atD5eHADiQy5iFJC9NAQQ+579uzJTnpJSQnS1VJjswWERCIpV1QcXb5SRVqxcrVt0iYWQA+3ac2LRIQ8Qq/srrr1Qxc9gJ8IAE4Qc8pijiAuqNOihQtp2JCXmflmhpyG2eAE4wzXLFaiGGu6IWFRCXYItLQ0J1T+Ap3l4IAJsG3Xrl20dpUwoGj3xOMERkq1W2+nY8f/MkMBlQC4NVRMXQ8MGqUfBJZS/kIFaeALgxgE8Ced3SnT8SzQTdr2bQTdIv9Z4UKkwn2++8efWKif67F8edauUzp+EBM/9tdRFuy/cDGZxyD8QygnAE/lygjNtOrVa5qZADjWpvVDlOXL4Ek+wK+Xhgzl8La/T580QSCcYA9/VhdBG0ZYzcwZswmhhr/9DsBN7OSDedfobmVw4QfZIvVpzM0ZXOnZTTDZJk9mraqPPxEg26aNW7ju+z7bh+rUrs1MFzDFALLxIojv7aPFixbRwP7P8a3uvLMufTJ3Lm/MHz12hBmJsR4vh4mCNQVmDcI3N2wQbq1gusHsAK6d415/jcOVYfYAEHjpMqnFSDr17tWL1qxcZT6Ove6QH6wVAAJamWwKDLGGeitzD78mWyCT7UJyCjPrEpNEOOisme/T3fc0MQGypMR4BhJRTwDDd+z8MYilBnOTuxs1YOAd2/4A6Ro3keYpsp8qJpsJtnPIcqQaC/3dvC/mCiaboQUw2RRLGWUFJhtANqQD+w9xe/vuu+8YWALgh1DQqtVu5fJvcNedJsj2ORieuoOZjKNfGclj8I7vd1LhIsId09yssRoYGMR99L577uZxBOegfd1/3/0MEickJ7A2mnJhVeMYrsf1pWcx8/WmsrdwCGuo9xaMSdo/Lph/AIxFyK/G61OAVdA4C9WPWPtQuo+bIeHy3TLhjYnU5hEB0KGfwzADeStZvAQdOnSI+j3bh7+zvlfwbC4HZhEirN+aVJvb8NUGOnX6NI8ZGEegQ8gGMpaETZ476tTia0D8/Y99+8KtxoOY1OHGsbAtiXccDTp7+hT3PfRrli54QLAgrSYul94ao2dcOyVwZUE2ncGvGPKByeYra4JsKlw0NiavKQeDOb6Sg7FqsqFtezTIcsEd3g+yCQxJDpY293RV/qo7KrkyrBFgMAXsKlSyjjNiU54oPdNHyQlJrMkmNuJ0wdzG/eUJdhmRAJDtzMU0EcBtgeGtA55/0BObDwjHBO2uQJ68vGtqZKtIpktHHweH9iBc1Ov2iIFKofiRWqThoEzdxyBbnjxx5t63dZJmZSsAZMvKyiSdfc/SKCPjNOWJOUIe38YAkE2DDg8fE5lOFwXZrp3hIprTaAlES+AKl8AVBNl+O5CfMowaDLK5XbnI7clFbm8MAVjzeFwsiIrfId4Om292F01LY0aa20Hk1pymYrR6pZkvW6llpWsO8hkA2eAumoecEGVzGOTwpZEKFzXSvyFX5oZrBmTbfupvGo9wUZdG+dJTaVyvXlSJHOwuilBRWDKoyYhadInVUQ7CkiI0p8ggWzHq07wFFQ9wF708kA3hcS8OeJ4XO6Y+tWVyA+bFkUN/ck4RflaqVKlQRCn+7MmnOvKiP4jJphvMtIlPOCeeWO6MKgYRBLN9hmGCbAkJ50XYE2ksAg/xcuQPi3MwrUyQbfmqwMW3LPImdzfiPCNPYI5Vqhw6PCq73mwH2azH/33yFL3y6kh2+8RkEOA0QtIgcA9QyDpJ9J8HENpB3bp3ZVAEAKBKAIUAUvrZPNa76fTJxx/TiKHD+LpzPv6I6tWvz5PGye++w06tgn0lgPBQC3P7QhFlM3PW+9SkSRPLjXRenGdlIhKBeLFfqHDhsMCE/ZrWv0OCA/JOH8x+XwjWk86A4egx48w8sH7YPBF+a9Vws9cVQjhHvTI64ONJb79DCG/u0bObMA8wNA7XTEpOMI8D4LHhK2EQARYhXF8VSIzPsBh55+3J/P2atauY2Xn7bTVoJEAGS3TJkMGDae+vv5nXtc6T1YcAfwBQPPRwa9ZkmzxpEoPGoUC2O+rUYRfaYJDNoP7P9aPlSxbLy2o0fdZMKligMA0dNoTD3nJ5RdibYiHFxHikbpnGESrQ9UOya96tXvOVMCqRIJsCcdkcoUQJMSboOpcpjBR69ulNN5Ypy6Gb+Dvh/FkO8wNQW+euO0VILREbTUBHTYFsVndRfD9j2nQ2YED9Amyd8OZbAWPG/n17eRxBv6pYpTItWy4MGewJjFUAg9BqBFNvyNCX+RDVb4NANsloDXmxEB+qITw7kA2LQ7gu7z/wBz/HwQN/8k8Ac8otEu7BlatWMZlsqAtoMjKTTXdwuOtPu4R25ZLly6hypapBwKI5rhpEb02cyBp/eNbipUoyK27V8lVc74Ym9Ni6Pt3NdCbFdQH2fDH3c/r8i88Y7Gvf7gkaO170PfvrClpyj7cPBNmUxtmnn3zEGx++DDFOREpqHKh8a1X6Yt4CBrGDknQzBdNTPaNaYIM5h/aL60D7rVCR60wQT10H4B1C9CMxwxSDEOfE5o4TrDczPtWeo5y5dKuzgkA4CbIhjBs6gvi+fqOGNGv2B4KpJ9Mlg3fZFXb0+6usBK4syEYOF+m6h3SjEINsB/4qYzLZdLqODc683liK8br5vWYH2UxNNsn8hfGB1RPA3EzPDmRzaJSclMIb8TkB2cz2bwHZVLgoRwuEMT4wz7My2RIzES6qJj+RvGTg9OCgdJ+PH7JIgUKWDdbIHjQYWPAyB4qPhZLSZAv10re2QBHvLsJFk5KS+QUp1kTh7wdTH6YB8+s6jRIT/6QCuY+TK3MjOWF84DhELtc50oxMOUGKgmxXWa+PZidaAtESuFpL4EqBbBm30o4fXZTlqEU+Kkkudyy5PLnIA/q4RziLYsHpcnmYjeOSrDXIFwA8yOVxcwiI2jTRLArE/Cm/FEE/F2+7hIQk1srywS0OKiZGJsU448mt7SOvsYvyur+nGOf+EJpsYYwArpi7aHBDwJNgeyjAXXTpckp3OoNANnYXRTSK3Eyygkv2zbTAd694x9q1p/gzqZGFsrQy2d5duYq2SPYTmGyh3EWVFlsYvnzQwyKPDAhx3dqV0MQnCDsDqwfpqY6dWSvIGq6jgBAGlZxuEWYWBDDqzGRLOHeeQbrX3njTfE4wb8DgwIIcTLYXXnxRhPbUrMntCmFE02fM4vuDyYZwOafDEEw2G8imHrB2rRoEsXakjVs2m4wOewGYdWQJ8w08xj4X0liza/asGfTZx58wCI0Etg3AmFp32pw47ailLQNgr4wbO5YBbZWg0fXelGkMjixauIAZSGhjYLKtXr1SMtmeZCYbyhyL6p9//lmcrlxFyccMxf17/+CPq91eQ4Qnma6sYk7aq3dfBi35VCnoDYF2uJfi2j/v3iPcAXPA/uGyDFOO5ixQ7lADHAGgg+IBq6rlAw+a7QGL9w8/mBNYUiG0YACyvWID2dRJ4RevOqWlplLlChX5fgUKF6IdMOVQeQf4q7w8LOHBmPcKjWSRIGQPVp2ZLIuQgHm3BJNjYj0ctgi9KwWyderYkTZv2hqZySZBrhrVb6OURBHCi+sDbICQ/wMPPsSfIW9oD5WrVGTwtliRoiZrEbpyKSkXBbPHSfTEE0/QsaMnCFqMb7w5gc9DP0e4KLSskFiLD+F2hsEgct/ePfnzT5TbrAyNMw0BSKPXXnuN2j4mBP2//modhxpilQB2nR1ka3rvfXTowD7+fv369XTjTTcH1Peqlcupb6/e3D4Atk2dNsPWc8Sfc97/gMEegLUN725Ms9+X7UaGJo97TWiyYZy1ho2HvFiEDwGyDRkkNNlaPRTa+KBxo0b015+H+T36+/59dO7sWWpQt55p0lCyTGlavmIVhzMjXBTvWQBjYLKh/0JTTHUz1C+Yb94Y5f4amLmfd/9Ijz78CLPNkUzmoByZWc6HI4mcNHmKCE38+OOPuX6NLNFuUbZeTyx9+/13wqzAlqwgW+cOHWnIsKG059ffqVo1GKEIg76ff/qFgWGMQegPAGTR95jBjtBRh4PbHcZ8ALEIJc1xQh06dA6nXrpIAMwTJr5NDz7UWsgZSaMa1Seyu+6xY8eoUb26fBhYvD/s3BmByaauFhlsC7XJwPkxiPthz+7PcHlAZ3P1V2upYCHBToyUosBbdiV0LX1/ZUE2qyYb3EXt4aKemNwUa4aLhgbZRLSJnMNrThNk4/4rsaDwmv6iLiATk5icTG6nMwBkC4qksFUdzsPcJz4xiYoUDtRk436AFxZ3KD0AWA9gsiWZxgcyM/ImwUsJEWaT6ROD13VsQoCj5GRcnhcSsuLBxkEJSUnkdYtJrqLr5fQhE5NT2NFUgIg+gusXF54tv5iLYzA1WNsijeITD1HBvCfJmfE1g2xKky0Ksl1LA0E0r9ESiJbAVVECVwhkS06vSrt/zUXpenUiZxnJYoujGNZkE7ps2OViXSSnxsAawrMupqUygAButKZFliBgmxsJsmHnGdpaLNTNW0DQmTtLHud+MlK386aMx7mPXFoyORwXLMGWVzvIlk7jLO6iCmRjtp5NLJrfn8qYyPJTmSNAAUOJKIc6ToFsWFqfIKL3rgDIhjwiLCspITGg+fuXQmLR5JeLEOGoTjk/4NkJ5gJy5xEhfMvBOokAspnhgfKOSrgdi74ePXsy8wggG5hvSGAkAWRDHlS4KEA2uLJh0RrEmiOiyuXLmYvbXbt/orz5CgR1b5FlOcPJBmTzl4HGi99n+/XhhS0Swv+wcC54XWFzzmQ9notIzuPM8ApZXpjIFi1ShPbu3WsCZVaGVtP77mENJMXqMA0twCqV7QuC/nA1BSsuV2xuBlFwwvuzZ9PYV0fzYhrhj8xYc+j0+eef0549P1OfPv3o+mLgQlqSbtBNN90kJrWaRn/s3S/06nIAsoWaLwb0AfEH11edGtUZPATQgPovev0N5vOANXVg334GBnLnzs1umvjpcgMAQyRFFoOb+PwmGzijnkS1R7UY5zAUrmMfZaSmsXsrEurs+x07TJANOs8MBOiGZMWoGgsEBxrUq09YtJv1HGanXzE2O3R8kkXQAbIhTPKjjz82w0URztrvub5Uu1YtZuwI986uZnls27KVOnUQZhlIAHEQqjdhwgQizcWulQBllKbdb7/+yiYJCFND/sAYbNv2MerXrx+tWbeGgZ3Rr47l88ydfMNHffr0YRYm6mflqjVC00oyclq1bM5hqDA+mTVLAN4AVpre24TDFesghBWsTNlQ169bR927hgbZAFLXrVOb8wZNrxUM7AWWLwT435s0mdsu3FkBBodK69Z+xQYLAJUqVa1CS5csF8/0X4Nsho8NLOLPCi3Snbt/Yrffj+d8aEoxIELpkUfbseB9/bp38uPA+AAgG/o8NOViY2JE+KueRY0bN6HpM2aQ2+0NePTUCxfpwQdacHglygflCIIE+n2jhnczoLV08UIaO3Y0rwvxLke0EpIaR7CpBlDygZYP8iYGNCftyRouCtAWhgwOp5t+3P0TnTx5XLBdjUB5gpCVJD8sUqQI3yfUeB3qPLHIDgOyqfWpNYQ20s2JpCxCAz7q+uI30NZt24JchoPzdmmMNjMLukHt2rWjH77/lj8aPPRleror+nT2IGMUZMumIq+pr/9bkA1MNriLarHC+CDGm5vn+DFuDzNI8e5AqLSX3UVFW1Rtnn9qGuNPhQoUIJf6PgLpiuVJ5Jwf4xtYmrlzQXYM18XmusKwhImnOB5+AdKLAO+RzCyePylPAAB7avM5wE0Y71h5nrpnPDTZlLtotnMUeXKWTxfCcxJkM4XnbA3LCrYpRhocQlF4OQHZ2GtBIpBAEkH1K1hIgGzCsCB0AsiG3Qpw2QCyJST9SfktTLYoyHZNjQDRzEZLIFoCV1MJ/Msgm67nogyjJCWnV6af9sRSJtUmQytNHrDYvHEUIwE2pckGgW+IR+NlCYZzenomLw4xBdecDvP9ELrINPJh0s+abGcpd768fgFyh08YH2j7yZeKcNGN5HXtJ6cD7oJWkC1MZfx/M9mWrJDhogDZelJFLNCZQSDCRRXggtxb9fP/SdMSFhjExgcA2ZjJdiJYky03Ft4yTNIEFyTPX0xyAp3iAvOkU4sWLdh5TSVBEpCbbIbBGjxJ8SLcLi5vHgY3rIsRzAdOHjvOgEmlypU5PDNoMSE12RBehrYGUEAlLN4OHhbhqD169maQLSH+nAwX1em++5rRtOkz+Xu7JhtANoAn9vlK+bI3CWaFgxgciM2FUsp5sm8u2s+cMX0qLVmyhMPBoG2lAMFwd+BwRCmSbT0G9QXNpjGjx9GiJYvp22+305gxY5hRitSyZXMhII8ZF5hTkjzlcDkFs8rQ2Elz/YavGDxzOT0MAsIRFBpicFlFAsgGzaszp09xWBsmtWAwfbVuQwBDC/e4pezNZpjmoUNHAgC27MrF3/6w8YtFMkIjAjXmEN74wP3NhBZT6Rtp4+ZNOaoYOxBttlfLQhvHQAD922+wgBagAmaq1v6Jz5UIOcrQzuJBmwFIhc0GXA/j34avA/NYv95d3ObDJQV+qPs+2bEDX+fddyYxuAXRftQP6hbgJ/4hfDIhOSkAZANYBM22ZUsWmUy/+++/n1atWE0tWz1A1WshpNoffq1YpakpF5jphtSsWTMOS8Q8f+bM2cw86vR0JwZjoFXIYJtuMMi2ctVyfuZVq9dSmTJl6NYqMsxazzJNS9h1TgK8JnijafzOKFW6NDN4ALKByYZ2j3BZq7voxo0bqWunjnyNto+153BFO7jRuVMH2rRJlDncKBs2Elpr9rReMuaCQDZ54PhxY5jJhsRMtrbSXdS8UM5AFDNcVLmLTvSHNYpL6QSjBgC4cDoGmIrwT2jYoRzKlrmR3SVRtmDewREUqdYdddjtFWwtpOf692dm8Yzp0/lYAKIwqChSVDirQkutT89etGbNV/KuxA6VMKMAcxwJIPSC+V9waLmeBUKEiHRCQgg+3FFbtWpFecFeg+6mdBjG9zA+2LFjB5sVoJ72sW6ZxY9EunLe37wps/ayT35Q6YMPP6T6DQXIFZR0gwHe2e/PZCZMxw6dGfxD3gYOeJ6WLPqSTwGTDfk3kynSZgevgusVoOR9UlMR4bWbNm8OCK/HNcOCbDwoiLEsJyn+nGBiO9h8RaPvduyk/CCxZCdSnpOLR4+5hkrgyoNsPvKS4ROabEdOl6dzybeQz1GOEC4K7WWPN5Y8bqeMVHGR5nIK3X5pZGZtk3AbvZCcTHlz5+FNde77EUob2+4sc+YgBuHBZIuV0gVsoqlk0iw/dQe0FYWGLz7OyMpipjXejy68q/F5iGBKES0i/q/OjU9OyR5kU9Ry0OJYgyXLxxOAwoUKcofMKcgGWjAodwDZ4mJz8XlqwmPdVA6aJDmcbJiQknwhxyAbBnGxJZJGCYkCZHP7NpEzawd5ncJdNMpku4bGgWhWoyUQLYGrowT+ZZDNMOIoPas4pWRUoV17YshHdUjXSpHHnYu8oJLH5uJQUexyueEuip0ut5ucThelZ2ZQanomFciXhzwOJzn5pRvMrOaXNCbrctMGOg+nz55hMIZxAD2Lw/vAZEO4aFbatybI5tCSyEnXBsiW6nJR/ox0GtezO5VHyIkE2bDkZLp9COZ3OCZ5dvR7tQkGTEWBbFNWraGtJ46xOZHV+OCfgmzZNfwP58yhV0cK4fKnuz1Dg4cMCTjl5IkT7JiIJPSTsFAX7nBIDI4AZKtZkzWczM8sCw4VVRkKZMNia9r02QFMNqXJZgfZ1JwHIBtvBjqItaNiYqE3Gz5Z2QN8jbDMNgUY+bc5wciqVVMI8IMhBQaDPVnBJ5QLFqgQagcwiePHjB0vTwlcHIK5hoRzPvn4QxoxdESAJhszrxwOFhG/u0kjSkpM4bCsBQu/5OuPGf0Kf89MtnvvoR7dn6G1a9fyZ5999hnVueOugKyCIQWmoab7OG92kE2IIweDmuoiYBUh7A3AjnAJlGVpWZxCj+v18WP5FCvIYmdwhGN0WME2dV9rW+vQoQNt37ZFAGWW8Gv1eziw07qjj3uoNolwt90/SwMEeUOEnYHJBpAV4YyNGzfm5wZYBsbY0BHDGQzo2a07gxYKZAP4YhVvt4aWqvtZmWzQIES/yUgTGn/IF66/det2vueEtybw5yAqcf7BEsC6weLkinOw0BdtUCyZdMm8gxZamzZtAkA2lM+a1V9R6RvLUKUK2E4ggkEJPldhiaqslMYb58EwqHTp0gzOKJAN5yp3UVVvCxYsoJcGPs/l+/yAF6hXn94B4AOYXLffdiuzFZFvlF+BgpIlamMuff7ZXHYbBphRr2EDmvPhxwHt+UqDbOqZkpMSTKMG1qzUdTpy7Chr1wF0zBUTS60ffJBNCcA6Q39Fgu4dSBVYoALsxNgJELN7t27sVozrs9GEZDaOHT2G3p81iz/HexY6gWjvipGIskJ5HDywz2wDOLZV6zbUq1cv/+aGGnttoFGHp55gRp1dcBzGGmC+PdjqIW7v99zdiMORVZu0jm/WClBGL/iMQTboSMowT/v7AaDwtOlT+NmmTZ3BmwFYhAOAXLZoId+rfPmKdF3RouZ9lVsw2jW0/dAHRQoG2QBoN7tH6E+WurEMfb0Rzrh+DUs1PgSO3eI6qRfSWMoAgGnd+vUCDwnxF9incCPGvAf1uvqr9TkG6LK9ePSAa6gErhzIxvunhpOsINvBE2Xp1Pky5HBXIs1VjAzdxXIwXqm5jLGFN9EdGoNt/K6QG4DIKTZAkxMTKV8eAdib/vQWShm0c5VcDI9DmoOygF1lZjLIhmvb30HWCrOaGChGWmJiMm92OQ2BW6n3jHhX+e+nrqOAvZSLqeSwh4uqg4JcEySTzQqycbhotoJzSu9NaLJhkQQkMRw4Z70/o4GkUUZWJlnDRbNjsqlwUSvI5sraSC7fD1GQ7Rrq/tGsRksgWgJXWQlcAYHeyVUAACAASURBVJAtw1eCLoDJ9msuStOrk+Esw4KozGSLiSUP23t7+d2BfzA9wAIZ74XU9HQqkC8feUgT9HEpqGzOzaXmEEAP9T7BC/fs+fOUN28efg+xkKmeQW4tIQhkszPZAujh1qr5j5lseKteICJAQttPnaSxi5dSuttLuTPSaEzPHgQFITDZMEXHPyVlrFTrUD6hNr1DyT34l76BSwNcC/8Asv1NRFNXr6Fvjh9nwKphseupb4vmNuMDS4FlQzlCyBGEwsPNL7BIV4sgCEYrV8piJYozA8aasCiGkycSWAjVqt/Oi34wiu6SGjh4EqXJhoXn8y8MMi9x8OBBmjblXWZ99OzVyxYuqjOjIRLIZmcHYJKGcFEARmiTu3fvpjx51aSRWAMKwCHC4R5u05ZBJaugfeCIkH14jwDZqvPCFKy7KdOmiUtEcC1FKBYYbAAHHnu8vQVkC7z7zh0/0MJFC/jYH3/8kUYOG84HwPgAC3W4MoLJ8mSHp2j6dIBXr/H306ZNYxBo7OhXuAxQ13jOF154gb9/9rkBHLZmTwpkw2QX5x06eDiH2kc6/bBjB+cF9XFz2XKs5YUJfUDSDT7mx507+OMp08RiOrj8sy/3cCM3GH2HDhwMyxrBYuCjOe/z6Z7YGF4MY5PbCnjhO/W3NzbGZBqpeyqQbeTIVxgUGTJ0KDPRIL4O5taLgwZSy5YtCVpW6DsA2QDAfj53nmgapDPggg1rLC5K3wRdNJHAcmvRshX/PnXKu8xIK1W8FNcn+lHfvn2pdes2dODQIZrz4fscrnn08BEGdmrfcZdwhyad/vjjDzp35iyH6AGo48WNT4QBq4VOt+49BfCB6/bpQ6tXrGTmH2uylS/PcgEKQBH5drAmIulZXG9gFlm1sXBtbNhsWLeeAQmEBkGTbfhwOFOKBJBt0PMDeHHW/7nnqU+/vgF1BXCp69Od+ViEsi9ctCiIT6HCpkcMH85aY6ir9u3bmwYaCvwCyIZ+gfq9LE02CVZCe+7FwUKT7cHWrWmijckGUKvpPfdyuSJ0G2ML9BbRP+s1qM87MOgfCKnt3LEjtWnTmvOMEFOAsW9MfJOPr1IVemdwDr3I/RMal2Cq4liwylq3elC4GCvwrXNnLn9fVgZr4gFYR+KFqtNp6gZOeW8aA9+hxiQrmD3hjddYW9K8hnyLPdVJuoviATUH3d24IbfrGG8u1uu0gmzW9jJ//nwW/kd7/OCjD6l+vYahx0XdoC5dutDmjRv4Wddt2MiArRVks/d362IdjF6AcWhL4RJAtvvvvYe/hj6eAtnUJpDomPKtbdscWPjlfA5bRoJRygdzPuLfsemApATi1bto8aIvmYEKsABOpx9/OtdkwgVs6MjM5pAgF/bZol9crSXw34Js+4/daDM+iCOvN4bdp8UcP4bDRT2QRMA/TYBsZpvUNEoMChcVZavm5qK9+7eJFVCWlAJNNilXhs0422TXer6qLcRMYp2BzcHChQpxjwIDLtBYLTh8VEnTnE9Iigyy2QcJ1mCxMNkuF2TDSw6abMpGOVTzU99dLsiGcFGHIz3KZLta+3Y0X9ESiJbAtVcCVxBk+xHhokZNMpwlye3JawHZoMkmWGzC/MBFCEdjd9GMdNZkc+nEIJsY9y1MliCQTWzRnDl3nvLkyyN0RR1Z5GQh9TPk1Q5TVvp21vAMFS56tYFs4BtslSBbqttDXl8WDen2DJUkojwSSAPAZjUCCJIjs7TCkJqq8jp+nqAA6BQzThkwfLp+I/1w5DC5dZ0a3QB30ftzDLLZWUHJiUlCwNq2iaeOs7JtrJ0oYM5i+cJ6PB9jaOymCJFqkXSqUb06JZ6P58X7ilVrzLO/3b6dnnzycV6g9ujRg40PEuLjZQgmQLamHC6KdmcNF4Um28oVq4OYEbhwrdtvY20RXBPMjBuK+7XHIDi/ddNmnlhu2rKN2SSXA7Kpsjp/9hzVqVWDr1e3bn1ml2C3V4EP9gUo+gSc7YSBhB4AstnradSIkfThhx+yW2bx4sUZZMMxANm+/PJLWrpkJYebjRk3msN6691Vl0PMAMT88MMPDLIhAUwCwAbAAWAPXO6UkL/1ngBqEMrr8GVx2f3y868Ulyd3wCI69KCqU7++fWWoMFHjRk3Egt8CNOI+Z0+f4dBFgDQYa37c/YtwG5THpaenMphYuXJVFky3l0d2A7p5vG5wyDoAN4C4aIsqAaSoUqkC/2lqslka9qhRo7itgWF4S/lyIcG6xvXr0dGjR6l585bM3IqNi6Ovv/6a3RvBMFOMMoBauBZAtpGjRkmNGqFXc2et2nw8wI93p03l/KQkJ7P+HFwPkU+EpQLE7fFMDxn2qFPvfn0ZnOLk0Bk8mjF1GjOSf9u7T+ZXp4kTJtDU96aQy+Omn38VTLyW9zenWyqUZyDvduneq/onjA8AsiGhf6J+jp9EoLrfrRNtF/phaLcAiHr3fdZcfKnFGtxK9/z8iwmygck2YoRgwiJZw0WhUTbutfEBZdyzew/6as0qbn8IHYdOY3DQks6aYAAIofGGNHHiRGr90MMBTcRksl2u8YHUpMsOZNu47isGspFngItg++755RfTuADlpsaBc2fO0JOPt+d8Vrm1KruwpmVmcHkrzSFsTqE+oVWIxbECb37b8zt1796dWrS4n14aPJhfFADGwVBFuSLheGxwYFwD8IT7IhwdQH044F/1m683rKOPPvqIEJKM8K1e3XvwNU2QDUtgwyC4NwNky5M7H+2G6YppHCKZq1JzEmGsYMyaIFv9RqF3n3QRGnv+7Glu/xgXuD1ZmGzIBwBpNtaRIWMmG053sDZfpy4CnLUn5Bn99W4AnjCqUYYn6s2tmJ+hQDbdoIcefIDHbNSvYmZyv1A3ks+r+sCa1SuZOYj3ovm+CxFuqkA65U6u+pp94yjkQ0U/vAZK4P8HZHN7qpDhKEJub5zN+AAmZ06xEQN2swTZVEEihJQ9AQoUEMYl4SastpJHP4XxgcsF482YnJ9HDkoHyJaUQoUKFWCADcl/32DjKcHgE+Gm5xIjgGzWPPKkPASTTSxmQgSnWju3vBBcGpISk8nldVMuCbLhKztjTi0A7CCbVZMN97SeZ53oWDXZwGSLT5DGB5lfR5ls10CXj2YxWgLREriKS+BKgWxpVemn32Io3VedyFUqCGSDxbfH4ya3xxsAsqWmp1HB/AXI7XAwDVyBMsJYx8+IUO8LaDNg4njmXLwMF8U5WaTpmQyyeRx/MsgWTpPtagLZUonoHBFtO3WSxi1ZTkkxMWwKlMvloty6Qa4s6MwJaEyDMpsh9G+sk4TL/VtcBUsTokynxs6myZk+ynQ4KC4zgxoXK0Z9W9xPkIsH2KcYdf75go0JZNuZh1bP999/H9QRrLuaAFygrw9G0icfip375i1bUfsnwMCSz+lw0Nlzp+nZPoJBAEYOFnRIZW+5mcVsuTwchslkQ7gU2ExImFucOHGCwRlMmnr26E0vDILxwdmIxgcqXBTuolZNIfVAWEzBXROTSDjqVahYmb9C+B3YMYYvk38uWLg45Pk5HiEMovPnzlHtmlIby3KiYHbKcrIwo+yAJBa/o8cINkhACJXDQVs2bWZmFFwjAaaNHCYYQe+/P4vDBpNS0pgZVL3m7fw5tNZYY0w3hCabBNnwXeN7mjDY5NA0iotDqwmVdDZyOH3iJNfH6lVrqVwFBEdHTnt//5W1/RSQMPfzeVSnTp2gk+Aa+uooAC463X333TRj9gdCaUX2G7ipAnwE2DB1+jQOTYsEWqsbBBE3dYO17T6YPZOfA2ywhx95hEGu9FQBsqGsAbJ9x/1A9BdmJDVtyoyvmLhctGXrdt5kUG1V1Y9ismFhDyYZgK9yYEQS0a6dO2nf7/sEGDrnfTpw4AC78gJk89NbdapTuzadO32GAQ30K4SJ3lS2DM2bN49BNtTf6FdHMWiCz8B4wjUBoDLIJgX+Ae5s3LCOmUtvT3qXr4cE0K9b1y58zmdffM79HYAOnmHypPeoxQMtra2V3UUVyLZy9Vr64osvmCmH81XbxE+rvh3K1tpm8f0br7/JZQawCe8LKyiBG6K8Gta9i88rXlKEl6oG8Pvve6hVi5aiHTk12rplO11/g9AjC6wDnT6YOYvGjh3Lx0JL9LvvvmODEytAoUA2zdBoPDTZHhXjzqWm+fM+p0GDBPsW9fCmjck2e/o0ZnThTYCfj7Vvx6DWt9u/EbeyhfGq8dPK7rBvYCDMcM3adUEgL+SE8ubNz2MqVojDhg2huZ98yu38xjJlafrMGRyiqBiBKI+XBg0R9SFBpGy1FX06t5cn2gsNu1AgG0LeAQRiXFLJ/gw/fPeD1HWLzGRT4wcY1GA6b9y8ldszmJAYD5YuBJsxUJMNZRcOhA9g58jMAYysVM6vBbrn92AZgaDr6QatW7eOenQTRiTYfES/KlGytGiP/oZptk+AE7//toeaN2/OfcXOzBMXklqptoZ4qZsKl9qOo8f/1yXw/wOyebxVWZPN640jL7uLClMzzO/RZ93YSIfGsgwXNUtFc/JGKPT5OewzDP5kNnv5C/AnGB8AvAMInp22v7/viEhK+AnAgVew2MJ7AqhNCKXNliOQzRzsLCDb+cQEKlIw55psIsNODhdVIJvK6L8BslmbpXIXBaOBHOmUlHSY8sUdo2i46H/deaP3i5ZAtAT+50rgSoNsRg1yOEuRyw1BVH+4aAxTyYNBNjDZ8ufNxyCbC4iLyXxSTGmxOI0EshmUye6iGp0hj3YwQJPN6UgghyPV4i4apkb/w3BRNQEAyAa5/29OnqJxixZRvNfLgBcWEm6femYpKQ1Gn6VsgoX/Jegljwm1yDIXKnLJz8R5h046du2c0GwlchpEeTPSqUnJktSzeTMqCjMCKQeLO5iW6w4VwKpmQbb4VTnxMHSdmV7+tYIf6BGLAZ0XGZ9+JLSO7m/xALV97FEGcdRi9nz8WXr+uf78fcXKVWnZsmX+xZza4Ue4KDTZzp0PCMsLYFGFAdkQLgp3USS78UE4kK1NqwfYrRN1BbCiUWOhxbPju+95UQiQDq6l03DdCGGd2S56DGIn1Fo1BMjFbUdqYCHszr6YVWG46rrIH1wBXx0tNMrsyXRTdWExPYxeGSGYaR07PkUfffQJ3VxOhGVagUaAiggzBfNNgWzqfr369qEBzz8foJkXeE+d8/Pdtu388chXRnMoaqSEkMd2j7WlXbtEyHCNmjVp/nwhVG5PrVs+wGGSANkQIvdQm0f8h+gGdXjycXYbjcuTj5l4bq/HBNki1UUokA3z4cYN61N8UiI7lULoPCYmF6VdTA1mskmQ7ekunRicwOL45eF+l0/7czSoX5dOHD1GYL0hjBP3QFKLe4A6ABnnz/+Cvv32W3qyQyca+YpgcwnQUGc30fNnzjKo1/fZ/rwoR38DuFH4uqIEg4gWzZux1hRYMegHSAyyDRCha+iHuM/Z06ck88fJYYMQ3U9NTaXqt93KjOQm991LW7ZsYXYcxO/nLxAaV5bC53DRVctX8EcA2ZCP5SuWBvRXGKAoMXzUx83ly5kgpLoWgHK0CSvINkyGi6p7Nm7UQIS4ksbC/gBoEXbe/rG2HN6N41q0eoDeeefdYOaTQbT56/XMXGLpGsOgJzo8RaNeQd/wby7g89fGj2UGIN5Pr78+gdo88kjE/h6qzeI6MBKIBLI927sXC/fjeaCHiDK2g2yq/UZiCav2g3wAKFsLLa8QSTkjHzl8iJmTaK9gZ4HZe13RInwGwMsunTty+QzoP5DbjRonrP1FAeMB7UE3RLt9vB2f36FzJxoxEgC/KN97GolwUZVwLo93Ns089APZUEW4aINGIZ9HhamqskF/4HB2h99dFGPlxDffptZtHgoAfUMBaiFvQkSq3+J7zk84Zp28QGJ8Arv0njj2F3/Spu0j9Pobb5jjZzgmG/p33bp16e8TJ/m8GrXqMEPQC9aubfMlXF6jn/8vlMCVA9lQOsB9rJpsKlxUMdnCg2zOkMYHGrT9ES5aUDLZLhtkC9RuDpJHk1WrIilBECtUuGBYcM48X2koguVKROdzwmTLKciGzJiKLdLK1NoEUdhwJorxCBHriGigXBQpDR0gidm5i6p86jqJFxvygHDRhEPCXTSqyfa/MCJEnyFaAtES+P8sgSsFsqVXpl2/xJDPWYd8jhLkyQZkY3fRrEw2PwDIBmUlgGw87lvxmgjhoqzJxiESANhgfgB30YOUmbpNMtkO0tUMsqUT0UUiwjR50IwZdFz3UarmJF3TyFw8sB251d1P2j/yTFoCb1xG8v2tgDi1+AjxNy+EdGlxLr/3GQ52XvL4DMqXlUE9mjWlBjffzLpwgCEUu8S/bBYCskp4GvXAzDSECFjqD9o/FStWDBBjR/3y3EAumBR7hRktNtFq+4IRINvS5ctChNj5NdlgiNGwcZOA8KlvvtkmmGw9e3K4KPTGhGOnxuAC6yrJcFFoQkFQunyligSQLRRI1q9XT2aw4ZoQDu/U+Wlut4oZBpAN1+vWswdrZ5UtW1aEa6lkiLCJM2f/pr/++ovq1W/I8yr7ItL8WzcI2nUjRg5jkGbc2NeYrWcuamVZZmakcVhUjNvDwMKgwS+TG/eNIMoDTR+wr8AImvT2RM5h/+df4PAl6GK1ebg1MyPOnD7NroWrV68mryeWw8renfQ2H4/da4AtSF2e6cqC/RqMCYK8w3TWgHrrjQl8LMpl6YrlYnHIKZAhqfsyafDgwfTlvPlc1hg3Fi9ZwuGedgbanj0/E0A2zk+Ml0G0uNxSKw9GZLrO4BfAlirVbuXr2EETHnvCOPRZ60b9PvmdSRxGCOF+lE3HTl3CgmybN2+mTh0FoFijei2CnpS9bSlAomGDegyujRr5KpcXQC7Vb/gXQ+Nw0yN//cmaVHBLHDFKsBAVyAYmmwoXhWYW6vnv0ydZ2+3Rx0Q4IcA1MNXATgQojMW7FWTb98fvHG6KfojwPrCcUD6vT5jI4NxTT7Tn+/N9DYNy5c7LIHjpG0tJ8Ewyagxid9FVK0TfRbhogFYhM2F16t71GVq/Hs6Woh3cVqM664wFGIuY7J9ubLCAdguQzVpv06dOYzAQV0G/gvkC2sO+fXtle/XSqjVrqMyNN1pi5w1KS79I096bQlOmTON1CGRCixQpwvnNVwDsrsCO5GeyEbPeHrSFk5obIyYYJJu5LYx+4fwFDHKjjSsmm3A1Fu/DenfcSadOnSKXJ4Z++nk3P9Ohw38yc9aeEF7epVMHzmvlypVp7GvjydBFaKQ14RpWF2bRwORKTG4MKIYd6p/ZZsNHmWMONMgA8iI1aNCI6tWrZ465qh+FBa51g77/FrqRFpANjqgOMLYNurdxI2YKO5xuAQ4rgxsZ4qk2kX7Z/SMfh3JD2HsokA3AL/oTWJ0qX8y2nPIeNW3WjAb0709LFi7id48dZLMbHGS3KTLoxYHcr7HZAaOMD+d8LPt4cMRY6sWLbFyiNqHw3lq7bgMVLnJdUJ3aP0A+PvvkUxox7GXzmfC+evWVMXR7jerM9jcNZHJC1c32jtEDrs4SuPIgm2F4yacLd9Gcgmwut3AnV0w2c3NIgmzZGW+qsvZHk4LJlkJOt1My2SKw0ULgT+FAtpCMWyakCZDtXEJieE02eyat4aJgsl1XqCDr2Zh0Pb6wrDAbyKZcJrCblitGCNyJcJ7sk0ISLwdk041USkj6kwrmPUmujK9J03+gWE25i2Kr3xfai9WSLUZijVzk8xWlVL0ixRVsR6mZlSjTV5R0A75prmyw1OyfMXpEtASiJRAtgWuiBK4wyJal1SZdK00ed1yAJps9XFSBbIrJ5tE0po9nD7IBvkC4KIwP8oqoCEcWOYxMcmnnrimQLQsC1EQUT0SHfTp99eMuis/MpAzNySCbCI2xupgpqwJ8bgHWLMAE3ss4T52v/g5UdVPnizBLLAgwaXeTQTGGQdXKlKI6NxQnyMTmAmBhgSKsIJto7373NJ5IyU7AshaGwYLZ0EFTSclIWBkV0LI5uG8/H1KidClmWNgTzsMiqGSpMgxqmfMbk9kgQLb4s+dYFNyqyQbmEsAAnI+8vDhoELPysThH/sHUUSwSk9nlMAiabHAXDQW6vP7aONapQlk/+uijNP61NzhLWPQ2atSI4s+dEWFwFhabMv/AcRcvpAnRcDnn+n7HTjP01f7svLAziNk79RvU5cV2xQqVaeWqVeJQy+J5yeKFpiA28jFz9gcMkIHzFg48AiOvSqXKrG2ERRuOe6Z7Twa0/tj3O82cNYvmffEFgwgoN6QG9Ruxy+jkd4QWGUA1CJojnBTnw5zi1VdfpUqVqwY8Dp7l+PGj1LhRIzKyBGCMfI4eN5ZF/QVwLNyEAfKNGz+GQRyAvCjrvv368fOJTWGJj3AbMOiFgQMJYAXu3+qh1jSRddIkaKcbrC1VuWJ5E8js2ac33d+sBQugw1CDAUt4qJBBYJicOHWSQYqwC2uD6OyZMwxe+fRMdh586+1JJsiGfID98/0OmDBo1P6xdvTd99/wIgHgbZkyZcKCbI0a1meNJ4BsCK/1Zaaz5t0vv/3KP+9ufA8zvPoPeJbLBw6QI8FCVO3N8AkG2tmzrCvWq2cfDm/9Zc9uBn3fmfQulx+AXoRXQ1cuFMgGphYD0LpBa9asYXF2MAXva9acpkydSrOmT2XQjkcCTWPm5t1NmvBzIpT7pptEX0a5QsdrzSrBZFMgmwJ+oOE4eMggWrMSbVqn66+/gds56hzajm9MmOgfF3SDzUW6P/OMCbINHwE9On8bh/EKwPNTJ4Tmmz+JzYGXXx5GXdiYxUE+3Ue7ftjJjNov53/BZYLNA6S8eXPTx599arbjcCCbk1lWgm0FEwQz2Tc51BcWkE1tMii2lh1kQ900bSIE9avdXoOZbFymocBgg+jE8ePUoJ5w9YWu3dz582S/shWF7c9Q7XzlimUMjmL8hRbe5/MWUN78+QLKU/whXWV1sblgzV/I/qMbtOO776i9DBdVmoLqOjA+ABMRoC2Yh2Yy2ze/YGj40CE8bkUC2aZNmUoTXhdtFAzAX3/9lYF2hJ71H/g8MzqXL1nK38NoA0w2a3uxPh9+D8nMkyd8/903DH6rzSFoAr40ZDDlz5fHHNdwKN5Jo0ePpj9++9105g1i3kauLs4HtPLWrwUoLRKYjrfeeivdc9+9XPc331SWCklJBR066kCNo+l/qAT+W5Dt4FGb8YEZLgpcyGOGiyqQDWAVJE+UZqThFEy2IPwpTI2EA9myw5/scmWXBLJJz1OM5AyyJWZmcD78Xgwit/a/MXjhhZYhjQ/CPaQd2eNNdGnlGgpkC3W8tbwQS4sdznDuokIvQ0yqkBAuiskkj1KOdIpPOEwF8p4gd+YGcvh2BIJsDixT/NUQqp6udpDtn2nqWAX8/ofGjeijREsgWgJXpgSuIMgGd9F0owa7i4YG2fASDu0u6nUIkC2cG6X/pek3PgDI5mLmkw8eQkKTTTtIetp2cmZuJK/zIGna1RsuCogBbzCw2RAMBk4CHEcBvGGZhu/tbzdMkdXGdKgNasVHt//kxYECJWyRnfgO98M/rwwPzW8B2MAy5FBROY0PbJihJ+0hdwh5FSCFqzlD4igwEF4ZOZznAV26dqPBLw8RcxipR2e/X+iNeT+TDSDb8pWrTXDpm23bOUxQMdkGvvCCZYEaGP51MeUCuxvClZOZbPI6Kq9qAbls6WLTPRMC4Js2bzWvuXfvXhr0wosMEvk1Bv1PYQXfVLsOAtkko8Q+PwBzjHXPHA5avGwpValSzS8K7tCpTasHOYwViykw7W4uJwT4ZYEGMdrWr1vLRgCH9h/g/IItZ00oMyxMlbsrFnEASwDuwK1w7Kuj+fAZs95n0KfL050YaFMJWnAsiG5LY8eOplkzZ5qbtQA1UG8A2jBfPHToEGvpqYR8gJk3abJwQrSnY0ePsAabnokeRfTZ5/Oo9h1+zTa10O/cqQNt2biJj7EyKcHqAfsN4DQElh2GwWYDv0hBf3U8QRdRtlt8huPnzp1Lt9e8nUEIJDBnbq1chX+HJhvC4pCQN9QJQLYm9zaVdaI2tsXOv7qPlcn2VMcOvHxu+8gjtHPnTiHA/2AbPlYxyR5+tC2DZ8eOnmBw7vCRQ/T1uvXMFhb5FM8L0Bdhvls2bzPdCPH9nwcPUZMmTXiTg5ls/Z9n1hryAcOLWjXrsIba6dOn+Xn79u7N4WlvvPEaAxYA0QoUKkgLlyymEiVLUreu3Rm06vusAEWRf2iy4fmRlLso2gpAklmzZ/D9kEe0g08+/owmTZpEH308h48HIIL6f7DVQ8yY2rT5axEuSoFC8dZNCYApT7R/nIFhoT4pGLQIA4WGGAC2Hd9/z5qEGWkYhf0Jx4HlBQbgTTeX5S9CtTsBQk4lhy70h6wpO9ZTqGOtTDY1/lmZn9179maQFazhUAntFuBkvXpCkw6s1k/mfiZANjyDdO9Wf3PbAPtYat/hXSqeVQCFIiS6ESXGQz2U2Czk7nvvYXYyGH4Ap5HQZ3EsFtAw0gA7FyA9gFiRAhnOeA9A4w6abMgnQDZruChANmiy5cqTm8PVrWXL7rXy+d98/Q1asmQJg0vMZGvYIKBY9vyymxm/mWnp/JxLlq1gQPm5fv3kcYHlOHTEcGZoWhk4vCGkC6Y21qYqhBjPH8xy1ql7t24BwBfcFitXqMhjQfrFVAID8OzZ05Z8atS9FxjWwl0WKRKQZ31AbByMGDac5n8x1/xYgbXqA4xtJUuUZpA8knRByAYV/fAqL4H/BmTT9YKU5itLCmRzeoXxgdeTm0lXkIMRmmweZrWbIJsmoiCEprBB4UG2YAMC7gcObHmJDWUQtXBdvD//LZAtXOXinhaQLYv33rJPfpAtPjGBChcsRE65c/d/7F0HmBRV1j1dnSaTQXIQIyiYMINiQFTM4qqIYkJF1FV3hX0VrwAAIABJREFU3dVdXV0jYgQzSjYriIFoBgRFBAMmQImSJzOhu6v/79xXr7q6unq6h+C6+1N+4zDdVfVyuOede66YLZbrScJtNOE+SqCM5DwuiDk5YeQyGk1aJltie683iDWRiFD9eGKmheds9xZXxjl3Rs2YnFDFUY2ykhVoWLgGgcgH8LuZbP9FIJuqi2QzxSvkbLp2TKexwzNqwSPrxhozd49dd+yqgV018L9fA78zyBbOYWTRXJDJxgWYAtISeciKLlpVU4NGDRqATLYAF1OXG41ukHQgm2FwAedaUSPuokHfUsRrPoPB6KI2yFZjMbbrmCT/A5pshANoAhNYozYboQmaevxMr+j6tzbfdFRQ/beGiITQpzfojl5syzC4PtPv0aAdf9OsotMe+d2UYqcWG//WTDa9eiUbj/UE2ax8TH5zkjLOfT4x3hd/9aUYwNcMGSpC1AmjyrWJVNagio7qiLhG8ENrsuloa9yvLPnheyxa+BUeevAB9f5rrgFBtoQxo4xjBkbg73VrfxPGD0G2fbp2wdvvvGczEJieBkLWrF4pDCF9ffDhx4qZpC8zLowJMnoIuhG8qigtkzLz4jhglLv8/HzZF93xr7sUm8pi47z91hRMmaLYFc6Lxq7WJiMY0apNO1UPPlOYWnM++VRuJwBNJgPdgGXnYVErqL9HNzodMOJvt/xFRO8180IDMfy7ecvd5B1kQ5F5QZdCulOxXquqKwVE+eRDFXGQjDlqN9F9kSAc2SHM3xtvTlbRPV0XjfIhQ67GrJlkYVB/MT3Dgu02aNAg3HbbbTD87I2pl7Mcdrs5gDT9RFlpMe666y68PfktxSS0rgSzMpEPN8jGW/uceLwYybxUnVkMHu5XHUwqJ6iVuFclJgxVlzt3OCdP6owX38PooivXKHdRJ8hGl0eJqnuaAgL+1P8ccYM8se+JmDp1us2i4pzoFIlnfgoaFNlMxMWLvkFhUZE9aQjIdvyxMONxCXhBkI3uwARhmZ/nnn1eQDhebHcCfT/8uET+LszLR2UlZzGVBsfFjOmzBHh5+NFHxP2RbUxNNuqK8SLIRk23888/X40Ja94/7bTThAHJqJK8GEF2+EPD7HHTtElzab+5n83GxIkTJW/sG1qTze3e99uatcLEW/L9tyJ4z/QOO/zwJIYjAzks/ekHez4patRQALxLL70UobCKNJmOBarcRZ+W/tupUyfR5lNMYtXOmX5rDUVGMKUGGUFQm8lm9c0+fU7Azz/9JH+98fokfPzxx3jssceSgSfXkKCdpSNLCuhio/VqPtXjjX9JtFLrYMNdf7yXwC4ZU2QJ60szdAk86bpx9n9+xjlGBf3gAU+Cecr5p6ykFD/++CMWLVwg39PFnBFTNbinmWxeOmyJseoIvOcBsnHevXjgAHGZZjsotty/Jb1Jb7yJW//2N9TWVie1rx4zKRpPjvmJ5dxrjz0wbcYMT5CNAu2XDrxY5mmvulH9SbHHuRe6+Za/4fIrBttj31m+dP3O1dyY99kc0R6cbwXC0G2hy7PnHntjGkE2a5NQHwDYndauv/9INfCfAdkCOc7AB3myv/+fA9kYXbS4DL6NW6uVL0GmywpJGo3FUVFZJjo4vERrhS4jiq4m6J28T3PnrfcSZCuvrBDx6nCQGh9aO8efrKKhn7MmdQ5yarLRPYKUWVlUZGdvpctTAmtzIs4wZhwxhndHDD5fDUpLV4i7KJlsvwfIljb6XJr6TUxWavaK67bQws2Wxgzrj2AlWypmWJo0dbaZ3uy5NIocG0fWpeGLw28CBv/Nk9A0J1x2Upno6x6bXaGzW6d0ziHtXAx0f7Drw3qPG0hM11W9TthkMUo5eUs2JetqLzEYHNGp5H1ZDBXPZnHVW3LrpD6RGD4+a6PlSjhdO1ivSvf+tPWZ4X1uCoMOZZwCz2f9HlWedPWf+XMvSCDTJLbr++2ugZ0AskXMtiir7orF34ZRi4OVu2i4AOFQPgiyBXNykRtidNGQsEV4wk2QjaBATSSGhkUFoskW9PP/ylg1rPnG3pxbTAyexGp3URr9QoJGTGmyYROCxk+IVuvoolqTTYNs0mO9q3A7QbYU5paDbuVkXuk5iess4RaappsAfF9ZhSdffQWbIrWokXXCsJgnyWLPes4VUCxOgDEOI8bKYSRS/kWzRDERYnQdpcYb1x4LiuR8yjFvu5Pq+qa7biyKnKiJUw4/HKcd0B1UhuEugRAJ3aEkkpmr9tIy1qz7hGXowTy64vLLxeXLfY0Y+aQwVlIub/qaDUfSVYsgW/HmLaL1RPbDL7/8YgMDGnS49e//wOVXKgaM6g1K24Munwu++CJJO65X72Mx6vnR3ga2GUevXr2wfuMGccsjMEg3nXSXrIvOrpc2GIKakR979FGMePSxjMPdCouRAk6nFQKOx0WgntHrmCfqZ1EAPC8nV9zy+NP9wAPQff9uaNFyN0mfAADdQQlutG3bGgMuvBBz5syxdPrUSvXm5Ml2+QlevTBmtOi50RUz/WUKwDdq1CgstYAr573ctPfqeSyuvGqwsOnqMgypX0bmE8FbglA6sqV7tCsP7Lho8pFJowFQsnDIQOM+hukS8CRT5e+3/iMpXQ2yycGmtXd1glnpxkO69tDl1SCbBo6dIBsDQ9AoJ5NtwRcLpXxt27W2I+jyHQRKyOjZsH6T5Ld5i6bo2rUr9t+vO7ruvx+67be/MNKO7d1LQOO3Jk3B/t26JUC25UtlrLBMdA/MzysUMJbvImg2ZtxYYfFccslAAVw14EzWz6233oo7//kvS6MwATYSRJ4zd56wn1jnfO97U9+RIktU2T33xOixY6Rf0V2ZLttH9TzSqpIE2MlooePGjMXMmTPFXZoMOq0Rybpn+hqkSIxr9S97l+EE5B2djOXgXHHzTX8WIflTTu6HPn1PErZEnZfV0HRnZuADkhQkwuzZZ9tRWXV0VvlNhhjnQUHe+Nvam1rveeO116T8HP3idvyY0jpk9O3LL70MZOMSwCNo9cijj4BagDJ/UbPTERgoNc+aw+f6xrHP0yCb1/jS0y77zsTxE6SueHhA9+iky9rvixaYpSVHDb8vFy5S48RumLgcdEyf9p491/L7f99zH/50gdIJ5KWZbPb8Zn2ekkeHHUpmrWaybVi3XtaRzVuU2373bgfKYU4oh1xtmQTw048/SqRaalzyUEVfzE/UQSLh327QnO384HDqSrp36opkEqupxejRz2PcxAmirShMPgcIz7HB+ZEaobt3VgxY55UtCCb16mDWrl29RsrDoCKMOkxW69atW+UA5PnRL9hJZFq36+78u77949TAzgfZTDMEM95ENNkUk60DyGSDrzlC4UIruqhisoXCYXWIHvTLPp8XsQObJOT3y9rbvClJXoaaFx27cq/9pbIlDZSUlSEcDG4Tk80pV8Y9Ke0LzVCV9F1a0LL/1iDbys3FdYJsetHmEzoQQWlZMRoUWoKwVm/xjEjj2BVyH88JnyCbCNo52XNxQ001lmVtp6kFjn1ARflWFBTmCSDkvEwX6uHz+1FdzbhrXJOqUFGxGk0arEMePkVe8BuHu2jE2ljWjZpkdhflIuRwGbFauf5gTDLIpnFKliPGSdsIIOozUOv3yd9OdZ1MA5YldJ/zqu4bR4CnIbEYQmYcAQpPizll5cUx+SZWEKsB0gmxpjlRFnchORFLU98uBgp1KbRB6Sxf2nrNAvxTm1r9trpBnqQFyzFynekngYSZGmEbQDbpwzYqVn+QzYufuqNAtrRgww4G2bQvvt1q9vjaBbJl6nI75fudALLVmG1QUb0fFi3JQQTUZGtru4uGcnIRYojvnJCAbPzxBwNCKd9aXY1IJCasGxHdD/itqJJqrKjx6XLB8UHmoM2bt6CwgaXJxtk0zgijG5EbXI7o1tkIRD4RJpvfdhfVo+l3AtmsxnNvZjknmj4FsNE9lFLMX25Yj8cnv40tAQPV/hAiPJjRM75Tu8exNhFYI6cnFIsiaJr23G+X0kdXVAORYAARI4CIuIolAkvoUOXOdTwYB0LRCAojEfTeYy9ceGxPEGYh0EaTU8v2O1sk82bdm2X/5BNPiFGqAThuzChOfu99DyS5zdkAXdqEEpp1DGRAkI3GO8X5Wdf77ruvzZTp2LEjJr74Mlq0aJFgGFggG/XG6L6or92aNcfIp57EgQcd4jkM+W66HdH1LqNBrvtCGkNfVnL7O1XQ6dOmYcbUafJvzYghfEpwQf/2YkRlM2f88/bb0bhxU7mVDCS6l+3esZN61AL/tJGXauyZosH17DPPWIanDyeedBKest3CrBzUEVE1aW229pHr163DL8uXC9OKc0PzFi1Eg4vROutzrV65StrE57dcL10P233Xyx1XgqgkM9I4/+h9An+PHzdGmDFel3Nmca5umcYLn+McKdEZLUOcUQppnJN5c9FFCmR7+qmn8MvyFRK9ds+9Oguoyft52DB69GhpR4Jj+3btgqZNGbJEGlT9IrBYUoxDDjlIxsfwYQ+J3pxu718skI23Mh9Dr71e2pkG+6uvv2YzHzdsWCeAHudsui3uxzyYJsxoHCNHjhT3Trp9Eli7/4EH0LevBZi7QDZxF917bznWZzRR7WrLcup8J/og91Hq8zlzP5X60BdB4TFjx6KoSAUlsJ+xbnAbbfzY2af1uDPNqGUUJoMhmfrerFkzBHQkyEYWXrcDuqd5JDFPJfV/q1xk22o2bZf9uorLotVs0kRkAJINyyAVdO9e/NUi+d5tHLqZc0630KSMOfZ5TI+MVfVCC7QRcoD1gcUc1hkiQ5GMVbqFcv5gHfoNZfzmFRSioCAPzZs2Q34hmbl60VK6kNwPknH10PBhMs9zPuNhxsgnnkpivPY+5lhxec4J5+Ghhx6yQV2nbcn8vPTyRBU4IO5yFzXj4nLOPsqLrqT5hQWpDOm4IbqK8+bPFYYqgyNUVldJemTpiQ3jmLe1mDuB0GN7904LslmDTr5ftXKlBGeoqKyU/Q/npz06d04TGCZTj0v+3rksJtWNJnn4fCgvKxPTnGPSZtZZlBptK9Yv1V13/3FqYOeCbKbgATmuwAcdwOiiPqMFAsF85IinSsJdlH3cFzDsfRzBNj1/w/DWZEu3vZPpSNTEfCLjsC0gWyQWRWlJGZo2a2IFdnEETbDJQAkyk0pTHU5sIZOtNEJ3UX3JGbX1R+qkzsxSk83pLqqBscRilGqEKJKbT8KIU9yO9H/3+Yi4m7qYLXyOuWAEuYqKSnGLIMgmp8eu020aTvxMM9nU3LwVxcW/oFnD9fBVz0Qg/uXOAdmc9P36jp60oIQ6sYr5gGoYqA0EsNXwiUvQz6vXoKK6Rr7XGgipMJozI8qdV20iFPJLdDgvFETnlq3RMOBHQTyOcCSCoJyYWxHp6lGW9Iyw7MCQTIBV1gxBqz41k4NMPdWx0ruTOIvpTiddvoRMKYZn/d6fbZU6sQFVhHT16P489T4XqTQpC3UxxnTVJRy/E8wzdznc7sjpQeY05bDaTRgyHgy3rNs/2wredd+21cAOBtli8UJEzDYor+mCJUuLEDEPkeiiwWA+/MFcBIPUYctBMOQX45mbcV/AbxtElAbgopzDz8hgy1AqfUBRWVklwJ2wsE2eTJHJtQlh/1L4Y18gJz4XIWPp7wayebnZeMF53K9HfMo9dD2A95ctw5gZM1Gcm4fKQBC1fovFZjGgUxkwdK0DAiaQE4tit5wQOjdvhnDMhF+fvnPdiftQbfjx3dq1KDHj8u+YBJawtv/CAEzmt/J5fyyGAjOOwuoaHNh6N1x7ysloZbmPEu7Qkt6K857KbPNqPq9TebKGCFbQkCHARtcinoS6L6eBkzTPW3/I0m3tHQgykEXF/kTWBz+nYcrPcnPDkoYGTZLeFY+LsUg9IRpR3N80adTYU5Q+W/edbRucjqd0lD9+ZDFfPH9vR0Lu9s/2VWS1bN60QdqtQVEjFBQV2sao6Ds5GBuZ3pl2c10HIOn9zmRwTDNHZOV17DXTg8LeIIhsPcQdVw2clJN2W8NKf5M8g6Wml5qOV1ReMlDIHGOfFSaYu/PH48oNzjDQsHEjO5Kb5Dcpn4n0mA5dM8O5OTazQNdNtDYioB7nB2rrkYXEi2xjHRVXv7eu9uX+lO7EZOoEAgqW189Rz62yslw+a926rby3Xn2FgVRiMZDZxnyzXpjXdHOGajDrwMZ5kG4FyuDXdPzwGtOJz1T9Od0ddXpJ87vj8JllcgvMu8EhZ77qUweSZ8dBul537HmN84Zzvsg0ANN9T3K0M1iK1tL0Qi0d73DP17panOYe5/4tWzZJHTUobIjc/ISbvB5vbGOCeX6/D+3atUtr15IVozUgqefoPvBgfqJRE8FgIhhFnfOeu9xZ1J/3eNMPpu5otnXezSIrnmPhd1uztiWDu57ZzhrYuSAbj/W8oosGgjygaYEcequEc2Tv5uku6lO4hfaccoJsnJr1oUq6aUWDbJrJlkNbgfiTtdf12mM712kdeJMxARiHQEVPToBs7vVZ/50EspXVRuWwQDnRcE1REdpk82k3X2KgV0ejMimRrqevZIM6eROg3T1Y2XwumBNCXg4Xaeu+pEikqRMKQSYNsnHjale23vxYi4KenKOWu6hMtr6tKC3+FU0aroO/9n0YNJ58yxEIbIYPEdVAGaKcZsVk2xEgm1WZZHBZLSFGTa1hoDrgR4nPh9nfLcHbs2ej0lTiuTxF0IaRm0mYdBJKqaK4OqVzLsg0SmmWnHZcb/Tad18UxKLIjUUR4ClGut6XZkhvD8iWlCfrNFEvlkkbXFsDMDUT9jscIJs8q2ncdYBsTiBNl0MzqDSYxljsTv0IgpRyWpWRubVtc2C2brJ1hSzR79B9xQ0YCihtjXJ3e2cDzHmP/xRPcVcFZAeyqfGbcM+13Qg0plkPQ2zbWmDXU541sBNAtpp4G1RWd8HSlU1V4AO0QyCQh0AoT0A2sjQCAQOBUBABf0gYA9R0oRFJkI0ASIgRNT0Yu+4yEGTjgUxZWQXy8nJEekAWXCu6aNj3ExBdgFDs92WyuUE25/RLQ4MHS4bPkGAG1F0jwPbm5wvw2oL52BLKQXk4B7WBIEUSUrSUxLCyhh3Xdh5UEWQrpH7SgD9JFFC6dNKklU2J9UNX1FURE0+99CJq/EFELGF1+13WGixGvuUSwxklHIsiLxJHg9pqdCnMwy3nn4+2NGolFnfycVAGmyvjIMxkYDqN0+zAknRJpgdRMmbSZUTKPJwFEyBT2epMV7uTeUUQrEeG04JY9n6lHi9LutW9T0wfvbSuFNKDXsmBCTIbim7GpIdxa4FlmlGTnK+6+0cmcC7xvcMrwpFAYpykYTTVtz0coIezn8k664ACE0xVF7PPDWJ6gChJwFAakFEXMZEHDXYqUEPnZ4eX30pYj0NlsKlUkvNdN8hmR0dOFET+5QbZ3ML97u11Kvhq47IpeRI9Lru9U0FZ7/6Z6EzpQNRtGclp+7X7izQgm3se9DoUcWDUdhbdARaceU+9v27ySPKziXnIa/51Fivd/JzpuaT0UsatBcpaDFhnt1LSFurKxLDU/TjzvJfa6tu17mxLJ9r1zH+wBnYmyEYDzg+6i8bMxqgyd8fSlR2wsXR3cRc1fC0QDJLFlivAl+2pIpJiATCyqGGoA3WB7GnzWdFFmzdurNzKXfiNxq2c+BXXkLjPLyx3pqHwJ7W6eM75ztYw/KiurfWICZC+yQiwWW/HluJS+Cpqaxn4JI3AZvKA540R08SW0hIB2eyMJqWXvAkQQ57gDvxCA8/JDUuFClsqQ9dSKKQhhdRMtkTgg8RkY6OHBD3gQ5T0cwpq+mtQsmW5gGxGzawkTTaCbAqRrBtNygpky8ifqKtBrHJY2VAdgkCnAtiqAgGU+ID3vlyE9774HBUBxSYIRE0UBf2igWNYDA7dHnyjEiZV4rUKXFFuCxJVhwYqo1hFIwLkhcwYLj25Lw7ttDsKorUI853WIZ4NalqIjds9N9Ps4AW+ZWKtSf4dL/Z2GKo7ZX0a6DayUk4EXa9J5LduBp6T71kXIKVf7+aHuuvFpu17MDqTxrz1RyqWrr7QrLMESGfd6Xqv7RIsZnv2TL9EXpLrx12+RLlV6yUMc3WnDeo5GGz6GafLmt786nZLl06mfrjr+x1UAzsaZEM+6C66taYrFn6bg4h5EHz+jggEKYZaIJpsDHwQDgcR4k8wDCOoAh9wXSDQptxFfQj6DXtNSldazqsE2TZt2SLPKbvKhF9rsvmWSnRRI/oRcgLLYfiKRXYgYWymWS+2U5NN59eenzQ4YhmzNH01s5ts5kXFJbhn3DhsyQmjLBBATSBsu4nKfZagtCfLguWNxdE4JwedmzdFKBpF2NLnlIMYa/at9QdQFQzgh9WrURkzRa5A3OEch0pOPSnROYrH5JCG0gNcSxpXV+PEvffGFccfDzoY0nTWkgTbu5nP6vm6rJI0nSSr93o8W9dz9X1ntvd7FU8/68Vwqu8ssA3VV98ktuv+tCBgmkMYd726jfXEXlJlSw9De7XL8r2JQrnAROuLxOqp3UzcYEniuXQGtcpf8rf1bS9Vfp0294jWdsCVT69GUnNV4pn6NGRd7eZZLqveU9ovYz6tetT7H32oaGsEezNqsx1/znnbE9CwEa2ELeVVvgSYmAnM18w4vkXt4lL7tAdgnYysOZrKSs9W7Pe2ytKBgvUZf8n5zABK13GIKv3O7qhas9MBTjuftTOYCl7V3cZOq0NZQW7wUvV/bahbIHQ6ORzLrT1h1CeiyTrzkbBP1Lhyg8D2nG5rlWbi7tdnVHrfW9+xsP0p7nrD71cDOwtks+YRnx/ReAjxmALZdHRRX6ALjGArhIKJ/b1osjG4GfWXA0HZZ2pdNl0fhi+ALcWb0KxJE4vhllxTznAATqKKBN4sVyAbA2+q2TP9pe1THsozJgDlyho3apBE8kr3tLbNmf5mDbJ535wwjjnI/GRY0V00ZmJLSSlaNFFMNm91MK/TlexANqd7iwbZSDkvr9yKRo0awq8RSI9My5Sno4vy+3glikt+RdMG6+CPvI9AbAFyAr/CMDYKk23HgGyBrGKzpmsQJ9gixpH8+FALP6qDQRT7gGlfLsT0efNREQwg3KSxMALbFjbAZeeerYSl49TX8SmWtzUtJ7S81LFHYjFUJedPuRnH+LcmY+PadejUqAH+fMEFaGbGkFNLfSIFhDhBNrUO1w1KusuZVL4s2UcahHMPAi+wbectAPpUM9U1WQ/Q+oB/btDw9wLZbHAgHZMvAxNPA4hucMtwga5ZgWzCklU9JIk550uODucG2Zx9ahfI9vstv54p7QSQLRJT7qJffRdGNN4DcV97Ce0dCucjhyBbTg7CosdGoI2stgD93WXxq4lE0aCwEEGfDwGDEI42WlPdtOhewuiIFPTfaGmyiSOPBO6JIIBNCBnLELNAtpD/JwSM8j8UyEZt0zIf8OX6jRg+fjwqcsLYSt00SwOCWlJyamZr0tGl3ScBg/RhGoGyQAwIxKnFqZjLZLa5r6jhQw31QBnJ1Uf2IMMXJEB5anvJaaKDfUwBaMWwjgujrai2Bj333BNX9T0ZVHmymWz1dufL0phMWYCsDzKd6Dme04bMf3ikZZV8JlAlG+ZFXQnVx4jOlOGdsVZnKr/OU3rWierPOiqh1+7G2XXSv0c9mQq0eINsFKxS92q/BW+QTaWdhlVXB8gmj2W13yJzTJcwGWRzggrOcu+I8WHXsyuPAvK73CXdB6XOfuYFfiS3uZWSHY3VpalW/+khUzdP/t4D5PHqJ4l+nC3IZh1W1pGbpL6adqBsP8hWF3Mu/ZjPVE7vgun3ZVNfgsVJZet3qb6eHbvLDT4k17edDzvgQfIYTSUSWPsSGxRPdYv36ufOcaJLoecN9ffOB9nq1+F33f3fVQM7D2RTfZfeF2EB2Rj44IcV7fDb5vYIhPdHINwGVCsLh3JFDkYCmwWD8sM9vt5b6vHK3/5gGOWljAmQ0AesaxQoby01CWytrlKazgyo4DiE9hpBGqwjYEZ7oWprDfILclVMAMt4da9TTMVJHeOyWl5ZBV9ZpDZL1ER58itNtjIB2dREkoiqkjSfOQThmFjcNESTLScnjLycUIo7oudpnYPJVukG2VwhzPXphg2y0eU1Xo0tosn2G4zaDwRkC/t/gd+/SbmLKvWnOsdEZiZbliCbw43RK0HdqDRsao0Aqg0DpYaBtxcuxKx5n0lwhVYdOuCQXj3xysQX0S4/H9ddeIG4+uQzgIHl4klGlDKmNKfJnZoB0zBEOJuMiPmrVuP1KW8hNxrDndddi1amibxoRNxLtcaRRFZLM5mndxOte6pxa/Lp93stypp8mfzGxMmRc9FMXbqtUPQ2wKOGAUFjtQ/V/ZcAkHIBrWvQegFrSYPUVSHpthL1Aejs/FjBR9Tf3v3Wfq8HeJZcj9ZfLi00qRMPt1wvkE0CoVgTjt8y7BPMlkzmiqSUcT2qC2jdGUZbxgz9f79hJ4FsFTX74qvvchDxANkYcYjCqATZgiEdfSiA6toa1EQiaNSgASi6T5CNUaVVYJ1ktx8t6KyjZBJkI5PNIADFU2Ey2XybECSTrWoujNgHEvjAMMqSQDbd31Pc6Xcwk81JY9fuhex6nK0Y1oeabEvWrEWFYSDiJ8tNywyoDkrQQJ+0q/FMgFEBivK9HKBQh01JAzjLYxsQdK2VMc7gO8nzrfP96nRHi4ar9zPyU8CMis7n7k2aoE1OLmxNtqyM/+SBVt+xrufx7Awqh2uhTtYBAtZl5HtNB9nkdUfdo9Ywb1dL9+fyt7Y46wE67sgpzzNP2+nSuiPyl2jj5BXbbSynMMfcYHEKmOFkHml7n1HckyOXawKMnl/UDJbYJST6c0IbyrPvOT7Uuof6t4x76/tM4KTbTTPRbsyTh25e0gvVPen6pt6rO/PjTK/usZHsTqrzfz3XAAAgAElEQVTTkDlOTpOtsZChgOnBY8WMSgSsSAZh3XWu51gN0trTh/WPbIaZbltdbt3nnL8T01KyvaXrOd08l808k834ydRfnPnzzkvKDtKV7LaBblnlXbMgbVIIn0run17lc/ZTnY67PfVzmlxnO/JadkCCGco9Bv/Tu3BtZ+jDfG83Vfv9KW7cKkc7qn2zqcdEG2+ba3990th17+9VA78vyPbLuj2wuXwPxHx7wuffTQ7SqclG5poG2Qiw+f2GAG2yknA/Tz1NuoYaflSWl6Mh9+6OKkonb6W9P7g6VGxVgUMI4jn1m5164vY6S4kWIS2pw/zqqloUFuUjQBvcOkhm8lpuKaW1LFu9tHJrfUA27gvigjySSdXM1mRLbiR7EnKBbIj7saW0WIQlc8MsZHK2sgHZmjRqKG6mgiBqCWVn9DQnk02DbCXL0LSITLYPbZCNmmyI1+4QkM2Us/ksrgwgG99AamKNPyAabOXw4d3PP8f0L75A1DCwV9t2OO3UU7CuaivGjxmL9gWFuOmiAWiEOHKjEYkQp4A6bUS5t1OJZYIGE9Mp8xuYt/Y3TJj0BoIx4I6h16Bt3ER+RIFsyjWXKxM1ixQLyUu7SzZLmfESy4eaN5pgqGgK5VJguuPujEyWDLs5sSrFqvPoZw5mlL0AWMX+ZvHXoEDqQQcdIK5lFPJWkbAUyLZx7QasXLkSHTq0Q/PmzSV9MiaDYSW2u3H9Bqxduxpt27ZHkyZNRESVg1MPWj3AbZfpNIE7kjG3xObTmd9MgJuk5eS+1lHZiRTUW3UEOc0AZVhuir22bdMGLVu1cjDLVPtmBBGtjIvGn4/u2eqyJzxHJ0kzM9iDxQ0UutPmOznWlyxZgkWLFuHCCy8UVz+vzWcWI3DXLTuiBnYSyFZevQ8WLclFNH4wTGGyFakF2HIXzaGrqAWycRzCr8YrI/8w0jVnYYJs7mhpushukG3Dps0SVc8v84WIDEh0UTLZ/kggmz1PONqulq7+DAhkMZLp+s9ZVTt+8d96PKrZNnHJXGr9mdjAq/udf9OU59/Oad05ewmIab1Hf+78TM8JnE1JzifAxmimai7b+Zv0+oBsTkPFLq8LPEn3vkxGzn8CVKozT9lay7qPeDCNsgUu3dNNUj3/Dn0gm+nOBpST3LxUj04na+Esf0q/kP2SM2VrHXYF+tDssQSYrp7hmpocEMQC6SR/Kk91XV7bsG0B2dJ3k9Q9jMq43hgk7wic9ZtUbxKw1BQwPunxjMBBmvfr5B2V4+5v/Mqub4/71Ue6vjXjKRXUS+3XBOaSwc9sh5l3//MOpqCmzgTIpsHApHJlsT+qaxymBezT1ldybWgN7uRPvYOZJKe140G2pLq1NQG900kLuroa281qtd1Ws5lsZJ+R2t/rO56lvT0eyrQWpUsnm+eyuSerKth10x+sBnYuyMZ1zvTlwIw2Qq3ZGT+v7ogNJZ1ghLrACLREMEB30RzkhlTgA3EXDYdE+oU66D4r8AEXGJnvfD6RHdOabDIWMmAPGiwrIclL0glJ4MdMz/Hd3FsTZCsvq0Szpo1tHCLpUNrCRbTpK6a6BbJtLC6Bj4EP+DINcdiu+RaoYVqLoFoIDdRGoqqQzZomABjnwmYBMs6NvErUjxILZKO+jluoPzUKmrXJpzZZTUSidzVqrEA2gj46Gqmzx4pBYbmLKoyxGltKlqFZg/WeTLYd4S5KkM0LfNL5yjg5MZKbisMjDLaqoB+l8GHqAsVgixpA5zbtcNlp/eSVS8vLMWbsOLRpUIShFw1AU8SRF4shEIvBsPY/svFzncQ7Nzhky0UMgmwBfLb2N4yf9Ia4C/1zyNXoAB/yI7W2q6gTZLPrOilYhWuRtRpeu6sm6oaAncT8xMoVK3DJRQNRXLxZBtaTzzyNgw7uIS3mZsxxSfrqy4V47NGHLd1ANSlIlFkbOFOaYjfcdKMdAv2cM07HsmXLMHveZ8gryBemhzqZUtH1xjz/Ah599FH87W9/wwUXXCDvfPDBB7FgwQK8+OKL8v2IEY/h9tv/hX5nnC4h0fv164crBw+22lttHC6/bJAIp7uj4/J9//znP/Ht90vwxhtvSKhxrX+i3baatmiO++6/3wK3bNhO8sI8St+xPk4BN1kWAQ2tbaFL28wNSiqQDbj55psxY8Y0DB06FFdcMVhAOG0XCLWW7hpWyGNF141bEVWS2zm5vMkhjTXQoSY3VQAvSu66tb/h0YcfQZu2rTD0uhtUutQjtPrJ+t/WYcWKXyQiGPPLtjqn/7kOpqY3KPgHW8X+t7Kzw0G2XETMtqio6opF3+egNnYg4O+IYKgQYUYeSgLZGGk0pKjkAb9EumPgg6KChLuoG2TTfdswDdXXycqKm9i0pVhANs5HYhjQQd8oVky26rnwxz4G3UX9PsVkc7qhqgZ1rezbyWTTxnq6KITOTkQzi4s/Z0IniOa2750gWcIhbNu7Y13v1291A3gc9wRANcBmf78N7qJeOc+4vtazuGmNrR2U30zZqQ84WNe77P7kcil0v3+76y8LNGG700hT0O19r9oPJMzVhJx84lArwVBRgUcSdycb614ulGq8uEAhS9uJQJpboF1JnCVAtmzKl/4eBQ5lAubUPcnAmdp3qBU7GyaWs3ky9d+0II6tb1U3U0+nlTgQUP+yWyYF5LRmazdobr3IXT43M0EHwHIyi6VetNeDBDFRh9G63pygZqYDBbsc1j+UDpcKauY531n9R7VN3dGZ6+w/WYzbpHaV3bmD3OB6Xr4VprTuNxZYSctS9LetfWB9O5SViSTATOpfZYA2gP5Oe1aptqo7SrEee3bgL6u+E+tTwsPFC9h2zq/ZzOmJdyRWSC+w3l5Hbc1Ai0npkHvJBLRnys+u73fVQKIGdhbIJrBYkrtodbQTlq7pZINsgUALBAP5CIdyEM4JCQAWoqdKkNrLAbFvlQ2asHMJuhF/YqRPzfZON6XYc6vcYKC4tFT02FRMAOfa7N0fZP+cJiZAEthurZN66dHPcdbbvMUBsglbyXHpEKc2yGaxhpwgmyxAWqNFT4bWe2wj3P5cVQ6ZbBpk0+wCqQKrRpxCyjqzNdW12Lp1awrI5l743CCbGa9CcenyFCbbjnQXzQSyqYUgjTuH1VIEvaJGEFV+A1t8PsxcsADTP5sH0/Bhz3ZtMaDfaSIaTcNqSUkpnp8wAa0FZLtIQLZwNIJQzBQwxAZlHK6Pye0KRHxAxB8UwezP1qzB+EmTxW0oK5Atg4ZXIgpkcjfUbLRVK1di8OVXYN3aNWjbti1Wrl6FvLw8PPL4CPQ49FDp1O5N28IFX2L4/fcpgNVQiyqFzqVu6aYkYJOBv95yCw485GDpk+ecfqYC2eZ/hrx8gmyaHq40g8ZaINvf//53nH/++fj111/l97lnn4PDDz8cCxcuwLPPPovbbrtNmF9PP/00xowbj9W/rcUxxx6L3Nx82UAfuF83MdKP6dlTBZYAsHjxYpSUlGHixImYP38+Hn/8cWHMdejQQfJcXlmBL79YgNZt2+Htqe+5QDYFSCmQMi7g8uKvFgnrz4xHBRjYY4890Hn3PVVdWIEtYtY4pJvwG6+9jldfeUlNUGbyIr1mzSpUVFSgadOmaNy4sdBvnRfH34UDBuC0M86Uj5d8+w1ef+01+XfSeDWVCDovW+vJ0df5Wdt27TDossvtLbxzHHCSm/fZHFx95WDpB++8Nw0xy2eaz7I/vvLKKxg27H489dRT2LRxIyZMnIjxEydIe9Pdl+/jycau63esgZ0MskVihyDub5cRZGPwA4JsXkw2WRfcAsQOpqkbZLNI4TCMTQhiOaI1cxGIfISc4FIuzfD5yBlTfd1pkidPVNQr408YkVgL1MT2RFGj3oBxFIDdhctF5UwFNznfk2BOqC9UCnX1ar15UCCbNjJVbhKreKathzV/po2unXDvUeusGz6r+/0SqEEgdnUfDxmSVoQ6DoF2ZG/OBqhIWm+sP9ylc4IH9X2nrFNZMEyS8uHqv/Vl76bL77bkvc72qKexviPbdnvflTyO6hYvsEaLrVWrjXxPvTRHxtJF53Tutvlv3d/0apztqpYe1MqOGeQE2ey+4VhTs82HLvK2grg6H25GWLo2To2Cao0x1qSVaSfe5u737m6rAVc9n+rZyqv89li2MqdrmjOeG/bKdh53H0LK7s/NIrUPVlTutfNhfdtIHq7HuNW3Jq1LHiCbzpN6vQWCWY2RfIRc/5HrrItEX9HyLk6Gp5vpmBwYIek9VjY8mZ4WY9CrPzr7uA4wZPd/qzEERNfgq/YAsiIZeG1Z3aBdAlhIBdnUNmGbWr3+Fb/rif/xGth5IJuaB/xJmmxksm0q7gAjtB+MYAJkywmHLCZb2NJk84t2mrZv9f6HdryTyabXVy/8yDnN8Tl6YJLUQ5BN41uZGpfHCjWRWpRVVKJp40Zpgn0mv0XvyCm1snlLKXylaTTZPBcXi8mW7C7KBDSTxXEi5nAXlcJalRMWd9GwYl15MOhsuram1dK1saYGVVur0bBRA8BUk6aAeDYw6Dg10YEPHO6ibiZbwFCabPC59Q1SqzyTJpsbZHMrD9TViErrhuLSftQEGUXUh3e/XIgP5s2TBXavtu0x8PRT0BA+5MbjIkL9dUkZnhs/Dq2KinD9xQPROG4iLxKFn9T7NJFt3OCG6L75DVQEgpi7Zi3GvalAtn9cOwQdEE9hsiVpsrlANqc7ZDr3Cj7PQbDoywW48cYbBbQ6puexeOiR4bjvvvvw+uuvIhgM4y9/+Qv6n3+By2xUdNCKshLMmjFdLS6WUL6kZ5KOCvTp0xf5AqYRbIzhrLPOAl0j582bJ0y2qETBShiwY0eNwuOPPoq//u1WYbKdccZp2LBhA14YNQoDBgwQF9K1a9eiZ8+e+Pjjj3Hqqadiny5d8MCDw/HC2DE48ICDJR8HdN1fWKDPPP2cElT0mRg+fDh++OGHJJDt9NNPFyYcQSG6qf77zjvRqk0bvD1tmmIyWu4GGozcsG4jnhz5OKa++564qjovlrFVqzYYNGgQzj73PIjYueXqKXl56mk888STaNiwIRo3bCSPbtmyCeWlpWjavLmAmit//VUYQW3btFcMn3gMGzduFL/162+8CRdfepk8N3PaVNxy8002tVax3HhySzqvniWUq7K90WCgFJ8PXbt3w9iJL1p+64mTRX2K8PLEF/HAffej5zG98NiIJ0DcTs0VPhgM+Q5g5OMjpP5fff01AVT8dBXcdf3namAHg2zxeD5qY21QUdsVXy0hQKVAtlC4CKFgngQ6yMlhpFFLs8GDyVaYX4CQYdTpLmr3TQqxuphsYjDHawRkCxu/Irp1NozoBwgHlsHvKxGQLWEsJ96UPCi3FWRLHjeZNs9Og8eZvhsCy7aDuI1K22B0MCuyfZfzPqfhKfsDaz+QqXzbklada6z1pTZa+WddebDrN4M7Y3pwwzs39bBp61UF2eZjZ6Vfr8z+AW52RlxldjQrVNYdK3/uMaaO8LSrs4lAEqMtuVA2E8qi8Ovo9U4n0CglT8jYdjyqASHOIryUW3fdTCWv6kyUQaXoBRo594NOJo+bWVcfM97Zv1KB3IRdIAfnLKPD/UP2AzqUoitRTzBMDWK1b7L2vH7LXhCgywoooerHi0OfPOdK21uabtoiMM04/IbiXzlBGPe/yYF2mqlk7WqwzduGcvcXy+KxmHAkEKo9oMO11WoY7fGiGcx8P0FZ/khaTlRxu8dawqZSr1bSIF79UrW36mnqcEVD0mp88ZKo0lYggkTg7DpkAzJMWOprcWeRf9mBSxw2kGa2Sf4MJetj71jt91vlkoAIqUdJicM11+G/nisSTkMqR45G5/vEI8UC2VgXfmujnI6p6G42ZlMzAaUbGN7RcLe7uXe94P9pDex8kM00QzDjTcRddOnKDthQokC2QLgl/EauMNmouUwAjJ4qOviB4DzWsBNCl+XppEA2xgRIz0Zzr+H1Bdmc8jIE2SrKK9G4SXqQzR2wUwI+bBvIBtRGTAlg0LxpE4dhnR5koxC1THYukE3mGjsMcWr/tjcLpOtVVwvIZruLyiKkQbZEJxFR6/qAbFwCMuwkdhbIpgE2CXIQ8AvANv2LhZj6+WdCyt67bVsMPO1UCWyQGzdFc63K78dXxSUYNeFFtCosxHWXDESjuClR3CjIRwFv293XYhqRS0DgRYtbc2snYWk9QLbbhwxBO9+OAdnU2FDpRmprMXrUc3jumWfF9e+4447DAw88iGA4IJukhx8ejnFjxssTR/c6Bn+77Va0atkmKRLl8qU/4ewzz0AoEEBeXo4tTFtZUSXvfGfqNMyZ8ynuueff1tYqcaLFf/Xu0wfDH3pIWGY//vADFsyZgw8++AB9Tuwr7Ldw0I877rgDe++9N4qLi3H14Ktw1113YfDgwfjpp5/wzTeLUVVTi2OOPwF33v1vcU9lfXfffz+1AefuyOqT3MjzcjLZOEmocWAt22YUrdq0E5BNhoLDTXLunDm45ea/oLK8QtqOYFlJcZmwz9p3ao9vvvsW1VvJrgGOPa43hg1/GEbI2kTECfg9jaefeBKXXjIIN9xwg6R7+aWXiCvsy6++ik6dOqHHwQejVatWmDZ1hhp8PhO3/P3veOe9d3Hdn2/EJZddLu03c9p0Adk6tu+AgQMHKpden6E2TBZb0rRBT+4oYvj6q0WYMuUd7N+9O0ZPnGixD5UPvGx4KLhuAnfffRfeeO01DL76alw5ZIj0eydoW1ZSinVr1qJ5y93QsHGjtJpx/09Xx/9MsXcSyMbooou/C6MWByNudEAoWOihyebtLuqlyabdo93MaFn8HCCb1mTTIFsISxGrnicgW05wuc1k+z1AtmwaNMXotA2HxHznBcQ5lzlvsVYX88UaiDRBOM61UZANWONMn/WmDGHLjWgnnMCnY4nxc2082yBkFkECtK3q9V43oyKdK5H78/qAd/UBIrcFZEtXX87+lwqUZNM7d+492ZY1XS7cLBZ6BvD4iispHcKpdagvBSYo3IIAAVfXHEtf0O36zGfEGHa4cevnNTONf2uQhGkybRrdzucIsJEfr4AT7jzrB7JpAEutsAlNRQ0Q6jzpMuq0nUw6DShmcnP0AgNkG5FS+Qmmrmkx/Z1mnbOcXn3Oa75xustrHUqmyzbi+5KDRqSCbOkYYqK/43CeFZ1PJ8DqKJtua97P9uQP201pTypPi7hpqn2h49Ll4fP80c/y37qfsX8psE5dup14r+qnCurjPblWn5Td3w4G2ZS4C/1CqFiaeD1LxHqm/IutqUfml4+sFdWvddmqhYDhQ0h+ID9SI9ugyehmEKoixyxAUgcy06CbBfRZjDTur/Voco5T3R4CAlr17jV/uPt1Ujs6vM691l79Pj3OVP2pKxOQrdveOQ62tf527uy86+3/nTWwM0E2Au7srTmIxhpJdNFlq6jJ1gG+YFf46S4aKvAE2VTwA5JWrAj2GqzmjrysFM0aNd5mkC03nONxaJ7cetsDsql5yQmyRatl/CY0llSlu//Wwvc1ERNlZWXiEyubQe2OphcEzXTS1o3lU8updktJCfJzFWLpZL6oLYEy3LVQu2TU0tAhk61i61Y0aUQk0cqf7b6WbFwkgWzYKtFFGfiA0UWD5pcSXTTBZNNbkfTDIxuQLZvBpZdasnSU9lgiyIEw2L74Cu/Pn4co4ti7fTtc1u9UNGT3FIAtKvW1NRDAV8XFeHbCRLQsbIDrL7lYAh8EY2oKZn3xlJQLO7UReALCD7lUkukWMMl2U0YTWXHlgRDmrVljM9m2BWRzl12f2jAdgmvT3n0Pzz3zNNauXi23XnHFZbj62iEwfCpEr1pv45gyeTLuueceVNXUiPjh2ef2x8WXDkLzFi2l7Mt+/hHnnHUm+vbpI9ppAmgBGHDRBfj666/F3XD27Nm4755/o2/fPvh60TcoLS/DKaecIsDScSeciOGPPCw6bNRbY/6ci9/8ufPxwAMPYPJbbwrY1qhBQ2HdXXLJJQK0nXTSSRIU4e5778chh/awXSS77b+v9Nv5X3wp/Zq5uuyyy+RvDbKNfOxxXHP1YFxzzTXSRmS59T/nXLRu2wZvOUA2lnPBF/NxzeArEa2N4Pjjj8d1112HDz/8EI898giOPe44PPzoYyjfWolxz4/GqGeelXxcMfhKXD30OuvEzMTn8z/DnE/m4NBDD8VRRxyO5557Dk898QS6du2KCS++LMy4Qw46QEC7d6dOlf7C90+bMQN9TzkVxxzXG926HyjstpkzZgjIdvDBPfDCCy8IOi8KKNakp+pQn3GyV5t46803cNftd2K/bt0EZLNP8qJR/Pbbb1izcgXWr1kr71uzarXo6LXr0AFt2rVHn5P7ivsogc0r6Wpqmnj55ZfRsnVbYbrpVvsjGoHZzAP/9ffscJAtF7VmW1RWd5HoogTZGPggJ9wAwVCepyYbXUW5ADvdRYM+XxKTTY9vAsI2aCKVn8pkc7qLhn3LEK2eAyPyURKTTXoeF3yNAu9gTTY3gzvdpj7xuQsUc3WsFOM0Gfly3J0wghNjOcEM8OqvGrxS+wR1hxgwHhZDXaCcmznjTKu+43vpTz+LFAXnNM7DmmWbDSioprC4MGWXLPlW1qNGjZqgffv2dXpVrVixAiVbiuXxPfbaUxjC6erLCzhj4A4zGhP3BS2DkALOOYzRqqoqfPfddzJfd+rQUQ5fEmzi9DOLsy6pc8k68lPzpM7LxPr167Fl82a5q2WrNiq9TP0s6wmu7v5bn3r0rnTr0zRWLPsFg4dsBbC8eDMW/PoLqgJKX5f1RZNcu5QQNAlHoujesTP2aNxEgBQFaiSsa5ZGByTRwA/vIaiga5qf6zRXlZagoAEDthhYsuwnvPf+LFw64CK0zytEof2cEzBy+0h4gzcE8sjaZ36YnmY7CQBlybgKWGkxwRQTS82QCaCqDhBEBhRTcYLmyQfdaj5IvkhMp0yJBqX4Ld/AoCgazEp6wuFerSaYxBudgV9Yn7w02MTfAgC5NLacA9kNtmpAiADWlriJGsSQ4wsgFz67LTQII1OFBTjxfo7+r5cvRW3AQEEwhG4tW4vniQZsvNyF9fMsRxniWFNagnBhoQBWjXxAPgwBdHW/0aBQBftqRQnWV1RItGf2w+4tWqIQPqnHTICN99BMHodOIJtNraNZc5wQaGM9MC3WsxNsVopt4h9kt3ElgA8WfiFSJ+f3OxNFUjb1vAaK3PIIdYFUOv+0cZy2A70mVJ9zgtLWuuZgMopUNaVyLLCS4DoBS451loc/HK8S9Mde12SgO2Qc1F5X1w0DcTnlUuxDPQkMZr3HWhr1PkSDbHps6vHiPkTg/VRMlwjfVhY0a9FmL2Y93+66cVcNeNXAzgLZNJuVHkxhxMzGArJpd1EEuiAYaolAUGmypbiLhhQ+oMe5HJzQcyruw5bSROCD1MPv5DLq+cTJZNMgm1P+yF0z2YJs6d1UFWFkU13uos5ERV9e6HoGqiIRAdmaNm5iTTUWtdkyf21szTFbagF0rcnG6KL6SmzSOZephdu2Y6x/V9fWijYVNaR4ekKgzekuSrF21RjKgIoSafOZMOOVKCn+Bc0abYCv+n34zQXINX4BNdmMON1Ftx9k41KY3E29h7Jzi2QaBmoNH6r8QWwxfJi2YCGmzZ+PmGFgz7ZtMODUU9ACXJDiVtTQOOJGHJW+AL4qKcFz4ycqTbaBA1HExZgbA5+BSFwthM76Y/0GEJdFO8c0kWNGZDGO+gyUBUKYXyfIxrYVfmAiIIHLXdTtIqoBlWh1Fc4680ysXbVa2qtj+/ZYt26daIppUEZq32o71k95ebkYACtWrVLnXwE/Xhg9Fgd2PwCKyXYWuuyzF8444wxxE2XaY8eNFrfOt9+dijlz5uD+e+/GG2+8hoeHPyJ6b++++y667r+/gGwPP/wwflz6M35dthxT356CTz75RMCzY3r3Ru9evSV65W4tm2P58uU4rMehErDg7LPPRq9evQTsuvHmm/DgQ4/guedH4ZDDDoXPjEODbA0bUzVPbR44PmoiMQmgoDXZCC7TCGR5CRyRpeUE2fhkZWU5zj79NNAQuvzKKyRNth/dTyeMG4ezzz0Xt95xh0onDjz79DN46okRCIRCmPnRRygsYm9QdfrJxx9j8cKv8P7MGVi1ahVat2wp7q6nnNIPR/fqiZNOPAGbNm1KjEOfDwUFBfhw9mwYPEGQkpiYOfU9/PWvfxWQbdToF2y2mZdrMF0GqAFHkO1ft9+Jbt26YQxBNm5Gi4tx/HHHIVZbI+0mmnommSZq9OgACYFQGE888YQAhH/+85/x4fuz0L17d7wwTjHiFMi36/qP1cBOBNkWfhtGBIfCNBhdtECYbE53UQl6EFaBDwiyVdfWCIuVgQ/oLqpYA4lDGGt7bG3AtTtYMsimzpx4GFGDgLFZooumgmw0pxSitHNAtsxGamp7p4IUepPuXEOTBMEdL7HdyOzTrlTGh55LnMCPTsPJOJWqsV2EXGZSFhpz6fpyfYC2nkcdLcYcL2pp8oAiHXDlmV4c2LB+PQ47vIfMV2eeebasF7oPeTHhGIzl3bffkXvenDxJ5in35cW+0uWaMGECHnxgmKwx11w7RKJYS12mYfsxyvLJJ58s9zwxYqQcIGUDsuk8Md2TT+orcgUHHnggHnnsUVlvvS9TAve8OHGirFcP3P8g+v/pvNTyWZ9kOy3PmjULv/zyi0A7hxxyiBzmZLqyYd7VJ2OaHUIjmyDJ+98swpiZMyTiuhxCWkxrNd7Juo4hPxrH+X1PwfHdDhTgRTONlLGtgC0CEetitfh66c/Yd6+9kQsDDSwDnjte7s0IlEyfPw9vfjALPY46Csce3QsTXhqPpatXY7eGDXHbFYPRDP6kaLz6EFqV0WPcW4Xn+/nD2YrprN68AS2bNBfggLsuDWjptySYUeo55guQTOMAACAASURBVFGDDXUb8WSnWsCGKyKTBt80U0kAeah1m/kqoWbtsp/RpHkzNC9siAKL/cX9qUSzd2l48T3S/hYjjHVdywN7xPHRwoUojikpjSITOPHQw+RgmqCoBJpKE0DAyYhyAmzM26T5c/DB7Nk4uEtXnHDEEehY1MgG2jQjkM/wp5ygV/VW3PX4Y6gKGNitqAHuufwq8T7RYI0BpQGsmby6vxDc5PObYOKuJ0ZgS3UN2rVogVMPPAhH7ds1qf0JdLGUhLufnv4O5i75DrQhGhkBPDL0z2juAnMzjafk79ODbExXAYHAtC8XwJebgxaNGqFN48ZoFc6VetGMLNY1LQuOgUrEURaLocoXx7AnR4qe9lH7dcd5J50iICLbWvcv5yEI/63HJr93i/no7+yDVgtYZLtowM8N3hGQ0z5nTnB0o2ni5/VrsbGiHBUlxejatiP23q2l9EfnSugFiDnZfZxDNHNPrxUagBOQzMEo1d+zbxAg5VjTALPXoRrbnCAy24A/GpTmOFaMwPQBMurXB3bd/f+3Bv4TIFsnILAP/IGWylvFA2TzB5Umm94PcQ5VOpxW4IOm1l4pA/ryhwDZSqIqumhdl5OnUh2NKSYbfWKtAgqalyYeqj0hWqFXCTTkhDhFqM0kQRx92REprQ80YEdjiqe4ZBcpv359JqDcQeyLYVNNE7VceGkM+mpQvHk5mjXeAKNmlg2yGcZG+Dn97USQLWGEOEnfSm+q1jBQHQigzDDw9qLFeOezuYgaBjq3a4dL+vaVjYLayJGBpsrIrV8lfPimrBzPjxuH1kUNMGTgANk8/bp6LZ575VXZJDIaqaSt0S4zhmA8joJIFJef1x9dW+0Gw4wh5g+i3B9IBtmuvRrt7Oii2s00GWSzwcKkCKOJRpAQ9DwxBfD25EkiWn/ZJYMkOufAARcK+4QnT9QII/BSWNhA9M9iVoWRpbbmt7V44umnRDh/2LDh8r5Vv67AxZdcZDMZ3SbhSy++Itpd995HkO0NPPTQQwIuvfvOVHTtRpDteDGa2KcIjg26eCAWf/WVsKZeffVVPPLII/L7mGOOwbfffiv5JOi3e8cOoiEXqYmiTbu2+OGnH9H7xD548OGHpC9226+rlHXAwIEIBEIwo7X4/PPPcXCPw3DRRRfh15Ur8PZbUwQkpBEWDuVi45bNeGfKZFuTTY+AUc89hycefww9evTAs8+/IN2ap+kEuaa9NxXX3XA9Bl1xpcUg9SEWqcExPY+WQAb3DBuGvpYBxuceHDYML46fgDZtWuHM089AQV4e7h82DF267IcXX34J3yxeJIEFPvn0IxzTq7cAgL2PPwEHH3a4PTbJZJs1bapo5dkgm+EHT+/sMUvGJBmS0gWovUcm2yTc8c9/SXnHTFBMNn5HN+HCggJ07tgJBGHJPOzUuTNuuukmVNdG8Norr2Le3NnouPvumDRpEopLS3Daqf1EsPLe+x7ESf1OUad6fB+DfOwE17NMc+H/++93OMimNNlsd9F4D8T9dBclwKaiiwZzcpEbUppsgXCOAtmCSqszUhtDg4aFylVIFmXLNV52tMnux3pOdrqLqlNqQry1CGCTHV3UF2XgA+0uWuVQmVE9wA0yMXr29gQ+UG9NBbpMspjlRE+bM/VnAKl3Z8d8s8e19Q83Eyzl7yzcL+veXFhvtPUdrdyaJr7//vuMtH4+TWbumWecIYY1r+deeB4tWvCYyuNyHOS1adNGDn3E6CbItmEDDj/iUPn7zDPOxvCHH0rMMZZGpCyrlubTdUOH4p13FMg2efJk7N+tW0qCGoyQPsMDKwss2FpRiWOPPVZ0MJs1ayZsZWHCWYF93MAm/+a6xPmQ15NPPikHROlANnc7cb5kIKA+Jxwna2DLli3lUIouXt6Xidv/+U9MHDdeAs3cf98w9O/fP8EQ3AZ3L6Zzw/VDMWXKFFk7b/zLzbhmyNDsplSr/lNudoSpj0YisqfYvHmz/GbdBgNhWRdtIXYLsOFoICBAkG36N4sw9oMPUNi4CQ7q3AnhWEzkDARs88Xhj1GSw0SPfbti75atbeNYtlkOBtt6mHhjwXy8O+dT6SP7tu2Ai07sg475RfKMTvPLVb9g5GuvImL4cM7J/bDXnnvg2eeew9bizTh2v+4Y0Ffp8AZ5QGpFm7S31y7QWgETyjOChjjZQ1skQNYmPDt2LFo2b4Yrz+2PNoEcUJ1Vu+tpwG9peSnWba2UfWMoHkfXZi3R2GJJ2Ufhervt2VLe84oGsthsXLOZHut6RTyKO0c+jqpYFK2bNEbfAw7BsV27yZ6X4AEv1quuW1u5ztLMiphxVBo+rEEcdz71JFZHVFCa3eIB3Hf9DdhNDqfV8wlbIRm4djP5CP6VEiCFib89OQIVZgy5URMDzzwLB7fvKG3B40sNDjGPBEAIyv0U2Yp/PTFSWJCti4pw38DLJQ8si3b75azu5FjRW4WA1CbEsbiiGPe/MAqUjWGaV5/UF8ft3UXAHmUlqdByBBbXE1z/YBpm//A9an1xNDMCeHzwdWhtgTZOF9PsBlXqXfZBDe0UC7Blutc/+hAqfHGE4yYO32sfXN23n4CJGtzilrDaB2yIRfDUSy9iTUkJLrnqGlTHInjmiZEI1URw/qn9cMx++8tY0O2rgTWnlcQe5QTZ9FzmdLPmv3W35PvY5mwf7aDG8aDdsZ3gHPshwc3P163F4y+NR03QL/rgpx92FE7tcZjYU6x3rYLsZO5pd2Sa+ux1nD+2wESFBbITTiUQwPZVwKiJGtNERdVW2aPzp6qiErHSCpzXs5fUXyLfqi208h3rgEA5+8jK0mKx7TgfNfH50Da/SNiLGsjN9oBjW/vEruf+l2tgZ4Fs1kzu80M02czGqLaYbBu3dIQvSCZbKwSCWpNNBT4IhlTgg6DFZNP7Je055QTZZE20SBrOJcrJUKsLZKurVd1MtvoEPlDj2MFk+2XjRpUPB1ql6a8CSGihc0uBjid2nCwaFHCY64tGin6N+tTJ3FKv9smJBo155cefjO0ZSWiZQ0CS7JVYDHStyMvJtaOQ2pOytfuQAwtqRDFSZ5TTWwyGwaika9GoYA1CsY8Q8n0l7qJBK/BBQrkifXVnchdNx2TzAtk0WFYTMFAZCOGHklLc99KLqAwGRfPqjBOORzPr1FFPoKrB1MXFYfZPSzFz1iy0LSjA9QMHyGK85rcNGDf5LZmIIz5FX9YXQY9APIr8iImBZ5yOvVo0k9PamC+AUr8fX6xZi/GTJsFvmvjH0CFo4/NJIAUtUuqnbp4wPVSL1gdkE/Q5FlHuq1YheDLMdzzz1JPCWDrz7HNw55132kwm7a7BdqyNRCQgApt4/tzPEIvWisCqsBkdAAs3BqFgDn75dRnuvfdeG2Qjs2HKO+9hf2GyJUC2suISHNurJ0TAD8Att9wiros04jt37iwGCA08uqEW5ueJwVZVWY227dthr332RsOmzXDxxRfLsxpk0+6ir73yEu6++2788x934Jzz+ss9BA4njh+L22+/HWed0x8//vgjzjv37CSQjU12ykl9sXr1SowePRoHHNJDnuXnF5zXH99/twT3D3sAJ558ioWfKmx/6FXXYPbsT3D5lYNxzXVDba26SG011q/9De3atQENutP79RPDY+JLr2DvffdBtLYGl156Kb5Z/BV69jwG/77nPhQ0apBgqkl7mSkgG93vkqdlPd5VAyuQTTHZWO/jJ7yImHQaU8ZwOBSSvvDQg8Mwbtw4XHbF5cLYY8+i69UxPY+Stn3/ww/RuGkTjBszFo889BA67r4HXp/8lg0is805jzjZO3VNmru+20E1sINBNtPMQ228LSrEXTQXEWqyOUC2UA6jUauI1ByfoVAO/ATZAj7LXTQua1HAT3fRxMSnjVI3GMa/yXTesqUYRQ25pVZbcMPBZItVpbqLuteKHQ+ypWOSWdHFNGfADvbjfX/6Vt45INt296oU8Eq9kQd5nD8MLRRtrR/Otc1eGwleuYTCVcRpj8sBslE6gAFp5DLjArIdcVgPmX9OO+MsOajhNXb8OMyYNt1+mWLWxMWlnYAOr/3220+YwO5r9857yvqmL71uPfTgcFn/eI0cORK9e/dWgX/698dRPY+Wz92HCN988w1O73eazHmUANBsPc9iWh/atWDGpTxkPvO68uqrJBq3zbBJiX6qQDYe1PC69/4EyFYnwzBx/pnkv6afuenGG+QAhe1188034yqCbFlYiUu+/Q7Dhg2TvSDB9WhtLWpqqsSALS8vRWVlVUqAIMl43BDZhsOOUIdHVsXKGkYjlsDPjO8WY8zMWdinaxdcfPxJAkZpg5qmrR8mQjDEqFWaWwkGD5lV1fAJSLMSJv466klsNKPi9VEQM3H3VdeBPh8EAngRuCglC+vHbzB9xiwUwsAtQ4eibMtmvPT8KJx2zLE48ZBDUQQDQbLoNKhmo6YWg8zB+tHacgTY2BuXlG7CIy++iKp4VPR6Wxlh3Nz/T+jSrIXtqsdZhfc+M/M9fPzdt3LwmxuL4bYBl6BbsxY2e0tSc1gwqSB7cvRGXcUJICvhRkuw5uVFn+OtOZ8iEvALcHnWQYfhzEOPkDonSCL93qFPpoX99efReBwVPh+WAbjz+efwa6RK9pOtTB/uu+ZadIDPZiNxqtTzh9MtUeeN9UamENvuN8TxypyPMH3x14j4DezZqhXO73c6Zr35Bk44pAcOatsBRQQ+rfyxHQlmLovX4l9PjkSVP4C2jRri7vMGopXVR9hfNNimWXCa8cV01wAYM+8TTPtqoRyyN4iaeGzIdWgLQ8qgQE7FkmR6vwEY8fFMfPLD97KnIsg24jJ1MK7dZRWgt32XBqUIJNHmWMF95ohHsTVoICdq4pyjjkL/7j3EVlFuqqqDEKzcjDiefuUlLP51JRq2aIorBg7ClrVrsXD2p7io/7loaASlvTRgxic1Y80Jhmnwza1bWI0INpeWobSsDGWlpajYsgVtihrgxO4HCUCmy68ZYPwdsVxZ9bsIjq5AFHc+/SS2BnxCZOjRcU/86fiTBOwluaF0axnKt5Rg89o16NX9ILQIhWXsiyup1W9WVJTjkVdfQhm9kqImqswIamImItGouPPSM6nWgNr/2rI9QEFtFOcefCjOOeJISU/eq+dfy2uI9cN++fXmDRg2ZjQqyOyJA10aNcYtAy8F+ccE6HZEe29fb9n19H93DexMkI1jxS/uogTZqqKdsHx1J2wo6aRAtmAb+IOhFCZbIBhEwMVkk22gwV24T6KLtmhixQTYBpAtm+iiXiBb48aNrKA0OgZB+pZPAtm2VNfYaJcyWH0Q90uJeJi80eOrqVtC182GRQ1U5BRxFlcnwXT9soX3rc0sDRhhKRmGMINyQmExljQo59z6J+s8WdoHPFGprZWfgjyqFai0vC5lQMURi3GTo84Nt25dhwZ5qwRkC8SVJpsG2VTghbqHSLYgW6oxZ22G7Og36pSDuSKLrSQQwOvzPseUrxejMhCU6Hl5stExEYzGLLcFitRZQhpcaM04SiNRhGJRdG3RHFefc7a4lPIkptbnQ9Q6MXSWSG9SwgSiyGozubVQ7qJM9/NVqzHhTYJswK3XX4uWPp+c5MqmJg6ETEYuVRWuGWrc/NNQzcQk4gLw0QfvY+WKFUrfhBGbrAqf/9k8zJ07F13264oTTzwxGbiR03wfzh9wITjgWJOH9zgU1Vsr7chLtoaRBf6S5UjNs3vuuxejRz8vDLo1a9aIBhndPRMgm4E3Xn0N9951p5SnZetWwox5+tlRwoRJlMnEBX/6E2KRKF5//XW8NPFFvDBmNO7411048pietmuPE2RjIAVqx40aNQqtW7fGaacpg+j5558XdJ7A3EGHHIrCwsIkkI11u3HdepxwwgnIz8/Fp3PnwPAH5Vmezh952KHS/99652207dDR1kRj/73j1n9gypTJ+NMFF+KW2261jabyshLEozHEY6YYc2++/ir69u2LSy69VN5lRqOKIXbvveLG265DJ4x88gm0bt/BYoqpDZ5isilNtufHjJagB04mm97S6fGsmWz/uv2fSe6itvC5FWm2b58Txc33xZdfwb77dVUsjzjQ68gjxMB+9c1J2GOPPVBWUowTjz8eVTURYcV1OaCbsEE19JxuLvjvXvj+wLnfwSBbDPmIMLpo9X746dfGArLRXTTgzxVNtmCYoFoIoXBAhfb2hwC/IWOV/Zj9piA3T0A2W78hzfqga5WGcUlpOfIK88SThC7OlHb2+zaJu6hZ+xlCkQ8tTbYy+HxksmlnkzRts81Mtj9wW/+eWXNZ7+WlCmSTaGpWgBVlc1rgorW50t9x3iHbj20r0vHW+sSgLF4X9zgE2c444yz1tRkXDbIjDz9U/qS76IMWyMbDkQkTx9mAvte65yBU2RIIfE/X/btj0luT5bSSs9aCBZ9j8aJFGP7AMAGFjul9vKwXjz48HI8/MVLKR+by4KuvUuXWmY/HsXDhQpx7zlkyT74wZpxEvs7WXTQaqcGRRx6JzRs2yhtnffAROnTsmN4ij0OBbBNUue8fNhznnntuSnorfvlVGOT64vrO9UEkJmSaTgaD35r0hgQf4rzNoD1HHt0reR9htdcJJ54kh13S5PE4vl78lUQMJ2ua9eJV307XXNsl0PBhrz33wbtT31MHUFZ2uMMhKEWDe9q3izBx1ix02WdfDO7TF80sMEWLJmiAhMCbE2Bjz+Juiu506wC8vnA+Xv5yPsqDih3YukkT9OraDeFIBNx/8Ypw7+T3I5iXj+VLlqDfwYeic4MmAqr4amvQKBQCZZkVa0q7TyptXScTUgMSLAfBEMV6AeavX4Vn35qEUmvvnl9djU45+bjr4svQOhi2WUQEbZjnJz+cgQ++/xY1fgN5ERP/On8AujdpjsY2MyjbScCUtkkI/asdAeuH9axByBuffRKb/Cp4UqFh4M5LBqMFDGGKOV3+NIPI+Tm7E1lC5VAg2z9GPY1V8Yj0pTamgfuvGoJOlheIajNlK6jIl0rEX2RvLFahrre1iOHxtydjwepV2Mq28/lw7WWD8fmc2fh+8WLkRWvRtXEzXD9gkMUuSzDZfkUt/v30E6gJBNChaQvcekZ/kXrRgCwBFLalzfhysODo3H79cyPFZZRusUfuvheGHneSMOGcrDmxGaz2euLTD/HRj9/CNHxo5gtgxKCr0NYCagh4eQblcBxKKwskQaqwtc2sZtasSNYRmVri3lu+Gf+YMB7VAQN5tTFcf25/9GreWkA2JxlAAcgEH+MYOXECVqxdjfNO6ovD9+suQBLbhHW+rqIUJWZMGIMVtdWorKkVLeZqam/XVKm/q2tRWV2F8qpqiXhfXl0h4JW6DCU5YkLGVveWrfHXc8+X/LD8imUYx8+bNqDcH0cVtQCjMdALqyYWQ5kZxSYTmPLJxyg1a2VOK4CB3fILUb1lC1DLw3wfgpEoiiImhpzbH4e1I6NRgWysQQKKKyNV+POIx1EeDqCaHh5+tf4ImcIwhK3IAHMxv7Jn6EGUE4ujYSSKFhXV+NdlV2CPRo3EpTxgg2yJACocz1+WbMS948eijCx+08QBDZvglvMvkj6i3HV3uYxmO0Ptus9zJ5T0oQK3degc9mBRggTMOSgr/gC5/h/h96+HL14Dn6HHY/oNtxNkI5ONgQ/WF3cUd9Fwbjv4/eGkwAfEhlR0UUuz3Ujs69W0pdxFCbLxyk6TTQkRUMstPzdHNHC558/m4uhidNHyyq1o1KhhZpDNcYjriC6a2V1Uex7yd00kqrSzGjW2XUSVoasm7wTYlOCyKQaXX5g0dInIDYdsoCyFEZBMqhPksqqmWiKMNiwqEvq+Ss/7JD9GAWMCST5CWluxeeNytGi6Cf7a92HEvtjhIJtpyZNmAtnkvMcH2YBWh4LY7A/guekzMWfFCgHdCGYxgIECtVT0RX0ljAxDNq4NgkFcdeYZ2LNZUzkN5OSrQ8InjIpE/XDD67cmeb6b/0X9AVT7A1iwciUmTpqEZo2aYPDFA+2Jm6dnPNHh6SaBOeZHTlssV1CWw21suE+4ueG+4bqh+OD9961oRHqJTHgX63pzm0Isz5x5nyEvn/G2CLIdgq577yMuhyMeexxDhw4R8OixESPF1ZOC+ldffTXuvfduYTPSJVT0QCx3GCfINuD8C/D9N19LWS4edImwESZPecdVHsW4c4M4PKFq1qI5ps+aKe5JBNl4ffHFl6JhM/uTj1Qhzbi4OLN8TkHsSy+/EkcffXQKyLboy4UYdPEl2GufPfHya6/CFPcIHxYt+BKDBl0swNwnc+YibvBkQC2snGD+fO21+Oijj3DJFVfguuuvl37APB9/3LFiUOn8a/6Zrme2DTfFCrBS46lJs6YYNWYs2nVoL9pTZAzOnJ4A2ajJJkLyTqPX1lBJMNkmv/Em7rzjdjGSx730koD2Ol/MsyrrQAEi35meYIjQcOp5xOEyv7w2aTI67dFZ+t2QIVfj00/nYNCVl+Pa62+Q6Li7QLZsloidcM9OANlqo61RGemGb37MRy3dRX1tYBg5CIfzQY2+QJA/hoDhBNkY+EDPiRwLQcOPYCAx3wnLMc15PudPfk+QraBBAUxGH4tFYfi46G5ATuAXhLAQecYc5PqXwe/bBbLthF6U+koHW4Zf8nCD7uRcx+sC2XgvD1QWzJ8nc9iQodeL3hh7g8x1aUA2JrfPPvugRYuWwqz6bc1aOTx85inFLqNbPQ8l6M5OBv6cuZ/K5m7up7Pl+5P7nZpUBvY3gnSffvqpBAg46qij5DCRhxdDhl4rhntlRQVO7ttHZAx4P+f0qdNnynx32qknC+jWomVrzJgxQ/Y83C85y/7dN9/ipj9fL58R9KI7vj4IZZ+mvlqjRuQEpV5vvvGaMMe4LhKcGz1WRfN2uqcmrd8OkI3p3XPfA8pd1HqGv4gbTXvvPQwZMkTqO3n9V1Fluf46P+f+Tf7m+SG3vnQncWbXaq9x4ydKHepnly/7WTH39GplGMjPz0dRfoEwCFmXrPeff/wJq9YobT6O9d133x3PPfs82nfsoDg+1nLnZLLN+nYxxs2ajv332QdD+/QTA5bGtHaX1DMLHxUmvoXUaa0kMsKWIopbn30SvwV9qKUcCg8UY8rtkAa07NEIMpBhaQk4t8orwAVH9cTR7Xa3mSn6UFQZz5olxN8qF9qc0TpdNPbJNiKrasa3i/DyJx+gMhgQ9kw4aqJjbh5uuegSdPKFBDhTLogKtFlL98OPZ2LmD9+jxu9DfiSGf/9pAA5q1FTu1W59us7d+zt3eyf3OkMANu1WSUDvhQ+nY/rSn1AeCsiegBpmB7frhPxIrYCQAYvVyj4aDvhx9AHd0Sm3gQBwWk+OIIYG2W4f8xx+iarQB21jAdw/+GoLZItLNEvCaXagNEc/1CCbBpGemfo2pi77CaU5ITmsZj/r0LYdxr3wvOQpNxLBlSefhn3atcUvq1YLwBU1/Kjy+/DL1nJM+ehD8SJpVlCIC3r2EqZSyIyLR0jzYBAHtOsoIBPrnu3GdAl1T//5ezz9/kxUhnwIxeK4fuDF6BJuIG6ETk083dYEXUZ/9jE+/WGJuOA29fsx7KIrhTlHwIU/Oh0vTT1dbhnCrimC44E/OnKrdidm3/5k9TKMmPqu6iM1Ju65+hp0RlBALYKB2gVZswIJcG2OR/HzDz+i1z5dhWHG+7TL8M0P3IPScBBbAwaifroTK3Ux7rjZbzluuccju4/fiWcVP49rOwSyLwzH4siLRtEptwD3XXoFmluReQnkrY1G8LeHh6E0HECV3y/9kLp+fH8EflQHA6gJBFEZUDYr25nkhrwYA8lFEYiTbBBFUW0U5x9zHPp1P0jGBIF2DbKtRwxDHxqGslBQwDQSFzi2aTtFyW4LBFQZLXskFDelLzWpiaJP570x6MST0MxiLQaswAa6jZhf9pH55Ztxz/ix0jeDJnBgUUP8vf8AcRHmuNDBTDwn/V0f7qqBjDWw85lsdBeNx5vY7qJksvkD+yIQao1AIEdANno40V2UP/RUCQb8ScGZeHijgkYCpcUlaN6U/HCC1zwg9770WknbUzHgypCXl4OcUFAdvmSh58ZnVeDNKtlbyVFNPGZ7UaWkbUnUaK/FjcUl8JVFaus89+cGSzHblJ9pbUQxYJo2s+h6LjTReSCdKCQLFBBtq/yCPNl86kK6DrCTNhIKgDHklEM02SS6qHJf1NFPndXLdzHQZoRMLAHZqrF5009o0WQTjJoPRJNtR7uLEmTTIGRyUyfc6NRmU/noygQdDGC9P4Bx02dg3q8r0b5zJ5zZsydyYjEB2QzLjVGxjK0TTDYewRVqMRQWoogRr6JxcQXlgmO70Ui5E8uoBllkMrbUO9iephFAbcCPhcuXY8Yns0X0n+AnF9nPFi3GZ18txCl9TkT3Vq1RSBZcba1ou2lWW7qxm4BW1UL+3TdfY/OmTYhUV4nYP/VneBG8mfruNHHjOO/8C+VkmsZMaUUpWrTcTcKGH3V0L/jJUAFwxCGH4KgjjhB3Y/a/yy+/FJdffjluuOFGPD9qtCzATz3zDGbPnSPvnzh2jBhF1153gyx8HTvuLi45ixYtxMABF2HPzp2xfOky3PK3W3Fi35Mwfeq7eO211yToAd0Xc3PyxWD6bO5snHPOOWjXrh2+/GohDu7RA3kFhTj9rDNtTTamR5AtlEPXVjVpFW/eLJo7++y1t2i9JcBEI8VdlKf9Xy9aKBpuZG/R6BP2p8/E8PsewMSJ43Hyqf1w7wP3S73wks2+GUef43pj/caNuOPuu3H6GWfZffHZZ54SHTui9gT5yAIlQ+yVlyaKkXX6mWeLkZJfWICioiJxl126dCluuPkvwkBTPciHGdPew19uuhEH9zg0KfABvxdujzXLaPCVjJIpkybj9n/cpjTZJPCBljRWJyS33/YPvP3WZHEVHXL9DTYzQ1pjqgAAIABJREFUj2P7wO7dxIt3+vsfiFYf62D8mLHi6nTAwQfh+TFjBajOxKLMuLbsumHbamCHg2y5iJrtUVbdFYuW5KDGPARxo60EPiDIls5d1BdQDOdo1BR3Ub8BAds0qqwW4OSlTc+/BJc3FxeLHpfpI4PSRNysRdC/BQFjKczqufBHPkKu/+cUkM3rUEgtWtuqybZtzfC/9pTTYHfibc42TB7zmpEBnNC7t4jp8/p8wUIJkGRfNuXJ+1COq+V55/bHlws+t9hRiiXBjRSvvqeeghEjR8oCy6jTdPvnNeXdd7DvvvsmNM3MOEaMGIHHHlEupn//+2247IorRBhKlc2PX3/9FX8671xxS2W2GIX67/+4TcCrhV8skOcIftFd9L577xaGm/Mi+KDrwO02yzXk1ltvlYA57osulif1OUE02ZiXsWPHIhqx6s8RyEgx5ywWuxmXwD3UiuMzgwYNwpE9j5aAQ7wOOOAA2Y9NnTrVAtmsQ1bX3OzMp2Yr1zV3i/BIPI7xEyfgyKOOsjfQjLZN5nNufp6sW+LyQctbjt65uYljyltv4eY/3yCHR1y9Dj3icDz91LMoKCq0603PCLxD65cRZBtPkG3vfTD0pH7CRHK6+amTfQvmsiNzKqCK5/zUB3v4vclYsHa1uHVR38xPY51apWR3SaRSiAYb2UAEDrgfK6LOa00Mw4fegDaAYrNZ7mqJAz5Vr+w/2gAnWOFk4lFLbMysaZi37Cd5Py+69XVu2BC3nHcRWsIv7piKTaRGF8E5gmwjPrVAtv9j7yvArKr67tftaRhAulsUkJAySFEEBBSV7hQLUTGwGxUQEFCQblBfQVpKUhi6O5WGYZi+9X/Wb59975k7M4C+6vc933/O84w4c++pffbZsfYKq01Atg/bdUD13PkCflE6wEDXKdqwcLMGLO+Dn5jrncwVDECJAFtc/EV8PmsmroY7kOZwAl6VdM/rtHPSYjwY/XzIUop2p6NusVLo06IVCtmY9qmAWTPIdtydIs+2iM+OT/v0B3n+HBsTZIPIbTXTx7QIY4xd+Owuej14bfQIHHdYEe9ywGe3o1vXnvj+x+9Fihjh8aJaqdLo0bQF9h85gBnLliLZZhHWUqoVEnhA+xePxSZATZQ7XdhKdq+6/goRURjSsy/yGZJOzXw8Dj8+mDYJR9OSZP+iufOgad16uHHuggCOCojWxAUCNUCy3Y7Np47jNBONrRaE+4GW91RH7nQvIlPdqFKwEOqVLhOQmip/MvW+6rqjwbRQEI5/JzjFH9YN1m0yNAns/bRjExbspKQVyGtz4rVOPVEYVgGGCewRQOP7wv0IPK3bvQsHT5xAu1ZtRPqqwijUsc/5fXhrzGic9bmR7HTIMVUbEbxOAmH0qHNbFUDFPp19tNNr/Hh8cu8ut1fYl0XDwvFJ/wFSx/mUBUD2+/Dy8C9wxaWALrU4rGooAUqvxSbszRQH30clGWVdjE73ICzdh3xRUSgYE40ikdG4/847UadYSblXDbwTBGP5zF61At6oCNjpHRseAWeEE9aISPijc4lSaOnurdi8e5fM0SK9XuRKTUWH+o3QstI9RrgdvRAN3N3o+PgseHzKq7ckXsEH06fgGsEHrxe1cuXB6092FIlwDsiWqavL+cOfLoG/F2TLRDbSclGCbJ7Ski6qQTabozBs9GRzhSHcqQA2YkM2pwMuu0PIMtLXGD626hdLAGTTt2omwoTaxEiPYQLZwiJckgmQFYEmq6Jjz5/qZvAm8adcAQVmVufWf5My8FsE0L9tkE0PdNkGkHabcP0G8uVVA9nbQgNlYGIX0CM8ggwFBUbcTKlpRiE5mUpMTkae3LlVx8PV7RAZQqAj8VEy6gUZXRZ/Kq5cO4r8eS7BmroS1n8gXfR2QDZjmBQA2bjSeMkA2X47fgKV76yIjg3qSyehPR/0/WhSY5BvpFa5uFLm4KBbMNrML0pAnifgmmLGKXBSVQV2OlxVPRt/DbboKISFRUgnuXbnTixZt0Gx6+jd0rolqhYqjFxeD8I8Sjp6M4keGVKsL/qKeO6L587j6bZPoGD+Apg9d45IvcaPHYMxY8YJ2KM9ayirHDlyBDp37YKBgwYHDPM1yFamVCmpO/x+oUIFMGrU18JC2/JbHFLdqfh1/brAe9Km5WM4efI4Zs+dj+8mTRQwjvITSkq3x21Fl06dZBLz6mtvoH379jIYoxyFQNMPP/yAsmXKywTitcGv4MUXXxRUfegXX6jwgV69lQzG4sM9latInVy1Zi26desWHBh5vZJ257Q7ULhw4QCLMX/+gnj1tcFo1zboyUbz6cuXLqBJw0bC1qEhNUG+6wnX0OLRZgKOjRz9NR5oUN9Y31bvzvIlS/H6Ky8LELt4+UoBJzXgK1kslB3bbPLeXb54Sdh+7733jhhC9+8/AP2e6R8AZ8///odMXqJzxQaBM/jkHINfeVnJRSdNNIIHFFtOgxZq0B1MGWbwQUAuOn2WcTwF01+9eEEMuz2edCxZsgwFirBs1PGuX7ksXnmcUGzZvkPKnAPoXbt2iME4GYD3P1g/B2T70x3p37jDPwCyub3FBWTbvT8cKb6asNiKw2mAbGGuzMEHpJNb7RYkp6bC6/UjV3Qk6PRis6t6JP1SBrZl8P61J5sG2YKebG7YLVdgsx6GN21zDsj2N1aZP3soM8jG9njnzp1yCIJa/KHH1scffaDGXMbijAZuXOF0qjE/72BPxL9SIkp7Ar1lBbIpUIyJ3hZJ8xw5apSMNxg80PoxxWDr3a+veHkGggMMhtgfZ09LO7puwybEMEk7xEPvzOmTAqrRHoBtc4tWjwU8yrr17IEhb6n0aIJs9F2TcUAIM1OzMfU9y0KoF3jzzTezBNm4yMN+jBsXUOiFWbVKNeNF0WBlRhmuWY5pLk+dAs1nULduXQEM6V2q71Pvp0HTUDBw3uw5WLlypRySKeEsX36HzD65L59i/NeoUQOxTJMPPCjjxc7Ca4/nmjF9qnie6vNzEeyzzz4TFmyG+mD8kh3I9vwjiskm7Bw/lHLCNFLVcjpOglU6JLD8yH58t3I5bjgVEBYTHo78EVFw+fySok32FYE1TurPuVNxJSkRNosd0ckpeKBAYQxs9QSKMHBKfEaDLCOtEJH+0TBy14mDBAjpJ3c8NRFj58/DiZQbwjQi+5zsuRpFiqJvizYoAltA+skgBZLAOabkWO8M/QDXrcQvB/chzWZDVDqZbB1QwwDZIuRFzChHM4/sdLlKzy7WKxooUSw2Lcc9Cz/emjpBQgqSJZjLIqwcsvtkPEngw+eDz0HZnQU+KxlDdkSmpaFQYipGDHwZRWAVkCMIsvnw9uTvcMybKmPZQn47PujZV5hsHEfr5EZthC9gE8cshpyPZyWjjPLGY+mJeGfGDJz1piuQ0uEUVmmYz48CjjAM6twDjHnbffwIJqxYIovkDM+h7NdtgzCuKAMmUEhQjvfFiSGBr8qRUXijUzcUhVXAKAJAFylRPnEUE5YtRoLLJmOqbq0ex/7tO8VuhJt+x+UXSrAZlkagjawpO9mfZFr5EZWehlxpXuQiO6ryPejWuEmGQALN+Td7wfH5a6YmmVkyrzNAIxr5/54Ujz+uxuNM/DWcTrqBuJMncC49VeowmWNMci1gsaNk3ry4t0JF1K54twA+FxOuY+z3c8Won2Vy3z3V0fXBRgHGG+vERfjxyXfjcSwxQTzeKP/leI/vGheDXdGRMh+x5MmN4xcv4iLnJ6zTbo+UbcHwKNSvUR3lChdF/pjYQIIvAT8dFqEB5E8mTkBCpAvecBfszjA4XPR/ssPhDIMzIgLWqEgs2bQRifSNhh+VS5fFk3UbgqIwthp8XuHwCxOPLDn+q+uVOXmV4CHvjW2KLkc+4593bcWynduQDp/UpVgP0L9lS9QqWAyFjOOxnQkkFZsAfB6f4PTmxCv4aMZUXHU5DZAtH95o2z4HZMvQquf88tdL4J8H2ST4wJ8Xad4yOHWxAq4mlkeatzScjiIBkE2sYMhgczhkXCTWTTa14Ck/xnyT7SozAahqNC+bZotJyIBAMdluJCbDFWach30V1W43A6ECpC0P0lLSER2txpaBMB6Tb67Z6syM91y7kRhksoXS2fS5Q5lpArIlJCBfHkMTm2nHjIM25Y2mDPAofwiLDEe4ywWOCq1ZGKLpCHAV2Ko0uGSypSWnIndsriD926hVelAlnRIbuhCQ7dKVwyiY7wpsaSth8cYhzHIcdvsVWP1GAmlIAENoZb2VJ5uWi2au5MESVBM+tYLCh8oVKYJs05YtR9zx46hSoQK6N2LjrnzT6KPlt9uVOSg9sEwyAR7V7BVicm0xyll6ZdU365IXKr4a1JAppyoEV4msshKXarGqpC0/sGHfPixat0EGElxpzOX2oG+rlqhdpDAiGUQgK5BqRZ0DuuArapxNvHGCNZeDVFbmgQMGiHfLO++9K0mj3477RhLS6H3z7vvvCcuxRYsWSEq6ISvtVe6pmQlkI5ONgBU9xPR5SxQrhv3792P/wYNYu+5XA+7x4fEWBNlO4of//IhWbdpg0KBXxBONnm2pySkoU6qETLgIsnXo0AGpScmoV6+eMOLIcBn7zXgULFgQjRo8KJIT+ruFR0bix58WIJqG6QbIVq1KVanLv67fgK+++ipQP0+fPIltBjuhTp06KFK0uAycKGlp+sjDGUA2NZa1ou3jrQXkG9C/H3r27C3MhGXLlqBkyZL4z4KFSvpqvE/7du5Gv359pMF55NFm+OSzL6W8NMiWkpyIVi1aomb1amLK/fnnXwobgRM8sh0IuE2ePBmV76mKX375BW8MfhXly5eXVFMOdtTQ2ocVS5fh1ZcHoVbNmpgwcaKg83rYLc0XB4AcVBrPnO/jfwRkG4LKVatiyozZwYbM58cXQz8VZl79+g3x1ehRAZCP1SRu82/o3bMHSpYuI/JdfT8ZJ3mhsqS/3r3k7PkXSuBvB9kiIXLRtCrYsc8Fj78WfNZicLqiJF2UIFsg+MDlUPJRu106YC6+kKWTKzpGJrM2dsryMmVsg8yLRNLuGcEHfM9ZbS309YEHVlyCw3YMntTNsLvXwGUPZbJlNV03/pbDZPsLlcm0izEBDmU5TZ0yCe+++64ATS+99BKee/YF6R8+eE+BURr0CYBZoYtvId5to78eK8COeaNck5PqK5cuo9nDD8lH7Ive/eB9Aa9oVUFvOG5PPv6E9D8lSpfC9OkqFIAbJfDPPaeSMskK7zfgmcBnSs5IPofqlMmgbv/0k7JApMGo8hUrSUIp2dDcCLJ9++230peyHyBza+vWrVi4cKF83q9fPxQuUgS/n/kD33zzjdR5fq9nL5U+rUicfiQm3ECThxoFvNg6du4qAQtVK98VwgZWQ1ZtNxEMKlKXbWZiC6g1a6b0l5m27FJAjS9+9slHAfCQ19G3/wBF4zC8Z0MliaHH1++yBtEJho4YPhyjvxppXD8TTF9SYTrycmc8guxvyE4IAl2CH6v37hYm2z0V7sSzzYIgmxpnBX28uCv7cE6oOZHnRPpQ2g18NGkiLgtbRoEsg3v0RglHpEz6OYHm9/lD+dfsnZuwaud2OXJMuhvP1G+MRypUkkk3mWaqimQE9gSkox+yAdLQJ+sifFiyYyt+2rwJSQ4b0u0OWD0eGa81q1YdT9V5UJhGBD8IDGivLh5fG/5TVDvKBLIJk+1pBbJRb6DDGoxqGyhIPeTnuNS8+Ku/wOMTeFCBAsDXi3/CprOnkGqzwenzoVSBAigZmw92priSRWws+qY4bTiReAMHz50V8Doy3Y2akbkwpH0X0J2P5cmyIIPoBPx4e+oEHPF6ZLE41mfFm917oyyscu1823j9rNWEPtk/6E3XAQIiBL34XA763fhw6iSc9buRZiXEZxG/r+c7dEaJ8Bg5965TRzBh+RIBJGPCIlCgcCFcTU3C6YsXRBkSExaOcvkLIOl6PE5fuogIrw9VImMwpENXAVH5DFgmBDdfnToev3vSkW5Tkr/Xu/XD2hXLcfDoEZGjin+zccliM2OxCLMr0WGH26aW1bnQTuZVDBO209IFZOveqLGw5mj1ovIoVV2iKRDTP6/4PIjbvVvOWadadTHP50bAeNKiBfjl8AEB/tItlFTakGonY8+CdPa59Gj2EDDywuklA8sHp8eLsnnz4YWnOsm8ZMTMyTh+9QpS7Q6xsnn5iadwb8HCAeCP84xDZHxaLbBFRSIsIhxOq0OCRbSUlsD1lqu/Y9rCBcJ043FiU91oc9+DaFK5eiCUg/WGoQbnzv2OcoWKyr3wHeJz5TEIQpOtyGesmXwsUpadZhT+Z/tGbN63R9q32LBwPN+2EyKYHpqWKExGBpKkXbqMgl6gXeOmUq9UiqkCq/lOaoktz6PeTWDKhtVYd2C/AIkkOBS0O/Biu/ao4IgUBpt+LwPBHiZPNn08MtkIsn04fQriXS6Zv90bkxevP5kDsmXueHL+8tdK4L8D2aQvCFh4Zb4C4ic+Sxh8nlik+8rixPlyuHS9DDwoJ3JRq4VpovyxKYCNuIPNJmN8AmoyHuS/BruXn9HWIzoyMjB2UgSPIN6SFXBGkC0pOVW8nQXEC1G5ZFV2mvXL+UJ6SjoiIsOMRXwVvijjJWPHQHAngyeNXpx4D1NJA3JRM1ZmHpfoDkmviBBk46A0Lz3ZsvCsCh3shoJs4VH0ZHNlbzxnaFr/LpDt8tUjIhclyGb1xyEMJ2CzXYbFl24MnENRwpBBGWzw+iPg9RZAiu9OROZphxR3Jbi9BeDzq2FUxmqq91clJoNGSkYkoyoEZFuyDNuOH0fVihXQp3EjxFAuashUPDYHTl68iERD38+jmmWpOk0t1Mg0uHLMRE/S1xTVmqubRWJjEUOts3HB6TZFpWZHtHLHTqzavh2Pd+mK/SdPYsnaX6Wjjna7Udxpx/s9eyLKky6UbQ4cdYhB0AQ/FJY12E18AX1+7Nm+HV26dJGETrKSvhk7zgDZ2uDd9z+QVWhOMrp27YxBgwYperfhrKOYbLXxwH11RU65fedObNq0SeSfd1eqhLi4OAHZKO+UQYUfIJPt1KlT2L5zBxo2bozSpcviu+8m4cKl8wLobdqwESNGDMPg1xXItmLZcrw66GU0bFQfW7ZskZWvxYsX45l+fcSomS/8mHHjUOWeanBFcH1LgVDVqlSWstgSty3A0OQkrG/v3jh9+rQ8fwKDlK0UF18Y4NChA2j31FMoVKQIFi5dGpD3fj9vPj58/10B6iIiokQ+y9eYgQT3PVhfgL1Tp0+AbIA5s2bC4/GgYOEimDV3DnLlVu+jriOTxn+LkSNHokmTRqhRrTqGDv1C0kTJyjt99owwECiBJfDJMh069FNhJNR74EHxurNYlfvELwbIVrhgQTz88MMCFKs6FkyMNb8xLHsChZs2rBOQjXJR+suxtE6eOo62bVrLdU+dMROVaWyu5dAWCz77+CORKLVq1QbvffCRrGhzYx3TgRlZv2t/rXvJ2esvlMA/ALJ5fMVwI+Vu7NrrQjqCIJvLGQmXKV3UFeaUNCLpgO028Urg+0UptNNqVanVIR5cOpxHqOcyuWZ4jxfXrsUL4K08FhTIxuADO47An74FFgk+yAHZ/kIN+Wu7yIqaDvkJHmLa1Mki0+RzfOGlgQGQ7f1335a2g3YAYshvkj1maI+sfmE+r1y+Qtqtr0ePRbPmQZDNDOpcunARdWvfK3Wq9ROP48thw7Bi2S/o3bs3qEQO9OyasWMMtEKZZtI9BlLZLWjXrh0+/vgztbvRTW7etAH0BuVGdvaEiZNlsaPKPVUlMOezTz8WkI0bmXxkxY0eNQrDhg2Tv33z7bcSlLN39z75vgbZevXuq/oB49refectTJs2LcDwIsg2ZMgQTJykpKjiXWqlnNFw7TTKkeVNb7gd27ZLn0Jg8u6qVQJBBi0eaymemtlttIbgItrSpUulH+Q9VqxYET5POvbt2ye7vfTKy3im/7O3Hd4QCrCx3337nSHCbOT1sl2gVx0ZcurmjMIOBdpMckF6Tq0yyUXNTDYNsqkCVUw7DQTQA+0P+PDetO9wJjVFFiod8KPtA/XxUIUqgYm02YeLgNNrsyfhdHKSeD7FpKVjzDPPoRTswr5yyihRXawe4OuJPIEDjtMIMB25cRVTly7GwWtXkei0IY0m8BYrcvn86PdQMzxQpKScn8wbs+xVj+E1k+2vgGwarNDMHc065WhB7E0MUIOgDcGG73f8JkBgop0CUwuKR0TixY7dkM9gdunoUoJyBLt+ProHC9b/Cr5w0Wnp6FazLtpWuzcA+mlPtuPw4a0p43HI5xFvYZfIM71oWL4CnnjwARSwOgM+ZXwGOrDC9BrLs+R5WQdOAdiRFI/P584Qry7KfR+oURNl8+XDnt+2oGvrJ7Hv92OYvHSxLE5XK1kWzRo+jMPXzmL2gp/gtdhRrkQJdKz/CC4nXsZ3c2eJ0qRyRC682aGr+Kax/CnRnbl5A37cswMJDouMK8M9HnzQYwAO7tiOE7+fEXaXJOlxfhlQngApVhuOJMTjSpry+g33QUz/c6W6pazqlC6DR6vVDCRkCouSIKaEkQDJFouY9b//xRdyfx8PeVvAL83q/HHzBszeukFM9gnoEUwkSMT6ZbFYDX86L8KMa9KSetrc1C9fCa0bNkUiPBj6zRhcZZviA0o5nHi3R1+RQxNY4kZgSqeL8ndNGtAsv53XL+OLebOQxIAjv0+YZQMffwp35b4jwFbjfnx2i9eulAC1mtWq44lHmssz57F/2bdbvAlF0stEYrdXFE5cTPF4vUhxe3DFk4Zj18nYuwq/TV1vlJuJvPS5Vj6Kip3oQdnwaLzdu09A9qvrkfYd5PtJgI3A2PhlC7Hh1EkkuhzCcMwfHYNn2jwlrFK+l3zXNcimQzEUsK5YN2aQbWvSVbw/bbLIRXk9tXIpJhvLk/fKOZqWBGfbGOd8kFMC2ZbAPw+yeeGC35tHmGyHz5QUuajVeRcoF3XYIwJebFouqoIPHNIGaiabvnz+TmXWHUbwgWaz8d01uunAHNgMtoknW8J1WawU/Ok2QTa2nZxnJCelIjZPLmFx6blodkWqS5T7ZisXVQ27SoeSRKYADVzJRTXIpnyY1CEzeYQES0UZ4BpMNu3JRuAnVJJgPoY5QjU1XXmycVIUKhe9FZNNg2yWFBrVb0O45aSAbH8Xky07kE0nIGpmhRlkS7LZcNnuECbbjmPHUbVCefRq3Ah5/D7YPR4Z9KZY7fh4zFhcTE+VlTVdxsEyM7ufBR+3GWSTcSYTReFHpNuD3k8/hUpFi0hjTXNOrlJdhQUrd+3GovUbkGqzwBkRKd5gBw8fweY1axGRnobmNWuidd1awmQLUvxDZCbGJWiQh/UiOTFJUGdh3/l8wkCgTxnBnZlTp8jvTZs3w6CXXhFAbNGiRejTp4+g2QTZqM8meMSpcZ17a+H+evcJ+4xykxdeeAFzZs5CpcqVZJ/DBw/i06FDxVSaMs0f5s4TlheZAWS8OFzh4tdmo3zE4sOUCRPlWINff03kol07dxIwbc6cObh8+bIMGMm8/OSTTwTsuvPOCpg8bSo+G/oF4nbsxOw58+B02HBP5bulk9uyJU7q6Ny5szFp0iQkJibL5IosOCZ48l7o7damTSt5n55q2xaFixYNgGyiG/f5RJq5YvlyGYRzGzjoRXTu1hW7d++VydHpEycDD5vG3cNGjhLGXVAL78OBAwfQrVNnAbPmzJmFbdu24bNPPhUGoZbm8hqYhspy5KSTTD9OVglA9n92APr07S8SkJUEH18eFKDmEmSTxizQLgTlWOYAFJafBtn0QJwg3/atW8QTbuTXY4SByIllsWJFkHAtXsA9PqsRo0bjwfoN6VQrebwihwoBT5ggaPZryulF/6US+AdANp0uun2vEx5LbcVkcxBgi8rCk02lD5HJRoYz35mYqCi46HMkvit6HSljeej+hO2KBtnIZKM8SzLrfOmw2a7AYTmaw2T7l6qS+TQa7AoAKSLv8mP61KnCZONTHThwoLDFzEy2Pv2ekXYtdNPgPTlAlA2uXbU6S5DNvN/F8xdQr04t+RNtDAiyLV+2TFhjgbRMafysKvXUxNoKHf8QtFKjKCiQ7dNPMlwiwS/KNnmsDz/8EIuX/CyTRfqcsV0mQEW5KMuDIFuumFiRp86dN1vaw4EvDpKy2LNnj4BsdqsVg19/PSgXJSt9w6/o2qmznFfLGTp16SblKbchRC/JkVcrtGYppin4gN/99NOhaBsSfJCxzIODdbK+2z39NM6d/f2mNUlAtmeeU+e/Vcy7KViBZZKWkipecKvXKOlpmMMpHq258+STAAr28aVKlRK2HccbgZRTJpebgAWCZWZPNg2yEZRRE9jgwMbNlEIDlDkDH76cNxMH4q8izWoTf9RKJUui00PN4U+4hnIxeQTsILuG5yOr5mBqIt6YNhHJdhvC3F5UK1AQQ1o9JRNmfo/jNCULVS5wBAsIJBCwIgPqMrz4ft0q/LpvD244HGKsTj8vbpTTPViqHJ6v31RM0c3SNhWgYACvNJQ3gLCsQLb323VAzVz5hAVHAEBLY7RkVrOAeF0q+EH5n2k/OS2jJcC25vhBfLdsKdIcdlmIpMzw7W49UCYsMhBmwGvnPlxO5PW8M38mjt+4Ju9W7nQPvuzWG5XCIwVQIGDIRVQuPB+DH0MmT8Ahv0d88Hh/DA/gODc8LQ333XU32jZoIsmlXH7U+2sliGr11blZB44D+HbVUmw8eUxCDEoVKChhYHv27hKg56H6DUTBMHPRQlmkZmBDqybN8OvRPVi27lcB3vJGROKVJ7vg/PWLGDtvtnht3RWZC6936CrlyTKLS7iGT2ZMw9UIl8h76UcXnerGsN7PoiAXLo26yevi//Oe+S+BF4KBUzYz+GCvSDfz2uz4tFMvFDb8ufgMWI9EgsgjuWylAAAgAElEQVT5FUfOTKW1Ah4vkGQDDnqS8eGI4XB5gA9fe0NkkPw+Aa640ycxcv5cJDissLhciCpcGBd86Th3PV7Go5E+4KWnOsg1/XH5In5eswoX3WnCCiHQ996zLyEKFvx2cA+mrF2NNKsfUR4vOjZoiFZ3VkN+A+zU4QG6fdTvI98RPtf3Jn2D371uFfLm9eLljl1QNTKP1BmWw8HTp/DTmtVo26Gd1H2O4+nxN6BXL5TLmx8p8OHFYV/gRphDsfBsyhNYzmcsfpApSZYclTxuJoAasjS7h2ofnwS+kbVHUkGMx4u8qR58+coroN06y1kDynxOBL8JsJ2DHyN/movdF87jhssp5+YTrXF3ZTiSEuFISUXBiAjcVaQYapcsB85sWDfJvmNbowF27blI0HlnejKGfPctroU7JZjhgfxFMPCxx3NAtv+BMcr/zVP+dyCbKpMsiEp60mexg3JRr0+BbNqTTdJFnUWDwQcMPQhzyjxZS0eFwWa8l4HxocUiSsr8hu9uINjG9HD0qfVVKU82NZ8XP1en3QhNyHzdmTzlDCVlsin4IOCVafKfNVOM1DGURPXi1WuZgw+CII4Gz1QnLhNdvz9LkC1bgE0IT35ZrfH5rTKBj4qOhMvBbvnvAdnMFZ9FxhUbSogyeLLlvghr+krYGXxg/fdBNjETthhAmSn4gCDb9qPHcE/FCgKy5fYylUiVe4rNgdmLFuEyV2Ho6h3wGQpZljWxl7KiSXLw7PDTT82HR+6/D6Xysrv3wW2z4TosWLFzN37euE4GFhWrVAUr0/mzZ9GjQwecPXgQjqQENK9TF7m9ZMNRUuUV+r2hRwkMXgOTGuVTKgEVEyd8h1EjlYyDYJ95xcUMznIoq3hharAvXl8Wq8gcp8+YJfvXq3WvDJi/HDFcJiGDnn9RWE9kZJGRRnSbjDECN6qKA3nz5sWdd90loPCOHbvw08IFKFaKrh3AlO8mSOf82muvCRg3evRo1K1bW6Q3PD6vnRMY+rhxMn7w4EEx1I5PuoGy5Spgzpx5AkJVM6WLvvrqq2IUHRMThYEDB+GJJ56QTn3dmrUYagCA9erUhs1uwfp1G1GydCn8uGChfEfLnoiwr/91Lc6eOYNatWqhbNmysiJPwOyxli1FtkpZJ4FBBh1YbXaVpmqY5KYkJQpY9sfpMwI+Dnj+OaxYsQyvvPhSoA7pCY1KF4UAbZSnLl/5i0iyKE+dM3e+oP7Lly3B4JcHoVixYnj66adV4yGZDBlNuM2A+d69u7FsyVJhZUyZzuADte3auRPjxo3D66+/jhLFS4nn3eviFWQAIxYLatWqg3HfToBfm11q+m12KYP/N3u+/7139Q+CbLv3hSEV98JPTzaCbM5IOMJNclGn6oTJWCEQT082M8hmt5ItbBi3mybl0h4YUq9QkE1NItkdpsOCK3DZj8KbvAlWzxq4mC5qjYfFkpKF92hIB50jF/1b6myAWWYU7/QpUwIgG1m4TFCeOmUKyGST4Z05NdBYnZSxis+QDJuYWVkx2cwXbQbZaGPw6muvyQLLufO/Bxhf/D4DBN4Z8pbsyr5h1JivM624Bphh9PPJnx+ly5YJnGrp0sV4pn9/+b3tE09h6Oef48iRg5Jmyutmu81y0J5swmSLzi2eoTt3UWoINGzQGPQw1SAbV1cpF+3Rq5f0F5cvXxC7APaPUqZGvxoA2QxAjaxjhv2QFZcB6CJL7O23MXP6VDnfx58OVemiWXiiqRsLDtY7d+qETetVABEXgJ546kn43B6RunIBTG8Csg1QEts/s5Fx2KtHD+nrNZuG+xOcEkSB/aExvuQzJwvv/fc+lP5bxkgmuSgn9isyMNlaoKAh7dMgmzqaApWUBNKHz+bOxL6rlwUwE7Z6TB70eLo9ftu4Dnvj4nBP2fJo92gLMI+Mp+QkfOb6VVi0bzf8Dpv4aPVv3hIPFS8jHnAEtMiO0SAW5aicvPPnCrxYtm0rlsdtwTV4BbTimJBjNsoN6W/GRMuGJcvglYaPCMjGiTvBEA2uyfjMKGSdisonMXL9Sqw4uA9uI/jADLJJuqjMWGSpS/bXTD7ez/ELf2DRsmXo26UL8sMmYA2vm6DVmpOHMX7hQiSE0cDaiqg0D3o0a44mpcoFWGkawNRssoOeVLzy3bcif2VoRMXoGHz8dFcBFBTgpzaCjkcBDJn0LQ7DGwDZbOJTrM3xvYj2A42rVkWruvcjH2wCtPGe9LHMgOCiI3sxfdUqCT9wREaiz5NdpC8ZM0WxScNtDjzY4AEsWb0aDrcHdYuXResmj2De5tWIO7hfbF3IgHq3xwBcvH4R4+bPgd3rw91RufFKh64CerLuvDnlOxzzpCCRIWME2Tw+5E1Nw7Be/VHCQphVgX87jx5C2VIlUcDmCsiICVyO3rASvx7YL6DeHRYrRnXvj2KGlDYDa5HjQS4CsH1kkIAPuGEFDniT8dFXXymQ7dXBKASrHJ9lcd3vQ9zJY8hTsiS8Fgcuw48JqxbhwKmTEsZQvVgpPPdQCwGZWC93XTqL0T/9IOEEudJ9GPB0e1SLzS/vyZszvsMfyUmioinidOKzbv3El477arkly1XfL/ch03PSb+vw8/Y4satx+Lzo2qARmpavLHJb1i9KvCd+Px+/HT+CIqVLo93jbSW0Zt2qNShTvBgGtO8kYObzX36GBKcdaZRSGyCbSioNLgpLfbbCCLFQiaAcQ8RYrCgRGY38zjAUioxEsehcKBEegbrlKgpwrhN6WWa6vp/xpePLmdNwPCVJ6i+JEWx7tPcgk0qZMkyyAesJAyS6PNocdYqVCoSMsL1Rix6qDhBUPQw/Bo0ZjithisnWtHgpPNO0RSBdVMvZ/0z7mfPdnBIIlsA/BLIZJyB07Pe7AiDbsTMq+MBvqwhnWLEAyBbmUmN7stnMslF9dZo9RnyH8/V8eRiCqcYdAcsCGeMH32/dvsi/FiuuxscjUuYTDoPgRcTBwFYC16vwB1HAGPvpdNG8sSR5Bc8p40w93zAWVWWRX9SYCuG4fOU20kXN1ZHHFyZbQiLy5lFR8WbDObUympHhZJaLEgiJiAxXIJvu8UMYKuoC1XH0TYZ6snFQY/ZzM093SI8myKYKOBVkshXMcxmWtF8EZHNaTgQ92aQkby5Au5Unm2ayZUZAFTlfM9kkfS4kXXT6UnqyHUG1CpSLNkGszwu7x2skUVll4JPCVagMuFpmkI13oFfA9PMymwJKUAKvxecTWUGahSurFqzatRuLN2yUTuiuyncLiLVp2w7s3hqHO+w2DOreFYVsNkQaABtXx4RmadEAqapIGmDT5xb5jMWCX5avwMIF/5E/h4K35nrFiS8/5yBZGyDzc65ED3zpZfkq5aJ1778PXw4fhrjt2zBy2Ah88OF7+OKLL7B+7a+g7xmj1+lzQ4YXpSkFChQQAIrstOHDh8uk5e7KKjmTIBo91MgOSElNwqxZs0RWU6hwYXz//fcYPmyYyHnoY0ZPHoJxmzdvluQTMhzoKcYXvGqVu+V4cXHbZbBNySuN/WNyqfcjUCZeHw4fOYiZ06ZiwYIF8sT69O+H/s88a9QLLeYIhgjIeyBUf9UUEOhzOu0oXbq0eLhJ7EXAh029BXwiVy9fwdKly1Wgg42yuhR89OGH2LJpM1JSkgSws1rt0qiVrVBe2Hp5YvPJdaxZswr333+/yPLEJy1uiwBjLE966JDBpt97fX16EqfvdcPGdZgycRJKlS2D115/3WDZmWukajeYFrdq5QphHpDBVqp0abRu/bhKaTXAPPMqiVkunaFwc37590rgHwDZKBdNSlbpoqm+mgKyMV1UPNmY2OV0Iixcd75BoC05NUX81cxMNi0bDHQvISXDtob9w5Vr8QKQyFskCIQbVstlOKyH4UtRwQcu+zFYQ0E2w4sx0+pdDsj299dBP6BBNh78BTLZnn8eUyZPDniy3VuntrT3Zimh+ULYr/z6668CJJlBNu1VFOhN/V4BpOrVriO7x8TklsHc+InjUb9Bgwz39uyAAVi6aLG0/6+89jr69utnggCM8UQGWr46y+HDh3H82BFwMYbHZr3r0KGTyBGuXrqM3377TdpnDjRbtHgM8+fPl2smw9rlDJdEz/RUcn6AqJjcYpNA1nKrVq2k3VcgWx+RRHXp1EE83LhxsYR9GMuoc9fu4oHKwdVrgwdLojYXQefMnYXqNWoE78PvVSDbNOU7dzOQzSy5PXnimNg4sNy5yLVoyTLky3+HTPi5Av1I0yZSzryvl18OgmzZPb8Mfajfj4MH9glj7cIfnJJneNIyFomKjoDFakXC9evSd4plBoASJUphzvx5yJsvv/L6pEeLAQit3LcbU1csNdJFmwvwQCBAG5J7iVdYFbBwPCkRw2bPwMGURCQ5VdZgtNOJl7r1xYFD+/DTql+EIcP7j3I48GTTZihXrLTs+8k3o3DNBjgtfpSEFR/1HCAG5mSz6NRCXi2/S0+pPzypWLZjG1bt2oF4n0/SSZUnqurpndGRuJyeJvdIby4B2Ro9KhNwXj/BgAwr7MYkPiuQLd1iRZTHF/Bko4xQgyG6LdWgAsGX42mJGD5xPFJT0tG3fXs8UKiEfJ8A2KLtWzBrwzrEM7nRZoPL48OTteuhdfVawmYi0KLvlyN1SmAJ+E1ZtwqLDxHwsyI6zYNuTR7CY+XoVxeUe1JKSSYbQba3p0zAIU8qUhwOhFksiApzITWBR+M8xwb4vXC5fYi12dCm7gOof1cV3GGwvnitBEj2XDqPdSePY/6OrYh32uVYUdExiHaFIzk5CdcSE+T9sHqBmNhcuHY9XkCSOsVKo0WjhzHyhxn4IylBFkm5mN33yXbCapw4hyCbF5WjcuGl9l0F8Jzw/RxsvHQB8ZEu8SRjPXR5/MiTlobhPfujgNWBXSeO4OdVK3E+8QaKFyyIQU93lvrB/Qlejv51JdYc2i9lRJBtbI/+KB5Sphzv+7lYz/qiJlNgmLAC2VLxAUE2rw8fvfIqChvgI8tMew2y/vE5MrBi0ITRSLGQkQZ0adIUj5apKIwyvju/w4fnvx0poG9EugedmzbDo6UqyLRzwcHdmLt2lYDBlFu+1vop1CtYNMDu5EK9Bq8JivGcp+DHC9+MxlWbImcUj47BB+06i8ySICXvi9+96HPjrZGjkOzxoGOb1qhUpizWr1yFpg0aIsZmk/sY9+P38izTXXYgzAWrKwI2VxgQZoMrLAwRTpVkSGaLPywMo2dPR3x6mjyTqsVLo0/9hwX81qm8rLMEaDXAxnOwjPhMDty4ghFz5+Cizwv6ClIlRGidz5/AmALXVFslaalsW3yGuqh5CzxYqrycS6X/qvebZcgFgKPw4aXRI3AlIkyO91i5O9GzQRP5PkHj0JTYkEYx59ecErhFCfy9IFsmog/HxX4XfL48SPWWgQbZLI5KcLiKwmJzIdwZhjAy2Qiw6YV0spN16AH7cQMRIqTGccQdefMYZB7j9rLAkaQf0JkAFqsK3swAsgWLJqiczAyyZcSfFDZl/j6PYu5n1Xn/G5DN7cP1xBu4IzYzyCaXHOKNom+STC4y2bRcVLGdTN837jer4IOklBS4U9MzBB/oyG8deKCLiyvB1N5z8/lTcPWqkS76DzPZ/irItvXYYVSvWBF9GzeRBE+ueCgAUkW9c8CmJHqhMFqwgmh6orrpYMqT/oYGwZhQ5LFYJAL9l1178PP69dIJVqpSGQ3q1cOWbTvxW9xWYaw1q1kDLWrXQi6fD2FeerHRoNVwgBOQLSiHyeot1pBKlnROA+017xdaSdVnwdjtMydOiUnqHQXyy2BamR0C169fk0lKvnz5AkaJisWgXBNY/8hGCHeFyees/NzoGUP6KFe3Y2JiBIjiS66fo89I5tSDf4K6169fh93hQHik7g6BUyeOS2NQvHhJY5U/I5IeeAbGSDXh+jVci49HrpgY5I5lkqfm9GUsgayedua/qYGavHYGiyNwNAOsDp4/Y2NqPpvC8xUIrNbSVRkFJ0/Bv4XeT/D8oU9QnS/Y6Crqr/bw089PUvzk2oPPWl+FuX6Evl9Z1bmcv/0LJfAPgGyUiyanVJbgA+3JpkE25ckWpJLr4AOy2VLSUgVkyxUdDSbncRX6ZiCbdDcWG9xej4BsQU822op7AiAbmWx2z9qMIJvuq3JAtn+hkgVPMX3yFPFkY9sRCrKx3Rjyztvo3qNH9tfk9WHQSy/hp59+kkWcMV+PE3m8GYRlu77yl+VYvPBnrFmzxjiWagNbPd5KmJN64wLFjz/+KGxuHq9ly1YyadNtplW3Z5SUGn6TVavdI76fBK2mT5tiHMrEqMiQHqr+Hh4eKfYDHN+QybZ7117xNA0wwGHFxIkTBcjSINtrb76BXj37CLuNIToEkzmJJJj1/vvvw+P3oWsXA2Tz+QXEG/zKK3KdhYsVFg/SqGhOZ1UL/PZbb90WyGYu/EU/LxAZKweh3Xv1xJtvvBVkv/mBD959W+S+vC/aB+g01VuBbPx8yaLFGPTyQOnvtVSX/T4Zfg0aNEKlu+9GVEyk3M+lixfFq23c12NkUYlbwyaNMf7b72ThjaWsQbZVBNmWL0XVigw+UEw2DbKpREo1BiMQcDj+GobPnI6T3jRZnCSQ9lz3nrjDHoE1G9dj2Y44JNhhqA8sMpm+s3xFwGnHzgMHZKU9yu1F9/sfRKu7qguLhaCFWmJTAQdkiX05exbi/jiDK+F2kYV6GOpiJMpHOsPw8EONEVu4EL6cNknuJdLtUyBb40fF/0tJ0DIP/lkOZpBt1PoV+OXAAaTYbYhO9+Kjdh1RPVdeuS6WgZ7w67RQggonUxPx+YzJuJaWLlLK8rnz4b2O3WTSf9mdjqETx+NYWor4/XKc/mCVqujyQCMUgCWDbFMHJJCxcxRevDH2a1xx0gjCgsJeCz7s8wzKGCCkBhMIvly3UC4KvDV5PI5600UyG2t1YEDnbvj9xDH8snoV4r1upLNQabDPFE6vH6VjcqPbI4+gYp4CAvawHNYeO4BxPy/ExYgwkfgxRIHPmkbWspDPUCdFdpaxjNcOCf+qUbwMHm7wED6bMk4SSWkPY/N58UCVqrizfAVMmT1bfJArRUTjlQ7dBJwZMWk8DqQmCVvOExGBFMPjOHeaG8N79RMfubijBzHj5wXCwmLZtapVFy3vrStgD5lwBNnWEoiEFQWtdozp2RclYQkAQEpobMkSZLtuBQ550vHBSCUX/ejVl1HUANlYVzhrYl0ieESp4i/HDmHsymUC7samufHZgIEoZwR0EOqnj12/b0YImzPc40enRk3QqlwlqXcn4cXrY77CdYdNUnYfKlUOfZoSwA6CrJL0aqS8ss5v+OMMPv7pe2GCMTm1XYOGaFuhstRn1kVuBHrj4cPafXvx85KlaN20KepWuUdASAK3/NEMRZYX74XvOa+XoGqyIcZmGjl/2Mrzs23nTuCH5UulXYry+PFiyzaod0chAYW11FjAS6Pe6GTh1Uf2Y+YvSxFvd8g7z/0ZMpcvMkrmdaULFkLBPHngsNnwx8VLWLF5I05duigECkqF7/D48HH/ASgLhzxj3dPwWfD6T8KHQaOG4xLTRf1+PFmlGjrWfUC83SgNzgHZ/tXhyP/Bk/17IFuapwyOni2FC9dKgXJRMtms9rBMIJvIRR0qYZSbgG0GE5+NcPwNs1zUeCS3AtlgUyBbRFjAO91MV8oKNMuK5CXebwbJKBBMY+pneTV6v0xMNrO3Gb8Y+nuAah4KsmVj+69ro95Pe7KFM1FG5KLqE818M7PR1N/Vxuk/GQtEE/NoTzY2LsYO5nQxuTm/ktYJuGdJw+XLh5E/z6XMclFZ7zDndmb9/vyTTDYlFz0iclEzyBY08TPETNmAbGbUmJNHiVHPxCRUPgRkcKTYbMJgW717DxbTg81qQdXKVXDffXWxeftObNuyVZKDGtWojja1ayHG50e4V/uwBYGcm7c0wSenGW3yPPVLYgzgg+R/dTTNbNRsPw3SBeAd42Z9JuqkmUFn/r7UX+MiOahVddmY9IQSF81UTNONaYBJn4Ngobq2jIws82+hMJY6RsY71eVgLg+9382ZWkGmW+Dd4p9Msk3zfWf3jLKCAHUZc6CYlc+Z3KMJ5ZLv/wnUK3t4L3iVmdJZsm00g3Ule9j5/2Bf+L/llv5mkM3vj0S6tyhupFUG5aJpfiUXFUPUsKgMwQdceSaTVHuykf2YFZPNzKwxgymaAcJFmGtXFZON7YkAF343bNZrcFgOw5e6MTOTzQDZgscL6bFymGz/SA2dPlmli7IPU55sLwaYbHzOlM5Tyq63rKwraLR/6fyFrD3ZKPmvVg034jml4aa8aGNj80oaNVc+yfTVARoilc/KP8xYdNIgmBzJ+C6TSr8aMUoY0q+8Okj1dxaLAGRXL12U/7+76j3i2Ungi2zsfLF5JIiGTBQy2d559y0BCslEZ1opV3MZRMMUU4Js3Mhk69VLBR/MmztX2NcMT+BgtVePbnI9BNnefleBluw7unftKoFBXOxo36kj3v/gI2NxxY+33noLM4wE1U8/uZVcVJXejz/Ml+AillffZ/rjlZcHK5BNDc4kdXq6SFCteLRlC4wc9XXg2Znf2+ADVYswXw77HGNHK1kuN3qs9u/fH3379lUgZxahGfweA4369usdYMovXbIc5e6sIJN7gmZkixBkm7F8GSpXrIjnmrUQn6ogyOYPKBAoKCdP6orfi69mTMeV6/F4plt3FIyMEZCDLJsTKTfwzY/f42hCAhIdSormtdoUS9/rRYTPh+I2J4Z26y0Ahw4nUL5bfmHBEHSatHoFlu7ehesuSkJpOq/Cqx6ufi8a131AyuBE6nV8OGMK0uwWRLj9eLBU2WxBNunCjULNBLId3Cf2JDpdtLrhyaY80BQYRaCC7Lo9CZcxZu4cXGJKPU3709JR2GrHsH4DkNdil1H1Nfgwbv48HDh5AvfXqInWDRsHGGQEETSLiT5gBCsYBjB8yQJsPXsS6VaLADYdatdDm3tqBgBDUfnyenwAwSINsh3zpsrY9g6/DW/37Bcw8l8St1HktYlWKkIU458eW3nS3Gh4513o+lAzATROJcXjvW/G4WpEGBKcNvEl9th4hSoVslbFSvj9xAnAakfeIgWxm+mfFqBKqTLS7iz6dY1iJ4nRvw8RVhsea/Eovv/xJ/GHqxyRG4PbdxYA5YbXjXcmjEO8y4k6LZpjzsIFsFn8iEnxYHjfZ1DY6hDAZ+z3s7DtwnmpOzEeN4b0649Stgh5DmOzANlKGcAXASb9DnGhWTPZOFTz+IB4K3A4BGQjS4wgr5Yq83kT8DoNYNgPs7HzCkWqwL15C0r4AFtaAoZ8D07Dj/7jRolcN8LtRbeHHsJjZe6Ud+c8gK9+nIttl8/L2L6E34IP+vZHSdilzmswiXWSdYB1ft72LZi2daMAvgSi3+zaA/eGxwigpNNxdVhFEvxITktFtCtMPAG1dx3rCL/D+qp80oDt505h+dYtOHb+vDBBCdTq83PhPXeBOxBbrDji9u6VoAiX24uifhve7dGTGYgBeTOPrUA+xeKbtXYlVu3fJ+EQHgsTC33I64pEq0aNUblIiUDaqQ430PvOXrMcaw4fEgIF04gfq14T3WvdL+w0zT7V90Agc/Do4bhgs8ict2OdICM0nAuLmQOU/5F+OOeg/1dL4O8F2UJLSctFyWTTIBvlogTZyGSz2ykRDUeYUzHZnE6lWLHbbUKKCYQfGPgBOW3XEq6LJ5uMBYygyIDnasi80Yw/EWRzRejgg6DMlNccinfp+2A/IJkAyalC8tIgW3DQYiAAmc5LktSfkIsGLpRSQ7dHPK6CmliTRNQ4s8xHTJ26sIf8Fly+dlUGiJwsiUxHDhzykLWnl3EsdqD03uHqJSdFZOwEbSyFFx6IgBcZgN8vTAUZLPtTcOVakMlm825DuFWli/7dwQdZM9nMwJRiHckKqsOOSza7BB9kB7LJqhmlTWLmHQohBauy+bw6iIJAm6Yns1NxW+nhYUMCPdh27cHCdWvhtjlkYP9AvdqSjEm5o9PrwUO17sUj99ZEPr9fOgC7zyONe3ZpHJkHxtlx0tQ1h4I8gd8NI30vZcJSBzIeRzBTMcDPOLkNBaYEJBKPMqOMAp48BjuL5ck6pEFag3lAeau5JuoSDwBPFp8awBiMr2ywOTm3kk+qwBC/IVcxg3HmMjMDbLzibI9rwM7SruhUO/2uGOCYGdQMDLZC5Lxm5plC70PhbTODLSgF1iBY8PuZwVQzSJep/AJVNuNz5fWQCiyPzXw94sHGCZbx/YDmPQdk+x/t7v8BkC3NUwSJ6VWEyeZGLcBaHA4mi4aki4ofmytjuqgG2TjQ1ky22wbZcscIs0QkZX5vAGTzpm+CLX01wmyZ5aI5INu/W/tmTFHpogGQ7fkXMXnyZHz47juZLkSYsjrR2wSEKdkghMmlmWzBncnu6oINv66TP3nJJbJYQE822gKsXrVKEj25P2WOFy6T40E5aYwC9wzGGvtHhu4kJHAKBhQtWlSM0rk1aNBAwn3ImDt+4qj4lNGnjUxqBvqwV+zSvQfefucd8eKkD+gXnw3FhAkTBGQjOPfU022FmcbQmBJFiwlLi9uHn3ws4Bo3el327kPpqhp87d2zB3dXqSw+ob27K5CtS+duSi5qbGdOnUbTJk3gdqfJff9nwc9iHcFr+isg247tceJFyvIqVqwEFi1ZgojISAHBLl2+gEcffgTXrnFKbUXL1q0wfITybM1uu3blqoB2v65ZJV9RgGQVAS0l0CDEIy7TeMTnR8+ePbF29UphsL008GX0f26AiUHjx6rdOzFz+VJUvrMSnmveSuR5ZpDNOHGAAcYJPAWCHpqi2+zCGtNSNuXZBvywawsWbNmMG047vA5ltOxyu5EnJRX9m7fCQ8WUFxsn1UqC5pMFPI5cBeTwpuPDb7/BBTga4LcAACAASURBVE+aJCnXqVwVLe+vjztgE0CBANW+G1fxzuypwiQi8+dWIJtRLQSEIKuHsRRfrVuOlQcPItlmVSBb+46oFpMvIGHVQJj4rB3ci+lrViLZZhHgiue8w+fHyx3UPqztbB+5Tzz8OHLyOO4qWUbABv7wuvkN5YAZlMWuPHoQ439ZjmSHBU6fHwVtTnzao5/IIHlMYdQZkwqPH7hhUZ5sb08ejxOeVHnnCYp82HuA+LexPFnDzvtSMW3JYuw5dUokjVYa9KenCwPs/d79kcvhkutcvOM3eAsVhCV/XqRb7Rg3dTJ8RpjF4C59JJCCz+bY5d8xe/HP8NiAkoWKChielKqSPhm6Ix638Mq7fenSJcSk+1ElIgavteskDC5uB+Ov4KrLjnN+YMzMqQKqRrsZfNAfxexhMgalTHjwN+MEvKHxftViRfFCi7by3L5dvxLrDuyDz2pHflgxrmc/lDCYi7cPso0QmSqZbJSLaikmz00giGAqve7e+Porqb9kovWs3xjNKt4tgBPHdqznx+HFs2NHi38agzf6tmyJR4uWlveB9eU/cZsxf8tGmcPkSU3Hh/2fQfmwqEwgGwE7nnPS2pX4/tBeCYSIcfvwcb/ncBdsck4JcwhhVmrgldejP9NAGAF0Jn2OWb4IG48eUmxQSVHm3FTJNzm+ZN0hmEm5NMFsAuKUZZJdWD48Ah907oEiFuVbx2MLgy81BcN/nI891y4h0UEQ3AKr1497q1ZD01oPGMw3PyzedOSxuQL1n9fJd4MA5ODJ3+KqN00SaMtGROGLjj1E5q199Vjfky3qu++MG43f01JlnNKlcVM8UvkeYWJqH0czI+emjWnOhzklkKkE/j2QjXJRHXxgsVaEK7w4bDZH9iCbPTOTjVgIx1GB4IMQUlFASWncpxm74sJ6WGS4kS56c5AtU/DmbYJs5v0CINt1N7utrDaTnMH0Fqd6FMiWNzaP0LoV8JA18GFmWvGWrlyNF88M5clmGBOHnFqfVTPVmPpCWRBBttwxMQGZYJDFRPBKxRgLMOXxwS1yUXaMSbh25Tjy570Ea9ovsPniMoJs/7gn261AtqXYduyYeLJpJluYV4kG3Ba7pN6kMm2KIIrGGoyBik57MhaIZawpiVh+lY5DSjuPw04j1e4QBtuKnbsCHmyawfZb3A4xDmVnToCt+b01kcvvQ4Sk7NwEYAuRBWcPA6oHnC3TLIMsMVgZ9PM1g4gCjlHyaYrfDfWDC5Ur6yOaQR8Z6mUb4avqU9BLLyNzTR+P6XI8RkDeLFkQt5eSpstD9s82VU09cIJ0evVeaLP0h5GP1Pl1eeirpBwzS6aFQUbLHsTL+CJKWIeoLexZllXw3SaYqBh1cnEaDMviOszPKvD/IfUocBXZyM7pRZez/Q+WwN8MsnkRCZ0uqkE2potSLmoG2cJoSO1yQMtFOfFkn6BBNofFANmMNFpZ5JH3U23mRR8uwsTHJ8iijYL9TUw262EjXXSVyEXtXJqwpARtELJKUpLXkewH/rjg9hZAmrc8YmIbAdb7AdD0PgL+gKAlyNT+H3yS/ztObX5AWVwR5aIZ0kVfeD4DyPb6m2+Jb6Y84yyYuGwtyIBbuPAnAVlGjxojclHzRi/Os2dOiZdYx3bt5TiPtX4cX375ZTAO3uuVYAIGBXAb+803EhYQSBGHBQ0bPigp2dxWLF+JMgytCWFYHT50QGSjZcuUR9dundGs6cPy/a49uqNChQqYN38+alSvLtJAeoiyrS9XrhyOHDki35swfqIAeI8+0lTqN+swWW38f5GL9u6bqf1nkE+fHt2zBNnYbn/00UeYPHGCHKNBoyYC7nE2quSt0+S8t8Nk031qgwfr4/czZ+R4DO5p2/ZxURcwqOjcOeWlRtCCz+2td4wAC9N7an42HTu0w6ZNmwKLYvSco48qnxG9TRctXijPxOvzSZI3w4Ekbdawi+Cxpk2ZKgw6Pn+y/r4c8ZWAbCq5049VO7dhzpLFqHLnXejf+gmZwHIsJUN8o36yj9NyOgJhBIm4aYYN/197WhGGZQZ43LULGLvgB6TbbcJEi0pNw30Fi+CFlk+gKCwCNtArVwdC8VRsjQiAEWjbduQQTl26hDr16iEK1gAzht8jyLHrxjUMmTUlIK+7OcimRtYch1PvwMk+GWRfrVuJXw7uUyCb14cPnu6EqjHBJEeCJRfhwaTFC7Hj1GmkOJWtA1lh+fxWvNquAyrlyhtg+/AcLCeWD6+T4Idir+mUTCbbWwWsIAiy6/olkcbG29WiZO7UdAxo9QTqFykhx9RgpwT5kpEFv9idmEE2viPFvFZ83OcZaFaXkgYqII8m+TOXL0GaOx3haW4M7NIN1fIXkusii+p4WpJ4yDmLFkLuYkUxbe5c8TwjM2lAx044cuAgjp46jUo1quM/vyyH2xgfUhbo9PsR5XChRdOm+OGn/0hapd+hHOciU9NRNTwGQ9p3QjGDbcXrInCy9foVjJw9A+l2sgHdGNanP0rbycpS7MrxZKzt2wOPxY8Irx9vduqO2FyxmLxhJTbu3wevxYYCFhvGGiCb9gvLSi6amclmgGz0ZLOoesgr1uwpvqHfbV6Hpbu2Cdsq2uvDqH4vohis8l3WJF7j3uQEDJ46Gal2iwC0r7TriPtj7xCQieW69dRRjPnhe/gsFsR6gefad0D1wkXlc80k47E0yDZl/RrMO7AbaXbl8fZm9+6o6YwWJptmg+m2Qc8TzUAb/8ZqwudOkHXRvl1SjiQ1cKrn8AKlY/OgcN688mxpI3Pp2lVcTU5CMudJVitSKfe0kGHmR960NAx67AncV0oBhzw2r5V+b6tOHUOC04k0G2BzuvB068eRPzY/Nu3cip07d8CTmiLn5HlK5cuPp5o8jDJ57hDGK8vm6w2rsGH/ftBeIDbVjfHPvogSsMrnApaaglYOXjiHeAbHWSwolycvCjrDAimyOQBbFoOGnD/9iRL470A26R7N6rJQgUdI8EEoyEZPNpeLklHNZDPSRR2KySZjOvFk0/7kyJgumo2SMnAZpiCCrEC27IaftwLZsh+2Kl2YUMEIkl+Nh+V8YmLGcjJWBgMxpQEWlWpc3V4v6JFGHxxhThln0wuKQQKSev25u/JhsuFGYiLCwhUTIehyEqwPWTGJZNXL4xYz34iICNGlm5+rjmZWCUjyiUoXJSPKn4TExLPIG3MOdvcq2P3bEGY5/rcy2XzGnfwZJhtXfi4Iky0zyEZwjBuTo37btxc3/IDbRvqS0vtn5oKpySQBT2r8CZbdVbok8kfRqhPScSRYrJIiumjDBsODrSoa1KuDrVu3Yeu2uADA1vTemsjj98lgi95wNHDNFtIIAUG4ki9Ms2xe75uBbDdrEW6mSsxqUvVXQLYAoGeAXhxQh4Jsma5DGyrqdJJsoOrQe9NA3K1AyazdVIIyzVAGWlbH05Me1VCpK7ldkC27cuQxzOB5EL4w3r4/CYIRzBOgMFTnlQOy/YmO8l/86r8Fsjli4HRFICyMP2ES+MGIbwZyOFxOaWvIcOYWHRkp/io2u1XJ0imbt9A4VTEhg4xISmhsSPd4hEUkzGjpwDl1c8PG4APLUXhSN8JuBB/YLfFqOh6gg2fzoueAbH+tEv5FkO2Dd96WZ9exc1cBv7Lb2C4yOXrDhnUCsnw9emwmkE32DQk+aGUw2bRvxZRJDFtQDDCOQ4Z/9RUaNmwMqxiY+7Hu1zXo1q2bfH733XdjwU8/q8OGyEuZ1tyPQQl+K5YtW4ZmDz8k3+vSvZvUR4bxEERr/kizAMim+6caNWti3rzv5fsDX3weC35UoUJ6UWXwG69nCbLdjMnG2dzFCxfw4P31kE4FgN+KFStWoEy50njzzTcxa+ZMOcftgGxyv36/BDh079oN7jTCWCFmAQYQSpBtyJAh6NGrpyon4wGGThrPnD6J1q1by4T4448/RpvH20poRI9u3SX4Qb+XlIDJIhQgAUhjxn4T8NL74Ycf8OpLA2X8ROnuyFGjZBBMIIgT8j8SruLg6TPIlysWlYsVN7yOKCkLXk2QGR4cZyrcR/1X+4vxeBpkG7VgPvZdvQCvxY9wtw9FbA582r0visMqTDFOqDme1c9Pl4GWc/Jf5SanGC4asGKpEuSIu34ZQ+bMRJKDrDLgwVLZe7Lp52AG2QimjFi3EssP7UeqzS5jvrc7dUW5sBg5Xzr8WLN/Nxas/xVXLX5hGLF+hPl9KOpwYmD7TijrjATz6slUM4/pza2kLASbpKfaMH7v1YsYNm8W4m0W+KxWhLk9aFK2Ino0fhiFjYACJi5KGJYRPqFBNspFyWQ77lF9QFGfFZ/0GQBmxxPE4XvPclJAKnDe78XseXNxV6mSaHRvXSl/bvxs0x+nMeI/3+Oa0447a1TH1t27DSabF43r1MbG9RtkwbtYhfLYf/x4wOeN4QEMnGhevxFqlL8L42dNxumUZGGgkb0Vme5G1fAovNW+q7DyWEaaKbbu2gUMmz0TaU4Hwt3pGNajP8o6w+U7ZEoedqfg/TFfC9jHhfNHqtZE/foNMHHDSmw4uB8+vxWFbA583b2PMNn+W5DNzMQ8BR9e/HY0rou/mA8PVqiI/g0eETYewS7eA0WkG/84jS8W/gdpViC324/3evdBFUe4yE9Zd88nJ2Llzm2SrFz2jkKS2hlrSLEVRyWYVkswd+G+PRi3bjUSnSpdtln1muhYva5IhnUqKffT+xqHMJRNau5BoJDAKuv2u1O+wx53soTH5bI68EKnLihtj5D6QSBLMfcYjwecT0qQFNW4/ftw7sJ5CYaoUbw0XmjdBnkNzztdXy7Ch0+mT8Xxq5cRmSsGHbt2k+zT8bOn4mJigiENVwx5BnAQiI1Id6PH421RvUhJeb4ztv2GlTvixN6HINuEZwdKCIpixSqoVBJfjfu5QXUSrLIAwPLl98zBJroscv7NKYE/VwL/Lsh2+ExJXLpeBprJlhXIJooVI/iAABv7RyrNFI6kvNEL5KVraGYVpb732wXZsiur7EA2yRIwQjnV+UO3LEC2369fzzBryJ7hYzRKfr8Y8kZHRiiQzeS3lYFhZMzEOQBVj1GBbJFR4arQpMAIhKnLDAVntDxN6Lx+H9LT08QfhcBPVluAd8cViXR2rZxgJSEl5ZyAbC7fWoTZdv3tclGCbGbQIQhihMomg3JRM8i2/eixDJ5sBNko8STI9tHor3HJ7UY6tckGMhp69wEvNp9fGnOXz42e7duhfJFiMkATmj9TRNdvkONUqaI82DSDjQOrJrXr4NGaNaTzifJ4hMHmkJuifi94xgweWNkxkExuegp0ywiKZgZvMsoOAwNOg+GVnUw1Ux0wZJrZeZRpcqiME3WAw220RqHstCCinnU9vBWYlSWby3wd2ZTr7YJz2bHpdADJn2WCaaadfg7Z3Z9YNouWVcF9QXBWr6DfHgPt1uCjLqysZcm38UhzvvLflMA/BLLRk23nXhc8ltogk83hiIYjFGRzuWB3OmC128VniomJrGmRkeFwWKzyN1n0MQwPxaWA1c9khMh2QDHZ4kXyJxNzkYy6YTFANnqycVGGTDYbQTZLmuF1eRMkPQdk+29qVbb7ak82AmQvvvginn3uBTHO1yBbsD29iaWCltdnAbKZFyIunr+AurVrS51g4AHloqxfTD9+qEkjAXeCKdlAgUJF0LlzZ7Rs2RKdO7bHyTN0MgJGjR6N5s1bZrgn3S6PHTMaXw79HFG5YgTMqlurtnyPIBuPo6WWTZs2xfLlywUYIhvsj3MX8PPPP6NkyZLSf12+fBktHm0uPrVkchFY1iAbqcXmwZ8ZZOvcqSve++D9TOxkgnZnz55F71598dDDTcEhh2ay8Z6zSxfNrr85uP+AJHpv2LBBADKXwyFMswMH9smiipbBVqtR/Zb1Ztu2bbJwWquWktZq8I/XVbHS3WjcuLE8s4ULF+L4ScIvwOBXXhMwk/0VGYnjRo+Ssuzdu7ckXpPpxvGRZqUp3nYQrJCJvB77yKpb8DJ1K2BwYGVir8GcC/DjLDz4ctYsnE5KQLrdApffh9gUNwZ36IQaufMHGFoZ0j8ltZ2QnZpg89jK9ESdWjPBOCajuoFMne3xCmS74bw5yGYel4vaI4TJtuzQ/gDb55Uu3ZDH6sSRk0ewet16XE5NFp802rYQcIl0+3F3wYJ4rs1TYgrPSb8G2Mzgh/k+WD6a5Ucm0CWyB4/sw7zVq5FgU/LRCK8PFXPH4vWnugiYw7GogJDG+JGLcBxacA1ae7JpkI33V8xvw9A+A1BK9jWULQa4x2dDYINlqc3xCSLy78J42r8bk9aukuCD+xs3wPLVawRkIwupd/uOmD59OpLsNnhddqRxbOzzIb8zHJZrCSgfGY0XOnaXMjh6+Ty+nDMD/nx5cT4lGeFeP6pGRGGIAbIRGGE5EIRdf/UCRsydjWSHDWHpaRjRawDKOcIEQGF5cdz+9fSp8LtcqP/gg6hYoJCAR99ouShsKGix4eteSlbLYzP8h33drYMPgnLRQoYnG1tPlhHZjT9s34y5cVsVeJbmxmtde6BKVO6AVJRsPH7vxx1bMTdukzAp8qS68cWzL6K0wdBUAJYqY24sd9Z3HRFjHg3yeAQ79yYl4OUpEyQYgvXN5fFgwGNtULNg8QwBBGZmpH4veDyZKxpei2yJnx/+Oc5Fhwkbr1mN2mhTtZbULdZZc13VbYAG3RPdKdi2cTMeqlsPhZ0uAfi0HFUBXz5c9nox7T8/os0TbZEEK+asX4X1B/ZJ2IbTakPV4sUREx6JfSeO41pSkgxBomwWvNX7OakDY5cuwJE/zoo0tYjVga979gukAvPaNFh4EX4cvHweyRzz+H3CXmTQCO9BS0tz2Gy37EJyvpBtCfx3IJs6bPbjYvG0hwt+bx6kGXJRBh8QZAuLKAGLjUEE4Qh3UjbqgpOKFfFkU2N86f8yqL0soqRk8KY5ODO7DIEgNmMVH+aISBWkJkrKkDJREF7GTXuyJaWkIk9u2pXJwCALcC3zfpSLXiSTjXJR7Wt1s3/VoYEUt1tukppYootmEMY8AVeeWso0lj8iFzU82Tjgyi4FMePIVBmWKrloKnLH5MqeWWVcn5cglZjhEcBLQfzVEyIXtaSugMMbB5ftBOzWy2qdQCaMN6cg3Sr44O8E2WhySk8KlhdBtpVbtyDe55dVNM1kU2Ws0NIMG5OnCLL5fahW+W7kjYoW2cHynbuwZMNGBbDdUxX31dUMtu3it9ak1r14qGZNWdmLZJKogGyqXHRsrgYObwdkU2NFszjrVu1b1mCJ9vcKhWayZK+Z2FWKyRJcHf6rDLrsrjorxp4+nwxmA0zQ7O87u3uQPbIFL9XxzPdjZuBlbIiMps9UDhrsDEhTQuSc2YNzBiM1xAeOZwiuLgSvm4NhDUSSQSRNsICa6spD7z0rEFPX8JvXnByQ7VZv1j/y+T8EsiUk34Wd+8OQ7q8Bv60kbLZwOFyRcDrDxcPTbrdK50iZKBEAdsLigUNwzWJFuCMoaybzIau6JvXK6I8SriciMiYaPhp4+5ks6hUmm8t2HDbvVkRY1ptAthTjiDkg2z9Sp25y0KlTJuH9d4LBBwTZKBMkWCX+OoYPm42DOfFrVcEFeiWSsksCdPrfN4e8jQceUMbxum3SdeXShYuoU6uW4cnWCp8PVyDboUOH8M24MQKKEfA6dfyEjIF4bhqKq3ZZyfpr1a2DGcL+ymJRwedH/7695TjV762Jr7/+OgPIRk+1qndXBgM9mHxLIJj3snrNGpw/fxG1CACaymr//v24cT0BHdu3lzEB5aI9e/URsCY7kC3Uk00fLiU5EeERwdRsHu920kWz6zfM48KkpCREhodLCMPQoZ/KKfMXLIx1G9YHEsRuVa+C5/GhatWqSLqegEqVKomHnBgkk/GRmIhWrVvixIkTiM2dF1u2bBEgniAc/eDYXnw3cSIaNmwY8LnlpFz3N2op01g4lsphuiqjQAN9vQGYcNJN9hoZJwRGVh/Zi7mrViLeRsN9Znb7EJXuxnPN26BesVLiw8ZJeygLJauWJbBwbFyGGpX5wdaI59pmgGyayXZ/6cxMNmVmFpyoKBORjHJRgmyUvvE9KZ0vH66ePw+Gw8jbRHzR50eYz48ojw8ta9dB8+q1JClU+0IRgJA+31RcPCtZZ/Qc4zhU+diRUebGlMU/Y/vvp5FiVcd3eb0oG5kLr3XsImEQDAlQflNKgM978HERwwDZEqxBTzYy2Xjeol4rPu2r0khjqOwwTcx4LVrqa34reU1kPE1YsRgrjh0VBtXjTz6F2fPniU8XQcVB3fpi7PixSHJaRfbLe+LCdK3ipfFgmfKoWagoCttdcr0EilafOYbr4WEY/9OPMh6nJ9uQDl0lMIDAIYEcgmzrDJAtiaEVHg9G9HgG5Z1hIsfk/bBOEaBi2XEj8ELfsnEbVmL9wQNi3l8IjgwgG+WrtDHh2+8zbEYIZrOMaQqUYAEO0uvvq2C6KD3ZCBCybtGf7oTfjdfGjsYVh+JxVonNh4FtOwhbUfuS8T7Pwo/hc2fgUMI1SdCtEhWLNzp0lvvUqZcahOZxNFDMf83PgPXZbSSM8ll8unA+4v44KxJofpcy1FplyqFZrXooERMr10Bwie8PQVj+roE7nc5LMPIM/Bg48kucDXPCbbOhVqnS6NqombDizGEj5tec7zJ/WF94TJ6H76rY8ASNJeS56OfDesXn8up343DO50aqFejc9mlUzZVf9rkGP76ZNx3nE+LF27pD85bIX7AQhk0YL+9buMcrXoqDmj4qbQPPyftm2bFNibv4B76YNhXJTjusPi/uzJUHb3TrhXyw5KSL3qrTyPn8Nkrg3wPZ0n1lQSYbgw/8NgWyWS2UiWYNslmMdFEJlaFCUdo0KxITFMgm/dot5KJBZaVN1Cu3AtnUMdUmDGzmEKSlgSBb7twKf8oKoDMXtN6PJXvhyjVYEtzp2lPUIL6rg2uYJAiXKI0pQTYOZgJIognVyzAmMRmVa5Dt6tWriI6OhosNuGEIf3M4Rp3THHwgg9kMI5Jgky3n8flE0kqwgsEH1+OP447Yi7CkrgwB2fgdrin89yCbuYAVeKiCHmTwFnTgDwQfaCbb9KXLxZNNpYs2Qi6vR7zUeAx6snnoEcCBhUmyqx5+EGQzPyfdgfGu2Ams2r4LCzdtFENPerA9cF9dbDJ5sDWpWxeNqt8jHYmVA3u7Xcx5XVIjQhhoIa9rKFNJd51Z48NGpdUyzAxgUTYgm5Z/kA3ny9q/T1+SGvhqBpW6bt10ZDcJCII9fw6sCQXtQplewWJSxyWTU17cQDX7c+fL3Er+t/tn3e7eioGn9woFyVgeLGNdDuZ6wUEEl57JtlT1wigEQydvPlbo+TWgq9mQKhwh87uaHX8lMBkyiuu2ZbK30S39f/2Vvxlkk3RRfzHcSKmEA8di4UZN+KwlJF3USZDNoUA2ByO9nXbYHHYlA7MqTza2O5TvOSht0WxWed+C70kAjGZ19PPHh8QbyYikIbsEmnAq6IHdekXkokjfDKdvNVy2o7BZlCeb8TZnL7vOYbL9I6/FVMOTjQent9qzzz8X0p4akkydPpXFv4F0S4PFrOtDxoUJn8gm69WuI8enr9fnw74MeHuxPSH4JQsGHi9+mD8XQ4cOFZaWtO9GP/Vws+YSRFC0eLGMHp0+v/Rj99aoJp4iPXr3ElZVnXtryv46+KB1q1aSKmpemd2xcydy5YrNCvPBnt078Xir1nIMgnT0LAsNA8jgydalC94V2avRcuomNYCQBAfdGUC2zz7FU08/nWGKnLFvVfsFWmgj+EeDbbNmTMO7b78j7x639z/8GO07dlCLLlnKLlR1IihE0CDwNvv94l3nd3skFXbu/PkCKmowacbMaXhnyFtS9iNHjgT99rZsi5NFylKlSmH5LysCwJ6ZkWae+Mu5MpWLUb2Ni1XhAXT9tQobaveV85i3djUOXLqANLsKMPh/7J0HmBTF1oa/ybM5kYPkJIqKORLELGLEHMFM0KsYfgOKiAExkFREBQQRRbwqCiIgICCKIogoOYOEzWyc1P9zTlV19/TO7MzC4jXMPM8quzPT4XR1ddVb3zkfmbGkVvrR56Ke6NasDatxFGDj/UVIFbU+3VkRRvCYCutLyEZYiSb2SsmmIBvVjnqox0W6Iyenb1ogm4BfogA7QY1Ri+dj1to1KHK74Xfa4AhqPJknIECpmjQeJefStpmZ6HPJ5WiZnMpwjc5DpbBaz0VdN4InBDwI3uzS/Ji57DvMXbmCVWGVZBZAqYPBINpn1cEDva8Fqapo2wRPlFpJuccxbrMB/lAIxXY712R74t1x2BoklbGAbC/eKWqyKcgmILwAk0odqMYVdP0IYuxGCEMmvI2NFaVcwL9vnzvwxttv8ZjZEQjgyb79MGXqZOwoLWTDh4DTBm8ghC5NWuKOc0SsCZ4RBCP4RDFdnrcHIz/5iLNujkrNwJPX3YTGZHAgY0+plovy9+KVaVM5tdQK2QjqqPRjuk70Q/CHatiNX/oNFv/+K/cPDUnJ1occO2WaoWyzBNVC0nWeF5Xo+yGgxA78rvkx9NWX4QkAwwYJ4wMCVbR9gn+vffU5lmzegHKHgw0P/nN5b3Sq1wi+kB9uO1lACFi6Kn8P3pz+IacQk+nBtcefgt4nnsr101I42uL6EqqlF2UmsSbD1IOoESGdK+2fwPEW+PHU229iZyiACocAbZT15PZryHR70KpRYzTJzkLj9AzUd7pxZut2ek05dW0JnlLdu1c++QiL9/7BwI6EA8e0bIWLTjwJLdJzkAwbwzPzi46UtkF/j9jGTaCNjpeAqbou948bg11aEGUO4PKLeuK0hi34/qDaiit2bMBH8+YwcG5Upw5KiopR7vPDGwoio8KHh6+/ESdn1uX+wZxGS/0KtaWXJk9CkcvFBhwd0zPxyA23KKTPKAAAIABJREFUoqFsT3Sf6F33YXkCJzb6z45ALUG2KA9xSmsP2bwIkrtosBU272wJUrKF7O2QlHIEHHZaTPfo7qKkYhPjfRrjiwUCWkQzMggMJRuPu+R4Ito1UuU6gpqdIVtKSjK8buEJoF7ieS9Yk/VFPVk5uYuWlzNkE8KyIFRGGGWI8ThICUjUMEE+r/fkS8gWTyNShdwqfAKyKXdRK0nUxyY6ZFODLwe7i2akpcLtdMUkkMZgw85KtvLKSmSxu6jYnvl98/HTII5rsnGF+HLkF25C/az9sFXOgzNMyVY7kI2GA+ZmqhR6VAibBxsxINuPGzfiuA7tdcjm9gdFTj47i4JBm1lhqIaekVbKhRupDeU2G75asRIzKVXD6UTH445Dl1NOwrLvl4NSLyittPvJJ6P7CZ15QKMFgpg2ZTLuvvEGpAWDXI8gfsgmhlTRIBulZ4pcajUZEleOSgOKbxounFFXxatpoFZYZmzX8qVq01vl8cVhXFA7kK16sFv9/XiwkK3678UL2azHZo6HeaLC9x8PrsRfI0E287aiQTaj3USOSjTIFk+flvjMQUTgMEA2f6gpiiuOxM9rknTI5nYJd1FvUjIr2HQpuVSzORxOWZPNjjROF7Xx5Fl1t+r/1gcn1zoJBVFQUIT0TJr2iOmXTasUSjb7VvgrlsAZmJeAbAfRPGr7K2bIdsYZZ+D0008XzxITPIg0OFLHYV0UMP9+/vnnc/qleqaaIVuvyy/DSy+9BJtdVJpS+yPXwDmzv8LUD6Zg7ZrfqpgM0BIZDRRvuukmBoLCXEOkHpKy6rprevOv70ycgA4dOkglm+Eu+vb48QzjVpNJ0Zdf8iBz5cqVSI8A2eiYfl29iov503T0oCAbG9aY0yGN0czDDz2Ejz/8iI93mAmyRX5OmyAbP0cdKC8tAwG+Ce+8gxUrftRVzF3P7o7xb78r4qLKQkRpOFbWRfsmw4RFCxay4/mZXbpwnTV2GiXHzdWr2MhBXTOGnzbA60nGBx98wGr+sOeO/KXK+DoOyEYA6eetWzD1m3lYVVyAkiQ3yqm+GAGoYAg5dgfuvvQqdKrTgOEDtQSh+jLMDtSxWOcoBqw0xk7CYkykiyol25MfTEaJS7iLntmyNR7scSGDH2UYYD0v2poyJiAQMWbBHMxe9xuKPC5U2km9FOK0NIIwBMDquN24omt3nN68DdemIvjAqYkmIBBtHwQgCrQA3pwxA4u2bUah140DDjs0p53dHRlWte+Aq7udjaZw6ilwykxCLlNzSRk+dwnZDjBkC2Hwu29ha8DHfX6TEPD8Xf1YyZaiaXCSmlM6SZrbGf2bXIYpHZEAyKbyEgweOwYFXhdSGzTEVVf0xshxb6DCKa7h0Nv748flS+HzepHrr8CClT8imerfNW6OfhdewtdVpYEStNtJUCX3D4z+73Q+x6NTUvH49bdwjTkzZFucvwcvT/uAjRK8fj9evf1utHUlSzMMMaKmJaQ/KitQ4rSj3OHGXgQwZuYn2LJvD0i11tjmxNg+d7N6TKnM6Huqjp9Kg1Rti45vfciH50e+yuD0uUEPs3qKlGcEjJZsXI9XP/8ExW4HL+y3rNcAD155Hc8Rhr0+CsUBP1Jzstmpc0tBPqeT0iwn3RfAi33vRBtPCqsQKZvGaRM5E1UyKCz3Gx2bUrzR/URgaauvFMM/mIyd5eVcQ5pcQVX9b4K/7kAAqYEgcnxBjH7gYU5jVcCX2rZwtwXWlhRh8KQJyCPQ6OBlWiQFSMgQRIO0LKR4KXVMoLZAIMRmBYGyctgOHMCrDz6swzsd+JrYu4qzqk835utZmL/+N5S5xfaaZ+Sgcf16CHk92F1chF937USQXEhDGiskRT2/IM496mhcd1Z3NkIhayQC8+oepbqLP+zfhRFTJqPE42YHU4ZsN93G7U6lsSYgW5SHR+LPcUTg8EI2WhwhyBYIZlWBbJ6UpgzZyPjAazE+oMV0HpZIh1H9RDQF2bJ1hsCzyyhTajE2ZGmWhGyUHUOZlFZAJ2aS1rEkfY8W8wVko6efyJYIL7tkiaHcJ7GYvXn5QslW3aDDDM3MSrZokM16VdX3KdisZEs3IJtK6YjUEsyF55S7KBeqtpBL/WSJKNIAgpQKcUE2ShdVlTiit8VY6aIGZBPrMgqyUZlK8TJGa0LRB14xE8YHc7Bi4wZWst11dg+kBwO8uuEIkm0DIVzSV4jBhbkRifpaMv1Obp7hosOBSqeLV+gWrV2HT+bNR7N27dC1R3cs/+lnrPxxOZy+Spxzyqk4/8QTeKBUooUwZeoH2L97Dx6/f6CQLPv9egOmQRdfC7k/A2qYlEnV3MrVgTPzhEetQqmUS0OJIqNouYt0uBu10H44VKoKkcLfVyhIszmkMkvsN7oC6mBhlylYejF1M4wKD6YZXNE74bdz1cBbz5MLR3IbESYWhtLQuO2jporGmVJKWyfCryaidIxR03ojOMRGbD6m2IjbSCkVxac5NcziNGvdTrVpuXE8fhIfiRCBwwDZfMEmOFDZEat+T4Ev2JnTRV1uAdk8PBA2IBu5i9ID2KjJBqQmpxiQrZo7hFo8LV6Q0rmgoFACEEototkYTdb2MWQLli+BI/gN3Kxko5psiXTR/9W9oNJFzftXqjGu7RVDic5dh0kVbVbDknvn2T3Oxdq1a7H424Vck2zyxEm8q0svvxIvvTyC3UJpYWrVyhVYsWIFfv3117Dak9Q2+/Tpg7Zt2+Lll1/Gzu3kKyn6v7TMDAx66CFcc801/PukiRPx3NDnWIn5088/o6i4gOuM0Xu33Hyb7rRJuq0Xhg1ll09K92LIlilhnQzEN/PmY8eOHfj9998xbdo0HneQgs6qZKPzXbBgAW6/9ZbI7qKmwFLtsu1bt/HxBXwVmDt3rlSLAiNHj8WFF17IYxIz4IzULsj44OURwxkU0gBVKAZF/33+hRdyXLkuSlRnbWOrkSAbpYNefVVv5OXlieRHMi+RH7TCdWofBOBee3UUjjnu2Oj7jAbVIpygmgSzcinowzPjxmG9vwLlHqdMfwyhU4PG6HvpZWhkczM8Uo6KNCpUIyfhTR55imyGbErtx889CdkIIvxckIfBUyeixOmAN2jD6a1a4v5zL2bIpqCDULIJNbkYBaiC7wJofPbLCkxeMBd5Ljf8MkXPE9BQz+nCBaeehq4dO3GxeprQq9Q5s6Mqt3XLMrOKD0EiUj3N+G4xpn2/FEUeNwIEGgIh1Pd4cd35F+KExs24VAltWynYwsY8EqaHaGBjJ0CmocRmwxaE8NT4t7AlKFwcG2t2DLv7XjSn9McokE05b1IMaVxNiqcl69fhHQJLdhuO79IFR3U+ES+9MQZldjuSgkG8evdArpNGn/1+2wZM+GoWQ0iCbHdffCnX+CIIQ2mdn36/DHO3rMM2XwXyA0G4fAEck5aO/7v+JnbmJJhFMw5SslFNtlemTgWli6YEgxjR9y60dYdDNhrHf/zDUkxf8i2K3S4UO50o85Chjw1JvgDaJqfhxetvZchG6ZP0ophXIIQK2PnfZF5BgJKuPkGsbSEfRoweiTRfCM8/OIjhnzquXaUleP/bb7Dst1/5fr3vjjvRKjWT1VqDRo1Agc2GShe5cNp4Md9ONfpCIXRt0x53n30BK7EI9gl1lSZrJon2bbRyNYKVk1pZi5A+Q6CP4kjnTUrNr1b8gDk//YCCQIBTdSl2dO2o9hzFrLU3FUNv7YsG0kxB1E0T6ae0HYJUq/L3483/zsCeinK5DXFnqf6CszAoHU2zcdorpQLXCwGvDbgPDWjBBGSAQrPA8JG4uo8IZNK9uF0L4unxb2JHoIJL/ajyBH6aw9FzSmbaOLUAvAGNDTPOP+54XH16F4aE1D+Q07AqdUHbpeu18o/deG3yRFSQYy25NWdk4uHbbtcVn6o/+V89nxP7/btHoJYgW5QwMGQLuRHSclAeaoU1Gxpi255GcCV1QnJaC5SV+uH2JrO7KCnYhOmBWKjk+Z00PlBjKrfbi+LiQmRSPWVTZpN1nmw+HGJCnBFZJrJX6JlL95lyCxAPRqOH4gws+WJxmabxOIZMO1Wd+rD+QGWryfGMkoHRJgtLSg8essXKiTUOkrs07ugPBbJRqgYXqo4g8xO9uIBsVE6M6kmYlWz1svfDXmEo2RyOXC50XfuQLVyhJWJQFbKRpfT+KJBNuHqKyaBZyWZuNObHFF9f6QJKD6Iiux2jp76Pc3tfi9+2bsHX3yxAq9Yt8Pva9Wxo0OOEE3DOSSdzJ03bWbljB6Z8/AkP0h/v1x+NbVQjwqe7uNKAgl6RIZv5/OLrbMzgQ02WeJAsv857o0ZuoUkq7VLtJT7IJmqziXRG8c1oaZsGHA0n2tVDtij4PJ5QWCCSofgK/3LtQDY5sIgD0pn3Hgm+6fGMoPpToNR6+gejUDTcHOV1Yytow+22Otho3l9C6RZPY6zBZw4jZCMlW0AT6aJuT6oJsokVZyqKyu6i9AB2KuMDA7I57Q6TC2jkc6IWRM+H/MIifp6Q0pbrssEHhyMPLmwGGR/YA2bjgwRkq0ELqdWPWiGbFZxbTYlj7Zz7EAnnFWQjl8reV13BX1WLe/f2G4AHHngAa9asYXfLUNAflq6ek10Xl19+Ofr27Yu6dWmaBHZAH//2OIwdNZprgdGEsHWbNvjwww/lKihQVFDMYOyU007Fvn37cMrJJ/J3b77lNgwePFg//OeGDcXb497i524kyPbqy69wOiQ/03ghJYhXR43ExT17hYVAQbY+twnn0xtvugVPPfVURNj0zDPP4J3xbwtoZX4AO+xYtHAxGjVqVMUtNRJwI7XfGaefiqCPzEREyljTRk3xwKBB6NnrEv2Y43kuRIJstE2qn0fnP/OLz9htTF07dfLUR1DdO1L50fVzuUnbZapNFgrptdz4jRpCNnr+lEFDPtWxKinGkHff5t8zU1NwSfdzcFKzlqgj3QBVfSeVHsoxq6GCTx0iQQRKkOSUvf178OyUSewM6ggFcXLLtri/Zy+etCsnUpVuaYZsBCvodGkSTyYEm0uLMGHm59i6by+aNmyEbiedgmOPaMHKNeVkqIqsKyMCvbarpQi0KPBMYy5wSijBKXJjfPPLmfhx/Tq4vR50OflknHvcCagLB6uFVJ0tUinRAE1ojuRLZUFwxgOlPWootdvwBzQ89cbr2OWjdO0Q6oTseOG+Bxi4pFCqq8wg1rcUVqPNqEtXBA3F0LBq8wbkHNEMFU4nho0aiXKHE8mhIEb2u5/VWQRtFq3/HRPmzOI+4tSmLXDPpZdxrTKKNddjW/sb3vjqSxS5HAg4XVzfuCt9rmcv/hxBRGo3BDeX7tuNVz94HxVUazTgx/Db70HrpDRdyabgzQ97d2LE1PdR4HGzSQIV8ScYxK6mnTqjzxld+Xort8wSaJi1eDH2l5cJGEbFw2WNSr/TgdxQAKtWrUJaZQDDHxzEIIkAJ73YGVcLYV9pEbZu3oJTOnVmAEftuv9LzzPoo/jQMdC4mNRYnZo0wZ2XXo5mcPKxC/dPCdjEDSfuO71XCods5s5KwVlSolE8qY3nQsP6fbuxetMmbNy5Dbvz8gB/kMUIJx7REvdddiWfP01/laxBqczofAiA7UcIS9avxXdrVmPLH7uFGQO1UZ5mGCNscnElpdsR3mS+HiKuArIZMxTjiOl4laEHKUupnU//9hss/XU1ykj0QCljtA9qiyEbbyfV6cRxLVvhglNOQ/OUDBNgk8cv+waqoUcmChQDchalmFDMyaFVAe+Eu2jYoy7xy0FF4PBDNk3zcLoo1WRbt70ZcotbI2BrC0/yEVwWxuNOgkcCNhelipK7MIFqqkVvfmaLpzxKSoqRw8YHspSCPG/lb2YOA48XQ2AzSaqjS4t7pJpjCC7r6Ib1QZQAaarpyy7kPh//pKaR2afYp1OJcfh+DecAZsiWX3ygKmTTd6gUQqY0O+qUKn1+FJeaarJZFSf64EzCChmYSJDN2sGaO2Orks0K2SKt/0WCbHkFG1E/JzcCZKvtdFGrssmqpFLid7CTU67DiUlfUU22DTiuXQdOF1XGBxQHWv3wO5woJWk7hZJzm1U9NtHYWDpNtYhodSdk4/ptvxcW4rX3JiMpJwdXXHstdmzZjLmzZ/HqT7cTT8RFJ52k2z9Tx7185y5MnvEJr8493u9eYSMd8LGsmZ6P4ZCNHjWiQcVSVOljJBUGAoEm5ZECMmrSpNxkqdmZ1QbWfoPaoIAt4S1ADdgVTDMX+GdgY1W8yRV5s6kD7Uuzi5vI+nkzQDJLSvn7EbZf1c0zivItmpuogoIq0pbjt8pa46o5FsO5lM/fAiPNvyvlAdfJkf2K8b74oiYL7pqvhznG0VRuccMwyzlUd7wH9cxJfKn6CBwmyFZacTQbH1Rqx0eHbLTK5SETBFGbjVam6LZIS06BG3YQZNPvO8tZmJ8nBNnyTEo2ISb3wW7PZcgW9H0Hh39uxHTRqMFJ1GQ7LHcOpYsSfKK+595778Wdd94Ztp/qUkWrDLYsNR3JrZzaEpW/6HTU0frHSflE6u7GjUmnAnbJHDXyVXbHpJTVLl274owzzhK1ASO8/ti1G0888QR2796N96ZMRnZ2dkSoxZDtpJP5eXPLbbeGQbZhQ59lJRu9IkG2eV/P5Zpuos/V0LlzZ0yZMgXeZJrKi5eqZbpw4ULcduvN/DeCbE9zTbaqLzKUGNh/gIRs4v3U9HROQ72a6rGZVngVBWGdjFzIMivTHnzgfsyePRtnnXUWLunVCz26n8POwLX1UmME+v/WrVuxZ88e+Ct9PIgmGNiwYUO4PErfE77XeOBerOOkxx8pb+iHgdeOrThQUYGObdpzqibBKQJTKm2Tn28muGaux1btvnh8IT7BSlyp1OGaahWl+HbNGlE/TAOaZefgxGYtGIzQmXNKjGU8rrZjBhEEIwhqlPorkeryMLBRqjUF15S5AX2/uvQ0M0BUtbZo+wQhvl/1M47tdAy8NqHqopZK21eF5c1x0EdLcjFP1eZTaZSEVef//BMOcM26IDLtDnQ9tjMypfpIKBUksDPXvpMLrqQWVe6yBNBIrUUxyNUCGDxiBNcaIxOykQ88zCojev/bNb9g4qwvub2fcEQz3H3VNbpTJW1jY3EhnnzrTZQ5Rf24DIcLD159LTrWqcfboPMkwEnt5fs/dmHU+5NR6aD0xyCeu2cAWiSnclwUMKPj2YUgHhr+IorcTlZi0RzAHQzh2CbNcPdlV3JtLmprBJjoGKn+3XOvj8XWA4Uy1dLA5aQKqbTZ2B010x/AiIceY/hH+6S2IuoMiu3Q7/RD26U2vr28FDsKC7D3QDEqKivhcjrRokFDtMyqw+dGi/aizYXXUIx1H6n3re1G1Tuj4xGKPKM2XRABlBcfQKbDiSNS0vT5jCbBuVllptRx1AZpW/Sz50A+9hcUoqS0lO9Z1U96HS6kOO1omprO95FZfWosJoiBr4LJytFUmVTQNSPQ+UdxAXILClFaWcGq+9SUFNTNykS2JxmkpSGwTD90D6j2b8wQxSyLrocyY6C2Su9TjBVANzukxhvnxOcSEQiPwJ8D2ShdlCDbhp0t2PggaGur12SjdFFSstGzm8b3XJeNIBt3QnaxiKiLZUS6aE6WkS5qNiKIJHvhMaLmwL68XM5eEZ4AdA8LFXz4K7w8F80MaMGUlGwZGemmNFOz/MWIoTEeFaW7IqaLRm2CsjAcQbYDZaWok5kZZqEa7XtKQxMLslm/Hw9ks6abRoNspGRzVM7Xa7IJJdufD9nUpTAg22w2Pujc/kjc0b0bGx/Qg50GFCQ5/mz+fBQFg2yhzo8vdsaTnFSjgVUIrqCGY9u3R4fmzfgBMmv1any2aBGCDhcyMtJw69VXY8eGdfAXFKHHKScji1b5pIMpSeKX79qNSTNmsEJwcP9+aEpSbL+oc8EPTP4/pa+KLr2mkM18XelBZXZ9ovcirWupZFj1XjyD4mifUW5zVSCbpcGpdEdVSyweyGaU24sA8aoArZpBNv3wYkA49bkaQTYeJVQV2FYXZysE09N7dSgX+fxUqnMkOa+5e4+mgjMPwrhDjOG+mniEHuYI/AmQjdJFqSYbGR+IdFGpZDNBNqVko5qXZshmVUCqaFQP2YTxAUM220YEKpZZarKRdoRaa/gj3Dxnpoe48MLzwB+sj8pgW6RndQfsZwBoxUNqjYfTAjRUN1E9zFfwb7V5cs/cu5dKfgM5OTnIyqHkstp//b7mN4ZVqampaNq0qb6KSnsihVpZ6QFkZGaaUiVjTHFCIsWAlDt8vSOkRgYCAaxfu47fz66TgwYNqFiDeO3bsxe5uZQ0BbRv31646ppeBJS2b9/OfyEzqXr1KFlLqsBNn6NzInfP7du2iP3k1A3bj3mbNJjcuX0H6LgIIHq9XjRu3JjhWpXjj6H8KjlQBI/XywNmeWC1etEiKeisO7A+z8yLd/GkqlZ3wOr0FUiisRdNilWtMqWsEaArelpoTYOiAAJNvmmfBA/oGGg/tE9lSKBaC/Vb4rzDVQFqEq/+TzCCejiVfiYUSWK8p4CV2YAi2nHri2vyA3Rsqk6WGtfRdlXKqahPR/uRi3Tye1bIZvS8IfioTg7/EHgR7xDM9Mq0QVZSye3x/CqC6l4BS5pE0XGZa3lt2vMH/A471846sn5D3RigwO/DlsJcvhfquZLQNCOT36Pjp/gR+Pt9/x4eu5NRT/20dNSDg2ENwRT6nDIly9WC2LDnD12Z1qlhE2TApkNHdTzkTrkhdx8KgiEEXMJVu346KaCcvF0Fc+k8qU0Ua0EsW7cWeVSs20nL70KZQS9uB3YHQ7pUvx/dju3M++R6bjLAAaqhbGmvCr5Re1NWcXQudA0VKFUwNka3ELW5W9sNZSTREJX2p66Pgk6KO9P+6brr6csRjEQUBFNwVsE7BVjNY1AFr5SrKP1f3L/mhX9hwsaQjV5U81GODNQ2FdhTx87dsoRjdI+qH+Mei6z0o5jQbqg0itqfUw6klRHYofZjNe1/Ep//p0Xg8EI22JycLqqMDxRk09AWyaktYLe74XF74fV44KYfNj1wwUVuuhKwqecGRZ76a4JsdXOyRb9uqdHPVSC5vJa4UULspU2LHnbk5xUgNY1qsrlhl9+z9lfGc0YaIWg2lFUSZKsI9wQwidBM62DSkVRAeDruvQWFsBXJmmzmKbJ1AqA2Qo9DchelQRtBNu5jJCaJ1rkeDGQz9ifSJsldNGBJF9WP0XKyKl2UwkveT3n5m9n4gCFb6Ee4HVtwONJFqyh6dPggVz5kZ0wxM0O2FRs34bh27XBHjx66uyjXvnO48PyYMdjr8/EDn2TNVgUVrUi5QgFc2LU7zjqhMz/o3/z8c/yydStCdjsDu+bZmbjruhuQbtP44Uoya3qRlLnU6cR3pGT773+5sT5+z91oRquMfh+noFIqlYJsyshBPY3jVbIZ62hykKe34uhbUDeJkHNbh+imW47tyeUG9UL74Z0g3WxiO+KC6C4lJiolBh8i9zr+Fz96q3xcQSXrGwakksdRA0VgtG2a9xEJgkU6l2hR55XMYBDBoJ8HcnYqgsynV/2VVm1Sye4jKctEGxJtSa0eCMfRsKx4/XAjnS9BUFpxJKUhvRxw6IYaahBjPV8xSEngjPjbdByfrGXIFkQK/MEmKKvoiJVrklnJFgmyeT0uuEzpoiQlF+6imqzJJpRsBNlEExHtlgpcq/tepG6ImmyFpnRRTfPDbqNVrf0M2ULlyyzpopUw0q5EjFRXoTevBGSLo/H89T4SzwKOOuqwz5JhgFn5aylLEKakjgLZ4o1GPMeoT1LjMO+Jd79V+lNTwzdP7mIdn3kQetD7trhkRrwmNdi4dVJf5SkRBy0wgzZVbJ62Qz8KVqnaVCpe5ljFipv5dMK+J3s3BbBUZWGCBAryGeN5lbwSYVFNbkcAJ/FST3vz8ZudvW1VVvMiLZ/JPlJuU9TSMttjKQMI8QFz7OMIu74tBTVoGwqQGG6L4kxUgQnrEqB59EafpB+CVPREUVCHzowAFMWCjl+5stJ2Kc5KhafgmRmuKOhJEIi+rzSVlAZIZWBoP7Q/2iYds1n1SBeDyqPQ9JAUi0rFpUa+6jrTtlXKoKgwpMCj4XwZafRG31cpzGaDDL09S+MCsyurOn8VKwWfqsZdtiNrOrZsC1VGzJb+KqiJO8luEyphldqs2iZDQ9M9JkCwyQjPbIhjatNmUKfau9qWOiYzYA5Xl0XqWIx5iLkfUPsRbU8cv+oTBEwWvxv/rqr8o3EuAQa1DT73EE9R5N9qD9rXoMtMfPQfGYFDg2zc9m2RMptUWzVqspG76PodzbG/qBU0kLtoM9gcpGAzlGwKsjmpPiiVrZCgTYWe+jhyZyfIZp6fRpvlqXvTCtnYXDLCfN/cP4m5rB2l5eXMn8yeANXNKrl/oXJfmoZ9+dVANkX6aFJihl7l/iBDtpwsoWSLD7JRh1PV+CBam40Xsol8W0Wzwo0P/gzIpmmpnLHPKxk6VBPDBuP3qpCNjA/2UU222ULJZoZsngA5H4FXw9Zs28rSch+nQcl9EFSkiWRIKNncoSAa52SjfkYGKjUNw8a9ibT69dD8iBZo06wZ2tTJQbJGBT2D8JB6T6rYfHanDtne++QTAdn6UeFYsuSuhEOzMWQT9d5oWUmujcpBVjyQjZ4Jb74+lmsf9e7dmyXmK35aiUXfLuCcaPWi1SZl960P3jU7bu1zW1jBZzrGCy+4gOvbvD91miDZ5FYli/tOmjQJM6Z/jP979FF06tQJ1113HU4++WQ88uhjDHSo4dMEnIYjhfkFnGZCNzEVRFYP8Xj6UX7WmUiQetyaY2IdeurplXTHcA1f4/wjxZK+b/17pL+p4w3fn3I/Ma8ByE6vark7fSV51KhReGvcG+g/YAD69LmdV5f/++kMrPlldcSwqFvvuM6dceHFPcV8u2UhAAAgAElEQVR9EGUyROksY0aPxJtvvskQj1KhOh9/ogSgxuatkI7Oi2o5piQls7KClJwiZ16cMXVkBOAoRYtqAVFqVpMjmuqr1/G003iueeIzMgJ/AmSjmmxeTxpc7mTd+IBWugiy0aoXOQ4pJRtBLjI+IF88c002en6J9hkZsinjA3EfBnTI5sZGBCsEZPO6NsOOAthsCcj2V2v/NQEUh+XYTZAtDDip20T+P1J/GI8KK55jtgIb63cipXHGs91In4kHftTm9yJuq4YAMR7wGPW84jxhlcaoxg/mZ7SqB8bjZEXj1bhHlauIsQgkgECEtEcZILN1F41tKOnB3L7UMlakmlLRrpcajymjALWiIM4h0qgkslpMxEQEkpRl1tFIGFyT19Ya9mj3OYWRx8TyJHTjCz19WUZGGj5YIZteH4+HuKR+EE8C6xjOqA4n/qXS9mh7KoVWDpNFDWXT/W+GNmr/amFReFqL41dQlkfYRrk+/XiUIkqBQTPENRSLhqmFWf2lrpiCOuoa0O9KqWguvUIGaqImozhi86RTATZ1LuJ4wpWIsfoXK2SzTlZpEZauq11mzijzY/N2ze1Iv67RILw8RtqoPlU0bcx8POY2Yo5r5HNSLSUchqn70Qxxzf+Opn/mz1SjuDRPMBMqtlitLPF+/BE4/JBN1WRTkI1qspGSLSmlOUBKtgiQTSnZ6Dwo3ZrAs3ie2FBafAA52VQpUz11o2eG6Pe33YG83HDjTWt9X2t/x79LkZef00UzgJBIMWVQTgsm8nljjncVyGZ1F1UfVg8tc2Fh+nKlL8jpolbIFu2i6iQRDuQW5CMzPU0UtYujqpc6WEpjoJQNSouoKg809swrBxoZH9CjLAibVoHc/A1okJ0LW2Uk4wP1mIveJKtzF40O2ejiiC5bOWDQ7/yjaewuaoZsx7bvgL5nd0dGwA+vhFpBklk6hUMQKzD09T7jUesgwMD1yTTYgiH4qdiswwbN4dSt4smumgp6uig7VlrdUo03gmzkVvT9rl2YJGuyPdG/H5qxc48ftqDcbsR0UVIJyslrWFM34kjvUvHUq666An5fBdq1a4fnnx2GZct+wPDhL+jydGqw5hpf+hbsDsz68ivUb9JIpOuUlDLsO//c89ChQwe8OvI1buDJKSl6SspDgwbh69mz8NG0DxnM3HXXXbjk0l4Y8uwwXhVULxr0Tv/wIzwz9GlkZWVh4YJvRd07NchiEw3xB/PCLV07le4a9nebYelLK72RCLndZkN5RQVcHq8sVC05nWwTClBFkn8rFZi46cMHguJIbdixZSsK8vIRDPlRXl6K8pJylJWVoKysggtD03v5hQXocnZ3XHwJATF5flw0W2OzjdGjR2P8uDfQb+AA9O1zB5//ow8Pwuwvv+C0IXJmUdCCjoK2u2ffXlx25RV4cvDTchwgtIt6rT3Z5uZ9NQcPPvggHA4bK+YIlE6cPAVHNGtR5Zxovwoa0rn95777MXfeHAwcOBC39LktzK1OXdMXn38O70+Zgp49e2Los89y52h0wdHv78Q7NYxArUO2JPhDTVFSfhRW/ZoEH8j4oCk87lSZLpoiipVSvQa3k/9tJ6Wl08lKNqoBmJaSGgbZ1MSFz0wTYD1kF9M9ahe+QAD5hYV879MSscMWhBYSxgcKsjn8C+BxboDdTu6ikdNFwyKXULLVsCHV9OPRcHl0JU1N93Aon48EB+g5oBQJh7LtxHeri0Bk6PNnxSwcaInBvhks6WMO+Q+CCDyukPAn2nHGghHGXoz2r49wwjpA6x4skyodTkj3UU2UK6HnLv9fPkeN8wiHC9XF2ToOUuuSYRkZlsT56AoBuV9eZDaAktq/Wc1Us2svtqvGe+rsVPzNUITGmzrUk6Xww0AhQzgRfPo7T8TkwVg/p8Ymau80I4p07mp/0RZiuS2ZAA3PgSQci7Toq/5mBoQqXny9aDzKcydRC8n8XrTrFv2a1cBPJEqbrTqWFrDTXB5SP8YoZRjUNqz1OyNHXGwt7F4y/0Hv6MPbjZqVqRaiJ9hwPE0vi3om3jR8cxx0VWyi7ETNbvXEpyNE4NAgm9ig0cKrZDKRu6jNi1AgCwTZRLpoc4S0Nuwu6rCT6YFIF6Wxva5ko4V0dhclBaddzMPJyEWDDtn0euhhZ2V5PlGN9RCxFyNd1ONy89PNWm7MGhwzfxI12cjaheb65v4hfPypynkpJVtuXmE1xgfmfoHPT1SWKPP5wpRsZvwjvmKcpA7YyGVFuYumpcLjculSv1gdNB1seXk5uzsIuZ7YR7QHEl0ESgfi2jy2SuTlro9ifEDuoocBsunps+LxbIZsKjpWyNapfQfcfnZ3ZHFNNlKpiTxiNjqQyh31uBaDAQl1ZGqUuQg9pYFywyR5McdJNCZuGPwg0xCw2+CzOVDidOG7XX/gvU9msDHCY/feg+YErtj4wKjJJpxbHXqdNqESrB6yMYwKadi5YxsefngQflv9Ky677DK0adUaw4cPR+8rr0T//v0jrotecMEFKCmrwKyvZqNBoyZYtfoX3Hz9dUbqKkdAnOfIMaO5uDI9hM7u2gWaP4BFixYJYDR+PMa8/jpOPesMkAW8Ai8Uh2kfvM/Qr1mzZvh05ufcthlgybRTK2QzA7by0jJUllegvKKUpatUOJt+6N/lJaUMn+gnLy+P6+pQwUUqgn3++edj6LPP6YNYqqlDyquUNOHvRKos80NX3b4EGGd/OQtXXHEFNEc4nlYD1yce/T98MfMz3g6peMwQkOvNhcRKnic1GV9+NRuZmdlhqbh0vceMeg3jx4/j69K3r4Bsjzw0CLNmzcLTgwfj+OOPF3Fn2Khh7ty5eHXkSFx+5RV44qmnRVdrF6sO6jwIin+3dCkG3NsPoUAQL786Al999RVvs379+hj/7gQ0adpMX6hTMVBgkc6DXPw2b1yPF14ajnPPOy8s517AvCBGvPQSJk+cxE5yTz0zxLieiQdr7UbgMEK2lau9CNhPYsjmcqdId1EB2ZK4vpOTi5kTYLM5HHq6KEE2t51MtekeF88fbn/SwCQSZKN0UQK9BOmof3No0l1U24RgxVIYkK0YNltphHV9S1gTkK1221mVrf39IJveDg9zZP7dm//rQDZ1Hej5qE82TLXBeDpSi5BNTG/kYpm+c/mPqAPr6u+jKlDDorSLZKRQXfuLtODIz+woX4oXsolzF0oqHnYcZJVLVb6CauiI4xLaRL53TdtU+1HjE1LmR1oQ1ec88h8qfFHnK7J+XCxIaD5XFTpzjTw9znwOQuZH4z0FfwzRhEhPDNsfZ3eIAzbXfLae38EocK2LD9bLHgkemT+jxpLGHMfQm4lnvEGaInG6aO1PzVPD758IWLLK6om6vyJANmWqoa49RV8ernkz1Z5zlIAlINu/+yl3+M7+8EE2fgZqDgThgRbM1iFbXmEL+EKtkJbZmqtQxgvZxKKPg+fZpGQ73JBNPV/LuSbbIUC2Ij9VCajuZRSSo6ARZCNXtxwCXtL1gSR04qlkLgBvED76HjktkLooPTVNuDvIGkuxHo70SCitKGc7+PQMKvUpdxXlqEle7Av6+WGhaeUoKtiKutn7YK/42mJ88CdDNq77xVoyVrKRu+iEWbPw05bNOKbDkbizWzekBYNcY43KlXKxWVpVtDydI0E2PSjSgVT9znBNopQwEEcTVIJsDju+2/0HJs+YAWcQeLx/vJBNYU71NCGQJ2XTBPloBV8CPYIspFya+v77uO7qazBt6vt48cUX0ap5K7Q7skMVN0uCN3PmzIEvEGLIVq9RY04DnPHhNGzeuAnz585B165dUen3Y8mSJRglIdtvv67B9ddeyxPn4487FqtWrWbIdUbXLpxalpqRiaeHDGHQRrGY+t4kDH/hRRx5VEdM+WCqDmUYIHLnEE6o1W+V5WU46cQT9etjTaFQcVafZ4zL19COYzofhwkT3+PLE/BXsiMcfX/ipEk45rjO/HelAiM4S9sqKipgZ7e9u3azu97td99TpZYZbWPC+Lfwzfz5SE5ORoo3iVPoMtNT+fepU6egtLQcTrcb/zd4MHpe2ouPx8z8CcyNHTUa4954nRVjfW43INtXs2ZB1GIRtQHF2YiCyrQNA7JVrRs476vZePTRhxHwBfHQIw/j2huuh89XgX5334Pl3//ABb9fe20Ujup0rJ4STdvUIRtCOOXEkxhqfvTxdLRp3w4hig2nO9hEkV4NGPnqa3j37bdwyaWX4ulnhnDtLbUSEW1acfgeXP/gLdcyZNO0FFQGGqPMd1RYTTanKxleTyq8bHwgbLcpXdTl9sDuMtxFqVmSwplW5klWXp1CWrUHKuxeWFCE9KxwyEbGB25yF61YCntAKNkctgRk+we35pinFm2SGGvyGHPDf5MP1HRi/W+Ji7p8NT1fw9HsUBWY4Sv2sY4j1vsH2xxjbTfG5KIGaCyagi4+yGocZ+S46fMK+Q8GpaZFT0M9ZF3gP7TraE7njZwaa50E07gmVk0uMYIygznz+F+M3yLjzHghsLW9xOwnYjUU0wZ1sGaCsdWJMWLNX+l9BdMUXIs3fVq/z6uko8ZSdMZqr+YZgrgikV7m+0elbx98LA72Lk98758bgUOEbNxAzdIuI1LRIFtuQUv4tdZITWsJO9VksyjZnC4XqCabuR6bWEAHaE2cBC0qXTRWuTJW5jL8Fkq2tPRUuJ0uY55gqulvvsZW483yyko2PqiiZIvQMNQ8gxZkWMlWGBCQjYuSm+7e8N9Fp03/VZCNjA/M3QLBFOP7AmQYRdFF+uT+vDxkpqfzSZq7PbV/vlyWHoShFBWeCwSQnpIqVo9sRo0K8znSdwMhjaEOHVwoVIL8/M1oWCcPtoqvYQv8gGTHVpPxwaEp2UJaKkKExMxx4/plCjaIVDy9o2Zlmp0tvvMcTkyaPRs/bN6EI9u3x63dzwZlGbs0UlXQj3FmCjrEHE6YIJtRo0K54Rirq367HQGbneu9/bhnL6Z8PB2eoIan+vVDE4RM7qJVlXicWhimJaQbjLxHhXKPlISsdOL1MjoJMSjhOg8aMHnSRB2yHXn0UVUgG7UyUjkRZJs95yuGbPSimDzx2OOY+dl/8fHHH+P75cvx/PPPs2KNYNue3buxaMFCQ0nJhbvEjUm1MnLq1ce8+fP5aKhtTp7wLl5+aQSOO74z3pk4IQyy0f4UTFJXQZf9ayGGbFogyE50NMFPT09FVkYmu99Vlpfj66+/4vuFgN/lV16J444/AQ2bNEbdevWQnCzacGFBHrqd1YU3P3PWl2jc5IiwtEkjRTSEiRMm4JWXhnOnQymWR0sgFb7uZshYlXLRX1mOB+6/D4sWf4v09Ey88tprOJaOXabNqe9//NFHGPbMENg5RZhUiuKh//4HU/HexAkgyPb662Nw+umny7jY+XMzZszAk089JSDb4GdEJygHpuR+N3b0SEx89x3e2sCB9+O2vn10aOwrLcWAAQPw/fffc7pv/4H34fobbxZOdrLOHl2nksICnHnmmXzNFi9dgpT0NAwePBi7tu/g7XJ/ENKwZ/dOVgvWrVsXTZo34+O/+vrrcPY558aRmP7PfYTW+pkdBsjmCzZBaWVH/MzpokLJ5vakspKNIZs7CR6vC253VchGD1+6D6l+JNdks6icGcjKGgqq3VO6aHFBETKys4Tq0k53ewB2bT/c9k0Ili+Bzf8NvK6NCchW6w3o77XBBGQzBiKRlDvWq1mDufTfqyFEOdqan2+syXm8YQl/+sc6jsPVjmPtl8f01ZxS/MAgFrSwjtTCd1oTyBaWAlylOLah0hd7sKQLKRijdhgprzHs0KQiSirpqoYqfNSvEJ85HdH8HXHsasZA4yNxILobpvxwtHv5YCHwoUI2czv6e0A2MUuIev31VBIrPLO24+r7g2j3Tvz3Tbz9SeJz/84I1AJkM6dNmYJYHWQLoA1SyF3UAtlc0l3UDNl4/K5qcJogm1CyCoFXrOdbbUG26sqVqVMXx0IzCgnZ1u/Zy3/TXRdlDTClRFKXwCbTEP1aiKFXWlJy2GoI1wWT2mh6EJhdHBllEVgoLpYpn4Ybhf5ojCC/VoWrA8EgQzZymFP7MB8vb0M9TLjmjp/TgOz2SpSV7UJW2m54QwvhdaxCkt3sLlq7kM3c1qrk/3O6IqUjaqhwOFDsdGPat4vw9eo1SMvORP+rr0W6TVhiC18d0X2L1ShD9h2tI1CycHOXrf6mGqH4XbgQkbNRIYA5P61g0FHH4cBjd9yOhloISX4fGx+I85EPaUuNOZOfT8RDomNfvGghPv3vf3H/gP444ojm3F4mTZrA6aJXX3UVBtx3nwmyGSs75557LiuvvpgzG40aN2Zws37dOlbCdWjXFlOnTsWM6dMxZMgQnHLKSVi2bJmeHvnAA4PQs9cl+L9HHsOSpUsx9s2x6NDxSFY2ZWRm6/ub+NZbrH469dST8ca4t9htlaGcvGkjpcOqIySARLnjukqQOoGQhi1bNqHvbX04RbRLl2545tmhSMvM0AGeAlAU1727dnL6KD2oFy1ZirT0zCq1ycxqrnvuvAPfLVkqlXfTdNfEsOvNwElUnystLET/e+/FqlU/o0mTJhg99g00a9FST7M1A/AvZ87EmFde4bp3ZSXFSE5NRUpKGqsE3317PENPl1usLCiFH8FWOh9SFCrIJu7DEJYuXYoRLw7Hlk2bYdOCDOd69iL1nNkvwo6QP4BRo1/DH3/8wdtt3/FI3P/Af3DCySfpK4/bN2/CpZf0hNvrwfLly/m8L7v8cmzauFHvYyieSpfH6joe2Nox6NFHcO31NyQgW22OHg4XZKs4Gj/95oGfIJvtCFGPjX5olcubDI+HIJsbTo+w+CYQW1JWBpfDwaYYLoddr3/FD2Q1OZKTHNU3k6LaHwygqKAYGVnpnKJtR5CND5yacBcNVC6FU9ZkSyjZarPxJLYVD5T4O0XpYM/nYL/3Z8cmsrrIfBThE21DAUU1reI52ljwqDqllKr+RqOxWIoqCXOs6aXyEP/86xEfXLCGsDpgx8OPeEIe4TPW84923WNN5nQltUpB4edPOBA1777KfuWbsc8jvvipfRmKj/D0YvP+1TOTM1GUlWWMeEZvN9EkAeHHrQqaKxho1Cq0TP7lgFVXFFZjdFBdOxDpwEYrEoo+GtdGDny894W+xSjHdZDNMvG1RAQOcwQOEbKJWZ1lbicOORJk27irJfbnt2AlW1p6C9js3jAlm4JsLlmTjcb5fD9HgmwMRtTxh/cr+v0osysVZEtPS+OyM7E8AYRxGlEtO8zpogcF2fL8AdJdGbNfc3VSspHWZdPiZMv9PoZsJJ0zUuOqfp9kfeoD9E/6oTpVpDogd0GeGFNBauW0GKEqKtck0zRU+CoR8IeQmkIIStYKYzk0qcaEsk29hPFBQLpRlKO0dCey0/+A0zcPjtCP4ZCNrSatD4PwNl2d8YFZyRYJ5ppBm9D+UPqnBp/TiVKHC7/t349Xpk1j99BGOXXZDdRtIzODENfQsplJonQV1ZuS/J2Olod5UvaoP9tNDZBRIq+UCRDKthA2J/YXFeKXjRvgCAZxzjGdcPmZZyEr4IOXzRKUa2esYYARe1XsnmqAhUIB3N6nL35cvhxelxMD+9+Hm266Ce+99x4bHwg1nNmV1SSfZthl49phDRo2ZAhz0403ojAvH6+PGc1F+Pfv3ctKqNLSA7JNiBpMjz8xGFf2vgoD+g3EgoULMWnKJBx9TCdhfGATLq30Gj92LF4fMxZndT0Tr40eI6BODMgm2p7xEtec2qCGsgMluPqq3ti1awdDviFDhgKkyCJnWJarCtmqAmc7tmxGr56XIIQgfv5lFWx2tw7ZzAM89fmtGzfgissu5XY9/p23cfzJp+g2wawS1G+3EPbt/gMD7rkbGzduRMeOHTDshefh9SQjK6cOAwrN5pApp+La0fedoRDGjBLGB/0HDsRtfW/n9wiUbtmyxejMZDvjdFZuS0Drtm1w6qmn87183333Yf78+XCEwPXuWrRogQUL5kd4UIiC9NRJ9ujRA98vW46ikgMcg6uvu5YdYWnrv/y8AjffeBPq1KuLr+fP4+u0bt067oN4eCRrDVIaMbnLnnDSSbi3fz/uIBs3aYKcuvUSkK02H9OHCbIdqDwaG7fXQ4V2PEK2pnC7kuF2J8PudMHl8sDlcnDbpcG/w+VkP3uq00l9DaWTOu12/lEvujeFo7C44Y3eRfR/B4pLkZyWKqA697k+2LEfSfbNCPmXwRVYGDFdVNaGrhrRRE222mxl/7NtxYYqh3Zo1U3aDve+D+3II3873kmo9dsH+73DcQ7VbTOmQseiZvlzIZtwSudn+EFCNn0xQi2i1lKA9bjJC63XqNPJY3yQ6HBDNh0scfms6krhi8DUHLJZsaBF+SbjbVQaE3/4X0A2Pj+Tcu/QlKvxQTZjf7Id64Yg1UO2aM00Vr+i3EvVuTqUsYeeNha+5VjbU5+mz3E6p+lyxxM//fsJOFdLPU9iMzWLwJ8L2cj4gNJFuSZbOinZwo0PrEo2BfsVWyCB0IEDB1A3y1qTrXYhm1Kp0jySjDdVTbZ4IVuY8YFIF1XuiGpVzvx/o6YUXTxKF1WQzZxCJ6Yx0b4vSvBTjaz0dKrJpowP1Lat+5cPNPmkKeV00SDS0lIlTIh+nOT0SsYHAmyUoSBvM+rXyeV00SqQ7RCNDyJBNhUFnbCaa3uROwYBLocdlXYnSux2fPHTcsxeugwBm0OoqfgBG746KqaLpoezdLM0P77NqjXzTcZgx0Es0XhsqwcbmVmQiqNFTh3ce1Vv1LHbWcVG5gsEUWgCS5C12kGovlkpZCc3P/kFAm1UjH7kyJHQ/BomTnqXi98ThNEfLvL7qvEqcwJSNvW98w6kZ1IeNPD2+HFoVL8B6teviz59+qDrWd0wYsRw7Nu3D5f16glSl9H55NSpwymce/fuR2l5GRo0asQqqNPP6oIHBw0S5gchDePGjsHYsWPR47xz8dKIEbopglp1NKeLqhtcPZjVw5MNBYIB3u+Lzz6LaVOnov1RR2PSlMmwOwhmibOMNNzYuVlANqod+NPKnxmymS2TrGufRNbv6nM7fvhhGXr16oXBQ4dCY7cVAyLQqtzaX1djQL97kbd3H0Ow7DpZ2J+fx0oxghTdunXDfx4chLoNG4nUTJluSYMDSu986803GF5STbZ3330XG9ev43ZgTB5UexBXWYHSrKwcPPDQIFabsQvozbfhtptvwYaN6xiKWdsk/a7qgpx44olCOTd6NOYvmo8p77+PBg0awW7T8N3ib3HXXXegefOW+O/nn0lVoLG6QUdAqdUffzQdQ58egjO7dsHI0aMQoGEq10AULxPCrdkzKPHp8AgcRsi2bksOKsld1NYULmcSnE4vu/E6nW44nXZenCHARrXXCJ6RYplSRN1Opw7YYiVncDq7DSg6UMoLPtRHUd9jQwAOWy6S7BthCy1Hsm0pvA5yFw2vyaZ3h3JH+qA6Adn+EXdKLKgSSfHCz+z4ZEtRYxRrvzGDG3U2KHrAeNPFYu7H8oFDPu6a7vBP/ny087OOimJDkWgHHg02xfv3aE+4aE+8yIq32Nexeih28JflcG3XekQ1248VeFcHwMV74eOiqDQuzkDFhnmRNxTrOpoVV7RgS8/S8MFZZCMBXg+13vthf5P9TBWlZDTYZtltDeFenGE0PlblBGLdX+qrlvslRj8beaQZS2VqwM1DVerVOC6JL/zLI3CIkI3vq8iMwKpk84VaY/2O5gzZSMmWktYSDlO6qJsWy2Wmilsq2Wgxnfo0tYDu1zQ23qRyZbrIJUrfZL6wNO/PzS9ARlp4TTbD+ET1X5Z+icp7SchmFpZFqwWnIqEg2778QtiK/D7+e7SVFI4hT7JFumN5pYBs2ZkZws1NuSXJYzP3Qax0kZ0nKcJosp+ZTnI9F7tX8uBPucFZvq+7adI+yV2UarKlGimq5g7ffIlpEkUPjyDhrGAZ8gu2oEFOLmyV4cYHtpBPKsViQCQ4ENSSEQzWR3moA1Kyr0G5/0j4g/URDbLRqSiXSoIbYZBG1ggL2m0otztQ7HDi99278cOvv2P/AaqSJlwmyStPbEccn1JkyKjBZpLJWcR8FnGfqMVGnxfHoQbdQJrbg/YtmuL0ozshB4DXL9xNSdVE6zKcElhFCWJthOG/i9Q9A7fSBPaH77/H7l17cOVll2P3rh245ZZb0Lx5c4wbN06qxzTcfOMN2LlzJyZPfh8NGjVkKMRc0G6H3++Dv6yCVU8rV/zE7pennXYG13ajPQ1+4gk2Rdi2bQvX5CIX2l27/mDI1rhpU3iSvDj1jDPxnwce0I0Pxo58DW+99RYu7Hkxnh02jP9uHSyFo+bIfTGpDktLSnBuly6srHljPKnMTuLtWYcX5sd2wd696NH9bG7/C6lmWkZOWG2/SJDtgynv44XnhqFBgwaYPW8e31tmx9T5877GE488wnXhCCQmJSWhZds2aNi4EUqKDzAA8/v9XDtu0tSpaNioid5WrJDt9tvvxD333INlSxdzjUN6X8ANYXhAsn51jNS+GjVqgs+//IKPyecLcKF6fkkH3GhPMiUDVte70l/BaYGqFX27aAEG3HsP2rRph49mfGKqnSc3z4AEmPXZTDz+6P/hpFNPwZtvjWNgzenZcscJyFZLY4nDBNmKK47Cyt+S4WfIZqSLej1JcLH5gUgXpR8CbeQuSs8FWulKTU5mEEypo+ql2lXV6y/SRQsLC5GemSmaKJUWCPkZsrntGxBSxgf29XA4DoS5i0aGbKSiJWW1Axo8/GyoDLZFelZ3wH4GgFYAkqGBapHSTzxKhVq6XonN1CgC8U5S1fjDXD+oRjuyfDjWfmNu+38M2bhNHyJojHmO/4MPRLu+CchWWxejZvDLutf4lVeR96PgmRmixb9N89FYth+Sxgky3amm0Yp2O53KePQAACAASURBVKsEYXq+RbrfjMVQ0UOZ5x7yD+JQoimnTDDKzKX+EZAt7MH714BsShlv7f+jPQ+E921sxWVN21vi8//WCNQMsnmc6+Cy7wW0StjtAVnLKj7IVhlsBUoX3ZPfnCFbelorHbJRNgpnpHjccFLtZYcsTyTLvShBBvEIMj7Ilp4AZtCmbm/r0Yi5uDDeJAEOG2/K/tOqpDW3AjF/DFeymTPGorUYgWbsXJ9+X34BbMUSssXTxOjgK3x+kLIsJ0OSRD0nNvIWdLIHh1CyZUjIRimRJveeaPsnuR7V3tGCfg4QBydCwUl+bsjC+wQFCHIRZCso3Ir62furQDa7dujuogqyxRO7KhePTBpsDlQ6nCAjAp8NXCeNzqF67Ce2ZFWu1fR32gYpgFw2DW5NgzcQYsBG0Mhciy1eOKGnA1gOnia/BHwU7N61YxsuvvACtG7dmgvnK0h0ycUXYce2bfjiiy9Q4fPhhReGo8ORR6H/f+7HokULMfCefnzdBbqitiNVWJodPS+5CNmZWZwu+Pjjj+Oqq3uzGmvBggWYOOV9HHVMJ10JqIDk6FdfwTvj38Yll/bC00Of0eENtRuRpavUUiEs++F7HHPMMXAneXVTC3U+5AS7aCEd3z1sdDD/229pZCOgne5sItusVDXSlilF94TOxyMQ8LFrZqt2R0rIFv7wV6CPQMCvK1fhphuu5+s/b9EiZGXXkbHQ8Nbrb+CNsWP4vUYNGqDfvQNYpUeAkVOyNWDXrl24647bsX37dpxz3vl44aXhnEIr2pNwF1VKtr59hbtoSXEhLrzwQpCsfvr06Qw4xBEaq3MUUwJ6nuQkPc5bN2/B8OdfYMimVIrme0AN/mgrFCfqBIe/PALJKSm6Gyt9b9HCbxiqtmtNkO1j/Tqp+NM3yWTj669mY9ADD6DTscfi3cmTOV00GuSs6f2a+LwpAocJspWUH4VVv6egktJFpfEB1WUjyObhHxfcHhecbo+AbHCwhJtUulSTzWm36cYH0R629HeCrwqy0f2q2r5N88OBXLjs6xEqXxa3u6iCbnQ8YZAt0A7pWWcDjtPCIJtNQrZEm0pEIBGBRAQSEUhEIBGBRAQSEUhE4H8RAQPaitmSDvF59uSHDSUANgOhJSgumA8F2WzwwWYjYkEvJQQyzsAQTzgQhAdaMBsE2bbubYvc4tYo9zeHJ+kImbHi4jE+ia+csvY3Za2oVFGaHzLckuWJ/JWVSE1O4ZqnZmNJMSsVYjDjRUZ+/G0UlxxAcjLNFRyyVFFV0mJduKB5aaXfx54ANM+oYtip16o39ijgnChLU1hSenCQTaSLHl7Ipuq1GZCN0kVTJABR6MGo66YutVKyBTRKA6pgJdvhhGxkU3Cwk3lqPOTyGbTb2QHTrLypKjsWDUU1aFWuTSnmjJpsEoHoNdoi/07bZ74rnUydIeHgaSg/RQOMH7IZaYvmlUBWtQWCWPLtYnTpeiZ2btsOAmqU4kW11ag+WNeuXbFg/lxs27YNZ5xxBhYvXQoS0x1/wkkY+foYVrh9OGUqN9vf16zG2t/WIDM7h2t5URrsCSecgN9+/xXvTZyEhx55GJdddhkefPBBLFq8GG+9/Q46HNURDqebSbmCbCNfHoEJ77wbEbLReVNNMXpVlJfj7B49OFVt7Buvo/2RwhFVKfYofh9Om4bnn3kGHTp0wJQPP9QhG+sBVTqsdJ1VMSUl55WX9sKmTRswdNizuPASYQxAN/OePXvQpMkRrPIThdmF2qYgPx/du5zFcHrSlPdxTKfjUFhcgMFPPomF8+fxMV1/7bW4//774UlKQXExmRikcG04dmgJafhuyWLcddddDCuWLPsOLreX90vXnmqyvfXm66D0zZKyCrz88st4Z/w4fPTRR3pqJ50PHZNRoFac44D778Ntt90mzOVtNvzy08+4+aYbqiTLmldWVdsSMNKGBUtI0ZcRBtm+W7qU00VbHNECn878PCxteuOGddi8YSPvY8/OXRg1ahRat22LD6d/xDUHw++n/8Uj7B+4z8MK2cLdRSll1JtEpgceJHm9cLqdcLs8sLucnI5dXlEqlWwpbBbD7qIRFn3UKjwvYLAxjlCyZWSRQzalfPtht/lht+fCY9uEQPl3DNncjvVw2sOVbNYrGi9k00APaLIOF0q2xCsRgUQEEhFIRCARgUQEEhFIRCARgf9FBA4JsoHqGYust3CwZRgVQAuHbNv2tUPegTYM2dzepnC6qCyMC163hGxOO+xOB8+3CbKJsl8GNaP5o6+igiGbmEsLxbD5FcYf7DRfpe/bUFJaDm+Su1rIZt0Wm0QGA5wBRkISBfVUTXJVTosES/QySkQJyFZUWmZANqs82YA4xuHTZ8p8fk7TqQ0lW3WNSu0/YFdKNjNki/zNiEq2os2on0VKtnlwBn+Ex1G77qKHBtkE8VQXRr9ApDwKqaI/Kq82PK9fT+9Vk0q9cKfl8zHeZw2RTPE0A7ZoyrSqkbcmGhufUNLKb+bNx333D8CjDz2Ms844ExdffDFcDhvq1KnDlPnss8/Gd0u+5XRP+r19+/a446670e3sc/TYEPQqOVCEq664DHv/2M2318D778Mtt/Xlm+yVEcNZyRaWHi5rlgXtwHnnn8/ppTTJps9MGDeOa8V17d4Nr4x8jRVdwphCxI8hmxbE9GkfYujQoUhOS8fXc+fCm5omb25B1gl+zfz8c07TJGXMNwsXQSPDA6lks8r71U1KkG3Y0CH48IOpuOiii/AsHZumYeXKlZxOe9ONt+A/D1J6q4gnF3IP+nHcccfw7y+//CrDvyWLF3NaZ4rXg2FDn8Vpp52G1157DZ9//jnLaoncX9TzYjz00COcaldRVoqTTz6Zj++L2bPYvXXHjh1YMHcePvl4BrZv3czbp07uxhtv5Lpsbdu2Rbs2rTFz5ky0adeef6d/t2vXjj/362+/4YnBT+GyK6/gdFGKi1Dd3YiWLUVacIhqVlENOLvoFEl9RgrH8vJS9OzZk/e5aPESpGRRDT5DRfjLqlW4+YbrkZNTF/MWfMNrJvv378dD/3kAK1euYEiinE6pLkpmZjbGvvEG2nXsxLFToC3+9vy/eNT9jfZ5mCAbpYv+ssaLSu1EwNkMLjc5i6bAw6miHng9HrhIzSYhG7UxUrKR+1BKUhJcNjI+oCR7Y8nDVIZSN9khCFzJ6aJFfL8KlSX1wr4wyGbzf8PGBy7bAdjspfICRdMYq3RRF6eEcrooKdmyzwbsQslGkI3es+uQ7dDSpP5GLSZxqIkIJCKQiEAiAokIJCKQiEAiAn/RCBgpymThEZRKtjIAm4DQ4qpKNirJRfMBMlS0QKZoSjYyPthX2BLBUGukZrQAbF64vV4uL0TzU13RRrCNjMzscp4ts8JIRFVeWoqcrGwWjdh4RmiM+SPO8+xU8gvIzy9koRa5iyrhSnWXQqWLlpWVsSdAeno6Qz3dw4Br7FOcDFEO/TtquuifAdlyc3ORkZnOskBRbDr6S4dsNgdKyildNCDTRSN/Tx0/BdOcLlpYuBn1OF30rwfZjAsSKQ7V+w0Zjdp65Wr6uwFxxL/CpZ9RahqaDtio9Wat/0ANmWDSDTdeh19X/cJKo5bNWzBka9OqBT7+5BMdqPTqeRFDthGvvIbuPc6REk+DDBP0euz/HsGXMz8TbUdCsUEPP4rrb7wBL734AiZPmoRORx3NrpY//PAD9uXux6mnn8mKlaOPPQa9r75ah2xffTETjz78CNcrIxdTrqnEMs+ggGcIoTC/AFdc2otvzttuvwP9BwzQa60p5EnHsmvnTlx83nn8vUEPP4LrbrxBdyu1GkcY3wN+XP497ri1D9xuJz6b+QUaNmyIIUOe4rTMO+64C3ff2x+aw0iOJqB088038n1w6623onPnznwdZnz8MY4+siM6tGvLCr45c+awq2enTp2wevVqbN68GZdccgmeffZZ7N69G+eddx6fx6Ili5GaloZXXnkF7707gbdVv24dXHHFFTjiiCPw9ODBXBx+ypQpGDFiBObOnYuJEydi3rx5DDSHDx+OxYsX45NPP8XI0WNwZreuQm4c0vDbyl9w0/U3oHW71vj4Y1FLjd2CZU03Mosg0FZSUozTTjmV971o8bdIycrRk8Gp7W3buhmX9rwYDocLP/74I2xOB/r164fFCxfgzNPPwLk9enANxuXfL8Ps2bP163PNddfj3oH3sZIvTFEYTy72X/Qh+Jc4rMMI2Vb/JpRsQVsTuD2pVSCbm2o1uIWSjeoDssOsw4a0lFROfbdCNoqX2W2Z2x9Eumi+BbKxkg374cQmhCqFko0gm9NWCJutXIY+PsjmC9WHP9AeaQTZbNS2E5DtL9F2EweRiEAiAokIJCKQiEAiAokIJCIQFgEzZBMkoAI2HDxkE9sQSrZQIAtkfCDcRZvDF2qjQzavNwlJblGTze32wuF2wO2QSjalNZJqNlWTrU5GVhXAZj4ZKz2h48gtoJpsqdJ4M778Q5onU3k0vz/App1qEd8mRU26p4BlakDfC4RC2F9QVNX4IFq7U+mb5VLJFm+6qMI2fJK5uUjLTNdP0gzZrMo5PV0UErKRu2h6ql7fKRKgMyvZGJeEyvB3gWyxYdbfq0fgWluacIfsd/c9DL4+/fRT7NqxnSGbqsmmVEsCsm3DzC9no3HTJsjNL2SynZKWzNuZ/sE0Vmo1blif0ylJsVV04AB++XU1pzWu+nklg58nH38cvXv3xoB+A7Fg4UJ2+jz6mE4M7ZSyiWKdt3cPzu1xDht3kMLt/PMvFJBNNqwDhQVcC2zVyhWo36ARpn/yX6SkpptSEEXqrki5BR4d9CBDHvr31ddeg1tuuQ0NGjdi9ZbovKSRhfyXqi14w9XXYs2a1WjXpg3DrzGvv84QYMann6Flq1Y6NBKqueiEiGBmwFeBk088gY0f5s2Zx0UkKyrKGJqRWo0g2dtvv42p5IJ6ZEdM/XAanwHBqwkT3sFVV17J6bqkTiMTgYXfLMDbb72J33//HUOGDMEll17Kte5IeZedXYfVbP363YPFS5dgygfTcGTHo3Ujk19XrMQtN93M1/njj0UtNR2yEcgUWjaUlxzAqaeeynELg2xUc4+6+fJSnHrSiaBOjeLbsHEDnHLKKQj4/Fi2bJkwUQEwf+483HfffexGS+mApeUVbGox9LnnDzqd++91x/1JR1vLkC2IFPiDTVBaRjXZkljJpjmO0JVs9ABWRVEVZKP2SbCVVpjsTruoB2hz6Omi6llSE8hGSjYyPnDZNiPIxgdUf2ITHBKyiW7BuP/CV8zClWzRIJsNbmic2JowPviTWmtiN4kIJCKQiEAiAokIJCKQiEAiApYImCU5sSHbXJHdYd/LmR+w0TxOpIuql1VJxnWKNQ+CoWyGbOu2N0NeYQuGbCnpzWF3UDkYL5I8opwTZarQnI4W0Z0uR5i5i8g5AcpKhLsol3qRSrLw0bnJyJPmK9KUTHkCsLFeiI490svIMBGl2cU8g9JFScnGAh8Fp0xnXgXqURkwTUNuXgR30b8UZOOJuU0o2XTIxlOniAFKQLaD6EOs6aQHsYlIX2GkFAriut5XYe3atXjyyadw5ZVXYuf2bQxpmjRpwrXDNmzYxEqkOXNmY+vWrax6atOuLUaPGovXx72JF4c/z8qt/vfcy3UAH3nkIQwaNAhdu3bHw48+woqucePewMcfTWeV1R19+3L66YjhL+OnFSvY1KBla4JVDt4uOZfwvaOF8MighzD7yy+4Plyvy65gcwPKB9+wYQM+/fQTFOTl8+cp3fHYEyjF0ixMVTXohHy0vKQUA/vdy8BKvOxo1bYN2rVvj0aNGuG88y5Aqzatw9wuqZPY8PtvuOWmG1FRRisGYvvnnHcuXhjxsi47NTN3qxm4YYwgUkq7nnUGDhQV48knn8RZZ52F5GQvp49O/WAKWrVqhU0bt3Ctt7FvjsMpp55axVXVMBQADhQWsZsrXacWLVrhvffewxNPPMaw7vnnX2RDhPPPPxe7/tiDBYsWIz07U7pZBUGQ7eYbb0LLli0Z7HFlOVvIcN2V0LGyrBQXXXAhn7sVstEJ0XU69+zu2L83l5WQZ3U9k9NYV61ahWt6X80KPapj9yqB1lWr0LNXL/Tt2xePPfEkhr34Aho2bpKAbLV0T/NmDgNkCwSaQBgfEGQj44NmupKNIZs7CR4vuYsaSjaSkpdVlMPmtCMtOQUuTRofyP4s2qJNJCUbpRlroQo47QVw2TbWDLLx0z12uii5i8IE2cjd7Z/oxlibTS2xrUQEEhFIRCARgUQEEhFIRCARgdqPQJW8Nx6Xymy2Kko2K2QjYwQeAOsHFhmyJSEYymTjA6Fka4nKYEukZbSG3e6G25uEZE4V9cDt8QrI5rSz2EO9VJYcZSqWlgrIxodpqcFc5XwkZCNYlrvfMN60EWQz1Xqz1rgX1d4MyEZzTIJslFFJkE0p2axXRO2flGx0rLl5JndR68FFupyHWpOtOiWbdX9Uk4yUL9VBNhNQ1C8znRgpWagGdihQ+pdXstX+bXNwW6xxzaoIcM7sFksKr+kffoRhQ55GvTp18eXsr9hNdOqUyQzTlOySFGaUmli3bl389NNPSE5OZWUKFe33Bfx4e8K7/D6BlaeeeBIulwN9+tyOM7t0Y+hCN1xKahJeHv4iGx+om043gpDFzmk/X8+bi7r16wlWoAHFRQW49447sGbNGkY+CmapWOTk5OD54S/ihBNPliUWbQjpkkODXZODKhdoDAYw/aOPMGXSe+zgydBMfuz1sW/itDNOr1KMn9LcVv+yEsOeGcowkhR6z734AtIzssKKScYStyoX11lffIknHnuUzSbMSFDFJT07B48/MRg9epwrDBykY4uyfuftyPh8MmM6nh3yNBrUq4933nmH4drwES+hS5cuuPqqa1gd9/zzz3NM58ydjyDl5vP3Q/jl55W45cYbxGqDScmn5LVqH9yZyY6djA/SMkW6KPdv0vBhQP/++HbBQoZn9w4cwHG65447UVBQoJ8jdXqp6WmsXKRUWYIpZigar4HHwd09/6Jv1TJk07QU+IICsq38jWqyHQ/N0dySLpoEL9Vjc7vhcrs5XZQewCVlpQzZUpOS4YaoyaY/dK01KpVzs258IGqyaZp0LNb8cNrz4MQGaL5lsPnnVatkC7/iCrKRw6gb/pCpJpuNarK1BJCagGz/otskcaqJCCQikIhAIgKJCCQikIjA3yUCai5GxxszXdTiLhqZGZGSLQmhUCYqgm2wYWczhmykakvLaAWbzQWXx4sUj0oXlUo2l0MYH1BZIQfBHCoRZUMgpOmQjeeQMSQUzOF4jmtDXm4+0jPSRPYT12I2XuZFef6Oab5A6aIhf3gmJe9bGvZFPm8bAhqlixZGNz6I/MVDMz6oCWQjiZ+AFNGVbNEgmz8oXC+0YBkK/sLGB3+lG+9gIRu5eyoXEHU+KjFy7pyvMfSZZ3DPnXfhuuuu43S/hx56CE67jYvnH3vssTi283Ho3PkEfP/993jiiSdY1aZelGr4/rQPeGJNRfzTUlOxfPly9OnTB2cxZButU/RXhr+ISZMmcJ0yUk+FF2Kkm9WBAfcN5HRCXRarAQF/JWZ/MROLFy3Bzp3bGcw0aCBSEi+6pCeSU9JY7cUvTUA20RHp3pj8lq4wk4R886ZN+PnnnxlEUaH+/v0GokGjhmGF+MMNJ0KsyFL0Xu1TgUvh6FldFUNhZ0xQa+vmLfji80+xfv1ajpvX62Un12OP74xu3XvAm5wUlr5qbodqxYC2NeW9yZjz1Sy89NKLcDvc6N37SqSmpmPy5Mlc+43SNel11dXX4v8efwxUhjKIEAjU/fLzCoZsZLwgaseJCKlOXHVQBAO/++47ruVGNeLSMrOEAFmeL8HYL2d+gXVr16Jbt258DvQ6UHAAs2bNwvoNazluBNZIIVmnbl1W6pnTc83XJxas/Cvdk3/JYzmMkI2UbD6cwEo2F6nX3GnS+EBANuoHCLSxu6hMFyXIlp5E7qKGkk09JK3xo78b7qICstFQwqYFAU3UZHPbVU226tNFw7cdBbJldQfsZ3BNtoSS7S/ZmhMHlYhAIgKJCCQikIhAIgKJCPwrI2AWx4gAiFlSTMhmcheNFji2JmDIlo3yQGts3tmcjQ8UZCMlm8fthVeli7oNyMZwjcfsNiG4kJCNssays2jsHh9kE+figEoXVZDNXEPeypIUZCO1VklZWUTIJs7Zmlsm/krnrUO2Ir+PRWxVCrnJqPHEhCe8DgYE5ZU+LjidnZkhQYa4INE9JtVOHdiXl4uMDKMmm/nCVP2+RDUaOF2U4AsVrVPqFjZllQoicVLiRUo2mnRrHLVy5OZtQsM6eUDFHLhCP4W5i1I+bwxuIQr3ackIBuujPNQBKdnXoNx/JDvIhTRSJzj/FelosZRAhqtf+Ccp5TI9PZPhUVnpAVYhdezYkcGPcd3EdyrKypGXv5+vH6WI1W/YQAITcW0JShGwWrBgARsWkOpLgafVq37But/X4vgTTxCQTe8oVCsTyqYwu075FudZE9QlMGvpLXTAJv8eC9KYjQ0sm5I13yK7xUZKA7V+n+NF6rMqRRaN+KjbXtV8U9swZKzUhfJdxG9JUWzENqyfC1ub2lBUVACfL4C6dXPw4/Ll2LJlCyvuSNnmSfKGKdAK8nLx7aJFnOpL6bsiLz5YBchSrjvVdqPXhRf1hMPj1s/RAG2RImGyiZZtw2ojTd+qcr2s6YRROsnIe0z8tbbTRc1Ktp/XeBiyCSVbsjQ+SOFiqEleN7uL0gOZ6rEpyEYP4hRSstntcBD45usb7typnhMKslX6/SgqKjYp2QKwU2oy9uvpog6qyebYBLtdGB8ohaa1gyCRJr+n2RHiPsRruIvm9ABspwNooUM2el7wfRwMsTOq0Qcm2lYiAokIJCKQiEAiAokIJCKQiEAiAoc/AoZsI8SMxWan8SnVMaOBbSVZ0wHYDISWsLuo27UOTvteODQfSypYsGIjlVnkYzVDtopgK2zc3hz7i1rBF2qlp4sqyEZMwOUSC+kOh12Oj0M8Z7TDwUIM4jsVpWXI0vmT3K+eNho+9tfnvXAgPz+f6/qblWxV6zeH5PyzaroozWW5lhsbI0Z/qXkGqe5YyaYgWziRi4QSBKQoraxERUUFsjIyJPCKOJWVhC8Ejb5kF3I9UrKRkohqYEW3UDVwg0j3snHhOXIMpZM0LFSrgj3+fAhQSjYyPigq2Ip6Ofthq/gajtCPSLJvgcORC7vmlxOy6MXkxQQoAdkUuIl2pcX7RuPmf+kwIxwfEdASoMiSzifpEfMcgp80YeV2I15WCMXpjeacatXmJWnRqOWE0ShDjcbnYSFVxvYlNNYMK15V96y68490y0Vi3CFLmq2CZrEgZnXdrRkuqdOyno/6vgBsfIFkXClS1b/UKoJSANL/FZxTENK8DWHSIKyNlZWzut7m68+KsxDZQFdtD9YjssuTVNfNGi/6PdZ5iAMSnxKdq9FqY4Qg8baKQC0r2SiNsjLQOEJNtmS4PSnwelLY1ttD6aIeF5xuDwN7gmzsLmqzsQMuDQ04XZSfGJYHrVRFqodfhc+H4uIDyMrK4nRRDX44NFJgkvGBqMkWDtlosMH6yirtwAzZuMgrPCDjA5+/A9IZspG7KKWLJkGDCzaImpDkwEvtv/qnT6LZJSKQiEAiAokIJCKQiEAiAokIJCJQuxEwQzYBzGgMS/NvWjyuBCJANodtD0M2O4lS4oZsKl20BSvZAsFWSM9qBRs8kZVsErIRYKN5vOIBBK4UZDNKEVlrsxkzdjNkU0o2nj+w1kzNA+WQnNbK5fyQ56s8RRTGByT8If5E81eeRkqRl43G8aayUPRv8Rc7/JwuWgTbrqIiWeUugkRGboi/w6lyQGUwwE4Lqd4kppeRxXImyY38HinhioqLkZSaBJeDyGRVt0QBCIxSelzPym5DZWUlKC3Rm+SWKXGyoYXCU+hoHs5KtlCAJ1uaVo6Ksj+QmbYLDt88OLWfkOzY+peCbJFgAV+02r2X/jJbUzCE/k+QTIEbdYDq75SuGB4DXcApQAkpR/TmbObKhiYyTAZrgVt63C0wMBLUMx+Hcb0iazcN8EcdQ/xhjw7ZYmlE5T7iNLAw18KzHp1ZJRcREMovSI2p/lt1bZX2R/cx1chTXR//X6beRnrffFyGxUn8wYyU+nwoEDP+q/gv+GQtQzZyFw2EmqK4rCN+WeNFBY4HnC3gdiXB7UnjoqgKslFhVC6K6nLC5hAPP1KypaVQuigYvpFbsJ4qTg61JhCvFm2o1mNxYRFDthCv2gXh0EjNlsvpov6KJXD6F8DtWA+Xo5g0tvwZfjrJ2zGSuyhsboQ0pwHZss8G7KdAAylrUxiykbuogNTi2KgP43UxCQITvyfikWgPifsh0R+IsX2iP0z0h4n+MNEfJvrDg+8Pedwqp09V50ai1plezochkRmykSHfJiC4GCUF8+FyrdPdRW08D6dxMRE5Mfepanwg0kWDWiZ8wbZYv0Omi/pbICOrLUDpohHcRVlt5pB8gJVs4mVWslWdbRkzUWtmJi2A78/PQ3p6Gjyu/2fvPMClqM43/s7MttsLvUq1IKISNQp20dgbKGLDLirYxV5QY+wlibEbNcZeYgnSBFREjS02LPQucnvfMjP/5/vOnJnZ2d1b9GLJ/+zzKHDv7pRvzszs+c37vW/YrUfQ0y1bJ1tTSwvMhAPZmDmIzjfukPGlm8rt8UO2yqpaaBsaG20GHT4FUNapogPLWlJJhmxFeZSWRiAhy+Q30Ldl8obpqKuvZ8hGnlx00KVhvDw6flTCu8JKNpvXZ5lgXx5aZ7AlT96MBZzSkDRTrFAAmtDcvB6lBWsQs99GRPs0Tcn2a2gX/V+DbB32dmuFS6T3iqdDNm8UiHZmOWnlocwT1sCC2wHZssO09OV4/ZSG3AAAIABJREFUiqm2IZv/4tYWfmkvZMv5viwKOf86PYWb2EtP0ea9Kxdko/OLPOH8L0acNsl3hSdfzpd8MsBRzg7PD3rayQSYgGKxfY3o6WvOpuqjd2TWrZ3wsq0D9//t95sAsiXNvqhvHg5qF01pO3K7aDhcgDCp2PJEuqgMPmApuQPZGpubWL1Gvn9hTUPY8XAQx1sT/o7szyde7OkA8P2kpqbGUbLRmDRhIAUDFTD0JbBaFjJko7hyQ6vjdtGOQbZeSCS3QHHXfQEQZBPtoqRy01j23srDqf9v40ntr6qAqoCqgKqAqoCqgKqAqsDPXgFbPuj1rZnZCKiDo1m0izJkexPh0LcIGxsAuwW6nnJkW61BNgOWRQ+fu3C6KEG2irohiCcGtArZWG1G80pDdlyJjSPIRg/XPbuyYLlkJ5qY8ZEyTXZbbawkyCbtypw5QUDK45/l0lySvNxpfRx8QEo2H2QTk4pMiYnXLmqBIVv2dlH6dPqHaUPpJ83xOCvLSouLW2kXTZ90C0N0m43nSspKeTLELWhpCQ+ZE3WxkzqbtwtPtiIYPFF3ZIo8cZLmeKJolmkjyS1oNkyzATVVy9CrexW3i+rmh6pdtJ2ncFuwzP29HCdOUIVUcrnwNTAIaZLpBg/4lGz+dj+GPc7vWlODMUyTTdUyTdB/ocgSFtDWfrWzPM4J7PdHS6d6NP74HHTO2qACLvh7ud6fW3Hl1j0XhHQ2TCrP5IWFlGmyZdc9Vs6TZ/9+u76JGbAtN+SS6iMXyvlKy08e+FgrSNaRsdpp7+10yJaHpNkfdS3DsfA/JpKOJ1solO9CtlAkhkhIRzQaQSgUBsh/LRzh8WfQTdiyURCNCU8Jh667XgsyjtxpL6frE93H6uoa+H5imkm+D4XoS4VegYixDGH7YxSEFiLP8CBbrnZREUMkgw/CsO0oEnYPJBJbo7gLKdlGwUR/VrKZrLej+1Xbng7+49Wa/0O24xp87KU+37HRr+qXXi81ftT46UgF1Pmjzh91//IqoK6fHbl6ZJpyqPp1rH4/9t3eddt78ExCJR2rhCdb1WzEwt8hpK1zfIqTzqpydxmx3RaisM1yhmyL14h20WRqEIpLh8ILPogiEqX/qFMlLCzFOF1UKMbk93niSH7IlkuJ5s0OHS92AATZyOYsFNJFO6zPACbbbFJ0vui8PtuxK/O3i9LOs7yHdt/HOfyQjdtFM4MPRN1yGcc3tQhPtraDD9KhGbWuklyv1PFkSwdsXvACb7jvrCJAV9/UyBOq4sICnlCRX7RUOVm+N3NRTBuWTRmH5M1Wh7qalRx8YDfPhJH6kIMPQqFK0rvl9NnxD9L/r55sbcGodkM2Hkw+YJsFhtFbgpDNg06ZLaVpFxEfHPLDnmAbqvxMW/vV3gtU5nJ+u5CN9jnoFdeq55lPeRasV/vr613W/AEmuZYnf95eyPZzw8r2jpvf/Ps2IWT77KsYktgJCG2WpmQj9VqMUocoYTQcgc434BCaWpr5hpkfy+N0UWodJY8EDv6lVlFQy7n3BYBd1TQNiVQKDQ1NDNmovZTcF3QryZAtpH8HxP+DSGqeT8nW6DMxyHYEPchGT+2Sdm8kzOEoLt8H8dRIJFJ9YbOSLQzLTSX27mG/+TGhdkBVQFVAVUBVQFVAVUBVQFXgN1sB5kVs58M9gdC1OAx9FfLCn6K2chaioa8R0deyhYquU6uo0y6aZY95LmiTwCoPtlWKZnMolq4WkC1uDkJJ8RAYhvBkIysY+i8UjSAcDvHDdIJsbsKoz06lsbERXYpLWcEinqH7jYiCG+J5v1MmQElJCaJhwwn6zG505CElHaYmlHNWykQJBR+44rB0vuXnZeLz5MnmBB/UOemi7RkVtD+N8QQr2cqLnXTRLHI5/7IsJ5mUIBsbz5WJ4ANOdPS90R+h6gIRPkY66hsbmdMUFhU4BDJHcRw5IYUk0Dsssx41tSvRs8sPQMschMyP3HRRGkCiubR1r6dfGrIFYUH7IUZ7jmjnvcfbrrYVRtmhSvrnWgMvrW31T61X0KstY105IGGubcoFe/zH0X+65vI3C3RgZ1HIeRhK/C0wrtvp2ZZrP9p7PFiey+27QmHqf6Wp2lqBrfKy2dpx7vB5kKOdtiO+eZ13tvyGl9TpkK0A1C5a27w1vvg6nyGbrfVDOFLgpIvmIRyLIi8SRTQW4eADCj3we7IV5ot0UTZJ5XZxAmdGRlqwfDJFkK22ttZJFxU6ax0p6PZGhIylbrtozFgMXad20Y5DtnhyOEq67Iv65LZI2f1h2THYdiSjUTTDw8K5DOby0Ai2Q6vPi3OprXoFfy8/o+qn6qfGjzp/1PXD+dao7j/tup+o+4cXaqaun7/c9TM4k+jo9xn2vPR5K0lcRcYq9J+OOMLGGuSHPmElW174a4S1NdD1BCxbBoJ5XsX+7eEGD4sEHPmwUIaW5BCsWDeE20WbkwNQWDwYISMPEQeyhUjBFokgFNYRMiKuDZHcPrYPsywneJNCCKgvxMkS4PY3/5xXeIFT15PsriPIVlpaihDNH8jmKLDvctvlHFx+riFNyUb4jOYMOq8vm5hHPsxPWRYqKF20o5CtOZ5AIpFAcSElfdKOtWHRT+05luiLrayoSoNs0syQdk7KAbkwzkvK7vyQjQhrrhc3kloUfGCyMsdKNaKmbjl6dSEl22yGbBF9matkU5Ctcyf7YpwHIVu6YonW6B+YUpGoaaL90A+H0j3Z2retBKzIP8xtOQx8aWhrKT8HZAteCH8LkM09z9224PTJmVtXgmw86fX2ShwLUiSKdj7Lpgt4JoTj64CzoLaCPxRka2skb6Lf+yGbXoGYsRyp5oXQE/M5NMAw6jmViJXKzljgL2EZDzNoPIRBwQcE2ahdVCrZCLJFI4WIRQsRicVYRh6j0ANKGA1HoYdFumhdQwNikQgr2ShMx2CVmIgf55uv4+uZ7rOgI55Mora+np9q0Q3DYDIXh6Zt5H1ItbzPnmwE2Qyjlr09xdJyPZARSjYKPkilQkihHwiyFXXZF02p7dBi9oGmUfABhR6wB4L7hSAYtNLef8tzpb3vz3Ze+dXD2ZSrXD9nGKnPi0IEfTtV/UVd1PhJHx9t1UOdv+ndC23VS11/1PVHXX/V/Ufdf73v9ZkGW7m/r7V1fZVLJbDEZjwUIIYEK9Zi4XXID/0XdRUzEAstQgirYRhxQDMzvIr9sw7+qkv9gk7wQTw1FN8s64t1Ff1h6Vsgv3Agkgkg7EA2CjtgyBYiJVuIgj3T5onEhug9zc3NKMyPOQ/UxXfyoD0MVYLeT4GZZC9Dr6qaGpSXlvLfxcN4n72Mb8OlF7icYxIsS6UsftBPirXMdYkPuzCQN0iki9bWNbQC2eQkOdBr2pJIMkksLSYTuLZfHInKyYIaQ7bSMuqJzVSyuUty1itTB6m9hiGbbaOwsJBljOkH0jO680M2k2SMVjNDth5lG7Mq2XL67PhW8Esr2dqu8C/7Dv9EzRlqzgYFjfLFj2WiaK5201xeW5lKqtyKOQnnMuA2n1wypUWeGALueZDX2e6A8olCOggW02jzk38Z3pErBVOmeVJAAO+D+9QgR/qoJk58F0T6YFVbHnSivs5+5eQBzvkTVJK1oXTzRxtnG3FtjQO5T+mKR1+tO6gQDG5Dru1rsx5ytGbx72vtzOLkaj6W6YXO8CR0FtJ+eCgOYNZAmUArfdDvjz7XWXAy5xMxXgOFBCRhZIVsDdC0lpyQzTsn6Q4YRsqBbBR88NnXeYhbOwB6f4ZsUVKzUfCBlJJHQiwtNyJhaIYOko2TtJwhm6ZzCIKEwe6N0BevLR/aEGSrqxOQTdgW0D0qDsOoRFhbgpQbfLAUhlYj/CfE1SvHkPC3i8a4XbQl5UG2uNWXE5bI+U34CaqXqoCqgKqAqoCqgKqAqoCqgKrAr6MCNH+huQfPWzWKCWtC1FiLgtAnqK+czZCN2kXFd2LT+b5Nii45n/b2g+ciLKoQ6aIE2ZasGoCNtYNdTzaZLiq/4xNkI5Amgg9oziw82eT8kSQc9L2/vLSMFWXyldmRJGZC9H4x99axsbKCswRo+fSSjInmCv7Py3ZP0epqo6k5DuqOJHsZ3SL4GJwHpM+6iAVws61toaau/meAbE4VfgnIptktqKpZip7lFQqybaJzOBMeZMIvhhGOKbknxXROykBwQrodYWsb3Xpbai64ktFO6sISbxKdFs3rRPVK6OE/ndh43YFmpNT0K/EkEHPhnfOs3w9hXPDkBzytBEV4VxRp/p9ZnzahUi6Y1gmQTVzU3Mue8xcBNYMhBkLxKC5WlGSja6Tyab11u7XRkBMC6mLdndkWKvZHbI3/aQj/2xkPQUj2/xWyybNK3phyQbaGlm1Euqi9EyxdKNmCkE0q2QiyUcJofX19uyAbj0t+qibsBzzIVuzAzEzIZiTmIRZe9uMhW3IEirrug6bkSMTt3i5kk6nInTkeN9GlXS1WVUBVQFVAVUBVQFVAVUBV4P9BBcT8xYbB7UikZAtCti8R0ddnBB8I0UF6gQRkM2DZIvigJTUIS9cNxsaqgdwuWla+BTQ9gnA0JuxgKPggEuGH6JGQIexfHGEKRWXSPM4ffODONAOQjH/uzGfFd376n4EfKsmTTaSLBuUI/ofyjjbOmZtqaGyJI5VKoaiowAnepI8781o30M+ZD/rWl4SFjT+uXbTFSRctE/uSSzvB7TOe7bSEbK15ssnJkCxeWrtoLiWbAyhEG5rttotKJZuEbFr8zd+kJ9tv7bxuD+ThE8fpC27VQy1gsC8UavITQQWRqJScvMpec/p3pspKjFz/KwhL2gMPnTU6i/GfmiRY8fVrp6Vh+ke3L0XVr15zWmrFBUbuVxbVFF3Z9PT9cCfvQQ8yCfLa7U3maHcCKamdkerJTyYcSpWhvGoD9rUXVnX0vMlUbnkKWf+yPOWiOHbyCket8x2BhH5vLf+4levy9jN3+3VH97FT3t/BdlF3tLsgWZ636e2iUsmWtHbMgGxuu2gkwv4N1C5qhEXqtFSyRaAjrBuwdHHcMu0H6EiJtKJkMomaujpWsok6p2BbKRh6JcL6d52jZFOQrVOGm1qIqoCqgKqAqoCqgKqAqoCqwKatwI+FbO73fF8nlWgX9SCbTBetqB7EkK28y5aAFubuFLKDkemipDQLG2FoBNkII/F8UcCylGVzu2iXEmr7lHOJdH//tHm9D3px8EGpULL5gzcdYxnnY75OE+rA1DQ0NDexkq2kkLo3hWDDFXUEDocf6qXsnwDZWhIplBUV8+JbhWy8g45sz9bbDD6g5eX0ZMsB2dJUMo4nm2lbIMhmm03cLkpKNunJRumihlHByRm/BU+2TXtKdf7Sc0G2NNN7GheWkID6oYkfWrjjKqO9KruCLQOS+NRh2SCb1+5HNfAUVdIrjPvSNY393cQr+3ol9CNIx5N7593BtM4g1MvdeuasLaD+yqV8yQlr2lCs0X5S+6uEdJnL7zzIltnq24r32iaAbFkVg76hz/DWkEpE+QsR4EDecv724NYgX7b9zHWG/dYhm64lEdI3IqavyO3JxpJzUQEJIL2nXZmQ7b+LYqxks43+iIQLEIkWIBoT7aLsyeaDbHpIS2sXbRdkY04dQiKVDtlsWyRN61oFIsZiJJvfRbqSTRq8dqBdVEG2zr+5qCWqCqgKqAqoCqgKqAqoCqgKdHoFOhOyiZm1ARNCyUaQbcnaQRlKNgnZ6Hs+datkg2wkYqDH5ATZEs0tKGWrFzsn7JKFkd/YaTv8kC1oOyb/TfZkPI+3BYuyYKC+qREwLW4XbQ2ypc8ODKRMEz/U1v644IOWRCITsgU93FyD9NYhG6kLeIKfJUAhTcnmpIvKYvh3iD21CEoEgg8IslXXLlPtop1+KmZbYNChL7snWzajaM8Yn484L5wAEMlFGW/Jlkw6qehY60EgknsHc4Un5IQlzjjUnfErPdiC7X/B/ZCSM8tHq/yKLQ/diL+1BWtofdn8tdpUCjoryuX81JZyrK3l684b/PuZbX9aM9rkNlunAnRNYxlwxnFtvR1Y1tPdzxwbHjx+/uMmIarfw88/ktzEMb6Y0zHzoLD/fWktxG154rkfbN/+tXXqbiplX6710kMTTh3KCdnSPdlcgJ3h2SAhWx6SZn8ElWyRqNMuypAtDzG6+QaUbOTNQElB2T3ZnPsOtXE7D4OEbFxAttr6BhSTryhDdNEuqmtVDNms5vehp+YiGpKebF6KUnY4nsWTTUG2toau+r2qgKqAqoCqgKqAqoCqgKrAr6ACmwKy2XYUppUdsulaBNFozPVdpu/4niebznN9ahENObY/ErKV0Hd3Uri14UIdhGycLho2Mrz9g6UPQjbiEa6SzbfOXI/dbVsEH1TUdBiy6WhuiaMlmRDBB9QL6/fU8oOyDkA2BilZipUNssl1BneOp6ykPDJpwi6UbDJdtEeXCmjNc9x20ZDuKNl4e1v3gVLBB+0983NDNgkCpOSTD5XjhUZ0OhsIo59Jfyv5+yA4CibNBLfUM0sUvwkuhySjHpuhVjKi17LdTMDfXAbwfljD4I8Yt1MC+p1/W13u5lwocgGaIDiS2yt62x1lFQx/OGHOg+M21TpKPL8aKw20tbt9VKzqx0I2f+AEb1ugsEH4195k2fZANt7ugDLRf3xag2RBFWRwDPq3U4Z6tO+M+d+AbFF9Bcy0dNHckC09KCITsn3+VQwJCCVbmEIP6L9WlGxNTU2tQjbhw+aAeuf+QOmeHmQjTzYRfGBbLQiFqkS6aONCGOY8BdnaN5DVu1QFVAVUBVQFVAVUBVQFVAV+wxXY1JBt8ZqBoHbRpsRm6NJ1K2gItwrZbA4/IHGD4DRJ00KyJY7SkjY6KZ1j4DaUOp2UPwmyFRWmM68s9MgzdTKQsEwB2WqTCd4OaosSc9/M/lbpNkXz4sbmFva0kZBNGshlOAdlgWwbqypRXkrpogJg+F2m/IhGKA88o2pSLJg2UFxY4HhuZWY5yvdTB1zKMhmWkJKtqno5enStgN4yOxOycTuTgmyb8ppAo4p6qBd/83XO1TCRtrzjQJPjwUM2R0FRoYteReIJHWUPbzEUkwCFI3ltTP/3a3jppZew55574oQTT+SUDz9goo1Y8t1i1NZUQUs79mL89+3XD/n5+fju229ZMirbWul3PGnXgO1Gbg/NMAR0coBhTVU1br31VozebVcccNCBzraKXV705Ve47bbb0Lt3b9x40w1Oi6ZYn9wbCQTpp7QfVsrEunXrkJ8fQ1mXcuh6KA1Dt7fdkHaRZLL19bXo0aMH8goKnfM8l4dY+pnclrJNHtRcADSXou3br79hteJmm22G/MICBqqifdVRK5J6sQNJjLmVc5kwSxwzD62JcZS+B/JfFT9sQF1dHXr27MnjkSANvUh5J8eVfG91ZRWqqirQq1cv5BcWOcdXvF/eJLKpE/0nRroHX9pvnOMmftaWcX4uOCyX6Kr03Auv+EuuVFN3SxxPNqlkaxuyyU/KlmzvSm8jDMsuQNLsi6bmbUDtonF7R5haX0RjRRmQLZQlXTQSCQslm63BoHPS8QH1jrrApPIhjB+ykScbLFN4slFaKrWLEmTLSBdV7aKb8h6hlq0qoCqgKqAqoCqgKqAqoCrwy1VgU0M22S7aGO+P8q5bQdcjjicbKdqoXTRdyUbbwwEIznwrkTJdyJa9A9IncbFJOJPeSVlaRvwplKFkC3o4SyUbiawaGhtBfWWFhQ5kS+u8DM7o5ExPQLaqah9kS9fe+CGWUPgIs3qgId7MkK2ssNgXZSp3LLu2iD5PkKyiqhJlJSWIMGSTGhFnEhQISnCnZpqOetpJG7yTtAv+CXLQ1p7Wk7KE6idl1aOubhW6l2+E1jwLhvURyJMtonmebG3NVpWS7aed8HR0F3/7HcaPPdItNY8nRyXmHUsPk5A5+SN/fxy/23EH7sOmsddY38Dm5H5z+Ug0D5FYVMABkySlwIMP3o8///nPGDfuaFx93bWukkWOYUoFmTL5bCx4a76AFjI4g7dHx4WXXIytt94ap0082dlxD74w/NI1LFj4LopKit1tScZbMHnSWfjwww9xyOGH4fob/pg2rN5fuACTzjwbmw3oh3+99iorLjVKXZGtsYE1UW1WrViJQw8+EETyFyxYgKJiMnr0BGCswfSRaT908SsH6TMPPXg//vKXv2CXXXbBgw89krHe9CPsR9+ZSr5coyEI2eh9fkWfX/lHsHTk9tvydeThhx7FTjv/XqgIfR6O7q61E7Tlgmy0YOHz6EFcumCvXbUS48ePx4ABA/DY449zwk02BeKoXX7P3l/33HMP9txrLx4jct/oT3+tn3n6n7jlpj9iq+Fb46mnnxXvzUIps4G2oGKuox5+wePy64NsmZphP2RrbBqOz77OQ4u1AxDajJVs5MkWi0pPNkohiiASjnL6kEwXdSGbpiNEwQcUK57moCiVbPRARURrU7pofX0DBx+wmtVOcly5plUgpi9lT7ZQcr5PyUZx5eljKOOcoRs6QUMrhqTdGy2qXfSn3TjUp1UFVAVUBVQFVAVUBVQFVAV+lgpsKsiWMsuQsIbgu9UDsLF2MFrim6Gsy5btgmwUNidFKH4lW4cgGzRUVlSBIFvYCHkP3uXc25keykyAnJDNdMQVbtdmOyBbZTzuSAwc8pFltuaGEega4i1JThctKxKKGDGjcYlJ+qdtjSGBgGw2Bx+QXI/jWdmLjbxw0ohLxkCydJEiR6qWgsI8ntRKtQ8rSWyNEyi4vZC9nWhdpoBsZgNqa5ajZ9dKoGkmQvbH6ZBNtYt2+olLJwS9XKWPZWHJN9/hmHFjkRcN49RTTxX+Wz4Ik97WKaDuoYcfiV59egvIZgPjjx6H775elLa9hx12BKbdeAPuuusurF+1hpe4fPlyLFuyBH369MGWw4Yx6CguK8VVV1/rTL4tTJ48Ge/On4/zzjsPO+64I//85RdfxMsvv4wLL57KkO3Ukydi2LBhuOLyq9x1Hn/88QxsCLLlF5eI/TSTuOzSSzBn5ixsueWWeOwfTyIWi+HuO+7E0qVL+T01VZVY9MUi5OVHMXKHHXibSDl1wsQTGTD5TyM2YLeBDz/4D0477RQ2W3z33Xc9uMMtcAII+k9vCmAQbavidKZzi46EAQ0XXXQBZs2ahZNOOgnnX3Sx83mx1urqapSVUVJwOjwSCxHbIl7O733tpX6jf9qaqopKjmAudGpDn3JbXd2gC4uP5+jf7wRq9/vbAw9i1OjRDD/84DCo1JJ7660zy/b6tnnl8lUM0PwtvN5eAO/Mn4cpU85hdeGMmbOl1skdt1KheOQRh/FxvOGGG3DoYUe4MNCDa6LOVKfrrrsGL7/4EsaNG4err71OGGc6UK62ukZAHccjTFaVvO3kusS+mc6xFddNT1km4Ce9t7a2mlV/dNyCCryOntCZyjkfjAwk3soxQcqv3Eq2ehHv7YxOSnwmoCxe6epB2J6SjTzZgu2iQchGQJ2fQkXC0ENhhp8Ux01KNvJsMLjWYh2eMju9IrS/ErIRKKc4ao3vqC1pkC2ceis7ZJPlSeuOV55sHR136v2qAqoCqgKqAqoCqgKqAqoCv44K/FjIlquzikRK0pOtJTUIS9cNxobqgQzZWMkm20VjMZ47kh8b/Unf80VnitcxRBVKmiaS8ThK3Tmm830/R/ncdlGCbJUk8irlZQc7MF0lmzPPpflmRvBBcSF0Wl2W/AD/6sU6DcTNFCpr66At+eEH/hl7LTkzW1fRIVujHDURw7KUzQoUMqLmdjrdaYeivzsTHIYozmdpEimVbLW1tQzZeBOc9j635cqdvIilyOkS/Z0KSxO1sEFRrk7zKsE1B+hQMVy4YITQ1NIsJqRGAo0Nq1FevB4F2gLEjM+QF16JkLYROqsXeFrf6uhWSrb2n/zS6F8CNja41zRuFT127FgU5OXj/AsvyLlAAVl0/H7ULujXfwC/TwxLCxOOGgdqMRw8ZCBaWlqwds16HHbYYbj+xj/i6KOP5t+lYyc5rdfRtVcPzJk9VwA7WJhy9jlY8PZbGLXzzujVpx+P468XfYmvv/4aFzmQ7ZSTJ6Jbt27Ybfc9xaQdFl546UWGvW+/9y4KikrQ0FSPS6dOxbtvv4UB/TfDY489hvKuXXj0nnjiifjs0/+6J3PISUcRqEGAxGk3/BGHHn6Yy5nPOeccLHZAYrK5CfX19SyVLS8vd2EKK7404OlnnkO3Ht1527zLDAFJG9S2+M8nn+D9otq9+OKLqKmpwR577IHBQzfnz585aRKfPwSE6MJ21lnnYMyYMT6IZPHv7//bfZg+fTp2331PXHzxxSy/ZejuU5jRuTrzjem48cYbMWyrrXDf/fcjFIp46jRSFznvN+gaY9kYs+ceDOXu/vNfsMfeewl8pPvTXNOHCR3bU08+BXQNOeusszBmzH7u8uU7GbTDxB233oZn/vkUzj/vQkw8+SQ3QdVrLbbw9FNP4dY/3YRRo0Yx6JPgUo4ahjS2iUmnn4YPPvgAV1xxFcZPOA6mj/4R/H/skYe51Znq/Prrr2PjhvWsGNxy2AiYOnDSyaeyAnfC+GN43E6aNAn7H3iAeDLjgBra7qeeeBLPPvc0dtppJ1x9zTUwGRgJsCbgm7jGvT1/Hq655hr07dMHf3/sMVeB196zNJiA2hpky7pMAq9IcTqzYbSSLsotmHT+UpszhdLIp0cEWWls0XU+DFgUfNCXgw+oXTQpPdnCBYj6lGwkJY/GIjDCpGILc7t2QxNBtgjyYzEGbGHDCdHxtdP6b/5SLUmebFLJxspYmxSy1C76A7eLWhntogQNnfuEgmztHWrqfaoCqgKqAqoCqgKqAqoCqgK/gQpsSshG6aKkZPuhZhCaW/qjS7dhMJzggwh9v49GXdDGD9OpTVQXXZSeks0UIi/uQkmf/WYrb3bI5vVdyWc7qpjLAAAgAElEQVTlOSEbd1I28RyvsIjsyjLt1ILrlfZqCcsJPqhJeZ5sYkLiKQGCdJJmhbJdtKSo2AVbDCF8JvHsgcP9sGJ5TARtIolVKCsr5bYeobrxXumf95ZH0KWuoZ7fWMR+UkQOLGiOMka2D8rPU/oEebLR+0y7AQ11q9G1dAOM+By3XTSsVyjI1lknfMA4Xy7W8xizsPibb3HcuHHCayxjvUKBRZNuPpa6gZtvuxX7/UGCCKF8kpBt3rx5+PLLL3HelCk4xIFsFRurYKZSPNYIrhDsOvDAA3HuBecLgBUy0K1rD/F3WDj3nMl456352HLzzRlg0XrXrVmLNWvWpEG24uJibDVsuNhi28T7//mAPdoIshUWl+LxJ/6OO+64A5sPHoQH7rsff/vb3/DNN99g0tlnYYsttmKoQp5Pn332GaZdfRV69+2H++67z4Vs5d26oqCw2IVsEyZMwDdffsH7QRCazyt+EmA7LY8COlLayoyZM1npl97mLT6z5LtvMW7sWL4whHwQWUJM+vw7CxZg48aNDAmXfreYL2LbbLMNzrvoQozc4XdM8uiYXD9tGl588XmQavD6G25gCMoQ1dBhmyIBlsDefz/5GKefdgrMRBKTJp2NSWdP5m2VYMM97BqFImuYMHYsg1FSfB151DiGcPJ6Qdsi/NlY1+covSzsO2YMNmxYjzvuuAv77rd/5rK5GhYfiwfu/Rtv26OPP4Ztt9vOVQKKa5WFP995Fx599GGMHz8BV1ztqRXFdpKCT2D+iy64EHPmzGHAeMLEkwT8cgIsNmzYgD+M2Yf7+2mM+rV1thZmqPvvN2bydl580QX4+suvuM6bb7Ulzr/gAuw8arQ4xjZw9+234fHH/469xuyDO++6x1WzeQ8BhPnnt18vwkkTT0C8qRnHHHcsLr3sCqcOYu18XfWl7+YKFZHnZ9BXri3POAbZ1FqZE7KJ4AMOE6CxgjBSWhhJLcrbFraT0KwEwvRIiGpMkM3qjfr4Nli8vJwhG3my6TolDhUgFImKSG+Ga87TLRpzho5EIoFwOMoqtqgRom5QX/uuBqGi8yRn9HcCn/TQpqmpBXl5eVwzzi+yWhA2RPCBnvoPIubbiIYWw9BqWJknH0Bl98JTSrbOup2o5agKqAqoCqgKqAqoCqgKqAr8vBX4qZAt+P1YKtksuwtIyUbBBxKypXuyCcgm00XD1O3ofM/3V4DaRQmykbc/iTX8EhPR4uk3JvJmT4TGfqioQBfHk03MrQWn4jlAoF1UrtPWDe6kpLmL8GTzIJt/fd7npdxLhwvZZPCBNz1J30j/DtJkkYIPUqkUStx2UTHBzP55sSz6XMrSUFldxQSSKaWz4NYMvMUEXUN9YwMbyRcU5LstbLI4wSFIdU+YQqWWMhtRV7MSPbtVwm6aCd38EPnGChiGgmyddurmgGwEIugkoEk5QbYJRx7J7W3TZ8xI81XzjxuGMraGSF4MRijijJ3skO3cyZNx+OGHsxpMqN0EFHnkwYfYf2zs2LG46tprXMUQq8dYWWdjyjmTseDt+bjllluw995783seeOABPPTQQ7j4ItEuSkq27X83Evc98JAzEbe4tZSWQ+2ipGSjzz33/DPYf98xWLFsJU4+cSL0sM5tp/02E0o8OinfX7gQZ515BgYMGIRXXn1dBChQazOLlURaKL2aGhphphIMbS48/wJ8/OGHOO/cCzD26KPSDhe9v4DSfXXRPM0KLsc3kWpAaq/pr72OkKbj3bfmc7vp4MGDMfao8QLIaMDYcUfzUwPdMkHg8s9334NlK5bz70ghNXLkDnwRuuLSyzB9+us4fuJJuIiVbJ5e0B/WQPv59FNP4tY/3YxIKIwXX/4X+g4YmBWy0QXpsgsvxOyZs3DCCRNx8dRLeP9qG+q57fbVf7+Ovn37ulBPXAQt7DZqNAc4PPjIw/j9TqNdVZlUTgpzTNFePOWsSXjnnXew+eZb4tkXnoemh9w602XwuquuxCsv/wtnT56C0yedia+++grnnnuua4gpr0sNdXWIx5uRV1CEvIJ8WAjhuRee5zAKand95eWXYNgWPvrPh5j35pvo068fuK2Yq6fj0EMPRUFRPnRNw8J3FuCee+7Com+/YeXeX//6V+y2x548Rv50w414/tlncMTYI3HNtOv593QtY6tKBkWk4hUqsNdfewVXX3El//yp557HFlttKcZBtvZO38gJAjf5b//DDlZDt7KcdkE2xBlKmZqBuJaHuFaMxesb0at3f8S0ZkSsBkStJhiWyelCCas3Glu2xtLV3dBi7gDo/WAYeYhE8rktNBSOIhI2GLKFjAhgULQ30JKIO5DNQCxkpHt1+p4Q+X0c6Zwjz06CbAUFBTBNEyEK26B0Ub2SIZthfoio9Y4D2eqgaY0KsnXaDUMtSFVAVUBVQFVAVUBVQFVAVeDXVIFNBdlMqxxSyUaebA0t/dCj+3DYtuH6LgeVbAaZrDM/IisYYUBDcz0KUiwrKnLmRYIP+N1bOLyTPZLFS3RSinZRYVfmU7IFPsvvzxK8KSGbnNNTa5H3AF+KMpxwRKcjj0IauF20zkkXddu/gtDE139KE7/GpmYkzFRaumiaPY1sI3NS3uROMmSrrER5eRki1BNLEyz2VMvdrilbuOoaGrjINCkSKjlRPJq4+idQ9DPTly5qWk2orVmGHl0qgGahZItpyxAKVbKagr14VLtop5zjQeN5uVACEEu++ZY92ailq99m/Z2Rn+7xxeolPhY6Lr50KkbvurtzgghccezYo/HdN98wECIl27mTp3Cr5foNGzg9UzYY11RRwmMVe5lRmiadmNyuphl4+OGH0bW81IVstALP00oA4YsuuoQVXaecdKKzfqm6FO2TdJIvWPgeQzbaXl2z0VBbh+OPPQ6rV6zEyaedijfffNMl7LSXRN6/X7ee1Th9+vTj5Zp0fmjArnvsyWELEjYSTKJhucduu6KupgYPP/oYB0A01Dfhk48/5BbSpqYGVsklTTJrN6CHQxh/zLEIRcLusSShEAGRk048AZ988gkuumQqTph4sqsuI1izcuVKvL/gXfavGz1qNzz59FN474P3WZHHFxNScp1/Ad58czbOnjIZp58xKStkk8kvdE4fe/RRrFA77IjDcd0NNzIskrBceIqJ8/dfz72AG66bhoGDNsOVV1+N5557DnPnz0MynuD3R/LyMXfePDelM2RZ2GHk75BIxfHUs89g2FYjYDkASnr8eQPZwvdr1+DQgw7mBwJ33nk39tp3P2882cAlF5zPx2nq5VdgwrHH4tNPP8XEE090VWnyeBCUlQpMsR8hvDlvLrp06ypq5DzZOP+cc/DWW2/htDPOxDlTznOBHr1n3bo1eGv+fHTv3hV77z0Gzz//PPvAEdTVQwTPgGuvvAqvvfIq+/TRePDq5u2V691GrbMnnYyPP/4Ye+87BnfceWeaUo/HNd1oOLVXXCNt51FLpizaWb5l8pMj6Y2X86LQZrtoA6AJyJZEFM16KeqNXrj9yQ8xbMQIjBoxAIWoQlFqPaJmI0IUTGF3R0PzMG4XTdg7wdL6IhYpRDRWyDfgcCwPeZEwQhR8ECEAH2KYTU+YotE89noMaxq3iwpwKDzggvcGOQ65XbSuEaRUpfZi0oZq5DOHjYF2UVKyCcjmtotmLYxSsnXKTUQtRFVAVUBVQFVAVUBVQFVAVeBnr8CPhWy5NtTvyUaQTSrZ6pv7inZR7lgR4WYSsoVCOgtAaP7CXTkEmEhxQHZCKRvxRDNKSoo9DuTaw3iiLq+TUmyZDN4kyBY2KBNAvLKJvIRoR8A5EpV4SjbiT+lhd2IpniLO697SuKOyoqa2bchGIEpOVqj9pjmeABG6koICMYkLNgD6IBtPdJzNMi0bFaRkKxM7KSanXp5fNrmeEAOSkq3RhWwyjTIN7DlyP9mWSvCBPklKtpq65ejVpRJomQMj9SEiuoBsypOtc85fqYYhCBpsB6WBbMDmwILxY8chFonigAMOECeNb5y4IQkOAT7qmPEMuhiBEoTVPMhG4QJEsjl98/DD8J+PPgK17flffAJZNqtUCISRhxO1oU6fMQs9unVhyPb22/Nx+KGHYsjmpAISJwq9dthhJ3Tt2hWzZkznn8gUUIKFt99+O/9MQjZ6f8pMYPJZZ+PDhe/ztr77/nvs8+U3eZcQSrQUilRRou2mBux3wIG49bbbXON9qtfKZctx2CEHs+KT1hXNz8Oir77BseOPEa3SlIjongA6q8/eWbCQE0893zFg3aqVOOiAA1kLO2PWXPTo1dP9HC3jjenTWam277774rY77nLVcG4LNixceN75mDt3Dqu8Tj79DBeyBaEqB15YNqa/+gquuuJyxPLzMPet+YjlFbitj+LZgoCITbX12G+fMWhuaXSvIFSXoUOHYt/9D2D/uC223NKFR37I9szzz2HLLYYzZJNHjv4qxxHr+2wLl11yMWa+MQO77r4b/vK3+5zYAHGczznzDFb4Xf/Hm3DIoYcyjKurq2PoL9g7aWctVjg+++zTmDhxIk486WSGsqRio3ZFfkhgmaiuqsJ+e+3FLa6k4BswZCivQ1ysLVbUTT7nLPZqe+CBh9xrongPLVFzIRt5yJ134QVpkM2vQJOgbcH8eThvyrm8HXPmzUVpWRf32FIb5eLF32KrrSgim7zQvPG9aNEiDBw4ELFYPkgOxh6Xlo11a1ezVLtbj55ZWrp9Z5cPsoX0jYgaK5BqXgg9MR9hYylCWhOgx/k4J7Q81BvdUGkMwR+f+gx1ZhG26F+GQ3bfCj2xBsXmRkStOGCWoql5KL5cFEXc+h0r2aIE2ThhNMZBIu4NOBoTpqhhHbX19ciL5LE/aJRunD5JHt9kWeEpYCOdeQzybSDOnmyNKCophM3hOyb7zBmoYMiWii900kW9dlEF2TrnfqGWoiqgKqAqoCqgKqAqoCqgKvDrqsCmgmzULtpkDsLytYO5XTRhDUYsfzNoiCAcibEAhb7X03d9AmuhsPi+zi2jDlsQQhwdyWQcBXmxDMjG7wu2i/IcQHhaU0ckCbXIrkyKvDIgm5MxII8K8ad4MsHrIvBHREuGO/qPnFyO6MajdZJgwUYt+bm5SjbnE7l6U9ljBzqaWuJIpFIoLSziT2RANrlmB6KISY6BlGmxwqisvJRTI3jCnU3FJntkpZcbe7I1so9TQWG+VxwXrKW3t0olG20vKdkIsvUsr2DIFjI/Ysim2kU778SWsCczDRLcQkcT2HUrV+LG667lnua7775bjrQ0tY83qAWcYAChGxg8ZAjKy8owYdw4VrJJ4EDwgiDbddff6Brby2XQtnz79dc45ujx6Nq9C2a/Oc9N9CRoPOXss/DOWwtw5513stk/wZblSxc7J4dQwXC6CIDCwmIcfuQRMCxg2223ZYXQu+8tRH5RMQeAXHLhRXhr3lyXjH/62Rd8Urrb4sAneV5RGyop8e7581+x0+hdAJ2AQQjC4ZEAj4WXnn8BN0y7DiO22xaPP/lPhjIbN1bi3nvvRZcuZazSK8jP5/OIPOIo6OPoY8YjRBcBJxFUt3T89c9345GHHsb2v9sOjz72pFAKSkWTpWPG9Ndx2WWXYf/998fNt9/hKAnFlgsJLoGqqZgxYzpOP/1MnH3ulCyQTRwsOh4Ei5qbGrit00ol8de/3YtRu+/hHE/Z+26x4u+aq67E5//9L9eYni4cfviROPCwQzBk6FAGoi7Yd54cEGTbddRo1DXU4rF/PIHttt2B20XFhVdc2Pz+WwRF586ajYsvvIAVfu8QrIzFnGsWcPopJ+Ojjz7CjX+6GQcedJDTbuntu7y23f+Xe/HAA/dh8uRzceqkM1z4Jcc7rZ08AO+5/XYM2Xwonn/pZSE39qlsF7zzFodtjB49Gvfe/4AL2VwPOhu46brr8MILL2D8hGNx2ZVXCCBIF2rpVeg7Zcmvz4onsftuu7Gq8U+33Iz9Dz7EbRu+8sor8fqrr4CCNM6YdJbzSQuv/usVXH311dh5553x4MOPiJrZwOrVq3H4YYcwyJo5aw4Ki4sc6CuNAR3/NC6KF3zgh2xacj4DKoJsmhbnm11cK0Kd0QPrja1w7TMrsNHqzeE4/UotnLBXX2yWV43S1EbEUjG0NPXD14tCiJvbQSMlW7QQnC6al883txj5NUTD7NHGdgMh4ZVAwQeFefmgs5bPB+cmKxl0MKeA0l4pXbSurp7TXgmyidthHCGtGiEshh1/D3pqfponm4JsnXfPUEtSFVAVUBVQFVAVUBVQFVAV+PVU4CdDtsAXbr+SrdkajNUbtkBl/VA0JTZDXsEAhENkC5MeeEDf4+k/MZ/zPKalsiyVSKAgLy/D019UMcCDWJDiQbbC/AIGd8SfgjkAzBwcJiV/R5CNbGnoRSIh0Y3lKeBE912Wl60hpf0EyEZwgYIP5EQ0+0pkP63YadPS0iEbKQiybpwzGfdFqNY1NriQTU7+6aPZjO787aJWSijZCLJp8TcVZNsE53JrkG3kdttyIIFhp7gtjNNcpcE9R8IG9YjeKSKJ8D1/vRd77rmnC9nmzp0r/LMmn8OQbY+99uFgDBoXnB7qtIr9sG4t7rv3byguLsTFUy/lPMT9DzoQkUjICT5YgLvuugv77LMPrrjiCkx//VXnFBXjj9oEybuJ2jvfmDmD1T4E2WgS/87Cd1FUVIKpU6di9ow3ODW1ubGRP0eQjTzbSNXkP2ElZLvzjtuwfOUKnHnWOdhq62Ho3bc/Bg0Z7CVJsg/aVMyY/gZOPvUUTD7/grT94r1MA0p+u30HgpBapzGOA/6wL6eKUurnwYcenhYsoFs23vj3dFx22VTs+4f9cOudd7lqOj6vnWvHXbfdiieeeAxHHDEW114/DQQp/C9pA2k4kl5u7R1/DL7+6kucMelMTJpMYI7PVgZx7771Ni69ZCrDIUpvPf3MM3DEEUcgFI25CZ/+K4Pw0dMYPh5+yKFYsWIZw9G9x4jgA9EC6L1kaAIFPpDCbJ899+Bj98ST/8Q2221L9Ivh/hmnnsIQmNJpDzrsUFex6L9Ek6rwL3ffg0ceehCXXHoZjj3heHf/+TqkaUgl4zj4gAOxYf06TL3sUhx7wolsuC+ujeKiv2DBAkyZdDZ+v8vOuP+hh7MkmQIPUXDGX/+CMfv9AbffdacL88RTEQo9EN4E9G9W6lnAmaeehv/8531MOO5YTL3sClfZd9NNN+HZp59igDrhOPKHE9B47pw3ccEFF/CYv/Pue9yi/fD9BoZs+fn5ePW1fyO/sODHQza9gUMRJGSrMXpjTXg7XPn0OqzBYCS1AkTtOvQzVmH8ngOxTVcThQkLaOqCb79MANYIaFofxCJ5iETzEIuRmi2KWDSCMP0XisCg1tFImJWHedEY8qMxF7LRNUZ6KtAOBiEbVY8geG19A0M2eqLF6kotCV2vQNheCktBtk1wp1CLVBVQFVAVUBVQFVAVUBVQFfg1VuAnQ7bATgXbRZesHYQN1QNB7aLkyUb2O3nyQXpMdKm4QWcGPTpPF09QtxKnixYV+QQ36TNS8S9vnio82YCKqkqUlZAnG3VSep/xt4cGf06KNFLA0YsBnQPn0pRrTnupkKGRmk60MSUtExtr/e2iOY64X9km20VTSRPFRZS0ICb1rb3kvrQbsjkLEwCNcxaRC7LJ9fqhQy7IJpVsUWO5UrJ14tntthPL9k/XgtDGE489Cjtl4vs1K1mdVV5WghNOPIkln++9+y4riTbffHNuISX4Rsebjji1tNEEuHffPthnvz9gQL/+GH+UULJ5nmzncPDBZ198iSXLlvEp5R+JIhLA8+yjVMi3F7yDkpIiTJ58tqtk22ff/XDl5QKykS/Y5lsOE2gklcB2I0eiV68+mDFrJg/GbbfdhuHBgvfeR2FBMb799ltcMvUi3HDdtTjlxIl80v/3888ZprQ0NfNy/O20BHtkQAFdLOjvBGUumXqZC9nMVAv23mNPDi94+O+PYYcdf8/vk/vi83PP2tYnodRzTz6Jm2++mVVis96cg0hYqLj4RQmfFjBn1gxOzdx7zBjcdvfdaZBLt6kV3MaLzz6DG2+8ngHj40/+g1OC2ZvONPlpA6dtOpc0bofVbFw+9VIGePvt/wfcfPttTtsk8PWiRTjpuBNY7nvAQQfj8quuRGGx6HMnRZ5MEw0OT9n+Samw1OY7efJknHbG2R5ks0TKqf/4k9qLgN9uo3ZBQ109pt1wIw49/EhX6XSB46F26eVXYPxxx7pKNj9kI7B37VVX45VXXsZNt9yKAw48mFt8eX9tAn82XnvlZVbl5eUVcAppfkmRA3lEWyy93l/4Hs4880zstNNOeODRRwX40Q1ubxVPRSzMeP3fuPzyyzFo0AC89MqrLmSjOlMbJLUZS6AoIdtNFJbw3DPYZfQo3PvAg54C1LZR8cNGdO/ePQ1C0uc2btyALl26sIKShwK1/Ns26mvruIYFTqBNzqt6K+2iHBpgEGQjJRvQrBehliBbaCQue+YHrNSGoVEvYyBWZK5Dmbkah+3QB7sOGYhoYxgrvqiGnhyKiN4T0bBoEQ1Ctkg4yh6EpP4kf8JYLMpPmMKaLmTggfuRzLCWimsJ2UgdTZ5sYv9TsMxmGEYlIlimIFsn3h/UolQFVAVUBVQFVAVUBVQFVAV+3RXYFJDNsiKgdlF/8EFdUx/07LENQJAtls++bATXouSv7LSOcquoG/wm5vemaYHscEqLi1g8wUF3OUrqBR/oDNk4E6BUBG/6xVr+oIO0AAWB1FDf1AzbNrkTT0A2L2GU566+oARHe8efS5JFWk11ZrtoxgTXF23K7aJNzUiZJkoKC90Je2vDprMhm2HT1J/UB95Lggx2fLKIWlowYYKUbNW1y1xPNmoXTYNsNAvOpahzFk8k1rTzYZo90GxthYLyY9CcHIak2QOWTTUIte5h9Os+p3761mWki3qNWhKOfPrRBzjtpJMxYEB//OvV6TwBX750GSeARsNhNoLv238Ag5u///0R3HfffZxESi1tAwYPYliRDbJRcuMOO/2eFS1r1qxBrz593P2p+OEH/OPxJ7gH+6xzzkbKNnDMBErUDGHKlHPw9vx3WBHlh2yUKhrLF+OakM2HH36Inr37Oko2D7JR62FhUQm/z7ZSiDc1YtTOu/C///v5Z7xcMvDfuHEjT+LJ401y9VmzZvHJvtsee6B333743U47Yu999hXAwwY+eO8dTDrzdBSXdGFPM0pZpfFNLab05xZbbMGKHnrJNkmCU34C31zfgEMPPADV1dU48+yzcNZZZzHEnD17Np596mksWfodK3jyolH88MP33D5430OPCqjtQDM6LUho+O03i3DMUeP4wkTeYnmFItWFFFHUP3/hJVNRWl7uPTewTNx+22345xP/wMiRI/HoE48LJZ4NnH3GmfjgvYWspLrjrrth604THv3pqL+8IApvaBIEoovbIw8/jHvvvtuFVbRPpEqicUBqOFLOSTgkPeKOOORgrFixAlMmn4dTzzjd9ei6+tJL8frrr+PMs87Gmeec7UI2qRaTkG7cEYdj8eLF+Mc/n8Xw7UZ4YmR6UtHSgsMPPRjfr1uL4447AZdeeiksQ+MAhH8+8Ti+++47WCmTFWI/fP89hg0fjiefehoW7a9PEUi1IU+0g/Y/gI/q7Llvomu3HlwAau+kkIuLL56K7j17eP4ENnD/fffi/nv/isGbD8WLL72aAdTkGPGf5EEonpYQ62txbQ2ygf3LkjCMjYjpnidbVsim98WqyEhc/vQGrNBGoMboBUuLIWLVosj6AeXJ7zFqYE/sO2InrP9yPfLNfojZJSgIR3l8UvABwzZHyUZ/1wzRLkqQLS8v9pMgm1AGmoAdZyUb7U+yaQEM861Au6i8nWa7ZKrgg59+I1FLUBVQFVAVUBVQFVAVUBVQFfglKvBTIVuwsy1b8EFF9SBWsnXrMRyaFkY0EuNAM5pP0vzcD9nYQskxW6a5CuUBpOIJlBBka82uzCme5E+WrWNjlQfZSEDR1kvMOgmyNfL8tLiwgAGbWG/ulyOdQCITsuVaqYMHnDa/NMjWhopNbI2YQHeWko3apHKp56igpmkzZCPvLH+7KCnZwtbHypOtrZHVwd8HvbDkx0npIz3GCLKdOvEkbDZoM7zy6nSGOQYM3HrzLXjqySdAcIugzR133IGvvv6WPZiojfDEk09yzAaB49iT7VtuySOg9s9/PMntotNu+CMeeeQR3HPPXazKInN62iZKuDzmqKPRvUdXzJozh7GASJO1nHbRt522w31x1RVXspJtwoQJ6NKtG++CbZrsgeZBNhsjRozgHmUXshGFskw0NTZi1997kI3g0dpVK3HSSSexuubBBx/EgAGDeLknHDcBn33xBe69736M2nX3NF86UtvceO21eOmF53DQIUfghptvctvdDj3wIN7vmW/OQdfu3bi9kdVwDpzymzHeefsdePKxv7NS5/UZb/CfLzz/PG6cdj23tg4fPpzbYQkC1VRV8jZssdU2uPDii/C73+/syl05vdc0cdABf8D69WtxxWWXY/yEYxhu7L333uxJ9+Zbb6OkrJT3jcVots7ppA/f/yBDtocfe1RcBmwLO24/EmYywWECO5Nvm5M8ym9wQFt6R70AibIHfsnib3H0EUfw219/fTon1VL78Pnnn48R22+Hx594guEV3Sg4bMIGjp0wHkuWLMHpp53pQDiTf/7Xu+/Bow8/gv0P/AP+dNvtsAne+1pPydNt1cqVOOzgg/ii/857/0EkFk3r+H/kgYdw71/u4ZvDG9NnokvXMsyYMQNTp17M43bE8G34T4J0VRUVfKwGDx2K8y64EKP32NM79pZIqT3qyLEcWDBlyhScfvrpiMeT7BlYVVvDXmm9+vR2w0UIAj/5xD9w+x23shr0uedfFsegrfPXuWaTctDvYdfWx9zf8+c7Dtkufe2LX/0AACAASURBVGYjVmAEao2+SOiF0K0kwmhCgVmL4mQTtigux/DuA9BDK0WJnYcSXUdhNMIALS8iIBu1iBJk09mTLcRwnQAmvScCDWHdgMU3CBF8QePRU7KJPchQsvFNk9rYBWSLasthtiyEnpqLaGgpDK0GmiZUqTRwsqUR8S2XI8PDsKwYknZvtCRHoKjrPmhKjkTcpuOWx9J4d3tyWDm0+zioN6oKqAqoCqgKqAqoCqgKqAqoCnRCBTYVZLOscrQ46aIE2Wobe6NHz20ALcwP0gVgi/D3exJ0sO+yT8nGczpNQzKZciFbRzopCbKRuMXNBGgDsnEnJUltNAHZNMtGYZGAbK0BNjnHoDlBIiNdNMf0jCbzPJF3IFtjUzMrjrhdtO0pnQsJfjRkCwQftLqT3MZGXlomQzYz2YDa+hVpwQeqXbQTzsR2LEK2G9IYkUq2/gMH4JVXX3dhDKm9Jk48AYu+/NKd8O+2x1645NKp6Nd3MzFJJlYHCxPGHY3vvlnEaya4RFDpkMOOwPU33sAqr1NOOQUtLU246aabcdBBBzFkGz9+PLp374rZb8512xppWeeeQ+2iArKRko082d547VX2LuvTr5/YO8vCySefnAbZpCfbgvcWoqCw1E2PzAbZSF568x9vwrPPPovuXbvh748/gf59++G44ybgCwnZKBTAaRulC0ZTYz2nVLY0NeGee/+GXffYnc8fAXsO4bTIp5971me16MQb+44HLYcCRv527184qXP8Mcfwb8ceeSQHDrz+6mvo26s3g+r33qM2xtP5gpZIiVpTS+WVV1+FMJs8Uu1tPPb3R3DPnXehpKiQE1YJJL300kvYedQuuO9BkZbJgMpJjSVjykgoLFRXzhWJzlsy6q+vqca5k6fgtDNIdSZ9G+UOkEmlaPwNRjDTO4ifnHbKSfj4w4+4fZU8x66++kosXroEF5Nn2nHHcRumBHP0mWS8xQG1sla0bODVl17Gtddei4FDBuKll19JaxeVCsypF12MmTPfwJgx++H2u+/JUIpRi+UD992P8i6lOO3UM3gnTp54Aj799GO88vK/MGiQAKs0Po8/9liuM6WYylTZ66bdwCmsXGfbwosvvIAbp12H/Fgebr31VlZSPv6PJ7HV8K3x1NPPpkNATXgTEAAUajRxEwpCNn8Ag1iR8w63vTv7ySy97TJA3E+AbMu17VCj90XcKOH2YA0pxLQk8pItKIon0M3WMXrw1uifX4QumobSUAiFkQjyI2Hkh6OIcPBBxAk+EO2ieXl5rUI2QrTpHm1C/ei2i/ogm6FXI6wt4eADJOYgFl6mIFs7rvXqLaoCqgKqAqoCqgKqAqoCqgK/3Qpsasj23eoBqKwZzEq27j2Gp0E2mssQaGurXVQq2TY5ZHM6u+obm3gWQZ5s7WdeRjbIJgYGp4FyCKFjqC6THh3VSYMD2WjCLaVzNHGjSXG2l79dtKK6Cl3KKF2U/IzS350r1ZTa1yhFjiZ71PoXlOv5ja2zKdnq6lejR/lG2M0zOfhAQbbOvQD45aF+VZv0miKFzicf/sdpFx2E5154AWvXr8OqFauxfPlyNDU14a2589jfjCbMk887F0eOG8tkWyqdyI9s/FFj8c033+CYY47m39HkedjwEWzaT1Bm+r//jSsvu5zlpm+88QYqN1Y5kK07Zs6d4zOstzBl8mQseGs+Bx/sNWZfEXzw2utuYaQ6jNZL6iGCSqRYE5ANHHxQWFTmBgk0NTRiV6dd9NPPPxPm+s7rsosvwsyZMzF6l11x//33p0G2XXbb1YU7NK6ffuop3PqnmzgQYMbsOdCNMO8bKc7Gjz2SfdmoNqQQK6cWzXCEWwkJqm23/e+w2Wabuf5nUtNE0IrO57FHHs6Q7eUXX+L30eu+++7Fffffy1By9z32wbRp07Djzr/HXXf/OU1hR6Dq2KPHY9mSpW7qKtX/vgfux86jduVrhhwHfMwcCErr8JRoFv5000147umneHso0XSPvfbGwIEDuTWYnmCkUgk0NLeguroSNTWiBXj8scex95sAUWA1I6kBCdCKl4Xi0hK89sYMFBaXwNYddZ/tRT/LY+FvjVz8zdcYP+4oBoNvzp2Lrl27szRYqpWe/scTuOWWW/i6Q2mmI7Yf6YYBiOVIfOMs3fGwO2niCfjsk4/xwnMvcmsv1YZUl7QsCvAYd/RRuOLqq7DFlsN4PFDro3zZZgonHjsBX31B0FnsM9X15ttuxX5/OMDxoPM9R3GAmbh2pgdg+L37ZO06cuZnwDm3iD9eybZU2w61en8B2XgDybcuhSjFY6eSKEyZKI6bGDVkKEZ064Fumo7SsIHikMGgjZJEIxR6ECJPtjD7FkolW1jTsnqy+fdZwGAdLYkEGqQnGz2ZItCmJaChkhNSU/H3EUrOSVOyiarnkp8pJVtHxpZ6r6qAqoCqgKqAqoCqgKqAqsCvpwI/FbIF94QUZEAMplXOnmyL1wyE2y7afWsPsuVFWZgRicZE8AF9xzfIhzo9+CBpWq0q2YIcyd8uyp5sXcqEx7XzC69tNJ13yUyAlMOfSNTzoyFbbTLFwjgxSfN0EDSpkCviyQm7r2uobxZKttKCIla5BBuUhPGb6Fn1G8+lLJthAEG2UEiHbVKiW6bwLgjNaFIkIRsZz5HZXWtNUWRwR6mQ5NuWSNajoW41enStgN00EyH7Y8S0ZQiFKqHbSUfV0XrfjvJka/0C0Fq66KoVyzFv7hx8+elnmPfmmyz/pJOYkjcZUWjAdttthwfvf4BVX6+88gpDj8LiIvbt2nn0KOy8y2g277/+umlYuWo5q8+KS0oYQkgVmIAIFu66805WD3UrL8OyJeK95GM1c85shmy0VmoDJMhGBvqsZBuzH9auXYuqykqxo6zY9CShieYW/nFjfR23JdI2U/BBfpEwTSfFWjbIJhNLmpuacOdtt2P77bdHty5dMW3atQwZ773/AYwaPVq0N9o2K64OOfhgbNiwHpMmnY2zzp6cpgK78YYb8OJzz4pNDKSLUs3uvOse7D1mH9/BcnrHnTrRZ/94/Q0Ms7bdZgSam5vxxVdf8rl091/+jD333JuhZ9du3bj+pqOM4kuPZWP9ujW48LzzWSFInzn+xIm4aOolrkG/TD21HTgkkbvX/mlxGMQ1V1yJ2bNn+loVxTvp+PnBEB9b3cDsOXPRrUd3d78ItC14+x1ccdlUDjQgf7rb7rwDu+25F7+HFKzyOOYaubTsMGzsvvvufEG/5dZbMXKHHZlokZCOUmkfuPevvI1HTzgGl19xlQO46FjJPfK8B2k9sj161hvTcdklFyMcjjKUpZCHzz//nI8ZpX4eeMihWLN2LcOh0vIyBsmsFrMs/rO6YiMuOPc8fPHZ57z5h449AtdNm+YGJWTskwva0oMfZPutfH/2NsfMCuVq//YOQMcgW53eF6vDI3HJsxvhQbYyNiJ1DhTI/y5kWYiaFgrMFIoTCYzs3Rujh26BHoaOLrqO4lAYeRGDPRzDYZKSG3xfIOAugg9+OmTTtSpWsinI9uv50qe2RFVAVUBVQFVAVUBVQFVAVWDTVqCzIVvQk00q2Sj4oFv3raEbUfZki+VF+SE6dVBJyMbtooaYZ8nUTvJkMxPJnMGbbUE20S7qF3nJgDoZvCjq26mQrSZpCqMZSQWcYxiMMqXf02S+sakFppVEcWGR04iTftD9i5JJijRxI8hGEapdysoRNuTEOv2z/vQ8uf4UAY7GRkfJlu8LZs0+2CzTRtJKMUBLmY2orV6Bnt0qGbIZ1kfIN1aodNFNe546J4VQHR191FjuZ6aThCBC//79MXSLzVnls/lWW2LrYdtw2iEN6k8++QQPPnQ/Fi5cyFCie6+eeP6Flzhp1J2SS2WlA5rSPbwsrFq+glsrDQdeDRuxLZ586p9uKiRBNkqnfPtt0S5KrYD+CF/5Dzn+vl+/Fvvvux9vP71Ku3XB3HnzGI4JVGgxZBu1i+PJ9tkXIjHAdx6RxPTAP+yPdevWuYD4+ZdexpChQ10DfIJszzz7FJ55+jk8+eSTKC/vmu7XZgNrVq/EBx98gLWrVjOwFsmTOvKLCjF23NEYPHQIr5VtC30m9tLT7LVXXsVjjz+KZYuX8Pt69OiBiaeewl509JJm/P7P82cZAtE1wmRgRIBoyFBSaYmd5GPQDrhFtaI6fvH555zESW2Ua9euRk1NDcyECDOhdJmC4iIUFBShW/fuuOa6aejRq5dbT3qiQGODar7oqy9YCUdgUB6PbNuRTWNLx5fgau/ePZ3jJY8nsOS7xTh3yjnswffHm27mJMtcXmd+yCzVm7NnzcJDDz3E6kyqDgVfHH/8iTj5lFO87cxyDsrtpG0jNRs9ydlymKiz8IyjgosWXPKcy/UKXMqzvi2nUq2ta0MH20X9kI3aRatZySYgG/uTucppAm02QnYK+aRoSySweWkpDtlxR/QJRdBF11BkGMgL64ga4imXv100pDuQzTlS6QjUe+hD44TSiWS7KEFT8idkTzZHyZbNk00q2bIrBJWSra1ho36vKqAqoCqgKqAqoCqgKqAq8OusQEchG89CcnoV03d8EsNE05Rs1C5a09CLPdk0PcKebNKPLRwJMXSj7/c0t6WptN92KGmaMJOCP2VrF3Uhm2tFJGZulqXxnLmUIZvBns05509OoAIHH7BdWQMM6CgozG9n8AEt2dcuurK6RjQbuRKy7JM30vYwLKNgAdNEXiwiPpNLIuGbfQr1koaGxkYU0YZqmgvo5Mf9puO8PU4FaDJGHjpkIM9tQjzh9CSEslTS+J22M5VKcqIh0ITm5vUoL1qHcGoeK9ny9OXQ9Y0wIEBc7hYgsQFKydbxi4FsF6Rj++e770Hffr2xxZChGDJkCGIF+U5d5XEkSWj6MFq3bg3mzJ7NSiBq0+Pz2IErro7IUUHK1k6pBqK2zquvuorBXlFREcYdMwGDhgz2GdZbePzvj2HRokU4/sQTsM022zoHWkyjCSSLdQnHMFJYUcKjGU8gr7AAR44di2HDt3b9xAjN0KT9miuv4s/ffMttELnD4jyS45tM6r9a9AVT+h122AGHHX44j1HpS6bZppcc6ajBaCzTbooERLksR6HmHBYN5EFmpwMv3yFLS4/kTbK4xdS2LG7PhSGUdPKMk+ma/qPuh1Se4iygnGoHZBPntWhHD76CUET+3oVngQ9wsAEHHAgFnJtKGtiO7E3s/oUJg3xSMMrrDi23oa6W29Olx1u2s0B4oKUfZzlm6P3kmUYebKTA9QcryPGeDXT5QRtff2RQgavcdAILWNGbWUhOcuW6pG+x/zxpU60WgLRpS+ogZKvV+2KNo2TLBtn8NaBqcnyAaSE/RYq2JDaLRnHkrrtiaFERynUNhbqOPF1HyDD4GNEYphRSUrLRzdO1MMhx2fK3ixaVFIsYcN3iIAZDq0BIWwLLCT6IGEsQ0ms5+EBBto7fB9QnVAVUBVQFVAVUBVQFVAVUBX79FdhUkC1llnG76JK1g7hd1B98kBfLdyEb+S6zJ5sRZsgWcuanEid1NmTzd07yfMudV9NMqpMg2w9NTRJG8uIz2v+kxxFPj4HmeJzb/Ypi+WJy3o4+JEZZto76hgYU5BOlJJ8o4Z0kFUK5IBuBhqaWZlYmUatbcBKVrmRiy3QkkwkXssXjG1BasAYRc74L2QyjQrWLdtr5nguPeKCUVuWHqXLVfpYs2+3k76Qikv6dmzn7d0I0KEv0Iz0Cg+NKgpR0zNJ2MailTZ4fwe3xgxW/GkyuS+y7M033nS/t26/s2+bCI0dh6r1LbGi2Nt50WOaEFbS962nvSG8q92qSeRnwNYwTmJGejZonz007eo6YNuN8bgPeBbentfbltsaSH/a6y20nPPQ3yOcCe6IJufX29PQxk+sYeXJnyyl8rv3u4OFt++0/ArKtiowEpYuK4IP+aHGUbC7Y9a2VQJth2whZQB4BSjOFLqaFo3fbHdv36Q1qsC3RDW73bSJPNikzdyFbuocDn3kOkOf7EMWAJxJobGhGYQn5itJ9iB/NMGSL4juYiQ8yPNl4E50ndn41m3tuq3TRtseOeoeqgKqAqoCqgKqAqoCqgKrAr64CHYVszgww536wSAlR2KbnybaxaiCoXbR7z21gGBR2EENeNI/hWiyWni4qu8Lkd3jyZJPtomJWLWaMnse/o1zjAD1vtpUevCnmT2liA9/8VO4MyxjayAQI7jjbHPGcI4S4mUJ1TR20mhR5srXGyqRXklC8UPABQbYSahdlBUn6pDHYLio3gopTVVON8tJShH1G5v6NzNYualKEan09U82CAq9dNJcag9pFE2YSmk6qu0bU1axMaxclJZuCbJ15bueGbGItsqdajJMgWPLgQMDjytnE9oOodKjjBnfk2NWgZ1jGyeL3l3eGeDbAJD/n6brSDej5X4FZeWv7lL0dzds6DwR5G5iuBMwN2fz7SFBTpLemK7Fy1aE1lp69PTE3ZPMuiulVk3VJW167IZdzuc9y3Hh9bYynXJDK9edrI40z3YXS8WhjZWSuZyWtn4NtbS9Dad/yf7WQzeiNVeEd2gXZ+Lg7Ske6CVL7KPu0pZIoa2nBmG1HYNehQ1FkmSikfW9qRnEsAs1MoSBKN/L0M4vuU6zq86le6R30X2NjMwoK8lhpSOo526JE3GoOPojgE5RE3gMp2QythpVs4lImnBX8p7SCbJ15L1HLUhVQFVAVUBVQFVAVUBVQFfi5K9CZkI3nJHYmZPuhZhC3i/bqOQK6HkI0msctoiSiilKwWSTMIQh6SPquU+ejeECeSplIJpMQwZvO1/IcMhw58+JuKFNkAkhPNu+zToWd+Z3sHJKzV3r87tmVUfAmz7qYauSy3BE9RgYSZgqVtXXQapMJn84m+yEVGyuM6inOlCGbbyeDgQlM8gLBByTzo53sWl7OxnO0sZmxB365nvg7FYggG7UCkReU3Em5pRK2yT+pvZTWJT3ZaqqWo3ePateTTUG2zj1txUnpeURlVQO1A3J4W5UdyrUFHdraq8zPtwUH21piG79Pg0PeunLvR2B7csGlDkKntvYiA85kLD97nVoDjv51Zt1fV80mrivishV4yTZJ5/ft6Ep3F5CpNMrtGZcJp3Lvb9p2utvnXOj9EM6v3JPXcGex2RSd4vwRb8wOLNs6it7vc42vtuBtu9fQXiWbbqNZK0ZtALJVG30R18mTjdBW7mZeKhf5JhimhZhlI2amUJSMY9SQITh6j93RjcZMTR1KIxEUhQxENCBEHg7OSBLppd6NUNymRTs42Q/QjZPbgfllAnYSYaMKISyGHX8PoeRclS7a7kGh3qgqoCqgKqAqoCqgKqAqoCrwW63AzwXZqF20W4/hMPQoYjHhyUb/5UWiMCJhhHUDejjkzonYY10DPxQnyEbBm/IlAjhzv/hzTvBmWVmZmwnA8wMJ6pxOquB80CTmxSIvwxV5MbsKPGx3t8X5BSnnErbZfsjGkz9nktLgQLbiItIS8LSF/58NmInPiRftZGV1NbqUlTjGc+lFCaZCyN9SKqQfspHnFqsTnDf4dSL0dwquTFkmpwyayQbU1q1Cr66VsJtnwkh9iFhIBR905gUgG2STg9cPYtoPydoJOTq4E78sZAuM9awtsL9myJZ5EWvv8cz1Pr+GLauy7ydANr7uBKBWrmCGTodsOSBocD25oNdPVaT9kpAtbCxFSG+AhjjXv1kvahOytba/ArQJ2Ba1gGgqjsJEAlt16YLTDzkUBc1N6B4Oo9jQkA8bEWgcYsBPmESOhmuaKhVnNJKbE3E0NjexZyPfoWwThmZCtzdyumiy5V328IyGlrpKNjGcct3MVfBBBy/H6u2qAqoCqgKqAqoCqgKqAqoCv5IKdCZkE9+YPSVbszUYqzdsgYr6oWho7ouikiEIGTGEwwKwcaoo+bGFQvwfvUjNJr/H058koLLIRia/wNciynFw3pyPjcy9CSDpzqjJpba2FqUlRdwVafAnvJlnLmhG9ahvbAA9vqeH8iQNkHwj1yGjVZM4LJmyUFVXD63OUbK1eYxJeaABfsjGGyYnlTkW4Ids1dXVKC8vha7TxCm3ioGLawvVAUG22voGJpv5BXnsyeYHev62UQnZTNuCCToYjaiuXYbeXatgN89GyPwIUUO1i7Z5rDv0hnQ41F5I4L0v++dzDuQAxMgJU/gMd23kvQlyDmP8bD5rtAh/C2P6NrVPCZem+GpF4SQxtZsa2SZkcqb9st1TbmnwvGpTmdZOuMc77/NWy3W+Z7RrBo+v0Lh2RJnW2nDMOd5+ouKvrXEc/H17oWPmvrRvHLV2QW/rot+h07mtN+dQsmmJtxDRlzFkgx7npTBk03sj05OtRCjZ0i7kTgUDx80P2sIpUrWZ3D7aOxLBMXvvie179kRXzUaxZYEjVWwTIdv/EEYsV9oYMPyLx9HU1MyQzaKHNjo9QkpAsyoQNZaxkk1PEGRbDF0X7aIKsrU1MNTvVQVUBVQFVAVUBVQFVAVUBX6LFegoZJNeYxnzOaedMQjZlq4eiO+rByJhDkJewQCKOUMkHGPIRmDNhWxhnWEYzeFlWyb/qWsieDMaTptDSpGW6UAwv2hLtK3qqK6rRVlxCWwrxZCN5/ea388t84jJzhdaN20bqbi4ddXyvJ7lpyS0MymrQKf5jYHKmtqOQ7ZGx5OtqNDpT93UkA0G6hobENJ0AdlMSoPLriiQkC1ppljJRpCtrmElepZXKMi2yc74TQfZssKDnwmyBcvVFnTJVV4XvrShcPpxkE3Sex943lSQrZ3QKlOhlQ2yee3FP7XOvxRkY57jS8X9X4VsweMpiBXdpOLQdYJSy2E2vQ8t+RbC+nKE9EYXssW1QlQbfbAmvB0ue5qCD7ZFjdHPDT5oF2SjpF1LBJrQjTxkkarNRGEqhZJkHMfvvRdGDxqI7gCKSM1m2SI4wYnolgpsmQNLT5gIsjU2NqG4uNhJEabzJ8H7E8EymC0LYSTnO5CtzoFsrSVRKyXbJru9qAWrCqgKqAqoCqgKqAqoCqgKbNIKdDZkgxaCZUVgWuVIWEPw3eoBYE+2xt7o0XMbQIsgFs1HLCZAW5QUbZEIDBJihQyna1F4sxHoonbRlJngB+QS7LG6zJmMyXA5GaRI/6ZfkcVZVWUNqF00ZDjBB+ytpntP4OWTeF+FCbLVNYhMgMJ8foyfbnLjrJehGy1K00CQjQPWSMlGnmy5lGzUoiNenpcNTVhIyUY7TJCN51ttZD+ykZytc7soKdnKykpcuV5ro8VVssFAbUO9q2TTabNygL2s7aL1K1jJZjXNUkq2TXp6yoULqCJllblM/nPBkVw/zw2rOqgEaicsyihVO5VlsqUsqNPsaB3ae6hEvRzI1qY5fzuW2sH6BNuF27GGNt6S63i2fpzldsj6e/Jf73PeRdlTKHZ0XAW96FyjzEA6jRu80SZcFeXIGSzRweMRLG574V8mTHOe9DgLTPu9ZjJkMxiyrUCy+QNoibcRoVAZgmxakq/RzXoh6nQB2a54+nss07ZBrd4PcSdd1MuW9rY6+PhEpgTLa74IRLAQIck4qdoScRw4cjscMXIkg7ZiABHTRIRPCy9plO9TGscquJCtpKSEr1OWlWBPNsOoRNheCouUbCkB2QzND9loodke8CjI9tPPe7UEVQFVAVUBVQFVAVUBVQFVgV+iAh2FbGIbW/FEsw1YiKZBtg3VA1Hb1Ac9eo+AZoWQl5cvAFs0mubJRqSNoBUBLk7tdDzZCLSxJ5sb2kezazkzE3/yvEGjWE7RMUPBBxXVVQzZwrRcJ8Ag+Dk/QuPPAWhoaODtKCooECFqluNFI0mHTRZm1NZq8XZCNxj6tZjJ1ttF/ZCNJHgs1aMVNjWzVO7HQrby8nKnXbT1IZSrXdTbrszPc1CCrUEq2diTLQdk05B0AGEbpnnUU2znwzR7oNnaCgXlx6A5OQxJswcsm3zpQm1gxl/iVPkl1/m/AdlytaH6lTHi+uJvSfUuOD8fZHM8ETsDsDHtcXBgO5f3UyFb+73yfj2QjfmNC58C9Xfq978A2cj009R0mLpo2/ceu6SgaUkYehXCWIVU/CNo8fcR1ldD15sYshF8JCVbvd4D68Pb4KqnV2E1tkKt0RMteqlYFknBA5eqXJDNn/ojfdoilon8ZArFyTh26tULpxx4AIO2UgAxB8YRRBMhOyIHWyrZmptbUFhYyJBN00xOF9W1Kk4XtVoWQkuKdlEF2X7Je4lat6qAqoCqgKqAqoCqgKqAqsCmrkBnQzbbItgVQ8oqR9wcjCVrB+H7qgGopnTR3ttCQ5ghW15U+LIRaKO2TEMPCbjmqMM0Cj6wbW4VTSQSKCspFhYwjvlycHYY/DcFEVDwZmlZCbelSo7k9/RPx4ViZkocoK6hAYamsScb2ZXxNFnO/5w/g/9OSxd1lWwBJYb/YIq+W9IAGJwuSjtbXFjESoGOe7IRZNPdnZTryRZ8ICdFtfX1CDvpom1BNn/wAbWL1tQsQ+/u1a6SjX2DQv/H3neASVFl35/OPZmZYWBIklEQBRYDKoooJgyIohgwgKiAqz9d06qoqyhizmFNIAgIIkEUUQzrqoAiiqIoApLjzMDkmQ5V9f/ufe9VVVd3T88Qdl3/U98HM91T4dV98Z537rklIJBNMIAaQbYD3XEb799ogUYL/LEtoEAsK9urC1G3GyGPFyEPBVO6EI1JcBOmQH54sRW69gv08HJ4PdvhRkgw2Uik1J2JSlceitydcP9bv2Ir2qPSU4CwOxO04WMB1A2zjZrQPJQQIUqZR8PIDkfQMSsdY847Dwd5vcgHkC6BNgoftYNsIdJkqw1xtmoG2RAFqXh6XSVmdlHFZPNCMNnsIB9PvvwCTI4TVuFsqT7oehARoyVqI4cjq+nJqI78BSGjJQwjDTq8ZgIhk7noBGUbZgqbvmtiEDp5mHtDzxcFyGnODgAAIABJREFUSxU2b6Y1TwbW1xOETgb215eZqcyoQrqTJ2ARZ8by9q1KINkJ8eLObZMGMqgbWK/q/c1NHUc2KzsrN1H5kzGnncVIqmlaz02W1K/l0A41KbHihZwh96nK3dD6T1W+5PdLvFmYKrGMU0DZWU+qPKmY7eq8OIZzA/uPudlj3lA8Oe57p6EauNmWys7J/u60Z6rxZW+fo65LVd/WeaJ9ptLqNctTX3vVMzGSNX6Jdmhq9cYZoGHjkGXfhl2X2u6yvzjcKT0JRb/ueUnexKYBfKDaRcPvW1+71W/82Fe5E2tWckSeWQ1TjrMOwfZU7TVJ5E4qe6Xqz/atWu5fSZ6TapzncEC+vm7/PXW7FWfUt18ke7+k43UcHFPfEv13zmsoyObUZHO2DwKbDCMAXc9DrdYRa7a053DRPRWFaFF4ODyeAIKBNAa+KGQ0mCZANvrMCS4lk02FYVJmUQLasjMzzc1zu6WSgWYKZMvNayITbyaZge04mOEGYYTllVWs4ZaRmS5zAijmnO3J8jrTj3J5EYpGRHbRGJAtQRim2YTlgMdMNgoXzSAWAEFUdupcfMMwEx9o4HDRvPxck8lmLshlogPRaax78LVuD0rLy5OCbPZ76EQpNFyx2UXL1seAbCrxQSPI9t/pxI1PbbRAowX+mBZQEySNwTQ5hjxubKqsxhcrf0C114uIh5ZIgobtBumyVcPt3g09ugke/Xf+3eOKwuANDDci8CKEJijztsZnq6PY7W6BancOoq4gb9gooGpvrUFThYeyjhoUPhpBZiSEQui4dtAgHJ6XL4A23YDfYNI4T5DEZCOQraqmFjlZmazVAIIPDQ1ul0h8oNV8ZYaLel2lMluqYwfrjwayyZ0+XjBSciC5QEluYzuHcO8WqgkkLKylPQvfJkiU4lzcpwDjnOBWqsW3sy39r4NsDN7atB+d7+e0x97YRzjx8s6pnK8Gd9Y/NsiW/HXq5ySr6+OcC9m9DhTIFtMv6uhnjSBbbA3vK8iWtL3sQ7+xSzHEYwZCU+j/H5DNZuFE7brB40/qC+oaX+Ov3neQze7e7yvIxi4yF/LAgGzO+acRZBMtIlEdxsyj1kpI/rZ3a6zUrXf/nrF/QTbCh4iBJkC2mmgHZrIVlXVEcWkB2rT+C0cCpgVFuCiBbD6/l3/3eDz8j20qdrL5ZzgahRaJCJJXArkyO8imfhfhooLJVl+QjTwdTrwpcwIokE2QvBoMstXKsjh3auXurQ14s4eLZmZlSM0biZAnqWs7yFZSuhtNObuoTKEqHRUeKOSJTpCNnCJisvm9XmYeuGLiYa2HsjNBmjs6GGSjxBShcDkqKjajsGkJ9OqFMZpsjeGi+7dzNt6t0QKNFvgftIBjIUsTEoWJEshW6fdi+fZdeG72Oyj1+RDyCSaWGKN1uF0RuN21cKMCXpRRPlG43BpTuD0UZu9yI+pKY222KlcBat1ZiLoC0Ei/YD8xZagoLt2Aj1htehQZkQhyQiEMPf54DOh6iEyIAPgpK5BOIJuL6ea1VTWgOUyAUFFmurlRJMJFSZMt8gkCnnUyu2goXlogZk27D0y2fWwy7CCQlANl43bcSyyIY+dncxFi9+z2ogxqtaCqUUm4skAtZw8XNzU1WxtY3/XdWd6LojtAq/o6TbFPaiiY5Sxn0uttTCV7fdpXZwn3YFM4+U7tSKVgkgocUuWur/xB6vrYO3unvm/iM5I5hcmAjWTtzqyvvQRTTPs5CpSKuRen+Wm+Jtlx/ztuqZzoVO1lX/uFpb0Z2+KSMU1jU1RbzJY48DkF82Vfy+0cTp3jnsW8EWOy1f+sNyOALWU/T9IR1P2EDpEVzpRsnk1Vz/Xtb3aAistu2lndIUkbdRA6nGBwAm9U3lDYS+T4s45U7dIsTbINi3oyDOPtpjYR5Hxn82nt5UvUvhoG7om7pW6nDRtfFbPMaU+zPcmXsNp3KmZlbMvZX+3MGvYaJmfjnL9Sjbep2n2c/R3tpv7v27BNHHt97E27SfVeVv8Q84qHB5EwgGoEPFuR4f0OFSWLEPT+BL97u0gGJiNWkuoUy5FOQwCGJsJFFZNtd3lzNG9xODzuAIeLBv0+E2gjFpv6pxIeqPKFoxr0SBQ52XVHUtpHHQWykSZbfm79mGx1g2y2yAZzvSYIYhYpzcFkU4Oy/aezOwvTu1FercJFZeKDJDGq9kqloEzNACOJTfNE4gO1Y2PfT3c2BCqPAtnI6BlpaYI9R0JzCVoNnU/PITohDcORaCVKyzaiRbPdcNV8BE90GWfD83iK4TaEOHeqhQqnoG3UZKtvH208r9ECjRb4X7KABNnEJE675gY0ypDjcqPc78PSXUV4es4c7AmkoTbo5wQ2akHmYrGzCLPaXK4QXAb9JIo3iyXwfEGAmgYfauGH4fILgI2OBoIuyU2qSg54DA1BSogQJaAtjBO6dMGl/U5AAWceFYw3KlokVItQTQiZmRnMZOPyS5CNmWy1ix0gW42cb6ypW62l9zlcdB/aCi8eeGIX9UVzJS8i3TRHirKSk544okLMwamck9R/lww/WZ9c/4bGySl4H1Pq4TnrO9Vi9ECBbMmcpFTrAGc1pXZ26q7Y+oBsdIekYazO2+8lyCbaiMVkS1YvfzaQTb23MmN8mGess/pHA9nqq4Waqp/FrbkdDLyG/n1f+wU/zzYnqecnA5xjQDYXzU3icIIEqcLLGlLuRE5uHMjmYPLGgmwiMRh7H7LfqgQ/e9vP7O2TH51ifm1ou0g2mtnvs19ANkc4dPxz6wey1VXeRAmwEskTJALi6wbZhP5rosPZvvbW/qnvs/9ANvv882cA2fYVYFPjSuy8HNse61+viesp2Tj0vwiyia7gRtTwA0YuarTOWLdZhIuWVrZAs8LDGGQLBtMYZFMZRlmTLQGTje5GIJsWjjDIxn0tQfQlz+2yE6r6iEpNtgaBbEwocMUm3jR3k2VNOUA289kuL2ojYZH4oCwSpQhLueAWC3JRsNjhXn2vQDbKtGA/w7lIcQ40EU3H7tI9yM/Ng9dtQWR1hVSzEwEXp1AlkC09GDSfaYJ0vItvjWyabiCiU8iShqhWhfLSjWjZfA+MKovJxppsepjPkUzEpCviRpAtqWka/9BogUYL/EksYO2sE5NNgDZlfj+WFhXjidmzsTs9HdU+v4CjXMRUkkwKnmQoLDAKl5uANXFYSwgCfugaShDj4bmFs4oyDmdl/9xbM9o3W4jK7TYMBAwDaZEwMsNhdGuaj1GDBqGNTIhAWUe1mhqEa2tY8kCAbFTCMDyuYqHJFv4GLmKyedfBQ+GitGvHBbSvoO2LpP88k42cbOGkgbXzIh4fwm5wOp9ElPlU9nUu+Rr6WdU5tSOvYSAY1eBj22oCaGsg6aa+i9VUznFdi1b7Yjm5fZI4LfVkNNXn+TFOe8x9k7OVUr13qvqOW5w2FPR2Lm7l9ftcriQFT37f2PpJ1m4SOcyJHpUKVE5l11QgZTJHLykIlMTOceVI0R5T1YvpxCW9T2LQsX59KJXV1OiRaJBw9D9H+RK+VwJ2tnP8ib/O+X6xzrMTtKt7vLBtxpigpZMWoKi+yZg5SUBe88GKQSWAnXhGUjKwJUk56lNFCc5JNU4n2yxJCEruZRkOxGX1HS8SP9sat1ONR1a7bBjoop6b3P4NA9uc75GM4eZ8XnLwOkG/jUkS18AFQfyAJ79JfJ+6xjtn27Pfur4gqbom2XNS9YsD0Wb3xz0bGi4qnplovBObvzQyMZNNb4IarSPWbe6I4vJOKClrhsLmh7EmmwoXJXDNHxBgm9Jko/LYw0Ups2g0HEZOlkh8UF+QLSLlyuoNslFkCG9iJwLZEoSL2ozP5DCS24nK7KJFNTUJWqlushXsQBrduiYUgkaabMwqsw4FwiXaeWUmmw6Ul5cjt0m2ELNzUN2d+i7W/VyoqKo0hfHEhCKKLHbNrTKww6Eb0Eh7x9ChGZWoLN+MZrm74KpdBI/+LdLcjUy2/dEZG+/RaIFGC/x5LOAE2Qi4Kff5sbS4BI/PnYPiYBqqvH5oxJLisVdoqolQRS0GRbFPQSL1Nk22QluGNT7cLg7xtOtp7q0l+ZakuSbTfLOKggH4NZEQISscQUufF9cNPg9dMtORQzpukRC06mpkpYlsQW6aRPQwvO4i+FxrObuoJ/o5/J61SUE2sYDgt9q3xAd7+eJkUwrrjbhcqPX5UOFyY/XW7aiIRvh7a37cu8Vssvk4UXGVKK0A2FzoUNgchQE/0qNR+PUoA58NBdrqu0hNBR4kM+/eXmfer54gW13PV2ulOJCtHs7Ifiu/KuCfBGTjJX+CkLBETnMi4GRfQbZkz09VX38EkI3KXt9EH7Fb8PGh6g0f1uoHCsQ5+fJBJnhZz36ZGGSzxkq7QLt9PkvNhkkG+u5vkE26tyaI57T4HwNks3mI8td4h5znqnpMUw0BvlL1t1Tts77zz97eJ/7+/8Mgm41BmrS+TeC7fv08lV3j8zvGXpEK/Ep2/70B2RKNCQ1pP4nmq9Tvf2DO2K8gGy/OKZIlFmTbuac9Jz5o1bIn3G4/Av4g0tJE8oNA0G8mPmBZMY9HbCZLIhWDbNEocrOy60y8aR9OyL6aZqBkzx40zUuceNO0ptos3J8g2/qS3Vwe1lBxIlbORAQuoDZMcbpA0OuLqeVEmmrm+k2GDpVWlKNJdqb42uFkqevFRC/Kw6EwLgHs+XwBeElzW1rPPF9+QYwERjzdHtSEajnriMsdQk31VuRlbEWG60tk+H9C0PV7Y7jogemfjXdttECjBf5HLZAIZCMdtiXFJXhi7lyUBDNQHQggomsw3B4YussEtgQjODZPs9vGMHaun/cHuBZnZulccblcLs7j6dF0BHWNddpywxEMO+1U9DmoNXLp4opy5Kalw036nTolcYiK7KKu1TBYk+1fCJqabDXicTSnJHQGDhyTLflOuAthzv7qxh6PF8++MxurdhXxd1ECMdU8qTazkm3fxsfJyVe1FsNiERj72RlnShtpNCcTwJkNAzecfy4OLWiKtGgEgSgx2qTtYlgmyZlaNlWhOOcsURezAyZ1LVrjFt9JnPL63i+ZU5EIwHFuWMpGxT8oTNt+JKmWAz66pGomzgLYbV3XO6cGJ5K9WmJwov7MovqZzOxnKuAwSTZZ5+ZwfHhi3U6kE5xSpaP+Q4e6fyp7pXbiHEwoeQGti539uS4LpX5O4qud7SgViFK/58TbNi5boSqOjQEofAVhecuusfa26sERruoomJNEkCg8NdH44xx3krYDR7hkfduBsxaS2bt+dq5fnxHjljk1xlxkvV+sxZIyOeMURcXtWP9VJn8RchbCB1T3T54QIs4iSV4qFbqXoj/LAiV8L9tcl2zeSZnlV5Y6HoRPBaKmeq9Yc9S/XYjnWufbnuNgkCYyuDPMPdVz6wuW1ve8ZPMblTXVGGV/n0TlbghYlmz+Sv0eScD6+nfZOs88sCBbZ/y+pQMIZCNNthatesIDH2cXDfj9DLT5fF4ru6jHzT6GfWwmgI3kwHIyBI4k4jkSM8tUy1QgGyfeZJDN0gyuc+6zyZX5PB7OCZA08YG8kflMyWQrLauAqzSiidWv4bIFmogruCHZWiUNeOXVVYwqqpc0wTnVwhL8pOuimiGzizaBRzIbiEVAnDbhvIgFt2IImIb1uJgB5/X4kZYekAOsjGl1ceARSOqTO4jbBQpLpc9RQ4OuVbAmW6umuzlctJHJtp96YuNtGi3QaIE/lQWSgWyLS0rw5Jy5KErLQE0gAE2nrDtuUCZnt9sr5glH2KdiqikDMdNNTUL7IUQ04eKNJiK6t9IG440jnYE2v6EhM6IhOxzGKYcdioFHHoG0qmrk04QeicKjheF1US5Uyi66Fl79W/i1fzPI5vFQQodaMZH/QUA2mipp5qRsr1U+H77btg1PznuPNfSilHWAGWXE6BNL/5jFI9lHLYZtjmhDFpgx9neL+TdCbYKf7UZ6OIR+7dpi5Omnokk0yjp5iUG2urqQfTGZ3GFoCKMmIchVB8hGpUvO7HGW3QFqODKQ0dn1Bdn2ui72YkRKVKZEjkhdTrsF6MYzmlI7DakKnRxk4/qRl+/rc/YHyCbKs3cgWyIrpAJY6rbc/gHZUtVOXX+3t6P6tOmEgK2DAZPMuSewIsZeMSBbPOQjQHwxrsT0AWc46n4C2RLZaZ+AYk5wIJMQGZIlLh9iamEmGDZTgRr7Ut+J39HqoXW1Z0ft8a2E3ijpupIkgidGWNyr04YOzXHJddBiy+McR8wVSYpXrgfIxmVNYOwE2oLmmNVAMLW+IBudJxJT/YdBtnoySBWIU99NpPqO6/U9jy2ToCnUZ3yyN5SGbiI4G1lDylt3O25YPafq3wcMZNPyUKNTuGh77NjTHqUVhQyyuV1+pBPIFggwuBYM+OH1++DzeOH2xmYX5aRlFKkhQTZRZyxGEzOKy9iSGF02YrLtD5BNYFZE6BKRPM7DDrKRJtueikqhycYFVYvvuKtECnnVOCtqavjm2enp/J16UUtqVE0d1k+6nsI4KfFBfn4ePOysxJ6nni/y7ljPo98ou6jX60NGME06OsqoYkljGdXNoaIRTnwARLRylJdvQsuCYhjVi+DWljWGi6bqZY1/b7RAowX+v7GAtTMsUlaLRa2Ldb5KfX4sLilmkE0x2aKGOE8cFq8jGSdJnEpZPdWgnmwPf/+bnB5JQJuXso/qOtIoKUIkgsMLm+OS/iehdVoAGaEQ0rQQvFoYfncRAq51cEe/gS/6GYK+32W4qMouai+jfYL9zzLZFMgW8nhR6fPiy42b8PzCj1DtDwCGhs5tWiHX5YE3EmZWX+xuf+yMadXk3tmfFz5uoMbjx9od21EWiSKgRXFM8+YYfdaZaKpFOWyU6iCRU+l0+pwsR3tr4YRHDhFVa3EszjSFxG1Myth7ivNI8sJ5LztYbHfLxfVC+9W8JoW3ujcACd2bGPliEzKR8IYF+hGowGG6EGsdF+kdcliu7HHSME7mh/O+3IM50kAcpMW4P49kzkQiNmtdGo1kE/p7vFXimTJ0nrBhXWGMsc6zvToTg6HCKtSXuJ7MEVCsRXmfmrapZdIRerxOOpWQiV4c4Ju6D99T1jsnjJGfWSjZAfIm7huiJM7sgFYdJgYJ6lvLVri/vKNN6Nn+XKfNnGWNe18V5m/WkWTIkBPj6OPCFGKMVaC37O3ma9ImvTgv3vGxO9CqXLwxr/R+dOsaOzNOhcHTXc12nBJMSNyunH1KMYPrZNZwm4/dKLGPobrHRQFB3Gd1AqFo9ibfSqfEMyJDoBM82O8gm4t0UC0L2ce9WGaPzS7cR5RFZJtPwCDV3ASuuRBxu1HjcmPdls0oLStDx7Zt0Swzi+cZ53vW9/1UfVKyIOEsxwKudsaj6J9y7qFEQtQ+SSEjZhwQ7yPuZ++NQudcbf5R+egfzT8iAWBse6X5lMdxR4Oh8tQVAaDOV2QTun+iQ50XN/+pcctkwMvxjpivNO4qDECWzN6u6qWtm0BLkfqyelO2kUyaJMYcNW4mno2S2ULNf2R0US5lh0RAe/1nuoTPkzYT841qR4nlCtSTks2Hql/bn5MYhE+86VT/N6n7zAMBsnHiAz0/BmQrq2yBwpY94HL7OfFBwOdnoI0SIHhIm83rBVHOzDFaFpuwHQLZVE4AAr1iD4FXSd6Y8D0MA1Ed2LOnFE1z8+D2UNSF6MdEFkh8qBlGaLJR2GpGWhAecxgT16mrrf6t7utGrSY12coiYXOcFyGaotAmjdXRuSjxAR0KZFPLmFT7BJruAqVQLcjP44avwj0VQGYPN7UPd1Q4YrL5vMRkC7KGjpxypW2s5Q5dp+sE6Gn8HlqkEmUVG1DYtASumo8bs4vur57YeJ9GCzRa4E9hgVQg25Li4phw0Sg0uRy2NNbiDGELG/hvgmxqnhAJEQCfTtlHdWRFQjgoLR3XnT8Ybf0+NAFpuFUh3ShCAL/BIE22yKdIIyYbJz74I4JsHtR63ajwevHl5s14duEiVHk97HjcNvIqtARAhHpaKtTlUCebt+vTuHm+5STvwG4AUxd9jJVbt8GrE8hWiNFnDkQzXUdGJBwPssl1hk4Meoe2qnNBam7k2cNvHAmPnAv9hCCOWNnwIizGGXQAbmQvXvQze1ElVnJaUZRbOMECaBEgoHB27Q5YfQAldY569pNPPo5oJMJOyE033cS7u3TEr8/km5haImKFGbf01A18//1ydOnSBZmZmeZO7GeLPsLSpUv53qcNPAO9jjjSvLY+zlNSZ0dWop2xkAjY5D4qQZVEO8OJ2iE5phTBkIg3lwi0SAx4JgafCJz7ccUP0CJR9Or9F9MhVmV0OkkEyvzw/QosXPAhXB43rh01GllNskWxE4RG251hO2hMdf3BwoU4vt8JyM7OhsflRShUg88+/xcGDBjArGEnwBiqqcYHCxbglFNPRUZWdkydW/XiAH0kACkc+QS9XyYls9dFnP1MYMUC9xKNMQowEL0u9nC2GzvYoepQhQeKK8WGjnL2zazFjvvGgSxSloa1N23vy2OA7fWVc67AQPqZsN00AGRTz7BH58SDQDQeCZKD0Db1iNgcWT/k1HE/tIEfVC4GauRmWC1J5HgIcDdAo4SfEv/IjY1kQFtDmTvJ5oNk4brme5rjp9UOxbgiQAmFp1pOsVUvJDpO8gc0z705ey427NyG/KbNsH3jRlwxZAgObtMaQQITNUqpJCQS7Pata/wy26ON+ZUYXI/tP873VXZJzMwivVc5f2g6fv31V6xesw7nnDsoIZvKbuNNGzZiw4YN6Nu3LzN6FOCrgBdzHJH3f3PyFGzaSHrjHvz9jjtYNkn1YTXuinlWNKRE8586n84T6wYBVInzDd5AUKG7DW4/st+Ym0GyBCwkYdPQpMzkYu5U7aNhKxTux2bh7JnV5XMcmzUJ5xe71IltbaDsx2L8jvGhro2ZVGupZNf+WUA2S5NNZBfdWdoBe8qbo7B1T7jggz+YhrRAwATaKGSU9NlUu7fbj7OLMpMtQ84KVN2iNdMckuigv0Z1nZlsnHjTRTOBWL0mB+XVOlFGUlLiTQoX5ahJq/dYY4z1bLUJTqw7zi5aHgnXm29IJ1ZWC32azHQSjU6e3UG9rLlDqlKoNiWQTSCJ9TkoBKW0vBwBn49jdgVdzzpMJFGiislANlQvglf7FgFPY+KD+ti98ZxGCzRa4P8HCwhmEy0eEzHZlhTvliBbGmuyhdXEZGoWWUxnYS218+5YOqR0TvbS1o77WpOmtUQRjDYBmtDONwFRWZEI8g0dw884A70KmyMPNWhiFCHNWAOj+iv4GGRbA5e7lNQVJCVdbQnxlG4r8IFjspnZk2waUWISFyBbOYFsmzbhuQ8/Rq3bhXRNw91Xj0RHF5DFYJFiGiS2bywTXZ0jQCPrSPyZykFMA8q9WgTg1YULsHzbLrZ1n8JmJsiWHhUgGz3LrBXexbbv8Me2G9PphYH+J54ALRySu9KiXHanRt1XtT77OlsBXuabudy4+ZZbMGjweYmBNpeO5d8sww/ffW9tBBoa3JKRxPcWNCW5sBNPZSfZpSM9PRODzhuM9IysODDPXgPKDuTDqKQdoo2K+/Y5ojeDLLT+Wfr11wimi0WlCbTIl0y2ihJWsupt7epfceH55/G3ffudiOeefYF/f+yRCZg6ZTL/ftfd9+D8oRfFyISwhpdhwOumKAHrnZ1Olh18EkChC3o0itHXXIvmhQVo2aY1rh1zncyIK5wUO9DiBMeSOnES4Ckt2Y2/jh6F9u3bM3DY9eBD0OWQrmiSnxfDSbEAG8v6gpkidpydzAFoUVx88cVYveoXdOvWDZPenAKPj8Lixa66k1FC4+asGTMxftwD/IAFHy1CYcsW5sOcwJjqb+R8R0O1WPnDj/j000/x3nvvYXfpHpx82ul47LHH8MPy73DLLbdgV0kxbr/9dlxy6WUxjrkHBj933H33I5AWxDVjrsPwq0bEtg8hZyXaqaw7xQikcpBj/vFHC/nvZ51zLi4YeiFHgnD7luA3ATfc32ysKjtT0Mm8STRS0PXUn3mmSYxGxLRtYjARMMWZrD0c/Gjra7Z6rMOHsI/5QiuS+iz1U9nuZOIYBYS5dSE8o0It3dLJZwkb6XDY26QTbLX3bba3bCu6WzDNFMPR7q+IlxLh+ww+ED1KfnZrxI4hMgL9E+ML14E8h8oU8XgZXPvil1V4b9nXiLoBfzSKs/oej76duyKoRcH3YSZVvd0856s08LNkJEpj2b211KCXYSbtoZGQ3qfG68Uvmzfi7fc+wIhR1zD4/Nuqn7Fi8RJcf9VVSNM1+DWr3lRh48YPsrFuMaR4jHJs1NhfNJ4fI/+qGG0Oq9h90nA4jM0bNmL9+nX49ddV+GXVKvz0w0+orKzktvD0c8/ihH79Y/qzvd9QSxz799t5TGjesgXmzJ2LtLQMCUYJYEAxZ1SA+lVXDsd33y5joH/FihWkkguXTAYl2q9osck2OuyvIzYxDDz26KPYuW07du3ahbv/cS86dT6Y6ycZU9hev/Q0Ows2fnNCPNE5PsbMbzzwiPnHDtirDQ97meNAfAP4+OOP8Nmnn6JkVxF69T4So8aMZrCwriNpvauLdI1lqZSmvDU2WlC6Igk5N/MSPdfadJFPdnvMebau8+uHnjSw68pxi3Nj8uKM9PerEfBsRYb3O1SULELQ+xP87u1wuWrgckXkAxLblNudLfFBdbQD1mxsj+2726E20g6ZTToBhg8+Chf1UmZRS4+NQTZqv7Y5Ws3XNHen+fzSb7HNB0p3U2r6c/uSHZPqvaqyBhmZacw6dOYgcE5LqnNSP6oNheD1uUXGUxtLnkF9E4S1NKnpmQyK60BZTc1egGyV1dzIKDMbHzbtg0RVqswfVSlU6wmyqcQHTpDNCc6lAtkqKjaieX4xjJpGkK3hXa7xikYDeIBuAAAgAElEQVQLNFrgz20BBbIJlowzXDQVyBa/e5QEZFNzRUOzGDbQ+LEgm7WMU4tgFT4a0KOcEIF02gYfcxRO734oClCEJvgNrsp/I037DEHXb/AwyEYwEvMHRNiSedhmHwJZ4IOuBxExWqI2cjiymp6M6shfEDJawjDSCOKLCY+o16slACeFA0c7/F6Ue934YuNGPP/RJ4h4PZxN9e6RI9DJ40Y26c0xg8Pa0a1r5y52f9u5jxr/md6eQnmqfB6UwIUXFyzAsp1FvAAlkG3MmQNRoOtwgmz0HAHoilUQOztqp9vGyKJlCy1kevfqAT0aiVlrENNeLb4FqCOsqRa2yZxgaq93jL0LF1x0cVKmynNPP4NJL79qk8IQzH4us9xpZ6a/i/Rf4+HIps0K8MgTT6NHr54Jn5Fwv9Vk3Ig1VZ/eBLKF2O1fuuwbBOV6ywSjVOIocxEZ25piwt4MHa++9CJeeO55Pumqq0fi//7vJrbfow9PwJtvvsnL0zvuugtDLr6Y2TRUh+pZdgBMsWhMe8tFZiKQrWjbdpx26gB+JgFPCz76UAAOcSHMVt2pt3A6yWa7pZZvAAvfX4A7b78tjuHTsnUr9OjRCz169ECvI3qzYyjaV/LQUdV+qFe9/+48jL3zLq5VstN1N1yPqupqZEjQ1BpRRL0TiD1zxgxMGDeOi/7hp5+ioFlhXFuk9yFn9dtvv8Ga337DmlWr8OOKFaiurhTLaJdwrvKaN8ekSZPQvGkBzj77bOzcuR05OTl4f+GHyMhU3FQdWiiMs888C7t2bOM29sbUt3B4zx5WKFoMo8MCFBTIR076ww89iLemTeXnjxh5Na6/8f/M8Yn7Eo16ZkVYjJ5E7TcZdqbqjVlktjblPF/VjwLuicEU9voQIhaCLIsafa3gZguUtrd+VT76Sa6YV9fhj2rwkYNEDjvpSBJLyiVCETlEmoBkw4CfwrUJ1NJcDHI5w0/tjDJ7W7A/XzEZSDOTEtNwMhoHeygRj1LAkPS/Dh9xPAhAMjR4Ndocig391CmE0g1U+3z4YMVyTFv8BcIeN9IjUVx88gCc2vVwZEUonNLSLXOO4PWafxp8ktXXCGAk+7KGa4L7kBNNDnPMdo4thJAkK6pg4PtfV+HblT/j/AuGMBuxes8evP3GZNxx/Q1IN3QG2ZzabLFtVLAYxXyhEicIUNMerqjmDycwT/faXVyCcKgGtbW1/K+yrJyZMWVlZfxz+9Zt2Lp1K7Zt24Yd1CeJ7UG16RYgEc0XvEnhdqFZi5aYPWce0jOlD22zDbWvtWtW48LB5/O3l11xOW646UbWq6Jj586dHNmlnHsVAfaPsXfhp59+gsfjwsx3Zkm9PglO85VutGl7ELx+6hGxh53hJsYiyv6u4dyzz8HG9b/zyY8+/gQGnHo6288+tDjnBvGkBIdjvnL2f3v9cBlk+KioMzHLJmxD8lEKMLXmDR1TJk/Gk488wmccc1xfvPDSy6LsElxVNuQNCMngtW+iEKBSU1WNaDSMaFhDJBriOZnrv7IS1dXVqK2qRkWFaAMkh1VeWoYdu4pw0aWX4OQBp9pAY1FQ5/qLbPXJoo+w4tvl/PcWbQ7CJcMu5d8PFJCWqHrUd/saLmq/t4Ad3THZRTdsPxjF5Z1QUdMaTXK7wONNg98X5PYdCFKYKIWLeuF1e0Sd2BIfUD1xv6I1ZTDNJlZje6pzt04CbXRdeUUVsrIzGGQj5isz/lU/teGEAhyUMTguN6pqKhnwCwZVToBYdrFlO3GdAtkiUR0VNbUNANlkhhdqXHsDspH0W2lpKfIZZLPCRZNVuBNkC/opdjdYJwOOCYCOcNHKyk0ozCuCXr2IEx/YmWwiK15dTY4xXWhGOjStOWr0rsjIuwg1kW6IaM2hG7TosWj8dd+p8a+NFmi0QKMF/lgWsBadYlKnz3ZNNhUuqhIfRAxJsbYx2aw3kssCGSYl4Lv//sE7r3JXlxeBzO4iRpuOtEgYOZEQju3YFpf174lWWIu00JdIq1mELNdq+Nx74HHVMq/CZDVIVoZcNpl6Qf8tkE0x2cjJIpDtnquvQhcFspETY2rEWNoqcbViX5zwFp1tYkzwmZgptKuteTyo9FLKCBdeen8Bvt6xixexRzZriuvOOpPDRQlkI3t7dGuprLLGJZ3/1UKbiqJFBIOdFtwS1LGzEN555x2Mf0CAHOMeHI+BAweaC2n7QlUwkQy4KDM6CdfKBBJ0ndodp+c8+/RTeO3VVyWTLR40FqFcdu0oC8QkbaRDD+uOf742CcF0AlbFYWlSybA1B5PLnl2dzK2YbAQKLrEz2WS1OOU1VLideg+LIUCLUgPnnXUWNm9cz2WZMmUqDj74YLblU089henTp7JTc/sdd2LQ+UPM7O6qbtSikZgRbtL9S3Eo0OrbJV9j1MirGDQ87vh+ePalFxCxZQhMdJtEILCTAUO2f+LRxzB18hSTUahcMDvjge6fm98UR/Y5Gif064fTB54Rp/WjAGhd0xCprsXgQWczGNaqTRtQu/r400/w0EMP4cILL8Illw1Dk/ymZrHJMaQWNf3NqXj0ofH8/Sef/xs5LIkiwoZV1l2qtu1bt+KMgaeB2HJeGd6mXKkTTuzPtj/uhOPhoV18lwszpk3H+PEPcN3c+LebMHz4cJlcRMdbU6bi0Ycf5mcOPv983HPvODADTIKJduBQjHmi2FSXihn1+KMPY8qUKfz9yJEj8dcbbjBDbhT0waGM3G9ivWunFo49m7Rw0sUD6XnklFaUlrETSmBFSUkJ9hSXYPuundi+cwe27tiO8Q89jHadOkJz66j1erAbLry/eDED+DSuKZF/ez8RHSuxK0o2I2Cq18EHo12TPOTBjUA0wiAaHSIM0Yt1pSX46ptlOLn/ADTx+ZFp6DwvEHAjxk2VF06OA6r2zflPdEg6T5VEaYlVe71YunY1tlZVIuL2IUqsPOXQxzBhLUYEgZ8E8uWnZ6B3x05oAhdrWlKZiA2s+gLN0VT+Mq8L761cjumLlyLkcSEjGsEl/QfgjIMPQ3Y0wlqkikUcY6sDuNlFfZBYaGTjKmLbuQDixIgAZQFt2VTuuBcx80naUIGNNOOGoKFWj+DFf/4TJ/c/Ce1atMSXHy1Cs7Q0DB14JtdpQBd1LaYpGWorHTs1T5BTTRskVVVVAhgrKUVJSRGKSnZze9y5fQe2b9+O4t0lmD7jbRBASKWislLI7nNPPYPXX33ZDBVzbuLYmbl2ppXYuATy8wtw6KGH4fBePdH7iKPQvXt3yZA1R1kOUXdpOm684Xp89dVXaNGiBebMmcObIIsWLcIVV1yBr5YsZoabk1XpNicaXehMsUafPJgd5cL8999joM08VWqgiflJnMvtC2AQ4p6xd2P+vDn8/ejRo3Ht6OtQGw6xndS/3zdswrBhw1DQvJkpk2C/nzOyQdWHGq9pfCCwqnwP1UcJjxFFRUWiTnZu57GBfp8+8225WWLTHjUTUYk653FHvbIBrPjuewy/bBh/37SgORZ9+glLSRXtLsGOrQSG7sCmrVvQpk0bnHraaXLsFDWrxs/Ro67B0q++ZOYgR3vI+3ukBqroU85NTDcycprg7Tmzkd+8MAaUVFViVg10ZkHPmT6Te8ahPXpi8rSptnHYecWB/dxgkI3bjdj24GhNsx3xosoBsnXGmk3tGGQrKWuGFi17wOMOIBAIwu+Xmmw+P7wBSnzggcvjkWw2652jtnBRO6BqnREL8ao1HyXEVIkPVLioHVxNpu1G815FRQWDgOlBsfbhtWhSiQsR2UPrsZBKfFDvcNE/AMiWFghKRkHihtYIsh3YDth490YLNFrgz2UBJ8hGb0chgCrxgV2TrSoYQHKQzQawJQgDNOOW9rv5knGWxIPMHU75XIuLRrvfQEDXESSgLVSNbvkujDmnO1q4fkRO9cfIc/8Gv74dflRQLk+w6o0ZOmTnIvynw0VjmWxOkO3ekVehi9fNLD16R2Zm2MKFEmz22Rh6zoCmxJ+V0Dg5UpVeD4rdHhNko0Xn0YWFzGRzgmyJwl8TNQm1w/v6y6/IMFNrIe08nzbvdmzbyl+3aNWamT/qSOSC0/sf1rMX7rhzrGTrWHekBRTtTFdXCIaRuRh2oMVC4wnYvHkjbrjhBoRqanmh375zF7wyaRJymuTF7GLbw0Juu/VWfPLRIiAm9MhaHLIuDYWlqIAINzkPIrue0hGxC+0SU2Thh4vQrLC52eZZWFsuCD//16e4+a83xGqJSP0StWBULA/JezSZBOwkscCzC4MvGIK77/1HnTvs/ExydjQDM6dNZbYUHSOvugbX3XgDjyv2kCUn64GB/gRJKcx+LFlwBIBEQ2GsX/c7fvvtN/73008/MpuDwrXsB9V3YavWWPDhwrgEAQpku/Wmv2HX1u34edVKvvSVV15B10MPxaBBg9jp8/oDeOvtmejYobMYAyiRB222G8DkSRPx5KOP8fdfLl6KjKxMM/SeF9xsQhEie8utf8OqlT+ia+cuzH757bdf+XnT35qFg7t3Y6eewEx6BIWTDji5P29O9z+hP5565hmuC/p87llnM1iQn5+P2XPnIjsnn0E2U9DfAMbd/w8s+fIL0SZMUEX0CLI7sS4Uk46Yelk5QtdN2F+A0IJ16sa9/7gffY49hq/dvHETvl66GKFqwewhJ6SqopLZHfQ7/RO/l/HvVB+K+cltmtumh50wBlzcLjzxzLM4vv+JDM4QsLZF13D3C8+iNOBnNpidQRwLtMlwVtuGjugnLgaXSJvs6E5dcP4xfdEmM5M/0/MpDHGPYeCRyZOwo7KSnaiB/frjuK6HgkYPCrsXwJYA2sRhC36U/pAqlxpf7ZtUFT4vnp87C99v3gQC3Ljts16jYDYxM9acRiQDzAXejAhoGtrnNMHQ409ArzYHISOsM0DIGw28ESbkAnZ7gA9+/gGTlyxmO2VENAzr3x9ndj4UOdEoX8Mgm7PXHkCQTW3SVfu8ePPDhdhSWY6wh95fWDHRxls8P1xkFdXdOg477DA0y2qCxZ98ipriYvRo1x6DTx6AbLcbvyxfjnU//4JwdS3CtcQqEu2vurIK5eWlqKysRmUlJcArR3VlJaJRgu6sQ41FSoOc+tBHn3yMgmYtBFjloeQEOnZs2YYzzziNx2wVLslOum2NYdeJPH3gmTj00EPRpn07dOl6CJo1K+T7Ub8S46kEoU1AR8dLL76Ij95/n7XYyFTPPvssuh3WDWeeeSaqq2p5Y4RC4+fPn2/2YfUmdpCN+ZeSPSiABALc3HhvwftofVAbEcocjeKTTz7h9yGNq1BtLbO0wjWCqUf2+3HFd1j5wwp+BMkgkEZWRXmVbMPyHVwePPfiC+h7wvEiQQIM1rT8ddUvXB9qfKgsV2NCFdeHqKcyrh9iitGIRMxRcQ/rINCUQvY+/exz5Bc0NcdvpZ25c8c2GFGNxxh6Fv2k96Dyl+4uxtzZc7i/0fxFen4lpXv4fdVB9z/plAF4/ImnZF8U8J8C2e687VYsXPC+lfhE/s3QXTymCxBRF5nt6TmsMeeGJxDEU889i6OOPS4pyKbm54fG3Y93ZszkInU7vAfemPqmOf461y+JNqFiGvQ+ftgnkM3WianZifB2yWTT8lBrdGKQbZfUZFPZRdP8QU56wP+Cfh6LSVvQHi6q+lkkEo3RZHPmBDBXq3J8pjqhNhmRkZT2xAdiLBL83kTjj/i7C+VVlfB53KZcmZhdYscy9VklUnC5faiJhlFaXtkAJpscHCsqqjjuu6HhouGILhYFKcJF7RMoTUIqXJSYbA0G2aLlqKzYgmZ5RY3hovvY+Rovb7RAowX+vBawh5IkA9liNNl4BkoYGFCnkZwAT5x2SoNNXDfIZr+dk9HGst26Ab+mIV0PIzu6G20CuzD8lDbonv0zCrSfkG1sQppRDJ9BumzMw0lQwv8cyKbYV7SQq/V4UeF1m5psIbcL2dEw/jFyJDp7PAyy0Q4/gWy2PEiO8u8d15CsTk4QtZVKnx9FLjdelEw2J8hGiQ+c4TxOI6paJKeHFtDk2Mye+TYeuH9cTKBIfBZF8U2M+K10YMUzxDLV3Omm8B3dhaOOOw4v/fOfpjNiL49aYPN1Jqgqd/slc8aj67ybP3LElRwmRMvyDh064OXXJ6JJ0/y4+9qZRbfcdCM+W/Qxl9nqD7F9yS6LIWooNmGDvdVTW1j40cdo1rJQaIFAE6AGAXWGhovOvwDr1qwxhcHtgBUDfbYFo+mc2d6bgSLDhfMuvCAhyGYPN1Ji2QTuThj3IGbOmM6L3McfexInny7CZ8Q7izdQ9bZ1yxbMmzcP144axQwPM7umo6EoO27ftoXZUOSA2+s3FI2wwDhp6hEbZPny5ex0XTD0Ytx5z1iplUXsJMGzJZdqwXvv4+7bbzcdqQsvvBBjx45lBtv06VR+YPR1f8Woa8dg9pxZHBJmhV2SU/k9vvnmGy4HhV2qrGhkSwJVzh9yIQoLRd2oBT0BKQ+Ouw+zZs5ge0x7axa6HtrN1JC5fsxoVJaWsa4TlZ8051RboR35zZu3chny83MZWDZcPrw6aRI8AdKPE3a96cYb8a9PqJ3ZtBBlXzCZdJJpo9qXkwmo+gCBYP379+d7f/rJJ7j5xptM8FtVkRMctT5TH7WE2AVQLOqf/kLAxm133Imhl17CQEyF34eNhoY7Xnweu4M+BsSUgD+Hv9uzZiptR1kI0b5ECCjZgECm7JCGvq0OwjXnnIssLcrlrvJ68eq8OVi6aSMq/AQAeXiMOqSwOS469XR0CGYiRzcQpAQCpMkoh8mYsHSbZ2b3WwhkIvYdMXyfmfsOvt+6mUG2iFfAdZLfKAAFZh7SC3m4zBEvIWjEpgNyIlEcHEjDvcNHIjsSYdBPjeMKZNvjcWPBTysweckSBt2IyXbpiSfjrM6HogmDbBEGCk0mjsmEVfZv8IQbc4Fwyu0H6arRJp0X5T4Pxk15HWsryniuornCTDah1g4JmIiKtSj8P0pKpKN9bj6GnHgSuuc340RF6VGq2yhefOpJDu2n/mQdapZQcIlgDysdRrO9su3VSCp+Uh+bNGUyevTsLRNtqM0KYPIbE1G8cxcLoOdkZTMoTRs6ubm5aNmsANdccw02/L6OQbQ58+ajXYeOliwC9zuikQp7qTFYlbBo5y6cftopQCTCY9KgQYMxbtw43HX33TwuUv98Y8pktG7bmgEqzi4t2yS1PQqd//nnn9k3nzf/XZ7jFIirWOMUsu8LiHBRQ4uiZ48eImzONg7T79aGkOihfIYELdQYZDFdgb/fdSeGXnSJYPAYGp556mm88drrNradbdaWMgtibJBgPm0qcXuQc7WsF8VCovJPeXMaDuvRkzdoxPoAuPeesXh3zlw5h1gzIv9G9jHhOmVlOeLLzQNR3250PuRgvD1rtqnXZrHAgddeeRlfffklMoJpXO8ZGRn8LysjE9kZmazxRRt8xHwngIXul19QgCcYID086YaUZWMdEx4Yh1lvzeD3J5Bt8rTpMfN9ok3RfV83J+73DQbZRGsybxYLAgqQzTAC0I18VGsdsHZzexSVdeTEBy0KD4fL5UN6WgYz2Uhz3+N18+9Kk03psNEDqO4JIBWJDzLrzAlgX9VSmUyQLS+XATy1iRlrBaudKN+GZAUou6jf60FamggX5f7iMJ+KvFTPpQjI2kgYpZVVDQfZyiurGGFsaOKD/yzIFuEBRouWo6JyC5rn7hvIZhjpHB7aGC6auGM2fttogUYL/G9bwO60O0G2p+bORVEwIzbxgblSbRjQ9t8E2dTkyGw2qctBCzFyrigjZrpeiWxtJ5rpazCkTxD9OkZQoK1Btr4VaUYpfEYNPAaJvQqhZev474FspMn2pdRkI8cuM1zLIFsXr1eCbIKxp9gYidMGNbzt2kG2aq8fu9wCZFu6YwffzM5ks4NsyXZi7e1PgWYCZLuPF/3PPPMMevXqZTpFdgf+3XffxROPPMrPvfuef+CUU06xZQ60vC/a5T7l5P78tz7HHI8XX3mZazIR280J3bIQMB/CgkXbtmHEiBHYtmUTf9uhUxe88tqryMlvaoadmOGpEuRQgNZtN90EyupJx2lnnI6srJyYMtCz574zy9xxP3fwYHi9fhmGIBgEdA4J5lMoDZX/g0WfMsjGJeTkAAJkmDpxIp58nGzj5rCYiy65xKxsYsV89smnWP6tAIgGnHIKenJ2UXtSAumMu4BOnTuj99F9rOtlH6IzmMVB2RFlaKLXcOGSi4cys4yOqdPeQovWrZDdJIfZIcppI3uSdg7p4FH9DLvick5MkQj0oeeIdzdw9fAR+Pbbbzmk6t5770WfY/uazCtVQKonYjcsWbIEzZq3ECCWdKSFsL1w/nYXF+Gvo0ZjzS+reFy4/vrrcWTvIzg8i2zRrXt3vDHlTV74X3n5FQzgmYxMyUYUkB2/fUykNQEnr78xCT179U4KsrF9ZsxE10O7m+Gc/fudiD0lJWa/jXe0LCdbAO9eLFm2DL40v2ASGjqefuopfLdM1C2H0tkYgtSeiaG3Y9t2dvwLCgrQvEWhaR+7E0f3v+FvN6N37958j++WL8fI4SPiQDYGeCVDhxKVUSa3rKwMrF271nTdiTnSrFkznHDiSczKad6iJQpbtWSdqmBmBjSPG+V+L36HgTteeh7FaT6EPF7OCk1gS0DXQAB3PGhkAXYUNkmAE9meQISsUBhnHtwNw07ojxy56VAGA/O++hIfrvwRpV43aryCKUrabbkALup7Ivp3646cKAFelIJBSNyoyHkB5omQebYvhdhRyCKHTgkmeJXPi4kfvI8ftmxkfTnFZDPZFlIrkO7OCWS8bhSHwxyqGNRcyKkJ4eIj+uDc3keiSYRCRoVkAbP/XF5+RwWyvbF0CaopXFTTRLhox67I18U1xGQzs4xKUEsxt2JZQ2bXto10Aniif6yT5ZhLYjcJRNgcfRd2e1Hp8+Afk1/D+sryhCCbYFlZTEQ1JpBNaS4je+luF9dJk1AEZ/TohYv7HIccbgdR+DUD0ya/gccfeTQJyCZgm8z0ILdFqqNNmzebGo28MdKpE47texzateuAli2pHRaiZatWzFylFyHsh8c3WzgmGcdjSNDY1BLVMXjQIAbZ6P3nvrsAbdu3s4FsFohnlzqg2xJoRMzYObNn4YF772W2YqdOnZghfd3113N5L750GG674+8cDhsJhRGqJrVCWR8GcP1fxzCDjEC2f/37c1l/Yixy+7xmIh5zbDR0HHvMMaghEICrIHYWpP5LQCLrjtVU8XhNmY8P6dYVeU2bonnzFhwiSokZmuRSj1Hjno5Jr0/EM088KZMDqFFRPJmeQu9HgFV+bhMee7Zs2RKjqdqlyyE4+phj2H6tWrVCQWELtGzVxgQIxXvrePyxxzBl0htyjBRi9koDj5jfWVlZ8Pk9KCkiCQsP1++AU05DXkFTNGvWlMtP4w6NR15fgMuixi9lJ7uerern/JOYzKBM1N/huuuuQ2V5Gdua1gHPvvQSmhe2NEP3Y3uV+KTWONQmxzOT7S3+npls097krJtiXI9V7rDqL9Fd9/27vQbZ5ARoru+oKDQW8OZKAJqeh5DWEWu2CJCNwkVbtugBt9uPtGC60GSzMdkSgWzUD0KUcV3TkJ2ZJcYaSgST4DDBLrmhp8JFm+blMn7l1PZXn4nUxfWjC6axANnK4fd66wWyyddmsJUyoTYwu6gQxa6oquZY9cyMdNHJHZ3T2tGxstWRcQhkU5pspGWnNBucwSh2e9HfaKIkqm9SJpsUQOaBixMI6dCMKBsoGiljkK0wrxh69UeO7KKULltMWnUdopEIkK1WE5ps1dFGTbZ9786Nd2i0QKMF/igWsEAFoadihovuLsETs+egJJiBKr8fEaLE04I7hpnw33uLZKBNfUpkOg4SaPPrIQSMCmTr25Gvr8aJnV04r3cGmhnrkaNtRZpeDL9RAy9lXdI1GS7AkJ0ADQ5E4oNECwhH4oOYcNFICPdeReGidpBNyTvH3ywOYGpAFliyHzmHBLKVuN14zgay9SksdGQXVbovaitQhRcLkX0FoChmBC1u35n5NsbfJ0C2l199FQsXLsQP33/PL6EAg0GDz+fFz/j7hSbbg+MnYMv2bfjwg/f5s3q/zMxsvPLKP3HU0UfwtcccewJeeDkxk01YSXjPBMTQ2kKBbLTe2bJxE0ZdczVrbNGinPR1nn/xJWTn5Yo1CC84LfBZhRepzOi33ngjPv1YMIzefW8+2rRtbwNmhKPa54gjEa6lxAcGvl72DQIyu5yqQbrX5cOG4ccfVzDwaAfZuPQGsOa3X3H50KGIRCJcnmeef44dJaHLJazz+MOPcJZJesc7x96FIZQQQopDi9AH23tIDTvRb5TzpDNQs2HtOmzatAGbN2/G1s1bULJzF35b/Quvx+zgk8fnY/bZJcMuw8mnnsJ18dlnn+Fv0pmkUj3z3PPoe6LIvmdnFYj30rF0yVcYc/W1bAoKkZ3z7nykpWc6QDZRbrtDq4THLRtazk7FnlKMHHEV1q1ZzX8mp5z0gdIy0vHWzJlo07Ydfz/isiuw4nshUm0/7LKFalwR5Xdj4huT0KNXb2zatAlLv17MC3xqTwsXfIDly5dxGUeMvArNClvyLY855hhcefnl2FNSjPTMLBx77LFxzpYCmRaTbllVlQTZqJ0ETTvYd90tp0LaxQAmvvoannn6aX7+sCuvwN9uuVnqZYn2ITJiihB5YsZwfCwBzDt34Z1ZM5nJEcwIMpsnJydX/sxBk6xsFqauKNuD60aPkkCrm4Xeb7r5ZgwafC6DxvZ2JthnYu5RINvfX3wOJel+9juOOqgDhvY/BQSVBKVmlGCEWZwCArcIeiiFjk/XrcJ7X3wO0khMD0dw6RFHY1DPIxig8ZD+nseDKo8b68rLMHXRh1hdUoRq0n5z6QhGDeTXhnFS1+64dHH1klUAACAASURBVMAApEWIDUaegEjSQiAXjXsk6k/3CYVDSPd64ddEkgWKDzbk3yj7J6XNCbPYgDWuCDU/wWIjxc8qAMUwMG7KK6glvVA9irxQFBNGXIt2vgAnMfBpmpmIgpkSMSDbV6DwTALVLjrpVJzW7mBQnl0Oe9WjDEIpNrF9W0yBCgTO0HuRDbn9Ul3oYJahy+tBhDoxZebm5BFC55FACU5sIMMg3boGn8w+qbm8qPa6MeXDD7ClqoKBUsViEyGzoi2pHi6YICJElBJGVHs9+L2oCNXQ4I1GkVcTwZizzkbf1m2RpYURiJIaNrDqx5X46osvkZOeicysdGRnC3YZASxNmjThfwGfl5m8o68dhaKinfx+hS1bY+w9d+PY4/uKhAgym67lnMduHhLIJjISiloT2aStEYBm/3PPOUcw2WiTZN77aNuhPWsMisM2jkoGlXh7l8x8LrT/3ps7B/8gxq0tnJR01GbMegfBtDS+06KPPsJtN/+N64ABOjnec3+XiRboO9bpdLnQ5dBDMf0t0vyijKOWaDtlNtaNKGd2JBYRAV/0k/4FOHujjtdffRXPPv0Mt9ZRo0dzFmPRPkT9CcBXyAkoe/z040os/uoLHh8yMzPNOqG6ofqg+knz+rH6t18wZgzVSZEJghFzj5IUmIzHBJsXYqPFBWIzk66a3+Pl8cb5DlQ+0t0jBi6Nt8Qm/mDRRzFMapHMSL6DnLvFrCe13xKM8wJo1vHlv7/ArTffhJqaKu4vRx97DB57/EmkZWULpi6L4KtkG3I9IXXk6gLZprw1DYauNGNlARqwLnMUuUEf9xpkS/KURCAbhYvuLm+OwuaHwedLQ8AWLkosNmay+TxsUwLE7AeFexOTjZiE3N6TaHI6+3EsyGZplCYzjj0nQDnJCXiIyZYm9NhSWJTZyqzJFkUZhYuWRcJcnrou5EbH8bVg+hudnZ2ZYVHm63ioemA0osUkPiCQTcTsiiPR8xXIVlpehqA/gPRgUOymyKUXX2/rjdTJKQU5VQLt5iommwLZPNFlCHo3wOMphpt2XVOCbMJ50pGOqF6ImughyMi7kEE2XW+JsJYuBW4bxuZoUKtvPLnRAo0WaLTAAbKAAiviQTYvSn1eLC4pxpNz5saBbHsTKnogXmFvQTbndYLRpsGDCIJGKbK17cjTNqBn0xJc2q812ni3oom+BelGCfx6BbxGLaXEkUvA/zTIRstf4WSVe734ctMWPPfhR7z7n5UAZFPi3bFsMbEJFlePDVjMsQaUi0A2L4rdXjzvANlUdlHBZHOAbLIxKECCPpLDwDu3MrHArJlv46FxDzCg+dprE1FauptDM9V70Pzf9dDDsH79ejxw/z94PfHA+AmsU7Vm9S/8BN45d7ng9wcxePBgHHn0Efz90ccmDxdlUIyeYqPzqHXHVVcOx9rfVqOyvJzvc1SfPnjiqSeRlpklQsG4KcSuS+g8LjOBiS4DMSDb/PfRpl3bBoNs5OiS4LQJsn38sbl7To/SwiEMHXIBNq4jFhEw+Nzzcc+4+0xmBVU9rcEee+RhTHvzTX5VO8hmMc3EO4ngm1i9HHqnaDiEY/r04efR+/HCWIJhak3HduGbWKs8EuK+ZtS1GHP9X9nJfP7ZZ/Dyyy/ztU2bNcOc995j4IyeSQt/yafjc//vr9fh3/8SbI277h6LIUMvklo40mVXTD7JtEula8Pl1TXsLirG5cMuxQ4zHBS4b9z9OPGkk5CVQ0FqwIjLL2NB7bZt2+LNaSJhxP33349FHwrn7fMv/s2OwezZs/HEE0+YIFvPvxyB9xfMx11/v4MX6vb2QPdVbYf+QmGqlJRgT8ludOzcBbNmzxbhx47wRHr2kPPOZaYYXbdk2bdxIBv3JVM7SGTJ5fW2AWaBPPH44/yZQjVv+/vt3Hb5kGFdVtli17iJhKL5voIyx4kORl55BX5fu05qFXbiftKmXfuYaYA23kkPiex55ciRiHgEyLaemGwULpomsir2bdUeI04ZiGYAAtLRYeaK1HHiLHaUZMHlxm4A075bjE9++I4ziGZGNFx/2pk4/qAOnAyAQkhp8571JD10vgufrPwO73/1JWo9pOWmo0koilGDzsORBx3EiQcIZFMHAWwU/ljjdmPJzz9i5U8/YcSFF4FyRZLmm9BAIwCCNMWI7SYzmEr9H8EUFcw54kWHXG7sAbDw158wc8kXiLiBjEgUx7XvhFEnn4YCStAT1eFVYf8EiOkGJz4gJtt7P6/AG0u/YuYcyQN0a9ESQ449Hodk5YFU9oKGxsw4ei+lMedkKpLrGPWA7QWvD4YmQnoJ9AyRztbaNYjUVOO47j1FBlbJqKvUDUTcLg7BChAAyu8vxowIzw2Um5vek8QWYg9bcJY5VhOrj1iGBDg+MeV1lBkaJ29oGYriwWvHoLWhI5MyxRLARMxBNTaQzc18PQIEEw1dx7rf1nBbJA1CGkAoCcv4CQ8jq0mO0F2TiZo2btjAfe+yyy/Hcccdb47JdF8CxJ9+4klmSnEYviOHJulolhQVQ6MkPSS037QZa5gx41GCkKqtUr0f1/cEDr3XpHaVmqNpXJ/51gw89OA4Mf24XXht4kQGysjJp68EyHaLNY7I/mxZV1hWbVIc3L073iJhfapbBbJppP0o2rRICiF+V+tBBWTt2LYFp59+Om8MdOjYEa++PhFFJSXYsWMXtu3YziDX5m1bObHALbfdat7HOT7wUkNloqYMqr+twfArLuPQVypXv3798OBDE5CRnSVwAV2AdhvWr8NDEybgysuH45jjjo2pE4UDxISP8xysQFCxYXXttdfim8VL+P1eevUVZj8TsLdtx07O1krlpzXEk089hczcHCHir7KcO9qsWgcsmDefwVDCGmgjYtB5g5lF7/bRpgAdXKNxIJvFd5YC+gmYbASy6YYAmUxmXQPWZY4iN+jjgQTZaqMdsHZrB5RUdMbuPcScPhxwU0LLNA7HJTYbAWz0k0A2mkft4aL0IrRhSBt32emUdDI1yKb6gRbVUVK6G03z8jhhaVwCHYeVkoFsTgZcIuOq+q+NSpCtNCpBNnMOiQeM7DtzFC5KL54lmWwC1ReNKuED5ZxNINvuslIUcOYl5kGIHYQk13GHlzunFshmxcQ6U/6qZ9PkE9UiMNwGwhESwNyK5qzJ9mEMk82lhzlTPavSJrOU6uzIQsRoitpoN2TkD0F1pBs0rQUiOg0IQlTS7sDYreHcx2j8LIzdaC9hh8b20Nge9qU/OIeuhrYnuwi5nLXkbrIXZT4vlpSU4Mk5c1AcyEBlwM+LbnYS/iBMNuf77w3oZup18UhuwGvUMKMtQy9BrrYF7dO24cp+rXBIk2I0iaxFtr4TAaMSPuYgSIv/R5lsFshW4fXiCwmyEVsgO1JjMtmyIqTJJsJhxe6rFX5gZ940aBVmO1nR6St9XhS7vDJcdBef0aewGa47cyA7iJRd1NJks2+n2VhtDn0/KiuJJxNLgba5zhx4Nn5dvcqmhyUK0q1bd/z++1oG2eggkI3CP0gI3374/EGcd/65eG3SRF4EUxjKGWeeZYrwK0YALZjFwCxYK0o7hr4ioPCIv/SCRswwAAPPOodBGArHUesYk90gf1HMAVrM0JYitZdbb/wbPv34I66TCy68iHf6aVNQHcQSe2Pi66CMl3TfK0cMFzu6nCFXMRc0vPfufOzatYPZEAs//gRNC1tIQMwAlYgy5r34/PP45ZdfMGnSJA7HM8MhpOkffXiCBNncuPOuu3DBRUNNMEwwW9SoIM0iHUZLYF/H0AsvxJpVq8w5nWxGQsGq/EceeSQOatueF8g/rlzBDg0dtKCfNXsOOnTuBC0cwcVDL2TGCR3EmLh2zGgurxmpZWgstt+v73GIhiPsdH78+edIS09nlhVrXMnyMnAm60/ZNclKT4KCYvN2xptv4pEJExhkIsfvkK5d8MaUKbjjjrs4CQI5hgyyteuAufPf5cX6VVddhW+XLePHzH1vPtq1ayczg45nIGXS5DeYyeYE2ewbxkIwWzDfHnroQTz2yASU7t5jgmwa1b2qC1q4MvtTx3nnDsL6dev4vb9e9i08tNsu2S1ko21bN0snWvKobP3svXnv4rVXX+a7nnHGGRg1ZrQtWYeENSmEMhBAYctWYr0u751sW5mda8PAdddcg6+XCMf24K5d8eKrryKbE5KQ42TghxUrkJeXh7zcprj44ouZATn97Rlod0gXlAV8DLLdKTXZCEw5vnVbjDztLBTAQFpEYzaVcoS4LUGDTsCXx4OdcOOphfOwYtsmbj+UDGD8sOHokp7JmmWkwUm1zVlAPR7Uuj0ohwsbSkswed4cBmPO7HMcTjv6KNZFC1J4qmLUuN2odntQ5vFifcUePDN1Mrfrvl2746IBA5CrERPOkW3QDrrLfk71zGGiJCbvdmMbgIemTsSmcC2DPrm1Gm6/dBi6ZzXhBAZBAkU0jcMBFeNMMNm8JshW7hch5RRWmxHS0KNNG5zZpw865zZDNgGA0Dn0kkArZmaJXsgMQgICa90ulLuB37dvY9u2bd0WW3cXYdLMGSgK1yLN68WdV1+DAl8afIaBiAtYsmY1ps+fx2Nuu4LmGHrSyWjicgstUGLwEbNKRiSpMYOfSm3JLVhcAjwWIDIx/krhwrd7duHFd2awHh+x80hTb/TpZyOPQLaIBDIt3BOU7doca23MrvKKUlw8ZAizjqlfnHr66Xhg/IPw+ANmf6Kwe9ooKNlVhKFDL2DNrdnz3kUWjcsct+XCO2/Pwrh/3MdjhMVos2YYl0bzhQDsTJBFMnEJzHJJhFz1oX4DBjCoozQwxcaE0E/9eeVPuOzSi7mPn3veYPiDQcybNx+T35yCjl06c2TX9i1Ck9FiAtp6pAQNlSZbID0N7dp2kOOL2Ah54/XXOGEAlScSEkkP7P9E8gORzGT16tXQIyKZjNoMEFwu6yAQ8K0ZpC+ZAD+QzDMB+AsA/uILhrCmKd3jjDMHYtz4h+D2CECd3ovr5JhjULRzOy646AJkpWfxeJueRS0ZnPFz9apfuPxaJIxIKMTSAPQONeEaRENRlFeVo6q8gjfmKKuxechEPmoOImIO2eStt2dxkooY3VfesBHtU43Xb1A47ONPmiyqMWPG4JpRo3gOEplzxSYFM/2l9AK1T8EMFlYTmywiGmLCgw/g7enTuP1379mL65lmcFW79o3I+iaOslVNg349kCCbChel7KJ7SpsJkI2kAALpyJAho76gn0MzCWhjCQpK+mTTfQxFQ6xZmZ2eLcYOkyka/5pqeGCWdFTHntLdPOc0BGSjWba8soKlImi9IUA2+/ZAYqYq1bAJsu3WBMhmIXvWTpedDqsqvKJKgGykyWZN+zGbvqKN2dbSvEtCL7lnDwoK8s202Klq3w6yEX01GAwKyrZdaM+mM8HnawYilAHGZSASKUNVxRa0aLYbeuUHjnDRiOwktpHaXiCGsyWiboJshyAzfyiqI10R1VpAMzJlZ4jVx1ADhd0OaufI6QQ2fhZGb7SPHJuVxocaqxs/N7aPOvqHcwxt6Hii2CVqJ5Pux8LNbjfK/H4sKSrGE/PmMshWLcNFyTn5ozDZUr1/qjkm7u+8C0pAWxh+oxqZKEGTyGa0xhpcdFwB+rSuQIG+ARnaDgSMMtZo4y76XwXZNuG5Dz/mkJz6gmwNtkuCCyyQzY9imfhg6Q4LZOPsoilANsFmJ4H+2MU5fVIbabybaQB3jb0D3y37NmY8GDJkCINU4x+4n78f/+AErNuwHu+/L8JF1ZGekYW3Z79jOkHKGaB7084oPUtwtSQ7QjJXxMJY6THpOLJ3LwZ4qHTLvv0OnqAQkrYLQSeaz2R0VRzIpsA5pSWjyqvCEuzgnW15zi6OIA1pvLgnkK2guQDZKETmtX++JBNeEDAnHCuh72LZmZ5B4beUKIB27nsfcQQ7cfZNVcWeEqwhYQv67uJLhuGgdm2ZTTFlyhSUlexGl04dOflD+7ZtOTTr+++X8/PeW7AArVsfJFh+WhS33nyzyGwH4MqRV+Ov/3cD33vpV4tx3bXX8PfpmdlY+MkiZghay1gd3369FNeOGMlOSt8TTsDTL7wQF67EtUHCVuzwWu+rxkZyJOzZdul5VP+7tm3FBeefxyzFg9q0w9SpU3H9DddhxYoVaJKThwULFuCv143G999bIBtde8pJJ6O4qIjL/eDDEzBw4EAG2YgVQ7bicNHeR6CmpgblZXvMcNERVw7Hti1buZy33vZ3nHzKABDDLyc3G2edfgZ27y5Gp04OJpsCfg3a2NUx5NxBWGcD2bzp6WwvSmxA4PN55wyS/UVYkbOGqvZsUyQUzrNwnEX9i3ZD80Ong7uwMLhixtj7ldOlpvYwc8YMTBhHCUvAIuDT3n6bM/sp+6/66WfW6+vWrRumT5mOH374AVdeeSUO6dEdE6dPRUXQz4kPxr7wPEoDPgboj2vdDteccQ7ymdUVBeUHAEvDiLZNnSHi9jCbazvcuGvaa9heW81ObAG8eHT4KDQzdGRoEXgpZFTkiuaox4jXw2BbtcuN0mgEy5Ytw8nH9EEGhUdKTTOeFzk80osKjwfboOPJN9/A1qpK7me5tWEMH3gW+nbswrpoKgQ+NuGM5WuwZg+H2nuxx+XGnB++xbtfL0GN3wNfVMPxbTtixClnoEDXkRUV4apqY4T7pIvAPqDU6xMg2zeLQSAbCeCQXxaMkK5bFBlRHd1btcY5/U5Au6xcZMCFNF1mTqXRTg5MYXjwy44tmP7ZJ9hcUowmWTm4ZuQ13C+enfQqNtdUcZs656ijcHrvPhyyWwtg5pLP8fny5VwHOQbw2F9vRLZGWnACyLMv7J3+pGiPiiErNNgIOCQlwolf/Quf/7KS2dnpUQ1jTjkD/dp1QpYWQSCiwW9nX3H1mzBoDGh+79i7MH/eu9zfD+vRA6++/hrc/oAZ7jhr1kxmol543vms7fjmm5PxyCOPMDv2rrFjTToAMVWff+ZZc1NNAW3K3ab+sn3rFkSiIWbHtWrVBl6/L+EmOhWVmNR33Hln3Hgcrq7BRRdegE0bNuCQLgcz4DJ8+HD8/NMvOO6E43H7HX/HqlWrTNawc5te+fEx4ZYuIDe/AH85orcALQzgmD5HsR6b8uHVpoRiTsX3azHL0cHjOIeHCufEHwygS9dumDxlSgxoaF1B4KES7dJwz11jseBdSuYAHP6XXnj5tddZE41P0Q3MnDmTk+YMueA83HPPPZg8eRIeefwJBuP/fsddfN0Tjz/KTFzFmLPKa4f+Yuc61d4E0Ck3EXjwd7FO2yOPPo6ef+ltvpeYF+T9dIM3jSY8OB7vvD3TlI/o1KUzb9it/X0D69dlZmeha9euOOuss3Bs3xOErfjVha0ofFTcVxwE2jz9xOOYNPE1/nzkMcfin6+8/KcE2RSTjTTZiMlG2UUJZEsLZoAyjDKTLSC02Ti7KK3JKLuvA2QjBj6BbPSzLpCN26q0c1RmF83Lz4WH5W7qPqxEBnsHslEsBCVhKqdEoeuKiuJ4aEzPt42I9g5bE4kyEuh3CzqjMoAJ0jnQEnUt67lVVCArW4SZclYTzi6i6Onxr62Q+KqaGgS8Afi8omnaqX5q71KVhQC9iBQINYxqhEI7kZuxDX7tEwTwPQKe9TJcNBZkUylnuVrM8doKF43ozRCKHIKsphciHD0UEY1SMudAdwnEWR3O3dMUddn450YLNFqg0QJ/CAvwglcuQMgBoAX84t178Og774jEBxJk43G5Dgbyf+Nl9obBFltOcippZ9Ei+7sRgl+vQbpehDxtK5prv+Cc7joGHu5DgbYOmVoRfKgRu1t/AJCNHJLscAj3jCRNNsouKjLL2cNFk7F59qbOrHBRP4rd7phw0USJD4gJloxpqZ6vACH6TI6RmtcpnM8KC7H2mul+FPpBTgmdSyAP7Vby9bZwQTPczpEljXXJHn0Mv/9G2TetbJ9Kgy2GGWXoLKIvl8fo06cPL9DZ0ZIZTROB3L2POhJXjRTgkZ3JRp9zckW2K6UJpOA6FmuWi8SmTSmZgsUc4HBWl4sZN6FILQyXBx8u+phFu6n1bli/HuedfbYZYils4Ukg6qysboVXKSDFznoUdWG1EIKuKIvq0UcfrXLPxch4VJTuwUkn9ONQmoOI8fX+fLmzL9JMfLNkKUZfLexx9HF98cI/X+LxhP52+cUX4+eVK9mmt3PGyWG2ECEdM6a+iYcfmsDvds2oMRh93ZiYsOeq6gr8/PNKbN2wBRUVZQimZ6B124M4aQbtRBOzSbULk8FK7TIcwvArLudnUxb7adPeQseOHfHNN0tx9dVXMeg0atQoLPl6KYNuxGSjhBtllWU4/rjjTGH0Sy67HLfcfhtmTJ+K8ePHs8M28Y3JDLKJtiGYEb+u/BnDiDUoQ2wzs3MwbeYMtGrTksGtASf2Z0247OxMnHrqqQlAXAGyffjhh8xsoecQk02BbAT8EGNQgGwCkOW9ERWyJUEKxcRVDBXVs6z6d5sgm10YnNpfHHPQAMKhGpw24GSQxh0dDz/1FCfUsCvZUFnuHnsniEl366234rLLLsMtt/0di79ZitenTUVupw7Yaui457lnUOETmUWPbtMW15w9GDlalEMSxfuIRqlAJ2ZieX34pboc902bzJpr/mgUx7bviOsHnIlcqU9GgJUJRkgNMhXSSUxtOig0k2woQhIp3NFA2ONDlccDglOfnT8bv+7YxqGdaVEDnQJB3HHFCDTTYZZPjF+xI6ticFGYfY3Hi0qPF2vDVRj3xiRmkTGBIarjnssvR+dgFrI0TYRgyj5IrBvzfW1Mtklff8UgG4Un0iv4SB+OepVmwG9oSAvrOOqQQ3BO374o9AZBnEJi3HkN4tqQtqYX28I1uG/ia9hDIbi6C4NOPx29Oh6C71atxNv//oxfpFUggJsp2yk8qAbw2OxpWF+8Cz4d6F5YiFvOvQC5UQHiEThqHQKUUZt5pp/kMjj01fB4EfK4UeXxYjOiuOu1l1HmEvVU6PVh/BVXowWx8SIRZhYyOMgDk8UkV8+ifkHXbVj3O84fdI6oT48fs+bN4dB8xeal74kFReDN2l9XY+LEiejZsyfOGXwu18Osd96BT4I/zGLiHRgJVst+az3ThXPPOQvr163la2e/K7KL2jdpVFs111k0IKhsozIE+r6xYzF/3hx+1n333Yec3DzOkjxjBmWfBM4++2zMffddU4uNvmPQXGpXxdlXZmU88ug+eIXYa5Ixe9opA7Bzxw5eu3BfokQ5JKuQFmQdSpJnIl07+pebk8XsXRqPaCwhxuvhPf+CvKYFDE7xfGsDS8V8I0F62UcJoKU6+33tbzif7EsbmX4/3nn3XbRu08YEvWgOJmbopUMvwpo1a5iB3b3H4aDkPzRPzpz1NuvF/fOll/D888+b5VdrBdb0CgZZXy49PZPLT5twpA+5cuUPbCtK4DLs8ivN8jctKGBA1MnOE+xCMXIRIHnrzX/Dkq++sjKZ8yaE0hYULUGtF+g5fU/oh/EPT0B2Tq7ZXBOBbK+89CJeeu5Zvr7fyQPw+DNPWSCbs307Ncgcm5Oxo03DP/0nmWzNCg+DxxNAMJAmkh4EAgyyUR1SXdM/0ZYs5X9qG1TXpMnGRpX2cDLundSpSNSwcgLIDVU7E9ppKXu4aGl5OSgRiMVki906sV9rsuckyFZaWQFXSSgUUx47o4EvZvE+Swi1vLqGabGZQSHCqBIYiA/xrDAi27JQqK4x9ZQaPC2nOA7cTjhNsM3BO+UwGCEmup4QY7SBbI7nMXXUAKJ6VCwA9CqEw7sYZPNGFsGnL7dANt7zUZo6zHCXgJ8dZFPZMdIRijZFROuG7KZDAfSEjlbQkcV7hnXhos7Kb2izb7xeWCwV8pzMro32a7Tf/8/tpyHjDTtacqFAXB3iJH1dWY1x06eh2Jb44I8IssmpKtEUVC8TCJBDaOmopZLQaAshXS9FjrEDBZFVaBv5Gmd0A87qlcmZSClk1G1E//sg20cfcUY3O8iWxYLdVrioMkQiRkG9jOQ4iSETlxuVfi9KXG684Mgueu2ZA9FCF+GiKsNdKpAtUTnW/vYrLjx/iATZxB3IyTdFu2lTUDHPTA0ca8agRRoxhOi9b/zbLbhi+JWCrcNZ3TQMv/JK/PCtYMipRZsz+x6LfdsOJXxt2lIudq2wTxmM5QJOPeN0PPzIY3Ies8JF6Yt58+czI0yFoyiQ7cjef0GEMg0aiRMfkNMy7JJL8cNKkfiAQLaCFiK76OZNmzDiiitNZ6CuunUyFuwhgapPsVlMZrUI6yK9sR49aR1kbbSqcJrZFFp1nwjfverqa3Dd/90gnSjh0G3ZsB7nnHU2L5YP7noops8iUW4B6yx4dz7G/j/2rgNKqiLt3s4TgYGZISMgUUAlCghIElAkg5hdFRMKIuacQDEHjLsKkhFUoqLkIBIETCgCiqAkSZNTh9f/+b6qeq/6TffMgPKv7pm3x2W6+4V6levW/e598AH+1LBpE8ya+2HEAuzl55/D9PcnM2j42KNPYOCwIexKumzpCixYOA9ffbUJBm1b64fTAZ8nDoOGDGbWHLEadTD01Vdewndff4Nvt27hPPP5hIh2VlaWBAUECEkLthq1ajLzT4Fsa9auYjdSFbVCmmOLFi3CrNkzBJMNgsl2dpt2EtwTYPGjDzzEbA49X89q1gyTpk3mRQa5i2aeOGEt6KKEYemvyJpsWzbDGy+YbAQ0ULjprJkzeSEqhLytfKH8Jb205cuFyy0BisSkY0heOkmK8nfyQnrYZZfzeYq9opiAqlXQZwK9lnz6KR66915un+TcOGfePDMcUE9v1vEMDBjYjxfUZGhSWBSANyEeCRUqIN/twNGwgTdnzWQzAlpjnFvrDAzu1o1ZbBQOqQM4ilFLrLDjTjfmfb0JH23dLDQq/SFc36cPLjyjodBjC5EPIeFcMgAAIABJREFUq2DMyAZvRd04nbxOIeCDy1MCIGT2QyGlBIodQQjvfkKhqAcZFKKwyUphB+4Zdhkak/kDpY/CWU10TTxHZ6ERwFbkcLFRwR8AXvloFrZnZiDkcsEbDKBP6za4rGUHpIap7wzCo20wUNkIsXnB+qJw0U9+/JY12bI4xMpA0waNkHXoMLIyMmG4SM6GHFnBwFdSGOjdpg16t2qHFDiZ1UZjBBvMuRyYtWk9lm3bhqDDieopKRg9/GoYMPDE228iiCBrxV07ZBga1TgDx4OFeHTS22xUQIDdoPYdMeScNgxmEhtPLyMBCVvMOZUfKlxVubEegwPztnyJhd9sEyy2gIH+7drj0nPbojIz5IJwEUtOrQgU6KXkK2R4H7Wxl559HjOnT+U23G/AIDw57il+z8jxzwAJ9V991VVo3Lgxg1kUukxOlC431RS9h7SgYhOgl2Abvc+gAf1M4wMC2c6oV9/SONQqP19L6VX8knAYnyxeyOGoFLpJ+m6Kxa1AHNVPuL0uYWRDZSeNENSt9SA29R2FTwYNA23anccgmwIYj/5xmDdBiCxDxhBxcQkcKcYH1XulmS6BUnK/HDduHOudde/eHS+98jqHW7Omnaa1SRs+AkNQ46/o2RVI+fwz4zCT+iQAAwYNwqNPPSWBSHW+GCMonPyaa65hVhgx2/bs28uMMcIB6MjNzkFuTo7QAnS7GBRMpPyQYKNi7CqRjOzME8wwzs3N5vect2ARh8ALl2CLic59nLkRIRivB3/fjztG3c5SBgy6SUDR6XSjQaNGvLFHhg602UEsWNJ5U7WmRctWeHfyJLjIHVxqtHEWywKivnnG1CnSHd3ARf3646lnJliaev9DIJtisunhojrIxg6jcVKTTZYzla8dZKPyqZAgPQH+BMhW0rzIbFPEbtZANivCQI0ekXeJCrIp44PYD7QGXaqMpiZbQqJgohXH1TQ8V1Qnuo7sTNldtEoVQdfj66JTO1VaeEAJA1k55C5Kxgc+a8CS6L1o0JE01gAZH0CEixbkHUR6laMI531WSrioaOQUZqofDrhhGPEIhVJRFGyKpNRLAbSkPR2EWelAxJGXH+U5UJ4D5TnwT8wB4Skm+j+awIekSPFhAJs1kC3f50MRqUzwgk+CCP/lF7aCRGyDnS3M+mSSqfbNyASBQLSE0DGkhH5H1cAP6Fz9EC7vlIqazv1INo6yfhuf/19isgnjg9/w+tKlKGKQLYBHb7wBDVwOXlSS/o65C38ymaDOtTHT9VtQRB4tWvLdHhx1OPA2gWx/UK0B2lethlv6XoxqGsim2DT2kV+/p85ko+9djjBrs10+7FKe4NoZNCYoRppF7DAup69K4F2bY9B8YtSdY3HtDddbwI3DgVG3jcT3X28ztTY4v+RigYAJk60PIDszg0PQDArrq1hR07Cy3kIsnqzFWbeePfDY4yKcVTDZxmDVihU8mV+w6BMJsqnrxQLyvNat4C8iyXEnNm7eVMxdlBbNV119RTHjg4hiM/VkxLeCPaKAFpG+aPM3EQ5kRRmY4aZRGKz6gpXL1xEGmUNs2/IVz8HIFa9R46Ymi4vOIZ2w/r0v4uc3bNwUsz/8CFSXaB5HjIEeXbog6C9kYPSTpUtRvQa5bgqm22MPPojFC+cz6PXiiy+yXspb77yDQ4cIrhD3EOm13AuZDSkXiw2aNMakKVMZaFPHLTffiM3rN2ghuIJXR4f1fqo8xVyTNOYITHviycfw8YdzI5aUtCikkFIC2WgR997U99GyVTsJXhk4ceQo+vbuxaYR3H8RM9HpYdMuMiC4//77cfnlVyIjgwLnImFpklyhsFPqb9KrpsLpdgtzCKcLCxYuhsfnNRVjVNmq/olCkgl84PwJG1i+fDnuuXMsv0/X7t3w8quvgrTfaOEszBIEY9kEA2xMJP5dYytRWh+9/0F8Qlp1AG697TaMuPXWiHsoBI+umzt3LgJFfgwfPpxDhdhYw+lAkRPMGiPwplByHBMMwGMEGbwRy2wB7hokDeNysch+rseL32Dgqanv4aDUkEoPhjHu5ltRCw4k+UnLywLoIktU1AZecMvwLqqTxPMq9HiQ63DiD4Tw9sJ52PnHYRRROFMYSCry44ZL+qFLHQplDLKTp2LKmfmvWD7cfhwMzlGfeRwOzFi/Cit3bEcehRYaBuolVsDYYVeiHhyoFOV+ZvoYZHPjhNOFT7dvY5At3+uBOxTC4At7oV2thti1+yd8/uUXOOEvQBGlwSU00Ijdd0ZiIi7t2h1tap6BBCrvUBhFbhf2Boow7u23WAuN8mrUpcNRK606Zn62EDt270ICHOjV80I0a3o2Vn37FRZs2cD1rWJhCA9ddz2aJSQjsSjA4GMkyCZWaW4GMgVfUoQmOxByOYQunsuFHYU5eG7aFGSS6Dm5B4cdeGzETagDFyoEg3AqVh/B+1RHVViz2ZpFz0sOsoMHDsLePcL45fU330aHzuSsLEgjFhdFnP/yiy/h7LPPRs+ePbU7gZ17C/LyTVdRyyRARlUxI5RAMYDCv/ft+5XTNen9KahVR4TIc22V/RG79Wr9k9PtRUpKCuuNXibHODpf1U1qp02anIWKKZWYRV2xYrJkrrqwbds3JttH1V17f37TTSOwceNGtDrvPLz73ns2DTgBGnKfEDJ482D//t+Y1EK6WDS+keNxnTp14HU6QNIMFIJO7/TiyxPR9cIeEZqZ4kUtZqEFVonCpnca1O9i/LZ3D7Ov33z7LWYy05gtyDiSJSg13F544QVmIHfv2cMKC7fljegJwCAygVvkDn38uNBfi0tIQFpaVdSuXRuplSthKhm9vCQ2u4hl9tqbb5mgq7lZIPs4Jcfw1ebN7OSqmLmk9U75cc2116FXrz5snqH3gaRzN336dNBmkAKHdEa2fZORQLaP587B0zw/MDBo+HA8+OhjcpvE0sCMqJSn8cP/B5ONwkUzs6pGGB/EewWTTYFsHrcgVLH/jkYH9geDDABXIB1WPmSdkZ9iMdqIyaY8AYQlhXUwJCzni/YNaDozM4eYbEKTrbjhj2zf5vWqhF3wBwI4kZdT3F00WiL1TiFHGh8kacYHXNFtD7FwbNFlBILC+CA9tQqnSrk0mM8rlkglBOsAGR8keL1cCIoirj9PD9EkUE65i5LxAYNsKUfY+CDSXdSuyRYdZEOYkPkEDWQbKkG22jS0SAUEtmwxEW5esMrPqqMxJ6pqQRvjfCEqXn59ef7JRaOtHtnrR2mfy+tfZD6Wll//a+2vtPfV+3v1Ny0sSGmMmGxf5uZi3OwPcMSXIMJFnUoHRyx1ou6xnMZJgP3WkeOMNnCWEWQTCzU5YZcgCI0xTtZkK2Cn0WQOFf0FF57lxsCWPqQFd6NScD/ioTTZ/gYg2+fLUeAmd9EAHrnxRjRwAInhIE8+LWdPkT92YEQxV4r/awl+K+aWYiDQvybI5nTiGIB3lnyGLYcOMxhCIBtrsp0kyKaXrwrX2PnTTyxeTZ/J6ezZZ5+N2J6bPvV9XiRROZJrXN++fS2NN4cBcil96qmneHy+7c478a8RN5ibf2qiFukaRbwfEdpEoDNdJ0JVDbRr1RqBQJHQZNu6BU6vRwp4i2WRLq2h3kWE4lnCycpdlH6fPnM2atauFTFhpCVH7x7dJcgGLF2+Ah4fbTBaG56UnltH3sz6PMToW2JzFxVAIYugsWaXv4AYEgKAEswDO4ctUhdVzalUedOOcqMmZ0kwLHoDp3OPHjqI3hf24skvMTnmL1yMsEuwDlV57tu7B0MuEWFcZzU/G9NmzeZzKG1UDiNvvgmb1n/JZfzQ449jyNChHE5LAN6dt9+OtatX8nyTNmyPnRALKlq2N2nSBP0G9AcZLdSqJfKURK9XLl+Gye+9x6LYtIi44qorcc/9D5gh72+/+RY+/2QxqqWnolp6VV5krlqxktvJvffey4vL0aPHoEuXLvjkk0X44YcfULd+Pdaio7ArOr9Zs2YsEE7awxTS1fysZnjm2QkMsglNtnacHmobzz49HnOkM6nqvwYMHIz58+fz+bT47NSxM58/76O5zLCtVqMWOrZvj/vuu4+ZXxTOt/CTxah9Rh3pGGu5CYoZtzgiAHYNdKW6sHbtWoy5fRTne8fzO+P1d2jRGdk/cJ3TDA/4nhrYpoOxtDC96tJLseMHYYLx6sSJ6Ny9OwPSJnCrgpglGqCnUzBKSPtMuBaLEE6xiKbwRyp/J4UKauFoBMoRwFbk8bKr6LzvtmLBhi9R5HHBEwqhd9NmuKJTV6SyNmQwwgRG1WLd/If0SAXY52KQjwAxMkXYV5iDf8/7CPvycthNk9pfXMDAVd17omujs5BKOoIkpWNYDC4FeAgQlMAdoXVKjLsTcGLRts1YtG0TsjxO+N0uOEIGmqVVw80XDUA9uFApbCAu5Ic3RICV1eYEk5yYdULSQYFsBIwR029Yz57oVrcpaJmaBwPLt2zCim1bkecwEPS42Uk3IeBHJX8IfZu3xJBu3ZjhV+R0IMvhwpRFC/Dtr78ywDvsgm4475zW+GHfHhw+egStWraE0+VDBkJ4ddok/OEv5DxtmVoVowcOQ1XDYLYblZOATqxDMIols0+GgLF7qYt07mgMceDlebOx+9gxBClyKRDCpR3Px0XNz0VlSjOBbJqeoGKE2Xsjfqbfj3Zt2iJMJnjhMJavXoPKqelRQTa9vah7qf5zwtPPYPbM6RohRPDFRNkKqJDuz+GQsn3Tv5aRiZ46eb6meVivfgPMW7gARiCIOXNnc/9TrVo69vz8Mx555BHus19//XWcfU5rNvPZ8+vPeGr8eL7punXrOcSVmK/ndWjPDr0PPPAA/9av7yXo378/brx5BDZt2oSWbdvhvcmTeONCpZzeIRgowvvvTcLM6TOYBKPexzQCcgiXx7OaNEJifAK2bNnM7SO5YgqmzZ6NmnXOEKA+gfPUNqOG7wrNvKDfj/ZtWgJGkPvrVWvWomIVkkLggHaZUVIiQgPvVZixzrBV7Di6koCw119+Fdu//Y6Jfwr0Ej2FqIE1qqXjnBZnY/WqFQx+0Pdj7r4HV/3rOh7TitF9jBCzgF96/jlmRlN+UD7fMnIkjx/kVm5JYVnPUcYYb746Ef959x1+dm05DoqNJPEsvd+jseeh++7l3yg9Y+6+K1Izzl7BT+Pn/w+Q7URuIxw5UYU12ZwOwnXiGMCy3EXdcLs9XKecESxJchcVIBsZb1qAssrRyGgDlU2sf2mSvCrzxq3Aj6ySsJi1VuaqekmMdir7xHjB9BRAm7penW/1dNzEwg7WZMsgkC07IIwPynKw00JOLqPniQmE6gm7XP2wh/Up7R5/IMj0+9Q0AtmUY0eUp2rWy5QwGmgZZPPEIS6e3EV1dQctQ0S8JzPfCGTj/wWzkZd/EOmVCGRbFpXJpphr0Rl5VrhowBBMtgpVYoBsZcnA8nPKc6A8B8pz4O+UA5LZoijwNEExHMThskC2p2bNZk22vDgfgnK/kSb5/4QjFghnDcAWuEATJBpfCGCLcxSyFltKcD/Sw3uYvXZebT9SQ3tQ0TgCn5HBLDbyk+Ljv81k+3w5My7iA0V44MYRqAOwmAGVkn1M1stNn2roU4fI75ViljW1UL/TNXkAg2yTP/8cXx/6gxkQ56Wn4fZL+rJwtwgXFRprEooqFpaml4eYyIhnUXns3vETu5HR0aBBA1zIGk/CpZDu+d03X2PDl18y4Nvtwl5o2LCx9ooGfvrxR6xdvYYn84rJJhSdaOFrpYmfywCCEIfmYtXAWgIs27U+R4TrhJ3YvHULGx+IU8Wb6efbd0V54QYDd985FquWCXdRBh8kaKGHqSjNKDP8wBYuqM9X6B5LOFy0hlywiNQwFyQc4lDb3Tt/Mif2HNIaRcvFDrvpi4EKlatg1do1GnMhejjQWxNfw7///TY/nbR7brx1pKVbJ8vz+6+/wXVXX8X51alLV7zyxkRmYolyN/Dvd97B2xPf4MXSgKGD8djjjzMThPLu1ptuxOYvN0SUT526dXHXPffyvUR+inBAtQNO16347DPcfffdvAiMT0jCFxs2spudCmHLy8rke5L+EDnb3XnHGE7PMxOeY9CW9IEI1Bt75x3YunUr6tWrh/bt22H27Nl83vjxz2D16tVYtuxznh+T8PWCBQvYQXLKtKk4p2VbPu/wwf3of0lfhAJFcDtdMILEVgCmTJ3OWm45ebmYMXsW6tWuh5ARAIUN07/duvfEK6+8hgfvvQdLlizh8iOQrWbdOgA73EvxFU0zSph5AIV5+ezS+9133+HIkSMIBv2oVKECs8gWLVrAedumrQgno/m2vhjkOq1HjURZRKvaT2U3qG9f7P9tL1/z73cnoXX79pojYWRYlr0fEu1H2Y/IhbdaZLGbqrVU4XGKWFFOMOsqx+HGztwsPDtzGnJdtHESRIrhwJP/ugH1fQm8+RBHIaIai0o8XwCAdBAARPUw4AIC0kX0BBzY/OtOzFm5HNm0+SR1wigMdVi3HujRpAUqwUCCDJEkERzRdiXoIsM7CWALuFysOUZg4NKftmPuulXI97qRTwAzaVwbIcQHDdRPTsGdQ4aiFrxIDgeF0YNhAW0KZCMgUTHZpm5cz6AbGR1c1r0H+pzZDAnSHTgfYRwsyMPcZUux/dDvDGISqJZcFMCdg4fj7Nq12XWUkk3suO17fsbP+w+idZuWqEEC45LdTv0BcS8Jiln49SYG7/y0mRMyMLrfQLStUQuVggQMksyC6EMtlk8kM5TuRaGLRW4ncqXO3cyVS/HFL7uYdecLO9CgYgruu/QKVEYIySGDw3CVvqiqO+bGkNSpVH1WYXY2OrbvwAtqOr7YuAlxScmyz+eaple/yDoue3O6dMIz49nEhGQFdEYNj01ShoBqqgBBDZMBqoBlC76JdONUDyfdtgXzFzFgQ66bX65fx2Mc9RN3jBrN93zllVdQoWIVbN68Gee2boXvtn/Ll3ft2hVDBg3mv++77wF069YNffrQBgfpVd6K2267DYuXfIoDBw+iRo1a7OJJq2fWQ2dXzgAbzWzZvNEcD5TcgZ3JrEA3pVtK4y/JHLw3ZSqqpKWa4F1Epsp8VKGvOdmZuKBjRwHEhYmh/RUztKm/0fX6VLsU/0aHJxTItnj+PDz2yMPcrlX5CNDcYjKr/olbpSn7IAD8p59/Hr0vvsgEzKjt5uXkYtzjT2DpZ5+b4OpZTZrg6QkTUO/M+jw/oM2bY8eOsWYm6fy5XB5R1+U4lZ+Vg66du3DfTXm1ggBFcraUG07UP6i6vGbVaowZfbsot5G38bip+iPSthPpF/kQHUay5/qpfz7dINu+I41BIFteUR3EJ9aFxx3P2nwe0twn0xePh8dPCgtmBrqm+8/tjRzXw2EkeuM06XwxkYqlqCAkxIRcGbEzeW6k7yjb5sii+xb5TZsuxGZVACB9TZGYEZoKXE1Vfy8Mdegjse5yaXPz5EA2ICcnH85TBdmyM0EivrGAMtGm5FRPWiHToJ+RlYlEbzyDbJE7zpGViQNHDcrQADcaAtlycvejasrRcpDt1Ntd+ZXlOVCeA/+rOXBKIBsvJf4ROVIqyEaTFyb3OEAabG5HAF4jC4nGcaSEfkNd735c3q0WWqQcQ0rwVySHjjG7zW0UwuWkwFomm//XQLYctxvrfvsNb3y+FPleH4fJXN7vEtQgfQva+eepiJQzl+L8PGnjZJ/ClI35+2KSTBNy4ZInwp8WrFmDX46fYN2cDlXTmcmWZggdH8Wmo8miAnn0nWlVmXSQSgBFYez6cQcuGzokMoRPhYOyQi3Hu4hNNi2UWdxTvLsCtAhk+xeFi2ogm5qE67nB7DU5qWVRZd7WNDiMkwASuisx2Vw+rxaiKkA7fVIfLTzkrjF3Ys3ylcJVNcrEmZZjikkXC2TTGx89Y8mylahKxgeSDaTemdg/wwYPwS87yUFUFLxiM9gZjXq61f3VoqpiShpWrisOsgljR2IYAYGiAvTpcSEys05wONDS5ctQpao9TQbWrVqNsaMFg4q0kh4f/5QmRm4wi+yF559nY4ULe/VCx07nmxTBm2+4Hls2bzLDP4dffjnG3n0P3N44E2CjRZaliSUBWyOE8zu05wkzvfeiT5egVm1iYQgAecaU99kAo37dOhgzZgzGjL6DJ/jERpv03vvMIiGAbdWqVWx84PW6WQuO7lW9ek3W1tuxYweuvfrqyJASpwvvvj8ZrVq14Swl8G7NqhVwOZzo3Pl8rFq1hp8z44M5+Oa7b1GtZg1ccMEF3L4OHfgdF/fpzddd86/rcNddd+H+e+/B50uWcBku/vQT1KpTFyFpIMbhd6S/pQCeMPDZ4k/YKIIW8HwoEE5jOtLXaenV2Lmvc/eugFtIoKi6pNc1VWdpqa4fqq1ePXw4ftz+Hf/00COPYfDw4eYyWQCgSrMpcviwQAtrUS1ADLF41kFvYoVRyyEgjJhmOQ4nfg/58eqsmdhfWMCLZwJ6Ljq3Fa5o14nDLhNI5J+0zeRjRaiiclQNw+F0g/ip7HDpcoiNg3AAH61cic27dyHPTUXi4M2CJCOMay68CO3rNUSlcIgBNi/1EQTgKXCe130CwCMgkPQy810uBqgWbd2IT7ZtYb05Mk4QuoYSFGZHUwN14xMxathw1PHEIyksHVUJOJbpp78IEMtwOfHp9m9AIBtptCUGQriiWw9c3KAZA3S0MRB0ETjmAtWAL3Ztx5JVKxEsKsTALj1w0bmtkRQSsgJ0kBYb9aGUD3SQeYIANF3sJpoLB3448QdenfsBCgmsczjQND0dd/cfxmwzclYl5p2dtEBgAbU1KhuhiybKLs/pZNBx9prlWP/Tj8iXjL6UsBN3XXkVzkpKRoWQAR+bNAjn74j6qOkH6htDFFbatnUbGEE/n07tq3Gzs2S4JK+SIyug7ZOqJ58sXMBhmpSPwslZLqYlk02NYfR2a1at5IU8Hd269UBCUqIY67gxRW7CiC+dSEtLwx133sWffvx+O6684jJmED434VlmrVLteOmlV/DQIw8jr6CIQ9AvvqQvp4UYajeNuJGvpXPIrVcH2UaOul0aWYln0UF1jVnZlOfTpuO5Z59hDTivJw7X3zgCPXt2R/WaNbjNkVEhheFTCOx333yPbdu2YO+ePSazNa1qOhs8kFECtetohxqHOAuMINq0PJdDU+mYPWcua3KqjRE7XYeJ2MyileO3JmFA84mME8dw8YUXMkOZntO+Y0fWW6XwWjJwoO+PHDqMQ4cOYMcPP7Hb9TfbtklNOwFYPffyy+jR68IIkG3fr3tx7ZVXIScrm3OMmMnkPEtAy/TpMzFlyhTerBCHgUqVU3D99SNw1bXXCK09Hn/CGDRgIIcr01yB6l+TZs3M+YEC4Wl+Q+HIf1AEgMPB96LQYCsvFPMwQsG+xLr7Z348nSBbfqg+fjvcCEezGyCvsDYSk+vD4fTC6yVTSx/nLwFtyvRAmXnoph7sBO90wucU3NGIVhyNKSU9BajKZeXmoGJyomDYmv20ZNZqmaZANjFGOJBfWMign4f04dgkREou6EsgYmur6EQOFHDAT8BeXoEFskVzWrB/Rw/XQTZKl+X7ILsNmvPKkcDKACeYyWYD2fT765ml77xTp5+RlYVEn48FC08GZAsGspCbd6BEkK20zpYYG6WFi0YLvfgzFb382vIcKM+B8hz4/8gB1e/qAxYvYAAWZaZwUZ3J5qepMp/8zwDZypqHJGxPy6y4cAEbGlQxdqFZyglc3bUaann3IyV8AAmho/AZBXCjgAE5AnaEXMR/B2SjRUqux40v9v2G15YuRW5cHALMADMQTyFGISrFSGK7KjU7U6us+SREMiQTykGS2GJHOOByi8WTy4U4fxE6pqfhtkv6IpUXuAJk45yyLZKihZdYSwILZLtiqGCydejQASNvvy1iM+7TxZ9g9qwZPOG6ZeRt6HC+CLXj+4TBzKTJk97lz7eP1UA2CUiJhIlprZrE0d88WZZgAu9gGkCb1i1tIJsAd4rDlVqL4jA9uSNtAHePHYMVy5bz867517W8uyoOcRd61jtvvI5QUDj/0Tu5PEKPVgchSfvr8OGD/J0C2XRQTzHnhg8ejJ937eLrn3/xRXjjfMJtVJuimpNOp4OF5ulaf2E+O6rR/QlkW712DS++9VgCtcNOINuHs2dhwrjxDBh06d4DL776mhmKY9U7AzOmTGXNGjpo5/7mkbdGhNmKRYrbXGAxO0WutPbu+RXTpr6PZZ99zqFRffv3i9D8okUtgzKmsL0I7aL23bVLZ2RlZHAuz1u8mM0L1ALumSeewEdzP+CQU3IRHTvmDn7+hAkTsGHDJmaltWnThnfSabGmQnfpXi+8JBZqlIf33XM3ln72mQm0UV5NmjqFQTYC6Ai8oxwc0K8/y5+QLhmBDzPnzEUTAgHkYpjm1fSOlP/0PuOfmcDsOAWyUbtb9Mli1KhzhrXw1zXTwgZWkObamDF8RwovpZCc6rVq8nsdOXyQF3dq/k6LQwK0KPz06uuux8ABg+H0ecz6ptdvc+GrgV+KdTru8ccw/8OPuGwphHYqsYDcwj1Xbyc62GU2VtnmmJFiBydkmDObrVCIIbGq3B5kO534tTAHb348D4fysxl4I8CrXlwi7rvyX6iOMIP8HmmWoKAG7reIQeN0ws96ZW4Ukr4kAKoh6376AZ9+uQ6ZRkgCTgZ8oTBSXW6MGDAIzatUQ5JhIM4IwUs6b9yF0AaCfJswAf5hBF0uASY5XDhO5bxqGTbu3olCcs4j0C4UQvNGjdGyRXPMnTcfuQTKOcKIC4VR1ReP0UOHoX5cEioaQQYO3YxICBVVE2T74WvWZCOdOAWy9W3QFClkEBCmEEsg5PIwQ6zAARzNzWajj56dO6MCMfAMAiBFB033VWAopYMGOA7HdbqQAwd+8Wfj9ZmzcFyCVxWDIYy96ho0T6rEmmnKlEKCNFlNAAAgAElEQVQxkVUFYvYdgYocMku6dC4G7A7DwLRPFuG7A7+x0QGx+YgZd23Pi9ClQSOkkBEJGUmw22vx8SOCZan6fClHdMWw4di54wf+dvDQS/HgY48w00j1oWaddooFMt9Lwpj22Q0bYUjiB/fRnFnSqVgaS9iND4ilxhtRlk2DXtUjNiopv5Z9vgT33n0PKlVIwtPjxmPUqNsYFJw4cSKL/69Ztw5DhgzDo4+TZhcwa9YsTHh6PI+pcz78mI1ZLu5DTsSCyXbrbaMsZq8EG5QvPL3PtVdfySxwOp54ahy7qvIopIFZQps0JMLrHAb27fmVw9U//PBD3PfgA+h+oXgeZ4e2uaHGCEveSXxz2bCh2LlDsKqHDBuORx59nOs7y5poLpIKMBUDosW8Vv011Yf58+bhyUce4VNat22Hf7/3LhxOAeAqFqVgt0n3bIeB/Jxc7ocpNJ+AuIlvviXSr/U39OxtX23GLWTaM3oUrrvuOh77H330Ucyb91EEo1EvUHJJHsvAqJh3XHJxXxz4fR/PkeZ8PA9nNm5YjLFXfD4WuS2nh9GqZ4n6q+YKf+08/HSCbAXGmfjl93oMsp3ISmdNNgo9j4uLZ1NLCslkh1F2F6VQUac5tql26feLOW1kuGhEszLDQK127kAgaID0TNNSK/OcXWwKWaxpOz6nxirKDzK0oDTFs1xZNB1bxZ+VTqjU35KWZzDEzHSTyVY2kM2JnJxck8kmOpvI6WUs4MwfMEoE2UQHLw4GAiVYF3S4mMmWFBcnNNlsLl9mxZPhoorJRrtOAX9mqeGiJYNsgrFRDrLZK3H55/IcKM+B/4UcMDc35I4h9ebEz6J/CWTbmJOPJ2bPNMNF/9dANjHW0C55CHFGHpJDx5Fq/IpO9XIx5Lxk1MBOVDR+R4KRAa8jH+4QBdKqHFKj1n8PZCvwuPDN4cN47uMFyI6LY20fClWhxYrQnpATYGZ4WSBOdE0JCaDyRCJimltiOCTr7FC4kwQzkv1+dK1XF9f36olKwSDimFEnx/aTBdnCBnbt+AkKZOvYsSOHwZhMSocBAtlmzpjGC8LbbhuFDud3VNw9nkesWLEiJshmTlc1Vl+EzpRizIUFq6N1y3M5zIYmzlu2bYXT6ysBZBP1Q7CLxA43TeymTH4f331DRgvAAw89gtT0NFE2cnHjMgy0b9MWRUUFvGDYsGkT4uKTxQJeppPei8KI9u7dy9+TsYK+A66YRXRPHWT7YuMGxCclC+alPlm37QrTgpYc3Dqf34EBo0qSyRYJslnOcYH8QvS75GIc/4OWzWG8O3kaWrVtEwGyqQiGhx94EEsWLeT3f3ni6+jU9QJzMi1E58mLUBzRdvSpnoUoBJkcyGSopDpXD8oSdV9MpX/esRPDhw0R80uXC19spFAlAZBSukZccw2zHHr37s0udGNGj+JzJ0x4joHXBx98kHfaGzY8k3XwatWqw4BUeo2aeOTxx+Q8MQwKO73u2mtw9lnNsHDhfC6/96a8j3Nbt8Grr76Kye++xylaOG8+ps+YyotnmsjPYqaDBbLRIvLB+x/Akk8WcR58tnQZqlevXgxkq3lG3WLDkNLiGzJwEH7ZvYt34B995HEGJOkdVM6uX7cOt916iwhxk/VBACwOnHFGPYy9+y4uG2UmwjiDCm1WYJIMy2XmoBHG1k0bceMN15vlN3joUDz48CNwENCmmSioRNvBaVPvLQoDiBacQbcLhU4HCpyCmbVp78/4YPlSZDALDRyqXglO3DP8cjRJTkFyKMT9D+mGcX2Q9xVsLQf3lwUOF8i+hngrG3f+gBVbt+BATjb/RkAclUV8CGiUlo7rL+mP6m4vKknGGT1PhYgyUEOADYcZCU23AtZ0A/bkZLLWGWm6+SneiK4PA23rN8DAHr0RByf2nfgD78z7GFlhg00KCLCq4fXhjuGXi5BXAvQodJQKiRh3ThcyXA58+sM3JsiWEAjhym490K9BU+57CQAUGxuC5UtpYp072Vd7pXOp0Jy0jB8IbKO2ziYNTify4MTOzCN4Z/48ZBCT1+FAfDCEIR07odfZrZBKWmyhELP5CJAQLU/VNHo2bcQ4UeihvBZl983BfZizfAWO+fPZbZXaaVIghH4dOuCSc1ojJQzeoBFmFdY9VQiqrg2oNwJeCBshTJ8yFa+88LwE61148OGHMOwywawk0JdATr1O2++h101mM0vjGG5fhuWqLDTZwgyc//4rifqD3SvrnFlPC5UWuaGYwabGqWw3lJJ33nwLb7/5Blo0a4aRt9zM4xyNqwSykd4jabPVb9AIH837mO91151jsXL5UgYAvty4mdlVMUE2+XKmJEHYQO+eF+LI4UP8y9ov1iOpYgUeQ8W4EAneqHkEbaDQPWgDiNxXqW/Q80mbZcg6oGaYwoBpynuT8OrLL/Hdad7w2GNPYNAwMhNUzNLI7szOBFS/Upv8t8wv+m7M2Ltw7fXXMSNaH7/V+RboZjGXgqEQnG6SDJCHBPPUhsHhw4dRrVo1xiN++O57dvOmORU5ihLbmVxFf/31Vzz7zDPYt28f34QYa8QoPPrHEfTq0ZP7GzXeeBPiIvJKmThFAjxqDmYxD0XqJAhuMpD+eSBbUehM7N5fD8dzGuJYZhrSqjaH20V6bAkmwOZze+D2eeF2C0abCgFWZUogG21mJCclmr2LvbeJ/CzqVaQmm8WM1uuH+luBcwJoc7Dxps/jQUJcnLl5ZvcgUO3FHB9pE4R04E5Kk00OwjrIpg9akU3D+sQdmgMoIpCNjQ8iw0UtUC4SwS0dZIs8X1VDPVyUmGylabLFBtmkhkA5yBaraMu/L8+B8hz4h+dAWUC2J2fNxJF4ocmmQDaTcVFy1MXfNnfUXEUBbPFGEBWCJ1C5aB+Gd6qCLvWOIj38AyqF9yLBOC7Ya6RUx5qgNPbYuNf/BU02tQjKdDnx+rz52H74EC+8QsQI4OTF4oeLRVfkKC3HO7FFL8IjzcM6X2dS0c8qpIsp+IbBrnKVANwxZAiapFZBAjuchqRxQOzqoD/OZEGwplwYO9lddKg5wRHAiG0HV4aLcur1RYLmMkrfjx4zFteOkOGi8hXtC/2ISboUi6fnUbm3a0lMNgGybdq2BW5f5MTZekOVn3JSL0MMaGItFmkiVNR0Q6UPUveHFhAMshUU8kLwS3YXTTYdODnfbe/PeSKZAALMEws6SgWBbL/s3s2LD6FNlCh055SDpBZypcqBmA55OVno0jEayGa9JYN5YQPvvvUO3npjIv/Q4pxz8P70WZJFoQO7QDgQRM/u3ZhRRseSlSs5VJGeqwvQqycUc5O1iUar9zYX3nITljV5iJ3jMJBx7DhG3nQjh3zS0b7T+Xjjrf+YIGPA70eXDh0QKCrC7aNH8+Jp7BihyTbhmefQvHlzZpHRvbxuF4LBIOrUrYfZcz6Ew+OFy0OLTZFiynPDX4R5cz/E008/zWFUZHxwbqs2DD4+9sijHK703ISnMe7Jp5g9RzlEIFvTZi2ERhxtcBzYz+LlFO52VvPmmDFLaL8pJpuuyUZGDJs3bOR0k8A5MVr8RQU4r01r7gfO79ABb779b1EeMtyNgJB1a1ZhNLFCWeuwEZq3OAcLFs5j90d19OrTG/c/9DAqVq5iAhLEeLMYP9Y8XDEnR992O9avWW2CNsQOJFbN+Z07welxM1NG1zC0tz+9lxCn0sJfMKDINCDDEcbevBx8vHolth/Yz6wo6gvJeTSFWDwDBqJ1ei1UYPaX0DMjYEpoJhkyHFLcK9PhwK/Zmdjw00/Y9NMOHPcXMBuOAClqh9R3EWOtT+t2uLh1B7Y68wUDSCBmVZAYl6rcBTjB7DViajlcyHULQ5glWzZi2dZtDLj5XQK0SyoK4oIW52Bop25IgoNBmgIA3x3/A/+ZNw/HKZ1SO61WXDzuvuxy1HLHIZk2LSTrjACwDJcbn+pMNr+BK7t1R7+GTVFRgWzMtBPOy5Q+ArIFqEYuslJDTlLwxDsIgE1o3VE4p4GV33+DTzd8iVyXOD8hGEanJk1wZdceIJVtAve81N9IFqwqQ+pjSMeOgEW6H9mU7M3NxuIvN+DrX38xgUxviO4ZwoB27XFxq3asc0dadIIZxz2lMPFQbE2b1IEuX6EAxMKCAgwbOBCHDhwwq1SXrl1x/YgbcHbLVlKoX2hwcj9CHNNiIWcmNdG8h2A4S9CMUSXSyzMwsP8A/LbnF74XhVGS4L0C8tTFCoTSt7AoXJPKZ9TI2/DF2jUYMmQIunftitGjR/O9CWSj9xs1ahSD1RQmmpeXg4t690ZhYSE6derE7qkHDx5kkI2OG2++FbeOvp37vJ9/+QV169ZF48ZN+TdmCIVDuPqyKzi0m1758XHj0X/gAM0t277NYY23ik2m2D50T8VE07PPzuEjOI70IYcOGoxDB/abMN4F3XpgxIgRaH52C40JKjaB1DPo6Uq3TbGQPp7zAZ564nG+T6s2bfCf995F2CUMuXhzJYqbNvcBxNZWgHLxoEN5tdUL0bmzpkzBi889z8xEMpto1UZobNJB4aWDiVEdDmPopcPw8MMPmwY19HunLl3w6htvc9sTTDELwqSxkxhytOlCR6OmTfABb7wokE3vDU//36eDyQbEIRRKQaEE2UiT7WhGKqpVbQEXMdl88SaDLc7ng9vj4Q00AtmooMSmkci3woBfuDor44MSJE/U7JfyMhgIsbFHldTKtD8hNFtLyU6xWeJkL4E4YrJJd9HSrxN6v5TWLGKLl1mTTYJsduOD0nRd7CAbabIpe1zFWONGamaWqFx2kI1QxASvT2POycmbpvFAz1IgGxkfBPzZyC84VOZwUUmGk1lfDrKd/iZd/oTyHCjPgf9mDpQEspHqxIacfBDIdjQ+Ebn/IyCbGndoguMxwogLB5Doz0cNVxZuueRsNE/Zjwq5n6Ny+AfEO/6A15EDF41PBrHY6LAji///TDZyvWZnNmJ1eNzIgAM7jx1HVjAowm5Yg1c6fkWtYJFMNZ3FoMbfyMvE+SocSoQ/ajwjyYwgdkaj9DRUdzqRFAqyPhs5wil2Q6y6bgfZ1ESU0rV7x48YPozcRQ0kJldEjRo1IvbZM46fwNGjRzk9pEsmwi/ljrYK95RhziSO37J1K5zZsDHSq1W1BONlwuy74OY+vUGafQbatWmNoL9QgmzbygSyCVAtss6o+yqNKovpJ4Cxjq1bs6YMHQSyeROSxYLDZLJpix7TqdwKJ1UaeAQM6iDb+k2bEUfO8JpGkJk+CcCo8KCCnGx06tg+CpPNKkV6j/37fsOlgwaZ6f3Pe5PQpl17FBSRlomTJ8zMlgoFMWf2B7zzT/ncsHFTzP7wI+FSazIcFfgn8ovBQs2VUD1Zh1i5rmssJZ5PBoJsVrB8+XLMnjkDBaTFRmFPLg+mzZiJJs1byFsZ2LRxI24dcRPXH1pA0aRagWxPT3gBF118MTq0b4eCggJ43U4GyerUrY8FixZKfSkrP1hYOxzG3Jkz+T0JjlIgGy8aw2G+f0qlChj/5FP4cM4H/N0Hcz8U+kRk2BUKYeSNN+Orr77iNJEOU59+/fghD94jNNmo/BYtWoRa9c7gfx9+8CGuH/95bzLatGvL+kedO3ZAfm4eqqal4YO5HyGlSmWz/VJ7fOC+e/Dpp59y/g4aOASPPfkEdv+yC+PGjcPXWwXTkhbKVdLTMG36TFStKRxb1SJblQ+fJUFbev+szEzcdN0N+GX3zojmXqlyZV6cUhhp7dq1kZpeDbXq1OZ0iRDUaMsXBV4JVtWPRw7h86+34Yu9PyPf6+EwRkoPhTymOFy4sf8AnJ1WA5XCYXb7JBYUu0VLt2AyaqOFk9/lwo7DhzB12VL8mpuDLK+HNc2UFhndj3TAmlSriuEX9kK9hIqogDDiKbySGDDk2kzJNdu1BbLRvXPI/XHHj5i3eQMO+v0o8LoluEWMLwNDz++M7s1aCjApROkzGJjLcrrw1aHf8M6C+cjziHejMNHGCYm4c/gVqOXycvgkATPEtMtyubH4h68xdYMVLnpVtx7o21Aw2eg92JGTdNI4TkqCjeYqR4RXUzix6F+Esys5flLY7Pqff8anmzdjf142ityCpUdhs+fVa4Bre/VhV1XWYSMHRsUW1BiP9LwiZxgFTie+O3QAn3/9Dbb+/hu/GzMFEWYgrYIBXH5hb3Sq1ygKwFaCzIAMUyRGq9U3EIhCeQTs3rULN19/PbLZOVMcNGqR+3Dr1q3RuOlZqFmzJqqkVcUZ9eoiMTlJbKHJ/kjVSbvMgdlfyw0T6m8JaCFmEx0EstWpf2YMlrPWLOQmTrDIz0L55FRMwFFKSgruGCXYtASy1aldF5cM6M/pnj59Om9oUMgmpZVC2i/qewmDbH179+LyHHHTLcyE+/Djj/DEE09wuZJhi1vKDtC4MHPadLz47AShM+Xy4NLLL8OgIYNRv2EDyzRGC0G32M/WOKNmAGqzQ7UH+2Yca9lJMJLcwm+54UbkZImNFtGpOFGzTm20atUKTc5qipo1anO/U6d+XcQlJEQwm8UGEkDjfr+L+iA/X+jgnXPOObh+xI1oc147JCQk8HcRbEeJYYjNKMHII6agKGv7+Cx1t2RI/KJ5H/MGCY0hBAiOumOMlUdhA/+66mp8++23rGdHpjjr168Xz3e5MH3mLDRu1jxquDzNQR9/5FEsmEesZwtkEzqN9jjBiO70tHw4HSBbOOyDYVQ2QTZisp3IkEw2dxyDbCQF5iUdYZ/QZiOWJIPBtAnAoHBxkI37dGU8JnNDyV7YJcsCwbAJshEbU51n9hmy+HV3eIFdkfFmtgDZfGS2UNKWkKzK/I8TBYEAcnKjgGxU6OJBIpo6Escv7i76Z0A2roT2qqK0S+SEXoWL6iCbHpKqNyIBshmsLaFANmKylWR8YNIwZSar3V3xfXm46GlpyeU3Lc+B8hz4W+WA0tmJFi46bmYkyEY77H8XTTZ9wUdjSWnEOgWwkYA1sRTig34kBYrQqGI8bh3YCXXdB5FUtB6JRSuQ5NgJr+MYXI58yaISC2gxedOL778HslFZEEMg1+EETTXpP1KtKEte2N5AzHVPsVbS82gPmUzOkwBmfMSRFhJpAtGCtJQwUeVSbjG0LPetXTt3YPjQYTzB7X1xXzz3nNDzUhOlD2bNxLPjn+bvbr71FowcOVJOhQhoE65wShNt0uR38dIrr/Dk6ZnnnuX7cciQM8xzByXozhAi7dgZIbhdLn7WsSNH0atnd76nYLIpkC12blvzk+KMCD2rSwXZ4pIQJtdEJVwvw0/toKBa3ESCbEPx866f+HGXX345nBRmaXNDjSx2oWFDYOKc2YKRphsfqHAzMUs0OGxp1bLlvPDpfEEXvPb6m7yIIcHwu+4YjTPOqI3qVasx0EULPbWAvffBh3DpFVeaiw/RliPzSX8/ZuiR5o7pUgss+WQx5n38MSjMhMoqv7AAmScymL3CLrCmQgvg8njw5DPPoHefPqxJx+yLMDB+3JP48IM5vDBbt24dvli7DmPHjOZ68cyEF9Cn78XY+tUmNG3cBHeMug3btm1jlsr8RQuLhScRyER5/8GM6bz4pXu8P3UazmnZ2mRmKIahAtmojsyc/QGHGWVlZeCB++7Hl19u5LQTu2PKdBEKTccTjzyMRZL1MH78eL5m9pw5+GDmBzxv/3jxYmatEJTw4gsvYMb7U7nuVqiYxIwKAhTIsIFCY2lRqPLntdffQGcKDZUVYfr7U/DKKy8x4EfuexOefZ6ZVWqhLcrJ6i30eTi9Pzn0PTP+KXy6eJFoq1pJWAtzJ+594H5cfsUVERp36nw6jwEPXmw6QG6aq3dux9Sln+NEnA8FbgGskNB+g5QquKZff9SNTwZ5SMYFAqzDRnWCXVZl/tHKgET8if12wgGMmzwJe4sKkOtzs+g/AekEItVMrIBLOnVGm7pnIonANUNol1nMKqXNo/JAAFikokhg4E9Hj+C12bPwh8/DgBKVDTHqqsb7cO3F/VnTLTlMJgcU/ikME0i/jcJgMxzA2l92Ycayz9gIgAJ8KxUUoUVqVQbaOCyTNBOdDmS7Xfj0+68xjTXZHJbxQaNmESAbvZfSm1TwtQpfV21fgfgBp4vHlNdmzsC3x48i2+vlZ5FyFgGCPVu3wcB2HZk1GM8bKQLIE66Vmtu2ZA1RujIRxovTp2JXbg7fj76jg/L6jIqVcG3fS3BmciUkh+k7YrCFwNLmSitOMQZVzy7lhBiIkMxI+2aGAmMO7P8Njz70MAPH0Tw+GYZ1AO9Pn4Gzzz2nmEYXj4vaeE95n3X8BMgtk50QHU4cPXQQI0fewkA83Y80H+vUqy/rr9W72olydF9iE36xag1G3S4cJlcsXca6ZcRco7GGwkQ7dDifQYL09FRMmjQJr73yCt+7foOGDLYRw+3o4T/Qp2cPvsfA/oNw++23Y+q0aXh/2lQ2YVi/cYPpDk31gUI+7xw9ivs7btoS6E5KSkLdOnUY6ItPTBSbHKEQ8vMLuX8lNuzk96fKfluyABXbkEA5HfiwMa7VOHfwt/14+MH78e3XVCYWoGXmFBkruRyYMmOmYLhFDlCmNtaSTxeD5AeYmcSaiAaXSZ06ddhUIrliBcGIMsIoKgogNz8P2Xm5uOvue9H2vHZm+ahyiQaqUvqyM06gf99LkJOVyc+uWbs2M5zJpZn6000bNrLBgtpIYS07hwMPPf44Bg8ZVhxsNRnywGM6k63JWfhgLjHZojmu6plQ8nzCll1l/ng6QDbD8CIcroIiowF2/V6Xw0UJZKtarQVcEmSjjThiilHoM4FsbqnJRhvFVP/URhvlNR0VEhKLbaxFe0nVO0eCbDQfjKxRJjgnRyrqJ8SGg/AEID22kkA2ffwTmoau2CCbSCglwALZdNpdVk4uV9pkps5pgoExirEkJhtdEgtkUyKTpG1AmmzFmWxRHkg0Z0PsBIadYfiLspjJll7pSEx30ZJBNvpVNz5ojKRUih9vCaC2XEoI8mr5UZ4D5TlQngP/1BxQIBuln/haNAKwJltuLsbNmM1MtjyfD0UyjOWfCLIJgI1EnsXkPkECbO3q1sa1PbuhGo4jBT/Bnf8F4vyrkODaDY+DdltJDlsOyn8LkI3KR7AuAi6wa102HNh1/Dj+yM3m8qNAS9ZX0Sa8iq3G4y7pXvHALjSF9Mm/ALzEmEa0d7XpJhYblhYIX665FdIiMsHlQvM6tZnhQAwMEgYXmjo2x7limkt2jRExM6C1GC3Yv2GxeSA1LQ2NmjQ2wyUpJ7Zs2oybrx/BaSEQplmLFqhQoRL/zZugtHgIhnkB9P32b1FQVMQg28cL5qNeg4aCRWVLD709a5J16sj5xOFxRtCsB6TF9tW2r+WipSyQ5smDbBQKRJPeTV9thjchEWRFT/MaUTCyfNTiU33Nor7E5JDhVTBw6ZCh7C7KxaWYCabTbKTshtLc0UE/yquKKVXYXZSACDuTqTA/D9OnTcOcWbMxeco0ZifRsWTJJ3jw3vsYoFYLXqo/xHpq1OQsTJ01Ax5vnNCIkuwCO8gWdeKsCWx/RRpgI0aAdOzUu3E4lwmqiDt06XoBxowZi7oNBLtEn7MtnL8AH304h1kixBpbvWIl7rxjNKfz6eeeR5+LLzLD6v51zdX4+uuvcUa9+pi3aKGpSaTe7567x7Kj3YF9e3lRTLk7dfo0ND9XgGyqH6FiVCAbfTt79hx8t/17vPn6RL5OOQ9OmTkd1apXN8W8//3mG6zbVGzGSe3Z58GXm7/i8FXux4sKcd9dd2P1ylUSZLIWFup6yvsevXrjxRdf1PSjBIC0dcsWTJo8GS+99BKbZSi9vGhgqOgbpJOrZJrQPX748XvMmj6NHWML8/Nti2UnXnljIrqQm6oEOvTaaAFsUnLG5cRxNzBz+TKs27mTXY19Ljd6nHce+pzTFhWJ6UpmBOwkqupc5LaBzmTLdbkZzJq2ZDGz4sixtWblSujWqi3aNWiCFDiQQEyroOjDFCtO9JXKTU7VUMVkA2vG5Xk8WL19O6atXs6gm9MIo8M5Z2Ngpy6oApfQiqMwVlPTTeiWUZ9OYazHHQ7M/3INln6zlcGrOglJuPqii9E8vRqHUboMJwJuF3JdTiz5dhtmbviCw1wplPXy7j3Rp0kLJFGoPqWdU2uDKZQmo9TUU+VH5ATSvStyevBLViaenTkdWWRw43CiUnw8Lu3VG+fWqIsUAjKD5MQtmXKKpGCOk6p/ojBfJ/I9TuwryMPzM6biaDDEdSnO6Ubv89qj2zktUQVOJBghBuwIHBUBV5GC99xqpSaYIlrwEpT7NNERmmCJJt4v2qaBdWvXYu7M2di48UsYAcMyu5GMlWWrVqJKWnoxkI3vL1mo/BAjjDUrluPOMWOEPp6pACrymFK/buNGJFaoyGNLNJa2vV/LOn4MCxcuxK6fdjM4v3b1Soy+nZhsBl6d+Bq6du2On3/+GS+99ALWr/uCL6c2OWnKVJzVrJlo734/OrRpx+MUa76xQYYIET+reTNMnz1Lum+LzRHKKwLaZkydgknvTkZ2tmD7RfYtkeMDvVvd+vVYc44YyDx7MOUGBDuMNqzMI4pBluor6fkUsk6bZJs3bEbICERs3hKov2LNWlSsUlmUrcaqU2mkevL1tm14ccJzoLB5kX5ZDtIEh8FklR/S+GLytOk4p+W5Fggq24EOsqlNHTGWGti2dSvuvetunDh2VGzaFQtVlASlsBNnNmyABx54CK3anWdtIml1UtdWnf/xPO5r6ahWvSZuHz1KY3bba4rV34i/TnVbNPp9TwfIRky2ULgSioINWZMtI1tosqWTJpsnHj5vHDxxPmaxxUkDBI/bFWF8oGrhnwXZUtOqyE26yHDR0kA2iqIktl1pTDbV5iJAtqyAXwwZstJo+zK2IhSTKxNko5AD3mWQk+MYdYF3GYgyLDXZ9HBR/ZJoU1DeWYEFsqJ9NL4AACAASURBVBGaqHYB1bX2KkYT0VAowJPRwqIsFEgmGwqXwxX8Cj7Xr3C5jsEZDshGUnIlLQfZYjXy8u/Lc6A8B/5XcoBZO6RVAQdorygCZJs5C0fjkpArd7TZKcz24uZmiZpUyQmIeZ4NxFCDleWmF2PKYLvOfKwCdzTQwBzHNDBIn5KQvpcrZMBnBHnHv4K/EH1bt8IlrVohDQEkGoeQEN4JZ+EGeIOrEI+f4XJmwuEgWWxe8sUo7tPHZNOBAzXZZ1U4B4VPuZHndoKmxou/+QafbtyIIo9bOkCKhbYCxZwybJJARsFgcDHrgHa0aVLK7mna+/FHMg8iYWPJYNGp9GrSy1fxJFYAmLRIqls5BbcOGoTqLieSSDScwpbkwkktkk4GpLUDChYEKIrDEQpj7Og7sHr1SnM+YmmO2UEkESrS+YJumPjG68w8iVwEiZrMi7wwMGTwQOzZvUuE1PAvYiLdqfMFeO3Nt4oJP59sf6AztWgyzwSPcNgMF6WF94bNZHyQKCfr0YWdredGpp/edtjgQdizazefkpiYaLL8zDmUBH8i0yJ+zc/N5fNTqqRi5do1ZnikgwWmhTaXAvRoAuzxChdUyjACwF579VUc2v87Mz/ooNCfC7p1xd333Y/KVUjnq7Rpa+wcpfIgbaLzO7bncDg6aAO4SkplpKamo2HDhsxM6XRBF6Snp5smCdHCEuleIQovdDuxauVKjB11By/qxj/7HC7qe7FMhIHrr7mamWxn1D8TCxeRKYFIv1o43nvPXVj22RJTqN3l82LF6lVISk6JqGfUVghkI3dRqluzZ89m8ex777+Hn0Uaaa9OfAM1yA1U6kUhbGDvr79g+NAhCBWpXlos6qm+9xs8EE+Of5rBWFWHaY6+etUKLPh4HjPXMjKO83vF+xLQuGkTXNy/HwYNGSrYHloAeLQ2F60kmPEZ5QeVH+InA8FAAD9+vx3bt2/H77//jgMHDuBEZjaeGj+OF+3ms23h0AqkoDSTrhfrqMHAG9NmsFNqt/PPR5ovEQkQTp/k1ukOWe03Wppp8U7rigK3E1kuJ96YNgXxVaqgTevWaFC1BpKJYYUw91kEItGmjAUUR1khScF0FW5JmmyFLjfynS7MWP45Dh47gr49eqF+WlVm+ZJ5AQFs1PfyZocEk9iJkkS6yTDB7UY+nHj7o5mgNdOAC7qiIgSI5uP0SN00jwdLt27B3LUrGXSLC4YwrOeF6NH8XA6XFa6c1gZHsfKKom1GMgTEZstzu7Hy+2/x2do1OK9NW3Q+7zxUghvxYQFkMktZ9v0CbrHAf3ID5nmCI8wab/ROuW4Hdh4/hilzP+TQvi5t26GK24d4EKNPgGuxwNFYvYDed8c6R4STi3BZ1prMz8H3X3+Pn3b8wHXx4OFDyC3Ix5SpUzl8MFp9tvpK8Z4ZR46he7ducEtXUrdk2NK1Xbp247ara3DZ06aXg74poEDCtWtW4Q4G2US46AUXXICVa1Zj7NgxHApPuosvvvIy2rZrb+p3UR0dPWoU1q1eY+p7cpE4gJGjRuPGm24yQTbRP6huLYSgP4Qvv1jLem87ftgu2ueJE4LNzZuTErRzutC+Qwe8/Z9/C32/2N1zib9YmzgCAC7MLcS2r7dg545d2L9/P4e+FhQWYvL0qaZOnL65o25ugm0GmK1NTuI//fgDA5LHjh3jjTWhoSfYpDTzIV3IeQvms3GNSr+qR3amof4c+o02/BYvnI8N6zdi7949yMwU41qlSpVQrUZ1ND6rKbp06YLWrduaTral5VFZ+9pTzOqTuuxkQTYJHkVs0uoPFPiJDwZSUBioj58PkLNoAxzPSkdqejN4PAReJTDQxu6iksnmdDtN4wM7k43yKzGeQog1F2r50JLCRTOys5BaOYXdz1lhlzYIokoUWHJlgsmWjQSvNwJks48Cke8sWpcZLqpAtsjwAYFyWx2LuIgqS3auYLLRSzLgxTHLVjVSe7r63i5TvUMhtkKtkpLCDh1KIyFaDVAVXkz/wdcRVS/e5+XTw6Tzwup1kQcPcgYQICabw4Dfn4miwsNISzmCcP4yOENfId75K9zOY3BQUA0PMGUB2eIRCqWhKEhMtqGSyXZGOZPtpJpv+cnlOVCeA3/XHFBMtmgg25MEssUnIc/rRYAYJ38jkI3yU2nK8N8RDB9rA4gXGyGxEEsMBJBqhHBNnz5oW6M6KiOMpHAhfMHDiHPsRrjwS7gCqxHv2g2XQ4FsPPLEKL7TB7KZ72dqxICNDQocTuS5PSwk/cGaNVizezdy3RSGI0TA6SCXUcV8UuGSBHIpcWoKU/IaIqyKQrzMHWC+mphyYCCPmAgGhdfRnIbc6ShcyTY5ofkC5TGFbhGoVifOh1sGD8aZ8T5UYHYJhUWFhDabXJT+FW1B3xUng4Qdu3ew5lXIHxCMdhliSHMWnrckJqLumfVxbsvWQrOuWChQJEj1yssvMmgi3OTCSKqQjBYtWvCiJaVyaumaO2V8SQWmMuAZBq4YNpzdRQkQoPARYnzRQWwbe95HPsJKv6gEIdw1dgz27dnH8zQKS6SwDHVEAqcKLqI0OJGbm42rr7yGQckKKZUweeoUAegw80yCfbJeqtmYXGrLOAjLfIHKg8I3fQnxgrUmN18F3+jUD9ayIhfWIIWSAj6fuL/OdNGZa/YFj52VR2DBV5s2Y8K48XyfMXffg05dOpsJfPiB+6W7aC28NnEiL8rVQW1g4YJ5zNwiEDulSiVcftXVOL9Tpwgwlt6YQNy333oLn332GV/+8gsvokGDBnjn3f9wPt1w/Y3w+LwWMKeYOgjj8KED2Lj+C2RlZHLkBi1OqteqjQu6dofb47XEw/nOgtVHbot0kM4fLS5oV144CUYLoIsSvhWjiKxyjzzBXqrRGEacOt5Itw5i3urh3fpv7AbqcjJjq9DJ8C4bowgwjPTXrLD0WItl65kOdrsklhkBSqR+SCXpC4fMkFDegKC9Jy19ljaXRgvQ+jN6H2UcQPfOk26jXjgYsKOQU9ZJs92XNx3kekSBUgGnGwX0ncMJH29gkMaaCMukfk1pp2UGgzgWKmIwgp6R4o1HisMZwTJT+VGsvKKAbJYum5NZ0gXBIHxuLzwRwKNlSEDZY89vE2STTqmUVma0ud3wg9w4XXCD8oJCQymUVowf1n3KxtApC8imp08fL/h7p9TmkqN7rPZgtnF5Po1jt9x8M44fEVqgLocTFSpUQJt25+Gqa69BQmKy0P2KtYiXN4zcArIq2pbNmzB+3DhuCw899BDatiXQxsFO2Z98uoiF9aumVzdBfmUQQ6ziZUuX4tD+AxzG6PJ6WCOsz0UXmX2V3qZ0sIvzQwvHpTpG4CMZvVB/6nH74I2PEyH7minBqffe1uaEvQ6p/luw5cQRDWSj7yPKVHPfpt8K/EXc59Gcx+UUzpV6v3oyIJvez/OmG4Usi91J87Bqrcij0gC2P5N3p+Pa0wWyCSYbuYueyeGix0+kIr1aCwbZaMwmkI2YbASy0XhGIBvVMwWwqXct9Pu5vJMTk0xjIz0fooFsVA7BQBgnsjKRVqWyCbLxpmKscU2GozPJKzurVJBNZ1kyexQuNj5gTbY/8vJEvYhVg21ctfyCIrjcDvjIVSlKClVIih6awtbbRgi5ublIqViJd0AVnT/aO1oVXzwgJztPCuPRMKj7yEReLeJ2aSIqJtdFgUwE/UdRpcIhOAqXwWVsYZDN5TgKpyMo9ANKmeMJJLYcZDsdDbr8nuU5UJ4Df48cYJ0kDi8MFwsXfXKmDBeVIBtN5osf9ul79OVXaTuGVoccfXpif3T0qbjVqXNgJYWhGBS+6EeyP4RacT5c16cXmlVOYe2weMMPVyAf8a4MeMK7YRR+CXdgJbyun+F2ZjGTjQ8CqKI+8M+DbObwy1odauFrbVWJ4hGhGSQYnen2gIwp3l3yObYdOIAcXxzr+RDAZgInkuWn3OTEKwitM3IB9Yb8aFazBs5t0FAwNqQYsNKioEXRF9u3Y++xE/C7PQgwwCIyQIEslhECMTMEm40WvJTP6U4HRg7oj2YpFZESCjLQplgVKqSEBLf/7KEm2ULIODJsiKc2zBCjPLWmOvR9tBpWHHSRQBG7x4akNpYAmOzOcaf6HnZdNQW08XxGptkORsVuR9bi31pACcaMkOAQ3xZbnHK4jBCC5pwhUJFzzDo/mvun/Z31ySb9Zl/E6c/9qxYgorUQI4iYFVr5O2k+WNpiPTKGQmwaa+3cvIeD57tcVvKWsRb4vPnM4XiEpAhhbfu7RjA5lMurLa3Ksc/aKlAiLiIkmOugfmdyFjYdGAVjVQGy5vN0IfMYbeBU6nEssE30FdTnWGLy9vtHW0Tb76fCiQmAIuCZrQIcYNCeyt9F/Zpk3aj3trcr/bliAexAkAi98l70OwFggvlk5bUKD9XbjVUHZH9oVgbBjFXpJJMFOoP7RjI4oDGEnqjMOsxEib5eseHoD2JRMOvOQWAU9a2Rgt0KDCPQUYVx01jHwKN2Pqc1Sjh81D5Q6yMEWCh0ibgty40UsaESyeUQ+WGtzSKAU9nEFPjImzWG5WwqNDst9ojKBznkRlSXkupZWeut3vbsbVg5WNrvRdfYwSlFLqHXU+2MN7bk+8a6l+gXxd1Uvx4tFNI+11CsdCtt1jzHDtYVJ8lYV6l+PNpYp86y93H6Z5XWsowHZSmTaEtw/XllGSdigvqyLOzvYy+b0uel4k2szTDRR+jXRRsPygrilSWf/j/OOV0gm2CyNeBwUXIXJU229OrN4HTEIT4ugcNFOVTU4xGabB6PANlo2sLzXjHe+f0B3mRIpM06vV+TmWMH2Wgzj/vjIDSQTRDD9Jmn/ToT5I0BssUqC9UrRoBs+zMzywiyiYk1CR/SjrDX7eFJjZrElIRV0euQBmleXh4qJJN9PHXGYgIgJgqRh5pUcKWlHdWCfC4AAvd0lxd9MDWfT6KdRQWi03MWMMiW5NuLeKxDnOtbxDn2wOM6Lphs5SDb/0e7LX9GeQ6U58A/JAdoYRehyaa5iyomW2yQLdoeqW2nzzbpKZ4tJU+jywaySc0xuc/rC4UQ7w+gQiiEFlXTce1FFyEtbCDd5YQnFGCRZYKQ3M7j8Bi7EPJvgMu/Aj73LyaTTa2sTzfIpgADawpgLWbUzii5iR6GExM//BDbs7KQ7fUh3+WB3yUc7EiDRYgAq9yNnILTwtQdDiItLh43DBmICtKwgOAVukRKVyMP4FDUt2d9gLwwjZhigcuTTSPMzxF7geL/CWAj+r0rRNo6ISQH/Kjq9+Omfn3RtnpNJPOOuAhfsi/6TrV56JNesWgRBzEpREIFU4GDslgvxnpSLJBNXibuEyNhDFUym6Q0EOfU3szSlZHX27RtygKyifewgBY9Jfb6pd6TJrN2Jz09X+1vo/LfDmhE7OyGw3BLF3iVX7HmfqeWW8WheX1RrC9+ihdXJMimns/AbYSraXHwMjI/Zb2TX6r3U3XMzCet/1OAHl8SpUAFkCsBXbsFWcSmuGIgmkF7JutWnRYL/Iy1gC0JoIpWRmUFP9R97eebZSS1kdTvan1Bm/KUVqssJZhqOvcKgKcsC3I9/QrUovYswNUS2MpRisncdNBANr04rU0IG5hre4y9vipjCbqt6L+ib0ao9FucDNUXm92f/EPmjGksFyOvimllCsdRynhRX+XqzASa7ZsapUQGyXIU0KNKo2Cecj8jG2is/u1UyjiivFXYqPwyAgyUv0Xrm/T+UZSHOqLD56XVQzvIZm9T+rijpyeau3S0/tklxyc1b9EZxtFAbR4rdM0zrQCoDdL99PI51X461nUKhFfMP/u4W1o/pcY5+/hP1Z3LS75PrPE6Vn2LNU7Z+69on0V0iGgfZQXx/up8Pdn7nS6QLWRURlGImGz1kJnTCEczUpFW7Sx43IkWi42YbD4fu5GzI7kGsqlyLSryM8iWlEiRlNrmQYwXZVaZxmRLT60iNlFsI4Vupkm34s+8+eJgcI6iKBPi4s3rYtULO8iWm1cAhz1cVHZ1EUlWFYQeqoeLWh1lZHipulhdRyEOFMKZnZWL1CrkSSM6qdKQYDGoOlgIll6QCkA8047bW/ciKrwIFwUCgSwU5B1EWuXDHC6qmGxmuCjlpM1lwl5W5Uy2k22m5eeX50B5DvzjcoD0NZ2CuxIdZItHnteHADvuFOcTW0sArW82Q2AsRkxpTLXY+VbaMk7+brpJUggKMQACSAiGUMlfiAsaNcXA8zsisbAAPr8fyeQaGSB+FmmTBeFyHEOC6xc4jK94U0YH2QhOij1Z+vNMNvXe1lvaF/9ih5zCJ3Ldbmw5cBhvzZ+PDJ+Pw0YJYAs56U3Ezp0+tkaGuTqYUUGKbcTa4BAkdrizHJd4YcdsDAqnIic+N7PYAuauoiYwTSO5Zn5A70EgGuU9Oc9VLCrC+XXrYcRFfVCBQkYNi832V7QR+2IkFnNJnWefHJW2GNLTqNgK+iLrZK6P9r7RwIYIFkIMkKy0vLNP6iMAHe3i4jOp4nfmeViMdBRfzInr7SAVLXIEM08u0mmxLc0KSnuXv+J3O4hjz5/iIIf9qcXbo3hP0S/ErgfRQTy9veuLMfW9WU/ZKIKAEysstVjKtMVxWcHLknrTst4jdn9Yci+u1yXVXlXbKvb+NnBRB9kUeyqijcp6WlKd1c8vDsCKekrRNtEO/Xz6vSTQtqRzTyaPSwqv575eRvBwvjop7JXaVlDoDUUF521kBVO4PiIn5XgnxewlWEDgnwB/xbml7THY37P0/Ct7a4/Amct+Waln6n0l1U/laFzahfpYdLLjwsnmS6z2q3+v+mDFpLWXBX1W7O5o5aiPmaTtyPMPLRNOFogvLf9itWP9+2LvTRt9dlOlKA/S86Lk/jp6KgnEMwEzzVhHnR1rHFWgqHlXsz2WPC6cTF79leeeLMgmnk04ikyFbS9AabIFQynwGw2w+/czkZnbQIBsZHzglkw2j0dEK/oEk03Je3CdlUxoekKBBNmSkwRZqzRPAAWyBfwGh30KkE1AzrHqL2N30hiGRl4C2RKIaUfGB2qTQb6u/bXtIFt2fgEc2dL4wHKrit49KOp6Vk4e3G4PEuOFRgjvnZWymUtx7kWBILJyspFaubIJsEVWDqua6osEyg7hLhovNdnsz4vEvEPSqjoYDiIQzEVR4UGkVvoD4byl8Bhb4XXuOQXjg/Jw0b+yIZffqzwHynPg75MDTCxSLliknaIbH5hMNgGyBRl8obRHTilNQymNl6/CFNVuvthaKQ0si5UvpV3HUqYiDAdCG4wApPhgABUDflzerRs6NziTXS+d+YVwBANI9HhYs0o4mQXhc56AGzthBDbCE1wVES76dwHZSGw43+PCj0czMXHWTOR4PAyCESBG4ThM7OCwTxXCIoX9NRc5milT6Bsx2lxGgAE21sPRJg4EgIQp/Iw03uS9qRxpfOUdRi1kLnKyIsLpWJ/NMBjgvKBZU1zZrQcSWYhbCxmNwWQ/mZZR1h1vHUTRa+/JLoZ4ShnFvfJk0lzSokHNs0qbU5X2vJKYIOpaBe6oReWpAJA6Y1BfvKhyUSFFpTEJSnufsv4ea+KsFpSxwqCigWwm+4yBG+ZaaIwE0VpUCOmpgGz6Yp6uj7boVe7AJYFsZc2bkurdSYE+2o3KytCwM9jULUpvf5GLUfU8Dg7mRZbc/CiBoVRS/uhMMZFGVXNjL2qKA3P6E2yLZwkCEEihA4k6YF9i+cUy/lF9tQTZqE8X9UfoZAtTuuKH7p7IfVlMZrn4wbyfvJVy/7UYfCdX+4qBSQq2ieJCWVq50e+n0k/q0VNmOdjyobTZhtmHnuJ1ETVGOSvrYHkpa+qypq8s55UEVppAmwyNLL29nlx9iHV2WUBEe/2N1oeZbc62oaP622iRdNHSZE+PzhDX8yRyPiLdRvUb/i+DbFHItgpkM5lsv5+JjLzGOHaiMtKqNoPLE4/4+AT43B7BYvORJpsHXrdbhomSLhu3dM5F0tej+WdSQrzG8KUSUCN48X+pfjP+lCVANoFZifOUrIMp72CLXaA5NZG8SMdWeQIIoI3SRfNsShf1uSQLIWJACO+ijpX0AHMKCjWQLUZtN5E52ZlnZucylS8xXsbEmioYUTp0cyAQIBsZGJDwnALmaKclWiVnJFHy3eglMzIyOFOpENjlx3w58QA1gNN1wl2ULKIN+AM5JsgGYrKdsrtoOcj213Sd5Xcpz4HyHPi75YDeBzMDmMICAdb82piTj3EzZ+JofCK7iwap75WDKfW3wp1HYxdriwIx/qgdUMHEiK2oGZkrPFDxEblHqJvsiN/FeSbAFibx5xDrfyUHilDd7cDNAwagWcVKQn8NQDAvH+FgCInxPrkLSqkKwok/4HP/zJpsDv8qxHn2wIkM6S5a0qz31JlsZZkEq5xR+c4uey4fCp0O5IPKS+SSPYX65+g8HCH2Tb9F48nweBpZuqVWXTV203sRW468JslRLy4gtNqUuDWTLErVyyr1cTElJ7hO2OYXap4QjV0Ra7FWEojwV+zkl/Ue5nnazn1ZgJFiiwNbnpTlHnpeqvNj1duyvk/pJXuSZ9gYDeZGrQRfYqZL66/KAnxY9cG+olBMV9Ffme62NnCltPYeq74pDUQ7uBGLAVPsPnbGRyngzUnmfkywpqT6FQlWy7BDWT+LvaeNSRmTIWXL75JBJNlDRhixiHS4idVt0CJZlKcZThQTDFJhYeKeJpirwD/J5AxKpnWs/LWHERbbRLAzGxWLmI1ZIoOgoud9rJHAniL5HircjTjS1F/L99cBw5LqimIQmTpgUozATFsZwbVi7eYU66+9HyhuTBBZfsVyReaHpYlYMhpWWnvXx3ZKmx4WHGv8ipbfsYDfWP1exKaC1rYUM1L0YZb+JIdrU3uQmqclGReebN8Rbaw+lXuU5ZqybsqV5V4qj4QOrOy/TCMg0W/8WWOfsqbjrzrvlJlsMgH2/pZANiAOxGSjcNFdv9VHZn4T/JFBIFsLuN0+JMQnMXvNFyeANvqbgDTCmUizl2ViZVSMAtnIeFP1y2bYhgrfsP1Lm8P+QIhBttQ0SfJilJXqNzHlrH/tYrXsLipBtjifRzyTmXtauIj+PJkPbPYZ8COSyRajlPQuhO6bnZ3LmUDMMm4cpaggKLpeUUC4i6ZxuKgYtPTDLjzHFZj/c+F4pgDZ4rw+fl6sgZtF7sja2hAgW6AoGwVFB9ld1Mj9nJlsPtev5Uy2v6pFlt+nPAfKc+B/IgcU4EFMGhpYCLg5BmBzdi7Gz5iF43HxyCeQjX9Xr0xTCBKD98PhEFBPpDgvS7iThxgCDh8MB/mJkSyzfapTPAvLDrJJkEi6k7mNMBKCfiQFAmicUgEjBw9EdTiZweYNC8H/wvx8GMEQ707xeztCcDlCcIaPwuPchVDBerhDa5nJdrrdRcs6CVc5xMwLhxN+Ypk5hAOo0swpZgkuby4my3JSIBexYtFuhe4x9a2koyyxOfpOvCaUTcLWyljBYliU8rw/0apKXNjbmAdlYeKU5dVPNbllAaX09ylLeiPmVTZtsVhAI8/ltPKL9RydkaSYcGV5h1PNn9KuKwtIaGcxRtxT3xTQF5sxwsRE/0ZMzpJBNnFO8dTbGX6lvZ/1eySIoxa5sUA2nj+TLDGHDpIKvloEyjsqcIaNvf58WzzZeqneS7kimoYVZh20wt71PIpVfxUD1M4YKwvIxmzBsHCyUwxgDiliJ20LZKN0xF40RwfZVNoVk9PUiCKDGmnUENleiy/OVR6J59sOh0gnmeVQ3li/28E0dd3JgWzm02xgdKw6E31rzEq3aXij6tz/M8hmzz4dZBN1S5xhb7smkcMMm1XkjpKdeMs6vpfGYGYATrqGm2nR2i0Lcpj6jRrIG+N9Ym6SqPNtbEjVh6r29FeDbGXvB//cmScLskWMiVEkE8x+JyrIFt25+c+9wem9+nSAbOGwD8RkKzDOxA+7auJwZj1k5lZDxZTGvL3rjUtAvNcHr8/NzqIOlwtxHuFiy/kvxy4e08IheFwueFy0hWsdOp6kG33xHIW1g53Iys1BhQpJvPpgl3t7V8r9vfjS0mhzIr+gQEiVuax2pZ5H6YuYg0gNYJqj01opv7CodCYbv5hMjALZBJNNCM+pRZU15YhkHuggW05ODlIrVzJfQr+3eb0pzCmolrQoI5AtOTGBHU2Li91pYaY0CBlgkI2ofIVFWSgqOoQqFQ8jXLAM7tCWcpDt9LbR8ruX50B5DvwDc0BN3Bhkk0y2DABfHc/AhJkzkeGLR4Hby4sOBnpoR94ZhMNRBAdy4XTkwuUsEiL4Dlq2EHjlRjDsQ6EjHkWOKihyJiLkjENQah7o/X9pWcaTO55UsjCYnASLpRmJ6RO4Rhpj8QE/UvwBdKx3Bq7p2QNpAAv7+8Ik9i+kBvLz8xEIBJCQlCjCZEEho4LJ5nX+wkw2Z2C1TZOtpNSeOpMt1nvbw3qs84Q2W4i8QFkfj+KEjEjtnSifnSTmxsLSUixWLW7UIlL+TvcyQVRtAWRugknLevN+ysJeux+z2bRxXISP6gsXxXc7mRpQWg2J9XusxWbJ94sNzIj7la7FdarplZM8ebma3djBgtIWbzFBshiLrlipLe05J/uWpwrGlJY+/fc/E9IUu91FpqAs5+kLOrtmT0lpjHZdWfO5RECxrDf5C8872fpT1vQXY0yUVq9jMJ8skDKSiXKyWVBavT7ZfDjZ5+vh2CVtCpQGgtmfG+u9yvo+ZT0v9jgofikGepVW3iebgX/x+aXVhz/7uL+qf1fpiHa/aFuhf6ZvLcs765sGqsxL6hNi1a+ygml/tn4Way+2jRrF+JSzLwukL4PWZlny668+58+CbMXygzdxLJBtz+8NcCK/Mf6PvfMAk5u62v+rNm17cTc2tjHNppgWCCTUQCgphBJKCBBCEgj1I5SEfPnykZD29RIKVQAAIABJREFU/1KooSQQug2hJPRmIARjaigGEnDv6+1tmkbS/znn6mo0mpnd2XVhbUvPs882jXR1dHWl+9N73rOO00V3gaaRFxulYsagU5poJALD0GFoBlRdvACSMaTvyXQauqoiEYsVvKov9CAu9CSm7Mac5aCvrw/1DbW8PfINdiwxlym3uK+g0dPXy+0SNQHoodsqCeG97RDUU1Sksxkks2ZlkI0+LEFbd69IF62OCbneQJDND+dIybaxIRu1h6qYWg5N44B0uguZ7FqMrm+B1f8MFz4gJZtX+IBvvAO/xQsLH2zoyzjcXhiBMAIjNQJyNKQRtA/AJ739uOOpp9AfiXF6Ihc9oHHTtqFrGUDpRi63CpqyForax6o2HlMVGznFQNapQZ82Bv9ui6JXHYW0Wg2LkwjFY0elGgrvZkiAjf1mhAcbpR8ajo2Y7SCWzaAuk8XXPrsfjpw5gwEb3aVitg3VtkGKALqrUrVqshSoqqqCzTdMC+REpyitiGtLYKb+WQKybZx00fKTi4EmfeLNHAG2fPGhcgoFmf5SqLSQhgxy/4VeVUKtIxVydKakyXi5ya3cTl7lWKhWzyt/ZByHB7+Gft0Mbz/lH76Z9g7bWbDS9gf3v6VANvHMODwvpVKxKzURpPWGOxmsBJ6JYxgcygwHslU6OSzXjyqFVJX2w/Vdb6iT2ErbP2SIsZlCtuLjLD2eEWQTY29pBaA8j8H4DnZ+hhznQIcZbPuD9a8NDZMG29+G+v/6xm2wdmzouAx2f1nf8zjY8cj/b+6QzX+cfkBUFL9hpjtXGsfhrrcxIRtXF3U92Riyjd0Fhk4FBYQVGIEs9mOLRNj3Xyo3SYUtIZrnyUZFCLyX7QMfLfUpsivr6ulGc3OzmLv4qjXL55FS3wnQUS0BKnoQi0S8egKsch6gcBO5PKdyFaaLep3f/SEI2bzDk53Gd7yVQDav+o37ec/ThUqoUulVRWNPNk/JVqL0qv8B37JtVrKRRDCb6UQ2uRbNDS2w3eqiIWQb7uUXfi6MQBiBLS0CQXQkEAI/qoM0av0A+36lXe8vOn7xmE8qsh4oWIv+7LuwrfehaS2AYsIhYKXS5wnMjUabMhU/m70Aa5Vt0UeKNoVcuvJ4qJKY+lMkaNu6o0GxqSqoxVUsq7MmRtnAd44+CnuMHQ3SS9NeuMIop0u6XkmKit7+fliWjep4gnV71BLbSUPXO2A4n8DOvgqVPNn0xVCU0p5sMlPDM2WldB0YsO0YTGc80uauqGk+FElzD2Sc8XCcOOjWLvGM95bWfaqUpeXlZCn/0Fse7vFDQVnj6PJwqdTbu1KpbaUeeEudq3JvAwusJCpMC6qkLwy0znAnA8P6XFAxuL6Nr6AsyLDa6X8m8ylAKgUaG+CwPFviDbGt4Wyj/KR3YAg7ZMXUkBs3PAhcyW78MHN94V0l+xveOgOPU+WN7TdU3EpvZ1C4FZwke2mlUrNSuN3i63Zo7c9/vvBz6wNzKoLdvuPclOPF8PrSQIUchrvFwSfw/EwUuE0Pdl7Wdxwf7GgG2/9gn/fm/SNcMVjpcWys9UrdH/wKvFQmwwBJLl5q4ZYG2XzJCf5xpVzhg5b2BowZMwORSAKxaNxTilF1UVaMqar35S9rkM5moSkqauJDsSvL1wRoaiJPNpHR4h9J5bzH++5WF7VVFR1dnayci3NNgEKLtNKvjEUptYoLH3gXm/sDQTbpyVYwsJSAbPSRwdJFS0G2/ESuHGQrFN/7/dwIslEFNEpXMrNdMFMtDNlCJdvGGmbC7YYRCCOwuUagFGST4zaNsqRoI/N7+pI3O3EjylFxa9hYiJ7eeYDzBnR1BRQtzaCN1iaY1quOwRp9F/x49lIsd3ZEjz4OKYVKEAg11pAXxWY/BdVx2OdLFDgwMSUex/ePOxbTIhFQaR1KDzUYwknRt7wXCchGFXISiQQc2z0yJQtVbUMEC2Gl50PLzUVUWwRV7SpZ+GBjQzY+B6z4CZyhMvdZ7z6af5xzfyoN6YJgbKAqbQPDPLGbIiBHKjvfrjeVAfBwJ4JDnvRspIfkwdox2P+Hcj0NN1ZD2Ydcd0O2ezj739SQrfJJ7tBgS6XHXk6ZIj8/XKVfpfuvfL1KIVdwi4NBrEpbUOn+A+tVBNnyA+DmDtnI842WcunrlUZ7Y69X+XW34VpSClYO1o6NPR4Otv9Kj35DbafS/W1u65WLD53f//znP3hvwQIcd9xxBdXe+Ri3tHTRoUC25HSs62jCmNEzYRjxIsjGSjZVE2miqgJNE2mjNPb4IZvfOizo6S891eQInDVt9mRrbmxgOxuRDTPA4oNsJPKqipOSTdQE4OddWVBJepu646MnLIM2EGQLuke4D9Fue4KQzauG496DSpE9IdcrnS4anBz400+FoiLgycYH6X9EKJyoyXRRhmyZHqTTqzld1E5SuqgofBCmi25uQ1nY3jACYQQ2dQTkWC5HXAHZ6K8E2CjFkuqPfoLu7peg2q/C0JYDapJTRm3HgqnVolubgFWR3fHDe1dhiTIT3eo2SGq1gKMJMFNG4eTdzNyq1nmjMOG/FnUc9l+rzWYxa+w4fPfoIzEW4AqiUdejjXRj0tA/f9NV0ZfsR44KJCQS7K8gVHkiXTSqLIKTfR3IPoeo/gk0pacQsslXXQUnY8N7suU3XyY9yJ3ylPJPG7ifBLcnfi+lKxzSRDww6czflV2PN/953ggKsFLHXJFSI/DB4ORnY0+GhntNl2vXQHClkvO5vse7vp8fajwq3d+GniwOCqmHCGEHmqz54Ua5+FR6fP54Def6GOr5We/1hxjHoe6v0rgFtzskhWMF4125cUfut5JrV07eC9oauL9WDNYrjPvg8ZP3G3ce6b7NGeilzlDP4aexfsVxrLBx/u1VAu0Gj3vpHQ/3cxUexla3mj+erFIjf18HWLNmDY444ghc/8cbccD+n89XH6VHRV6nEFqPlMBt7HTRhatEddG1bQ0YPXonRIxqhmxRThWNwHC/kyUZFz5gC2YxG6DvBUo2AmWBl85B2OaHbFR4s6mZXsELH2dayokMeL7AlikKOrq7CiBbvihC8VkLQrZkqmThg2LI5k/77Orp49xUMqorLkKQb7T/UV5ANtv1ZKPqor633IGbQGWQLf/Y4aXfuAGThQ/IryaX7WXI1syQ7WnoVlhddKRczGE7wgiEEdh8IpC/GcmyCFTkoIXe16Gv6wVo9jzo6jJA7YdGkE0B+691aROwwtgDl89uwWJld3RrE5FRG2Bx6WwBp0otfshG/ycjfU62tGzolokqy0ZtNo3DZs7E1/bdFxNkgQPyWyD/tcDtsxxkozRSKuIAJwNNa2fIlku9CtV6HlGuLkqQjRJnB/Lv/HQgG9+pK5wM5WNcOWTL32Ur7Ke+yaQ3aSw1waxg0lnhHsuuNtzJxJYM2So5n+s7eawUeq3v+ZWfH8r+NiRU2tCQjR/4S3jVVXp8lfb3wSbzG+q8bLDtDHl8G9qeK41bcKsVQ7YK2x9CtqGdt0977Uqvy0rbKa/Lcv2x4v42yA6H298rPY6tbT0es91KrATP6Ofu7k6cetKpWLlyJZ57Ya7wAXM0NzQCDG11kM2pR8qajkUrpniQbcyYnT3IFnM92QiyUaYkfbEnG6nOWNEmqjETZCOVWzV5srF6rvD1wwaFbG7hza6uLiRIyRaLAeTfbDs8v5EFGfx9viRk6zaz/Pfi9+XFkx/qUF09PR5kExvPp+Pwg4K7x4EhWzFJLPW+nvZH0yXpycblXV0CWe5iJsgm0kUtZLI9yKRXY1RdS1hddGsb/cLjDSMQRqCCCJRWLhcN5N6WaH1SfxVCNtV6BYa2FLqahEMObqqCpFKNHm0ClkcIsrViibI7OrWJSCv1PK4P6Mvmm5zQvYEriFo2ouS/lsuhMWfi6L33xpG77YomADWkTCPds0Nfouqoxno7cUeiaphcrVoFp4tSFmacfB3cStQE2bx00cw86LmXEFEXQlWlkk1AtnyaaMDRYZiebINN3oL/L/Vwn5+c52V2RRAg4N0mjdvl9ovSUsv0nOKHfbHPT1uZMOzJgwv8xOfJYLfw3aYfFvIz3Qb2lhus3X7wsr4AbKDBoFQ71gf6DDYJHey4Kxi4Klql0pjl2zuQcnT4BRXKNbZc+2Tsi+O4cdJLKwrmCFppMOgwWP8reygVQrHizw/tvGyq/l/UTt/xBceW/GzO96mgPcEg419w1jjS00vlkW6s8xHcrj8+/tjIwkBOkdJv4H61vu0OXifru70RNERslKYUjSvSS56eG6j6ZSaJM791OhRbYcj2ysvzWNlGz7usdKPza2/8wknDPfiNpmRjyDYNi1ZMyyvZRs2AHkmgKpZgJZssfkCATTM0hmzyOZUqiuZsGxlTQrb4ekC2QisTf6yC/IrOm4Rs1L4Cn+ESQS4D2XLcBUS1N/m98NP+B3aCbAS7yAhOLC5k855N/dsRJVJJdpfN5VjJ1tRAxnPyoXxgETSVQaXpEhnPVScSDPfykK14uOJ9ceE7G6ZjI5frQSa1Fk31q4Hks9AtUV1U09qgOqZLQQfOzQ2riw73cg0/F0YgjMDIj8DAkI0KIEizVvHmJgjZ/o2+rrkw7NegK4uhalRh1OQKpCm1Dt3qeIZsl923DkvVWUOCbBLcUCUgI+cCNtPEWF3DWUcfjbG6iqnVVai2qYqogwhDENst0e3enbxnVFee74NsdNPUSITmqy5KSjYrMw+a+aLryTayIVv+objwYXzTQrYS3nGbuOMPe3JQAWSTisGtCbKVi2el8GKw9YZ9vobYrwZrh9zcpwnZSsGN8nB1aDBniOHabFYPIdswT5VXYE70eL9JewjZNlzV43LwLoRsw+y3I+RjZSEbFwbL4byLz0db2zpMnzYNK5euxD1/uZtVa45CvmKkVs6/kKz0BdCmPPSNCdkyuWn4ZGUhZDOiVVxdNGZE4KnZApCN5h2aosByHKSzGVfJVjlko3uFmbXR09uNpiZ6JV8ZZJN2ZesN2bpMS5x1eVcvejp3IZRbIprKmRJko0oLwQcU/t2/HXcEp+CYlvBkk5CNB3giu0FjZ1+PYu0A5cR2dKCmqor36w1S/na6+2HvINuB5Vi83XS2E9l0C0bVtwCcLvomIupihmwaWXoTYh5EGbepIFuQoBZfWNJwTzxkSani4J/bsJdouRzmDbuXcGthBMIIjMwIlIZsujUfhrrEB9mAlFrDkG2lsQcuneMq2dRJSKtCySbe55V+0SLVazREG1YOcctBjZnB9Lo6fOuYozExGoHZ1ooJNbWoUoCoosHwICCg8YtFujHT28N8JC1FYU82eptI8m/HYecF9mTzFz5Qcy8GPNncdNGSA+7GTBcdmb0gbFUYgTACYQTCCIQRCCMQRmBzjUClL3uC63kvnlUy5LdgKcBVv/45XnljHo46+otY8NZ7mDppW/z40h8L9fsGVsBvrHivL2QL4iP2XnaisO16pK3p+GTlFHT278CFD0aPmgGNCh/E4ohzYYEIDF14s6maAvJlo4d3jjWFkJkOKdlUVMfiBaoy6bFmk4mbb2FQ5kK2rt5ujPJBtlL8Kcg3iP9w4YNEXFSJdSzOkPG8kH1FEBh/uYpG+hxVF2VPto/XtvB2/ZXACnJNFVHVQXUhWyqT9mAXrSfXpf+XXNzP246K/v5+1FQneDVptBzMa/XrKiRkSyaTqIrHeV8UQq7sALUA0tneKxkVpmmCflecFGyrDdXRpYjaLyGmvYu4KpRsCsxBfHbE0Yw0yCYUh/klhGwba7gJtxtGIIxAcQSGBtl61PHsyTYUyMapnjaBMpsrhCZyJmqyOey57SScfODnMcbQUW1bSLa1YUxNNWKqjoiqcmlvsYh0Uboz+29L9DNBNrqfkNqZPRbYPNUirTU0pQ2GshC59HzorpJN4+qi/a6dQjnVcwjZwisljEAYgTACYQTCCIQRCCOwuURguJCNjk/xAJuNO2bfhVvuuh1HHXc0V6Gc9+zLOO34k3DsMcdBCyEbbLsRaU4XnYKO1I5Y19qAUWNmgpRs0WgMkYjBwq1oJMZ+bJquCk82RxFpo+6jfSpDSjYVNfEEAy+5DAbZqCZAT08hZCvVR8tBNunJRumiAxU+EMxIcCMPsnWaZumZg+14ExShCBCr9fT1MWQj6ujHPZJx2a4HjhTHiSkPkLOAvr4+1NfVcBPos/515AEHIRv9TlUhquIJJpv5VFPxCf8kipVs5BhkkZJNpIvmsq1oqF0NJf0sNPvNQsjGDRgkZZUUF04cljUKmdwOqG4+HsAsAJPdWnZ0JEEngqEPMWy+zQo1aZBYbhuF6V2lPPB4O+7HOcUlsKlSJzy/TmD7eROigq2UQapDP/DwE2EEwghsRhGoFLKJdFEB2fbyCh90aFLJxlo1X3kCN32FNG4uYItaFqoIsGVS+OLuu+PQXXYB1QYiwEapodm+PtTEY6xg01UdupoflXhop7HL9ze+P6gq0uks/0/XCcwJTzFVMaGiFYa2CMjOZ0+2uLoIQchW+qEshGybUQcOmxpGIIxAGIEwAmEEwghs5REo55nnvqb1CXlcb183XkIAZMNWc3j+5Rdw2VU/wpHHfRmxhgRUW8FjdzyE26+/FTtM24nTRT9tz9pKT/PGU7IVQrbWtkY0j54Bw4gjHkswU/J7sumGJpRs7iL87BQk02mGbCy68rGbcjxCKtlE4c0eNDfSDGJo6aLtbFcWZ3jqFWQjoReJvnwwRarbiiBbt5lz8hmetq8z5MGR7IjUsciTjYJR5UsXzXegYk83UX6VZH4mevp6+SAlYJMBLJepSv9nT7aODlRXVyMWMdz2FXrIyc/TfiwHyNk5KIqDdLqLIVtT7Ro4KZEuKj3ZSMkmtj4yPNlE2iz5CYWQrdIBIVwvjEAYgU0dgWLI1t85l6uLGuoyL12UxrKkVjlkE+mh9ORiIWI5iNkOqkwTDXYWX913X+w2biwabQc1UBAVNrLIpNNcWptQnaHRvUH4sYmXDKor3c6P7/SiiCBbNpvjdQiy0QsZfnGDnAvZPoHhvIW4Mi+EbJu6a4X7CyMQRiCMQBiBMAJhBMIIbIIIDAbZ8k3IQzbp0WopNt77z3v45rnfwiFfPhz140dx2qiTzOLhW2bjX/98AzoiIWTjdNFGpHJTsXDVVC580NLeiFHNOyNKSrZIjJmShGyqoSNq6FxRlIAaPbfTy3CKe8Y0OWOFnvtLFcH0wzavCIGiImNSTYA8ZCNmNZD4yH31zjODts4OVFVVIR6lmgD0ObcOQQm7MwH1hALPU7L1mFnGO7xRpQxk454mUm86JGSLxDxAla+4UAjZig+yF42NDeyBwxU23AmRt/8SF5WlqAzZaqurETVIv0BgrBCy2Y67LUVBzhb+b1TaNZvuRjbXgqaaNUD6Oajm64jpS7100ZEE2TzgKMltuQGG0pt8Cr5K5a7lNkcwUizl1HgDK+c2wTgY7iKMQBiBEROBASCbtgSqmuTCB0HIdumcFlFdtIQnmwRsJPk2yCstl0N1OsO+a1/dey9s11CHJkVBNXkxUHlvUjSrKnslNNbXsaqaqopSaW+xiPsD2wrIe4yraqN0UbItoP8JTzYa/ywuhKMr7dC1RbBSr3C6KFUX1bXuMF10xPS9sCFhBMIIhBEIIxBGIIxAGIGNF4EBC+YoNgiwLW9Zjq+d/nXMOnAfjNt+EnKKA93RsG7JSqx9fzkeuusBrmpfSslWaUGejXeEpbc8VCWb9NR3H7OLNirstqLIWQ3I2tuxJ1t3aiesaa1nJVtUF0o2Amx6VKjZ9IgBQ9OhaCqZgnE2isx6zKRN6JrCkK3UUkoxSIyEIFtPX49bE0BwLuHJVqyB84u+ZOHNhFt4MygQK9UG3qSjIGlm0E+ebATZ8hOT/EeoY/B0xW0DJXjShzu7hZItERWQrRCw+XcpPi8RTiZroae/jyGb5paxLTw819jfhT2CJAoq2OaDbKyLK2E+J1OPqLqo5bAVIUO2jLkWzbVr4aSehZZ7YzOCbIVwy4vspwzZZDowd/5wCSMQRmAri0BlkM1fXbR84QN6u2MLQGYBhk0FDizUmCa2q67F4bvuismRKBo1BfWaioShs6ycZeSqzi9fmhvrEdENThllDwev2rV7//ENU3T/opsmFT6gh4N4PA7HfSGjOaLwgYHFsLKvQsu+4BY+IE+2VOjJtpX18vBwwwiEEQgjEEYgjEAYga0vAmUhmKowW+ju78Rx3/w6Rm8/HtP3nIGMLubrEUvHB/Pfwa7jdsRPLrmSix5QhkYQ/mxtkM0iJZs9DcvXbo/O5I7oT2+DSGwbGHochiGKHZAXGwE2TdP4SzzPCxgmv8ysxf+LGJrIQJF0L6A2ymuHhNWZZdnoTyVZrMVzDuHqL92bvfPj34yYL2jo7etDNGZw+xRXVSchXSl7NNqfoqgwrRxSGRNKtwfZCi8krojhW2iHBZAtFvWlbpa6CPPdiCY0WdNmT7bGpgYRONnx3JLS3hZ8++V9unK92qpqRCldNFCNTlZzkFCOIFvOtoS0MN2BXG4dGjld9NmidFGxrU83XTS492J0FfRII+82GVvKU3a3EJS0Dfa7G3DFnT4GC8OX82jb+obb8IjDCIQRyEegsnRRGn5kddHlkT1w+exgdVF3hFEs6LaNhGUjkTVRmzWx6+gx2H/qNIxSVDQZOuqMCBK6jkTEQCRqQKG3XATZurvQWF/Lb72EL5vGN1BapDlpkZGpoqKXlWxgJZuQnLvVRcmTTVkMJzsfivk8ovoiaEppyFZoVRl6soVXSBiBMAJhBMIIhBEIIxBGYHOJwFBgF0MXxUbKTuHMc85CUjcx6+B9kTWouigVWgRipo55T7yEc0/6No49/Ms8V/dDtvy0PDjjHhkRG6qSTbS6mKHI52MoQskmIduKlh3Q1jsdycwkxKu2ha5RoQMB2LjggaEL730qZKaJzBT2PlNVLlZm5Rz+2dBF4UsvZXSAlD7h028jmU6hpqrK5U8C0EklXrnoE2Tr6+9HJB6BoWkM2WTxzXKfkZCNOFTFkE36qtFxdHcJJVs8FnUDUBjgfKMHhmyqZEcVQra66hoYER2wLS/NVB6k39zfKgPZkHwWqpVXslF6kJiQbV6QzZ8KxUm+G0hQVn4zZRR1I2NMCFsRRiCMwCaNwHpCNm0i0kq9C8Jy0JBB3DJRbZqoyzrYZ5tpmNE0BqNUoFHVUR2JoMqIIh4xEI3QGy+qPGTAVjWQIenoxgZENJ3rG/ghm0KFe1R6CeGOX7Z4G0Ylvgmy0Z9JyWZzwRmSj2egKh2IqItgpedBzc0tC9m8Bwh+AODHAFHJFAZsOwbTGY+0uStqmg9F0twDGWc8F8+xobslf4rfbG7SUxjuLIxAGIEwAmEEwgiEEQgjsBVHYCiQzVKp0IGNS39yOd5dsgAHHH0o0hELOc1m33nD1lCVMfDw7Q/g/lvuwfRtpnKqKD8hFmlhtg7IJpBUzINsVF20IF00UoVYLO55sjFsi0b4WZ7SRVmMpeUFX+lUlgEbPbv7PZhlF5ZppcGimsKTTdqV5Tu8f/3gZSAzXzq6OtmTzSAAWAFwcR3bkM6WTRcNKNi8PYt0UT9kI7mdg3wZ1VLXKvml0eSG0kX9SjYNTgFFlFUaZHqq4KMqyEOH0oLqaqqZdIoJUTFbksoFD7K5nmyW1Yr66lVA8hlo9lte4YORBtk8hZ5U8pWgXkRyPXnkMAfGIL217ZxLjNe/QuowmxR+LIxAGIHNJgJDTxclJdtls1uxlDzZtInIKNUg0X3ESSFh96A224/xqo49JkzD5PhY1NkR1GsaqnUDVdEY4pEoYtGokJRTVWtDh6oZbEjaXF/HkE1XFBiqxg9BtPjvJ/6fLSieko1u1PzShoY+S6SLEmSzM69Czb6AmLEQitIZpotuNn0zbGgYgTACYQTCCIQRCCMQRmAYEZAvZb2MOlI72aKSqObgmluvw5wnHsJhJxwFMw6YOgE2kVtm5FRo3Tk8/Je/4t2X3kTUIl4hljxkcxFMIFNwGC3dKB/ZUEo22TjpySaVbATZZOGDplFU+CCOWDSBmCEKH0RjEai6jghbwqhc8EC0SSjaUqk0zwNEEQIpAMqHQmY0yu/MkRQV2ZyFnh4qfNDgfs6Fn4xHS2uV/PxJFt4U57J4v/6TIUR1KldCTWazpTzZiiGbMJAW0r2Ozi6miKRk444TVKIFTr3fk40MpxsahYqBIBsHwJUFbCzIZpotaKpbC6f/6c0WshUZeAcvL+qEFMfAd7+Bn0d2ydPNNRLMb8ZX1bRcj9sol3S40TACYQQ2rwhUBtnIFTOl1qFHmwCRLtqCpcqu6FYnIKdEYTj9qLK7UJ9rwfTaGI7f7yD0LGpDwmxGwqlh9VoiEkU8mn/L5YdslC7a1tmG0Y1NDNcMqkSkqEWQzR9beoEjlWwiXZTuYaKqs2NnYWhCyZZLvQLNfJE92VS1Jyx8sHl10LC1YQTCCIQRCCMQRiCMQBiBoUXAB9mkIIXm0Zaaw8NPPIyfXft/OPLrRwN1UWSMHKeJMs9wFERNHe0fr0T7ohbc/6d7oVu6t++tFbLZDBMLlWw96Z2xel0dVxfVozEk4tUCslGmSiyfOip92AQoE6Atnc6woqyKIBsBOFfkFbQ3k4GX/MnMOQzZmhrJroyEWi7nCvArP4fimgDQ+GV+bXWVV3izVIcK6hIJ7BFkS/shWynIxQfnbVE0qrOrmyFbzC1n6kG2MmRWpuuQks0P2aiSXOmcWKlEoBqkKhxVRWtHu6dkI4pIVUn9ubQl00VdJZvnydZPSrY3R5ySLdgZynmyCdmlYGlBnkZaQkKgg32nSSadZ7me342xVCGDkLcNbXwO1w4jsOVHoBiy9XXNhWbPg64ug672cXVRej9EnmwE2VYau+PyOeuwDDujTxvLIaqx1qIhtwr7T9ZxzN67oTrZrtmPAAAgAElEQVQdx7IFHdCsaYgooxAzYohF4iwlj0Slks2AEYlCixj8oqC9sxPN9Q2I6BqX9c5XF6X3SPm3TUIdLd43SshGfyFPNpCJJ3JQkIOudsJQFjJkU3MCsmlKCNm2/D4dHmEYgTACYQTCCIQRCCOwNUVgsHRRAdhsvPbOa/jOD87DYccdgdiYOmT1HEwCNORTYjvQobIf28cvv4s9pu6CK86/HLpF2X+Fdkulql+OpHhvCiUbpYuubWtAc9NOiMSqEY8nENUNVrJRtiIXN6PCBqrwXaNFZW83B8lMitchyEZLkJeUM/8qhGw+u5YBRGISslEmZY2EbIH15f42OGSjyUmRkq2c/FEVaaGlIFvpzlUI2WxFYZIo00UJzvkX/0GyJkF6srmQzVOyudVFo9oSaFobRkq66FAhW9BFbmBHueII+8GZHGDyZRTE+rKYRKlOPJIGhLAtYQTCCGzqCJSDbPOhqzS29kGBgGwZpQbd+jiGbD+avQorsR0ySi0iThpNucU4eq8xOHh6DerMHLT+Ony8IA3b3hmqOpEBWyQq/BoIstFbrmiU0kWjIl1U17jqdHNjIyKkYlOp2pDwXeNxy7FcDzYZH2oRPfQITzZaROEDi6tVE2TjdFEs5nRRKnwQMxZDRZguuql7WLi/MAJhBMIIhBEIIxBGIIzAxowApyM6TqCcortH1UFOsbBwxWKceOYp2O/IA9EwZTSyhgNTsWBrYq6s2Qp0W0Uiq+O1R1/ERWecg6MOPhqq5fMEdkUyIWQTnmwSsumRBBKJKraEkRVGCbZpuih8QPHlKqOOeLbvTyeHBdmo8CZ5sgkl2wiDbHnoItJF/Uo20RULoVc5skgH2dPfh6YGShe1Pc+cgS4gnhS51UXLQjaXLHI6JCkVgpDNWofG6tUF1UVVtRUaciOi8EG54y8FzyzQYKCAOKP0rpPVRRW3usaQflccELTUFSpoS5EWtUalSnBw/zeZjb4xh8Fw22EEwgiMnAiUSxedD0NdAlUTSjZ6g0eQrUsbhzXGTPxk9nKstcdxema91oVTPj8Ou49zUG+2IWYaMJOT8OEH9FCzJ4DxiEZqECG/hhJKNoJslC7a3tXOkI2qi5Iwn75L+Xheme17aaMAOYZsfVTziaEdQTZRXbQYsuWVbCn3jVm5Vxph4YOR0z/DloQRCCMQRiCMQBiBMAJhBCqLgKdo8ymVLMXGuu42HPuNEzBlz+0xZdftkdYs5Ax6jsxzD4JsEUtFPKvjkVvuw6N3PYRJYyZBszc/n/NNpWRb01qP0aNmIBqtQjQS4xfeBNkiUQM6eS9rQsnmf3FOqsG+ZJLXI6/mSmoCyCd2Cdkam4Qnm+RUcp4ge4nkKtLjn6qLllKyBRVs8vPy7yJdNIN0xoTSk805nPJJSjS340i1k/87pdoQx+lw00WF8dzAkI3ldpTbqGpIZ01OF5WQrVTxgoLLgaq1USQUFeva21BbW4OoYfA+VcXhcq7cPlIuKCLHln63HMC0LP5bOtMNy2xDQ+1qKKlnoFtvIqIuHpFKtuBQ4J/OEVwjrYUJIMvJTSKNd/DaqOUHGLr86YsmpyS8JItG+pn+VnnB0hCyVTaEh2uFEdhSIlAKsr3I6aJByGaq1ehWR6NVm4af3/sROp06NNdoOP7Q3TC9ai3qrBYkrCS0XD36k9thwYdRhmyOMgkRI8FKtqhbeYgKHxh8A45ymW9FM/jm19xYzyo2UrNRyqi8hwUhG9+/6P5QBNnoryJdVEU7DO0TOOnXoOSeQ1Rb6KaLhpBtS+m94XGEEQgjEEYgjEAYgTACYQRkBGjey9hMEVyBvvdlkzj526dBb4xjxuf2RNrIwSTIRsIqj6pQVVGVIZvTnsGz9zyKt154lf3YyvmEjeSobwrI1puZwZ5sjQ07IJGoFZDNLWwWjUeh6zp/BSEb8SCCbKR0I8g21JoAff1UXbSxQOS10SAbNCQzaQHZuk3CUoU4rZRhPgMdBejq6mbqWBWNluwrpeSQ9LlUJov+VBKN9fUC5Aya50jaKvIPc9DZ2Ymamho2vAt+liAbmWzLDm05dgFky+Xa0Fi7Bk7/UzCskevJlg9mPodbgjSCaykAfQC6AFCyU8Z2XDWbdGsrfemWKppAMSMKTHAtoSioBVAHIO4WpCBdGxm/FSrZRLvk3ioHcSN5SAnbFkYgjMDQIhCEbP9Bf+cLDNk0TsUXSjZ6W2RqMSTRgG5jPH5716tonjAZR3x+NzTrfaixViNm98GwAcsag/7UjnhnAUG2vQF1EoxIHNEIQbYqr7y3eMslIJuj6S5ka0BU06EpcD3ZxFsqxRbjF72ZErca8VbRUuAp2ehFkUVydAJspOpFK3T1Y1iZV6FlX0BUXwRN6QpUF3VHPrdgj3gjESrZhtaHwrXDCIQRCCMQRiCMQBiBMAIjKAKKDVKwWYqFcy+5AMu6V+MzR3yeAVtWs2GrNO8W1iPukx8ilsJ+bC3/WY708i7c9cc7XBVbXsk2OO8YGTHYFJCN0kVb2hsZssVi1YhFqZCmq2RjPzbyXta52AGl84o4k58ykEwnuQDBhoJs5aJeSslGCjqiTYMt0svNg2yrunoKcBeJAQRNcScTbu/gTasKevuTiJGsj0hjib0VdSZVNCuXc5BKp1FTnfBQjVfxsgC6if16sjvaZ28v4lUJ13dH/CdfrUM0gn9XFeRsBwTaaAvpbCcUpxu1iZXQMs9Ad95CnH2DRp4nWz6ULkmHygUKSLUm4dryZD9mP/c8Plq23DvVGhWC8KplSGVZ4XdK3WKln1Qsumo1+uzUiRNx0he/iO2qq0GJvBK0yfjmQVsI2Qa7uML/hxHY8iNQDNn6ul6AbvkhW4bTzy0YyKhVSKp1+Od7q7HLbnsggW7E7B7EnR7odg5wqPLQBPZpePeDGEzsA0ebBEOPIco34CoYsThihg4jFkHEhWzQhZKNlNEkLSclGxuluurqoBGpVGJT6/PpovSiyIEDE6ptQVfbGbLl0vOgc3VRCdnoeKRueIiQLbc7MvZEOE4cNiid1X04G/Ql05bfk8IjDCMQRiCMQBiBMAJhBMIIfNoRoPkxv5TVLFz1m6sx942XceBXv4BsTIGp55BjwEbZcw5s8ggj5OAAhqWwH9v7L7+NA3baG5d89yKo7FG/OUM2G1CIPiQR1VahSn8bve3PIqYvQERd4754FhmD/vKYwXNI1TkdJwrLbkTGmoZPVk4BVReldNGmxh0Rj9cwZBOey27hg2gUii6e5wmyCSGVeO7+NCCbv7poxZDNny7a0tvnUz46QbaW/52hj4O+ZL8wqKOcWa9mm4By7OcViDK5iPG0zAIy2SwS8agwsyMPMJdSlr24HIX32duXRCKRgKaCFQtUzYMcxFilFSB9dDKyOdJ+ObDsfsDpQFVkCaL2S4go/9ookI2OJh/8QIN8lQZ8P5b1PfOngVJqaBJAO4D3O9px7ez70aUqsDQdqu0gYucQsWzoZNztqOyvJi5sqtxKnZswHRFg8sAT3/n/tA3SL1JhFNioU1T895nfwpREHGQLaDi2R5Bl1VG/Im44g+FAPm8DbtvtUHTGGaa6fSao0CvXl2R/9CbdrkIv+PfhHNNAn/FXv/W3Tba76Lu7scEUgv4+RCEJxmXQNnHZY4dhRNmYyfK1DGMLq+NU6tfnHZ9sUJEysrKIV7q/yrY29LXEWwkRL3//o5/X95oYemtGwidKFT54sQCyKRCQjYrWWEoEWSWKLOJwVAUROw0NaRgOjdF0Y6iCaY9HT3om3vkwhqyzDxx1G8SiNSBTVOHJRtWsDRhRgmwRqDqliwolG0E28cJHga6Le9JAC90fCLKRPUIsHoHDYyY5L+SgOq3QtUVwMq9CN+ciwumipGTLAG4hhdIPFELJBseA5cRgOuORNndFTfOh6CfIZo3n1xcE2Wj85dLkrvnD4O/FRsI5D9sQRiCMQBiBMAJhBMIIbEkRyGtpCl9LBjQ2ZQ+ZnmX8cx3/85d4PhYPziQF4WfmQu2OMELyc4AyBRS9dE5vG7LAVSFxCD7/MQIqM/coaLubJprTcrj5zj/j9gfuwBHHHwOr2kDGIMBGPuhytuXOBehpzgKitoaEaeAfDz+LH53zXzhs/0M9yCa90oufG4tfA3+a/UrGN69kI8hGBCI9IGSTHshibkRHKZVn4rxIyGbbjUj7IBsVPiAlWzReg2g0hkQ0hoihI5aIc8EDVTcYsulUvdVVshELSqZTrGRLxKJiDhtUlsn+Iz3z3P5JhTd7+nvZw1nWBPD3i7y9TP4siLRhHa0d7ah1q4sOBtk8cZgfsnVTbdPAItNF5Z/5wnCrO7R1dyIejyMRESVU5ZJXsFFFDZqUiu9yyaeLNrjuOIU7DSrT5H9pUtTW3om62loYVNbVN+GVF6x/SwSPcnaOPdtIyWbn2tFYsxpO8mlo9pseZGOHM544Ddy1RSeJw7JGIZPbAdXNxwOYBWCym2RJLRocspWCPaJj5hsg16GuTXiMFGydAD5sb8O1s+egS1ORjsaQsy2Mr6rDmScehxrHRsS2odI14aZIiU7pJgH7BkEeVBiw2TAVBWs6u/HAk48h29uD/bbZFt/5ypcxlqaDpI5ThK1gKRgzHLhQCpZUtB2mHD74O8gJC25zY8O0gXpPJccXhFGy8ERF0NAlbpXsJ3895QtcDNh27+KXN0H3JummyQ0KyH0bLwCD/r9XAN4qhWylYlDpZ/1xKNd/qA96Y91gg8bAQ8pm/t9SkG2uC9mWQVcpXVRANnozSAagjLAcjcc6VclC45cC4gZsO1UwrYnoTc3EP9+0kMVegLotNCPB6aKRWAxRrjSqc1UhAmyaZkA3oujt60ZdTS1g5xCPxtyHPXGe/A9blBIqZefCs5M82DTohgrTzkGxLaiKxemiUW0xIngb1do8H2RLuenz5U5dCNk2804dNj+MQBiBMAJhBMIIbFURWF/IVi5Y+ecv8RrRcvlBEbzzFRDg5zbHLeonPeID34PmSP7MOXp299ILfVVDgyCwVJvpWdVSbTz01CP4+TW/xhdPOBpqfRQZHTApTTQA2OQcm4oeRHMqqjIG5tx0J55/8AmMbxgrXroSF/AgRRCzbFmQTU6JKoFsXVRdlJRso3ZEJFrDL9ITRhRRzlSJQDMM6C5kI1EVzzUdYf2SyqTd6qICsomiZf5JpdvzpLeeu0bGzKGvrw/NjQ0sPuKCCmU6r5yvUl+zFIVf5tdV13AKa0mw524nD9iozRr6UymkMzkoPWY2r2Tz7bRYlVaq8EH+PbzXYDct0UtPZD6nCk+2/n4+SA5MoM+V7nLiINvb21FfU5s/SOrw7qQ3OCkWkM3m/yfT7XCsDjTUroSTfJbTRaNYBF1vB5wsU3bh/FZ+qQSyFU7pAhH3iknkc7hL7Y2goKKSOxCQcQsctAF4p6MdN86ejYwNGA11OOToL+HhObMxpa4eF570dYwiXzX2UhNf8uIv6He+YgZ0tLQP0pF0AJi/Yhn++sjfUGs7+PkFF2CyoqDKHayo6eRVxNt0By2KWWHMB9aO+CHXUGBQUOlF6kVeXLIdBCjltl0pZBtMWZa/SIoVmKX3XagAk+ejUoVXWdhT7hyXAFZlY+IDZZXGp7jPlj4+b70AWRvKuR/wgizxT962HDIHhealr5Gh7nPrXT8I2T5EX5dUsvkhm5CSs2aZ7pG2yqpj8mqTN0bHMfgFRsbZBr3JGXj3oypk1b3hKJMRjVQLJVsigYhBoE1nJZsRjYuS3oqG7p5ONNY3wNDIsYGqi4oRkPuDq9SV50n+TsCNvEFVKpYQicC2fdVFXciG7HxWsvk92YRHZbmznvdko+PJ2uMKlGxZTheNAo4OW0qvy7yx3Xr7VXjkYQTCCIQRCCMQRiCMwKcVgXLQrbg9wYchV7nkznc903/3d86kYhYg5uYqZNaBeB6Uc2jxnEZQS2irGKr5CzO6z03B+YQaUNQJyFWKYogj8WcQiP3Z+McbL+PcH12Mw487EvExtcjoNivYyMfXLxjynimpWKCjIprT4bQkMfehp/Da0/+AYekuZMtHrVJl4Kd13r35KT/kOiArKalki2mrkPCni2qrwNkqisgY9C/FSsV8umjSmopFK7dDd2oHkJKtvmk64rE6xOMJxCJRUV2UsiQZsunipTxZwMjsNYJsyQy/cM/XBJAsSXKIQOYVZ+sB2azJGSxNDSTyEtmQZYUsBPa8TD8F7Z0dqK2mwpuUiVJYT4CAXdF2VFJ3KuhLp5AxbSjd2YxTSk1VytOGdtDV3YNYPMpBkV1VrutRaF/U5SkgotefTqGxniz2RWD8l4D/ks2TRKF2ILleAxc+oBqYIohe+3wXNX3OtgmyWXzRZFJdyNmtaKpZAzspqotG2Zy7za3VSRR0ZEA2GjQovYoAGynYulnB1oFr5sxGynbQUF2N0844HT2WhVv/eCOm19Xh8tO+idEAqnyQzR87GV/qVCwIc7+k1xtBvDfa23DT3fcgRpDtogsxlSGbjYhC6acU5zxkIxBI89uhQDae9A5QsbScAsmfFlrQsQeBbP7tMYjzjBMDw5d72jkV0AOIbgoyp1SKxX8d0LoyfdYblMoqu8pDqAHb5W64CDIGhrOBWFIRoCsD4Pj43GMdLE21ePAXN0si9gWDrNzX8Old0a4qAnSD7C8IN4d+vJ/27W+k7L8cZJvPhQ/ySjYJ2US76aYjXmrkRwQJ2bL2NuhJzcA7HyZgYi842rYwDCp4UAUjSuW9E4hSuqhhcOqoStVFCbJ1d6KRq4uqMMgk1YVswRc4fiDvL3wQiUXEzZZvXFnoSjsMZSGsLBU+eH5YkM22KV10ItLmTNQ0f4HTRbP2+BCyjZTuG7YjjEAYgTACYQTCCIQRKH7WDqRzlg/RUCGb2JJwybBFYQCeu7vzeff53XZy6OjsxNr2VrR2diBjmcjmxDoEXugZsK6uDmPHjuVKkTxHJfsNR/rxiv2ojgtEaP4nBRq+DAcPspGPu2Lhvf+8h9PPPRP7H30w6iY3I2s47MFGIh9+Yi1RuYBUahrZjpg61i1YAqctjduuuQU6HVvgJermBNkUhqBsvAVHSWNDQbaUPQ1LVm+PztT2aG1vQkPz9jCiNYgYUSRiMT6/ErTpqsh84S9N9URVqYyJqKFx5grlEOb7j3iZL5c8JKNzpyCTNpFMJtHQWMeQbTBbGdFLiQOorGSrZf6kcX8jeCW3L9iBm5nD9SIpg1M0JJXJIGUGlGxy+kPfiy8h0azO7i5OF5XpOWVzVCVxdiEYQbZUKoX6BoJsUtHgC0qJq1lAIQ3r2qlCKKWLGgNWdwhCtnSyE47TjvrqVXBSzwrIRmbWKkE2y2dmXX4oqVjJFlBaFW+xNHQhVi9VOATYqHIowa/32zvxx/tmIwUbjdVVuPSMM9jRZ1nOwo033ogpdTX4welnYAyAalJxlOg4FA8J2PztIchGDHodgNdb23DLvfdCt2387OKLsB0p41zIVkrJ5nXqAFwpHq3donsSurjx8QabINiSkIQp8OB+fXPmzOFJ9axZszB16tQK/P3cFgY6tjcBl9BN3mT8abyDtGfdunV48vEn0NzcjIMOORhVVYQ9C5dS0Kx0r7NxzR/+gGuuuYYp/o033IQvHHF40fHlY2Tj2muvhZUjfWLxIuXVM2bMwOGHi+3Q+n/43e/xq9/8GieeeKK4ifiOccWKFTjw8wdgr732wv0PPMj/X7VyOX7yk5/gh1dcyYPhkUcdgQMOOAC33Ppn3H///fjPR//GlVdeKSo/ukqip556CgsXLnQbJdNNBfnfY489MHPmTNx5551iPGDYRz3TXRwVX//61zFqDGHk0rGkv94/ew4PngcfeggmT6YU7srjXuk5EXC5kmG59Bndsv5aLl20HGRz4+a+8SlUoJKSLIGsNRF9KdeTzYVskWg1DD2OWJwAWxyxWISVzHRDJshmqxq6urrQLCGbpkFz337KSzyYJiBuyeTJ1s/jIqWiKuxbSX/NQVPaoKsL2ZNNCVQXzSvZSmmu8+miErKlcgKyJc3dkXEKIZs/5WFzqTq1ZfXh8GjCCIQRCCMQRiCMQBgBEYHSuWT56JTLNRNrFCjD3LmEP2WUn3N8UC3T34ePPvoIHyx4F++99w5WLF3G8/yeni7oVTHE6mth1FQjZ6hcSZ59xMnY3Xb4eb+7uxvpdBrNDY0YO2YMtps8DbNm7oZdZ+6CHbbbAYYWYfBGC4M4R5joW+4cwyHaR0UZNQdLVi/BCWecjN0/vyfG7TgZKfZgc5AjmOITXPh7CkVDdRSotspFDxbMfQuH7LE/LjjrHAaIpNSTz7r0OS46yNwjn87IfxhhGQ0EiIKQrXThA7KEMYsKHwykZCPI9tHiSWjv3w6d3WMQTUyCprvP94arYouQH5uOqB7lbdO8S0IrohnUBxLy5bhvLk/nQi58aiW0FZmmnK5MmZS11YmiLMpSI4An8oGK7r5e1FZVQyU9iauAk7BN9n2vr7tprXTuTQfI5MzCdFE+5+4eS0E2+mBXTzdDNqFkK2E8J1scgGxkPEeQra6+VnR88uzx+xyVOFIJ2fxKNj/UK5VSR0o28hyji4kgm223oYE82fpFdVGCbLoiINtglTFEPAb3ZGOUNUzIRsdIeISmerLIwYft7bju3vuRVhw0VSVw/umnYZJK1tzAv9MZXHfzzZhcV4tLzjgdo6GAIsqQTeazD3LfkJCNYN7rba344z33QbMs/OziizFNAao3BGTzteHjjz/G2tVrXJ+8DA+O8ov6RCaVRk9PD18EP7v650yzB1rovO+4447IZrP49a/zoKjUZ7xJvS+d8JVXXkEul+OvDNFmtw30ndpF5oo0iBO8+9a3vjVINIHnnnkW3/vOd3i9d957D9W1NUWgsBAuFG9S9uU777gdP/3pT6ErYkDRjChuuukmHHLYoWXgo43p06fDtqyC64n7LqdRajzIHHvssfjd737HOyaAd83v/8CxO+HrArL5l+XLl+OQz38Oe+65J+Y88CB//hdX/wwENh9/7Ele9eADP4f99tsPN93yJ4aAu+2yK6666io0jx4lgKDt4LzzzsMTTzwh8uxdlREdE523s88+G6eeeioOPPBAHkjJhF4udB5IXv63Rx/FjF1mFrXPD0b3339/rF69mmN0xJFf9GJUViFZIq20YF0qquLKhekmTP2Dqt6Ei4xA6cIHmj0POldu7hNScnd89YBSxZBtH9jqNiDIRp5s5NdA8efKQ1HDg2yKqqO9qxOjuLooPUCp3McGMible5uqcbVq6qPivJIikzwaclCVNkTURcilX4EaqC6a9+8MIVt4LYQRCCMQRiCMQBiBMAJbSgQCzzXSK82DQOUhGz0/50EIl9rjoEiwRhYh2XQS8+fNw9wXnsO7b7+FdWtWY9yY0RjV3Ijtt98OU7edhIamJtTW1yILG+8u/gR9sJE0VGQ1Kton0jblQioymksk+/rQ19OL/s5udLS0o7WlDT3t3dh+2nTss+deOOhzB2Gv3fZERDdEcUCJAx2VIVpLVwtOPP1kTJ45BdNm7YRUxEZWIy9hUUm0XJ4bNYX82AioJbIGXn7gGfzvf/0IB+57IFSLlE55xCj4z+YD2WS6qFSybUjItnDFNPSkd+Tqoo2jdkLEqEIiXs1zxGjM8NJFDY2Km1GqKHh+SDZglL1CgDUeNRBzGUGw0IacvMmaAKxGU4B0VtiVUbooQUQiV6yEYyhWmP9H/VmyFJq/0Mt8Es5EDJG1JT8naZ18mc/zUhey0Xr9mSyy5P/s92QrPVzkFVgsnevqRCJehViUSLGk0/5PBnJi3X+l0iYDDKFko3RRIe/0CK8LiQq2xPm0hemichJVrhqETBclyJZNdxdANip8EFEXw9DaoVB5Ws71Hri+W8WQLRC84MUp201yQh6AXEJOeycFG32xgq2jAzfeex+o+EFjogo/IJCmCpCWAvBeKoVrbr4Z29bV45Iz80o2zXE92VwdI3sF+nyJvLRP1mwIsNdKnmzr1uGme2dzDvZVF13kQTaD0kV9nmzU20VtFTfV16dkGygdlNb/8Y9/jHvuvrusGst/Lq+59np86UtfKu6KHsR00LJ2Lfbdd1/e3oMPPohZe+whdcj56jW+KqQy3mKjNsOjjnaq2ZovPCEvKr/6hWDy/NfeQE1Nja89vv7ipqP++U9/wi9/fjXGjBmDV+a/6qWo0of851vuX3wPKKMcixVm1/7+WoYFN/zxj3j33Xdxw43X8e//8z//g2+cdlpJoSsBwXVrWxheyfbT1sl/ilLhamtr0dTczBV6abn2mmtw7e//gF/9v9/g+BNO4L/lYYiDlStX4uDPHeBBNlKq/fBHl+OSSy7BJ598gjfffBNrV63G7rvvjlQ2g0WLFuHvDz+CU077Bg4/4khcffXVDNm+//3v4+knH8dvf/tbfOW4r/F+Zt99D/eHs87+Lk455RQcdshB2G677fDks894MT70kEOwePFiPPboEx5ke+3V+VizZo3w+XLhPJ2zn/3sZzwInnHGGZix6y7eNggu0vkj8EaLaQq5cCadZKAroS59J+hCMezs7ERXewfWtq5DZ1s7VqxeBTNr4f333y/qV6XHyq3hr+sJ2aTHI8mq2ZOtipVsVF10wUcJpKw9AX0yDAJs0WpEojEPskXKQTZVY6tGujGLFyelF35po6jo7u1lT7Yo38NEBSzFNqGqbZwuamdehWo+j6hGqucuhob5KlilHrvynmxSyZahdNGmL6DPouqi4wDEPE82vkbd6qJbQ48JjzGMQBiBMAJhBMIIhBHYPCIQdLgq12q5XoFXN6fP2ejsasc/X3oJTz/1GN55/XVMmjgOO0ybilm774Kpk7bhF6QN9bUgc3t2YHOLC2Q1YHVfD+a++xZaHZNBW0ZThD+au0N6Cc+LLSx86DdWkJFdVNpER0sb1q1qwUcyGcUAACAASURBVNrlq9HT3on99tgXRxx6GA783EFoqifzewWtXW34+hmnYNTUMdh5392RNnKgfduqAGz0nGZLOyA3AH4REkG2iKUimtHx1xvuwsuPPofmmmZPOcfzqkAK40g/+4XVRYkSJMtXFy3hyRZURMrqojmrAWlnOyxcMQU96Z258EFj8w6IRmqQSFQhqpMVjMHP+lT4IKLrnh8bq+s0jUU6JMAggVc86ooy2FNZLEJ9Jrz8GHL6PKHTWZMhW0NDvUiF5f4jvQALv0uRBUlUqB9QuigxgFiE5iukZKJsLJa1lTidIm2V4B6JddI5a3DIJi8e5tOOgs6ubp6sE2QT9Sd9KV6i17s7FhcBd1JShKT96aIVQjbap6IUeLL5IVtwnkIXABFPlpVqQLKvHbncOoyqWwubCh8QZGPfINeTjSdk5Vi1OIyNBdkIWlHkCKaRB1sXgP+0d+AP992HtOOgORHHJWd9C+OgoN5VqtF67yT78YdbbsUkF7JR4QNCQKXyjP1dgLqE8GhjFzIPsr3W2oob774XOpwiyEah0dz8YwnZhOpHGFfKpRRkyw9GNoOwF+bORSwWY/BBFxL9TBfNfXffw5CDlll77o2rf/kLbL/99vltOw4WLFiAb5xyqnsl2Xx+0/2k+wPi1VUibxsih5tUjJdeeim++c1vivNX5Jlmc1pjX2+v1x5qS8yIgNIkH/rbI57h4je+8Q1cetkV3N/zvoU2Q6M777jDayOpnXKZLA8K1B7/QtcMpU1OmDDB/XNx2nB7axsuu/wHeOGFFxDRIqw0O+Koo5iSXnPt7/l3Wo488khc9b8/R9OoZu/YZLsOP+wLnJopfxe0nm5cNi677DKccuqpOOecc7gP0HGuWr4CU6dvh9GjRzMUvOuue5DNmVi5fAUDu9NOPRmUYvq7P1zLsu6L/+tCTt+87777cMUVV+DXv/gln6dZe+2Jhx9+GIcedDCee2Eunnj8KUyZNpVvfueffz6efPxRtx3iXLDWSAHO/raAbIcefKD3/+CI9Sgp2Wbuyn8+93vncBwlRJFg1uuD7Gnoq9brqBzzl1/5J69y2mmn4eWXX2alk9/vT/4c3J6InZBzv/3226hrqB8gZTfY8i3599Lpopo9vyIlm1/HHYRs739IRRD2LlCyRVnJRl/iJizTRanwQUd3Fz+oRTSdIRv5OFQC2Xr6+qAoKo9D/FaKbprIQVFaWclmpedBt15ARF04ZMgmCh9MQAjZtuRrIDy2MAJhBMIIhBEII7BlRqByyCY90mlObzPAeO/dt3HHbX/Ga/NfwZRtJmKvPWdhv732wMQxY9BUX81zTZ04gW2BxCFeISz3mdvUgJSuosXM4Nn33sSaTAr9hsp/I9AmwJWYzbK3O2fOuHNgi0z7NSi2AoM802wVZn8aKxYvx+plq7Bm2QrM2GkmjjrqKNx+91/QNKEZMz+7hwBsuphD+LmCH6r5SQHtXbcIsunIruvFvIeex6tPv+zuO69k21y82Lx5lFv4gOKqKkQnNgxks+xGZKxp+GSlgGyr19VhFFcXrUU8EuPKogTPuLiZYfALc7boUYUvG70cp1gm+/rFvF2KvAIe/fI48ko08WI9m3EhWyPRFNubhgQzN/Pn2LU3goK2zg7U1VQLuzJXlMW9z+/5Hii8QTPdvgwVPqgAsnnBd5U37R2dLJ2TSjapRAsONVIuydVEFDBkyxc+8FdoKCxk4N8OV6ZDHrKRpJBSe+QlJkgDBV9sg3NvLYfhDcGFVD/Vz+xAU81qWJQuSpBtY6WLug0vl25beFwCRZIvGuElauWCji7ceO89SDo2RtdW44pvno4xisp+azF3SOkB8C8fZLv4zDO4uqjEOoWix0J8SH5uTPvdhtC+STn3aqtQspEn21UXXYBptE/HBinZBBcWR0QYSyjZxBIsAFBwfIN5qtkOXnvtNfzoiiuwZPkSNrAkr6+vHX9cSW+1d955B1879isCpvlMLHl49lTMogoJQTaCaN8++2zRJF9KMh9HsESgLfrLHbffjv/7v/9js0LyC7vq5z/Dzjvv7B2WP6Xwl7/8JW695aaC9E1pwGkVRElEiuDOxInjvcjJjZKy8+677sAN117HoLGhoQHX3XgD9t1vv4LL6aEHH8RPrvwxkpk0E3WCZd849ZuoJoWde/yHf+FQoSh79FH+E8Xp73//O27+060M2U448ST2WKM3R/TWoKWtFRMnTmT1Vl9/PxYtWoIPP/wQX/nyMaL6j8xph4rf/OY36O/tZtXYTjNn4G9/+xt23mFHjB8/nsEaAazX5r2KH1x+Gb591negR0SBkvO+/3089fgTrGjb//Of42N6/vnnceutt+I7Z38PJ598MkM2asdvfvt/3vm9+OKLsbplLbefIBs15W+PPIKPP/63Fxc5vtw/+14+hi988QhMmTLF56GgskHqd7/7Xf7MhedfAIJ28aoY/72hvh717hcp/R7/+6OsdKOBnZSUB5HH27bbYty4Cey1V9RvCs7Q1vRLBZBNSYubkfsmSVyHsgpPfoQkyGahCqY1Eb2pmSgF2ThdNBJnKbnhVh/iwgeqzpCtub4OhqpBUxWGbKTc5GuV3za5I5g7Hjnk6wGFlWy6Qkq2KBx+q0WKZpNtBHRNQDY19yKi+ifQlC4oCqW/DvRCJlhddAIXPqgddTj6s7shbRcq2eieVelD7NbUs8JjDSMQRiCMQBiBMAJhBDZNBOS8hjyt+GcpEHN3n8/sKUwX9VJC+bnIRi6dwlOP/R1333Ub+rrbcfD+++MLBx+IyRPGoyYRhUEv2NmrWXiha/R4WEbgQnO6rKYgqatoU3J49p03sSzVh96IirRGBQlogqPx3E/MU6QSSXAFShXkVeg5i38XKjcqUoBMDksXL8WyJUvQNLoZM/faDVmtUME2sOxGBIb2odtA3NSx5t9LYa3uxx3X38biEwJ80mu3CLIVpeFumvNc6V6kkk1CNsfp95RsfR3PIaZ/iIi6iuGbSsdSJFQq7CdSyWY7TQzZPl6xLUM2Shcd1bwzIhESbAnhDaeMutYw1O/Y/oUEaaQodA+A1GFCyRZ1Y1yYhhv0vqP4C/6URW+yH82NDbwlUjwyJHMnukF7NJ6y+PhTfa0ovElzhVLrSm89j0VBY96VrQSyefmmtEMFaO/sQnU8gXgsymqVSiFbyi18QNVFC82eB4dsZIjYUFfLedVF1UV9vYdleuTJZuWri5InW2P1qrySzS18oBKs2whKtkogm/REk0UOPiIF25w5SDk2mqurcME3T8NURQN1BwnH6DA7OV00jd/dchO2rW/AhaefDtI0kXCS0k1lQV3avuD8AqrRz3EA5EBE32kAIiEoJUwKyHavz5OtNGTL58uJQg0lO1oFV3JPVzd+8Ytf4K/3389rn3DSCfjhD3+I2jrR+f1L0CtLJEo7+POtt4JAF6UH/u3vfxcfcWkbSz1d2KbSFUp+AT7oVwBLbKGSo/1/9MEHnFZ5+Q9/yIotlsYMuOR1gsd+9at4/513cekVl+O73/te4FPB6bT4/fbbb8e1f7gG3T2dfFg0wFAa6+hxY73Py2uPvi/6+BOGYKYrj62rbcAFF1yAM88SnnESsj319NPeuXnkwYdw4803eZBt7z33wgXnnYttttmG2/rYY49xEQ3yTVu4aAnWrl2LG2+4jtMvCY6NGjUKh37hCBx33HFYu3olLrzwQnzpq19h0PfMk0+xp938N17n/5NCTYsYOOTgw/DdcygGechG0HLshPF8XpYuXcrpl9+W6aIHHcjb+/zBB4nBzwGDO5L2EjCUSrYiry0hW8OXjz6S43LN9dfh6GOO8cW+MB03m85wwQZVLzyvZjbLIO4fL7yIcePG4YYbbsCue8zyFJCPPvo4+8YRmBuwf1bQ97eMVYohW3/nXJCSzVCXQNX6AHXokK0vvQveXRBFFvvA0SaxJ1vESAhPthKQjR6yOnu6Pcimu75sUsmmeZ6fPvtdfksp0kWpgDy9EZOQjQsfoJUhG6WLKuYLLmTrgaL0+6qiljqLIv1TUaPwCh9kZ4jCB7ldkcmRipX2RSO1aI//IWxgw4Ito9eERxFGIIxAGIEwAmEEwgiMvAgwL6GXktLOg+dQQe2WNJURlkH0rGWZWTz8wBzcetP1mDimCV8+6nDsM2smRjc2QKdUTtti5Rp9lwIPBl/BVDtfQQAWyygqTE1Bn66iXbXw1LtvYlmymxVtaV3ltFFahz11udmFz/t+I3wWhNgE+VQB94ituCQhp9ns9SZTRAcDbBLsaQTZLBWxnIoP//kO9pu2Oy479xL2kvYERuXEJmxTFbALGjFdQpADf3VR6cnW0/YM4sZHiGqroSgpwHEtt7jtpTVhErL5lWy9mRkM2Zoad0QsRt7LMX4Wl5VFOcNEJSUbWSiL+dr6QrZURniy+SEbt1oWpCgRf7aXce3KJGRTy9mLeempYkOknutPpQVk68tmC/qVVAYFPc+Y6rmQrYZyaCNE9SrzZKPP+SGbMI4Tux0ISvGpdiDSRX2QjZU6AXme3JZMFyUlGxU+IJ1YQ9VKhmzkyRbVyJy7Dapjihn9RvZkC6IaqiZKLD/tKsne7ujC9XNmo9dx0FRdjUu+eRoIsxByIhWbXAiKUUrpgkwWv7/5Jkypq8VFp5/BqaSdPT2474mnkdE0mFyNI/85Iq8R20Iil8PXj/wiptQ3MGwjEEeQbX4bpYvezW8ayJNtqqKihi8yUWWEKrL4U+no7YP0k+PJoq+Npczm+bywAb/NaYWUZtjW1sYAhyDR5KlTGO6Q3xZ/rW7BsmXLWHX1q1/9qhB2ca938IufX4U/3X4bp08SFCmo1hdUqgUuHpk+SmaZ111zDW6//c/cPgJc5557LkiJRu1oaWnBqlWruD0EhkjZdthhh+W35lPUUQGA1pY1uPaG63HUkcdUAOiAf731Nk444QRMmzYNpNx67vln8NBDD3nbJyWaIPj5wfjMM8/EDjvswN5tLa3rOJ5UoZMWgmxcyZOUna4Xm7jAVIZsBA7pGC847zxMmjQJP7jsMlZ23XTzjXj88ccZsokKmjarxi656GIe+Ah40fLVr36VlWKUXkppm6Mam/i8nf6tMxkYHvvlr+CNt99CzrQ5RVNTwYUPnnzscYZ6tW66JakGyTvu5FO+gSOOOALnfudsVvFV1eZ976hQBpVc/vtjBNnE8XV2dGDBe+/70kVFXH76059gyZIl+PZ3vgcqguBfqNro5CnbFg2fXj91gCsuvxwPzJmDSdtui9mzZ7OvnmnlGEBS/yKASEU2KEU4XCgCFUA2Vn6JlxjBwgf+EZ+UbFRdNOdMQndqBt77IAZT+QxymIBorIYLHxSki7pKNj0a4e2SjHtMUyN0V8XG1UUr9GSja4v6N1dSIhZvp6EpHdCVhbCyr0Lj6qKkZBOQjReZOl/UEYKebOM5XbS2+XD0m7shY0+A4/ggmyN0wXx5Dsbyw04XRiCMQBiBMAJhBMIIhBHY0BFwH0BU6T82SLlzTgllD1sHzz37NH7/29+gLmHg9JNPwr577oJqg4QhNmcSENAir2961pGKMvEcVQiZGJK5GIWn5FT1k+bJioqM4iAZ0dGh2XjyrdewNNvLoC2jidRRWsdfTVKGx9NTyUqnrsLNfYzzoiiUTvyq1X0WGxiz+SFbNKciZqqY/8Q/cP7J38VXD/uSJ/YoQmheNTV31yMkj9RvXuR/2SshG5BGVF+BKv1f6G1/FlH9A0TUNQzZShePLK1kKwnZmrZHLForlGwxoWIjtRjBNsVNF6Vne7lQ+/pTVPgghkTEVbIN8LzPz9cu8CLIRplKTQ2F6aJy2+U8/iuGbPK0eqdXQDYzZw/uyeZvKB1kR0cnqqurEWfpXCnIlh8FZHclqpdMi6qSQsmWl9wFWbl/DKGJlKUoDGXq6moRLSPX86dJepANQDrVDsfpRH31CtjJZ2DYbyGqLYWmtUIo2QhdDXxRra8nWynIloUCSv0k0eVlt/4JrZaDRG0Nzjr5JGyjAE0AyKKeVGxeDF0l2/udnbjz7nswtbYa/3X6GSB9zep16/Db2+9AWtFh6YpL+N0JsZ1D1AGqTAsXnnkGZowdw5CNjpzSVMmT7Y/33APDsfG/F1+MqVBQxQOpSAgl7aCnuuA87cLJoZcTL2GaD3L94x//YGBGPl/z5/0TH3zwQdEtgqBWgbrMJfy77bYbQyRSlJFSicCLMLkE7r77Trz5r7dxwAEH4Gtf+5pAgtQsVUiejznmGL5Y/UtfXx+ee+45rFu3DsuWLGVQ1N1JEDY/tHCVnICCjRUqioIfXvkjrohJC22HIJ1cyAPOsUxOi5wybbo3cabtjR07Fp/97GeLb422w8e0/Y478P96e7r4+qCFYnbSCSeyF9zzL7zkfZZ+p1RtUpD9++P/eICNlJtLFi/kSphcTZRzxd0UalthMEbS27333pshG0Gvyy+/nKt3EmQjJdsnCxd7kO3CCy7g9EnazrHHH8fKUEoRJQhHFVcJQtKgRG8GCHgQOGuoreNqo6+98RYe/tsjGDt2NM53IZssfEAFK77yla/g4IMPxi9++Ws+Z6vXrMQhBx7ESrZbbr2Vj5UKHyxavJRBl4Rsc59/Hmef9e0iyCbPH8HIIHin83HJpT8o+1gyf96rXOGU+grtiwowUB8izzoCbAQnqR9SZda//vWvmDVrVpg2WhayzYOhLhNKNh9kE+n85dNF/YUP3v0oDtPem5VsVPigFGSj/qZRuihIyUbVRQVkI8BWzpNNQlV5w2UlmybSRUn6TB6TcDJc+IA92TKvQc3MHSZki8B0JiJj7ow6UrJld0fG2QaKE4PlCDcSXlyIHnzWCn8X4SmXbhHGJ4xP2D/C6yMcH8Q4EI6H4Xi4IcbDfO6TK4ogax63cB5XX+d5HXlZ2fjwg/dx9f9ehWyS/LpsrFq+FPvO2gVX//RKROyMAGusVhMKNmHzI+ZRJH6hZ0KanYjfxflT2VBeFGqT1jtU/ZNBG/mr6xrWKSae+NfrWJntR19EgjZiBPlH/FLeyhwfdxU5RyClG8+Q3GILQcP+cpMGCdl0W0E0p6PK1PD3O+7H7OvuxE6TyEtc4DVSuomqqyO3f5Z6wStYIPEZkvyZ0JCBoS5FlfEOujueRdT4AFFtLeDQXFUU2itkKOUhW8qehkUrpsBTsjVtz4UP4rGEV/RAqtkkZCMhm+QDw4dsQuSVTIrqon5PNnmepYeb/7wHlWxcobZksYP8p1gZx3MeAdlyBNm6zdyAlEmoafKlSam6KE30PchWdgrr3zEdZJYrQ9TX17n50u7/JdQIeG3JGwid7tZ2gmx1ouIEa3uoA7uGeGR47iqvOF3UIucwGznbRjLdDsXpQl31SiipZ6Dl3mDIpqrroHEn2nCQrbRYUnqC0USOEphIQeaAGDCpyB7/4APc9o9/okfXMWXSZIypr0OVZSJm5qA7Ng9WdLSiWoUKU1Hw/uLFyPb2YNemJlx06ilcdZQu65a+JLIaTeIKjRtpAqnbFiI2MKoq4a0vIdvrLetw8733Ck+2iy/GZFVBVCrYXMhGaj+djAfdgVPmwPuhRimvs+OPPx5vvfWWGHRc+EZVQigtj74Ini5Zuoj/P37CBBx77HEMgnbaaSf2wZLL7373O9xw3fUMWKTCy9/t5MDHJZdtBe+99x5q6igyYqHBrm1dKz7zmc/4qgSKvxO4Ik+wsaNGg7zfevuphiuwz76fYXPMXXfdlQ3+ZWVOOvZDDjkESxYv5hTJ4OL3iKP/ffaA/XHXXXeVNNsnL7FVK5eLmw0xXzZ4BP/tvHPORTwexX33P+AeROG7kQnbTGQPN1oI8v31gTkizm6b/O2g47zx+uu5EMF5brooFS8gz7M/3nIzAyapZKPqm/vssw/6e3oZpieTadx2221oaG5gCEVgYvXq1bj1ppv5uG75023c7vPO/R5DyHO+fz6isRifK+nJRpDtcwcezJ5xP/7vH7Hy7M9/up2VRHfe9RdW0l180SU49NBD2QePvtM6fiXbvz/6iBVzXhUjN/D/fOkfrDqkAgwEAKVyim7ytJ3Dv3iE2wdcL0dZFdd2cNZZZ3GxidNPP52rt/pThO+4/S+sXiM/vX/961/Y/3MHFIHbCoa+LXCVoJLtQ/R3vgjNrhSy+e4Lgeqi73wYQ87ZhwsfRCNUWTSvZItFhScbpSST55+mGmjrbGPIZmgE2BRRjWiAiEvIRspJTdX5jRndK4TxbhYqZOGD+T5PtmC6aOFDhNidX8kWgYmxyJgzUNd4KBz1s8hhG5A+2LJ10r97qchbYOcIDymMQBiBMAJhBMIIhBHYnCIQUFp5NlGk9HfTB3NmBtdc8zs8OGc2Dj/oIDz/zJM45cQTUFedwLuvz8dPr7wcupPlx2jpnc25OK46jV/+M4AQGTqdPb2Y/cBfEYtFcOoJJyAWoQJWQgXHbuA0t9eEaIRBm6FgtWPisdfnYY1qot/QkVWFoq3cYpP5FntwFa5UkIHlftiviAtm9Hnbp/Y5Khc9IMgWSdmYc8PtWPLGx0g4hlt1ElCtQvFIEGgxwHSLQo7EbiI8lU2o6IOuLAfsV9Dd+Sxixr9hKGuhsEFVKchWeDT+dNEgZGto2hGxaDVbwlDhQQZsVNwsEoGuGUL0QapJmher4ntff6pAyRZM9/Tmfy4ME8/8MpMyicb60ko2f6v9oi2/kq0iyOZuqACytWcyzIcktQ6e8DxFFACgp6eHJ8cxkvSxkWH+EyKNUHRfToch2adNOdMKMpkcK3Xq6igtLJ/g55crSlWU7JBsNe0p2epc4zk3X1gqJAINJsiWtXJMnlKpDth2O5pq18Duf4rTRePqxlGylYNszHkdS0BBGhAcG/2KirUAbnvuOTyzcBGSuoGoZSFqUWpnjqEYmSpykQeqmOeyYvITothErRzOPvoYfHb6dlz0gLQRVAeEwFmw1it9lrZAui5yBCIVG7WV/Nso/fStlrW45e67kdAj+OGFF7CKjnzbaHv0OUpZpc/RzyKXnjGeN5j4q3cGPdQolZOUYwSpKHWP0hSp4iOpSEgZRGqqWDzC30859TT2zJKL3C79Tmb5L70o0hapjxEc6uvuwX4H7I+pk7f15MKyGuSPf/xjvlAppbKpqUls13a4YMB206cyLKK20FfzqFHImSYuvuBCPP7Uk9hu2vb4xa9+yemqwUUcn8PVPttaSQ0JdHd3M6Si5aRTT/HaSDcTaitV2jzjjDP4OmhtbeV0RHlNPfLII/iviy8Uu3EVfFI6LQ096Zz7/y/b9Kvf/BonnngiD9SkuHrwr/dzeuadt/+FPcSenfs8p2P29vRj7ty5uOG66xiyNTbW83VEFUS3nToF5HdI0EFCtsce/Rt7r9FNktJL0+ksFzj4eNHHnlKM2t/V3sHebaPGjGPo3t7aAsoRbWocxemsO8/ciSHb0088yQUlHEXDJZdcIlII3ZutCFZecTd9+nQ888wzDMcoRZcLH+wyk3tcoWhYjmQOvnPWt7l/XPmT/8a3zjqLrzM5nvEPLsSna0nE3a0aY9kM9Ej9R2miBFX9i2WKlFFSRVJ/Hdyjr6i7bKF/KIZsfV0vQrfmQdOWQVcLlWzF6aL5sASri5KSLevsDUcphmyRiM6Al5Rsqk7nQ+f+10z9WdMY4hNo43Ps8xKh6tb8JtUnHSclm6HqvC1RLYgG2wwMrQu6+jGs5KsByEavRWThg4Ehm2VryGEcsuZOqG06DFD2h4PJPJI6oDdhGo/RNJ4O9l3a+ZZbL/y/uJrD+JTuT2H/CPtHeH2E40M4PobjY6nnDf/9QT4f5Z+QxXMaP/c4Fj7+cAEuPv9c7LHnbqhNxPH0o4/i6qv+B9tNnYL/ufJHDN2+cMiB0BzT/Yyr6CKlGMEy3oH4m6Uq6O5J4vsXXoQ999qLbWfGjRqNi84/l3LXuNI7eZvJRfqvEWjrjWhY1N+Jx999A52GiqShskUSCyxKPHE7muvJbbnPhu46wae4cjZZRco4hYo2qFBthYse9Cxbh09efQ+vPvIiop7EgZ7yxGOo373Izzp4yuf+/9O6PoPhku0jmZJIFyVK0If/z955gElRZV/8VOg0ecgiGSPBhJgTYlYUw7quOa85/NeEYc275ogiiAJKMCDgmkiSJCoGRFGJSlCByaFnOlX9v3tfverq6u6ZAQZk16r92BGmu6vq1qvqer869xwFawBzHqrLp8Ov/QifupEfSisK/Z73JOtcpymQLRTK4TA+bhf168yXVEUT8y4LsrECkramtg45wZDdLprmqWZxIUsaJrbOBdmyhhe47Mukkq20tBSFMvigMSWbrAgr2eoQj5tQVm7axBVycl5nb24SdgjIRi1ipOphwEZ+XbK8ljwyrdrc70yMQ2UlW04u+eAkUyvdA8/5fgnZyiur0aKwCIYZTyqiHEaNKb3EqoZILAqTSWw9YJYhqK1ErjoPIf3bHQ7Zkt5z4rSmk7nGahUdMXUqZq5ahXYdOqJf732Qm0jAn6ALjNNlzBAtjAkCW+JC0aXdLuhWUJCSPCrhmpwKigukWOgYcdqK4ycBOdqOxevX4c1338HVl16OVpYy6rfyCnz+7fc45vBD0V5X2feNEk5FCIMjNpl3SEhiBWBN9Wizh4Y0gLQ81WbPno0rLrsM+YWFDDj23Huv9JNUjPCUgSnH4lFHHYEN69dze2H/fsdBIQMwUkI6VJHURkrKtCFDhjBsyg5JDPbleuedd7itc/irryOYQ5hRrL5ByyTDZBP/008/ndMPf/zxR+tJTXJ3qC6k4Dr1lJP4ovHV10sYANJC7bOTJr6XpmwhcEehBQTD/nbhBXylJrk2tW2qigCRp50+gNsXaSElG0G26VOm4rgTT8CsWbO4xZG83n5etRojR47Ey68MY+UZXTy5hXf9evYaK27VkvfzzTfH8Gf95ZyzsHbtWpRtUH8v0wAAIABJREFULmHI9viTT+O9997DZ7NnckhEt90EMKW0UUqI7dChE39OTV0NQqEQQ4S77h6E7t274vrrrmPIRoqwo/v1xy/r1tpy2/vuvof3n4IZqKWWvoDp4rrHXrtzu+gvq9fg/Q8+YsgmThxxId+0+XdWKhJkJaXda6+9hi+++IKTTa+59lrXlSzDsLLGIkHGww89lM1d586di/YdyDfL1bqc/nYxLpr4uixv/y//Zzdk+xE1FTMckC1stYvGmuTJRu2iMaMje7JJyOZUspFfg4/CD6wnXHTuULsoQVuGvC2LuU2Ugzd0Aba57UC2jzNzEx6TtNB1r7K6Cj7ND1+A4LtISFL5xs5SskUXQYt+6mgXlZBNXhWSh1C0wlJrBV0ZfTBMHTGzHaKxPR2QjXwBcwEzYCuanTe1zidn3r8nr7teXZJNPN648MaFdz5454N3HfCuA9vjOpByU0riDhY0UAtnHK+9/CImvTUOd91xK2J1NXh58Av418MPoW2r1vjl5zUYdMedeGPUCOQGyMYjwS2lqUSBPk20iJJohpRp/7z/YbTv2AFXXn0FP+S/9OLLMOq14WhZSPdJFJIgYxIMAdAocVRVEdGBGp+GLzeux2crvkNVQOcU0ngDoE3si1DG0eix7UOc9/FNTP0UyjwV1C4ajOlY9+WPaK0V4fXHBsPHcVqOuR9DtPQMVfeccnscz6ZcJ9wTEScqEw+VSa1GfsSrAGMuqsrJQuUnG7Jtq5KtpbNd1PJblu2iNFeW6aLCKxw8V6uurUFuKCfNky1buyffsTcA2dKzB0RV7Ify0CAhGwdvuj3gHIEdztmBULJZkK2CUFsji4BYYmiUlpfx5JaUbGLy4lqk7NT6KQFYXSTCqhFKcJSG+k61UrZN4LbG0gpuF9U5aUKs0znRlac0wzzDQMIUapm6SBlglKM4bwOU+mlQE18gpDqCD5oxXbThdlHaatF/bhgmwqrCfmyvT5mCuStXY999e+PCI45AC0tpRnspnzxI1uQEZqRGIwUbqdOS2i/HyZ2BLcvPpJ/UXkucmrqqf/j9NyR8PrRp2Yr//ktFBV4ePQbVBtCqoBB3XHIhdlHA20boidaXcpFoAmRLObaGiVNPPRU//fADHn70Ufztb3/bIpUQHVdqZywp2cTQ6Igjjso4dJ5+/Am88soruOCii/DAAw9kXQd5mZFyitRu8+bNQ+s2It0z9YIjVpHp4vzFos85VCC/IBdLvv02qaRyBTAcfdQR7PX11tvv8vYnFwNPP/UUq6YIZrVo2RKrVq7EiccdzwqxJd9/xy+tqqzkulF6J7V6hnLJtU8sErId0vcgdOraBY89/jjuvece9o4j9SipT8eMHseeaXSReO7pZ/Diiy9yUANd1EjNt//+fTB//nxceMHfcPHFF2P0qDcYsr397nu8jhGvvYpHH30Uj/zrMZx33nmoqarAfvvth0MOOQzDhg1Dv+P6sX/ZsFdfs7Yq2S761LPPoKKymoMZZE/7tMlTuF2Y0krpeiKfcl1z7dW8foZsFHzQcx8ecHW1YU6Bff8/EwXcl19glmrpoEMPASkYe/To3QgZFZtXW12DfXv35q+St99+m9uU3SD2zw3Tsl2Rs0G2hdC0NdDVLYds0UQHVEd6Y+XaVogYByKhdICu58DnC0H3kxkq/dGsdFhSsamcPlQXqUd+KMjjwa9o1g2N9TBCnsBsoitu+YRHBvmD1nG7qaaT7YBQslEQjqaVIYCVQGIx/IlZFmSrgMIec8nnfM7KZIJscaMdIvE9UdCiP6CSH2N3dtkkCAdT93z9sg0t79+9CngV8CrgVcCrgFeBHVqB5L2uVPYbMOprcfvNN6EgpOPvl1yMUECBZiYQj9aDW+eoo6WsnK1dDjxgPxEixV1O9JBTQK1km6SAbKRi+2LxVxj80lCeN2h+If34178eQ98D+uDUE/pZnyN3X9x30dyZvNcIplHbaGVAx5RvF+PHyhL2Z6uzQBvP0zJWzupwsR66pr1kCyAbKdl0Q0NOVMXSTz/HuccOwPUXXAU/P+olHZjYf1pk15K9TdZ8RfRWNKbi2KFDgFcmtlPe45MqMQzQPbExD1Xl0/meWCrZthSyhRPdsHp9N9REe+HXTYVo0WJ39mTLCeXyPJSUbBKyEVijOTmTCktcRICWIJtTySahV1MgW319HYoLUzMB3BV2chzRKK1sE2QjNzalMpaaLprpsIoTRZwkpeUi+IBCCFgdlZbOKcNxxU/pJ1ZfLyAbBRjwidgo2hMxqBRkQCSxqKgIfmoTyrBOJ9cjYUIsIUi89GQryl8Ho3aq1S6ahGyc89mgVElEuJpmCIlEa5445bU6BwApiKgFiGIHhE7MeRI56TWdcGL0pkO2kVOmYu7y5Thwn31xxdFHoo0DstG7aC+obdP9XIDWSICNqtHI5tvnMcExer1Qo4mTiT6bHMjoNKKf1D761owZWLDsB9T4/OwJ1zWYizsvvhBdVJF4Kt9PCr00H7YmXBPqw3Xcpkfb8MFHH7H/WrKlL/tnJttSTRx55JGsZCOIdvwJJ2X0O3tr9BiGLscedxxfzGUogjzgsm4TJ4znNkZSZ82cNSvlCUwm0ObcRdqmpUuXsJm/Xw+wko1VdSmL+JK44PzzsWDBAjz9zHOsMnPG6lL76XPPPs1w6cEHHmbl24nH9xeQben3rGR7/F+P4NVXX8VRxxyL10eMEBdyK2GX2kXHv/MuQ8e1P/8sPN6sCzwlqjz6739hzJgxrNSjbX726WcwePBgTmYlAEkJpa+NGM6Qb9Cdd7Oq75yzBrLP2TsWZKO21g8mvY9Qbj6rxw46pC9OPeUUrFm5ilsqx0+cwG2r11x7vQUjTW4XpVAFUrLNm7+Q/fkkrFi75meuS35+PqvppEH+kJcHc4CEDdmsdNG7Bw3CO+PeQpduu3HSaXGLQoZ070+YyMo7/mpQwGOD2o979OxpHYV0wwa+oTDBnnvLf1yGw448gv3eNLqoyy9B+8LQgOFDE8b7/95LGoNsjbWLJr/GqF2U2igj8V1tyBaD8GRT1SBDNs3nZ8im+wVk49Zv8l5TNIZl1LpAS4Ck5Y5rJdkG8HlgfdHIo8gPF6IREZSg64gbcXFTaEShqqUIKqugmosRMGYjoK+CpjQM2cTxlZ5s5LsZQCzRFpHEHigoPhZQj0iFbHzlbtp1+39v7Hh75FXAq4BXAa8CXgW8CjRLBciKiD+I/KtsdJP1o53zKAHWpGJM3j1Re2gcFb//iuuvvBTnnXUmjjykD3RSl5kkeRGhhTItlJI55VxeEALrjig57bXvw6WS7cOPJ7OND3tkWyq19yd9xLDutptu4PWT/QexBf69Ndek+/s4TMR8Omp0FZvVOMYv+owDEaQ/GwUl0pIeOOACDi6o5m4fzVZAFqsYgD+hIRTVsXDSNDx66304+bD+0C2LIF5/2jyiWY72dvqQ5HGztH7WPI0gG/W7rbYgW1LJJoLCaDzw3jpgquv4Mz8JgNJFpScbQbbfS4pRXLQH/ME8BAJBBmzUyaTrIpCM7FwItBGrFJxBHKGacK2AbIEgGbDbwYXu4yeVaOLUUBCuj6GuLunJlmJzxrtg2QjZSjXr75QJUFaKooJ8BssyaC/T+kQlpNeehppwGFFqlJGQraE3ibIJP7ASK1006LfSRa0TK9tOMmRTKOkzhkiknkmiM90hqwLMOnzUZko7SamkNCmSUC/tpLBSHex0UcVAfbgcBkpRnLsBqJ9uBR/sPJDtjclTMX/5CvTdpzeuOeYotLbgGR1eEmoS+CKxJsGwTBcB5+UxE2yTB9yvKKxCo5ZPqUaj4Ukd1fT5lHS6oqwcH8ybh6MHnIb3Z87GNytXQDNNFESj6FVYiH9edCEoioCGGQ+/JkI2txooHo0x1IlFIrjsiisYhGVq5UwbF/ZFy2SPszmzZ7Mn2b8feyId9hkmg5Z3332XX/PYY49lhWxTJn/MXm20sKLpoEPEZcNan/BIy/zlRa+pqaliRRcprEeNGoUjjjqS358EkAYi9fWchEqweMTIN9gzzQnZSGl2+GGHIBqNYs7suaAk1BOOO5ZhNkE28ic75aQT+CL0yZRpaEvtldYBtz3Z3h2Pe+65h7dhw4YN/F5Sf55x5kAGaqNHj8bhhx+eAtmolZb8zD744AN89c2X/BThxecHgwIrjjnqCBuy0ToOO/RgRMJ18AVC3DI+eswb/N4hg1/ifSUgR62/mi5aYekcp3bRTz4Rnmxnnf0X+9/Hv/su7rr9Dv47fdmOeWscdtttT2ufjGS7KCnZevXibT7kwL5cv4WfLxahGJbO97qr/84+bqREozbYjSWb+fWXXHopQ79QiDSfGRbDZPXgLfSlDqDPQX1ZIbif1YKbPH4eZEutXvNCNme66LffBxFRksEHAfoC9gftdlFfQJij8hMuRWM/xJbFhdwuagcfNPLUhG4Rq2qqGbLRlzkp2SjRCkYUulIKn7IS8ch86DG6oWgqZKMLBgE2D7JlPtm8f/Uq4FXAq4BXAa8CXgWatQIWZJPBetlEF84uHDE/saX+9n05T2KMOH5a+g3+eec/cN8d/0DHdi2hJwh6URuoeI+we7Lu8i0o4fYuc6f/yndInEPtm9RRJdRuGn5YvgrPPvsshg0ZDNIvsW+WBdlkvaRvGqnZ6nUF1X4VyypKMHXpYlQGRdtoQtO5rVD6wUubEIKBKcs2QTYF/oSK3IiOqSPHY9KIt9Gj4x7cLkqLs0Nva4QozTo+Gv0wp9mWBYlE3x0TAjdkC2k/QdM2QjEjULYCsq200kU3lbZAYfEeHHzAnmzkt6zrCITET58VfKBKCyjSCFp2ZWRLlOMLWFNgOq4OSCgFgg7IS2Yw9VERvEn8ScLg1CHhNkyTgZNCyUYdmAGf6BtMEZZlCO4kcRip7giyxehhf5WtZJMbmkH5wR8tIZtoFw35yDQ6aVye7Vgy6FFIVZYZsjU2BhIOyObTqOc7dVA438/qLxPsXUVGeQTZTLMUxfm/wghPhZ5YjIC2k0G2FctxUK+e+Hu/fmhrhQwQH64G8O8hL+O3SBT1pOAj+a1Kmaip0Qbupwg0oMTRsupkmAgYJkLxBG688ELs2a41gtw5LyDeJgJslZV4cfQ41ChA+04dccppp2LqzDlY9eP3yI/GcHC3rrhpwAAORZCQrSkKuozH1jBx3333sbKKlr177Injjz+ewxHatGmDXdp34HAEubifCNDfyRD/1ptv4Zec+9dzcNJJJ6F1a0KU4KTJadOmMTCjZdjQ4TjuhOOz+miFwzU44YQT8OuGDUzOqR2T2ipJ2VbcsgW6d+/OJ5i9PdZ/OKHn1VddhU+nT2WoRcCOoBu9h5Sbq1ev5tbLJUuWIq+gAPMXznMklSYr9NxTT/O4veTyyxgenND/OFayfbvse1Cy5jNPPsWKuVNPH5DqpgngDkoXHT8ey5cvh+7zYbfu3Tk5c9Ddd+OtceNw9913s8qNggVI9TXytdcxefJkbu/cuLmU00LHjBst2kmhYv3adQzZZLsotZ1e/fcrcfbZZ+OSiy/Dv//9bzz5+OMccEDrpS+SWbNmoDpcy0q92267DXvuubutZJOQjUIwXn7pRbzxxhvICeXhyiuvxEsvPo9QXi5uuP4mnHPuXziYgTzZ1qz+heGf9GQ749RT2MNt0D334bzz/4bc3BCWfPMNLrzwQoZ+pMo75phj8Nxzz2H48OGc1jrgjNP57xQ4Yh8v1xMmUhDSfshxRv5w5HXXuVNX/inTSdPGspsCN3Yh+5/5ffNCNqlkq6nrxZ5sEbMvK9n8gTxIyEZfwDL0wE/Joj6fDdko+IBVaSoFH9BNjuumwfUwwFAFnKOkak4X5fEgkqalJ5tRPx9KbCaCvpVQ1AqOMZffO+6bNfuL2oNs/zMj3NsRrwJeBbwKeBXwKvDfWwH3PFkqc8QesdLHvjcS4QbUO7Xsy8/x1CMP4OF77kJhyMfqNepoohkjv57c0riDRs5DU3mBNKhPCwxIK6R4n1S31dTH8Jdzz8NH/5nIc1fGGZYVEf+nwwuLeEJcUVHnV1HpVzBl6ddYWrUZ1X4dUU2kjWZtlGtiW2hDx10zKVlUQLa3n30VKxd9jyI9F7oDsrnh2s47XWgeyJatXvTgmeQ98UQxK9lWb+iOijB5eHeAP9gRPp0sYcTDc/Igpz/kxcaCKrIF4q4VBaYh/OhjsZhoKVVpDJqQuYBy/e66i/EFxOMJFrHk5IRSIHFyYk9qGkcnnSWFJP9AEr0Q81IV0UDa2EKQjebR4WiErcuaBNnoQ6X7mvRkC2whZCMlW100XcmWbYNlj62EbC3Jk40K3whko3bRuJGEbEAZivI2wLTaRZ2QTfTzNly07dku+saUyVjw00r07d0T1/TrB3IDI4hFCjOGbC+9hF+jUUQ0DQa3mxLoTD0pbMhm7YadkmLVifCCL54QkO2Si7FX2zZ8AaMWUWoP/ZEB2xhUKyqK2+/CHl5Fefk487RTMG/qdARqq3DlwDPRXlFAqEm2nTY20LL+3jARj8fxxBNPsOoqGqtPUaJdceXVrMjKetJaXwyD7rxLgDS3EaHjjRddfDEeeOAh8aWSVeFiMHii8IOFCxfyl4jzScSESRMZmsklk/Jy4++/46KLLmAvNfcivcNIUfXC4ME45tij+SUEtqg9VMIfSvPkgAtSLkajvE10gSHIR9vjNmik140dO5bhIreLjh+PFStWcMsjpadeftllnDZKMPPJJ59kYEbtms4vPxorHTt0Zq+4QffchauuuoovDvR38pAjj4Shr77GcG/d+l8Ybu69V0+GX88/+yy/jtq4yYB+jz12Y4XZ3PkLMX7CezjggP0Yskklm6LqrC6MRevRtWtXPP/ci6xo/HTGNN7+8rJKtGjVEvfdezcefPBBVJRXsdKsRy/R9rlwwTxWMEaiQqLMWRd0slPjdufODA0DQdJqAvPmzsVDDz6CkW+Mwi677JISYJEu4zawaOFCBm3Uzps80Cr7BVKrbcZl5/3W3OpTs2lvbF7IJpVsBNm+WRZEFAfB1DrBp+cIyMahB+mQTdF8PO5aFBUgQNJyBSKNyK2sltcHGux0DVA1VFRVsd2BeD0tdJMZg6qUwK+ughlZwJCN/CcUtQoaksEHHmRr2ijxXuVVwKuAVwGvAl4FvAr8ERVwqHscbaGyHTD52NlquTPi+P7LRXjtpedx163XI0dT4SMlk0GAzQDNT2gR8yhpCUX/0jTIJq1tZCVo3ipbOglkGNAw8Kyz8cbIESgqyOMuKudrnPBOJImqqNdM1PoU/IY43vp8Dsp0xU4bJf+2jMs2QjbaD80EtJiJUJ2Kd58fgfVfrkIOdIZsWZWE1sZstThluw2h7Q/ZnO2iazfuyZCtOrwrcvK6QteC8AeDfC8u1WxOyCbn7fJnfV2UQwZDup/92tyLc+5u3dnzOIvF4gzocnNzYCYMCxSn2lO530tvpGTb6qpaFrzQnJMgW9rrHBtBv7MaqhFPJBAhOxq3kk1G50pYI9/fHJAtEq1ntY+zXTTb2GluyIawCD7Y2SDb/OUrWcl2raVkE449yXZRgmHULkqLUxjZUBNbsoNZvI/AGIUlyIRQ+rwSS8H2wti3UJVIoN2u7XHmmQPx86+/4eNJk7B3u3a48qwzWV1HoQd51mfYkuHGzOwauSjQYKRJ8owZ0/HVV19xPz5FOd922x3sldWUhdItP/roA/z0008oLyvjt1BwAHm+UUgAgSXpl+e+uKU8xbGe6pASbPbszzhFk9Rc5Pk1dfo0btNMngfiv1KfBAkwRhBqzpxZDMhqq8NM3EkZRdtBLZht2lE1xROk9evXsoJPLtIok6ChkeKVIBWJVgS19SVBY4FSRNu23YUhFfmpsZJNQrbLL0enTp1w3z338hcjqctYGdazJ8Mt+YeSfQ4+9BBWhD300EM8xtYTZDvyKBx44IE4//zz+b3nX3gB/37q5Cm48cYbGa7Rv5OKkFRzXy1ezLuyV48eDMdoIchHnmzPPPMMq8rI/40AIMErmbBKrwvX1GLSpEmsMCIgSAtd1Ah65RXk2zWitllKSqV00erKKr6W9Ol7IMNBbiF1LO425aaMJ1LaEWglT7wN69ZzIMbJJ58sjpmVoNuUz/nffs32g2xSyUaQze/LhT+QC1+IIFt6uihUHeXl5WjTqgV0U4FGSjYtmeTkPt/l9wk9qCDI5mOvNx+3i7Lq16TkXoJsK7hdVIsKJZumVEFRsqeLJi8MXrvo//a49/bOq4BXAa8CXgW8Cux8FWjsma+zXVQCL24ZJV8rM44fFi/CG8OH4PYbr0GQvMopCIrnORQKJSyfaGFrf6sbhP5uizrcIo807QrdN6ppr5efQWIW8nWmwLf8fIJs/Ju0Qju5RMxKG63ya5jzywp8sX4NKgI66n0UkpCqOXLzjMaVdtmPMUl9tAQQrFcxfez7uPXia3HNXy/n4AOZipo230x5+LszWdA0L2RL88JzebJRuyh5sm0sKeZ20YA/l9tFaT5IbaDSk01VRZCZ5vA4F+2iYe4EI8iWvNtvoLuR7MqgIhIR7aJFRRR8kEASMmc/zqRII2BGHIDmmrJdlH0JG9BmifeB00Uztos2J2ST20HFYU82B2SjjWyI6jYXZJPtojurko0g24G9euI6h5JN6jGkb1rSXjB9QGSqoROycUevFXpAcI1EvuWsYKvG4DFjUWUaaNW+Hf5y5pkoq6jGmHFjEUjE0WfXXXDtmWexTxy5WpHTFsE6vlhbTyG2pd88E+SivUs14mzgBHBKnRv4zpNwOPtYyyyrthwMU/zi+MvFgovOz0sFOkkolrJZdm+5/FfxOvu9rm8r07pa2d4J8vcE2RyAk14nwRABMVK/kRqRYBtdHObO+YxhW2qiaXLLovEY5s6dy62RxcXFvNu1NTUMvdq2bsMgcNmyZdhjrz1FpLIJTgmlll66KMp9oGRSgmTkPSfba+lzySeNAhe6dOtqrzTjuDHBoJSUb3TBPeSQQ9ChQ4eMiZ88TmxLiYafDW0NbJNjvOHjt/PdaO2YLWp+yBYzOqI63JOVbDHlYE4XDfjzGoRs5ONBkL51sQjEoS/NpkK2yupq6DpJ06XHAgG2BBSjBD5tBRLRBQzZSMnmQbYdM6q8tXgV8CrgVcCrgFcBrwJbXoHGIJtzrmHfE5sxbslc+e2XGPXqS/i/6/6OgBkV/msJmmcIwCbmZdwwKoCbYfA8g5Ytg2z0esvOyIYUFnxzKuIc63VXwgnLSK0WJVN7v4pNmonxC2bjN9VArV/ldlJSIcnVNCdkoxmHnlDgjykwS+sw9e3/YPRzw3HUAYfABx1qBoQjVVditvLnhWyrJGQrbcHBB75ALoLBEEJ+kSzqCwrPZb/lyWYHH1ie+xR8kBvKRVMzAXjcK0BdJJ4SfCDHdabONOeYI/i7qbQExYUF/FBeArZMGQS8LuvNBNrIky2eSAk+yO7JJt4sBsaWtIs6IZv0ZCMiKNNFdwRko3bRwtz1kEq2oP4zNK0EKl1gdoJ20Xk/rUDf3r1syGbDLIdyzQ1NnX/PqoqVB9vxORRyUEoKtqoqPDd6LKoNA+3bt8dZZw1EaVUNxo0ZC18iht4dO+KGM07ntFMCbKSCo+lodrDU9C8FN/RIG+QuD6X09j6xLukJ0BCUywbFUrc2Oe6b9vqm72tTXrk1EKihz830ec21joY+xy2hdYK0tGPexNCMlIvdVrzHeWORqWbOp3vumOGdT9bdlNG0I17T/JAtmuiAqnrLk804EFA7wefPZVNU0S4agt+vIxD0w+8LQPXpoPbjkvIytG3Zgv3YhC+bZrePO5++0nGmJ7B0o0U3eQKy6fylSbHzlFmlIg4dZdDU5UjUL4Qan+VBth0xnLx1eBXwKuBVwKuAVwGvAltdgWyQzT1/SgK2BKv3KzeuxyP3DsKgW2+AH+S/Znmw0T0TPcm2fdGS+ezOjXRDtuw74BQzkNeLaNVzpodu6c7HFROGqqBeV0FqtvlrV2He+lWoCqioVxUkNOousJZtbBN1bhs3zJoK/IaCYFRDyeoN+GrKXMz5YDraF7ZjRVs2D+imwNAtrcO2vX7blGy8PxlkXalexQHEXemiGy3IFgjkcrgZdYsRZKN7fOnLJv3YaJywsZdporYujNxQTpMyAZz8yQ3ZqP25KSIhamMmyEbpomSRJtN1s9XchrpQWMn2p4FsO7Mnm1vJJiGb1SnPyjP643APSju+8vInf0rlGr1QquEorZQA2w/lFXhh7FhUQ0GbDh1w9hkDUFFVjTFjxtmA7fLTB6CDooAaewmw0aVKnjQNwZMthT8MQeQ1MMubM31JiJeKi0NjyrfGPj8pSU43Bt22i1fmd7tl285XbS0Ma+gzucYZwGVTLjDuPXCCtKTkPImjsgHRTNvQ3LVtSu0ahISuDfIgW7Yj1PyQLRLfFdWR3hx8EDX7wlQ6IhDMh99HvmyZIRs99CmvqgQFH/hVlSEb/eGkUCtiXnh3iEUez3TIlhA+n2YMOkqga6tgRBbZnmyekq25z1Tv87wKeBXwKuBVwKuAV4HmqkBDkC3tXt0KOTDrajHo/27AzdddjZBmQjcT3KapEGwz6A4r2RYnzNyT864t3W7qyEnOH1R7PinbCwm60TNSssppqtKL7u9IzRbTVPZm26yaGLtgJjbrBsI+HXFNY/WdAEEWTCJpVDMsClmUmIA/AQSiGpbP/wa+GgPvjxqPoMOfLW3O5LofbYZN2caP2HGQLWrshuXruqA60hObS1qgqMWeIMgW5IfofgZtPr94+E0PwZ2QjdI6aamurdkmyNaSurVonLvant1FtO1lLMjWosBSspmJjHDOnoNbHySUbHVIpKaLNnKsKN1SEUq2/Px8+HXhHtZYEIGgkCani0ajERTm54OVpkQSG1hltnZRSngguWomSEAnE7XPxRJxmKpR1qdWAAAgAElEQVSJutoyThclyEZKNs1IposqRtSakDXQXMsQiIzwQ0gkWiMS3xN5rc4BsD/ZrQOMoUSShP0pFtCwKar8DQcXkNTWRFhVsAEABR8QZOvTswduOPZYO12UPpHCD+hPPessHJNE10kqbSjpn+l9pDijI0N/6Hd0ClGK6Gb2YKvBs2PHoNqMY5d2u+LsswaiRCrY4gn07NgB1w0cwAo2csLKsfaM45QVGU8sUmUag1vbeOb/177dBk1Z2hmd40TUcefAOY3DyP/aQ+JteLNWYPtDNlKyUbqoE7IFAj7+ItYDfmg+nX0WqD25beuWLM7XFNjponxOWb4hznHN3w+2kk20i5I/A98AGnH4tDLoWAHDEXxgQzZ6s2JABh+kPbzz0kWbdZR5H+ZVwKuAVwGvAl4FvAo0QwUouIDui+gexqBAgxgeHnQHLvrLWSjMDaIuXIMxo9/AgfsfgIP77A+dFW0krsjsd2XDsbRNS4VxSbimpj3sF291hiik76d9n2V7USchGT9EtZJGI7qCKr+K6at/wFcb16Hap7PCzdkySp/edOVd4zUnyEacIhDTEIpqmDVhMs47YSDuuvZW+B1to5kf7jfcOdj42pvrFdsG2cRWZGcogp8EkDBaIJLojhXru6K2vidKy1sjr7A7/IEQgkHhySbVbPTfBNjkH6F4FMe9qqYKeTm5W6xkk52UxVuYCSCVbBKyNcS7RCWkWEdBdbgWlM3nCD7IfNAkBacIVYpw22xBNkpnE75qDZjOWf2w9MkCskVZdies6JIToYaGi0wXbVFUCJ9GCElkN7gXhnmmiYQJJBIJ0P/qw+VQ1QoU5KxLgWy6WgKFENZO0C4qgw9kuigp2bheADbVhlGjAjFrgDkvbNIoX17EKFZZNRLwG0Dr3Bxu86Q6EWAjD7afKqoxeOw4VJgJtN51F5wzcCAqK6owetxb0OJR7NOpCy4/4zTsCqDIbhGlk0ccK3GhoBPGg2wNjdcUyJbmwyYuR/RsJZMysLkum1vzOR5k25qq/Rnf07yQzTByQO2irGT7LsCebJwu6icZOYUfCCk5JQ85IZvtyday2GoVVWzIRkfF6ZlA56RKX9RZIBtd0+jhja6WMmRL1M+HlpgNv7Y86cnmQbY/42D39tmrgFcBrwJeBbwK/HdXwLp/YdmFEcHoYUOwV7cu6NqhPcx4DHfd80989dVitCoqxLvjRiNI030jxvKRTKAtzeDenpRnVrwlQZP795n+nmQKDUE2OiBONVu1X8GaWBgTPp+LiqCOGnoYa6nd5MFrTsgm2kYB3VAQivtgltdh8ugJeHPw6zhiP+nPxsqfDGKKPy9kC0d6YXNpS4ZsgWAOQzby9yYFG/uyWUo28gDne3kWaokBVhPeOiWbE7KxaKiRszmbkq1xyEYfLARp1bVhsLVhZSzaoJQrGb0r3ighW1Aq2SzS7TaCk/sgT0YJ2Qrz87hozihU9w47N8gwVWwuKwVBNpIQZjKekwCI1hk3EgyECLLV1JZC1ypRGFoHCj7wmV/Cr62BTysFTIoBoAr8sUq2BT+tRN/ePSEhGynQCGNVAnjghefxeySGiE4OjslkFk46ZNmrYUMvgmy6YSAUjeOWK67Anm1a86SSFGwrK6vxwphxqDETbFg/cODpKK2uxdixo6HH4ujVsQOuPeMMDjmgFFFSsFGlaQ0MhPiPXLJdJP+7v4O259bz99v2XMGO/OztTOOa+vFNfd2WlsaGpPKI/c8cuC2tRLbXNy9kM81chmw1dcKTLYqDOPiAlGzO5CGf5deg+wPQ/T5G/xx80LIYPqjQNdEuarcF2G3StqTUhmyULkoPiUS6KF1t6UuXfNk2w6967aLNNVK8z/Eq4FXAq4BXAa8CXgV2TAWyW6JYBkRGHGt+WIp50yfj5OP780aNf28iXhr2ugBBRhRvDBuCPTq0hw8xC7ClQ6+k4EP8jhQ7MgwhyQyERENgB7HQ/Zbs3sm0rUkIliWQLsM8lNRqlCZKLaPlQRUTv1yAVZFqVPk0JFT6Q/NYF6ForvZRg+bKNPdWEYqpKFu1AUtmLsLCyfNQ5MsFRXLxvludFTtL51JyNG6bkk204iZFI+5RTko2w/DDMFvaSjaCbJvKWiK/oDuCoXyEgjnMdljJFhD35brmE5xIUyzvvm1rF3UGb0rI5vRtdm/3tkE20THTZMjG48NSUtHhcLaL0uARjCp5oNJlpCLONByuQzwe5+RB2VzpJOSZIB2tl5RppaWlKCoSKXLiBKaI4WRZJHSin9RKGkskGAiGwyWsRCjM+QVK3XRoiS8YstlKtp0MsrW1UjypXgTZRkyYgI2xOOq5v1ZATtO6OEglG//doAuXJiBbPIFzB5yKdvkFIB+2ZQzYxqDWNNF6113x14Gno6yiCmPeepsVbD06d8ZlA05DewDFACgvUucm2VS6kB56kJy87pivj//OtWwvGPSHVWM771BTP76pr9vSOnmQrbGKbV/IVm8cyEo26clGyUP+QICVbHrAh0AgCFXXQEo2ahclTzaCaz56yOAIPnDvhVQ603dKeWWl/cRMBh+wD4lC6aKrYNQt9DzZGhsG3u+9CngV8CrgVcCrgFeBnaYCDUI2Mw5EavHwPXfihssv5eCD0soaXHb1NXj6hVdw0OGH481hL6M414f+B/eBZkQ4GErM4MUi591uyEbzUydcE1SACQHPW5PvTf08d+G2BrIJtZqKeh2oCij48vd1+HT1TxyAENF0xLcjZCNvNslB/AkVuVEVn0/9DAfvtj+eue8x+KAxhCPIxh0VVirrTjNgXJ2IdqeV5eauoAbAasCYh6ryGQhpP0HTNkIxI1DUuOV31zTIVh/vhpUbunG76ObyVigs2h0+f06KJxtBNlKzkYpNerIJBiWVbJQuuuXBBzsMslkpqAKy1YJEYsq68vKGpVyOBk06ich4Licnhyc2pmmAFFTOJY0/q0QyDVaYxaIJ5IQI43BWREqQbfrJK3pNiULXVIeRn0cKOCFdTTHft9ZPaR98YpMRYoLczIBYrBKKUon84C/wxWbAb34Fv7o6Cdl2gnZRShc9uHcvW8km20UJkJHWjtpGyZNNNG6mL07YQCc7KeHo9fS+NRWVeGbcONQaJtrvsgt7sG2qrMZbY8fBF0+gR+eOuPL009hZTnqw0dGhbbA73y0CL9MXqcpNMZlv6kXEPfiaKhxqDLJk/X0jb9za7Wnq/vIFg2sq9nQnsWTbks3fKV/b2Hhwb/SWvn6n3Ok/ZKO2D2SjdNGly0KoMw8E9M7w+3L5C5iecvmCArLRl6/fH4Tu8/F1npRsbVq14HZ2gmxSXu4ui33zpwrZeUVVpSVN94n0LCQ4XVQ1NyOgrUY8Mh9adKaXLvqHjC9vpV4FvAp4FfAq4FXAq0DTKyBmh+ltmfITDCARwevPPYX+Rx6Mopwchl/PDx2OdRvLMHzs2+KF8TDeef1VnHLkwfCTbznNVaTqi9sjGw5AIE903g5rYpMgiyEKpGJxjMnppW5w1/R9pFemt1mafF9ncqJo2K/iVzOG0QtmozKoIqzriGoNuYZt2doz3lsa5NxFdk3UNgroNQY+emMCRg8egcN7H2R1hZGiramz223bpi1797Yp2cS6krPmtDbiDJ5sNXU9UFLRmiGb350u6heQjR6kM2izIO0f1S4q7cpaFopOyqa1i0olmwXZNoXDUvFnnRyibAS9ZMHkDtJJUlVTzZCNVQMuUJbx4FqG//XRCAmuEAr6uY85rU1TyNGSH2GtPA4F1dXVyMvN5cAER8QAv9Z5ylHnKk2+ovEon9SZIFtQ/xmasnmn8WQjyNa3dy9c168f2rkAF8EyambKBthksWTV6Ce9ntjzd2XlGDx2DMpUBa3ad8R5pGArr2QFm56IoVeHTrhk4AAUWOq1aVOnYuAJx6MICvwOJZuEajYNktCtmUz7txZqNQZJsv7eNgDNfCmii7XiuBhur8uii11u2XXxT/rqpqSDNvV4NTZ+/qQlbsJuNz9kixgdUF3XCz+sKkTEOBCG2hF+fx78/hzofkoXDVhQTIfuC0D16ewPSkq2lsWkZFNEwqgmHujQtV88BDLt7zC5YwlFYTjHSUYE69hegDzZEkLJpqyEGVkAPTbLg2xNGA3eS7wKeBXwKuBVwKuAV4E/rgKyDTMzZKOJcRxrvvsGSxbOQb/DDuJ7ps1lVTjv8qvhyyvClJmzkVuQhxVLv8aCGVNw9gnHwJcQSjYJ2URwe2bIZnu3m6RcE39IyWYoOuZ/vhjvf/AR9tunF8475yxQ5qdG91wN+Llnr2RmLzMW16gq6nRqGdUx8ZuFWBmuQq2f1GzCaqlRNdFWHD77Aa5psm2JRowjpmLTD+uwcvEyzP94JvIQgJ7WG7YVK9sub9lxkK3O6I5V67pyumhpWSsUEGSzlGwy9CDg98EXEMEHwh5MLNuqZNvS4AN7vuCwK2soEyCNxTiVbNKTzd2umWIcvQXtounjQLQ51tbVc/BBcWGBSBZN80JzRuvSgRfvk+2iLVq0gK6SNFO0izoXZ7soXWSi8XhKu2hB7i8cfKAnRLqo7cm2EyjZKPjgwF49UyAbDS0J1oR8M7lkgwP07zKNtBTAuJmzMWvpUhR12AWnnnk2qqtr8PaY0dATCfTq3AlXDRjAraGklps+cya+XPQ5Hrz9drTTVIQMA7pKMct0mbTWaKWLChNH+jfreP3RtMK1frvdL4tELO33W/h+98nUVKizXa6PGT50ex+O7f35dn1dHgaNHVd3KXbUdu6o47rzrKd5IVsCuYhR8EFdL3yxREMMBzFk03VKHBKQjf3YLENUVdNATy59/iDKK0r5+4SuRKFAkAEbqavlraAbyrJ+mmwEIvXw+wIM48jCgK9xZoTTRQmy+ZSvUOD/woZsGuocT7Cy3Kp56aI7zxD1tsSrgFcBrwJeBbwK/EkqkP3+mABbDEjE8OBtN+Pmqy9jNZkBHa+9OQavjxsPijdovUsH9Nl/XyycPQP/d91VGHDMYdDNKBSWbQiD/8xJoKnQi2eMdF9Fd0yqD+9M+hgvDhnK9h4E1f5552044Zgj4KM5vEn3XvL9lrebxRrE+pJLemCBmH8600tjKhDRgIqAirnrV2PBulWoDIiUUQHZWDLC/22v11bmpa6vIZ/4FPZghRpwj4RhQld0+GJATtSP+R/NwJlHnoS7r7ud20ZF8+zOtuwYyBYzRbooQbaaaC+GbPmFuyEQyOV78UDQj6A/wICNA84IsFkJo845YU24Fnk5eQj6RfCmlFll4le2+Iju+etjiETq4U4Xdc8T3Xf3NELJrqyhTAAeh9ZGsn2XSeeAo12UIFuK35b14jSPNDIQNE3bk42DDxywzP0Z7vfXRaKIRCJWumhq+htvpDXYpeeYhDgkPKLgA1YsaJqddOLeKbHZ5OFmcLqooRioDZdBUytE8EFdErJpmkgXFdK/hvm2iKANIZFojUh8T+S1OgfA/gA6A9xoafmlJUeCkMbKosv/shR9VMOwouBXAG9MmYz5y5fjwF69UyCbyNQQqjSCYA6kZV+S5P7L19JWUJJoBYAJ8+Ziz8OPwIdzPsMvv23AoUcehfcnToLfNLFP5w64bIAIOaDP/WFzCYaOGskX0Qf+8X/orKoImQZTeboQOSGbSMWU7bo7CWRzXbMagzEZIZtj8Db2fvswu86TneXSub3h0vb+fKqjPAbiS9SSn2+hceiO2M6d5Zjv2O3YPpCN2kW/XRZCvdkXsJRswWAefIEc9mQL2u2ifiikZFM0VFSWoXXLFvxUlpRrmmaZzGYpiLD+NVFRXQWfLlKMuIWBY+2jnC5KwQeJunmcLhrQV7CnpwfZduwI89bmVcCrgFcBrwJeBbwKNK0Cmect4o6HANu8qR8hTwO6tW/FQXbhqIJzL74Mm6tqEVd1nulppgG/EcPD992J4w/tkwbZaI6enJ/L7UpCNgGyVFCLaELRMWfhYtz9wL/482ESZEqgx26d8OqLT8NnkJqN8B4t1nay3ZMVlNBEyGZDFkUDOYRRa2iNX8GPdZX4z9eLUBbSEfbRLJZms6Swa17IJucrlF7PLnSmymmjgagGoyyMKW9OwoJPZqF9cVvWs/0ZIRsQRNQoZsi2kiAbKdkq2yA3vxuHm5HvctDnRzAkLGF09mTTLfsXk7tWZGdlTU0tcnNzEdL9PI7FYjA/EmNTBELKnwS76G/19RHmT4X8UF683vk6J0CWTZX0XuomJMhGcM5vK+vo/e7zUn6e7AAVwQcEm5UqV7poNrInww82l5ZyeAFBNl6R1a+dLalBfl64PiKCD/JyeeuaNNhMFXHTREl5GUM2alFtqCeW1kXKNwnZ6mrLoKoVKMhZB9RPhxb/gpVsBNmgiOSU5IHKfDHbVsgm43tp2+T0lNo5fwMwcspkLCTI1rsnrjumP7eLkqeaOF2BestbjWBbus5PbC+9npRv5KNGn/tzIoF/vvA8uu2zHw7vfyzmzfkM3y5dAt0AenbuiKtPPwMtQMNeQLmvNm7CsDFjoZoGHrr1VnRRFeTSxZb66C0lmzBsFNLNZDqMc4vSa2ePQak6tJRwWY/7FlIR5xhv0liyNtEJcJwQh/fNOS7pLwR21C35dDtEJs1rzV235Jdi6tkqnQqT41zUOf1LVHowiPQV99JUWOh8HymBnMacQgkkDDspWEMu2do2xTpdEFbW3fqZAuMzRluLFyaHg7xgZj4/vX/d0RXYPpCNlGzfLAsigoMACj7w5bJfgz+Yy+2iIUoVDejWl7BIFy2vrEBbG7KRJ5v4Ms608NikB0Xk5VZVjZBPPC0j5ZvCX15R6EopK9kS0QVAdDqCvtXwoQqK4lSy2WdB6mo8JduOHoje+rwKeBXwKuBVwKvAn7YC6ffibufuBIcdPPXAPbjqovOgmwnSxuDjGXPx6JPPIq76qXkTBj2oNBPwJaIY/OS/0LfX7hmUbFTmzO2iwpqD/NcUxBUdm6rqcPFV16O0KgxT8/P8wUdzqWgVxo8ZgV1b5EM3nJBt2w+hSBkFqv0qSgIKxs75FL8HgGoKyiLXXbo5pDZWUrI1rK3Zgo0R6jhaeG5jUh0BCkEIRVV8P/tL7NmmC1565Fn4oZFkhyeJzvnUFqxsO7x0xyjZEkYLULvo2o17ozK8B6rrOiCY0xkq2cH4gwj4fPDrIllU8+l8b05zUfrjRGfhcD3ycoIIWDzCkmBY1ae6EmyzvM6sn3S86yMx7qQsyCf+ZII9/F2vo787dZk801EUlJeXM2QTFmnCsiztvDMVWHyYYS4tNbV1SJAwqamQTbZvEmQrKijggrghG32wlHW6pyJbCtkktIsbyhZBNooSppAFUrJJyFaYu57bRdXEHwPZBDQQKSvSM22DpWRb8NNPOGSf3vj7McdiFwuY0SlLgO3bVatRBQNRa0CJmophQLWnk5kSRbu0a4td8vNRDWDGmjUY8cEHiKsaevTogVP69cO8GTMQq67EJQPPBCWY0jCjYUCqt883EWR7i59iPHDrTdhNURmy+WjEmCQqFu25BNkagijus98JSfh9TYRsrJZrIA1ADu60a2QGYJMJBmWDbGmMr4nQL9s60vchs5eAO86CvgyoBknvwYYhWyp+TR4FN2TLBsbs8zQL8JKt2U2BbDzOLajq/hJJQteGj6/7uiFgY8NAdzt883gfmbUC2w+yLfnBUrJZkI2ecgWCIfiCIYT8lCxKoM0PhTw2oKK6uhKtW7bkhwxsJdBAcpOAbAqnUFVVVSPg88NPyVMmebHR1TkKFZsR1NcgFp4PJGYgoK9KQjbHAyVRGtcVyINs3jnjVcCrgFcBrwJeBbwK/EEVSPVmo4eHcUwaOxI9u7RHu6ICFpUQVLv2/wZh6Y8rEWPVmYAHBNkCRgRvvDIYe3Rqw0oz+bA/CaWyBx/QPRl9Vgw6HnryBUyZNY/nrsf0Ow7PPvM8QiE/hrzwJNoV5uDEw/sKiOdKL92assm5jUgZBep8BNlUfLjkC/xYV8Epowno2x2yiXm5SBslUUsgrkKvSuA/o8Zj2tj30aPTnnbSaENz3K2pwda/Z8dCtlVru6MsvDtq6zpB8beD7s8R7aK6pWLzCW9lgm1UI+4KZB4gxh2p0fJzQ2wbRu25jbX1knAEmop4wuT35oQCdqnkuHECV8N6Si91aaRkIw/nFkVFgksQobZAm5gGiEAPMfcVc1tWdHI2ANnXZIBsGdM75McqQDYlW7aDzIIgGvh1biVbZujgZBusTNtOkG1HtYuyGioFshmogYoNMPHGlCkQkG1f/P2YY1jJRhNGOrC1AB58/nn8Go0iotFF0MIulnKQxgIBNn88jnNOOhFH7bc/KJH09ZmzMOe772CQcWAsgb57dMOFp5yKPCtBlAAbDSCCfeTdRpDtlbFvwWcQZLsFuynICNkUgmzcLiqOdNMvEqnH2Q3H7JPEGryNKccaZV8ZXtAYYHKOXRtOyc+RSrat2j5qTrO8A6yVyG2pr69naND0Oma/jDa0f87fZVK3Of+tqqqKVarWgLUOdOb1utfpLnum4yRN6cWXkbUaawBkq0NW1Zy1WVumM9z6ryLvnbICzQvZTDMXUfJki/TG198HbE+2gD+PpeQE2QIB+iNShwiy0ZMuempaWVmOlsXFHHrACaMatZG6n+Qmjxx/nygqp4sG/UGGbDQQGQybEW4XZSVb/UKo8RlC9axWCCWbB9m8U8CrgFcBrwJeBbwKeBXY6StgebHV1+CRe+/EjVdcCJ9iImEAq9f9houuvhExJQBDIRWb2BndEJDt44njUBzUWGnm7FQTwp9swQfUrknzSj++XLYC1992D6KqD6aq49PZc7Brx45i1hmL4JWnHsGFp5+MAJkhEQRRqM1y2wsq4UadpqIyqGDOmuWY//taVARJxZaEbNu+piyfYPlxUTk1Q4FuqMiJqlj5xXcoDPvx9tAxDNlE86qAM80x/9u2/WleyObeFtEJGIBUshFkq471QElZa+QVdoM/kIdgIAfBkF88+Cb/ZXqYTl0mJDazQBt9LtWrtq4OeTk5LPLSuOUv+8BxBneG6yKIxWIoLMhLC88U81FLE+dohWEzMUXBppIShmw0v6B18nFrYLzSR5GarSpcC0rbTVOyZYJsvINWEMFWQ7ZwFPFEDAV5+aKlLEMUr1hPcm7vhmwc6WoZW2caWPR6t5JNUcohlWyaIYIPqF1UNWNCM9rA54nt2TZPNjdkM0wD1Yqa0i56UK/euMZKF6X2TwJgpEr7eN5clJkmIiSBlN3rdEFiUKZAS1APvYED9toTu7dty8EH970yFKWxCDp36oq9unbGvh07ontxMUM2YrgyVIFeuxnAos0CshGwe+iWW9BdAfJSlGxUVVq/GISyvbbpFwcD69evZ8jK77einOXx478nRJuiTYQVoGvXrinpIvL1zvGxZs0aFBYWgkIx7KURCkfr+O2339C+fXt+y8yZMzm91qlwa+gE6tCpIw444ICM1zVqh04moiThIs/PrXfQekaNGoXRo0fjvffe4+3PCpIauQinga4sr6f9pScDrVq1Stlu5z4T5T/++OPx17/+FTfccEPqieig9PY66eJGANL6aSsMrW1wwz05Xl5++WXUVFXj4osvRps2bXh7CEWSpxYnuyqpiqThw4djypQpuOOOO9C3b9/kYWZ1pDMHdtu+arx3N7UC2weykScbQba4cjAHHzQG2bhdtLwU7dq04WsajR+Wc2eBbLYy2oJsOb6g+CK3/EBIySbTRW3Ipq9iTzavXbSpY8N7nVcBrwJeBbwKeBXwKvDHVoC82CKYMuFtdG3XEu2L86AYCcRUDUNffxNvvvshEirdb9HNvfDf1s0YWuT68eG7YxEw6ljZJgFY8qF4ZsgmVGw+xFQfrrv1Tnz94yrEVD+gaZg5aw7ad+wg5trxejx0x6249coL4TMj0Gj+0IyQjWpOQQdVAQVLSzfiw+VLURmghFEd1E7aDCwv82GV952WtzxBG6lmC9Up+Oi19zDh9XHYd/deEJIZMYf/45dtgGy0z42ER2aEbNG9UVLRGnkF3REM5IOSRQms0RxV/pTtokLJJu7vyW8/HA6zJ1tQ1xl0yXkl/TfNHzMtHHZWH+F20aIC4k9JkYfNIVyiD/p3eh/5/JWWlqG4sAh+XSg+G+IDkp/Rw/yacBiJzJAt82F3QrZM7aLud8lJjVSy1dZFYcSzQzY3G5Hvp1iGsjLhyZYJsrmhXKZ20aK8DTBrp6a0izJka8Z0Ubn/NmxI/gP/l2wXpWtKtZLqyeaEbOStRgtBMMJS5JtG/02HV9pDMim3TlT6SWCO3kevW7FpM4ratObfE1TLsX7Sa+jfhFyY0l8ag2yMbEHT0G2FbGeccQa+W7pU1IF6910wiJz2JPCRT1UWLvqCIUzytZb00k45TeDMM8/EkiVL8M9//hOXXHq5OAEaaDWtra3FBX87H7/88gsDrm7duuGEE4/DqlWrYMoVOzwGxZFItipS/c88eyCefvrp9BZGw8TVV1+N75ctZQh34IEH4tDDDsMee+whPsZQcP/99yMUCuG6667DwIEDGSS+9tproi4WtXefR+n1Eu2T9n7aJ0A2ZaiBG66/Hh999BHuvOMOXHvdDfYq6LPrasM455xz8H//uIUvcJddfiVeeOEFBmGPPvpoVmhBUl3b20BLAlLn9tOmffvtt9Y/iToedeTh+HXder5Q1tTU2PJaMgylPejQsT3mfPaZXd/77/sn3nzzTQwdOpQhIJvd7QzfTZkvk3+Cf90+kI2UbOTJFjX7wlQEZCNPNqlkCwZ8nDKq+X3Q/T5A1RmytWnVyoJsgM6K38xLKmSrQo7PelrGHoIiXVRVS4SSLbIoiydbCi5PXZHXLvonGPveLnoV8CrgVcCrgFeBnbkC1kyRgNZtN3GiqC9BMz4DYUPDXy66FJsqwogrfvZic0K2/c5mLLoAACAASURBVPfqjiHP/Bs+I8KQTcQFWHMLKzUxdc8NEY/HXmx+zFr0DQY9+AiiSoAti4gb0H07zZmoVW/Y4OcxZ9pHGPLEQ/AZsRSQt60VlVO4iKaiRgdWxWrxztcLUR4UkC2+HSGbLaKwdkKo2UgdqCAUU7Fq3vdoH2qJ4U++bHmz7SwCgeaAbDyDzXj4nJCt3tyN00Wr6nugrKotBx/4fTnIyclFQPfBHxCQjdRsmmp5smli9HE2rQJU1VQjPzcPIZ8PkH7vVvptJqsy5gqqlgLZ+H4/Q6tp2tybugoVE6Ul5baSjV7jzgVwC4cE87LSRen1bk+2bANdQjZKWqCWMrcnm/t9bshWR0q2eBz5BXmOhNCk39L2gGzhmlJoWqUIPghPQ5qSbQdDNpazmkCNAk4XHTllKgcf9OnZA9cfeyy3ixIsk1G/dFmkPwJziZ92F6OljpIntwxLIDBHr6HpJis8rJ9OLkEwTkK2hZs3YSi3iwIP3XKTQ8nWfJCNgNJ33yxBr169kF9EiazJ/uWUfmjDwNwF8/n3iz5fjNatWzugmQMiGSY2bvoNhxxyCP9+2rRp6NZ1N/Zqciuq3OPyiccexyuvvILddtsN77//Ps4YOAAlJSV4f9IH4qWKgcHPv4BFixbhtttuw/779+F/JtXcxZdemgLZnLAwUlePgw46CNU1lSlqvTZt2+KEE07AGQMGgiDf5Zdfjsceewy9e/fGSy+9hKeeeorTE91edL///jveeecdzJ87Dz+v/QXxaAyFxUXYY4/dcPTR/UDgMhQMJXfPVvC4/csMnHbaafj+++/x8ksv4aSTT00FkYaJESNG4IknH8OYsWPx+++bGBDOmP4pHnroITaFdyre6HhRzevqCP+KhZ5E0OK+yNG/LfvhB+tVKn5evQbHHXsMewXSWFi4cCHWrl3Lx6JDh068nlZtWzGkXLDwc9x777148fkXMkK2TK2v2/ol7b2/KRXYPpCN00W/DyKKg2wlG0E2Sh7yB0IgyEbnCX0Bw6fZnmytWrSAj9SPMJsI2TRuF3VCNn58QZBNKeN0USO2kCGb8GSz2kXFVcupSU0tlgfZmjJ4vNd4FfAq4FXAq4BXAa8CzVwBpyABRgw/frMYG376Dgf13pNhFokrPlu8BHfd/xBiIAimC6N48kUzTfiMKAYcdzTu/sf1DMB8DDGcXWeio83tkUyvoDTRqKLj6pvvwNKVawTAoy4w2Yqq6/DpKuLhauzZpT3efPk5BnnklkbQYlvaRaXggPaD5iAxVUXYp2CTD3ht7qcoCygI+7Y/ZHNiJnYRo7mSCQTjCvyVwPuvvYVFn8xGp+JdGBqZrqC5Zh4OTfy4HQfZKPhg5douqI315nTR/Lxu8AVykUN2MEE/MyV/UCjadM0ngg8IslGdKFRDVSzIRko2kuakBlhkmn/KYxKuiyISJyUb2SGJdFAnE5HjT36G5FcUXLC5rBQtC1pw50t68KaoH4tErA90QjZuuHJDNvfKkgOHaLWIM02BbNahlCeTeyOkks0J2Zzm/dlEKZmCD7ZUyUaQTderkB9amxGysaarEVVM09pFucxiGibb5eQQ5wuVaLd0Q7Y3Jk/F/BXLcWCv3riu39Gg5jmCbKQ6k3UnGCZt/5yng5ucSzBHa5NTQfk+q9sYNCxp0NBFMQqgBMCCzSUYOnasgGw334Tu6ra1i6Z3axqs2iLIRi2Shxx2BLcZ2mmbVBR+mmIyhOq9T0+u3PwFi9CuHWFHsTxw/3348MMPracuQCwW4TZPWoqLi21FlHz9KaecwpBIBi7IgiYSUZx11llYunQptyyWbC5DZWUlmyLS59GTm19//ZX/u0OHDsjJyQNUlf+b2i77H38cbrnllowXMEq1/fHHZfjmm2+wYP58zJ8/n00TaUyceNJJDPcGD36ZP4dVYvLccSj7TCOOwYMHY/CLL3MPOW2PVIzxSWzJkUnl9+yzz7JarqGwCKozQS3ygKPW2C5duqVsu4RVtM6TTjoJu+++uyiVSeeGGEGZWmn77L8v141A5DXX3SDGPRnPWwbzaSm0homRI0fikYcews0334wbb74Zf7/qKkybMY1Vhbk5+SBPuAMP6oM7br8d48ePx5w5c/DasFcZsr38yjCGlTx2ZN0sb4Mmfpt4L2uWCjQvZEsgF7FEB9SGrXZRHAxT7QhfQCjZnJCNlGwE2RS/iJwnTzapZKPgA42+lK3B4f7CTSrZ0iEbB7so9Eco2czIAiixTxmyaYobsmUpogfZmmV0eR/iVcCrgFcBrwJeBbwKNL0CyXm6BcWMOB4bdCeuufgv0IyomPspCh568nl8POMzGGrIbhWlebBOHt9mFLdcdRHOO+s0+Ok97CcuZ52pnTJOfzYKUkhofiz45jvcMugB9mKjAARpcUR7Qa9nVZwRRae2xXhv5LBmg2zOKtF9X1xVUasBFSEfRi2chV+VKMK6jqi2HdtFHRsh52sCAhnwJTTkRnR8M2MR+vc+FPffcheCljtb04/w9nplc0C25Oizowjs/mKXJ9u6rqiJ9hKQLb8LAv58kS4aCNgqNoZsPo0hm/Rkk4md1bVCySYhW6aqZHoUTpAtFo9anuMCsjmXTPZlYvQrnEPQsrAYOoO91PPB7bnOU2eHko3ozRZDtrR0UTnhlQbm9kaIX4h9URGuq2clW24BuYNZJ5y1o1k5l6kibpp2uihBNsWU5XZ+vgBRXBRHuihBNp+vGnnBX2DWTYOeSPVk2xGQjdYhuq8JcAkGUasAv5OSbfJkzF2+Agf07o0r+x1jQzZSoLk7391QTQ4QqXBrrINONlLRNtAfUrxR8MHi0jK8OmYsAgkDj9xyE7pZwQd+ReVuWjWZdCD5SYOGjU2DbM4Rbu2pkQrZZLuo3M+77rydlWdEjAnoRKOUvwox6bZIqXNiTUqvxx5/PFlJe8MMfLtkCXt8DRo0CEcd3Y8/58nHn2B1Fn0RzJo1i1tKjz32WOzasTP/fq+99mK/MhnMkM1HzZkWSk8qSBH3n//8B6eedhoOP/xw4fPpMHPkc8SCbATpbrzhOkyePJn388QTT0ReXg5DKFJ+3X3fvfh80WKGTqWbN3Lr3Og3x6LvwQelXWv4M01gzc+r0L9/f+Tk5OCTyZNRUFDEPnByWbFiBR5++GHceuut2H///S21ZOZ0U66zCSz/6SecfOLxvB+ffTYP7dq3F8fAgqVUI8OIW2mPyeNLx+T7pUsZllKrbp8+fVBQXIAZM2ag3zH9+fowbfoUBpDvvvsuPvvsMxuyDRn6qmgXdUC2xsb89vpa+nN/7vaDbJQuGjX6AFoX6P5cR7toAEHybMgA2ShdlJRsZEhK7aJbA9nEV2mcIZufgw/mi+CDNE+2zJJ48UVHN5X0J4BYoi0iiT1QUHwsoB4BoDs37pv8+IT+eB3Pf+5zyNt7rwJeBbwKeBXwKtA8FUiBbGYc9WWlGPLM47j8b2fBR9ZI9FAyEseZ51/CPw0ErDZP0f5GSje/EcOLjz+Avr33gm7GmwDZ6M6J0kl1xDU//u+eBzDvq6UOFZvMaBSQjVPcjSjaFIbw4bhRzQ7ZaA5CIhJqCyVftvKghre/WoDVkVrU+qllVEAbwwojbJ7Kp36KUwkl7vMMDkAIxTTEN9Vi5riPsHTuFyhQc6Bzn9kfvWwDZFNJAsQ3v/ZOSFssWwpB98XO4AOGbNQuugvy8jozZAsGQnbggQw98PlFu6hcqP2S5rQ14RoLsvkyqMqSW+PkJWyLVB/bashWQnZlhcXQaPy4oTPBZBpPbnGVqqGqpoZHgFIZI9czscin/aJuljJLEV5Y1NdKy+bSMhTlF8DvE8Zzpky7dJVbsd8vflEbrkPMSKAwnyBbKkl0T5YlmKP3JYwMkE1O5t3jk06yhIm4kYChGOB2UV8VCoJrM0K27RF84IZhrDJizzHRTkc/6xRgI4Axn87A9B9+4OSVa884HS2p9c6ahjUVIEi46G4SlKXJlLVHpwYp2coBzP35F0z68EO0MFU8dMO16KzI6SBF5LogWxNSUbJDtq9x7rnnomOXrskTh9VSmt1eScqt5557jn/vhmxsa2gN5DdGjcIDDzyAXXbZBbNnfQad+7OFEb5NAjNcu7KBsYkTJ2LN6pX2OUCQa+XKldxm2alrF/uTyHj/yKOOcWx/ejoMrYMg2Lp16xiSEUjK5BOXVifD5DbSYa++wkEOQ14eykb/I0a+xhCMgN9w8m8zFG53u/SSi9jvrHv37hwMoGpi8r5owUKGVj//shob1q7Dhg0b2PtMSqnpNdSeee999+Ooo47CIw8/iNdff5397yZPmYLCIhEiQeNq+fLluPKKy9L2l1Rx5SWlvF8yQMKJhWmcExR8ecgQTlehZflPP+DUk07mL3ZqE/1+6RJcddVVuPaG63HjjTdi+NBheOaZZ/jfysvL8c57qUq2V4YNx3HHHWdDTvvi28SEHpYcOy7aGYaH909NqsD2gWzVdT3w7fc5iJh9AL0r/L4MkI1aRn0BVrJRumhFRRmoXZTSRSVkk7vghm3kIUhy8zilklZXIaT7WZZOul6ZLkqebAFllZ0uGvStpltTR/CB1y7apCHivcirgFcBrwJeBbwKeBXYoRXgDhLEMG3ie2hbEELXdi0YoBEMmzFvEe599CmX0oweMJrQjTg1kOKT8aNRFKJkUXZas5VsmToDaMcYsmk+/Pjz77jk7zcgqgVtLzbnjkslG2WQtszz4+O332xWyCZYhJhjE2QjoFYZ0DDhuy/xY005wgENtaoVvOcQNuyIg6OZQCCuISemYf6Eabjv2ttxZv8B8Dn8vps632/+7d1GyMYCF7JbEVvmDkhMCz5wQLacvM4I+vIQCuYg4PcxaKN2UfpJczUWVVmCFDKEEZ5sVcjLy0NI89nqSFmTxtpFo7GIJTDJ1C4q6mBY6bnJdlGhZGtVRJBNOuMnfdncSjbmYZZ3YXVtrYBsFfGo6e5P5YBZa9By4awRkDBFuygpYSjdIblIb7Wkx5pzMND7a8J1IKVOfj5FqCZfL2Ac7TSdAZQPIdpSef2kLzANXieBB5/luSVOfknJk7Sc1knbGDcEkKkJb4ZPq0FeaA2U+k85+CCkOtJFm9GTzQ1NnC1twrhPFDFuAhEFqCCQtHYtBk+chKim4cg+fTgl1Gea4gkCK55SLlMuc0GB1zKBIydwywTZyOwyDgW/VVZhwqfTEK+vx2Fdu+Py005mNV0u+bjZKkP5H3Qpbjx6OBtkI/WYUHm5ty7po2bvrali4eeL0oIP6PdVlZXo168fgxgCch127cTppeRx1rWb1Qpp1Y1AGUGmo48+usFr02WXXYbZs2awB5xfI0P1cm6vpDHnDwUZUlErIwGgQXff2+Bn0fEgxRWFKRAcu/DCCzO+3l2nH75fhgEDBsDn17hVsmeP3vy+x5/4N5v+X3DBBXj4kUfs9s21v6xhhRrBI4J6hx9xFI+FV14egieffJLPMefY2HXXXVHcqiXXg84n3RfAJ598gs6dO+Kv556Lr78WEPSxx5+0t5d83E479WS+0BGQoIVAKH0uGVXyUyHD4PNaVXW+CNGXPCnS9tl/P0yYMMGWjA+66w6Mf/sdhmzDhg3DE4/9C6tXr4Ye8HOrrjw/yN+N4N/kaVNT2kWdSjbrai62s4nfTtmVh83/tfW//YnbD7J9sywHcfNAGGpnjvbmdlHyawhYSrYAhR4EoPkkZKtA65bF7D1J7aLO4AO3Gam4AQC3Mbg92WTwgaaVwmeuYMimxGYiqK+Gpsp2UdpvD7L9b49tb++8CngV8CrgVcCrwH9jBazAg0QEj971D1x3KSV4xrhlMab4cN9Dj+HThYvtwAMBCEjFZrJybe9uHTFi8JN26qeYqUn4kFoPghCUnEhWOlHVj8dfGIr3P/kUEfhh0Dw9ZZ6XbBelwMFWuX58/O7o7QrZoqqKipCCqat+xNcbf0UVJ4xSAuqOPa7sd6co8CcUBGM6Niz+EflxP0Y/Nxw++Ox5zw7eLEcRtgGyZUgXbRpk68XBBwTZQpaSjTpV/H4ffAHx8JvmkuSBxvVjGyJht0XtogTZgipBNrIoIj9BsTuZgg/4vl8ByK7M3S7qrDmdI+L9YtQ7IdumkhJ+mE8JpzRXEMdUrDQNslmVJeUdKdnI81DZWFfHr2ZPL0kjJeQiMuyYydLEpbyygnfSp+lJs0JJ5JxkzloZq7doJyMxJBIx5Ofmck8nrZw30SZqyZU6PagSBhhw5OfnQ9cUntgLhzP6f6KG1vtk+qZBSjYhY6ytK4GuVqModz1QJ9JFtxdky3Tqcm+upWSTijN6HanIiHGSJ9oLkybi27XrkNB0lrESyhLHwTkEnJM7OV3M1kCajrH4HSmKH8trSxFEt1BT8MCVV6KD348iK41Uerxtq8E8bfmHH7yPzZs2iRJZMPXzzz/H9ClT0W333XDeeecJfEdxvZaU9/zzz+ckTudCv7v3nkEYN24cQv4AQ7DffiNNICVFKxg85GVWfFEQAoEn8kRr07od/1R1jdtBqyoqxUcqBk/ei4pb4oorrsCsmZ+CFG377rM/p39OnfwxXn31VfTr3x+vDx/OLYxX/v1q3DXonkYTTEnFRbLSjz/+GHvtLTzm3Ivt3WftL7XDUovkNX+/DrffeYfYRBO45dab8OH7/8Gt/7gd119/vUPJZeC8v/4VVMebbroJt9z6D37PsmXLMG/ePOy5+x6scjv/vHMZrE36z4esLiMAdtFFF2Hh5wtw7bXX4o477uL3EEyji9n06dPRpSupDVV89913OH3Aqdh7773x4UefMMw8+qgjOJhg/LsTeH0T33sXt99+O/uykT/bnM9m4dJLL8V+++2HCRMn8ueQqq//scfAiMX5i5kCHaj1ljz3CJKQGo6gHLWurvv5F/7cL7/5miEbHQNOF31FtIvS6U61+37pd7xdnDTpwB8EVlu1aImiFsUpY37zxk2oi9SjU6dOKagk48Hx/rGBCjQvZIubOYgbHVFd1wvcLpo4AKbWJQWy+YIBPt/pCRf9N53LpGQjT0AJ2aSSrYGGTt4nN2SjZ7yKmYDG0vdNSSVbdCZYyZYC2VKuRqk18tpFvbPGq4BXAa8CXgW8CngV+EMqYN2b1dfgqQfvwZUXnsctoAwn6g0M/OtFqIqR0osU/AImcOgAEpw+ev7ZA3DTlRdCMyK2yILbmfgG24IPErpZiaIJRUV5OI6zL7wCVREDcUVn7zd3OIJUsulmDG0Kc/CfcSObBbK52zOlko0gW2VQwac/r8Di335BlV/nFlKCbJIvNO8hSp2PO7eLIJuaAIIxFb7KON5/bRx+XLCEW0Y16HbQYfNuT1M/bdsgm7DDcguCHOtWdBiGH/FEMShdVAYflFe3Q06I2kXzeJ4vU0UJsHG6qKbxHwo+4OFntYsSZCvIy0dAE52U9vh0rNI5BxBdmApDtmgihsL8/LROSnEeJBdJW/ihvAmUlJWjVYtihmzCWsb5YodoiEVi1unCkK1WKPHWlJbakC3TYeHn946trq6tYcjGEagOqZWkidQTTYuTLtLEOBo3WPUS9FvFscCPXGdKyqRjL+hiUF5VieKCQi6oBIH0eglkxIAW69U0HeH6OlaBJcwaaEoVgtpK5CpzkasvRUBzKNn4QzJpvZwFJ3VOCIlEa0TieyKv1TkA9gdAXl3kbZWetpJyDKy/OE9BGpbUJV8F4DcAUxd/gXlff4OK+nquEcMmmfqSQarj4Ip2u668qJFnnViSBz9Tqxztuk9V0LN7V5x9/HHo7POj2ApeoPAFhoJNbMVr6HSWA3bihPHIzc3FEUcezf5gI14fjkcfehhH9TsGr48YYV35Gub5n376Ka668nJeHSmpTj31VBx22BEMiUaOfB2tWrWC6tNByZy0EJg97dTTGf4Ut2yBt956C3ffNUictEiwwm3EyDdsyCZ+YZktWvHAkqRTDQmySSVbptrQv5Eqq2fPnlAScU4PPfHkU1NaHOn30kfOCTAP2Kc3j/NZM+egUxfhA0dj/ZSTTuC2TWqXpNAF+5wzE7jvvvswZswYDnJ46ulnUw+DYTK0Iu+0lm1ac/uthJijRo3Cgw/ez0ECQ4e+yu+jttCZ0z/FxZddivsfeKBByNaxY0dcdukV/L6lS75mr7xrr78R//jHPzB7zkxOUN13331tyEZ+b5MmvifMV02FfepIDUsX1gfvv08EGwx9hZV5mqrhrjvusNtFSfVGgRlOyEYhDc8+/Qz+8pe/4PEnn7COJ7UYL8QFf/0bh1TM/myOXatwOIzDDjkUtXVhVu913223pgrgGhraf9LfNS9kk8EHArLlImr2gal1gs+Xi0AgF/4gfQGTZ4OejPf26TAUHyoqy9CuVUt+ouVXySg1/ZDYgTyszBaB9PSgKBQIWk/KSDJM3ysxaCjhdFEKPlCjM9mTzYNsf9Jh7u22VwGvAl4FvAp4FdiJK5A6DzEAI47PZ05ForoEvXbrDGrPNKBjxtzFuO+RJ1Cv6jA0H9u4iMAnQDPjDOOeefQBHLZ/DxAIs43hLbsoxfIPE11ohBpUJNh+w4+JH03DUy8NR4S82ejOmmFE6s2YE7J1aF2E8aOaJ/ggE2QjkMbtokEFn61bg/nrV6VAtu1zOLNDNkaOpoJAXEVORMFnk6bin9feiTP7nwIfQzby+vqjluaBbDxfzbATBsPZIBJGC1C66Cor+CAVstG9vo8VbNTJRAo2+sPtotYwIthF81dWsuXkIscfYAaVza7MWU2aA9TWRRGPNw7ZnB1mxJ6cdmW0TTCoHTu50HnhnMcbFnSkuUZldY0Ib6B2UfmWZOKC9GNzzds5aaGEJ8h+XRBYubjRjhS1JRjUqKgN13NbWWFBHgwjAc11RDKI4FilFrNaVFuSXE9TBLwjA0VHO6tzGwxWsomMzZqaTdwuWpi3FmbtFOiJL1MhmyIobENL09JFszmiOS0BkxWS/0XhA2SNF7aCCEjhRruXCfulNsUmL2Ep1NbVUJppv+QAIYtusg4koBYgIGX9pNYr7jxuZg+rg/r2QUlJCWbPmQuCNATZKP2z/zH9MWToUIZe9mI9NaGTTrFahFevWoGzzz6bVY0EsV54fjC6du2K2nA1w6xhQ17htyuaj9tJzzrnbFa1EdCihU4EUni9MXIUaqqq8PnnC3HE0UfZkI3aRSnJkpI477nnHg4/eOKJJ3DoEYcynHvhhcEp7aIShtKJT4o1Go/kGeYL6AybJo1/D23btmVY1KFjR/y24XdWwy39bgm/Pic334ZApPTqd+QRyC8qxNdfLRFQzqDxW4M+++/P583c+fPR7v/ZOw8wK8rrjb8zt2+jN+lVBcTeomAv2GI3sUcRG0ZjorEba+zGqIg91r+x94IiIAL2LkivgsCyvd0283/e8803d+7svbsLLEp07/Pgrnunnq//vvecs1kP9S7qhXDVVVfhqScfxxFHHIHbbr/dzQaqRkEbt99+O+4df7co1665lq6myg5Ukl1yycUCGf/zn8fl7+9OfBtnjz1TXEo//eyzJiGbSGm1rNaprVrJ9uEHH+DUU0/G1tttixdepNrNFDfYmupKFEZjmPXDXInJ1rVbZ6lj1/3jGoFs9064T6Af4xd6IZtWsj1wfyYm20MPPYQbr78Bp5xyCq76x9Wq2hgGvv7maxz1+yOw+eab44233nTtS9ffPUftIbG4GL+ud58+7s5Brnh5zfUJv+3vNxJki2+F2fPaC2SzzN4IBgsQDheIe2goFJF25UrIuTtkhtEQr0NxYYEooxljTZTNno+egLqJUWRHzEBNXR2ioSgCQcbw5LSQGxsck8oQwVyY9meIWFPzJD7IoyBuU7L9tptF29u3WaDNAm0WaLNAmwV+Vgt4lGYiDEjilqsux+nHHoaIyVl6ijo1/OPmf+GdKTOQNMMepZl2FU2gQ0EELz39GIpCaYnhJiIajyuePxUfr5w06Coawhnn/hWzFq0QFRtDEcka1o1t5fjC2URJlgC8If264/Hx/xK3VFO8t6yMV9w62i4fZEsGTFREDExfuRQfLp6LykgYDUG6HNK3rBU/jtJPr4f0lbVoyAUytoFQykBROojFX85G+4YwnrzrYXEYzQnZGsddasWH9l5qwyCbUpLlt6g3JltdegAWLhuEqvgWqK7ZDNGCvrKRHokVIBoKyyY6wwdJdlHyJckuqp7VdHICVNWo7KLhIO3GL72+lpkn8XoO5oNsucCma3aJq6ZyAqwpWytKNj6P8qJ0nsmJs5+15nD+J+Mu6iQ+yF16GhxZTkw29f+rS9eiffv28pL5Pt70qBKMkCDJE5NNAJvVfFVXCri0xNDp0K69xGTjR2LIeVwL3ecgWU+mkWInYdqorl6DcKjaSXww0YVsQbNUgkO2XnbRdYNs+nmp+lNhKlXGT8ejPi9k89rbu9TTkc681Z3f64pGSyvnXPU3/Y9/YynS4Y4/CdgyFU/H9NrwDCiMAbbjDtsJpf7u+9lSWQnZGLOMWTT5YaIK76d9cXt88dVXSupZX48DD9hP3A7pqkglVmFBMSZPnoxLL/s7Vq9e7XbSd919ryjc8mYBtWx889VXOPLIwyX21yOOkm3ylEnYdsTWotL84YcfJG4Z3RHbd2qPFStWYPHipRgzZkwjJRsBzsiRI7F2TSkmTJiA/Q7YV+K5nX7aafhk5kcYtPkQvPzyy7AtA6NHj8bSZYtVfLVrb1CZMm0bs2fPxmEHjRb4OHnqNBeyEQide/bZ6N23LyZPnSLm8fa9jCX3wdTJOPPMM3Hx3/+um76yZyqNPffcE8t/XCqQcMeddlEx1GDjqSeexFVXXo4DDzwQ4++7X/5OCMb3Z5184403sOXQ4TndRQkDmWn1xhtvkvtMnjwJd999t7iLEi7O+PBDgV8jth3hKtkY7622pgq33XwLvvlulkC23x9+KFatWuWWm1bAq3FFmQAAIABJREFU/vWCv4hb6nMvvoCpU6c2chfV5bryxxWS+ELbkL0x6y5BLjvhSIwpRDKf2uoaJNMp6btog0zS3F9uDylvB7pJf7FxIFtVw3AsWNIVSeyAFHqKki0Uiglk4+DLOGx6h4ugzKBiuU5BNvYgETMou17enV0vZOPvun8lZIsEI5LLR45hL2ykYWItwuY8mKlPEE5PaQKy5Ri72iDbJl1r2x6uzQJtFmizQJsF2izw67KA150zBaSTuOy8s/D3c09HWLKKWqhPAYcddzIq6tNImXTnNGX5rVRslqjYDj9gb1x8/tkCweg+qrMoZjzMMjxAUiIwrrcRxDfzFuPM8/+GhBFzEh4o6/ohm0k/FjuNoB3H9lttjntvvs6N/UZQ4/VkW5fyaQ6yzVi5FNN8kM27jlqXe+U8dh0gW9BiAgQTKGvAe4+/gnkzv0HEwWyNViH/C5AtR3ZRv40aJT5YOhDViS1RVb0ZYoV9EQwXIBYrELDGeT5dR7WrqCjHRD/hhJEyDRGeSEw2JvpzxFaZWO9eEuK4dhoBpG0LdQ1xCZWkcwKwPqokIRkuIuG9nILQiTuTto2ysjIJTcW4z/I89Bb0ePn5VwPqGiomGxuZUZVMNEpom3uvXpE9BoGTxAdUCAkoa6y78p9PqldbUyfKleISJj5QweP0J98yl3K9hGWhrKIcHdt3EMimkjTkdvFkYSQtG8l0WmSEtbVrETIrUVKwLCu7qIZsEBjXdDPbUCVb5upOllY39phEA5LOSrH8DEDRMMzbGfht5P1/rw9xrrbpvZ5UEs8ri5TVgWxNkl2fmVraB/C4ie+8g7PPGisKo7fenihl/59HH8b111wr4K1Dhw6uMorlxu/bl3QAs3xqiEKlGWHOI48+hnbFJfjPY4+IuynMoLgnVpSV4oUXXsDNt94uKjatXnHrmQNh+BpfffEljjri96LkImRjYgHGH1NNw8Lnn38uLqfMDNq1R3f15rYpSrXfH3G4awle+/4J40XxNmTIEHFFNEzVMdRUVePwww/HwkXzJfbZRX/7u8SGO/nE4yUmwMsvvYoRI0bI+xHijdx1F3Gj/frb72Eyi4lti3JOXGSZcOHyy7JKgLHldt11V9Q31GL8+PE4cPTBWYDhvYnv4qyxYwXQMdsoFYHO8Cd2vOP228G4dzc4sIxtmXByyZIluO+++zByj1Fik0OdmGxvODHZCNmoJLzdcU999913RDGnIdu0adMEsm27XcZdVI26Ng477DDM+u47gWzX33ijALHFC+eLrTffcpjUg6OPOVLsxOQPjMnmdxfVkE2KZB3dmdf1+A0egH+VF2hdyJYyCpFI90Jt3XAw8QEhG5VszC4aiRKWUtGmdrkYGDUcVjHZLFPFZOvWqaP0X0HTlEGwqTLW7qIcTwpjBU62ILZ5It4kDKMUIWMurIYZCCY1ZGPig7ivh85RsG2Q7VdZ29teqs0CbRZos0CbBdossGlbgAt/C2iowm3XXomzjj9GgBk/s+YvxNhxFyIZiIIIzXJisnHVSVfRYDqBR+69A0MH9pX/h52S0C6cS9kO/cqIIdRayDKDSCKI2yc8jOdeextJM4S041IqG5oSJJ6eZxkPLgI9QrZ9d9sJ11/6V0SQkFAf2gV1Q+zrZhcVN1YgaRqoiJqY+dMSfLBozkZXsumYdf4YdvqdDNuAZBm1AihoCOCNB/+Lt556CVv2GiRatl8dZHOgQy7IVpsahrLK7ogVqZhskaia48s8P+rEZDNV8gMKcrzxy6urq1FcUoiwk3jPIIPy5wTIkSOgRkO2kkKVMIFRYphr0/GIbOQZ6dA2elIKZOvQAcEgn8USL0wvv/LWWw0E6cFZU8eYbKaCbLJgdY70F3YGhalFOt1FqQYJmk56VR/w8rtfSTB/+tLW1MOy0wJIhCCaTmZMR8mUq4Hx3gkLku2xUwfnnnkAmz6fiRLoLkplVE3tWkSC1SiOLQXq3oWR+gTR4GIEjDUwDQa6pqWbVtS1FmSTd/YEhOT/i91ZCNKhKZ9milklDpgjt20cYS3bUlr8qnQ8+T/e6zs3lh8OnFV/8tJZ5/fm6kVLdEDnn38+Xnv1Zdmt+Pc943HQQQfhsUcfFiUbXTofePghlfaW99TCOXeLQt9B0WMe8Nlnn+H4Y4+RhfeDDz+KXXbZBTfdeL1c5x9XX4uTTjk5J2TjO/JqVFYdc4RSsp162hhJDKA/7PCffvppAUwnn3wyNh+6pXKdNVSmkx49NxOFGD9UXO2/3z6iXKML49777JOJRWDZAt3OHXc2SkpKxA2U5X/mWWdIYobtt9tREh2wAHj9nbffThozkzrstMvv5BnpHssPjx84eFBW4V5y8d/x7HPPSFv8cPp0FBQUZb63bPzh2GPFTpdcdpko8DIFbUmMuuefew4XX3wxzjn3PHWeZYtSkEkIAtxBMABmF/VCNu3WKnY0tC+6gqKMySaJD8Rd9FRs41Gy6etryDaD7qJdu0qFv/bqK/H4449j/IQHxF2UleTiiy5qBNm87qJNVnTnSz9saQNsLbFaS45pXcjmjcn21awoUsaOSBt91OAbJmiLSbKDmCMjDzGWWjgksf0qK8vRrUsXmJYlGzCShcj55N4oUokPCNmKowqyyWDJsAFGAgGBbPORagTZ6iUhTdMdLB3w+S+CZLob4ukhKOmwN2DuDmAggAJx0Fe64RYnxW1JgbjHNK8NX6fLqTHBSdyT72e+K7ZkXFj3p2k7o80CbRZos0CbBdos0GaBbAswHlsSc7/8FMvmfo9dhw9B0GYAIs55gpj5xTe4+/6HsWDpcoFsOmEgodq+u++Kay6/SI4PCLSwXMjmV4qJxwnVQUYINUkbR508BquramEbEccNVT1VRsmWeUpCtpAVxx8OH40Lx56q7idim6bjorekpDOQxETSA9mmr1z8s7iL5oNsGrpoyBa0TBQkTHz62lScf8JYnHjIcQj9hiDbvMX9lbtofS8Yge4yzzcDKhYb1WyhcABmMIhwIJyZz3Nu70xu46mkhB3S2T01b/LH9Hfddem9RY/IZFrCLkVjYUE+7vH5+I+TzZQImGCvRCdMcCa2/lBp3v+XNYVpoiGRkARtRlUipR7f566nK7YXsvHk0jLlLhqiXM/VYOVvBvr8mtoGiZlDV65GGRo8p/tVV8k0sLaiHF06ONkd8jynWhCobBA0JiFbbXUpQiEN2SYiYKmYbK6SrRl/YnXNDUt80JIOoqljWqoY29D7rO/5eSGcA+lWrVqJUSNHIp2gUsQQMEa3ygULFghk22OvffDwww+r2zvELzcQyXTEjEX29ONPiMLr75deLue99MKLkhnz6KOPlphsfsWTJIsgObJtfPXVVzj68CNEyUY6TaWXfzDR9pDsuDZrgWqse+61Fx5+5BHYloUTTzwRH82cKaDwoYcedVbOGfn28mXLMGqP3VU8uA9nCsCav2CuZMlkwMRHHnkEe+69l9zqH1dcLgH+mf2S16WCa/XaUhw0+hDcM/5et3gqK8rEbi9KvDPg2uuuwwknnqyasHPUpHffw5lnnCGy2g+mf4CSdu2yAOo+e++NRYsWyf332HPvrAQmXtt7s4u+8eabAuH2GjkKPXv2lDhv/Hz77bfiXpodk+3ULHdRNeoqJdt333+jYrJ1UQpBnfhgwoQHsMvvfodvvvkG/QcOQEVFGQYNGoTrr7suK7uoKBudrEhOpVnfqtt23npZYONBNskuysQHRl/JLqohG/uMKCGb/IsqJRtMgWxdOnVCyDBExRaQVN86nmh2rAZ3fDACKkN2NJqBbBKuNwXDWOMmPkD8fckuGjCoZMsB2RrJtX9eyJYLqGk1dD7A6O0jtD3Wqwr4TtKSe+/19aRjfWCb2iV0pPnOBfTOIVOot6Tdi/TfAYT+99aPn2ucyVLYe+LGri+0b+kmVeb91As3vymg6rc/hbz7bpmXdNwtdBYwfX1t38z9vMXqV4L7N0/9z5v3mT0TOv/cznu/zHdNbyt6d7XVoOe8h3OxRvZmcGTZvHP6Bec4qbN659FJhKTqidrl094S+eybvw41ty3qnJnZM2yNJtiCa6jn0vnPMu+pTs1Vnqp+acNmEp15yyBfTFPveVnl7C5S/D1YRmmfdbwEaLfdBZfenHYTfYmqQFUDFUeYZ2eWPP760CjWcJ4G6v+z3z76OhJ6Qs0sG21Sq+qprsRA8xsn/qvTDzieQdz89JZbXi8h9/jcR+h6ktHYtKxe+/stN3axBMR36lqO+ZtrX32Q+1gtu28LGsCv/BBCtgReeuIRbLtFf3QtCCNgJZw6Zwhoi1vAzE+/wORpH2LevAXiPjeoX2/87YLz0KkopmKxeVw3c41B2lU0bUYw9aMvcPE1/0TSCMEStzx6Zin3PtUGM2s2NgNeP2Q1YNzYU3HSEQe3KmTThct7J+jR5ijZPli+ICvxgaznNmJN8GYulT6BjIHJ9GxDeVxYzDIaxNKPZ6NfcXfcc+3tiIDfOe1WC110OC2vCmajPHc24MzMm/j3JAyJGr8QsKajqvx9xAJzEAisgmHHYayHu+iyVZujvHZz1DT0RiTGzXSGhVEqNm6e00VUYFsgKHVJxWXLzFWqa+tRXFCIIOPze0rSr0TT00QRpNkG6uIqqaS4o7q6ncY1QbuLqrGSPIlhx1RGU4I5HZKG/aI6VtlP/l/6VOXxSS9FJuDcpCGbBFc3AEI2UbLpFKrNwEAvZKurWYtgsArtYkth1U1EgAGtzcX/U5Bto7SrVrxocxDw7xf/TRRbVH/RpfKh+x+QRjNw4EDMnz9fIBtVYDIh4URYBwvQP905nlYCArfecou4NNJt8c477hKVlx9Is6KvWbNGQBPdML2TvvH33CsujoWxGG644TrstttuUtck3a5li8KL8cB4zO9G7u7+nceEIxGBVuPvvRe33XabEG7GTiuIFeGLr77EiBHDxX87nbQkIcO/7rpDzv/6q29RWFwkky7GUps8aQqOO+44Nzvmqp9W4KADDhQXOP3p0r0bXn3ldYSjEcycOVNi0L3x+quora2VQ/502mm48sqrsxYaVNUdPPogLFm0COP+/GdccOH5qKioEDDOz7QPPhB3ToKLL774ArGCorwLOj9kIzTcc+QobLvttnjuJQX5mOCBCjadXVQlPsiGbDJY28iCbKm0jbk/zMH9D9yHTz/6GB07dsaatWsFjn799dcoKVHKvKuvukogm1fJxglgpoNtxt+7Fet626XcocdJ1bIKwA+oqXgfwfRHCMgGRg0g7pVqwqYXqXTNV4NlpsewbWa5Uu6ijMn27awY4k7ig3CkxAfZmPwghFAwDDPCnVgTZZJdtIsMmoRsQSrTHFruzzqkx5OUD7LJslNiM6QQCKxFyJ6HdHwGzCx3US9ky4OwfmZ3UW1FDdaoyyZG0f84ZfOm9dFP7Y3N2TiCRWZqrKfI6/JTtw/eW2WoVpsT6wfa1NUaZ6zKv+jyLgr806dcz9AUZHN3oHOlzPJ0BH7g0AiWOceujw2a7m9aBtky981MptUzb1is1XxQhs+cDxC2BmTz26QRDGnG3vmO14mX1hWyNS6jFkKBFh7WemNOBrKpFunEN3bnV8oyjWDqetbf5uGyX72SH7J5n0nVO91zNX5e1Z9nFmXNzU/zufDkOi9fnVejXL4W3rigmwfo61Lque3Y3Hs39QzevrNx/7Fu860seJYF2fRcwoHfGvq1QbZ1KXznWKcOpOO44ZK/4NzTTkA43YCgZEJUkIf0mRDMkuQESh4jEhIn/BIVbbldNzPlrWsavQFSRgTX3Xwn3pg6XTKM6uu7MZJd0K1FB2kEYSFixXHTPy7HnjtuK5BNzeP9dXg9TOA5hUq2eCCAyqiJSYvn4NOVS1AdDqIhaDrvvmHXb+psLdagXWUsdHiFYdEpVDnOFSRNJJZWYNbULzH99fcQQRABmSl5xk6hXU7gvI33uI1svzEgm2WFYdmdEE8PxLzl/VEdHyaJDwSyRQoRjsbckDBclzZKfCCgUXUe1VW1KGlXhIjjhSJr9qzJnq+/dULI1Dg5AdoVq3VlUw6MAoodN9KUpWKydWrfAYGgClemP1zLq406p43JF07CBBvKXZTlWpNQ7qK6crhX0G6cTiWRZW2Wki2obtiEskwqmXPBvEo23330/RtDto4wGUSuiQbJexGykVimkUZN1RpEQzUoLsgD2X5Gd9GN2k42gYtn1XOHxk+e9D5OP/10mbi98upLGDZ8uMQCI3zSck0CsOHDh6OwsBAISHhM2HShTFpIpFI4+9xzxB3UO0Ff/dMqyajJWF6cHDNGYNdu3aRxWum0NAqC2UQyKa6Iu48cKU103rx5uPKKK/DJJ5+gV69eklChdE2ZKMv22WcfUZrxGoRPP61YgZ133hmd6dYojdJGPJlEQyIuyjVe//rrr5fzDj3kUHwv8csOlfbAd7FTtriRUlF55JFH4tbb7lClZNj45ttvkGhIYocddshya5313fe48sorMWfOHHnna665RmUmXbFC1HmJhJJ/d+nSBZdcdqnEfJNLehaCdBEdO3YsAoYpUI6QkfdnbDiCNrq4sn0cc+yxuPnmm93Jdq5JF1Vqvz/0MNld6NS5g5y3dvUa6RAZP40f2pAZX2OFxXKvVKJBbDNi220ku2hmMWfhsEMPFeXbU089hROOP0k9txODj8o22mPHnXfCH//4RyyYPxfxeBz/uv0OidF23/0PSkw8r9urMui6Tfo2gabyP/4Iratk05CttmErfPk9o3TsADvQB6FwcU7IFg5FYISDMniVV5Wja8dOAtlCpoGQGZDoalkfZ3yhGzjHOD9kU8oI7julYJqlCGN+iyBbZsHl3O0XgGwasLFXqHf+6SQ63rHXaw+NOTfGT95HZ6sucH5nhEqZXDZT61sKxfzKpcx8xflNL+QaRZrVRzZDNzzKKK/SyUWrvjiQ+aCN/3Wbe/985tnQBXlzEGpdv88siPL3u00CuOxiymIc6l1tR5GkYpv6P03BA31f/5iYC4TmsmsupZH3ms5gq37oZu/Ws+x65d7TmR9rpcJG6/yboyrOjf0KpcaKJXWg35auAsx3H2+WdW+fk2crwn39zDw+W2HYWu0mn529yrN1rV/6/fxlT1u5kM2Z2KptQAdcykaDTiSmzm5Ogeq3X/7/z653frvmaj/qWpnz1Nw6G9rzCI6lGUWyLvhsOJvpVTPvmtU+dDuxmMFbL5aVKjLXpojftm6b9NS7fO18o7WtTf7CGrLV48o/n4W/nnOGwCwqx3TmTp39kjHA1Vo/M+KKQoc8x5kj0b4K+ehPdtS0lBlAfTKI3//xJJTXJQSyyXUdwKDP0mWs6oMl0I/P9exjD6B31/YIWqlWh2wyxzOBBGP2xgJ4a+53+HLtStSETTQQuDieMBurSP2QzW1nttrUYjyvSMJAUY2J/7v7ESz9ci5iCAlmW985woa9y8+nZPNDNpVdNIYoY7KFVIIzHZvNDAWVuMVVRioP5+rqGhQXFyMaJH9Sz57PbgIM5UsTGrK1LylWfZ/FkFwGGM7Mfw3NGviTMdmYBLGzJD4Qf7bcSTd1P+f0mBxnmKTBDjiQrRFgkzbodK8eyMYTeUPlLroekM22UVxUmO0u2hxks2ysLa9Alw4th2zaXZRKtnCgqg2ybVgrbPZs72JEV1gCpgP2219cDJmY4IqrLnevQ3fNB+6/X9w0U3EFjhp/VMf+zrsTMXjw4OwNRxuoqqwU90pmBWU20BpH3aUbHEFXh44dccMNN7iQjYo6xvuim+idd94pEOyKy6/ClClTsiaVMsjIoJHJbKIVHe06tJd4af7P4oWLBIoRZjGRAdtPv379cNjvD8FZZ52FUFhluyT+VW6r2e4DerLqHaDkd2cspHqPkPCQQw7BAQccAJ09M9digfLWZUuWYuiwYbIbwmymH308w33HkaNGSfIDxoprClJpyCb2CGZ3ZRyYZRJG4s+dBt2OrZQM4iO23lplVXWnnwqyUR1Hd9HLLr1C3E6ZIIHKuL59+ruZXfjaF154AV5+6SUXIL7z9rtSD7yQrTUUGc1W7rYDfBbYOJCtpn446C6aUbLRXbRYYrIpd1GlZPNDNirZONi2HLKZKK+s9LiLZkO2IOYB8U9gJCcjEpyHgFEFw+COVGaWnz3J16Prz+8uSvUaoRoF/asBfDZ3HmrTSckepuXrfre/TGHmVo6sb3XXu39h28awfv3QryAG9i4RV9XW9JWbg2y5vvf3ffr/9UJa3EV9gW0zad89LmUalDSjWvNP5vzP1NQbNpoIthCKrG956PO8t/GP0153Wj1uu++UNyZrbpjkf04XMjlf8P11ueh7eZ8xAxH0xDk3xFsXs+ljM7qnJibkzbjP5bKn950bx9x17u5sfStnofxumRtaznkVWZ73ylVfdR3ItVDxbmzmer5cMLXl0NlXj/IYoFGb0/XS8RHNvzD119PGq7F87+yvn/6yz/V9xhYaranytmzG85W0147raGO35ax65GkvnulfBuo2+j4/ZMs1N8yUaTZUaw6K+uG6f9MhX/+dr7026rv979XC9rjB7eZXcQGWJYORN+D6iy/AOCrZrCTC7BQshsHI1PRca30vVMsXNkchOPVJB4KY/tl3uOiKaxCnPs1JpKABXgbNqv6O8bO4TmAihs6FYbz27BMIM7mCZDLdMBWbtx6JQs9gDDqlZCuPmnhl1peYXbkWtWET8cDGV7Lp6uSxuPqTrWLYs/WHEkC7eBgvTngSM9+YjJ7tuwpm+61Atrr4cJRXd0esgGFhClEQK3ThWljisoVF2CGiG71pKsDNQKXjuhkhhLO5OZ7/o/se1omaujjS6RTa6dhqouD05yLwzhQy4cdKy8rQmUo2AjOiZIF7Tv/uewBv3a+urVEx93XiA92h56eCbA4bDtmKipndIX+GUG0yV8kmkI0x2QjZOEXO3Si1QbW7KJVs1TWlomRrcxf9ZUYSuj4yiQAhGxfK2ZNSW2ICEE7RrbOurs79Wjpm05RKPWrPPVSGEd8g7B/0Ccyo9OI5DKLo9eXWF6Yy6tlnn5WYZ96BZ+XKlRLkn26VyWRSYvrpnUnZjaFvOLUzgQA6d+2iYr4182mpAmFdFg1N3VKovSdIud99gbamwow+6VScuRM432TGO3FeunSpqN0Iwy699NKs2+fLyvLDrNmiVOw3oL+4kbofy8att96KxUuX4MYbbxT1Yb4P32XS+5Pw2iuvSmdLKEq4qHY2dK/bqEI0VyRt37eKBVobssWQsHqjqn4Yvp0dQ4O1HRDoL9lFw5HGkC1CWB3iYBdARbWz+QLbdRfN94oZd1FCtgoURQpE/u1VshlYi0hgIZINM2EkJyEamo8QCNnoLuofd3zLil9AycbtCTqO02n32ieexIKqaiRCKl4d3d71JEKP6Y0yKG1wfXAWahKDQgWnDdoWCpNJXHLcHzCiW2ewlcdct9HsSUyu2zNuKz8ulHD6Nbq6eBkYRwS/I6q3hKQ/dALc6jgpVBW76IZxUtiv+7oT3lsrBNU6XpVzrn1mvZx2n1hWsM7OqGYsOWLI+ZUYWQsFrX5xz883I3Ns7wkiImNVjnHSuxnB33V8Ur5f1qLK0Dal+4Pqa3OBFBk7fGDSzym9T63gnqR0knar4ad6VKfU/O6rzcWMcl80kyjKE2JNjW/cCHJi8GjnWOUuTfiafd9GiyINxXyVND9ozYYdCqo0Ljs/jNvQJtjS+QOPY/RlPlLKsiQbs7ZJ9lNm4Eu2kik7OZfeEWON0/XXW1/0e3ljkqnjnPbhK283EZhv8zGf+6quu+7MkP2d2NsHnZwyYPQRFV9X2cDffzS3wOVTe93vvc7Wflita7rug3g/fby+v/TNWXVEt2ddov5NEBWbKN+80hurrrF7raedeZT/PI5rOrf8PEvWTBv11escLsXeOtx440MndFO2d/2tnH4rX+K13GOD+qvud/l7fjfdDW1Z/zvnqz7FBpJ1uO2qS3DmCccgJEkF0pkA77QUy9tVFLI9ZEZMb+B473GsIRbjiTnuprQK3UVfeXsS7rznftTbzM3OPj0om3ssVpvrNT2wOPdgQgW6h+6163a48apLELKS6vlaCbLp2/H+VLJpyPbM5zOwKFGH+tDPB9myxj6Pu6iqrzYiKQMlDWG899/X8NAt47Hz0O0Q/g0p2QjZKmp6uJCNc3oq2LhuDzMkTCiEYEDFZ+N8UNU91R6rqmtRUlzoKNky7rhqzpj9ke7G6eMI2VKpJNqXqMSbmX5DyWfybbjwvgxjRP6kIZvqhLJFaPrO6jFVO6itqVNZdr2QLV+3IoMFG5Btyw2pZIusp5KtpZBNP0vSsp3sorkhmx54vJAtmVbxgJhdVJRssaWw6yciaKmYbIFAKUymN/4fSHzwv9PVr9uTuqoDp9PPClToG4tdNUZWQ2o8+K/bE+SOHeMuKpwKpdcwmbVSdnNsKUzzP5t/pz/XpLwl1/arN9zJbTPGcBFBM4uZXAtC6dCcyWujZ2SgacdEWRNkyVqUCX4r/ZTf9cqZgWZNWvM9X0tXF+taKdqOb8YCGweyVdYNxTdzCpC0todlqNTeuSCbjsnGxfrairXo0aWrTFwkLlsgf5ypfJBN1UMGeE0hYJaDSrZ0gpBNKdk2Rcimqz5dRKli+3jVKlz3/IuoiDDDl5o0RLnoTKs4eDKB9imTcrW/9ar6hiX3pBtu0snuWpxMYp++fXHW6P3RGQAF+iwZBSqbdu/2Nmv+zjOo2CNQ5KKfsIuOhNoNVd7DWQDrmsm/8Xt2Q43v5izyHUSnFcr6XJ7DxTTvqSdufHb+815LL+d5rPeZeV8uOdRUS48Vjd/bC6+8fazbd+bZo/XDIG/8KW0L/dzqDTwwTiCc6l21XfV78v0yNs3sx/oVke5k0umrHQ2Fu1Ti8/ltpZ8iJcEd1BswbZZyI1Zgz9vn83fv4tk7TnjFQTI5AAAgAElEQVTrhIahLIGQg2V1eQpUcuuNejdVNvypri9gwoE9jezqlLa2jyrPxq7P7jjqhzt5GtPPCdm8cwy+h1a+ss5yy9Nb5n77K9sqq+ja621ftIUuZ0G7LuRy2o07P9BoqjE08s8jvLHWtPmygJEDWLgkooJXFlFOmaj2ruBpBvaZMufQdZ1PwvP4JHRr1+06u700Ljhdl7QN9Xm6vbhqNb0h4Dyf7htEvaLt5UyDGs/3vFsEOVS2Hq+KXPC2ub67kdLStWWmnF2bOzBA92GiQM1U9DzwWL1YI+DobhY0jrzl709zvUOjebLvoObgaHN2+XV8T/e3NOKVa/B/D47HUQftkwOy6R7M/8YqjIYXsnmPcDcXnX6Sm11phvNBGKsrqjBx0hS8OfE9LFq2QkZnzgXEbVRvUsiU3wIzi1LJdvmF5+KQffdSmU8tC4GmgmOtQ+H4IVtdMICKWACPTHsPqwM26kLMOrrxlWyNQI9OfOC8C+0cSivINv21Sbj8zL/iiL0Plgyjvwwwzt48lqmiO0No3cQH2l2UkK2ydjOEI70QiRQjJkq2oAhxIlGlYguYQaVmowqS5eYkFmgKsvn7cd1l5VOyqSLR7u/ZduA3Mq+0ASrZGom8moRsHA5NiZ1u08W0Mpmym4qtlnlQ0kRmFy1zIFvA6XgzFFAvZPxtg9eQmGyuu6hqeN7jPX141ukMPCeJDxwlm+6qDV8WOX0SjULIxulcdc1qRMJ1KIm2QbZ16K822qH5dsW9N8za1We2KC4ac46kzUO2XJDKHbQ3shzdz4Ba8u7rYviNxZjy75Tm3plv6pm97kFqGzNHYOX1LIfWtue62P63fWzrQrY0CpFM90K14y5KyKZishU26S7KnSTGZOvWqbMANsYgZMwEf8IDveOUicmWrWTjmGY62UUZky1kMCbbTAQShGwLHHdRrWTTyzo9BHtqws+oZNNtnyq2cgAfrlyJm199A1WhIIKWhV233hpdGPtDFLmWUo7rRbDevbbVppmhZ9f+SUML/l9nXk4EA6gLhsRddXVdHSLJJPbs2QvnHXwgujmQTUOvjMVy999+yEa41gCA6WCSnKgbpgACanHpgK+hC4/hv4QDUBiUIgMB1ALc+wl4lHF8Er1o12CmRvZQFdDj/XgvDWo4HPGfVhLyHO9xsqButKeQed+sWuQc55//ZGILqsFPD4F+aJiJpaQmjLl2c/XCV+MOPm/csZfWj4dgIwYDMQcI0FxageOHXrr2a3hB29EWfAfCCxcouKoTQ77nPfX9GLOPduWxLBv9XhoDutnWfJ0t76nsbkvuM/4/r8Pr8VqgQo3Q17lXJWxp3Xwv/lOxAtX9/Os772aehocalOgyz4a7XqjjV/75SzQ3ZGrtsUSPi15Yq+s0+4sqKlNgih34jzbxA2sNrfUbaBt4oaUuO/7MFXfRXTfky+XnJido2gK6PuvraVDIDQb+rpOs6OeQhDs625sAc8kbLfWuDjYaBMia4srO988XM9J9fkcNyb6F9bfe6V+ybZdxS2efwfpZ5YmRyWfz3y/XpodqV45/u8csbIct9Gh3z8oXm03H4JNFq86g59hS90u0iWqXCr5YVLh6NkR1NtWsebsvhHqm/DNHyQKeSlpxIVR9lRZ7qk0Yz7F+DwvnK6+akH/KrcZs7Va16V7PVbGl0/hx3ix8PXMKRu24DUJIwkyzpTeGBzKe+KpZRuSQPS67WROdAPIqaQJVcWrWxKylbIeLFi/HB9NmYsqHH2LBkuWyeSF1TCAbEyxYaF8YwXNPPIzicMDZ6NA1sHXsq91FEyZQFwpgtZnCI9PfR3lUJT1IBKgwcqCi1fRmX8ufSI/Pqsb712WM+SUeOM4FFWQDCuMhfPP+Jzh278Mw7oQzcirZWiKyaPlz5jty40I2MNGGFUba6oiENQhzl/WDVrIVFPZDMBRDlHHZCNgYEiYcdhMfUDmmIRvn6fxU1dRIpk8Vk40VOXf99paFxHKrZXbRtLiLSrRMXyw2PQ32ulN7IZt2F3X5Ux5zZvq9gGQlNYIhBdl0o9NZElgRCbH0goUqNn4U1XOUbCZ9iPUls+V2jYGZiZraOnmxXEo298E8vazuBNJpBdmYsZELKfXJ7AyrXSvV9UrqVLqmW5xIpFFdvSobsqU/RySwqE3JtuEtc72u0BT0ynvBHAqoTB3gb85isZl4Ov7r+xVaLXkhP9hpqhNsCrK1RufZXABf7/u0xv3y2ScvlPOdkG/HcX2frQ2ytaTGboxjNg5kq3ESH6TsHWCZjNXAmGyFjWKyhSJRmEHlEllZWY5uXbqo1OgEIh7IxqCmUkc8sEgGTcMH2WRRxp1WlfggZMxDqmEmgm52UR2TTQ/b/mWfY+OfGbKxFLhwXAtg+qqf8M+XX0ddOIJoMo4rxo5BLwDMJ6yVHv4ppb9/Wt+aQuvxORgT7vH33sdnS5cinLawR6/NcO7oA+U5qGTzQjbV5vUTZD+Zd+7Ad+TCliDx7mf/D5XJFAiDDh61B3bo3RcEafxoRd9/J76NZDSMPn36YKt+/VECTuYbK5BoE/13LtIIiQhtaiyqGUMC6+567BFYZgAhy8LZp5yCKJcr8XqURKKimiJM4rO9OGMaKuvrsVnnzhg+YAAGFLeX5xLVkyVJ1zyLRzVv8UM2HuBVhPF7Llz82ha9EFWASLm+0t2K76Pslg3ZFCxRiE3Pmvg3DQFm/DALn86Zg67du6Fvp04Y3K07+ha3E6CYrUZTyi+lPFP34lUJuWgrwptP5v6AfoMGosgMgbm8Cex4Hb4tQQfryLLqSrwxfZrE1hzRpx86hsIocI9TZcl7eKGehgI65RXrG9WbSxvq8dI7b6F///4Y0qcvhrTvKOBVPx+f6/uVK/Dc1MlIGgaiVhpjj/0DugZCchzVhvkgm1Y8sV6xXrAcdJlrmKfblW43Xhc2/i2zrFKlqN2fW5I4Yn3bovRQzuJBQzaWvU6M8vWKZXhx2odIGTaKUmmcc/xJ4s7NuqzrnCrbbAWpzlxMm9bbNubMnY360jIcuNvu0sewnHkNry341rnyCvuXRFlgJUed96a/0OXCulQK4LWJb2PnnXZEr/ad5D34HOwfVAh2dX9uM7CdlgG475mnsTbRgLBp4C9/OAldgkEX9Koy8r6D+p335HtXs5/97lvMX7MKmw8YgK1790UHMyCgjnVJ1VulsGN7+Hz5Urwx7QMkgwGEUmmcdfiR6BkrcO6X7erut4m3f9Df6Xrt/5lL/5ZRXGb6G2+d0n0C303XDW4qEJqwvbLtEgqqDNGZj76u7gekvnnqihpJMzWcv+v6pOyT+Y6/6+sR6PFe/jFCNRz1BLoOeiM48zwN9H+7ijbH4paF7z+ZjtKl87D90MGiFKOLphey+eOteUFb5vdsyOb3MHIhhPABAli1RSJ3oorNCGJ16Vp89tW3mDN3LhYsXozqigrEomGcevwfMHKn7WSupTKZ6lFpQ3q8zLkZyGaiJmxgXn0FnvvqY1TEQhKPLUU31p8ZsvnnWYznFbRMgWxzpn+J3YfsiKvPvxRBmL9QVLaNC9mobvRnF9VKtki0t8RkywfZJOSTiJEzWwYassVCIVFPtyjxpmmgtqYBaSslgM47s/LCT3+8Qj9kUyGoVInmXc861ZHvzYSAZigMoyKpvV31bi/pMycg6memCLhoMVBKd9EOJQiT0Om4FjnIuLfZ8Bo1NRx6gKKiwrwOI7kGjIRluUq2oMeBXw0H6gzvQp3Kt5QT7LGy+idEg3VoV7AMVt3bCKY/y4JsMv1rpnemsWw7hnS6C+KpzVHU+WgA2wLoC8jQroeK1ukofutX2RTgiRfAectjfWT6v/XybHv/X5sFWheypewCpKzeomT7alYUhGx2oJ+jZMtANrXLFQQhWzAcknT0VVUV6Nq5s0zYuHBSMTv1KKemcHqjSMvCOVlnTLbiWExiLDB2JwdOI814jmtFyWbHZ8LIUrIx8YFeUuQpz18AsnFEFcj20yrc9MprqA8GUZyM4/qzzsQgAB09kE1DAe+iLatvcycH6pcMuMkc5f2b/p0LK6rMCNkmvDMRM3/8EWbaxsjNuuO8gw8SyMYFm1+pkAs2ZAEC20DSUAtcxpy7YPy/UW4lZcF62mFHYN8Bg2X05Yf3X2ancNldd6IyHJCMUWOOPg4DuvVAWNRo2colLsSLjIALgmrSSTwzeRI++u47jBy1B4Zutx2uv+ducaOJpC38/c/nob6mGo/efz+2HjwE++26G4Z06S5w7+rHHsKKqkoEU2kct99+OGz4tu4C1bsodW2aQ6HBbU7JiuYsJgkF+E+DNu3Wx59aaaZc1hgJR0/6nPruKEUMxjFxFs5ecEkIQEjxE4CHXn8FHy9eIIulokQKR+42EkfutKvr3ptRl6nWo8Gkdjll2ZTDxscL5+Hel16EHQ5ht223x8G77Y7uRtBV7/BdCEVe/eQjvDjzAymzDvEk/nrSKRjRo5eACn50HfHWFVUnFEnU9uG13pw7C0+/+bq8fWEyjX//7WJ0NgICMTTo+HjZItz+4nOywCpOpnH9n/+CAYGwgCEBI75wBdptlfBQYh1aSdzz7NPo0rMn+nXujqE9e2NgSTsH0jWGMk1NJbVbbHPZH9d1tHDL1tlo1u6vlD5JEHAYUk+prJq2aD7uee1lpM0AShqSuJk2cwAHy4gAg7ZLegBqRTqOZaWrsOjH5ZizaBGW/7QKgXQaRSkLY488Erv3GwzmGdfuv+wPtB3YDhkM3fvJ7PSr47wghsfp/onHaUWVBm1a1cryf/6zj/H2h1MRtGxsO2gIzjzsCClXtg/WAV13WWdYlnRm+8f4e7EyVYdQ2sa/zr8Qm5kKuHqP97pxaiBNqLsSwO1PP4G5patELTyspCMuPW2MW8e1AI33K4WN9+bPxcOvv4xEMIRIOoWbxpyFwYUlcr8wY1c66jTGDNQjC3/1K7U0pHKHNecXbSevvbQba7brt7qm19ba5to2H8z+Du98/SXW1NagvrIC5514Krbr2iOzWeDbrNHqUw2+tWqU5aPc+jPvoVWQGr6xfmUwjoUIDBTDcGFtpu1TKMGeJuC0exvUkxN2JpAW5Q/LWifX8YI/sWeemIjr2r42/eMzkO2r6VNQV7YcIwb3k/HISCdhOlI/iZHmWT9TaS1jkl7DO0o1lo5yH21Oeas823TMavFNk0kBQZaGbtoVWW3zUPtGyCT9ruPJ1nr2VTjRNi3UB0zURAx8tmo53l34AyojJuJB04nPqVxG87nHrvvz6P7NO8p6xgYdR9G9sIVwWkG2+Z9+h216bImbLv7Hrxqy2XZElGw53UWjRQhHYyiIqLhs3phsnM973UVV4oMqAWWxQFCpbLmT2cRH+k+Jj9YAy067kK2psdpbkuRJzAngTXyQNZ55EvF4Y+Ky33KVbAtL18o181U6SoWd5ihTVdI5plANOG0wE5JeHdVop8oZZOMJFSdN4JwEHs0mlH478XvdMTMVqiKQeh/YsRyv4TyHjsNATV3KSsO2LcSTFYgEahENLUAkPQUh40vEzDYl27p3JD/fGZsCZNODtPet2wDbz1cH2u60KVugdSGbdhetqhuGb34oQMLeUdxFVeIDtcul0nyHEQgHEQ5HBLJx151jUeeOHSTpQchgJqKMKiprl9aZ6KjMU4Zs2hTGChCg+4DElmIq+RQChnIXtRs+zpFdVC+F8pTNLwTZ1gCY6UC2eCCIdol6/POcs7E5QYbX7cdREmhFQS6IluvNsve1s49QSiml8lgB4N4338G0H3+Ug0b17IFxB41eJ8im+10uPFm+XLCJagk2/vbwfShNpwR6jTn0MOzba4BARH6oUnl97vd4YtK7qIkEZXFWkLQRTKfBbKeEflQ2sk6Iu4aVQkEqjcP32hd777CjqJUuHX83SlNJBCNRnHzmmbj1ofsla3I0mcYFZ56Fdye+hSVz5qAgZeOQkXvhwB12lGf78713osY0EbOBC08+GdsWdZDn8sZt0rBALQQdBZUnVpRyQ1PwS7u1/VhZhrKqapnLhAImOhSXoEe7Dog5rn6cDWXcWFWsOllIM8apALaMSoUwTLdalhmBy4+wcM0D92EtJ6mGgXYWcPUZZ6MXAgIvtRuWhms6SyzVQhoYCbxoqMWV4+/GyoCJBsZSsaigNHDqfvtj5BbDBNjxnZbDxvX/eRAL66sRtA0MjsRw1elnSx3lNfm8vJe+j+vCqON0MgyIoa7Fuvavt17BZ4sWyWJtWNceuPzoP4prMgGAVupNX7EUt7zyvEC2dokUbjz3fAwxQgKWeC9Rs/k0ZlzWN8BABYAZS+bj36+8gKRpoDgJHL77KBy54y6ysPcuQb1tyT//9ap1/Aqj1ujl80E2DUJpC7ZPwvgPly3Cv994BalAAO3qEvjn+X9FJwKkFcuwvKwMlckEyuqqsaaySv6tqCgXF0sGEqf6jXMgli/bYEkihS62gevPPBu9Copce7Aue0GaF6J53U513+H9XtdR2oVlE06n0TEQFJhCG7Ps2dZXwMKl992DaliiND316GPRv7gEfQtKBNZQSarBGQEQ338ZbFz9wL1YkU7JOXed+2f0RdB1O5f67sAvvQDTbYhQb75t4fJ77kJN0EDYsnDyrqNw2HY7ZMEhrbTjpsA7i+fhoTdfQ10ggFgqhdvGnIktIkWuclCvbzRM16OLVwmmbeT/qW3mBVg8XzYPbANFhmpTKjakUtdpJZi3H2C/IPB1/hw8OPENaSfcxDjh0EMxss8QdxND11vtpq/VnPy7BmwrG2ox96efUM/QAem0JBBrSKfREI+jPhFHfUMctYkGVNXVg1n3GK8oXl2NzqEILj/nXPRGwFU8K/hNCYWEPUfCAcVfLVmEiV9/KfWXZbjNgIHYb9gIBS71xpA3+6yzxmyNdrbpXiMD2T6b+h7QUIYhvbsjbCkXTdEFG8Dq0nKBGVy7S/tit0+HTivtrqE1YJN1toZwrqdYZm6lbKFrsPo/T0oh+X8N1+XvTDgk19MbQvr/N9yqmdjQavsibVqIhwIoDxl4f/4sfLL2R1RFlIqN/Zh+zl8SslHJVhQPYeGn32PLjgNwxxU3IoSAO+ZuuFXW5QobX8nG3iiV7uBCtprEcFRV90Ak1geRSGEjyEbYxphshGymk15U+0pW1VS32F00U+NUuDIvZHM9XXymykal9Ir0QraMNjtXkp/M/VRaHReylTY0yHX9slDvvVUxqEw0zBgpkM1Q2cS8sU5EPuqc6G2S/FtdfUIaW0GU00T1KvncB1WjVR/Scg3ZJIizbqiONbQ7gX5e6vI4MWWDbmgoQ9CsRnHBYpgN7yGINsi2Ls3vlzi2xTtQlIpKX/+/LRTPIOxfwtrN39P/fP5OqLWt71cRtsHN5svo5z1i40C26vhWmLeoo0A2y+wtkI3xGpjoIBSNSWBUuomGghEYdBe1DdQ31KKkhAs8QxLxZGXI8iz2ZPQi1BDIpjaKCgjrgqaMFYbBWF/MxLUGYXOBJD4IpaZK4oOAodxF1RDY2MXMtf0vBNm4AJzRCLKdhS1heGCPgjCZrHeNM3M2VYdyZc9Tqh8FR7hQU5DtLXywQkG2kZv1zIJs2hWouf6O47l2Q+TimLCDC+TLH3sQZamkLHBPP+xIjOrWUwAN5xlceF/29CNYVF8roIefcDIti84AF12OV4HkXbGBiJVCcUMSR++1L/bddntRyz35yYd49/MvkDIN7DV6NF6Z9K7UF7q+nvzHP+CZp56WGHf9izrg/BNPkYXdivoaXPXYI6gNmJJo4rIzx6Gn42ql47dFCfxguIoZpdRQFuXil3BNKQFtfLlkIaZ8+SnmrFiBuBmUZ5EHtmyEbUMUNL06dsLvhg3HHluNQBcEpIwJFbSSiFdmC6UNGY9sVvla1BK6BYNIcFFlBlAXMPD9ypV49t13UB80BUBu3a8/Dhu1JwqTKXkXk/FQnTT3tAH/PqhTZ3RkW3MWtHqR/vGSBXhi8iQsr65B2gSiKQvdLRvXnHcBugRDAiM/ry7HzY8/ipqQKZDm9JF7Y5/hjB2kXFq/WTBX5pQ7DBjsggv9TjIPdNz2WNcIXc+f8G9UixuojRP32Q+/HzJU6gMX2wRLrDfTf1qGm155QUE2KrfGnY/NERR4wGuzjGy+q2cOwfrJ52W7eu7TGfi/z2aK8qtDPIVLTjkNI9p1FMimVYb8yXP8MEkrR1ne3phxBB8aiLZmv+1ml/Rk7dQxA2kLQrYZPy3F3a+/IoqOkkQa1519gdhslqMKrA+F0BCwkZAFaUAWpfydfSfbXSSZQiydQvdoAbbvMxC7DBqMHfsOEAjGusz6QNtptZJWNGlbUYEkz5RoQE1DPWrq6lBVXY2a+jpU1dSivLISFTVVqC6vRLq2FrsM3BzjDjtcyov25XvMTzXghZkfYtrs2QJdh/YbgN/vdyAeGn8POofCOHinnbHn1tu5ZczzFFQGrnrgHqwSdy3gnrP/LBsAbMe6LnjdD1mmWvVJFdszX3+Ol2ZMQ9w0UJRM4c6zx2FwICLvrl1l9TmitFy2AA+8/ioYgL0wbeG208Ziy3CBq3Jl2Wt7ER5qlaaymYoHyUQhcViiLKyLE1DVCqCqrqft6lFZXY3y6kpZzFWVVSFYV4djdt9DbKA3WFS52KiWaxFYZVzI2fewj/0JCVzz8P3SToJpG9tvuSV2GzoM8YpKrF1TiurKclSVlqF+5Src+pe/obPTn7Fu83krYOODBfMw4ZWXUBUOSB8ssdcMxkgl+FCKJstU8fFUqBMLsTRQnEhhr0FDcO6Bh7iqSj1WKMimXNJZ9m9/+xUenvyeqJKoDtx/620xZtS+6ALDdRvV64e864jmBqDWbJQ/y7WyIZtVV4ot+/VEKK2SDVBsYgQCWF1egxNOOhU777Y79t1rb+y8/Q4IBxhsX0UtVB8HytlMJMVNKcY7UGE3XIims4U6geiVix3HCsf501GzZV698XZeNq5rWonUUhNKsgWnrtUFDZTFgnj+42lYmK5HTVhBNvZ7fpfZll6/pcflu76rdzMshNIKsi3+fDaGtOuLO6/8568aslHJZtmd0JAagHnL+6M6Pgy1db0QivRCNFqAcDgqXEiUbE5MtkBIQTaJZycbkqoesv9rV1yCSMDJCeDUx1wx1VhmurlX1zCapuUq2TKQLV/9U6Qpk/igvYJ+DnRufD/Hk0DWGlyfANXVtbJWcWOyeSuRJyu8+2firZRt5YnJljk717n8ttqJyVZSpCOpuOsWFRzRCcToVSDIci7tuIt26iQBrp21Ts46L5AvbSNlp2HZKVTXlCIaqUVReDHQ8C5C1hcImwvbYrK1tMfYRI+TAVS3njbItlFLqQ2ybVTz/g9efCNBtvrh+G5uEZLYCWmjF0LBAoFswXAEoRD/BcCBNxgIq4HLDKK2vgaFBVGBEDHGPnCC+3sn2l4DK5c8A3V1dSiKFcA0GFogjXSae+VUs61BQWARgsYXKAp8hEhgAQJmBQyDyxFu/W7ikC1ool08jn+eoyAbFTtKoWGJ0k9gBSfeslmViZmkIZr/p7Zdvu9ZEzg9JySi++E9GwjZ2NdwjpE0TLnmy9OnoTwcQnksjFc+/QQ1zDRlA9sNGIjtuvTArkOHSay0L5YswH0T30RVOCgZxIYP3UJADqGUVq/pd6GbTDSVRod4AqOGjcDwnn0EDMwoXYHnp0zG8B13QLe+/XDfE4/JvIRqmjGnnIb58+bi6xnTcc6Rx6FvMRVlwMdzZ+M/U9+XoMpRBDBi0EAUJhOiaqN6LmSlEUukMaBTRxy120gUOYtBPotW6THe3JyKteJatrSqEnWhIBoCBpJBhq5WDlmEAlRu8H1CtoFwKoUOhomTRh+E3/UdJOWs1BwK4LBMuDClynHcXbeizDRAlSMX7ZywMgB0gxFEMhxEgnUaltiL/0IpS1xQBUw6RqMSp0NDGrdedBF6whSop2PZERCwrFYghUmffIJJMz4UF92/HH8CBnXdTFxB+Y73TX0HU3+YLZC7vWnijjHjREVVWl2Jx59/DvPKy2QSe9GfTsPAdh3lnXRQfr38IxCgW/KUxfNx9zuvIx4IiKvotWePw0AEBSzwmTX8+6R0BW55+XmlRIuncP3Z52EQgnJfrTTk8RqIapcz1gdCmbtffwlTVy4T9WuX+iRuOu8v6OWUYXkqicp4A2pTCSStNBqSKSRTKSTSasHKPoh1jWVGd7jt+vRD+0DQTaAh89hW7P119khvFCa+x0/JBOZUrEFZOIxPli7Bq59/LLEGi+JJiVHXCSY6tWuHOx+YgEq+i2kKbEkEDAFsiXAYRjqFzaIFOHLUHhjRrQe6IoR2MAWGaldf3uvxV1/GWliosW2xB+EZgVpdg7IRYQuvnw4o2CJrBUOlKmC7Vv22slksmcaW7TvhqhNPlXKlVVchjYseGI8Vlo2aEBAMRTDu5DPwwZT3MPeHOYglE+hNZdRZ4zLKJoFsNlbDwo2PPoBStiPbwi1jxqEbDDf5g0pkYKPEibfIvk1DKEL+i554CD/GG8TVbUTvPrjgwMPR3QGoWnWplWyso++vWIiHXn8N8XAI0WQKt4w5EwONSMa9lArCmmo8P3UyKiwLdekUauMJ1MTr0ZCIi80IxQk62WZoO0ICIhG18ehxU7Op2gVKUmmMHroVTtxnX3R1krbwHX5Y9SNe/nAa6s2AJG6I08snkRLFWZWVQpmVQiksgVds94TqbPMENUFe24JAVrqU3zDmTAwubueGAFCQDfh05TLc/szTqIyEJGyBarOM8wZYDDov4NZEKqg0srx2QSIpbuP9zRBuOfNc9DBMKTflbJjZxNGxR1///ms8MG0yGiJBROMJjN5qW4zdbS/09GSLbbZJ/RohG13FbRtfTHsf8cqVGD6wjwvZWFXSBsNiBHH08aegtLRKoEbvbj2wwzZbYa89R2KrYZs7mSiVuugAACAASURBVJbVdoFy5XTgg6Fcvt1QDmb2mJoTskl79ivf8pVM60I2thfGY1sZsPD0tEkojQVkY4fx4rRrduu6i2a/17pAtnkffYNtu2+Bmy+9DhEZuX+Jz8ZVsjHLpmHERMlWbw3EgmX9UdUwFDUNvRGN9Ja6SNAWjSp30UgojFBEJT/gR2UW5TChNsSpgG3Xrh3CBHDSlrPzAXgt6CqqDTOLP2WFOXN6qowyMxMzl+cn3MSbymNGjdt8Iq3kzNRz7/04uFXV1olXgVGVUIkPvAHk/GoVmTSwkjK7aGkpOnToIMqBjCdppqD85yrolv2SWdkdnACKan/DHwvGhI7JRrcg1x3IpvpANXyv0oUxIKSLsCyk00nU1pUhGK6W7KKoexdB6zOE2xIf/BItufl7/uoGv+xX3pRez6sW21SVYpuSvZqvvL+lI1oXstl2IeJWJruo312ULg50F41EQmqnKxqRnVn289zB1+6iOvGBLgnZ/SJkcXbC9KRfu4sWFRSKgoXjk6hA7CSC5lpEMB+p+AxJfBA25yMYqBTIlomllGt05ACpNCo2IkimuyGeHoKSDnsD5u4ABspylHntnByIGzSh0soZ6uuy3EU9kG2oo2RTqgC14PfGjGiNCZ1MQhylCNUeAtl+5G9UsmXHZHMXTk7sKO726TLRsbD4M2GnUWcE8BNSuPCWW1BWEEZFJIzaIIMXc7FgI2IxhlgcUQv44xFH4sW338IKOyWuSp07dcSBe++NUDLlLthUAgwl9aebDONJ7dC5Ozo4roLXP3gf5qVTqAgHETdtJAMBuRfrBhf8VMPxvKidRlF9Ep0iMZz3p7F45u3X8dnKZWgImGLfEF1TLSoieQ4QSdkoSSSwTffuuOTYE124w/emuoZlN3HO93j6vXdQEwoiHlBqS0KwZCAEJkBj/CsuSGMpdc2kEwg4ZNmySD1mt1E4ZOsdZKGpFW1c2HJxTVA09p47UBrhe6n3ySyeQuICSHUJ6z+VcoTU/F6UC4yrY6rnKUha6FzXgDsuuBD9EZAFto6TpePHEWxxMTxn2RLU1dZgly2GCcji31cgjfMn3I1q00DEMnDQTjvhxO12ETDIc657YDzmJxsEwPSIxnD5n85Af5gCVzTA4DtxMb+UsbFe+i++LFsjEHLb3v1w4v4Hu8CHdVIrhH6oLsW/Xvgv0nTZiydw2Ziz0VuUbCprrApYrwK98290saPqTLkXAlc8ej/mpVWo9a2L2+Nvx50k95m1cAEmvPIiaoKsJ06sHx1by1F+EBopOJFCu4SFS046GSO6dJcyUiBBfVqjHcr8XLvJeWJi0V5TFszB+NdeRlk0gopICLWhoNQDqg2pTixJJHHpOeei7MefsGLFCkSLCxHp0B7hTp3w4vvvYfZPK4F0Ctt27YnzDj5CwBLLhXbiP5Yx6wCVchffcQtW8R5BFQxdKZhUcHR+uMhNOvYicNGLXQV2nLrO9s2YbwkL3WDijvMukPrG+vzvF5/F1JXLUS4gx8Qhhx2KLkXt8Mzjj0vbIHAdd9Qx6NutGyY89YSAHQI9QmtmP15WVi7nERoOat8RhSlL4FFBkmWUFMDbHUEpIz43+1eq0iYvWYB/vcXEMip78xnHHIeh7boINHfjPTrnsE5S2fXJmuV44o1XwczLkWQaV/9pLHo6dY/1ngB5VV0tLr//PlRFgupZOWYxDpHYTK2HBLIRTjmgTduMdYt9A5+HMd60C+9Om/XC+Uf/QRSuvBITGnyxfCluf/YZVIVD0rfwWqwDAsACBPB09VYgjM/AfiwmqkXV9/Da7H+K4imcd+RR2H3A4Ky+hoD1+9LVuPnhB1DPe5gBWTRHYlGECgphlBQhWVKI5ZWVWFK6WgBaLJlESTyNEe074G/H/RF9HIWpSriSgWycbbAcCC7f+OEb3PfB+9LPx1JpHLTVNjhr1z2wmZM9WLu4/5ZmY7L550C2OV98jFWLfsB2Ww5yxi2lsyVkY/S7cy64GFtssQ3OOP0sRIMhWMkUli5ZgHlzZ8OyUthqxFD07t1DtORK0KJUctyMpCJO+hhHwqMgWn5Als8zrimPufUpNzdMlOOlkAoaqAqa+LZmLd7+9nOUR03UhVSNYt3OuKyqu+WZza3zo/iD5puO2kiH29KqcNpMu4vOnfk1du23Da698AoXsrXYk2udnzDfCRsXsqmY9iommxey1cb7IBjuKcnNYjGq2ZSKLcZN9WhE4iVLTDbHC4Xlxw3Y2tpqtC8pUZDNGVf8CYz8b6qyizqJN305ATSoy4JsHtFX0hF5MfGmC9kEQGdDNm+5KY9OA1XVtfIeOSGbt/Jl9ksI2SyUlZUJZGMmt3VNoUqCWFzIIcZDHz3Z3xoZh4NMGlhbUY4unTpK55xZ7Kij9aRRJoUSk0S7i1qiZAuHa1AUXQKj/j0E0p+6kI37Z2rPt+lm1pb4oNVac9MX+pVTlU3t9TaV2Hf5KsWmZq+fqRX8D9ym9SFbIt0LdBf95vso4o67aCRcJDHZIj7IFoyERdGm3D4r0K2TSnwgMdmY8ptjCwdfz6zHzbTnDH5lFeUoKiiQQdydOFoNAtlCWOhCNq+SLTPWbZqQ7eZXX5fFZLs4Y7KdAy9kUzDB2Y3WE5P1CA7daFPLCaxPJZMfsvljsjUH2XTFT8JCLUysRhoX3vxPlBfEJJlBnFk/g1TZsIxtRNOWZIwc0rMP5i9dgvJoWCAVgRiVGIQIAWYLJUijIscBrlyMFyXSuOqEUzCofQdR0dzw4ATMTcRl8c54LvVBQ4CPzRhj6bSAMwZLj6aSKE5aaB8pwJ9O+RPueOg+VIUCsmjlQpRzJdktJ2ghhEim0bkhju279cAlR//RjQVGYMBF4zuzvsHTkyejOqRgFv9xl7b/Fptj6ldfSh2nW9TBu++BrXv2wbzZs/Dh11+iKpUUdRZBG2Nj/eXoY7F7116uuxXvzXssgY0xE+7CmnBI3ocT/WK2lbQTsNpJwiDzKE99IMhLGQHU012QkCCRQNe6JO4c92cMgOm6IdN2vA9d0nRmQd6b1yJI4uyK7/nm91/iP9OnIsmA+2kb15x5HgY4C2MuoOfWV+Efjz+GOsNCNA3sMmAALjjgUAE6Kntj5lpfNVTj2v88IkCU9qLr8MTnX5RFJfe8RV1pmqgLBlETNFEWUGUSpnqRyRjiaRQQhKap0FGqJi7YTznwIOy65VABbXymRbDxl3/fgTWFYQE4Bw7YHCfvvb+AwfmrVuC2/3sa1VQCEkx4RBuqjXDWGICZSiFi22iXTOHKk0/Dlh07OTHA1Ky6pVqPdRkUtNuqhpKTF87Dfa++hLJYTGxWHaaVWJctyTBKyHbZ2eegg2gxVVkSmhECPz7pdXy1fKlkvdu2c3ece/AR6OoEm/e6WCo1q41rJ9yLRamELGpVAHRVp2Ujg0BegBeBrwE7FBAFsqg0kykUptMosE307twRm3XoiM1K2qNntBD7DR0udYCoc/KcWbh30kSUhgOoDQYwbOsRWLpwERKVVdL+Rg4bgWN/twfidhxXjb9HgI+APSo5zYDAc7qYEiDw/cNp1T8QKHWqi+P2Cy5EP0MlQ9DuqXRNvvbJRzC3oQ6JUABdi4owarsdMO3NtxGQduRoFITjcyHPumeiKhKQOkhIRpDXLk4X9RTapSz0LCzGJWeMlbbzt3/dhupgQBRehADeYPKsVwRgLA+qTgngZKyjrZKW1OmSYBj9unZBt3bt0bO4BJu374Tt+6l4laxfBMazytbg+sceRY1TXyXLorhzmgLyE4Yh/Z4oGJlAyLIxuEsXyTbcuaAQ3QsL0a1dR/QqLEZPIyjuooTNOistoTbLn4pBKuWSjk5aJyAh7F1k12H800+hjlCQ6s6GJEYOHITT9z0IPQDZgPAqV6nM0ipHQjxuSLzxw3e4b9r7qA0ZKEwBB261Fc7ZeU9s5ukn1qWt/DqOzbiLrpw/G59Pew977rxdFmST5BFGBFdcfSOOPOokbLPV9ghYdBVVGyxqIW/hxxVL8PHHM6QEd9p5R/Tu2V3i1ervZa1tUMmmM4NqENfYkk1BtnzebutTHhqycUMoadgyP6gIG3hv4Q/4YvUy6e84byAfYEfEZI4CbpybtRZkE0t4dkyagmw68cG3kz/FkbuPxgWnnC2JPFprw2Xd7PjzQrblq7fA2pohaEj2QzjaG6FgDCGq18RbhRvpQQSDdBVV7qIyn2fsZEvNkRoa6lBcWCjuzN7xU9c3r2hE1zNxOY8nZdO9IBYRtTTrsPeTq746LUvCy9BFVYCZo/D0H89EoRR5sZqJaytM1NfXg8kLjKpkokX1TEiwQDalZAuazC6aUcDlWhTrv+nsDtSZ+SFbPl9ayRxhAHELEqg6H2TzGsoL2bgTVFudgWyom4ig/QWCgYUImaWS3LsNsq1bc1yfo/PBkl8rRPE3pl+m41yfklq3czZ2+TV3/ea+X7e3aTu65RbYOJCttmErfPl9BAnsJIkP6C4ajRQhEoshEo4hEg3J7rjBWA1BqnKYIjuTXZSKgnAo5Lo16PFDv5dKcGDIIkhBtiIJKM+BVzmROokPzEWwGmaoxAced9HGG0q+lv4LKdl0TLabX3sNDSbdRfNDNtrC224ck7S86H1HKncgxv7KD9mosNLKJ9lH9mXX9F5SxeDhgtqQRf5bM2egMmyCsaI4ea4OhfHhojlYtmqVAKwRffvj2H0PwptTJmLqwvloCAdFjdWzc0d0MkOSeVBUWQEDtekUVqwi8mE8qiSu/+Op2KJdewELr8/8UBRSZdEQliXi+Gz+D7LgpFsdkyfQVXP7IZujWySKomQaBaEI0L4EL783USBU2ABO2PcgAXxr6mvw1tT3kTSDKLQsHLf9jti+SzfsvFlfCexNGMUy+7TsJ9zxtAI18kwADttvf2zZfwusRRzXPfoQkgEgFk/ijN8fid269pFFKO3yn7dexmc/LkODLODT6BOK4ZZTzhBXTt6Dk08F2YAx998tUIL+CoeM3BP7DR4q8ap03CN/4bN+cNHMxfmk2V/j1Y9nSPKILrUJ3OFANu2WSRXaGtj4fPb32HLLYeImqrM1sqy5OKar3bX/uR9LrJTEUdxnxNY4asfd0cVRQulrvDVvFt6YNkWgRUE8iQsPPhwje/cXcMhnJWhg3L/b33sd0xctFIDCNnnJqWPw8Pj7YAdYFyVfPFIBU1zW6unyyKxyJt1t6WZroSCVEjgRctziZMGfTOP0/Q/EHkO3EoUOn3u2lcSlE+4W8EqYedIOu+KwbXeU738sW4ObHn4IdQSs0qJMhOkKGg27cVsIkIy0hXQ8jlBdPS4bMxaDO3dxoaE3UpFMo5226f3p9l1NfK+zUXqVcTogPmHhR4sW4PG330F5QRirDBsrYQl4oh0YW60kmcbhB+4v/SmBC78jBIsHQ3jtgylYVF4mdu5f0h5H7rkPCpNxcbcmHGM8vEgihaH9B4pG98nnn8XyhjoEigpRyIxxxUWIsf8uLESkuBhGu3aoKgzj/15/HasqyxBM2eKW2MUM4ajd98Aug7d0Avarforuz1QYst7z/QhrJi1fjHtee0VUeXGGDQBhu40+sWKcf9xJUq8qkMTl99+LWoI8IgMCpUBQVHQETFwoCYS3aQtTVFqd65O4bdz5GGQEpA4TEDGBwZsLf8Aj776NqmhYANhRe+8r/cHEiROlb+H5Eu6GnjWWij9GoF0fDqCekNFUKlfC+cJEEkXJJAbEinDVn8aKEvCfD94Po7AAkYICRAsLUFBQgMLCQhQUFiLUvgSp9u2xKhnHU6+/htp4gwAqKhAHFBbjyD33xtAefeQ6/LCd0GaFMNx4lWw3jFn50cIFiEeCMMJBBCJRMFs33W1NMyRti7a9/YkHUSnu4zZG7/Q7/G7IVighkHXUZYwvWWyn0S6VRq9QTOzEe+qwAew3dIZanRCHmy/fVq3G+BdfhOToNhTcPWzrHXDsDrtIeelkFdIn0dXeUVHJmtNpj4Rsr835DhM+eF/aHd3wDxmxDc7aZZQL2bzZgjPjnIYInphJ/oa13iPgL3+i47slISFq1qzEy08+it/vvydCVlLqNze30iDADeGGm+7CwaOPxojhOyJANz6tbtcZqalYM9Oor6/GG2++hpkfT8eQzQdg+512wNBhQxANBWEYvG5KlZMzXtMKyqmPn2x7awsZjpjGm+1d6YFayV1UVLKQGIhUrz350RT8aCvgz7HckzLReaSNgdm8Md/U9f1KNoLKSMpEYSKET9/6EOP+MAYnHHLMbwayLVk5GGW1mwtko5LNDBCuZWKxEbQRZgnQcrxQJBa/EUQ6nUZ9ol42yP2QTcUeYG/vq0+EX/QOSKZlrh+NOG6ojIvrA23+1iwbVsxoWlmJ9iXt5Hh/ok/3HAJc53qyscT4l4mECm2zLpCNFyktWyOQLWSoh/W6meaasMnfTANVlbVC+fyQTfNbeTDvzqpOa28ZKC0vazFks20DyXRK5NZ+yGamP0M4tBhBYw1MQ4XgbFOybdyBog2ybVz7/lJX39iQq7nrN/f9L2WXX/99Nw5kq6kfjq9mRQWyMfFBLFSEEJVssRjCoShiUSdWA2MEEUzYJqqqK9C5o4rVyX9BUTmpT67NG9mEMQNYW16GkliRZC4S5YkTdpox2SKBxUjVT4eZmoJocCFMo1y5i3o2lNQdNi3IdtOrrwqIygfZ3Am1yjcmu9gb8lFKCBVgn0CGi6m7Pe6iWslGyEbww9mChmz5XNS1RXVMMR0TidBDBegGrnvmUaytq0VhysbpRx2DYZ26C1C66OF7xX2PkOa4I45A/+JOAn34ScDG2kQdHn36Sfn/9vE0bvjDSRjeroNANpXBlEAojXte/C+W1VXLQplwTrn8pdExGMKx+x2ALTv2lIXfXc8/iZ9qqgTcEvjdPGacLHYZRPz2hyYgEQyiIJHCXWPPFRdLKjW4iCRUYmbPyx5jjKd6pAwDxYaBvx5/EnoXtJcZyQ+Va3Dzc8+IaxeB4F+POx67tu8qi1q+Kxf/N7zwFOZVrBUowuDhfzvocOzRRylYaGsN2U67/98oC4VkoklF3IGDh7oqF7X0UOBPBzGnfXguYd57s7/Gyx/PkMVat9okbh/3ZwxyYnEppY+Np6e8h0mff4ZwQRH233Mv7L7lcDcQPOHrzJWL8cBrr6AmrMLD//m4P6JbMAyjpgbJ+npUxxuwJh7H0mQDJn/+OSxTxePqjyCuP/0s9CHAcuK+fV9fjUsfewgVsbDAEqqXrjz1LDx8778V3GCMRYOALYDaUBj1IaXMocqB7xBMcoGvAAvVa1QJRi0DRfEETh99MHYbOlwgGt/9w/LVuPWZJ1EdCQuc+8sBB2NU34FSlwmDF1eUI9SuBKah/Cv4X9X7ZJQS4p7sKHQ0LJJkC85SVCcIaNEud57GynMV5lMf3ap1llWdkZOQ4tM1K3DP66+I7Rhf67IzqGAz8PHnM/D+Rx+LqzRtRUUslV8ElQ1ODK1YIoWYlRbARruruF2Mq2XhhosuRlcqiZ12ykD9el7PZ9PZc5Xa9UXMXbVCJatJp7FV1x4487CjJYYYFWu0D9v/T1XleOvNN3HgXnujX7ceAoZZLxcBmPrjEjz49ptKMedAtotPPQPheAP6RIpRiRQuf+g+WVxHDOBPp/4J1fUNePy//1VQ3DQw7vhTEG+oxYPPPC0uzJ3qErh13PkY7LgN62QuFz0yASvttKhhmEjlpANGA3W1ePOtd8RWogoT+9Mlj27WVIYBdREqw4JIGiphCUFucYLKwQT6FRTh2tPPkrpGMKUTQ+gi5vX4N8Ix9kt3/vc/KK1vkLhbBYkE9txyOI4ftY+b6EMUtADmLVuKyVOn4NQ/sI2FxJYErWyHvBbrAq+tway+j4qraOH/3nsTs1cul/Va90ghfjd8BBJla1HHzLPlFagvL0dBKol9tt4Gp+wzWvoR7Taur8trs7zZp3JLY9qPC/HgG2+gMkRVnymA8oQDR2Nkj36ugo1tiiBPqyPVOEGFFcMDqOdmn0cl2/hp76M+HERBPI3RW43A2eIuqhSvXsimW2LG8+lXDtlYsg01uP3qyzD2pOMEslGBTdUOWyMh2913P4zddt8f243YGYReGnypbktlAVUQjN4ANuKperz25mt46v+eQE1tFfr22ww9unfENVddiqDFGLYZpLGukM3N8rmBkE3mIU7YD7b36rCBhQ01eOGLGQLb2IdRTerV3mX3lBvS+2Y6Ze+miXLpzg3ZuAkYlcQHYUx76R3cfNG1OGCXPRH8jSjZGJONiQ+q61XiA7qLco4fDUfEvTzMfiscctRsHpdQcTu1pR6WlKjEBy11raWyjLHceHxREROlZco8Vy4A71BLDwh6b3Kdod1F9fc5M4wStjkhI+guahJM1ySUks3vU+wf0yWgqmXJAkVBNmdB42R3yDUH0K/C+lZTXS+QjbFwcgWry6doS6aVko2xVoRsNmqUGXIukxfHXZSQraZqDSKRenEXRd07CFifIcLA1qJkSzqAsOlG1uYuuiFLsbZz2yzQZoFflwU2PmSjko3ZRfUAHI7EZAeKMRuC/8/ed4BJUeRvvz15E7tLXoLkKGICFRVEQMAsmBOKBJGgmO7U07vz/O7MERAQQRCVICpIUqLkIBnJObOwbA4Tu7/n/VXX7OwS5E7UO/87PjzrwkxPd3VVdf3eeoPbDQd3o2yQrVKFivLQpF8nLQxO2vSxd1BFSkYfGsMhz7Dk+CQB2ZTBMqnkQZGLurALZmCZgGynZLLZi9H/BpBNsYDsdFEbZCvnL8Rr/fpF5aIEKHiFsSBbbDH+S/omn5ylPdkWHbQ92WqkSbqoYrIpUE8by6vvtD1e7HVE7FNYMyO0dI1FIq9zycF9+PC7bwXYS/PG4dkHewh4RQDu6RGDJPiAzBICKgRSKAWU4k9SEl2y+GGhmhwICch2frlUKRJpzD91y0Z8uWQhclyUexkIu9QmIuWiBAMoTfUyea/pBahVrx7GzpgmQBzXI2SWvPJwb5R3erEtPxPDxn0mPkoJwTCGPvY4atsMMxbOInvavKE4MCFsotett+HqarWlUOQ9XbhvJwbPmomAYaB8MIxXevdBM5dP2G6aCbc4Ox3vThiHApcD8aaFznUaoleH66Nm7DwOC/SewwbjuJdJkQ6kVaiARhUqwhMOiQQQlE3agA89dmQN6DBEPkYwYu/x49iTnSG+TFULQni3nwLZeB68N2v27sbbk8aJ1xOLGa7Paqak4MG778GChUuwaf9eHA4HkCu+T24Y3EkWj6ewBEqQ4SNj0uGA3+kUUFFJO0Ny3Xdf2QZdm7cQkI0A63uTJ+DHzGMo8HlkLUpw8a1H+sIXCIhtCNucAFGu043xyxZh5e4dArSIFx3Bk1AE7ZpeiE6XtED5cFgAA2+E0sGwSO2SKKm1AYnvD+3BUIKDbrcAcn+78160KF9JWDeaWacz+aSflPITlqa0B5dOGNVbADr0otBmgsbuvZfePPq532PHrx5fbC+CFlrOp4HZJUf24/3pUwT8ocz4pUcHCHi1ZNVSzFq+XNpKEkUpG3Q5UOQk0KZkVvTn4pjiWCDARg+/uGBIAiVee+YZkRFqWacG/TTwQsCKIMlni+dj9tafZNwwDOCyWrXRu/OtMoY52vj+3emHUaFKGpavW4VZs2cjtVwynujVC9Uc5Ggpr7w9MPHi6I+QBxNOhwMXNGqESF4+Du/ag5vbd0Dd+o3x6sihct8ZOjHgkb4ogon3Rg4VsMwRCeOVRwYIIPmPkUNkDKcUhfFm/4FoaPv1HQTwyQ+zMGvHVhSI7NQhPmK9Ol2PS2rUQU6WYsXy75Xfo7pT/E6yaZbt24PZq1YKyMvx06Pzjajji0cKpalwokmlKsLQizWs0feaIBXBMc6k//xmPHaeOC5yN7ZZ15ZX4OZLL4+C9ry3B44fRYVKVfHl1ClYt20rzq9bD3263iF9cvOxI/hk8jfIpAze6YSfUnNTsTqEsyZeVuqeizTVHi/uiJK5qrFqSeCKLxKWe355rTp48rY7RDZqUy3k6jknsG9zPk6Hhe+3bMDnC+dLGEKhwwm3w4l7br5Fgk2YCFrZDiHhmCLQpkHWWJYtU/oKDAXYfbdzK96f9720L8HyWy6+BD1aXl1SLiqbYb/kqfa/9dkok413IOLHi/0fxbP9e8Mb4RyvnrEaZBs5chyaX9gKl196tZj9yZxf+nKjQBv7sgLcCgNF+OqbSfhi4lgE/NmY/d1keIQzzOfHuWGinb7VT8OMs79XcAnbj63IDWR7nVi8ZzuWH9kr64GAS43RKIMuGshwbphsJwUd2HgIAUzBI2yWK2MqufwgzhEXdiDR78ascVPw+XsjcUnDC+V5fMpuW/oBcM675y+Ui8r5xaQklTo/7cnGdNHCSF0JPohNF/V6E0Df5XivD7SC8XnccNpsNknztP+Qf8UZKz8/PwqyFfupnb5RlD+aAwUxwZulgw/0lFESCVLrBu3JViITIBp8oNaxJV+2TQI36/Lz4eC6iCDbzwFsqhnPDLKdjjmgHzxnA7KVPg+ZuMMWsrOzUaF8qop0LXVRRNwVA66kJ5vlsJCXcww+nx8J3r2wir6HK7IKPtdeAdlgBctAtnM+YMsOWNYCZS3wx26BcwuyMRcxEK4OzWTzmy1guGsLyEZPNh+jvWNANrfNZONDi7taFVLLKxabw6mCcUpv+pwGZEtKSFI7UwQaaA9kBmEYx+E19iDiX3oyyHbSw7TU5szvIBfVINuS9HS89q2Si6YGivBa376SLkqmQWmQ7Vz2Tc2EUOmSwAfTpmPJYZbTQJua1dD3+s6o8e+CbDZDjgWgBtloqk7p4yufjsLuYKFQ8Lu27SCeTRdUrSYMlz+NGIxsN6WBTlx6yUWolJAopuSyDHI4kRcIYOmyFQLGpARC+Ne93dCkXIosbN/4ZAQ25uchy+cSIiAGyQAAIABJREFUFlTd5s2wdstW2Vv2RSK4+6ZbMGfKFBjBIDp27Ih5S5fheCgohSkXWQTZ+nS8BU1r1sLKQ7vx5fRpEtBwni8B73TrKUAjC2oWzvRJe3nMSOz2F8oC/ILKVfD4bXfjPPteUUr6zfpV+GzlMpEiVg5E8Fb/gahj+yDxishK2Q5L2DrHDMpZLTTxxOFvD/VATTDpVLF+CLL1GjYYxzwETZwKfAyF4CWry14b6nVbVLhDdg5ZDFxgMunU5YI3FBKQ7Z1+A9DADj5QTJswFuzYjonz5+FYOCjFDH2u4rxuNGpyAVZs3IA8jxNBl1ulIlKiaaekuhheRcmRDbSJp5swgxQjhSBQJdPAm/0GSvmxYP9OfDRjBk7EueFn0rAZQao/jME9+0viJ6+ZBT4BUwIkz48ZhiyRjRaDbGTIVTEN/LVbL9QCRIpK9iHvjTbxZ/sS0Ju8czNGz50lBX18yMLrDz6E5gkqVZHfpV96Foj1hzlVna9ldbxOjpdvli7GkaJChOjHJYZ4ym1ZOfsxgOLsftef00AP/bQICNcpl4p2LS4T4IKgDcHdhYf3490ZU+R+JARCeOHRATJHbN72E35cv175lxmW+H8xiXJvTpb4bPGVZDlQKzUV8SHFZJMEUIYnBIN4qttDqGqo5FRdKGofPf3dP2Ydxxuff4YcrxMOw0CzlIp48o575N5x25396eMJn2P9nt247tbb0KhxY4wdOxbH0o+g49WtcXOrNnIenAc+mDwJ606kC2DWqGFDtGnVGqM/GSF9KcHlwv3dHsbgMaPkHMtHDDzZsy8O5p3AqC8nyGcInL/YrTcSnW785ePBwtpheu5r/Z5AbbvCYFsNYlqqT3lB8tlCaW3vtu1wVe2G0l/YMrw+/tShI7x+9sFF6fswauq3KHQaiI9YeL1nX9SCU9qboBLbSoVvKGaxdqnmsCQLjPPA1A1rMGbZQgGgyaZs07Qpera5Tnzx2GcDsPCvoUNwJDcLvfr0l9CKd4cMgen3o+/td6FB3XrYnnkM73w6BtketzD/KF8V76Ao51KBFAJ2S6KsIUEhlMYSWIsLBRAXVh5+lBgzXKLlebUw8I57hEmngWMdtkKAjX1t/NIf8P36dSpt1MPjGfA4nPAEAoiLqGAFgtv1qlRB51ZXouV59aLhJbw2lYqtLB50AMW8A3vx+owp8LsVS/juK6/C/c1blPBuLOGHcC4fdv+lxyrRcyIB/GVAL/yp/6PwCpNNbQOYEvHixrhxk9Gg3oVocelVcJiu04JsJeY2G3SjbO7IsQPoN+ARTJr0KZz0sBX44ncC2cQDUQlOuYnGzVOmimZ4HJi47AccQhj5HiUPV76Q9nn+DiAb29Np2puMlgVv2Ilyfhe+HDpWJKPVUyrLWuOPB7Ipb7LSwQd5gSYoLKoFt6e6WuNzfe/ziSebl4oVbqSLL5va9FIJo6p1GHammWyqn6r7Whoyjf1dBR/4xSbgpEyAUuO6eFWvnujhiKkyAVIV/hT9vpPkzyUPRL/LnLw8AQzPKBctjez9EiZbAZls9IJITJCLPdNmQ+z3BiIKZDudJ1ss0CvIsWayCZKYDp+nCOXi9sKkJ1tEMdmctlxUFWSliqWTGp20xDhEIpUQCDdCYsU7AFwMyDKN+4BadPFfOguXnVZZC5S1QFkLnLMWOLcgG9NFGXxATzbKRQmywVXrZ0E2Mtny8nNiQDZDWA2ne+liXjPZ+LCVTRtJu2SCFqUVx+HB7hIgm8vIFrmoflZoM9WTEo1+I5BNP614F3TxURJkC+C1vo+hiW0mTaaBtErpJG47CODk9jr1Du/JRq8ERRQnnaABkyyHzPwOCw8eFEbTlVWrYsBNNwrIRpmjAvtKLURsk3j1t+reSSKsHdsey+gYv3E1Ji1fgjyPW3yLHr3zPkz4aATSEhJwz/334ZWPhiHfrRhYl19+OSonJkkiqJYD5Pj9WLx4sZh6lw+E8cp93dA0OUWe/ou3bcJHs2Yi1+PBVe07oFb9xnh/zEcC0pULhPFC7wEw/flY++NKXN66NT4Y9QkyzFCU+UPQoUPj5rjuytb4ft1KLPmRYJ6FFtVr4i92IiMLavoe/RQowl9HDJXikwEEA2+5FVdVqyXeROyJhCiHzZ6OuXt3S3FwXtiBN/r0Q03bt40FeQ4M7KaH0tcTsD7zmLRr1aIg3h7wpKRysoCnDE1AtuEfSPABAUHDjAggyDRCyrbkRbCLS3xDyS8iDuVTRX8bSl6LnC7xMKtaEIiCbCyuebcI8vKaMmDis+9nYM3WzdK+Xbt2RUJiIj7+YpykptJwXu4wk13dbqQkJCA1IQHJCfGibChXLhHJyalISknGnuNH8N30GcKaubhuQzx8461ipv78iA9xxGEJWBChDDBsoWIgiMG9+gswolmAZP+MWjgPs3ZuRV6cW9iANAZx0+w+pIz+29ZvjMfatJfiXINmGgQjsEuQbdxPazBu8QIp6OnDN6h3P9R3uGXFRxAgdveb7V+6bxcvx1Uzsx/SdF95fVl4cfRI7M7LlfYJO3k8DXv8ez+1ryKNl7ln4AyHkWiauLhyNfS78165PpFfUrqbfhDvT5uswiwiQLsWLZG5bTu6tmuPBhWqCHDEPsh5hcD26NnTsPowuWPA+RWros+NXQSYJKDEO8p+xrHNtlf+XKpV9BXwWpU82sI/vhqPTcePCUMuPhzBGz0fQz2XN5ogy/76487tGPr1RBheL555fCDys3Iw+uMRuPqKy9GhTTthSE1csxzTVq9EoccNy+vFXV27yHwze/ZcHDt+XO5zk2bnY/2mzQLoVgoDA3s8hlV7tmDGD/MF9CLA/FD7zmhQs06UyVY+YOKVvgOQBgeyI368MHIEjjgd8j0BhwLEyvkD6N+uI66u00j6/5HsE/j2h/nwetzofsOt0tbsGwTZZh/cjY9nTkeRk0xJC28/0huNXD65Xt1+hD5UaylWGedStpmWiT4/fBAOc47lPOD24a8P9RBWLEE6fj8B0EmL5mPuiqUoX7EqHnroIWz9aSMWz56DOzvfiAuano+DuVn4FxNMeR3iIUg6jR1aJwWsEx6P8jt1xfsk9GVvxjFhOxKkpDT0ijr1Uc3jRTUy8WyQXafx8uy1vJ/nfQQRjPxuOlbu34dcyrXFPxV20AgZixEJjODzWJg9DJSJhNG2UVM82L4jqtnXp1OFOUuxD7E/Lj1+FP/v64mKyRYJo9u1HdClwfklQbZzts75XzlQDMgVCeBvT/XDwEcfhi8SgNNO8ma6r2V5MHXqXKQmV0frK9vDsE4NsmnGv8hH7RcBKgGpjBDeePdlPPtMX7iswK/EZLPXATYoVrwJpE5GZKaGGbUD4d+QGcvgkGy3hY35mfhu41rkeF0SQMLnmazZYq7nt7yzmjhE1rYkjJIRGnLAnRHGjLFfY8fynxAHVymWf4x3rX6y/GrszF/IZFOLiOImjS6Q7eWF+Cp6YUV0umgtYbIpkC0NHm+SgGxMFKVSJSHOJ1JRw+lS3myxfpfCZNMgm+uMwZt6vc8zO1MmQOm+EMWT7OCe0iDbyUpKfZ2lj+RAbn4ejFiQ7VS7b6cC2TIyT0DFmf576aJRJltioujtSw+e6ICOOVc2TjBsiVy0csUKJ6WL8uHKXRlZxNi3WnuycScmr+AY4nyFSPLug1U0G87wj2Vy0d9yhin7rrIWKGuBP1gL/DogG5ls67fEnZQuSiabDj7gQ9ip00UtA4X5ueKVoOSiJT3ZTnrkaWmaLRctDbJJKW4z2SgXleAD1w5EQTZ7MfHfBrKJXDQ9Ha9OUZ5sqYFikE37cykQQBV0eq2mhJSneJ3mAk8Fsumocg2yDZo+A4sOHZI0qNZp1dDvhuvPCLLpZbP6WbyoZ6HPwo3FPgu3Tf5cvDh2NE7Ykif6djSuVgPpW7ejhjcePR5+GK8O/xAFTqBAQB2Acif6n7Dw5y6xQEnCoqInWwgvP9ANjVLKyz7oCVgYv2YFKjZqgLiEVLz/yXDA60VKUiK633QrqhheARHYdmRLFcLER59/iqp1a2PF1k2ylqnqS0D3+x7GZ9O/xuFDBxAfMdH1iivx4MWXC4DGz/JaJu/YgtFzvhdTdrKCPnzsCdSCIXIpzT5jmuHWony4LAOt02ri8ZtvE0mU9gPLE5DNwpDvpmHZwb3SepUKQ3jn8adQxy7idbpobx184HCgaf364plGVgr9ejQLQd3bYnkLmVWUja3Yuhlrdu4UzyqCbPRkawBHFBjR6aKUA56Aifk/rhRJbotLW8oO9tbD+8S4HfEsI+gRZQjYygJag78EazSjh21bgDDmzPkeN7e+BlW8iXLNK7ZtxvA53yHD60Ke1wsWja5IGBUCYQzv3V982wgQsR+uzs7A6+O/kMCC2CKf/YEMPkr+Uv0h/PmOe9CiYlW5NwQ9tLcUC3oCUmPXrsCkFcvhd1P2G8TQxxSASZBNucsV99roNmtMkkhpqJr/RKYYwSSGD7w4ZhR25ucLYMD+Kul3URmKYmj8O79T+sUCgIEOvMZLq1RH79vvlnbhd67NTMccAjB7dsDvMCQsgIBrUiCIh2+8BVfWbiCgGccdmVTsqx/PKgbZmleqisdiQDbePwJKvD9sP7ZJsSOmIiH5DXVPtgYLMfCjYSjwUTJsoXWjJnj8muuiDE9eKftrtmVi6NcTsHXXblzV4jLc1K4DzFBQDPqP5GXj9ZEf46jPhRyfR5h2ZLBor0wCxdFQFcqOLaZYWkgNGxjQ/VF8NW8GthzYJ4Av+/7l59VHp7Yd8PonH8rvCmR7HFXhwIdjR2JtXh5y4rzIdyo5M5lsyf4A+rbtgNb1GmPzzu34YvI3yPUog+4HOt+I1g0ay9hg+323fydGzJymAKFQBG890htNPPHCZNNBAsoXs1gOp8EqzulzD+zBh9O+RZbHJfLch69ug5ubXogqdptzyObDQroZwlvDhyE7Jw9du3TBxY0ay32Js+dTSpL3ZmWgMC4OfgagONyS/qk9qjRAzJ86ZGDopE+RXlQkzNemFSqh34234zwYMlZ4v9mn9KYJQUG5d9KvQ3h34gRsz8xEvsepEo2hWI++EFApORmVU8rJRgrDa/JDKiXZiESQFLJwy2WX4YHLrhKmnpaOak829scNeVn4y+djBQgko67XDTfi+loNpE2i7Lc/2Grr5y8nBiQxwxg79D1ccWFjVE9OgMsK2TZQCmRb8MNy+IvcuL7jrYDpPCWTTT0TiplDSgqoQbYAPvtiBO5/sCscph8Ogl3nnMl2FiBbTGACbaEYaELGMlmy325ag605GZKkK+FFcu6/H8im7x9PQYBlk+xQF7K3Hkb2zqOY8dnXEnrwP8tks9fFxf20GA1UABeZs6cG2TzeanB7EhHni1dBLLZcVDHZ3LIJrkE2SYa1LOQW5CGlXDm4nf9dIBuvvzReRpCN1/FvBR9wcszMykZKSoqYTEsMainEOVbyKY3M9ziMqCcbk3MEj7bPqLTMNPZEOTgCIVPSHTSTrTQ9MHYSKsFki3qyFSApbj9MerKFi+Wi3DOSLKqfQYjLPNl+fpove0dZC5S1wP+VFvh1QLZcfzNs2FQcfOBhsqhHyUU1yEapKB/ETrcSKhTk5cSAbGfnycZiNiMzE+USlCebGCwLh6AYZLOCy4HgHHhdu+C0mWzqMXEG1vNvxGTTZ6GZbCw+Fh9Nx2tTpqKQIFvIj9ceewyNbDkcC9/SXOtTbaj9J72Xx2GRxaKSctEh07/HwsOHpOhsXa1qFGQjwyP2HE4VvKBNbHlMFptksZG9sAdhvPLZJ9gRCCDP5xYjcaZ4xoWB5FAET911D2qWK4+vyURzO7HLn4u9mZmy7iCTrX6t85BIcFYCDJThfXIgiIeu6YC0uHj5nomL5tOJD1keB47k5GJ/eroU8GRZXNqgARIMh7DOWHTyjycCdGrblpAG3hz/CTIKCM0AD3R/CKM+HSs+RgxX+PN9D+CKlIpSePNFX6GRKxZh+trVIkut6vbh3Yd6CRDJIpGAxA5Y+NOH7yLH4xYPuAdaXI67bA8mvkfLyXYyfOHbr7D62GFZSwnI9sRTqG0XqARWKJvsOewDASd5Pddf3QadG1wgTJgow7GU1EIzRyRddOt6TFm+VFhvPL4G2bThuXLsUSAOC222AttTBymwX3y7aS2OBQOSWKlgXnVfxD+MigayLLgO0/ILmrtHIri2UVM0TK4gxTbP5R+ffYKt+TlIqFsbu48ekWsmWDqkdz/UEDmUat+XPh2Jg8FC8YhLqZaG/RkZUmQRWLz8oouxdtUKJIVN1HB68ddHKBt1RIEPjnGdYvrp6hX4ZtUKFLiAxHAYwx99UhhzOlFRm9WrREcd7KHSx2INmbnpyxevk+3CtsqEhZdGDMPe/DxhDIlc1AbVBPwwTLs9CIWf/e/sm0w1pVy0WVoNPHDPvfhmzndYvHkjsrw+5HoZCMG5E0igZC8QFFbnLW3bosX5FyArN1clY7ocIhOeOPt77Mg4LtdTJ7U87rvhJknIJPOIfTMpYuKiCpWlP2m5rZ6fYsGRmds2YfD8uSoVMhxB39tuQ/sq54nxvQZHNKi+PycbC5ctwU3XdUKck9Csuifploln330Lx+M9KlnUSbYlpcAq1MIdiQhTUrWzoZibFpmKDvR5sBcGfTpcjhN2OyT1tZxpoFe3Hhg05iPp30wX/WffxyWhd8/RQ3jry/HIcruR1rghNu3ZDTgV2NqPTLa6jWXeG/z5aGzNzRGJLY/3t74DBPDltcw6sBujZk5FgVMx997pHguyKeBfeoZFYTnP2ynHVCAs8OHCOZi9ebN4LiaETbzXpx/q2XJTnbbK9+fBwrptW3A8KxutLr8CSZRsx4DGmk1IEIwMuyxY2J2bgR0HDuFETjZClI/73EiKT0BSagoq1KiJvRnpmPjddzJOE8JB3Ht1G9zW8EIBRdn/FUhYDMgSFNyYnYEhkybieCSCACXaPAfLRN0KldCp1VW4oGpNGcvsJ+x/BNR/2LRe5l72Nyd9KwNBvNX7MTRwx5UIdeDcwrlxSyAfz478SMY2++GA2+/AtWm1BJTTIK/ePDpdsE+s8uk/eeb9136G6xgrgjWL5uHEwT24onkjCJzKdG0pcr1Ys3oT9u3NQJdb7oZheYTdpbe2ThZ9xmwTCFAVBowAps34Ejfd1A4OcUb99T3ZTvI8i7kBWgaqAg+cOGQGMW7ZD8jxuVDgVLJngmx6OySqArC90c7FvSxuJU3zUWGQ2pNNPwvIYCObjX8SQm7sXLwBF1ZvhNee/wc8p2CynYtzO7tjnGMmW8yXKs/HYpCNnmy7D9aFlot67OADX1w8XC6PpHNruaiLHq5MFSXKJvNkSZDN4yATk2oKdf6n8/TXTLZTyUU1261EO5VgcJ4sF9VMtjN9nzpdh0hbzxpkU52TmLWFYxmKyUZ9vdoBLQbaSt9UfYH8bG5+gTRaUkK8eCBIxHmpD5QuYXiiwXAkymTjbpIqikq+Yhc1YdNCWCQnFnKz0+HzFargAz+ZbGXBB2c38MreVdYCZS1Q1gKnaoFfD2Qjky1ktgSDD9xMHdIgm9cLj73TxV0upg8RZMvPZbooPdmMs/ZkKw2yKQN+LlBDEnzgceyx00Xn/U+BbK9/O01AtqRQAK/0eRQNbbmoZpdoU/SYpeAv7t7abEGniw6fOQuLDx2UBU+batXR/8ZOdvDB6UG2EjHq9o4X2Rf5MCSF87XJE7Du+HFkeb3CYCBmIcBG0ERNTxxeuvchKfJZQBNkGTTzK+w6kQHD4YTL6cA9t94Gr8OAI2QKe+e8pBSRhBFcYdHHAu7vw4dieyQg7Cf6BxHI4xKFC2KyMARciwHpEkNh/OPxp6VMnvjjUsxZv1qkKd6kJEmxig+GUCNs4PU+SspIkJFtRZngsMXz8f2mDcI6rJWYjNfv6SYgG+8TQcU5h/di+LeThQFDtsZfb78bl1VOk2tkIcnVD4vl7TDx8ugROBgOynk2dHrx8iO9UBOGABexIFsGPZEMB65p2QI3NmspbCxmIUaZbPb6TjYpCVDYibGz1q3E7HWrBYSoXBTGW+LJpkCp0obnOgl24aYNqFm3LirFJQr4+vLno7A3PxdBJ6VqZBbaO/r2Yo9jT+zHHC6YpjKHFu+r9p3QvlHTaKLquoxjGLdoPi7o3BHDxn+hUlVDEbzXawAqwBCAb/TMKVi2fy8KnQ4kJyej/Q034NPJX0nkhi9kou/DPTBh0jgUZmeLhO+SGjXwxE1dRW6mAw20XHTsulWYtGIpCt2G+D8N70PGoUPalveAgRD0ikyJi0eCfY9pzc+NZ1UXqPI1tqjXDE22y3FYwtSkFJZ/rzg//z6DTUWK0HVJRbjwP/aTJDjEs2va6mWYsoxJe16RptLPjmeW5A/hqkaN0bZRE5xXMQ1T5s3Cqs2bxH8s6FBBGUEnGY1KSEt5Kf32XJYFj+3LVtkEBj/xdNQjTKc78po1K4oAzGfLFmHiT+tQxDCQcEiCPJobPml35W9HYNKQe8p+pNtMJxITkJFk4dEfY2fQD0flCvBVqoSdBw6gMBIUn8U7O98ABIPIyy9E3YaN8OFnn8Ckp5jTjY7tO2DmrO9F9aLZb24TaNWqFRauWCYy4sr+MF7vO0A84tg+C3ZswYwfV+CG+x7EGx9/KMARmaf92ndEm7qN5Rz35efglbGjUOBwSBDEZXXqo2+nG6SumXtwN0bPmI5CJyRg453ufXC+h3JLXnMMyCbPH9FECfDEPxTo/u3r8dhw4pikvKZaFob0JGOz2M9Nc+AI6PEPP8fzZv9UfVCBuvo+cG5cffQgxs6chmN+vy0btaWqFsedan8Cl5SJ++1AGgKq5f0BvNj1HlxWpZqMfe1HxzHH4876aR3GLpiPLM7PLo+M83JxPtzasTOaVqwu8x/BOZ0iqqXZ3CCasXUjJi2cL75zBCPvv/Qy3N3iiiibjWeowERgbySIgUPeE4A1IWTiyfsfxGWV0qLzEedQ1qh8pkjm7ykYFH9UkI3zKDctirKP4a1X/oonHnkAHosJoAqEMOHB9u37sXLFJtx/3yMwTI8AQWcG2ezWMsIUZaKgKBO7dv2ESy5uBFjKjfDcM9nOflmiQnMgcxYDD37YuQWrjh1ALj1IJcQlVrRfPB+r9M+z/54zvbMkyFaMh0Q3jewPa5CNTPqEgAvrZi7DY3c9jPtvuUuYbL+aGvRnL/PcgmyxQgj+P2e6kky2OsgPNkNBYQ0QZPN5E2UjnWxlt9sJXxx/ukGQjXJRIXhLs3I+U3LR1ORkCd78OZBN32LtyWZZJsolJp7Zruw/BNliATvN4KMnm4tMthwmC5R4FSO/6q/V71ykKU+2LJRPqQA3ab4llhGnuZsOQz6XX8jHJwRk40u8Ukr5xOgbFHskgmwSfFCBElV+5szdkSBbJELU3UROrpKLJnr2Av45UU82nS5axmT72RFY9oayFihrgbIWiGmBXxdkC0ZaCMimmWxeMtm8XptOzoRRrzDZaAdQmJ+PCqmpNsh2ak82zdrSD0EFsmWhXGJC1Mg0FmRzG8qTDZF58Ll3w2VliSfbzz7rflcm2xG8RpDN5ZaC7qXeythdG1PrJ+a5XsjJYsIugFhMfzJ7DpbvPyDAVLvqNdHvho5RkC02MS5GVWe7ERX7OLFgZEF1FCbe+XICVpxIR5bPjQKXGyGXIZ5fyXHxiOTkiV/apVWqovttdwrI9vXyhfh+60YBvKSAEKBMseb5h6mVBK7qeOPwl/seRPW4BAGj/j7sQ2wNB8VUv9DDRaEh5u46/ZIFMMMAyIZK9pP9E8I/Bz4Jr8ONLQW5eG3sKGTGeRCg/0YkjHL+EG6o1xC92nWOSuJY7B6FhVErl+DbtaukUKzo9uG9h3oL2MC1JAvWt2ZOwfrDBxAxTaRGLAzp84QU19rHSYOJG0w//i4+dG4BPdrUqIknbuoi7CAWwVp62mPYu8jweaRopl+VNxiEj0wy8YfRFYAZ9axRaYOKCaTTBmlwX1ouqgEQzgY8JzJNjlEG+eEg+C0T3e+4G6lV0vDmhLHYm5eNsNMtazImLTKoQe4N+aNWGJaDyaKGBFRwTUjftH7tOuO6Bo0FlGDxTEkqGT5r8jPw7vgvBKT0hoHXevWTtpnFNMrlS4V5RqTu4TvvheFxYej4cSKZSggCT/V8DBnZxzBuwniYTkMM3W+9tAVub3mlyHF5HN4n3odxG1dj/JKFIutNilj4oFdf1DLcAi4SJHv+w/ckTCPeMnD/DTeiQ+OmKCfudkp4q1fHCojW4jwFYmrGEn/qdMlfCn5HaxG7vXgeBPGWH96DIV9OFJC6wOtFnosm3ED5wiD++djjSBM+CjD6h9lYsm2Lkq/a7DCxY7EnDX6G63jT7ZDPM2W0SsjEh33ZP1V4QWzCqgZ36DE4auFcTN62CUEmtQYC+Nej/dAMbumrvF38o+cSDdzruYrXxf5FYJnH2oMIMsli5nzzzXik52XLGO9z7wMo7ymHIoQEuPzgs1Fihk7Jkc/jQbjAL++rVaMm9h84pFI1GTohYSBhBSL37Y96cMi1aB8w+sn9Zeh7yPd44DUj6HvtdehQv4mAWZynhs//Dou3bpWCnvPDi90eRuWkFCw5uAdjpk+VjYHEkALZmnjjBeBmBRTrk6kc2UqCbH+Z+Bk25WRKmE15w8DgR/rJnK5DE/j52DZju+n2F7DVUveO4BtDFBYfO4z3vxwviYuUaFJK64hE4LaTp6XSI6lBxj0DEMgSdMickVDoR+2AiZd79EK9xHLSPvxugmQffDMJS/fuQnZcnFyrKwLUq1MbN3a8Ufg5O3dtQ9bRo5LoWi05FZc0aoQ0X4IAbpo1+tcRQ3DMoZjGbSql4anb7pA5ke/RjDnOZ5T1/3PUSHkOcE7qeecdqJ+UGpUrn+vn2//esi8MRALocc/tePvvL0j4gdPS4QeKSm3CAAAgAElEQVQuHD2ajXHjpmLg489FQbZiJVpJmWZUTiwLqLAw2RYvnYOWLc9HnE8x/7mZcCrSy3/SbqXtKIrtI0pz7GzQ0FBJ1ATZKE0+ZITx5bIFyHAbKHAXBx7YsNdJxvj/yTme+TMxzL9TvdGy4LLoJQokhT2Y/tGX+HbMRDSt1RCuPyjIptqez3QvIqbyZCOTLdffFEX+8+ByV5PgA8pFaQUj63yfRzzZ3C5PCSYbe5zgSPl5soHmdXJ2USz4071OB7LJU1jjx2e4qRwDZ+vJFvX8I+vTZrJFQbb0ggL5upKdXNPVNczG3UbufQJ5uQVISkoSrxM+hHV0tT7X0kimPKi501gUkPfH+TzK/YNMNkoFzjAz8vvISmNsK3W4fBU7t9jfyIeB7csmN9XiZ5QMND//GOK8fsR7d8Hwz4XLWg2PYzfcdrqonFmZXPTczzdlRyxrgbIW+IO2wK8MslktETG4w5UEr4+SUZ+YosZ56NnghtvrleQhzvl8LlSqUEF27t2GA05nMVhTumhVv3NhZiAzMxOJNsgmlgcsdYXJlgW3YxfCgaUwQnOFyeaGCj74bwXZWHwuOXoEr06Zhhy3C17LQteOnZDGBDYzIoVl9NlealPrl3XQ4p1hejwVuT2YtmQxdmfnSGpc2zTFZCNLi8VSLMhGz32dUaELTD64JTLdAgoMA2uPHcGrn47B8cQ4ZHpdInPjvXOZFrp06ogVc+bByCnA5Q3q4+YON2DxprX4dskiZLkNYd94Daf4P5HlIusCAkxhUwCc+r44vNr9UWFYsAglQLgNYbz2xVikh/3St25odQ0ubni++K8NHj1cPk8PK4JzjeJThGnBFyWZ/xw/Flv8ufB7PHCEw0gNhPD6A93RLC5JjOLJ1tHgzeTtmzBqziwU0mspbOLdPvSBUiKEw1YQfxo+BAEmekYstG7QEI+36yyeQ7Gm9JTmDls4B4u2bUGQ6oCwid5t2+P6xueLbxKBIIIETGLsOfw9HPN5EOCS1DAkIZDMNAIl0RdTLWlGzsAJAikuVaSw4GbCqDsQQlphEO/2exz1Y5hsmmVCwIMAyDcrl+GbFYthuVyoZHjwaJ++eOurL7A/N1vGXo3KldGkShV4Q8X9kuEZLOhzYWDFpo0iV0wKhTCg7XXo1KAJKtjXrsHFxTnH8Ob4cShkW1vAi4/0we7dO/D1nO/lfAksNGxQD7e37oxjRVn4cOJ4+bvEkIGBPfpI20yeNRXbDuwXORslpw9d1xnXN2wqjBj2avYH3qcxc2eJDCkhDLz64ENoFE+IBNh09CDe/HK8gJDxYROvDHgC9Qy3fF4btuu21c2s+7+ah/ifmlE0qPRLxqLeSCh9DN6XI2YY01ctR7WLLsLOvGx89O1k8carWOjHW/2eFjCDQPPQH2ZjwfYtwuSk3021uCR4uI62pa4cE+xrxyJB5PsD0oeqhCP4qPcAYWsSdNI+XRzTsubXgOXKpfh83SrlQxiO4LHbuqJ9pRry3fycZkXyu1TaZskgCQ3iso/1f/8dkVKf16QRDmYeR3oee46Jay66FBvXrkOBGcLFV12JBT+ukgJcgKKISsZMMpzo91AvfDrhcxwtKhRvOtPlhCcYEpDt7cf6o5EtCWZbEkSi4+EzH76DTA/TUw0MuLYj2tdrJGAZz2unGcRLgz9AoZveacAV59XCXbd0wdJDe/GpDbJRZvr2w4+iqS9BQDIt99Tpmbpu0Z59HN+vTP0KPx49hEIXx6yFd3v1Q104ZTyQFVbaAkCXMTqtlBMWgzZU8ATw508/xi5/ocwtlBVe3bgJWjVrhoqJSTAilkibKBfef/wYth/Yj4PHj8tY5H1PiERwQUIqnn/oYVS2Q0bYbyl7nrBkEb5dsUy8EsmCu+6aa3BhkwuxeO2PWLZyhc0qI8NTsYI9Zlju1V2tr5V7TQDwg68nYkPWcRmPF/sS8bcHukdBb44bzp1sa5VcasmcHW+zRzmHa/+2/8sgmxozBNlC+Pufn0TPu7ogJd4FlxUWCMeEC/n5Ybz66iC88vIbMCz6I7pi7J5OD7JZjjDgCOOLLz7GffffAqdFVz8SWRT3+Vy8dEBR8bHU+ZCdp5/f6t+KQTZ6WXIOpi/ivF1bsObYQeR6HSiiDQg5dsKkUq+fgcDOwSWc+RvIFHVFGHpgIJSej6VfzsHmRWsFiOZ8HNt3S5OPzsHJneEQvx6TTTkBF6eL+q362Lm/tgQfaJBNr/H1RrrHy410D5yUg9LT0ZaL8nnCdskTT7bkYiVlVA588iWeCWRTfevkwKLYo0hlEEGJdNHTBR+UBtmUetOWi+7PzrFkV1N15WLQy44Q151fX2RungLZxP/hLF/s7P5ASBZ5Xo+ymOUC+FSvqAZbHtRqSGXn5iI5iUt1RQNWn7eHXOmYNy4Og5yGLQRC2QKyeYztiMMixLk2REE27ieqBjszb7TMk+0sb3LZ28paoKwF/g+0wK8HsjFdNITLYDpqwhXjyebxeeHzeOH2euBx++AQXyELBQV5KJ+SCpfDkIUK6eWyeeNkJFvMs0xvIjlkGSogG59hDhZZfIoaJpxGBE5kwOnYCSuwQkC2OOfJwQenvcG/A5ONu/sKZDuKf02ejJy4BJEBKY+iMNwxAFvsIkAvMOSJf5aVyamCD9SKgQleDinIgoYFg2y6gB/XpqVh4I3XC0DEopCFdKwXG8EcLqKiXmw2vU2zfDJgYdwP8zFz/RpUb3kpVu7bg4JQQJIuu3XpCk9hAAe278B113bAkg1r8P2KZSKHC3ooOzTxQJc7UTmBJS2wdvM6LF65UryqKvgDGHBLF7StUUcKZZ28OHX3doya+x0K4rzy+We79ZGieuuxfZg8fSrcpoGKFvBuz35SAPKatH/S93u3Y8S8WSgkOMZU0bSaeK7jTZIISjYhwQeOGhaUa/Oz8Y8xo5BJkAgG7mp7DS5v0Ez+feyMr7H2yCFpk9RgGH+690FcllpJzpMvFswEgBbt34lh380QiRXZdhWCEQzqqwIAuEpi8cpz2wsLjwwfhONeJReNczqREmLRrPzlipdOSrKmNz3JABIjaZjIdVhyTZXyi0E2FvpKmqWkXMo7L4KXPhyEbNuMvssVV6PFxS3w2sSxOJyXK2DnDVdejS5NL5Y20cAKj0EW3GFY+PuwQcIkJLPo8Ws7onPDYpCN94kMswXZx/D6hHGSlkgG3LUtWmDF0iUIC7vVFB+969p3QHK5RDFXn7dmtcwVvoiBm9q1R4ovTpQR85csghkJIT4CpPgDeOrm2yRFUadDfrdvF4bNnI4cMt4s4KWud6J5xapyzd8uX4pJa1ZIWmNlrw/Pdesp4GPsdWmhEt/PIaZ9skp7JJ79KvrMjxYlFY0tARTQRWCCcwQBo6XpezF42rfy95ULQ3htwFPCJmO/+vCH2Vi0YwuCDgMXNmiEnm06CkCswRwCHbzP3+/cjCkL5svJVA5b+PjR/sKwIpCsQTYpTiwgYKjvnn9gD96cPhV5XpfMy3VTyuMvt98rLE/N7NLMSN0+sSUr+zI9xXZFQnh66BBk+5yo07gxDp7IQEaOAtluv/4GTJvG8BcXUqpWweETx2Vy4zn5ghz3IXS55lq0anIBth7chVHTpiPP7RRwzB1WctE3+vZDEzjlnHjdbLM9AJ4a8o6EbngtCMjWoX5jAVR5nQR9Rn7zFdbv2Y2kxER0bnkZLrm4BRYc2o3R06ZJcAaZbATZyGSLBdlKT73ax45g4ugfl+KbNSuRz7CIiIl2tRuie7tOAkyynxF0jwVuNYtNMdwoEzIQNBQwtTNUhP7DP0RunFfmlnaXtsS9F18h9zfWS4/fz8qJ7U3J/sZd27Fq/Voc3r0HL3TvhUYVKsrGBO8V+62aj0x8Nn0afty2DbfeezeqpZ2HhRtXY+qypQLUuyndZK0n9Z4lDFKyhO+46hpc1fxiYYUOmvgFduZlScBDi5TyeO4u9g3FKOQ1ao9Osll5T3iOOtlW959TpVf/H1iMxVyiXS1bYcyfMRV5R/eh7WWXiC8bONcLLcaLvo/9CR8O/gQwCe/Qy1KDWSe3liLIcH0URmEgG9999zXu6NIZDkcYhkUPWyXNPdevn5NzKi82CEhOEJpebBNWL0aW24ECl4GQJPIqX8DSr18LbIv1oud3ahkt25jrCYr0KRWND7qwZ9Vm1PJUwtBXP4Bb/uXMYM+5bt+Sxzu3IFv02IIfqfWhZrKVBtmYLur1lYPH7ZV0Y8pECbYJyEapKIFJt2K3F4NsJFwlw217bp7JI600yMazSbIzAbj2IfBZuv/GgrKxIFvl8uWV/Jyy7FLMLFk3xRK9pBEcyMnLhdPtgZEdisg2AzXDGnAqwUbjJMkdTjLELBOZmdkoXz4FLlssW7zDrz9Pdpo6Hn+KYZ3DAME5nkxiAnNv1N8rzehpfupFXCSCzOxsYSxoFhv9BrQRXsxKUYFypoVQhEs/IDc/XUC25PgDiOTPhNNUnmxkspWBbL/u0C07elkLlLXAH7EFfn2QLeKoCac7Hm4PaeReAdbcZFi43XA63DBcTgHSApRr+bzCZIv3eE654It9IMqWimEgNz/fftjyeaEMgwmysWTwufbBEV6JeGOxShclx8ZBTghfZ1hQ/oYgmz4TzfBYn52Nv332ufguBRwuAb1kl04Y3famlDaWt3enfuliM1og2lHndPgSsJK+F8EAbm7YCA+1a3tS8lv0e2MWJfoc2br03dCeYGRKzFy1CtVbXIp/fDYSOeEgfOEIHrq1Ky6upOzux82chnV7d6HArfzUWCDyeAkON7rf/wAKigowbuIEAVriQ2G0q10PPTvcIAW+SutU4M3AjwZjn2WKtwsNk71BE00bNxET9Ly8HPhMAx2bNkfvK64WthiLPxaI9E8aPHMKVqYfFGCKbJZL0mrg6Y43Rz2UCMjx2lgk7oWJv438CHsiIcWEMoBrrrwa+/fvx459exFgMqppoXlyBTx15/3CXGEBqSVz3234EVOWLBGGFRdyCcEwbmt5BR5scbm0tfK4UnLRKMjmdogU8/qrr0b7+ir4QCd6nqrQ53fxXOdvXY9pK5ZK+mKVwnCUycbinC8NCpB5M2L+bCzYukmkhokOJ17t3V/a9v9NGItDIukDbm51Je5udmnUqFwfgwAKWXcvDP1AWAm+SESYbDc2bBKVxym5LbAwOx2vTxyHbEoAYaA8gwP8RdF+ft217TBn/jxEnAb8Dqf49ZgOB1xh+oqZiA+ZSImPR+s2V2PW9JnCnmEQRrfWbXHDpZdFAyiWZh7HGxPGI9vjEBlbn2vao03DpnLdo2dOxfx9e+CnPM6y0P2WW3BZlVpIseWiGvDge+lPxX5q5eShenKysG506EQs27b0eDzb36UIlp6g3BcFy+D625aB6mASgrM/HNqD92ZMFV+yigUhvPn409JnOLuRybZ41zYELQuX1muAJ67tLPcpVspJ8OerrRswefECATgrhsxTgmxyX00yFBXIQ7bnE8MHI91hSZ8nC65ZhcrodUsXVHV6SiRW6hAJbWTPy+GYFk+x40fwr0kThMnW8sorsGnHDhzPyZK5rtf99+Grr77CiUAAYZcLIcaSsKg1gSvrNYL3cDr633G3ADccG8O/m4pIpYqYs3GNsDorFIXwTr+BqG9LMtn+AuzBwtOD30VGnFsklgTZOtZvLOOSLU6gafPBA0gvyEeDRo0kaIHtOffALvFkK2JwRiisgg+8iVGQTXE8So4+3kneLwkSKMrDXz/+CCfi3WJcnxCy0KpBIzzQrpOAbDqAgOegAbdi4E3VVQQ52f7rcjLw58/GIM/nFalP79vvwFWpaVEvPZ2sy7PhmNVAG3+y/yIcRGWXN3qf9PtVGrA9D2ZlwpdaXr7vRYKSHrfchyubX4SrL20JNxxYsGIJlmxcJ1edahp4snd/mdfeHD5I5k6C67c0aooe114ncyyvkS8d3rBsx3bMXr9WQBTOsxfVrYsbL20pwB+v/Sz3i/6Ii7IYRlkEBRlH8fyTffHK88/AbfoVO9Rk1e3FIz0HYsRHn8IlnmwE3opBtpMYVIYpPoYOZxgzZn2DZs3qo1YNOmAGdRb1OW/L0kEHsQCG/n/OX2Spss/weTFnywasyzoqUmj6SPIYvyfIJn5vxSwgpfgzAV/EKX5sS6fOxfM9BuL2jreIVPT/CshGueiuA3WKmWzeNHjcxemiBNf0H0kWZRI0AyxEgUH5OoRxW65cOfjIyJWHHeG3U7+UbFM9HXPy8gXHUnZlXK2K1rnEB09e3TsQNE3JBIgN3pTn9hlUIfqsKBd1E2RTnmycWmNNAtV3l3zQq+CD4ycykZqaKnQ9Lh11hLbslLMnyaLbTteQVBKVAJSXl68Wvww+sJhKovdC9ffG/lTfzwaiJ1tmdhYqV6yoEsPElLgYfS19sRELCEUi4suRnX0YifEhkYuicLZ4srldCmSDFYRDTr6MyXbOZ8qyA5a1QFkL/EFb4NyDbIFwdeQHm2Pr7hQErZbCZHO7E+DyxIs8lCCbx+2UwAOX0xNlsvn9fuWtRiCC1PJSj1u1E6vmd72fw+dRdm4O4n1xdmGugntUJtxxeJ17geByuMPzBWRzGrkwjIKTmN6lCdT4jUC2Yg8UB8KGIQUjGVIj587BD5u3wk+fIcOlWEmSLKaelQ5t6KpBttKgm/7d7rWxAMBJC9+Yns1nvTyrTUPYSh7LQo04L164vxtqeF1SANEQXqfp8ZzEmLpYL2o/6237CBu80QUcwR4W6c+OGYHjYb+kE3a/9Ta0qlobO3Ztx9hp3yLPqdIQG7dogQ27dyKnqEj8WvRLmH0m0KR8RTx/653CMCMThYU87/q+gjx8MneuSLyOuR3wu93Kg1b8ySxhsVEq+lKP3jgfShbIgpisio/nzcCSXTuFWRV2GTAoSQ2HcUOT5rjvyrZRtg6/S/kKAVM3rsOYJQuQ7SEgai/5mKRlWnCZYSQFI+LtVDMhxU4TDWLl1m2YvXIZjgb84l/Gvu4NRtAsuTyevfcBCTzQHnw6xXKPzWRj8AHXUte3vgad6jWLMq40a4jtpFdU/ElQg+wynS7K9qtSoNJFNWOLY47XwzbYmJuJlz/7VFgEPjLJWl6Gu1pcKcXxixM+FYN4Fh7Xt7oKd5x/SVTSymPwXAlmUNL20rBByPc4BGQTJpvNGCK7TI1OYEFWOt6YSCYby2pgwL33Ycrn4xAqKsT1HTuhboP6eHfYEJEX01+syJYZMx2W8ukkfxhVfXHo/1APzJzyDXbt3IFb2lyDLi1b2YEQdrCEGcRzQwfjhM8rwHGXJhfijqvaCOj09cJ5+Pan9cjzsUjl2LKQaAJpySmS0iiebCYtUvKRk5MFR2EAjZJS8VyPXqhkSytjgbhf8qCIrl5jxpVa1Sq3Guo1VNACsMAG2divKxdF8PqAJ4tBtgWzsGD7VmGytajXAP3aKpmyDk5RWxDAN9s3YvKiH6Q4rxSx8HFvxWTTclEWLnrepdiUfYng3LQtGzFm/lwBsYXhFI4gLgI0q1UHLZo0RuPqNVDe7RNghd52ZChp7y8tO52yfjU+X6oA5ltuvRXzFi3A8bxsSRXtc/+DWLliBdbu2IaQ0ynSRcrDK0UMvPJIH0nd1WNe0kptgPz5EYNkrijvj+DN/gz2cAoQxhf7JcfQ04MUyEbwu3871S+1DJx9XINS2h2IY2L24X0YOW2KgOYE2d7t3htNbZCNDGOSFFSxpjdCFPNGe1Ly/IbPnoHZu7eL7yJflFsmWQ60bNgIFzWojwbVaiJJ5K1q7PP/CbIT1NUeb0o2HsGjg98Xb0uCE3UqVUX/m7uiMpz2/Fwsc9ZAG8+D45P3n8fkhoRiYyrQmP/Ka9fAIN9P1uJeM4gX+F1xPmnXv/UcEAXKCcC9/c04HMrKlPmg6623YeWa1Thw4IC0BaX8f7mtK65MOy+aWMvrZh/isaevXYVPF/0gIRT0ZGt7/gV4tH2nkxh5v2Q8/a99tmT9a7PZIn50v6sr/vXCn5Ds4bOCdhgKZHvqmb/imWdfRLWK5wERAjx6hKsr15wXSci0mWyWEcKrr76EF14YCIcREILKrx94UJrjq+WsCmCjxUC+18DWgmzMWLsS2T7O92TV85mtGVSWBCCqC7PBRPsGnyv+3WnTT2PWWcr/lFJRB+IKgK8/+gJr5ixF1cRKJ0lFf/v+9ysx2eRCSspFY0G2gsB5cLuqwetNgDeu2JNNg2wCsHGzmBMD05BsuWh+XiGSU5LgkvW+ep20Fo9pRE0YY/AmX6wX5GXblZ2qvWPVHToTgCCbBHZGv09/u52QHv2Qak+uHxXIJsEHQflkFFArtQjXJyGyEMsU0+gKlOjYdL1i40T73GMWtwLo2oVObj53Gxl8wIs0RS4qhYBuqJM6v0IuJV00R6XIKeq6faF6WWgoOqEuCuj3EoqEpbjIzTuO+LgiJHn3IVLwPdzmamGyOZ0ZcFghG20uA9l++4Fd9o1lLVDWAv+bLXDuQbZgpAbyi5qB6aJ+KJDN60kUU1SPBB/wj/Jq8Hh8cLpcwqouKipC+RRyB2B7spVcMJZuXz5PuO91IisT5ehFI5tZaiFm0GfEOg63sRNmaCWcQXqy/XeDbGQ4sNAhIMKijMVdJpncDvVcLf1k+092+v+dYxDI8sJCRYchMjRt0q1ZU6fs73KixdJekaBI8aaKOC6NyHLqP2oYTkRCYrje49Zb0TqtjhR9e4OFGDPlG1x0dWtUSDsPWQhh2Bdj4A9HokAbmTOJDjeefvBh1IcrKrkiMMAXiz+CPAdhYWcwD7PXrMLGHTvApCXxEgqFpahrkFoeD7dtj7rlK6MAFj6dNhmrDu0TMIc752CimRmSYIGkMNCu6fno1rqdACssUtn+BDyYMvqPCZ9ha3aWpFcSdGBQA0EBpi92vbo1Ol1wKXbt2o6vfpiHw4X5AhrR7D9AMM6wkBiyUD8lBc/ecz/S4IwW/RwLmvmxLwZk46KvbrWquLRaLfGnYsHOhWZsrhlZhFzQsoAhaPnTwf3YeOSQsERiQTYtlWO7kcX2z88/wZaCfMWQCgN/79NfDPV5754fPxq7CvMElLmieXPccNElktbpthelIvtxGjgGC4PGjkGAcuNQUJhs1zdoIsBILMi2KCsdb02kgbsbzoiFV3r2gS/gx08rV6J962tRGAlg4szpyPW6cTjox7YTGbLgJRvtgmrVUSViIc3twR3tO8MDA+vXrsZVF18M6iT4PVq+yrYjg+moV9lSX5iYgqfufVDu44mwH3//5CMcM01hZrGoI1Ov2HZFLeL5OYfTRFwgiKYJ5fHCwz3Efy+eoQ/GyUymUy74bdAqVlatAfSTZCo2eK3HLMEfgix0xEuHgWW2XJQL68qFAbz9+DPCZuJ9GvzD91iwY5v0sSa1aqN7+07gitvB9FeC9Q6nsBun/bQGc39cKddaKWRi5KMDTgmyqd18BRppOfDYH2Zj9pbN4s3Ge8Lz5z10RyLwmaZ4OVby+lDV5cFfe/SKMgMJ5h6GiUFfT8KPRw7L53v37o0vJk3EMUpyLBN9734A+/fsxrwlS4CkeGSFQiI/rBKy8MajTPlV0lSOQbYJ58v9sPDs8EEiYSST7c0BT6A+nFHDfYJs9GR76oO3cSLeI36QA9p1RKf6jaXdFMyrQDaeI4+rAc2Fh/di7IypCDsY5BHGuw/3RhOfYrJp6bBdMckPyrVFcmQ44DdUmzHo461vJmLd0SMIuB3CsCU7mfMsQWOvqealNG88zi9fEX3uvEuukceXQs8GqMgAfXPq11h5cD8KmS5rWUiKABc3aIAG1Wugamp5JPi88LrcIqEiQzzkDyBSVIS4QAitmjDUQzEwFYtNkzLU/wn7zQLyDc7VYfzpg/eQzkRjpxOXN2qKay+/AhW9idLPJq9bhoXr18lRRLLF+dUKIz5koXnFynjx9nvk2UG+Ca+D/UhvTkxbvwqjF85H0OUWVmqHZs3Ru22HqGdl6af/b+tt9fuu5tS1akApiK8/HQ1PxI+2l10oGzeqcnbirfeGo2WLNrimVXvxZNMpmPrsuSkp8K/gACZMh4l161dgx471uOuum+Dk08XgWunXvt6S4I9hqJASPp8451ImmuVx4Osfl2B/qMB+PhJkU59jeJEw5DWj7DcC2WI3J6WP22naLpMgmwvpG3cjcCQXU0dNklRRvfn4a7fm6Y//a4JsKviAMH04kirBB5rJVhisBae7GryeBHi9PiUT9alkUf6/y+GEw6VGtFqnQxhtBQVFEnzgpv+yzUQTJqAtijzVdXLNn59faJO8bCVljNeonotkHo5ZJLNlSNiivQTxJz6zo89c0TTHgl3q/2Xl7SD7DrZc1A0j1wbZfu4mF4NsmZLoJo3w76Q75BYK9S8hIUEmAw2ykY4a+4otBPgvoYgZlYsK7VL05eqlHkrq4cSFp5gdmir4gCBbXs4xxMUVIcGr0kWd4R/hc+2Fw3FcQLaydNGfu+tl/17WAmUtUNYCsS3w64BsBf4LsG6TFwHbk43pogTZfAKwFYNsLi9BNg8iiKCgoAAVy6cIyCaebCRTnyHJRgcfKJAtUXbD6JdhGBFYZhBOCT7YDgRWAsF5ArIZjlw4UcxkO21f+I2YbPr7Y4tYvdPPwozAB38/W5BNLwp/7qf+3jMBdSzACFQQiCDTQ3vqKJCt1M40FymyCNYP8xiJhe31RsaJYmJY6DdqKE5EwvBGwuh1cxe0rV5Hij4yw44hhMPBAFZt34aVP21Elp/lnNqk0y9KwuLMCC6sUQtX1K2Hi9Kqo4Yk5Sk2IFME12ccxazNG7Bu905h4HOtwYKWgBTBgDjLQlWPG7d36YqJM2bgSH6ueNFxBVg9ORUP3H0fRk34DBm5LM9V2mDz1Ap49NZb0SBOpfKx3GEhfhARfDDuM+w4cUIM++X8LKBL6zbocOEl8t4cM4RnB7rHox0AACAASURBVL+PTDfNnBU/xW1BjksA7x5bVsXCWjOJZGEY026PDH8fx71ukRGT1ynBB2F6xJB5qMaL8hOxd2ApM3QyTZWJn0CYcu1gAFXzQ3jLZvqw4GbTktk0afUKTFq2CHlul3jO3Hl5K9xyyeXSB8g++fP40dhekCuFMb8/LhhBnKDdSqgkQIzDEFmntKXDQFIgiP5tr0PnBk2kH2kwlMDIwsx0vDnxc0mbZTjEO48OQHUbxNTaCN59ygs3Zh/FO199KaymhKCJv/Z+DPXgkmMW+wQqto5OfOT5qPtj4Y2JX2Bt1gmxOylf4MfrA59Emsw0PH5EANDlmzehyDIR1mbbkuxoidTFkoRaE4nhCBomJuMvjygmm/6u0gXZqeaWkmqSku8oPRb1epjv4jo44CDwbuKr5YuRlRCHFQcPYFP6YenL1QoCePPxZ4RVyDE2ZMEszNuxDQUuBdHEBxWgzcJCjsdQEocT+ZQeG8pfKC0UwUibyaY92TSTTdbntvzbb3vDcRNg7rZN+HL+HMbJSIql3HO7EHWbEWF9ETR+u98Tcm48G85nh6wwnnv7LQFPw7449O71KEaO/xxH83NEsvvEXfehZnJ5qQGyEcbLHw+V+5QWNvFanydQx56POP4OBguxKS8Pu/0FGPnddGGVpeb78c7jT6Ku7a3HcxJmFkG2999Gpg2y9Wuv5KI6jITvY3/ZeiIDczesQX6cDzleD1bv3on0XDI4VbjG4J590dDti0ouTwcIaTZbbNjDpCU/YNaa1eJXyLmCATAiECZzOGIhKRREq6rnYcDtd6ASvRdVnSdji0Abnwt7EcGrY0ZhT2GBgBQyNwoQrAgKei4Qhof9O+eK5uUr4ukHuqESHNGAAe2tqUNrNNDGccf5+NMFczF103oBPmJfZCAxAVtSXyXExhSPTXrW1Y5PwvPdHpGkWi2R1/ODlsrPWL0SYxfOEyDYZ1poe/6F6HVdp+j7z7zF9sdcxZVmsqnfTeSmH8Jjj3TDkDf+HzymDYoZLkz4ejoyMwrRu0d/OCOUjGpGjv0siElrJEudLLY/PfcEnvvTAFSukAgYlIoqzqZiYf7SVi8dcKDXCZp5prUImqWmALYcnwPL9u7E8v27kOdzIuhyImCDHrGIwklzZCnQ7VfvFZIqasAddiA+5MaSb2bhud4DcXfHrlCurL/369yCbLFWY+oZUDJddPPOaiIXJcgWCKXA406AR9b3xQAbPZcF8HfafVJbnjD1PBgWDEnx/4tZbLGgb6w/nvaZDQUVY9jlVn7NenMxaqcSswyN/TyfJ7l52UhOKgeLDGRh1xm0OVTxPkIi40utoyRxVwI9DfiLgqK6OSuQTRbslE+YZLIVg2xRqehp+onu7KKlzS2E0+VAfDzlojFAWanPng5ko1xUpUGc3CnUJSoMnosLMu5YhBFk8/kKkRS3H1bBrKgnm2aylYFsv/cAL/v+shYoa4H/rRb4lUC2omZg8EHQugymi/He8fAx/ECYbF7E+Xxwuclm88GwF++5BbmolJoqO1p8uLnp03CKlwYSpOgzHDiRlYWUxEQ7TZFlF5+YITidJ+A1diFctAxGaD587p0CsjmMAnvnlgW0+oKTsLzfEGSLBdjIomCRR8nougMHcCAnT5hRirVX8lW8nI5dnNhLhFJyUrVAsr1NTrUStHUlGqDhYptFU4LTQKvGTaRAjgV/lDwu5oz4fTaDTS10Sj/XHVEZ1gFY6D9iiIBsZLs8wuCC8wiXAIO+GIvNx48im9JA8d9SzHYWoLVr1xZWxqHDR8WXiysjr2mJ9JMJoDdc3go3tWmLJatXYdz8+cjyGLaviwK94l0u3NShA/Kzs7B08RIkJyTiobvvxqgxY5BhBgUg4JlXS07Fk/d2F0AgByF88MnHOB4ICBBRzu/HxWnV8Ny93aJMGoIGBEMJgGw5fAh7jh5BubgEXNK4ESoarig4Sahu7OJ5mL12jRTXDtMhMrGbW1+DBvFJcjwlxy1mr2iQjcAh/eJ6Dnkbx30ekQGynQmc8Lx4fdEYe1EUCI9NednYASHsR2G3A55gGFUKQ3h7wBOScKi9ktLNCJ7+4F0cQxghtwflfV78q0e/KDhCEO65z0dhe1G+yJj5IluPoEhUrmEZCBPMM1QRxRdlY32vvQ6dGp4fBdl4XezjizOO4J3xn6PA7YEvEsb7jz2BuoY6J7aD9okjoLMi/RDe+uZLabukYBj/7PeEyAHJjiMLSY8HpZBQfzgbECzg58cvno9vV6+Cxc3hwiAeuelmdGh6gXyP9qLKhYljBXk4lHkCmfl5KPL7ZZ3Ml8ftFq/IFJcHtRIScUFaDZtpFCOf/pnJ/6xANpGMqANp4IMmMEUGgdAIXvnkI2wpKEC214UgwzlCJmoGI3ij/5MiM2RfHDr/O8zbsV1SW3k4d4hsQwIu9oTnUKxZSvX4coUtAbBG9Hk8ymSTO2xPkLE+i2xTLYMkcHUcYfywcQMWrVuH9II8kbQSFaL3H5MsG5eviJfu7Qa6P/E+8bPsa/PWrcayTZuQVLUy2l13PYaOHY1DRXlwRiJ46s570bhimtzDdCuIF4Z9KHNg5bCJ1/sPRC2bqcixt+H4UbwydjRO+NxyvWSoVS4M4q2BT6G2HR7CSyE4tQ8mnn3vHZzwecS/77H2DORQSbSa+cj2I2D3l8GDhPHGABYCQXxR+lwxEMaQ/gNR0zbz1ww4AVlLMxXt/qDN/nlszgOHzSBmrVyOFVs2IcsfkPHCF+e5hHAQNza7GPdd20FAXC/ZbpwHFY1AQEqCXwxp+HrpAixavw4FBIYdhEtYVDnlp75nYodvWgIOt6peE3273KFANrLOBB9nUFDx00SDqdpLk98zYtYMLNm2GSH6ZJFlwpAhg0C6mod4fAKEHMOtmzbDfW07CjuQABtBaC2n5rFVEAOw/Xi6BODwvPmsaVClKi6rWTsqZf39AYv/hpUc1zLKZ/bRB+/G4z0exHmVK0jfpWRy7YZtGD58LIZ8MAIuji6TxJXYlQFrfTV/MVV01bplmDH9K7z84jNKJmpwFtCwKt9V8rP/fgsUg2wKoCkJssWmifK+U36d73VhZ1Eupq1eimwPw0vUBk2sRYQeV6XxhNLMtn//fM/2ExRsq7mTz9s4RqFmBjBzzCRsXrYO5Yx48WP7/fvsbwuy7T5YFzlFTeAP14HDlWYrVuJkfe/2eITJ5nK55I+Tk43toyzPZpPqlQDKlUsU2zC+hA17Go9/UwFU8hwoLPDLvOOLI7DM1PmSLW9/UzT1W3qiwXRRC3n5ORK2oETIxa/TMWU16JZfUCTXcZJctHQXKgbKHIhEIlKgaCbbvwOy5eQVSgqcMNlskK003f1U362YbDmoUqmiWpidVDoU78bKIjEGZMvJPYYEn81kK5x9EsimBtyZea9l6aJnO6mUva+sBcpa4I/fAuceZAuZNZFXeL7IRQNWS0SMGvD6khSV3BcnyUNePoA9HgHc4FaJTfmFhaiYkiIPXKYNcXdcv6KeZHYRo1kjCmTLRGoS4Qm1qBOfMxtk82AnTEkXVZ5svx/IVnqxGT1bWQgQTCCQwgKMrJ2xCxdjwaafEHB5BFSQxYm9UJClcKm4crU4MaVY0bKdYvMG9V38HinEbH+yEusSO/BA2k487RTI5jEjqJ4Qj6fvvQ81HIYALmQ10cuHHKCfl/DYC3zbJY8FFqViTw4dJBIwr2Wi2y23ok2dRsJkW7ptM0ZPnSLBB2RKJDicuLBxE1x7RStUSEiWNjhw4hjmr1iGzTt3ygYcpYONUirgqe49BdAiUPmvMR9jd+YJAaO40GtzcQtc1+pqG/AykJWfI/3Q5/LiQHYGBo0dDb9pomGNmuh++91ShBL0E488M4gPxo6VFNvqSeXwbM+eqBYjQ9MpfvxesjS0/xE/zwKc16VN1Q+Fgxg3bQpqN2yI5k3OR7LhkvZkIVr8Xr0za8r+Lo+nk0/7vP8mMu100WqVqqB+xUpy/QKyRXtJzMKRC0vKkF1O7D56BPsyM+GOhFDBH8abTz6J2vAIoMXP5sDCrvw8jPhyoqQ53te1K66pS/N39WLy4AufjsKegjwJISAkmWSptFIN8tGg3nQRlHCgKBKShW1CMIDeHW5ApyYqpEEnTxKgWZp+CO9+8ZkySjctvDfgSZzncEdTVbW8jADJikP78N7Xk+Sekpn1r4EDUdfwRo/J9i49ynTwBov69Qf34cs5c9CgcSNcUr8B6lesjGSyCWN8A7UnF9uc9zWWQaoX5ATl9P0i44vsJvFtsxlJv+yZYY8XWx5VGmRjSu8ns2Zg7vbNyHepNEGyCa9v0gwPXtdJ7mUuLAybPR0Lt29FIYNlGF5hAh6TKYL2XCD9woF8AqKwhIVRIRzB0P4qoVSAEQHl7Dk4pobR7CwB6WKklWzjXCuEnQcOID3jhBhM+7Mz0bBKGu64+poo25BXSFCTYytWAvvOqBE4VJAr886Td9+HplVrSBF0NFCIF4Z/KPe2YsTCa08+I/JlgmI8xlGYGPDO6yI5DjpdIiu9MKUS/vTAgzJf8Vp4zsoPMoLn3nkbWR4yNU30vq4zOjRpFpXCa+Yj5c4vDPoAB42IMLgIGLsiyo/t+gsvwsNt2glgrIMddM+jY5ae2WXO1Sm/lqXGoX3OWo7K1M+MQAH2HDyE45lZyMzMQCgnF9de0BxXNTlffNkIk6r7oHoDQUzd7hwX+TCxcc9ubD+wH/uPHEFmbh5yCvMF6JT5mYwNjlUTaNfsQtxzXceoDDXKW4oBU8Vnk/6VMR6AwgLMycTyDeux6/AhnMjJQSAcApwupJZLQtXUCmhcqw4uadQQ5e3xy76owxuiXoAkTMiGkSMqyeX36MAHPa6E1aIferYnIX+NMtt1mff7oxq/bLif1afVGm3x7JlY8P236Ne9m7DZCKblF5noevt9GDf2G1RIrmwDbGRt2ysk6QMRkV0ygqhPv0cwYEAPXHh+fTjpYy5M3ZMTFs/qtM7yTbHpojpJlPefAFuBx0CGw8LkH5fgcCSIArcC/rlGUSCbYmir1UsxYBhNVz/Lczj7t9lgj40jaIBSA5c8F3eEzx8Xdi7fgDrl0jD0/70nqaJ8IupUyjMpMM7+XP6Td/66IBsMpr17EDHLi1x05/7ayA82QyBYW0A2+i5TLhqvJaNMFqX3sstle7JxA0aBaVy7FRQUSvCB28l0XDWolUe/5r2W/CnkMM55+Sp4k5kA/Bt9f2KZd5qopVuR/xaIykUryEa+eh7aMFpMqmh0U0nmRdUX6clGi5vfFGRzUAqQEKekAmeQ9UQvkg/VkIms3BxUqcA9jpOZbLHdSoNsQSbGGSayc9KRFB9QctHC2XBEfizpycYREBOicKouWgay/ScDt+wzZS1Q1gJ/zBb4T0A27qLqorJ4tWtZblhWAmI92f4/e+8BLtlVXomuk6vq5ntbOasVWkIiKJIEQx4bMzjKDGOD39geGHuMjQOGB7axDZjBwBjMe2Bs8zDjMcY2wSJLSEgCBRRACaVOCi11vDlUOuF96997V506VXWrbuq+3Tr1fdLte+uEff6z49rrX6uaXIrEOROSLuqVGky2glh7e3A9H14hEN1Ngmxkskm6qM100fZd1fTc2jDZCH6MDFGTTU0oW5lsuxGWb4Ed3qhBthnYVlmzqDNMNoPcyZyOC1j+x7KdgGp0HobHXg7YLwawVZZuiSzPlYh177l+O8hmnsVoACmtI+Dvvvlt3Pbkk5jzC6hQ+FdYFJxKREJb56dhfKDHUIIcbhKJtg0X0wp0aZ1w0UChZruo67QuMhFk0puu2A0NV8WqICtkoF7DSZaF333D1XhWaaCRnscFZr/PLam9elE9iQQf+9fPY7YeCtvldS97OS455QxZaM0ixrW33iKuggRDzjnpFAzp1CYVabUwJyNkEREe2rkT2x9+CK9/yX/ASUMjsvDm93trZXzlum/h/AuehW1nb8UwHAHYlJB4c++eYAoXvDsm9+GR7Y/ilc+/SoTHCSyx9hkduUOIcN0N38WrXvRibAkKwhhKs6cMGGOAGVMnCPyYamVSSwmYccnDhS/LZBbqPK5Z4w04SQCW/m9kYyX4i8//byxoZuMLLrsCl559XiNdsRMHgeUy4N/d2x/ELffeAztWZg5ve+Mv40Q4cj7vZlxICZbcftcdeOFll4m2GWPG55pGgk98+YvYU16UlNDnX3o5Lj13G0rahdNMV1VacIz/75/+t0xOqTX1889/Ca7ceq7ElTHh9Qi03H9wP/7xm19DxbYEHHnHL70ZJzmevEcDmhkg5v59e/F/brhOwNdilOA33vAGnOzQJVHFMt1804wxxj0NbvBZjUaUib3MNQ2QreuZEb5PEcvkG2MwIWw5bjBr2RNlANKZfdvv2GFAa246UCi6sSmeQLS9BJh85EF87c4foOq5GCiW8KzTz8Brn3tZQx+M7+/fbv8e7nlsN2q2g61nnoVXXvECBBKjJnBWZkr1Y9tx+113ChOJbqrvuPqN2CLAjjKA6ASySfeoU0dZu41gPt87/+Pv/I/HsM2y/pi2Z4B/1mnG12wusO/7h698CfuXFgTAf+OrfgJnHUcpf+BQrYz/51+/IKzWYeqo/Zc3CfOM12bdYEw++dUvY9/SPCzPx6ljE/jZF79UtPrIV+BxLAsZwpOI8ZHP/r0wJ504xs+84EV4/jnnNQBAPptJ1//Cd6/HvfueEtYm38XEwCAuO+98PP/sc0WLj89knGW7gWyNFk3nPM0oNX2EiRPvZ/5NWJ3aguyD2L8wdqoPaW5WGEabMSkwzDDTznktBRLzSAXYs5x8pwSVWW5xxVXqPC19eHPTRGUS8Rp0/TX3YN3ifSjOY5SzxbRF94cmzd20XwGfDUTIDSA9pqdjYPpKGff1SNcAKw0obBbgZp15jINsHQ0Qwgpe9aIr8Om//l/YUvKlzSaWj7e97R142Ut/Ej/7+qthJ0qXjSBbohF1AkWRHeIr13wB3/v+tfjIR94Pl5uQ1K3tQHLpt6/q57i0kYAB2DgmcLOPaaJzgY3rHrgHP57aj8XAE/de9u+SxbYMyKaSC9Vm4/p+miCbXDpjeMD7+aGDgbKNr372X/CFT34OV2x7LjwtO2BANjm1D0xkfctuRuDmVdW8xJCZjG3OLiC+BXPTN6DoPALH2Q8rqcKy2WuY3l3/y+yxNNpha7ooNdnmKhcKyOa4J4kkTLHArBXO75sb6WS+EmhTcVGxIcmLc36yymh0pj6GN9ZakvR4TrBsYb4sOCs9AbplUrayHpueANRkM+6iohmsPQDST85z0xkzzHWdnp0V47ae6aKNQZtIcScmm3k/Jtc5VQua5xLVW0IDZEshictNumXC1wVk64QAZ0E2MtkGixUB2Tqli+ZMtvVvsvkV8wjkETiWI7BSkE3Fop01Q4CrFWSTdFFcJiCbRxabZrKRvZYehKlzQGHb+aX5vkE2bupQ/5M7W5Q8WA5kiyq3wqrT+GAnLLsJshFp6+pktGaQrTNzTTHtVEoPP0bMmqlzBNg+9sUv4f7JKcwEBdG7kR1dPf9onU82px0UaXfiOopRjKuedSFecPGzBWijdoiInIuuhC0L7m/dfhvu3b0bNddH6Ki0ouw8VS3oKJIeK4fRMMRInGCsXsHvvO71uOLEExqMNpNSJloWAgyYttIZIDXOfZTO55SOC0Au/rgo4xn8Xi3i1MLYpE4a9pOZhhkWjVaTQVFfxwA4BM54DD8sowFTDOhlSskn5XFG984TWFUtSlkeAwzyeiwPz+e1uKg0guTp3sEAM6aNpKPAe/HZDKBjFpVpV9D0ZNJcN50mRtF7XoPXIrBkFretE8pWaTyzoFWxV2+bwBhjzgW3SeUyMTVTbT6rASV5FmNENpACCVvjmi4376eALaqcqHIatl4TlFCADBftBOS4kKfKG0E4oweWBicNSEaghNdk7HmcAcsU88XsgDffiAKDmnpW/LcBM/l8WUgsDUun20X2vWSVi3qDzasfQ0w5DCBlWFB8n7wv6wBZQ8KqSwHDPI7vgceY9yiLB10UU+8j4RUpJ8txXadMnViu1KZcBpw0bcUAzuZcsxUhoGTqgua9mDZvADoCcayfBsRX9US5q7Kds5wGfDIsT7L3TLtg+2W9Zv024v7s5wjsqfqm2gHjQOdTAZxSdcEA7yaFmHFiPEzbLyBpgOMrFTpPv0vz/KaOmrgRmGKbUYCT+k/agklF1TE0IGX6pxZLkPee/hizGsOW7WRe062+8/0aZqdJFebf0iOc6csMa5e/L1eH0nUnO2JsZFtafSs8fGd2ZofT2CbE5z79CcwdeBq/9HP/STbVuBn4hX/5Cq779vfw6b/5B3iJwOMpZg+35urYe+ApvOWtv4L3feDdeO7F54l5gmzf9GCxpcHddATSjFj191aQpDG+6pdJcEq5eysQjZqddBX+wdO7cBsdd326ibryXTpNdK1R7zSeLnfNbu6iBC05z2KqaBC6ePqe7ajtm8fXP0vDA/LYGtsRay3yGs/fWCZbVpPNpIvW6mc1QDbRXfa1sRkNWGhuRpMXppXrCaLMSZMECwvzYnzg246ai3fAndIBkT5Sg2zMcB8saePN1EGd+jF+zb9Xo1iMD44f5/Zhqqdp3Ld13i5MRsnysAVk8wuF1YFsymlBOW81PocZZGtMKBsMCT0ZTRkfGCZbyd8tTDYnvqvF+CAH2dbYPvPT8wjkEXiGRaAbyHYrHOdxuPYCIDbvik3c3EBuh2a6g2zUZBtMabIVUdDuokwZtejmmFhYKC8o6YIVMNk4+B2cnMTo8LBifsikMRHjA9s+BC/ZiaR2+6YB2RTTjgsUNX3lz0XLEoDtzz/zWTxSqWC+WMS87aBOUWntbpSeeCuhVg1zMrVTBLOBEwZL+LWfeX0DqDAAglkQcXFJbapP/tPnsRDHwmqTlCJOQAxzJmVcZFJQqZHEtM7RWh1blsr4zde9Di896wxhc5nFWnOTzNSLziCbWZCbxaBZ9JuyZlP0zPfZBRvPTy/mWxajqVS/TudngS+zyDVLhSwYYBaZMgdMLXwbKU1dJnj8c3bBmAbYWhYtPXodU0bDGkqX1ZTJ3M+U08TH/G6eg8eZ95YGmUw9MVAVr5vWUjILbXNcOk5ZkM/cm8fyOwNodQJZTF3gdwbsyC6O0gt98+zmuuqaRhe4td6Z2iiyccxU0ewdE+5O7yf93pr9nTqj1+8bNXiYemN6a1P/zTtKg9A81sTULBk68evMceZ5+a4NSLJSoMOUr9vzm7fSeK86JdGoxKWfL91meT0DIvHfBpBO92081wBs5hgTj2xbN3EzIJSpb+nymbiY+5oYmlg3GVf9MHk7RyQ9erYui5vHp8verZ6qmq/YKiqGelzQddWcZ/oI9vaq3bZesX00by13GhRLA2zmqGb/qzaujgyLZ6Na35G5bgvYJoBajLA8h1e8+AX43N98HKMDBQF39j49iTe9+S141zvfi1dc9SrFZtOpbzQMrEVL+L3f/y2cdPI43vWu3xZHUbLURcuqB5NtPUA2xfCl7AFdjSHSAAu+hUdmJvHt+3+IWZ9GOUpioI1Zv8bQrxVkM2OGk1B3EPAjG8Wqg2997sv4mw9+DC+79EXiKroZLA9UqDYWZMumixomG0E22zkRQYHzfAWyiflBoHXZHE/qgAHZyGwjyWtxcQFjIyNivNkvyMannF8o07i5I8jWaZw2f1sryMZU2J5MNu7+SwdoOwjDUDTZDMi2EnfRViabym3tNTDLYNgjXTTdscigkQLZZqf3YWCgmS5KkC1wdsN1J2HFNY2CZoeL7GBBumMRUXQcquH5GNzy8wCeB4jcK8nl2Sn2Glt5fnoegTwCeQQ2bQSyINuDWJi5EW60GpAtQIQi6tGpmC9fhPt+rJhssX0a/GA4xWRrBdlsOszFwOLifApkc5QYc2qzR9hSKU02w2Q7cGgS46MjyhlI7O251AgFZPOxC2Sy2SHdRXfCsWZgMV20Zcnc4eWsmclmrpnZGdMgFkFF0t2NMPsd+w/gw//n85gsBCLeXWdaJ91SUwLW6ckD03U5YeE+NcdeOgzSBCCI6/Ap3xBHagKtRZBF9FWEhh1ULWqzuZKGmh4tszvoZoLNCTnTTwv1Oibqdbx069n47z/xHyVt1DA8sgLp3ap7erGWBiw674N3XnBmI5te6KW/M+AS/9YJEGuJZ6bAWdAoO33NggYrad7pcq30PANSZuda7ZBm+5XNufymuehuHpcGSjo9XxoIyd6Pv3cCC7LvOBtXUyYelwZKs6U39zbgXbdZ2nJz0NXGfSXvaKOOzYIy6d/TIGu2baTj1alshnlp2sdq6/Xys+7ua4NuYFO2frX2oq1MTT5XNwZpt3a8XL00/UK6bqav06ntrOW9d4tdr/WUuWe3GHaq7936wX7Lny1rus2v9dr9luGZdJw4Hsrgwxw7BW9+8n99CJXpA/iVN/wC3EQpgL7v/R/Bvfc8jL/71GcxNkwpJm2WZIX40F++Hz/64a341Kf+ClvGSnASajN2Bti6Mbka/YreqOj2DrLn83ezNSsyFQ4ZbBZ2lefxrR/egUkvEdCNcx0xeDpML7fXc0ofkJprOjHdc20U6zb2/ng3Jh96Ctd/8VsoQGmJHasgW/s43DldVIFsxyMoDAvI5gcKZGPKKP+zLUfYbDIXo3O3Nt6cX5zX6aJrB9kMW7JbFWLdUp4AiskmMg89QGZTHw2TrQGydZtMNE9Q0856FImY78TEBDztLrPcTWXAlhZvY3Z+QYI2WCoKe0AqWYqFln5QUx5WxUoYCl2Pxgdqx0Nn9qd20NODR8QdyJhKBcDM9FMYGKhjINiFpHwd3EiBbLZ9EI7g5GQxLN9Kc022w9SL5bfJI5BH4CiIwMaAbAuVi3HvAwGoyQb3LHg+d7eGtCabAtnIYhMhUd8VkK1cXhSwTFJl9w0PnQAAIABJREFU7HaQzSx++JPdPEE27qwdnCKTTWmypY0PLOsgAmcXkgqND66H7+yAa89uOpCNDLOdC0v4+Be+gAXPx5LT1CTh4K7gC/VTtEiEvdaENTgZZGoo4+aIuHksei1mN1t+yjydE1kLsWgDqYmOzN+ztdTokOhr8GvRfIsiDIUhXvqsi/DTV14mukiGEcXI9zZBaN4oO5nO7phnd6C7DevpxXJ2zmF+b5RNkJwuV+p2odRFVZpv6/n9LoQbc5ouc6S2jiJVHsMSlPjqdIv2+GRhiM5dTyPuGdfI9JzLtK9OV8iGqdfvps32en/pd7Vcp9nrfa/0fRwFHbQUsVuce8Wt1/vpo9of1hCttTz9nr/S49q6yMMalf5vphK0+ekMu693+2jvx/sva35klz46NUZwE02trc2GY4yluUm8+iUvwqf/+qM4eXxY0hif3jeFt77lt3DySWfgfX/+QRw3fjyWqmV87K8/iptv+g7+8oN/iudcRC/mWhvAljYs7AU+rfR75WydSBooDQ0WXODpWgVf/+EPcMgKsejZ8nejwbaZQDbzdhhfO7YQhDYKVRvf+Mcv4RPv/TB+4oWvkjmXAZeNjuaRrdfry2TLPkss885Cw/iATLbZ8vkw6aIE2ZgeSlMp13PUT7qLOp7gRQTY+JFMDjE7Wzj6QLbZekhDG+3QkA6RQrbNlFpcq+JYHIDGx8fhNSxUs5105qXpiXkDZCuWhMbWTDVt7+RVeZQ/CB1pZmdnsWULc2J1uKVldR4UojhBFIcydMzOPI3SQB2D1GQrf7sBsjnOIdhJPWeyHdnWnd89j0AegaMuAgZko9LSPgAPr4HJ1lmTLbbPEJCtEAwiKAwgCDTIxt0uvyAgGzd8yuUyJsZGZdLIsdjVO1/pkLYAOcJss7uCbI4zCc/agah6G5wa3UUzTDYBTbq8sFUy2Xot3tqY2losnPo/RlyaGkQKLmz/dNtAM4+RTqs0MFxzk6vpmNgS0w6e3FkQxzDWCKpRBcNoZ2U1zta7+qfjmY0d77Xei0ZT/mcqmLNu769bRV23G+QXWo8IHHk3vJU9xWZtl+LIqdnFK3ui/Og8As0IGNZXGzNK+lOdqJuE+Pw/fAa33ngt/uQdb4cn2qkOfnj3ffiTP/0AbMfDpc+7HA8++GNUa/P4o3e/E1c87yLYosNWh5PShaJWoWhltaFbvbjlqsztoFtz/a+0YGPULQs11xEG21P1Cr5xtwbYXEscRpUB0+FjsfWqb61putzAtCVNtFC3seuOB2DPR/jy3/+LsNgIsnUjF/W6z8Z8vz4gW9qls3Wu2InJtg1heLa4i3r+YANk4wa6q9NFfcdVumy6WqVBtrGRUSF59Zsu2kuTTdAkXZ9N/eTf+KduTLasi6zJADF/54b07MycmLRZM2GYai5ZMq8KFx3KZGmljQ9UumjTfFpwRhF7k2aUqQsqi3teM9lKpZJ6oBZBN7Pznjo1saRB1sI65ufnMT4+Jqc06OkE4fSMuQVZjxLU6S6KBNOzezFYqmGo8LiAbE7Y6i6aM9k2ptnmV80jkEfgWI3AxoJsdetKRNapiskmeg0KZAuoyRZ4cP0AjkcmWywg2/gw9RksZend1ZVAj2NC1LcEZBvWTDamQTAJM+FkElMI3B0IK7fDqSnjg41OF+0HZBNwSG9qcVJtnPaMXpAZcc210iCZqYXCzkqBTOb35RgvaeDOgFPZ88z1OS5n590mRc/oa/HcfgTS19JyjtSi+kjdt1esVsIW7HWtDf2+V0NY4c2PNjBohY93RA7v6IS32ve22vNW+OSbuV2m+/UVPlZ+eB4BiUBXkE3HR2nOxkBUx2v+w1X4/d/8NVx68TZ4iSXr6X37J3HNNV/Dvn0HcOaZp+N1P/WTmBgbghtzlhHKjKnh4EiHRz3KryfIpoANu2FyQKbaomdhT2UJ37znTkwmdSwGDio2TZmMDls/ggcbX0kaKaJa0042fCOgEHqwZ6v4xue+hG/+81ew7bRz4Uuq6MZt9K3uaQ8fyFaNtmL7HrqLKpAN9gmSrVIsDcDzAqXJVvCEyUaQTcBcx1IZFtp4cyVMtsZ8uIfxgdQ+rcGajuGaQDY4Qg4TkO3RffsVL0wDXw0BSo1gGWRPDJotF5Mzk6KDo9YzzWl1NxzbYqOgk081FGTScQnOaSRcL4rUa27uMadFMEMrFpBtdIj6Z01srtHIKVqtFyCqwjOtNUSSxKjWZlEslBHY21FMbkbBukfSRXMm2+qaY35WHoE8As/0CGRBtkexMHPDKjXZFJOtGp6C+erFoslWweWAewZ8b0DsvanX4BU0yOb7Arg5risbKUwXpVYC4kj02IyGg3lD6c0XGa1E78PCIQHZhlUmH23twfMjODgE396JeuU2uHVqsm3vCLIZpnVLTVglk22ltclMefkz/V/jmc3kOvMzzTTrxOYy4NlKy9PP8ZwbGOHx9WKSGbWI5eQeOoIC/RR4FcccvaCOmn0xncE4vor2SC8djcYiTv2jz8NTke0vXXW5V5FOx115vep1//bN4lVUiyNwSq/nai1Sv/V2s4K1/ZY/+yJWivFl77PSeKz0foev4vRbXzofxxSulfQXh++5nhl36lX/jbETZwt3fO9GvOcP345Pf+KjGA18cRsVY5ckzYNTxkik1TQBtljALX7awbV+49yBSENkwHYEH+C3dQdiZrBIDbbFBXyHAJudYMmD1mBTLLY2El2/RVjmuCwTv99LpvsB2UTUaaKlmou7rrsZV11wBT7wzveK2QFNJwwzSMy2BK/I+k73e+f1Om59QLZupUm7ixqQbaG8DbXobCTW8ShQe7lQlDRRgmwE2Piz4S7qKIdR1kiSvNYbZOvUL6c3qRWTbRbHj48vr8mmtYwbTLY0yDZdC1Xupl45pCemMnkiwqyrdRhHgs7RQpXMgVjEkls/6a64scNuWVhYUJpsxWJR5XhnVirp+zKgBlmsRDUsLi5ifMQAeyLR2Cgv7877NHRIKNIc0lMLWFg6iGJQwYC/G071Oy3poqTBKn7e8k0212Rbr8acXyePQB6Boz8C6wuyxXEJ9fg0Adm2Pz6BOq4Q4wPXLcHzisJcc106DjnwPA+O68ugyzGpXq9jaIDjCYTNRqAtTVuXlBwK72pdKsY+siwZwwYGmMTIj4KtuGvrWATZdgO12+GFTBclyDYHy1psGB90o8XjMIBsZkLX2KHTkl+ECZuG8P0tmtIgVSyTajWSZ8ESfmcbzr52petmPt9aDsmKUNIQOnqCaWpX0tW2g0YMdBC6gTu9Fh+rvX/XyWTaZXXliNN6F2cF14tbJvsrjVs/YGfnwvRXT3s9yOrBi173f+aAbP0Cqr3exZH4fqVglynjSuvNSttFNhYrvd/hi2WvdmBK0vm4tcbl8D3nsXmnbvFv1rdUP5aEeNfv/g/4Vojf+rU3I0hCcQ0lqEYNVbMpSYIKU0TV79rdvAPIlt3EXD7C7SAbnUwjknBsoG7ZqLgWFn0bDx/ci5sffgAzjiUabDVJEQVCmUtsDCi1WpCtoWMrAKQFj26idRvTO57Gj777A9z69RuwpTgqaaLqHk060jMXZLsQNTLZnOPE+IASMATW0sYHosfGebukL9pCnuLc0RgfMF1UoOGU0Vm3Pne5dNFumRxq09lGPYwwNTuD4ybG5X5dPQg6gGzTc7PwyWSjJltaKLm9oTQXLtTBMZpsrixcmCaqzkhX0jR+ptgDtqSLEqUsFgvaBpg5tdmJjF726Hxbnluth5ibm8OEPKS+l5zXFHJOO6pFiaWZbAnm5vZhoFjDYMb4gEw2gmxqcbUxINtaB9X8/NZ6tdIhMo9fHr90v5TXn5VGoP14NSlgy+LEi0pge9s02TxnEQkq3HeSAbDZDrP9LCdwTU02gmyP7B4TkI3poo5TbAHZXN+R8cOxlSAqJ10E2YqBJ4OfR0tvghvLpIzKlgpBtvlFlEoFOZ76nZxkIqH2iALZ3ORuFO3vN0A2BxsHsrVtarUANKmJqdle068lHc3lWDy92Fztb0WPwWasNffrJnzf5e/p2tNvWVdSQ9fav3e71/LvYyUl3FzHrvm5+gx4n4elgrM2MKvb/Rp1ro/6ubne1OEpTa+4rZwZeHjK3fMuK6+APS+pDugCRsXqhrLmSfXdG1aMPku73ocda8+z3vE5UtdrY1hmCtJYl8vcLcLizBRe/bKr8Md/+HZc8ext8OI6XAHZCCmYT+d1uWoFBDfUv9JTLbP5SOCMa/NWxltaTqqpyxYRG7BoZACUXQvzjo27ntiJux/bjnnfRcU1AJtJEVU6c5z72UTmjuAnmxlAgM2NAS904c3X8c1//BI+89FP4eWXXAUHdgoa7BfUPlwPt0Ymm3QMTa3i7CY0SUo0PgijMTSZbBeiEtJd9EQEwZBkqpS0Fhs12Qi2EWDjfzKlF2a9jSiJhXA1OkySl9Zk6+L2mc7MYJlm55fkWiNDQwp30vOCRr/WAMmacTf4Ezflj99CB17lXdAJXM6CtHzuFMhWk/tkD2o7SefETjaMD5qFyQ7IZj1gHsA8pOs6GCgW2xqour962c2mrhpRrR5iZn5OkETVqLVFsb59dpFAd1GCgaTtTU/vxdBgDYM+jQ+a7qI5yNa7Aa91UM3PVzFe7WQ1j18evyNZf7r3EGkmG0G2R1qMD1YLss1VLsK9DxVRjS9D4pyOwB9sSRf1fUUj93zlPsSJ1uLifEO6wLVsuE5zQ6hT+Q3IdvDgQYyOjsqgqyapsbhNM13UdXYiKt8GO7wBBW8HbEzDQXnDmGzdQbDMZCzTIfTbP/RiGvQLsjGtVj4Zt81e1zfvod/y9h6Z1BHrfb30fXsBk/2WcTMdl4Nsqx2JN9NbXL+y5CDbSmO5PMjW1i/qyx8rtW4j+9uVvon8+GYEVgayqbnOrTdfj3e9/W341Mc+jJPHBuElNbhxIqy2Xp9OIJsBVmR13gaytbYbztsEXOM2rEODAxuLroWpuI6bHrgXu+anhL1mALZOLqICsmUnLr0Kvs7fZ0E2N7IQxA6YJnrLN27Ay579AnzwD02aqCSKqnmLnm8e+TRRE5CNB9mSJBB3UYJsjz55JuYqFyKMtoomm18Ygu8XFMhWCEDzA2ascI4vmmwkc9kKE2PsCLIxk9InANeoA93rLbXc+C1JXrzWwEBJSF48txUsawdtDcg2MzeL4yaM8WYnk1C9VtW6fOqeFqZnZyQN1pqrK5At+2n+sXlzpos2QTadXtIFSUxPhLuBbL0GIJahFkaYmSPINqEC0+V+prxxDLCcbOzTM/uaINvitXDju+BrTTZhsokopHnyzoTRPF10nXun/HJ5BPIIHDURILYiu0mNEhuQjUy2/ZrJltFksytqt6gPJhswiEr9ZCxWLsY9DxZQwxUCsvlBCZ5fahgfFAo+PN9V6aO+h1oYolqtYnyU7qKcilnwxNp9uQ/FdS0cOnRIBuoGyGYxbYIiv5PwnO2Ilm6DE3VwF4VKP+WnjTC3UemiOl0DGe2ObuDYhlUs3lDcVTOjtv41uwhb9aJs1Sdu2JOv6sJd3896P18X8LNrobNg7aZjeq3PTv96h3lVleAInNQv6L3ioj1TA7riQOUn5BHYzBFQ87e/fN+f4sEf3YH3//E7MOBa8OOwodFmMttWlg7aZKjx6RUIpvpyY2zAfzM9VKQ+XBtlJ8Gi72DnzEHc/OD9mE5ilF3FbBMxJ1rGpwybmmNqeg5yZNE2o8Nm3ESfuPdR7H/oCdz479/GoFUQHhd5bBvWL6+5qq0RZGu8IVWQTky2NMj2+IHzMbVwHqrhVniF0yQzxS8URH6M4JpIwnhMrlX6/ebD31mPKpUlDA0MgPkrzS+71wHJVZTzKgKyBYHfYqDZuEYaKdZ/lBTlOFLA3pDWcE4l/LasA2wLUUoyhCmuiwtlOL63MpCNwnNTM9MYF3fR3iCbaSAs//zcEmxPMdmEctdH5UiDbCJwrRlvnZwgGvfS6aJpkG3A2w0sXdcCstlJXefzdlse6EojDaSIMNyCWrQNg1t+HsClAE4DQDMG46HWxwPlh+QRyCOQR+AoikD72mo5kG03XHsRsKt9g2w0PqhFp2KhrJlsyaWI7TMEZAv8AQQF5S5aCDx4gSf6DfDUpGVhaQkTYwTZAI7HxviAZe7EzBacyLJx4NAkxkY4aDKplYYHCZK4ptNFdyKq3gq79l0U3F2w7RlY1sYx2XpWhc0CspkBNlvgHGTr+AoPN8iWTVfrWq+6gGwyt9oUWnI5yNazT1jmgA1bzKU71bUUMD83j0AegSMYAfavMZKwjl94/Wvx7AvPxlt/5ZdQRCSpo9RiI2vd4n8rHA+MSSIfTiQ4NMBm2ERMDa3bQNW1hKk2E4f4wfaH8NCBp7DouVjybIQ2/1PAXHoMbc7nOuXNHZlwsiTEIrzIQrHuYubxA7j9Gzfiq//4b7jw9HMQ0O5JmxtsWL+85kc/fCBbOd6KJ/crkK0WnQM3OBWu48MLAviukoExIBtNNm0tvydgb2xJnahWyxgsleCmQbFOEjEp404B2co1WHYCn6AXZd6y7mVdQDamqNJPYHhwSCkSy/uk/rOuhym5AIJsygmVhzpYWloC01+7MtnMu2vMyRJbUL00yCbPtozwXBZkcz0HpYJOF+2jcjRBtnlxdzAgW/pUEjGNw41QUTWTjYunuZn9GBioYrDwOJLFa+HEd62Du+jVAJ6HBKcqkC1hilKTutiG5GaYD/n36u2ZdpHHI49HXh+OnvYgu5MW7d1rmsnGdNHrtbtoE2Sj4yfJV43JRYf+3miy0fhgZulCPPBQCdXkUiTOmfD8oth703mIIFux4MP1PKGTW77Ly2OpuoTx0RHpSzwLcJ12Udw0pmBAtv0HDwoDzoBsyk0rhG0fgmftQFi5XbuL7uzsLpqa/TXmoevEZOuXMLJ5J23ZF90ueNzH0J8f0m8E+q0w/V4vc9yGMyY3qPyNcm86pt4qX8QqT9uI8OZ42ypfRn5aHoHDHIGWttr4RQFt04f243U/+Sr8+pveiJ96xYvhiz5bpMwQokSINEZV1wBoBjwzAv7GM9E8Vhpo498kNdRWDLaqY2n3UBsP7t2Du3Y8jBkrQln/vU4XSdFp62VHuPFBbD5v670S21IApDiJAq64ibqIJpfw7X++Bn/34U/gVVe+FC75a0L8b52TZs2r+iEbbezTbjDIxpdvFVCPxlBJzsGuPWdjZmkbarFKFy0EKl206HvwizRA8GWO7zgqXVTWho7WZIsUq4xSL75aXGSMK9PPoqRjZI6fJJIuShBvsKRIXk0DCt6h8xy1W7qo0iNsGlg0sDIprkpPZQbkzMwMiqXg8IBsvPXs3KKk+6wYZKvHosnWDWRL52aThhonDGosDIWZqb0YGqqj5CsmWxpkQ1KDLUjPcnRT2iLYSJISomgLKvXzMHTcLwK4BMCpiDHMJKWNbQP51fMI5BHII3AEI9A+BNVSINvDWpPt+3CYim8twnZrEBSsJV20/QEIshl3UaPJVo8Jsp0OjwCbMNkUyCZMNl8PwAUfYT3GYmVRa7IlcJHAc922m3QC2Q4cOoQxSRfNMNmcSXjYhah2G5za9QjcziAbb9LmqniMg2yrX6znINuGNt3Vv5i+ipWDbH2FadMetN7VY72vt2kD16Fgq3UyPZqeMS/rsRUBaa+aYSNL3ZQOLU2sHnnwfvzyG34ef/SOt+HFlzwHLg2gogge2T4dpZm6M40FHBO9NfVT3BnpHKpBNKaCPjEziTt3PIx9S/NYYsqoBwi4ZjviHhpT+sPmmnu5dfnGv6PldN8MwOYlNvy6BXcpwXVf+Dre9ua34K1v/FUExhxCs9hUabXmfINVogGkjX+UHnfYWJCNjK4EAUKtybZ9z1mYLV8gmmwWjQ+ovVwsoeApzWWX83ymjDqu6LKxFhnjA5K8yA6j8QHJVa3ywFldNgWCmXDPCshmY6hY0p4ABP9SxmxdjA8qtboYbxrjg6bhRzvIpgKtwD0Sr0hIo9FndyZbxpKUyJ1hsk2ICJyl2Eh9MNk2EmRL1yA2TDZsgmxxHGJmZh9KGSab5+6GZyt3Ueq7JRmqYYNh1ZhNEIlmStMEquEFGJ4gk+1SxDgZMUghZEU48nj0EW+reQHyCOQROKYi0E7XV3+xEer+U2uyTd8IJ/oeXPcxuPYCYFU7uIu2hybtLkqQjZpsBNngnrEsyGaYbOVaWcAyarJRvqMXk02mOpl0UTX5iVW6qDMJN9mJpKqMDwiyuZZKF1WfZSZ+6wSymShlF7P9Lm77Pa57Rc1OoleWvte73J2vt+pyr/rEw9xUj5ZyHuawdL1dJl5rNm7I3Ch/HZ0j329c+j1us1SntZajm8B8PvNfa2Tz89cSgQYWZTKm2i7WOt6m63EimuQJbv7utfiDt/0mPvDe9+CSC7YK0ObFxnFUzY9amT+tN0mDa5xfRcJcA2oGXPNsPDk7jXt2Poo9c9NKd82xUXcIsKk5WZq9xjLamsWUnXHFtnqew+Uu2kmpnQw1LwKC0IJfBm6+5nq87Hkvxof/+C/gwQEVxRrAphY1JjLBz0pTcNdSN/o7d20gmzyVlbRrFJsZc0yd5ABxMoFKtBUGZIuTcxFbEygEwyIBUyiUQHMz34BstqvkXyS3U/vZxjEWlhYxNjIKL5U92A2DEgqVZpe1gWz6XRgjik71m1gSjTfpEiogm6RQKxYjMxjVC23Gz9RVAmy88RSND0orANlYCKPJdlhBNjE+6J4umq5IfEhjfMCOYYruokN1DASPIV66Fm50FwzIRiabmChkTCWE/tqyuqT+Twn1+HhUwm0YmfhF1PAcxOFJiJJBxFY7e6K/yp0flUcgj0AegU0egdRg0mANW2QBh1rDbAcWZ24C6jfB93bDcRZgQYFsCchm675jlwXZ7n+wiEp8SRvIJnRyMT5QDkQURiWTjSDbBEE2y4Jrc2erfcmTXQzSR/TAJJlsSpONE03ldaXSRQNrJ6LK7bDqisnWFWTLzr5ykE0qcg6ydWnPzzRUYq3dWg6yrTWCqzq/32ra73GrKsQmPCkH2TbhS8mL1FyrLgOyKQamSlvMsjEV0Bbj2m9cg/f+33+I//ln78FF55wJNwrhIYLNcxGL9phJoTTsIMVYU2ZTBlgLbUs01WqOcgjdeWAf7n98F/Yuzmlwjcw2MtyaqaHpeYN5pZ3ALX53pEA2Uy7GwY/JYEuEwXbL167HZedfgk/+xcfgw1UAm6bdSKybvvTq7yvUudv4Kr7xIBvTRekuWg7Pxs6nt2K2fD7C6FzA2oKg0AqykcUWFHw4tiuMRuJVJmb1SDHZxsbGJM6dSF5mjWJAW55LvtrM3CJcl+mipYwnQPdNZNZrGm9Oz87ihIkt+r3GimWZ2Gr9ALaf5rqjAbTpdNFgWZCtUdu5EFGNtBbWMTUzo+1MLWGzyUKq40fTIzV9bm52lemiYYTZ+XlsGR1Tlq6WEp/r9EmDbDQ+IMg2PFTHoN8E2QLtLrrSdFEFsl2I0sTVKNcvRBQpkI1oJ5G6XGNMvZFcY03FIa8PeX04GtpDth9dvv3qAclSTDbPPojA2YV65TZYtZvg2zvhOPOwyGTr0100a3xQw2WIrFPhyw5XM100CJQeG9166C7KDZ9ytSogG3vgLJMtq31BAI6pCJHliLuoaLlpkE2ANqZJOJMKZKveCqvWdBe1DZNN3DV1xDYYZNv4yVV+hzwCeQTyCOQRyCOQR+BYiYDaNBQhq5b8KlkzWwbyUZthagpjmGoJvvyvn8eH3ven+Is/ezeec+7ZwmhzY/FnbIRH0kGZMUY3RUmLU6CaAtYgDLVDS4vYse9pPLp3D2ajuvyNoJs5jvpscp0+tNe6gW2NAhkmUUMja3VvUgg3sknYZN2YOSTnjpzOiudllCAIbQRlCzddcy0uOffZ+NSHPoFCFmDLTBPTpUrjF0cedFsbyKZXeV2DTm2ytLvoo3vOwlz5fETxeQKy+cEQSsUB0WXzPAeFIIDn0fRAp4uSOUYQK+H8PcL84iLGR4fhWG7PTMomswyYnV8SkG1txpu9DTvbQbZi/5psRKzDMMTk9DS2bNkiFa4XyGbysvkG1gqyHTeh6Xod88SbrzpKACKedJKYnHq6BWTz4rvhWTvhOZOySFRUv86Anak1rCSRaLKdgHJ8AQbG3yAgWz06AXEyKOmiaTJtr2Sb/HsV2WxGc/67ikteP/L6cTjbh+nnjIBtz/pnxY10UVdAtscQlunGeWMKZCs3BsAm4yHbz3LzxoMB2eaXnoX7HlbGB8pddLAjyEa3HjLZCLItVSoNJlu3dNHG86VAtoOTh+Q8mVRlmGw+diCp3w5UVbqoo9NFFUU8BbJlpxXrzGRb3VQxPyuPQB6BPAJ5BPII5BE4ViLQ2DA02mqZB6PxH1k/zdWDBotSx6dnXyTGcBYnLBxZx6tZH8G0r331i/iz97wT733XO3DF8y6CG4fiFCqpd3YswJoC15TeGoGyumth3+wMnpo8gF0H92OyvIiKrUwOmBJKx9BezLVu7+pwgWwmvbMlTjptlU6UzFL1YhteZMNeqOPWr9/QArARC+EbEGNJ4zK5jJDU5jGuOnwgG91FdzypNNni+BxY9gnw/BKKkipK0wMPAQ0QaG5mO5Iu2mCyEWSLY8wvLQjI5trKJbQ7yauJ7LCuMl3UgGxsJ2kt/251zzDZZqjJNj6m28jyvUo6ZXRmehYBjRZm6zWdVmuE4jovswzINjUzC6aLUgdHobCmgTaBrnQxDDOCdD3ap5YKBS0811rY9sak0O5qPcQ8mWzmIbU1MI8XKmDDPYqIaSJ6bATZCKBNz+zD0GANA95uJOXrJF2UTDZXa7Ipp7z1AdmOlQ49f448AnkEnnkR6Bvk3iiQrXox7n0gQNW6TNxFfW+gAbKJXoPnwKfDqK/SRbNMNqaLOlq7oeXtpdJdOVbaaTx+AAAgAElEQVSEtmKybaG7KFMghImt0kUt6yAK9i6EZWqy3YjA3d7BXVSNVM1Jkr5bDrI98xpN/sR5BPII5BHII5BH4AhHIGlZh2c0kGSGQytAtdYlxEbGlpr7yGxGwCEFuCW4+abr8Htv+w381m/8Ol79sheLFAczw+pWgog6a0kdUwsLODg3h30zk9g3M42FsC5MNv4XUpdNQLgEsa3NA/tkrq01jN1cQeMuaZpMh+32IYONPBwCbH5kC4OtOjmPm6+5Dj/zitfh/e/8M/hictAE2FIUwbU+ymE6f71BtlYkJ81kS4NsYXwugC0oFodQKBTge4GAa8UCmWyezPElXdS8t8RCmMRYXCTINirOt8uTvAzIpnCktYNsE/I+GnBRxovApFMn/HvCe9pIgWzh8ihTKgVQ5afOKJAtBhw2IKmkWWcH3XR1vImaz83NSxBLhSADshkEvonEG7E6XqUSKpBtYmyswX5qWrC2CjIKBTVWIBv/PTPzdANkQ+U7cMI7DxvIlk27WmmLyc9XEeuBgXYNax6/PH55/em//awEZANCOGB6JUGpdWKyVS8W44Nacrm4i6ZBNnEXFU02V0A223UQxjGq1aoYH7DsFEJ1SWdLfZQmhrZQt2IR2A0BTE5OCpOtSdsPkaAO15qGZ+0Q4wOrznRRgmxzYnyg0glUkkUr3d/MU+mipJyUyHKuRudheOzlgP1iAFsBlOh/ypKqfm2lA0J+fB6BPAJ5BPII5BHII/CMjMByaYZNkE05cxpwghuKjz32GPY8/SQe2/MkHtv7BCbnpjFbXsR8eQnVWllSPj3HETfH4cEBTIyNIAlruPmG6/D6n/yPePkrXoKlchkz5TlMVxYxXV5AzUoUS03AtGYqaOgIT0hAPJMSqmC8w/Pp7gpKoLC9DATZVLzMDFiVlIeSweaSwcb00NDFzBP78P2vfwfv+e134r/+wq/Ag21ml8353FEnVnnkQDbbPh6eV0SpVBLzA+JDZLKlQTa+C3GbJXAbRQKyjY6mjA+WMd5Ur2J9QDZmUhKL6AaymZqVBtlISCuQyfb07Hz3+q+vyEbIahfFwOLiIoaGhkCHDTotmMZtbpLNMVbiiEC5XJFG7Istq0oXFE0cHmBylXT+rXntPC8MI5TLZQwP0slTfURqkV+a81JOEWxIURJJw1lYOoiBQhkldxes6vXwkx+2gmw2tXiWb/z9poseni4kv0segTwCeQSOYARkUFs/kC3CAOrRqZgvX4Qf/ThAaF0pmmyFYAh+MAC/UARBtqKmkbtBAY7roh5HqFbLsqtlJQl8TS8Xh+kuaRUynmiQjQ5FHNa4KcPtSseKYMUHJOU1rN4Kt26YbGmQLRV3swPa2LjLQbYjWCvzW+cRyCOQRyCPQB6BZ1wE1HxHzXse3bEdd9xxB2699VbcfffdKBWK2HbhBTjtzDMwevw4ZsMy7nrkPsRFBwjIGCIoR3f1WBFUKlXUKlXUq2XMz0zjyR07cMIJx+OVr3k17IKLqqvZanQQtVUaaewwo0yBWEazjRruAmolltbpbkWfmmCF+rv5Ng2SpTGxdrER/Zo1myLJsDGsDiyLTkv95lzRGBaoo5xYAWwE1/y6hZ0/eggP/uAefPojn8Arn/8ycRE16aGrqnCbBoxbX5CtTdM5pcnWYLItbQPdRVvSRT1PGG2e0V52VLooP8q8QM3V0+6i8p3WFLR1xkoaSE2nbq6WyVYJIyGIHTcxrkC2hnZf61tvk2i2bExOz6A4UIK1d26hve6lQC9eyiSEhnGExYWygGy2tjPNUo2ypgRpkI0IJRFzAcrM20iXVXcUaZAtjhMB2QZLA40js/m0pMGav1GQkQYNjHl56RAGgioKzqMIku8JyFZwH4PjHIKdUJOtm2lDs1A5yLaqLiQ/KY9AHoFjMQIbALKF8WmYW3oW7n2oiEpyOWCfhsAfbIBsflBE4LsIKIrqF2DrdFEy2UZGhsRd1LMspeFg6OW0TpeBpsk8MxK/U1NTGNGabDK+xXXYVgQbBwVkiyu3wgtvgu88mmGypV9oZtjM00WPxdqeP1MegTwCeQTyCOQR2LQROHDgAL7ylS/hmmuuwfkXbMNLXvISbNu2DWecdrrMmbjU5hq5ihCzKOMjn/l/UfYTVJwYZN4wFdTwuAxWRRINs9WSeohbvnczHn/yCbziNa/G+KkniBabcROl9rnotWmQLa0qreScTNj6B9kUPtDK9l8PkI3X7cipkYwHxQB0bVvMDdzIlhTRZK6K26/7HoZRxN9//JM45+SzhL3moGksQfCHz7oiE4NnKMi288mzMLN0HuLkfCSYQKE4Iiw2Gh748p8nZCxiRUpnUDHZZGs/DLFYXsL46Ji8pyboRY01dWw/IBszIfvJJCEbk5mUc3NzfYNs3LmXjX44mJyZViDbbL01XVRhXzEsKbR23OCOP+Wu4wjT0ypd1E2Ywd3Anzt2QE2rXxuzs3PS4Jvpou15443mKAs59X06XZSMBanMqZaSRk7ZVEgpNGy2qZmnMDoYY8DfiXjp2qYmmzsJK66tq/FBNgDd0hX7TWPMz1cRzaaL5vHrHJe8/rVGIG8/a2s/XWeUGwCykck2V7kI378jRGg9H9Dpoq5fgl8oIPCL8AM18LqOT50CEUqt1MrwfeUyNFgoSt9vPpZsAjWHUjP4UrSXg+bIyBjiOJTdMTKjLdQEZKNbqpfcjUHndkkXdaGYbMYkR6mXqI6ppW/KQbZNuwjJC5ZHII9AHoE8AnkEjqUIPP300/jYX/+VgBJXX/0GXHTRRbDp3CnJms25D5fLBNkqqGMeVfzzdV/GgwceQ9kPhY2WNe4ThhZBrphQgSVg2+M7d+G7N34X5158IZ57xWWA7wrQlv6kAawssyebqmlIMd2O60eYvtO77J4u2np0GmRR91K4AtlrRn9t/449uP3am/B/Xf0mvOu3/wABPLiawYaUi6s6u2l4cHTVsfVlsrWtQzNMtjTIZtnHibuoFxRQ9APBhwiyyTzfdUV3zXKULhsNLcXsbGlJ0kWpE6jm362eAO31sT1dNA2yKQGYTvW46QmQBtnS9+tU341PQAZk62x80E5/A2phjJkZgmx0FzWf5Y0PDJNgamYexWIBRSLrCVkDWitHX8YsWCSnVT7qISu1OhYWFlLGB401jvwjS4gjgdVosk1N7cHIcCjpoh2ND9bRXbStcjXXYq0dUZe/5+dnKnoePwlIDjL2Vy/y9tNfnPoFqbtOFDYIZJuvXoz7HxlAObxUQDYy2bxgAEFA1yGmjHpwmTLqFWC5jgy4ZCyPDNHhWdmr27alGNJpJrZ+YBmoOTYkMWZnZzE8PCzbOLyOZTFdogbPmULB2omodpsw2QRk0+6iKh6cvrZ2TI32mYNsR9fcMi9tHoE8AnkE8gjkETgKI/C3f/u3+OAHP4jv3HAdzjjjjKb2bAY04HpY0WES1BBjHhV85/5bcP39t2LJDxEKK01lghGgUhL+nEKRaKMACNFfjy2Rivr2Dd/BZS+8EltOOkFcRkXyiS6cGYrYakG2tb6KbsYH2esqzTUNJiaWyF+RvUYH0dr0Iu79/l0oH5jFJz/8cbzouVdocK2ZIqpc6RkondLYoeDdZEvW+ozre/7hA9mq0VZs30Mm2zYkOA+xNQE/GEahUFR6bATZfF8MMpnxaIwPjFwZSV7lxSWMjY0pHmFjo7v5DCSHKQzJGHkqWzPq+hO4GygWpG6r75s/hVTGdYDGncwSwjDZjh+byNwvc755KdIeLESWhamZadGbs+a0u+hyL07ooJaNWhhqkG1CFjWywNCgWCf2ozpPXXl6dgFBQOMD9ZD90fWUu+icgGytObGdyiuIvUY8Gb6Z6acwNFTHQPBYK5PNuItuIMi2vg0hv1oegTwCeQQ2QQTWGWRLkgFU41OxULlYNNlofAD3DDE+oCZbQQA2BbIJlTzlLlqp1USTjZoiND5wHI5JWSOd5nar0mRLxPiAmmwCm1FbTTumOjik00Vvh1W/DoG7s4O7aGM01f/QI18Osm2CypkXIY9AHoE8AnkE8ggc2xH46le/io997GPYf/AArrrqKrzsZS/FC1/4Qpx84kmawa9BhsYshdZOMRZQw31PP4p/+u6/o+zXxA2UemYGnDKgmQGIGowzra02t7SIJ/c9jbO2ngWLQIhhvSUKtDJ4QCP6xt098zqyIFw/eMByb5SZhVFCVp5OMdTTssZ1U7vLfDaWXFxBY5Ua6oUWvBrw4J33YPs9D+K//Zdfxe+89X+gaBcE6yCDjZ9UboQuTveMvKOjBq4vyGY2oRtZjjIvDhDF46hEW7HzqXMxUz4PIc5FYh2PoDAkG+cE1wpFXyRf+G/+NCCbZC/CQS0KUV0qY2ycZmfCHWykOTdm5VJPlWa/0Qjkd/Nzi8KQ4z34xjpuxqfOM6AzNdnm52dx3Ni43ELV8aYngPLjZa3TaaKS9akcdZku2jfIJosR2KhHIaZmZkCnBV60H5BNzrWaINtAUFDpqH3UQD6PAdnMQxrhuU6n83jqWBPxZJ75zNReDJPJ5u9GsngtnPiuVuODHGTr4y3kh+QRyCOQR0BHYANAtppOF6W7aIQrEdunwfMHEPA/MT4IRLNBRFG9QDTZ2MfXajWMjAzLOORZaAilpidDzQ1WNRkyIBvBOX4iAdlCOEkIC5MoOLsQlm+BHd6wDMjWQZI3B9nyJpJHII9AHoE8AnkE8gisYwSWY0SRzX///ffj7rvvxG233YZDBw7ila98JV7zmp8QXbY0+aWOCEuI8FT1IP763z6DRbeOuhujbilNMQO0mRS6lnQ4snMIZCHBfQ89ANv3cfbZZ8H3PGG6EYgSATZuWJp9x7S7eyoenZ6nHzxg+ZASYEuQaGZZNh01nRLK+aJNY4PEktRQu5Zg9wOP4KEf3o/Ltz0HH3rvX+D0405tAnEd3eCbGXfr+KqPwKUOD8gWJxNYqp+FB3edLiAb3AuwVKG52SA8VzHYPN9RWmzUZNMgm8zlRcffFtCN+vxDA8VUhpeqbJ00/htGHJQdq9RQ8HzYjsLI0sxLk2Js5GUa7UDLpM3NzWBsaLhFfqaduanKQZBR7gsbC+UKSqVCk8lmTmq3uVWUul4gW3vtoKgi76rSPg2TLQuyLaf/1xfIpml+6gFbQbap6b0YHYoVk23hG3Diu3OQ7Qg04/yWeQTyCBwjEdhAkI3GB/X4ciTO6Q2QjVRygmxietABZBseHpINHzLZXI6g+mNkBxSzrfkhyf/g1CTGR0fkjxGYLprAjuuwrIMIrJ2Ia7fBqt+AgrsTNmZFk01NArMKDmlx0Nxd9Bip4flj5BHII5BHII9AHoGjIgJp0Iqsmu07tuN7N90s7qInnHASXvva1+J5z3seEgeoIsYMFvGBf/gYKn6EKkE2G4jtBGESN8TmZaZD4C2OQTNBpucRYGN66eN7n8LeyUOy2Xn6qadgfHgUHk3aI7q0a0H6OIHN1DnN8DGWA7xWp89qNdhanp2C8/r6kgrK+8ehlJ3zQJdADU0NYjLXbNjVGDvufwgP/egBPHvrs/DOt/8BrrzoUuGsUc7KWBt0KrExeFyR2cGmrE3rC7JlH5GcwSRRTDaTLjq9eD4SZ5sw2Ty/JJIwBaPJVgjgeQTZPDEto6yyRZ1By0G9Xke5vIiJsTHFQkQimYv8iK6yJpilyyBPZ9uYnZkXIK9YIJMtk9usyWnKKze1VkiU9BgzKSdGlA5c473zXtygb3z0CoGsUM1km56b7ZfJps0P4AqTTWmytTPZ2uvPYQTZeHPm0yaJWAnX4kh+NyCbYrJ9E05yFwI77S4q3qfLVv3cXXRT9gx5ofII5BE4EhHYQJDtvh8XUMMVwmQz7qICsvlFBAWmirriRGT5rjgNUb5gdHBQ3EU5uUuDbI20BQ2yGfp3J5DNRgjEERxnUkC2sEIm23cRODtS7qIMdhpky4wbOZPtSNTG/J55BPII5BHII5BH4BkdgcaCX4vEGmCoXo9w55134qabbpLU0stedCUuvPI5+NzXvoBwwEHFi1FzYjFAIMtfUkcd45CoQmqYPvxJkG2xXsW9jz6M2GZeWYKxoSGcfuLJKHmBMNqob2bHTXaRIu50ADa0npvgIMsvw1f8blkGgQW0iaMXWQ1wbeHgDHY/uAO7H9qBFzzncrzzd34fzznnItGZJ3TT9A1tF8U3BclBtiosO9Th6P7ysiDbo0+eKZpssM5HjOMausuFQgH8jwCbShd1RWNZQEwBTi0BvCpL1GQbVczJ1CerXd54T8JGo9nZvLDkqMkm9WKZ+paWdTbGm8eNjTXutty50l5Y120Hk1MzGBgYgLVQqyXt7LVUkzBGBEk7yGYqcbcWYJ5jVUw2zYCr1uqYW1yAechu6aJspETa20G2EEVvF7B0bQ6yrbiryk/II5BHII9AejQTM204qMNxDqJgP4awfCvs2o2iZ+Y484r5pfU5mkzl7KjGiZwH0WQLT8Fi5WKQyVZNLheQjZpsQWFQiaIGRRSox+Z5wmgTkK0eoxbVUiCbShftuOto3J9gS0ZDmsmmBGzFq15ANh87EFVvhV2/sUu6aFZNxMwzciZb3k7yCOQRyCOQRyCPQB6BwxOBLNjTnoqpSTLUqEKC2++4A//y1S/iy9d+FSOnHY9zLjoXJ51zhgBtZLWFTizgmQLc+AzNeRtxgtgG6paFnfv2YP/0JEKNODhxgvHhEZw4fhxGi4PCbHNsW7N92jcnrYZjoUn3U/HqhEXw790z7dR55nuCayySQzMDsuvk3zbCxRoef3gn9jy0E9FCFb/4+qvx5l94I8465UxhuJG3xmflLE7N8Fo17dq12Mz7zTXZliMqCUkJAZKolclGkC2xt8D3BhEUSw3jA+r2B0xBTmmySS20bNHcW1pYVCAbRfhIpkovTTJNjjWL1YyKaQTZCN6VCoGSK9OmHp1aqdRWjT8ZkG3L+Jg6R+hyOjWU6dAEAc0SwPy0bLkxNdnaQLaO+/QE2YQNQOODujizbdmypYEE9tJIUwFaRbroKkA2NtAoRoPJNjn1NEaHlCabgGx5uujh6fnzu+QRyCNwbEZgnZlswKCAbAvlixogG9NFjfGB0mRTIJsnzkN+BmQbgkM9Nq3JZoY8w1wz00Qlk0rZELsNZOPASXdR2z6k0kWrP4BV/664izrWnE4XNaznHGQ7Nit2/lR5BPII5BHII5BHYPNGIAuitaasNcttFv/cRFT/boJGBNCW4gq+9M1r8Def/TT2TO/HBZdcjLMuOh81L0HoJsJso3sonUcNzKY0rixhsy0lIe7f/giWopqAcpxveaJxBgxaAY4fnsDo0DCC4UDIL4qNpGZjSiReu3sSjyBYoW/SwN4yryCdCtj0jmy6m3L3VGRDqA8XW7AjCwf37scTjz2Gx7bvRnV6ASeMH49fvfqX8Fu//FaU4MODo1zpRX2Nc0Omu5o0QA2eaRAlB9luwdz0DSg6j8Bx9sNKOjPZROJYB0vJhTVBtlp8Dshkm13Q6aKgu+iQZKd4BSUJUwx8YZzRCZT1VlI7hTHpIIoiLC0RZBuDm2FGdttcNwDdzNy8GG8WAwWy9WROavypRuPNxQVs0RrOBu8yBiHZnqKRZp3YmJ6eRnFwoN1d1Pg1mIs1cex2kC1tfNANEewKshmtHMOUayut0nLrl8lmTk+DbIcmn8L4SKyZbNflxgebd+zIS5ZHII/A0RCBdQbZyGSrx6dhtvwsMF20binjg35BNgqSciDm5MgVgdTOgrSNdNEMyCa7YSI1UG+AbFHldjjCZGuCbG2uWdn0hzxd9GiovXkZ8wjkEcgjkEcgj8AxFYHe6YvNeRHX9ATaqEdLM4Q77r0L7//oB7F9z25c/IJLcdoFZ6HiRKi71GAj4KaFMiylyyZsNhuYWVrAj3fvbHzvJQ6CmoUzRk/Aq658qRgy3P/UI3BHCygOlBAUCigWi7JRSsxNkYLIdaJ7pIHg1M8uW5lyL/neaHEZVC5OBGD78Z0/xJ6dT6A+OQ34RZx2ykk488wzMeQPYHLvQey6/yFMFEbwrt/8ffz0q38KPlyV4qqTRJczmVAQYaZ8mtW0Um02o/+lXDKP5Gd9NdmMTBmBtizIJppsT27F9NK5sGyachwHP6DBmUoVJbAWFHz5t2Sl0FXUUmwxA7ItlhcxPqpANhW57gYUwmRjIWwLBNl830OpoIw3VwKyzS7MNzIpzf1MPelWT1mrD01PYXBwcOUg27RmshlaZvvio1lhOqWL8iGthHQ901paX3Lj7AyTzdD1lnMm5f0ohMfcXZaLINvEaCIC1lb5O7CjO3PjgyPZnvN75xHII3B0R2ADQDbjLnr/g6l00WAw5S7ani5ar0UIk1C5/sgOpA2XSNsqQDbLThDHNZ0uugtR5dYcZDu6a2le+jwCeQTyCOQRyCPwjIjAciCbAgTMarw1DZJAG5Pu+P9b77kDv/tHf4iwCFzy0hcgGB9E1Q0bxghktonuOedZtoWalWD/zDR27nlCgDc7tjFQ9/Cx93wAWzCGOur4/U/8CfYsHEBkMQ1VA1SWBd+lU7wrrCXfodC9Zi7ZykUyzRSi+QL/Y7ogzRnIaIrrIaJ6iCSMEdbriMMIfmJh/umDGC0N47wzzsKJx58g5RQgK07gwoEXJti380k8eOd92FIcwd/91adw9slnCthGm4ZeoFc3kE2Av1Tq4HKVjjE02GCv+2185V0ZyBa4j8Cz9wNJFXYHTbY0yKZAySaTrRxvxc4nFMgGiyDbFiUJEyjglUw2nxkrnvpPgWzqP5oJ8L0vLC1gYmy8b5DNshypN7PzCw2QTfCnXoFN4U8E2Y4fH9dnNOMl79ukjmau1wKyzdZrUm/SZE71uzE8UGczJ5buDlNzczhuYgscTfE0Lm7LVioLmJyeQ7FYECQx/ZBtlVbTWtU9gUqtjsVFOkqMqnIkkTSErki3BtmI09P4YGw4aoBsTnwXPHc3PPsQZfT0My6vuHjkjQ8yT9rQyNugXPAss9AIh6eWr0YYsFc9Xcn3ptPJigqap8xCsd3+vpJ78tj1us5K77tZju8Wd1O+LH273/ezWZ4vL0evCKywf1kByMY+uDnxyPSzrFhJgBhFEGSjJts9DxZQiS8Td1E/KGmQbaCZLmrcRQNPxiIaH4wMDIrrD00PHE70EtVTxNRFkDFE/S4aC6l0URlPYjoBKU02qpAAB1B0HheQrXu6aJd4dmWyvQjA2WBabAKPCQ29Xkj+fR6BPAJ5BPII5BHII5BHYEMjIGwfRLLaDxGhigif+Oyn8fG//ySe/8oX47hzTxWtNmq20Z1UMeBUriencHXbxsHZaTy250kkITCSFPHRd/9PjGMIZYR492c+gEcPPYaQ6adkxMUWuKmZXkcYVlFP4EMDWcJ+03prnOXx34Hr4viRMZw4OoFBjxiDTPZagC87tuAmNEAAgtDFjh8+gAd/cB8++ucfwk+//LVam00zpIw4XBc3VBH3lQVka6mzeEZjHbVKxtuGvnzNzGNCsHHcjGlYIcxFzouJkSwA2AXEKl20F8iWLW/a+KCSnIMdj5+NqcVzYNkXtIFsZLDZniNgm2e7sB1tfGA02TqCbN0j1CR52ZienZN00Sz+1PXsVLpomsnWSR6t1d1Xu/ImNqamplAaGoRlQLbmzdTiJC1cTYCNHwJes/NzoslGkM1UYrWQkaxmLRjX/GlgjKmZWaGK8kFtfZxiHajz0vdPuzuU6wpkGx8dbQAiCmhTqUFZEICVhEw2/n1qag/GRoCiux1J+Tq4URNkQ1KDLQ+Zg2wtFS0H2Ta6X9tU189Btk31Oo5AYTYCZKtq0Cr9ON1BNqaLzi89S0A24y7aDWRz/QCu3wTZRgeHhOjvaKBNMatjcAdLdgxlMNPjEWxEcSI0bgOycewS8wNtfEBNNqaLrgxkI2AoSatIEKAenYBqdB6Gx14O2DnIdgQqdX7LPAJ5BPII5BHII5BHoK8IxGKMoKCVBHc9fA/e9Ju/ilMuPAsXvOC5ArTVvRh16tdySsU0UhGVt+TnbGUJTz72BJKlCFc++3L8p1e8Fnfc9yP8801fxZIXisabGCdoLMFshpqidctsM2CcpQEzUZfTAFrB9TA+NILxsVGMFAcaABq/N8YKnJUpd1Q1z+X17DiBHzkIQhtLe6dx/Ze/hU//5Sfwmhe+XKeOqjRDufczAGSTuBhSVUK9vEje73qDbIbJNrmwFbZDkO04YbIxXVRYbL4Pr6B0lwVkI9pnJfIzy2Rzkhh2D+ZgNpOSem/FQKWL9gR0uzDZsiBbVputcU84TZBtslptrH660R01FwD1KMTs/DwmxsYEPeYnkUoozU6JGtLFhIHRP/l31u/ZGQrPBSgUfVhkwRGJZgwJnaVhbTlPNST+rNZrWFhYwPj4eDMPm/fL0KlY9ohU1jhBGIdy7vTUHowOJyiJu+i3W0C2zctk68bRU/Fu8te65yLzuBSpUfdjrYvcbgyudFiz8GdfffUz5KD1YsD1ArnWP5zL16/1v19+xaM6AlnmbBcmm1VX7qKuvQDLqmiQzYwL7K5V/9Ps6pvuomSypY0PRJMtlS7qFYoo+p4Mvm7gw/GUu2g9jjA6OCBjhevYkjLaYM+RgUsArRF8pfEZxokMfgTZWJYwJtuO40m14S7a3fig03OoKYoC2Tz5T0C28HwMj70CcF4IYCuAUs5kO6obQl74PAJ5BPII5BHII3DsRUDSTTVoodhqMZ6a3Y/X/9LV2LL1ZJxzxYWoeCFqToLIpVGUWqfLJqV2cGRa3qEDUzh48CCiaoLQsbDkx6jTsZTpojRSoJYWBe31xMwQxrhR2kh5VcCCIAoCxolum5o7FvwCRoaGsGV4BEMDg6BsFbEIsWYkpqAZZgRmlKGCwh+YCmpmowLCRUAQOyhEDmYe249bvnYDvv/17+Dk0RPhaQpP61u2JWXVIvCTyixrBK0AACAASURBVPzL1oQsZScN5mQZT8td50jVMOZ2qA9/1tqZbM6j8Bymi1Y6pou2x8NBHPuIkwmkmWwKZGsaH5DFxvk900Wpzea5vkobNgtt20EYhjCabCsF2WZnFkTvrW+QTVt0GE8AGh9I6moaWbGaddY8d0eQbdeBAy31gkAVP4L86hWR+KpJ/qmN6blpjI2MKEQ4UY2m14eXWlwoo1QqNaii2UZm6IpsEWkbXy6TFstlDA0MtCzSDLJtysjyCY3UcVGpkfQaY6k8hdHBEB4eQcn6Pkre/ShYu+A4h2AndVmEbT4mW28QRNW7jQHZ0u8yB9m61+wcZOvV6vPvj4kI9ADZAvsxRGWmV64NZJurXIQHHiqhnFwmxgeBPwjPL4m9N91FA6aKandRgmy1MJaU0dHhQZEP8LWWR3OCoCdZeuIoExzbQS2JBGTbMjIm41tI6rMw3apw7Ul41g7E5dthh63GB42dvjawUE+VcpDtmKju+UPkEcgjkEcgj0AegWdKBNLgD4Ey27JlXR8ixuOTT+E1V78OF1x1CU7cdgbKbk0MEYxBYkxkSwMSCmzjTCnBwclJHJybxnR5UbTYBCfQxgmGzKO0tpqpo2kxejLbuMYq+B4GSwMYLpUEXAu8QJb8HpltwljT8lE8viMU0bqeNgQegnNMH/UjG4W6jQduvAvnnHA6Pv6+j6LQMEMgOKd0t5gZoZ5TfboxoZYD2dL1qdd1jlTd6wmyiSbbgb5BtljkpgqI4nGkNdlofBAn4wgKwx012VzHa4BsWU02Gh94Apwu/0kz2QiyEcArFYr9Mdn0u67WIqQ12ZZjskk5mT0jgLWLg1OTGBoaYrpoKAYMzU9Tw8b8zTSeWlgHjQ+O37JF2Gj9qIIRtCMANjM9J64RA4HfylwzlVaT07IlqdRqKJfLGB0eVpVbKrwSMhSqXqrsLHkUGdprjNnpvRgeClHydsCqXC/uokV796YC2RpgDRezUiG7gGyN703AGlTCZZt9b6ZUE1RV4GZv0PRwdgDdyt/7uQ5nKZ8598rGvV/NvPx9bfY60hvcVx2wUu9wUIfjHITnKJDNqd0Iplo6zgIsMF1Uu3Y2eifVrzTrgWKyRckQ6vGpmK8+Czue2IJ6fDlCnALPLQnI5ng+XC+A69lqh8vzRDSC2Bh3FgsFyg8Aga2Ea6WIHBc4PeKgx91HI1BqOaIpQkvukcEhxFEdHC3Eu8iK6AckbLy4fjuC+Hst7qIN+YRlQbZUumh4gWayPb+FyQatydZrgrDZa0tevjwCeQTyCOQRyCOQR+DojYCAXCmNcz6J+RvnStRp+8HDP8IvvOVNeN2bfw61IaDqqhRMs1IkgKZS+jTAYCsoggYJlbCOuaUFIcosVcqohRGIIyQJZTo4lVMrCBohBNoIoeAHKAVFlOhE6nrCThNTAp0GKj/NXE8XQqWD6l8ya2XJctNlcxrzN1uu68OBX7dgz0X457/9HL7z79/G+SedhSI8cRwltGbcTw3TzswxV/PWNyu41nTNVI6ekhGCKoAlrcn2vZQm28Huxgd6YmsyVhQHsYAwGusKsom7aBAoLTZjfOD6ah7PhBTZKFfGB0tLixgdHRWQzXzMP032o/l7FmTLMtnShiC21p5PE7x4PkG2+aVFkMkm771F2ky1lvRH1O00yNZwFyXI1iiUlDYLsjXpoBSanp+fx/j4mNA05aapzM1OgvgKoANmtCYb82IbL6BJlmstqLH3tYBytSaBHRsbawJsUsymqGFawy2OEoQJeWwJDk09ifFRS0C2ZPFaSRcNnBTIxreihbK7NZiNNj5oB9nUq+wEdmX151rL3Mw5T8ejV0dA0FK/SZ2ie3SAbCxzp/rW63nz79cWgRxkW1v8Nu/ZmwVkuxSxfQZsuwDPK0I02LwAnu8IyMb/uGnDtE9qR3BCZkA20W8wxt6ycZqic8vA5yj9kIV5DA/QiCBCFIWizWklddj2JIr2LiC6A4Xk+ysA2dgZEWDLQbbNW7/zkuURyCOQRyCPQB6BPAKNNX9j9aecQxufVOpoDTF+44/fjkcnH8P5L3kuym7TBMEcLwwxnaKp3DMVbhBRwoOgm3Fh1GBclhNm1qEKQFOZdC3mCJrx1tBa09dr+BOkl61ZQooYYannMyBbMx3VghfZKNZdfOuL1+C4wS1437vfi+eee5EAbUW4kj7KLVxZla/RwOBoAdlAnWKrHWQrOo/I5jozP6xO7qIdQLYkCVqYbDQ+cL1nIUzGEPhDLZpsxvzAJbjKtGJxmlWYiALZljA2NgqHqZsp7KYlLTeFoJhU5vkZGh8EKJYKACVilukCTFoxVxP0BKBc2ZbxMcGcxBTCbNyb+iBGHo1cTDEJ5db95PSUYrLNaXdRAS1SN84uuXhitV7H3NwcJiYmNMimBOSahWql8PHv5iFnZxWTTYFs7Yph6WdOX29Ju4tuoYWq6OdoMCl1Qvr4yLiL0tF0UoFsRXcnkrLSZGsB2TZhumgWSEsDkukOra2O6BNNime/qZ4G5EuDberaGbBtja6my2nASRPqE9vr97mOlWE0C2odKUbYkbrvsfIej5nnyDDZTLqoXVPposJk66DJ1r5pYDTZhlAlk628Dfc8WEItuRSJcyZ8fxBBMCBUcq+gdrlMuiiND7jhQ40GphCw73JtWxxG1ccY6rRGnfuh9YSGOFMYHxuR3VTV0zHloAbLmkKAHcJkQ41OStvhYQ6WVU7tYGlGntlkagyUOch2zNTx/EHyCOQRyCOQRyCPwDM4ArJ+RwLy/e9/4mG87s0/j9f++n9GOYjELbTO+VMmna2FCaTnRi1r2kSxyriMV5ugJsA6o0r/2mk9aP6WTguN5RqxsM3Sn07gW8uma8p13o2YNuriR7ffjaeffApbz9iKq1//c/jJq16NLShhCD6YLyGzS51J1wkrUUBIq4zT5gXVWis2Mz4Uq5AMQyKdxHbqQMZdVIFs+9tBNg3CtK1XufGcAdmml85FbJ+PxDoehWBIy8Fwju+JqRnn+Y7tgdN50UHTUmVRXBeQjZ4AnbIos+QtQ/DizzkNspUKgTz4cnhDmqRkQLbmPSktwys0S0BAWUC2lqxKC5NTM+0gWxpa6QSycVHDdNHjJiYEKOuV8pKm603NzKNYLKDgkwao86lT7zmr0WbKIky2SgVbRrkoalbtTveWTiGxUI1CqSQHD+3BljEbBXcnrPK1sKM7W0A2JZK9fC+60Uy27N27sdUY7cbOgC6z6Uikfmu6Y6en6cb4Ui6vrC6x2Bq3VrzNC7KZZfQzYfzLQbZnwls+ip6xzfhgF0JqmK0BZKPxwVxlG+77cQlVA7IFg/CDARQLJRl0DchmjA+44cOdrbGRYXGLIoONLLcsEzvbn9aTpvEBxxNOLhKb59dEk81NdiKq3SaabD5FXjuAbB02fHMm21FUhfOi5hHII5BHII9AHoE8As0IGG02s85WOra2pIxS5fzil1+OK3/2FXCPG0DNo6so2Wqt68SQmm46BVRdWYEkLSy5xi2VlJT6qFRTk4nQCQ8QaCOzLCXIpgwXNcCVWgenteba3nMKZKNxgk/l9h8/gnvufwDnnHuerKevvOgS/O4b34JxFDEEV1JLyWrTYiQtl2zCCEcnyNZ8mCbIptxFmS66A4hvSaWL0vig2mp8YJhOmQwzye5IgWxP7N2G/bNnwnIuRGxtgecPwHMD+J42PAhc2JSFsRWTTcA+kQWjgUKMsFbBwMAAONNP4wDdpMuUnwCwtFiFH7giK0PdOdHz4/W1e6xhSKbrswjjxDEoWTZUpJab0gAU4C/RGn1MrRUvAFU+pR9HHMrGwuIi/GKhlcnWEaAxTcCyRWh6Zm5uWZAtjdx2AtmKAZFEgwZKs9FNsTW3VTU7oEImW7mMiZFuObGpToJXjqEQdgAHDj2uQbbtwNJ1osm22ZhsppNhFLIdkVkghvJ2HdRtGzXbQuQQFlPxaTZp1czTTdz8m8exSqQjLI58THBiBYkiFGL+27wXrXeXWk2uVehf1OYaFbC1p0x3wt3+bd7yWsuRreNtIFYXOrApl+gVSCNrH5ykznKg0LTp7L2yg435vdvfO7ZH3ZtLV69FFtPXMecYxmfnwa39yt0HwtZjGa/0YLhR76XTs+d/2wQRaIBsyo2z6OxGfek2OPWb4GI7XHdRmGyqt0kzljUDrEEnV0w2YBDV8BQsVC7EPT8uoYbLhMnGwTfgfwWaHhRRoFZDyl2UIBsHtZGhQaHyC8gmW1/t40gjagknjDEOibvomG4/NK3nFkYI2z4ED7sQV27tYnywDN1Wp4vGiY8wPlG5i46/ArCb7qJx4sKyfFUcvSNq/E87MZbVoN7e/tJ/7wbCN/qB/PyWAPbatOjGJDcXyc9XkcjW17z+6mad2bTN22/ef6UjkPcfef9xOPrPXv3zcpJNLaQMSnMgQh0RXvdfr0bh7AlMnHsKqi6EzZYGJWTTUnI9OR/T2lScmXG9pF0/FTFEpZLqHlOPJymJJAIrkWYwZaa8DYaanlvGGj8w7qS2AfT0Q8j0p0P6aFpby4ltuLGD3bsex+133YGzLrgANYeupRbOGj0Rf/zffxdnBcdjBIGkj3K+6dC1VDTlFNuvMd9q/FutVM13Bjw0WFR6XZaO9+Gef7StEwW0NPYVdBclyLYTiL8vIJvvPAzfOQCLmR9MF5X1MmW3mnLyLc+jQTZqstFddM/+C3FoYStinA/bOxGuV4LvFQRko96yo7WXHcvVqaKExAjGOrKpTpCNKZjELdQ0Wv3sNv8wq4HFpSoc18KAXxCQjamfcn5qPaJ+b75LnluPIpSr1a4gG9OgWxmSxjrCEZAtKBU3FmRTlUw9iGGybSjIxkaeUK+HmmwKZDtu3ELg7BCQzU3u3pQgmwIt2j+KuWah5tio2y7Kti3kzb0z01iqMF+626c1XYraRQ0w0+wcxAmG/AJO2jIG+raWwhgB9YlIvU0BTaYSrxXc6nR+L2Cn006ESRftde4ywWn5aqVpkNKBaOONxjBhzDi63FTAxVQed79l63TcSsu7lnut5P5rrR/rXc78eusTgbY2aHFaE4ooKplfgfs4QgHZboQnxgdMr+wOspmBTazVEw9JMoB6fBrmlrbhvodLqMaXI3FOR+APK3dRDbIFvgtfp4xaviupokwZHR0chOc4ArI59PvuArIZUVQqkBJk2zKqQLaYBg0cLUST7RAKdEut0C31uylNtkXN2u4Gsinnbe7aEWSrJyeiVr8AwxOvBKwXADgbCQaQwGMpJV0im96Qfludk137f5/5+W1ZLP0Hr2uycf+XyOOfx78fU7D+Zm/91ztzZF7/8vqX17+Vt5tjpf2s5snTmWvZ/oMGCATZ3vAbb0b9eB8nXHAaqg5QtaNGQzPphmSWiZZWZKFeqWN+eh71ahVRjZIc1EZLYLsWvGIBg8MDCEqBkpTSm/eCGFhcgxrpj9an6QSyGXYbdeKJkdQqNdCB3nKoB0f8wZgKNq+VBtncxIETATt27sad9/wIp1xwHpY8tc4LasAYAvzeG/4bXnzepRhFASV4kj4qeGKqeATUOK8jm88VXa7u/VA2U/BIz/9YdqU612wFLemiEUG26xHQXZTpojQ36wCy9ZMuOrmwFZZ3IcJ4AsXCcEu6qMlasW2CbErnT9bPTDPuki7aaSPLeAXwaYwnAOXKTLqoIal0W+Oa8ythKJps46Oj+l1n00XJsmNmpvqZjl4jXXShVpNvsjnM6VREtTDqj8lmbmIWNcuBbMtlaprzy8Jkq2BiZEQu3e7u0CpwHcUAbYgjRJg8uAcTEwpkE+ODTQiypZu9+ncTYTUAW8VxMWPZ+NETT+BLN96IycVyQ/Sf7LMGhTa9wBRbjhSrQ//eBM0cOW+4UMBPv+pVeP4Zp2IoTlCo1+GSCahBIYNKt4Moy3UTzafqFxTqBsJlmR7pRtEtDTZ9TDe2WKfGlQbu1goaZSc5y/BrWorSTVjTgIuNnQ4yDzUzsCUmKcAvDZD0mnS1kpybHKRe768bJTsbv17XWc3EID9nPSPQX3tmn6JAtjpc+xB85wnUyz+AXb0Bvr0dnrMA264AiUrZTzOb0/2b+EMlHuK4pEC2yoW478ECaskVArL53pCkiyqQLRD3ITLZOAgTZOOulgHZ2A4cC3B0mkJHcD5RY5wC2abFLSgNsnG/lsw8L9mJuKpAQ9/bDhuzsKx+QTaChgFqyQkaZHs1YD0fEc5ELFsZmsWWmc5k32JjtzP1RS9phpY+oIN1Tn5+/20lj3+79VJef/L6028E8vaTt58UL0mv2/qtPa0a3+asvP/pP379HpneMszO/tLvjwAbZ3I/++v/Ge6pQwKyVewENUcx0v5/9q4DTIoq654KnaYnzwASJQoqKEFEMaAgGcwEJSgqCrqiYtY1YQ5rFl0l46qAgoqSc87BgCg5p8mxU1X9372vqru6p4fwG9ft2s8dZjpU1a1Xr9477wQKNrCYamTXVFZYjMIjBSjNK8EZNeuhxVnnoGp2VQ6p8vt9OJp3FFt2bMNPu7dCSXYjJSsNaVUzoNN8laatpoURz8dMIEKXzRmKKQeNmvMaMnvEy7oEpyFh3rwFSM1IR/PzWiCkWFwyU+llAiFWwAIRUAhkIybbxu9/wNYd21C1cX2UuwxoigQ1ZMAVkpEcUHDVxR0xqGNvlo8S0OaGysCLHWyz6nYq7fWvMv6LtAcC3GicT55sZZCxW8hF8whk+wkO5ZCZPEo+xtF3+smAbBR8oKhncfCB25XKwQcej4eZbPSfk1QrqhgrsyqMJ5Mi+KC8vJyDD7jupmIxttb25w8DuJBjgjePb3UW+Xwk+CCL92mx/GxXjL3YLE820+OZwj4kGTl5ucKTjUA2u1lhrBbaKvyvA9lk5HG6KAUfROSiJwWy+UMo9ZFctHKQzTpllk+aIBvdsASyZWQY8Dh2Mshml4vSJNFUzx63T/ojPNkEuCMOQyeqJoMnEoKKjDJVRaEkY8nWrZi8YCFKHQ7oqgo5FIKi6XAZminzJMTXjFC2T85M+qw93pZvBEOGTo0BMjPY7rruGpxb4zR4gyHBaOPviKZiRocOnNyk/ETgisXyoomyOH9BAQ3TWMN0zujLFI9RdrIPl8reFwtKRSSip/bNrNG2mf2dLMB2vL3EA/3CwFslwNrJgmzxpKXWMVswiUV35lYRh7kX+7cEyHZqbebPf/eJ72e+HygkgGTlUhCKnAeHfACh8rWQ/AvgpqAAOdcEpSidKKbl89MrArvZ5aIMsoU92SwmGz18vXC6RMS3HWQjJhtRuYnJRm3NAtmsthxbzzCTTZdA0doWyMYpWOSzYMpFndgOzbeKQTYKPpBlYuadIsimV4c/dDbSsq6AX2+FgFYbhpEEQyIQTtT5t2Li/vntJnEEiQokKpCoQKICiQokKvDfWAGb0i8867OPBllRJesYdM9gBLNUVD+rHvyqjqAqpHycLEpgQ0DHkX0H4C8ox5UduqNbu45IldxwwwGFXbR4hs7/K0cIZQhgyfqV+HzWNPhlHdm1qsGd4mK2G23MBTNBtcpANslMdiRSHfmKlxeU4svPPkOvQTdBcasIyQYnyluRjOHvNoehTFIBMdlkLF6+AoeK85FZrwaDbCFF4pBNhyHBE5KRFJBxzmmNcO+AO1AnqQrcUODUZCgaaRSIMmeDLS2SSyzZxWwglXnO/XXajwDZaMFclfbArWxAYe4cBtmc8iERBiYRCBfBCfhfMfP1WE+2HXsbgEA2WTkTBrLgdKVwuJnLXEB3uoX/siIpwtuPQFcTDyG2ZFlZKTIyMtjqiuecx6mnRfCit+QXlsDtdiHJaeJP4UKLOQq1X9qigjsA+AMaSsrLTgp/sleCzju3IB/JyckV00XjoYKieDKCgRAKiq3gA3O+dAJ5DoE4VPjc/AJ4vB5Gsy3DfXuDit1vmMl2kiCb1bw1zWAmG5UuJ28fMtN0BtliPdkEFZLjBI7brv8IkE10KKaLkSxDk+gcJJQ7HciVZCz7eSumzF/IgJvk9cJfXo7aKSm4vU9vEPTohME68fibOD+hWReNiARS9N/h4jJ8/O23KMjNwZlVquLO3tchWwvBHQqF58IEwzEYaRlKmtc73ChP0CvYb7p4Uk9rsvlrmWOn0jlZ+4wHQsUyumKZcPR6vM9bk/sTMe9IC24HAuyT7XgTbzuTkF7X7B35qZy02T7CQcPmhaGHDqUz2o9J1CC6PdHnwh5/JJk1bxu7h4BdRmu/nifDODylU0m8+U+rQBhoI1BKKoJTOoaXnrsBg/vXQ7XsQ3Coh6FIRSaTLVRhpSty4CaTTUpGIFQTxeVN8d2Pbg4+kNXToajJcHu8TCV3UrqowxUlFyV/UDIlTfN6GdAmqejxPNkqB9nofiZPCT8k6RgIZNP9qyEHhFz0RCCbaNtCLgrDAc1wI2jUgC90FlIzO6Is1JyZevR3g5ls4s6oLN2owiAldtBSyaKDVdfE50UlTtaTJvZGStQvUb9E+0ncP4n+Q/QDJ+oPE/1ndAVOVK8TkQ5O9fO/5v1RY3caAlUyhSTCii4bGP7UQzisFaBeq8YoVTUEFZ3nkxL5hRf7cHjHPjSpXh/3Dx6GTHjh4TgBSXiYiWxOBtiIW0YSVFKb+aCjGOX4ZPY0fL1oJrLqnobM6pkIGVrcxfzY4ANmkZG/uC6BAgyWL1zKAVitL72QwbUIky3+kJklproBl+HAJ19Mgbt6FtzVMlGuaOzLxtJXUg3pMjPa3EEZVZRkDOkzCG0anIsUYrQFydONPNzIic7cKEiQhoU0jzI7E0uCyKb7ceZPJ3O//X7tJzLzFfugsTsRkfxwyfuQ7NyMotw5cCo/MMgmS+XkWGZOEyvHUCoD2YjJpukZcLlTGWQjBhvJOYnFJtJFhScbFYpCBTQDbBFT7i9HZnqGIBaFaUCxs1Wz7zL7L2qjBfkieNMC2cLefceZSdFZEchWXFbKi/JiVhxLHDCvuImLhElpUHgxn5lsRUEhF60o64kcqLj4fyzIZp17+SmCbEFNDwMRBLJlpGrwunYzyGZPF/2rgWx8vrKEoAQEFQf8soRiScbCrVvxxfz5CMkq0k87DRd17IDJn3yCeilpGHZDH2QCIGzWSXTZsK7d3nLCFDl+A69KAGRbiEIAq/bsxZfffIukkIZn7r4L1XUdXo0ASJnpmOzPZte0nyrIZgI4drliVACDeaj2Tqcy5tdvxf6wSzJPJKO0d4xWB3c8ZlosoGQHFjk0IU5/FAu0EeglHkiRrbL6HaePiOvzZ73frlmPnVRYIJsFQoaBuZhjiroe1PhMM8nYY02AbMe7Sv+lr5FsVCrHymXT8dDwW3D34Cq46caz4FJ2QpZyoEgmlM/9RbyHsADZNHgR1GqFQTYRfFAHDjUZLncS3JQu6nKLlS7Tk012qPAHAzwIS01OZpCN2rNTdfDQzdqiQHRLLqpLyMvLQ0ZmOrdXxseYyRZgT7b4TLbySlnPlYNsTZGSJUA2CnYABMhG64PH63Mqk23HLkJU9h2Jz4urX1m9YusTe/cl6peoX6L9JO6fRP8h+oET9YeJ/jO6Aieq12/9/DnV/Z3s+6NmkOyZpuPZN57DpoM/o0nbc1Dm0KEpnNOIYFkA+3/ejc4XXIaBXXsjC1544TTBtYoAiBDdiUV7CvUrRwAF8OH7Q9vw/Pv/QlLVVGTVzA7zOqxjiQXYeN5CBBJKB9Uk+ErL8MXET3HdgBvgSElCkJRdHEwQf7MAOgbpQjI+GT8WVc87B74klZl6ulOY7dM8h8aXxFhTQwo8mgKvX0HPizrgxk7Xsk+bMyTDpQsLJtkQgB8H05nplZyAavN7PZFR/x/Z/9B1CDvIGZJgErItDMlBfQyyeZVNKM6dC5djC5zygd8EZNONTGayOWkB3elkkM3tcYkABFllcI0Kz/NM067s14BsXo+bSV6CXHXija6YPxCMC7LFU39xf2kFIUDheYY3lUE2n9kG4w/bLcodRdoGQvZ0Uesg4/FeIicgPi8zk83rTYLbSav59nRR8d7ISdsQVUoXjQHZoqEH0/sgfGIUuWoww4EaSU7uAWayJTl3xQXZ/gpyUTHJEw2JPNj8igyf6kARJCzbSgy2+dAkGbUys9C3b28cLvNh4vixqJ2Shnv734gsGHBrGiPp4kYx62lDyolmyabgJrIb4pRSBcWShLUHD+HjqVPh0A08dfedqG0AyaEgy5q4YyG+rAmy8YTS2octKvlEzZX2fHD/AU6nrVWntrh5ws3HQCgQxMGDB/lGO61WjaiHO7cNWwR0bCv9NVJMX1kZ3E4HVPN4YjtjvpGoo4zxOKI6hGmllURGl5eWwufz8U3tTUmOxb/Dpx+vMy0vLQvr0600U/qA3+9nKq01+BE02shRWx23SXwVYdOVMN9iVwFiPRTtlp0RYFBU2xcQx0HfHwxqbDJqf3jrIbEKRStKgqpt6w9OwMQ5UVtKvP7nVMAuFRdgs8TGp71698DRwyvR+uwA3ny5F7zqj/wQFqtgtNJFwyhhqyo+VblcdNOWJAQJZJNqw+1Kg+rwwOMhkE14stFPh8MFxemAL0AraUCK18uDFwKCHaoV7F2xRtYALWhIyDVBNu53aQWXVk0h0lItJlt08IEFsnEPavWw5k+zd+DgA5KDehDQq8MXaorU7E4oCZzDTDbyaiO+MWU6W4aav6bv+nNaQWKviQokKpCoQKICiQokKvB3qkCF2T+DLWK8I+Y7Oj6Y+BFmrJmL5u3PZ5DNLxvQgzoDbB2aX4Rbet7IIQEEsJFyimZ59L12Q/2IQ1pk9k2sNmK0FcGPHcUH8eSbz0LKcCO7VpWIdDQeOYFZbDpUSgcNASuXrYSuh3DxZe342I7LYmMfLSETpLFh4ZF8zJ71Laqdfy6HHhDIRp5sPC+n0atOoBOx2gAlJMGjO+EOAE2q18WwAXegnrsqPIYDEHyvmQAAIABJREFUTpKXEthGiiU+5vg2LH+kcquydhqfuGHODE2QDfDBpRxAsmMzinJmwa0KkK0yuWjsvuIx2Sj4QHWcDd3IZt9lJ/kuqxEmG4FsquJgnMCELRgWs5hsWRmZkGhhnLDA49yEdrlobn4RkpOEkjKer3+Fr2GvNcKfAiwXrYzJJrCJyMI+JEWAq9Egm2Cy2bd4oALdLgSSFBQVISsryzSeo09FTxXsJ22dJDXPfAbZvAxq2EG2WPqjffJP4Fy5P8Bmd5npaWajjT81sT5HtEKS1JFkNDdXyEUJZNPL5kDV1v2m6aKGkcwTp18zWbIAGyIBBVUF5aqDrLaxfOtWTJs7n0G3WlWq4PZe1/MUbXdJKcaOG4caKckYftNNDLJ5gkEohLhTozPvHELTxSY084STMWhEAJukc1ppsaJi5YEDmDhtGoN0T9w1BKdLMrzBAAhUFeaQAmSz8k9PBWSzbmI6rs4dO+Hw4cNYuHgRMrIywwAQvbblh+9wQ99+OKNxQ0yeOi1MWzZs4Jrlc7ZmzRoUFRSiadOmqF69ungA2BqvfbWA/h4r97TeSu975aUX8eXnX6Bfv36oWbNmlB473qqJBaz16NmTJWz8uwmy2SWkqixjwrjxePXVV3HJJZdg5AfvmybrFf3MLKkmnSsz2HQDo0ePxkf//hC33347bh18Gx/ytGnT8K9/vYonn3waHTt3Ep2/FWNsMpIjzDNg357dePONN8KVEecTqVREe25eZ0OYmD454lkkE/ouKaI9MdCo4fCBg1i0aBGmfjUV2VWrYOS77+PDDz/Exx9/jAnjP0ad+nV5X/SZ6V99jddffx2Dbr0FA24aGHV97Ky2E7EIK/Yuf6dhzX/XuVj3lbjfCCpTsWTlctz78L24+II62L7pa8z+8g6kyOvglPZAkX2Q2bMhcFyQjdJFA1otDj7Y+KMHmnw+dPl0uB3J4gHscsNJxqhuJ3uyOdweBm/9QR8n9hLIRptTljj4wC57tlfYLhe1mGz8MGSgjTpHWrWzyUVDwpONpK88oIiIpc2vtQ+eqB5CLgokwa+dBl/wHKRWuQKlgRYIoCZ03QkYAmSLJrr/d7WDxNEmKpCoQKICiQokKpCowN+nAvFANh5/ExuMhzo6ZiyZjdfGvY22Pdqj1BmCJgMHdh5AvYwaePLWB5AJN5KhchwAgWzxAZCKXD4C2WgRthwaCghoK9mP4S89jir1qyMlIzUqtdFecYvFRnNXvTSISRMm4pp+fZCUngq/pFVY4I+6WhbIppGcVcaaVWux5/BBpDepy35sQRkIMRNOAG1GOGBQJKeST5tDExLSKkoSbr/2ZrQ9owWS4YSTGG+aDIdBzDZBVqmcT/fntqFYsI/moULkKphsBLI55f0MshXnzmaQzSHtF+FmzHSzIzYVz8UC2UJaBsr1BtixvyHyigXIpunkySZANo/TxcQNDj2wMdlk8sWjcbokR8lFLcuxE4FsXHkJyCsohsVk+y1Btlj8i0A2mpdIsgM5OTlITkuFVBikvLXoLVbexTeZIcEfCqK4uAiZmQSSxN9i5XAWCBINslXesGJlbHaQ7XjN0fqcrhms5yZYyPJkS1J3Ar55DLI55Z1QlBzIBrEsKpMyRfZ0PE82C2QTXZC43FaMa6QOJoMjjpQzDLAxi01GuaoiT5KxgiSic+fBUFRUz8rEbX16o4oJkfxUUIiPJkxArfQ03DNgILKgwxMKQSW2WozwlxqnTBJRnkgKqShtIRkIEMimqlh14AAmTJ3Gn33yH0NRB1JFkM3uzVAJk60iI0vHmlWr8dKLL+LRhx7GM089jUOHDmH+kkXIyMxEWWkpjhw5wkDezu3bcP/9D+L002vjzbffEXHOAKpVPw3upGQ+Zl4RMYA7h96B5cuX44YbbsAjjz5qyr0inmIReadAomnjTtLs2zlC2lwBufaqq7Frx05ccUV7zJs3L3zRjydvpNcWLF6C9CwS6tq5g+a+yIiTgLIPP8I777yDTp0745XXXuX3WqBYFBDAxuvUygS7jyb8A/r3xw+bv8MLL7+Ert268fH/+4MP8N577/D3DB8+HDffdIs4dxNkDIMgZujC95s24qb+AyLAWowXXBiDjfGHmrNoEbKqZDPIOnfuXMydOQNbt/yIg/v3i0hq1YGL212KZ59+hl9/9tln0aVLF7z4yst8/ESvprru3buX/9a5W/cwPGFnJJKmXtwwBnbv3o0De/chEAhwKlDdunWRmVXFpAlH7kUBLIrfLQnrrwG4j9ef/M+8ZnlqVmCmipvHXmfBnKSBlwNBScF1/W+Cz6HirDO8WDHjHUz5qA/OrrMHbmkHFKkcihxkbzaWcFpBIGF/ili5qADZQlJrQK4Lh9MLl1OAbOTL5jK9GhxuF4NsQS3EbS05mZhsNFASzElro6Pn46VBjgkUU9MJ6EB+fj6y0jNEe9XJe4IGFUIu6pJ2IFS+EnJoEdyO7Wa6qAmy8eqT2QCjFiiFJxsx2XTd9GQLnoOU7A4oC7aE36jBTDadPNlOgQH8P9MGEyeaqECiAokKJCqQqECiAn9KBayZTNjOwpwg0HyJKRYysOGXzRjy6DB07NsTZS4dRSXFOLJ9P9599l84Xc7G9s3fQfKHWCopyypSU1PRpEmTsBJIDPfF+MmaA61bt47HcbQ7ChrwZKUju251zN+yAu9+Ohq1z6oHNcnJIJdFDLAIEJwoagAOTcK6ZatZOXTxFe3YS02TBWcuTCawbI50MVMNS0V1ieeDn038BJn1asOoloZypyCmhAiIo3DACmogGSoFLRCQqOnw6Co8fhmXtbgIt17ZFxlIgldXGIQjnzbLL91STlgXOF6A3J9y8W07jQbZSIVSxkw2r7qB5aL/HyabBhc0PRN+rQG276uHvOJGYZDN7UnhdFEG2MzwAwLZZIcIPmCpLs8dIkw2uydbuJbmP2JJXtzmTJAtye2Cx+WOkotWFkDBi/KQUR4IsFy0SoaYL9gBulj7Km4n5jyHgw9ycwXIti8/X5AabfJC+4VmyZkJsoUMHWW+MmakCUCn4mbdPGHQy3xLSakPbo8TTknobK0tnkbd+g56LUApcsEgvB5PGNiLZSvYGyvTCnWSq9Gx5iLFE4RL/QVqYCEUYz088q4IyEaVtCb7lbTu3wpki0Wy6Zh1hSi5EvyShJDDyRLRxcxgmwddUlCjShYG9+mFdEhIETaD2Jyfj1EfT0SN1HTcc9NAZBoRkI2vlQlpEIIu6mKdWGRWaMlSi1WnCbJ9yd5rFUA2lvWKaxUGrI4DsgnEmUzICfnRMHPGDDz28EN441+v47WXX2NQbd7ihQxQEUDz4PD7GVQSmnexH24PMvHnJIx8/320vfgS0bhNs8iOHS7HsWPHGIDq1q1bpV6CfMz8SQG2MVmFJt0myLZ/505c1fNKNG7UABdddBHGjRuHHj164Myzz+a6HT18GCUlJahbv76grRoG3h05EqWlpZi3eDEyMrMrsOjEger8kHnnjTcxZswYXNe7F/75xBOMxFttPermtHnc0TkeOrgf3Tp34UjjhQsXwu1NEvXRNUyZMgXPP/scP/Tuuec+3DL4NgYRwh2NrYchkG1gv/6ocVo1Prd4mwUmEg23Z/fufO3mLlqETBNkW7ViJYbeMRg1q5+GowcP8X7nzl/ITDY6pqA/gG7duuDo0aNYsGgxM1w/++wTvPDCC2h7wUV478MPmOGjm0CvuBpCnqcFgvhk4seYPHkyDh04GD48SwLbpPFZuHFAf/S86spw+7NWNER7EdVMgGyVdFwn+2e732LUZyqCbCz2lAigd2LJuh9w230Pom23HnCrOfhl2bt4fEhzXNNOgwc/w6FQIqffDEAwXWDp9qDBD9/L9P1OhIwk05PtLGz+yctyUU2idFHBZBMPYJKNuqC6nAykqU4HPxMoXZSMRVVZmOvST7vM2X5fUHuhezCg6+yVkJ2ZxStO4sFILOAgVPkYVGwD/GuAwAIG2aKYbPzeeIU9GZDNA52hQHOQV8nz82QvW+J9iQokKpCoQKICiQokKpCowK+tgB1k43G6Oa8gugrPVyQdx0rz0bb7ZbjxH4NQ5tCwbdt2XNeuG669pCuqIAnPP/4UJn36H170pEGe0+HGjFkzUb9+/cgcxQZYzZo1C3cNvTM8vif12cTJn6Hp+S2Ri3K89/lorNu9Bac1qMn7tyeDChabxAqsUHkQU8Z9jGv69oIrM5lJJMzAs0A2NisXkj7ZBrKxlxsUlBYV48spU1Gn9Tko8hjwuWicGBIm57xFBn0WCEnjSaH0EoEHIhRBQd3Uqhja9xY0rdYQSVDhDElw6qYqyAxpOJ6Nz6+9jr/28xbIxviOREy2WJBNBB9E5KKVD2R5fgkVIcMZBbLlFjWEw9mUmWwudzIHHxDARkAbAWz0U1JlBtk4/MC8BgTGlvnKkZGWJgDOE8z++BRMSyVistmDD6wrelyQTQLKfEGWi8YD2eLV2qpGFMh2tKwsLsgmJkG0CSSb5rRBnU6yjCc2FsgmTPMqB+ks9k5xSTmDbC5ZFWZ2ZppJGGQLI+fmXs1JdARkSwofD98s5m/MRWOmlmAzEchG3nF2kM3t2AZHcBFUbIBb2glVzYWkBxgQiYBQ8ZvnyYBsJzvR587KNOamyRaBXSQRLVMUFELGip9/xuR583giVjczC7f16YVsWYLL0ODUDfgUBZsLCvHhhAmokZ6BYQMHhEE2TtuwMdki189soqb0kq8me7LJKFKdWM1MNhNku+su1JE0eINBngSL68owCaO6oq1HzlYQOypyGvkvuoGPJ47HG6+8gi6drsCyZStQVlaG63v3xqWXtUN2dlUGWKizKszPx6IF83nl4/JOV4AolwSy9evfH/UbNhL71Q0UFxah3SUXMbTy5fRvmPE0ZcokTJo0iU0v/eU+lPt9YmWEQEwJUBQHnnjyaXTp2s08ftH2Rn3wPka++w6GDRuGoqIiTBg7gcGhbj3F+x4YPpyBwBWr1jCoTDdjh04dceQIsfGWMMhG2lx6CEU6YlEreu/Tjz+Or7/+Gjf0648HHnkYkCkhJbKKE7s6wrRiGPhw5Hv4YOT76N69Ozp37YJdu3aIspt377w5s7D5+x/Rtm1bXHhRW/bOo/NMT0/HVVdfzUACvffHzZswoF9/1KpxGmbMmiXuZFNLHM021ZlB1ua8Nuw9MHfRAmRlCyYbbb6yEng9SWjTqiW/b/X6DQxy7N+7ByNGjMCuHTsYhKxTV8hFt2zZwuBk40aNkJqZhXdHfgDVTT6MVvl17N61C/cPG4Zdu3bxHx2KwlRgqnO16jWxc+fO8OpRh45X4KVXX4GiOiMyYhPMjX/HJv56KhWIYLQm4zY8CIoF2QTARv2AX3biusHDkaMpqNnsXDhwFEc2jMdVF+p4cFAtpBjk21AISKWmFFMM1LgNmsC/2A2tUHrh10XwwY/bUoQnm1IXTmcyJMUFt9vLhqiqKvODWHaKBzG1RRqUcUS2ocMpK3AoJNmMRsGoydN9ZzE9g4bBTLaMjCyABlI8hNKg6wGoci4HN+i+FVDMdNFouWhkQGGVSZxWAmQ7lTaXeG+iAokKJCqQqECiAokK/LkViJ29xZJewrM92YBf0dD8sta4emAvFOjlOHbwKD4a8RaykcQyyUBJCTp3vAJHjxwRkjlJQtsLL8bHn/wnfJLWvCfgL0eHDh3Yi9vaBgwciCeeGYEg+7MFcVgvxC1P3I2qjWojKc1jDu3EGEyh+akuswfa+tVrUFxYgss6tUdA0aO82GLZb/RZSpbkcAKWdQIbN27Ejz/+hNPPa4Z8lwa/UwQy0KCR5kT8z5hxJY/6LFWN6e3G4QeajOSQgqvbdcW17bohg1JWdVnsi33TxYKwYTLoThY7+KNaya8F2cJkHCut1qC5vAuGlsly0W176yKv5Aw42JNNBB8QyOZ2OXlcTzZMNM6nxXQB7ppyXSIihUI8xycVCs2Vuf42PCK2RvQytzdZYrloLMhmWchUVlv6fHQmwIkDE+wgG8lFU9LDclELKrN+RnZrgWEkqDmeXNRiGlkSNrvsk77Vkot6XM5wCiFPumKZAWa6hTUpKvf7TU82outFwLTKCkNyUQIDCRbKKziAjBQDSY7tLBdVQmvDnmy/BcimG6lxJYOVXjQrqZN0u8QIIYmo04kC04ONJKIhSUbNqlVw5/XXo4oswU0TSOqwiJmnOrCpoBAfTBiPmmkZGMZMNgNOPWK8F7lpBdWSJaM0NSbDRgbiNNaZa7KCIsURzWSrALKJhmwH2cIrHqakk8CYWNokyzF14LkRT+OLKZP58/Q+61rffMstuOe+4WKCa+jY8sMP6HdDXzRs2BBfTJtqykVV86f5Od3A1p9+xI19+vKEe836DYxyk3/ZW2+9JVYVTF8xullp43agAy++9BK6du8RvixaMIAenToxA2vs2LHsNTZx3EQ8/fTTaNa8GZ/Pqy+/jBUrVuDTSVOYVZaS5EXffjfi6NHDYZCNlethxIpASeHvRE36rttuw6pVq9CqzQX49+hRUUw2Pu+YMAf6Gl9ZObp16oiCggKMGjUKkz+fgtmzZ5p1soBli8EVqSc9CBo2PANTp5GfXTTIluL1oGPHjgIklSV++FFHb+2fpHL0t+lfTud620E2BjKCfj6n9pe24+CFxcuXQVWd2L17J/rdcEO4prG+ePQC/W35mjXwJCXztaf9Hti/Fzf174fcYzlo1KgR7rvnHgY9nnjiCTRr1gwff/IZcvJyMXb0GEyYMIG/n3zd7nvwIQb7w2CNDbT5ox5Af8f9HB9ki4BTIrJA5pTjtVt34do7HsB5Xa+GPykZTikXZT9PQwPPBowacRFSpc1wyLlQpDJmtIrFjCh9JbPZLJBNeLI1xZpNMvw4H4ZcGw41CaozCQ6nucrlVPkhTBJ6WVX439ZAjtpnstsDPUjSz5gHCssdxCZAQonvr/R0YZ5KjDiS1MPwM8jmkLbDJW1EqmMNXMoOKHKBzZPNZPXaFu8SINvf8a5InFOiAokKJCqQqECiAn/vCsQzv6dxkp1EI8ZOBF7puPrmXqh1VgP4pRBaNW2BIVcO5HRNN0gWCSxcOB+33nJLZH5jyHjjjTdw1TVXizGYuTr5xuuv4d133xVzG0lC7dq1Qcw2SpQPSYAfGrPZRs+fgjnrlqDOGacjxIn1AtySdeGLhvIAPh03Hlf16oPkrFQG2SypKM9BiE3FSqDIoI1GiCr5qumAVu7HZxP/AyQno07zJgyyBTwyBygyuaiCx3n89kDHRIw2OiZnUEJSUEGDrJoY0ucWNMmuy6w2Chd0ajIkAtwMYZBfYbz6Jze33xpkI5KSTqFfJshGctGcooZwuZohZGTA5RQgm8vtDMtFOVSPpKKkIGOgja86g2y+8gCyMtMhMyZyEiCbSQwoKCjkeTzhT9YcvbJS89cy2iSjLCAyAbIy0sVcJorXWPEbGNjjDys4lpeLVJEuSsEHlYNskdRBkS5aXFzMnmyxCaGxWlhxkKb0z5CQl5fPrAOPwyFM9cw2b/lvRQ6XwANRQAIMSv1+ntxnphKgZaHH8fFfluTZQDYKPsjKkOF17oBWOvs3Dz6IgGzxlMDWGUXLNukCUOKiLqsoVRXkSzKWkgfb/IVcr9rZWbi9T29UA+DWDU73tOJ1S0wm278nfoyaqen4x8D+yJA4rw6lusE2hcTasE+c6UZ2QoJHMuCWAJcW4kQWShgtIZBt/2FMmDaVAaIn7roLdWGYnmzCj6lSkM1itlmUWrMTszpo2seAvjdi355deOmlF/DE4/9EXkE+XnrpFRw5dgx79uwLX/LC/FwsmDcXaWlpDAiJyTAZhBu4pldvnH322XwcC+bNwf33DUetOjUxfcZM1j8fPZrDTLS0lFR4klzMhgrLjQ2Db0xivJDkzGo/s2fNwOMPPMC/jx47FosXL8b4sWNx0003YZwJ7FDqjOikRVvr2rkz1m/cyJLXBUuXIp2YMARamWcRCXnQeaWk06WXs/Gh0+PE4hUr4HC6TRmsCYjaGIAWKPnJxxPw6suv8L015YupOHT0CPuVhUMYdA2vv/YKd85333MfG0Za6Z1UuyuvvLICyGangdtBV+vfdlCW6j534SJkM5MNePThBzFz5rd8vxK1WjxshUfBPffcg7fffhstW7ZkWSx5CoqNXEgNtGrRgmuzYu1auD1Ue/G5WwYOwKZNG3DZpe3wrzfehFN14D//+Q9efvlFtGvXDm++9x5/C50zAahvv/kGsxFnzJmLKtWqxpfo/skPpr/H7m0gWFwJqYSQpLKX4y3Dn8D3+Tqqn9MGflWFC/lQDy5C2S9jsXBiH6QZ6+BSj0GRSiqAbBHPSuHJFgk+aIpNW9wMsulSLbhdKXCwKaobblcS3KYnG7EoFQfJRQVbNTk5iXsisiFQwvR+q62aPzkIR6xokacfeSVUyciMkovKIIAuh0E2YrI5Qovjgmz2lbrIdU8w2f4e90DiLBIVSFQgUYFEBRIV+N+qgEVqEWN8IcWkSQAP+805UEDW8NgrT2PP0YNQHDKefPgJNK3aAClwCk9cU1ZJczQKajNnUMiqWgVz5or5Hc0DyK+50xUdWY1gzUPICqfVeedBN0JsL0OzXgpBOGAU4rbHhqHGWadDTXWaZApAMUGy79duQt6xHLTv2hFBhXzddGiklAuTGEyFRthYiLAHAsNkqEEJqxcvRW5eAQqDPtQ4pzHyXUEG2WicyHP1MJONAEL6LvuCccTzjedoNF+Hwow1hwYG27yaC1dd2gnXX96DwUivoULVDJFAGtaz/nXa2v8XZItD9BPzRRvI5jMaMpONQDbV1RS6lgW3O1mki5qebJZc1GKy8VyeF8FlBLQQ/H4KwUxne6toRVb8GgosASCQLSkpiYM3T/Q5lrma159ANlLgZWVkhC2twtZqNpCUSWaspBT+gjoUJouQOk8qCvoEFmYDvcTvEYzbSlEkkI3MDglks7y0wkaGlbQTC9mjCNXUZC9cDjJ/1irsz/q4XeFLB1vmC8DvDyCDDOT4RTHbr0CAM7+Abo6gRl47OgcfEMjmUbdVYLJx8MGv9GQ7McgWOUpxAYR5I8k1fcwkU7Fg2zZMmjMPfkVFtews3HH9tRxyQJCi02TuMaJOgCMk/FBYiFEMsqUxyEbd1sEDB/CfaV/CrygwFPKko45AGOnTKVLyKDHi+l3VE42rnwaZGF6qimKZQLZDDLJRo/3nPyIgG9eYPhsjF43V7sdOOq0G6i8pRru2F+PCC9vgg5HvolOnTgxQzV+4mL3F3nvv/agWI9hupv6fI3BV9qx7/uVX0LVrVz6Wzyd/xp5kLVo1x5jxE8L+Rja/QZMeSjeg6cXGNwI1HMHw0kIBXH/VNQz+0UZMtoWLF2PCuHF48MEHOX2Vtq+nfY2ff/4Z995/L7Nm6tetiyeeegpHjh3FAkpIzYwGfCy5Mp3DsaNH0fXyK/h7CKQbPXYMWrQ+X7DZ4hjN0x4L83JxVbceKC0u5BZOIFvDxmeEa0TXkQDD1i2a8+skv/WmpzLQKLJfxU/rPC256GlVszmAgfhrHLAgGXjooYewd/ce3Dv8Ppx/wQUmKEvHBjRs1FhQdQ3go3+/j9WrVyIU9OOHjZv5WJq3bMWrDOSHR6EHLVq0YMZZKHxH6jA0HS2bi+O0g2xzZs/Eww/cj1q1auHzz6dyp0cbrXSNGzMavfv2waP/fCJslErn291kHD786GPo069/AmT73Z7H4WURMaiy+n/r37IMv+TAlt0H0bXf7Wjaoz/83qrwKxLcyEdGyXf4bvqz2PxNf9RwbYZTPgyVc5IFky3cv5tPKA5isYFsheVnM8gWJCabUofloi6XFw6XG253EtwOFU6Pm+9Fh8uJcn+QQbL01GQQXZU92Tj4IBb2jrCl6RXqG4k5SZ5shhbidxOjDRItPhwTIFtwlZCLxmGyJUC2360BJr44UYFEBRIVSFQgUYFEBf7gClQKstnGbiFZx/ivPsXXs75FlSpV8PZLbyALyfCwBDIyJyelAIFoeTk5PPeiecfAQTfjyaee4vnJ0DuGYN6cOWH7nNtuH4zHHnmU5zJkp2TZkpRCwzGU4vlxb2N70QFUqVOVv49ALALZZJ+OT8aMZ5ZcStUMBBQNmkIhgjbWmqXmsn6aYQnOkILCY7mY/vlXbMsze/FCnN66GfI9IQTYk02zebLxTDoKf6C/WGNBgY+IOZj1PlKNEWvNGVCQpCuo6cnGoGtvQOv6zZAMhT3cVJKR6tb3/sEXvJLdnTrIxpWoqEgMD/ij5aL7jjbBkfx6kNQzoSrVhVrFYUpFneInjePZB10RKjmab9L8lVQngYAP6ampYZDNzgS0A30WSMZ2YpKEosISZrI5VBmKqaoS82WxWe+3fx991kcgm88XJnlFyDTm52KUM+wdyD7wRCzLY2s1qZCZbHH8nM1JFksFuRHJ8AcDDLIR04Woc/E8oK3DtouD6ORz8gqR4iUk0VWJYZ2YHIWNoU0mHKeL+v1sdsesKvOmjUzahHk1e0iZ6YNkiE1/y83fj8x0iUE2o3wuHPp6lovK8rHfJF3ULhetCDZZ0b2R1iyktBICsoQSVcVunw/PjJ/I/6ZOq3fPK5EtC4CNMjBI9BjR+AIlANbv24vpX3+LOikpuHdgfw5E2LN3L0Z99hmCCpnMk9eb6BSEVNRgkM2jGRh8Qx80qVGdZaOaREw6FSv3H8LEqRGQrZZsIDkgvIqIjWYH2RhAiwo+iMgOrSO1QLacw0fwzhuv47zzWuL6a69jX7bDhw8zyEa+aYX5ReJ6m6gxyz1lA7cOupmR449GjYMn2YvT6tThFRC69qPHfIR33nwLl112Gd565z1B5w03NIks0oQXm6mhDxtlmpeAJKxTJn2KF58dITpEWcKY0eOwcAmBbGOEJ1sPYbT/wPB7OXF0+crV8KbQRF7V2UYlAAAgAElEQVRjlt3ho0figmx2Jtusb6bjiYcfDZ/fNb2uxxNPPwPdjCImVo11M9MEn45lxJNP4esvpjEgQcc/aepUNDqjSbgDoPuQOpnzWwqGmAWyhdtHmEkmTnbLxu8wcEA/9mSbOXNm2FOPvueBBx7AnFlz8cCDD6L/TQOjHhYMBpv3E10PClxYvGgB7r17GF+D++5/AANvvpm9127s25dNTe+66y5+YNolsA898IANZPNyu7njtsEM2pEs9+rrrhdAjqTj/nvvYybjffcPx4BBlJoqHjz0mSceeQTffPMNrr72Ojw54hlmzFlt5q/xWPp7HUUFjw5KvxWCb/hlN+568kWs2XUM1VpdgSKHlxmxHiMPpwV34McZT2Lyyxfjwsb58Ej7oUp5kBDkgRMHfJrhO6wY4D9EmGwl5YLJFrBANhdJRZPgdHtFuqiqMMjGVHJVQcAv+qiUZAJqDTgkGSo9PeNs9nuEFmCIUWutTOnsy8ZxOZBxDA5lBwzfasjsyUYpqUIuGgEKTcmouSsxnksw2f5ed0HibBIVSFQgUYFEBRIV+N+oAHmOCf8yMaciuSjNM4iZw3JLQ2aW2Iof1+GFV1/EpW0vwkP/GI5UJIVBNnulZs+chaFDh5oqLJqQqSwHzS/IRZ8+fZj8QftrUL8Rpn/7jTC7DyczirFiuaQhH37M27IK7305lpNGae5KIBuBVFvWf49jew+hc49u8DsMBNQQgpIRJRe1jonhL/ZxA8tEjfIQPv90Ctq0aYP6DRtg/MRxqHdBK+R7dPictDRM30OfNkk9hgyFEQ8zLIvOjOfz5usM4pmsOQr/o6wvkofqCtSQBFdIgico47wGzTCgx3VomFUTSSGHmUD612lj/1+QzToDOw5iySYNQ6SLkifbjv31cbSgPlRnM4RCmVCdbjgo8EARdjDkx8YAm6wKyagsVChUW/o9FPAxOcNSVsWrHF27KKWkBJSWlPPnCD+iLawOMyXF1u+Wl7uFZ9DVLSkrQ2qSN2pXYflxFGtStBZRA/KBK2Kv9JMG2WiiRfTO4tKSCJPN1FPzrWmlUJqHEg9kS072wkNMNp7UxG6Vg2wkF81ISxdgWkyiRLiRm6CgRmkjusaMBfJkI5DNrfzCIJuqrYNb3R0VfBCb+hl7VMcLPtCNZJY18vlHTboEmMalDqdzit8ZHVVVFKkqvly3Dl+sX89ea1XTMpCqqkgKBeDQNajsnSXeL8ALSiEFdufkMDX3rKwqGNq3N/jSk18bDPhMs3/xSfOAdA0uieSiMrPZ3HqQO1ANKkodKtbsPYCJU6dx5/XosLtQXZHhDlnaY0LjBdAW6aws3aBtH6IC4ToIBpwASQioIxCpc8cODLJVPa0GevXpzemT9o0braRj8K23RIFstRs0gIcSNjUD7773NkZ/+G90794Tz7/4MtfYkp9ZF8BKw7FU1dY+KPFUD4TQ4fJ2KCsqZA8AkmKOHjue5aIWyEbMyTVr1uC7TRv4eDt07Mg3/fPPP8+MunhMNvEQivixDb9nGJbMW4CaNWti/8EDSE5NxZx58+FMIvNOwQW09Pj027o1a3H7LbfCrTg4HKSwuJiZbA0aNeZj8PnLuIPXQxquu+YqPqVPPpvMdaGO3uF0okaNWmGWF10ZAtkG9L8RLofCzDEruIL2R3I5MgpNTUvjpNeoFRkyFVUUfDH1SyEThYQhtw/GqhXLROckq/ho9GheFejbt284gCTyOIpcVTrXlavXwuVxwwgGcMEFFyAY9GPR0iXISK8iPNago0fXbti/fy8+/HAUWl94AfcO1GaoQ3zr9X+xHLVDh4547c03BGNOrghgx+tsE3879QpU5tGhS078fDgX7a+/BU27XI+y9NooVb0M6CcZeaga3I0Dy9/C4zcko1+nNHjk7XBIuZCkIGAEK4BszLmUXND1JJAnmx1k0+XacLm9ZrpoElSXGx6nSB2ihFHFoSIY0KDpQZaJi5UpA4oZ+R3uq2J8+2ifAZ38QYnJlsH3ICXd0n8WyOZWdyFUvjIBsp1600l8IlGBRAUSFUhUIFGBRAX+yypgGfvbiQkRwEB4agdlDfl6KW4dchv6Xd8XN/S8Hl6QXYhizoJtJ20Adw4dijmzZpjzXpnJEYVF+Rw0wKCGIuPzL6ahefPm4fmQXclG9kfFCOIIinDDY3egztn1kORxwaVLcJYamDzmE0yb9AUOHDqIVVs2wKdoCCo6grIOXRbBd9ZmAWw0L5WDwNxvZiHFm8zHRGDauInjUbVJA2jZyfA5DAbrxLxInDvPZ/knpdSLADDCHmj8ay36h1lQusTvJyBI/JTh0Ahok+EJyUjySehw7oXo3eUa1EirclzA6I9uRr8lyCZQAfKeEyBbmVY/DLK5k1ogFEpnSxiPh9hsYnxvJYyS77dkgmx0TKSs5OCDAMlFM4THXph+RnNvEwuwaz1Z7izmi3m5BUIu6nIIGyz+f0JbbdpQ8/voHrCwF38wyHgE4U/htkRYhxlUGAsqMtlEIYITcPhoDjJIZio82U680W6JSRORi5r+aJWkO0S83MR5EJPN601CktMVA7JVlPdYR0MHRkw2X7kfGemCzXS8NAn6nAWy0ckSky2LQDabXNSh7oJDzhFMNiryCQS6JwOyWTcj7V8sBgi6IP8eB2Qrd6jIUVSMnT0Hy/bsQbmiwKVRwIHGnmmqLi6ySMYQjDQBWQkqCHE3br3qKjSrXQsunUAwi6Josg55z2K6LAIBAEkLwUH+bZQEQLIpWUaZ6sS6Pfvw8dRpSEv24B+DByOVQBt6nZl0BtyhoBm8QA1TsNusc6ys1TD8Zug4sH8/Fsydg5nfzsC2n7by293JXpxxxhnYvHEj/x5r/kifEzenCD4YPXEimrdswfslD7AxH32Inj2vwrPPv1iBoio6P9Po0qy75SlANynV4S32AZPxy5YfsWTJEowZNyEKZFu7di37CVSvVoPbR2FxEd9kq1evRveePcMgW2ZWNZNJZ4VLiHPOPXIUXTp1hBEyMH78eNx5953sY0hBD4NuuxU6dwZ28NSAr6wMA268geWi07+axuDf5M+nolHjM3Dttddi+/ZfRFiBTYdufQf9bNi4CaZ8PlV4CLAkVMKWTSJdNFbeKx4Pkf4pIuQzjeGJRSZJ2LT5e25xv/y0FX16XR/+nqpVT+O2/dFHo7F8+XL4y0sZlHM6VU553bF7F27o2w916tbjPZEElOi/Rw7sR9fOXZCWkcogGwyVj/fI4YPo0rET75P+npJOAmjztjQMvPzC8/jss88YWH3uJbrmlkOhaH324z9xL5Z4x/HuWa5nHDmzJikIyg48/NJbmPX9ftRufTkKHOnwKdSXk3dkAbKCe5G7eSyubroXTw5phmT5Z7ikw5T1LIA2Gwgvri/dNy4YhodBNpKLfr/FA7/RGlBPh8PpherwwONOgtOTxEw2Thl1ieQhfyDEq1zJSV4BsBGTTVYiK4sxJ2o9j4IakFuQjypZwpON/uNWZAThUPKgYhuMwCpI/gVxmGyVPSr/fky22EWjxJ2TqECiAokKJCqQqECiAn+nCoh5Ko2h7ONpwWyLlgESk61Y9mPYfcMw9ObBuLTlhUiCAicEyyuKOEPetzk56NipAy9q8uu2sDeaG5AC5v4HhTe2tYmFdxobCu/ychg4iiLc+dqjkFJVNr2nFM89a7cg05mKkS++xfOwI2W5+HLeDOwvOQa/GjK92UwMhZhlmiFAL03CvJlzGbAhyxuau4QMHQsXLUGOvxQpDWswk42ksRb+Qp91aKpg0MmCbVXoL0VIpnm0CboRlmNKUWUC1HQJKoFtOs25ZaiajFRHEmpmVkH9arXQokFTtG3aCh7J+T8DshGTjYMPChvA7TkXQT0dLqeX7WCopvSf5c2mKg5IKgF0FMlKc18zXZT8+QnwIgYZYwUCDhNKRmFzI4hX4u/WfJGCNwlko+ADbuvsOShUOrGZBHbczQo+ICWlXa1m7S++clMof47l5ggV3smCbJAU+AJ+lJRYTLZTB9niM9mOB7LJ8Pn8KPf5jguyhX3hSC5qMtnsIFsSy0XnQdbW4g8B2UwEV0wmLYaXycGTDJSrDhxVVIyfPQfLd+9CzXr10LFNG2aQuUg+aEtCsVYT6KKyhRw01M7KRFXVIZJHmWlmJm0woy66nhaGKNJiyJSfiW8MsvkVBzbu3oOvZs/BgIH9kJJMsj7gx23bsHrjRnRqfzkaZ1dBkhaCUxfgn8VQC3s22TpIqxMlkOfQgYPo0rmjae5IvDnRBc+YMxv79u3Dl19+iYDPF0UTpteJZkwdYOcu3SA5nLht6B2oU/d0BtkojWbU+/9Gl25d8dIrr3EnSPu5//77mSU17N57+G8c+2vKFzXyhLJ5DFKCp0uRcd89w7Bi2TKMGjOuAsg2e/ZsrFq5hm/CZ58ZgSlffM4gW48rrxS+ckuWIDMj29yXKIAlb3zp2WcZbDr33BaYOHEi3nrrDTbwT0vLwNQvpyGjivByi3qgATh2+BCqZVfBNVddySAbeZYRyPbMM0/hwIEDYZBt9cpV/Nnzzm8NWRVAVY3atfDPJ56JZrKZIFvNmtUxffp07mysrby0BJe3awdN0zBvwQKmtEbYbOJxyysJ0DHsrjuxdPGScPjGY//8J1577XUOK6B00OuuuwY7tm3jVKGHH3uU6/ThR6NxXpsLuAOzOqxD+/aie9duDLIRuGkQIGIYmPTJp3jxxRdx7rnnYvzHE8OrT6Ke4CTSzZs34/ahd2LonXdGgWzMRIpNk/w7jX/+wHMJx1ZEgWwCENZkF/YXlOCCbr3RuFNvhLLqoERNQUCiVSFixxYhTTuC4M4vUcv3Nf7z2jVIVTbBgwOQJD9LRsXiSGTQJukKiTzDIFuxvxk2fe9EAOcBaj1OF3W5k+Fyeyow2QhkCwQ1NslNTU7mh9+pgmzEZCOAzWKzEZNNMdNFKfhACS6CS90GRSqyyUUTINsf2CQTu0pUIFGBRAUSFUhUIFGB360CJw+yUXJnmRLAA48+iDtuHIQLz23NTDaCLWJ1TZbP0VdfTcV9990XJc+jU2nU+Ex8/fXX7K9r38LWHibIFoCBXJThpUnv4ZdDu1CzxmlQ/Qa+/PA/mPnZVzizZiMG5XwIoBgBzFq9ABu2/8CstpBKbDZBKiCQywiGsGD2fIQCQXTr0R2ygzRhQLVq1VGrRi3887lnkFmvJnwOCUGZfMEBOaTz+dXOrI4OF1+OC5ufh9JAOSZO+hRbtm+Fn3zgBPuHz5HSRbNTM3Fh81ZoeXZz1KhanZl+FA1Bc2Aie3gkBe6QgwE/t0n++N0u7yl+8e/JZPNrDbBtP6WL1ofTdS5CWjpbwng8Xnhcwm+ZVE80vqd/i2RRAc5a6aJBnx/pGUS4itAr4pvEiGV9a15LmQDJSR62K4tVUoqrJ7bICF/MXdmurJzYcxb5w5QHV1LXiL2XgqMMsnHwgclksxtdx/uCGJCNtM28MRpY8SBPJBe1dlFZgQQiCQbZfH4/0tPs6aI2LXTMsR4PZFO0tXAqu6DKOVFeQcdrhyfDZOOLY8lFTW4NfY7LEwuyETvPoTLINmH2LKzdtRtNmjRB/8suAxESqcshJhlt5rRUfI9tnYCmp06dDCAjAFvs/u0gGJsHhuNnDQbZICsIyDJ2HcuBnJSEtPRUlANYvW0bPp81Gz7VgSRVxdBrr8WZWRlI1kJIIh8+krGa7Lh4dbMALgLjyBOsYb36uO6aa/Hwg/ez9HHBkqVModz+yzbufM85pymee+45liHSGV/cti0DuYuWrmRWE58XIdmagXHjx+Ct117HRZdcjHdHfsC7HzPqQ2a4Dbr5Vtwz/D7oJloQZXxosrvE9RBMvGFDh2L50qURuejYcezJtnrdahDIRmARTcCfGzECn38uQDZislGa6fwli0yQLSJXJRBwy/c/YGD/fgxejfzg37joootQWFiInt17oLgwH5e0a4c3KLaaO49o9yuW1RrAVT17YM+ePZj8+RccfGDdtFRPeji0btWCz3vx8hVIphuYKbGEvqpmeqLA5i0mG4FsM2bNhE5eZtxQqWVKLMtdt2YNnh7xHBuHWim/DFKaJp7Lli7FP4YOwSUXXYz1a9eyXJw86tau28BJoASGXtT2As6KWLVqFW6//Xb++dHoURVAtmDAhwvPbwM9FMT8hQuQnV2V93PNNddg586deOD+h9Bv4AAO7qCNmHs/b92Cvr168/tGjxuLlq1aC4GpGcstwPWTIuKe4qPmf/jtJshGgwG6U6g1+RUnnn13DKYsXY9abbuh0JGKcsnNCcnU/lxaKVK1HLhzl6B47ZtYPOl2ZMjr4QL1tT4BshE3lgFw83pRhDkc0A0PglotlJY1xcYfXdCUNgihNqeLOildlB6+bg/LRZ0uCj0QD2HydaR+LcVLTLYIyGYxnSsG+YjFK4vJxnJRjRjABMKbnmyySBfV/CtF8IG6Ayr+N0G2/+E7IHHqiQokKpCoQKICiQr8z1QgvMhqnrHF72HFjMnSIpCtRPLhn888gVt7D8D5zVoiGY4okM0ivFDSpvB3DqFt27bIOXI0qpaDh9yBhx95JKy4MnNMWcZnsdlCTCkB8lCOMQunYOGapahbpxZ2bt6KLD0Fo14ZCQ8DfJQNr8EPAyXwYdmPazF/0zL4VZKNCgJKoMSHmV9/g4y0TLS/ogOgKqhVpzZant8aHkcSSouLsW7dOuzYsxu/7N6JslCALZqa1G+Izpd2QKtGzeBhqEzMTwLQURAowo87f8G+w/tRVuqD1+PBmfUboUndRkgy30tpozSKDgccSDr/m0A/+qbjeYv9GY3vVEE2Hs0zq0wcbawCwi4XDYNs+XXhJLmolg6POw1OpwtuCiUgTzYa41O4mepkDzbri2m+zHJRvw+Z6SIE83jgmlU763jy84rgTU4SwZtx7crM4zc/aAUn+vwBlPoEyHa84M3w/sx/0HkLkM3OZDsOyMaSPlllJltRSQmyMzPZQJC3UwDZUlKS4VYJQjoxCmmBbOU+P8iTrTKQjUADeyJERZDNgFvdAal8Hghko+ADRc4BjAAf+4mIMCcC2UCyxliQzQQIGRqLkYsSBZY82QhkmzhrFtbt3IFzmpyJW9q3RypowipsxjWi61JSKMcICyRXgA/iX6wrFqiJdSHCl1fIOSNNkN5rAXLEeqPbm65pSFbhlxX4FIkBNooi+HbVaizcuBF+auSGjqowcOe1V6NZVja8QfJzEx5t3Mht9N9IoxZ+WeGIXVpJMIDOHa9gFtiCRYuRlpmBwrx83DRgIPbu3Y2BAwdi+AMP8ldc3PZClJSUYcnS5UjOIIaVOD/6Me2LqRjx9JMMSk6e9Dl3/nffNRTLlizFE089ieuuuw6GRJKxiBzSVgbze44Psq1au4pZdmy+SA8JncILdaxdvRI9WS56DPMWL0ZGZjYkAq4YsdRRmJuHfjfciAMH9jEA9dbIkeE+cvqXX+Hpx5/g9nbjwJtw/0MPhlle1psI/JMlCVf16B5mslkgW9h4NOALBx8sXb4C3tQUMyFXANKWRJi+68fN37FclEC2mbNnicAAfpPYz9RJkzBixAg0b94S4ydOMMMyIs2Grln//v3xw+bvMGbUR2xiSiDb2vUb4FBdMGSJX+s/4EZccH5rfPTRRwyyrVy9CqNGjcF5bc4Ph5jw9YOOmwcMxOaNGzB48GDcffc9GDVqFN555y24k7yYPXc+J7GEVx6O5WDwLbdi1+4dOPPMM/HJ5CmmPDfWmj8Bsv0+D2MBsBE4e7RMw3ndeqHBpV0ROq0RitVkBMlPjXoS2YBTK0OKlo9s3/f46atHsfLz21E79Xt4jO1QpXJmswlpPtG3zWxsEVcA3fAyyFZc3hTf/UjBB+fBUOrC6fDyKhcx2cj/z8V0cgcU1cGSUQrhofsimcxMKwHZoj054oNsxPwlTzaSiypKLpzyDgTLl0NlJtsOqFbwgRhCVFLqv59c9PdpU4lvTVQgUYFEBRIVSFQgUYG/UgUqB9mEBREtupInG8lFnxrxFG7u0x9tzm7JclFiasVlshkGRo3+kMkLdqN5nqk4VMyYMQMNGp4h5pHhQD2LrULaAgGyFcCHL9bMxpdzp6NerTqYMuZjzPr4KzSrfQZDWURn4aACAH6EUAQfvl07H+t++Y5Btr1792Lh3IU4t2kzNG/dClnVq6HNJRexUuqrWdOxeuVqZHvS8Owjz2Dpgvno2L4TjuTlIi0lBakOSk9V4CAlmUYpqiIUgeY/IUmw2Ph3dh+T+D86ImKpEYAWlhhSiihfcIF9CPsi+stfa/7ye4JsvlB9bD9QHzn59eHyNkcwlAaXMwVutwdO04+NQDanw8UAGy2mW1wUAtmCwQBjQRbIFov9xBuh/1YgW1aaYLKFgzAquXntTLacnBwmCp2UXJTRaUkx00UFyMYgy3E80uJ5stlBtkoZbNbBm0AVgWw0uU8jQCEOAhkL9IRBNmjIyT2A7CwJHmUHUDaX5aIEsllMNkvCdLzO7mRBttjviCC6EU4fS68kcNABebIRyLZ+hwDZBnVoj0xT/knf5VcU5JSVokSWEbQAH8bsTbrice5NTmG1va4aOlyahkynEykUgUxdgkHmjirKHQpxNbBq207MXr0S1/Xvh6XrN2DFpk0MqKUEQ6jjduHpQTcjmfzZzCCE8LWnziIO2Eaafuo6rWvW+YoOAmRbvISDMwhE3bVjG/r1u4E9z9566x1cfvnluOjCC1BcWobFS5cjLSMdmrkiQt+1ZtVq3DH4VtZWr1yxmju6+++7B/Pnz2dvpq5dO6Neg4YM1tBWWlrKaLKsKLjrrrvDNwldkXuGDMGyZcuigg8o3IDAtQ0bNoSBWysw4JGHHkCXLl0YZFuwdDHSM6oIfqFhID/3GIbcfgd++WUrMrKyMfmLz5GVXTXcJAhgevyhR/ihQvXo1asXHnr8cSgs9xTdsMWwu7pnj4hctEnjcKAIXU97uiiBbMRk41swxuCdJb+bvsPA/jeies2azGSTJIpSFo3i8IGDnOZCfm9FRQV4/98foG3bi/lh+tBDD8DrTcFTTz3FDLORI0fi9VdfQ+tWLcMgG4EcdDyPPELn9A0ee+wx3NDnxigmG6X2vPH2W6hz+um46ioR1jBzxgw89vBDoFWu+nXrMmOPOnXyq7tp0K38nnJfKb79ejrvlyKQSaNPMtIzzjwryn8t4Rn1Gw3RYjzYxL0svpuA2SBUvDluEj78ZjEaXdIVuc5MlKpJHJzCbVcKwaX54dWKUE37GTtmPorRz1yBds3y4JVIblkiJKMERpsLMtzemVTpgIYIyEZMtpAhQDZispEnm5v82FwuuCmByKEy6EYDNFrwOR7IZq+OxbSmn5TpQp5sllxUPDSFJ5skHYNL2Qm9fBWk4PwoTzbRiydAtt+o1SW+JlGBRAUSFUhUIFGBRAX+AhWIsgshQMlSUknRIFuJEsCrr7+Kbpd3Qrvz2sILJ1zMP7NoICaBRpd4HtOtSycEAr4wAcB+qs1btWQv6XjzRzH+JP2DhGL48PnK2fh2/iz4CoqRoSRh1MvvwgUVZFhiHTuBbATMlcGPI1oB3hn9AZavW4mfd25Dxys6oVnL5mh+QWu4UlPx5eJZmLt0EYckSJoOr+bA8EFDcWDjNvS/ui9/syCLEPOMfgpPbx4FmkoaTr1kEowGVVKFvzjNvelN7Ksu1Gy0RdIrRVorvRZm/f0Frr91CL8nyGYx2ShdlDzZND0LTkcSg2yWF5sVfEBzY5EuGvGmF0w2AtnST4g/WaN1u1w0xXtiJlvsvIHlorTPVFMuegIX8FiQjRSCJweyccOS4QsEwp5sIm3jxEEENHEnoCIvL5/BD5dDDQMKlbUtap4W4aHUL0C29NSUsA43FqCzy1VDGkW+itSPnJy9YZCN0kWVkMlkU8zgA9Mn6Hht/MQgG8FesewaO23yeCDbHAbZWpzZBLe2vxxpOoFhJGECyhUZL40ciaOBAMs6LTDG8lyzbmD2FLLJda1zsQNtqhFCUkjDrX364KxaNVk6yqaSkoxSRcXKbdvx2ey5KFdlJKen4fq+fbF240Z8t2YdkoMBXN70bPS/rB0z2QQjzpTBmkaD8erHIBvfIBp3OF07XoGjR48yyJZGN4mk8DWeNPlTbP3xBzz44MNITk42QbYSLCa5aEYaF5JXUmDg2JGj6NyhPe9uyhfT2BOMgJr77rmbASFhgGgFhgh2F332rLPPxqefTjIPUzDZ7h06FEuXLuXgg0WLFnG6aKdOndC4cePw6XB6qXmX0lWmlMvismLMW7QYFHxAneX6dWvw2MOP4OjhQ8y4+feYMWjarFmUHJTWMPzlPmbdrV0tPNXOatoMjz/1JJqcdbYZkS0eTlf36Indu3di0qQpHJhg3yhd9I47BvP73377XbiTPGGZJ3/nWWdxDen8fli/HjfddBNLc/sPHIgdu3Zj165dXCcCNd98800c2Lcfr732GqpUycKYMeNQ+/Q6aN/+MjidbsycPdd8oIh6nW+CbOvWbWAm0ZTPJnHianZ2Nnu+eb1eDL1jCFasWIEPPviAo7HJNy6rahXMmj1bfJdh4P7hw7Fw3tzwA4v89Z5/6WUcPHiQv2/D2jXckdIVp2P/15tvoEXLlgz4RHWA1oLXX2sh6C/0uDzJQ6kQdCB82GgjL7YCv47Wna9B9TadodRqhCI1FeWKi4NJBGNUh9Pww6MVo6q2DUeWvYp7e1XFoO5eJEs/w2EywaxUaDvvNhZk27TFjSDOB+Q6HHxATDa3y8PGqJQKREw2h9MF2eXgNkL3Z2olTLbwoMH8h1gzlBHS9CiQjfsnE2ST5Rw4pV0gTzY5ZAUfCLmoOP4EyHaSrSrxtkQFEhVIVCBRgUQFEhX4L6hABSabOe8i5QH7mlG6I8tF/Rg9YRzqnlYb13friWS4GGQjOMnO1KKJSfeunkMAACAASURBVO/evbFh3Zqwsfyrr77Ki/c0/7C2p58dgX79B4Z/t6vSaLRFM4ESBPDFkhmYNW82ls1biDnTvkHjanXhYAZdZPlTsNk0lCOEFVs3oN/tA1GzQV3cPORWtDivFUKKhNkrFmH6wrn8nQHZgKYaUEIG3EEVFzdugf6X9EBNZxaqpleFgz10yCKJ1HIWYBbxPCeSRyxQRuovsUXmK5b9Dv/ZUv5ZysG/WNv4PUE2Cj7Ysa8eLJAtpGXC7UqGy+XmUDMr+IDkogSyMRhp2gfRcRHJ5FRBNp53SgB5slHwpucEctGoOaYZvMlKyl8DshVWmi4afdsJkE3EmZJROskB7VusJjc8yTGTFCndgQAAAtm4rcXMV+yft8v9ykwmW3pKqvkhAaRwuoNZQOv9PDHUDQT1EEvLRLqowUw2Sy7KnmxqLiRdyEVPRNc8KZCNZ3CWGZiVcMFnWcGTjY61TBXpohNnzcGGbdvR/MwmuP2K9kjRiBUi0kr8iorRkyYhNxBEkEE2UVHrJ3UuBCaK7s22mZNmUR9RK1XT4NZ1XNu1M+pWrcoJlMSUK5FkrNy+E5NnzoBfdeD0Ro1Q4itHeWkxBvTqiy1rVsNVXIQbOnZEWogAwBCIFcdAFv20aW1jO2mTq8LMO5qgdu7YBUcPHcaCxYuQQUy2cCekY/OmTRg/ZjR7jhG7jDzYlq1YA0+Kl0/Mygqh/Xbp1BmHDh3Cvffei0G33iJqYhj4bvNGbNmyhfdRVFrCHSOBQcneVNRrUB/du3e36cV13DP0LqxYugyjxo4RwQdjx4l9WXU2ZchW+imdhyULpnPIzKjKANXE8WPZlyo9PRNvv/cump3TXAQiGBpLV63ulo69vKwETz7+GObNmycEv7KE0WPGoeV5rcJ672t6iuCDCePGM0h2ovxMC0ik76OgBUL7H3/kURw7eDjcKGg/wjlRhCQQGHfLoNvQ5IyGuPPOO0FhCpQOSqmv3/+4BT169MBzL7xk+uFREouB81u3AplOkl/d66+/jtmz57J2/p2R7+GCNm25LTz+6MP4dvrXDKZTp3ns2DG0btsW//7wQxN01NkHixh9W3/6CS1btsTl7duLlSxdx/XXX48dO7bx56+++lrcPngIA60h0uxSYkecfuMv9oz6rzucCh4KXGZqLyQPcGLU5Ol4/T/T0ODya1CopjOLLSBHMzBVww+3VoZsbReKN43CFU2O4IW7z0Sy8R0ccj4UqSwuSMXBB3oy/LqQizKTTWoTBbJZ6aJORQ6niyoOlR+4dD/aQTaWeFvMtJiFDyuEI6jpnHYVCT6IeLIBR+GSdyPkJ5BNBB84TE82CySM/7z475eLxpOLWH2v1Ycd7/f/uoafOOBEBRIVSFQgUYFEBRIVAJEiaBISCdqzIDMxz6P5S1DVUSqH8M3sb3Fo70HcN+QupMINN0skoz2yxo0Zy37WNA+iz7e+oA0+/fRTXtwnD20BXElwe5NYiVStWg2WXArpqPgumrOQm28Jgpg692uMGTcW55xxJl596kVmsdFojzYBrhkIQENBqBhvjXofk2d9hQeefBRntWyBbQd3Ys7yRdi49XsOKghSKqgC/kmkFfJH8wRVpAcVfPzU21jx9Xz06nYtSz4r+I/bFqXDY+ewkstMuYzTnmh8RfNuslfhEbYuMVOL/vZX2k4VZBPHTso4S1EVOR8+NbJvMlzQ9EwQyLZzf30czquLJK/wZHO6UuByuuFxm8EHLpEyKisqq8rY741sm2Cli5InWzrblbFaMuxbVrGKYVYZEa7yChE/eDP2cxE5L2EBZX4hUSWQ7WRIZbFMttSMdEjHykv57xWN60wZG5u0C9FfIBTkpIXU1NRTANlEQkQBI4leOB2EPps3k62Bhfdv2dmZNzyx51gumpIqKJc2jy6+vBZRzLxpQ0QZ1TWEDA15+QeRnQ542JNtDhzaOg4+UH5rJltckM0CBUTZqQZWB2YH2db/sg0tzjqTQbY0ArFColOi9M+ArKBcltjQkX3UzA6Fvo86GJGbGW8T7+frSu81ACcZLpqm9yFJYonomu3b8ensufArMmvjL7vicvzw01asXrwYNZK8+Ee/fjhNkZBk6PCEQnBogrN3siAbAXGKeb26dOzEwQcLFy1iSaW10cvE3CJwyYLTWrRogTETJobTMq33Umrp55OnMLhzySWXIDM7ixsAPRrEbiJef5GqyAzQ2Fcc6L3D7hRebtRxE8hGD4Ubb7wRLVq1jCqoZfpJn3nuuRHIKy5m5huli27duhV3DBmMxo0b4bnnXkCVqpQcKu4bWv2xgFfrASbqpuEz82EzaNAg3HHnXaJ9mGEDV/bsjn2793B6Jz2UxBaJJLZHFlusRgEMyhgyZAhLcS+99FI4JQX16tVjtt8ZTRqzj90ZZzbhe1e0SMEWJXnmyy+8iOlffc3ecx5vEsZOGI8zGp8pghSgcVtr3bIV075XrlyNYcOGsc8BMc/Oa91GPIQlCZs2rsc/H32E01AJmEvPzMKTI55Bu8svE/vjh5HVaqOn9XQslCJaUFCACy+8kNl0tBHj0qJnW3RsC/istPknXjjpCsQD2Tj22lBQrKu4oGdfZJ19PtTa56DQmQy/7GIvR2ujvlwBycjLkBnaC2P7NGT752Dy652Qhk1wKDksGRUrfNEDCgtkC2i1UORrCovJZih12JONgw+YSk6mqAozRTl5yOVkVjVtFHxAkm2VPBxkArUj6T92mSiD2hx8oCOP5aJZgK5xmyeRgW4EoEr57MmmBVZCCi6ES9lRgYn3VwTZws/A4171igYNVq9y0o2l0jdGV5qfO3+tseOvP8XENyQqkKhAogKJCiQq8DesAM1RmLgVnl+bDDET5KDxPDHZfKqO9T9u4rnJGy+8igx4QK64dpBt35696Nq5M3w+konqTCYgtQspisrLytC+fXscO3wkPE/q0KEjPvpwtKiqSQgQgAbNfXX4EMTboz7AqDEfYe43s1Ejs6oNYCO2m4Ziw49xkz7GqM/GoeNV3VC7SUN8t+MnbNm5jZltFIJAwQ0BKQRDEQSH8NxOl+AKyUgvV/DAtbegbOcR9OveBw5dYVKAkHeKOZpFLGHAzEy9tMaEBPVZpJdYCaxdjvt/7H0HvBXVtf435ZTbG71LExUUsWAJIiAgIiqiKGLvNYkmmsQaEzVRo4mJJfbYwY5RqYLGCoKiKAheQHq/jVtOm5n/b62998ycOefcexGNvPd/5/18uZc7Z2bPLmuv/a1vfYvuQwUR1MluT5pOuwOysd/nczOzgWyKyZaXP9AF2US2ShQh00QkEubzPWkv/68B2Vbv2MHucEbCo/TcFTgh0j4dBtlIE8sFxSQ9koEEHxNITRwB0IHF7AlkY2aTdMBF3Q0JjOT4foKYackk8qNhPriryZurepxuhNAQa4CtO6ip2YS2ZQYi2nLk430Uhb4ShQ9+aJAta7poOshGcJfqC1VdVGmyDey3Ny4ZcQyDbFGLkBjC5YlJojPYZhFORKhtRp6sAI80Q+e+8Z9sdJsquwjAzjUMdMjUdNQD+HjlKrw4YzofmHv07oVRI4/BshUrMGfuu4jaFo7q2xeTjhmBIttBxPa02NS4CtFG+rR8mqK5tXjxYgZLCUBjQUP/arQdruzi2Cnk5xVi7336wQyHcmY/52Jd5DJWIu3Tayd9n6qbVu+owj777cvAzqYNG9G7d28B3MmP31ASaPn54kWIJ1IYOHAgo+10z9raamZ2clqpZFv5n0cAQNq7ynvXVtdwOiStKT/BeMkXXyLW2IQBAwbwOhPdnAmyKbDNe2dvBRPI1bF9B2GkfEB0+mFcrUPxvZqqak697b5XD9bCozarjYTe4bOFi5BKJXDooYdxyjjdm9rn3d9b12xsZXqemvOq6qPbXh9dOjPZWlyl+iUIBPnf6f8O8zlmvYq4uYY4Vy+LdUxgmQgCCBZbSgvh+bfm4OYHnsV+o05Gdagc9WYekrrBxRD8TFTdSXHKaFlqIwq2voetC+/H/JcmowSLEDW3SJCNwh9Cw4LnB4HjTgiOU4DWgGwRriwqolxkP+JUJhS2LHygwdR0GKb3jl7auABpOa2eghe2YrJVcBVgCgSQc2RoBCZvZ5CNmGxcXdRYCUOv8aWLSn2IgDMhyqZSD4Zg21EknU6IJfdHUZsRaEwOQtzpBMfJg81qmDJ41bLZzGXO5Jrz7K+oDOw5xbx2SBOEqjM1M/7KyWz2Qa34I0VnHZVaIaPebmGeYDpyRnpy+gP880P8JQDMquq3MBggVTbatbEyuCHu4zHJ+bcs2qGuXWomfUNE12VwwMegV/NY2CMZoQ6Ma0u2TcX/aTv071GerU7fZ1XRIsFTV5ZW9JP3b60ZNC9i67e1Gd9swY5kMthb8WzWqBF7Mh12so1z5l2kP+WOodfRalzFIUi0SNbSFjbNxyCgdZp1HsgHBt/HnY+un5p9RPmARXPf9vwt//7lMmEz5k/gTVtYH+7VuzkuFLCkfuFgoGRWCMaAWieu4ZA/BMYpxzrLNR8U0yEogG676ya7nyTEKnKvr1yzTbVD+WJKy9iTdml+3qkApldMSjwpY35I/84/K9RhPG38JdODfKnm5oV6n2z9yPOWC/WQ9pO4goOzlOki/dvg3BbvIeV3SGNKvrZi0Pi/K/pZzoeAPQy2R/m16l2Cv3vjkt7PmQGhzHNSVnvQinXBe4DcE5SjoeZXsP1q/gevc2e966e03p6JhZS+AWQL+2ebR617yo9/VWbQ1ednGA5ihoW6ZCOu/e1vcMvvbsB+7fZCPkxQzUa+0rEwefJkLPj4E2FfoDN54bbbbxdukuPg7Tffws+vvDztXHTfPx6Q2UZiTxeV7UXxgwRSOPnM03DAoANw/TW/o11dstxSWLVtHZ6Y+gxemv5vFHdrh2hFEeKmgyQVDTSEbBSlhNJ9bEMw3ug/5S+QPTJtHWHbQHGThsEd98FVE86BVpNA3y49+dDNoJg8r7rzPZsv8eMPz4/+hO8LsuXar4nJZtthl8m2cm0vbKnp7jLZQuFCKQkj00Wjwr8nzXA6YyqCBYfCUynWYi4vLYNOWBADsblWmOc50j2CTLZsRRPS3sFXE4DA4nIqwkh2twVNNlvuB7ajY8eOHWAmW00qRfBNoI98In9qk9M1fkESk2fhegJ10uoH+k7z8oRDBk4xuEjEnNJFo+EwMw8UuydjcJQGlwSV6mNxJJNE1xNlW5UBdr8vaa5Ku4tSKJOWxcl926vWM8gmCh9MR9hehLC+6gcG2UR10eBHTFapXSZ+ahXIFklR/juljAo3kQC2DHCNjZncZH2bgXIm2ZFRgCTtO7rBApIxQwepfC34dhVemDUTcU1Drz69MXLkMVi+fAXenTuPhR4H77Mvzhw2FKWOg2jKQthOpTEXxTi01jkWPRM8AOQ88ktNtWCfZgNa/H3eHPCWg9+W1WDlYkkFmZ7el/0QWbaVlJNfx7fIXHmqv7wUz+Ytq+cUtYbR4rU2vd3BZ+Rql7ou86CS/RueQ5l+JHTTq+UNczrnOZydlubDj74b7ekP2AWQTTgRYi6S3aKiBjHdxFEnnQ2j2wAU9DoANeFCxPQ8UaVWMifZDDkk+mrDtBMosbagbdMX+Pz1W7D41UnoUvA1osYmAVQ5ZIFyg2w74wOwbGUJEs4hsPWuMM18hEJ5MMNU8CACM2yICJdh8KEiRXUUNA2RkNB2jIbCgpXmc3KDAAy9H/1HFbJLCknv0YIlNdl0Jwld34GothK6sxBh6z+cLmpofk22PQhkI5CJI882UlThStp4qkjN4+IL/AjnNz1CE7QVmUx2udMG1l825qPY57yK1wQlhlIW72MMtrHmnVzhrTgsiS09+/6S7RCYZovk/cX7p4NsWW27P/3DFxDJsG+BdgfBQPI3GGRpBciWbilzvadraeUPwqn05AsyQbZdMkkKrJTjktNV3U0wJwgCqDYKf8A/J1tCndPnr3KhM/chL2iQtr+2Yt4pP8X/vdaCbMLFE9pF6vNTg2y5jx++meID2ZTPKv4q7YgrCxL43cfUp++RT5+t/9L9hfSCXNzPcsEE/UE1rt8HZMu2zncVZKOxFAcmEahsbTDP/x5iP5W9mWV6s53LAd4q0MpjzCh7LGVash4KMi2AH2Sjp/nB5/SxURk3mfdvDpT2r+e0dZPG9BE7kn8bUs1X5Aw1f3KeK1qxfoX9lR0tz5HqublAwv8D2dLnTDaQTawnkVWSMG0kDRsPPPoQunTshHOOPxVFiDDIpjsOXnj+Wdx4441uOmhBUQnmvjsPFRWCvKDA4DNOn4RP53/sPry8TTvMnj0bJWXF/G+07imslYSDTXXbMGT0MLzz/ruImnn4ds23mPvBf/D8ay+iOlGPog7lyG9XjlgYLmONAsGWTkUbhPwSrWUvoCMywQhoMR2N00KJyVaYNFDaqOPpO/+Jfz89Feeedg5XFKV55c0f8TsFZ/83fn5okI1lWmS6aMzpjco1PRlkYyabU8bVRSldNBSNMJuN5MQokK78fBFYEEaUQDbKpqSsxtbUBFAml7CU7VXVnC4q8CexqzRr13wgW1MijrISgT/pciPwB0T984BRMZpato5tVTuYgKOxJpvPkWJwkKJ98ptKy4Z+pRSdhoZGZuAIY+1nrwS3F+FGceoRwJUCReGDkPxerrirOMQpJkJDU0wUPuCKEmpiq9xnEaXxmD6U96xANgdVVetRXqpxuihiszIKH4joY/NLpWVNtt0D2RZWVoIKHygmWxBkU3psuUEer/3ioCM00DjnXR7ELCOERt1BnabjQ2awzWSW3F59euHYY47BsuUr2BBSOujh/frhlOHDQLUxo8mUC7C5qHGOiP+uRLTZkEsQULU+8/Cw+yYsOCN3947+Gett6GJOWlTowTeZOBrDqWjSyZJp14qJkKst37cfcq2m4HNaGic/MJHLkOxuP+7O94NOQEvvszvP+v/hu8T8EOOsnGANCS2CN+Z9jGv+dD/2GTMRNZEyNBp5SOghCd6QjfbNbeJo2UkUW9vQIbUc38z8I5665SAcvV89ouYahLQqdpnSiwekM9kIZKtc2wZx+2AG2UKhAphmlEE2Sh02QroLslGkK5ZIMdiWFxFVoIjJxtWIVIRRGkxqJTvecuJQ+gEFiooLC3l9CmfJBoUhgG3I01cB1gKYtgDZMjXZxKzwmAP020/AZIPBARiK0KZMAzsNE40c9RXRX5HAKQM9WRgYP+TcpnibyQdGgHZ34rcWcBEfITHA+q0MQIgiSPRx160L9shgUpb9JduhOefhNcdhzH99tsi06o/W2BM/Y6o5JndrDqfBccgFfvr7jH5uzsVX/lOa86cO+xmH+gDI14rDrP++GcyeAKiQzjLL7mz53zkTzEhvn4psiyBv5se/f2b7ux/44pWbAxTN1b/q/u7YMouIZnWmCHbW/s+BJe5qkKnV65fGkxk+EiTzDYH/3f1z1T9/gv2p+oVsajooJ1qkwCyvfeLN2A772B/qfSlxQ/hN6cxEBZZkjENgftJ9qI2qLcRL9vthaozTriP2pJw/AiBki57BUuN/zQDJ0udjxvNcv1b1t2xPYL42ZxuCPpgfqA62Rz2f3oG+xzrNWcB+NR5BW5otMMv9J2U9FHQq2iTukt72TAavOhin+4/ZJ76ag9mC5NnCtunAfCbDMds6CtrD9D6QoDyTOnxAY3AfSgveeLO7teDrrpISWr2+d/PC5vab4K3Z39AFyPb+Z5/g32+8gb//4S4UI4x8GNiycSNGjToGjQ0NbubVDTfejAsuuIBv5Z8PK7+txJgxY2DZpLomPqTJfOddf2F75VUKTeG6227E1Jmvo33PLli5cgXCZYUoaFuOkvZtYEUNkQZqkM6ajRSRUgzBrLeJs6ann8tYY40klFIas6FCjoZwSkeBFsbRBx2OCcNGo61ZjN9e/Es89eATMB0K4sqAnQ9ca42fsJtD85N8fXdBtrT5xGx16u0oUlYZCGRTTLZo4YGwUuWIRArYx2eALUIBdUoZjTCbjfcT6dPTqBHARlmNpI/mZkpk8PmljZIgmbLhCmRjvTeJW6XvOsHuFjgU1QQgTTYC2cRekt0zUPdiQFeCbNtdkC0VE7wkLwAgbyamkR8NjDXFOV20rLzUfaA4OMkpxy/mMVa87xJdrwYlRUUImzIyJN8pGJn2TLF4yabGGOIp6tgiaeCFEHsw/qteknAN0mSj/6vavgEVFQai5ko4DTNg2At/hHTR3QPZqLqoShctTiUR5tK/FBc3kaSKGoYO2wfeNBfAommp2ymuAGrKuUAstphpoAbAJ6zBNhMx00Svnn0wauRwfLNiBd6b+w5CFnDIvvti4rChKIeDQstGOJXkA5J/I8llXFprdBjllfpjuayI2gRzscp2xfpk3XQDKZzKKcsGKuU6zClHg8eKJ18wFpveyuYimmoDCjqHu/Ke2e7BQJ9cwbmcmV19BtuKZqjSLb3n93me/zv/B7Ltbg8Gv+9ZUpUqGjPCGHX6JYiVdkF+v0NRFy5C0qDKn2S75b7AX1O2noAUCwWpHeiQWomNnzyAa0+O4JzjypFvrEAYO6BpSYZ/vB0lM130i68iiGuHgjTZIuFC1mQjvYYQ67KFEI7SJkxVRsOINSVYRJZSlumAy+miXPiAWiUPvb4DJRV6t2wbCdLqrKlBm/JyAYIz+40TZDldNKRVeppseyjIxhu5DKDEdQ2NIRPzvlmOGZ98jIZEigV9/daIgy++M45IE6V9xRvDzESobMee5q/n1AvNwT5du+CsY0aiVAPyLGJCW5LpJkaGnSc5DVW6miv/kEV6IduM3x2Qzf98cTCVhyup7Uf7ALNQcqT6SzdOeTC7vCCDh74gwKFumG3f9QMKu9Ivaf3lYyFlHP52E2TjfUgGSZvd3+WA+xmXvLdknMUzQTb/dbn27my7cdpYZ4AnorXZ/IXmwVJZjVmlqeV46Zb6JFeQbHf3U+VfqyrpfjYHHzgDe7mbQu6TZqFrGKSSfmhzwbcgyEZMMFpfKp02fbw9A62ALtV9OYOGgfnppr2q1Sj9S3oPBpvk+/ntnwKh2P7TIU6u/+C9glq+wXWv7u33yZVQuqtOIjNRgmmy2cCZXIAX2yE3TuTbryU7h98nAOIpHztXgELdr/m5LVNTmc2XdtLzzXIfOJq2dr0q5eLi3QPZvHWZDtT70/SbAxCbB8OEwL3IvJKjnAMMbz4gsMtbwU/+hdaCbOosQewwArRqrSbcdPMNOP/0s3HkwINRgjAuOvdc1rnmYgcAevXqhbenz4RJxJpAOjMx1e+440947LFH0lL+nnn2eRxx5JEMsjXCQjVi+PPj92H2wg+QjDowCyJIhcBtSMriBQT8sX60Lk47LLbkGz/h5ggdNGJA0eUhmwoC6uhY0Rajh43AIf0OhBVrwrdffIVNK77DW89Nw90334EjDjoChq2Ct17Bv9aed3/yAd7FBvygIBsve7IdAmSjwgeV63phS3V35BUMQtImJlsBouzfUzBdyMGQLhvNN/bnac+RsifMZJOEK91Wga10ZXpv/XrnFEHyIiZbIcLhkAeyNZvyK/AnInnFk4mswF6wa9UaoZbRMyldlMlhdUkBsikXQ/3iVe9UIJqGeCIhqouWiUoL2fJT3e+7ZlU0lpDEkqJCBtmUmUwz8IH0R8WCI5AtYaX4u2mRN/dBHrLI3DpbsNlIe2d71Tq0LSeQ7Vs4DbP2eJCNNNlCNvEQdK4u+tV3a9FAFF0pNM4AldS989ISPFCTwLWIlUSvjh1QEc7jIY0ZwE7JYJs6fQaShsEMttHEYFuxAvPmCQbbEf36YeLwYSiFg3xKESUGgm2xc+V3eFprXFoGp8SMyxatUv/evAOQPsVbep66eleAu5aeH/w7tSFXRNvfvpbuu4t2cbcuD/Zbc/3j/1tLzkhLjdrd77d0/1x/31XGwP92UM//fqxZpoUxe8ESnP+72zFwzCmoym+Ler0QjhFiGIoPWK6OkuIQE0sphUK7Bm1SG1C1+AmM7bsSf7zyQOQbyxDRNsNwEgy0BUE2C3lIWt3Q0Ciri+qHIYXOyIsWwwzlIZqXz4UPCGQzCWgjKnnIRCKR5A24IC+P9TIMyWTj9SfXoUUpqm6AQuxDcSvFGowVZQJkEwwHC3DiMPVqmFol7JhXXTSYLuoyaNK0pP67TDYFslEApskwsLK+Hn945mnUhMNI6QYsjSK04mCm5rtmy59k+gT9zvcJpA0qVrsHhkkLnSPdU6VjKA4LObH5qSTG9R+AU352BIqTKdb0NHJQgzLWYy6QZxfBn7R5nQUsc0GYwAIPNtNjiqSDPSx54dNCUvYmFwMqF2gQvH9Q262lgMauMSmys3Wo7Tn3dR/TUOzLAZDU9Ryzs+u8YJTHZuJ3DjDqmtsP/H3Q+r0zkNazi/PH3T+kBpapmVJjSHnK6e+bAUlLZjsJl/g/LftPwn556XOt3Oky3k+EnYUCEQFOIr3cH7AVPrwEmKXd5H+TdkMBX9n2/SA4q77THMOSxp1lUGQxI9bHk+wADxRVzCh/8KfldE21voRNExqV4mcFoIsUMUppy6gYSF2cpf+EnW3hQ8CM7xJmyXCaOp9ghLaUKt4k+1s9328TlKwOwwS+/ZXay+uTWCFZDoWOIRiU1JMic8KBzkw0leLmMc3E3k06fLpkFacDVvScNP/Pb1xoPpNgvK20KaUetI8AQO/T6nmbdb6maym2Zt3wWmGmpjcKwpb4eSpZ0sPkfhZcjxl2KC0gkYXZGAhYkP3mbpPM7aDaeYvzqaX59hP+XfkLxBaLm8Dc9+dh1qwZuPsPt8OoT2L2628yiKWylA455BDst99+GXqByidraGjCK6+8JLRV5fB16tIZw0eO5KqidUhiLapxwfW/QE0kjibTljprNhyDcg+kvpqRJSBGQQKq4MmVTzXolsPaawSslUTzw8AcPwAAIABJREFUMeiAgTj6yCFoW1COjZvXYMmSJaivrmWJC0odrVzwNdpGy3DvbXfDtExPA7EFEPYnHJ4f5NE/FMjmkrb4zOBVF/12bU8G2cLRA5CwSjmYboYiCMvgOcnCELim0kX5pRyRpcJ6ehbp80fZ52/W1siFTEEl+rF+ZyPyC8T3/P5Ozk6T6eYpy0EiGUNBHuVnBEOC6UEqAbKJD/0vPTOvsMAPsknkT16UHWRLYWfjTlSUlklZwpZNhko33bajitloYTOUXTzOxwQS/SPAvcamGOfiFhcVpvWHa/8VjVcoqzLIRkw2+va2HWsZZIsYK6A1zYFufbpHM9m4uqid4k0wboZx+z8ewPZEklM7+RAjNXjYhjNCLC2TJtJnCaALWwlcMOl09O3cja+nIgeCwTYbMd1A7949WYPtm2+W471577oabKcygw0osFKc5sPBAXJVpMPl0bRzhHgCs7UlECUYNfQ742r0d8VqtBZkC94zuMmqduwKGJernepeCuHmrb913bcrr87Xqo1LiYG39gYtjVOu+3zf76n77e73W/t+LY13S/f5/wVkI6eUtNgI0D/p/F9gs1nGVUWrw6WeFhtX8pX0ezmRhZUWIFu+XYdSawuSldPQtel1PH/PySgyFiOqbYCBJqGywfaaLRgXPvCDbFRdNIFDOV1UMdnCkSiiUQLaQggT0OYWPhAgWzEV4dEc6ORASYq5WBBib6InibUsRFQTKQGyta1QhQ/YKyQyOgyNmGyrYLUGZKNiM26a7U8DslFV6IaQiQ+/W4v7Z85EbSTC+x5pohELmVjRQRabN99FdS1VjCJol1qzPtU1KV3jgjpUpMcxTETiTTiiQydcPm4s2lAxn5TQ9Mxm+3YFZKNxJLAjV9n7DJvt08iifgkCNPxs34sqJyk7UyedQULXZmNL5dq7WgJXgm1jEE8e0BU3c/eCHOLQmasdrQHZ/IztDFDJ51zmsrmqb/hdZaEALpghPwJcat4i+/u8ee9TOdOSlSgLV6jqby3ZfffvWQ7LPJeUwHGgaBi9G81PrxBY+gu13P50MHdX2ikMngur83i7DBSuWA8O3lKXE+hN+rtkK+jwkiIQkWnAjrAfFuExClJNB4v8FddpJIOglVpS/rYr4ItsRFJzkNRF8StDZl2EKOBBqTiymqGnRuCBRNn6IrhuSJ/SoWfwf6RpLIRtaC3ptsUMFvEsJx3494E+1H6LxpF1nVSmbfbVroIU1DbqB2bzUp9QHiwE44b1oTShcx3m9yXmtwdI8cHWIfsprqdnSthMBLtV0TNiBUopAPo30siibBc6SJK2lOZQAR8CwsTKUGOsxkiArPLdCISSe2KwX8nOGPJsQYAhf4c3elEdXviaQmaCi2sR8Cb7k+aUsvXNAuI5QDY/480/j3LZhbRgCo+ZMOnU38z3lv1MQAvbz2waeAF9QXYf3NxYpScq1mVGgZu096AD/f9ekE28PwFdRPwAYk4Cv/rdtTj5xBMw7mcjUYgI6HTPoBaxLGUgir+XgxXuz1riDqbsLSKHwMI2NOHh2S/itfmzUK01IRWhILAFm+ehB/LSnFRpoLwGGVSj9S5ANloH5YXFOHTQITjioMEMrO1sqsV3qyrx7fIVogAWnaGpgBNlcFk69Jokpj31Mj6e9R8UhYuY+U9nbAXqMojeAnu51bZ7D7rwxwTZKF10zeZ+2FzVDWakP3SzI0yDAuh57LtTAD0UMjiITjiRCMZJNhvZUivF+vyUESn8o2Y+PpCN7lNXW4+8/AhCBOC1pmiFBNmo0GEyFc8JsmWb1yILAqjb2cDFPrU60mRrrq38NyFfTFS9nY0NDLKpiFBz1R3ExiqZbNt2oKS02AXZgvRpekpaKqRPeI7ycAlkUxECtaEFv0PihpwBRNo0dJiq3oDyct1lspnOogDIlk41zNYNP7Ymmz9dlEA2OhhR+8kZemPuu6hJJZHwVYlzNx7H9NFsRSSANjhipR11+OFoU1YKKqCsNNjIuenRuw9GjxyOpQSwvfc+QqkkBu8jNNgoAbiActSTCYT40OpzbgLRHGEMAwyHFgxFaw5trVgzrhPe0qEleC9aWG5aUCuc+QzHIxDBaGnTaO77zQF4rQX5fuj+DLaXnfNmNhH1Drs6DrnGeFcObf57tPS93e2nPWj/+1GaosAHcvKTRhgff7UCp11+LfY//gzszG+D+lAxYhrL2roVLMX6F06UmK9UmdNBxKlHaWo7ItveQ/2i+/CfKRejxPgU+dp3EmRLCjkBdkSzVBddEkZSG5yWLhphKnkeImET4UgERjjEKaO0+ZFTRCAbfUyIdFF1eFed5a/mSXMhmbJQVUsgm2Cy2TalsNrQNQuwtyBifIdU04cwrPeyFj7wBiHAX/gvVhfliDJIBkBHg2ni/bVrcf+MWWgIhTlIc9U5Z6OzaSKPUiRIo8dtqgdLeOmi6el9wfXS3O/ESqFDDaWsUkEdkiJYtmmT0PZs3wGXH38c2lop5DPIRj3nqwjVQiGEzHVti8rm0QIPF5ORQ8HkEB81n+nAuWbNasSbEqwF27FzF/n3TBAj22GQ7kdVnmluU0qyYKRI3S3JNFH9SntLIhbHpk2buAWU1tyhQwdXRoAdc3m48wvj8zJymTYCChD/pmHliuWwEkmkHBt99u7N0V7xfvJNfZqI/IcW5ArSjIf/u4rRIREuniHZ9nvfDbKBYbnssPra5g3rWcs3micY9jR35A/ivVpA11zoSIoWK7/SD7T5x7Gxvl5Ws/cKTgVZda0xqBRAoErglGpCBwFmYvk0wFS71n23mrVbNNPgNCk1luxwS2aNekX2fX1BCjHozftTQeF+t78DTNQg8KgAowQVvbIdfFu1jcHwiGWjS7t2KNBNLpzyxepV/O8EAPXs0BFtw1G+RrRVpHmzJpMcNwboCFCR0i1uure7vNJBCVo7BHxRYGBDTQ02NtSzGHnYcbBv1+4o4rRy0XrFpvOPj2BJCRtCHy8tVf0kABZi8dIzGk0T1akkVm3d7KYv79W+A9oYYeRxIFlIqqSBKRKGJoCN+ouAwAbSoCLRbcn5Y4ac5EnJCSzbowtwEkDEthC1ibVnI0YZKWtWc1Vu6qP9OnRGka4xiGlYArBixptucLu3xBuxoWYH93dxJIJeFW35OgKNaHyarCQ00wRJw1BS3orNGwTIZgPd2rdHWDNhWyneC0NUEIizY8QeQHOBnkHvFoMOEnAQPEfB/BMangS8ElBCYCux8lQISoAfNBMUd4/HRBZTIHAlop6XonBd0M62BB5nXp9hE5idlwm6qvVFfcTaXBr5MgJkIxkcmqcMrErigBg3j+mWK/ij1pK6v3+81Txtad22xsbsydfQuyumpLDbAtwlW0DabK9Mfw2zZ8/EH268GT3adGagLQIDptQ+Y7laue8L+ysACNr3/CQEDmxRIIDOvnBQizhWxrbgkjt+g9pwiquaJnVC/sU5TjCZ5Ejy2ZdAZV0Cy0BxtBD9+u6Nffrujf799kG+FkXNziqsWlWJVatWIcmMTNKMF6NMs1rZ1LClIS9h4v1pc/Dzcy7HSceMc0G2PXmsfoi27S7IFmwDw/U+JtvK9T2xaXs3FBRSumgpopFiLnxA6aLqPyNsIkTZe8ScJd9OSowRDkT/lZWUgtJFm+cZqwJtlNnooLq6hv1A0nzjHSOgCZ/Zdz5NNpkuygUTeM5lD++5Z3fyix3K3nTTRVsDstFCMdiJaIg1oZxeUtKudxVko9KsVKGhtSCbn8nGmy+hza7gQXrX0PvTy9HhiSqMVu1YxyBbXqiSmWyuJpu2Dbxl0MGqhc9/G2SjAwr1DW2ECd1gMWuKhLWmmJBSTKJ+iHMV0UpMmfMOmjSgd+++GHXMMHy9fDn+M1cw2A7dd1+MP3ooA2xmMoUi2ijtBEyfxkOu6ket3VwUw8pvrP3j11rGWPCwt6vgjl+oN1fE3N8Wv8PeGiYatcfvfPMmLA9lIrrdvCAtb2A+3YIW52UztGUVQcq1TtRm6ToKLT2smb/v6jjkupVwibxPa+/7Q4FsrX3ebnTVHvlVlaZCMBUdCM644jqsbjRQPnAI6swSNOoRWFzwQGhpuh+/k0SMB43YDw0otKvQJrYE37x+Az588UJ0K/kKBdpKGFoDNHKfAiAbUIh4qjPqYv1BTLakfQiDbOFIIcKhfJkuGkGE9BrkRkwH2Vg8Cd2Amy5q6hSh0jNLeqvoozxk+EE2jmDK6qLg6qLbEdFWwop9Aj31bssgm+un/zRMNgLZdpomPli3Dn+fPguxUAh5yThuvvgidAP1rGRV+Bi0bqRdVQ907YiIwqsPg6At/M7ONoAm0rwA8NiMWVi4cQMf0Ahku2zscWhn2yhIJiQjOgvIxkbIV31UNsAfpSSHvKFuJ8aOHYsDDjgAZ59zHg466CAXbBNsSvFRLCM6jJ115hn48ssvQWkrjz/xtJu+Ja7MHVtUB/qpU57H3X++E3367Y3zzr8Qo44dLfSlfFlWAhBw8O2y5Zh42incgv0G9Mfzz00R6WoyyOilEHlvRk7bA/ffz0Bv3733wfDhw1kEmP79hOPGYv3adSzePHPObLTv2MEtOuICYf712FqQzQewCR8sGA9WVjhTwr65fSOXHVZO6ZiRo7BlyxZ07doVp50xCWdMPkuCHzJhUROMs+b2h6aGelx8/gUYPHgwzjnvAhSRGLEUtvazG6kt1/zyany2cBEOPvQQnHfeedhnQH++9a7YeTEPbFxz9dX46KOPOPXpT3++C23bt3Pbqq4ZOWw4tm/fDj0cwmeffeZWTvWDbDzV5bSj+Zn2vsG07bSOyLYzqguEJqwCb/1X8vzTSKycKsub+LZqB+569ikO2uYlLVx+zvno0aYtErDwu7/dw/9OYMR5EyfiwE7dESEfn0AgxxGsKa72p6G2rgZ6PI6uFW0468HkgKwAM4k9Rv6qWIvCHrPKsGRdNcLAGx+9h3cWLeJ7Eth1yy9+gXYwkOcD2dLWPwF6pKHE6f3pTCEFOhMwxiw5A2g0TGwD8MgrL6Jy80ZuEx3C+3TogEtPPg3l0FFoWYhalFJGepHSN+PAEd1HQ5Nh4ss1q/H+V0vQZApdZGLFuauDNS2VTyfaRKyzqGXhpGHD0bGgkP9eq+m48d67WQfZsBzceOGF6FZQjGhKgXzEohFtbwzpeG/Z15gyYzpsKkzWoROuPn0yImLnxKqtm/DY88+hz959MXLoMETzC3HTfXfDMjQGk6665FJURIvx3PPPsEbb4YMG4sh9+7MuJgXNOSBihjBr4XysratDTNdEyrtkNopMGQIrCJRy0LltWxzSfyDen/8JtjY1MtPO/Vg2g3sU/2cB+ZSNDgUFGDv4COTT81IpycQNQJKZGarSHMs5I3W1VOaO5xXqfGYR7DwPaBM2luYejb2BJkPDouVLsS0eR0lJCToWFKB7RTvkWQ4XcROZOYKZyR+5INM0vHxbg7L1aQUXfOdXl/iRrWCPfIRgAHvMWr8daMbk7RF/yhZkE+QZUWggZiRx2pmno2fPnrjj939AmVHMRRCiUv+MSZqSl8n7h+/s7p4N3cR2UU20DnFUIYabHvwzlmxbjZ16ip/lL7alkz/KQUSgKL8AXTt3QffOXdCzx17o3aUXIjDRlGzE5s2bsXnjemxet4lxAUunTDE55Vg6Q1QdJV+QNcCIyWtriCZNrPl8OfIbDTx8z0NCl02OcbMMzT1i1L5/I34MkM2vybZy3V7YtKMrCosOQTJVgkhUgGxR6duHIiKIHjKFLptfW5O00axkSlb6FCtSLdVMCF/YEzV/Sa6sqKjQK7ypNEdlV2X7Pn2XCh8QuYwKHzA+IPcK/zymPZLP/iqbku2L4WmycXXRrO6H547wyzo6g2z1TY2CycYVFPyaN9kH1p8uSg2laKBABKWYoKTxc4ek3UI8vykW53TRIsptlayJ5qYQgWy0YAhkq67dyOmiYX25my4a1lchZOyQIBu7QM3OyP8GyEbVRS8ePgKlKVHNk6NOMnLIlHWfExUEtwh0VGW+yZ2h62Oajg9WVGLKzJkc0evRty/GjBAA2zvz5rHzdFi/fjhp2DBEZbTq9akv4uxTJ6A4ZSFkeeNKIJu/KlwucK0lBoTq5JYMlL9akjLK9B0/YBU01sEBzPUMP0tMOecusCWnwa4yn1p6H9U2dV/1PK9+r9f6XWXH8WathH3lbYIHleChItf75Xq2otYGS8n7+9zfB3zo8LEGVRuDBRiC/eKPJioQ1H9fPzAaBORas6Xsyrg2N6a7ckhrTbt+6muUk2prYXz6zWqcfOk12P+4iagt6IQGswApLcQ2xQXZ1ED5OlSUxLYRdpqQb9WhbWopVk2/CU/eOhJDB1QhHytg6g3QNEoZFTaXS9c4EThOHhJWlwyQLRItQsgUmmxEI8+LRkEbsNBkC3GlaxqnQi58AAbYCGjzQwPZmNFpTLYUyQpQCmuKU14MYwfCqIQdnw8tOc8HshFAKCP+Warh/beri4posmA+EMjGTLaZc/j3wmQSN110EfroosInHUyVDae5pvpEaaSpg7ifYUWHw9b8zrFEHag3TOwA8PDbM/Dp5s28fw3u0AGXjz2WQbb8VIIP4uKAIz7pLlL2YiruUd0B7v/rfXj88UfZabr1tttxwriTRPpSjkMbpZ5NPn0Svv56CQ477DA89OgTEvTKteKEy0aAmcE/OrjwvPOx6NOF/L37/vEAhgwb6u61/rtQO1csW4rTT53Ib9a/f3888wKBbCKiKSWS+CvMOJcaQrGmBgw7aijiTY0oLa/A3Pfe5Yvp8ScedzzWrVkN6CZmzJqJtgSyKfaX7+GcmsjacKoPs0NVQShNtSV3NNiLBIvxSh+jINCogkzq4OTac8fC8qXLMHni6S4j6vEnn8CBhxzKbxEcPw/iU/NE/C+t6xuvvwFvv/FvPlwVFpXgsssuw6SzJkFjoMCbWXU1tSDQi6LeNN/ffOstdO3aXTxLPtBjyfgnkKJGePPfSsRx9JCj0Fi/E0UlpXjnvf9wOov6KNs3atgIbNu2DWY4hIWfL4bNILXoOX+abbZ9iPc2Xxobp5qqtDM/FJcGRqcfIrz38sZJ2AnBXiI/cFnNDvzpuef4d2KXXnn22ehV3IYzHq576D40GhpMy8KFEydi/4rO7BvSoTcBBzWxeixbvQpfLFuOzevXoVtxKX5+9lmogMFAG40QgTAEcDVJXogYS8U9ohQwYCcczPzsY7yzcBFsAodSNn57yWXohBBXJXb7Vf5AzGTicBY4Gj9HpE/6Us/pgMyBaA0JM4Sduo5tsPD4jLfx+drvEDMFw40O49GUg/4dO+OicSehAwzkc+YI2Ugh1M5rgu6jAbFQBHMWL8LUd+diZ1jIKBDjT+mlkd6TP7eZ7GnYSqIkYeGac89F77I2PHJbAdzw93s5rZ+edev5F6FHNJ+BKHoXuiXZUGL51Zsm5qxYhudnTWfQjRiFvzp5Er9/DRy8PHM6PlvxDcJ5UVx94eU8Lr9/5B/c71Qz78oLLwIxOKc89RSnj44/5hgM6bcvqBZf2LKQ0jTU6RoeeHEKvtixFTFK9ZTzjNpP84XuRX0RSdnYb6+emHDsODw15VmsqqmGZYiUV8Xo4PnFRXaoQqOFvUvL8LtJZ6HYEhk1blEw7lgv1ZXXvavtKnZsLsyhi0M1ZySRbZf7BP1EK85MWYg4FleEVJk2ag8iH4XmdY1u4MGXpuCrrZu4raUpC3f88tcoZa2tJKfxusVl5fNUurMAzBQBRKUjEkmYzr/p+wa9s8dsSdetVr6qWn/UR0rDkApEcR/adKbxim7k2pV+7H/PldYefK7fbgmfwZbzNoWb7vg9NlZtR5cuXfCbq3+FEj0fpchjNiMz6SktXAX15Kh665yyDxxmipIVaUQSNYjh/pcfx4dff4ryrh0RKs5HJC+KcNhEcXEx2pRXoF1FG7Qrr0AeP0dHE5pQVV2F6u07sHHjRg54CJamt6MQSOcH6tg6y41KERPIxBLjMZIyodcl8cZjL2LBnA9QGCqkXAnOlBAbV7Yd9ccerR///j8GyJbGZFu3F6eLFuQfhJRThhAVOIvmIRoKc4XRUNjk/9U1w60sqor1CCYbAV6ULuqpgvp7xQ+60c9i3upcE8APsmUjeWXMecKf4gk+a5QWF8tnNhcKlPI0ZBcd3Q+ypQLmI7ubQ05MPJYQTLZSKnwQLKacOQEUsZtelDTZilmTzRROLG9SXoMzoS4xiTM12Zp/SXJqCWAj1LqqZgPalOmsyUaFD1S6qKlv36NAtoH99sElI4a7IBuLnUonzdVnaA4LlP1Iuhpxw0CNpuHNTxdi1vwF6NSnF0aOHo3KFSuYwUZb2sH77I1Thw4DJW5QdPLlV17BmlWrcePVV6OdZiOaJHMnPmQk2Ri5gsfpv+da9s2BGs0xtloLhgSBEDcqkoXlmAs0CR4U1Lv4AR3337KwzFrLwmObHDgMZqOo76oJ9TPWcoE/rQXZcj27taASA/GkNSKFJYOrVL2/Euj1MxzZBVHnmxz58tnGZFf6q7XzqqV7trY/WrrPnvJ3BdgktDDOuPxaVMZCaDfwZ6gxS9BkRFmnTYlVu3k3/gmtIsEU/UYcUbsOba0V2P7B3/CLU9rivLH5KMAyhPXaFkG2L78WmmwwuyMULmCQjdJF8/LyEKZDiqwuqkA2AhdU4QM/k42ikSoK5q5RyWhTIFub8jLW31AgG+1nxGSj6qJ2EzHZ5iJiEgOvRrY7d8zspwLZmMlmmPjAB7IVJ5K45cIL0MfUUZxMuOmiIl1TuJw05v7fv+9cVOmidIDcpun451tvY/5mOlYKkO3SsceiQ7MgmwCggjbW3Xv4BOpg68ZNOOG4MRxsGzhoEJ7415N44YWp0IwQThx/Es8LDky5516hxXP66ROx7OulOHLIz3D/Q/90pSt4+vo0tcTzBMimyrtv37wFx44aDdgpFJeWYtbc9xhA4QOGr8M4AGTZqPxmGU6TINu+/ffDc1OmCi0mBX7JdaKARnLkZ05/Czf85jpuy7gTx+MPt/1RspJsnDiWQLa1/LwZs+agQ6eOsFzgxms/vzMHNdxedFuXEfzw+xC2g6+XLsFXX3yJtWu/Q2NjDKapo7y8DXr06IGBBw1Cp45d+PnKdgZZUupBfuDQnWV0iNTFgfW+v96Lpx5/gv90wIED8a+nnxX9KBkRaWw61tsR465YNgwkwsa7c+fh7/f+FWtWfyfmsqNhwIEDcPdf/oIOHTqJUdQcvPD887jr9tu5X4742RDc/9CDfK3ac1QgT7yPmIBeX/EJWKYHAfM//ACXXXIpM17Hj5+Am2/7g5syyu0j/VrNwcijh6Nq+3YOACz8bBFsXWjKqNnipvkqX8CXruIH2RS4bTgaGpvq8dmnC7Fs2dfMAqSIen5+Idq1a4fevXszmzO/sFjMew6EC0BARdUJqKC0OWJI1cHE8voa3P78MwxGFFg2rjzzLPTML0UjgN88/Hc0kei0DZwy9jh0ieRj+8aN2LBlE75bvwE19Ts5pZEOwwQWFScSOG7wYTjhsJ9xYJieW5eyMHXuO2gMUfEVqV8EAa7weJk6Z1VUbtuCtTUEG+kwnRQO3Wc/lCRTDMyouUDzRqX+RywLfUorMGLQwchLJZhlJQK/mgtQEUjVqBODzcaT06fhs7XrOZ2egDyxPkTAgYC2vm3b4dLxp6AdTBQ4NqIUYOH/RDuZyWaGMffLz/H8u/NQGzHRZBqchqj6WqEubEspvZKYcSkLRfEkrjn/fHQvrmDQYDNs3PLQ31Fv6py++cfzL0Q3Mx/FBPpQWqfUW6N71xom5qxejudmTucU/N4dOuGXJ5zKKagfLF+KV96ZxeyzY0aNRmNNDdp16YIXZr2FmE1sQuD0CRMw/c23EG9oQOfytjhu6FHYuuRrHLnPfujXviP3F9ELHnjtJSzavglNoRDyI1G0KS1hlh2txy0NtVzcjphfA3r0wvgRx+HZl19AZV0VUoaB4vwClFBgSzLjttXXIhGLMTOvX0k5bjh1MsqYcSbAlSSRAKTUBKUCqhVBPzEBQ4avGCxzwRYHjYkm1NbvRHVNLZp27kRjdTUG7tUT/bt0Q8ROMVim6SanhyY42GOgUdOxFTbuePxRbCIZCM1Gv8JS/PL0M9EGDs95Sh2lAAyBmBbpE/LvxJIUZx3S7RMAmgeckQYZpQ4TWEsfGjOaq35mpQr8en6+0kDUud8IxqW3JSCW5oGREvdvdaEI357zQ/7YWpCN90wfrkxglUgft/Dhok/wuzt+jwEHD2QSzU3XXY92ZjEKEGaNNgKA6V0VsUABVQofEIq4QAMSqEUMz739EmYveg8X/fwyFJeUIW7H2PYRyBJviqGpsR47d+5EQ10DGmsb0LCznv04x/DYRGxzWNaBgDUBirF+oluoRKab+jIy6B2pPwQrVWc224evzMZ1l16D0UeNYjZbazO4fsgx+m/e68cG2SrX9sDWmp7IzxvIIJsZKkB+XoFXXVQy2Uwj5IJsypf3g2y5QLJsXjqN//aqWhdkaw12xfPdB7KVFRVLbyH9ZBuUSVDAnmPr2Fa1g7M+tboEuWdeBC84oKrRDLJRumgTgWyULiqFSgPpBn72QBBkIyYbCdrBoTQdf3Uub3N1ny8PRQSyUeeWKrpeULgyANTlAtnQONtNF91zQLZZWFhZCWKyEchWnEryhs+ikYzsa+wkkLOeDZTxdF5Er5GOW62u41/T/o0hJ47Dh198gfmff47++w/EwvkL+N6H7dMPE4YP41Qi6vUv163DCy+/xpHUG39+FbrAQV6SqN5immWCbOJZzUOdWarwtGAp/JsTO70BsCwTKMskeO6KMQoCZEF2lAJTgs/NWuFJHtiCh5pgP+0KKJftXdjYBDQpgsy/1vZB8L0ywKMWNGKy9Z//2Wp+5AK3/N9vTb+0zBj0Io+t81DqAAAgAElEQVSt7QN1nd8WtRaM+58PtnlaRSk9jIVLV2HCxddgwLgzUF/QFvVGEZKUKsqHbF/ULtBBvCmz5guBbClEnAa0Sa1C3WePYUSfLfjTL/dFMZYgbFRBR4OwHFk02eqbRLoogWyULkogG6WL5uUXMH08GgkzmEJMNt00ObpE9H5VaUgx2Tg9idej2rmU8LXBaydppVBVU4M25eV8HVUrYslLmS5KIFsq9glCqXkIG5UuyKYMMMvduwUP1Az676eLEpMtCLKRxEBxIo6bL7wAfU0DBLj5haiVo7yr6yPX9eqQ22iGsVXX8dBbb+MTBtlsCbIdhw42abIlpf5R5p2EU+fZe7XODc3h1IApzz6H+R9/hA/ff5/H/uVXX2VHfvz48YjFEujaswdeefVVhIyw4M/40n9OOXk8Kld8g6NHDMff7nuA9V74/n49MHm9F1oUh65//uMfePThh3mfm3zWmfj1dddLgE3cw0WeWL8U+FYx2TQb+xKTbcoUwcrwp4tKJ57ZEjZw6cUX4tOPP+KpNXTY0QycKE/opakvoq6uhvvm9DMmIb+wVFa3lM+XXUnPOPe881BYXBLYlz1haAKd6bxBz4knmvDiC1Mw5fkXOOIveCQis0AcSBR/ENh33/4465yzcezY4+ThmFJlPSFij5UNvP/eu3h33jwGHFiIWqo50d3mvTMH1VVV3P4DBh3I0hXp+4PwbxTwdtnll6NtRTsX4FN9Qis5lUzi6Sf/hYceeoj9wq579cQzzzyDkpIi6QQDp4w/GZUrlvM4PfLk4zhk8KGgAgsrV67EX++9F6Wlpbjt9tvleLo7vexR5bXSYVrDjb/9Dd588w0+Ij72xOMYdOghbnRczFsRbB599NHMniBbteAzSoX0DuV0HR3eVKER/j3oQ8kCC9QPGzdswOP/fATTp7/FAIZ4jmyeAiGJ2WOaOHr4MbjokovRe+++QlaED8NiTVm6gQZTQ61uMLhSGd+JO59/ltlKVIzkqnPORWeziAOtNz3+AJpMkxlEBDhFkhbrpYlUVOYdM3BCAAP9rV/b9jhqwAAM2XcAA2UEWmyzLFz34D9Qx1WOmT/LQCvNP/aFiCnFulmySIqEOElHMi8lGGrEE+E1Kupl8vcKkkkM7tQdl554EjOTKMWUAnpUZMWSKYJ10LDRiuGR11/F6qodLLVCz+1aVo7TTpmAZ19+CVtqq7igAQFKnfLzcd4JJ6FvUQVKCIChNDHaCxi8E+0jvctNcLDBTqJGJxCA2kNgpndeoX0mBCDqAMWaycCdUB0kVg6wDQ7uePh+xMImgzI3XnAx2sNgiRaasVEJ8hCIUwvgnbWVeG7G20jqGnp07ISfj50A20nhT489jBrbQnGH9hg5ehReeO55FqAnwJTGjECvtqXlvM7I5p87+Sz8Z/p0xNatR0c9jOsvvAjRUATbATz42kv4rGobGg0D/ffZF0MoxZM12mzMW/Qxliz9GuF4HAN69cH4YWPw3GsvYkVtFffJ0EMHY2C//sxSoutnf/I+li9fLkC20nLcNGESiuEgZiWxrX4ndjoWGm0bjXR2TMTQlIiz1EOTJGxQClhDPIaGWBwNjY2oj8XRlEp4QWmH9OYcFKYSOO6QwzFh8OGuxiePERX/YXkcnXVBtyGFOx59mJmDtE8P23c/nDT4CFRAB5Xry5PMqlqk8PY789CpW3fs22dvdyxIp5qAOJPkv7h4hsOp1pXbt6LBsVFUVILSvDyUOzqvobQUZglE8b7IxeuIWQes3L4Nb8+Zg3GjR2Pv8rbIs5KZmoA/1Kb8A98nm51iP4JTwAUzrMmO49ARQ3D8pPHY3FCFxngMl5x2Hg7ee39Q8mgeDIRIp00q/6kmClDVQgI2VxKtcRrw1ycfwDfrKtGpdzdE8gheTv+QvfU+nl8qWGreX9LOp8xOlNYkUA3Yf3c+B1BBI8LnbA15KR1rPlmO9pFy3POHu7g6qV/j9wfu6j3idj82yCbSRbsjv+BAWHYFoiQLE4kiEg2zf0e6bLSHEsjGRVUkCEprivZ7K5ngNHCBPwV0/P0zwxEMcrcmQAsgW4amqATZKF00TjpwOUC2bIPGgQQ/k605kM0D2IRb0BSPs/gwgWysZSAnpKo2FNQNE6ie2Ph3SCZblEA2X7KIWBe5QbaGxiZO/ywqloUP5MarKn0ouEfl5xLIlrJtrjBaXb0Rbco0UfigaTZMayEoXdQwtkN3SJONXZJmJ/ePmy46C17hg+GgwgdUIZQcVfr/cdJqMKl0rWc9/DxDplGTA0SaCFSJ1dBQWbsT9z71FEo7d8bxE8bjy8Vf4pOPPuSqSofs2w+nSYCNVJbi0LBw7Xo899rrAmS78gp010ivI+5qF4iIjhC+FbNAfIIg2+4ypthw82umH7r8g5MOtOw6yOYHc4JkX3Vvf/9mmxjsZrWiOglHqQJpkxkbRjP3yZk6Kl+b6bIua0ykT7QGrGp1SmoOkE29ey6QzttAxU9B0Kq5vvOPSTYQ1w8yZgpX7vp8UG1NA/x8/dua/twjdsbv1QgBsnFFUdPEpMuvw5pGA2UHDEFtqAQJI4/qbbI2TNonC8hG/STAHEq/aUK5vRba6n+jYPs0THtoHIrxOaL6Vhga1ToWwslcOdEJwXEKWJOtITbABdm86qLEZCuQ6aIRhCJiEyaQjfaibCCbSgdQBzTPKRIshCDIpgofcEhD2yaYbIkFMBLvpDHZXJDN9eT8+8aeC7IFDwHunJfrW+mMfJ8pJFiQGhdc8EC2zXwrwWQ7Du2cFKewCpHxzKfkArVpPj36yCN48B/3u4Geq666ChdddBEuvfxyfPTBB7wH3XbHnzD6uDHYunWrq/PKhTg0HRdfeD7WrVuHoUOH4je/u0H4IoqNYIZZW8tvrwSzwEasqQljR41CbXU1p4e+8ea/0W2vnuJSqsjn15Xh9E8H3yxdhtMnCk02Shd9dspUDpIJoWZv/xbPAL5a/DnOPvMslznnt5X8GFfgX9pRiKqQ6ekvwsmcOWsW2ncUTC7PbopnqmQ9AvW++HwRrr/+emxcv8HtK7FO0pN3mb3GrDm6h47Djjgcf777LhSXlLj+nH8k6Z0eeehB/POBB7nd4rlSMJvsBwUOpbaX/yAk2iurFErNR2JHvDrtdfTcq3cGyCbmj2jr0qVLceutt+Kue+5lnTd+T8dh5teF51/AQN+AAQPw9AvPCekNy8LkM87g1FUav19ddy3OOvts3/t4+4cao7raaowePhzJeBwdO3TGW7NmCKaY+4YizZMc/lHDR2Dblq1sqxhkI/0umaoiBkYBvOlrQI0XzSFi1j731L/w97/dBzslsgncd5bpSRxkk4U31J00w8All12OCy+9xGWQUS9R0PXbmu14fs5sVIVNVJk6lnPan8YAQbeyCpTqIRwzahTue/5ZxE2DQQWaK/kpqrInUs2JeVMYCqFHp07o17M3BvTqjSLNZA1fAqgofEGw6hY7hWsefhB14RADMvThdDH17lKzhtPnNIOLepCvS88gOyU+ot/I5yXwiPb8vGQSh3fojMuOH482tgD/6O/EXiNmHAFsC9dWYurc2aiybK64SYemTkUluGriGYgyAJPCoy+/gLW1dczAoecRsHbcoYdh5AEHo4IAL5uK99CBnN6b9L10bNU03PH041jT1MhBDV4Rbmq20Dmjf8tLWTis//44+cijMX/hfCxcugwNhobGsInN9aR/RoURgE7RfBTZFooSKfTv0gWnjxjF32+glCY4+HDtSkydI9JFu7fvgIvHjOfyBI+/OBXraqtQ1qUTEAozEFtYWsIMoJ0N9TBSDnr17IHvVq7i+/Xr1xerl3zNDMFzx4zF0T325jVJINv9b7yEz7ZvZVDVdHRO2SUtPnqXhjDtk8SyszFgr14YP3Q0nnl1Kr7dWYuE5iBiUWEHoYVF1xNLkjokknSYyXbTyacxYLV84zo8POU5NERCiBmiUisfPiUbkOt8ynRm+jcuLOGm/4s0Wmovpb1SKioBrUP67I3zR45BkUyzJYDxmZnT8c22zaw112BSFo+DLfUNPHaU3NfeDKF9KIKSZBIVRojnA51m5ld+ixfenIaEYbKQ+qjDDsPBffuhmIA4ApnlMwiQrjcNPDjtFSxZQwxaAtcs3EopzpF8yUYMpC/TGVTXUe3YePXjDzjtOGFGUFZQgF+fdRY6mmEUpETxjVxVtzN3yp/mX3IF34VfJdasZTr4+Y2/wuZYNXoP7o8t1dtRtWkHenXugTOOn4B+XXojzCCbYLSRBRUpog4DtY1IYNb89zD1zVdhlEbRvmt76JyS7/F/vfON3A9pMvnsoMrepFRj8Uk/D5DGLH38OrNZe5Qr6wo2WyRlwNnSiNkvTcfCOR8jZCvV8+y+zE8zQj/sU39MkC1u9cK36wXIVlh0EJKpMgbZIgSy5YkAOvn3FDxymWxEHmRyye6AbF66qB9/SvNhVKaHD6ilf/q+IJvj6Ni+QxY+qE0G00XTB40MrtKUiMcTDLKVEr3Y5/DQjwrkCsIwQpfEQVVVNaeLRkISZGOmmr/ymVobQgRZgXNNTTFOEykpIu4VeyvS+UjXDFEOvGU7XDnEcizsqNqAdhUGIvq3QGxWJsjGnPTmOVk/Lsg2Q4JsIl2UQTYSFNWAJiOEdxcu5OgVRbk8sUaxwEW5cNoMLfTr0QM9O3VADBpmLf0Gr86bh6RpoEO79ph80olYtnAhktXVOGXUSBQ5JOwoxJsbdR3z163Hs6+/Dt2ycNPPr0Q3aBlC1a0B2YJLPXh4ygXOtQhYycht8IAWvJ9idInDe+7yvgyryuo03mzKlH8OphMRs04s9vQPpxdlBcs8RoBwHbODbn4mWrZ2qaep9rSWacXbDFfgST/Z+kFEEfWWW1KWA7A/ihXsbz/NvMUxzALOBvszCLDR70oHzk9T9/d+NtBVHSq98Wsd+JYRscvGNvhh97Of6G7eLkKrJKWbWLBsFSZccg0GHX86qgs6YqerxUapollDIBnaRlzdyUnBdOIoszagpPoTVL7zF3z+5lko1xYhz9gCU6vjOm1+JpuFAiStLmho9JhsBLJFIwUwQwJkI40GYrIRyKY02RTI5qWLanyQ93/SQFLywnQNiWSKq4tyuqgUKyWgjRIWWJNNXwk79hG0BGmyZaaLquWU/qg9A2SjQ0dxMo5bLiAmm4miJGmhZTry6Wkf338aMlNL01AfCmO7puNBThcNgmw2Crkd6dUB/XZNaIqlGyCaT9f++hq8M2MW73VlpcWYM2cO3pk3F9dddx1/fcjQofj7/Q9g7dq1OP744xngERqSQvcmbS4QQ4vmAFdKBDp174o335ouddNol6e/iQP28888i3vvupPbdPTw4bjyyiu5UpRop0w7lOwc0Zc21q9diz/e+gdmUFK65Q033cyHCOqjsvI26NWnr/RbyOhauPSCi7BwwSdp2i5C5FfowqWDbCKCrkA2YbOFxaSD7szZs9x0Sde+y0FW95n55tu48cbr2Zfibzo69t9/fyQTMSxf9g37YieccAL23f8AfPHFF5g7dy6njSm73GfvvfHEM88gL78wq/TBow89iIceeNDVRBTHI8UqZf6nz3vzj4z4i1c9E3ht2hvovlcvopL4hI0zNygGeeW+TPOFdudrf3kN5syZxXe8929/xdHHjHDTnAiYmHTKKZxqRAD9o48/hoEHHyILYgiNYKGTRGtGw9P/egJ/+8vd3L4rLr8Khxw2WKQlEUtK5o4RU4tAxGt+/gvU1FTxAeGxJ55007JVEQAVda9o0wZdunXNKDjhpJK45cab8Na/33DHJxQ2cPTRR+OjDz5EU0Mjv8f1N9yEmp11mD9/PhYsWOAVENNsnH3+ebjq6muY3UXgN+mwLd66BX976QVU5UVQG9KZ4UP3IaF8SlckMG3y5Ml4dOpUBq1ojpVH89C7qBTdyivQtV07rlrZIa+YQSKaesQ2W7JqOdqUlqJHeTmDWHSA3goLv3zo74jl5THTrF+fvujB1TEFA4zXuJwIKo2atZp8FZCZXUyVPQ0dnyxejJp4I7PcDu/YBZeOPYHBMFofpDtMzK8NTbV49b15+HLdWjSZooAA2Zq+Ze1w4Umnoi1Ir0wUAquCg3++8Qoqd2xjoJGAz7xUCp0LijBh6DDs36kbimEj3yG2mwXLNLEFGm5/6gmsSjaxTx1OWpK9RGtPR0zK8xFIdWT/gTjusJ/hvY8+wLtLFqPRFGwmSmkUcCId3B1ErQTyUxYO6t4dFxx7AojN9cf770dtNILaiMHAFaflAiiJJdCxvBynTjgNjzzzL2y3EvyONJ8mTpyI2e+/ywEGqlZ69hmT8OXiL7Dk66+4bWErhYO7dseFI49HBwY4HJBQjgLZ4qRvSgUBLFG0gcDHWhOwDYffc/+9euHko8fg6VdfwLf1dcyAzE8CYQrq26LIRX2IwHjSOwMz2W4Yfxpr663bWY17nnwcdRFTpO3Kwhhsl2WggoBouoeYd8KuEmvSsBII21SBVRRgoDEqSNrYv3MXXH7KROTxfAJ2Gjr+/tpL+HzTBjSEQtxvVLAiSUOrC+YUgZ/5iSQKkg7amQZuvegKUL3YOx99FNuSCb6HAl27Fpdg/NBhGNCpK8oJ3HMEEFSt6/jzyy9gxQ7iJQIllo17L/8l2lg2V6oVeqMeiKOKcGxMxHHPiy9gVVM96kNEg9AwqENHXDruZLSFhcKUBZ2Btp8OtNmVdNG0DZULmoiPpdt4d/5HuPHOWzDijOMQM23E7RQ2b96K+h01KM4vxMEDBqHPXj1RUVbOTKXGWBM2bdmCL5d+iSXfLoOZH0Vpu3IUlZeyjRWZCF4FUgqg0AryAk3eicF/DnB3CbkvNE+hyfR9aBSZ+Q0dEdtAfszAm8++hkfuvB+D9jnQZeVScDLbmeH7e1N7xjd3F2QLnic5BGOHYdnlSNi9GWTbsr078osFyBYJ5yEazRdstogHtBkU0CB7IO0GFzZxNdkEk601H4/JJjTZcoFs2e7VGpAtFwNOgWxUUV3zg2z+KKOi79PDJazF6aJN8RjT9bjCi6sr4b2wSjcgR0Uc0AQYtn37Dv4eabIJhyr9WO13ipUTSYa5oamRo5AlRSR2x7EQ2R+ZIAa31XI4QkYg2/Yd69G2XEfUqITTNJNBtoixeg9isimQbW9cMuIYBtnoUESGJGaEcMf992N7IskRSTU2AtAU6R20sRPzbczQoRh6yCEc1Xp0+nQsXrmKN1miPfeqqMDFp5+GIk1jajo5LNSH9HcSzf5k/SY8/dorHHG8+corAiCbcGi+L8imxpRGSpD/hclTKZfKOPpnQpD9lQ0EUpFmcS3Ns/TDtfq7Wjh83sgChHlznEr6ikpJLMDqm5/+56uffTFX9+DEILOM1Ip39L+Vt4n6QYsgK04VGVDt9v/dD7KpKJ//umxGQoydD1RJ76Ychx5xJ9WW4ErNDnJ7V/n72W8GuTfoYCp1EtLTkzLTlbL1QbZ3dHtZDo7iGYgxCHI0sptldQ8GXeRcyn0obI1p35Ov8SYBpTTFdZO12FbHI6jY/3DUhErRaESJW+Cy2DLngPd+6m/MrEQKYaRQlNqMjsnlWPzv6zH9wWNxQJeNyNfXwdRqAI2ktD0mW3MgWyiczyAbbb5UfYgrDzGTzUCCUiENA3mRCM9VOjOZRC+XnwzGZUCTrW1FOe8rPE9IvgBxmPoOwWSLfQQ9+S6ioVXQUQ2S7BZpiA5lxrKO2P8kkI3WhL/QAb2zss1BZtGuzFw/yLaVNdlmBEC2Y9HOaR5ky6VxwusvZXO63sy3p/PuceyxxzK4UFVTjYqKCrz0yisoq2gjQLbjxkg9SFGenT6q6hMNluOoNEeR4tK5ew9Me+ttttM8V2hc4aBpZx2OP24s6qqolAPwzAvP4+mnn8aMGTPSusat5khpftK2MUjjKnEJJhj178hjx+Cuu++R37cx7ZVXcestN/P3unTrgeeeew4aiYqrPcq2MPm007F+/Vrej16f9m9UtGsvdk8OetKR3RMSLygqhKaJue8GkTitWVT9/eC9d/GLq37OezmBUgMHDsTvfncD9uu3D27746146aWX+JsEDE44bSL7H6R38/e//RUvv/ii+97Hn3Qifn/bn1oE2a6++mqcfMpE33V+C5K+K6h5eNbkSfjuO6G19sq019GjZ1/Rf3KyuvNVHp48+y48Sdrn1n+3GieOPY7v0aNnb7zy2qucUig+ggE3d+ZMXPurX/G/tGnXDi9Pm4bCoqK0FGJ6qhWPYczoUajesY3n09x572PEqJFIyVQ2jwEqxt/v9Cumm9rrxd5tcH+MP2UCbr7lFvd5wm7a+OPNv8drr70GjWyRpuHMSWfiwksuRkVZCY466ijUVovUYSq8UN6mgn2NyspKLgaxbNky9t/o/n976CEcMfRoBhoIZPti6yb87cUXUB0NozYSYpCN8EHyHckXzE9aOHPyZDw+ZYpI44SDSePHY9/iDiilavMSpKIUSAWwUTXhO+7/K4OLBBZdevZZ6NGmE2pg4dcP/QMNIZGqedK4cdi7416cTkmWVlhQ8Z8KyqvdiEaJySnyWuLxPfnyc9hcW8Ngy2GduuCi408CJUXTDFq6ZTPe+WIxFqxczs+jCqAEnNF6PqBPX4wfPIzTA4lVRfekexOPegtsvP3ph/j0m6Xsi4RSVGU0hYKEg15l5Thm4IE4tG8flFIASiN2mY7bnnkSKxONDAZddtY5KDPzeL5RVdZ5ixfg08WfcaGAwwcMxJjBQ/DuJ+9j7leL0Rgy0a5TR2zevgMJy0LINNG+rBw1mzazCP+B3brj4lHjeE794cEHWPutJhJCU4hSQHWYKaF9162sDc48eRJWbluPp9+axgBkv75748jBR2LGf+Zi3drvGCibfOqpqMgvw7+mPo3aWAxF4TAuHHciOthA/+I23A9UBZpAtoVc+MDEgfsNwNCDBnM1SGIVzf3yU3z+xWfMstqvR09MOPpYZrJVEhtPszH6yCE4oOc+rLMVh4UZCz7A1yuWCpCNmGzjT2MpmqpkE25/4B+oD5NOtMun5XkbItkH0lktLoZTXICVG9YjThI1VJyCte1S6FxchoP33Q89O7RH28IilEbyUQQdpaRrxvIURETQ8deXp/Icrw2ZaAiHRCVYXWedzAgzMikV2eK53s4I4eZLruC5t3jDd5iz8FMs3bKJC12QW0rzrCiZwsBO3XDOqGPRtqCAwc4dmoZbX3wOK2urmG3XKRzBn8+6EO1tam8CYdKH86E5BLLRGNFa+6ahFne98By2yEqJhQkL540aheE9+/J5j/qZgEVVfGFX9t8f4trvDbLJvYhP5FRcxbFw2KgjMOzU0Qi3K0A8rCFJnWI7qK2qRqwhhlQ8hWQ8JkgORkhoqYZ0FJUXI58LGwqGKttqqenHhAkZhGObkYOB756PZKfwXXx7heorlXXHzVe2yHc2VPaI+sVMachPhfDFvPkYOuBIXHPJL1yCy/+BbE3QNBIa4J3YnYrZQDaqLkogWyzVE5UbemLzti7IL6bqoukgm2KycSBdgmyUkUD3JLtOunypVBJlJa2rCSBaJvEnWfjgvwWyqXRRBtm+27YjA+z1T0SXEcIHVofTdEiImnLy0/OjvfQ1/+JXEQyKHhYUFCBkiHQLihxTodN0yMz3TalhkUglOSoWCVFJV+Fkcppcjuoe5KDQ4SnlWIg1VqGoMMlMtnBqHqLa4j0sXZRAtkoM7EeabB7IRr1A5dQXfPUVdlI0RTNEfrErPCncFAI6aWPo0bkTurZtxzR5ioiFiovQrfte6NOtC/bu3BEVkShTrgWrgcqnaIhrRosgmwBplH6IODBkCHVmpBX6kRxBK9+wYR1uv+02nHXWWTj8iJ+54Idgbokxf2nqFDz44IO48cYbMWLkMS5zLzjOSpj6d7/9Lc+Liy+5BD1790rbb8i2X/vrX+PrL5fgmuuuxTHHHCMWqtJOy6hMIoWONQfjxp6AxsZ6PPbYE+jRcy/eVHmxSqYFO4myzfRvL099kVOnXVFPKejcrn1HDBs2DI5t44orrkBxQSHuvPNOUTVJjqOfkaDAq1QiydFwRYVWhGmKsIv2A3V1dYg31DPDp7i0TBwhfNqE9DszHaHhF1dcifXr1+O3v/0tR+I9k5gOI7kMDd/78UYkN6DVKyu5epo6FGemfonoKs1Tav9BBx8qGQJK4NXGpwsWMIuAoXelAaQb6Nu3N2pq6vDEE49h7NhxGD5iBLfz1VdfxahRo0CHSL9wNL8fncFTYtPOz6fYqeifKy6/FEuXfIWbfn8LRvC4++pNcvRNvLcfAK6pqmbWBoE5FW1FVTD/u6dNrv/xv7huBJJaCAuWrcaEi6/G/uMmY2dhBXaaRYgbpJvpr9jX8ksL4JecxQSKrO1ol1qJdR/eh1vOLsNpw/OQj0pEjSrAoZpoFlcEtB0SHhZMtvrYAHzxVcTVZIuEC2GYYUTzCrmaWl5YRLnIQSdAIhFPwTA1V5ON5jqvG5c9kwm4CU02KohTjXZt2vL8EZVOaf0mYGii8IEVnx9IF6XEejErXMaVXD5iHv33mWwEsxBDoM70Ch/QIbnIx2QrTpCwttDL46BYC8zVlkc5/QpiACgmW8sgW7C6aPNPcwMlqSR+dfU1+M/cd1z7TXbzgYcexpFHHsm2lEA2Ba4MGTIEhx56KF/713vu5flAaYMjRwnw5dlnnmLmR5cee2Ha22+6VSAZ7CCR/nv+wgwm+pnm06efL2bm3IwZb+eMXIu2eoWgxB5BDH5xehs15ljceddf+Pkb1nyH0yeeiqYGofD0z0cexuAjjnTdVAIGaT9xCx9Ax8w5s0H7CUfxJYMgKJfh11IT9k0A2Tu2bMbJJ52Ihp07+XmTJp+J3/zmN6ytRpbxumuuxuzZM9l+3n3PPRg+erQAQSTr75//eACP/vNh8VxNw1ZUijAAACAASURBVEuvvYGefXtLfTgZKrUdPP7QQ5wuStfRXnP6GWeKxPBAamNakNShlC6GtHDyCeOwevVqHq9Xpr0hQTbP56FUzF/88irW4qP/wiEKBHhBV+qaO/54G16ZOoX7+c93/QWjxxzrFlegv4uDrI1bbroJ06ZN4+vGjhvHKccUdFQf6rcpzz6Du/58B19Pw7hg4WJOm00liBOVHiIOCin7QTax5gjkFfv++Amn4ubfE8gm9yDHwtv/fgM3X38D3zcUyWMG3pAjj+IDJRVWGDRoEIMGZPfmL/oMGqdSifaSCPhF51+Ab75awmPSs+/eePHV15gNRuDG5mQci9esQXU0hDVNTXj90w+ZCUWH+1GDD0fXghL06rYX7nryEdSQtpphoE1FGY7sfwCKjBCinObIefai8qZjYeW6NVi8bBkDdQQC3XDFVWhvRLHTiuP6Bx9Ao0zxGXvCiVi4aBHWb92KOGnkyGqORETSSHSe9d4EYCKY0GTVwKL2Z0+ciJkzZ2JHbQ1CloWDO3fDuSdN4Iqnb7wzC7O++oK135rCJhcDUOmGdM+uHTuxRhgxkbiImEVSAAYzsagwGNnJtVu38jmBrqFgNDH7CHCk9+lTXIpfn3s+J7KSwuSfnnkCKxMxBtkmnXgSOpCeJ72EoeOdTz7CV8uWCiBw/4EYc+gQvDv/fWayJUwDF5x7EV5/cxq27KjighWnjDkBjz36T2ZZDezWDZeNHgctFcd9Tz+NurCJTYaDrckEHF1Hnm6gs26ic2kpxh17Iv7z5aeY/dkCJMMmysvaoLq2Bu07d8b6tWs4A2bCiSchGg5hyotTeT736tod1StXol9pG1x3yiQGOwlke2Day/isegsXPigIhVBeXIJQSrButzbUIxZvRH7SRv8ePXHy8DF45pUXsKKhls8kRXlRlObnI2TrDNZuqq9jnUcC2fYtKceN409DGa9oG58tWwqdzooFUT4z5tNeboQZSCHAk5iF05cswIeff8Z+Gc3JNjYwYdhwDOrZF/mctCs+BOhRVVsqfMAhQIsYVDo+qVyOtY0N2BmJYEOyCbM//xyWqbFuYP8uXTGoc1cUsI6fg0Jdw88GDGLAl1iQdXCwtr4Kb82bi3WbNnPRA5o3HcNR3Hje+Sg1TF4rxP67/tknsCHeyGusd2kFbj1lMtpYFvLsZAbIRmtbMUmpmMV7q5fjsTmz0GgQy9JGp3Ae/nj2+ehAqanJuFvIw++Tto6ns6s7du7rg0HlbOQGv91T7eNAgtRD+/3df8QXG5dh/yGDsDNkIakie2o/4fOELE4g7ZfKlBOMIA9+90AyNwSe1njlxQaBNC/Ir65QupKt6yv39MpagCSdpKP6u81Y/ekKvD1lGnRbnHNof2xNBk/rnrrnXLW7TLbgmxDSo6qLinTR7ti4vRuKig9FyipFOFSIvLx8hMLEZAsJTbawyfsDBdEVU4zcEQGypVoFsqmzaE6QTeFHgXOzv/2KyZagZxYVC/+zBTV6BaalgWzbm+JS0Cnt5J/WV3RzMsAEeBHIRqwy2mQUQNLcFBEpaRpqa2tRWFgAqgLn5/gE00Tce0mQjZhzBKYU5NFBWlV+Uoyj9CcLjhZckK2xfjuKi1LMZDMT7yBkL2KQLRSqAqw4i7L+tJpsM7Cw8lscuA+li3ogGw0kbZIUSUsaFGGSQI8v01wYPHIQyDkRTAVKk62llNO8PP4G6a4JaneKdRTYiFMqLR1SdVOAbBs24OlXX3OZbF1sB0XklEhmvwLaPLp3AJNtBmQTh24bv72WDikzGEAbPWYsCouLWALT0zmy8czTT+Mvf/kL7r77bowiR591Oegq77CsuIs1O6owcvgwHucZc95Buw7tXeFktVFdeO55WLRoEf5w+20Yd8IJPFHontNeex2zZs700iyYFSjmEd3/448/5vl24IEHMnijDkqKiUdtKi0rwx1//hMLcx80aJDrKPrZZpQm8thjj6GitAynnDyBU4huvvnmtIMHPfb/sfcVUFaV7ff79nQHjTQIggEiIEqLhHSHdAgCNkgIkgoWiIJId5e0tCjdII10zTABk7f+az/vOffeGQbUr37ft9b/rKVM3RPveeN597OfvenmVqgI9X7UfQz86APs2bMHvXr3Qdv27XxVCTz6OhMmfI65s2aifv36GDtuggb6aWXdns0EcOjgQXTv1EUmh/bt24M22E8eq6qF2U4DBgzwMA/57EMGD8KaNau0dvMyE3RA3gu6GREWEY7tO3eL85d+sB+0bNYc586dkR9lZ9IQgOTmr3z58tJuY8d+hoVLFqNmzZr48quvsoBl+mkPHzyArl06SdnT3Lnz5bwd2rbByeMnMHrsONRr2MAjBq2Dg74gm76RHzp0KNasWo1XqrH8bNKfTKPevsKv/tPB0D+3HOvziILOWVrR+q1B+CPdiMhyVZFgDUG6yQqHgeF4Vibmo9f1pkck26hlIDlbBToTEeW4hvhjM9G4zFUM61EGwcYz8DPeFpANBvIlOPNaPCDbg7QyuHA1Bhmu58FyUYs5QMpFLTY/mM0sEzVrpaJcgMlkc0iGM8CPOXVI8kbXKMx+r/rPeZ+ZLpcAvcwwcf5Q648TblcmLKb7nnJRGh94y0W9IJu+XmQNQv+vQDYzks1G/HL1Or7dtFk2j1lBNrqLKmDhHwXZnsToZBtQ4Fw3PvguBybb491Fn9yT9bHJtdCemo52rVri0qVLMje1bdsWL1Z4Cbv2/IIhw4aK7poOsvUbMABdunRBcmKiMID47FVffQUTv50iF+R5qOclTLb1P2UB3S+eP4s2LZrLvM4+o4NsLMe8eP6cb2jio3+pygsT7sVh2bIlMgqiY3KhUbPmnmRMkeLFUKv2azJb/LRqNcZ/Nk5Ar6bNm2PoJ8NkjlJsOyUwz7nSF2TbuGUzYnPlgcuoyi/5t0rjTGX99RnJl5Wog4Yff/iBCOizPV+vXx+jPvvMoynGtu3Urh1OHDsiINCcBfNRutzzHgBIxQsOtGjWHJcuqOdv2/FNvPshQTov35t/9+N3miab0S2gZJt2HZQenX41bY3Vk0EGYY4bGY4I265Jo4b449JlAZZ0kE1fP/g+OM8fP3JUnpcabIMHD8VLVSrLPbGM5O4tBSY6MtMRERaOoZ8MR/LDVCSmPJDx/iAxCcmJSXiQlIDbt2/j4vkLnrVu2nQaGlTyPPfD5ETpT2SPcVPI2Ifg1vJVK+F2KPario9ccDmc+OKL8QKCyXqgsea7dO0uCRtVzqpYbDwKFSsuRgzqj51If5iC+q/Xlf7KY/xXX6NG7VqymeNxL+4OalavJizN6NhYbNy6VbuGSlaz7128cAFtmjaVuIXJqJlz56Hs888ik8lUiwXJRgMSYcSZtCSMXThH5gmCCf06vIlCVuWaNmP9Spy5cV2YQJydbS4mcbVSNsZhLmpmUYOM/U6Bp/4ON57ys+GDN7shgswvlwNbjhwS0Isxf6ESJbBs0wZcvn0XdhM11JQmF/+lTAG7hDg6EuRyKXYdS+8ItnRu2gzpScrp0upwoUBIKMoVL6lKHjNTMXrmDNx1OgXIImuvRMmSuHz1Gh5mpktbMx7WNb/4fDQG8JSl63pwBjfKlXga506fkriG1wnKzETf1m1QNiaPpF/IZBs3ZzouZaRL6SdBEt45/55FIU6LSu7RXbRS2edQp2JV7N7/K7YfPySgXJ8uvbFs9QrcTohDdHQ0Wtdvhmk/fC9g9LNPPYXetesL84ugE4sR154+jI0H9sFhNiHKPxj9m7ZBIOjcmorJM6fjocWIKnVq4cD+Q0h6+FCM0eT6LjeqV30Zhw8ekuqf8MhoFCtQAL//thehmXYMavsm8oZFijkAQbYj9+8I01FVw7Dd1crGxI3JaIRfRibKPlUELWrVw4ylC3H+wX3pGwSiCLoSlGT78mcc50zilwqJwLCmbcTJU8mBKGaSB5DRvk6DQcC+TScPY9Vve2C3sLQVyOUXgN5NmqJQQKgwKDkC+Fmmwn5cNE+0JFs2qI8XSpZCoGanLGZv0nbA1gunsHTPLuljBEt7N22OZyNyI5D9WbQDOb8akJCRjpM3bsi9ZxoMyJ+/IK7euIqtmzbDnvwArerVR/XiJWB2cK9kwj2DAR/Ono7bDhUHlI7Ng0ENmiGabFCXHWY7NSe1CU6TpRADPpNR9NwopfDVulU4ceu6jD26nHapWh21S5RGiNMuGm+cHnRMSn/ufy7W+3uf/vsgmxZLas/Nef3o2WPo+l4vNOzYDA/8HHBaCDayD+jgGe9J3z96QTAZn9m3ldrtqxXR93Pqu5x/6vvMmsuy9mCPc6PM3kre83L+I1PRBL9UA5ZOWYBtqzYiV2i05jz9Z/Hx32v//5a//neCbGmuIrh4rSBu33/Kx/ggBFarDTaWjGoxvtVmgdFskRhMLxEmueT/EmQLCwlRlZt/A2Sjuyj3/1q5qL5pzrkwSA+oWC6amp4uQpFivuwZGI/faqrPGnEvPk4rF2Vteg5abFl6mbbZZ8YjLVVMDEKCgrRtX/bP+k4PRuiabFzwExNvIjJclYu6UjfC6j6chcmmLMKf3L3/qiabZ9PFlyAsEHVi3h0XQf17tlSaxYy7JjPmbNiAI5cvo1yJkuiuabKRCs3AQ5hrFOzN7u7nc7t6IK23p2TPtc+piUidS9gMTsUa051vONknaSDb3JUrJXjwLRdVNtZqsVST/uOnNQ+4JJobyimM/SMhPg6H9u3HRx+8j3LlnhOmWuPGjVG0eDEJJgli6cHqzOkz8PXXX+ILLcjUEWi9Z+nliwzIZkz7EZO++RqVX66CyVOmejLvkh3WBkG3N98UkG3k6DGo34ggm+onK1Ysw8YNGzzilqp38iUpmGD//r0SrBK48Q8ksOvdTAiAazQiPCIC4z4fL1nm3bt2wZlph0UrS5k69XucPH0KLVu2FlBxxNAhkjXnObNoujGr63KhTr36AiwqJpkbrZs3w5kzZzBi9Bg0bNTYW/4j+mrq5X/5xXjMmz0LDRs2xIjR49TmwEN5VuPD5bTjzbbtcerUqRz1cHLePCt9Cg4K6vJIs2jOtsOHDMbq1StRqOBTyJs/3yMgDK+ZkpKCI0cOISwi8hGQjZuBLZs34sqlKzJ/sFW52V2xaiVefvllfPv9FAHhzp89g9KlS+PUqd8FcBv/xQQY6JQootsKXFdacy5MmjgRM6b9IEzFL7/8Wu63fds2OHHiBMaM+0yBbDL21EjkhkdnCHpBZBcGf/wx1q/9SVz0xowdK4GrzqDU6fSiI/YnRhb/yELpWao1akPWmZSbFfXSszMHPfk97b0/+j6zBkG6ZgjPRQCfXqDbDp/Cm+8PQ9nXW+BBYC5hsdGVTbnUqTM+LpTwZSB7GaLK/MDPnYxwxx1kXFyJ/OlrsPDLZggxHIEfrsJoyBQhZ+UCaoFeLpqcXganzoYg0/0CnMgPi8XfA7KR0UZ9IuU6ZBUGAceOZLoY47OkSQx1fJhm2V6Gntnis5MJGhTEEju3bNANRs6PXpDNisMIMv2aBWSTWcDnJWR9H/85kE1fZxSTTYFsu69cw+TNW7KBbF530RzLRfVg4TGMcAGlPb9jX3o0uaI0/bwgm9ddVBkf9K5fF7EuFwIcXk02vXAoO4M9ewShg2zceJw/dwYd2rSWIKtEqZLCiB48WDF/RowcKQmRN6jJZjDg7f79BWQ7deKEaE1xnmASZtOW7fJ7mhOwvI5lmjrIJuuzPRNtW7fBxbNMAigwy2y1CZNN10PNSX+DbcTRcuH3s2jeoqkYLpQq/bQYH4i7oq8jtLiKusU1lMmeVq1awern72Vte/Rg3AKyXb36h6y7m7ZsEc019e5VbEAmsMQIvi7tmkCwjFuXAdf++AONG9SXsRYWEYV1G9bDFqg01URRxuVC/ddq4fbN65JM+nnbVkTGquvo/Zvr6dJFizFu1Ehp7yIlSmLpiuUeMyYpXXURZPsBUyZ/q6QsKDpuohy+93g8WKvajwxuaXeDUcpFCxYpDohYukvA8DUrV4gJxv04bqfV0bxlCxQrVgxjR4/R5kiJGrR1y7Oy5ziP+Y7fEqWfxvzFyzzutONGjsayRQs9ACbviSCb2ernAVeFzQAXVq9cjuHDPhHgRU9G84ItWrbGoKHDVLJQW7Nk/fKJN3mvc2bMxNdffiGfpa7gyHHjVDG9NtzOnD6JNq1aSxs9U64cZs2fr0BZ7ZAYEC707NIFB/fvlzbv3acvuvd+S0A2u8ks2mBJBiN+T03EqIVzkMYye4JsHTuhiDVY0ph/JMZh2pKFSDK4hc2WZX4T7WSloaziJAWKBTlcaFutBmqUegaBTrKB3cKeyxB4yoQUuPE9y+zi7gmYIYwz/p5aZQTZ6GRKgM3uQIDTJUANmWV+die6NmuB0vkKCvuK2mQW9nNewwSkGQzYe/Ei5q1dLUBe5VdeRVhgGL6bOwP3Uh4KoMd5PsOsQCCyps12l4exRlCJ5g5MQH/c+22kpj3Erl9248Lp06hR/gU0qFJVykzJjiPINmb2dFzNSJNnozaU0g5TIJMi4DhhcwMVyz6HWiwX3bcHu04cliR5365vYfmq5bh9nyBbJFo0bI5p02gQAikX7VO3gVyL/Eiy5ib8tBSnqRlnMYuZQaMqVVAkX34sW7kS91MeyD0Q+CHAzliN8y/jGsbHas70ztMEwoJcDgSnZaB5+UqoWaESkuDGD6tX4HD8bVkvcoeEoUSB/AKqkml43+WQMuRy+Z9Cidx5Ub5ICew5fgjH7t/FuZvXUShfAUQGB8PPoQDXY9cvIy4pWYDREmER+KRpK0S6lWkGQQqRYuBLIxjOld9kQrLBiKPJcfhm4QKkWlRcG2u2oX+7Dihk9he2Ih0nDx4/juPnz+GNZs1w8uzv2LhuPUJsVrzboztiLX4wO91KF85A7Tzgq5WLcSaR8B2QD2YM6dwVuWFAAJyisWcwmpHOe75xDZOXLxUZHo6rt7t2Qz6/EFjdThw9eACvlK+AIIKybpf8zR0D8OGcGbhjz5DkRplcuTGwXhNEiyZbJqxk47o0oxLdjIzvx2SUPk8228GEu/hq8WI8tNFlFnguLBLvNGuNSDf14hxiLuJD/BIDc8/eVJyH1Zj/b0zqqrjYAafZiWpv1MGzNSogsGAk0k1OuASY552ruJ0MR1mf2Dd8nJL/Kgjmmfe0L/TyUT1Wyb5W/xU4Tt2dOryjR4FsZqcRAXYz9q3Zhd5tu6Lxaw20xKU2Bz8ufvJZ+/6XvvxnQTbf9U01qJfJpkC2QrgZlw/BIeXhcEbAaguGn83fa3pA7WWLBRYj3UWZLREERbRS0zMzJKkVFkLpMNWPssM3OpzLJJVe/cd7uudjvOkLlGWHfPV3peMPKdk8AbJfNyfIWJLPLgPiE+5Lws+QZM+Uv3v0ZrOGRQw0lLtoOiJCqdbgIcZl+ezjLno37r6AbDbqNfiU6+X0kOpn6voP0pS7KI0P1MKfrXF12qaQgAEmFAnK0WH0fuIND8j279ZkexzIpi967LyKaeeW7GKcyYxZGzbg0KU/UK5kCXStWQNhnsVJ05V5pNTi0eGaffOdE81XB+H0gF8CEJMZySxJvXkDArI5nPjk7ezGB3rZiQ6yZdto5TB78Dl1HbcBb/fD7m3b4Ge1YvGipViyZAnmL1qIho3ewHvvvYdjJ08o5yk3sGXTBvz000/o0asXni7zjAdkJLuI7abOyc2QQ4LRWzeu45tvvkG1GjW1TUfWm+nWSYFsBKsaNHpDghLFaFFw4bnfz+DIocMewWVdY4VZaW68u3btKplH30kjLCICtevV8zABeMXUlAd4q2cvhIWEonLlyhg3bgzKv1gBU6b8gMsXL6FNqxbC+iSrQi9vIlPrzr17eLv/AJR4uhQqV6miqcq4UOWligJWzVmwEKWfKeth5wgopFGtv/1mIqZP+0GEqkeMGaNARpYUc+ujja0fJk/G1O+/R9GiRTF69GjP5kCApseAJzqIyNW9VKlSao7UhKCHfTwIP61Zi3fffR+dunT2ls1pzc4AgeBgs5bNBGTbuXuPZLE8i6LbhalTpmDW9BkY8clw1K1bRzbBBCRnzpyN58q/gJ3btmNAv7dl5Hfs0EnYdBs2b8Kno0Zi5JjRWhmpmhc4mho3fANXLl8CNYDq1Wsg75YOhLyPgQM/Rg2KXhPMlGdWtfk2f3+EhIR4wCMGUmRebN6wUTa9A4fQhdC7QfuPgmzChPAdYwrc8IBYPtoR2UG2rL1fB9jUbElg0shNDdkIrPyhvoEBqNWqGzIjCiCi5AtIsoQj1eQvgsFK51AFxn8FZPNem8GgAzZ3KkIccQhI+BVxv0zA3hW9EGY4gADDHzAZUugTlAVky3TkxYOMZ3DsVADsKA+XoQBstkBQk40ghM3G/5SGhwBtVj8x4DGbjQLU8x4Jbnjo5WxDjnejEkaX59CZ0XaHgGxRUVFwOTLl9/RvNnHX5boDm+kSnGl7YLZvy+ouKp3Otz/7tvh/FmRTRkQKZEsyG7Hn6nVM2rgJDosZQZnpGNalC0pYzGKCwHH57wbZ0iw20ZyZsn4DfrvF7c6/DmRLf/gAHdu0w+VLF2TcLl68GLnz5sGbHTpKIoAA2vfff4+mTZvKdXUm29rVq0GGqh4Ubdm+A1FRMTIfn/r9dxTQQDYlwu3EhHGfSYmgDloIy8Zixb6jR5VWlMEgmrQsYXvttdekXNF3rT3/+2m0btFS+vXTZcpg/oIlKmHhU6K7dctmfDpihGJU6MQHDTDxjW34mYeJCVpixoTg0BDF+pI+qIokFeihbbwEdANicufCkqXLlRyHC/h20iRM/2GqMPb7DXgXHbt2lg2vYkAZkJGWhioVywtbjWNq34GDcIlIueYCpwE4Vy5dlnJOHiaLDb8d3C+l3Hq5Ju/dF2TzfebsYGoOIYOazznnSBLEJEy2gkWKCu+E86ECD1xIe/AQX4yfIIkyHpQRoNnEu+++q+7NJ9HE730lBoIDA2XMR0RFyboeExUl7zIuLk5AsC++mYgaNWrgyKED6Nq5k4Chur6eDrKZbNz+kyEh8Cky0lKkXe7cuu1xwPVs8kw2LFy6RMo3RaRA3l/W+UPWsPoNceUKy2SBNT+tkzJmj56kG9i4/icM+kgZfbz++usYzYSc6NR4DZ44dU2fOgXffTtR+kiduq9j7PgJwqRhnEdtMLJ9TqclYvSCucJWIgjSqXFzWJKSUDRPXvjbgpEEJw5fvYgbCfFITcuQ/idrgS6zoYnT+7OkNCAIzxd4CmVDIqU8kAYKZDmxJFPAHwMBDSNuOjOQzA04KzOMRqQagK0H92PPqdMCkBCcebtTJ0TCjABWYbj4Mydy2fwQRPF+AmIOByxaso8dnY6iSWQYZWbAbA2UyF+S13CBRdHUjKM+8fm421i4aZ1s8nmdVg3fQJGwWLDOg1UefJthMIuhAyFeR/pD5PKjtAEE7MswGHHVZccdtxP3jQYBaKSvyggm/KvmVsalNtGvM4q22S8H9+KXY0cEDO3dpaeAbPcS4hEZE4kW9Zvgx2lTpb88V7Ag+r7WUJhs5EjdcNnx4Ywpos3GZBfZxxTg79q+PX6cPl0x89grTQZERMXgTtw9kYZJTk/1JMH5GZU0NqB4vnywUt4n+SE6vFoTRWLyCMg2ddVyHIu/I++jYslSqFepmjDHzt2+hgWbN0j8W7tCRVQrW17uLR3A6iO/Yc/xozDQ6fW559HghZel3Rfu2YrjZ88KCFo8PALDm7ZCjMvtkafRJzqOJoJ61IGLNxjx2YqFOBtP8JWurkD/pi1QNiq3uNWa3W4kZqZj0szpuJuSioqvVEWFChWwdOFC3LtxAzUrVEDjqtWEGEDQLslgwMmUZIyfOwfJNpOw4l4r8TTaVa2OCOpQU87FrVxnU0wWHLp5BRNXrRLAkv1iYPfuKGwJRKDImJBR6VAOti4g3WIRkG3gHDLZ7DIWniHIVr8pYpwuBLjsytiDoJzJm+TjfoOgpdNI920LrsONcYvm4VxaivSh8LRMjOjWE0WtfgillI/D6WGby+v7HwLZ1KBwwWF0YNKMKdi0bxuer1MJaRaHNh9wtKixo8e3IhOgVcjx5/8wyJZtQfnXgWxcc1gyCvjbzfhj/1nk9o/A+OFjpIzUo8n5/0G2LNDkoyAb37O/aLIRZLtAkO1eXoSEVkSmMxQ2a7DE+AGsWNEANpaMUrOPa6YYYAjR34j0dFXVGBrM/ZticeuHNw2s7Q+1pZaEcP5V3P378jmbxZxN5kxRiLyiWDrQqvaLBNnsThpvhniBPbmuRj3S4kfPfWiJTkLu8fHxUjFjSNZAtuzBT3Y4hQs7g8yUtDREhIWpYFSivZyx9ew1sXfF+IAPmRVk06+r/73nPjSh6pRUBbKF6CBbDtpT+mdkEfIB2eITriOKTDYz3UV/hslx4N9mfJAd3NKZa74uitJSRoNkEgmyzd64EfsvXcYzpUqiS3UKtdKyWtG3fffavpnlnEC0R96dTyZaBQXed8RXpkA2k7I+v30L85evkKzesLd6oaDBKJkVdmA9M6Z3Q899ZGE5ZL26Ur1iVs2FRfMX4POxY5A7OkrKOwiGRMfmxvLly3Hy5En06NFNPpx9I68DAwwmjh47JplxXcx6+eIlGD3yUxQuWBjde/XE1q1bsmTe5XndbgHYEhMTUap0aeTKQz0bIwYPGYLwyAhp2/mz50jAHh4eitjYWE+miKwJDuRChQrJ5p6ZEoJeLEkqXrIkFi1froE26rk5uKlZM+XbSfI9/4YgGsEAlmhePH9evg4LCxONMeqjsdzp6TJlBUjznZRSH6agSiWlm8ZyS5ZdTpz4NW7evCmbPF1c+fzZc3LefPnyocyz5ST4atCwESpXeUnanhm/jz/8SM7DzWfx4sUfAdmyMlXUG6C2XYVKlbPck17G+sngj7F29Rq889676NSp0yNvxlZhDgAAIABJREFUTQfZWrZqjpCwCGzf/YvoiqhQVM0VbNs+vXoj/t5dvPDcczh4+DBer98A48aN8wCl/fr2we6dO1Gv7uuIzZ0L02fOFkbh6HFjUa16dc91D+3bi+5du3nc+OQaWTZZ2qbUky1TmY0mTZti+KcjlEaOaEO68f4774Ib4I6d3sSA9z/IArLxvL6GFDpo48uIyz7+/rHvfdMcj4LZ+kbnsYw1H5aeb1ZPsdJYrqRmAVY7nb9xB8vWb8fM1RvxdO0meGgLQaopEJkGm2ILZjHteFzuNOuoJXQtCx9Ymp4mJaMxmadxZtUHWP9jOzyT9zICDBdgMrAwRhkJZGey6SAbjAVhtdBxKBA2AdlsIIVcFl8xPjDLgstyPrqL8k5YLiqLspaI0TWl9DI8HWRNdziQkJSE2MgoOJ0ODXBwAm67Mj4wXhSQzejICrJpsOVjXu3/HchGJtueazcEZOMmJiQzA8O60V3UlBVk0wKS7JqEvmuLPs8/sf/6rL85M9noLmoUJluv+nXhLRfVS+xU39Z7ld6vfQ0QON4eJCXi0sWLmD9rFrbRLdLlxksvvYRixUrIvE5HzPMXLwhARrB+wQKlxdV/wLvCZBv32RgsXLjQA96QeUyQgo58v589KyVCiskGrF+3DkM+GuQBSjhfc6NJg439x47J3/z2668YMewT3LlzC23atMNHg8ik84Z2BNl4bo42gmxzFy6Rtd4XWFn/01oMGThICxC97aCYub5jXjeC8W0pLwuK5Tc0PvC0oaz3Rlnn1m+mvprSuCIDikwonn/dhk2IzZvPU8LPcXLmxCm0bdNCxg/Xo7mLFmgbeXV+NW+74EjPwEvlX5CxRcBi2+7dCAuP9DDr+G6mfz9VNNn4xOXKlUPhIsVUmZBn95SVfeXbx9hmP2/epPQ6jSYsW7UaBYsUUyXlQh7yAm1s8fXr12PUqFH4+uuvUbF8BUnYBfj5y1rOoDYiIkKMMSIjo2W959fUc/RdI/gs8+bNw6RJk9C6bRt07NRF5pNWzZoKs4/rKIF7JmwZL5HJRndj/eB6N2ni15jx4w/SRhRUFlYsy/yionDrdhzKlisnpZtultTpaWk9sHO5cfvWDdSvU1dGw9NPl8H8xUskMaX6g4rbJn35JWbOmi5t8M6776ND5y6PSCfwbzeuWYMhgz6WePy5Ci/ih1mzJM5Mt1oFYLsLF86mJ2LCooXCJCPLiSWjLI9s16iJ6JglpabhoZUSJV5kWGcD6K7tfH4ry6jsTsS4gZL+oQhy2IUZJ2EadS81kC3VZEIi3CB32aL4y1KuuPHIAWw4clBcN2kY8HHXt5BfMyngpQl6+VFMwO0UMJAxsSQLZA1zCQCVwgQDDHI+gkBcf3h+gmVk0rEk8VLyPcxcs1L6LMXpO7VojoL+EQjWREjIPiTYpnwfnWCtDGNwm1a2/dBgxPvff4O7RjdSzRaZX72GOiY4Gadr7vKq7BUo/lRhhEaEY9+RI8KE69m5O1b/tBq34+4hJjYKzV5vhBnTpwp4+DyZbK+9gQC4wdTTtvOnMWvXdiT50SHTIGWZ/nYHqr7wPPyMZoQGBSN3bC4E2yi3AtxJu48Hbifmr1guus25cuXCazVr4vChAzh96gxig0PQokYtlAqNQl4YhRHIvjBl1TKciL8r91e5ZEnUr1Jd5oBkODF2zjRkutyIMFnRp0MX+BFMhgvj50xHmssBf5bAdnwTShkNmL9rC45eOCfPTibbsGZtEO2k2YB6b/qWlaw3gloPzVYcjb+Nz5YtQopJ6Vu9VLQYelV/HRF0dnUpCQeCw8f/uIzpy5fBYTKgX49eyExKxLULF1DjpcoINarNMvvyfRgxZ+9ubD15XEp0aXTwYePmeD4mDwJpLkC3afYTAl5GCw7euY6vVq5EBjVd7U4M6d4Dxcw2Abt0l2K6frrNJqQajLhnMmLwwrm4ksbeBhQNjZTnzOVSTrEs1c0JJFLGQDQgMSHOaMbyg3ux/NgRAQaDMzLRsVYdvFakOMIcDhkHivmnaY5rrPzHSWD8YzHmv/5TvvGo0+jA7YS7qNm4Dpr2aAd7INmkCmjjhMY++ygIlu2esssPZTM68KyST9iDyjyf7bT657zXz8pd83znuR5PYITJZYCf04LM60n4bcNO7Fm3zQOyMWn93/5+/u4b/1cx2TxJRM6QLj+43JECsl27WxK3EwrAZHkGBlOMaLKZrVb4WW0wWcyyBvM/o0Fpsulu8FKJRMdnpx1MmFG3k+YISu5FxZayl9Y21Hpkpq9fyUkPERDop/YJvo2iB8Dav7qbKc/Dz6Zn2OF02SW+0N+1sOWzfS7rKVXckPQgRRLDfxlkEw2fjHQpF/UF2TzW69l6tS/IxoWXdL2wMOUuml0oVrqzjjx6eruGJKakymL2d0A2Zt/sTicIssVEmmExnIEh7WeYXP8Od1GV+c0ZZPPNWKvNKzuFYiCYsWTnDmw9dUqyUn1atgCL6Jhd063SfYt0stNZs08i+kvWJ5PH/V7YSlqmLxnAz8ePC1U+zGDCkF69kMvpFIq5ZGZ86OdZmHq8mIbge4MOLVOhZel19tz82bPwxYTPVR27wYAZ02fhufLPYf/evejZs6cAQBUrVsS+3/bi7PlzeO212lIas3jpUkGRD5844uncBKEa1WuAhPh4dOvaQ6ikP/zwgwqxsrF89EGnlwgSbFi/aSPy5MmTBWRr164N3n//fbWpMLjwcuVKAqotX74SRRjoG1z49ddf8dZbbwmANn/pUs/93Lh+HRmpaXK+RQvmYcWy5Sj9TBkM//RTYcvMnj1bMuaFCxcW0wNuErlBPH3mDKZOnSaAFjdiUr7jggB5b9Alz2LGgUPquVu0ai7MLAZzMkY0R9+sixvwwUcfCqhH3YqmjRrDmZEpjD+yA/VS1axbtqzbHN5Di9at8PHgoY+AbJx4yGQjyBYVEy0bGV9oVJINblUz/8eVSx6QjaLoepmlXs9+98YNtGjRAg+Tk1GgQAEsWLREGAn6RJmceF8YZbdv3pL7KFWyNMaM/0xAT27a9FKat3r1wG97fkWuXDECYKolEeJQl56eirwUvBXXOP05VYtVr11L+p1e/kzgkozLndu3oUePHujVr98jIJt+bt/2+ytg999b4HIOC54MfKi+w7EoG1rR/pGRJ6UcDjdw+sIVHDh8DHsPHsbpcxdx69ZdwBYAhMeiwHMvAtEFkGYOEhMEuo1md8XNuUDhUX6bDrLx7y2uDAQ6kxHjPIdbO8dheNcSaFbNjSDDWZiMiTBxC8R1ShwSlfEBNdmOnlZMNjeZbNZA+NmCYPXzg9Vmg82qmGws4eP44Dpks1jE+EBnsnFxJujiG2TJ9wbmTVX5fZrTIfqg0ZGRcInxAZkaBNmcYnxgJchGd9H/CZBNNz7Iqsk2vFs3FBN9NrtmfOBVNvGMBq3cyff7v9dfFeDiMpqRYjZBGR+sx95bd2Te+qsgmydI1YJbBq58n+fO/I5WzZorMw1NXkJ4yJrGlbxjbc4PCPBDWgq32kD/d95F5y5d0KBhPVy7ctUD59WsWVsE5Tm3+JaL8jP82dmTp2EyuNG9e3fRZ6Q5AvuZzmS7Hx+PZo2bIDkxQQD6iZMmo2q1Vz1Ndu7MabRsTsDKhdLPlMPchYs0wNqbJ6Ve0vx5czwanr7PQCMEroH8awZm5V9UyRZmQ48dOSxfR8fGoHTZZ7KYPvnOb5yXhwz/RNEgnC68WL4CnPYMhEdGYtuOnRKn6DpnXG+WL12M0SNHSf9v0ao1Ph46RAJLvRxVzckuOB0OVHz2WQ/ItnXXLoRHRMk9cX1UTLYpHpDto0HK+EAYwR5QVs0Zj2jvaAELNdkuX74os/iKNWtRoDCZbD7Mh2xyCMlJSVIZwUNGt+Yo652v1PWyZ9Z94wSu80wch0VGqLkhJRXNmjTC3Zs38HLlKjJPnDh5WtpDB9lUeS5w/tTvoCMqgbU6tWri2NGjYgxEgHbgoMH49NNP5ZzvfPg+2nfspPqCjw4t23/n9q14p38/iQlbt26PjwZ/nAUE5Zrfq2tXHNj3m9zDtB9n4IWKLz0CsnEN27xuAwYxsWZwodwL5fHDnDniunnufjz2XDiDI7du4Pf78Uj2swqDicLxdNUMznSiQY2aSIi/j71HD4k4O9mMepzhCxLL+kd3SDdd95woHRGFj1q2Q6jDLowgsrokiWsyggDbqRvXsPnwYUmM0EThtVq14YARaw/uxdpjhwQgIYj2YZdeyAsTlDoc3yfgD7f8F+hywupQzpP6noIJYoJsP65YjsNXLwtTj0CoMq9QesbUMmap6EOLSZh1BEIIKgZm2mGVOYal20yg8V8K47sQkOnAhPc/khic3SnBYMB7P0zCXRNBH5OUf3oPjTFBzT5NCoTzU4lChaRfHjx0RFj0Tz9TFucuXkBKRjoC/fxRqmgR/H74CPxZLpq/gIBsBL/oYT1p1RIcSYxHis0sAJbVbYAt047Y0GCUK1Va9XP9cLkFvLiXnooDJ44L8EgJhArlnkXqw2QcOXxMkvVky5UKj0a56Fwomjc/GPMTZDseR59VI6qUKIn6Vatj+tyZuJ+ZjniDS8BEYfCYTErrGS6ka6wjsrzCDRYUC41A66YtMXenAtl4ZyXDIzG0aWsPyEYAkyXpeuKOYFOCyYwle3dhzcljSCMgRmOwps1RKSI3wp0OmJ1kuRtEM5oGGrNXr8Qf12+gdaOGKJFfOdWS9cVzM6Z/aDLiFhwYOGMaEtlHXE7kDQjCqHZdEEmGoZMackz1KuDuAYw4dO8mJq5agQwjGZhODO/WEyVNNoTYlVGQ7vap+rEB94xmjF61BGfi7klfymMLwNh2XcU5m2OIfVjieGEIK0USVugIoCNl0lynLdhz8wq+Wr9WyrfJ/KxR/Gn0fKUmwgmyEUymdbmUxqlz/S8cviQSrgUE2nq+1wcP/Zwo/FxJpFmdcJhcKlmiAYe6jnOOz/cPgWy+O2V11n8VyMY5x+YwISjdgiXT5mH9vFV4KjafYpL/f5BNe4XevvoIDiKMRS+T7crt4gKyma1l4UIkLOZAAdmkRJRVKhrIZjJaPCaXCvhTEjEul0OZnYmGpMurs6ld2HfciAyItr9+kJwiIBsTuCoO0car5vorcYnHlEMFDuyndocLLlbnWLwJNt84RhI/HLfe0gSlJW80435SoqwFPiCbyovqmW59AKhcLBcUBbKxZFRZqOqd+clV4hIowfCnIJt+PQ/YpgFXKT4gmxo8Wa+XfULSmWwEV+LuX0N0pBk241kgdQvMroOwmi7DZIqD0a1Klv554wNfkC17RtrraKkHfPLimImzWHDkxk18t2qVBDZF8xVEyaJFZBExSYZMHdLMOaD2Ol01u6Xx475nj5ENDWvktU34vaQk/Hr4sCzGL5cojna1aiLM6RALbY2l+Uj7ZKlm85klfUE4ycTyepoeHLVuTp88LhpiGRl2vFq9uoBPPbt3Q7MWLcUQgCUfP//8s5Q21mvQAK/Vro3bd+/i8IkTijIKYPSnI7FiyVL5ukf3XqjHcsGrVx9hUxIU+uarL0Rbon3HjnjhpRelD1Nw2M9P6cAR/Pvq8wnKGYf6O7pNtJZJ4kbK8840AIcg28JlyzSungtvtu+AY8eOyPmYhVKHCio4XmrXro3xX3wlC+7b/cjQ2iWbkoaNmmDkyNGyYMvCw0XZaRD9NGoPRURFYuv2nfLzvXt/lWCfTDYpgHEDv/6yB6tXrkTZZ55Fu04dZTIoXqIECjxVUO7l5IkTuHnlGtIepmDkqBEoWbIk3urbV+5uxbJl2L59uwBwZHZwBDCjv3fvXnTs1BnvvKeYXOJspuuPwIBPBg3C2rVrswB2Pq8/i+5baHgEduz6JYvxAfsCN0bjx4zBhnUU4jaIqUGefHm9E6WWkSBQtmPHDrkP3vugoUNQtuyzntLPXTt3on/ft0UHb+XqVQLW6Qc12Y4fPy7GCfXF+EAfSPqmy/t+1GTpQt/eb2HP7l3o2+9tdOnR0/P++IVMmNL2/56g53FgXU4/l36iAfWqc2q6A8zyGAm0GXHv/gOs3bwdW3b/igPHT8FltCIoNg8CwqIQGBYN/5AwmIKCkWG0Id1kk38zjdRGM8PF3aPPobQ2cnpupUkjxyMTAjPYdvi5UhDl+APJh3/Aa6XiMbJvcQQbTsBiTIDJkCqi3wZYZQHOcCmQ7cgpfzgMFeA25EeANRhma4CU95LBZiOV3GaVEj6z1ZIFZGOgR0MdyXxllxPwnaNgBJlsiclJMv/YHRlKG0Qy3S4YNXdRl30vTJnbYTWdg8lA8XPyIqTBs7SP95t/nsn2KENRP3vW9IoCLvRyUS/IRk22dG606C7arSuKmowItXNLq9gWvuDGE4PcxzxhTj/mJo1zWIrZgngY8P369dh/m8pCwEuxMehVv56HycYNrZbQ1gdkllP6Pj+/dtozUaXiS7BnZMozcKzrGnosfe7Rq6fMi4sWLUKlii8J4M6j/zsDxI2xY0eybV0ICgrAw4cPYbHYxHynb9+3cPrMWY8mG8fQrds30LFdexQrUhTffz8ZdevUwd07cTAy2XH0sAALnH/JENZL91h6uuantfAPpKISQcHTaNVCZ7KV1UA2r6aiXmCQk5YI3w2BtE4dO8qa+fIrVTFp8vdyXprg9OndW56lZp3amPDFV7K59OigeoahN9HHHyXFx6FGteowuJ0o/cwzmLNwoWetUfMe8N6Ad7Dt561yhk9HjkaDJo00DVi+K12T1YW4e/dQV1jESlh//5EjMFsU61UVZRowbfL3mEp3UTqWDvwIbdq100A27c1md/PSvpciSrcbzRq9odxF3UYsX0NNtqLaOvTohlPvR+wbVptZnmX6tBme0lgvrJkVcpOg2yN0pO6rwRsNMYgSAdoKtnvXDgwfOgxLFy/Bu/0H4Pip43If+8lk09hw6Wlp6NiyDS5dviAMuVWrVqFzxw4KZDPbsO/AfgXcnj8nrNsZs2ajzLPPqRlEG85cd6h1N2bUSFlf3n33Q7Tv9KYHmOW0ak9LlaQfgVIYzdixZw8CQ0JVmaLGftQT1ovnLcD4z8bKfF21Rg188e1kPLCYsenUMczdsQ0J/jbRg0qRORLwd0AqFsrmyYsar1TFgd/PYPfxw8J+c1NTj0wBnf2qxQEE1anzZnbT9MCBspExGNi4hZTNWR12AccIJJKx9MBswcZjh7Foz05hTEW6DfioT3+ZjTYc3Is1xw4ixWoRkCvU5odghxsWpwLUGY/y/MWjYtGr4RsIdNhhESMGtZcgWHLf5MaMn9Zi37U/8MBqltJYsr/0Q4A2oxHpFq6LvGc6iCpTBWW5YBQXX86NNpdi5oVmZGL8gPcQKgICBsQDePfHybhndMEWFo6yz7+AX3buEFf3IkWKSLwWmye36AJu/2WXsCueLlwYEcGhUknBSgw6chLUZDqHEkN0AfVzuQXQK1+gEHrUbSg975I9DaNn/ogEPzMyrRaRGCkYkwsZ9+6hXMmSOHT4sICHZP/J+JXOpL6X82vSMkaW18rYpeacC/6ZdoTZHWj4bHnUqfyKOGqyXPT4vdsST1UuURqvv1wNU2b+gKSMdAEl+f4UKKySd2bRXXBIuxEICrC7UTgsHO1bd8D8nZtx/MJ5WR91Jlus7CEUaKRryvK9pYgWtQmTVi/DwXu35f0EZToxqlcfFIURIVpSiAgnZSsIIsalpcBopQuqTXOL9QL1vM94owlrju7D0oMH5Hy8btPKL6NxmedAvh8BM75tu8GNDLB6BziZeBcTly2V8wc5HBjcuSvKWIIQas8UkM5EeQ06pBIgM5sRbzJh8rZN2HPpvFwj0O7E1z37it4b+6kqHlYGEBzXYg5BQxctSaBAYQsu2NPw0awf8cDkBu2aSkdEY3DjlohyOBHgVC63WRnNf2Mx/i/4U9l7GlzYcWA3Pho7DHXbNEKKzY5Mgmw0QNC0o9mnRNPSF0x8xEAv6wPp+/7s+MTjHzs7LSX7+dT3evpRl7/KTlLh3s3qMiIww4rfNuxA10bt0OaNljCxZNRAaZV/z77g/+p1/juYbI+Ui8bnQ1DIi8h0hMLPFgKbzU/mVHEWtWiSMDRZMar/1BxiEBKHVDWGhEhptW+5aE7CNhIraw0ZL5psIbBQ65JgGnPxPnJcWbcxShuWn2Uyn4k0vUQ1p/eiPuvtb+xTdjcQl3AfkeF/EWRTMvYKZGPmT9C5vwWykcmWIIwTK4VIfTTZst90dpDtYYqyTQ4OCpQ//TN3B4JsZLLRdjUhSRkf+LNcNHULTM4D/3GQLTsIyBfPBTHNZJUszIKdO/HLyRNUBZJFz+DkpO0NFrwaTToCq7dY9m1Zzt8TROI96MKZ3FAqwVbvhjo2KAjvtG2DXBYTAu0MaKhhkPMk9VdANhXEK9e1zevXYeCHH6HiC8/jiy++wBuNmwhiPWzIYNHPat6ylWjnsKzx4sWLUvpDl0mK2RNkO3r8hLQLg5u3+/T13HW3Hr3Qp28/aYybd24jOjJczqsj2d07d8LBgwfx6ZjRosnmNVJQlvRxt2/hzvWbHpBNb41ePbpLHx81aoyUY+oDlb/3CwhA0VKlPF45C+fNx7VrV6Q/79m5S0pBK1asIAKNR48ex/Dhw1G85NNifLB6+TI5LxciTiQNGzUSQdfSZcqoxdllxMH9qgSSxgI/rd+oZce8zBwFXjql3HbU8BF4pWo1fPPdt56NkR5+KXATmDxpIn784QcBNz8dNUr6wbAhQ7BmzRoMGjgYbdq0EcewDz74QDagvXv3Ro8+fbS28ql3dwPDP/4YP61Zg05duqB58+ZKT0GDG/UeSfc/vtPQ8DDs2PWrZ8PAzfDypUswZ/ZsJCfcR748eXH7+g2fTYdveZQqOWGgSNDw0h9/SDu8Ur0GBg4aJBpcLMu6e/MWOnfuLCXICnRQAtq68QFBtnoN6mcB2dS7pNmJyoyofupCr169sO+XX/DeB++j3ZtkHegbQ5XNkMXYh8b/n1gAH8kIyX3os5+aj8kEYylFQkoGNm3bhSVr1uHIsd8RkucpBMfkRmhMbviFx8BuNItjKLPDLgPd2GhNz8w8GQBkkzFzrvSQ/vIhiF/OAYbRnQmbKwPhzuswX9sIx8V5+HlOW4TgCPyMd2EyJMPossNg4Hj1R6YzD2h8cPyUHzLJZDM9BT9zICy2QGGyeRZgG/XYyGaziGwBWdHMahEg560wC/ZkkA1Id7gEZCOTjVpUXLTV1k1SQbAYLsCZ+RvM9h2wmc/LvRpER06FZDkf/1mQjfegjA8UyLb72nV8t2mLsEdoMjC0ezcUAhDENlHQyiO6qb6ZXhXC/P2DZ2XgnA6DCE/P3LgZB27dlk1GpVyxfxlk8y2X9AWj9u/bJyVSuWJiERURhgH9+mPHjm0yfx46fBQPUlOQeD9ONqQN6zeQOWnAu+/gwIED2LPnN3kgamQOHDhQvmaZPo1ZTp+h8UHhLO6iF86fRZ7YXAgJCUKtGjUR5wOy+Qbevbv1kMQHj3Yd2uP9jwbK3PNXQDaZb/Swz5MFVwm1tStWYMQnnwjgS4DwnQ+UDtevv+yWeZmfq1n7NXz+1VceNp8OcsnMoMlryIdcbiTG3UPN6jXkc2XKlsXsBQuy9F57WrqAcHRvZLtRs07cMDVxfl+Qbd+eX9CnZy/pdVExubBp2zbPeqrLCZDJpoNsTZo0QZVXX/GwOx6v7Kj6HMfuZ2NH496du3JeX5AtpxQus9FnTp4WY6GJk75G/jx58d23k0W2QSVOVS/S+1KOPVsD+Qgsjhg10vM8XDvJKC+YNx/at22HkyePS/sQWNRLTskYY1zDfst3w/WjVo3qwn60Wv1w8PAhiT1YtswjJlcukZkICQ1Xgb2m97Z4wUKMGzNa/ua99z5A+06ds1RE7NqxDf3fVsmxZ59/ATPnzFYAq48em77Wfzr8E6xasUI2fa06dMB7gz4WkO1oQhy+WDgPCX5WPLCwfNQi1w+0u/BWi1YoFhQh/W/1gT3YeeIo0iwWAZfzh0WIzpZvFGg3unHzQZLEMX4ZDpSLiMHHArI54e8k24zMASNSjSYBJuZs34KfL5wBTCY8HRKFrs1bybNsOrgXq44fRCrvhcwkl0tALupgSbkoz+dwoHR0LN5r2RrBNEQQ0E/N1DRzSDIZMGv9Wuy/cQWJFgsyrPS1ptwKARIFzGZQdF7b3FMOJchogh9tH93UjlMzI+d9MuWCM10Iy7Tjs779EOA2wGGgA6YBA6Z9i3iTAZH58qJSpUoSxxUtXARlS5fBirWrUaxECVSoVAXT582SEtwyBQshJjgExw7uF1DsIU0eTEZxC2U/JwjkZ7cjyAE8V7AAutZrLADcgt92YevpE0i2muGgi6nDhaKxufFi4SIICwjA0rU/CfOPzCqCd1a7Av55sDyX7DOOXWoJsg34G6vLIYBQSEamAtleroYEgmyrl+LEvTtyfy+VLI26Varh4tULSHWx/FKBpHEPHmDn/n1wE5R1OdG4Vh34cV/gcMHf7Ua0yR/58hbAol2bceK8AtmKh4bjk+ZtkR1kU/GZQd73LaMB4xbMxZnUZAEHo01WDH2zK4qwXNhul74gCX4mDbmP00FFWcvU2OG8R7CLbMYbcGP4jKmgSAFjmHC7E8N6viXGB9SZozZfOly4eT8ecakPkelnwZ0MO+Zu2iD7igCHHYM6dkJZa4gQDFgqzHsgWKmXuCaZrVh0dD9W798r7FCWwg5q0QrPhMUgkHEhgKtxd+Hn74+IoGA5h83uVMw0MRIxihbcLYMR/adNRKJZAca5jGZ80ak3osnO0Yw5/hdBNo/kg8ZsthvteKVBLVSoXQUB+cNFm81tEg93YfbpINsj8/ITSkCzxyt/Hq38a0A20ehzGhCQacblw78j3BGIyZ9PhFHcHDyr+Z/fzv/IX/zrQbZHjQ9u3MuL4JB5m5RhAAAgAElEQVQX4XCHezTZFMCmJGF0RpvSZNMSSprxgYBsQUFaXOsFao2avIXHy1a00tRcwThAgWzBqpKSkgy6lv8jIKkecahEg+4JEBakqq14KPkKbUegJaB8X69gPC63GB/8JU02b1d9FGRTAKO6qezlnt5yUTX5/VWQzfsk6iGTtSAwNDBQY1ep63kYKj5Px6DH4XQrHQ2NycZyUZvpHNwpm/+t5aLZx5AO2vgGRPrr4+TNrBsNEB7QfODsGew7cRLxyarm/3HP59vOj47ZnEE2digFPGX9Pd8r66BLFiqEGhVfRIyJAYhDFmYKeUqQ/STasl7eo59XK9cQQI/6DokJ2LxpE76ZMAHpqamoXbOWME2OHDmCO3fuiAkAyzCbtWguLLaqVV4WllSJEiWwdOlS1KztBdmu3riODm3bIfF+PGilS2ZC1+490eftvpg/f76AdwSMKGAvAKLbDd1dlMYADd94I0sZHDdldWowyy8trbS5tICFemF8hrCwCBFf9LjXaKH7yp/WIChYlanINOt2IT01TZh3D5KSMfSTYdiydaswwwgIic4MN7x+/ujWrZuU/NBl9cYtVQ5Z9403MGbMGMVQ2/0L3urVW9xXl61Y5QGp5FravfKaGzRtnwoVK+GHH6dJsKSDMnRfu3njhtBpp0+bip07d6JRo0Zo1qKF3MdXX3whG82+fftJ+ar87KuvJPPKNqzboKEItpZhWZKWMWdgM2zgQKxbuxrvffAROrzZUS0wmuC23hepk9SyZfNHQDYyFDq2bweX0ymabM2aNMXNa9elNCspOUGEyyMjorFlyxZM+3EqqlStiv59+yNfwQJYsGCBPGPZZ5/H5O+/Q0JCAr799lscOXwQSxYukjb2Dho32rdvK3p/Y8eOxev163nuUzn+KiaBbs6hxpML3bt3xcHfDmDw0CFo1qq1Z2LOUoKcDfV6Mn/30dH5j/7EE8BI0KmVhxIwgwEXr97Cd7PmY+XGrbBF5UFY3qcQXaAI4B8q7DTqtHAzIQUTDG5092HNPVRtoRQTl4fOwNRmIO2WH8ex8vY537YQzrObbll2hDjvIDrtFI6uGYZd8zujcPgFBJtvwIQ4mOinJnNGADJdefAwvSSOnPSHnUw2DWTzMNm0LBd12fRyUYJsLBelJhvHroBsRpOIvPvOk7rDo774EmRjKXd0ZAQcPuWi1JJjuaiAbOl7YfIF2YxKrPjfCbI9vn88GiyqwMEXZLuKyZs2i96NzenAB127IDfnHG2O4j5F9jk+T5AdVNN/73sf2a/sC1rofy/ZPgCJ3Chu2YpjN24IE6VSbAx61q+H3MJ8cGhZ+kfbMKfepTOVuAGmDhpdnOu//rqw1nZu3yFB2PIVq0T78uyZ06Lp2LRxE7n1kiWfxu/iEApUqlwZU6ZMQbv2bXDy+AlZfwKC/OX9+4JsXrxYOXFzrYq7e1dAW2qy6cYpbPULZ86iZfNmcn7ex7oNGxGdK1aMdMhkY5a0VOlnHmGy6e3KuEQlvXSQmm/SgDEjRmDZkiXyZ3RMbdBEPc9vBNl69pI+XqtOHYz78kvFfNaMSVSy41EYy5mZgYrPlxcmW3RsLDb/vFXGvyQYXG6sX7MagwcPkmtwrtf1Qb2aNd4kxKgRw7FyqTIbqF67DsZ/xXvwGjEod1EvyKY/qz5lPmmu1N+/p9riT0A2vXT43X79sW3bNgli161bh7mz52DaVMX+o2kPJTjk+pq8grdfu3D//n2cOXlKftSgcROMGDNKjJGkd2qvhf2gXZu2wsDnwXJRgmxTvpss6xWTiGQzLVm6SPoBWdk6k+3A4UPymU+G0pF7tcQXZZ99FlOmT4fNT1uvXG78vHkjPnz/Pfnb9u074r2BH3qAUG7CCSqzpJTt9+77BOHIdMsKHurlvA1q15brc76jvELteg2QajYjzuzGx998jeBCTyGgYD5sPXZU+kBQhh3927VH8YBwOf+SA79g+4mjAtQXyJ8frWvUF4MAPR2lxrkba/btwKkzvwvQ8ExkjDBxqMFFLS2Di+LnGmMJJny+ZD5OP0iQ69UsXgaNX64mz0om29rjR6RsTgeDqI1FlhlZQSaHYkI9HZsH77Rpg4BMgi9uAVnYlizjE0MHmh/AAKqLnbp7G4dPHUeT6q8jQLvvC/dvY8raVcg0slTUge4t2qBUUJRck/PVyp/XyzssW6gw8sAE/iZYRO/JQDMhzmDAOz9ORjzBmLAwSR5kxCegScOGCA8Nx8z5c8XBVGerUXD/+XwF0bY29cUMyIQbN+HEmOlTJSHCjd17nbohDCZxFGUUyd6Q5LZj2PRpiDO58dBsEiCWGl2lomPxdr2mAhaRgbXuwB5sO3VU+kDdilXwYsmysrVcsXUdjl+7KsBT8zcaI1dYJNasX4OyRQqjUrHiyGO0IMrthtVgFsbxd2uW4fjd2wJyVSjxNGpXeQV37t3SHFkVyHY3KQnrt28TcJDAXcfGTQRkI8PR6nQiwA7E5sqNlbu34vj5szLOSoZHa5psiomoa7JJTO6CgGy3TW6MnT8XZ9NSYKduqNOA4V17oCjbhAl+RisaCUPmNi25KMQMraSLfYzutIkmExbs34ONx45INRBBrWpFSqBV9TpS8kstubW7d+DA76eQ6lSmHOJ+azLJ2GBMEOhw4u2WrVE+MFrKSwOcTthoBEMwjyCdyYBksxV7797EtytWINFGQwoXWr5QCfXKlZd3SHB34c8bceTEcTxbsgTqvFgRxcIjZIwQNHMwEWVSLL4PZk3DHWemxPshmXZMfutdNX7YXp6Sd+9s9d/+ldRFcU3xYSo7DS58N2cqftq1GeVfr4xUK3XZ3J7KHT5TVm20x7PB9BjkEc32xzRMdiZa9jP/qSacdl7f6+ogW7Q5GAsnzsberXtgcBGsIaP8P7UT+M/0hH8WZMt+l6J67baJ8UG6uyguXH0KBNlofGB3hIq7qM3qB/8AP1lf5T8LjQ80jWVWe2l786xMNm+1H6+ZU/9QVWIqwtDdRblnyEmu7JHW1faLTzLezAkf0XYfcLrcwmT7h0A233LRfwRko/GByuT9yaE95N8B2XhGvVyUmmxkskVHmGA1noU7bQvMzn+HJpvST8h+PIlnpouQ6+5PzLiRDUAbbwKSKhAXL03PaVW4I2Gg/F9nmuU0afiCH9l/r/+OCVUlMEuLdDf87U7ZHCm6s2K/cYHwlldke8JsIJsvqYWLI93RXqlaVUpfBcDSgl3qk924cUOCJQ4agmzUZPvw/Q/U07ndUpbYtXs33LpzB8dOnMTlq1fQqUNHySCWLl0Kc+bMQfeevdC3b1/JOpMFx3NNnToVFV6qKPfeVXMX/XT0oyAb72XuzBnaPenDQj0f2V+kh5JNEBEZrYQXXS5xMuV7pn5dcFgoXG6TiLdzcC+YNxcTPv9ciRO/8w5mzp4t4s90RDp79qyUZv44Zapkt1evXYO8efNi888/Y9uO7Xh/4CApD+V5ftm5C2/3eQtFihXFshVrspSOCNgiW2uDlNV+8M4APFOuHObMXagWL617LJw/D+PHjvMYV+htSrdIsiRUv+T7zcpa4vvjObgRI8hG5z5dZ4Lt9d7bb4OZ9VZt2oGOr/q2TrHC1Hu7fvUaRo8e+QjIxnOTKUJB6MiwcGl3Pke1atVwPyFOXN5y58or7rOjRn+K1+vXl3JP1dENMlmxRp8ue56Nm8OO8Z9/jgN798mf6SDkrRs3JNMeExODgKCgLA58H3w4EJWqVPZY3itGrQtdunTC4X2HBCBt2rLVY0E2Usqpj1eiVEmtFf9sEvvz3z++TFB/p6p9WeSiQDMDjp65gElTZ2PH3oOIeKoE8hYvA2NotCr9NPshg+w0D0NNduSeG9HLX/WkSE7zcNbARGPzyXzsEiaFeuFe0NJXw0m9C4IVDgS6EhDluIYre6ahW50A9GldAsGGc/Az3IQVicpl1G2C3ZUbKWklcfS0H+yGinAgr5SL6kw2bkytVrOYH1hsfh5NNoIgQdRnoEg0y0V5bz5JH53hqDqIUhdKszsF+CbI5rQ7hNkouS63XUA2cRdN3wtj5nbFZDOqctEnlwv/80y2x/eUx4FsqpTlgdmMPVevYtKmTUgyWUA5pcjAIARLVt6ba1XyAnqptGI+yWvMLiyc7XvPZ7KV+3k+L0wKI9LNJtxLSUWKG/B32vFSrlx4q349RLtcUpbGjYkao1l71+P6vy5AXePVV0Qvqv/bbwt4vmPbdgE11v60HnXr1pXxS0bTqE9Hak2olzoBC5csFsCFCY9e3Xt4+gbnrLwe4wNV5iOJKJb5wIDaNWsg/t49CfR0TTY9WGPZ64B+fbFrx3b5TPvOnUV4//zpM1IiSFBLTAREk00JtetzpBrHWmZWvmBbuEROoMFrr+H2zZvy+w2bNopJAd88QTYmXthONWvXxmdffaXd75OTYFzHG9evj2tXrsh9rt+8BbG586rEmcOJli2a4dKFc3K9j4cMRvPWbbTyTqUnxPWB4/jm1StoQo1PO7eSwKhxn6Fug/pZQDaWydH44PtvJ3scsPVSjD/bglBWgoL5OgP9SUw2Bb66RA6BjrM8nn3+OdE+/e7bSZg2dar87PMJE1D7tbo+LGS13qjDhV07duKdt5UWGkG24aMVk02NB/Va+OY6tPaCbPsPHhZn2y/Gq3WJZaFMAJUoWUzalM6kuiYb9VR5pDxIQtOmjSWpyJH4crVXMeHrb2A2W2UNvHj+LFo0ay73ROODhYsXydpLTb1LZ88LY5z9yWAyYf2WLYiOiRG2sd5W+n2SUT9+7Bhh/9ABdfO2rQgKCxctKJboxbkdSDFacSnjIT6bP1vihZAMO95p1xElgyIUk4rC8aePIdVsgJ8tAMWjckm5IQFUaTWDAiguJtwTBikBhDIR0RjCcjcK3TuVxAhj2QcWC666nRg8ZTLi/cxyX7VLlkO9inRRB7Ye3osNx46KED3ZcjQkiHEbpOSUMSn1wMg4CzGZUSQs3FN6yHJLBSobRDyepa0PjUZMXrkUB25dh9NoQvkSpdCkem0Bpk7evY7Ja1cLEEZGV49mLVAunOkHYPflc1i5aaO89WCXGz0bNJTyTX+HXXpKhtGCOKMBAwiyGVwIi4xCbFQ0QgxGvFalhpzj6IXTuHznJlJcTpy5dAkWhxMv5iuELq/VR6Q21q/CjWE/fCvgGftJ9xatcfSXPUi4eh1d27RG/uAw7Dy0D8sO7EOy1YSoQgVx9fo1cecsHZUbHzRsJjH6fQCzt27A/muXpPy2QuHiaPxKLXnOvaeOYu2+3+T9UEvQYgB+3bVbTBPKRESgX4s2YujAVxkH4NtVy3A0/o604YslnkaR3HmxccM6eccEFwkIppnNyDAZBIjj3B1kh7wf9gmW3bK8sUnL5vj17GmcOHdGMz6IyhFkU6POgDT2RZMRk9etxJ6bN5BpNgmw2rlBY7ySKz8I9yqAS1ViqBiF8zJHp3I8ZmWPgGwsv3yQhJFzZyHRbBYwzM8JDOnUCbG2YAHYvps/G38kJwnLT52JDqeqH3Pt5Fi30DnQ6Uat4mXwRsVKyGW2IJDMSlYU0USPcggWMuaMGPzDt7hjNkk7FfYPwYDWHURHMB1ufDZjGh6kpwpY1uDFl9D4xYoKOJO42gC7xSquqp/Mm4GryUkK6HY4MbZ7L+Sz2AQEJsj2RGKDNoP9V/2Tg4YaX9v9lPuo2rAW6r3ZGIYwGzLMLjhM3h1tVpBNe8/ZHkyRGJTLZ5b9ZbagVe0JVFyRE/kmJ6AtuzZo9jbVr210GWB1GhGYaUad8q/gmxETMHbYaBQuyHmf/erxAOF/1Xv6izfz7wTZaHxw8VohXL+bB2GhLyl3Ub8QAdkY2/v7+0tsR6DNaFDyL0aTinOIiXBfx704iTbZgbJHNP29SImMc914kwZFajb6k8PHeNPuckJnsj2ukpL3qJKx6nC6DJLMC48Ig+FhZqbiyGTvuNofe0P8f1STTVmXe40Pnlwuqt+kfrvJqWmysIYGauLouuaONiH53rfOZMupXNSVulncRf3Mf8BsjofBxTwTUfgnN7aIc7sD4HTGIs1VCoERrZFmfxp2Zyxcbt6TBrJ5NnfeMky1uOhH1gvpNEYuYgx6lAugOryMEt+SvcdtitRn/rSMU2tQX0KOTGAEbtxKP0HpinnNGp7YMo+podeDVD7NmpWrEBkSglwxMejauYsMkP3792P/wQMiMszSQoJsFKKmvkXr1q2xaNECKW/ct+9AlnLR48dOomD+vJg9cwZmzpypQLY+/eAyujDzx+n45puvRJtrxYpVQjnt/GZHKdvIDrKx/Gbf3r3a5O0jxKw9DwEzMlxY1qoL6rP/zZkzS5qjZeu2Iv7ftXtv2bRR96xRwwayKeMxbOhwNGneDA9TUyT41+vGly1aLCyszl26qbITXs9sQvfeb8n7Zrnob3u4oeqJgoWewqo167V+oPrAg4REsByTAceVyxcxYsQIYf0tXJ6V8Xb65AlxwmPJAJlsaWlpaNasGXLnzS+9kRuRjIw0vNm5K4KDlZ7Q4oULEXc3Hq/Xq4dCxYtKoE/WHcetXtrdpnlznDujGCL6kX0Dpff8kLAwbN/tLRflOfb+tgerV6xUE5xyZRY9IAKar776KvwC/AUwZT/InTu3gJQ8v4wTg1E0+Ag+evuvC+8MGIAdW3/29H+dAaOAAzWePKCcARg/4Uu1+dJAaoJm7P+dO7+JowcIsg1HkxYt1XNrE4POEuE9/3HpsrACy1d4XoTP6Xr6WBD6ydOK97ePHUdZS0PJSDt/9Q6Gjv8Se4/9jojCZZC7eGm4A8NEW80Bm5SAEvDQNTSZGFXPQTBY6WXwXz43N8Yy9oU6nfVN6oCCtB/MYkMvajlGkzA+aGih67UIQEHeq5Bl1QZQFkAKxrofItSVANftffhjzxQ0rxqJD7pXRoHw+wgwXIeZemd0L3RF4mFacZw47Y8M9wuA+SlxF6X5gcVmg59/oIBs4i5qJZuN5aIZsFhMWUA2buZyKheVBLi26GbaXUh8kIzoiEg4nHbNKIFt4oDBoJWLZuzzlIvKPf6fgmyqq/iCUWrtUNpE1NDZe+0aJq7fhGSrDQ5qKrHkRd6B971mDULYDzS4XVuWvN9rzF7JQJJJoINEWdc1AjGyWhAUMCoNCmFoUbMmIxWVY/Ogd8N6iNA0PgU009YX71uSlcvTR3V6P/+Of5+clIBqVarISP788wniKkmDEpaLUli8cePGuHzpAmrVqoGtP6t5oEDBQvjj6hV07t4Dffv3Uxl2gwufDBmKbT9vQaDND3Fxcchb8CmsXqfm2KxMNgjIpjPZ9h45IiC1ryHI/r378M6AfmLg0r5dRwH0z/9+Bq1bNJdr+YJs1BPJOrpUg+tCuxyt27ZuwXv9Bsg7LlSsOJavWukJ2PZqIBs/U6tObYz/6mvNsdSnR/iwtXifOvgyevhwLBejHrePIyqEAfjtxK/lPgJDw7Bh8yb4BwSJi7duHML7e5CYhB5dOuPcuTMSINK9dOX69bBY/TyJCJ1Zphsf8Pk7dOiAGrXqeObeLGuGp7+pn+rg75CBH4mLNt/F8tVrPJps3gjK+1zdO3WSkmD2t++mTBVWvA6ysa0nTJiAWtQb1Zi/OntPTwrv3rEdA/r0l+s3bNoYw0cqkwLpz5778wHZXE5069FT2k0/+vXrhxMnTni+Z1zBRB+v9Wp1BcLwaNasiSQDRXLFYEA16rROmADqCrJsseYr1ZCQQPUvYNasWXjuhedlTezWqbNoi5KZVrfe6xj72Xh1b0ZWJlBeQp2fEhN9eveCIzNTxmuLNm0xcMhgSZYJGEHxdoLxMOJMaiI+XThXqiio1zjAB2Sbv283tpw6iodWVUZJppK43PtUM3BuSTErQDrQ6cQz4dEY2khpSpHlxINzUrzJiM0XT2PO9q1I9lMSHqGZTvRs1xFRfiHYfWw/Nh8+JHEvy+QGd+uFQhq7S3F06fhJHTUIcEUgTkr41BvSnEQNSLeYkGoyY//NK5i4ZjXSjTQLcOGtDm8if0A4zt69jm9/Wi3ACstjuzdtgdIRuaSEcNz8GUhIT5WqjSLBYfi4TQcBxggkCchmMguTbcCP3yHO6JIk4IsVKiD+5k1PrK1r6uYvUkQcPq12J8rnyY/udRsiWu0uQOuVId9PxAM/k4BjPdp3wKKZs8Dy1bqVKqNOufJISEnC5zNnIiPYDxVqVsPGn7fK/FcqKhcGNmwmOs2MLj+bNwPXHBlwElCyO1H2qSJoVqMu4lOTMWnxPCUXEBKCdGpQ2h0ITs9Ev2bN8GxMPoRo6SSeZ9KqZTh2/64AaJWKK5Bty7p1qvTfbJKSYTp/prE0lQ5+LoJsyiTAZqfeKkFQFxq3aoU9Z0/j+LnfBcQme2t4U+UuqrPBvPI/TAopA4CfThzGvN/24KFVldBGWfzQr3kLFPILkfukbylLbyUxI/sTZVyhn0vJ7Zix7cQRzN+xXeuzRrxQ6mm0r15H+smGo/ux/rdfkW4yCSO5fPESyBUZLYDopfg7OHD5ooB8nL8I9AVluhDpMqL5yy+jWqmnEeEyCCuc+0uy0OKNRszathk/XzovZbt+dqBR7dp45qliOHf1ApZs3igxVXimA++264By4ZEIsmd6iAqMywhcTlyyCHEZaQjyD0SEzYY2NWohxmoTrT7qTHmPR5NrvvPof9vXnooLLXHHuGHo5yNw/PpplHv1RWGz0bWYIKmklrKtA9mfxxfkMkupuHKF1GN6ATVIQ6GDtxanqPlblQjmJCylz+2+15L74fyi6Zzya5Zhk8TCOdbqNsGWaULBwGi82agt5kz5EcF+IWjdorXM4X+WRPpve09/dj9/F2TzJHweg6MQP3G5rB53UYJsermo0xUOizUIfjZ/+NPgjAYITKTTBMFkkViSL129a12TzaGBbDqz9fFvQKfP/DMgm2+5qC+pTG/Hx0GsLrdRTKuEyUaQ7Unor7454QaKG3Yy2ajJ5iv0/jicSqfr8UUQZAsNDZESHw6VP0OS1WeBBykayEZAQNOy4APmhFwyGGYtLFlsrN29n3gDUREm+JnOAek/w2jfLyAbjQ/IolDb2Ccj0X8OsmnlVn8TZNMDOt8uktMk4L2/7JOuTEPeTaXPY3hBOl5Fv0K2TZKCVj1jjsH+44C6xw7MbDX0vvfPBfLyhYt4v39/9OjWDePGjJV38smI4eK0yRIYlvSRncTynRKlSmHu3LmoX78+7t25IwsjdfWU8YGXjkxDg1kzpqNHzz7o3bePbGqIcDes97poogwbNlwywF00JtvI0WOyaLLN+HEalixerLL13MxpmDbLzNhP79y6KY8bGR0j96C30J1bN+Q+omNzIyomFvMWLpC/mzB2LBbOn4/o6GjJZA8ZNhzNmreEw5kpAtzc6GZpeZ1BAidCw8Ox7ZdftE2eEceOHkbn9h0REREGOrjxfuiANnLkSGzesFErr1Pn472HR0YIY4KsB70/6Qi/Iy0DFctXkPYhU4wsBocjExVeeE7Ou3f/QdG64sE2v3n1BqaQCVj5JeXI4pPVz8zIQNWXXhI2AwExZvGzzhkaEPjgAQ7s24fg0HDs+GWPZwPLayxdtBBjR1F/Rv2tZCrF3lk5M+mHzqjTe6ew62DAj9NninGF/nO2QerDB3DY7QpAIiPC4BZ9HAJ1NNMg80N9XjEz/AMChAmVHWTr27sX9uzOQZNNY53IwuuC3P/iJQtRpHgxKVeTc/+zwqe6wYSmKaDeo0jVK+CdZRFpTkyc+v/Y+w5wq4rr+3X7fb1QBaUIiIq9ISgqIooKdgP2rrEbTTEak/yMmqixxS5YiA0VsBcUBCsqoKCA0qv0x+vl9v+39sycc+65975CMSZ/bz7De++eMmfOzJ49a6+99tN4ctwEtO+zB7ruvh9i4RI0eoOI+vIEXJPKoOJbKIBLqmQxvUOcVEZUKehLRhHTMeJKnNcSxTcAu+38SKU2MucofswNm9ZvI9hHfTeeTWdXpaD6JfMzRZBNj3a2gSmjoVQtihMbkVf3PdbNewvx9TNx1dl74fxT9kShdz38nhqkkkVoaOqJb+fyPvsDvp0EZAsE8xHOI4stjLw8pdVAvSAWQGhsiMAX9KFIp4tyLPlIdWhGX4z90xzI5vVugj+1JE2T7ecEsjmDMEqbSG2g18TjuPXpsZI6xc2hsA/ogFrpNm46fW6QLcHyGdTCSBo9wuzrh1l/7cIgSv/Nl0igKBbBWYMGYegee0g1P9HysQJBaoRYz6LXLXewi/aBWmCXX3apbIRY7fnBBx8UkI0g64xZc0Tz8rWJ41FeWoKqykoBw6657jdo37kTjj72OHhF5F1Z30hTg6R03n377RLUyQayKfCf6aJHomK9XV1U2TpVQoLrJG0Wg0QMUihQGVlBNlNdOW2NN2CkBLhSqK+rwcjTTpWq0PzceMst+NVIpV3FjwHZeJ+hxxyNu+9l4QOtwaYrXQ458kh0bNce+x6wP8jWNazned9+h3PPPEMXDvJKsIUBJKYwGjt6w+9+j7N0+r8ToJ755Vf4659vAZnBXFMI3t33wIM47MghUtDGHhXp1UVpf35/44048+xzlAZPlo+A3qbwgQ70qeqiy+S6LGbTvdcuaUEmWS1SSUx7/32Rl+Bb3a1fPzz30kviC7qZbEOGDROQjcAh35fiwajAAkG2a666Wt7pCSediFtvV+miJvBJBj/nz9lnnInvv2O6aBKHHDIIn3z2mTwNwVUCZ1wL5aqi0aKzMzQoZdI6p0+fjudffAEP/etBuf4VV1+DSy69VAFlXi/uu/su/PuZp2UzTof8V6NG4dNPP8X8uXPlXl5/EONffxXdu/VUlVz19ZORBF584QU8+OB9Au6xHeXt2+OV115DcVmpWj98HimyRR2vOo8f8+s249Zxz6PJm0JpJIHfnHMe+haWS7rbC199jPfnzv3tZv0AACAASURBVBHAgna/BD6d2aBGCtciAgXVfKspAi5x7MH0wBOZLpoUmREGYQjOUB/rzonjsKCm0i60QMZQKIzzzjgb38ybi6kzvxLPiyzXv158hYBshVppVFY/VgD1eOQ9iM5YUhcs0JpcXHdo6+q91INM4b7XXsGSTRsEqOjXY2ecMXQ4lmxcg4ffelXYSATZLjrtV9iltBO+mDMTr381HVEPq5d6cP2552K3cAnKwFRIxdikjqmAbE8+is2eJLp26iz6kAsXLtRzR4H39CMPH3Ik3vvkIwFK9t+xBy44ZriknvKzHEn85fGHpV/ZjsvOuwgvPjsWyUgTdu3cBVcNV0y1Fye9jXhxPoq7d8Or773D1Qx9O3TC9RpkWx5rwJ1PjxFgilVOCQzxv7177oKhRx2Du54dg+pUQlJp2abCWEIqh4485Ah0gEeDbB5w5/PQay9LdVGCfofsugeGH3q4VDiNIyWabUxNfeG9N7Fi80al80Z/OFiAC049DeXynoAC+ASsHPfJB5jDAh8ptAiycb2qD3ixJpnEn54ejY2iueaVgHBRIoUj9tsPg/bcE+1ZWZyVQQGECLgmE8hj9oOkEzMcpthorGq9uGYz3vpwKlav+hFX//rX6BSgrqsH97/2CuauW4Oo34tTR5yIfTt1k+uxBvVGxPGPsaOFScl9PNN8g9E4iuNxlETiGNirFy4+boQwKGn1mQ7c4A9iXnUFbnvxeWEcmoygXj26Y+XKlYikUlLQoqc/jJvOuwBdktR7Y1qoApXo00mbfT5EtL5vCB5hBBLMExZbmrn87wLZxO8ygLzOGli+YSWOO3METr7oDMTyyT5MIsm0Uf1obrkZ51LBQ3zCIgNWLVqOps0NKM4vREFRkay7+YUFCrCT7BvFyJdK1gTdQN1xWmTlz5p9qfGPjWSDkwFnQEIF7nmETetPeBGK+9G1oD3OP/EMFCGEmdO/wjNPPoMHH3z4F002D4PUatDmIis500WdTDamixqQLS/MgLpKFQ1pP98nTDaVZSDjivY+EkE8HrMKb7akz892GS32LWWybROQrSammGzmY35xp5PwIQmwNTVFpEoDad3qo9ytTJOgI+Xa0bKZbEqc2jjp1v301ZyC/ApkaxAniQuc2vorqp8TZHM+AHVNY4kkEom4gGyiyeb5QUA2j2ayGZBNXWsbgGwOlNFiBOjnsePN2Y2mDUzlGDItUdTMfRzpPK1B19Mht7YAbBbsmuY+uwFCbvKnTfkQN1xzDf765z/j3n/eIyAbdbUoCHzYoYfgk08+QV5BoYwrVuDaZ5998P777+OmG/8gEysSi2LWnG9V1FdXOzMg2yWXXoErrr7KcsSfenK0aPZcc811OGnECcJko87YrbfdjhEnnegQNuYQSqGuhqocKv2EhsJosg07eqiIQT/z72fRs1cvpQGSSGDI4MHyM8Ejpovy8/HHH+PaK65Aj27dcMQRh+Hpsc/iz3/9P5xy+mniJC1a8L1c/7133sFTTz0laaNkkJHRdvHFF6LHzj0x8Y03xYAIU2rZEpwy4kQBC2bM+lroshTtfuedt7D7rv0kvZJjlrp2X4n4tlfKH192+RU454LzBRSU95BMYdmixTjtlFPB9GymqXKRZ5ruccOOFobeR59ww6C2uwMHDkRjbR3GvfwSdtm9X1phDI5K6rrxOcnYmPzhVLuqpZEVEoYUJJWSukQsfDD1o09UWpMe9qwE19RIbSt1LAsXsIABU1PemfSePCs3f0zHOeaYY3DTn/+irIs+n0wLgivE01Tmm0lpVjZIhCxTCZxz1pnCMGC6KTXZJP1GPiqNzAkZCOMjBdz+t//DKy+NE5YaNfwI6ilgVz0gj1mxZLGk9sQScfz9rjsx7Njj1Zatzch02rSxpFNtXTQFsNEOslDB21O/xE3/uAexvHL02PsgeMs7odEXRtQT1uAaO0PNZknTBFM64ggkYwgkmpCfjAjYFU5GUZbvxw7lJWhfnIey/AIUh4MoyAsgGKBupeYJJEnNTqIhGkVdUwzVDRFUNTRiQ1Ut1lfVYnNjHFHe36pOGpSfCbwZIM48C2uqsdJoKFWP/GQVilMbEN/wHVbOnoDdOlTh738YiT5dyaJNIRrpiLnz40h49kbS0wWhcKEG2kLIczDZ/CFdXbS+Cf6QShelI8xUUb+unCegq+kTBxND0mFiSVTX1KBde2qyRQUIEEAqGZV00aB3GZKR6fDEdLqoVV20uXVie6aLpo8Xk/bK5zPCzKxctqCiClO/+Ro1sZh2Yg0zR494zeiyF3q9AhiQ1wjBOpiV4nhaC7XSYDQfK93YeFca5A4giX47dcXgfnsI2yUvQVCXhXRysa3VRQW80hcXjb0E8NADD+DJMU8gPz+MLz7/HNeRuSqFDxTINn78eNx2619tO+4Brrnuepx38YW62ltmat3Zp59ugWxvvP2WYmjy/5k+r6thU5OtYv06SUtmuqgB2QygbtYKM/UVyDYfZzDVHCpdVDTONOjrXo8N4NhYW4NrrroS38yaIXqLZDC/PPFVLbAvIQh88ZnS6aRtIzvsnvvuV1XaHNU59913XyTjMezWb3c8/9LLVtCG5//mKqa2TksLqImt8Piw+1574qmx/4bPH5R7VVVViWTB669OxNczZ6YNvMsuvxKXXnm5zbh3BBX5/GMeeQSPsbpoKoEbb/ojRp15tth/BbQpm2+lmjv8N7HBHg9OOmE4li1bAsoaTHztVfTYWYFsNnMZiEYacdqIEcJ4Y5+SxTbgUJWC+MS/Hha5CPb/3ffck54uKgCd8lv4tj/+WBVR4oeMdWfhA5u5nMQ5FsgGfDb9S1z/2xtk7FHDlMGvE044QVKM+T6pQcs0T96htJyJb2q9efu9dyUN5nfX34DuO/fEVVdfaz+Tx4PKTRvFX6mtrrKkHMx6xfF27W+uxwUXXWKlOrM41NSpUzDxpQlg4E+tfhBt0sdHj0G/vfexqvjFPSkFsgW8qIEf39dX4bYX/42E34eixhiuO/ts9C1qLyDb819+hMlzvxW2DTXZzjpyuKXpaAZCHVJ4lZpsC34Qza3d25HJNgrtCWLGo4gH/Kjy+PDZysV4fNK7qAuRwaB0tSQoz0p9wSBK25Vj1aaNwvxhytyfLvo1umvwhm9JrYBGWlrlijD1namKBNs4puI+FvLxgh4FPblPVy7Ey5PeEV9xlx49MGrIcCypWIPH3nxV0kjJ/Lrw9F9h5+IOeHXSm/h25XIZd0cdPABH7bE/OoiGJas+cvVXI6UCXtFkq0IS3dt3Qv8DD5Tsiq++mYWmZELSR3fr3hM79eyBpyeMl3bvtVNPjDr6OJRDVRT9kZpsYx4VPTIGpYYdOQQzv5iOpsrNKE15cNfFV6IUXqyrrkC9z4O5FZsw8YNJcm4vatKNOFXCb2/M+RLvf/WlpEWyIFfVhk2I1zdhxw6dcOIpp+HNLz7GrEULBGQjGNW7pD0uOeFUrFnyA3bp2BG9i8rlNVYCeOzVlzGngtAkcEiffjjl8CNFG47jYB2SeGXqB5i7fKkAYAKIC+ABdC4qxNnHj8CO4WIZG5S3GfvRJMxZsjBNk619PIYwg3kO9hnHAIMOfGdks320cgmefPstKSSg0jmVplqQ/VpchJ6dOmOHklLsUFCIHfLysU/X7pLCaXTLzLVYUZsVb6uqq9CupEzW8jp48M9Xx2PuhrWS8nrSccNxQJeeArLVAfhu7TK8OOkdAStZZOPQ/Q/A/JlfIxCNiFbhOcceh8N77yop0ByzTKtluyt9Pjw57QNMW/QDGvwsOuVDXHwuVb2WlVLPOHggRux1AEpFV5AhSuU3CNjj9SIqWQDqw35VEj06nZ2RSi1dsJVupctp2P6/WnbaQdyIe+O44g/XojJViz7995QCCNRmY6VXp4SC6R/xA0zQTQNd+TE/pk+ahnhlI/p064O1a9di3bp1qG9sQFFpEQqLi1BYWoTi0hKUlJegtH0Z8goLxAYyGBSntfB7LTuU8DJgpFZk2Q+YjtYPEPBw/ngQiLN4hR97dtsFIw47FsUIIQw/NmzagOOOG45pH31iaRlv/9796e7QViaballu3zgbyLZq/Q4oKT1YQDajyUbCh+ixhVS6KPeD/E/5KtmYbJk4kGmJk/S1tSBbfUOjqmhaVKg1IZtHV0xPWEw2potWu0A2s8A7X6vZnBJgM9VFDfNJjU2jt+I8yxbGprPA6g7c3Ps1Rdc1th0ovjrPMFosTTamM+gXKtpSRgtKRxIN2plk4QNJQYqjsnIN2pd5EKYmW2QyfHGHJpsnLqkR/2mQze4xG5Cw/6Y2+M7+cB6/NVPPNuLNg4xtuodZIBiBTCTw0IMP4qnHH8ezY8fKRoFg6UeffCygDlO/6utrccppv8Jxw0dg3/0P1CtPEosXLJQUiHUbNuKb7+YqNFuqRgH33/tPPP30k7j00l/j8qtVdVH2T2N9HYKkmZLtkoKAbF9//TUMk00iG1p0mho/Rxw+yGax6bQqtdSrqpnpYvD2ePzo089QXFIi8+DYYcNQtbECo0c/ji+//BKjnxwjDKpTudliJJZRsKZG0YxjKuRzzz2HPffeB4sWLcJpp5yMAw46EE88NdZ6v2RHHHpwfxmXkz6YjM6dO2PQIQPFof/88y/EWedcI7h3zVVXyO+RWALReAwjTjoZf7vtNmk7AYcpk97Hb6+/QTSaeu+yi/RTU1MTli9fLkas9847a1c2KeAYPxQB9gZD6NazB+6865+WUbn6iitlY3LGGWfhxpv+lLH5MQwQXofAGZmuH332ue5H9VoV89UYxiT++AeCh+/g2OOH4x9/v0vm9ssvj8Mdf7sNxw4/Fnf8405xTGoqq/DFjK+w+257SNVV56bLOTZNG1hdlNpNd9zxD6kuaqJmBmRzj2ee9+47b+Hm398om/nX33wL7Tt1TKu+u3HDOvz6okuEabHn3nvhmWf/DfiY7rNtQDaL6+ilY052mB91TSncfOe9eG3aF+i+V3+U99wVdd58NPpCiLAghw5zEFgLkKGWjCKYYppGBOFkI/LiEXRvX4RencvRs3M7dG9XgsIAncGIOLJks6kUHNrAdGax/JUsOl0sgey1mCeAGHVq6iNYvbkGy9ZW4ofVG7C+IYImXx4iXv4XQsSrwD8FuCl9IZ9HgX5ktVGnrTC2EhvnvY26FZ/hugsOxcgRQ5FqCuOHH8hq64uUtz3CoUJhsJHJFgrlIWQWX50u2tAUhd/vRUEeXR815g3I5kxxMoKo/Jcb+KZYDKx2275DOwtkE1AuFYPfW4GgbzkSjZ9lAdmacyZ+OpDNqaHG/uUGg+k9dR614WSkXnExlBOvkrha/tCdsRwER3qt80y6F8aBcToyPIa2k9cgI4IbtmKKSLMqYFJVHTTaTuZ6dnqJArSFgau1N8QOJz045cQTJR308MMH4eEHHwRT9KZNmwZfIICZX3+D+fPnY+L4CejRbUcJ4rBvrv7N9TjvoottzTDdNsPuHPWr08Xe7ditO14nyGaKAQiio9gyrMq5mawYlyab070yQJmxOyyswOI8BEH77bm3gGx08pXVM2nbXEdUOvVXn32J22+7FT+uWiFH+AIhPP7UGOyz7/4WSMa/z545S1jZXEuoZ/rCuJcRylPi+bw3mTW/oq6XJ4nDBw/GPQ8qxpRifgHVFZtkLVzJKs2iEKcaxeI6j40eI7qjzFC48ILz8MO8+RnMa/Y1waVRZ52tGRkswKKj116mcKn7jH74YTz+yKNiS1hIoWevPmlFg+xxZAICjr+kgMlT3kddXY20j0w2gmym/yQIlvLgwQfuwzNjRsuJ+x1wEEY/85RsnugLEmR7giCbJ4lzzz1XCuWkBf6sIGQc8+fOw9NPjhag8fgTT2oWZJsnTDZI0It+JdlnAco96LmgwGMWUmLhg/WSyvwVCx+QXayr6bH9TAGV6se6grMVBkgm8MX06bj2iqvEHjk/I0eegT/c/CeZF1/N+AI333wz1q9fK/6NySThdbp06YJ7738Au+y+mwob68ACARdJ0fN5sRl+zKveiPvGj5N1uTQaF022XYrbC6Dz/BcKZGsI+MVPP2rfAxGIstK9HsMMevqBT7+fh3Ub1oowf7+y9rjlZOp9peBJxCU1b3m8EXf+eyzWJxMCnpSGwhh2zDF45dWJwnSm2D3BDYq1+D0e0XYbfuggdNDsLCVrwDmidHyFhRiLS0XOPXvsjJ3atRO/4PvVP6ImlZDnI+CxPt6EWd//gH79+qEov0DSDZevW4N3vpwuIBvTF4cOPBQ9OnaW/ly2fr34YQTZCpNJ5MViyE+yQEIMfXv0QgBeUQ1lddE6JNGrfSecdfLpYlsfeXoMauMRkbQ4+qBBYmPvePIhAZG7lbfHLt26I1pZjar6Wqypq8WmpiZhMQk4Lr6QsjNM5/zzmeeidxHBIQJAKUxeuhAvTX5fALkenXbA1SNOIy8Ht499AtWxqLz3kaechlAgKEHkoYOPxuzF3+O9zz6RwhRMJaWtHTHoCOzbsw/GjnkUoYZG9O/ZC6ePOFlYak+8+jK+q9wo/vCgPrvjpMOOBBIRfDZzJqbOnYvqRNQSqd97r73ExjRFYsJ+DyVS2K1bD+zbd1d079UH4z6ZjDmLfhDmT9/ydrjllFFoT5YdA33EjMh60D46n5/SE0y/3OT14/OlP+CFyR+gTrTgKJvjlaJJ3JPxemR4serrbh064oZRZ6MwGpPUYbIVqYdF5h1Tn03mhQo8QdhiE7/5Cq9/MR2NWgvvwD590aFde2yqq8as7+ejXvZ+QLkniKspZdNQjzfGvYR+3brj5MFHoh21RRkYSCod05TPj1qfV0DT+156AYurq0Rjjvfj+wzHkuheUIBbzroQHVMQpmcokbD2tcYWGTUos/5lZBA5QLb/Jn022aOKv2d7HCyAMGfhtzj/mosx4rzTEc2Dpc0mY8Jh7Nzpo5z/SgvNi8/fmobrLrgCwwYfY8lcRKNNWLN+Hdas+xGLly3FgkUL8P2ihVi+chmiibj48GUdy9Guc0e079wBecWFYjcSXrLcyKgzLDeuiWq9pF31J71y32JfCEcPGIy9d9odBQgiDJ/otcZTCRw0YCCefeFFyQ76X/u0GWSTd54beGoNyMZ0UWGxhUIWyMZ1VjRGfczFUautKnxg0kVVKrlb9sQEBSw/Uwe7tpTJVqdJXi2BbGafYcY0zd7mikqlyba+nlLFro/DOxEUUXvUZBbRWSjML7A0RZxnpqHT+hoJr1ooa2vrUMjSq6Kboyj2zuOdzCqTzsX7NkaaFD09nGfdUznlWizXkWrG8+j/sbpoPJlEXe16lJYkJV3U2zQlrfAB00UVWNf8NGltuqjNWEu/Xq6/t3Zy0rk2tNq0FD3jNLb2Qvo4J0jh7nNlarRT1crruq/B6zMGyQX5rDPPxOLvv5cqokcecYQgwkxTPPPMUYhFIuLkEGSj4Lykp5koZoq6OEdh/cYNwmRjyod8lwL+de89ArJdcslluOIalfJhQEhLxSoFK13UVBc11+eVok0RTJ06VacL65RRrSlyy81/lDH+mxt+h46dd0jTDmD/HzlkqKQr8TPtwymYOWMGbvzd7/HgA//C6CefEJCNTDamg3Dc/+mPCkw67LAjpKooxxyraFIs+7gRw3H7HXfp9qtCE0cdeQQ2bdqARx55DIMGDcLIkafLpuDqq6/FKSeeJGmot//97/jko4+k2txZ55yLm275E+697wH06cONjeqnxx5Vm578cEhAL7bHhInUxlB94tEYNm2u0KmwnWTT2aPXznj8sdEy72bN+BIXXXSB9PPEiRPRo3efjPROs9G0q4uWY+onKg1WKNwSCVXMjGhjE+78+x1yraKSUrz0ygTRYKORGv/KS/jbX/8PxwwbKmwETs7ZX3+Dc847HwMOPgSPPkE9uQgqKpn0oD7Gjpi032uvvkq048gA5KZTtcEGWHkO00YZ+VLn+gQIHXHscdi0Yb0UpTj//POxc+8+ci/q4rzwwnMCzLAfxz7/Arr16C7nbXWqaNocU+AamQfzl63GJdf/CZtTIex80OFIFLRDI4Esn2KLCds3lUIgxUpYEeQlGlGQqEdhoh69OxZjr55dsNuOHdE+z4dwvEGYbEFGgaXwRRweigtzjmrNEzO3pD8NeySlmEsq7UkBbklvADFh2AU1oBbC2pomzFu5HrOXrcHK6ijqA4Vo8BVYYKC0VzuiXrYj1YRwqgoliY1IbJyL5TNfR/9dd8At1/4Ga5dtgt/TBQFfqQLYGN0KheEPhZEXDCAQDolmg9cfQJMG2Qrz85Rmi6aVqzXFft9q1NnBiqZ4PK26qLxDMjHBlKuNCHqWSbqoLzoFIf8S+Cwmm/RODpB3e4JsuRjQHC+sfqa0Xqi5xA0UK32SYWAWdTdTPJdZT4/+pVcjNd81B7LxGPKNCT+Q51tKsI3VqmNMWVYbo/Th7mDYudYd2qaN6zcIc7SmarPYVP58jRQcsEE2sy6uWrEcJwwfLpdXINuFaRpqmzZsxCcfT4MnnsTDDz4gjK0uPXvijTcVi5gtMcV5WMzm6MFDsGnDOnj9fsyYPdsCl9QGSaXhfvv1LEycMAHhQFACM9/Ono3FixcLg3mfA/fHk0+PRUJHshSgQh+oVgo3jB/3Ir6bw3RApYnIcX3nPffisMNpr+zqkQRv1q5Zg2OPHiqbchNwI5BDBzQZT0j6pyJpeXHBpRfjymuvSwOXOP7raqvxxKOPYfr0z2QuDR48GOeddx6CoTw5lsfccSvZvC9bzFr25cBDDxOAjesBUwhVsJWaXHYxBwM2jn70ETz68CNp51uut0tWwulnmKp0Zu3mXJ34xuuOdFE1ahbM+x5nnzkKiMfkfT373Dj0YwVs7cA9/uCDGP3Y42q2OzQ57TGnWNuKtc6+VCugs/ABn4/2gGOBtpGg6dxv58g5X33zjaVFp65JiQIF8DE97xjR8dsohQeoOUtAX4GETu603Ro3o3rhvO+lsjbHEEGz008bicFHDVEsSzJgIo3ChN+wdo21uQjl5WHkGaNw8WW/Rn5BgTV2VORfARf1QS8mfPwR3przDapCQTSEAzIPypti+O2556FXYZnYixc0yFYXCogvRvCLLB/nh+miBNp4/XAkjj3btcfNJ40SUX2GJdc01uPeCeOwor5eKjhyzp99zHHYrVsvzFuyAOMnvYuGoF/sFVlAXFNYZCuoUx8Z9KGmkgXka5PBthRH4rj6rLPQt2NnAVfufPYZLKveLNpc1MgyIv2mvQSa+BzU3WLarDduaw/T1zD+IO/JkFUonkI4GkVRIok/XnkVOgTCwoi6YfTDqEsm0LddB5x72igBBx8a8xgqYxHsvd++OLL/oVhbuRFjJk4U7bcenbpg/Y+rrWcQyCjHJqMwFsPlw47Hwd17IQwP6pHCB0sWYNyU9yWVsVvnLlIUYNIHkzBj+RJ5tK75xbjkrHMFGF24cjkmf/E5NtRUq2f1KaF+jmNJd0tqvbFIFCfseyCGDjxM7jGGhQ82rROAelDffjjy4AF4aswTaIwnUE/f1ssiFAkcdcihGLj3/qhpqsXTr4zH5roay662KytFx+7d8N3yZSL4b0DXm08dqUA2Fg5gujaBJkn3UqAGf456vKIfV+/1YVVDFd74eBpmL10u70qeQa9eZC4WxlM4pPcuuHjoMBQxaKO1y1RlR5V6KPZPBGgJ4KYk6LQBSfzz2bFY0VgnfSkz0aOuzTbQZ+C4GtH/YBy170EoogfQUIviQAj5XqbjKtacYIT6fJWi6se6ZATPvvsO5q5YIf1NILFDXgEuHzkSfQpKUCAAG4FU5YsnBThUcLXZf3E5VFxNk26n22h+34bch1xr/vb+O+1wwhvHRddehoZQAn3690ODP4G4n+xWA74qS2hlPziYbCGCbBE/Pn5tEm697s8YdMDALBkKNitNpYxCBOcJDH/97RzMnD0T382fK2y2jjt0RGmHMuzYqxtK2pUJkExmW4wBZ48fvpQXgbgH++6yB47uPxiFAq6FwBWeXG9+GGi5+vrrZK0+etgxwkD/X/q0FWST16WzfZz9YLl7UnBPVRc16aKGyRZPlCKcV4JwSGkukyATCgclGMViCLwu2yN4j8eLpmhEJIvKSkpaVyF0G6SLthZkM88uvkeKgUgNslGTbXVVVbMgG0822hoCXpEGGwyp9A9HVaiMgeYA2Xh+XVU9iooL0vWp5CTb0IgRst+OfEuWDsEK3lOJ8uvmOtAis9FWEWP1MvhyGuo3oqgwJiBbXupT5HnnIORbZmmybZt0UaXbtbUgm3IB7Y8NXqWjxBbQ5qr25iyhrKy5nQ7EX4n4CgjpqB63RSCbS6g92zX4PpgKM2L4cOy5ez88+vBDwl7j2PlyxkzltH4xHZdeeilO+9VI3PznW6y0nTlfz8Lq1avxj9vvkLRNMtnsV53E/ffdg7FPPS2O5ZUUFLbE1iHAzbq1P0r1NFbZ5Pl33nsvjjrmaNuIO4AZZefVRmbJwkWi8XXTTTfJeHvtjTclvcM9OZybMj5HU30dZs+ejQkvv4IpU6bglr/+BaeceioWL1qEO+64A7NmzRC9thdffEmem+khrI5K4O26G36Lcy+4UL10OiRI4corfo1PP/0Yl19+JS6//HI5/4orrkC0nq6wai8/BPqeeebfstGIsTKRP6jmDnUm4MFz/34WX3z+qWyoqCEjZ+r1gJvepoYI4tEmSbm6//77he3GnxlNlGgAhRs3b5QUKEboSZG+/R9/t1J+DHjmTXhw3z33CmNuyaLF+OSTj9ChU2dMmvKhBbLRVkQao3j7rTfw1OgxWLNmtejPPPDQw9hr733FPyLb5eOp03DtNVeJoD0j0txcsDLb6jVrMWrkmbjx5pvwxZef45JLLnFUi0u3POad2kbPAHHKyWEfHDNsGO68+y59iFeM+KyvvsQ1V16B8Q5yyQAAIABJREFUxvom2SiaWWeKIBAIvPeBf6Ev2QJ6U7utIo20VQkERWNr3Jsf4KZ/3I+OffdF1377o9ZfhMYAK4YqcI3PR+aaMNYSjchPNKKDP47+vbviwD47onOBH/mJeoSTEYQSEQTJ0GIqJAub8M0SaOOk1SkKyt6a+A+dHzVI0iMzdGgV51eqlvp8iHmCwmwje40AYKM3H4srGvDFghWYvWI9qr1h1PsL0KCPI0BHJ5gOJ9l0+WhEYbwCeU2rsXTWFOQ1VOHKs89Fj859EPKGEA4FBMAgAMFUKKu8dzgoIFtDUyOCrASWlydrAoM3hl4uq4pZJkS3SjnktCORWBxVNdXo0I5MNm5V+PQKfKRaS9ijNNkIsoUDS+FFpRQ+sFjUeg6lp3P8tCCbjBcPEPMFRJyaLLal9fV49vU38GNNlTBFGDowDlBaf7jab4TrDVDunE2K0ch+szcI2SED1d8MrBT6/Dj64P44aq89BWxjyg03YAQtMoC2LOudWUt5PQYAPp/+qcgIlBWXCJNNFT4I4Kuv56iAApKiiXPiccNFe4yabE6QjXN0/dp1GHbUENVGKrakUtj3oIPw5DNPp60LatwncdRgVhfdIM4eQTbqdbmrZS5ftBCnnXyKVVzCXv8V2HX1NdepdEkdTGS656oVK3HO2WejpnKzNT532bUvbrvtNvTedTcNYqkrmevRGp/5q9Px/bz5KrGVYLLo9+hgpX6ffEfPjnsBu+2xp1rn9bhXzDl73dBLjZzvDLitX7cGI447Hl06dxJZAqZR9u67i2zE1XHqfgZolOtoQEqYbBpkS/di0m2z8ze5mgby+SM3vbJJAjDhjTfQc2dV5Eac7FQKTz4+WgBS9gcZyrfdcRdoyKR6K4NKrC76yGN2ejNtlSuQ624zr0+QjemiJpXVjD+OA2qykcnG476cNVvkCuzxr+Prmsl39JGDUbFxvTDBZ3w9K2Od5LNmBCS13ZJ3ZTBnDRCqviI4oTfhqSReefll/P22v8l8GHb0MZIBUCT6a4IE6PejzmS/EWSjFtjnSxZg9LtvozYQFI0qbyKBzrEk/nLldShRNZ7x/GdT8eHc71Af8IgPQH2xgCKV6XQdBWgQ1OfaEE4k0K+8PW489QxhgrGPnpw4Hl+tXiHVGNmf+/bujXOHDhdmawQpLKlYh/EffoCVlZVSvZNpYzKyCHrIvRIWIGUKq3DVof0ojyTwf9dei1LRCU3irufGYmnVZtFlY5vI/LICCppBLcV5fIpRKAElBwNQ9ZIazbRL/oQCXQriUdx85ZXoGMgXVvDvHvuXiOX3bd8RF/7qLGGt3fPIAwK89dt7L+yzx5545oUXUEvNNY8Hu++yCzauWy+SIOwn+mL0jXbo2EkyExjEq29owAdTp4ltHHnIIAzdZ3/RIOMqM3nhfLw4+T3RhNuxS1ccutdeeOONN9AUCAhj6vwRJ2L3nXphwttvihZaIzXa9Np34IABmDHnG1Q3NVjguT+ekBTIP55zAXYqbScg2+gJL2HeRiaGejFw191w/BFDsHbdarz4yng0eoAunTrjlCOHoGe7jqBuGJl0tUhhyhef4bPZX6OgvBz7HdQfb0yaJONJSBDxBAb02BmXDxuOYimOwMCKYu4am2Pmv0j6cHz6VSVTgpkb4xHMXvgDfli5AivXrUNtY5NiiCXiOP6ggTi1/yHIj1ECQ4lpqPRvJXRv5ora36iiFdRrWxeP4MUpk/D1koVIUqtU5D0U84wg2OC998ephxwuFUIFFEvqYgspFtsw2SsKsOY9TSGRRh8DWimsrq7C8jWrURjOw549e6GYKc8aYKQ/K3tkYzEcpAi1XzV2XrXf2BWnTc5tPX8+3zTnAxudtPnLvscZl52HE8hmKyQYTP1GlUZu9qNukI0AbUCDbFNefgf333InDtrjAIc0iqMPzJ5U72+lf6lGbK7vTWHF6lWY8923+GzGdHz0+SeIpmLo0q0rdujRVTJk6EvuvFNPDB5wGDqGy4W9loeABKPp/RgoLZZK4pnnn8XChYvx+z/eqMNnP5/3sbUt2Z4gWyTRC4tW94QTZFPpovkIh20mmxQ+oISFsFS11h/tRTSKZNzJZGv+aWVno+cZmWxkaAfJbBVyQQsf7R+1GWTTl2VtgMrNVarwQe50UTuCriKYQGNjk7B8qMmmZQXT0jzNwqX+tTWQ6ARs3lSF0tJiSRdlJNGAady82Yw2hwsvqViQKo38FObnW+LJkubpcPyd3cV0UZZc5WSoqmThgxTC3sWiycbqok6QbdsUPmi+wkhWEErYRu7XbMM5ho3U0jhwL17NHW9tOrNuEp1npnMaVDOV5pV6q+lv2ZzpZCZax8QTElXo2KEdDh2gQLbpM76SU2Z+8aWAJazE+ee//MWaDE88+ogwvvhhtdA33n5HLUBa9+u+e/+JsU8/g0su/bWID5v0CN7znrv/iWf//Yxa3JiKkJeH1956UwoVZG4O7b98PXOGVPMyn5LyMkyePBn+QCg95SRLXDpS34iDDz4YSKoN+yNPPI4BhwzEjb//A959911hlz3wwAPYccduUqH0n3ffaY33l14ej7677Z7WtpfHvShpAMcdd5xsdtj/1KCZ+Mp4LFiwgLWBsVOP7gLk9enTN6194qy3bD7kKV5/9Q389c9/sp7o3HPPx/W/+62tUYSUOHe3/t//iaGYMP5VKVJhNo7ySnRE8IyRo/DDfCXUzM/wE0/A3267Q28a1ZiZ8eUXuJJgYTSKo446Cn+48UZ06rSDAGzy8aTQUFePM88YiZXLmNqkPnwm6nCNGf0U9tlvX3z33RzcfvvtmU+pNafcBVXcNHT+PmDgQFx97XVyfSNmzp/XrF6F5/79vGgksYgGgZ0du1Nv7wgRDacunLGFsgFsdX9bj5PxgwLY/KK/du8Tz+OhFyZglwFDEOzUA3W+PNE/k4qhZK6R9ZKIoCDeiOJ4DbqGUzhsj944oFdnlCIq4Fow3sQ6o/AnVZEDu0KX5caZ7rbbYpgm+l9jm00EWr8g63hGzWUDIxXsNODmIdjG//KxPubBZ9+vwOcLVqAilYdav2K3EZQjs00JRseQBwKFtShK1GDt3BnY8P0c/Obii3DArn2R7wPCfh+CYZUCLpWHAgF4tFYDAz4EQaTggccj6TNk2BhwgeK1ZvyY9UV0YSg2X18v4rkE05NJnS4rIFsFwp5F8GEW8jwfI+RbDJ+n5j8KsrmdbgOwcbw0+L2o8ngxt6ICY15/C5tZ5jzgU5U+yX3Stjvb6DObS1UMQ20wnEVaTMow04+4ISK4yqmqHFcF3CisVjED5HcCwMmkCD4fsUc/nDxgADoBKEomhNGmKp62LkTvXDeVeUjimquvxsdTP5QKs7O+VuAH77ty5XKceLxislGT7QJhsimfxTCtjhx8OCo3sYpjEsG8MO66+x4cdsThlnaWeR7e56ghQ1CxYaMC2b6Zre5jBOf1NVOJOA4ZOBBN9eQO2nICBx8yEHfdfbdoxRgwnt+rdiQx97vvpHJzly6dccEFF+D440fAJwV20jVZzfOzXUxXH/P4E/j229morq5EPK4KvRA89gd9snk/6dTTMHzECIuhI23SbXb3pemXtDUxmUBtTY2wdWXeyP+n61g6x5GBdExJAa7bjz38kIDxv/3tbzMCO1ktoCMQeNavRmHZiuXSZ6++9gZ6kj2nfUC1WU1h0rvv4Z5778ZzLDTUqbO236pvH33wYYx57FF55rPPPQd77bWX+l67M851gWnGTz/5lLzXESeejFtv+5sWzlbAnxkzXItYRIeqzl/NnAW/DvSaZ3G+o6GDyUDfJGm/rGpuxp/DyOofHX6e3mxL2xysRzNe3EHXRCyKSLQRBQUFCiTV78fZt85zYj6PFEZZWV+DO8aMVjpSXq9Utjx90OEYvM8BondGkO3laR/i429no9HvRVFxsaQDik2gfZRsFtp6YO6SxeLTkVHUp0Mn/HbUWchPKLtL0OTdWTPwwaefoPuOO+HcU09FGbW2UqpwApNhmRK5vGI9FixfjTWbNqGyrkb2FCl9DaNJJUXOJOCTFMCme3Epzj3pZITlWsC4D97Hmro6aRPT5k3wkzadwRbaGWEpSzEeBeTxO2OrVJ8ZoJTi+pRSSEha6tknn4wSApLw4o8P3ouGeAK9OnTCxWefL+c8P24camJR9Nm1Lw444ADcef+9iAT8sucYddJJqK2oRLSpCZ07dkSX9h3RrrhcKoSqO6awdM0qjH1pHPJ9fpww6FActu9+CCUU83DqD9/hpffeFnBwpy5dcdFpZ2He/Ll4Z/L72H/vfXDy4UOE1dqUSuDV997FzPnzsMeee2HIoMNRkFeATY01eOXNN7Bywwa5H9P1hx40ECccPFAqtjYCeHzcC/hhw1r5vv+uu+OUo48VBvISVtwE0KdnT5AOQVvOewkDjIUvyIpNxgRgrGhsxMNPPyWBQdq1Eo8Pl512Ovbs2AX5MSVFoVKa1V5PsVFUZVqpCinjSf0XoRg+JSmY/sm0MGY8ICWM41hdDToXl2Kn/ELNDvPIWLH3jOn7JlnjBWD2S4punSeFikgDFqxYjsparuUelBUVS0pvx1CBaMeFE6oatwJ61VyU6uu6zcImZaogK0V7WEyEhTFU240tNcxBsu9AHVKts+y2FSaVO2Mf5SIv0KdRfZX+sc7LUZU+q539if7o3AOaWxJEi/uSuOoP12J9pAq7H7qP1mYjy00VhchmpwVki/tRFPHh3Rdew9P3PI5+PXeznkTsnx5X8q/DwMs4S9Im2L0nVUilyBrHWhJLli3FR59+hGkffYS58+eif//++P0Nv8PuPfoixKIvOj1UADa9n5QgM4sRzZopRZdefPml/+9BNvVC0ucg/2LhDVKlPoRkshxNGmRbua4zysoHIhYvQShcjGCAussqZTQQVn5+wOfT1UXVe+a6oEC2hK4u6p4ZqiU2aqVbxsJsDrkyN8hmQ/TuJ1EzjXJlHDelhVShVBbceR9DZhJSAvX+9FEE2SoqNchWE2uSTDKL+WQN43R4iEaxoakJ0ShBNpJr03XYDAhjhJlNpJTXNg/JzXpAUv+c55p0PxUNMykRyonwoLahXjq5uJBmn4ZH048zQCrV8ERSabJRoLyqippsKYT9S5Cqfx++pNJkC/gqgFRUi8k27/S3nC66bUG2zE2VHjw5mpmjGzLM6vYG2cwN3Q69mXAUsOZgvfiyS+XQNatWi9B9vz32kM2Oge+WLVksABdL+h4xeDC67tRNorIcV/x8+fl0fDPraxx44IFSbdIWWVfC+0zhpEPF1GRW/+rarbtjaqi7uKcnHaKxTz0px/G8I4cMQZcuSv/LHOte9JwONplpFPXv0aMHhg47Vq5DfZW3335bwDIaD06ypUsX44P335Px3G/3PTHo8MMyxDPVsm1/TPU+p3C4MjqameU41tn3BHGbY7L8uGo1Xn31VZlPZGkxFYWGziD/5slXLFsuTrAB9Ng6Z/SK95w65UMsXrRAnFte66ihQ6WKJ48z6TcUiCbjj8dwA2RiCYxq8jgjEMvN64rlywUI4Xihwe3StStKSsq0fchuXN3wrzvCxjEhbCbt6BKkV+wmxWSjo8iPsjGqCh0/KhqimH2GWWFYUeLoWShhxpRr8Q/cHCQ9QTSlvLjx9vvw2rQv0fewo5Eq7SwsMLLE1CY2Lnpr4UQDimL16OiPYuievTCg704oStSiMM7CAhGEkoz+KmCN/1mpCIzgy/Mb2+kIcuhUCDc4aRpvNqmsNqn6VKUQkTkj80OEfFX1URY/iPhCaPDlSfvXxwL48LvF+Hzhj6j2FaHGV4Amn2LlkdVGVl0AcUl3LYzXomb5D1gx42Ncfs7pOP6wQ1DgA0JBL8JBv8whgh6iuej3i4yA0MolXY/poj5hN+rAldX3MrI0sMNn4bpAhisDRUxfl00AdcMITHoqEfAsBBJfwR/7ECH/op8VyKZsPauK+lDn9aHS58Xny5dj7KRJqAnmSSoWNxfc0JpIOYFHid6bYh68hJSCTcgmqtAHdC4tE1FxAWS1BijHHTcRqzdXokE24j4kCQaxUIJZp3W6tcwbHbWXFKVoDIWxKPr37IbzhxwFKhyy2l0gEbNSaLKVSjIvzTCkpKn6j7SLy5cuk7RtjsO99tnXesdM614wf578vkOXHdGxswqqKBBcfVYuWyo2heOI9iSvIN8CwZxBLd6HrLEYKzZ6vdhj7330FVRLDKhEe7F82TJJPRawy+8XsIuVHWV+mBQxV3CK5xGkKC9XQuQtA1nGYdWVJamhKIadaQSqwqFxDdR6ZcsnmA5S9i2dMSEjyVEUxKw75v27mVFOY+a+Hvt4w7q1IkrND4XZ27fvaPWbsZ/qD5nhLr6nhQu+l/R8sgb77rYrqNMi64cN98nZ1OLhO3TW7KZtW7dmrTAWyUrt2bMnSkpN/7rvl5QxxHfHT1l5e+zUvZslayD1LPW4Yepmfa1Kkdtz7731nEp3xMz4+mHeXNkE0K7ttc/eGT6GYgjYzB7T9ybtzVn4wzkenT8LK9Fi7qQz1/gdx6FTwkA0GwOquug3y5cKw4fFPHZq3wEd/Xky5zkemTa1bNNG/FhTg5gPAuL16rCjquwpFke9B4YjVlSsR1V1tWhjlYWD2LNrNwTjrPCt0hUbvX5U1FajpLAQeUwr1WmaskGVlEauFaxMmRJmkbCLLCa1AqHU6FYZLvwfAaACkNlCnS/FrJQ0UX0NtdLZ3o/yfHSFdH0VE3yU9TyN96cEBfiMQblXUgEu8SSSgQBmswBAMoWSYAg779jNKtDCvlB9ksLS1SukEAP3N2XhAgEuaW9FEF9so828YjOrG+tR1VCP9uXtkO9hdUsV5KC9XdNYh+Ub1kmqcVFBIXp06CLXqaypQllxKUIsKCB6ZOy7FDbX1aKgsFAANPWegEaksLGuBjX1dWhfVISO+UUoYA+RgODzYsGqVaiMNIn961RUiB4dd4BfVySnbh6BVa4NUqFcCpawO1nBXDPQdMGJuUsXypoQDPjQs2NnlPtCWotMAWxqqObaX+kUUq8aA7JP1PIU8i/XMVBrVrHLBPAjO44dyAqzFkM93R9UPomqI0ygkmzEuE8x8CVVVFeIZoow+12eU+5ht9NMsWx7BVPMhUUMuM8kAM/uEdaiDlQZv9AGAjPJCdlANgMOaetu+c9O2/tzBtmc7TQ/mxTOpWuX4YSzT8OJ55+GRBFTvB1sNseJBiTxJn0IxanJ5sNrT7+E15+egB4dd7SOtPAGZyacA1TLldllMeckcKZsCVmn3HO+88abkkp/w/XX4/CBhyrZI41VyH5Br14bKipwyGGD8On0z0WDM9eOJFt//Nz/1lYmm3qelkC2PCSTpQKyLVzVAyvXdUF5uwGIJkoQChbJWk89NpIpQiFVZZT7RKlyz3VT+1IGZFMkL+VLpGeUmJmj927GH0oBFRWVFslLvVM1u914izyNg7lvFd40hQ/SfBi9UjlMHMcX/QUW39xcVSl+nqcuGiXom/3jSCmQha2xEU3RaNacWOcmTbRSkkrTh4sFDaKqLpqdrqeWRGfSkvndK0giP8X5+TrKkHtIy0Iu1UWpyZZAVdVaAdnISCDI5k/NEpDN76WmU0yJNGZDhRy9sbUg2899Um3r9mUsHg72m5oW6tNCtzs2e+ktzBaVz7YIOUFFE23S09I63E7FsIWE7UnWusQXJ9iWC/BMj0g7t42t7/2Wntt9JbeD0FJ/O893R9DNd83BW24QN1cELte10gFCbbpddsn5Hlvfc+pIe/OYfmZL7TRjNqvD5bxUmu6QsWaawaLBRtUQlbPPxYzAVF3Mh8t/f4sAUbseMgRNRR0FpIoSiPL6QR2zULIRxbE6lCRqcVifHTB0777o5I0gP1aHMBoRSjRJMQO63sqhd/WOZoG6gce29qH7eMPUaQ5sq/UXYEVtEm98NR9zN9ajOlCMen8hmryynVFsSAEIydBrQGLdUiz89H1cdMpwnDL0cBSGPMgP+QRM40LMlC2CbA1NEYQCfitdNCAlv418v81oUxEkezwxXbSmrhbtylhdlOw1buNU3/mwCQHPYil84EuwumimJlv2Ptt+6aImXdnclxvnJr8fVT4/3v12LsZ/Ph3VwQDqAgQ4CYLpKo6u57YYrozSc0OVoIh1HJeNGomOQT8KtKaaGbmcF1x5F2zajHHvvCti1dy0yPUdaXgGzFOaOClrg5bHNKVYE/Zu1w6Xn3gCung8FsMhQ+y5FQOxOfuX/p0CFdUc02mscn17pjsBmmy3Tg8vqiPsv2VfwZz2JaudbIXMQq5uyLy3Av35ca4528LZz9bPqh+zOYm2oWlufWmr3W7dc6THrAUM0gBxK4ZT2rHN3c9p952Al/Me5t7mfTR3vWxOfU6bot5wax4n6zG8F1PcFPPGLyCOLEGs1ingl/qZoIYESQhG6CsRdEkL7Gm7otjAaj4ozS8yYRWIxPuRjWX6SbQyCeTpZ1CFdBQIwkCAAoTTqxZbT2vJmtgMWYIhBgwmk0i1xaQ9622XZu+6BbHN/iSd2WieRG26pEUprqHKH2RbjU1l6poC4xQMaJhz7C6ClOa9GjaUGROmqJA9X5V9MunJvB/vxfN4DbKv+GzqY6fs2n2qwpOKTW6nQwnbRus3mwCJeddM+5X3wBR8ArEiAK/uodL4DZNZ+ye6mqiEzzTIRnjKgPh8XjLbOF4M10qYXCnq6ylQ0V3oJtcgVte0i76ZfnQzUE36pfs6mZts+13I2xKmo35H+mT2H9srwJhJ62zDNHO3UfWjuni29mzxBP6vOFHZYauKqqvNihCg2GM33X4Lvl39A/YfMhCRYAIRb0JY8Wq9VkFcuY7IISiQrTDqw8ujn8fkl97FDmUdlTao9nFb9Mmb6T/1Dm1LbbQ1f/zxR7z04jjMnjkD11/3Gxwx+DABub1afoOgOi0A9TJv/8ed6NdPyTP8r3y2FmRz94MqfGBAtj5YuLonyGQrbXcwovEyKXAWCoXFt5fCBwTYAjqYrkE2o8vGIFwqkUBJUZGaa47goT3vbIkF9V6Ubdm4oUKCIAHm7otd085hlhdnzuNXzKTkeGPAw8K4XJPcEDPMpWQdTCZRUVmNchY+IMgmwy0H0GYiRAZki8RiFl3PeUoGE8ISzlbRKQWylSDEqnwWj6X5ocmG1dUzFgEUFrQOZCMjNJpMCEuhsnoNOrbzI+D5IS1d9BeQbfuZhGwgmzLC6aCV+7hsTno249VasCnX9a3qPtbgtVOfnL3SVsOZ+37qqq13rrfs3bR0/VyboMw4/5bdP9d7N1dr7ffuuzcH7DmXyZb6v6Xvt+ypHWc1A7K5n0Ex2BiJ9+OS3/4ZXy1ajd4Dj0ZjfjnqmB7qU9XrgkypjDegJFmHnnkpnDxwH+xeHkRJrEZSRgm+BRkHTsXgowh32nLv+E2DbCryY9Ovt/qZHRdwVuNlHJ8VSaPwo8kfRp2/EFWBUkxfthFvzpiHDal8+Ru13KjtxrWH1U6pIVcUr0di4wosnPYuLj5tOEYdPxTFYa9KHSWjLRxSTLbGiFQczWMETITrvcJmszQnHW2TII4GXVj4gAL07TXIltQadSlE4E1VIOhdgkTjdPgS2QsfZO+z7QeypYEoOkLf4A9iXsVm3DtuHDaHwqIHxM2g0iVK37Q64SGp3CepU4rV0C4/D7vt0BnhOFNmFEBrbBU3VVEfU1J9+Hb5StQmEtbmz/gKKl3D1B9Us1E2qkmmX0H0jcoijThil744/6ghyI9GJVXNqkyeRTMr15hsrf0wWpHGb7FZCerZWwLYnPYqOwCfO0jSUhvdz9aWTYJ1bQ0+WCDCtpzEjmtlti1nJLZNLXCuQ9mCOS2tu/Y6lwmytXSus6FtfVfNra+5nilbx7S0TtvnuBNf2tTN1jxWrB6l0WYqbfPKztQ48705licb0Mm6qwZ1CbAY/92wd6wNtrZP6nx1pjXX9ePY91B/UAEanUnjlC1wjkXNilIp3YaR6QJmNKtTdP68tEGK5Snzneuf/t39vWGD8l/DXjegoATtyaIgACcglnp2QwdoDdhirmXkCwSWcvST4lxpDVQNCjn3Yk6gU/rVgK4a1BQ7R/kFS0MsvU8Nw9gZBDW2UTHUFFuNLCw1jlX/usEiex1SvWRXZ7SPlzFlWM0tgFbO+ZcVv2/lcG8J1DLjy90cm2nXyhv9cliOHmgeZFODSQHTmxo2Y8hJw3DECUNQ2LUcUR9ZtJpN5Jh/ajx6EYr7kR/14YXHxuKTd6ahrKAkLeOO7F3DEN7a15O+P0oiHoli4sTxmDblQ/zm2usw4KD+Eo6VsY+U6EP37N0Lvxp19tbe+md1/vYG2eYu7SqabAUlB6IpUoRAMF9ANmruS7ZKMKBkYFiIQvQ0qSFNRpvyM6nbyeOcsiMqoKEzbXRv2oU1VGZSdW09SouKVaBEs8oJnmYmZNsJoRKkiscdNQFsMN1tIC2mtM7cJLhYXVeL4uJCeGpiCmTL+FiRUtuppNh0LpAt10hRFEtPTpDNpnkb/NC+X3Mgm2m00/WTe7lAtvblPil8kGx4H4HkLAS9S20mmzisza8GvzDZmrcBrXca06/TFtCjGdD5JzdQboegpUXeOJItHddWp7+1x2+r9+Pu6O19/5/8xW73G9qbArIGyFS74dZ78Pb0b7H74cPQkN9BMdhIkyYDINGE4kQDymKVOKxXZww/cBd0SDagMF4n6ZUBVggluMaBlVTghvpYiV8OlotKDzQVWM1x6t+2bE1b7iSbRaSqpTLiHfWHUe8No9ZfjJVRP175eDa+q4ihOliMel+BVE1l+imF88loY0psatNyLJj6Lm648AycMnQQCslm83kRyguKLhtBNoJuLHwgwtVMF82FJLNXNLM6koihWkA2XfhA9EETgCcKHzZrkO0zeGKq8IG7umj2HtgWIFv6ptoo8ySnAAAgAElEQVSdXmY2C2SaNPkD+Hr1Gjz+6muoCQaE2UaAjeyGzLdpdwrHlUSWpZqqR9gNZEDyX8UrUaL6MiqoZcGIHDl+WsvJVGbLtOSOiLBuAasJhxJks0Vw0M49cNnxw5EXi9rC1a6WmsI8ue2l4tipp9Gb55aHYyuOSAePbHZz60AOp301bVMtTB+MrQXUMgAbt/ZOK7V4zKbeOJsGInCyt7O6ffqxW1yv9IOb6+deD1rehKn1vXX93YoXajGpzFjiv24B8pbaa/zCltbPtgBs0vYc788NHmYwQ3K9d9ff3e11g/TO/ssmEWABPM4Thf1qawaaCqDqfPu9SQZLDnfaMN3s+xs7o/9inDyXsycBkhxMoXRfjIErTWU07XX9rnhXisGg5oe5uvnX2TuO9qXIZDFMycwHdPZZ2rjSrOHm2Fbmjqqpuo+znODs1/QsDTO/ZLRbD2DYQeYPTnAyYw55Ws88c84pK9jiGAVuUDDXfG2t/9ia+Z7tGKe9dYOhrW3jlt77/+fznH6o8iOUbyD6cl4Pxr89AfePfgjHjhyOuF9V95Qpb6QLkikpNsCCakXePBxxwCBcetaFmD71c4T8IbmeMw03U+aqbb3v3lsanTcz3ylPMP6Vl/D93Hm45eY/oUPHjpIi/sJLL+Lrb77BLX/5W9tu+DM/emtBNqs2tGWkFJMtkSxFQ2JnLFm7C1av3wFFJQchmWqHQLAA4VA+QloShpkqBNlEV5NZLpKdovwpkWNIxkVPWe151DeyCuVg9qu570Hl5mqRiOEeQQI/DqkMdX56VoC5MiXSOCbyw+E0jy6z8Ir9YinZkEx5RUqksGQLQDYie3zIVlVo0GY/kUpi0+bqrEy2FkG2ukbJey/KZ40i20nJBrLx60QWkC3o+QGeyBSr8IHFZPsFZNvqKd+SE9raG+RadLfV9VvbjpaOayvI1tr2t+R0uK/T0vHmOVp7f/dzt3T9lr5vqR//f/mexlwJrpr0GCDiDeL2B57CM29OQb/BxyFS2EHAJgJsqvIVGV116JCqw+kD+qF/t1KUxapQFGsQ9hoBNqUrkJ29ppx1L+rq6oT5Rc0UxXSzF6XcJUy2zZuxmW0K/Il6A2jy5qEmUIwKXzHenrMcU+avQGWwVCqoUn+Ox8nzJyMojtUisW4ZFn78Dm7/3dU4esD+KKA+W8CPYMiP2vpGDbKFVboN2XB6Qc4Yy0LVUAwvA7J1EJAtppgULFriicLvrUAAS5GKTAeik//DIJte7vRCx3aKeC8r9fq8qEh5MHvJUtRSEFZSgEzaVObm0SlIrHwfAovK2RBBbmGwUUzfrsSqwFoCcj4RfBbBZnGG0wWH7b62N3jqHh4EkimEE1H0bt8evUvLkJ9ISHqSUltNhwN/apDNtl/uMJ15otaBPq21yxaThekxzUyx7QuytUAvydKuXHbeDeK1FrRy38INLrUU9GzJOuUCmbY3yNbqUEUbQLa0a7YSXG1xvbc0/NQbsxlnqmfNPW2GSLr8gHV9HmlVTHRWQc31hux5pja2aiy6/Slr9ll2zw4eObGn1vqL2frDvbFOb7E72OFMOU+XO8n+zg1DL50R5o7/5DrXDYJbzGxHdUq21waRtF3OWVBGrwcG7DAqe1b/2u+3zYBxlvfXEjhv+np7+4/u67swY2lGawMfLdmcX763eyAj2OuwWxzLBNVGnTcKA448DIOOGoSmaEQkqOR9sKqxj3v9ArQv6YBOJR1QgDAGDTgEH334kfXG6MdZIIlrXrT1XbiDmdrr0uPDrJdJbN64CXfffScO2Hc/nHvB+fhmzmzc8fe/46lnnmvrLX/Wx28fkC2ERLIcjcleWLi6F1ZJ4QOTLlqEUF5Y5GDC4bBoLpPNFmDGo5eVmbX2M7yIRBpl3SguLHQBbGY2q651xmsM87CiYjPKShxyZZJ2zJC1sQK29XOeT002UxPAtl22Frf45Y5aAuYYW5OtzGay5QKtbLeMhQ8aRdBdgWx2DEseUR9o59Ir7QGpQqdBtrKyUgRFsL0VJVQ1QFeXA2SzHtjhN/J+bpCtQ7nPShf1J2YKk42FD0ST7ReQ7Wc94bM1Lpez0tpF231c65yf3N3UolP7X9fDvzS4LT1gFiVxLrMIrxpnwFQRZTXOsRPfwV8fHIvdBx+PeFkXSRFl0QBuBMlSYzpoj2AEZx95IPoWASWxKuQnmB4aEeFnUqYVwMaP0h8jnVqlcfjRFI3h4Ucew9SpU5Gfn4+/33EbenfvLtdXURxWXjMR8FZvD1vZLTotz4Ax1GSQVCW/VBBr8gZQ7ytEZaAUn6/YjPHT52KjrwRVgWI0+fIsoC0sQGMtIqt+wNIvpuDf992B/Xp3RzjoQ8jvQ11jnWg45DHyJRVG6aD5pW+kV6x3oWe4TheNxuJC4+5QVqao4BL9J0crJiCbP7UEiH4hTLYMTTZhgWXrhm3BZLMdBP6Ui/0gayorslE8nPo91PYTOWe1AXRCbKalTp6Gu/nCEnEIhVvpSGnC4eq67Nls13f3iLkH/w1QVyjBcc2Kc+ICWZVJnefZHkF2ICj3ptpR+VqqUbYdSEp30dKfJmN2ZIAdWQeE4yKqPSYybpxA93VbBA0M/OGu8t1MmrqyDuqTvs7xr9khd/e7zDxfz+8WVVXNeE4HLXK/nkxwI9c8aKUh+kkPazvImAvEzQ3uqu1A+vetve+2BhRa8rfcfhV3ImlpkDpRJxeI5GT8uRlraly45rmldSrfZrx7+/g29nuW9Gy1qbKvk/670+pmDsF0cL9lW5UTNM5xas73ktNutdyGn3Qi/XKz/+4eaIFxy9G2aOkiXHn1FXjvg3cR8Kq6u6pMiFqx+K8ffilywf8GDDwYH0z+0CrKxhWImIKwnLai8JizozlvyEBKY8k5dL9UMYsEJk54BRMmTMC1116LP958EyZP+Wgb54L8Z1//1oJs7oJWSpPNBtkWr6ImWxeUlfUXTbZQXpGkixaE8+AP+MSn9wUCCPoJsnmlYJsiKACNkUgayGaK1akAmgMkc/iptJ/c61RUVOiaAFpbUxc+yAqyOc6vaWjUIFuh9snV+HQy4Yx/bSxpeuGDLQDZqHVWWKj00ZxLWfMgG7BpcyUIsrE0a1tYcEQSSdamJpsIIrr46O6CCwZkU4UP1oAgW9i7AMmGD6zqoj7fJhEU/wVk+89N6C0Fp34B2f5z72xL7tySM74l1/w5ndMSyKY21Yw2kxEUwNcLluGkC69E38OHw9NpZ9T5CxBjqmMqhZCkh9agd5EHFww5EN0DTRpgq0cwFYM/aSoLZgqxC3OMFa/gwz/uvBv19Q248cYbMWXah/jwg/fxwL33wUdRZ6tGkmEkbWsnWy14Su9FidTKSqGZZExDZHpona8IlYESfLs5imc/nIUfU0WoDZag0UudNlZlSyEv2YSSaDU2zJ+F6PK5mDDmQexYXoxw0CNFeAIBH4ry8mThNZpsJpLq3NBJC3KAbGqTl0QqGYXPW4mQdwnijZ/BG2d1UVX4wOtpbEFWYDuAbC5QxSpXbzSMKDxNhlmGBlvu2eFktLmPcq6jUhkzkbQrZGa7pIuenwae6A2vsC1FTJxC0zZjwgjWOh2VrQHZpBahY9O7VfYhyyYhk21jA3s5UFdHE2yQzdmu1kDbwrLUTpY7xSk7aGIg0Nybe0m1lcMyYBDLTTUua3Yg8KcB2ZTd/O8REm8t2GW/mebAHtsmmz7IBc5kpgWbO7QWjGt+tljjLEfhjtayMt0gW3o6rnM+6fbkSIM1MH8GWLudQTYzX3KDXm5gr6VgQW4w1flGthZks8ZNVpBtW6/9W2V5fzn5f6EH0hiTDvvtDEADGDt2LGqrKnHzH25SoIUO6pm0ZgW8qfWs/4CD8f7kaVYRRZWpoQCxLYypWT1t+VU59GFNYScL0EklMWf217j88stRX9+I2d/N/QVkS5PccgXLHCBbU6o3Fq/sgeVrOqNd+4GIJ8oRDBUgL5yPQFAVOzBsNv4s71f2Tuo/Fj5gmigLH6QDbHydmf6MDXoB6zeqwgeUnDEalqaoi5wtB7uL8HhRW18n77ekoFDGjFakzDJT1f15GdrsWEJVrS0vd4BsLc1vOvNksimQjahea9lohsmWHWRzm3n30iMgm8cjZcUFZHPMKonCOxh0/DG9umg6yBZIzULAuxQCspG9kIozE7XZzy+abC2NjG37fVudioy7uyKP/N5OgcjmtLeOieC+j3vj1VZjnwtk3FLw0a310tJ1Wvq+pbe6pedvLXOwpXaZ77e0fa29fkv3sTfBukS9N4CNDXEcNfI8BHbcBeW7HYRafyFi3oAAbOFkI0qj1ehXDFxwdH90RT2K4zXIS9QjmIzIMUyltLZQLs1MgmwUaZ70wVRMnPga7r/vHlmwWAnyjDPOwH3/vAc7ddkBYDWztg7WZjslcytuGMysJmcL0OseETFqv6SP1vsLhMG2oCaFMR/MwuoUGW42o43FEPLjEemHldMno0ehB8/+6y4UBYFIQ62ki+azGhG1G3S6qEnPZVw0rZhPs0w2pj7F4PVsEpAtGZluMdn8nip4XCBb5uZ/O4Bsks5p2650QCplA2B6oJvxng2YcP7N7Zw654nTpjmHSCbIxLYpANXNgJffRYhb824UwmlXKsyZ9pZuh1vSpDJ9Y7fN9hycKXBuJpZ7tLqfzQa13Amt6fTCTO2plhhb2Zla9nxOZ8aIO+d4CU7hdOliaXj2TXK292VPYXePqPs6mT5mvKRfR4OkrUxbtO9ntChVW3OZHue60BoAMvd6nP58bTd1OcCPFrTP3CCbe/1xzmXnfLSfOwt46WApZgXxmvnePZdzt089r318+phy24FcYHZb/CF1bO7xmzZOcvW7Bu/NOGhtQZOW1vdc/eTWLpVHyAJU2++9eRDNfR/RvNOnqPHRPACWzVanAe8tgKLpftgWaFy22Q601PPb9/ufyu/cvk/x87t6bhBXtTUbU5VEGWq/XvHry3HD9ddhv733AWv7ZtuJ0cM4sP9BmPzhxwKy0Q8i46y5gGFbesl5HacvYds9W7/LPCuxj7lz5+Lxxx/Hvx56+BeQzeGHZOzfweIFIaQSKl10yaqeArKVtxuAeKIU4VAxgrq6KAsahPLzhKEY9PklfdhLx17GkVcC6/R5VLqoUn+zrWS6RTVBdZ6bXnhTHWd7d+p3N0lM7Vs8qKuvFw2+EuJP8kn3TnKNw3gCqKgiyFbeTOED10jlTRsbmxBPxv9jIBsfKB3pVo20y0xngmysLhry/CBMtjSQLRVDColfQLa2WKSf4NiMSaotb1ud5WxOe7YNaGuZCO5Hb4tTma3bcoFAWwwOtbAJ+AleXatu8VM5O1vcj616CvugXPexQQAPpNCB14+LfnMLZqyqQO9DhqLKX4qILyTLRF5CMdZ2L/bi4qEHYkdPnTC48hMN8KWiGQCbLBJZQLb6xkace+FFuO22O9C3T28tNgv864GH0LVLF4w85RR4WK1nm7oFJl1VL4bsEC8LHgCRaBzPPf8iZs6ciX333g8XXHge/D7ttFDIVFJHC1AdKMX8Oj/GTJqOlZ4SVAcKEfHmCUBHoK0gXo/ipgp8N/lNXHn6MFx1/ijE6muRF/ShIESQTaU8OjXZpJqcpM/qRbEFkI1QKEG2oGdxsyBb9ve9bUG2bCBRNvvjtonZNl5We+mcUhPN69peaftqMWL0jcTFEL06xWiTogleuzACI7z8zp1ekd7OLMBKG0C2NHcmB8OMlXr5jNSkM84Tq9wRlG6thpOp9sfrOJljyqVyOGEEiEXcndc2sXeFUPBcYRWysiEBUvoquuKfchLtTTevQQDa+THV/fjM5p2pfxUTlO0QR1BXElQ2QF/BIVzufAa6oZnrqXknNrgiWQn6WvYYsiOzpl+dlRDT7t+szTT3aT3IlunKtmyU7Xb/d4NsduGa9GfO8GeygChm7DD8nfbeswjbOzeU6jxqOqq+I8BjAtjuceEG2cx1WCTF1jdS88/54XXsY+32mWPMfDG/22Pbtt9qHqkjzCZJfP9Wpi63PIoyjxDWjMvQqirN2t64sLDmQLbs/qf1xPKD/V6any/ZbH1G65sBYZsFd1vTUb+AbK3ppf/5YyxgN8d4oE1RqZbuIFoSNVXVuOTii/Hyi+NQWlys1zd7QnGFbYpFMejwwyR47ATZtnXHytzUYvjCXksaIC+XHW4bo3tbt3d7XW9r00WzgWwmXTSS6IVFq3ti2Y8d0L7DIMTiJQgFixAO5yEYUtVFA+GQMNqcIJsCVoGmpibx81XhgwS8EsS3VhD9g1nDtP/CoYeUo/CmyuDxWjZd+3e6MJohq6SBbIkESoqLrOu3xH7kgQTZyGQrbVcOT3Us6sIL7AVEKrLpTYoC2RoRS9iFD9KXBxvs4t9NNTdxgFNJeUiTLmpQSFlUzGKlN37ONYvnsvSq1+tDUYFKUZWcbU7aLJEeN5OtsvJHSRfN8y1EqnEyPPGvEPYvV0y2X9JFt9c8TbtuLjDKXd1DHCdXxY8taaAbWTZC3fa1WkeRzwWeOJkgZoOpUuLa9mkJBMoWuTbP1tx9ndfdVtEe55MJhkInPsOJVuBJ9hSjzBqW7udzv/vt0fa2vaG2He1+n+YdxQHEvCG88PZk/On+Meh31MmoL2gvRQC40WaRg9JYDXbNi+CSYwaim68GpfFahOMNCKSiakMvUft0cMTQpZ2OOTcbK1atwo7du1mRGYIPkyZNwpxvZuOPf/idipBbbM+2PWO2o52bp/TKol785a+3IpZMYeTIkXjh+RexU9cuuOrKy6wUQlUQwY96fz5qAu0wtyqJR9+fgbW+UtRoEJIzi1p0BYl6eDeuwIIP38RLT9yHXbu2Q1HQh/xgQEA2ky5qbRTdjWW6KlKgJltNfZ1Lk02li/p9mwVkSzR9Dn/8IwR9C+H1KiabcznP7IdtB7JlXLuFzYwTMHX5sa1+uYps5oa/FaCj1mg73dYtIN/am2Rl4jhI/s2xl8Tmcth6VJU/BQp4EPdybnnlP1P4gZVS5b9UEv6EAl/FXmmA0dyH7EdGxKUqq1eBdIbqL2uRMekU3tWpJPKvMPiTYPVUVXyEFdIgQDqrp7GtZJwGyTyNq6Aggc0U02/F4fMg4fcgqouTMKrvTaSkvWRfMmrqTAGWvvf5EdPt4bWlpRrEY1vlb6ytIlqEil2odBBVv0jahdZuNO9LjhFnU21+3BkBzmpdypaR7Ulev0eqAGeAiI50my1ax7fDpl2ez6cr6rrGN8eBjXOyT9V7zhinrZh/zrWqJcAn27qWZealse/NeMx6nIO5z2dK+JijocY03wMBZ+pUmvFh5lEqZY9HpvBT35FAmYwnxBFMECS21x13NTVj9xVgzHlIMEqPtWQKwQTHJH2CdACXoDjnLe2+WTNVsZ8kPEk1B9QMd693yueQyqYOgNpefzJ5MGoc2pZFvd/048ym0pKiSaln4DKp5qtKIbLAd11wSPpDM3TVOzWgW7ovaPkFnI+c2dbXme2VMek149UwTA1IwfeSzs42z5c232hr0hjvrbXQ/9vH5Vp//ref+id4Ood9lCnhkrmw1pssZAm+k7mzv8Xjjz6MsU8/I0UPjH0yfkdlTTVGnHgC3njrPQHZ+DHBBAXetX3vlbVXnOmsW1lM4Sfo9e12i60F2TIalvIhBaXJ1qRBtuVrOqJd+SGIJUsVyJaXL1psBNn4H6uLEmij30R7qPaVKl00mUwIINtSJqWTeMVziT+VlpY40kWzM9gsf1djU3UN9bLuFBVoTTZX2nMGs02vWwZkK29XRpAtLrEgcaqsykPpTrdZKFThA11CVQ9344xaS4ZjgMp5Xg9iiQQ2iyZbGYJ+ihUmkGIkOCNX00XF83hRXV8vxxXr6qIW0Kbbm94piskWTyYRjcdQVb0OHcq9CPsWItnwPlj4IORb9gvItt2maOaF3SCbSvl1OTo58uHFuWwz8Oam6TvvldsgZ4A8OrLhNuItgWOmzblYHubZleB68+kzW5M20xLzj5tMGo+23sN2jO0FTxzzHNdrzeb6vw1QyzZ9DPjqBCAFCPD4sa4uikNOOBM77j8I/m79JE0y4fEhmIyhKFqLbv46XDnsYPQKR1AWrUJBok4YXKwIagNimpnlkCzPltLn3uQxhXT16tWY9+13OPbYY7cbyCZsIAHwWHrbi9feeheT3n8f99xzD3zBEOpq63HhRRfggXvuQredusqGShwmMt68IVUMIViOL9ZH8fTUmdgQaI/6QIlsxvgxhRAqvvsc4eq1ArR1zPcjP+AFj2AVIsXS0pEs90vSTLZINCYgW/vyMsRiMW1fGBVLAKkNVrqoNzoVIf8ieL018Hjq9dYsl/34T4Jsxu1MDxY79SZ4RMu/u7fwWrvL8pL19zlAB7vn9QktpCuZy7a0+XHaW2Oj1Uad2n5e1Ps8+LGqErXRqIylokAAO5aWo4CVTZMp+BKJDFaburdHQLEmn0dAuojXB3LbnfOHTHe1LSfEqn4isEap5pCAeWpTkYAHGxoasKmuVtpQHA6jW1EJwg4wyoz1mAeI+gJYXlmBxkRM3kvnsnKU+ijx7BE9QgHU/AR96D55UdVQi6poTJiDBX4v2hWXCdDGzXSAadIJIKjBRc5BAf18Aak628QgpyTjOFMk7MlBF5grpGzgGRCwuHPqGDPizfOTe8tCFqFk3AIxm1trMhhYOXwP9jXnbzKh1vyWPtkAJ3OOgWjEEuRkWNjJJgJAahTFrGMW89Bxvs10UBWjFeibGVZqy5oq78WxWTTjXdho9It0uozxQzL609E+zguO57jPh8pIROQCgqzym0ggyHcsc0GPfgl+k+nLasV+rKyqxObGOhkHnctK0TEcRijuZLSlMxKVfLQCqTnOqpFAXTSKwvxCsIRPfjyOYJwjjxtn1Vfim/s9qPN4sLxik8w7AoCdCkvQiSlDFFQWYE+tJWYcqH9NYC+l2aTK3lmbKc5FjyqqJuPWBAHJvhVGLgFldXy2dTMNKGXQJkU2dkqejaAg7Q0/BsAPcJzaUKilCSnv0xGA5PskA1iV43HYaPc+SbJPWT1a+4XaZpNxQRCe7y37PCPwqMB7ITRosE9qmbvYtC3Nqf/l71taZ/6Xn327PpsViNMgcw6QTeakS2NTzRVg2odTMZW6wffdA58URpQJLFGQ1evX4pzzz8P4Ca8rtrjeZ8jPWUDzLX5WN3jy/ynQ9tOAbJ3RrnyAgGzhvBIEA6E0kM0AbWJvA2o8kGlNJht9HoJsqUQcPgkoZPfJmwPZRNdfr/eZaaJ6fdS+T50ufCAgW9bdsguzygayVcUSKkzsngFmVjgWBifIpgy+HfkTf0b+ZjtI/FWiXKkkNm+uQmlpMULMtRXHTk3KtE5yrSJsfm19vRwnD8mIrGw8VbqGUzzVPEI8mQKLHhBoqxImmxch7wKgabKAbKwu+guTbYtNUcaJzsWrNWCJc5hlbMwcV8+2KCpHTTlsuR17Bd4apk82h1fShKGNub5nWxdhJ3hooi90rpwC3rn6I9ffcwGK7ns5X4LzWtmu6wYFWwMSOqa+Mg0Oh9cNsmWryMPz2writR1M3XZjeFtdKa3/6ZynfAISXffXu/Dh/FXoMWAIagMlkibKIgaFsRp0jm/GxccchP1KvSiLbZbqotRgo1B869I6zQjP3HbazDLbQTfXbM1cbUu/WOAEU+pSHrzz3gfYbbfd0KNnN1kl+N9TTz0l0agrLr/s/7H3FVBSXFvXu6qru8dd0OASCMGdQHANwR1CkLi8OHH3kLwIwUMgENxDEtwlCR40uDPD+PTMtFb965xb1V3TzADvC3zf/96j1mIBM90lt66cu8/e+wg2jB540ebQLYXCoUQizR6L1UcuYcHeM0izJTDLzSvZuGgDVViNcmfi4PrlGNXtXjw9fCCibRKsxNSQZSi0i9KPq6B2vQhDMMhGeydVJe4H57sYZCMmm8Wz4X8VZLvu/PMvZFqDM8rBS3uh/+uJNcFcCqypheaYQphH0VzVojau/ndRVBxUHEOoKFkogw0ioCJmqM9iQYEiI1eScCAtBZPmzUGevrkkYGtY9x5oVLYioriYCLFyBLgQkL4J+aXHIiNfkbFo3Rpc0VQ+J29W/TFPYUaNkIFSpVQfqsTEo3WDxswiI2Ds5z924NetWxiWq1u1OkZ36YZwrxd2ild0ZgkxVz0WC7IsMj6cNhmXc7Ih+TQ80LsXGpSrxFVyHQDmLF+K9Owc1KlXF/Vr3I2Nf+zAz9u3cYhWp0JF9OnWAxfSLmHRgnmoXbkq2jZuipKh4Qy0kWctsZLO5zqwYe8e5NsU/r/5/fC404g9J/40aVAfPpcHf+zbB7dCoIL4fKH1WZZg9foQ4tPQvHp1VIlNQIiXkrP6Hx0YM65j9Of1a9egZIkSSC5RAnEJ8YIZpDMTzX2sqP7PsSGBJHr/MT7DySGvB7/+8gsqVKiAypUrM6AkIlIjlCX549UzWFHr1fUAOzpLUSCyIVUs6vvFAW307Aabir7nyMnFxvUbEJ8Qy/4tFSpWhNVu40I5RW0gilwnZQkc9yoW5CsKsqDiownjERkTjXvq1EP9atUQBWJNC5an0Z50Lx7FgjxFwYzVq/Dbwf38u14d2qF9zbsR5vGKcUMgj75BNrcpz9s8hqzYduIvzFq2BNGxMahWpjR6NW3JwJlVFSxLOnySBqdixQV3Pt4cPx5uxcLrQLcWLXF/g8YI93i5ejYBikYf9e91TRc25i9uS5Zpi32H0Ta8tsmKYIVyHxDjmEa9YLcGgDCjj/Gn9P7CQBdZPFgEeHguOwupjlzk5uaiTFQM7ipbjtuSxr5ftkpoJa1D+s7Gz/RjywLBuGVGHH2CgYKAZJYYhPQstJGketcGi4+K/9B1rD4PbKqkS3ALr2wCWBNJB/pD16Gz0bxjUX0ijigCoAtIe/8eEyh4jF0vufuvxP9kfTsAACAASURBVBS3P/vv3wLB82bwPG8AbSuWLsGObdvxxRdfwErzgl7N/NjpE3jp5TH4buoMHUy+NQVxgufw6ydKgiPMf/93JfZ9IgbkZIzkBpAPu+UCwpXdyE1fjRDlAGzyJaHukCglZ6y6xUTeQUy2v1gumozExObwUHXRkAjYbSGwh9gKAW3ky8ZMNn/xgwDIZhQ+4DcQBIYGK1nELqqwXJSTNsHgnHEek3qDTh8A2cL0VSawnnBcoON1gmAQCDgMTzZK5kvHUlJ5lvXTmCXBbgkY7eqLD2VjfD64vSpC7VZdMhboisbng7seZVXpxWVn5yI6OtKfSQuuCmr8X4+V/Zihy+PhxrZaBKOBl1POSulXMo0OQSeXWdJKd5afdwVR4R7YLEcRqm2B3bIPIdJtkO1mTgcELAX8ZvT3cx32mQDBAou70YvMASRPvrqkp7j7Nc5jzlwb3cEfcBHV1OQdJHz4BPPEOP71CdbkDaJnof3nYAPbgFnmzWrrYHDsRkGpGwXVgu/T+J6ZmUXXNBh4tCE0mHDmezHAm38FZLvRZ7lZbXkzz1M8sEnAkR3b/jyGgY89j7s694MzMhH5iqhSE+HNY1CtT/2KaF8lCYmudER6c6FoHlg0AoFFRv/6RwBkM2f2/IwIY5r093ed6aWfu6iN6PWvefUngosMMPNArIL8YWLuXbp0CU8//QzmzPmRGTiGdJUWQvq902JHriUKV+wJ+H7LQWw770C6LQ75SihUzQK75kGYN5dlo3+tW4K1879H1ZIJsMLDoK4hNyj6/kVqhzw+HA4Hs6qJes5rBnN9vJC1K7BbTsLH1UU3IMTyv8dkuy7IJhY+8Wj+dykCIjNo5h/vfvsFceYAwKTP0f73b/QH8bmi5our+4g5BC36/MHv4KrN1w2CbMacY/iY0SbSSQAbLDiWk45/zvkR2cwOE/NRKGSEer145P7eqFWiNKLpZ8TkIYoUgQzMdhGMD2LC5VokvDfhW5zzupBnVbgfCn8p8+DTWfdelRlBBAY0KH0HRvbqw/Ax2fGu2L8TK7Zs5vPWr1wFj7TvgliSjXppPIs8pmqR4bQouCIB78+ahovZObxRf6BHbzQqXYE3Fhc8+fhswniW/DVp2hTNGzTFzsN/YummDfxualeujPvadMBPa1bi5JEjiAux4/lRDyEBFt6Q26HCKUv4MzUVX8+djWyrhZ/TSjI4PTFqTpRYVS9GDR0KV4ETs+bPR64iQZMtUFRKgwq5HcVwBBBafRoiPW482PU+tKxQxQ+KmKXrZkCMPHfubdGc30tEdBS2bN3ql/UG94di+78Osom5LdB39+zeiREPDBeuebKM8ndUQLU7q6NWrVq4q/bdqFatGgftxrd4jBQRT/iZa3T+YjLjxrwqgBAxoRpSYYo3g5/FPF6K26wZm8vdO3dh5IMPiP4BDes2bURsfJx+hSLAPdPAMq5D/dUrC+A5k+wB9uzET1s2M0AZZ1HwwiOPIhYWhGsQ7EpiAWgWfq/E1MqyWDBt/WrsOHyA15zebduhU/W7EOXzCuaW7nEYPKZpzLlkBRkWYMqaVfjj6GEQSyBOk/HRo08iTtUYZCPJKh0ERufbrDjnduKVSeMZcCOZ9P1Nm6FnnQaIpvFFslF97qL2YAk2N7k+P+mt75+nJME3pTnRvOZxYodZnHqfIVYEAeReHWjUpZvCj5GAMMFco8MAw4jhdzjtMr6eOQP5VoXfUZPqd2JAu84gG2ybgHRFgkYDrCpg99K6LVJO9NiCKSijwKKgQF9pBJAvZN30b2LQulQP8pwFyM5zgLxVC/Ly4c7KQafGjRADGSGcLDCz2cS8T8/utchwSBZcyXfAqSgM9kVpEhJDwxHK77CwP6WY50U/vl6BhaLX0sBPb4Ns12uh/+7fFwWq8RjTm8WYB6nPrvrlVyxevBjjvv6GqzLSCNl7YD/Gjf8Wn372uX9OZGT9ZslETa/HvA+8DbLdGpDt2IWKOHk+CQkJzeBT4/3VRYmxxsxrk2TUANjEfCVzgp7iEXPhg2uBbGI2FyBbWkYmy0VtzJS8ftFOI/ozM9kC3wskQgyvYrGPEAfPy15R+CAhNg5Shtst+GcmY1Lj/0b/oy/RbRlMNlFdVPidiCNQgtscpIvvkXzTh9xcBxvWsaxHz2TS741sXfAmwBiItOBQY4eFhASCLB3YMGf6jCDKYLKRRJVAtphIH+zKX7C41kFWdyJUvi0XvVXTvnmzZwSvwdcyQAmD/aVpPj04Kgx1mTOBYqgEHwGwQFxXBFXG9xi4UYVHjfn7fkBPFsaWBpBhgEnmoEGASAJN5zGh/10owywJMCTQf68/VRuZTB6Q+n0Yk4WR6Q5mMfl0ebUBSJl/TxJuRaHtX2GFeDBoyc+r3x5lUoM/X1S/MM5heBjRAkfnoUyHGWAy2vV/Curdqj55q8/LzxssgSaPKE2CU7ah/YCH4IwqjZgaDeGwhjOzza46kejMRJNS4RjeqhYS3GmI9uSwJJIANgJTDMkMSUi4//r3/EVvR4OpzIU5xre6FYo4P2t5An1MGEgDI0eMxltvv4EKZcqyVIh6rNjo0CbHytLRDGs0zsqxGPfTFhz2iMII9HM6qI2o2ujF7SvRpGIyvn73ZVi9BbApQhJH/ZRAdcqEFRqnesd0eX0ocDoRGRXOSSPuw5yFoqqraQyyaa7tsHqFXNQiFZaLmuc43ZNeMMBo/oEVqhoCj1YKTs/diExoi3xPPbi0UtC0UK6qGqi2qrfZDYJNwS0cnCG+6g0UOm/RDDWefwyz86ATkAegOdA0Mpz/MlPhBr22rg7GjX5heCIJWRptfLMk4FDmFYxftBCZ8MLNhRnEGWjTSWyYKJ+GAR06oVn5KoiDhjCfl0Eow5tK+AHKyLNa8O6EcTjrdSHXQuw2hcEHIysp+pA4t/CO0hhcqle6HB7s1Zu5f8Q+W3FgN37ethleSUK9SpXxWJsuiCEmiuoDAVk0X9I1C2QLsmQL3vxxGi7k5jKT54GePdGwRHkGBL5cOBsn09KYzdSzT2+cO3cO+T4v1u/cyevbXZUqo1RyEjZu3My+b706dETBpcuoGBOHhlWqIsaiwA0Je9NS8MX8Ocix2xjcSAyPQKjFqrMBNaRkZ3EcRuDjyKFD4SlwYub8+dwexEQtHR3L4AqDBFBxJUcAgtEuD0Z27oI25asg0u3mtjab3JtBtiOHDmNQv76gNf6u2nUwc9asQiDb1Wu6yW/HhHEGJzJovE4eNw4Tx0/wr3jmc9HnKVivXbs2GjZuiobNmuCuWrWZDUl92jyGzcCdGAKFmcF07yKZp39SX6+NZLIxL+fl5SE1NRUpKSm4cPkSuna5T2ekBTuMGUwyAc79tGQxXn/9dZ7fY+JjsHbTBpHIousZAKMOMgWvsSJ+IIkxSe4VBsvOam58MnUysnU5fq9OnWHJz4eW60CrunWRrNgZaLNqFuFRKVuQIUn4fuMabDt8iN9x3/Yd0KlyDUSTJFj3NyTrAiOxJuYNAowlFCgKLkLFmCkTkUPyZdWHFlWq4uE2nRDl9TAoLbzZJLgkYs1ZeKy9NHk8CqwKbBpwf5Om6FOrAWIJSGJAyCd85SwWuC1g9qoOa/qBKeFdSONdeJ3RHEzjx8uSb42Bq6y8XOTm5yHP4UBeZhaiYUH7uvUYsCLwj/oRyV1Zek7gOoHJugyW3AdzAVyGFx9M+hbZujdQ1cSSeKB7T1B9Oyu1H80b2ZnIS01DpeSSqBAd6wfamMFmseCKx40JSxch12JBPjQ4vT64fV64PR7kuz2szmAygp9NJ7z0Qj1etK9ZCwPvbYsYYpF6vXzPgi2ncTKA7p8AvJOOHHw8dQpybaQUUlHSYscbjz6mf0/4OBaeu6/NxPlPj+NuKKn1fxA2/btd0lzQh+49mHVcLFhl8pI0f2/Xzt/x7ltv49WXx6Bt+3bYtHULfl21EmNeesXvkXgz28iIf5jpekNJ7Zt59f//znWzmWw0jxYqfHChMk6dT0CCzmSz2cMRYg8txGQjPzYiVbH9C8v9hc7E6XaR7AQGk437zTWa0AyypaalM3BLSkpe03WylrG/Krz2i/WGvl9ILsrLjOjRRZEr+OccQWhQfRKDbPHx8YYnW3F3qp9QpzkT4EUbE4EkiiOQxSwqZNJRPU1DOhc+iIXVIj4XYMgUDmrEAq6fW5KQ5XBwI1MJVbEhKr5VGdTzafCwXNSHzKyLfrmoVrD6tifbrRzTOvhinmTN74r/zdIksT3cvG4Tfvl1BWrXq4uBAwfqXhQGlV4AYKKjiM6QmZ6B7Oxs0W/8+UkBfJUrV47lnwcO7seGDRvQoWNHVKlSTQwGk1yA/u+f9HUgg35Gco3NmzahatWq6D9gQOFW0o2v6Xtm0MoMdl26cBFfffklkpKS8OxzL+jfF7JWP4hsfN8kkTYykWZmnQGyUbBLGnQCC2jSoaC2MH8k8L/HH38cd9xxB1566eViPdaMjNHcubNx/PhxdOjQCQ0aNbxhT7YiM1KqxhVUSOZiAOrmxvtXGGrGpGWevP6V79/Krn2tcwcHo6IdLFAlBb9u34vRr3+K2h17IDc0AU5LCGe5CSSqJGXhqe6tUE7KRJyHKomSRNSjS0QDmZLgaocBuDnw/kX/MXL2AW80476LBIdvUoMF3lfhebyo6qfUNm63mzfAIknDuX6+EzLNpgWZPOwcSjgybLHYne7DuDV7cMWeiFwlAh5Z4fYjFmBk9gXs/3ke5k0Yi9oVS8NO7FGGxItZIPQXRYUY8gsKEB4RKgAH2rgwBuWBIqfDJh+Dou5GmLSlSJCtULOJvd2tAdmuej+FN0XX3STcBJDNPF/+j5kP/0OQzZi72fOJGEiKgnzyaAXw2+m/MGv1KuRQMKObJXdp1ZZbbMWGNX4QJcwHdKhXD10bNkcCgFDN55d5UWEmgxWXIWk4Dx9SVS/yaNMt+IF8PlpXDNYJeU1FakCcpCCOmGO6pCUbKtb9dRArtmzg9a1u1aoY2qItEiAhAiqoTi55OFEXzJMVpAB4b+4PuODIglXVMKxXH9SOL4Vtu3/Dst9/Q75VQqfOXfHX8WM4evyYABuIZSUByVHRyMnOZiD5jlIl0bH5PVg6/QdEu9zo0qgpujZrziDbrswr+Oe8OcgMIZ6nhMcfeBBhDHmQ75oP30z/jp/S7nNj5JCh8DpdmDFvLvLsVh5Fzw4dBTssDGA44MKEGdOZCRTl9uDhTl3QumxFxJDvFsvm9LYylmx9s7Xip2V4fcwYHmd9+vXHq2++weAJzUcCx7y6gM71GASc4JEk7N+zGwf27cfxv47ir7/+wsnjx9lj0ZzEM/oQgRElSpfB8p9/gUTgu8kbyFgXKa5wuQs4W06AmSM7h+WBxHqlv3Ozc5Cfn4+snGxkZ2dyZbyMjAz+k5aWwUXBjIPW8GU//Yw7ypfzr4viOiKDzqCdzsSY+M23mDB+HP+sfsMGmDptmgjSmXkXSBQYshf2JNKnAoOF5bIQeGXF5hN/YcWfe3A07Qq8koyyZcvi/g4dMfO7KbDkOxGpqRjSsQvqV63B90FbDRL8ZACYsXU9fj90kKuuDejUBfeUqYR4Yn+R9JD+EMuMpJ/6uyZmY75sQY5iweqjB/H9xg3MoAxVVTzRtx/qxyYjmmZ0Kjiib4WoDzskGec1F16ZMhH5CjEmVfRo2hw9a9RDHF2HgHCocEsWZDjzkeXzMAOMwKgClxMFLjdvtvILXCigv90eZifn5hcgLz8f+S4ncgryRF/gQiSyKETi9aF8ZDReHT4CUSTBVAmOA4Nr57MyWPKaL2nweL1wqV64PF44VA3pkoblmzci1e0Sno+ahIqJicwyK+BxKIBIYsj1adsW7WvVRphHsOUYxFQsyJAlPP/lF8ixKQxKEijKfZMAfYpmuXCKLMB9YpyS76MmIdLpQVKBC0/27od6pUoxyGbI3v0gm2RhYO1ovgPvT5uCLJuFVT7lZCveHPkwknwq++MFV1sObE+LXi9vg2w3KUD6Dz/NtUC2a87lQSCbP1bVVGRmZOD9d97mhEVS6ZKoX78+Bg0c4gfZ/HuqG/DuvF7zm0E2Xu//y4G2WwGyAWHw+qJRoFbC8XOVcPpCIuITmsPji0VISIQfZKN9LrHP6Q8BbIZcVKx5ovABvXsDfzKwp+KANoMpTP2Q8KeYmBh/TQCaI434wwjjuRIuJ8sDxik5+WJdjwojYpneOYzEdFD8EmCykZpS5b1xfHwipByPYLIVd/AFdSSR/NEo6xIVEalntQQieK3v0mTtVeEvfEAg2/UqQxgIJH03xyEKHxjVRSkIKMRQMF2cM1sauNCCANkuXeXJRoUPZPkKJNXN1PaAtW/RT0EbP58WBp8vGQXqnQiPG4ACTw14fMlQNZJ+URjy33v4wRF/RxCBpM/pxqyZMwXLy2/sSxWtBMi2+7dd2LptM6pWr45OnTr52WzBFfLuadmSPVc+HzsW06dP5+CUfGfMk2Gr1vfi6y+/wTvvvIP5C+fhq6++wr33ttFlBoHNP79tHawSm1QVaSmp6Ne7F7Izs5CYmMiBsTHZWu0h6D9wMFre20r4yOjVMwszxFQcOXgIg/oPQOWKlbBgyVL+/tx5szFu3DjeogUfTC2VJYx5+VV07NxJ3GeQtpwCwymTJ+Obb75B79698fobbxXymKEx9Oqrr6JRo0aoWLEiRo4ciSeffgqDhgwTAZwxEejnJTk3wZOPPDwa27dvxSuvvo5+A/oXMvoW3yucjboaAhdPs33zVjzxxBOwyhb8tvMPBkPNLEBz1l0AKuIobqwUDdFf//P/12PvapBNYi82j8WKToMeRnZ0GcRVr49cJZLbh3zFElxpeLB5dbQoE4k4dwbCffmwqW7BYgvKkqhXBSN6zzV5dPHG0zQTXxucFEA2+5DdhCDlX5n5jOIIvMnWh4UZRKQNEW00jEIIBK7N2XUGq46lItOeAAfJRiWZq43GuHOQsncLasfbMO2ztxlkC2GgTcwPxhFgIgmvLd6Q5TkQHxvHABtXYiPAnbb/Uhqs0nGozm2wejfCLlN10f+bwgfXGy+Bdi+GkRBsSGx4bAWBXkWBxGL+K3ze64FsZmZdIbaffqPB89G1NnECqBYME/JNc1oEqyQdPizYuhHbDx9CAb9rCzPFOjRuhnZ3N+ArbT68Hz9t3sDfofMQY6VSQhIe6NQZZUIiEU1gm0ryUcF4VEl6KsvYdO4kpv60HLk2Gru6J5mpj9K9EKAU4fbhhYcfRpRkxw+zZ/KmOV+RkOpxIdPl5GRRuKKgbHg4It1eRLg9GNClCyrEJrIoOQMaLkPFPxfNxmVHDrN8hvXqjWpRyTh85CAWb1rPcth6TZti+++/8ahOLl0KZy6RD4qExIhIaOQ368hDyaREWLxe5F+8jIr2ULz4wAjEQ2KQbWfWFXw+fw4y7VZ+HrvXYMOKqpLEYCLAhFg9o4cIJtsP8+cjxy6qpIZ6fMymYRDAYmHGDMnOYl0uPERMtjIVEeV2I9QkJTTP4cQY/PabrzB5IrHNgFdeex19ab0x/ECCk1aaykywpKQSQm5h+ICakncBAE2DYhhf6++IxjIlj/bv3Yc9e3Zh3549LE+nuYBYxU1btsQ347/1r3fmJNmsGT/gi8/GcgVYY5UKXo8Kb74KrzoipgmsVfT/CVOmolHjJvBRykWScPDP/Xj95Vf0uEV8n76VkZYORy5Bx0BoWBgSk5P83mBGTMDjQZIxZepUxCUl+4c+V8Xl4h8WnHMV4IPvp+GCBSiwKVBkK4YPHY5NWzfg9OEjCPH5kGiz49kHRyE9NRX5Xg+zrKhfk4/bqp1/4PjFCwzwtG7YGHeVKMmya/L2CvF4USU2DqVCw4THms7KJHn1RWj4bO4sHHXk8rnKRkbi8T6DkAAZFB2TOMeYGwjQyweQAi/e+I7kojKzJbs1uwedq9ZEIiwMSNNM7SIg+pt/IhUqM7UMppfPT8UX8YbXQsUCqJqq2BwZ6wlX3KXYk/jDKvgZ4jUJnzz2FGJVUf2Xvkf+da9+MRZZdjsKbMTiNAoJ0NwjsdSTwEMnS8nBzE0q/EFFVcijkO6VgMEIjxdta9fBwHvaIMIrmHJ00PezLTJe+uqfDLYZbU6/Iy81DwF7ClklKPBSTTiIcUagXYzbizrRsXj4vu4obQ9j2Tv3NKNoEBW5IJDNasGhAgfen/E90mwWHrcVJQVvjhiNklQshb31hPrgv1Vx8K/EKbc/e+MtcPU6fnU8UlQ8EGx9cfV8q2L37t2YOXMmnn/xBZQsWbows74I258bv+v/+Sf/08HnvwuyXRVPMpMtFD41BgVqFZw4XxEnzsUjPrEFfDrIZgsJZSKJAbBREj7Yk02VLXA68xnoMpO8RKx6jfdJyQuSi6YRySuaSV4BFZ34otE//SCbSRFn1ASICAu7qjJ1sfssSgx7fcjIzGav1WuAbIXBCVoq8wryuaAAyUWF6ee1DwOgIwknaWLjY2NYLmpoW6+1GTRkNbk6yBYRHiYaU2cgBYMxvPbQAqlJcOtMtqysi0iKV2CVjgD5qyH7/kCIchqKnCZyeLzhuDZ0fRtku/EJSQww0S9cjny0aN7cL6UkCYABUomIlLQoFNAIaZdhnG4ErPwRCXj3vffQtWtXbNq4Ebt+/0OXJgN5udms34esYMKECahZvSY6dGzHGWUGJljuFNhwM7No5UqUKFXaD/o5C/LwyOiHsH/vHpQrWxZRUVE8kROD7NSJE3ybvSgD//qbPBD5j16R05+N11QcPXgIA/sPQBUdZKPP/DBzOsZ++pk/aC80+eiMvnfefw/d7u/hB9mMTQQtOMTYefO117F06VKMHj0ajz/5tP8eRIAuYfmyJSw1IVCRpAdRMdGo16CRuKaxySbDXGYOsMM7+7/s2vUH3nr3Pdzfo0ch0LEwU67wezd7s9E7Tk9JRfu27fhDS5YsgT0kDBdSLuDSxRSkZ2Zg6APDCi2KRlUzsYG++vAzG3wqMxYp6+DP2BfzedHb/m+PwouKCPzdsg3rtu/HiJffxd1dByI3JJZZbFbVjVhPFhom2vBIm1rswxblyYVdK+BKokUVOrgeyObvM/5pzNjSmGEPcxvdOHxzIy1b1BxeHJVajGnxxiR9Ag+Ww9KPaePgkkORaYvBaSkOny/dhBO+KGTbYuGWiU+kItKThzBHCg4s/xErf5yMWuVLIkz229b716bA7G7yZMvPQ1xMbBDI5oaMK7BJp+Bzb4fFvV73ZMsSJq+8GvOurYjjb8hFi2lkw+PUkLsX/y7+s0A2Blj81UMV5Mlg9trOMyexeNMGXPAU8MaVZkACve5r3hKtqtVi1g0dWdCY6TZ37Rq4FNHX6XNRXg2ta9+NTo2bsX8ZAQA2WoLgY0bOxrMnMHXFT8ixWRksEGCCYJRSdUEyQaeYJ8rlwXMPP4oQWPHpuK+5sAB5YdE9ERBFB43lEM2HULeXgajHBg1B1dhkrNm0EWv+3MdskwzySlPIJ0riDXWkR0Wv7vfj2IVz2LxnFzy8qZeRFBeLe9u2weyFC3m9rJBcAt06dsF3P86Ay+thxkyEx4cne/fF3XElWKJKbLGiQDb6LB2GFxclrMI0FaMGDykEslHCJMQtikXQ+BHPT6yjAMjWtkwlRHncXAiBzepN6gTmD6kynn7qCWxcv5Zn6R9mzUat2nV0aXjhLVVq6mV88vHHWL9+PaZOnYo6desXYkZTnzDWH2OdmDJxAjat34B2HTtw1eTkpJLCX5FN74UNxMmTJ7Fty2as37gBbTp0RP+BA65KKtGcu3jBQrz35tv6M1y9ohhJQiP+NMZiIHMNWK12lC1XDiWoyEPJUujZtx/urFGT7Sronnf/8TtGPTiCE8zG0/N5ybzFzHLXveNEnCEk8AQ4Qrbg51UifjEASAaZZMBhtWDpjh1YvPN3pITZGfi9u1YtZuYvWrSIwSACh4d0746qpe7A5OlTcTE/j8cHAz060Eb9l4BXxedDqE9InWnsEEjzQJsOaFXzLoR63dy2xADLUazYevEUJixbAofdxqBVxyaNWZZJ3yPmo19ma/QjWUaG5sGvu3ayFJQkqDVKl8HdyaUR5fEg3OND4zp1ICk2fD19Gk7kO0RBEj3+Cuw6xM9oXBILjO5dMLo17qfU123MMqPxLwqgEOj93qOPIYmMtn0qf48AsDFfjEWGzc5gufDd0yuCUkKWpLhU3MEiw6ezZknSGur2MVBH80RieDhKhkWiQaVK6FyrDiJ0aTq9V48Mfh+z1qyBQ5ZgCQ+DxW6DzR4KOTwMCAuFFB2F3SdPYNvOP6BqorhItMeHppWqYETrDohn9raPwT2/1Q71DwuBiwr7Lh4uyMM706chPYT8slVU0mx4+8HRKKF5GQAM9mX7TwcLbiR2uf2Zv98C1wPZiu1nQcm+YA/nwAqhinld91INzJW6cuN/uQrof/q4uRUgW4DJVgVnU6rhYloZ2EJqA5YkWJVQ2Gx2BtkURYFi0/+mOJ9JAKpO4LAwO5n+Hx4aqsvmA/23KLsxsaBbmHCV5xDqFYtEa2qApOPPJRcxFCgSIPY0HWEh5PYrks9if1Nc4E7FGTX4VIkZ8WRLI+W4vSJWCCpha6pyqsNQMvLyC+BTveytVhwbzQg8mJyjhy3EfstIz0RsXABkM26xWKBO99gikI2OyIhwP8hmfjwzI4IzWSqKBNmkgjUMshGT7TbI9vcnV3+gaao8aT5rgNau4sSx44XYh9RJly5eiB9nzkLze1rgmWeeMVXTokFlQcmSJREaTuwffVOuyTh25Ci+/OoL1uuP/fRTDsqfe+ElDB06lDPR02dMYylay5Yt+FZS0q5g7759KFWqFKrXvBuvvvYaYuMTuB+5nPn4x5NP4bftO1CrRk2ufBgaSnlUH55//nmsXb0GjZo0xtfjxvPAF2bYYishDhVHDx9BRuoVnD97Dp989AHfVZauCgAAIABJREFU8yuvvcHyScrCfPrppxgyZAhnYgSYILKrjz32GLZu3oJ33nsX3Xr01Nl9hScM2tANHTwI+/fvxyefjUX7jp1F8EdyG9MkMfW7yShTpgxLZK+WlIr75LtWZb72kAH9cfDQn/h47Oe8QTEMgoM9GY27cThy8NEHH0LyqUzXpT8FBXlwOvJw+PBh/00bVr8UBBNo+tuu3bBYRbESmiwfe/ghNlse+chDqF2nrt8rz8giUKt63R5Mmjge06ZNw2effYbWrVv7mQ9G6e5AFbHAZojZSiaDbPblunld/Npn0gFdNvqn8Jb9cWzoMeJppFsiEXVXM+Qp4fBBQbgvFyVdqXi6+z24K7QAce4sriYqih0Ylyl851fLRQvfTqBaWeGZVyL5JW9y9EIfQU9R7KLk/1wwGBfMaQz8Xiw6RrEPsQiZwTPj9+LUxXEWAzdI4AL5s5FENM0ehw1ncjBjxzGk2RJFW0pkBO1CjCcXKbvWo1nFJIx79wWW5gm+mshuCVBfBGOGZ6PT62UJWLwBsgnXUOJNQZLMINta2JUTsEgmkK3YhMzNB9n+t7rv/w/XMYBa3uAS20MmBomCdGjYcvwvrNz9B87l5rC8jDa89P5DZRn9unZBjZiSbAwuaj+RfxiQCQ0nCjIwc8kSOLxU0IIYbV7BDoGMe2rehQ616qB0RBQDAU5JxsZzJ/DdT8uRZ7Ox/UDfdl1AuUvqHbnw4rNpkzlGIpDt2YcfhwUKxn77NfLsFmjhobDYQ5DlIL4dEB0ZDs3lARwOBsCeGDQElaMSsHrzeqzavw/ZdpJ42eCxiH5KVTqjXF70va87SpUqhxnL5uN0ZhqDAIP69mF/uBnz5zEgVz4mHv2698aRSyewYuWvDD41u+tuNLujImonlUa8DrLtykplJht5slHvfmrYCISDAGrACRVfTp/MawOx+kYMGQp3nhMzFy6Aw0bmUDKeH/YQQnWfKwc8+GrGdzrI6MYjnbuibdlKiPF4YOfKrTq7yedDysVLuHDuLNJS0jD280+RlZHO61bbtu1hsVqZqVW7dl20aNVSFCbQNLzxxhtYzgxwldnkCxYsQlRc/FUWBMKPSkPalSvo3rkrJ8No3p8xayZ7rtHaaAx+Hv8mn2Fz0QJzn6fZaMO69XjrtVc5eRwRForo6GhER8dy0i06NgoxUdGIjYpFfFwMFi1agI0bN/IpKKFbu349jBw9Ck2aNOONAh1CxinkvdR/aD36c99evPzCi/4koYUKjKkqt5c4l4b4hARQVj+YBW4w2b6f/gPik5NMmXdxLaciIdNixfT1a7Dy+FFkE0BLxSvsNvjcHoR6PGhd7S50b96KrzXuh2k44yKTfNG/CVQmX0PNIjOzkliIJA0loIo8A6M8Kkbe2x6tq9dAOIFs5M+sKEgD8MH8WfgrO5NlkeSbPLxPP8z8bpo/ISmEwXrRCfIoI1muIqr6EsBHv6U+REBepNuHSJcL/xj1MBLDo/H9vNk4lHpZB9WNtybOZ6WNWVQ4tKhwZLo9uJJN8zRVUAXsHi+iJQl1q1RF1TKlUSImBnGR0YhT7CxhDdXBN3puh6zgoymTcEXT4AmxiY2eosAeGgLFaoM1LARSeBh+P3EMWW4nFElGmbg4DOrQBQlyCKimLcnGuSAKNPZ/DCeAz+MGwV1UTIHGMc1nxB4lSJW2ivQ3zRaZJH8/dwzz1q1jQI7andri/vqN0a1uIyRAZT9JYs7JXiG9NeZLOjeBbCRDPeTKx9vTvkNmmA2q14cqsg1vDx+NkhDgIoGnRgGK/x/m/Nv3cLsFbrfA/38tcCtANmKyebQYuHyVcDblTgGyhdUBpERYlTBOOFiJ1awokBVhj2TIRXk95WaSdQ9lH68zvL4TSUffThS1q9CRA06cGCCbUFWZChPqKJs/Va1vjIw1ON/t5rU5zCY8of0e7oZUlLkrtO/Q70AvHEogW04e1SG4DshmBAwcBMDCnhRe1cty0eK2seatnvgemYD/z0E2B4FsJBcN08PoIsDAQGATANnIOy4zmzzZLLBb/oKWtwoWdedtkO0WjevgLblAfQVdv2G9+gygcH/QqZiB6lzihgxjf7YNlIAJEyahcXMCywSbgM61bvUajHnpBd760PlI7vjyq6/izz8P4oEhQ6FqXg5Cxo37msG7d999F3MXzMc7H3yIbvfdrz+5jMuXL+P5p55imScdBMKFh1O9KMDjdeH06dN8vTJ3lEWIPYwDWcr+PzhiBLp0u08EjZqKl158ESvJ50WjjGxAZkDgED0zAUWDhg7BCy+96JcxEDuiMMjW28/YMrL1zATw+dC0aVMec8Rmu6N8BUgW8ssRI8yZm4fxE8bxZ5q2aA5IwsiYWos9X9i/MADYGKBn757348SJE/h2wgQ0bd6ikDTFYOrRBGfIYwvyHGjSuLGfkSgotWLjQOaUlF0g1lnd+vUYXExMTuZse4fOnWC1UQgqjiYN6jNAN3HyVDRs2ph/xjxSnaUgZBAaXnrxea4yRO9j/qKFKFmqTNBmq2jmzrXYU9zvigGD//Zw0EE2ArWoAiYBAEcuXUG7PiNQr/sgZEckc9VMRfUyi61DhSj0b1QJJZzp7M2maG6dxWa0SOE7MkA2IZMOBNgB5qfwnSH/Ht5I6s/JjAkefxSYF8HOCCp0c3U7BDPhigfZbqwNTczo67wLka+3oMBiR7YtEpet8Rj7804cdCjIsseynJQ2gJHePNjTT+PAmiU4sGYxSkUIzzaqeGL4AJlBeuprZpDN5/XoIByLEwFNFD7wurZB8ay7DbLd2Iv9258yWw4QyOaUgStONz6aNhUXJB+ybTYGEqhoCLFu6IiPikRSeCTC2V9JZc8zOmjjSRt+8jVLL8hHSoaQ4hGYRn2GGCyRbg/i890Y2q0r6lWvAcpVbj53CtNW/ASH1cr+lv3ad4GATCQ4NA8+//67QiAbSVU/nzAOeVYZdzaox9Us58ydy/MpzbGpF1Oxa8tWNi9/ctAQ3BkVj807tmHtoQMMsl0m7ydFrJFRsoIEH9C9U2ckJJbE+B+/R5rHifCYWKhuF5LLlMKRE6eYpVMyNBwP9BmCpRt+wamzZxARGYZoixW+8ykYfX8PNCotCijszkrFF/NmM8hGa1fF2GSE6dUzPZKMk6mXeW0mSeCoocPgJrnognlwEEADDVUTSzOAQHNKvurFyYx0ckxEtMuHhzp2Rrs7KjPIJhUU4JXnn8fp4ydw8fwFeL1uXhsC1d/EuOcwlNcVMReXLl0WX3z5T243AsuGDxvqT9p06NABH3/+eSGgis5hMLy/+fIrTJ08hc/bvcf9eOu9d0Wiiit76/YUVKXSPF8Woykx4hbBWizqEPOoDAs+eO8dzJ07V/QnRcE/nn0eg4YM9icUjG/v2rULZcqWY0DRv+5QVU89M28USqJrN6xfj30q6Qqz585B9Ro1CiXz/IoNPelMyT5jPROm0BqcxESz2nEJGr7bugEbjh6CS7FyNVvZp6JMRCSe6TWI2ZsE7nz943ScdToYvIqLjuEk4uWcTPaRoWZKjI1BqKQgMy2d/Y0jPR6MatUebaveiTDNy/E4lc1Yf/wQpq1fizwbWaZIuLN8BXRrdS+mTZoCt+41xveqJzmYeUVSUKq2qZBUlYqJCEZpuNvDbLtolwvPjRyNkhExOHn6JDJ8blhCQ7jyHCVBw0MjGEwlSXQOgDOuHExbMA8FNAfQeVweNKxSDT1at0E0VRrWtz8MlmddYdZZlNUGuyZzQRAC5LN0BqxTcBX8nYD7KgBK8686sBPb9u7mARsqyXhp0GhEEqjvzkNBVhZyMrPgzEhHSH4++rXtwEAZzTf0yr0s97UKDzwL4JZkls2SF97qQ3uxbNtm5Flt3HcJoBvYvgNalK6ERCIXwAe718PejcTKM3dj9nKTJeRYbTjozMNb301FdkQIZJ+GCpKCd4aPRgl49XsR7M7/ds+pv71Y3T7B7Rb4D26BWwOy2eHR4hhkI0+2k1T4ILkF3N5YhNgjERISBrvdGqgsarPCplj9fux0T7S/YbmoJAm5qE+DrFeUL+51GCs6McvIO5VqAtj0+LGwMqvwGcwKquw8YVcWFRbuB9hEIl/QyOh3hG8JJ81AhXKXz4eMrCwkUuGD4j3ZCm+qigLZzGy34Ac1fnejIJsR5Pg9O/Sg4nogm/m6ZiabAbKZ5aIEslmVU7DqclEBFN6Wi/69OSOYi6jzF3UPMAGy1WVQjJhnis3OC/3sWT9gwrfjuYLMW2+95YcByFvsyF9HGWRr0qI5Z4t5q6Mbpf/x2w489cQTfL6FixehXIUK+P777zHu66/x7LPP4vPPP+dM9OuvvoZnnnsWJUqVwsJlS3TAR8a+ffv5+3kZGXo4pXKgb4BXfp8qAyKXVFy4cAE5DgdeeOUVDBwkDDih+rBo4UIcPnCQ/dw2rFmNyOgotOvQic/ndTuZyTZoyBC8+OIYP5BG4AeBbFu2CCZb1/t78e9og7J54yacP3saF8+fw6ULF3D8+F/6q5EhKwoXc3j40UeY4fXjjz/i4w8/4uz7vAXzUaJMWT7PmTOnuD1o/JFPFwW1NLYMX7Rff17BwN29bdoiJi5OBOyFGHqAPSwUL7w4RrS7pOHQwYPsvUZBLgW74aFhiAwLx+49OzFi+IMMUv6y8lch0dUZf4Tih0dQWE+Yh4r6d9fhCenH+XNR9c4a/PPgbQ2FuO6CfAwZOIifvVWrVvjym3F8zgCoJJrEHyz6mWT806vGs997R9+AsaW5yXfu7/V9/V44q0EyNwIBFHwwfhrmrN+FCk3bMyhETJIItwMlfBl4uUczVLLmIdadxf5sCm2+/C1hbpEAbC081ALVbRmEYpYWtTd9m3wjgezcPN6wRUVFIMxGeXQKzLlOmwBdDfq1/tB+BhEBnVcx6cy5Iar0WDhXFPh8YQNzLipa5JQqhD7m6pqCgWh82AzTi2fySjYUWEOQZo3BxhQV0zbuQ0poCeRawqCpEsJ0+e2xzSvwUv8ueHRgdygkP6dnLQJYZE82r08w2WJj4fN4TSCbCln3ZNNcv0HyrL4Nst2MwXHdcwRAc8HYIXkWVS20Ycn2rVi86zfkk4STWC82G0qXr4CjJ4+LpAIxbUiOx10o0H+MOYiCKwJ8SiUmw5njgNORy0zHcK8PNWMT8OSAgcxWo831lrPHMfVnAtmoaInMxuPE4qH1h3yfCNwjxlaky41nHn0CMhR8Pv4b5Ftl1Khfh+d8AmDoGXr1uB+pl1Lxx9atCPFqeHLgQNSJTmTQLh3ABWh4b8YU5Oh9tHvbNmhWugqI9/vTjs3YcfgA7LExqNu4IdauXQuVqhWT95TXh0iLFR3atMVPq37llm3RvCmO7d0P9UomGpYth0c7d+dxtjc7FV9S4QO7lUG2cK/EJvQ8R+tVDy2qD2FuNx4aOgwupxMz5i9AdojC4EeIl2SvYswSMEC+WFZNB9k6d0G7MpUQS4UPvF50adsWVy5eFJV99TdhKB0CkkrBkDMrJpKTk7Fo2XKEhYXhzKmT6NOnD7wMOIE9zRo0aRywM9AnbVrLOndoj8s6A2zhsmWoULGinw1ujlrFvElJO3+euVirgqKSMOIZBMg2fty3bEtB56R18Muvv0HjRk31ypbgLDsxuIklToWcqLLpjBkzoLE9iljtzAAHtSsVV2jVvJn4tSZzJT2KIcwerWY5izn4D6zbJJmU2NMrU1ZwChom/LoER1JSmRll1zQM6dkbKUePoURMHO6sXB0T58zAuXwHR76j+w9EdHg0pi6bj9SsDAa9HujXH8mhcViwbAHOZ6bD7nZj1L1t0LpKTfZMIzbaOXjx7vdTcAk+Bs0I5K5Ztiz6tW6PJXPmcLKJ/vh5COQHZrEwi7LAIuNMXi57kBFrLt5uQzKsLJEkQG9kn74oFRHFaxYVWDBiM7HC03gFA2yn3Xn45McZPI7oSlRwoG/zFmhdoy4zW6nl6RkJdN62fzdWr16NWtWqoE+3bogEFQRRsePkMTiIWWexoMBLDnoSXB4PPB4v3CpVAnUj1+PBmax0nEq5xNVLrRLJqfWiH7SikT8brUdeH5Kg4d3HnkA8S1R1FjUxs3WPSZK3UgGXVGhYvnMbVu7dDfK2I7ZbiKxgZJ9eqBgSy4VaKDojDjxJXYnJRpJPAyijsUb3Qu8+12pnTza/XFQDqlJ10WEjdLkoycpvA2zXXYpuf+B2C/yXt8CtAtl8apxe+KACTp5LRGJSC3jVeNjt4bCTfF8veGCzW2G126FQ0R+S13NFcAKvLGwFRetvZHi4Lt28vl6JLRVUUfiASCBGTQDasFHST3g2Fz4MBSZ9N7gmgFiDhB2V35JJ33mSXRnvqahyvZdIXllIiLsmyCYCA6OUKS1ZpDH1aVRdVDDZbhRk4yIEGVnXlIsWB7IV5cl2rXFA3rV0PbfXi6ycS35PNkMuehtku7mziJClBTqqsMUgSFbUAaWqhwbIVq92PUCvLnvl0kVcvHgRMXGxqFChgj/4PXLkCHv/CSYbBaAytm/fjhdfeI5BI2KMUT8kkI2CXatd4eB27NgvuAoNbXTef/99zqQT9XTCpEmo36SRvrmX4fX68O4bbzIIsWD+fCiKjF17dgeNsgCgQP2cwLo1a9bghZfHoP/gYTpIIwY4BaWHqfDBgH6oVKkSFi4WhQ9mzviemWy2kBDeRJg3gVStjBhg77z3vi4XBdavXYdn/vGUHkSJClsUlJNsISYmjn3KqLovIfqTpkxG44aN8PTTT2P9+rVo0qwpxk+azAElZdEffPDBq+SHBshmsNsM7zvh90LMtwDYFh4ViS1bt/P4p3fkLCiA5vX55aIel5snPEdOFj54730GdqiAg7PAjYspl3Ep5TKXL6Z7sdntyM/LQ7OGjXkCWrHqV5QoXYrboyiQje5v965dGDlMFHCYNW8eatSsKYSARQnhdZAt2NMhuJebIZybDbKJDRoFygpLzxp06ovYWs1hL1udK2VaNC/i3Rm4t2IshjesgARnCiJ8BWzgb8yjRUOOAuQU48vPuWCZDQF6Plhw7Mw5zF24CNt3/MEgG/dJRULDu2tj1IPDUKNyeUiqh8eNbg1dqGmuJ0c17utaIBsBEYX8Fs293e/BVpiJZ/gbFV7ijE0Zc1b4+ciDLdMWjYv2ZIxdtgV/OsOQY4uFV7ZxNdYIrwP5J/Yg9OIRbFoyjVkRCpfovnoBpmsVeLw8fxQHstmo8MFtkO3mLhLXPJuJmSqLpIBfLioBY2fPxCWHAw0bN0Lt2vVx6tIFLFi2BF7ZwiACSb4IFCJ5HPtk+gSDREjdNAaumtRtgHsbNMOhI39i+287IOfn48UHHkTpsAjYSPoGCZvPHWcmG0lSaSNsZn3QfEGAAbMnPT4888hjvIUfO+EbltzdVS8AstF46dmzJ1IuX8bvW7aBKpwSyFY/mmzdyTMO+DMzDWMXzeWqgHQQyPBsvwexc9dv2LB7JzPc6LnYooAkZ8R+0T2nLOzLZERmutxU1VgSFudS8eHjT/Iz7c1Ow5fzfhRMNmioW6EyM3ho3qd2S83ORn5WFu4qVQptmjSF6tWwcdcf2HnhNGR7CMonJSOEKnypGhweF3tGWSUgwkmFD7oxyGbIRZ95/HHs+e0PVKpUARUrVkb58ndgza8rceSIYIqPGz8BDRs35XWC7A/eeO0VXLlyhX/32htvoTdJYkFA1jeYNEEUSrizZi3MnDtbTyIQFi9sEk6fOoFe993Hq0eV6tUwZ8Fivy2JGZC6lhzeYNP5E2omc36jq5qZ+Dt/24HRI0fxr4jBNn7iJDRo1ERPTkk4ePAAXnvlVbaG6NO3F958800sXbQYL7/2Kvr1HyjiBbohvaIoB+qajBPHjqJvzx7cb8NCI7Dttx2iwqQuSzFkp/T/YO8Ynt2oEq6mwsvMMAWZkgVHVBc+njENWQxyAc0bNMCfO3dC8vhgt8gYNfwhzFwwGxdzs9kP7ZG+/REfEYePf5gIpy4P7dq2A+rdURXzls7HifRUZn8SyHZPlZosi3QQCLp2BXacPoncEMHQIsZmnTLlMKpdV0RAYiCMWHM0umndoe/RPdOKdwU+vDd9IhcUIPDnvmYt0K7KXVyNl+ScYZooJkCgtvngZJskM+BLFXo/nTsDx3KzuTCH3etFv9bt0L5yDUTpwuHL6an4ed0GtOzYAZLdhgkTJ0J1uTCsbx/cVb4yxxTPf/Ex8qzEmrbAaxGAKJde0AtkUbtzcQKrDU5J5UIT3A9UqpyqIUT1cXEIxasxyBbjdOL9p55GsmTxg2wUtxBIzww+yYJ0qJi5fg22HjsKh93KlYOppepWr4FoSo7m5SMpJATVSpTE3RUqIYrANmbhehnMNKr50r0RyJZjVXBK9eGVCd8iPSyEY78a9nC8OmgokjQfIjy3Qbb/xQXt9qVut8C/bQvcapDtxLkKOHk+CQmJzeH1xcFmD+fqoqEhIbxXtNoU4c9m0T3ZyAdTry5KjHdKvJBdWfDaEKxvMtMtiGmWlpGN2NgYWC2ETNBmVyQsCnv7GynCABmA8Cf6TLSudKN9hUFOKOolG/sZj1fjPXBCQjwkh1uvLqozd/iibMweOHiB1wTIRsac15KLmi9M5+CgjqSbmVlXFT64Vk80GA85uQ4GUcLDQvnj13NbIpCNGpVAtoysCyiRaINFOwQC2YjJRoUPuLoo5+NuM9luxmxg7nRmjy2WbGk+fD/1O87CG6QV8j3bs2s3tm7diqrVq6Bjx85+3bURUHbu1BUlyooiBQTWfPTh+6KqlcuJM6dOw2a1MDj317FjbPhPLDlinBHDa/bs2Tx6KCDuM6A/Bg4bglKly+qPKqSnjqxMtGpxD/d1kgcZLCw9xNU/Kzyt0tPTmf1lgGwUvJqDcJKdDu43QIBsSxbzdw2QzWIVpo50Hu6/ksTyGELXA55s4MpqUyZNRPXKVVC5YgVMnjgRO3bswKuvv46+ffvzBoWqia5c+QvatWuHsV98jrTUK1wUQsgwJ6Fhk6ZMiyWWnPngdlc1nDtzClMnT+Jfkfx05OiHhRRTZx/RZowYIuRr16lTB/7cyBEjsHPn74ECFpRhYINpHzMXCskPaJOsSQiPjEByqZKYPHkyYuPiGGRr0bgxf2/V+vVISE7SQbYAC5ImPsO7i+73wSFDsGfPHvTtPwCvvvE6bxSNTRHNQ3SQpNRguNH78HncyMnJ4YxFoICGCNSprRKSkm+6V5t/86MR88qK9bv2Y+TLH6BWlwHIskZxEYRQtQAlC1LwTI97cLfdgThvJuxeZxCL7UZGIknvAVW2wi0pmLtoOXx2O3r2GYBzFy7jlVdew/nz5/ndEEMuzG7BR2++gsZ1a/kZbUVDm0L+bIy9G7kTs4xJfL5wdVnT6uHvI0Uz9oKvFgATRYVJBblKONJt8VhzOgszfj+DjJAE5MnCl4HaNjI/FfsXTsPWpbNQtUw8bCox9wRJTiWqhH7QMHB5vKCKQVeDbF7IUgYIZPM5t0H23paL3kg/uNmfEYAWbWxluG1WnMl3QA4L50qiYpMOZLoLGIRyWmS4JAmzVizBqXTiiAFlo6PxwP19EaqpbL4ukaeUzY5wWBjk8kBDQXYGKkbHwcoOnD44mJmjIVXzwiGRFM3o0ZTWEbEQXZsqRQsJmsIsks8njoPbKqFW3TqoXr0G5syZw1/s1asXe23t3LKdKwI+NWAg6sckMuBHPlbz/tiGnw7sQ65NVPolH6a2devDl1+AXfv28XxMdyuRP4nNBofPy6bsBILQBtsYIdTHw20hqFm+AlL2HUSTSpUxqHUbzgLvy07HP+f8CIedjH4ljBk6EokWO6gg/dxVP+HguTMIUax4+QGSvYl5OAca3pk+Hm5NQ4yk4NGhwxEv25EDD97/bhIDQFQtdXSXbqDCBzE+L2weH4N1FBMS/kDvSfN50O7eVsjKyIQ9PAybtmyGxeRpsmDBArz/9ls833fs3BUff/oJtwMxTLu078hzOB2Tv5uKurRuBKzW8MvyZXhlzEsgT7N+AwfgpVff8INsfuBer7ZMayatvewPqSsjgtlgPOcVIV9nbzJ6+5oXfXr2wtmTJ5gV9/jT/8CIh0YL6Ei/ryspqejfqw/cHieWLlnObO/O93XmZ/j5l194U7BlyzacO3uafyaY5TLOnzmLH2fP5LmXEmnEUjcsFPzrqmzhta9a9RpsySDkKaIP0Dgh0IcKdzgsMi5CxdjFC/FXVgYDOsSubN34Hmz7bSsOHT7M99usaWMcPHQIGTm5LLN+tE9/xEXE4cNp4xmspntrWPNudGl4D+YunoeTGVd4Ph3VugMaVa7O97/t2CF8v2EtsuwKnIqFNz4kj6xfuiweb9+dZanUz/I0N1tv1KpQFZF6mpNknhfgwZjJ4+GyUjENFT2atUSv6rXZz4zYXyRTlryCRWiOLYV3nIwsi4Llh/dh3uaNLDulc7SpXhMDWrRhBhi559A4n71iGX7/6yhiSyRj8IDB+HPPbmxavx5J0ZF4dtSj7I32+vivkKJ54bIKtqxxGEklYyMmvFYllqJz/KeR/5uGZKsdyfZQBsVKhIWhdHg4Wteph2i9eAqdzwDYHJKMy/Bh8vIlOJiagjwC9BVRBVmiAiKqqIZMz0ObSGqLOKsdfdq0Q9PylRFF3kC6DJWLkjDIBuRbbTgL4KVvv8KVEBvPU/Wi4/F87wFIVL0I815d+OBmz9u3z3e7BW63wL9/C9xKkC3fVxEnz9MfAbL51FjYbZGw2wXARmw2q+6LabEI8gzDXZSEkGWdyQZEhkewykDYLxQ+AnZlwnaK1v1gkI2tdAxPtSB2vf/7ppoAFD9E6XZlBv7kJxbp9+C/E/28BLJlZWUhPiGuGJCNwTHT5kSXk+U58hlku1bhA/MjB4NscXGxsOoU8qubJ7ixRChJIBsFm5Gh1wfZaEH2+jR4fF4G9sxMNqqIP3O0AAAgAElEQVQuaniyWSxpkLXb1UVvxZRgBtkoUPzl55+4Cpix6TUolmdOnGJZaMmSybi7Tm0dLAkwyO5t05oDcH+ArTMnFy2Yj/feehtlSpfExIkT0bVbNyQkJSIhIYE9Xajz33nnnejXpz9XKjt36SL79NxZ4y588sknKFeuAj92XnYW7mnegoN1kncEQDbB9xH9UzDKCAw8c+YMXhzzCvoN0eWiJs85AtkG9e3Pps0tW9/LgFnTxg11uegwvPiiMDw2DiEX3eYH2Qz/M8PDzud0om3r1iDG28+rVnNBBTq2b92GRx55COXLl8fS5cv4ZyQZJWCxRct7MG4cSSvF/RuHMc4oWJz1/Qx89unHwiA4NATrNmxCaLjwnKPDGK/0b74XScOkSZNw6OCfsCtWhNpDEB4SznLS0FA7zwNE3f3www/hzC/AuPHfcnVTOrfIwovD43ajcb16/O8lK1bgjnLl9EyxUamFRCDGpwWDb/6s2fjww/cZGFu9bq1+b0BOVjbuu+8+fs/LflrOmxPeAGsqSGq8a+dOzlg3bipkOPQMBPZ99c8vuUrrk0//46YCbQxS6vl6j2zDmI+/xtoDp5FYvy2b9NNB3mtNE4CH2tRFSWcKorxZXPlMGHlfn/JsvEvqjT5JgHkz5y/F4VNn8eW0GYBsBSQZe3buRL++fdnkmH0CNTeSY8Iwc+oExIZYmVF3NZtNjLlghuP16rb6veJ08EMlrpzOvCnMjtM3S7rcmz3i9KqNheefwvYEBtPRxyb4YchSInFeice7C7fitBaNXFs0s/msKhVAyMHFrT9jVLd78dyovlwVz4+tmdcxkou6PXDk5xcNsslpsOIkNNd2SJ7bhQ8Kv59b879ggMMA/UkmRkBBjsXKIBgBX7Qppr+JIUN/00aeRG+zVi3HX6mX+QYrxSfigc49QSOP/lCYRuAWSTWNfxOvmDb9BFiRX9K6A3swc8NGZNss8Fgt7NXEoIwJfKF/E/NH8RErFOjXfwB+nDeXWW/EZLuzWg321KKDmGxXLl7Gzq1bEe5V8XT/AagXk8jAyEVo+GjOdBx3O5FL1U8lTVQ/BdCjUxf2Cy2RlIQySaVghRUFcMELK+au/QVnUi6x6SzJ6JPi4rHip2XwuXxoVbcu2tWqh1JQQOkLGkn7stLw9dzZDOTR3PjasNFIVELYX2r17h1Yt3snB6/dW7REg6p38X1vPbgHK37fxuO4QaVq6HlPO76vHLjx1tTJDMKEewIgW7TXI6pIMiAVkKPt3fkHRg1/gM/ZtmMHfDJW+KvxPAMVx4/+hb69e/FPataqjZk/zvInS776fCymfzeNZ9ROnTvjvU8/ZXkrHTR3jf+a2G7jed6k9Xjg4EG85nmdXmzfsZWLEuzduxfnzpzl5BOBbGXLluUiRgMGD0K58iQtDfRlaqvgzLQ/gaYBmzasw1NPPMlxQlKJElj6889cUMBcwIXm2mWLFjKDrW2b9hj7zy8wf8FchISGokuXLtzOzz/7AlavWanPfSTFFXITs2+qWEvEwwaElgJMGTB4CMa8/Goh6SQxmgl0IrnhusMHsOPsKWw9d4bZUQRIUfKQGGwEWmY5HHwem169jZKG9O4e7icSeN8vXqp7pKlIjIrCQz0HY9FPi3Ey9SJCVBXD722HxpXvxOWcDHw16wek2IThvocrbmoIc3vQqPQdeKpDd8g+N1bv2I4de/bApXrRr3t3NClfmcEvGrsXVDdemjIJTqsMxaehZ5Pm6H9XPcQyU0tnoXIriJhAyGcp4ULeczJSJBlvzPwO550FPFZjLAreGz4KZaEgQmfA0bhM97nw0ZQpyHEWoGub9mhwd238snwJWjVpgvKJJTjNPmnpIqR4XXDZQ6HaSKpkg0z+QNYQ7jshNoWTjqSaUCIisGD1r8gsyOf7qZhUEiM6dEUSZK5uTGPFDlEdlIBz6uskA3UqCvIg44wrF+MXL8QZhyjiQs8jfFNFBWS2+NCTXQLIE6w1KtgyuFUbtKlxN6J9AjQzCiXRmCRG7EVY8PK3XyMlhEBPoGlyKTzZrScSboNst2bhun3W2y3wH9gCtwpk8/pi4VYr49j5Cjh+Ng5Jya0YZLNZIxAWFg7FamWQzaLPt1arTfdUFY1Mirl8ZwFkmeSiETxPFochif27vp+g/ZKqIS0j089k4zXXiO2CQDZj1TEKpZmVlEb8EvzaA3iBac/rU5GVmS1AthyPU9/dFvbcCSxx4pTEDCEGCQWb5ANlDg7MG3kz/c7YtJNfRXpmFq4FspmrhIoLikxhcSDbVZ/Xn9xgspGvgsFks0pHuPCBou3yM9lug2w3Z4YwQIJAYXojIBZB99Ili7CG/Lr8vmri9xfPncWp06cZmKpavZo/aD116hTOXbiA4cOH45nnntd9PXTQR/OhT6+eOHn8OMqUKo12Hdqz/9hTTz2FKVOmoHHjxixZmT59Ou6773688vJrWLJ8GeYvWYTSZcpwxtwookBMtpYt7oFNkbFy5UqyWGMpa7BGm57vnXfewaaNW/Diy2P8IBs9297de/D7jm3YvHEDjhw4yM9FwRGBYoMHD2a56JAhw/DimJf83i0EMDz+qOHJFpCLUmfnqqFQsXHdWjz95FOoVasWfpgzx28cfPDPfRgyaCCSkpKweu06vt6xY0fRu3dvDuTXbliPmFhRlc3YBBgZcZqURo0YiV1//OZ/8e998AE6d+9eWG7D3mXGlkhMVHQOCuqIjUjvh6SrNpuCuIRYlCxRgsHOid9ORKNGjTBhymSoug+NYJORu5aElk2bwpGTgyk//IA6dete5aFj7o3U5icOH0W/Pn0Z7P955SqULFWKv5N+JRWdOnXij6/45WckJ5fkzD49X79+/UBy4y+++AJt2rXXT6myT9/0ad+jf//+eOW11/8FWOv6YyQAsilwygqa3jcYUdXqQ7rjbjglG2xwI8GTjlHNqqJF6TAkuNMR7s3VN6bFA2wB+a6xyRA+bB5YsPfICTz23BgMHfUYnn/9Tc7y0PvOzMhgaTYtIFQFTVK9sGku/OORkejfvTO70NAmnTaMRXkRiHct1gFzkqVwK4h75kw/z9FCuuqVLDh78RLWb9iCE6fPwOv18tiuUa0ymjdpjMjQEHKOY6BPAG3mbSSf0X/egKebkDyRZJQAyyv2eMzcdRGrj2dw1VGXHMrnI8mo59hu2DPPYf3ccQgjWZbuQxjwTRDP5XS54SjIF9VFfR5m/fG1NQ9kOQ026ZRe+GAD7Mqx29VFrz8E/tYnhJQuYJRP/yeWGJm2UwXDYzlZ+HTad8iz2VleplrJ30gvqERsN6vEbDaXRTBsCRAgqRmDP1z8Q9ScJKNcK4EBXhXt6zVAz2b3sITNCQ1rD+/F9E0bkWVT2PuMvaQ0wTIrZIVAYB0B46oPgwhkmzuHJWaxSQmIjo3H0WPCQ7NypQpwOfKRcf4CIlxuPDtoKGpHEccG2JOThs/mzEJWqI0lanSEQILd40Hj2rURGx0jZK96VEbxlFexYNuBA7ickc6M5Lp16yAxNg5//vkn0q6kIFJW0KV+YyR4fehQsw4zsAyQLccqLBZeHj4aGZcvY8maVXBIQKbPx+uEnaSKVlE5y+Fywc0Tjw/xih2hPqB/586IT0rCe99N4TWMQLZRXbqhDVUXJVCEWDLczoIhTuvXe2+/g8Xz5/E5Px77Gdp2pPlaxHMUN166eBFdO3RgIKly1aqYv3ARrxnU1sQY69H9fgbRKOhet3Ur7CHEbRLWwu+/9Q4WLZjH1/rok48ZcCTm+g+zZiMtjXiCYi65OpolkrYFz73wIhcjIk9HTgroFUD9XnEaMf/oPgV49NorY/DTsqW8vo5++CE88sSTRVbxJibSsMFD4FbdmD5jBux2kRQ2juefe4Y9wWj9ZzsNvfpxcHIjsCIE5kcDZHtpjPBJNdZ3ApioamW2Vcbb303CCXc+Mu12LsZB7UnJO7oOJRyM/kRJC3LjZ9BY1TCqXz8cPXoUG/fv574v60yqp4aNxk8rluPslctcnXRU6/ZoVPlO/P7nHizZsB6ZIVYGcN0keVY1hHp8qFuqHJ7s0I3f3RczvsNFhyiuEGmz4dVhw5FkEYWQLqlOvEwgmyLB5gN6NGuB/jXrCo8/KmRCEQmZkOoAqCjoA2Z95VoVHMi8gvfnzmb/ROoXLWvUxKim9yJBU3l8U5tSYpWYctsOHcCi5T+heYNG6Nq2PfdVGsPEFiOQq4BYgCwZFzJYAqFJ6upmt06KXUQJHXI4LYCGvSlnsHT1Kr6fUK8Pg9u2R8s7KqMEgfoarbdCRmoAbDSH5UDGvpQLmLZiGdLgY+k3HeSRGA4FNcpXRMUSJZEUE8P2JVcyMrH9wH5cyMqAk0BMVUO8F3hp6DDUCI9ClMfN7UazIBU+yFUsuCwreGPKeFyQib2roeUdFfAQVUD1UZsIJlvhFTdYYPW3pvHbX77dArdb4D+gBf4uyBbcBGQcpWl2qGocnL5KDLIdOxOLEsn3wuuLgT0kggsf2Gx2wWYzKjxbrMxk41J+MsViASYbFz7QC7uZr2fGnoJrAgSDbBwTBtmxqZyQ1/c/+t8EstERGREuFDmUGCMFl+orJDU1LHO4MCDZ3Hh9ZpCNxAEBy3BDy2rWtBqLuvBk07i6Ay+AJs8EM6poPp9ZLkoyLoX9n4pHIf2NpoNslIGjxqbS6gIwuDaCSWuz4cmWmX0JJRKJwXEIcK6B4hPVRW8z2W7ebGCAbCQTNIIiId3zYvu2LXpHFoGlUfGPgtc1q1Zi2bJlaNCgAR54cLi/cy9ZsoT9z9q0a8eVw6rVqInEhGTu2KtX/oIxzz/H1yldujRmzZ7NG41y5cqxVFSRZfzxx2/MXGrfrjODLiyBlCWUuqMskkuWYE8zOvIyBcjmZxKZ5NLmzZX598Eg29DBQ3Bg/15BXYXEVTZff/stNGvRHPPmzMXYsWMxePDQq6qLBkC2d9Gth6guSkOJ41/K0D/3LFatWoXnnnsOQx8cIRgVmsyFBh4cNpQz1MtXrBQvUVLRoW0bZs99/NmnaNexE8tjBIihf0RTcf70GXTnyqgqBg8cyBuTqtWrY/aCBUWAbII1YMg3adx9P2kKg5cEsHF4xxOSitDQcFSvWg1/7tvHc8PDTzyGhx95rJBckyazQX37MtPwzbffwf29exWS24hRrd+rXhnV4yxA4wYN+TfjJkxEs+b36JsL4RNH7V2iVElT5l/ljP2lCxdRTS+sYDy/x+PCoQMHUaNGDVjtIbcEZCOey8krOWjZcyjq9BiM7LCS8EFBuC8XdyALr/e+B2W9aYjyZCPM5zR5sRU9Fg2QzSzLJBabCxaMfOJZHDp1HqUqVsPyX35BSGg4j48fZszA22+8qZtsk58ScWA8qFezCsZ/9gFknwtUB+5a7LlreRmJOw2AYbSAEsDm9GmY8P1MzF20hCusmqU21J8jI0Lw+IgR6Na5LRRN+MPRJkr0UOPNm8A72oAQ7qUzO8h/yykpSA9JxM4cO7755XdcDkmGQxHrULg3D1E5l7F32Uwc2rQCJcL0Mt36pp/7q77JL3C5WfpdHMhml0/D49wKxWOAbDmQpILrWAvozCdYoaoh8Gil4PTcjciEtsj31INLKwUqY85sP4PRc7Xf6s2blP+NzmSWAhr/JmCVekOB1YqjuVlcZTQnJFRnfwjQmZhAoroeFUqQ4bH8P/auAzqqal1/c6am94QWQJrSQUCKShMVKSK9KQiCCGK/V+xee/faRaUXAZEigoCAIihIk6KAYAgtQCC9Z8o589b/77NnzkwSQNT73vPOrMUCkjltn12//RUL91cksSIWCS3WvZpIQuRJEYFZHuFddsOVbTGoU2dezNObXf/rXszc/B2KbGZc0awpcvMLcOZUJho1aoSTJ4+jtMyJK9u1xZkzZ3D2VAb397cNGsp9vLgHIWPz6mlXNL+hRTAld0a5VNw3bDiaxKUwE2/GDxvw7aEDKLLZeLFNC/6GqbVhIe8PlwvncnNFSrBkNBFgwNJYCiQQ6Zm0aQEy2qe/TQJUjHG6Eet04cV7HoTVZGGQ7b2FC1BMklRomDJmPM6dPInFa75isJJkfsSykSERbOSrM4IJiHB4hFxt5M23IKV6DTw//RORfqiDbN1S6yHG7YadypoKVxWbMWTn0KN7NxQVFMAeFoYNmzYxo0vK96lsTmVkoG/PnvyElzdujE8XL4am+zrSvQ7odwuOH0nj+3nrww9xzbXX+kC2KQ8+iPVff83X6tevH1sjZBP4qIfu1KhVnb1ZmcXlBTIyTuP77zchVwfgqF699c7b6NL9OlHGbHFAHYXeD+nlQHJAAmhvubkPhzLQZ9qMmbjyKiFfNco6JfNNWBLom1zsweCfFdP4Q4AofWQQ0ZqvvsKaNWID8rrrrkPffv14divnH+xzqd8X2V00aNCAQ4TSjx7F6cyz6NC5M9xmBXlWC6auXoktx9OQb7WglBJidbCYQLZIRziqx8RyWaSk1mSwttTlZJbUmKHDsGz5cuQ7nXwMb8J4gS5XdWT/uzOZmSwFHde1Bzo2aMzzqS+/W4/v9v+M2q1b4kxZCY6ePAGHZsKVNevg7hv6MGNtf9ZpfPT5Zyi1WRjg7lC3Lkbc0IfTPrO9Tjz2yUc6yOZF/46dMLjZlYjnOqd7sXHSj1iwiH6BwlAUFFmsWHNwH2Zt+o77A2rDo3v2wo016yFeZ8LRhhsdQ96DJYqCM+eykJqSwmMKA8KayptQLp0tW2IiIAw4nJeNjbt24dDxdE6h9s+fvAiz2xGTkozoOjWx/ef9KHe74dCARLcHD48cicZhUYj2qrB6KFzEyyAn+TXmwYI1e3Zi+dbv2fuNQFGqGg4v0LldW1zbrB2nlBLrVkDJgrFbAi8Wb1qPLWm/cvuPcKvoTMFXXa9HvMfD7ZPmaHSXFAyTpZjx0uzpSC8nyBCcBHtbtxsQr6rslydl5n4QNwSy/T8aJkO3GiqB/0gJ/NkgG0wWaJotAGQjJltKchd4vCQXjfCBbLSpZnPYmEFsViy8sUX7ncLv2cRyUWKyVQWy8WpC79aCQTYiecXGxrAnm8SfLhZko+tHRoT7QDYejSgUS/fJNXpm87qYkquNTLYCt4cDHOWiLvhv35v1mlBUWsITwMhIMvP2v3Off4T+I+P52FeHgw8KkBAfyyAb3+RFLDLoPAW6JxuBbP5BT/yrwk4zy0U1jh2na+bnn0ZivAKH+TC00q8ZZLMp6bBYckJy0b+wydJEoaSoEFd36uSPvfW9b7G4poou5Tg+5pVO3aSf82RAMeG5F19gVlp5SSn697sF+bnZLG+oXjMVX61ZzY2KwKz5s2bxBJHkgVyHWdQjGh2dX5gQD+XGSssOyWSzmk0sI/XLRf2yNV6ceVUGl3bv3YtHHnsUQ0cKuSiBXh99OBWnTh5HvbqX4b133uJJ8OJly/m6c2fPYSZbZGQ4RwcbGRFk+kxSFuHJJkA22R7OnT2D3j1v5OnW6q/XIjEpRUzMTV72nbv/nslo0aIF5s5f5HMLmvLwwzxZv+fee3HH+DuZXURApmhnApR++IGHsG7dWlx7bRe8/PLL7LlGctQXXnoZvfr28YEQxvZON0XHT/vkI0x9+13u9Lp274EGjRry17KyzuLEiQz88ssvKCuhvWBKEDNh7ddfI7makLhKdsMrzz/PnkW9+/bB8y+9zOVdXFqCcePGYtSoUejZq7c4Xp9o0kKk89XXMHD25L+exoCBxGoTdye/UxkPLJjB4N+b8B/L5ak/6MWLNStvMJLJpplsmPPlOjw/awkadb4J+bYEfvZYVw661onG2Pb1kOw8i3B3MRwayTYDrxxowOnfZZH1l5gXqmLDD7v24R9PPguXyQ6PYkXdBg1ZPnvyxCksXfY572LLcqdrEKgVbgbWLp2PMAvBPDQISCaZ8ZkuviSEFFgH2LxmvPvxDAy8dQyatGiFDd9u5JRfV7nTtylCqjizx407b78Vo4bdwv5wtNChNV2lIJtXSNwkyEbsCzesyKcAhLAaeHXJRhxQY5BvJcmoGWGqE4nOfBzYsBwfPHY3+nZpy8dTD8B9AXkIks+oCSh1uXmwJsaQRgspGiyJWWeiP9mwmtJ1T7bKQDa638oGrhDI9keHE9m2qT4IyTsBQRak5+fi1Vkzkc8MHVqkinHf5hHvgQA2YrhQQiB9iF1C8iqZ7EdJpVRfbV4THG5Kx/TgxjZt0e/aLty3ldHmza8/YxaBbFYzJ1xu+2ELzmWcZmbSqrVrcC4vByNvvwM//bwXe3/aBYuq4o6Bg7F0AfXBlL5pQrGVpHNivCFzckrnJHCC0hInjhiJBgkpyIMHj077CNlWkpCJHoBAhb5duqCWPYIBo2N5Ofw8nGYKumfh5UkAA/2MQhBYCq4JIFqAbB5El3sQ53Lj+fsegpk82fLP4b2FC1FsMzOoM+X2cbCqbhxIT+fzuyjpUTFh18EDOJ2dzWNJ/dRUNKtbj8tOsgGbN2wIzWzFczrIRmmk43v3RffUBohxe1j2LlkyNK5uWLsG/3jwAb5nCsN56bXXDRsuAvw+RPYKQwbzd9q0a4+PZ04PAJ9ffvF5LF7wKYNfYydM4HFNMtnuvvNObNv6Q4BjMdWddh07YfxdE3BlmzYBVZHGabezDE889iiDc1S/6je8HIuWLmX/USNgJvtNOT5QOV/drh2cZTTvVfDlqpWoWaeu4JsHTWCN6c3C41S8X9qBl5vRHAXF47IAsl5/9TXMmz2H6/PEyXfjzrsmCBYlzZF9IQn++YjbVY7ePW/icZfayOr1GxBfoxrLNn84dhQHcrPgSYiHNSEWO/YfwMG0w3y9ds1aokerDigqLYQjPAazli9CZkkhP3vTho2YycY9m2Gn3GGzs0SS5klR5W4G2bo2aAwHp4tqWPH9ZjS9pjM+WrsCaWdOwaICrWql4v4bb+ZkT9r/n7tuFX44doTZyNQW7ho6Ag3iq6HQ68TjQSAby0XdmvAkYxayFNiIMBS6uTKziUHEJTt+xJI9uxhko3Tb+4YMQ6eYFJ/cVEiJKJmUgDbmLPC4SHMoBqY1kTBO7YkCI3Kg4Ivd2/HV9h/Z442Oo+8Tj8LIeKB3I9shjUl2DSyTrWO349HBg5FqD+N2Q++e+qUszY1Z677GtmNHUWKhtiuknKnVa2Bgrz4IhwVWYrFCRTiFR0BhsI3GLQLasimFeMFMZJeV8Dw6BQreuONOJBNz0CNk2pQ8TOVSaLbhjbkzkZafw6D6DS3aYFCX7oj0uGH3CC/H0CdUAqESCJXA+Urgj4Jsxk1TMVsWTDZjuuhvJ0gB1Y2ZbCQXtTvC2MeUZPn0h7zU6W/2YqM1aCUg20URtaTiwashNycvIHjTN9QFy0V1cpcsI8lki4wSTDZ/JoB/XDbKRSVLPABkO11YWKH3ZfmGXloEd8j/l7tdbCJHBSL8hHSphwE0Mw7UOuGbJ3DFRaWIjAqHRUcUaMIhCs+/KJQP5l9Mm3gXmQrbYbfyokyCFZIVZawwdBwZgxPARhLVsrIcxESpsJkPQSnfALN3F8KUEJPtP9HNkHHw6VMn+VLSeF8Y1wuQbfGizzBr1gx06dYVDz/8iIjEpZ3+mdOwaPFiDB48GGPuGIuY+Dg2uH/6iaexYvkXuH3UrQx61ahVm+WChCb/9NNPOHzwAE+e3n/3XZY133fvA7CFOVgKuvfnfXjp1VdwI8sMxXWMINtr5PtSAXaR3igaS1L37NuHKZwueitPgpkeqntoULroMD1ddOnyL3iSRpPnN1573QciVGaubEwXlQ34rTde5+sRI41AOmbgEChiMuHTufPw6qsv47obrscbr7+ty100pKcdYQl3SkpKwIJGdkSrV65is2j6fLpwEZo2bYoZM2bgrbfeRExMDObPX4BadWr7FjrGNkwLtOu7d0PuuSw899xz6Nuvvx/skoEJqsrhFCtXrkRETDQe+uc/KnjW/Pj9ZkycOIEn7sRUjIqKwerVq/HPR/6JTp06YepH07kvkKAY3XvPG29k1hox+m4fc4fv95WVZXCdDgbRLvT/S20TYpFmZgBs/CPPYk+OGwnNOqDYHA2L14MU51mM6dIc3aopSHBmwUFsMmY+Bpo6Vway+b3yiHFigsdkwz+ffhGbd+yBBwSyCVYmg16aiYMoJGhF9YmuoXhVlowumPYBLquRCLNXBL4YmY7i2QMZZUbPIV+/rPsYGL3hPl2+Cg2at0L3mwcKPrTJjH+//jref+89ZgvwuyJOHy+enPj47dfRrFFdLhtaTAi5pry+YNYI6ZkfZKOBn0SmRbZonLOnYOGudHyZXohcWyJLSW2qijh3AU7v+BZDOzXBMw+MgZlS2Cj3Th/d5GK63OVESXkZEqIFyCbuj/gAJKPNprxW9mRTPCGQ7VLbxKUc55uc6VJmAhFctKi1WpFnUnAOGrKgYfuv+2GxWdG+XhPuscmbbd7qL7D/3BmeTzSIS8CYvgNBUQn0Vg/lnkHa8aO4qnlLJFvsqAYF5I7m0Fn4RSYv1v/6C4NsBOLVq1sHJ48cRWJYFMaMGI0V61bh0ImjcCsWPflRsLzuHToStSLj+R7IF+6bg7uxbttWBj/atmyBLq3aIw5mJMDERvBU19fv2obFP21nUMRpUdjsPFLzYMzN/dEiviY88LAx+pszpqGcpHAeFQ+PGQ8LFOSWl2D6gk85eTQ2PhGDe9+CE0fTcCrjBDo2bYYmcUmI9aioZg0jUhn25J/DOwsXosgqgg+mjL0DnqJilKlu9pFzK2YGDNZv344jJ49zn97yiivQqWkzONwaA4nEBowgX6qoaLwwfRq3zUiPB3fc1NsHslG6IrVtOX6Nve02Dqyhz9SPP8FVna4OAG9oPNm2ZSsmcXgAcEPPXnjp9Vd9mzx0nuVLl+GZp59kFfzQESPx8BQau4QcdcL4Mdj54zb+N40XCQkJeOJfTzNrYnYAACAASURBVDMzTdOTskVvIuS+NE81e00ozM1B966dObyAerpvNm9GTDw5aflZafRv2V+wAN+r4doOnVBaXMjnI8+9y5s2E9CLSd8I1Cu7b3wJYsRJd9dAp1RxbpLVLln8OZ+BxsxbR93O/nPBG0Pyvlgu++wz+PyzxVwejz/zNPoOHYpCqxnZJjPW/rIbpzU3wqqnIO1UBn7a9zOXfasmzdAi9TIOIYhOTsL3e3cjs7iAN+NIHkpsMGJetml9JdKPHUV2fh4ndrJXrKYixqXirs490L1hY0RwT0ySSgvOAXjzq2U4lJnBgG/r1Lq478a+7HdI3zpWVojnZ09HGcmSvV40ql4T4/oNRRHceIKCD8wkFxVMtqpANu63dU82ZoZZzFi2azs++2kHSq1m9nC78+Zb0DUpFQn0LMTepvrIG66cb8/jktxsYSU4bbroaZ/FZiu2nTiK91atQKHNKjY8oSHWYkf1+HieU7qcTt7sK3V7GFAn1iqxywgoJYA7xunEiA4dcVObdgx+0YfAu0+/Xot1hw6i0GaDh0A2ss3odDVaN2mBQ2mHseennSjMzeW6QMD8ZdWS0fOaa9GwWipL2YldN2/nZmzat4fPGeV04bVxE1DXYmNZLIFsVBcJ0Cu1WLHn+BFkOSkaBmgYn8j+lCQVJdD8YkgNl9Jvh44JlUCoBP4+JfBHQbbgkjCCbOXeBvjtRF0QyOaXi0bDbnMEgGycLmrRgw90kI2Y8KRAkUy2iwHZRN8vgg+qBNmCbtgfKyV+IT3ZIiIFk60CyKYHAQbzggOCDzILi/hejAtrMaiLw7z6Yoe+EAyyie9VvUMiQTY6VVFhCaKiIxhkY+DOxzCoooKyNxRQVu5ikM2ux93LyYqPBaVfX/6f9rAo+IAmU2XluYgKdzHI5tA2w6bsgcOULuSiPAWn6ej5d3iYseENh6qmoExrjIj4YShzN4FbTYHmFdPni+eA/H0aY1VPIllZUkIx9cP38e36DaKC0qSApIzQkJeTyx4qkdFR7GHG5HevF9nZ55Cbn4fbbx+L+x96kC9DaWQ0IU2tWQufzpuDrl27BjDZuCl5KRjge9x1110MIi1YsIjr9AMP3IcNGzZg2sxZaNO2rQ/8KSzIQ9erpVyUJt66FltvLbQDTucklosAgxUBsg0fybIgST+jCRIFHwwbMhgNGzbEkmXLud7SMy9duhTXXnstM42MHwK4yDts9OjRaNO+g/iVV2XJZ78+vTl9dOYc4V3GbUx/vkce/iez9+6+9x6MHzfRNyEXXUngR3ZC33+3icvA41Ix4taR+OeUR5n94Ha7MfrWkThw4AAbQ3/00SeokVrL1xqoU5Pac/L58rjcICnvZfXr+eSALADWm48RMBddBzFShLci35vqwc29e3H6Ze+bejHbid7Vb0fSOD100ODhfumO/jwk/YyOjuS0UmmE/3tbUAVmW4VF0O89Y/D3hSeZU7HgmptvQ9gV7WCp0RBllkg4tDLULDuFp4b3RD31LOJcuSzfNOtMMsEaljJJcV4jhVmCbLSDTv1QXpkLfYeOQqlqhWay8nX9H9Gnyg8tkHjnXvMyyPb+K8+hbfOGnKpMO/3BVOmqSiHYo43bqQ74ZeYXYfjYCZg2dxGat2sPkMeUV4DBTz31lEhm5KQ/sag0w42u7a/ES08/ohvIC0lQ8HNzndfT08T1aKFlQok5Arm2BPyY5cE73x1Eli0JpZYwZsXFeEpQcng3UspPY+Wct2FjLyIhqRG1kW7NhNLycm5f8bGxLGnnTRtisVGZIAt2cxo8zh9hdlHwAXmyGeWidI7A8UL8N8Rk+6OtyHe8L9lcgZv8+IilZrbiYF423po/j5kstMnx4KgxSLZHMMg248sl+CWblvzAFTEJmDBgCDNCiFv71pIFOJObhXBVQ9OU6ri//xDEeIUxOTFsChXFx2QrMSto3aI5Mo4cxaCb+iA5OhEFWik2b9uKfJZy5rBcPtyj4sGBQ9E4LoUXw+TltOKXXfhq2xZefJMFQqzZiszD6ahmd2DYTeRTBbw89V1k0D8S4phFU1pYgAiPG+P6DUD7xFp8/0c0J16Z8TGb2dNc6d4RtyLFFsnP+dbsj5ADDW6TFxNGjceSzxbAWVSEaGIJ9b4ZbVLrIhxeOKHgp/wsvLVwAYNs1Df/Y+x4LP50PnIKiwRQYBYsQGILkrcX9RdWL3hR7tC8sHo09peqFhOPgUOH4pXpn3A79INs9UHBB8SS4TREeHHwl/24ddhQfo5ateti+aov4WVvMP/4RO1sxbLlePrJJ/h7t44ajYce/mcAk5r6/bTfDnE5hkdEibkpyTdNwCcfT8W0jz5mpiwFJpH/ZnxSok/6KVirfi89BsuIva6puP667sg+R3At8PkXX+CyBoKRHTx/k3MXKpXhg8jn8wC/v7vvuQ9j75wgghj0+bF/cySwX6iSKW0SfS/1G08/9RS+JEYdgH88PAUjRt3m83sjuSrPafUTyfF87cqVeIy82bwKBowYin88+RSKbRacURS8veQz7M/LQqHZhCbNW2DfQeET27JJM6QfPASX242o5CSUUGJ6UQEDSHbyFnO7EaMC94y7C0dOHsPyr9egmOTEVgtMqgeRLg/u6twd1zVsimiNpIcanGYrsmDCqyuX4NfM0zxHaVWzDu6/qS9iWe5sQhG8mLn+K+w6/CszyCweLx6kRPMwB5785EP2G7NqXgzoeDWGNG0dIBeV6wqx6BOfUrMJRVYrvj1yCFM3rGOWJpVjp0aXY/zVPZAEL8J1uTiz2QxrEyMjjd4ZjSdlZgvyzWa8u3wxtmVloow28zUvhtzQEx3qNEAkqx7oQ88DFKsuHD2Tycy9vb8dRm5BPgN6qVFReGLU7YjlhFBRm6h9U1t9feECnMjLByxW9OnfHwkp1bF41XKknznNUnaSlkrGHIFmBNoNvuEmdKrfmJOUVxzYg6+2bmLZLLFiX7z9DjRwhCHCJdodVUNOPbXaUEoKDX28oxCGcI1CGMjnTqg76FlCa5U/baQKnShUAn+7EvgrQDaWi3oTIEG2w8djUaN6d8Fks0fBYQ+DjTbzHA5YKXSG2GxSLirkLqxAo+ADIhKwXZmeLlpR8ilfiegbqd+UwQcJcaSkpNWIHlVHG3UBaho6Vh9wDemiNH+SIButqSTRqzKyB7PayIbApSKvsAAJCfEwkVxU3pYESCqrOTRosiebLhc13M55Kxo9DrHKcilpoQq5aDDA5y8mE4pKihlkiwgLNyQQ+i9pXPPQeahAiclGxtt5+aeRkmiBjYIPytYFeLKZNBdM/IZCINsf6SkqVDRd6kCTRBrZV325Ent27xLSFv1Dx6T9epD91FLr1Ea79uRzIiq3rPSdOl2D7tddxz87ceIExtx+O1596WU0a9IYHTt2RM2aqT4mG30nPycXt44YiVOnTuL1N9/ADT1u5EY2dPAgHDz0K1as+op9WnyW/i4nftj8PZzOMny2eCHq1qnHCZ3i+grfLyWKLl68CN26dUObNu3Q8PJGDO5xfWWxuNjp/XX/Lxg+dBjq168PyWSrDMQQLJ1AmTODe6TtJt+cKVOwZtVKfr4PP/6EgTBC9emY3Ows9O7dGyVlpZg9bz5atKTwAP+kSbJKhX+bBk1VMXPadHz44fvc/q66qgM++GgqzBZaFopuiwyoR40cgZysbE7pfOyJx3F9z+v1MvIbVd81YTy2/7CVwct/TnkYzVu1hKIYAR7RmQkmmk7vpcUysV1NFp7s0j19t3Ejy115N0BnLkbHxnCwQVgkOZMYvNl8yX5+sO5S6qkRZOMq+BeAbMQwK1YVXHH1jWjW7zY4o5NZzhnlKUa7aDcm92yLGuVnEO0qYCaZAL/ElNfH2jV4Cfj6P58xN8HSVqz7fhuefPENuBQSmNCuu//pAvwx9UWzYKx54fC68MpTj6BL+5bM7xEg38WVppQ4+dnFtD2hQDPb8d6MuZj7+RfoPWAwXnnzbW4TBGBRwMT+fT/rDGjBVKPrkXTVobjwxYK5SIi0MaPvQiAbez2y5IcWRXYUWuNwwpKIRxZ9i9PWJJRYRb2J8JTBkn0cx75Zgp2rP4ddpYgIgibkgwoggeoASbUjwsJ4I4baBrNdTCpMSjbClHSYsQsRyg8hkO3iqsif+y29fXLurkJAm4kBpzwQiLAAP+dms5KuZc1aGNm7P2+VTV+xGD/nnINJM6FxTDwmDRoGMpf4Kf03zPx6NW+KkKfR0G7d0bNxc0SQn5nudUYg29cH93HwQZnFhL69eqM0r4DlmLzFoogwG5PdhuJyJ37cvg3hbhVTBg1lnzVKLSVp3LKff+JkTpJgkidYeWEhTuz/FVGqhscn3cdeVMvXrcHmtF/RovM12HX4MIoK8hBOIFvf/uiYUoe3/DZnHMHsNV9x6AO1mQSvCaMGDUFidDwWr1uFXRnHoVosHHxQmJUFm8eNhrGJmDJ4BOKIkcQgmwk78rLw9qKFKLELr7opY+7gxOa84kLdi4o8riwot5nh1BUCBLIRE4cW5uRfR0y26nFx6D9sOF7WQTZj8AEZsIerwkCfWtd9kybj+00buT48NOURDhggZp+fnSx2gt949TXMnT2L+4en/vUM+g8eVInTrl+OwW+C8Hgx5KKgIA/fbNiAPn36wGqz6X2oPn8w1EY5JtKE3FlSimuv7sTsVTrz+u++Q1xiUsCYIw/1gWxe4J233sSMaZ/w5D48MhLzFyxEbV9CqWBKyaAgIQ/VwTF9/DICfoJZJfpDAp1ee/kVLJgzh+ehY+8Yj8mUfO1j/+oPyxvdYvwkNvvWTZswedIkHj+797oRL7z5b07FzTApeG7Gx8jQ3HCH29G0ZSvs3CkSZFu3aIni3HyknzzO9dNrt8HpdvF7izMpiKDNm7YdcG2rtnDDi48/X4jD+dnwRITD6XKx1HNC1+vQvcEViNEDRYjZmaUoeOXLxYJF6jWxXPTBnrcgjqX6JpSbvPj5bAZmLFyEJs2aoVOHDkiMiEOezmQjkE2ki3bEsObtEO9x6Z5sYvNebNyJD5WB22xGic2KtPJiPD5zOgrsxCBXGOgd06MnOtZtiBiSjHO4AW1/0ypKtHVqz1T60quHYOEymxlZJgVPT/sQ6VCZXdqq9mUY1b0Xaug+aXwOfV5CaxkCvijV2Akvsgpz8dP27ejQtClaVK8Bh4dYdOL7lPxKLNyT5aWYs2QpevXtC0d0HL7Zvxtrt/zAADetpWolJCI2MgoZmWfYxoDukaSjj4+7myG+hT98g12H9vN9R7tUvD1xMqpRO3Wp7OfIIJtZQT7NkwsoKIFKHojSvLgsLgHhHhffk3H+/ed22KGzhUogVAJ/lxL4K0C2CnLR4wmoVq2z7smmg2y6VJSCDwhkk55sNH6xNQNtSpaWMkgWHRnBG0RydKiMmMBjBm/YKiBycS6ni8axXRltvNNY6rdwCuSOM1BmyASge4iSnmyGmUqwXZlcadC6jIIP8vLyOPzNVOB2BSy3DLYMYnCTg1yFdFEx9PhkHgZZDv3GL9NReCEj0kUDgw8utM6jm6XgA6IORtppmiqP8CM2kmlBExWSTHloMNZUuFU3CgoyGWSz4CBQug4WbSdsoeCDP7U/CH7/suIFM4go4Yr8zYoLizhB6f2338H8BZ+iZ68+eOmVlwWTTfdNEjfo3wumulRUUIxwhw2F+XlsEkzBB6vXriGeGYN1jz8yBSePn8B119/AaZJ0DIHCXTtfwzvbP27fAZOZgAmdzl9UjC+WLcfs2TORee4soqNj8fJrr6Jjp0587ZKiYvzrqSewYcM6btBXXNGEAxp63HgDzBYCmBQU5hfgxLE0kFz0pZdeYk+2eZ8uwAMPPGCo//7FAstlOcZUPB+VXftOHTFq9GhkZmZi6JAhLEuYP38+mjdpyqmm27ZtRXJiEo4fPYqcvDzUa9AQS5Yv8+38+86ug5qUAPrttxvw4bvvIT2dzKMVTmAjbxyH7mvoXwhoOHn0GCbdNZGDI+jTrEVz3Hb7aFzX4waYzOIdZJw4jgl3jEPm6TPc5sPDw5n9RixEnghrGkpKyljGOo52qnXwT8p1ZIWjhcL8eXPw79ffgKp6OdDk9X+/ia7duvl28OXms2EDmw8P7tD+KFhWJdPgd7YOyeo6kH4GPUdPROsBY1BgjeKd8hh3IW5pFItBLWsjpTyLQxAojIAGB5bN+wgRwoeKawXL2IRsktM7FWJZkkm5DW99NAsLl6+GW7Hxz6ranODzsgySrkN+VE68+vSj6EwgGwcP+NkU/nPovGNfYIa+783SaNnvssiVYDqUaGYMvnUMzhWVw2OyoFmrKzkNd/PmzQxOGz9yLLCwdLUMbzz/JK6+sjksmptBNvnM4pigxTUvJOhZTXAqNpRao3DGloxX1/2M3flAoU2wgsI9ZYh35mD3Zx9j+5olqB0XBauXzq8LhigF1esFpU4Tmy02KpaN8WlsYiYbQYdKDhymI1BdW6sIPhAjopG8LeppiMn2O5uN7+u+vigoyZNqAYFbbouZF47FJgW7Mk/hnS+WcNhBhFvDXaNvR1xELGauWIz9uVks4W8am4hx/Qfz6PHu7OnI8JQxg7p1tZqY2HcAA1HEdiFmE0niCGRbf/BnzNn0LcvPenTugk3fbjS0LyE7I1Ne2lz4YccO9n37x6BhaBKX7AfZ9v+ElT+KxXPrtu2QFB+HTWvWIsLlwfjBQ9AsoQbyi/LxxvRPcNv99+LjxYuQU5jPaahj+/XHVcl1GDCcteUbfP/rfjZIp6oV7vYgwmzDqKHDcTTzDJZs3sgyO5pYWkmq5tFw/4hbcXl4LOI4BdELilXZrTPZSmwmXmA/Onos4ixkQEwsJFqUm/Bb7lnMW7USLpKumohppKJbmza4pnELxMMMO6Ulmkwo9Hrx3PSP2S+MQUE9XZSYbNIbas/OHRh7+2gu98joaHy1bh3CwimBRGey6enZBHiMGDYUB/fv55Y+/7PP0LhJE1+K+MXWowqbJ4YDmT3LUlHRn1A5vv/WO5gx7WO+Zo1aNbFqzVo9IVkoJnwzXR+zVrC0z50+hb69+0B1O7kfjE9MxBNPPMXjI4Ek1H/KzWnjppe/gov+TNg+COCIrVK8XixeuAAvP/cc94G0aTZ73lwxL+BxIfAJaZ5LZTdn9nS8yT53ZvQbPBhTnnkGhQ4r0r0anvzwA+TbrYiuUQ21UlPZwoE+rVu1QkxYGDYRuGO1QjUr0DSVWYujb+yF4t+OYtg13dlLjergmfJi7Dh9Cpv378PR7HP8jsd17Y4eDRszyEb9NYFs2YqCl3WQjQq2dWptPNTzFiHbpOAR8sBUNOSXlSEyIprnanT+U14nHvlkKlxW8lQjuWhHDG3WFnEMCAmATHrScfnq5UbBH8Q+yzOb8c7qL7A94wS3WRobKN30yvoNcX2btkiNTmCgioIEaKQkth4Bx0YZKY2fpVYFOYoFT0z7AOkmL9xWCxolJWPsTf1QHQoDdtSeROq7WNLxO+d/i58QL4KCHijkhEBpuUahR+D7tVjgNImNKQLCXv18Ho7k53HoSNerO+G6K1rz8cS6nbZ4HjKK8njcv6HTNWjcuAnemTsDLmpnqoYrYuLwxOBbEa+6+J0wJ0MH8w7m5+CN2TNRZBObsikmM56ZdDfiVJK3E9Bo9MHmycXFNrXQ90IlECqB/5IS+L0gm39tIIi5FT5e4una4dHiUabVR9rJy3D4WDxSanSB6omHzREJu90vFyVSCTHaiMRh1llsYnNKQVl5CW8aRUWITAAe3+V4rRlCnAx8XRm8mZ9fwMGEVrNffeW/1yCQzZBRQJkATPKKIJKX+FxIek9jFoNsBflITEz0g2z+8gla5Ognppsl0IImaVFRUfrCyMgTEF+s2HULkC2XQLaEOJh5p054TBm/H6xplQWQV1TCbJ5I8oHjibgAKXz3K9OgdHmaSkCbqsKlupFXcBrVkmyw4SC8ZethVncwyEbBB8RkEy8oxGT7I/1HMMjG78ZgvE8LWznhpco5eGB/pB0+5KOuj59wF8sfKV1MyMKkxMwc8L4VTcEzzz6NZZ8v4YkzJb99tmQpduzYgTvuuIMnFl26XItXXn+DQdnrOnflnUFKlmzT7ipMmzGLGTGZmadZYrJx/QbBaIkIw9ARwzF69BhEx8QYUtBEYzp+4ij7l3315UpmlqXUrMFSxxtu6MmSlsED+vuKT4YKdLzm6iqZQlIGx9N/E9C7Tx+88NKLfK3i4mJ+nu7duvE5n3j0MaxcucLXsJNSquHdD95Ho8sv990nlS9P3PWZfm52Dm6/fRSDZ+R/NmnSJAbNpGxH3qzsMGjCXJiXj5deeJHDE+g0g4YOweNPPOUDy+i75SXFXPbr1n6NAwd+4bIwgjy0wKX3OG7CXXwJ2YvQuw/oiCnpNCMDe3bv5gCH2nXqiDQ9PfXV37JFu+TH0hdMARLx38lIC66nfybI5lJs+HL9Vjz6zieo270/Sq1EZ/YiwZWLCVc3wLU1HEh05iJMIwNjMUX3776IkgoE2aj8BFOQ7pt2xT2mMEy8/2HsPnyMfciCvQOE36Hfs1L0kRoUVYMdLh/IpuhyUTaCpiWBryOtHGTz/57MbMSClEIItuz+BQ8+8S8G/CiAQdxP1YIUqt/EoCPA7747R2P4Lb3Zo02UhXGQqwiy0SCnkoG5YmF56Fl7Cmb9lIF1R/KRbY/n8qDwgxh3Pn5bvQBzXn0KXds0gc3n9yZqPZ253OXyBR/QuESLTU6xI/DRlAObcgSusu8ZZHNY0yrIReV4EQgGh0C2PzKGBB8r6zx5hxHAVmZSWJJJnmyvLJyDnOIixNps6H39jahbvQ7mkWQtO4tP0yguEWP6Dca53LP4dOkS5JtUOKw2PDZqPBuH08I5nHihTI0ys6Rtgw6yEZOlX48bkHXuHE7n5yP9xElmKrds0QLRYRHcT23auYNlWvcPGY560YncSikJcPXBPVjz4xYGfOs0qIekhETs3baNGSe9rmqPfi2vYhDjxwM/o0aTxnh90XxkFxXCqqkY3X8gWiWlsqH8k7M/QYEeD18vtQ5Oph9hQP7G63qgdv1GeG3udN3MHbC6VQy6rjta1qoDV8YZtEytjSgoKIcXe/Oz2JONQDZiLD0xehxqWMOZR0XMu0P55zBv1ZcoUN0gl0aW02kq7JoX3dtdhR7N27GXHP08B048O/1j7qOIyUaebD1qN0AspYuqGuBy4rbhI3CIfFEBTJp8txgHqO83CU846g+pzzuS9iv69+/Pc4KomBhmlClWkXkcaPjvrxXGDRbZHxmDt/zflP0IJUgSE0wDhQx99MGHWLL4M74mjZfkfzZy9O36xk7QzNMAstF5qW9auvhzvPCvZ4X8Xf96g/qN0Pvmvmh7VTs0uLwR777LBGM5JouB2w+yyfuU0r0TR9PRv08f8R2vgkcffwzDho3wJaQZZ6b0vMfSj2Lc2FHIySEhogWPP/cs+gwZhFyrFZtPncBHK5aj2GrG5a2vhNlmZZCNyq5t8+ZoXKcOFi9dykmUbosYk0kG+kD/QWgVVx0JJBdmEMnEXmAZ5Km3YjGOZJ3jd3xHNwmyUdAFsacCQTZishG79B839UOiqsHqpk0L8i4TckZVIV6xwnUvEx488skHLAUnwHpAh04Y2rwNBxeQFyCNkZJ5ZZxjsMGL2YwiqwVH3U68PG8WzlL9JeBQFd6A4SqQEBaO+jVqolZ8ApIjI5Fgs6FFjZqc4kkAnoCYRLBKgVnBR2tWYuPJYyKt1KOiRd3L0OuqDqgdk8BycIK7iXlIx6n6zIYALvodtWnyJbRTkDF7rerzFvZ9MzHQRn2Cy2RGvqLg6fkzcLy0BB6TCT06d0XnRs35POUA9p46igVrV0OzKEiOiYPH40J+cRGXCbHYhnfphj6NWyJadfN90tKTzk9M318L8/DK7Jns/0b3WQtmPDVhIpJVIQGXwQcXWiD+mf146FyhEgiVwP+vErhUkE0CbBXwgCCQLf1UfaRnJCM+qRNUbyKstnA4HGGwWwWDzWoXwQcWswg+4O0MInt4FZEuagYiwyPYn19uovEwq+NActPLtwJVLGwflpeXrzPZhH2RcR0ujq9omUYjd2GxANkiacPQQP3xk8jE+w1Y15NXsFtja5HEpHiYCiWTzZeyUDnIxuyeklKoXjUAZLtQFaKJRzDIJncXL3wsUFhUyoUeHkZhC2LSYpx0SfkdJxDRIGgA2QoLziAhwQyHckiki2q7Qky2CxX6H/595XCprNgzp8/AD5u/Y+D0sgb1MXHSZK5PsnH6OYr+GxFAjcoAz6KFC5lJNXLkSHToeDVPFikIgcAySoYT0jLg0YenIPvsOYRHRbL3V5OmzX3X+HnvPiz4dB7atWuHnjfdxOeTzDKx7y3kbXQqCRBlnT2HaTOms+S0/8ABDGARa2zChPHwahoj1hMnTeLfk9+abPTcAIllqa/KWa5g8H+LiYtFtRo1AjzVJOON7iQ3V3jXUUOvXecyNv2mc/FOKoFPhnuka1FZEeNs7ty5nNpJYQg+CadepHLn3YjMU9vau3cvhxLce/99MPPCR3x88hn9JwSwERWW7o3+TfdBuw/VqtdEeGQEL2Qk6CNBM3mfPnBPLFn4/Dq8I+8uqAaK5yRvSPpU6MSDwLbKQN8/XKXPcwLBsLLj7ZmLMO/rrUjqcAPKFQeItZXkzMbj/a5CE1spYpx5CPeW83OQXNQIskmJsqh3stRF+QvAwQwnHOg7aDiySt1QzWJBV6Fz1+XIEozknXYCtjQnPnzjRVzZpCHMJJOnfXViyQW8J/9gEVDOPpBUsNjougRqvfPJHHy6/Et42BuOdqsEG4aT24wG5NKDiOqmRpm/Ttw2qB/uHjsSNroXDtAJ9JMT15fPJwMQKHHRgnJiUNiTseqEE/O3pyHLnsDlT2BFrDsfJzd9iSfGDcPom7vD7mONREbJSAAAIABJREFU+utOmZOYbP50UdEuBbvQhCwG2dSyH2BWv6tULuoD2fRuLuTJ9kdblyhI2T8Q05gYU05FQa7bzWl5xVYrL4hLLQp+/O1XBhAaN2jAG3akzvpy/Tpk5OVzvaseHYUBPW9i9hp5yG7/5WfEx8TiyroN2JfN5i5HhKqhhj0CibFxvLjdeHAf5m76lv3Uxtx8C+qk1MaejHQsX72S5xx333kXHLBh8+5t+G73TgZBura6kpkrlNCcVVyAjIJCFJEXrJmAHPFM5PtGIQntatXB5Bv7MMBHqYE5AF5YMAunS4pgVjXcNnAQrkisgZ8O7MPnP3zHIFqNiFiMGXYbVq5diWatWiI+JQVfrP8aB0+f4hRT6hjiI6Mw5paByDxyBFvWrEUcTJg4eAhSkqvjgJ4uWmgVwAKBbAnWMBzPycR3u3Zh37GjLMX1Kl6E2exoUPcyTpn06ImKyWGRaNuiBZo3a8JMnFdmTuNniix3YkLvm9Gtdn0dZFMx86OP8OHb7/LvE5IS8cXKL9lLjc638ssvcHmDhqieUo03kT58/12kpR3mMZDG0SefeVb0K/osvcLmh49JGzgv5Z1sk4k37E5lZPAckfrOUqcLOTlZOHUsA/v3/4w9e/bwxjD3d4oJHTp1xDsfvA/FQqx2GldE/a3Ma9G4EfX5gkV4/ZVX4fYIY3n5kWNdSvVqSE6uhkn33oerOrS/oPcVb0l4NTxw7z3Y+M23vvM1adKEg4DIp5bmGCTrpHH24M+/MEuYfCRp3IyKi8fyNWtgjYlBgc2KGRvXY+MBYkCa0b1XL5zJycLOnwSTrX3z5ujRojUHDSU0aoAt+3ajsLycZc8P3TIQVybVRBR5Zmoays0KcmHCSWj4ZMVSHMs+x3WYmGzXN2qCKNXNYJbTbEOOzmQ7cC4TGrFFmcl2M4NsnLIJjRM1i01eZKsqSq02FMGEtPxsfLx0MTwmLyI9Gga074ShLdqwx59kmxHI5p9D6PMwAutMAhwrNCtIKyrA1GVLkFFWwmxMar9UptT66HiSSRLAFO1047k7J6Km3cEhAFR3ZPIoAVSH8nPx8sL5zJCjtsfWBqqGcLOZGamRYeGwE3hFm10eF9zlTnjLy2EqLMX9Q4ejVng4HCoxRv0ez3LRRdchIIyYa4UWK2Zt2oBv9v/CDDzaWK5TvTpqVK8Gi92OzPx8/HQkDZpi4nskOaiiudkDslVCMiYPGIIkr4Iwl5t/R50TnbvUasWBghy8OmeWD2SroZnwzMTJSFG9LGMlkC3YWkfOH/5oDx46PlQCoRL4e5TA7wXZ9NHT9/DB66/gdNFf0lORfjIBcQkd4XTFwGqLgM3qgN1hZUzAarEz2MZrWwsloxO+JteAXg5DsnJKcyDNIBj0ohsS6ycxt8gju7K4GED3zPStfXVLAiap6B8js73M7WbFlc1CtkeBntnBb1ww7kSwEj13QXERe4pXArLJ2xO34d9NMwsmGzROMvQvBs9fuf4skC3CQeRvg6eSflm5WPWZhGuUMKqxLIhAtqQkM+ymw/AUr4HVSyDbMRF8wFKiEJPtz+waBBgipX2BcFlFqqVc+OqLaX2STZPWyiovSU2N4KrUTPu0GnyQxnR+3nU0nEa0n0BQgdMLDWCANNY36Z4ofIQQZ1+giHTvMZ98z8/KEeEhwRJn/30Ey0uMPCDhZONHyOXz+kvVD2YawRIGxILYY74OhyZaZv36evCISKT0f3yTw6CnlueVcleTnqoiJeMV70+eoCLoKuU88r70hu0D0wLBn8Dj/y+BbNR501KCZIxPvzkVa3b/hoQ23eEyOzhFtLqaixeHdkMNTxainXlw6MwtX91iBlvg4tHP6hI1gK5BAQenc4owYORYOC0OH6gl64dIu/XqyZyG9+9VWRpKINvcj95Bo9RkBt0kyFZZxa5ssBLfI3mzSEhzK3aMmfwQDhw5Bo9igddEzjV6CyevBB7YxFH0fLwRQgsfuh/NgyH9euLBCWOZ1VYZyCbbq3g+TQ/EMEElVpNXQZ4jGVuKwvHe2u04Z09CqTmMQc0YVxHObl+LMTdcjYfHDWGQjVnTiqjz9Cl1uXlHjIIPyLeTfm8iM1PNA8WUzSCbVr7lwumiAWhAiMl26eNIcPvWeLFcZrZi9/FjmPrFEjY7J4kjAQiUrklAkBBTEqbr5YU8AbAseVTdsJE0UfPy7wj0ovpn86hw8MLbwxLMaxs1wcCb+rAH1eaD+zBv47dct8f364cGNepi59HfsGzNKr7KpImTeHK2/vvvseO3Q1y361SrhrOnTomFN7wc0kDMODkPoQU0LZSJTVk3LALPjBwLMiOnD8nGnpk3CxmlhXxvwwcORPWYWEyfOQN5um/UgM5d0bZxCxTAhc07d2Drnr3MUKPAAiofam8M1utBBcTgiXC68eykSXBYHDiYdw7vLfyUF/O0wH581Bjs3bYdW/btYWYRp6V6vUiMDMetQ4Yh1h6OTT9uwabdu0SZkYm7xYI6detCs9uw68gRkTTpdGNC7z7oVqcBolxu2DQVa1asYPsHsjx47sUX0Pfmm1m6++2Gb/DAffcIeST1C76dBQ2KzY7FS5eh9mX1xHvUyyYYZAtm2sqUUdEjAatXrcSjjzwiwBXDbrRki8lzk/xk6PBhuO+hB2Fz2H1AqNwEqjzQRFxDBidQive7776LjRu/EZlZvtAawUSje50+azbLhbnvpoWAoe+he/FLRsXYTqmnJLNNT0+vEF5UWbnQz2yOcLz13vto07EDtwsKPnhx9iyk5+WxvPqOu+/G5l07sG3PLmaFdWzeEkM7dGHG1DmoeG/BPJwtLkCE5mUmW+vkGogi2Txt6nlVTF26BDlhDhzIPMX+fQRO39m9B7o1vAJRqosBLGJvZ5sVvLpiMQ6cJRsJoEXNVPyjFzHZKNFSvFFicRUqJjz2zjvIVbzMuqI6SQxVkr9GulSM7NoVvS9vyum4HKJhAISCy5DGQ0r35ERNswVnoWLt9q3Y9PM+FJL8n8dLUZkIKKMgg3iPijcn349YVdWlkzRnMzGYVW4xo9Bsxu6zpzB71Upku118z8aPr4fiTSkvM0upP4lyefDK3fcgWTHz8xLDjzbR5GaTHAcl0EbPftzlwpvz5yKz3MnAIK2nOB2cRmVivOkWHQIk9DDTr0Wtmrizdz8kwcLBIwTuUxkZAxwOF2SzXLSYwGZ4kazY8a+7J3OZEkhKPzPKq4ybdJfed4eODJVAqAT+TiXwu0E2Xj9SxydK4XwgGwUf/HriMqQdj0NKtc5wq/Fw2KMQFh7JwZYEsjGbzeZgYIv+cB+qE2fKykr4Z9If7Xyhm3LsZDsfjwcF+UWIjYuGhTZighQ/Ae+P1Tqid6QRrKBEl6iGhfMchj9yohH0t0yupuPcqoqCoiJmz/lBtipqivCHoPNWBNkqY0LI08j5FO1KUxBBXq5fLnoxTDYJTRQUCrnohUA2LlRifWgUfqDC5fEwyJaYqDDIRkw2s3cn7EoIZPvf7BQCpy+XnnZUtTBNPJ3xOpWx4/4suaCvvleRUna+sq7svoK/L5/zQs/7Z73TC10n+P3JzuxCx/1Z9/d/6TxGkO3up17GnlOFiGl5DYceRHjKcXmYE4/efBWqUeiBpxh2lXL/zv/W5SKdmBcSZCPPs72/HsNdDz7MrC03p7oK5lhli1A5DtAZFF2iuXLRbCRG2XWQjfxcAmW8VZWrj4FJKcu8gFFQ4PLixgEj4CQIz2Thn8sWJ81ImZ+mM+v4fnRWHYFsIwb0xr3jRgeAbEYPRmMLZjCcPf7IBF+By6ugICwR+1ENLy7egExHEkosEbzwi/YUIXvnOtxyVVM8/8BY2AlA05mBcqFU5nKjpIzSRWN8IJsYj4hhmA0LfoPmpnTRbwOYbNxTGQD3QOw9BLJdarsM7odpm0T4sFmx69hRfLjiCxTZLLywplRMWkAb6xUvUJntKc4kUgWJySJTafVkW/oZMdm8Kqcpdr28GQbe2BMk8Pph/z4s2LiB69i4vjfj8tr1sD3tIJavXs3nnDj5bnyx6iukZZxkPzS6Zud27bFj6xbfnIv+4bDbUSM5CTVrpCK5Rk1s3PQds6qiNS/euPsBBtnI0akAXjw7ZxZOlxYx6DJkwED88O23nKztMluQHBWNh28di7yCHHwwby6KQcwhamdAYnwCUmrWxK79vzBIQPXWqpEnlIpm1Wti8i3Cj25/TiY+IJCNpBeahsduH4vEsCjMXf4Z0k4cB22StG3ZEr06d0EUyLeWcoeBA2dOYM233+DUuXPMiPp+106cLSpEudkMi1dDXLkbDw8fiebxCQwy0GKfytxV7saGdevRq09vX1Ugz1PyNWXTfkMFMVut+NcLL6BX7956y7u02kPnPHXyBHr36il2vBkEIZqfAMbo//Xq1UPnrl0wcMBg1KpTOyCR+3xXNdZL3mDSz0/nPX0mAxvXb8SO7T+ydcLZLJFsS/Vi9ZqvUb1mDR9b/XzzDHne0pIiTP/4EyxbshT5+bkB8xfjaEFsvR433IgJkyaiTt16XB8ks6vAYsKvJzM4+bLFVR3x1Y+bsHX3bj5Xp2bNMPLaHgyykdD037NnILOslEGc+wlkq16LgTS6Vr7ZhBdnfIJ0Zzm/c9rACXe58GC/gWhTsyZ7jxF4TCBtntmCV5ctwsGzZ3hzs1VqHTzY+xaWfRpBNgJ+Xv3sU/ySdZblqi6F2pDCrLWYMg8eGT0azaJiEeV2MSgo01fF+9GVBXpojZSSU3t3mwmMV1DGfmdu7D2ShgPpx5B+6hQKSov5nZHUsk50NJ66fRwiPW4fQEW/o1ATlrOaTShWrMijcKa9u7Hj4H6cycsT/GazcFmjsZb92CiZ2Gvi54t0ufHWA/9EtEc8r5RkyvHXV7+IyUaSUJ11dsbtxLKNG7Hj0CFmpdI9MBmB/xabuwSk1U9JRpfWbdD2sgaIhQlherlyWreqK3dMJi4HSl4tcLsYuKNPhGZCtGLhYziYJGivWDJHL7RQvbSWGToqVAKhEvj/WAK/G2Tjh/R3LhdisklPturVu8CtUbpoNMtFiU1POA+xt8k+gsY6yWSW3uC0OU4gG0k3xeb8Bay+dHINAV4kFzVmAlT9bmTgn5hXUiYAA3thYYY+VBJpKv7tW6u4PcgvLBCebD65aBVXlSas1EmTXFQy2WSkeFU3+78JshGdnrx3igozmclmwSFoxWtgwa4QyPb/seWH7jlUAv8HS0CCbOVmG0be8xhOuu2IuqI9yykJVGubbMO9XRoj2XmWk0atGsFjgYyL4MeqHGSzYd33O/Dki6/BabZCJYjM4EEgzhHIBRFMDgGyxYaZsfbzebB5yRWHmGyCXXa+TZLg+6LrsTecYsHPaUcx/t4pDCZ6FJKK0qci/FoBZNPlomOGDcTE24bC4vXLRSsH2fxlRct0Mo+mvNCCsAQcD7sMT85ZiTP2ZBRbongAjPKUIG/PN7i6XhLee+YhhGvSiFqKwIEypwcl5cRkkyAbLcxVgPzbvOeEXFQPPiBPNgV5MJkoTy6Q1RoC2f6cBlmRuSSYbFTPD2aexuebN7NBOcmtaBEqWB+6BwenR+m1PyA4JNCjQ9Z3AoOI8RTm8aJNnTro2l6E3Gzeuwuff7OR28PYW27BFfUa4pf0NKz77lu+3vDbbsP327djy86dzCQjA91Rg4fguw3foFpyEmokp6B6YjKiHGGwCnczuODF3MWLcPLUCcTaHHj6romIYqtyMoMHnp85DWeKCpmpOmTQIKQmJWPZsqXIPHcO40aNRoOoeAGWZZ7EvOXLoFksuOaaa9Dyimbc0rfs2YVvf9wKD8n8vBrirXZMHD4S9SNJlOpl4GPqgvkotyjMsKF00WpRsSjzurH5xy1o1aI1kiKiEEGMH0pjJBCbgAAyq4cXp3OyEZ6QgCVfr8He3w7DpVh44d+yVg1MuGUAkkiGRsm8esoXbQoYP9Q+yPP0t8O/4kzGSWSdzYbLVY6YuHhc06UzkpKTfeD5pdYkAVJpmD1rBjwUIUbgQkQEEhISkJyQyEFEkTGCPyiZO8Hs8fNd27hxZHw6ejZf+zdp/FynT2dyaFGT5s2YvSZhxQuCbLrEnuooyVp/+/UQjh1LR/a5HD4vyVrj4mKQmlqH071tYQ5fMAI/MYHPlHppIRk/eX+Z2CNwycb12LZ3D5dxh2YtcWv369k/sBAmvD5tKjJLSxjkmjRwMHv6UTAAAV9FZgUzV36BbUePwknMUHjRIDkZDw4ZzqmhxOCisYPYXsUWK17/7FMcPnuKy7dZ7Tq4p99ARBHbivpeYpmyZ5gNi77fjK9/2oESCzGSSQYkUkF7t2+PPu06IF4l8Jt6eNGiuYwNcl75c2mhIFlcdB/0/B4C5tnbjEA3L/sbklynrKgIEV4vWlarBTulteuLM0lCUCECUFy0gWOxohQKiqCiSHXj5LmzyC7IQ2FpCUpLy3nznv2CTECEYkE1RxhuaNma01cJyDL6BFYGaglAjwAx8oI0o9DrxtEzp3AuPw8lLoorMXP9TYyKQu2UaogyKeyx6PAKNpqNAchAEJLeLwF4BAbKPpLKjzadqF3TfQWClqLGh0C2S+11QseFSuDvWwJ/JchW7qmHtFP18Bsz2brC7YmB3RENhz2Mg6VIkm9z2Bhss5itAmQz61JRCngpK2MmGgUfkKLKaCdg1GMZoTdS38jgzcR4kQlgJHnJ71bUWwmwjYIPJMimzzQrfflGzRpd0+n2sCdbQlLCeUA2OWkypMuRXJQuTAPBxYBsYkLsZ7IlJNLEUdALA0VqFe/7YplswQtFI5ONQLaEBBNsym/wlqwNMdn+vn1D6MlCJfAfLwEjyNb39vtQEl0D9votWd4Z4y7CNanRGN+xHoNskR5a1AiQrbKPH1wTuyN+3z6aPNuw5KsNeO29j3wgW2WglnEQIFCMzmLxutGwdnXM+/BtDhowgmyB9yHuyx/AoJ9N76hpUSQCGCz46tvv8cyr78Jttvmkq3y/PtNwXv3pp/c/L8lF7ZoTD06+E0N69bggyCZZaHJ3SFVMcGpeFIUn4qQ9FS99vhG/aVEotMTwoixCLUHxgS1oGKlhwVvPGkA2waSjMaVcgmwxsVA9tBQTEiCvVg6zkgerKQ1e51aY3BtgtxyB2ZTPIJsohqp2zkJMtj+z8RGYRt5IbrMVpfTOdcc8qkniLdL8QQBWwR8G4AzBSNL1keXKeiIgGbw7dHN1utbZvDwcz6J0Ui8a1UxFbGQk13VxJZEomFNUiNPZ2TDbbahdoyYcUJj9RYt/gpmZXULsKUoPJrNdACfOnEJEVCRiI6PYe8qqb/M6TV7sOXEURR76FlC3dh3EO8gX1IvcvDwkx8XDocvtaFGeW1zEydAWhRhndEVKEPWiVPXgeOZpWEwKLkuphmizhY+jy+SWl+OX9CPMCiQQ7sp6DRBjs/OzcOsklg/NzkhKRvIIPZ1LVQTIyQoEkxnpOedwisrGbEFCTDQaJqcgUve6qowhQ6APz8kMnik8V9Q9f2U4APc1f0KlkX6twf1hVbL3qq5psGThuwqwmwjyrgwO8xFP4ofh6H+VWTYYH7cyRrhky1F/ZCwv4/mNIKFQmAg2G0v5FZHIS4Db0XPnkJmXx3WhWkws6ienMPBSbjbhwJE0FKse/n+TWqlIdDgYiKVPmdmEk/l5OEbhCooJMRHhaFC9JqI0L+ySFSVTLc0W7D15DDlllI0JxEdEoGWtVK6DlGpN3iGUfkkszIySIhw+c4ZBJpL/EHOhdkoKkq127qfJO03Up4rLncpGEy4HKbOkFk/sOGaMUciCgeNg0mBRocs5hWzS+H6N55HsOBeNB4qZFcHCXIFanH4ct3nqS0RyKfmdkfcblZ+oMxXvn+oCAah0jyIIQQQ40IYRlQ/dM8lFxXMqen+iQlFVTjdlAI/OLz1bqe9SRNiDZLNzuyarE/3yDFLq0vNgGfWf0OxCpwiVQKgE/oYl8EdBtorzMTO8XjtULR5OtT4On6yL9OPxSCaQTYuF3UZy0QiWiRLQZrNbeSODgDbRtwmQjXozwWQTIFsw/sRe50GgkiSIUT9ZtZIykJwQDNAZQTaj3F4+p09273MYF32wBNkSEy8CZDNOPopLS0QqUWTkfxxkMwYfVHiRhklQVSAbSr+Gou1gJhuli4JYFLpF3fnaCk2fVW84VDUFZVpjRMQPQ5m7CdxqCjQv5W/5DeL/hm0u9EihEgiVQBUlIEG2MrMN1w+9E0rNy2Gu05RBtlh3AXo0SMTo1rWQ5MxCuPr7QTaWxtBEX7FjzuIVmDpjHstFeVFFvlOVZmaLQUOAbCoDWddf0x7PP/oQA270M1pUEwMlcIPi/CCbGWbeMScvnlmLlmLqrEUM/hHwJaIL9GVjUDqfcSktQbZX/vUourZrzfcmFj3GRar//uWxwSBbsSMOGWGp+PeKLdhXFoZCazTDHBGeUpQe3Iq6Nic+++B5NrinlY9Y/IjzSpAtIYY82QTIJkAbFxQlG3bTUXjKfoDi+SYEsv0vtHxekMIrpMkk56KlomL2168q3btE/aPgBFn/+W9aMMvQGf15aILGxvl8JQKUaNErAmWEJ5TwSeJaQ0ABsTVpR5SlqVTTTTCrkrkiziUWwfpCmo6ne9ZDaej7NlXIVuV5CGzwmHXGDjM8yUdUAGQsc9NlzrTwl+ehXViFvOYYYKC0XfE3S7GJuaIJXyhazFOogfw9XZdSQ+mc3Ob1ZGGW1er3KLxIpT8UMWOk/6IAbxiiJKmcpsHKIAoZyAsvMuOnMoZMZR6cFwKhLrbq0dXp/PK68rhgiF8CHZX3mRWTxUQdqvoujOe/lGcJvr9g0K2qc0oAT3I4/WCiPptlo32wtxfXQeoZNQEy0UdITEVIAEuNPQLIkWme9HP2BiOgiuX+JEcWfwiskvWFekyqv07Fwn9zDdFE4AGDZTqQy99jqTf9MTP4LHt7C9cnAqk0lnITm9KY2izbLZ27wpaNnsjKY6TOepN9h+jthTeoZFMr1DRFD+F7rz7wi/sJkW7LnsAUokBtgRLveXwTd0BtXzLs6Eap/lOYDwP4PvS2apDQyMITC0BAI0BbiET98iiN2pa4T2m/IJVBvnWkbHcVgp8Crx8MNp+vTl9smwt9L1QCoRL4e5bAXw2y/ZZxGdKOxiKlejd4VJKLRol0UYdDAG0OkTJKbHD2M/0dIBv3+xWAtgvZlVUNstH5KHiTmGwR4bpc1OehLd6/dG/z97p+kI2Y7QkJxnTR89QZOcgQyEYfH5NNRIKdt7ZJJltOXj6SEgKZbAGG7fppjIVEP5KebASy8cRHn2T75Kj6YCpvguYSMvigoCgTyQm043wIBLKRJ5vNdFQEH5iYZM27Pef7hEC2v2dnEnqqUAn80RIQoQQKyhUbet82Gc742rDVa8G27DHufNzUpBpGNE1BkiuHQTbLRchF5a4z77nzYlow2abOXog5C5eyRJOALbm4DWZg+LJavYoIGoAT424dinEjBjKoxeshCgOo0O0FDjbBZUP3QymibsWK19/7GEtWrYdbsfH9iYGm8mWjZKMRy02CbHOmvofLU6vBqrn0lawfZPOz13Rat25mztdXTHB5gSJ7LE6FpeL91duws9CGgiCQrZ7DjUXvPssyIUr7ER/xd2m5m2Vs8dHR7MkmFqsegABIHWTTiMnmWQ+7OQ1mU2GAXLRypkWIyXapbUmCCSz905OeBGjiZ6pIkFVMAPT3WcUi83y/l0nkVP/FriTVD8lRFPVXzi+MzyOvzwCYDtoR34QNYHXQzS9vo3vX+XS6CoDBLJYYCjCIGXnMOhJAB32MAU5C3iXujNpXYOCPWJyLMiKUTgfOTCLgwbioFn2IP20xYIEdkHAsjqO2IE2GxQRSAJ2iqxDpWhR+ILKEA32epLTSyKQxyi0vtX5c6DgJmklARoKUlck05XyTv6snlnE8bdCnYp/q/4Isw/PJQOW3jaCPv+x1xpK8rP6LS2b16e3Bqwl/Tgkscc6lDhDRFQkg4+cn8I17RQHqcKAUA0biWLdeNtLjUEqtK8oU/fWYmF7UHsxciUR989VFBq4EGBwg99a/IzwU9esHM8EMcvBgcCm4vnHbpbFSDx6Q75pAciWobVTWjxjfuVyDUP33E+uoxpODo2iPxEzj9kDYnA6GGZPjq6q38nz+a+gAn8GMm/fODGn0/GzS3kFPqg9m8lYGyp7PDsLYTi/UxkK/D5VAqAT+O0rgPwGyHT4Wi2o6yEZMNgmySSablIuy7QJtkuuMNqNc9FKUlPEJQi5qnOMFj/7BstOqQDYjg03O3yjkTTD1hVyUQDbCvC7oySYmWzSxUziCnR5YgGz+hUtV0k/+imLmxQyBbOSVQTthFyogWZ3p+LwiPfggzOG75vmuRwO6R9Pg8rhRSJ5s8UIuqpWuhUXzBx8Im98QyPbf0XWEnjJUAn9+CRhBtgHjHkKBIxFhDVqzXIVAtr5NamFIkyQkuYjJVvaHQLb3ps/Dp59/CZfOHrsgyKaneVKy6HNPTsH1Hdswk40W5dR3/xGQ7fHnX8OGLbvgMVl5sSYm7MFLaj9IJoEPAhkjLBrWLPsMkSaVjbdFp34hkI2cQC28SHNqADHZMsNq4f2vd2FbnhmFFmKyKbpc9Ec0CFex8J1nzguyxcVEQ3UTyEbLUWLkUFR3DmxIg1r+IxR1Qwhk+/ObTJVnrIoZJME2ilgXtcSHTujnqvh/XsBKtMU3mSBAQUzYxKJVHCfqrg608e/9txi4SPVfnyPleTPPyx4hAeCNYdNOekqJuZKYlnGkPLHj5L+JhcYLd8EkY2BE913y3Tpfz58eTAt8RdGTtyQ7rQKrVZxHYpH+oBP5rHoKorxIUCqw8dlleRJ7lj0lGZwJZML+b4FswRWqMpCvMrDhQiBDVUBblUwgkivSezEYoVwKyCbBkkthxxmPke1GLgA7ACzMAAAgAElEQVSCGU0+wxYdbA0AZ2X70dEdHzhtACRlijxVamJiUfvkWA+WCVecoUtwuUIHYBJp8H6w08DEugiQTZYxX5dSQYmhXckCQQZh+K6vnzvY27SyumJMnPdbBkjwW4ynDLYzUF2ZEFhcVW4eVM6mFO2VmnEwqC7vmX/O4xUjqL5zVsXOPF/3faH6/x/s+kOXCpVAqAT+j5TAXwmylWn1ceTkZezJlph0LUxKEqyWCAbZbCQV1ZlsBLJZLTY9WVTvD00mlJaWwsrpopdmV3YhkC142KBuvaioBGZLxeDNiiCbVAFIJpvmB9kK3J4qqFyBe2sEshWVCO+FiIhwX7S5kdJdWT2h3SCX6kF+PlHnCEkU36ow6PkO9l+XBgIJskU6BJNNH/errJKq5oVLdbNJaX7hGQbZHEpapSBbSC76f6Rlh24jVAL/D0uAQTYvmU7bMWLy4zjtCUP45W2gmc2I9RQwyDaoSbxgsnnKKvVk83uxyQIQk2e5KyKZbP+eOhOLvlgjJJp6gh7PtSvdcdDZK143J3gumTcdteKiGGSTiwiSAcme2Fj0/rACcQ45mEgmG8lV75/yBLb/fNgAsvkBNvE8ftDMuMtP129aryY+ee/fcJBUVCOj6+A+XdwXjTd+qakfZHN5TcxkO+NIxQfrdmJbnolBNmLakO9d4f4f0DTOjHlvPAWHpi9IRIlyWUkmG4FstPnDP+fQAwGy2U1H4Cn/AWbPd7Axky3kyfZXN02ukxL1DZIfyjouGZ4XI3eqnN0ZuPg1MosCAY3A6ZBkjdFCmxez+iJesNIMDBM9eEECDVU9T0UGDgFW/JSyljJbLthjjCTexMoJZvT4QIEKsjHfbKkC8FHZYl5+mxbx/JwyvVh/Tp/XlA7GMc9NBwz57g0AppwT+gBNLjcCBhUhx/sLPvJeKgMPLgWwuphbDK5nVQFMF3OuC33HCOSeD1Tx95qShSXKWzJwBcuSf6K/Px1sNdgHGIFnWS994F/Q66sUrNGlnBWeiRjYhroSAGhJkNd3/sD65aufegMwMoqN/UcFbx5ff6IzCA3c5uD7Y5DUXEkgUCV90oXel2gv+sMQoKdVtHcwsjCrqqPBW1fye77eTH8BwTKpqv1DxZ2HQLYLv8HQN0Il8N9WAn81yJZ2oi7STsQjqXpXqGosHPZIOBzhsNt0uajNymAbp4sy61qAbNSfEshmtlK6aIRIkb+Il2PMBJAg28VkAsgZGYNsVgsi7GH6sHl+zrkgpJEnmwFky3OSAMf/Cex8xQBMj0N/KPiAaPYRYQSy+XeFz/esdJxb9aAgj0C2BJ5A0rEMslVSSmIyrfsDQUFBUREo8j3SEXbByFa6D4/mFXJRjwtFBWeRkmiBGQdYLqpouxCm6HJRndVxwcEo5Ml2EVU59JVQCfz3lYD0ZHMqNoz/57M4XKAhsulV7MkW7S5Er6bVMaxpsmCyecoY5GIfI8PnYkG2196dhiVfrWOQTVMsPp+pqkE28mByoUZcJJbMn4EwHdTi5RUNWioBTPTvQAN5eT/yPisD2cZPfgD7j5zhZFHBZDOCbIHgHYF5PERqlI7mxsDePfDw5Akway6Wj14MyEZjhuo1M5NNgmwkF/1gzU7sKJAgm8Lpojm7vsH1LerizUcmwS5lgfykwg+rtNzJctEYHWQTjCZi1BHglwW7OR1a+RbA+Q0c1nQDyHY+cCAkF/3DrT9YBloJGc14jcr4IpVNf4ipKJhXOvNDl1qSbECAQRX3L30LXp3+z+3E0NDE78XcSAJKgslD4LgODgQxTuS9U33jiSMZwDPrR96Hf0EuJnjy9/p5vR7xHJKxFrzwl150JOb0AWNCisYghKH6SpBN9gUBG6WVvAe+d1+ggZx+Br7xykACI4hwMfLKP1yH9Dojn/d8YNT5pHQXcx+/m+l2npMGl11V92YsT//p/MyvysBNH0isv38GhlnuKEEsyUwMvEG/x11gv1cZyB0I/Ojeb0GeoT6Q0AeS6dczSKrFT6pgWupfrwocCg4UonGMJJX+uu0H2cRocL4XYtjo18FjmZ578bLeQJDN6F14IdBX9Fc6OKr3MQROG+uzDN/g6BUOmAh+nvOD2SGQ7WJaeeg7oRL47yqBvxJko+AD8mQjuSili6qIh90WATuli9ocIvjAauG/yQeNsCaad0iQjfAni81y0SCb6AEv5Mkm3q/RrkO+cTq+sLiEAb9wR+WebMbaIXvcCiBb+tmsQJDNuNNoGFFpqeR0u/iBGWWUHgGVmm/7L82m2BSFmluA2NhoNt3moZTMd/WJm3+A8IIGDzmQ0c2WlJXD4XD4PCPkmeXxtL6jAUgO4iazGWVOJ3/NWZ6LyDAXbObDCMdmOCz7fCCbSXPpu+cXGIxCINt/Vy8TetpQCVxkCUiQjbzJHnr+TWw9chaxrTozw4tAtusaJuG2K2sg2ZWNME8prKqLE/3OO7+XHmR6MrMMPnjj/RlYvGoNVMUG5n8ZQIPgdDvho+Nlz7NuHa/Ei089AqvXySbNgQmgYhAyfohBR5+qQDaX2YHbxk1EWkauAWSr7Ikk8EZSTAL8AJvXhaf+eQ96dbsGFs1DPat+YNVyUfGFinLRjLDa+PeKrdhX5kCRJYq/Fe0uQua2tRjdowMemTAcNvaNClwWEchW7iKQLYaDD9ihgQAMrxsWUw6ni6qurVAYZDMw2fRxy8cDCXiNIZDtIpvMRX9Nyt0keOUb9yswoQzyMv1LkmEWeDF98S7nH0HN0A8C6bK3IDAg8PeBDFIhvxb1nUA2vr6cxVRpUO57InnXQWVT8blkW+D5E5/XsJD3HR34nP5yE//yL64rP//vWnxXxVi66Lf8x7/4e8G73/V8f/z2fGf4X7lukElzcEhFYH2o6mED60mF59BlkkZPTiEv1t+MIaCA2XMGppq4vjh/8M//xKL/Xafyg6eBm0UEsguWXOVy1GDwMbicqgJlqyz1CgdcHAPU2PcFs+B+V0GEvhwqgVAJ/NeVwJ8Nsmk8Djh86aIEsh05FoeklC7weOPgsEcLuahNBB7Y7TZOFiX2GAFtwUw2i+Xi5KI8tvDb84NscfGxsBBVmSljF/4YQbYwO+XJ08Su4gaMZP7LEDUjyMbBB/luVWxzyt45+G/9Xui2ikqK+ULkyaZP2diLgQYe+TcHR/PCRk72ALdLRX5+PhITE0VcPD1+FdfjXRmDw09+cTGDesRk44LTfQt48m00jdWIqSCmtm5VZSlQaUkW4mMAu3IYKP8aFnUn7OYQk+3C1Sv0jVAJhErgYkqA+hySUL41bQHmb9iGlPY94FKsLF28uk40xneoh6Tyc4hUS2FXCdQ5/1647Irp2sQS4/7MbMfbH8/GguWr4KY0Y8ViANkko8Y/bFAvSJnHBOrdO34Uhg3oAxttKrCRjri+35OtIsgmJZ5ioNLlq3rwAT0rgWxHTuVdNMhGTjKUfEjS1cVzPkFqYgyDbP5kUTEYisVWZXJRURYeEzHZgMKwBGQ4auPlJd/h8P+w9x7gkhzVvfiv0/TM3Jx2V1qBwioRLRCYnCQwxoSHAWHwgz/BxtgyzzhhP2yebcJngz/jgMHAs3lkMBgDBhGEQBIyoIAESAil1ebVSrt79+Y7scP/O6equqt7uqdn7t0VCj3fJ929d7ornDp1qupXv3OON84gG4GC494KDn3/Evyvi56H17/0V0RiBbnU0uUNXcZ0ux7H66zX6xxDieNgUYIIgxhP86iYu2B0r0XFvwquvTNmspUg2yDT4bg9E58xNb3mXVP6sFkAAkQtGgZko+2JcrMTBbB28l5H7nxSuzQdJMgE2Vi542ycvf3r369YsGJ+KGZer8CTIKH6Ph2TKzuBxxBuZHmMt+OmAYMVdH8B2QbrzXF8Kg2wqaL7uGNn154H9sqnUyCbuqQZBGQTc2CDINsJ0j91yBS90y9/4qijWYBZCbIdR90tiyolUErg5yKB4w2yUcTNIKDr7lm0vDNwx4HTGGSb3fJ0BMYMKPFBrVaXAJvLIBsBbMJdVHjZ6Ew2x7GjmGyU0KZfuDLhumnC930sLixhZjaZeDNPwMq/gX4uSSYb4U8q9mbme6GKTS08ZtpdygmwKrKLiphsOqyl7j/ET+4Ex1IQrpsU6JcTH3AHKTORSm0tfsZLUXx463gCZNMTHySfo+ChpsiUpbmJUGMXVpaZPkid5Iw+TKXW69HxOhOBH3KGoXa3jdXVI5idthhkCxrfLEG2n8u0LSstJfDAlQAtSh2zgs997Qr8zUc+i1Oe/kIG3WpBE+dNO/j9Zz8S21qHMeoRyNbOBdlid7YYhBOumKJ8kfjgKwzgcUy2iMkmn5cxX0Q2QQK1PDhhFx/7l3/Auadthx16sJjxq9znssGC6FAuwcAskO3lr/1NHDy8lgmypd1fGcCiiGmhhx2nbMWn/vX9cIIW7IBcRXXAMX1cFuuPAh1VdtF2YGC5NoO9tVPx9k9+Awcrc2g4o7B8n0G2PZd9Du/904vx3Cc+DlZAjGZ5nxUaHKCbFlwG2apVXk8olAHFyzY5u+gxdhclkK2G7ydBNllONiOlZLIdrxmez74QTBL1oYs9+ujPp1kcepsGd/PK64mOqsVupkl96GWbcAp6lSmwyE1tECEmQHJtBmWBDpthmqXK091hB2lmhOmkGIHHm9EVWY0TBLoU9XVYkK+ovI1+n83e7C1NB3eVXqqg/QwrRZhalkP24K3LYnLF8T756CQLS7oyxzUkwT2l6XmJBXr0IPcEJZ4cdtx0afSzJXn6nQbmerIYp8DPYdtXNDLHe94V1Vd+X0qglMD9TwInAmQLQzfBZIvcRYMpuNVxVN2YyVatuTBtAtkc9nSMEsFkJD7Qpdt7forDg9A+f35hEbPTIruoOFeo75OXlnR+EmupAM2WV3WSF+3vep/n1SwC2VRMNgLZVjA9O0Mgm4jJlr6vSv/em110sG0rvUessoWlZZHOVIJkevlp6p7u27q4vMog24irEh/ITkZLdCxqwYKjGHA+ut0uVtePYHbKhGPcAaN5KazwelSMksl2/5v6ZYtLCdw3JUCLEsVJu/qmO/CqP/w/ePgLfh0ty4Xtd3DWSIA/f8Ev4qTWYQaAikA2sRHWQDbpMkrupx/6+L/j45/7IjqGg9CyEAZykZAxbXTpkKsoxWObGx/Blz/7MbjwephjKvFMnhuLOgRkgWwv+/9ej0Pza6nsoqIFvTHmKHuiD8f38MqXPB9v/q3XwA6E62oxyCaySdLVCyWYIAZfKzSwUp/DzeEc/voL38ERdyuaZg1O2MGkt4off/7D+N6XPoWzt8/A1mK+KT+5RrvF7qKT4yLxAV8iERuDnHDDo7CtXRyTze5eKUG2FRjGOgOX9ClBthM7D7Og1oTgZfX3LsiWBtiUDOK4shFgkRKPDrJlSW7ow3SKidovm+HxHKnjBbKpOTRIAotB2n9/AdmGHudBOq89sxGQjZNXMF4sMmPq9jvLtZS+T/ejCFRKMyjjJisGW54bZOoEUgCiHm+QrdcOJd1H804/RfIQBzItG2kOqJl/2TCkYqhzUgrs3lgp5VulBEoJPJAlcCJBNs4uevAM7Nw7iS3SXdSpjKFeH2EXUeUyWqmQu6gj4rJFsf9F4gNiuFF2UU6klPBq6LXYyhYTHrS4mEXyUiMZM5ZVPgBa6eivK8qT0q0p38wEw1mumtHKSHWy91G3i+VVmYdgRYJsacVJLn3UAQNra2u8yjKTTQa0jmLUKGMufwqnBarb4gqXFpeZrpcG2fIUVpW7tLLKwtcDz2UHgBX1+SElPwjQ6XQ0kO02GM3LYAY/hGvuhWXNM3NBuE71j3VAdEc/rMP3t6IZPAwj069As/twdP2tCMJRzmo3GNz4QJ6aZd9KCTw4JaBAtiPLLZz/nBfhMRe9AS2X3BdDzHoL+JtXXoDtnSOY7C6jykw2CmAsYkhmf5KLBcM/poWPfe6L+NePfYZZbZRjkBxC1YFVAWHqkESuk5Rk4XnPfAr+8i2/LxMuCOZYFLsyRbXucSfTmGyCgWCia1hoWw5e/Ru/i12HjgmQjYFA/SPaH4F0BPghgBu08fd//XY86byHwQrIbVYsY2nmhM5Y4FWHWMumAS+ABNlMLNS34pqVKt5/6XU44m5h5iCV767cjVu+8gnsu/4ykGUmcE/0SyyitACqxAdT4xPwfJFtlRIfhOSIax6DFd4Bo/NDGN0rMkG27DErmWwbnf294EO0c0i4V+aXX+DOlnoxfQhO83XSa3kiJhxl+GTllk8l2Ccpd9R0TDb1nvZO1kG6iHGS1/68Pciw4E4c8J6ti5jL5Mwg5ajqUZvRfLfVpOCPN2iwUX07Ue8NK+fj347eKDMCeOu/vy1qR9yvzc0ztVbp9WUDrWkGW0GSgpwO9DDHCsRwvMYvmp9Z87+PsPXDnZpz6nHd/VwlYFDfDXz2+DkxPYv0q/y+lEApgfuOBE4kyNbwz8C+e87GgSMnoVp/LIAZWPYIbIrH5lThVCwG0Qhco5/EZKP/ZIAbeF6Hv6sSCFeUE0AaYjpf0CX92moDY+Mj8twRu0umkwyJRJ/iBEOfRrPNddacijhHqDAi8vo/TkQVr79Upxf4DAqOjY3BOOEgG0x2ydkMyEaJD6oVF6CMSLrPSEo3qcOeH6IT+Oh6bSyvHMGWGcFkQ+syWH4Jst13pnPZklIC938J0KJEDpEd08bjfumlmD3/AlS2nsaM2klvEW99/uPwiHobU50V1LoN0NOWiu+VyhhG0ki61IhYZL5p4Jade/HN71yBPQcPY9+BQzh8dJ6CFSBUcaJoUTGFS6RIeuDhrX/4Jrzg2c+Cgy4ftvrFg8sC2ZRDng6ydU0Hv/GmP8LPdt+VAbLFkIXuDmMHXczUHXzpMx/FqGPA4UQDIulBEcimADKSp0dMNsPGUXcOXzvQwaev2YlFd5plX/ebaB+4DeHuG3DtVz6JKgEDAdURMxAUyEYXMBOjY/ADyrAqYrIZoOyNR+EauxC0ry1BtntpavZ1wxrI3XFzh/8iN7AIZFPxX3ODyReAbPI9zqsuD/zHE2SL48Xp157DAyxib5pk7mW1dyMgG8/3e0mv7u1qjhdIs/F2J0G2GIwdVAey59HxANl0PS8CkdM+NRsFZ+/PIJsOPiZAu5ByESc/A8+nEmTb+NQq3ywl8CCRwIkC2Tx/Cq3wTOw/fA4OHj0ZtZHzYZpzMK06HNeF61RhOSYq5CZqW5yggH6qPYNBF/ztJgNe9aobgWy5w6KBbH4YYH2tidGxujwH5aeuVzkB1DrUbElgz3YikC3KlJ11gSXPY1TnWqOB8dHRGGRLM9JU4+nvnGretLG6usoHudHRUSCgg0nvJ73FI+FQDBwFsnGGhgGyO+hMNnIXVdkdwigjXbJukfkH8ANEINvq2jxmpoEKBMhmB9czk800j5ZMtgeJ0Si7WUrgREqAbDnFSOuigt/44/+DW1cMbH34+WiblGF0DW94yg48bXsdM51FjHjrMCmrpmSysctmlhHVGkw3OcTiIqAtMIiN5dBdA9YaLRw8dDf27zuI/QcPYN/Bu7Bv/34cOnSImcMUA+1zn/w4Tp6b4joJ1FLZnEXxYntOZdInfXdBIJkOspH7EPXTsyq4+I/+DDfcsksD2eKtvwIJY5cY4br6q899Fv70zb8DJ+jCYjfOHs6Q7HXSLUeJgsMAmDYadg2H3a34+I/uxrfunMeyM47QsDDmreGen3wPF5w5iw+8/Y9gBZQhldYoUR6n25FMNgLZJsfHEHg+fAL8OPAbxWSbZ5DNa14N09PdRZuABAWzk2mXTLbNzDGhPVIfe46RyZKLD+l5LellyMS10r+S3yv3u14nBH32DJEoYFAB9RyGU+CdBtAliow2lRmgig5WPsgO24OCX1l2uB8YOuhw5j2nu3duFEjaXBuKAsQUlF6gp+rtniy7UbGifuXyUwwW5czfyH1aWpE8/c5p78D1JwB/jW078CD02hf91Xw5iad6wU71dmq+P8jm98DiLx8sJVBKoFACJwpk84NpKHfRO/ZMsLuoj2nOLuq4VdQqLpyqi6pTgVWx4Zg2DNsSMdksE4RnETOM3Err9RqDbCpJWnanhMWkdXYwd9G4FLEXECeUpZUV9qQcqVQ5NYHwfBG5AfLqpfdbnsd42czUVDbIphcQRGidKd1FRXZR5S6arqjXfTTJZNsMyEabHmKypV2t2AU1CBMgW7vbwtraPGZnjAhk2yiTLQzr7B7a9B+BkZmXl+6ihVO1fKCUwINDAsIHn+KyufjQZ76MD37lOzjzF5+JhjOGmreGF5w9hZeddyq2tOcZCLLCLgM/BAKpRSApqV6QiewdAUlcFxl3DrIpFxEJlEnHLnQDH0fuvgdHDt+Dxz/mPJgB5yPNGIyNgWzEZPvjt70D37/hZo5FR+Afh5jRAn9SZcLFjCTjoxJ08b73vAOPe/S5UZbTYUA2lTW6bVawZo3gcHUb3vOtm3DTioF1a5TrmeosYed/fxNv/62X49UvvBAOMbvJXVR3e0WIVqeLdptiso3B73oI+NKGsj4qkG0PgvbVKSZbCbKd6NlcFNg8OlJuOLZQf5BNuUkq97o8EKTXbVK07HjFGOt1Rd0cyNbDOCs6hBd9f6IV4TiXX4JseQK9f4Fs6ZiA0bg+wEA25Q6afwWVPtyVINtxNhllcaUEHrQSUJdNFHIGBnl6NOBad2HE/hFWj12Gqn0LKuZdMIwm76+LQm5RuC2V+IBAtt0Hz8Ade6cxt+WpCMJpTnzgVqogb0WOyeY67Crq2BVBCqB8mOSxoxIfODZGanVxttBMX89qFiU2IJAtzgkQ4U/pxAfaiCtyAcmCwpURsDdajXMCMOlMgmxZPHGRXdTDyloKZMvTKlWhHpOtH5NNlaOYZcQgUJ3cQpkWZIycAgIHMw/oQ8HjSPjEZMtLoSoynYqWKiZbx2szyEZMtqp5J4LGpRt2F1UgW8sTIFvDK2OyPWitUNnxUgK6QTYCgswQGDZ+8NM78co3vw1PeP7LsGxPohK28djxLi5+3hM5+cGEvwzH77BroqUSF6QMYX6gaKpUQRHq4K25WxIIp9GX+UKCM3vKCAPs1hovCelA13288Lm37LZKTDbDwZ+/49244pobOEZbwDETTNAhKHL9lPKh5AYWPJw0PYb/+MS/omr4DDISK8yKmEPCztOlTR6rj8qnXrTsKpbscRywZ/G2z/837qnMomlWOebcdHMB13/5k/jeFz6Kh58yy66iXLLmpkflrzebzPSjxAfEZCOQLQg8mAZlXSV30T3wWz+ImGy2ucobjR4mG1O8aUjkABLICAdBUIUXnIym92iMzV6Ide+xaPsnAahzHL1QZoEtJ1EpgVICpQRKCZQSKCVQSqCUQCmBDUlgk5di6RiS6oRATDEdZBu1foLVY5fCdbJANmq5eJPiRfO2O/o9BbIdOBN37JtkkC3EDCruGGcXdSp2BLQRqGXmZReVIBuBgP0wpDT+NLAnpYqZS1lGGX9aE+y5aq0Hf+L4bfLMFXObhcdMx/NF4gOdyZY3wDrIJtxFIYK5cbyb/E8WyEbZRQdnsonD1+LyEgu/H8imWsFEvgDohgGIyba+fgwzkyEq5k6EzW/B8q6Ha+1hd1E6/BWhsEJpSEmIyXYSWt7DIpCNEiF4nPhAHDLLTymBUgIPPgkQU4TdOGFhPazgkc96Ec596nMRzp3ONz3bOkfw1lf+MnZ4RzHtLcEOWqAFguwjeykOCLLF4FvS1gRykTXYTvHKKBY5mcWZ443JWxcC2dS/BwXZ9DYKkK2Cd//9+3DJZZcTVIjAtGQihpierZxbbLoqCTz8+stehDe9/tUMhpmSXUbMY9EW4SzVExNOk41vmMzgW7dGsFCZxjXzXbz/ilsx784y6EcJJcIDt2Dplmtx42WfxQhlv6FFmMURu4uSXBqtJtrdLqbGxuH7Prygy+6iBHyaxgIqxh0ZMdkymGwDgWzPwbp3HjrByQjDmkhWkQiW/+CbL2WPSwmUEiglUEqglEApgVICpQQ2KYF7CWQbsQXIls1kE0iJ+H8WyFaDH0yyu+juA2fi9r0T2Lrt6fCDKWayEcjmVitMpiJAi/Aew7L5fGDKS+w0k+1EgWxmQGcNcW7QQbYRtyYGSovJWwSyraysYHpacxfNG+qIOgeDfUxNS7iLmkQn7PPRQTbKtLC4sITZueGZbEsryxGTjQG6dOBh2QbV4SyQjRIfhM3L4AQ3oGLuTmUX1SG63g4NBLIV0fI2OY/K10sJlBK470pApBSwQO6Mv/PWd+Kn96xh7tFPBYFDU90FvOoZv4ALttqY6c4zIGQrlhV3qTgaTVbPFfils3jFc6agV6sbFkVrjlhu2THP4jpUBlIRdFS1j8okkM6Hg9VGG7v2HcCuvQex9667sGfvPuzZdwDzC8dE7LPQEAAaMekCDx/50Ptx7unbYYUeQ2pUSk8MOAmIKQZzDO4Rg47yf5pYrYzjiDuHz9+wB5fsWsWiM8n9pVh3R6//Np5/3tl4z//+bbgc8418awnJjDNBcky2ZgttT4FsHsdkEw6/AUxjHq65E37rGpgdkV3UNFckNZ7KIbddudYmeOK9Mdna3UdjbOY5WPPPQ8c/BSFcICReIUnAiGMR5axn911tL1tWSqCUQCmBUgKlBEoJlBIoJXC/lkDq0lfsbwOOeQajQ/4jQ7mLpvfHAj9RINtZ2LX/dOzcP4XZuacgxByq7ihctwpXuYtKoM10VHZR5bVjcEy2im1jtE4JDAZlspG7aJCZE0BhVInxy2CyEfhXrxDIpp0nMgZdHQkEky2AANmm87OLqjKiF2ElQLbBO2ly4oPlpRXMzA7GZNN9YheWBJNtpI+7qN5WIjH4Ychxd1bXj2B2CiK7aOMyWJT4wNqTAbJledaKUgmZDcNRjsmW5S6qAoffryda2fhSAqUENiwBcmEHM7QAACAASURBVAGEaaJjuPjCpVfgr97/UZx9wYvRsVyOy/bU02bxuiecji3to6j763B9YnTFANaGK+7zogJzItCKE9gIVluea2gYBfQkQKk3mhHf8FACBI7Dxjw1hqcoBgHVRzEI9u47gD37D2D//v04sHcfKhbwnnf+JYNtKoYDAYCxu6iQQxxTIcnUo1h0HoFshs2g2qHaSfjbL16B27qTHI+NgLtxbw23XPIZfPJv/wIXPOERqFBSnig4aD7I5nlddhcVTDbqwVFeK4LO1QJks3bBNJckyCZv6oYA2UZnJZMtAbIp8FKMDLeuBNpOxBQoyywlUEqglEApgVICpQRKCZQSyJJABsim4inrIFvNETHZ6tbNqJh3iz2x0ZUlxvhJEci2+8AZkbtoEM7CrYygWiUmm4zJRnHZKpT8wBHeOCoai4zJdjxBtkyFSMVqI3fRBMjWZ7+ug2ztrs94GYNsy90Of0eBqxlUijb8yUMWHYuW11ZhWWaEJOqNzA+jKkC2xeUVbJ2bFeyCxKEqT/eFb+vC0jJqtRpqbiWK58bt7Rle8QfOQuf7DLKtNY5GIJvR/DZM/4dJkI1OmwWMvIFAttIFqDRgpQQelBJQQAnRmQkIWmgGeMyFL8QjnnsRzIk5dkPcajTxVy99Ok72j2G8s4R60GY7SFlGRRwzch9VscmEGJUdjuOcpbOAqlhryVhssjQOFOqHFkLT5vJEjDaRzS2RlScB8Ei2VhjCplhrAcVJi2m6EUOOKdyCLccJGfinyfEJmFHMYJwlOFv0N3gMyVG9yr01nwmt1p04NYJv2WjCwbHqDH646uAD37gORytz6FhVVPwWgrv34NDV38DtV30FdQPslpoG7RQzLmayjcHzROIDU7mLBkdQcfbAa30fRucKVKw7YZvLCZAtreS8qSDmnhaTrRuejBYx2Rhkeyxa/nZQ+h1yFw1CwTQUIGD+5c6DcjKVnS4lUEqglEApgVICpQRKCZQSuBckkOWGJ67PsxMfJEE2CR7lJn5KMtl2YM/Bs9hddMuciMlG7qKViouK68J16afDLqOU+IA/lvCKUe6iPSCbxjzThVUUky3GkDRCAWdZUOFlRGkMsjku6i4lPpD79ZxL8V6QbU24iy53vcKdvsqgR8icZVmcQpWOQnRgS2f67D2EUKaFLpaWljE3N9d7yMtQI5U5jwCzhaVF1Ot1VCuufFccI9MfPtwRH8EP4XFMtjZWV49gbtpExbwdQeNbsP0sJlv/7sfuolvR8h+GkWmV+OAkBOEox2MSp2I5QOVPoailHEo5PAj0gMAxhqakS6NvVnDxn78L19+1glN+4QnoGg5GvFW88akPx5NPrmG6e4zdG+1ALGQx6JQG2YSdywPZ0u+p52hx8alNpoPXvv6NsNw6Tjt1Bx568nY85JTt2H7SNpxyyikYG5ExBiJbSouquABRoJyKS8BEPWkmydWT02qnzSax26RLKj1v+AJMEosZscTEC1EMOWKbKQBP6Qk/oTh+6meIrlXBuj3CwNrHbtiPy3fNY8WZ4jhtY34T+667HC953Nl495/8NpyAqO4iXii1xzAUc0yY6bVWSyY+ECAbsftEWgcRk42YbOwu6l0O194Fy0gy2XrXtxyQzXskxmaei1X/PLS7J8M0auwuSny+GGSTpT0I5km5HpT7g3JfUO6LSjtQ2oHSDpR2oLQD9wE7kIG9qD8JkK0Dw2ijYu3HCCc+oOyi/ZlsPfvjVHZRBbLNzT4FhjkH2xFMtjTIZlsOY00BXYBLkK3ZbMKxrKS76CZANnU24TNHqhzlTbm0vMLgX43ixKmQOwOAbK2Oh7W1dQGyHVhYSkaX0ZgLusAoHg+xw0zbQoUyP7DPbi9AFR2c5Ms+gV9BgPW1JsbGR7ihzHDQ4gbp9SiwTPzNxDr54bo2HA6EFzsx5ekHAW0UA44OUJ3OEkbrHbjm7bC9Kzkmm3IXhd+GyeevZB+SdEdyizIRBqPoBnMCZJt5GRrdh6MbbGWQjQ5Oqq3igKq4LeXPUh6lPjzQ54MC2RmeYrdJC1fe8DO87n+/E49/3kuxao+ye+gTZiy84dnnY0v7MMa9FVQo4D4z2PQLg6wEKuJ7VU9+FtDYAZVzehoufvkFv4r6yAx+7eW/jkee+zC4toOlxWOYn5/H+uoq22XbMfkSY2xsBNPTkxw3c5bc+k0CyciBVI9DQAsvxTsjVppMfBMECbCMgTbD6lka4p7F2U4FwCU+6f4xLEdh1QwDLbOGZWccB6xpvONL38PBcAItq86x7cbaC/jRVz6NSz/5L3jsmRT3TQB6iq1H64G+JhHIRmvD+OioBNkEozBEF2Z4FBVzF7z2D2B3FciWjMkm0LsMDhqBeaGWXdQnkE24i7b9k2GgyskxhBtvFiuxXC/K9aJcLx7o60XZv9LOlXautHOlHSjtwH3BDsSX8/L8ID1r+OLZoDNKG655AHXnRgGyWbfCMQ6yd4dpUjzjNIaS9DEUJCUXfjCNVngmdu3fwTHZZmafDBjkLjrGIJtTqQgmm3IXNQ1YDsUwllhR5C7qYLROmT6TMdmi6DASLBMEBtqnm+j6XmZMtgSGlOPJGYNsbvJMEwFtMRNOBYChc4sA2YjJNg3jyHpTMP7UYScKkJ2EsajBhCQSukiC4OxwGWfCNLONQDYvCNBca2J0rM7HCysHYOPhCjkyUARcra2vs/Bti/LnaRSKIA5CrbdUuIt6fIAkkG2kRkpyO6zuFXDxYwbZbHOensrMLhqDbDLgngLZwlm0/HMwNv0SrHvnwgu2wmeQLT405QF/5d9LCZQSeOBKQLgMiqw0ZO9aRhVPfsErMHHGeaif8QvsGjrbXsabX/IsPNxdxbS3iKrfhRV0JEMsnYwgitalsXZF+WmQTbC1VJZOsWxTFtDlRoBXv/qN+JcPfhRbZ7fBChSzTGeqqaWJFtSQ7fvRY0dw9OgRLC0sYnl1CWuNdTSaa7j7yN1ot1tYbyzjSU84H6+46FdFRDZZPzHc0osWX6TIvyt32F4WcjaIKEA2A55pYs0aw7HKDC7ddQyfumEflt1ZLpWSSCzfej3G1g/jsk99APUotlrMyPNlEgYlUQWyTYyNwu/KTYIhmWzmImzcDr95NRzvO5LJJkA2EYggovP1OHrSAssuoUEFHrmLeo/A2MyFWPcfjU6wnQE4cqHlSxvDzKXXP3BnSdmzUgKlBEoJlBIoJVBKoJRAKYH7ggRUWJo4XBhfecv9rg/TbKFiHETdvgkrx66QINshAbIx0CRCzESQTSqQlwLZgnAGDf+MyF1UJD6YQdUdj2KykZuoyjDq2BYTulS4mthdNBtkE1hfDEixu6hJFIE0yCb28D1OshkgG53rKJeAYLIJkC0ih6VBNgoXIwHKHpBNuYsqUpoCmXQFEO6iEIkPTBNjI8RIU4PRX1Uowx7FZFtdXsXMzAwsBvH6Z9TT3UUXl5c4Jhu7i/JYxjHd0jw6dtkKwABbs91CozGPuWmDD06UXVS5iyZAtogCmOoHC0xkygvDOrxwDm1/B0anXoSmfxa8YA5eMMLuSIxlykHqdeMSfS2/V0h5KY9SHx448yEB8BvCKbJjuvjI57+J9378SzjrgovQQQ2jfgfPOHMbXvn4UzHXPopRrwmX2LRcQL49jLNsFi3JcUm+4eDgoUV845tX4Tdf8zsM8KhFVMUcSNp7Astk+amYBCGx2cwAdNnxgQ//My791iV46Clb8YmPfBAWOoJCTSBVZIzTgGGy3fHNWS+4JhYwgs9EIgXPpKsQB8uVCdxdPRn/+NXv48ZmDevEYgt9jHZX8LOv/wfe+Xuvw4uf+SRYfjNyS42lSvEcBOmallyP/vM8uE6FZe/7PkJiE4ZdWMY8KvadcI0fY9S+GjVKfIBFmCZlWRLutBnkbbAI6MYOxGSrwMdWNL2zMTHzTDT8R6ETbAPCigDZ9PACmvtsuT6U6wPrrJx/pT6U+lDqQzkfSntQnhfK88ID57xw35vPYn+euLyX4Bntvg10ULEPo2behOWF76Jm7YSJQzCNjgDZ1HkhuuxX5wjh7qEz2ZrBDuy5awdu3zOFuS1PRRBOc0w2t1JlIIsSXJqOJRhtNnkuilhsooEm1tfXGQeqV0XoMPXhJzSATe33+c8GZRf1QAk052ZmhJeL7C8z3RT+I2Ml6/iXDrJVXTovUHu0JG0RwUDmNJAhcwTI1sXq+hpmpjgmm0x8IFucpt0ppJMOB8urq+wTS+5FeYGro/elIya9RzHZVlZWMTczLdBA7VCpP89CiUQnkMFjyyLxQd1xGWDT3xVClIc6KWTKLsqJDzpNrDcWOPFB1dyJoHEZJz6oUnbRPky25JFQQHqcgjacRMd/KEamLoQfngYvnEYQ1kSGPWaYxDTJ8vdSHqU+PDjmQ/pygsEhw8Vyp4bzf+lV2Pb4X0V168OBwMVU2MSfvvhpOMNew1RnBTW/Gbk35gFt/S4/krYqCbLdeusBHDm8imc89TkAbBiBcGvvvbmSzLYUhhfZYYOSHwSCIWf5+Ku3/xn27L0Nn/noBzleg0WJbBIgm4K3slxf6dAkvleLOrmJEkM5ZkATzZuWQhMd00HLqmG+MoWr7vbx8atuwlF3Fh2Kc+c3sLbnZ2jd+RNcfclnMGKEqFlxjFBaoIlBLT7xvdVaq8mXPhNj4wg8wWQLfR+G6cM2j8EybkfYvhpW93IG2URMtnYEsul4aBxZgVZrSvxAsR0IZJtG2z8No9NPQBd0IbNFMNlk7AexVDw45get6OV6WK6H5XpYzndhi0t7UNrD0h6W9rC0h/cNexg7rcZHAIWzeLBMD5ZxBBbuwNoCJY7cC9tYFHtiQ7mLpg4P0s4La0/uojV4/gS7i+4mkG33JLZsfRoCYwYVZxRurc6hbCo1yjAq2GzkMSlC1hC4ImKmMcjmOhipURICcY5Q56MkE0/riQF0PA9LS0uC5MVJxzSgTNIc9HOWAulU4k0C/0ZcV+sk1Stj6snEb+pLRUgjzCtyF80F2eRb6rBFYJlIfGBIkC1LsPHfVHYHOjBxhcRkmxUgWyK7qATJIqZFBLSp7KKCyVavSJ/YnKBzqmZK40BC7XptNNcXMDMZwjHvYJDNCq7XQDZfKklvXDlWDvlnwa5wEIYj6AYzsOvnIjSImTAKL3AkKCjcf3QUlMBAFTyPj1Tp74t+L98v5cdKHQfET+hXqT/J+fZzmH8CvxExycJAzHjDoBD6I+iEk/jHj1+BD399P859yq9j3dgK1w9xwY5ZXPT4s7G1PY9Rbw2VQLDB0jHL8q2rejLJfuPsluSuSu72ZgU337wXy4ttPOVJF6RANlFyGrzLYmip/hHIxvxh08Mtt96Ij3z0/fiHv3tnCmQTDpl6AoasPsQ3ebFuE8BGt0Rsd5k1TUAl0LbqHIvt7sos/uFr1+H2NQsrzijMMMRkexE3XvZlvONNr8FrXvRLcIIOXKs3U5KK8alo3gSyiZhs4/xTUN1p0ezCwjxs7ITfuRp290q49k4Y5hIstLXLHWHV9dsyoYjCDZT+7YdjzHR23IcC5nb44QSz2DjuXOrGTcmoXD/K9bPcP8QWo9w/lfvHcv9c7v/K/W+5/y/Pz/cOfpDYrzPO4nHFlrEMMziIbnsfHHMBJlZgUMAWIxUiJmPDTyAbUIfnT6Lh78D+w+dg/z3bMDJ+PmBuRcWpw6Z4bE4FjlvhzKIEsNm2zSCbOAKLkFztRhNOxUK9qpK2aeemDBdMOovQKkqejSsrK5icnIjOGVQiA3g57yn8amltlUE/wp8ith+HpSGQTRw6FUGAzxqyznbXx/r6KqaSTDZxaFPNToavo7IEyEadr9XiCmNGQlLCmwHZ9Hbo7qJ8EMwB2VR9fkAuoz5a3RaDbMRkUyAbMdnimGwCZCN3KP3QqQNs/HeOK0SHIxcBKAHCOMJgDAFcTnog4jGlDnfpE2uWD27+Kbo3oUT5fj9p9X5Xyj8pk1J/Toz+aNk4BUtJgC2BUUc7mMLh1sn45df8E+Ye+WtwTnoqgmAUM8E63vTiZ+MRlQamu8uo+C3YBPD0uFvmNTkJsinwSIFsIiabg5/+dA8O372MZ1/w/IFAtrQN1JlWESXc8LC0egSf+NSH8Xv/6/UwQunuyky2tHtXdvvTdHkdZKJ/+6aIKeeHFtacMWauXbl3EZ+69k4sOpPwDAdu0Mb67Tege9dtuOrLn8YIunCNELYZ22HONc0XJIKNLNz6Q6w3Bcg2MSayixIoybHlQDd28yLxQfP7ML0r4Vq7AIrTZrT6g2xiBWEAjVSAAr1SUhwC24JgXK4VcexOQVjv8yntV2m/dAmU9vvE2O+8Usv5V86/cv7FEijtT2l/hpFAaT8fIPZTuINS8gPbWIFlrMIy1wGo/XA2QSnuvEwcSZ6AwRQa3lnYfeh07LlrDrXRx8APZ+HYNTgUc9+22U2UQDaD4v7bNoNttIenPTqdqyi0i+tY4u9R1fIqRgO7KEmn+ogjmYmVpSWMjY3BNInJpjNphXeNwrE4J4DcntO7dF7gdpF3jZavgJ5X8bDpec5RIEE2RRQgvIwSyhkr0l00bw6lmWwCZKvluouqchToxW4/XhdLmruozmTLr1cc2gYF2VQ5BLL5YYCmdBclJptrxEy2osQH6fbEIJrNLj8+XGa2kQuWzkoYxgaVz5YSKCXwAJGAYuJS5khpaH3QojKOdZyGT37jKN7z0Rtx7oV/gqZxMpwAeNS2CVz8zPMw2zmGUW+VQSNyu+S02Rv+JN1Fb7llL26//QBe/KJX8GWAwf9R4enrE3VHIBYfdc2iE6q5SfJm6869N+PgoTvxrKc/nuM1iOcFbZsXFxVCoWD9Vc9R0foCFxoWPNNCy6hgyZ3CPnMGf/+lK7GH5GnWKOoZ6u0l3PT1f8f7/uIteOEzn4hq2IFjmVG8BVrs1PoTu+GKKA7rzRaHExAgWydaOM3QgxUeg23tgt/+AUzvcgbZDIuYbE3yKZUJJkTCHUMLDxAt6ALNk7E86VKGkh24CMldlwC4DY9t+WIpgVICpQRKCZQSKCVQSqCUQCmBe0kC5MVCJACrCyPswOCMo7GbaERSEkeH6BOFOmMfnTr8YBLN4CzhLrpnAtNzT0ZozHLiA9clN9EKKlU3AtoqtgMQICZDq5iGze6XFcfCyIhIoKl/8mJXEzmM8KflxSXMzs5yeRxHeoD36TS2tLLCICC5i+p19nomUsEGvNDnOHLtVhdrzQampiaGANlgCSabY/1cQLaaI31i+7iLsktTAHTDAK1OO0p8YIW3Acpd1N4L0zwKM8zOLpoWvjpL8aGKmQpR6Lzo0VxXq5x5oPv8Dvsu67IM5J1wWRpizpXvx/TbUv5DKI58tNSfPP0RZphAeGIxtYztWOg8DC/57Y9hffK5mDn7eexGWvd8vO5pj8YTT57AVHcBIz65jRLIU0y/zh+tJMi2d+8RfPe7P8SrXv0GmIFIfCBc8ntBNmFTYpBN1MEUXXFbY6qfXXzxvz6LCy98EiYnHM7QrIBBfdHJyoKa1e400EZuosRi69gVrJl1ZrF95oe78d3d81hwpuDDQt1bxaEbr8HJWMcX/+19GLUCVOAxDZwyUKtPzLCOEzEkQbYRvhkjKjmz3sIANhZgmXfCb18DMJPtTpiWyC4qxkZlI6UECDGayIkP5LodY28Ui8JgWnk6m+hG7bbqWzn/Svut5lu5fpXr17ASKO1HaT9K+5EK+TDEJCrnTzl/Hlzzh50uRWi0wGOgive8nJig1xNQnIHkhOKYZUQ6ECDbnoM7cOvuMcxuexoMYxZuZQyOKxIfcMKDinAZJTIXlW9ZJoNtYWBivbEK16HsovW+2Iu+vyavkTaBbMvLDLKpq+5435RO1EYxqKl4cZ6KcgJUKvHZIhFDOjYczHQzRdaATqeLtcY6pqYme0G2tPtnxGSTIJtTsUUWCMrI1ueTZrKt5MRkyytCua0qJttGQTaOyWbcATS+BSu4gd1FLWs+BtnSqGYUzTqLdyDjBqVw1GE3uqWRLo30g8tIJ2f5A1X/GVRh93ILYWCjizlms/3gFhevess38ahnvQmdsUcBQQ2nmF387q8+B6dhFRPdJU6C4AQxaKWMvM7EElLsb3cJqKL65xdb+L//91P407f8VZRdVLmUMoTW4wLSh2clWWyh2cUHP/z3uPji18IMKLtQN0r3HbdXtlKjYOsAXPxvlV00XtCo3R2zwtlDFyrT+NF8Bx/8zo/YTbRr1GCHHZjz+/Czy7+Kz3/oH/C4c05D3abECT5smEwjz812xJ02sNZoRkw2v+shgB+BbBa5hpp3otu8Bob3Pdj2bpjmGkxjneOyKaBNrQJqMxEnQND1PLlWpPutxyAdYn/Pjz5Q58+gcij7X66f5fpZggQbvawo7UdpP0r7UdqP0n70RqbK3IMxm024Q4qfOrAknTfSWBU/oruLEsi2A3vvOptBNs4uaswwyFar1uFUK4LNVqmgWqlEIJvKMEpngxhkqwLSaygdeCXC9lKJN5eWljE3Nye8XcIApuxLVn91782FJZF4s+ZWevIJpN/l90xybzXQbnfQaBCTbRiQjWKyrazh5wWyUepWBrMGYLJ1Ap8pgo3GPKYnAgbZjOZlMAOKybYbFgXvU0y2oUA2TazSR1dE/BEKJT7pw2o/NdCfH/b99BAP+376+fL9e3f8Svkn5X1/1T99wRELkXAjt+CFY2hjDmvhOfir99+IS64NcPpT34gmtqHeBR5zyixe+/THYrozj3FvDVW/SVwuBn1UjLOhQTa+ZXLgoYI//MO34R/e+yHObKqYbAlmbtT0VAwDPTECtccgF0kP9xzZh5/degMuvODJsJjFRuwuWl3pvySBW2ezZVO5UyCbQSXaaFouFiuTOIBJfOArV2JXdwQNq8Yx66rdVdxy+Vfxhpc+D6964S9h60QdNdsgx31YlKVUA9nyFk/dXZRANiYohz5MCuIaHoNl7kO39WME3rWw7IMwzHVY4TIM7yjqFYqdR+Oj6PK9wKS44ZPLgPxH7F4qXE15tYhcd39e60dpfx4Y9uf+pD/6fCn1L7lXvL+uf/cn/eu33y7lX+5/783zW2n/yvV3M+f/Iv3Z5PfJjWom9pb4YyBB2xTcQUwyZrKFk+j4Z+POg2fi9r0TmJl9MkxrC5zKKKpuDW61AstxUJNsNkp6QP/xnp4vlk12FyWwS88JoNoQh4cRq2rce+Euuri8gtnZGT6lMJstw2VU7w+VQSJYWlphELDqCiab4Kllf2JwDmh1KPFBDpOt51AnEb9k4oM4Jlt6iU13WsVkW15awewcdZKETgeV5CePQUdIYr1ex6AgG7FJ2r6HdreDZvMYg2wVcyeDbIZ/HRx7NxyDmGzygJiiocVZRVMN7Olo3qKs3kt9L05zvTkS5GN6NlMuIZAVppyPh9X94tmRam+koaJ+5QrFB0UtGUcstmQ/0/JLE2Z6YmLKbsboeJFcZXuj8ZCMEVlxVL6Umz6XxJk3ccpVXnEZYhqwHVkxrrSzRLpfcSaSwUamp/3qNc2SJG5k8ibkYNUN8NSgckkWpYM7JAPVTC1W/QB161l/8x7vr4/5YPhA1UcP9eq1Xm98g9PFKJr+Q3Ck9TC8+Dc/gfCkX8bMmb8EL5xEzQvxkl98BJ555lbMUHy27gocdBg0ohhgauFQtjEbrEomQiBwi259grCGi9/0FvzzP/0bTNRkTDail8UBOyM7o19caNkvxaoiQLTA6OAzn/0oXv7yF8BxA1ghAU1+Rhy57EVIsehY/61kEFFQHDaYaFkuVpwxzFdm8LErb8Z1h1awYk9yVs6R7hoO/ORaTHYX8OWPfwjt1WOYHR9F1bZghZT0QKT85kyonMxALM6JSxnDwkqjwW6iE6Nj8PyujMlG7/gwzBWY5j1otm9Bp3sTDOsw5o/uw9X/fRV+7QXbMVFtwDYbzOKL168k0LZR+yyXh/iWkGLOJihyfZiGiWzYotsR2Jej1sO0M6us3HUyqk/a5Rx3guFmW/x0T7tT9q6nXQX2UPUtTx4UfoLjeKQ3LHly7VnP5Hiklp3YkMh/aQz6XJvPA6ue36gEh3svGvusTbS+mx2uWC17+5AvDvz4cOtU0Xwo+n7gZqUeTJcbjb0060VeEsXzsH/LNtuvQd8f9Dllu1Sri+ddemL2t5PxfB5MP4rkW9SvvO/zxr2nv6l9Hp3x1JzMkk0uZ0AKdND25GpNnv3J+Xue/ewnt772b4MTrWgc9WLzzt9F8i7W1d7jR353kgfDtFYPUleiT3nrzwbkmRifaKJuoCDtlWHGp19NRfueQVtZ1J7NzqOofLLzGSZrs+WrfvacDQfcxxTKKQ1vaPseVSf3kRW1Dt+fQMs/C7sO7cBtu8cxveUpMIwtqFXG4VZrUSw2ArM4w6jt8H7elCFgkiDb8DkBdJCNmGxFYkiAbLXawPgTr18G0GlLkG06g8mWBtlidE7PLkqHNs3aa8hhenDogNTpdJgFNzMzwwTCrMQHWSAbNfbYogDZKIUqHzKZWZEtIirZC0LORtHqNNFsLkIlPvDXL4UVXp8E2fgAmTok5WySeze3RYt06nt59uw5nN9PQDZFVOmd/PcPkC0+wwy62hSNb3p1KdKjFBhYNMvVpqifPirdkTH6+JUTfggbVC5JS6CDbPRNIFeZBwrIpi44lJ5xBkmZKMXDVqz7Z+Ca22v4n3/8XzjnSa+HNftYwB/FVNDCa577NDx6ysJUZwnVoAHHb8MOKHW2yHQzHMhG8RNsBGEV73jXe/GKV74BZ51+LoyA6M5xDIVYe1UWTkkH1wOl0UPSVbTtreK/vvp5XHTR82ESi83wERLtuudmpz/IxmMf2TyifVkch61tuli1R9hN9Fu33YUv/3gflpxxziZaCXy0D9yGPdd9F//18X/B2Q/ZgtXFY5idGodrWfJ2yoBjUbZnUb9yx9TXAzqZSwAAIABJREFUC4LeVptNUHKcsdE6Zxfl9iCER/HnzDYCYwFrrT1YWLkZV13177jh2qvxmovOwtMf7aKGwyLDUkjBXwNOdKGyjOubGlF/4TYl8UB6XSCxDgOyDVfbEJt9vpjoLb1oE6rA7LyYHcO2N1e+g4BsA9ja3E2tjD2SKYSMTvSTS2LDG3VI/qMnTEWOnT3h9j1ltxUzs5esmrwyHnpAe11Phi6i7wvDrVMbBUs22+YSZNusBIcD2XouswvS0RTbuf7tH/SwnFtPBsjG60uOTbuvgWx5oEfhfMvb925QXYYdxyI5RuZ7yHYW9Tvu3n0XZONjhup3vJHc4MiI14Ydn01Vpr+8wf3NoPNahjbuaW5Rfwcuv0AQJwxkS9Ur5nkyRpsC2YjJFgTTaPk7sPvuM3HrrjEG2UxzK6rOGCc+cKsi+YFbcfinadkMstFGmn4SLEbMMMFkE/hTv21dOlwZgWxbZmcKXT7T2zJ6j91FB8wJwLqcBtmWZXbRdIPNwOTDkDq0EJJIGUJt2+LAcz2dlAwI9bxyH6IK290uVlZWsWVmliLncT/iQNFCWL0gG7ESCGRbkiCbCjwn35fSULHbFDjoh+CYO+1uC43GAqbGfVTNnQib34YdXI+KjMlGQbsF9a8XHOl/SzDc5i1vkmXNDX1BKkLk88Cu3ECEEbY0ZPuHtmbDlV9kbHoWnROWoy8FFqopfJyZGHniLAIvjxcDa9jh7AGFhwQPhq3v3n9egp8Dj3P28716LNlsFDGM3EaDLWjiHPy/Lx3Aez95Mx72zN9Ht3IajMDFXMXC7zzvqTjD7WC8u4R6dw2Ux7hfxtF0oH1KW81MLmYJku2s4j+/9HWE4Qhe/D9+DZZPIFs6J4/a4BCgJ/qVgMiIFUYpvE0Pl3ztP/G0ZzwO4+MVyhfNGWYIBIw/yv1T1JG25+p3fXwpk2iX1gfTRcMSANs19zTxqSuvxzF7Bm3L4Th11spR3HzZV/DXf3wx/seFz0DdCbG0vIDJ8TFUKdW3Qe03YUtquapDp5AHDDCK7KJe4GNsdIJBNt8w4RmUJ5USlQPrQRtfvfQL+NYVnwO8nTh36zH8xZsvwLRxC+rBXcxki9YOYhsPixIXKriQaf5mfADEqF8d8tB2/LCaPIOwyXamdzsDFqdih2Sur1mXganYHFHckaiAHg5BsuiIca6o3qnntUNy4dBnPrAx+eaOb0F3NtbGxKxOFmEwdVZbxmXU5AErKtbTARekTbZjwOYO+Zje9gEVPHWLFjPjU+9Hgusnn/w68+RePB7ZIki/V/T7kIIc+PFh258rX1lj9vdZMu8zviqS+GbuSLUyBhbGg/DBLL2LRiZrOqZeGFZ/NriMbX5kNtrQYWvW6tn0Ujds3fR8j96rqPwbKWzwd46feLPtM1/S9yEvDd7SnCc32QFl9xTanzg9GxT3TNSr3EWDcAbN7g7suWcHbrlzlGOyGeZWVJxR1Gr1KB6bqzHZ6H3LNhm8I5RodZ3cRV2M9AHZeue3zC4qPSlFu2KALn1OieerOMcsqphsBPyxgidJBDonQdVNe/dm2+OYbDOTUzCWu14Yx9SJryv1Qxy9RM1aoXSm5Ddbq3KMHHaxkYczPah21FB+D+wTu6aYbBSwTm4U1IaWS6cDIHWAM3iKQwa9u7CUBNmUkCIQjzZwlOo1FFkhvID+89Fut9lddGbKhIPbgcalPSCb6NWAm7RIV4cDkTY9GfLmSASaqQf6gwVpJtGgN/PDt384+ZQgmzRGOePZS00bVl+HH0H9jRJkS8sv1u8kMyWt93I+EuAVuvCCMXRwClbCc/EH7/wqrrx9Cuc++bVoWVvhBC5Or1l4/a88Ew8xVzHeXUHdb6NCbons+tjLDlP2mVhYvAjpe/jQhAcb+/cfwfs+8DH87bv/CRZlGA1Exp5ogdS6RktKTy0GxSzz0Gyt4NLLvowXv/iXAaMt4saR2U28kQ2yZWkft5XaaFKiAwfr1gjHYbtl0cO/XXYDjhgiDpsR+qi2lnDzFV/HRU9/HP70d9+AMYfAtJCzBU1OjsN1bL4scZAE2XSwhWYMXRKRtV9eb4AAt9HxEbR9oBOCwbW1ALjy2p34/CVfw8LaPbCtRYziFrzxJXN43uNNTAS3oI67YJktCbKpuGubm1+9bxfN70EP4302V7KI47MpzmvvJtsZ73bEvzZZXL89Zf8jcfrbVEMGAdk21f7jLN+C7gyqzflg5hAVDAAMFJ8FiuaLtj8aoL5B+3/8nivuYbKuAZ8nvWQ/543pT14tA9beI56s93T7s9Fyi8YhrafD1lMEsiUCACUas7F5ELVPXYj1iUFd1Pfy+/zVVd+tDQOyUYkbWTeH1btNj929VaEmjI3IZdP9TBdwL/X7+FWTbZ/vyyBb4vyg8B85DrFcxL8CtmN1eOQuGp6NvYfOwG27JzE98yQY5hyq7jiq0l1UZBa12XWUmGx0ViF30ZDqMIUn5TAgm2iBANnyEm/eKyDb0UZLwI7yxGhIv0A+B0nBqQMcIYkEslF8NNH8WEHYFYmB5eQm1DcFk6213sLE5Jg4nPWsP6J+WUKi3oUV4S5acyp8OLRot02BuAOIAQgpuayA3GgwCLTp+l00O210WkuYnAhRMW6H0fwWLO+HqNp7YdvHgLAjEc1BN2nH3RxkFtjjPtADvmibRv7nz7n9OdZmcFp0z+zMFvTxs2rZcpflDxvrYMPumbK+aPRSMViymFGi4f3He2i5p6Sx2ffvnVnyc6wldyeRDbLxiIUOQrjoEmUaJ2G+vQOve8sXsL+xA6c/7tfRxgwDbWdM1PC65zwB280GJtqrqAZNzqhJwfbJZiZjsiVjsYl6JOAmM4z6hovf+d234C//4t3YNrudQbb4I97POoPxUsBW1WMXyi/852fxohc9G1WXLHQ7OrsxMCcPAbFNT7pr6jc/JDqKmRmYFgLK12kJgG3ZmcQtazY+cukPcHdYR8sUMReqfgN3/Pe3cO5JY/jnt78N464BlxId2HYCZDONELZBjDZTY0jHPVWXRMRaW2620QkNuKMVNAJguQNccfUefPlb38OhxXX4lDLcWEbV3Ittzk34wFvPw/baTzEe7kY1mIdhtGGYdCl0fHVQ0e1pfvdnMedcYmRmd9oMNUJaG+UumNPdvEuSjbqTnHj7I90U1ZanELyTYLnsULy/GU4BBnU/6kUT9YWvt87By00P4HCXYel1LtbR7HKiyxkZ007YJ9GGothGec9kqWAx4zO9cRDzK9pFFY7/8Z3ng5Y28OVj3v4r5eacsCm8uR9y/AsaPrAe3ssn8SKPkEHHY5DnxBEqqVD6gVTYjpxDdcrOJnU0/z1Nk+U/k+VH5aT2l/rdQKJvx22fnWMXNrrPVr0b8jykr6t6P/P+njvO95bepgyabgfuDV0+3pfqhfuDn7P9jfVAjfxw63qRXRh0zHLlVEi+KGrBz/n70OLEBxSDWmUXvW3POCc+YCabOwK3UkW15kZsNsKYbEvEZGPuVSbIps5Dac9GuceILG1/kC1POspDUjHZKFZcv8SbutYkmGyUXXTf/EJCqxi00uIAUSMUyNZsdeBULA4yTR8C2aJFRJud+vsEslGMtMZqA6Nj5GYquqUDben6VMfp3ZW1NQbZiDmnA3j0Ph8qTcHAUO2wLButThte6KPVXsJotY2afSfqxvdQs29CzdwDy5pnNsLGmGwnVmkfKCAbSSnJ9Cnapcnv84zucVv8U+2Q+5eBN7Xpbmy0XSXIdmIn0okqvc+hhqqMD5CaIhM7lwPxj6ITjKFhnIq7Vk7HK9/0cayPPh4PfeSL0DG2wPFNnDNZxauf8xRsCxuY8NdQ8xtwCGij+F/cpySaorOJ41t7Ym1Z8OHgq1/7Dg4cPIY3/tbvwSQmW+QyKnfdMhV2tMXgZtPJmP7r4o6dN6LbXcWjHnEW/w4jmf00D2RTTGNKdBNwxlQ6Xpjsnkkx2DqGi3WbALZx3LYS4v9ddj3uDshttMa2fCRo4Y5rv4spfwUf/tt3YuuIC9eBuOWyDawsrWJ6ehq2Y/BaQgCbo9xFCchTSVpCqg8ITLDFX2wCLWKvmcA3r7wZX/321Ti65qNt1NExKzAsE1Z4D8aNW/Hks4/iL183g7nwhxjBXahgSawbGh1+s2qmNmE9m/5cu5IPsrG9VSw1dZhRDdzgZrbILhZuooes/94A2cQ0EgLSZca/94CK9y7Ilg9W9D+0RmLOx/ozFj7u8WAqnNLHjYBs2fIV1Q8M0qRaWwiyiUC+clxjsGLYhBaDCen4PVU074prSipCwr7ch0G2jepBnjwGPeQWy7P/E72eIkqvxcQZFpwvQbZseRfO98zwP70g5dAg22YVZND3+4BsgxaxmefubyBben4PO99jO3t8Lx3UGBTa8Z7zZ1JXe/X9xLRzMzrT993QQhBU4WMKDf8M7L/7XPxs5xhmtxCTTYBslL2z4jqoVqtM4iJGm2XanFk0oL02x3ozmMk2Wq1yjDQzinE/LMiWfD533eCQO+RJuSxiskmQLS+7aBpka7c8rDUbmCGQTbiLxh99UNW/VbPIRYcEwJ0kNyUZX028LRqlPop1obuL0qFIHLXoaWpuXLXODNDrJXfR2siIjL2jVZARD4cGg+Kxkbtoq9tBq7GA6QliOdwOEJMtuD4C2YjJRgyIgTeZGVkkkwOUt7vtvUkV7/WfLCyDiN2nP59Wi4zdr1jV5YMKzZGTd4OHreJJKE94vHvN6t+A8uk5XOYdAgYsr4dqli5vgHFIMH7ynk9taiOfenmYgyE2WtGcST0vf83N2trzfXpEcuTRY+WL9LF4pOmJOPZfWqH6la/LPk8R+7zfR36982k4/dj4YpY8hKsEIfGNtrwC5SuZCoKggo4xh0bwENx5dBb/883/AUw9Dqc86qXohLOwA+DUMWK0PRnb7Q7GvSWMeA04gQeLEw1QeTGTKra5kpkm3UGFI7yNVtfEGy/+A/zNX/8jts6czFk3w4Dc69XVtrDuCsITWTapDg/Lq0fw7csvwUtf8ivCRZTTA3hUguQOx7qSzpcgrqCCRIZUAbAZHINt3ZrAYmUcNx7r4jOXX4d7wjG0TJf75wYt7Lz6cox2V/FP73obThqvomqbqDgWTNuCaVlorrfEpQ0FRgUlPbAiV1iDsqsyW87g+jyjwi6hLQO4dX8T3/n+j/GDH9+MtS65q7romg48Yhty2IEuauYhzOBGvOq5Fbz6GeuYwY856UHFWBMMaF74LXFyT58KU9MnDytTf1fA6EbNclb5UuMyJ3Iudlcw7Xtmpex3mrmeW/6AFQ/4WNTaYZ8fzLpp+yH5T92a5Fk8vew861Oweuc2r0iPiuobbtXr452rthPSTb24P31GSHNdL9T/9DYnR1I9q3MUazNZQ5HeFMkrKq2oINXOwufifYLaPfWLL6gXqz9XJMciPYr27znyHXb30K/bw+wG8nY7RfO5sL0F41KkB0XyKmpf3vyhdUW3rXn9SNdfqGYDjmtabYvqyZNTUf83294i+VOCraxEeUX2Mq//RXIo6m+xvexfQmLODGM/U8UOPF4Dzo9h5Zlrp4Z06d+M/iRseIHhHFheQypA1H4VLitnnHrXm+yeD2rfB21m0XqSDmfE9Sdiskkmmz+BNs7BnoNn4rbdE5iZeQJMZytsR4BsLiU9cF04rkx8YDs8bzniAYNswNraGkZcCbLJc3Q/+66+I3fRpZU1zFHiTXqP4kznxKdWodNEXOt8kC3fzVRc3BLItt5qYnJyIgbZ9EQEYgDEIYwOXSK4s0h8QCBbvUqZPoPIPUl/vseIyMQHa2vrmJqajNgY+Z2MS6DGzmfEZEvE26GYRSrgNwX9pswOnoc2gWytBUxO+KjgDqD1bZjBj1Azd8M05mGEHRimP6iu3YvPJTdbrLM8EBlByweO16B8Y7igjL4UT6VCAaQpFIUv5K32cWy+dJDBjRY50Hs57d+MEY/Gjv8hZZxzKC/acBa2I8dID9R3Xb+UTqVjguj6RwHxZcGx8ZfjNnCF8sFUubmvHy/90ivICDicGLNh+9LHO4+ZtqENot76GEE3nEEjPA13HN6K1/7hp+GNPwmnPvoFaGMadmDjlIqBX7vwyTh73MSYt4K614YbdDnpQC+rTTU0thEipQvdBNm4/kc/w79/5r/wnnf/PUyDbDcFI5egnNTNKPaMSezkLhqtRXzu85/Aa1/7CliGxwCbgOKoZOGgHwFrUdKbWGCB5hNGZZuGTakc0DEtZrAtOtO4bv8xfP4HP8W8UUfbGuNSa9467vjhf6O2toD3vevPcPLMGOq2Acc22U3UckiGFocDIIazIxMP0K0XAV8ErvnEXrOAji/Yaytt4Nqf7MO3v389frbnHnTMEbQNAteq8CkjKUOIIpuraXQwGu7DbHAd3vq60/Gss3diEjeiFi7CMtYJtmMAUq2P/dxG07fCLGppipWkdLZvT1kDbDgHZz6LGjfKFOu5QNMOL6oP6WeS06fXvTk9vfq/3zsZh30+UYLus9gPKDWT7qWqjHTikXTr0uOcvkTs930/uSgd0vUnS6+yLi0Tpk8a8CwdzapjEPfozPFIryepzh0PfexvplPu67qnZB93+azx3Mz8KVxKojU1340/Ty/62hDtpX7zZVAGyzD2ZrP15elmWj/7yTarvQy6KH/JgoHJk4v6e3RJkrWtlmurMLx5D8QeH4m6Mhnm+Y1N25N+MtL1JW1H8uxLXs15dnBYe7GRMc2bo1l92sh8LtK/QedMnuyGXb+K2lNoY+QDefuSQd/Xnzte9iAqM2Ofn6Wvui1O6M4Ae6YiO67vZ7Lm1TC6WiTTSH7s6UJ2IolJ5K6PGevqMPY2PUfy5mvhPNbakag/olDZCMOqiMkWnIO995yJ2+4cx9TML8K0tsGtjqLq1iJXUY7LVq3ANC1mstF/PoXLiWKyVTnxAV2sMzY1gP1ud33OJzAzM8PnF71PdH4ly5z+qUhjx5YFk61eke6iWtKESIb6+wwImmi0KCcAgWyTMFZkdtEIxMkAbqgR9CI1lIRAtL6iFKqsL/K9LmUXXV7FzOz0QClUxXIkkMT5hUWMjo6i5jj81zy6nvjSgBeEzGbrdFtoN5cwMSGyi3bXL4UV/hg1cy8s8xjM0GPXJ55QJHXNfURMIgkySnn0/i7nRIphlDYI+UaInY0R8qGttz51iBO1xMhrdnn5MYJUttcI1ORDNLEQVf9EDcX9LZZH1s1rkRGm7/kQLplfFLOJx4PhWJHMIuuTXtw38zvVGdUfjXd6fJPjRfqSvCETmR2VH3Rve9LyS5bP+s4HV1luIF2xc7IXZpWv1x/rjzxkEAARBFK2sURFnZaMJUIgdTq4U/KQkh5PgtsEuyo5Xnr70oZanyNkV4T+KXkoXVZMK2JP0fcinlisz/nzT5Un5EHspKQGJetX+q+FqUm0J/5e1J+tj+m/5s0nLoNyh4YjHIutFZ6CXUem8YY/+jxWnEfi1Me+FJ61BWZQxagR4CVPOg+PP3UWk90VjPhrcP02Zx41A0o+ILKCMvsskl/MaCM3fQba4ODzX7gE+/cdxh/8/p/ANBzifgl902F3Hnsfhw/vxxe/9Fm84Q2vRpXEbngyNIDPwJrSe5Yj8dpk3QRUEQBGfyfOnYrayfiiYcGzXDStKhatMXztxl24/OZ97C7asaocq83qrOP2H1yOSbONd/zR72H71BhqFRNuxeI1hxdgWuwqFc76Q8xo06H6Q5iWiN9AkTZblCW0Dfzk1mP47nU/wXU33o51z4ZvVtE2HPhmhV1pCYBkoDDa2HVRMboYCXZjG76H977l8XjkxA8xjptRNdZgGQ0g7Eb2SehRb1KKtC6INSYGazLtmWxDIqhsxoM9TJ3B1PGEPqVvStXc20w702toXrIO1am8TTjPtRwmQ5ZAlC0U34lLRFOOS5oRkS43mhMZh+lIPuo7ZZMkgKfbv8x2afpT9KyyUXkgW+GmORIqheKQ2Yoz4ucnmH2pZCrCLiRRPPW8kuOw+qGb3Xy4IsNwb0Lzdb0bVI8Gfa5vs2jNV3Yld8FJg9bFIPbxni89di5nriXW2yHmY1Z7e/aTsrwsuRfZDVW+/lw6u7A4w+Tnj8g9BGfZ7pykQz32LrEmi1sZZZti0kOygqz5njvXSb9SIOOJ1vVh5/smpm3Pq3njp3SmaM5mvR+9mzr/DdruBFEkR7+y9LfoPDRI/eky9PPXIO/zGiQfzGMS9Sun54xcYBP6zb9oDsu1PjPgZ05jctdsOT8GqVe3IWq/MagMB3luUBuml0Xtjs/TydUy7zwe9aPv4jpIi7VLA3m29FGDH0yi7Z2FvffswK27xzA9+0SY5jY4bh1VchdlJptgsTluBbZVYY8awWYTqA8x2egcIEheFCKm9zCmduMUXow+FCqGSFeEXc1Oz8gMoXEnFYia/knvkifM4tIK6iNVxp/Se3jdBqTB2Ga7gwYz2YYE2chdlCh91FEKTF30UWBZv+wOqow0/S6i6x0TIJtbcRKB5+LnY1CA6vP9EH4YoNVtodVYxNSUARd3otv4DszgJ3DN/bCNBVh8c0g8ByFOBRLwbwZg8eGRSozLF0L2xebbJIRWR1KT+flUtlQaZHqeykvm70tuigjoSNenu2Cp/pJLE9evTYY4pp3OLpTtSSHe+YtpDPIImcS/x/2N5ZHVXnUwEcZL1K/6YDKopzIQEhYlQZnIwGYw9bTn9fFhI08ub3IXEY9X9ngI+WTVL3qaXGR1kIlAKZWNMQmCESiQHk+lH+n6lDxjXYvr5b5IeWWNNxsKcvxjBpQIgK+XR20nndADz6v6xU8xBtT/rN/j+ScjfhnE0hHjz/8PlQyy0SWle8LIiLqoP1SfPj/UfFDNF2CqKDMZk1HUx9mKmZmqzW+aj+ylR/qfnG8xOKvLJ7ZR6fqTILZ6p1hf1RgJ/RfjEctXuEeKMY3nc6wPsa0h4IuAti4m0QxPwT0rp+LiP/80bl88GWf/4ssQVk4BQgcj3TaeePYp+JXzH4EZo4F6dxX1oAMn7MIMuiAeFoFtlIlT6ZECa0VtIh4c1XfJ176Dq666Br978e/h1IeeJe1NDLOtrS/ha1//CtqtFbz61RfBpkUOnSjBDbPjaH9ONo2O0Zyx02aXTOa4hQSkEXuO3DRtrpv38uy6aaJrujjS9PGlq67Fz461sWKPomWPMvgbrK3glmu/ix2TNbzlt1+PqXoFI67D642gkVdRqVVh02WLbWNhZR0T0yP0T8Gxs4AjC8CPfrYT1/7kFtx0+z40PBue4aJj1ODD5WymxHQjN1p+h3cjpEe+2JSEHbimh1F/F7aG38OH334hTrO/j7HwDjjGGmyjgzCgxAcEXqbst1Kh1M/0nkXZGgJv8gC1hI1W5Q1wOM3clMv31ewt2rRF7U3Vp18o6O3OJXDIuKs9bsQ5cor+rMDIoufk9+lNvv4ab86UW6u0s0UgZtZlY9Z4DIK1p+untuny0tedrEMLtzUnE09af6INX2q8+SJPA/4Gabew+3Es3qwxjjaxDKxT0irx6RkPqj+gCJGxrWf7Lg/5af3IG8+e/WEeoMPGl+xhfk/50qZgvuZ9XzR/itRW9S9v/mf1PxNAUvvT9P5OXqLGZiPf7XCQviR0tI/N4rHPGJN+8zNLVnmH9jTIGulbjltl2t0yb1zS9k79rvRbrHWD60sPiFxgt9XzvKfpl3Urdekv9hjx3NbloWxGlg7rc5lteupSoGi8ivSTbR5f5oradX2HH/BeNa0r4nxBewV56acBp8p+ibuwCLoXl4NF4IxmPwe1e9RefSx47Puwo3R56PY6XV8eoDOIvuu6yyewVMx0KVDxmJT7sCBYYn5p3mFqDVPy19dTfXxpvqizSO5ck+NRqOtaAUr+0RqWZWNkQsR0/QldTzUqvV4qe5GeH0qX++lPen/QT19UM3Jtb5/9T3pupfc61Ke0/cmzsXmgt97PdBuz9FvXXzU/WbYR6GkhCGsIwnG0/TOw+9BDsO/uGVTch8E0t8Cu1GA7bhSLjWP+2zZ7vtiOGZ8R6fzge3AdGxWbYkuLmtW8yr9yMhgPajbaGBkZEeQECdyJ/sgeyP2C5HxEfLX1Rgtu1YFtmtGOX2wxFPinSCyx5Ogvnhei3ekwQGesdERMtoghEq3OSeYNHaiWl1bgVgWTLQ9kSxgdLstk18211XVMz0wNxGRTk5f6vbCwJEA2Jy+7Q3yQZrcfP0Q3DLjOZnMB0+MmHOyF3/w+4N+MinkAlkkBrEUA7zhwuJ4rVUPq5eE1PjRT6+i9GCQgsEeALuqjQDvxO8l2IPfYjIMNG46cm4M8I5JsjwLeJOODE0WQRYxBrUEPYOkJG0/CZH9j0FLZfSGfqL098ki/LxNZqE0HPR+Bnoywcfuj+ul3Bt1UT0R5qj5iC3IsqsjCFY1H3J7sTUdve/UFh9untSdprNJMsViqaoFX/dAXNgWFyKNKKrdvchOo9CX3p5S/rj9sOLRNkQ4GBIEnYlDJT/o99W4kA4rFpY+XBLHjgxttwsj4xiXlL2KSzajrKx0kfI1RxXNUtE/ImsBWHbSNxyv7+6Rmq/ma1hceHx6UAAZF0lcyk/1Vm8QsOfXMMQLhQLHAKpx5px1sx0J7O/78776Oy3+0ijMffxGq0zsQwIXje3jIqIMXPfWxOGeminFvheO0UewyJyDd9qLso2pbK9w6xScC2gwbhw7N41Of/hzuPryAM844A+Pjk1hfX8XB/Xv5JumVr7gIZ591qozBRqAhxTAQGZwJkKK4asJ51IRvClZYFw4aXohb9+zFTXfsxp67DuOuIwu4a34BC4sr6AQh2+V2YKBtVxHUxxHWJmCOTmBkbBJ24GHxzlvxhPMejte89IUYqziouQ7sShVObQRufQSG7cCtWoANdgW9+0iIpfUO9h86hDt278NtO3djYa0Fz3DgkWvE48ECAAAgAElEQVQq/3QYBGTGGmU5kisox6szNHvP84FIjwRFdpjJdlJ4HT7yrhdgG36AsWAPLKNF+VBZ1krGpEs+vZfFfIxi44kxEIxDTd9lIp9AjpMCBdLYQD9rIQi/EvzX3FB166S/r8dBzWM6EfuR+qVmj7JdWawIAbiKPpmUbEKbRiJmq1hreFMjO6bfpKp/U1Bbqo83ibIMBo41dl9s25OrS698sqwTja3YgCo3Z2qvmBuxpRBdiS2+eCS5Auj9Tb+vfmd5RHNP/ENpG+sdM7dj+yU28nKuyp/pDOxKd5UOpctX+pWWR57+6HtL0R4R90R9dF3J0icFQvTBshKQYgR6KWa25jlQNP5sZ7W9cKI9mv7RWMWXeskVJYvprtqul8ee9PISU7ikJPUpficuPxpLYp/LP4u5Kd5Py0/Mh2w9VfIXl1biGb5YlQOp5qOqM5SXYPxcwr6o8VSJzGJ9j/RTi2ucvonXpnKi/Xr7uE6tv7o8dX1U/Y3YAtJdM0t3ivRXt0d6fexZQwBPav7ogESyj7E8SG6KFaHqV4nW9LjR/ee3mr+xPaQxZjYM91fJSlyKKmw0bW91uefVp7eX5o6yJ/q78Z4zZb8SNjpdWzqtkuxTpj2LQx9kAwaiXlprdXuo29NoTZHzhM860hBmXbmn5ZEcz7ifNIaR/mn2QX9ejY3yjdLtadb81NcyNZ+z2pu13qbtaz97kNZ/sceQF6mS0SPaJ55Myzden9LriRgHJd+0Xctb76M1Wq7HaX3V50s/e5AFgiTHQ7S33/5HyUKNbd6eRNcTpeFZ4yvOOOIJBWCpdTZvPdV1PctmZo1fNP7SHnB90X4taZ/j+Sz2T7F9VeMn2zvAfk+3t0p/lTzU+S65Z+MREPLQ1lvdSqTX17i/cq2K9jfa/KdLbn8M7eAUHDq6HfsPj2F07BFw7FlYDLBVBIONsoraNv8kN1EOAybtJ51hGo0GqhVbelLG19y9ViyWL+3PCZxrrLcwPj7Oca1pRY4912J5Cr1R7RZ/X11fF5f85LqqXYLkyUet991ugE63i5H6MCAbLDCTbQiQTQzZxkE2ev/Y4uAgG21l/QAMslGG0VZzFVMTFqzgELqNnyDo3gHHmgeMlejwyLHlmF5JbAupKDoFPWLsyUN1auPPxkqjlwrLFx8Q9IMCy4MWdGJ7UIIAObkJaY0OEfLd9Hs8uWnBUhsj2tClduJpo6MmUlIJlQtmDFLRe/ohJmtjmU5UoZepvy8WHpHtT/VR9VvE9otvoLI2sfyAorOrxVduSrOhreQkUTIVyp4d9JSrIIhV3rglDKc2vulDR2ITm+HepT+vDGu67JjdpQ5b8eEmvcCo8Yw2lor5JQ+wahOfNpy6HqQ3QLyYyPez6uMbRU03xXgJEEv91Dee+pgomSoXTTaQ0lhnbcSUAU3om9Tv6NAnDy5qgdU3X2l9z9JhrpcubMkwaK6jukypv9RvXTfTBjdvE6Z0X++D6nda/xLjSP3iDSgxDOvwaBEytmEtPAOf+vJN+LuPfhvbH/4MbD/rPAaMKoGPWtDCE88+Gc9+7LmYMzuoe01U0YZDLqS+yCfK8BdvymgOCpdjXhhlhtPQdLjeRrOL3bv3YnFxkWOb7dhxOibG6+zmJdiL1D7hhkrAWmAQE83iJAKUKKBjOLhx5x5c9r3rcM2Nt2DngXtg1McwPrcNZn0cTn0clZEJ2PU6YNrM/CXGWys00Oj6WOuGvGi2l5eApWPA0lFQBLXJegW/8PCH4fzzz4dluwisChoe0PJNrDQaWFhewZGFZSw3PHQJRJOx3og5R1lLAwL+COBlEE2ka6D+MjNS6aOpGE4xG5JmBV28VAwfI/4BbMVN+Mi7Xo4Z/waMBAdhBh102uvM7iOEl+2csjHsJS6ZuQye+pxcQmRotQTtnSmY8d+j5yNmstAw3sRyHSYMG+i0PXGjFyh3dGFD02ETBFM1QECXPwRCBwYsmw7n1FfSCYvbw0kvZPn0OzGsiSGrElUYpg3Pp6RAtqhDxXqUP6kfxJrkSyWJu6tLG9/3YVUcgEB5DUNQc4PYTOxGzAkxRHsZ3pHyoXYyeC0vURjM5suRuH2sx6YAuelnxwtg2yaXJy7NssE50mk63EaHEhIuM98JrSc5UKw/KlduMg0pFwUK+QbXR/bO8zy+TeUa+fLI5/ZEDEcFwsv+cX8liKU283o/+X21nuighewLZbztdnzeN4jBlyC/Vr4qT42/kk/gg/Un6MZ6peTPTPPUeKj3SR5+QJl0hd6Q/rBeM1xIDF6L45v4mr6pcez4bbgEplNIDvmJmGja5Ue0d5LjrMY9IU+pr2o+8daa9MOXei7l5XUD7meka3KzHydgEcxqclsX678AFEi2bOs9kfBF2Ygoe72+H1D7F9ovGjY6nQ6PCfc7rbcB6YtkvMrxIv1R7SH5sjx11g4vQKJ/xNRX+ztevwKD1yjSVz58+GLNUuFG1L5HyZv0mFlY6pBCemDbYm3X9EesC2QlxfiynZJ2gsfdovVC2C0xe+hyjJLfCM8M1mwSlk+Au7B3ahzJjpDbT1Z9kd1Rz6vxhEnEZ5Yn1SPgXyE30jcaP6F/wn6wvAgRk/sGCk1D/ew5BAXE545BOBa1XBeVnaF+0HyJ9IvjUQu7oMZF6R/PL3rfMlkPKpawl/qeR5hZccFkM7ObfpfHUsnU57OAZvf0+cvjEM3PeP6RfPwOjY1MWCTH06YM2nSqlHZd9yRR+xkvAByHCpBrSGr81fgpfVb2mfSdx0OtH+Sio8slta5E8oVw16qQ+5d2DRPthaTekdzT/aH1i+TBdkTTD2V/dL2lseVwFXKOkj2g9xmQkqAujwdf7opLSQavpacR65vh87zmdlA0IbmOpterLPtL73W9NizT6dF39T6vs1LflX0mvaL2OGYl1nd97ZSXutR/apdab2hWkO3yZd5CBg1IX1Lrh5IHAy7SO0mtezRPstYTHie+xCZ7GM9n7jd5cNGXcvz1+UDzM2t972cPsuyJbn+i9ccQ+xKSr9rPiItkue+SYYZU/dROGr9muwvLMmCr/Y+cTyx/bd2NzlBKH0AJtsDyzbLvvD+T9kLfT6X3T2q+KM+rHvmou5rQFPuKitADGi9hVmV2TbVOyHmm7CfJn/WV1gu5T9LXZ70+fb1nvSNfvsDnOg0yDFqoML3uaE1RZylmqgkQTO2fFOaRuGSS+A9dXYfEZsNWHF3Zgn0HgJnZc2FZE3DcGlzyUqGEmhWXf5Jesm5ahFEIPMAwTCwuL2NsZAQ1twpLyk2t9xGgmLq7ojMHeVKurqxjZppyAiRBxGiDov1Dv7xZXFzi81GVPCkZh+h9Q9l8/b22dBedmtDdRVPvpsuiJSoLZEvek8SFKNZKEciWdkvQ7x+p7GKQTdTJ5dChKgwkyNZBq7mGyVHKWLcKBHcj9I7C9xfQ7a7ywthqNdFtd3gQvE6Xf9IiTYc/CpJHgetU7AK16RL7oOQtqRLyyNgoKx29z0ZQUqfVBqhnQyVBNvJBXlhaxOT4BPyuF20UGaiRh3+xSEpwSANJXEp7W7GxvrqWAPci5VP0U41JQe2tj47g8OHDGB8d4w0btVVPIJEALKi7chOjFkdiF1JKXe6bBqREi6sGNNKYUNljY2PsG819UjHHNNp7BMT0gGxAp9XG9OwMGmvriToVqKeQaa5fi31D7Wy32zyukSHIoRzrwCYtYKvra5idnUWr0YyZGOrGVANmIrCO4kKFIU9K+lBbdTkm2sYkFBM6hd6tVXH02DwmJiYQdOIDShpkS4AFgThYVirCjXttjXQ9BovVmOqbcDKuBILSuIyOj2F+fp4NFxsqdbALhO551F95KFebGt76STCOdJ585WnvqB8Uo1sYqQf6mNCNAumOPh/U92lwTf2uDmQk07m5Oayvr8vgl+pQrOKWJOem0sexkVG+0Wg3W9luLT3ZEkV5dtXBwsICpienhA5pDBQFpOruEQrUo/5X6zWWE7U1WsSVfCMDK7KAUtZRzxhFF1Mw6g/F1TfehX/97Nfg1Wdw7mOeCHt0iouwwi6m7ADP+IVz8MRzTsN40MCY30DVb8LxmsSNg82HIMmWSAQmVbf3ApQQt1IxfChYa/EhQBzSTHiGhY7tooUqfrJ7Py757rX4xveux0IHmDjldIxsPQWjM9tgj02DUjN0CVCDBY83ZKoewWQVLqbiJ28kyJGVEjq0Glg5fADLd+3D+t0HAa+LydmtmNt+ugT1agzwUVsCCoYaEENNuqsyDcqCT25inOyBDqrS3Zgp4cJZjepXP9lNhuZf5E4Y8H7UMTxUu0cw69+J/5+5N42xbTvOw+qM3afn4d73ODySj6RJURIlSqIVxYltIDDg5IeMIEaQ5E8iJwESKwGcGA7iOHYMOIBEKLJhxFIUDbYcypM8SKIG25JpTR5iUgwtERoiUaJFzY/v3r4995nPCb6v6lur9u7T9z4p+ZEGyPt62GfvvVatGr76quo7vv6r7Wj2aetNfstWy5l97jd/w3Z3hjafjikL0PV0MvDZwIEYlHnw6cxlOL1dG2wPbNDfsrubqxrec/FroiUzo3Xd7u7Injw5s9EohlVEYOjnLOcg1S8XQDIGQJBGY3t7O3Z9DdlzZqkY2M5a73qlLJyzYH7i+529fbu+vgxmqL+HgxP+Pt6/0a9nuTT0ANy7dYd6FvryFtdLvsNWSrew/yWX3d8Bn3twsGeTyczm8ynvV5nY1YnW/Zyx6tfhc86vb+zk5MgWE0ieJ1ZkkzbpXoEOOzt7PN+TycSWyzlBYH5ugBdql+B/r5rwjg23t+3p2et2uLcfSZrWfrN/kjNpaeboB/gzwXGEjobuy/uh3xfQSZnuSODt7h/a2dk5M7xs3MtySN8PBw19X/Svt7Tw+wJT2Tvcs9srlwOtb4WZBDc193l//5AMV+wrdxiijX0LOXCmthj8wVxmkNe1q9sre/nRy3Z3d1Myxskz9POifpmJeTzaGxmCY5wvV04uz0ruyAPK37vtG9r5+aUdH0tHp+nLIWdaH9+P6iwP0d+l17PJ3V2sj3rEOhhXgvBIWPD7bsd2Rnv2+uuvs8rCmynXdVyJOR/6AGBQbZ8A8LxjeyP4T35Omom4aEPARIHYKn6e4T8h0EBWnaAndRv+JvWuTfaW9jVAxNlswR6WsNWb19HZMWSYrxbeDqWzMsje3fjGVnPnQ3v/WgTfNbgtnimD8roOkIPHj162yd1N+dxeb+CfT6a760vqkdBPwIh29ncY5I/Ht2VdtX9F78T6sEIi1gmMg7OzM9s/OrQ1QNPweWnH0SogkqryGd2W+/2Hw20yuaEvy3mXxx3v1ZZDXD/a3bUnT56wGTd+j/vkhNs9uU/tL5BQwZ66vnS9p/Ocz6fOmf7d39+1mzjPbMXApIZfX/Rj6W3sT6CE3/Xt2B6/dGqTW/hBSKLFfm04Z7IX+BeM9+l0bJAj7necT2+5ACsfernoCb8ndN6zywt76fQlm0zuWrLuScZN8oif7+xs03JB/piUWrkd0jqoF3DpScskytq2d3fs9c89tYM998OxH/B3PTFW9XFJwEbvKDwH5BP31fqS9b5eWq8T7YGSvOI5AKDi/aEvn54/teFg+54+oHzKzqZ11nvMV3M7OTyhvs0VGjWZXe235B+/w54gRgU4I8ICtwN6OmK6nBCHbLBP73pNn/RNL73kfjRdQNf/xY4k+6Lziefd3T+w2XJmszG636qiy/cfcsgINeQQ30sfbG2NuD5Hhye2Wsyqf9TSz/ILsr4ejrxHF/ynkuwv7Ybcn2DuIN230+tzH197/ant7o0cZAu/QfrYnz+Yp4rXqeOc67R/sEu7KXsru659kx9V/YO17ewd2MXVuQ2RzE56rS3nWifZF4CZ8EWIO9x6DNe0CwKEw94n/xL6AP7TYoE9iX2M32e9mc8Z9gUA/0UMBFhM4HvBn1AftKQvo/ew9KbsH9igkL/NPe0jluz1PUHR3bJ159B6W2+2J2dLe/z4VRv0d20YpaLwizBhVIy2biQUe30kM/DuHWIHuyP0cAOmI9whfOjk35dYK+KM6Xxu1/QTT2i7XjRPQK4r1gj4E8pMnzcTIMcV2E/IDkG2uzv6JHXwQbUGrpja3z9QLvrbB9nqovBot3p//E5BNpU/AjiYrZY2CRDtaG/XOp2prRfXtlhc2XJ+Z7P5HYMkBAUA2+Dcz+dL/gyG+PLmkkYBAkRHJZXuRqRbyi2ZGWSatsvNQNAFY+RKNbLqYhCk8kdO21u6IzDYgiG6osFFcMnDFeWGFGxlGENotDX4uz6Q30HXxgB0cqYoABM5isxMi5XX7dAQwSHZG2174Bk80ILuqwcEm4oHUh4OJsRof2efDhsNGJR663nxfnKkpZx29uHsX1MpwrgXcCIyYgV0UTmpyi06KyoRKCAYhT6ZSck5ba1vYT50O3SCBbKV7KYtrY8G6KUGIzKV9LoieO3D4bp2x50KSPXhDCmdGaTsgsojQ3hhFJBpwPrQuMPpjvXg3oqZERup/YXDf3bhPQi7MN5i/SmjpudjZi4x4LodGiE4mTREUJWxH7qfym0J/JKh5JnY3YN9ysH2YMj9QFmVgpA26CmknkoFBnu5tL3DA7u5ubIeMoECHtN+wBCx/0ycB3wGgmoP/v2rMGbw3+opk8uB+TNk9jvc/5cfQQ7GBchur2fJhBX6+cp2d/fpjMCQ1SA17q8MdgCfbnh9fXpDGKJzOz48scUURsyflwBblOoRaEjtABHYYC0wlQZriGBB5eQM/InIBJMRtp9nDZliAJ8jG+yc2G+dTWw22LPv/P5/bD/6sZ+0d7z/g/bKez6f/c4gQdvLqT0e9ez3vv899mXvfcUwIHtnOeZgBEwhRQkmhrv0OnUoAvVtBIvETXOJtQI69qBBWSj6mQ1s1h0YoLuP/sRP2rd+50fsF1+7tsO3vccO3/67bPdNb2f557i3RQAMf+tMsmC/xRoWxkDZcA+CBbKBwt1fzmy4mttwPbfhYmqv/cov22u/+BkglfbyK++0ZX/XZt1tPhOZamCCsE8hMo0e2OTgqfbWwlmBjoaxbytyHUDnFCIXPuisbDR/ZqeLX7dv//o/bkfTX7Pe9NwW86l97nO/ZXs72zafTShLq0iI8L7oNxP96nh+IokAtTpEX7nhkPqEyYwIrAU8ZVObHX/o6GdnF94TQsyc9MfFvjTKDzz+wefAHtGJTuC5dIrkV99TNrpd29oZFVBYz1muYZlTdUqLM4N96CAoHlNH391eN3pw0UYQ9G2WtEmfwC7ADkNP9/VDBEwRFGfGs+uv0FH9np1fX9nJ4ZGtZvMiA3qXexME4zOhR0bbu3xfOonBTGw4tZHpFQDmTnGngO67OzuNvqgZVKT+SEmp8h6DPnU07UKsR74n5Uc6VIz1Xte2R7t2eX5FkM1duNwrtAqEEh+SC8gBdDSa78JB5T2hiyMAa8udGPVYH9ggyI7OFfZdoGVOkuln3JfVypZdlwM4tPiXMtRmM9OuByMTgWp4m0hO4Xmho9XDrSRu2oyveHhcizW9OL9iOQjYd7gnZIYAuJiioav1zgCR8LyDrS0yXuAQ657RSNJ1fUlOBksJw7XWK9vZ9eQUzhj0eS4qoLz3XCdhD7inYs7E72Ab4LPxHsnZ1v3KXhaHuGs7ObEJpioCEQJVrvsKCz32SucEzwBGLPYEewp5z+c+7ysYfVozysH+PvdxuVDipnmGFcQDXJI/pZKiWySrT054trUGxQTQxFYfWWcE10IO8D6T27tS9VF8NyWpBKCJuYOzuQWw9Zx7InlVEJ2vF9Cu/sb4G5YEDQblbDb2JVVg5DPDZ93dZxJue4jALypSHppcSkZGh+wR+oPxrrc3V9TvuYIgy73kEP9C3nE2JTtFB+t8xNlu6xV8j2vvxmMmQsYgAoTclTVqVWcUpkoPgNcO4yPspexCtj9tXctrkVwf9Kl7oIPgP2XdJFuId5De07PgZ+jBiuEr9PlTF0W9W3nHpJuwprBh2BOcMdqC0EEbdUkaPgN5wJlCwH93fVN1MZNoqwJYSzb4LpFYH+3t2vnFhbOCGEY0GUiZWak1kN6DnkJiHffUWoi1nOW3xhu+67Cb6DVFdmsRzIivSzuKmoTm/cKu4UyjEfxkesdEv9Ymy3fVlbXKA2uLvYKOzn5Fm2jhCx82QTr64oI6Gr6T7J/0R27UX+Sq6zKL/cB6KFktuZU/kYko8gHxL/ak6Oh4x0KQERNYSVawxoIMQv3VcRt4g4SYKr3SMLp7Mhj+03BnZFe3N5TX7OdJF8s3kJ/n58RjOfg/iDehD2jDgoxSEoeJMJNtE+RAMW5em4Y/kxIOYjcicL++cfBpcYdxYf7ldiSVqjLe9CGR0plIMuELySkHE5vtJhrrw0QGkr9btrVzamfPru3R6Vus3/Oeyxx6kAA2Mtli0AD7qxJk69rlNUC2ke1w8KY/6/MGYcpTBXnq8vrGHp14uzL6dC9o1+CEALOL82vqvvZMgE3nRNdAfqaTRUwXPbTOZUwXreBWs6o4o3rPH3zQvO5hJlvQ1VOPpYceGD+vTLasZjdd4cAgmWwA2aZzKgIorzUQ9fmdLZZTWy5mNptNCKoBDIPhcFbCmkjwYrXkYT45OqXgAo33AKfJHhCizkNDRdux7e0hFR6UCDN+aTiErq/MoqC7I7weDuxCCmg2D2cvmAZhgNRzqtBHI0DuDbqGZoFgW2Wj2WB2pTIpOIg07qM9gitozAcDCaWXDdymwQ6kO4dR2tvZZ6aagk6DUgc7uJKMcgLRbzs9G+1uk3GHQ5MHQbiD6EwCMqcYpMZ6gxKNHnuTuR2fHBaW4ObBCZUZAiXhTtAuHQM4iZ1oeuhGEiBKLS/KDgOD1G7frm8u3TmYgcGEki2f/omvvJ9eGYZSBF9bKA58PuSrOt+1NC1UWWSC3BHHeiEYh3MAJ9F73twvf+JPyyCDCLaifAXGaBx70l4fMUhgIH1QgjOMRjs7dEz5zNG9i8+Xe56F/NBQBDvD+x8ume0Z394xU8RMVnKcafDCQWU5FzK1uOdoZHdU6r5fLOOAUoeyLjzgpJGCcQVwUCzT6RjOXnPQR+2vSFPBz6MYAVTe2mEABlnAFqJ8A4ajGPkYZFLPAMrROg6yXVw4yDafuhFqZyD8p8EkcccA6401hZ0ks5VBHRgCyPn5+5JZQhaWZ3RZemVDG4Il8ezChrtHZIN9+pd/w77pr/51u1507NUv/BI7ecvbWBrJOaXrhR0OO/al7327ffl732kv7/Rsd3lrO4upDdcALebWQ3kEcCbmyVHaBCc/MankbCMoJ3NtYNPull0u+vZ9P/5x+7a/+/322rxrjz7vA/b4nV9k0+GeTXv4G4BwQw4UAOiFa30IgtajNk8vZYehurOuAkjfRSC6mtsAgNt6YVvYu5sr+6Wf+JjZfGWPXn2PLfq7fK5Fb2hLlq+5jHD56AiEDeK7cUIGdTP/ReCjBsaNhvKxbwGyDW1l24tnILbbX/m6P2G7489Zb3ZJ/fHktdeYFYU+4P/gLAa4oCBhUYCh6DEGGQK4MhgW3eX6o/blKkBGKQf3348Asj27cCZbYVgpH+kLqR4e6vHEFYgzCD0C2UOAgMat+sol3uqxomcCw/nmzlmicmSYNdzQY64ExgGm3k1u6bA58zeeL5yZ3M8i61rcH+9JGzx39q73y6lMcDx7ZoviGpwjBDhwvOCYLiYOgOv84hoBP+XF4z/w2RikgZWEjfd39QfOXgyux37ymWJvBiNnyxzsuJOpLx7j6L9FkCU31xXAA3CPuu8u9HtzjRQs4P3UEwYFc1ifq4trOqPORvM10p7knmbquaNzgXVFYAMdTdFQ2j8evA2SedbYgQ48p+8HnZDKdI/2DW3mO0tp4XtFRh7sc8l5nt6eA7rMxwSTG/vMMkw10k49mjyAijNfElwof3P/Cb4eziWD93g/fb7WS7KjM8dJZv1+42ziXemDpB4sZN4HeA1AeWt7x86egcG0Q/nR/ueeUgQ2Qq4ykMHkFgDw8IXwbO21zH9P5q8t6csgOcUSVZUbRplYW8b1vQZvgYF0fOz+E1kSsX5aH53P9tkEU10VHWUvlfyLHlGUq/QA1CmqBEAgP3H2ePZJpTddTivYhr+DHOAL8qOzl3vY5XPtAZjLBPxo+DJIVkOX8AzFZ+eemPnccJ2RpOz3eb6wPp78qWez/Xxlr3hO9hxkQ5/qYMFIFvw+arRdmSFici/XC8oBfffQQc0oquoj7Qv8FQLgITta9go41dYX+p0+E3In/wn31Gdm/Z7tgdYe/rdANgLXSX50Jts9R3Et7Uy/V0A2VA3lMyU9qedsn2/IAf6eoHvyubL9ynKv67EXT5+duR8t8DJ8LyWHxTjEmuiM8tlCR2N9crubtg3MPfzwGdDR0EHONu5YNypB9ExZfhvv2THaPlQx0VY/0NCd50S6JOQdtlrXqIdg8SUCxG7IU9hRyFCRAySdw56wciXsXbtHoWQFRAD8N/Yyf+XzksFMyQH0rHQ0zqaYSFp/rW+WBerPjjPAsa7UQ2GPsr5prxnOK/YOlSSw1d7wPpIQ0l1J/0kOtS9il+E66b7caF+fr/OR12Gb1QPXNuj1i9+l58vvls8t9giF+rB7iDcn41ql0+5Nm/0i3R+yBz9GZzPbeOpd+ELZx09tKFCtBf9pOXZdm581n1XiUt5akv+C+Yt4DjqathL+OmSnD6YyOiG7TqYvw4QTg2objA6YEHt88sj6ffRh65UEB3uyDXzwAQA4PndsNCIXrOvezih6sqnxR0MMGx10M8h2fXXzxmYCpAEzeOTzZ1eUH4FsLInmqzUHAlaczGMegWwnR/8/B9nwkk9j8MEIgw9aJTINBRvfZJANY1QP91HWsTRbQAgWJRsDgRTAhmAJ/yNAtl5xMx8dn1Bwa4amgiT3lYgzX5AVhcxnlp0AACAASURBVLA5yBYMuDwtpOVMyGnr9D2QJyAImnvqkVay4DEpTaguGds4QIMeQbbZ2JWlvtrTq3idHAeURW25AgKlWg5Qzibh+jz5SO+8YAkKmGy7pfSOh91PfDmkvZgWJGICrocTw6wU6q0R9LL/kJ8ihvzJIS1rHOwQZGxOTo+Y3fRD3TxcBZJplcUOt3dsNp8QNCpOUP6b+BjCHPHMBF66fbu6vqACEmNlU8Y5K0vIHoAZvCdABAE6Ul45oMnv60fWMzZPzs4JXIEZVvu3Nd8V3ylTSEMUzA5cDzmQ7OVn4z1SoMRn6nRZ/gTwHNkBOoQqYYvBBZID/LtE8BF9ZkBvxvtBfshAER2/WhKXnyhXyUEWsmHaR+495F3sWbAYE/PN5d0/FMoLLBCwZcgqS45Mng7E94/PoxFHoLq9y54OzPops5lkjuelZWQIViCQv7y046MjykHN2Kn8ToJYQTbP4LlzgH4QCuSzHPD56OA7C8GZhs6nAtj6+tkzsgjWZAh0bb7u2w/++D+zv/Y9f9+Gx4/t7Z//RbZ/+jJ/DzZDHyyw5cTe85ZTe/87XrEvfPub7Gira8PVlOWYAOP6KzA40T8KTs7KethPAKsqhbK+TXt9m3a27Qf/xU/Z133rd9j14JDg2v47Pt/uBns27u7YtDck0IUBCJosCoDQeyeo519kP4Mhp8EvRR8Uo58yrxxTsCbgNsQkodXUtqd39n9//F+YzVZ28o5327S3Z7PuFjhn94YXuCLRxLQA2XKj9fI7Lr7/bfyMsNwanzq3ncW5ve/U7M//yT9io+m1dadXtl4uvTxsB/3zZraaoiQvHAvfWMoPSXMUhaD34xa9Hp3Eph5ykFNTb1nmyh4hwcoLsP4MzIzRKALUWhZYkz4hd6Tke7kWwY7FgsEYnGn06gG0i7LIkgxBkoZLJLDVkw5bIwfZBuHdlMxfgNYqc3Ck3/W9nK/MYIJzCLy8lIUWUKj2yVEZKpi/6DmGXm4s54ly1OrIZGWfyqq6DrKhlHvJdgD3y3VLWUaUCXl5GQJyAFZm8ymcxFp+mf9e5SXOHvOerbju7PyZHezseulBlJsJ1Fc5k8rhWH5Hbqc/N+3RBECH97gi9BD3J6NZU8uRtIHm6jn7TQlOBRdN++dykctE2ZOw47oHINt0PI4+JjU8qcFJLfuk/IDNub1r48ltTYal523CvBWAVcAEG//49JTJTJUbkwkOxnDah1K+wmSXl+KqBNtBNt9PJraAv0bPr/Ke6JmzdoAE/hMClBWSaUjURRIN51GssmoP432hr3ru1M8mnvSpGXK3saUXnHrDRUsSlg0/OzO0IUDvS5XPlvLdVK6Ty4xUfgZwBuBBZgC1ywLz+uDZweyB/QNrnaBGAt75CKl/jzMpqz7A2YQvg/dUeZMnDOVnuBzW0YXsuEd5nc6QLESg5vuUy8Qk77l8mEFqx4MigO4ETcPnEivV+xmi8VUqcw7WH/xoSCmu8wA4hdSw+aWywp9HNgVnE4AX5B1JiSqnK5b7sddR9JRj7znIY3g82Gv4bdAHpcyL5RJR1prK6bhPAd5sR5JyZ2sUU23TeSgTv4tX7n4M/csu4w+060BQDX9Pn1uYIQEAyj8vvsxoZLc3Y65DSaZGmWZbfyn5J7uAs0n/aQb/KXprQr8FszN7miqHYyJkNIqWK7GukQSXvXJRkv8fZceQx563GTpBsrqUNdayRMpNtCMp9k/tDAZdMv6oo1NMVOKVpFez3ALQeRLgCuROfr+7BxoUEb0Hi/z789NXxLvegX3pZdOy056Uj3JT2ncvZwf5AKA7GHtIplFaIyGv5Db1UVQkyR7QTzRnMB0dHNhsAuAz/ILwAxrvne4Pud3a2SKTDZ87QE/RKN8sz+uZ8tIn0G2RD2KhH/3o2BZTL/+Vni7lnqE/vcTUy5HxaDibiCPAHN/05R0UY9BckBjYniaIJMcHxySz9NWTUslp+S/RboH2Ez1mu94bDe02aDfz3z/gP0mOpA8AEDvok9oqxH7I/mZ/jRK+WtF/gr5UeXtjfZNecL3tfhCqDy6vbmwLPRoVp6oXL3p3puuqfocdM/aRhy8zHqPdFB4C7Th8X+WvVptd/UWUuSOJorhPmIF6aDZ6bcb60Vb0BnZxhbN5bGsmOKt+zz3qS4yG/pIBnnnCz3U0nrMAcmKOp3YA8p8QCyK5+ez80k6Oj22rj0EHrncFpAJkI2N/7azSDLJBZndH2yWhsYmNJk9ReEBuV3bMnmwhBxulV1VFGgTatWdRLrrNKgInKghkI34jUC4+j77wi0C2+w/pV0NJox/EaMt7P4ml9dDf55cUXe/x6YlvSHpBXK/vm6WjfqifPkNmas+2+/6Syu3kz9DHFSbbcs1yUSgvlmDCqC0c/BLTDP+tvjoqE11wCt6SjjuotLMZstxRW5xzdaIwBijk2Z8uGQtQivg8lh7E4aMAJkpzpn9y4/p9Q4M9dxI9E5sz9xlUUkaBt8bf9ToUygWQ6HiuJnU7SkRKHzJvuA6ld355EZnYCgj6XjdLGOS84RcQIAZwIzhflWJawYeq1KV4/DOd2YODwukhkanOvQT4nunddT2uvb294/osURbU6GUkvLo5yEBUZRzq+RzOmoNszhRNAxFa1H7aODZE7drVzbXfc45+P83eKQ6M5HwKZ5vxPZG9Q5teyAEZO619kaGvGVWXYCgbrwHfQVvJxntu0gnKvEiesL7IMFUjX5k++Z0JzKFJebfvxu8KIBt6iigw9jWV3BI/iZBQP4dRwARf9PRb8JxUgDVnQwqQHIoCmSk4QcgU9vuDUn6G8WkZWIWslc+J9cM94SQy8xJyoExlzro0HUXPpsA5wDtzAIK3E75XvqbPKMEKSLfDCOAODj2I36AP3FVvyUKwqGA8IH85c+dqLK2xr7a/L1iewwENEUuRuA9wdHD2enY1W9rf+4EftO/9wY/a4OCUJaSnb327LXsIItyA9NGDZrWwVx4f2rvf9Mje9eYTe+X0wA76mLSMskzv29bFvytQ953uPVt37Jc+d2lf87/9FfvEZz5nb/vg77WDV99n14Ndm3S3Wa6JoQfoi8ZhCGQwNd+76OKioAWiCXTbJMn+M03MQvko/gdwcIShDrOJffpHfthsd98O3/Jum3bRn22LbL6H7E/jLi1AzX9XkyZqTN8DsIfpoosz+8rf/S776v/wD9hodmud6Q1lB724IO/YT1vAIXEmJeUlglwpzzUbUHuJM/TJsD+w6RRlcH6uKS8oT6CTL2QOzpqfOwDUg+0tggfQtdxZOjNEzKiky+f4za3LgQ5u5PG8yOR6L0qUq7F7esgZzpo3lY3KaPacREcO6EuAbFtoHKxkBHvdscbfVktns/pzB7AYe307Dh0Nhw3lGWB2gKGRRIRt/1jyjPgVTDEAVzgjcOQxdKP5XtWp9Jvg/nhv6C6wFGGroaPXMwTQAHFC30p/sjG/v7pYowikYIOwJGA+kTwbRg/vuURwxYbPGCDh13F98HxbzpoCuOL2BOfW1zO2NI3dq9fj8xfrpW1vj2w+nZR998HwMYGSDir2xD8P0yXh+kKvX19eeQZXfkSyYZxCCea89jPWnc5e+EBMSsTftW0BJbixPis2Ix6DiQ14kf4AbLPLC+WV/k0ErASj3AphbSEHcNzhy7ipdrludkWEjXW54tvDqR56Fhz/c//AH4r7TWdWU45xpHo259TrLu0tAvnD/QMmKbUOet5iV6S7dX5CR9N/QilbBtlKIk7pGhpBPifeEYwOADqQAwf1XA7wvJI3x/eb8gF5xzkewX+aTkuJquv+5nqA1e1L7UEcgD2CbP2BlxOlxGlJMknXccHxmc5YB8i2f3gQ/oHLLX4vOSvyT9CqnvPh9oh6i3gCWwn4+SxOYpwv6SOCu2KyAWSLXqb0g0Jf6PwXOdc+B/Md+0lcNcrKsi4Pj8blUOsVfrjKRVk2DP+mqDz4NUgyLKwHOxl6VOdG5a3wS8DM8JE5Lm+N5Yz11DnCewg8QI89gmOJ/ei+rPsMnsCtbwIZUiIEvaExRoX2RPoylfy6tXK/Gv4T/MTxeGI9JDCpTwN/Dvkseiv2l+8RQx8gP/Kf9B5tvSD9wKoF6NuuxxjoacvEJtYh7qs4RElDT4qGXoTogkBwdUmmFs6my2mVI9m/LIeQL1iPPuQA7HiwUxObmHqY6+zRI/dRegbXocd1VIRwj0o1TY0aG3o7ennib8HkIsg2RvLFn5PruQQjyJOgul+EdSTpw78EqMyyYSWNkx7XeaM8xbmm/ew6Uw8yC7sgPStZkTz5nrg+0X72t8DucjnoJTsk/cznK3UFYVtCRyP5doRepuixt8JZ8coIvV9en6KHER8M0WvM42n5q5Jq6lmCTbEfMamZ8tvvU0cfhB9N/yjkU++l55b84AgiiYvfD/tD6iH4B7Lj3jnNz6n0LNcnzgHkALYa++kgm5/n8vnpfAiFkA2D/gBTUPqAhy/204sm/PkZVwpcBiN2OLSbuzsbdnwwQNZXskeSI45RigwB9MF4MiPRZhYVUGpN7v6Hr7LiKZxL2QvIwSzaZagizXWs0JWqx4r8RCLk6ubGyT0z+DyB5eHAENerCstjcw9boC9Vzuylyu7/0j9Toif5E/gl9wmx8WBol1dXBNmwPqOhM9Y0WRQgG77vc1hajNJgSa0Dw6PRtve/XOJ5K3GojQflSkoffPAGmWwlgHH8KYNsHK7SSX2BWqEMJSIeZDz1ctFgsmE8iQi4mbxfP0FZEGVTa03s5r/P94ayROO5mxsvJelRWTiLKeen28Cb7olMPoCy7TIxqHlPqVpZQ2wGFOV4OmWJIVhBPAz4xXJFB7oBts2dvQZhYU+RlVFZHh0f0AHnQeGB8vKxXAJKodKDx9SqIpiRxfLSsGbJif5G9c1wKkChhLCrv0cF05qCDmdW8SFYYPO1l0ugDLYB6ARIcQ+RVk+mEPa93dq3IO9becZwRCW0COQRuGE0rRrB51LT4tAm2rOYVgAhodwJsuEQJuCKwA97glV2CUHEMBTI3BHwivfMgQKVrdMy/KCLERc9FgAGAYzBPeTsJemO/5Q6jLpz69rlzbUdwzkACAFnI4wi/q19KSQAml4X/YKA5LPsxOVOAGJptJ6ZhaLvosfQpU/TVQkv14UTH/251BOJCjcavQo0g/MFKjbvlftUiBodTDYvNw1l2R96Q0n2lsE71obB2Xjmz8P1UJtwDvb3vNTLHVN3Qvhs8k5TYENAAgq036cCwr+QT3dKArSIvkEq2Cgln6HAbq4jkA85kGGn+9FmiuKH0TMDDBGew+i/JOadGJ/c02AyFrAN64RsD1imB3sewEXpV8nghnVRjyHoUtcJjiygnBt9brh/YVT1zBkYRGYdGUPsNcvHz71Ho/q/OUSMcsyurbp9u5ku7fs/+qP2Nz7yA3bT2bJHb3uXvfzqe2ywd2jseBEN6vtr9GibkeX20sHI3nS4Y48Od+10tG3HO3076JuNhj0+49/53n9of/Mf/IidvOf99uYv/j12Nzq2296OTXrbnOTpZaH+DAVck1Upp6jqK/9VC2RTSqVNRU3Kx4NWFHwu2KcNpa+rz/2m/conPmn773qfdbaPbNzZtlU/+ipysmQ4IS3DV5CBzGLj3wTIxv6Pawb1WKud5a3tr87ta/7br7IvfceBDdCzZD6mfSDzd9/7bkIWWHod75c6AzhYHPaNTEQw8wbewzD3MYmD4v9o/VSWCTB6MLDLy+voMVQB3tpyoL6sHA71eZnOvBQJE89YviInLVieOi/SlTo7AJGgo7fQwJnXuO4q2VH9t3+ArwGcTOvSCXId7aX5eiZ+tuj1ZGxoOIAxSQS2AxMZUdbQ0F1irxPkSaBO6GJkjWE3u2RlxETFpJ+li7Jd8hJ2d/rQSoLnVP3Kordf1ifUDbJL/QEbeR/seL9FXhc2RzpeayUbKh+BwOe2202V9xBQwvtHf9asc7H8c1sxqMZ0rFFKbsp2im1e3lP7EgfibuxMNpS6N2QgmBLaX+2xnhU6CPodZS/8SNiTfLYCTCg6N9YAQ0euAK4cH9LPwnVYu6zraLtTjzTtG9eBfoH3MCvs6XR26YnFQB6+czj8lxfXdnhwgHFwzefUuYr7ZdAW/w1dBjsEv4KJ0QDOuxxgAtNdkz9cowjY+wMHwGH/qE04LToA8rCv/HnIbAakAVYgqYX10RS/ttrKcqA9gf+EJBPbEADsjjVneVDYeD1vrkQgA/zW/Sf0k6QfJBBHvlLqddY4Mz2fegd7meVcz5f9VK4t7C2d8q770YeHZNAiyHWfwNe1XZUiOfahNS5pYJ6VHo3hR5QKjWTruU8EZfrsi8UywQjwpUvaQZj2qvTFWjl4tVp6b0c9b9un0LNJZgeQg8tL8x6NzmN0fReDYWLCK4Ji6W28I/4GLBA0Zy/J2AQkMUHBcxIDOKInEkAHBPLQ0ZpwzLOlnlOtwBhygbVV247rG/ef0Pt581etoJC8c78wzGg1L8F0KU+Uf6ceumrBIuijP+D64GxS10WTh6K3xHAO9hB9sPD5cX+UdTrY6sBrISjI7mrNUsKHZcPPPEnZB6AVPUEzcaHEDyUBh+E9IFmsqKMF7Dk2XHUYAb6UVJDM42xC3kdb3quTLKJcHaGkiGQ7fHHI7Rgg2/5ukYMsczpzskfyKwj0D4dkPyG2KXFNDLBzX94BL9qlSBKRi9Mxu76NNgvBSMugvdaGx1jyJPCYILVP4SbLjmGXx8ey6w0dG+uAQQRqiaTzlffDz3ttgSD9Bf8Af4ckJZmQ4cdke9KOqRSnsbH/5bUdwI8Ock/xd1rCT1nnOcH02TX3AuAc9AH1uEgh4fOotUNZn5hs2xsMOTAP/pP7Bu7/5vtKLvQI2EvE1dDtbE+E90zsMJ4J2DW2TnL9UuJx9BVFlURMusY5cbwhWumEPyD5KTocAHq3S7/Cmb9uN/WcJVnAQTjB9w37R/ug/WaiK8XVKcnAfYhyUcltf2ubOhqVQdifQZTqs8wasWGAbALlIGT4OySncL52drwnW6MVV4k666a2Qbary2s7fXQS+mtzqWlDJIK5CZBtb3eXupZYjqZDP6A9KZ7djt1N5hVku8DM58hwFg264QPwWMhIwMCDzcbPagtqRs3CAXKQbWYIjlHuB5CNGx41vsWZSNe6kXaHBqUZAtk2vVd+dFL1lj6WFj3ZxrOpHR/uuwMbh6T2TPNMEuRRJQo01quVnSPzAkMEOn5iozljwZWJnFIFkTSq0egRn4MSHSorHc4SnFeGTgkaAmRTUE0hLn06anDBKTdwVhAksHc6Mi8YUewGSIonB0VF2NqodNczC3v7O+XattLzTXb3pCDV6w7XlZN/cPjiHcs+iuZcMsGuZHgo+z06BzuYZAnl22oO6r3NPFACmM5eCUSx13Zzc8cG1zD03ri52QMOTqC+CvDJBuyeEcVELr1DaXCcjIj2gk40Y7B+ycBBDlDG5o5VOIHRPFjKqyhb7klVhKTCR8NMKSM5Wyz5RMCuPmY9sEWvCbLhfvrsKCry5yoDJgJRj/XGxB82XU37UQ1AlQ3uBXvveyNXUIaZYdr1aXsc053KaYtyVo8c7gk7YNrtZGyHAB3QYyEH8UnR4nrua/wMPYbw38jib4NyHO8jpVnuHcMDSllsGA8E8jAKbPgcDpYMYNYPWuPSwzB6yKl6tYKkwWpUcB2GpJzNANmODmGovUk3z3+kGvVu7e+hHRfIpkdz6gyucC2S08Uy3jDy/DwwdC6uG+8JmWU/ReoZuKrgn/Vt3OnZP/nkp+y7/+GP2Kd++hfMTt9su299p52+8m4b7h2FU7ryUlGMil/PbbCa2fZ6ZtuLse0sbmx8eW4f/8RP2GrrwN79r/1+65y8xW57u3bXG7H3GphrTpTGvf0Z2tq/MFlbel170sLiUlfVkPM4tOsQJOozML3WzmbbX0zs0x/7mNlsbSevvItlq/PBNvU1e/Lc6/EZ+iASOkU2EvhL+WGJKu4DQO/W9hdX9m996bvsv/9P/6CNsH/zCYEY6BCWIuGc0MnU+VszqVOHslannvYEjIXVkmCF9GvONpJFFKxYd/TQYNZHlrOvER2LHQabfj4d1gMjrqxtck6l++B8I8hQokjylx1onq3Sxy76oPV6dA5clziLkrYoUETIoBJPDkp7nRKCP4D1mJK2wrqFvizPCNCtj8SDeqW5c4ZyEHxhwhr7xiEQ4342AbXyOWFXycyDvrx2fQAnsXH+kzPu6+tf/DGcVbg91EkxWdujKcNUK51HASPSozyb3T79g8Pdnepceh49Pj/stZzruC/2E34QmA5iavn9C7xamIHSlbgvBglAh3gW18uGxZSgbo37IMnkzxtOPTP6Hbu+vfVBOgC7NgCturv0D44R16vXo46G3Erf6bkE6iiIoxzwHEKejI2fT44OvJwxpVK5jm1FEEGgu/HhlEfQKCaNByXVLlFugmFDljXKhgNkU59OGXsy5WL/FUj5ufeVn4FJifYVYU/KwIUcYBJk8HdEF08AcJSD83NPvgQoU4Gi6NuZmFt8nuh5hAAOIJuDDhXA1jvy52LpYjCE04VYKSGQDUlK2T8XvJC/UMSZWc2g+uaO54T9iSOpIPnh/oY+EejLZC5tYZcB3BZZRYmtXsrwa1LObXVIVLdLfXCMoSTQj/TZghmUgiKdLbBxsP8Ipgr7HSB2MPlUCSIdKt8JtBYGYdEoHAGc/OhGQJ7sO98/EmrQBfjM+cLBbCXhBEKSlUP/t1kRgp9CF2IaJUBlJJ2pWoL5hJeQ3Pr+RLI02qPAhkLPoscnfbFEc/P9qPqK+jf80jn+u99n+TdiMWX5Ifc6h7iSLEi8sxgpkWxEdQaTEktv+8JnRs8kTVrM55My6/oZe+PsQGcOoZ0Ar28N5JGMiMWMcndvt+Egm95T8U0GSAhyKJEdYDbeif3qwocucVEL/JauRjsbvA/0AeQgD3rSuY+D02Dq6HxiKiBBbLjtLXJETjRhf+Df0c9k2bknmXZHe5GQiORi+Pi0mblCqYCCXcOAECXvuHdt2yWgniQP189MlHfdpgCAEsiWrInLn1h8ZIjz0x1kgx99uFcqO/oBppAdxeRT9dmL/WTCX/5NK+kScTFLssOXlVyxD6ZK+kFawPcaoJQSTFpfkQAodwGyDvoxeC5K5LU3cUyKLsy2ug2yycblaxQn1Os8vkOCCX5XAdk05GyDXFCuit3s2+3dxLa3vPJOA00ae58eIJN0QOog0QbvyFJR2RyvMMJnxDy8oou1x0yEdAlF32OgNeJANxouQ72OXV0Gk42D0mqVlwBWtXOiTxQAOK8N/SYQUffN9kP+ZUkCYQ1DH4jJhiGG2Cf8j6SLHqbFqsupr2ucpEZPtjbZSUta5d/tO3wSkLxuNzDZ2nFulgvGWWCyoX3T3p5tRblocfTzH6f/9nsaQTbIEJlsn31y1oTGwomnExvCwwKrdZeI+3ALfYYAWFQQwI+uf2VaoytnCMbK7iYz298duS5TlqYVjOfnFtaI0hXSPalsteBQRGGGWjeE0CKo4Sj41dK2h5GJjbck94Bd8f1fOIVSIgg4mPWDsoxSLZQtuW5KubDEnKD5ibGt7mi68mOAmF6oTdzgoYuA3evy5zTy6O/R/Ns6xdI/rjbcwyshOCECLOOtjGQGLVOW0h1jJGzdiUZTbTK1WvlfHsw0VUkCyfG0UOxDL42lQ5BkQTXKRegZNHpVNr7osLHnhrNV+DwBKDblVr1+XCGgUb7vSXzSGoMhEOR5cFXKThtlNM5qhDzQECX55EqmHmUKIPhzOEQdD3DhRLsBC2dSuxoZO9dZ1VFGWZ9YCd4LBo5JneimDAidhljfUo7b7dqzi0s6B4N26lUZQ45KJ7XA/wXiTsr5XTSEjOBxw4Sr3LPF5Q+Ajk9/YtkLn0mm2Et8i1Or+5dmxz71aQ+ZfKzjRv5AXRs+alCU8e90PPHpT5ylEcFugK7KLsvZ1nvibMJhAwDOCWntCU4pCGgYNfTaWPh5xyTefL7kTJXANvqK0ZBAT3W8FOn0MJzEuAeMp56T75abV/N8uRzAcLiTHJnpdL0cSt/OAHGRuTO8p4NsbX2gs7Q2gF9Du5gu7MPf9b32Hd/1/bbeOzUbHZjtnprtPbatR2+xnYNDlueyxxaAWPNeZ6PFje2s7uzsl37GPv1zP21ve9fn2Svv/zK7HBzZdX/XJr0tTgtdxBQ09eRIGrh5XFtnq/3L3zbIRkQDCmJONtvBYmaTJ6/Zb33ik/bo3e+1yfDIhyCwfOMFIJtvUOORvF8FGGxgS+AeU9teXdsH3/3Y/tRX/2F7actsOJtw31D2hkE5DKrDCRLDUPpLekByJ5mADkXrAhjpEoCQpRdBUJpupt979tl7arHZ695eafxMW5VYHJBfyCGp7KLqR4Nr6EvqcZUm418A68Fk4e8KO8frweDEQUcrkQY5dvZI6ruRdIHbCbfzSMJhQIj0JfWygJ3C4uwFG6jqU9ps9GlBtjDKBOH0i8Gbmbeh9DxM73aYlEAZHJxSTnKWLWrrhtD3cBrxuQTZMIREWCyG/8RESDIOE9OK7NI473ISjw5QJihV7CW0rqeqX0L9GnYezwt764Gx75fr8RrUSEC1xzXh07W7ANnwN2Rlp8SNMpa8LpxSJxd0DOUgsCdqz5D3RDLaBE9UkoLBPVPaTdp4MZ8SS0vPL9lHMIU3u8AwisP9SDImexJgst5P19O/FCsy9Cjsicr9XE5riweuKweCR1e7ANnYPzWYB+wfxgy7r3P73OCdAJIsIAf9XtGzete4qMFGcXvtYLTsApJMAj6zPpfca0+xLwTjA8QGW0b2i2ubnEUHeb1shiWxBEh8jZCkhN0kkyi3INGwBsaIHiQrgIMdu74de9IGn+ft2u6BQHlf9N8IqhnA9X1gD770ubRroXP483QEoL9YVLvwwAAAIABJREFUwotSpKWDie3MemH5CfQEoBitLLgPMcAi+9FKDnJ6LJljDhqISQPWFEH3dhLXhbTYAP5XyABEBD0hmVhAHzsEufJNYz1Rjlf8xZAngisYkJVAtgIqo3wbOiSB3r6mfi7RZxX+k3oiSycU1mLZHy2qxxZYH48XPEnJXeH5dCZv8WMT2Jr9Kfh6tGEJdG+c49IGwOMMMWd4b/gzARaRuclzubldBEvd8PadPvUBzonkrpyJ2OtSEinZCr+YjN+enwOAgtIz/FfLkv19XB/+03WAbPLbc2KL0pLAL7yHg+ddVkBlHb3pTOj+PO9KIvd8Px1kq2XDnruJxGwrec04tNe3m9tbMmKL7UpJXK2V5EJ6Rd8jFmOpXUvPiQlZSRIOsgGMxr4CGD482g/CQjOelv7I7y4bgcop/HyoeFj+iJL/6gOnd4bbGUmbZ2Aw7R/wlQqI3SI6kMUIPz3K3KFhKAd92INg7OX9b60vY/BEWgCI5P5Tc4Jq2x5UvYaYcm130wkHGWZGq2xn3qeqUPykQ0cDPC/td8LP0/op/tNnyMYjgoIeoY4Ocg91kN4lnl+4iOINJaZIJAEbrHVOGvKTJqrqvpfXt3aEPYF/l3pc5zNZ3jFkHWvM1jQdDNTyeLSROKaxqpVBxZYiXu/2WAnw+PiEvYuxz8QvALBF0pZnXpWBpeTYk7j7uzs2CpKOCET5+R4C2a6urg3tylwtvpjJlkE2yM8bmS6KTxbINhnPKUME2c7GkxJ9tJMY/jgyEz2i3wDZxJjZBCJl7MsDQmeyqXRTDIWKjbXKiUJ7ahmQeckgW7v8qDbb9KX2ctEljeZsufDJbIndozHjVKxRoqFAxN+1S7onGuxh07NzWh3mTWCiZ/zwPBB29RdyRySBQBvAE6wAmFqcgpIytll48n8zoxQBwWQGB8gF1L+cXQbjWzY9MrlULEHvxXQ+GIX9fQ/E7jGRgtGkjEFRCt0eEVo4ic4oi+yzwJ97GWAXL4BPbsQm3hw0lLXeq4AcbGZavwharVds8AnWnTc9XnOaJd8vMl+NMsoItGiIgl2oAGzTffkZCSjkdeh/hczCwV6UYPo+NiYR8QlqYFeeGhmnyEII/MsOMa+KbA/XJnJM2EeOKcYIevVmCudZDm4ZQZ0XCU6bAJ0oGxB4VOWiAkFUsAGi4vfYT+wJvjQ91f+7Bih5epRP2+oYat3pkNBoBrNMcpfAAP/gYDSq+erCZZgOFEsp20BvMAbR/DTWGecTBmyPTcedAVTkJ4GPlPMkjzLc+DmzJnT4pXf8E7yBMPZiWYY1OGge52RnN0pBdM/KyFHDfz2Ly4iX2eALDT7bGZB2MqI0eo0JyePxlO9ZQeW+gxP4Pc7Rsmd/+/t+yP7Sh7/TOgen9vYv/KBtP34rgSf8b7Ls2dXdhCO24ZLCqdkZdGynu7bD7sx255f22U99zF45GtqHvu5r7WM/+xn76E/+vJ0NH9l1b2RLTvHsM3Opzhd6P2WW/Ptq1qhD2i/20PfxYe1fl/0sW+vTRlEyuruY2qd/+IdtcHhiW4/eZjOUsbJB7iaQTZ8UAw5YChaOOsvLjf3o+quJbdudbS1v7d/9A19u/8kf+nI76JltoyfcUs2h1zZfrpz5u+fTBKXXuQJi4SVnmo5IsA/IDGOTV0/43AvA5XyXM0LFxb8FcAXHK5d85qMvRk5lQvruYAohGUzs59HsuSngvKyQbBKbcS+poyF7DhgiQ+oN4HmuiqHAB+tMO2QJEBJAhyfS6vnKoCAblYduAciBL9hrPNPWoN9okK5ed0xcxWAIrnesM65GUgL3FPO3BAYJZMvrJX8B/kh30LdBTDMugFmAPdynANr0HN6ousv3PDkB0B8AWehcXNMArGJdaV86zuKG3fTSuzoZuXGNMsTQpyjVC4bXzZU74FxXOsMA7++X9uc9JVgPpt/evjfnT1+5h2a+P9eXFQFGxvruyPV7sUdlgmLTkRGcgJEqaHkA5xJfmiKp5vVZZ+fnYYPihZfqIYGncjTtt/ZDiUy+TgQgeM/z80s7PTquTGxkTwGCpNfOcki/ptux8XTuTZdRtqxzCHZbMHV4BiJxWsBXJnKN5U+nx4etpOj9tgVuR8PH6HZZ1THaweRpP+NFB7aSjVor+tRrB4cZyO/uMgmXz3ENiHOYURNbkFkkp7Ivmte0Hutq8/F7BNXwa3e33D9oMz+yzOf4QecEZ1MJ1SxnxZ+BPkBD8Eg64jMAdIBBu4XSoeJP+nMpsFIA6k0YqFH4e5QJ8j3b8p6TzqntRtHRd1NPcvc9aVy9aZdSNLag7HErqn5GQC5Q2feyuf7a9wHPK0Anf17AjvD1DvZ2C4O3+pcd7yGl4R3Uf65r4FHM2E/aS89xrpngVLkoycAAKYLZGi8iEunZuetLgQ7eF685XZl+kthT4QPOMRRugTLnYOwJhIyKE02j1HRSfE8/qNO3p+fPyGzl/t1LxsakW5WfEYD0Z7pjubozXLzNkH8m76Ucc2ufxWdG8gWVL142HBU3LZALzyNgGJKG83U3cRY3wIOsL2qlgssGgWOwniM+9hjuxgehRAsBB+TdXlH/8d2CVBCHBfdEnEFwJax+9i2Kjoy/h/z4l4O+sNWIj0EhoL4QuKrkViyVmGr0hW3NdiTHJ9JdVd51nrk2EXu4v+96bcz+1mvbGfqUUcU19D+C/ZrPuZ4XnwGQ7fTwKM5TfH4wLPWeSkwpJltHUgJJSsYK8YdFPhOpREl5MX/xvQbiVHsXsh3tithHVfFirCuuQ3KK5cZsI1HtmJ7zPpnIf4NECuIp991rgsl1Q83B4V3wt7S11O/uP2FACO1CgOBKnOZkhvsTwSQFiMmzuWQsxjEJQR7BPUsbk3ROHMfwBNWzC1QfHBFkK4mQlhtfbYuDiPhC4hifA78W7+ln0uVd7+r/UeNjtRU5uzi3x8dHjluQLItUicfMmcxEILwwtDvsS5tBtnI2HvgPB7ycyXZ9fWMnJ7BFXiFDDR4tk/xyaQKXsE0gW5w6/r4NdusRMsjmlZQH1rmaLXy66gNlPrxhgGVwnoDQbm3FBJUXsBdwLTIvANnQUwt9OpTpqXvefDndT+WibC67v08HXIvh16ZymXh+oboIiFAuAwAKIJIYTDq42Xn3RujeVNrp/EYn8egAjqk7aVlpKBkmpVOAt3XXJnOfXkh2WDJU+PycZcf92bA9DiEO28WFN3CWMyyQRvuS/5XziH25uZu4cwB2IVlwOtjtHhgKTvwgALxyZ/jY2VYAJcDOIoNEe9KUXjoJ3Z5n7kY7zG6WBH4JODxDSKWLED2cYazTFAEcQBIEf7m8NQFzPtEoDio/w9cJzhMyLz65D06wy4MbFn9uTZ0SOAQFBSDInYNRpWHDqctTpjwtXqb/QBnA0NegsemINOUBpSshmUHpheHDc8H4UX5EjS4MFAdhOLUHz5GCMewJMo0KSgQKUgGl58TzYgoc3S84prfe685HiEOJsBAlphX581EBBNVc74D3xBAC9oELgFbrl6VAwZIcHTjBAKOZVe91mkybmExaN7JmkbCf2BOUmLKRd4x/pvMeZ7EorFgXd9zQs2zFQJWyJ3p2qwdAO2D0dfJhJJAjlD/RMU09erBHlP/op8YpscrERFkHS5yplZUtTrzaAHLzuhGEDENEFsCG58ynS0ANHgOgA0A20NXxbMgagSGy6vVQLWnf949/zP7St36H3fa27ZUv+KDtv+VVG3d3bYK+FZ2BzcE+4/v4mo6vr2x2dW2D+dhGyxsb3J3Z6z//Sfvv/uh/bP/1V32loevEk7XZn/2Gj9i/WuzZTf/QZmDudPpkdDa1bTx1y+nbnM9Ob3jP+sYZT85gXo9sH8A221otbWd+Z7/+yU/Y/OrW9l99H6egzjEqHe96r1w0fZqQKHdN6bD31zMbrCc2Wl3bOx7v2lf94X/H3ve2ExutbmxrNbE++6e5y+6AdI+9JFDWwWCrlC0EmzcxRwViyzZA9uAAufPc6quYkgSUnwQqo7cMHPdauukHgn/XAnb0nAxYew6W4Z7L+SyCuMRyCJuua/w5Yz96GEIwL7245Hyo1weCUARc0r84EwwcOg7WS2YFgpdARUmDVAaamTYMDBHYBHCks1SeMUBz13nVJmOCOBmxZLLVUokSzJVpV/G7mOi2WDhzAWpVdh6fK5tcnHJNzI2AA/oL+n176Ayvcq4Tq4jPnDAo6tzQe9Q/rAQI25hsnetoTNTDxa6DfMDIOljnYDDVpCSdX5jtcHCLDETgCyAOQwgI7CXWPK7zRtBhF2S7S4ITjru309jZdnDFp1U2gTXqJpXP0+8ACIDgeGwj+IgFRFJfoCYAlfW81gfPhpJa6OgCMqUkaRPI0fN3eE7IWGgFE/oMyngOPrgnCBYcZOujf2voaLdJNfgqwGBhnoPt4CxTtBEgO6w1tCmDkh40RbJo3WU5bbGbcR30CQvxY80U4Naz6XaTAwz29xvtJCgH4Wf52cD+RcVDlIypHxLZIO1EaOt95XtireGzwR4BZMu2tbT0LuWhqZQ0GFC4J8pFPTj2gRZaJ0/QIoB1MAi+K88eEkjjMX/OKe1RuZCJyOU5CgsY69ajXgIDHEFj7vkmXVL2MZgXTG7GZ1zd+DkBsMei1lQ6Rb1d7J1kWMyglU9RxT2he1lO5gNq/H4VFNFzE3gBQx4J1dG2l0pFMO9J7SgJ76AMFhMuYzgODbEHjZBbJRsla/U8xyCWZAIFBiHOgH8J/6kmFpqlkTor+Xmnc7TWWZHh7PGUv5cDMMG8zsOrkj5wRmPEU6Gr2j50Oeuhu/B72BO8O+7p70jpLuAO70/9XCtisHqwR5SDk5NISmQWkwDvsHfBNJa+v7q7pRygBxPvltr90O4zUevnmdvBASxLQxsU9tQiW7QOEMuyJ3BE8XZ8AMEnXKe/VfKG9w9GqgAB+RR4XpJXUHq+s1P8b19XQLgxqKjOsI798gSBWKZeKQGwTKV5vp40szyTwRaOwRsC2Xa3HGyV7smgg0AZfx8/1yC/QB8ARBITWyWWHsVUWSpiG8x62BPYTcgB5SSXCmfFoM8IOUFcDfaTV76oZ3QT5OR6xhqQTR3yA3uCdYUceJIyErQbhvPhTCppM1t4jHvAeMrv6X5flTfX0T5kg4k7bwXqgCASadGb1o971SN6BiW5ZQs1wNH9INc5ik44KIIbGuc17J6eGSAb1se96Bhqk/RG/k/ZItwfTFp8D3KGf3ytsND7UT6Cca52N/BnXA4OggW39iRuXA9b3AR3Bdw5kw06b2fb9cGLGGn4E80EQNuMU7DnqNufz2QTgoL1xeBN+BXw93wvm4M78/pI08MXvptMuUaHANluZjPGd8+j3iHAwCJAGWCyA5z3N/qSdL5nM06HZAaF/uPDD8qNce3D/38Sgw8Asj10z5LH6iAAWFCJ4J4Icj2b70pRzgXRWPX0QMM/amkvt4HzBKQVQuDC7gKr3h54CAmEUF1l0rCodBKjFEBTR+4BUZE50mEhoHPpkyw9M1UdPAggDqMODZ5HZRDYt+vxhMAKs34FqIhnTmUDeX8hPPhMlsEdA2Tz6Vj+vJH5kfPXUmJolkiHDQ5t9DnzqTCuEHCo2asiphkRugojjL25DSdRyDcdrTRpsZbgRRYogvxnzy6Y7fGMcwWeZVTcqXEHxQ2hgzKQA9x3HxP6CrCH0sE6rYdT+TQtJhxtgJDKgtSSPZe0ek85lrV/EGQBQBDuz+CYJQ+toDim3cmISVk62HoR5yQC6uTs+cmoU95UuoL1Hd/e8n7umFYjmaM9PEsucUQwDicaTiIy8gIBlN0sQJP6NkmjcOqLywGYPcg2utOtwCgFcDHHQgEZ1BuCBUxB3Y+SbMp2Mpy6TXamaewDjG46iRU8yE60zqj64KAcGz8DM0M2p/yN1quUwoS6BLNnuSbY+gjMlQhGWO4OUStZuJpJhyxhP7A+cLqG/W4pP1CpiDsmFTDJz40egnzPq2s7PjoNx6hrs87A/tE/+5h96H/9Znvtbm5v/bwvteNX32N3/VGUTW7ZvNu3BQJBBi4ukzCenNIJsOX2md39ys/Z5S//rP2Nb/iQ/etf9IohDwWQ7czMvudjn7UP/5OfscutR/xMzkRl0OczAKV/fX8i49NiBDbtc0qEpPK45t+0kyzN71l2j55mtrLd+dSmv/qL9trP/bwdvfcDNulg4umAU1cLyFaeJ9I5ng0pQReWZ7BEaeid7awu7N//g19h/9FXftAOumaAE7YwSIaeAZiVmh7qDGkkfJCUcKA/egwJPApmJu1XOP2hFZmpxph1Zzg7qKMSTp394DaVpWET5jWcRGTgfCq37ALtVQL1CmCcyvLhkMDpgvzlv6+2y2+VQQjYFQRTnEgZGXkwTOk0RRKu/D2TEn5w8J6w82T67R6w2XRpB6B+jMqKyxOhCOGsOBjNAI5JiSh7aiW32ox1OanXt3du4ymfcqTre5XrVAoRe4MEnDuJUX5fx7n5wsT3eX/cbhqBKwTHuD4De76glTrimdgAajve645Df8CmTU5vWd/MzI3gD3oEcsDyMDBXWoFsDczcUWViK5JT+FwCXqOtwsgvzI0WKK1tAYjpyUovExTDOTPdm45ls4wYIJsYHa4vKzM967nyGXgONnT24VP4ItjaAq3boG2jGQfYxmQeYIhTMARVvlRoox4Iab24xWgXwr5abr8E9nhQpUbeXhKWbQVtaDCcEYhpWJXeSf40xQEWN7USwPqoqbZPZgvfIcm7g8+1LQjlI6aWS4YSlsjbeoDk6ye90wBJpt6jUf2JM5s2Ax66l3wFNtuOXlyUq1jDh9i4APm5Vj3vTYReZc76ifJ4+dOJJe/+t683S7lDxh0QlJfsMYiez//D99r98Eg2RqmWeyjek0pfGTiTHEBjYL0BWJAxFcMJyzUa2hFM3lxyysC617fZbGIj9FoEICb/UL2wSla+Mn/5nusOpzgTbEVfubR/DX2d+tnimVTZwbMZcRiuVUk/nzt65uZz6qrJzyYrg9hbuJmwyHLQOCfwEeZLDrDwVi8V2Bd7SMn5Cgr43SHvXka54/EUeqYxLqn+T5Yrym/R0R7IA3SnPogkc3m2VkLe9Z8nKW9v0S8Y7LCqKfh+IhGUygX3HxUfcaBE+NE8t8leoR80e+zmLyVxlz5N8CDaCLR7VVchrNerFBB9x/Gs/tnek7QAVWFnHTfyNUN8hf1DORp8afYgjBJwnhFUIbErKotgS7WIQGWQAuDLgMnmMS7KoxGULKnXvLVJJHqi17h6ZcOe4As9ud1GRglnal/DdU4VSdgTHBWROiADkCH6PAE0KUmQbYT8CsiPx7hRCZDWv60HuUzos7hEKyWA7pcVbM37RvsgoLhJMsJ9AUbDnhBk20C24XlqJdKwlmBGo3VPZibymUKOJLsVSBK42LGnz87oX5IJCcBebFDo98SQzffFZ+Oe0Adox1X0o3pbNuLHWIBIFiHefHZxzkQI2sk0MIIAvfieMThEdhrrAxIAvhBPsXQ/qgL1fmSoRWsOgcrwKxBPYU8UT4m1R7UVyQT/jBpn+/s6yAYbhnJRVc1s2v+8zSJ5YcDDYw4+8DZVeq+s53Sd1hfv+SyBbNKP+Z5t2ym5AMgGolcB2VqyV76tyByXgEE1nAoqd9F3mirn3ndo0g3aL0C209OTaHj44ppYp0qbnT3z6aLDOGDKUOUeIWVxotQKGymQrSggNSaWsLaYFQgLoLwEsqGnCI2fDtIDTAzcm8pgDWGf8FG8Z0bTIRDzQQGYnhkrAaMARPn0FDRublMD+ZbiKYo3wDMoaUxXgwIaKeMc18pQlwMZiDYULX7mWT8I+zEfJZeP4Ps2/VvgHgUvQDZQRTl2PFh7RQgDtOTzBuOI4MpsRqcfIIkAL/WWyeN43fi4A6DswtkZ+iFhyqzfs2YWKyTrwYWyct6zB6UHUEBHe94jRs8r9Lxk4lIJEn+26pDmDvAJhx/qnfsQYKzkogQtQTfHMyMIg+wQbC3BXwRfeSBGaWbpjiIUFdb2pUePaJV8v2PQRjieouMrc+AsEjPUnHsmtmYW5GQK1KmBVAXV0fD38gY9xxxEkuy1HS4ZBe+v4D1inj5D5sXBVqyPjII7LW5ASRdPZTsAaZGhhCwcojFtrKscN/atiV4s+fOwPjQKzy6YNdbUKB+HXencZT9SuQOU++3Y2YV7OzFNF6CPmuaT/uufU+n4fkKXIQcwCgzGFKjF+0FB+PksisK/7/TJWADIAX2wvjc9sFlmDKNBanivy2bcz86v7ejRIzpJP//Lv27/49f8efvpz/6GvfV9X2KP3vV5Nhns2113m2AYwLV1px/9yfy5CebAGVvPbQeDA+a3Nv61T9vdZ3/WfuDD32zvPO2Yr4SDbJdm9pmp2R/7ix+xZ9sv2W0PnztskKibIJtfW0AILXz8rBiyAMlLm9x7VvHFIBuHEyyXtgdw7Pxz9ul//s/t6H0fjHcfcACEM/cqWqrekJJ5OI7Yu57NbXt5a0d2bX/iv/gP7Pd98bHtElgzGwDIIqsRTyvmhb8jMpQoTUQ2DEA/2QqOMkmVl8RC0dfBWIBzgBI42E0BbKVRbJMcFACJPzXKglDux4x8TJuSw5ed0czKFEsCwDAcEoFI7WXP55sMmghIxTY+RIlhP5wn9d7cUG4jGQAz48nZU8+KogFv6KsC6tW6hbJeXl7SY1kidJ+cxAp41MWRMy5GFZ4fNgx7gvXRYJp2OVJ2ovK+gFmPXlyjLWekVYZqiFF6V6ypQFAy3c/PfFJ6i50qO0qpINAdAFMEvRiYQJbEEMVn/kVGe2FIxCSvors8RIR/QLYM+nu0kl4KUPN760xCZ2IiLuwtEiH5S/IAhiJK5B2k8D5meB4E1QRb0c8NQReCEgAo6d/MeBcIC6b706dP6bhD97nNrYkQ2n30BYS+C5ngeASwscdj3psMHapUDxYFXkjWJLsAHPT+KBc9pq32rLoYYRmY4XPwfT1rj3gbADjAFTLdNbEwMeewjwQuI2jFv5xGv16x5Or0UZRHR8sDMsi9ltGb6LfONzL58LucJeHNscU8JyCXKgnEKBNoBiAIayT/iQF5YuSrlFvvjPXRmnlCbI/vikAD1zEQBrgV+yoQQ3KCR0GgAFCQPVtDLiUP5e9TBYR8MCQl2EOH8uOfKBtP8CLARbH3BLpgb3BPfA6C6swAoeylM9cG2RxcueWzgqklXVFkYENwpRYx8EuxNsN+HikTNi7Jr0B0yfR8hRYWtz4QJ1pe6H7Sq/4v2hrU4R0ZZEOCgE0sAtFxf83vLWat1j6D7qqUYFVI/LX2OzO79ayQW5Ub3wP1knLQ88uuwOcD8xetA1h9IBZb+lfnI+sYgSQC3QWAu94LoUCcJ987fCv24oym/njvTQ3deZ9WX2TqmkhOoF2C9yAMkDv8Uy9YigShWOSpD2BphaP4LYZdeY8wLzv1QxXJK4GC0csb4BNL32Ihiuyl6o5yPsPfY5+8g2NOOBYABVkXoCcdqrVVyxisDUA2P9OpHQxIGeUxU8KbfqmXuGJPEE9hwAnjtxh0UM6XEgMJ9PSz7dNq4U+53fTPl+7sdrytiRjpLsOehJPs0VYF+5fbmEBF6gZVmdAWOWgqQof0u67jVqhCQEkADlFxucK5ZuuL1FqBejXkQEkQvbe8UTDkxah2ea1stTawgmtEhlGcCya35JrT68MPVrVd/t7XtUvQHWC0xz81/vX1jQF6ifzi8ZEnw3AvZ2S7lDRicayR+rEle4Q7iOkOaob2l9cr6RN/X/15389ZJCnR8z7rc4HupV+2WhMpll+5ncc5gQ6QjZP/UtV72HYmm5CEc2Yr/DVN1/YXDZxF8p6eF88iUsdkPLP9g+gLmZjKtWdhJCfikEkOLmPwmBNJ6ldeD9+f3GMfE4NnbjdxT5SLSmFlBZkTzm6rvSk7Mrg+fSWEIC5q+RJ1xGzHm0kCZENNrINIFWTL9+GaVU1CB+Xp2TMqS4Bs7sgps5WfNvRe9GSD84174iWdtpmKS8PxKNPAGkKH6W4de/3sKcEVKPc8HUsHMQc4Emg4FciC4OOdvnufYdM+nFoJKBH0SgDI5mUcUeOcMqi4Zy53oHJBY+zbWyogobvqoNdwRvyPeYgWMQ0OARyUewbZCKSFsiUXJ9VECwwBMnwOxsJoj/35CruilJyEY1ccGmWPPYMLRVLpuylK3wBJu3L2z3v96TM7OjqwrR7hrmrEQrGy5Cch/2L+AeDFux6R7RBNODcxEApI5IcNSpgByokHKDWTUBWYK1HP5qi8Gc+KdyTNndPgPI2jDGfbaeK+UkA9uDk7v7DHp6eNviDZ8HAr5aSGEsHPALZuj5zJRoBFU8s0jS+mB2nqFO6J9QLdHIoEjSi1rvW9PFhslK6A6cAzhMzLM9Kb1TODG5XAaJ4TjMTmtLQKmAIAh8IkRb4ogKYmyJR5Aa0uBzibx342GYi1rku9KeTw45HAeMHzoAeKP49nxvFcmeGQzw2HZiyN0wSVeRHYKgOq818Dm3ASzMuqu4NuoTeX/kQxwTBrMLbhDyYSHPfPnV9bZ3vfvv4bv8X+7vf/Izv9vA/YWz//S2y2tW9jAmAYTIByzh5LythDgGgA2CMoiVw5g201toP5jY3/1c/Z1uVv2vd8+1+0l0fO2vIQD9lmM3Ru+w0z+9Pf/uP2cxdLu+rtcbKoehNU3VUdVHc8PHtfNWxF23z/FehlEwXfLP5O05opkNhL6Ytwvknt9vfZW8zsZHxhn/qhH7Ld937AbHhQhzOkHnz3LEOcUwCO2+uJ7Syf2Z/+z/89+/1f8rLtYx3oZCLwrE3B2/R6THUDcMWzCf2RkijUyykrW0xYgP44XziXXvZSmcr3dHRcKL0nHe1lLxL1xFJuUfS9ITvkeU1mtEA2v9btkSeEms+An1GPow9OOpsqm2ruXF1hxOIWAAAgAElEQVRdXkcbAfZTBXRYahMlM/etdPN6NQp2kE22uu0VxDXBSFePGNwXdvPw+IiNmD1wr0mffG+ttSclOmxfQbvJ5FSw4NKwA+lc9dCBE81gkzr63F5+/Jhrqgyu9ADPeCTddH/ql64PmBmOhtGw3J/1obV138D3BHKAoMj73dXSFf/8CHKSLtQJxLXQ0fSf0P+EMurMs5rcAFvVyzrU/BvvOZsumAiBk+jr435Jncvp30sPur31clGyJA4OmQjxda8JRzx/ljfZP8gRgjD8rpY/1ftpnRKWz2eBPVW7DawPe+wF8zr7afWs+RkRKHh5e0f7xXLIELvK2uWbM/EShFje00F3rwR4fOogm3+l542b5Oflu0YlAN4Rjetdr3rXS5ddJ6xk++KBi5cJQg7UW60y+qOcMYaWVbmXTYEvc045AOjuQIH2z+/HJFOUh5Xrux27HU9ZCYBpuvWLRc2lcqDJsI+E4drlAM/qe6LKAf+UvJ9YA7wfmYUxtAU/Q9UM16EE3q2ehzFRUzoPcguw9RHKgrgpnoBkILeo/Qt1v2qzV+yTh7hmaxts4+ZwGZ7FwoL080Z54lCb8KPhPxGEkRzU98Q5VNlfASqityPa2QDYq+crWItxT4AT/MSIUyAp8KPH0zv2Wqx2IWs77W/tq+s6GsyMC+4JAfDScuABfSup7iAYn3ANUH2QQbZ8rmppbJwGJkaRlD+302NU6dREpIJ4VZ5oTQkohR8EfQCVXwZ9pMSHzk3Zi7Br8GXwnIhVHz16VMvDClM0tGZJZOjdKSiUWZ1NfnYwuBVEu8/j5cACTKijZwvGfwD6cRFJIKkFk6bTai/xnuw3hUbw9KMPg1ErGdqs8dwueKUEk9WLaYCJtY+enls94PJ5Y/uBqJhxPYI9cTu0IQQrcuf7glYAXq0FHKBoPfXJSyLoYZHrNsTGsA0cWnaAlj+qEHP9XZ43ybk+CuAK1hVEku3B0Fv6BLOMaxl+mAY/lfVFqfUClVN+TpgYgLxH9YlAyXY/ZSX50SMdgHK7Z2sKbxpr4/sC8sqK9wXIxphHfmJKePDdUvWW9hNxI5M96AUfm6GeZNqfkpSInqPSB7gPWfLQ4YxvxGyv65v9cTwCPhv7CXnnNNPE/M0gkuJNT3SGncfBBrgYLaPaoFM7SaB4EzGKD+9BRVFU20QPuqznyjTp8DGQxIU/ApBN8WaJnTO+k9WgfBIkX8ZgcvvAIPl7DTwmZcPUxgR/iZZIWB/Emw1/QoNfZAvivsQg0KZqtebzss3QGwbZ1j4V4rcLsi1YLjq18e2YitYX//97kI3Gi4rLWVqTyZQo/4tANpWTOEDjxuzpk2feP47C3tq11rdFkaJHx90tr/deCZsNV95Y3RMgG3qOISuaAyIZEAp32kw5YPgpGjSSyRYUSoGHRQEGW0pEAg4ZXIO2uSRYhokbHhAFRVkNSAuHJYxSrA1BtvNzlgX5WGX/fc7cODBWnev4BAodlB6DBU1wkxe6ScOHpGhPQG/WlNm8DQ2HNIGbjtR7dhzOwUMBzaY9gVPy7OzCTk69pwhB01bfQr/OWQD8AruJgM4Nr4EclEAq9ezB++iZdW8vMVyzBhyBPD4xP68AVv19UWqRkQe9ebTrTDbuR/EdApyNaS2MpkpvGS+rhtJjw82UwUD23vc1GugqQ4AJYFB81isgG/ol5KlaLqwRgEU5hn6Pkw/GJ0Dw42A0umxHw14FuoqEYqPhbDKoPjuj/Az1Pq3+any9mOqVzwnkgM7BrpcN07+J4VhaUwXWUqaFPXd2wbMp4ECOZUNJp+yRgmMERN1Bj4rWlXv9yrLkcy7RAw3/69n10uxb/9p32jf9H3/Lth691V79oi+31eHLNhns2KQzJLiG3mvqV8jnCGccABtYPX0MfVmO7WB9Yxe/8FP2pvWNfde3fI2dRFmkd2xjGGJzlDCZ2W+Z2V/+sc/aR/6vn7fL/r5Ne9tedhryIpkSm9gz6J5hY8kKZVElS85OgdMLgIGsCgCuJeB2OVLGXUFeuwEpB8isnauGctFH0yv7qR/+Ydt+63ust3caIBvYrUVA7ylszxN2bIgebMsL+7d/97vtf/jPfp/tLc22lmsOQODfJKCinbnL4Aqb0qp8lmPUfHPbTozk4OLqig2jOfDlDUzWloVEcMuSfoLu3ttRIPk9WQ295467N+cHcwUJAndKm0mfwlxOfbbwvNQHk4k3bPXBoS/80ntWALz26tS6KFOpHl76OTPc4zs6wM46r7BEPl9Zx0vXossi2LQYQjAsTlCAkHHeas+wDAiiSfUtHW4E8m375UFAMKKjh5uSNrCbYAU9QglvnPlNayQdQZkIu3Bxec1ECJx3sCpz0qztpGrRlYmFnec91QtIf5C9/tZOYSWfhL6Ejna91lyfep86AY8g22werPM3JgfUZwGyUUej5wr7GkXPnxbrrwbnfuIRtEJf4nUADuekVpiTBDQ0QRpPUvqeKJB/EXhJpjUaY9/cFpBN9sCZFm6/aIYiMBM46MGU5OCUbTbUJwi/y/1L8XbOnIPu83cFW30PTDaCbB5wZVZk064AHKFlZkkjbDWCYybuohdQYeW3zrgDOg60wad1/8l7jml91Ei+re+wPtD7aEcCUOd43wFwtZK4VyadEsJ4xwYDHGz81nS/e0FZVAJ4QuyW6wFWR7uqAy+jRHKVXUqI99F9duk+W+ssCFR2n9v7ACmAxc8uLi5tuL1Vpirfuz6mUfqalhk6nE57dX1BHZ37IWV9xf2MnlcCK/AZAMDB5ncAfIN/QMRV01M9NgFjDGWCKEkjSBKtZHJyU/rRFVSdeoh7Pznz4TRISvgz3lfv7WeRH42/h9xK73kw7+sh/dj+d8bqg2f0acnMSq1HJEO8Ps4j5EQyiz55KDPGPcG0KvsdgyB036IKA8RmbHN+aY8fw276oJjiswXI74MO6vNTtqM5P+7nfnRKDpRpvf4zDUqQzUdS4vbummur5FReWVVK4GelB3OAic42djkocVjqxdawJYk5d0e2jLONXwSS1XjBBzycP3U/Gmx16dd2CXjuFe0+Js4mykVXMaQvJQNaPUmrDlPllPe4Jus89Ry7L33Nn0BTXaLdRn9A2ynAJz+rzlrx9zkgrMvBh+4/idzjn519p4aPUVzIDmM/Vu0RdH/+U+akzXgOsPXGHh0dRYLAr4V9y18ZsMHPkVx4+vQZ94QtkeKe2byzZBosvdT2AL9HX3b06MVgQO1l+4lzzzzFf0gQPjn39kTbKcHIz0jTxBvxdTzY7c2EZ2pn18HW562R3gGfAz8acsBqrfSl69uyzvMSfV9ruaiXrL+RLw3ehC6BnwiPRLZg4/Whh/Q7lHKzklKs84gRlBRhhY6CufgX5+Z2OjG0KEKysXM1RyvtzV/6hScxe3QuRztNJpuubGxiBPmcZBJMtsnt2I45kcuX7QXYVXEDMpONm9kCf1IewifvrVes+x2PJ0SUUfbi1z0f9GJmgqOcAXSgNvo0UFoPIjd9lQMKg7UyuxnfUSBIrY/a3wKKBIglx4ifF4bOjcJFybx4IKYVknWJjJYcqej9JJANQRz/Ig6HkPoE0FY7HL13WC76yFlT+ZC4I1HfuemAYUrMOR0ggAduwpF9ST1MNmyuaLQIqNh7LpUMPCh/JXsHBeQlOmhQrEDVr/N1aTimETg6Uj+JUiQH2aSkq5OvKZWxvjGNB28F4+dlQczb3lMk+oxcX4/3RAaOCggZgtZ1bUBPjrzKhsGSgEPC8ksp2tjztiwVcKiDfgdXDN7QG4SZtAdONX+uhsEop+XkFfRkQ7/EWja1id3lMhFTE80zcOglwSkxD7yn5E+ZQLwnQHeUIiGznnse0mkrzYyrVHhmM4IFlCIFyBYcqfv7H/IgGWbPuuk0SpGwJ/7VlnndsYJzDtpDH6BM0PuY1LVt7oe7ZIRK6ZB4Y+w+StJYPt7KUEZGkfqgixIks0WvZz/xs5+xP/4/fY39+t3CXv3iL7fdN71qdz2Aa1s27w1t0U3MtZbh9oaeKxuu5pzGube4ttvPfMpOVtf23d/ytXYaAJsMjd53FiWjT8zsB37h2r7pe3/crobHnN7piTgv9sQ7dFdzrh8LNAMA42QigJvRhwF6H4DhHNnETs+mnYEtu32+J7O/BJkTIyApgDKVWe+2coAN77W7mNjp9No+9SM/aoOX3m7Dw5dshimoHWfcVVcf2+RlUHx6gnRmw+WNHSyf2Df8uf/KPvCy2dZ8aUP0C2IE1D4zYuC5hoMMQd4fnTiTjX1MSt+IynxoZzoBImFCKJx2L++JXkGFWdbM5PJ5Q94BssGxoA4KhjGDpmDOadmyHqBl7TqLBCCbAri2PrgHYLEvlrdZQIYc5X5+RmoPCz2bzo7eVewwlAmCrQ5Ax21KOwxqEF3Le6J8AI32wepo3y/bhuKARZJCwOfRyYn3FEk2K4OIPM/ShwGaYdoUzt5OlI83+uQlpjAd6OirCd8CZcPoLaNEiMtC6gGXHljXuo73qZvsk4dBRa2kzSanWnJQBkedqoFztfNtZz2D1Lj+dejow0PbCrBVf5/XQ+uj/cSuTaez0NEewLX1ZS6PL3rTW93W3jIssbivLx+SW9jNDLLlREQzKbEZZMvJKYLSJQlW/QTJsEBBgGxIUpLJ1vJ52n4QdJcGVk0DZHt86sGCpr8JOC3rrOQlWGqcMIjk1Bn9J9hrsGLKwIV2IqZRNuylYVgjBscIwsmQbPo+PCMBELI3UdjNJ6+f2dExetp6uWj1f3w3Gu1ClDggyDamH03WVE5CJF+hJqX8s+gRrrvuPx2LoaN+iXVAgv917nHsdp6VANZjSdEm+Wn7Qc429LIyBHAAvCCzbSBQMoFznFkbeN5L+U9R5qWkQDsgL/ITYF1tu+KAjtY/n4lydorf5bpWIBuTLymRns909t/h+aJweTKd2mR6R/bTJr+0rTNZlh2M4ydnHsgjKbGpEqB9zl0HoUqnJikJ6BS5DvAvEtCteNMAsnlPW9jNtCfqkSm2e+kh5RMXl2svnyPbWO13ct/MGMRS7ZpfB8YL7CbiKT+b7LpX44QHnlPgJ4f7BchW9F7IemER4Znj+fEzkhbmC55N2Gomw1IivYAwKq9NffakL9G7yZPVkKGeDwGLNisZeBDYhZcF2ArbwJLsxL7Mfa7kA+t866wUQIfMVgci23KT/QqsD1bxitPqje13dHYF8CmWKbKf2POSA+nopkZu3LoZ4Xe7zgAHyBaTbRtM40LyyINXgm21SomQB3SXABz5/A68g0hySSDRWzvUtWlG46HBghnOOGM+ZyLk9FDTtYvj0WBC5TdWkhL+kzN/feqmnBbuA/xUsSdTXIxnxTlRkhKfKwZdIyZON/Sklrfb0LThbaHt4QfrXK10CJJjS9D9NkC2lo7O/q8blpgyHPeXjsbZ1JqXuLwF9OmRfc1rT7Y8+KApOc3vXHc589eTlKGjUyuTFpXFLXlZ344BZIPtA8hbYwTHO1iu3kovwMaT8Xk35tmEjn4uyOYmUILUtYvzy+eCbJlmpyZ6/29ANrzs2dNaLupLnVIa6fnEm9JkwLuJNwNEr4TngQ55W6CAALL5aO19BtVSlps2sxGoAFyJppAjTAx6AfqdjTAQ5aubWyrLQakBkHRvOtbaEzDZ3EmE4MlZbgdUm4C2xdz7VxweeaY6X5P/njJQSkFdeaGPyd7WyPpsGl3Bg4x41/Xy50cuF9NXAbAUo/AG1kjPAhAJLCQvF80y8DCmjWtBh/VSpIdQ/jjC0QNQ5ciLVYdyABAJmepNTCS+VwtQhAyB0QjnoCqDh1VBMWToWbdckAV3fIwMZe1bkoFBNQVuKum13dx5U+3RQEWA9S82AW40vl1vdI6g+jAy1c/NSETZnTszfYIHCBa83KH5jiXwhGOZwH6BbN7npbILH75vyA+ZbHUqEsqqlVV/4dmMcgf8HfckgubszG6Sfzz3YrWmkWdGIk3kemhHs4J2JxHloiPSsf0rwFwGBl7muUAmfbKyr/vGb7UPf8/ftzd9wZfay+/7Ersb7Nm4u2XTngNJhJtoOHzaqlxHOfaYwgl+23B+a4eLO7v55Z+xk/mZfeTbPmSHHWMPtgKwRV0SPoMlFijFNbOPv2b2oQ9/j10ODmxqW2yorP6bZMitF7aeYlr0lY1vru365tKWkwk6R/vrRTNoQyZ4d9+O3/xW2zl9iYAdQDdk7HwZmvRrOmhRvpuDKIB6BOTXK9tZju14Fky2N7/HBgePyexbdIaUR697qwxM9WyBVocu31pc2Kt7E/uGP/dH7B3bZjuLhfURqD5HD8kJoxzcXHuD4jqsqYjBJodGIAnONAKpOqHoxYoPemQa0wQBkkAfqPyJyxcq8J7+CYAOAK/3aKxT0h6U2aTfMbWOZYLBKnve2mT9x+lhV5e2v49+SLkn2/PTaXhP78m2tj0ME3ggGbbp2dkX6+aGYL1mj7cTE+3rtF4oH4eO3t7WtLxWhlsJjvT4uBYgG9lEB5G8e+FWevCHYmQ1cB4M+o3png9bB5/ODnBlOpnb/p4nbfD1In0pZxF2k2Br9CF63r3K77peFuTNlB/Ojuvvs39AHR3+04BT+O4v0CY/AXJQ/afa0/ah/cugJKfIhRzAfyqgYfThyXo3fx72BXKAJBHKe2SzGsBpa6KqZB5ywNYXAXToczeB2bwm+rNBDqBHYBNgN7WXm30n/1TK7Nr1Af0nDCWJ5Id+/5A8KKjGtEVv5L25N99DcnE7Df9pZ/eN+9FhN6GDOAk1QLsmsOcee15zgiso5WZP277ttIHPRk/Imhzl0KtoCI+1fSP6gFPiEgP89sYb3g+Gm/VlGwSn79D2n1psns1rurIlzFS0k0AFCgI46L2HfHD5T9zrsAtMUu55j6E38gW7i89B716CBxxLXKszNvpvoftwHXpUAdRVmeAbua/8J8gB/Ev1QsvxRtN+Vb8ewSpiG0zYhu30gRRtgDbOR2nb4r2/AB4giXJ0BBCy+vcvWic8y8WN2030flaSSLY9A+gZpMV1GhikeFP2OdvI9v0J4sNuXqtHozOos76SnFYyQTBsEU9NJmzu/yDzV+UaUZHigJtXfGGgEpJaYMbjq+1P6DlyooH6kpN/O7YXgJf+roB4qpxKgCI+HyAbpzEfwH+qRvV5sarAJx8gNoihbi6z7fN473y2bPUmvZyTA7ndB0GkqxgQEoORHrqfL14kNnBO5u4/HcZQN8WqAGWyrNfniUFDEU+h+umheKopS+5XgPwEsJW9TMH8vZcsvo8f6DnYZgH9ANGzNQqHC3tzg/+jd8W6Id5kkjImfT64PkxqOjnD5WDtpI5DDCXxZDj/VUKp2OyKf1D/Wd8urlERsuV9IaPthY6LJKqtDjV4E5ULaI3lz3kfPxCuVK/3/UJlGWxYe/BmJpX5qcpYGXAHl4ODg/2HQbb68I7WMSNfQLZBY+pKW3nopnwd9JKYTm18N7GjY294/8aYbG4U1EsCh4zXpokysTsedLaE4nY8cyYbwQMPpB5y9yvQ0TX03gF6iSkfcBL9uiawx/uGcAiUcaNwQ2FxpXf/unYgxrAJDsnCewggA+cm/sVMPz4C+jpEv58i7O0yz+hZhoaXfkg9U4JgCsLugvdG7+cMFTDZDqAM2P+ruTZ5jbPAw6lwmvskRgZ7M0axTTYZQPWDwiKhTx6MpkC29qG6f18/JHCioYAqiCRcvNn3BIanZIlYDoIG16DWe8N775WH0rXNXo0bTC+jBL0ZQf3uXkw05XWhNFryW66LnivOLnzk94NjLqbeBhnMADjkB8pnd2uryM8meWuuU9emkIM7jDd2likLTFoNzksQFZukoBGZagSbAPfUo3GTLqASDSXk44198AHHnQdbpn3dfaXpPTCQiUW2Zzv6PvkHxJ62n1sf2kVgc1t6sm2S9zxZR5cRAFuuOG348ckpWXb0ilID4/q3/l9uwLxHH+UgmGwAqCQ7aGq7xuRSTA7umP3Ix3/G/tif+Vq7He7ZO7/s37T10WMbd0cE1zDUYIlm3R0AbJsAZddtcBL6nJo5s/3FtS1+7Res9/RX7Qf/+l+w464ZSN1kR0pXhqOTQbZzM/uXT8w+9G1/0+76Rz5ddDG3i4tzshKmNzdmV9dmsymaMZhtb1kPIOto2wbDkfUw5ro3sNlyZbP53KY3t2a3d2YvvcVe/vwP2Kw/tDmz6g7KKvOZg1pNfPISKp8q2lvNbbhc2mhxY4fLS/uXH/+YjY5etd7uyxz+MO8OHGRjs/GQHDY28inW3Y6Xgm4vL+0tW5f2l7/2vyTItgvmZDCuNtkG6WfsqKbMMhMbPSSeZxeU5UJQhJ5+0M+aBrfxuiJIrrfccYeOvvEeQ1nvxPtg3bx0O58vz95pKpKDBwFU4103KFqed8gkkhLjCYN5nOviaG+yf+U8u7wDXKE+ODqMsfcvtim+vt6LC48IMMhBtlVMy9usa/2nPhAAZYLVbm62udDLZXnjfGKgBPQ6BqFoffAr6T7vXd8M6qAPoC+xny8/fvSwbyA92dKXrAQYbXtJGuQ7+mVusn36GfynPJ1dI+h9muDz1yc7idCXG/2n7OCW50UJr5cJuhy8eC/lj0A9PiHz1+3mC/29ktzyMkHsoILGTeckO9X6b2eDOIPJAfC2/FQmS9btDKqvrp3JBoCXuEkEsan0Mu+PZBZBNcpb8Z410Xjfx2wmYuE/9aISYMQS8g4e/gH75WtabQrY2KjQUCVADgwe1l9eYfDk9acMpnyAWLWXD/kzGjx2eweW6dIOIgnHSol2Xdk9ee/acuEMJi9J2+BHBxOA5jsPGen22CMWK8kqlGBnt+0s5J/rQ5/L7SIYTNmPpi154Iy01/by4sq2txDAIVm9tN4DrIrmfnYZVEMOHrNf4ob4pHW4qYsYePYYZwAwRfJlY5xx74zz9NOHRkylBPkL44X4HJxi+U9gtnLto8/1Q/Ljqrb6T/SjEeC2q0faSizOtfwnxBne18iv3fQlXzh4ofSfun2U9O+4P6wJo+niogEjaUiQbT7nueagPcZSwTx54L6yJ9AHkB/o6J2hT03MwxXuvWLSlwAhvSeblyoTtGrHqq0PkC5BST984QK6R/o0A+85DuB15tOqkZhvMtliGnjrTHLNKQcdW67W9pRlgug37QW+7SP9kD98GVU6Byobfk5cUs5sp+sMcDAaH0FHJ3ZzAifurS+ZW51SCbC7PSr+wUMylGMil4Or6HGNT98Qx8dNa3xCgadfsY8YF4ORWjGunjPHKH59lz1tsS8+pKjeM4Mw3ArpdtgZVhF0OTAIjMatmEKfn/dBEAlx9d1drQRoV1xtkEHJO5KUT1DCe+TMVh9u6G/3kI8qmYX/BD8YSbjsH2T7zLdv2dHpUr1Mvbzee2fWr6bM+88FJiI23h65H/1QvNmWIfhPbFN1c/eGKymzPmiDbO11yYQA+Zn0oydz6mi2XXmoXLQu1m8PZLvvBEVPtt8hyIYeAshMeWbhvuJqu5kSEgfZ5ux5kJVIu6y1scGBtKJnBmqqOU3wgQO2CWTzniKdaA76YsdUz45miVDuCOQ9cfriayl8bHgfTLZoRPmQ4yUlLVAQ8y6u2NA9xtqmEl+qmXi4zE7EjwiyoZkysuPD4QsHYGSlNxlPyVogK6gE+w8rviLs9tsD2Xxt3PG6ub3jNDA4B22l1977ahTMlgsjuAKjyb5GIQcPKXfnF4Hq5Ij7oNuznV0P4HhNcipdebZq9NFDYDFnnzzUq3svKp8GtEnpMcCSo0nn4Lo4BwIDydgCsz0emscnKzTI+3zFKZhwEvmZjex/qww3ZI6ZiXWP64N1JQBeOs7cB4LoPEUfASi9m7s7W4FlynLRBADkDFfrOQEMcwrv2bmDtD2Uh7kT9LwvyRDkAIR3b65+/3xtlvcEsh0fe8PW5wAOWX6wv9dXN9YbYnIdAji/p/de6xh6Vb5+vbA/86G/YB/50f/T3v6Br7DT3/V+u+yObNLfiV5jPSYp+L8kL85sNOqn9dL7iWH65mg1td3ltdnnfsXGn/mUffRvfZO9acsBNkhR3nusGjOFwWTDQG5MGP3Er0zsT/0v32i/dnZni/EMKT2MTkL3YXvp+MjeenxkuwhE0GsIUwjh+8JAD7Zt1RuY9bdiGANgRU9ajFddm+0cEgzzjLoHXW5QfYccKHSHGIBS1xbWQ5nnamHD9dx2Bz37N774C+z3vP9le+nU7Ju//eP2Tz/xszbp7XMIxIpsth7BGv9AgWw4Rxh5D5Dt2o4Wr9n//j//N/aBlzu28wZANhl5TN30RudeLtq2C0V+tE+kkrszDH2AQArsFTHtHpTZBDrAOQA4LJCNZzlSzg159U7pjYAczsHe3q6N2FumnpG2/mIfqgDZoCfupl7KfQhwBSzG5zimskEE3Zc+jRnOJcvHH7KbrXONXQdzZQUmG8tF35j9o4Swlyl6sp0QAM/+QZsB0NaX11d3DP5RGvQQ6M4nSQvGPi9z7/Py+NHpRr1c11pJFf8AlM+pp60ysc/TW9LbuCfYS8gcKxGCd9N0t9pWovlpSlCxPOzg0AZiGwvQabFuNIhE193dTm2KQSMHKHt5Y/6IkkxIiKHXK8+JmHcPvWxJVvrAINyp7bg/eGn8AixTtFlwsDX0Sbnofibf5db35zJAtp2W/8S/aTXAlww5AA5mBgZHVf8pP2fbnghAgP+EUja8IyeBR4BbBsHc8wv8U6EzBbLhjNH2aXrtAwuUg4WzJ2fMqsNn2wRi67zC1vgNNfF1YnO2XYmebNF4vJHJz73g4lmAHcJWo0UMwJUX6ZEi7wGygZ2GNWq/ZzuI06vT1gTIBtlzOKp+PeTPKl64vLix7S3vl5jl/T7DsMoTngXgAez8qVgSDwCm9TyrHYAnQsBGy350eyuL/1ySwF2DHz2dTWLKbE0aP0+f0BaxRP1C3EQAACAASURBVPXcjg6P7+mDTddW3x0A+IR68iH/6d71LZAN/mX2nx5ibpY4BRUh19fWCR0N0gLZUtEr+GGd4H40QDbqILaCeD7IJnmHxb64vGJ5KmRB9qSddK4y57YT1yGoZm/jE++rjfP0PHaq6yA/1xlkC2vhZWuNcxWMn+AFZZANYLR64ypwa4MyFeTx3saQA+//Ff0SW/qyG3q5Hf+BtACtvhe9jR/yv5txedfmmM7ONguwC6hMaNur5vd6XiQlwIwe9YcEWJwx9zBQq/jW1n3KAQB76eg0veae+OT1Irnn3Cun2v6TLnwIlJ6gN99kzHLR7D8V1lx8QHt/IAevP0VvPoFsihf8guftJ2IbVAIcHOw1k7G88H585LYIQ0k8SQn/CQxwB9x1P8lvWJG194YkaNZDCxQMJdmMdbTjTD5GkFCAdcBWv+nRY8q37DWSxfibB/Uf/OiLC8oAe9q+wL/M/pO322iCbM9LUvrZdPuXKylflETJ+hL9EtHXlknKNzL4QEb+eeWiDytpdxJhGEpp4gsc9/yScBIdZAsa90NBbslk+Ibe3KHc4T7IpuesRldZPYyKX9scGfnzZ/bo6Pj5IFt8UAaRfmcgmzsHWFv2kgiQDQrBhe4hJ9Ef4OLyhsjuKGibDys90TK9wf4mJzEDMg/RIaEMoKDhHHCayQvKe/L6IHjzptqO8j8PNK1IvzMsPAN3SLDVgww/kBr9fu+9w8i7Alp60JhB2jLoIZRKKAGXdQfZ2Kjz1J0DZO90z3uKQA5QGM02S+JhYM7BTCgvBnABsrFJLCmytdfP5hIbfxLPwDVBtnv33MCkw3JMZ0sy2QAquzK/z2STkvSscc0sIKhugmzNlWkbUvVoxBACZ0lUkE20Ye2j1gUG2aeZOpPN2TLet+BFSk96BP/eB9k2n6v8BgSgIoDD9NXsJOYMRlsO5TyhzJSl3Mj6Rc8RNuLsdu2jH/tp+6N/8s/a4PQVe9sXf4Ut9h7ZuAf22sDmnWGZGirdi34PCDwa0455hlY2WM9tazWzvdWtDZ79qv3GJ/+p/djf+av2jv1OYbDpvVAaKmBNZaITM/vkL7xu3/3RH7MP/71/YLZ7ZL2TN9vhyWN76fTIdob/D3NvAm3bVVQN1znn9n3zXhISCCGIgDQBoqBEQUDQKCDNoP11qCgQUEDEJsoPX0Q/gSREhXyAIIiIivyAQvATEkMIvSQ0ATEIIZAYSPLeu/29p2/+MatZq/bae59zboLNHQNebrPPXnvtWrVqzZo1q0aVdpP69R2qNfeJWnt06klHWEi0Oj1JEBXdPTig757YI5pdpVZllmqLq0RTc9SuTVC7NhUaNhhLy7OksGFaSSj00dAFdGrQoIlBi+5zzzPoYWc/gO5+GtH2caJ/+cRXqN/p0lOe8mD6rVe8k44fTFCrMke9GoA/8eFiyFbKjoBswJ1Up3q7tNy5nV71omfTY+53lOYHPZpU9mbZIczWF7oJQhw7gAdhkxc78kGpBRkGsiG4BJMNpUEGRsfMtK7hxKnAzwrIJoL3wNY8yIZDMNsguGwZwF38fAqy5X1QYv/qH+ptYUmgDM78gawjndZ0nOoPBn3JxPKhGh2nFLyz9zE0SAS4Ak22JUmEGANF1piVWduNrdxaQTYVU4ZeibEyZNzxi0FpFYnnbD4YziNAtnC1K2eA/zGQ7aSjR0QbL8nEJtPD3wawdRxNWwVZ4O1sX0D8VC/QtB16iNP9D5lqMATnAK740k0XfKfZY8xPo96mdq+j2jsFIFvJfmKC95HJVgzQhS7xzD5V1jnYxlUSGQGw0VyCKLz9sF9Ghhf293KQreiNRBDJQDbET+MmbcpAtqLxpuMGiIWx4hkNZMvsOUnmP4Is0vgAeyc3KTJ/YIYe3mcWBLKy4RPHNzj+FgFnSeAVHWq83eM5DxA/9fu0hK6SiLlGJbWQXOhLwwUcUBA/GchWyI4xUAo2oPETfB7U/NKDvPg7BT/T14ruc90ON5VAHM0qnQX2Y5eFM752dWeQbVZ8tAfZcuCji8c5fgqMRgA68VBbBLJa/CQbRo1jGS7ldsnqIjs3f2bzAxvodTqZJGXwdyUVE/B78FcGrojOsH+fBWVlOhi2g/3m0CRlbpXpmhbW1CYncbnxgfnzTNJZ9zY+2Ip2IYAcxE9oHIXmNGX+QPZe/D/8pchvwA52d/boyFGwZXpjg2z4lI1t0WTzIFtmfbp9MHuo7jDDEAC4jCnG0UWgQ9gXFGQDGYRL0vjq4iS83FqT0spgYh/NcXRkJZq92D1kE4pJeWP+FoNs6Zu0+8m+yyAbykXnNCGmrPoMGMeM+Vg5BR8EkI0bBqEZhXZfLfHM0QUxqSMLsrEP6HXDWczWWWSdWxllBNlwnmIGLnc5te6k2cqi4CsUNE1BtmFnOF/p0wDY2moGTbay5IKdH9g2tEGNabIhSTmKPR4xSqkEwDqTBhhpvJSfZQPZLCkhGo1aqqz+OBcPu8o9+IOdPchtoLnf8CSlvztspMWatjt08voRScL1JX615mrpaMMaS0A24A7enxYljy1+8iAbr40xmPkGsiFRxOWiij+VgZZhLKrTJk1JpJJyLJCNy5QG6MAjwr3TM4Lyj0Pnx7UI2hlkA7iiItbDFphipwFcWVwWkG1UljsAAJwd18YHY5SL2lhwvYFsTKHkkrQhqLnbhJi5wuUOUvYCDZ1hrJeQWajWhN6sIBtr46oBRWcZnW56oILmCkA2rpFP6NShnERpwgbaSZ0yaO4R5S9zInEx89bBbw+bJlgS3IK+wGDN6UT6t2RsALAxS2J52WmcZTNx/jCH/xZuC0qRBGTDO8ncsyyo8CAbDWgFmVidH1sQAppoyYEDyvCkXS0XNZBtFHLuN01kT2q1CS1FKqfeZjfvCLKhXJSF8ocsEptbK080mjtKkWx+Mhm4wkORMDPAZPPlorIn54Nwn8lHuYM0PlhgICkyteIBN7BkFPgoAtlCKXcyvjh2E5eMIJsEB1ibsdSmbKo8oxHwMrQWJRM2HsgmLFMTOq+EcqLc/dz4U5BNBO8lYGj0iV71x2+kt7z3/9IZZ59Dy/e4H+3V5hhga1cnXddQ1bILZZ1iDV60Gv8NjbSpLgC2Os03TtA3Pv6P9MG3v54eeNcVmlcGG9uz/g/KaWh0sN0g+uS/XEf/eMWVdOVn/oUmFo/Q0il3p+VT7kYTc0tcosoAQrtO/YNtqtS36TE//IP0uB97KN3jtFkGrVivEoGQAgn47G9+t0uf/OLX6B+uuJoq82vUnVuk7uwyNavQTqtJ8wPoq+j+AbYaa8mhocJA9NdOXl2mhz74AfSQB84y5PC5z95OH7/qY3Trrcdp0K0xa+k3X/w8ZgRe+Ia3U6uyQO3KLKG4lEE8gpamgvADMOJgrT2a6+/TcucYve7859EPnTFPCwruGZuEQ9hk0dmeAuYv9r8ykK3CJcBRUSwkCajG5YUo20xBNgZ/bJyJQRWBbAFUYzvIBokx4Pcg24JqNBb5kmj/xmTDC603G4cG2cT31RhkgyQEZ8fd8/hDRurfwVCFjhJenDDZUmZGmomV5wPwzt0EFWSTYxnWjIqPOxYS71wOnME+totyUWVJFJXLxEg/MnNhW+wvd3fpCLpyDymryPp2ZTR6kA17vOsSFoLaQ4Bsw2IoA67Q+MCSlBk8sAws0UNGs9FhJpsIXI8HsuEgj30T8QHKwxj4LEuKOnBF7KdKe+j4WpXuoocB2SALYuCKlSIN2zt53jQ+AMiGMnfET+MlbYSzDjmJtBJg2PuAGDr8g4FsQW5jSNLYQCX5XElWI4YCyIYy0wyIVACyiYFKs5kUZMP8GMgW4kR9APMHXPaCclEF2eQ9ySGVP9oSlb7cE+MYSPl4ymQrAr38odf2TcRPE5VaIVumCOy384IcGqWB2Kj4SZ4lMje2dvZpagplw676QMES2Rc8Q1/icQPZAAoiCTcMZDPbsEM1/DtANtZhdnIbFndhrrj7ts21Yz7BBrqs9+OSlOEGxbIkBk4yk02TlNnS3/8ckC3IbSiTzcqxs5Ud0T8zGMgzK5UAHmQrWl/WBdFANtg7DtUA2daPHI7Jhs/f3EG56CzNcuffPHPO7A/7NjN3tfy30eqGMkHZb1Qz0L2/dPz8WdUaoSu3lIvGihBufuBlDoLAunwKM1vrTU6EoKqImzBp6a/sS2ExSyxvCXtu2CGkBbDuUCY4nKl8eJDN/KuMU9aKgWz8TgqYbEXvlmNLyDDt7nFDN+AODDJymaHIJYAjK+vTPkHPyiyJ1OJSbm5GwYdJKXXnNWigkWPm2nrjBMHWdqYSoGw/CWCZgpgoG24127RimmNjVALY+/SND0Yxf4MfrNT4GQGyLS0vqlaZERMcAy6XvIlyG57J5kkOmXkNmnICgguRJAuyFZF0/HtNQTax05hMy5xXE/vlipAkSemxkDKQzZeLslwZGHtjgLxFIFsmya3jSxOUPH94J3XIbXSFybbTQV+7+GWBWGAc2AY6qHB5GFB+E4ktmpRAN9RPNWHjRqNFazA8rsfWDipD9BIwIm5r64LEMO9Z5CezPu3+KK9gBlNO0L38cI1rIQYo3QTXQ726zElZIwLrhgP2nKH8cwWND+JhAffxQojtbpdZEtY9M/s+CjY/tSj8BjXnANnmp0w0Ok8P9Z9nuk45kM0ObS7w4MVv3X/0Q+CAAK7MLwrNPdc1MQdeqJNmkA2lSEJzj40E8iCbzI/eEJ0X+/0MyGbATGaezOjDD7OabCxUzZn8eL9h7DAcFmDvOCwAjDOQLQ3yUlOMDsj0fthVFe0h4WeWyZDDAhiNa4FGG2w+ZLDMDpXRobaATQGd8jzIxu9PPyBlkliGG3aATAiDbNxFKZsJMWcPpo5kBqzcQTRFsMFPc4eics1DHoLRz6vEwUin3eVNIYBsufeXTpm8T1CqESSapoh/n+XPKwc4Y0l4VmKYH1e2ZHc2f2At6DnzYt3QEk3GdH5ZoxFdkaa0BGVQoW/fejv98kt+i27cbtPdf/ix1F05lXbBXpuYYfH+DjRLtEum6BDgUGZHiOx8wIca62uhV6fl1jZ97ep/orf84W/T486+ZygRxds0YO0L13+H/vkTn6YPXflxumVjj1ZOPZ1W7nI6za0dpRZKOWmKeujeOyCa6HWps3OMJg+O0zN/+pH01MedTUsVYnANnGKEZqLmIV8YpQF5KD2Fqs7//fjX6W0fvILa80eoungyNz8Asw3BKZgGANcArE32m7Q02aWHPOC+dPZZZ9LaKtEN3yC68mPX0he/8lUGVCToRCBZpclBk9bn+/TqP3oO/cVffZo+8/nrqVFZon51nptIMPZqZZBQvxl0aYZ6NNPdpvseJXrd7/4SnTqD8lHpOlpWPuztPQuyxXKHkf6gEGSL77LsegPZEMwEGQEHKg8vfxK2MZI91gjFBzMZv2kaVGp3DXQsQ5C4uqwC8inolbXDAO5RjXUzkclnlmkJIzazF/E30kUOTE34knHLe3y5qDHA03KirH+XmAOAAQN70BRRlkQRyObn14MOrGGJEpQxQTY/P77cIQcmljJQaoR34stFCwPwHOgq+4MH2fC9v7YIJDHNqDKQLbU7PrDYHsNNGgYCfK5KmWCa+R22H6FBCMYEkC0m0kriNVdW7fdNBtmcBlPROhF/JfsJysrgo0XLFL8wECkP7vrEVpHcRnZlZJl42D8BsiG9w5UA6GCIhJjt61zSJush7D/uAzlZ3WzTQbMuIFtJJYBd4hnytm9CH4YP8nwaHxJE635tIFsXcTSSlCNYbH7/FQb4NscV45SLxrmVAxw0bUeVpPn78UF+DJDNHwRTkG16eioj7ZB5n6GbnPzUkigNZrIdMFNLvpLyRLx3BQN4P9E5RByNUnewd8FcQQ9DuVqSmww1aeWA3U8AKNFkE1HtApAta4SBFSWRLzTZLH4aXQngdYqNyRaTlLkbZX9QwGQbJrfhL7aIx/toK/+1OQnrhmODKItiupnQcwvlogmzuXDkOt4t1mQTkE1etLULyF8VfDs3hsiDbEX38f6S3zeXCZ6g1aUVmkKymnp81mBQN2H7eb/ApIV6nZs8gAXnk9zBXgrjf18uujIGyBafAmMvYrINswR7l1mQLS+3UeTzeH5QPg4tLo2jM/pfRUSAMJgqg60sso8KsUxHyWI5JPEnUfAe5aLQ5htXLgHPyiAbiCSLS9lyUR1XCgZFHa8qM38lSSnx0zAmbvR9Ej+xpi0aWbgyykz84+KDlMlmIJukxITxZw1DLAYOpCCdH9FkG18ay8Yr3dnBZLMk5XA/4uMn02QbJrfh4wv8N0Ba+MrGfp1jEsa1kNjXJiqWMLJR+GQsV4jBRy8uyr7Ji7f8LJ/xB41WOONWju0fFO+2lrnRQx63VN7fp5mZKcm86MvgQM11D0ynDI4dTK1Wq0MLoTtWng7rs6wGlOFarscGtZ7bwTuGjWmKqDixoPhhm2OxYIBsoLXaWO33crDXcht9esYXtB0zjIC7RgFc8d28uJZTDx2uWwh+Ai02gBWYDwCRaLHOgKJlMlyWQUZpZgxdhy7tbKszAMrPmleaLeS9Nztf4WBbIQKTDUHi4uwct4424Wg2arei4/zIfSGqLcK90BAo1izw18so5AMBrswtRMHW4ust26nllwM4IGOyLSUgZOzwl7+nMZhE8F6YbL0IwhWsUQ9iouU0nA20JHhe2W6iyZvz4NFahxPuUBRZEuiOZSzKoRuKCnXCsXN30TnpBlcmnBnfkQRYKD1Ahz7JxA6/zkAysw6AtAgOkI3FQaOsE1Mcv2quoFNkwwJ3uS4FBVNWCjZ4sIhMm29yqkY17vUcdQSiU7aMt3wKlx6g3KEtgq3iZsz+NEMcNDQMoBVQGusTh8YMvZk/1dZH8b+4J7St5ACHd5K9X/pOvT9rQ/dJW9BbVyQ/t7KRZV2osQthB9y5bnaWLv/w5fSHF19CzzzvxfTxf/8POj51Mm1NrtDBxDwDXH3uHJrtQGTjEleSZRYKi61Ds70WLXf36ZZrP06/+MRH04uf/RhCWIDZ3tjp0tWfvZY+dPlH6VPXXkezaycxsAa2Wn96gZqVCWbPddBegDOaxMDdTK9Fg+3b6PSlCXrFrz6TTlsgQhGENU9gzREXNCA3aL4BMwFQDyWou0R0S5PoDy99D9242aHq8lHqTE6zDYAmDo7F951xN3rog+9N9z6D6GCb6BOf+Cp98lOfo+0DZPJnmf02qE0RoaU9s+cGVOs3aXawTY942Fn0rGedQ7/ze2+lE/Vp6lTmQ5ktSpbgvwfU0Xlq0FLlgC540bPpQacv013miCZRAq7sQJvrNAiSg5gI90YmW7YTXLn9iMocBwczM1wyyv7HoEnHAMmB4FWAK8jEHojmGPsDm/TsRu/LFTC3vvFBkai2Bfr+X1mbovfDBzgGwIU5OWxu7LrY+AA+ujZU+NnfF/cEAxzPwAzwUULVbt9NNUV4vEMSGhbwY474ID8xod3yyhsjWba0ytY6oGZXmGyi+zRCH0YnrqwSIJMgKCm/NC0uMIpYRJ5ZCQWBXsKktf1BdF6WQ3cs+CrPoPO2y7bOSbVaphKgrLzCez2230GVutB9YrkNbXzgxpr7+3AItFIk0bSVxgfmUQ4HskE+kkvSEN+VbNbeDgxkyzeOyoNsMYjGAa4bNNl8oigLIiZxLieqKqxNhIYbvlyUGZgOZEuDcu7O3mxSvSXloocB2ZCsPn78BOvL5ioBygIaVwmAMkM0PhhV+sQmoHu8adpa2fCwSoDovwRKKWwcNfRdiu/COQOx+9GjR3m/5CoUBqyKv/yhCBpDiJ28fmrmqoKkGqIla3yAZGyILVFCByEVAzIVaJOzktqEMdmWrBLAyv3krgFEyuyzvANyHH14kE3jJwA6q6ssuzJOJYAxy9Jy0VGaRsYU9Y0PhjFb41zHygWAbBOTNY6f8iBS1i/gcMwgdp+ENbW3y8lqSeaP1pQMGkxgMM3O0dw0GmBIpUQKjNlYvf1Aky0tFy2yuqx/EJCNgc9FNCWZJALzHm+fA2hoPKd+KGqkcwOMjkgiyZlRWFpiP/KV/z4F2fScVuYH3M/xWYijRfBepB1Ga+TJB4DLg/hJmGzlIJsfM/83NCzBLuSmJDMsT8RA65DGNHJHYf7iTI74KWVGFyVfBFSucXw6Wm4jP2GYHwPZDiO3wRY6EGYrQDbEJXhOnOfTyor0rrDbMpCN7SCQpNLKh2ImWyBJJfu2t6eUyTasEsCzpTE/EWQ7Mua6NDvOM9lGrS/crwhkG1YumgXZRH/+UCCb4lHQtEXyj9mFt2xvF4JsFlvz8YkzKDU6qNdpZhbtlLPaQLxtpBQ2nQEE3wiGsSmIs0wOpPp9yN85lAWtrsHUku4p0bVJZsjTt+N0c7c11tQaUK/f4UCGlxx7SvkQZM39eNmZDrTch7Ob+7SyCNZdBH/seqCgUu4U7w8Xjnu2W11CyzBeJEYX1qH5+3tugByKiLa3d1mgOK/xkrrJ+KycaWy2OSM6qavAazbJX/Z5TChnEq8rDhyuGg4IZZ+MXKfolrNg/L0sFg2G9/dpdmFewRz5aUWvLzImRsMHAy7vQSDESHRkwpe8SZkX6FBhrHu7B7S4BMDUXKj8myLR+sT8PLhvu9OjPpgsnJHAQTUFK6TuDeOxLKKBpgBJOOBnBlP5/fxihy0gCEL21sBo//t0vP4IC/HKeqNBC4tgQo7STJH3KdlRovpBk6amJziIDmNNXkbmFev8IPuLzIsI2lpxZeK+FND2IDYOQyiTQHkFGkOw/SQt4dP7sR+pEG9+/W5PtMqs8EKvD+0BDOlSABuxBtY2QHf2B/BBgT2nYRAfsBziDz03XZvI+uH+5oPCeAusj9c3A0fCbMWhenVZmX5BA8QB/h605UAah2+i/Z1dmpyaoLf+2VtoZ2ubzv9fF1BzeoLe95mv0buuvp42ptaorjpsVAHQFl+Yp/5nLV4sHB55uteipc4B7d/8dTp9ukdvufDX6MZv7tCVV15JH/inK+i2rT1aPe3utHba6bS4dgo1q5PUqoExB9baBANSaJsgQpBVmuy1aLbbosGJm+mh91ilV5z3swyuAW6BF8VfSYfSCLKhqUiV94MIzZruW0PBNnQtvfRvP0Ef++JXaWrtCE0vLtLDzv5BevCD17lJ6eev3aGrPvpJuvmWYzymPhh1gwnqVyaoj5JuFWXF5oj3Uus1aG6wT9N0QOe/7HnU7fTptX/6TurQHLUq0zSoTVJ3ICwa9Gad7NdZr+5lz3k6Pfx+R2mx0qe1mSpNQNsxMfUELw1MXgkOrGzYvIxYb3b9Z98W3hSAc9bNRFekuA2Fy5ypZ36GRJEH2eyXXGaqYXTqtm0/gah2tvV4HGWyRDLJGN9Vkv1rYXQQtpLwoXjnUS+xJt219dqiMVrSB/PDQSInQrAX4Z0IYxFf+W0pluQiiXZiZysI944ar30e+65dAcDRVXLUdX6+AK4YyFY8NykoJOUVbAcmtzE95awmz2AK75n36Qr7y0a9RasrS6zVKYd56y5adL9olymTbdSz2hyNbwcKfisIiUYnCEy9Jlu6IngM+pB2uMWLZk3bqiRCED8N/4r2gYPmzo4eqkPnuuL4kHd5vrn8HiCbrE0VOjdmme6/cZ4dw4wbH6QgW/Z+lvWGNpH36ya3YYL3RYzGrM1rokm7s6MSwDRtZX40mkzWi60v8wcnmAHu5DZS0Cj53uYHSUqss9ht2Eev8RDv35XE31IJkIJsuWg22LG+TxW85yQlN46Kz+jvEf2DJeIAfEo3Qe5giOtcQjWU19uHKHhi9r69tUezczPaAToLyniQJbpDSYjBDvggr1pc6fssdp9RdmVxMVsJMBQkUdkXlPQjjgaTzQO8/Cz6fAFYdPPru7MjEWJzWwZC2ufhOcsaH5SN10B+S1ZbRYg19PJxcNH8cvLFJSl946hhoJlpsll30RRky41Xy5ttvFIRAgZTbHyQsW2b30z5nDDZEGNat+GgFRbeh61jsXNLQmcbHwjwad17CyvFzG/eCSab2QGD7oj9hjSGsDHwO+KY/yA0PpDnGO6nbb4Bsg1rfFDE2sK1KciWMtLK7M8qAfb3DkRXe+R+EteO6Y77xlHD1kh4T9CC52otdJVU3fEx5wcgG3cXXZNESPqc6V7omcoeZKtwJZKw9Qu/3D4RmL9I4g7RtGU/oAxv+AKssZ09A1shSpPvTluEWuRBtuJkQtF6Q+0MVwKojx73fZpcmWna2p4w7H2K3xMfzUSSpaXyRjE5mSA5kxvIFspFi4Juzwxj5BhdJbe3hEqrh4VhQZAPornxQb3Bm7wcmIq3nhCUuzrr2zek9Ti6fAz4kBW/5O9xqAV4Iv/6QzW3Hl8wlN/XIMpn+GeUT6pSe9DjiV1dWacJjmhVfSGchPKZVduS9/brHCSi9a84HwXz7EYJXc/ALiCejPKD1sqjUCZbURSvEZiBK1s7CBInteV0ivBrQKSbsywWmSMsMAQH0ALgZxwBssmi1sB0Z0fYehMCPmUPjvEQZJNsYRnsAM8qHd3MlMutyK4DOAeQDeDTBLML5as0m6GgKQM6rQ6DbOjs5wFIYyPZY3v9A4CwuDeCfgF05Dn939io059hbhEEgfI7ORkBr/K/t+eococYANkAEwGy2TMWO0uxTYAcrKV00KTpmUmeH7HZaOPh3hlKmgBesAMEbJgfrK8UhCy6twchwT5hwJSDg/J3aadlrA/QuGEH8CUmxp1mllJQ2lwG9JuE8SIlAvZIQfA+GYKtk05bymDBuhNQOb5P0wizS61EE9/jWcFEssyU/Y2Nl/+GmYPJ16BCW9ubdNFrL6SnPvkp9LOP/2lmeKGM8rsDovPf/GG6oTFB9YlFbgrAWmX6NCnzMfpnDdCY5dGn6X6LajvH6bZPfpROv8fJdPO/f5VqM/N09C6n0ZHTu4OsxAAAIABJREFU7k61hWUu0WxVAKiJJlq7OkFdLUs13B0dfmBvs506TWzfSg+56zJd8LyfJOSasIUKDCElovZlwZWNOYA+7m+sfHQfAMyA6HVv/xDdtH1Av/KiZ9Btx4guv/KzdM3nr6MeTVO7N0G9AeYBumrSmZTXJg5D2qCAoNnGzLQ2LU9X6LGP+mF66uPvzXb8M+e+jKgySzS7SEtrR6k6iQ5EXWaxrUz16IU/90T6kR84harNBs1VOzQPYB2lGSUm6wEitvcBDhr77C8F5BLvZDuSfY7fHfi/KxMcfAMAl+SLrGtJMkhpK3/vAFY7GGP/AtCWYWObjejfs224zlDmMzFWZraqP7D7lbl5fAb8HljVWJuiTeRA34LOT2G9aCYW2o6L87McsNlzBntxnZD9dQC8UD7OAPj0jPpoYYLgy8YLr28aOHZAg++DP/A+OtwvAfhiPALnWKWD/Qa/j5lpYeXbOxmyDQbQnRngyyJw7e8n10bQQ94NkksCvO/u7NPc7HSsBPDdlB0T338uGMOwgVZdtEyZyalJq/h3wsyN9xdr5PKwrU22WSRCjInL86eNWPLjl+sg7wE7WEQJSsH85GInHb+UCaLLLDRts7pC2fHiOx2zTvruQZ0ds9l7yqiO11uTC/kL7GE7qmnLDYP4QJVf2fHdyu/Zt+9puWiQ23Dv0AEUXjYD12GdcCmSVgLg88oA6cDUUtBUGOAityF25w+qxeO2MkGAbGD0C1PLN8fKg3wMdmlCVTRtfSVAkceKz27vBuVhiL8sjvbAjByC1X+5kJ5ZZaESAI0PpINh0VeM4aItBCbb/HyQl8lfq3th0PDKVwLINVkQMvs5iJ1q7PesEgBgqx0axT/bg1kaScZp9g8mm4BsqAiR+DvTnIj9KvxZrPiRe0pFCErkfSVA4SS5H2JurfEB/IHEnykz3+w/ApD4CLyCY1taLlqdCFkQBrBCOaw8p30vnc0RC4veNOxWnpPRficaUTw/7b5UhKyvrhEqQsze0/t58QnZ/yLIJntR0cyY34sVFHyo7nQ4iSLnKasIiePLjlts2JjKJ7TxQQDZzH4cgCkjiSA/ZqHVajtNtkjOGPU+wbThhkHLy6ptrOtJoXkD43jmQqWN3D9bLurXbv6u0QeBwSTyO1wmiFxkiEGKR2tTzxIoWhECOzD5ndFM0fJKgNEArzDZQMwQ3CF2VfYmkTL3oqatdGe3Ci8/nwbu+n/N9jA/iCukEmA4E9JfzyBbp03rSMqHAcr1zJRLptiARKzN45uyNicmNEk5AqDjNw5/gEoALReVsRbvf3xrVwkAvwQWJTeK0cMbM92TcUbbUcLVABWGB0F3vAzo948q817lSgBgHScfPTK0Osy/T7n/BG05TTaOZ8cAMDMgG0r6Va6Ml1PJ4pTX5hMhi6EnAGv6efxKQTbT+pNqSJT0W/yE7qKdNl9SZnz8XjQTK9Q5lAmq6LgbZOb87j4PTgTIbqsBkE07GOqG60GS7PWykcFUYARc7lCrSVmWBRbG9GGjic6WnT+DDg3upmNiytGpmxOTfw2hNyARNe7YFFZX4YDcodZrMoTsh34Gyrz6xF0aQaWdnZ3RgDZufmWZeQxXNNmEJSEHpuwmmbWFbEZ1UzXZFqZneRcVVD3qanFArR2f7HPYAbW0XBQ092GL0pODlMZs6C6C6LBp6ofn4YaYOUb5EyjO2FDka/RmxKWJA3SVlCARDTDyHeeKVovTZKMBLc+h3MGAK9edNLkUi2QA7Z5Dl4tGm0XwjWyECd6XHxai/eA9QR8NLAk4PTmkemeZBqnZTR5BIjaiGe6SJkEd23ep9kq+XNTAUnG0GhCZ0w1CrMLMwOEPzBUEidIAI2Y77L5SHqHrTZ27gZDdtmRihx1wI9Ah88DBAa9NCdz50Og75iVBvwEQCGj3NPMyP58FW+31p4dGsU4c4LQrEmd7opdKkxCxOEnWIGr5X3jeC+hV/+sCOuuB9+PbYFWi6cAxIvrwv2/Tmz94FW1OrFKrtpDpJuoZtHa44/u5gyM2mCmUOzb36cTNN9D67CSXsPXRnbQKFliN2pD7r4HLpaWogJXgy9nZqx+p9LlscqbXpom943S0fTu95VXPo1PQ5Y9IS0/lzlZ4g6KE8mKsCDPBgu2ZwWrbIKLfes1f0be223TbdofatTnWokPDAjCluaxOM3Cir9WhQb/DbDSAZdVBk+526jo9/tzH0NkPWaLvfpfoI//8Sfrmt26mVn+CNk9s0e5NNxM1mkTTM3TqXY7Sg3/gDHr+zz+JzlwnmgGr+qBOU5UBzU9LAxX//s0n+WJYXoU4rPYGtLsPsFVANpRky1f2cJuCbMhQ7jfqrFvI3ZgDc1uYSHF96HrVz8U6AQMcAFSx5IGuK1dyyjamw0pBNmZqmy8IbB9Zy7xe9XNg7wK6G7Sahyu8T7HnBbcch2MD2XKMal2n9rzhOuh4tdu8jlnjszTyieMXZrXoq+3s73AwzAzLUTpT2i0Y8UGr2eGS/olJAUcMNA97hPlPDeQwr8LoH3DyBX5P/JxZQQz50xCXQdpKhctiuRuXgqLeP2dB+7gpSWdlogOAwwAhteO4vIPIdvZWaEArLoUQPPZN7t6rsRwDAe6EYkkGxC5gC+MZkRAHyIbKBT8/Bsz76220/LuKNPpAJYDpSoU1pu82+FGXMMTfoCsg5gbgZ0g2hkA6ymtwOlTH38X+BKkOZbqLxmIhBTIkgWx+8Gf1RksY4PA7XmZBAYHcZ3EiV6ohsDbBupP5cXuDB6QdOsAJTgC8BwcMKFt8Gd+2JHpTp2TjxfvAHGGfn8B61ioTG6NnB1k8j2oQAUnqtDA3k0lS+vtmxoDxK9MdSUqUhKESAD9Ok3c+Scl2zWtE1oUkxFAJkPWRhYkN1dbiQ2O9TrVqlaVpStn1OmC5H54WScoe7df3VKssiUSL0HNNysMfcMw2NUXTLIUTfWuYF4es2XrBv612l2PaZWWV2XhtLiSpLfMGm8G+gegM8dPOjvhLXwlQ9E6MKSPxFLSNG4T4CX5PjT2cuEIHch2v2+F4FMe5Oc0SrzEzzUxSH+9BHAWvByMt7B1gB0fnX0m+WCVAWjlgdmNMm25PNBpFN1MWLScJMDCbfy6NI75vGG+1yslN7s4+M5ubFtZU4pnkPswB9MR4pbvoPq0fEZ28oePNQIUQvN/k6hXuxuy+cvGh2YNej0M1KlhQ8ZCvJipeabZOoAEODa8ZVF3pHNn90n+9PSKugE+A7rjFY7ZHpXc0UgHsDuDK5sY2rXFpotSESfxeiGRm2OQGsi3OSxWKzG+ZJ1Hr5DOuVAIcWVvP7PEB4EuSYrhSMIA7WAkABjg02Q6k8YFPbnqQvGh+8V5wzsho2oZYsTgJYp9zAKyj1aK1xeXMxPj7+DljljNKDAtAtuGzaiu/wrgD3h0Dn+FMXZY+1sTIoEKdfo+JU6bJlto7j7Ogw3ssFxXd8VE24Oc7UwlgjXP43VtCwGxKsRcFmxFfggkpJC9jnccRx7NidtZwb+AOJrcR/LPau98z5Up3foHMwsZmkNvwmu62EwbfrElGO3NCQ1eSlAqyZYfljwmOQkk1pn9jcU1Ngc6YvWoY3RMPCZANDihklvRyr0WRFyUVUUiAbDMK6PALZYLDgAEt7ggSjCHWpO8fNKk/ECbbMHoxL2b3KNJ5ZYOOYGEC2Muh2AIaxe4kZuw13qitYxmuMxAxc25IGgzgszyTzboHcpDEmgAKdqQrTkELgGxTM9Ms3GtZRpsjcVQaommLdHPCnXaf9vZ3OcPEYVFBuYE5ukCHlbCeTmxhU5CuSEUoPwOXiVAsjBJMNjggA1e8U08zERYkSsZ5wIL3oGKbKCSPrWB+7F1aZt802eCAfBbWT6eBzGYLeCfoHiZaXOM2PoigF7LjCNakLNaH9EMaEVRrfNiExp7o/WjWQ99zTqPDvS85TEGTTbI9ReBlOr+WqYaGAA4LabmDzyyKE7XnE/sH2wgZuKUltB7Pdhct2xwErEeJc5N6HTggBAfmVL2Dw3/nM+0IDqCVYA1CRm3uPuBIg4Nh18r6ludMu0rmNxRb58bz6tPxY8fohS/4NfqTSy6me93znszJUXIltVDyShX69oDo997w9/QfnXlq1OZd0wNhv6A7Mc9IeHEARSV8g64Pz9BgwN1FUVpVVWAdLDUAaQMuB61IOWiGOq6ZagZN0dkTjLgOzXXq1P3u9fTml7+AHrhOBE89PUBALFpgthmF9VX2kjPZJRmvMdrA4rt+k+iFr7iENvor1KwtUptBtgmqoCFCH6NF9yiA4Og02gHURJVKh84+6/507k8+jE47lejbNxN9/FOfpltuP0HdAZo1THEwho57M4MuNbc26cavfY1o41Z6xjOeQL/+y4+nk9HoAGDFTp1maxVamAeLUpIRWVvw+58CX8hUQ+dld4sTITgRxP3PEjFFpY1gksQyQYDRFtCWTp8LLrn1uLIkPDPMytrLPgNzYVoS05MBdkieNRtM2OrDXg0/JDovo9IvYhfG/LVyUdF90n25IADPAm2iZRqDxOgPis7FdojDX3G5qAaJ0oJ+RLSvkQA+F8xoAGy+fDzhYMs+n+mcKGLKOPyddOSIslaK3kIWZuOZroq+hzSOmpFr0+EmJzlb+wA64KOZweRLMzQBko4ggGw4VG8eD91F+exsZZA8uYiX5DDtD70cmNZbomm7CBApHqrTcn67zt5LZ9Bn8ADSF5qjHM7Md9EZtEFxGMS+KTuAJZr8fpAF0AAiIUlZ36vT8gpkReKkSkYewH22MsDvyKg+ALgyi3VicgfWmVZ9b4aEpSAbwOhGoy5BtAfZGDiPlRXpu4E/QJwI4MCSlJlYxMbvDvFYXwBPsC7B2vOav5lrI6ISkuaYH1yP+ZlfAMtU48myA7X7Od417B3zCJAtw9BytpuuUwMPUMYkCefxQDYGpKAL2Wpx7D0pAnulbGN7dgPZkFTfOzB5mXLHgzODZ85j/L4SQNho8QufPwwEB6NonqUv+MnVdtWPqX80kI3RJHRfRWmZgvW8vxp5IDktGqse7w3PZ8kXrE3YbRrHWExtlQAeZMNTIZm/tIrkZnbfKwLdLf6QbrryXFMTkpSwro72N2Xzg3sCdF9fWZXOtJaU0EMud+TWxhAM74fEbIXPCpyY4nNY1heHpIgB2rouhd8yIICCS5BAUckf//e+csHuabwW+CAGsV3FTOE+q0ZvwCDKIbE+5+fEt+eSRbZIdAI8mAh/wIk0pwGeu6eC0DaBXI3U6bCPRrk7swSh4eUSL7anYw9DPGmgFUsF7Tdobh7PCZAt6r3anle2qyE+YCIJ9OP03O1jqOQxA1mm36/Q/sEBLUKXveA5U5DEXLbJScDWIT7PY/VJqpDEj+uNk0SapEQzQotl/P5XHjtJHAfN1iCF49ZK0fNZbIx3CtY56yWigk4OwrlbsS0bqFiTJEG/T7QDaayleTnjJszfovOKvU/EBrA57sqteyY3CSshBYSkDfSmUaWjjeRCzJYkbuUBYryI/wJTlPfNWVQfjPeF67BXc3f2NWGZei9rvoR3e2iq2hxpcirKbWT3Iv57HR5Lg7sqRfwYfiSCbPitkgZKwsUYn6JJ0QbHT7A9k+oY9rTxnbSoA5BtaZ4q++02NKL5y4MNEXTR0VcmpKvkAkC2qVDjnJZ5GR1RXJ2w4HCobjegKQIG03DqpT2AlQt5kM2DVbn76oU2bwf1FnV7EIVU3YKymUlqarnEYmN0C/o4TnX+qBne2+XspJRDjn5Omx84y53tXTpydD2CMqExQ2IJCppZGLCpej/z06JzZqBaEMwMoJ4DLTiT36X9gz1tbxzHOuoQjSCIO75yV0l0QSn+8p9jYUcq2Fp2rZ9bA9nwTqw7FpPJjTqtf5x+lt1/ty4OSDrXCdtK2ADZL9iTtXAeBrINXWBq79zxdXIyI9haan5mtyrci2txkB+n5tzWrJRy50G20fOLgBYdywCAI/CSrlb5o3U8NIrN4i9qwmRjkC12Fx1mP2bvKHfoG8rPF6RrJXtINfsxkC3T+GBEtxdxmJHmLhk4yXyWifeaH8S/rZ4ItprQuY01HFaTDenWW2+lX/ml59Cb3vQmus+97hVLm/VAywEgVeg2IvqbK79CH/r8DbRfW+TDLt4jg3vSBkGdsnV1FfCsi9JP7lIn7LT0i4+lXOaiGpMKUnM5kzIU+DCJkaF5Qr9Ls906TW/fRufcY41e+UuPopOQbe726W/e8TZ69jOfId3+jMmYgP42D/5fnqOwxiLQhlz4JhG98b2fpvd87HraGixSpzrNz4KSbtZbIysJbdDc7IB+/JHn0KN/4r6EmO5zX9qnT1/zRdppdqjDCZYas+BAz0YJDuZuqt9lXtxUt0Xtrdvpln+9hmr7t9PF/+9v0hMf/RBq7TZpukq0PAv9E+skGGcxrBlHq8fHIwMn4Mq6Czhiw5iYFIiflWpxha7cJTR3WzsS6Erjg4ODek7wPo0NDAgy1qM1PoiabP6olbUY/1kY736zySwJ02CKQaU7wbuPEF+ADnroxCRZv1F6P/45YZcGsqExUshsJ8mveMvYHAQlaT4Ta+Va/gnNLvEzmSdh1wJ0x+FNgkRfblXu4bn0oNcTO1gTAedsdtM2o5i0Yh+tlQBI2sQO0NlDIz+3HsA9aMGAlyZCEAzzakKCkcGxqPblkyjsF5SJdFzlNsAAj4G6luNW+uwnzN+L7ooIP1smFv493yjGlZNxMI/By3ux8jCUz/lKgDRpk3lH6seg8QkwAf6G31epjk70eyiHzJaLpux4DxX7bLnq5LHcBpKUU65kO9q62A+qKKIGHp6z2UZXSWFJ+MZPFoNJki+7ZnxFSHm5qM2Mjdv22yozprhzHbqzayfw7KEvux/I2sT/BrSJznVaisSprlBqOtzeUS6K61fmF3l+BMRx5XlFHf6wT/VVmw/i86E6Q7e0JDARu9QyTABBe7tjN46S9SU+qNPpim7m0aPK3IyMfPs7e9qAuyoIZuWi6DAq7xNDsncey5P9bNmhWrqzS2LU/IzEmjJXgpdGv4XrAJry2lxcCrIiHmMPGse6aD3oACabJClBILDoSEbmU0Q2VvsZ/uXSRK4EEHAlnY/0e4YNAQjuiaYtgFogAmnk4UGAeEgVTVv4S69pC1kSXxWQWqAlJQA+VScmmFWdgufiH7KJLQMP4A8AmnL3Vdmdwi0MhMxfK0aJewJkK0tO+fVm/80yC50+gytI3hUx2VIQyd6VABa70pgtgE8AU2WGJS0N+9OEnwPp4AswvyaF45/J9j1799Cmw0cIk23AzN8ykM0siaVW+pFBjvdvIBv2k3G/2Ac5kE1Assg+tHeZrlGzPYBI8NGmBY9n8/s6j0Pnh0HPvlbbDPoEkM3OfinoJSxTSzqY9rzFB/vMOsdbKASR7H1oUsJ0x+ErWX9+OlYC8Hu0cN6Sj6odb/s00sui/bwozxZMVte3DwrcxJvkD/LFYGRjbcpeZX8Ur7c5C8Skmpzl4Q+qQPkyX3laRvhE7PPtjjDOObkZn4/tOvXvehbgk021Rns721wRIsC5fGqOUuGe1z4PADiSor6KhgHkJCD2IDo/a7XCSUPYu+17RUx8tkPVDbdRbe+LLruU0+a15+wa+9d6AkAnGgA4E21GgWx4AjZqqjGzZxTIZuBPEciGzhnjgE+8ZnTTxaaA4AABWwqycRY9g4bqllPFptBgJptkGssBLzgRDpaZr1zhLihg7KE7FoyIO1UN+YoHhirt7e4HJlsZSFLE1mMm29bOoUE22CGLAXK9eh5k48UWLD6asQSJPdrf36Mja1LCG5yAPmsK0Ni4DWRbWZgXJtuIuYlLVYPETpuDxEGvWwh2+Y8zUAb2B5ANmn7TQPklghHfWjJe+x0OC/hioCCp4/YsBXs+uWdksnEb8BHdcLw7EyqtlIsKzX10Pb/sEdIdy4NsRezQdLptvFs76Pwr4uplzqDo2maryyCbaAwZeAmbzzPJ2AHpBgetKWgILC8D5RdH64GGHOiJdcQHONEUAcgm2moamJbYUQAQUGLBNHctF4U/sINp5toYZvrD/O4+dJ9Q7hAp1aNBSOmKBJqyHaqHdVgDyPDsZzyTLrroInro2WdLeZZKaJpfhL9qggJPRJ/5+jG69D0foUZ1hkGivb1dPkR1Wg3qdlrcUROb2MTUDNWmZ2kR2eCpGepWJllnrQuACs0LADix7pqw1kJwpE0xwrvUkkEOcvC/PkCpNi109qj/nevprf/rBfSgFaJrPnolveaCP6Bbbvo2Pf+859L5558f+ASBHl0AVFvww1091W+aACveBUpld9BxtEX0zN/4P7Q5WKEWmGzcOKFD0FxDaegpp6zRT//UY+ghZ8/T9h7RZ675Jn3pK/9GrQGeG6w/dEOdJIisc1dUPcCITl+HJvo9Btum+w2a79Vp59vX081fuobOOeve9Ae//et0+smrtDpdown4fGYMFoBQCbO3jQPc7jYzmAIb22kCeh+QjVUmeD+BwD4CRdsXYpIoeyzy+wmCNRxypXNdL+Nrc0Cb84VYY2B8iqh2yjaW+1njHinxi6WrB402+6HVUIpkTxMP1hxQ6I/N/wz6YE1tMCOWg68EIEmTYv45PciWBj+eie39vZSP9whC1egiF0DpZD/IX1/loAtJrdoUGh+Ijy7d/zJMNoCtfT6I4Z1IIGxHO7lxvB/PctifED/BDrirpLMDdmFFvk9tmgFegK2NprCNVcx91L5rmiLHGGRbkm6C/KW8H30B7Ct44NpMQf8KScpOH6VI2fipaLzeFjsDYVFmhM4TexH7kXkDyMc+BQDv/r4c5HmvjpUAqb3x925+uDv7zi6tra2KHTgh76L4wGAJzC2Y4wKyYd8seJ+pPWl80G53ufFPiJ9CCj0B1pJ3CztA99Wyxgfpug5+xZLV7bYeULL3SZMDPv6OchvS+GA8prvcebfe5Ph/WYHPkEAJpeeuDN09a7cnjQ8sOeX3Tf+M8bBsFIQqHzYrEzWuminSfcrMEd41N5cA6w4NMKw7e55hLsPLA5H4qU9SMrhrAGkuSZ3trVRvt1kbC+cF+/JgdvZz5N4CCkJuA5UAS+qj5WoB5BwBJgB98TqADlKKJCXrnpWWnsWNkS/+MsptTGoMkB9z1mANqGVNtmpFyt1d453EvDPfShytmmzr60GTjYGuApBXYoseg7qQbEEcjTMGYloBavN345iUGXJRroX1EncPaH1NkhJF12U+CSywgZwl+Yw7P89aXKPmJq7NmAixipD0Wg+y2Ts2OwDYCs1fAfZ8PKB7Cz+3JEkFGBJfDQAJsjawA6M7cAzmNAP9OOx+vlyUz9XJvGaTA3G9YDSwA9zbl4v6uQzgdQKApuWiKShbBNLic0MlwLRJ4QyzuPg7Y+FaIqTGyHbWFopwKwP2hECAfbOsEiDMLDOXDSwzIgnA88BOTYfsHlbeV5UrTnDPtRVhTQEoTAEouSzLt8f+DcYw1hPOU0OZv/rABglI/JQtF7W3HcBoF/+YZeJjwGTjtanavWXl43ClwsaVHQkMcH4nqitqyXhjGbIPTFjWdoJG0zuWRJqSzr9pmXsOdWe5GugMd6jZaNPSoiTvwnUsryUxmj+7RkypSlt7u+wPppCUMDkurvzLNthLy+sRs6H5JhOuoMmWtYGSoB81sZubrHHmmWxe28d/TgQtpOU0EHDpuJGADgWt63milYERSlCqUqLaN15gyVoTfzQ+yOY/BteG4ADoLlDaMcT15DPAltmLGTjTndMb4CWmoIkcUKz1+C6zJHLdpvT6/CFFNhWAczD0GatTHsHs4bllZkafQbb1VQVXXBkrP40Lwu17LM4Ismm5qB5QvFZLimTbHDe45XRXNTPGZ/r5IBEgWxFwVURXxyPgcAKHZS2nrdSrbIx2aER3LGy43JkGGaYy4d7kkIT5Adg6yZpsyGZkD2E2F8EWwgG3HGQrPYjpwRrvc2NrN7AkikC2IuYnPjcF2cROJXsmX9EfhAMZn8sn6MTGBi2GFvTZ95kebjxIi+BgoE1JyubHb5fiFhVk08wLMrGcQbHDWsGpMx7kiUF3JCOEJRHZDmUMSHO68Ac4FJ3C4EpebNPmdb/epGc/+9n0guc/l570xCdquS/n/tU76LEHWggoTyGiL379O/S833o5be41GSyv1Sp05MgR3gx4g5+e5DIxZGVvP7HBbISplXWaWztKq6feg5bvcjp1puepUZ2iVnWGmjhsTExquajm4FyQngZTXCra69Dkznfp+6cP6A3nP4uWGj36qR/5QTrY2eVS0snJGv3T5R+hu59xZoZ+bu8nHJKSFx42FXd4R9loU7XZXnLR39M1N5ygVnWafXqtsk9nPeA+dO65P0Gn3JXoWzcTXfWZ6+imW49zw4ZulfuECpNPy19NW05iB8k0mU1g7OgeOtlv0VyvQdONbbr5y9fS7k1fo9857xfpxc95Ck32iSYRzFiJBQA3K6+HRhyXoyM0qBJAtu29HRVTlvsUAR1+GtiXqJZECrLltq+ku58JtmKtQFw97pvF+7NYlx3iwJJAV6RsKXe6P/PqDvuFBBv1RpvavS6tqOaYByDF/rNf5i/7PQFXVtdWeA80f1kEcgTb0f3PM5jkuvgs5XMMcfUua45B7wfgiqxZmYNceb3e1Pbc3Z097vzLzVeGgGzpuQ6MBWjPlYJsbr+XgSiAqUlKdEz0IFvODlxFgY2V5TbqTZIkpfjk0C2xYL83j4N1ESsBkBBzzLfSuEtGBJCt1++OJbfhn6Hbh5yEdBc1H43fB/CxwH7k9wKygTUjXWaLQd10vvC+xQ6wNhVsLeiWl+6hlsQFyIZ4dkE7ngdQpGScMlZk8rsMAhxdF92nssy4/xjzB5gf6CjhMFUWXwa7C+zGKjUbLWq0rbvo8PjJ77cpyDZ+opsIsivwg4smtxFPQ6F+AAAgAElEQVQqKbITlPIesG9a/MSd60bE0TyvagecpKxNcrfPNDGaf//yE/aXLHi/y1pcOFSPk0SzvQP2Ax/N2nNjxPzmawCymdxGWJuZQRYn/cBU4rMNmpJoJYC/zI/d+yBLUprejwBsKQslflI8PEr8hOQLmCsRXCmOT+192Nxm5TbK979wZwW9Ot2edJVEeVh4qGLb9fEa9nMD2cBkS+3Ax7NBk9vZwd6esUyl8cFYSYkK8fwArBDBe/W1RU46SWrVQ1fJ2PGV3X/Btf5Q7xsfiE5eX7qLuvNYurbMZqHxyWcbNGdzBAL/+XZ7swMGdPp9QvfxaAfFsbsxq+Uz5LyJMkqchwCy+SRTeh8PWsja1EqA9SMO7MomN9O9VkBB0ebjREholFZu7+afMV6UbvpKgDLCQ3Z9yT0BPnHjA30n/vkyrzQwliXugCYbkqOxG3OJ8bgf4zm5EQpAtuUV7mQpX8XJXwMH7V/YAYBvAdlEj1tAOm99ESy16wB4odEHpLEAurO9jujCapI/AFsR58FnFjVOicx1Y3TLSU0SYjt0dP2I0+OO8UzK/jb/AwuVclGRRIq2lzLV88+J+KnRkIZB1gjF5KxC5aUDhW1+OBGypQ0watirzVLsfJz/N0gi1RvMZDu0JpuBbNOToNarAZQEa/8dIFtYLAnIdhhmz50B2YTeXGP0suiQUQSywRiBtCLYCyBbQZD4vQDZbOPkDFOnx5nYYSCbB6JSJhsy3BYk+ucqAnPMn9xZkA1ZItSrjwLZ2D1phv4ADTBoQEtzlvXTDHrJrlsGspVt1OkhEmWUsAOAbAgOZMHmN/lxQDabtzKQzQclKciWggDjgmzW8rwMZDMbAkPpxIkNWlyOduC3k8OAbJlXkfMn4sgYdOdMrNCbJ4NAfvn7tHeJcY0LsoXn0yBKStJieRgrKLjsjmWrXvLSl9HJR47S71/wCp4G2yZF9Sg+4e23H6ePXPlRev+HLqP99oAe9ohH0f3OehDd6/u+j049dYWzV9CBxya2tgaNhbjd7u716Ws33Eif/Jcv0Hsu+zDdcmKXls+4J931vg+k/vw61Wuz1ELjA2aHobwUJaXxraQgG5eK9lo0tXUz/cIjfoB+8Sfuzx1F3/uXf0W//8pXhOYtj3rUo+itb/sLTl6kXznavv5Bbl1wd2LRZ0PJ6GXX3k4X/+V7GWQ751GPpMc89l4EKaYvfHmbPvHZL9BWvUtd7YxqwBoDrRWfWfRgsB+ZB9t6NDlo01y3RQu9BrVu+xZ9+4ufobPufhK9+aI/pNPW52gCGjOsa6ej9o1ttCQP4ArKmHCQt/KwIiblKJCtNOD/nwKyNVssUmwgWxlYla71Xv9OgmxUZZa8gWwlRRrhtgauxK7cxSCbX89+/9vdOQggm38n5ms9s5mDT/UHsAPuKskNg2IgnB6EAgjGlQAM4zLoMApky9lPBUlKD7IZu8GYP8UHDgMbrVyUS3g983sIyAafgRb0hwHZbL4MZAOzx7SUJFAuPszHPey/B2QDoxEg2xwfFrRkN+flsrq9BrIZk60McC/4GJZZ+M8E2dJkoyWrfSXAKHa9jzs4fhoQLRmT7Q6AbMOSlKkfCZUACrJxTt0BycMYsVwJsKeATnJiL4t/xDZFbmN+BsnqYgmU4uuj3IZ1G84DdNk9yts7tJ/HAdn8+8BYAerhsGosU/NP5t/89/HafCVAkf/K7e8KKqeVAKNA5WpfZC7aPVQCbNJJa2jqNl5HQHsnHEczk20mB3zG9+H9n8SJOE8BDPKJkJTkUHaeQqUEwIppZbLZ+yw711iM2Wx0qNEGkURAtnR+yuwP7xOJEDB7+mhqMm0MunyS279f7I9gMAEwS9nGRX4ntQOAidDJm2DhzMhujme+NJkn49lVkG0hND4oB2n9eLFvQptP5DYskT9Eo1oHjPmBbhiAFU6IlTD680CkaFiiEgAJnzTuGuUPrBJAGODF5zfe/V1IDFuAtAMa2FklQOoPwv6exHtokMWg+6qccYuAfn/O9qqRsAPE4bBbY+F6DW0ASZnv5Q1wJQBANmt8UMTMz/rnyMTF+kLTjIWCai1/Xk0BTJB7ouyKgHq5xK3qKGYqARJJJE96Kb5fHKuBbMAPPHCewWOS92GgstiBgK1D470M6A52oWjagmXqmGzZRZVqsnFGHt1FtfX4qGyPGTE0M2B4piVRxtTKO3cRvDcmm4gBug23IEgcDrIVHcjyG+AdBdngDLjxQS0B2VzjgaINzEC2jCabgmwpKJca/HhMtjzzwYJEIOACsh2+XNSDbMOcunfuEhxIV8lR2SVz0JhXZGK3oCmiDqh4U8iPAvaQgmxlmWofyOC/LRO7sh5b0I/LXDGQDaj7sMCd7+lKtQB8WrnouPMjAUlksjFLooCpdViQDYw8vxkyZ0wBQ2EBVOnE8Q1aVnqzCXKnDMGiQ6NnsgUh74F9vr4JFZf3wv/IxG5sQVMELafBlhnObLUAiCnVew0WrrRSpPRdFq01XC8gG8pFtfNvEkAhb/TBD36Q3vkX76D3ve99IUjne6vmAMDIyy+/nC677DI6cmSNfvrxT6CH/+gjaGJ6mpmhfiPiwBTBwd4BrYNF6ZIZNhdY0fCr/3rDbXTp295JH7zyE3T0+8+iu9z3LGrMrDLY1p6YIS6+ZD2o2IVQaNby9CipnO02aOLYN+nSX382/eApNYI3QLnlTz/up+jGG24I2bQ/f/s76JGP+vHIzFSQU3ScOIRNFmD28M/irtwEoUIHRPTlTaLffu2f0vn/+yV0rE70ic/9B33hK9dzGWyHGWtSEgpQTg6KYnPiF/TtWW2C3dmhiHzw5f1CGkPgmdAUYbZTp9n2Nt30xU9R67vfojdfeAE97pwH0VSfmPnG12VKBEVTB8EBWBIof+JlGz6/GOSIIE0taT2eDUpTMNL7PeyZxmRDUDFsP7DrxB8MY7Il+7x7axgLMvI4wK1wwyA7FJWBmfFigGwbBUw2+4thh2Nmsg0B2YqSDGUgm79fUZLI5ntnV0C2spL+MF6zawe2GsgWfXv5/AR2oYJsqdxG2d7pk5RoGNQITDYpZbOgOX/YtDXCHBc6vnFcdfKUmZGAJCljxkD5MpAtG+hnmRqYW9gBQKQUZBvFELP4CQ0iPJNtVGwxislWtL5krSgzY1vKRWdnNDs+pBIgrk1hshWBbEWHd2PXciXAHQTZ4F8bzRY1O61QLjqKqWXPCf+fkdsYg1Vmz3pn46eySoBhoINnsqUgW2oPDN4ym6S4EiD9ex9PeEaIB9ky5cZBOF/WlSVvjclmmrYGspUy8xPtZ/HRBrLlG0eVvVvuvgq5jU6PqwhyAun6wKndl1UClIHfNm8WQ40LsnkQgZP5LLcxGmSLoIHsT5gfsI2npiPIxr7H+WP/br2/xBkD1SSwvRwbLanYMb9k/sCDbMNid5+EwXNmQbYIIoUxlpxXcS0kkaBh+cvPeQ5dfPGFnKyN8bd8gn9umeMq7R/UqTvoZUC2/HtPfbSAK1ub26LNp91pQuhUsj/Y+/Egm4Rf2fgnB5joBDADHKXcR8cD2TzzDvE3WGzjskzlltKkSM64q5lKpKJ4wvxdFlxZYJmFMsDL/IFfKwKytWmVteDLGfX+Gv6cBGSLwN7weA3jhdwGEiEMsqF0umjTTBou4k9MbsODbOYTQ3JV/avXlDRGYxnIVnR7m19LVrMMUyLfVDhs82cVYRdK46gou1J2L7sfzj+Io8FkS0G2YeM0O4CPlrLhbPw0fKwRZANj/b8OZGu2+UD+XwGywQgO9pssIG7orhhN0UHQ0QvvRLloKcjGK82Vd7i3Y86SMy++8cFhQbY5pbkXZmKLQTYI94pg63CQLXXaVi5q3UXHF+iX1uPINv5XgmzQZAOwYEy2w4Jsq0eicO+4IBsYL1iU44BsMbMp7MIIso3O+pkjMZBtnjv/OuFeR1cfD2STe+KdloFsPqgdB2TzzkgCNmTgYrloIcimG3eaaTCQbW0F+h4KsuGllByMAsiGgAT05gpxF6fDZKZGgWy333aczj33XPrABz5A97znGWGDgwjzxz5+Nb3zne9kev2znvUsOuecc7gzs2zO/jAcZ4kDtnabx8taXNae3nULEs2SCYIMULdC9KVv3Eovf82f0Oe/+R0684ceSZOnnEH71Tlq1aYZrOJuo0D8jImmwunQY5vvNmnwnevpvX/0K3TmDBH4nmhe/+lPfYp+/v/5uQDynXHGmfThyy+n2iS69YGbp+PnclBRnpOgwr40WDbtRAXL+f0T0XcGRE//1Qvo3g9/BH3j9l1qVBaoXZmlTm2K+igP5UYQ0NqxFZIAbHobX6YuA5C/r9gvoMOh3Vprgy5NopNqr0GL3X3auel6+vbnP0W/9JRz6ZW/cR4tVIkmeeMXsA3vwoLIFGQLqgUltvc/BWTLZ2IPA7JZlvHOg2x4JylAw/4Lh6kCkA2acfYKxwPZrGmLGEbq79Is8A66Y+kBbqg/SA51pskGJlsMvv/ng2zTNWVIjAGyYd4be8Xd2UeBbJak/K8A2Ww/QekcQJIjR9YZUB+lySb7pviTbdVkOzTI1urRXh2VAL6UO293nNJQWYMot7F16HJRLn9Csrqtgu5jNtYSQQUB2awSYFSC3Dz49yJJ+Z8OsrlDmNe0ncgJecsfpiCbHSpFk22WZpnJli1fki0le07wIBuSx9LUje+Q7IM2wMg8Nbtl4HNJZFdGldfburszIJuvBLBS7mEgm49NPcg2VONaH9cO5VYuOkrT1sq2ZP4EAEdSizsYKpNtXJAN4Mr+3sGhQTYMfUPLRcFkOwzIVm92+DAvTLYChs4QkG1j4zjt72zTz/zUufQHr3oVPe3pT0eqk/WkrItrCi7CrwBky55xy5lhqFARgDiCbABXahoTHhZkW+Ruuv89INtw8ol5L2GygeXFwv4uSTkuyDaspL/sPIUkJfyQNFzMnuGK4xj1GgqymdxGxEnK4zXbxzzIxtUYRTFpAi5jfR0WZLP3LSBbnZlsAD/HIYTIWIkbhHB3UUtWh4TPCJIXGI1bWzTjQLZRSWfx92klgPjoUQkqA91Nm4+r9grxFbO3uPYwP8ZkS0C2+Mf+vyLLQphs84vzlCkXLb4s/BSDhSZby4NshaBTnp46lMlWcF+/KRjIxlpcBZm7FDyyF9YxwdZDarLlQLYCmnt6aBgOskVnYQYqi1a+zAisre04KH9YJFyvXgyypdPq5ykGBzED970C2YZlNq3xgem8DFskIbOiTsUaHyzOQXun/CvaufyNMdnWj0jjg9SRFGXIeX60y+xhQbbAaGRRbUX5XaaojHllQBLKRQGyzUwBIinXHAtWpZtuI9P4YDSwF9dYwmQLE6LrGPMfnL0GTiUgW/lbiYdXXy6KrB+CxMxXiTaRsZ8QdAHXKgPZisaARwLIhgzKyetHxA7Ul5i9vvKVr6TTTz+dXnDeC7gc4sTxTXr3u99N7/rrv6ZHPvpR9Au/+PN05plnRn+oGmW+gYDpJ9i7BEsCmVi2PT5MxfmTD4qAU79aZY23FhG9/b1X0AUXv5lOetCP0Mq9HkgHtXlq1maow2WjGuRjB1AB2Gk0PejWqfmtL9IVl76Y7kpEUBGEBYGGd97znk9XXHGF3q1P57/89+hXnvvcoDIn0JpYZlg/iYD6gDNrUi4nT9KnfaoyyPbs37yYekfPpIPpVWpVZ5W9ho6hpkkiwTYfhEKKLV2pMiMWJIbyWPf3FrDgAI4RTIHV1msw2FbZPUY3fO5quttchd7xp6+le991naZUp421wXThZUG24i5D3obCoQj+AFoSlggZQ+9H/HSV98z9hmZi+wpSJZqkqX+OGTjRZPMgWxlb0/YVfFaWyTYeyIbr7ky5KAveZ5hsQ1112P9wgONyUSRCBtJlyjRbS0E21QoqA9mK/DqvOPWXHmQbGqxlyg9YCaSwcZT3x/hvX65jjOFsuYMe4gfQCS1n8qblogayjTpUm70jfrLGUePsJ+YDciBbgWarf06/n4AhCCYb2MYTdijKdNnLl+dgnYB5ie6QRSBbqSWpHWxt70jjKDDZ/NocUU7bLgHZ0vvZwcqDJOjoVloJkJathNJ1iaM77W6GwTTssGDxZRnINuqQUg6yDQOVs/HTKE3bNB7BoWgYk83izZikkv2QWVO+cZT6S8QgRfq7ttfafooGKsKSkIqZUYcwsXcBPg1kKz6E5atlzL97JtuoRjGS+JRDIxpV9TuixRXi0hEaiwy2OrmN7zXIVhwPV2kUyJbaYGD+4iCvWlzclTvRPUzfqV9fSFLWS0C2onOGbChiQ+OCbGa3ZkcGsqHJjFWSjGNDaNqwuXE7fegf3k+XXPhaevzPPIkuuvh1LIthNm7jE7uJ5+S0TDAjB6ADtPcyHGQbrvEZn7UaykUXOVmdB3RSO7Dvy5hsZf7Zv8+xmGyJ3wTIy2CrgWxp/DSkEo6rdDZjImQcUMb2Pw+y+eRK2XPa/BiTzYNs49gPg60oF+0T6+UfRm4jBdlkjMVJgpS5uY1KgElpHFUEsqXrzNuBgWyjQCubU/OXYJmiEoCrtUri4TSeAsEAlQBNVAK4REjReTobl6g/OIE4eommuZmXi7eG2s8IkC0ftOsmRqK5Yo0PRmUzPN2TW4+PBNmiGWaDgw0WrOOukhyxFJfnZF9IZLIBZEsXiT+mZSZ7UKUONiJ0F11b5ZbBoxZYGiRauWhaTlSUAbbnLGayBXMRH6vfpiAbHBAycHPIvJRGlPKLOFaU8Ha4KxKYbMOCitQeymjuw25tzwkmG8RppX1vFk0uOwDifgayra6ucJePw4BsqMkHoAFwZVgGNz26pyBbGgSVBRVcwru7R9MTk6LzMuah2oNsnGHScrSyQ1Hq9A4Lstn7usMgG8peTpxgdipnYm1Z+q5cI0C24Z1/C0D3giAx2N0IAfA7CrK1en0+yB9dX2dAyYNst912Gz3z6c+gj33sY7S9s0dveMMbGJQ677zz6Gef8mQujZ6enuRNIaxbBaEwbl+W6NcnRGIP9ussIp8B2az+lEElBc2qFe6y2avWqFEles1bPkBvesf/R3P3OotOe8BD6GBilnXPpPuorCXuwkl9mkZTgE6d2t++jq649CV0qgPZMN7/uOlmetzjHscZWvz97MI8ffSqq+jI0ZPjtCfBXNqlMIBsykzqDXq0X6nRLQOip730tTQ49QG0P7XGWnLQXrN5wYmiUhMdGXFerkQ052wkSAwAW8HfA+aw7qcQyUdp6HRPmiLMdXfp1uuuoa1vfoUufPlv0jOf+ONcPgpGm8mqgpkYy0UPB7JB+PkwotoWVNwRkM2EVzdGND7wU2hAQB5kG10uaoeMO9L4QGy+SnsHdxJkW18PGogWH6T7SfSXsm7uDMiGxgdHV5VlWrbxFYBshY2j9Pr84U+aP8Cm6802NZutbLnDIUA26c4u8dMokM2Wjq8EuCMgG+bHGkf5d1EWfFuSsqJyG4cB2aSr5HBN29xrciBbaBx1B0G2YZq/aZyAgzPsYGkhNo7KjK0IZOOXMsEgW7vVoaVlAVfYV46M+SKTTbqzR8bxOCCbVQL4xlHGNiq6tT2vb3wwjiabP1QfDmSL2jtFIFtZozQPsmEfPrG5ExpHHYaZgcZRo0E2zJSN05q6ZMtFR4Fsdvj1IBtsKMTChwTZTNN23PPUKCZbcTw8ujt73h843ac7CLJxUmK/Xshk+16CbP48dcdANnTA7dH2xm30khc+hx50//vR5VdcRVdd/WnqViRmC18FmlGHAdn8udHKRQGAhzNuif2kcQJkTKq1CVqYBZOtmDVl8YSPaVOQbdQau7MgG5+nPJPtDoBs0NMq02Qr832NRosb8WBtGsiGvx3VaA/d2cGaShtHDXPvdq7m7qKDyqE1bT3INsHNafCJo0E2zC3ip9rUZGx8kAy0bJ9vdkXTFvHBKDzH2w/IK6Zpy4QisMOHJBnt/r5c9I6AbFyttbx850C2He0uGluix0ypzBuy+YzNC8i2gPbGU4E5EF6KcwJCloiHnjpAtlabW8kHlD9FnvUlRbBDgoNjm5sKskk3wdQIikBB3H+PuyL1aUk7bhiQlAJs/n749HZfWk5zO3h0F9U/iEyJ7PxY0GqCrTV1QL4ThWVhPJPN08+LQDbfXYaDqRJhvth63LrhyERGp6rfhy4ocl4tA9lSsCld5EUgW9H9iq6DlgQCIQPZ/N/4YNGPgW2vb12RikG2IqceKOfccppoiTMv5faTjte3oEcQltL5884vBgco+ZwO7Y2zTsuPNeNETFME7Y0B8DLIFgHlsmDagkWAbFibDHg5JpuNM28/8ptsd9E4P8Ocu4y7Rsc2TjA9PlvuYEF8HLttBnwdU2mlXBQgmx3gcvZq/sBpAgBwOa6NDwRsLR+vz+pJSVq2XDTMS6ZleoHAdRcgmwi2Bv8zEBr/61//ej5Iolzpgx/4EINrT37yk6k2XeOSyq2dbZqeRgnKaLA12oJk4DBeAP2m2BZaaicvBnOLjQSNDg4qRP/w8a/R6/783fQfN91GS/e+Px299/2oMTHNQJsw2vASejQ1GHBn0ZmugGz/dOlL6VRo1hmTTX3IJa+7iC699NJQfvfUpz2DXnPha3OdRsOaTZhsuBfWDzJ1PX3/e0R0MxH97K++mibv8YO0N7lMnSrKWiWoZPZaV3Xk9DWXMdWkPbjzphkGW8TmbN/AX2JdAWir9bs0MWhz84d5MPpuvZFu/NzV9PTH/hi9+uUvofkqUU01eeC3vCbbOAxeXpuuu+g4bOMYuIuWROwuahpzw5NMeHzpXJftLlrma/3PI8g2fuMDD7JZV8lxuot60CsPso0uT81rsoFtLEm4Ih/r/Yvp/UzPTLHOy6hEms0RPte6iwrIFhmU5SXrkXU6DGQr8rc2t81m2yUpxeel+0F6yPVMNg+yjXuorkNuY9Cn+UVNUibsnqLDKsYwWtM2TZ7Ik3uQbQFt7wuScPzk+uCIu+QZRYvLy214aZBRh2ow2cbtzm4+GmsMTDawTCFYXgSypXGUva9SkK0MJAlJq4lDyW349ZXVZBOGeSgPy0moREvEMxSDbOXRgT33YUG2OLfDmWzej8c9U+ynqFy07HDr3+UwkK3UfjRp7UE29ge5pGpi785uh5eLpmViwqqGzR80WtTvxs6/4odiOWqxLyluHDWuP7DGUeNWApj9tVmTDZq2WhGSzE/RYdxY95HJJvHTMFDY2zuYK0iup40Pyq02lo8bk22GS3iHaP6G8628l5HlooU371O136abvvVV+vmnnUtveuMb6EUv+i16/2UfofWTz+Ru6mK/1dhtNJT7C4MJX15nOL8PyI09yAZB9s2tbQYhOREyRum5rRcG2VjwXspFy5Jafs/Ef2cbH4xfacP+skCTLX3O9H6pJpuVj+f8QaKVWKTJdpj4wINsRf6g6P1wzNZTLVPE/NVqjrRQ9LwW+d7R+CnLZIMdQIYmf171/kV+LyAbzn0gkhxmfjzINu78iO0JyMZMNm28WUbM8bER7Ic12dLu7MOcgasUZCLJ8rI0edT4suzSGLsnTLbtbpd/5w8xfRYdjxoEmFa0Vt/c2KaFRTwkDvLZr4oebgZx9w7ulDNwYLItQ7dAQiP3Z8knWYmOCN4DZEMgM13z5WFGb80fOOyQgda90nFjnh0BWnrzyyolRCjlnIXOt2h9dY0m0nr1ktmVe5I2PpiQ7qIoEAmRVgyKkyNhoLmju+iRI2hrK3pA8Sud6fgb3Bcg28wcRCFFi8u/y+xwIwiEv2JKdb3OAsVZ8VTjbti/2ftZ63ExPGWeJG1/tSKNn02y53LwQ8Zv3Nbj8q5kzMNaTsepiuP2991Be+NKhZY4cLdnsUNc9t/QChylBz0BW9fBktDn8OVjPkjNPqdoScABcctp1WcQGCAPmhlbAX8HBtPu/h53e6mxlpUPhmXsBh55pig+dWtrm/UHQeH19l5sRzIOzC+EOq0FfbSd8oO8XQeLNgc0Paks09z6SANMmQHYXa+HrkjS8VWeM29vqf1KC/pNWllbVUaj+ZEhwIPaHlq6V6uVIKptn10E7pqPgM2izTWYbCevC8gm7DMRFwWods0119DLX/5yeuITnkRowW6HfMwtuiKhwyyYbFAmrbJ2WXyP6XTJoRr05g7rJUJLAraHjkp+vMaAs88ykK1eJfrHf7mZ/vitf0s7jQEdu+04rd7v/rRy9zOpUZumThUlCKLSM9nv0ky/TbPdJlWOfZve9PLz6D4rRFCSAOwgttZn23jMox9Nx269jX/WG1RYf+4BZz0wA7QNA9nYZqjG98aTbBPRNzpEz/zNP6apuz+I9iYWo3ac+WeNhgYahY8LssEu+ZLcBpO1RWEaI8hFKNtlVt9C94Cm947R1z/7Mfr+9Vn6y0svobusopGIlCLt70q7c9u/RrNUpUzQmGzMaBzBQPEgGzLyWCtsB/qLUWxc87VYJ6C5w0cXgu7O+LwP3W822UezlgT/Ir+2UkAc90RXSYBIYBtP1iQhhrEOs3f+dGj0uXJRz9zMuRP9ge2hyBgjAIePhpJSEVPL39/PLUS1PchmvrXsnmLDVWp3ugQmWzzAlYOfNk4BtvOVAFXXYKPovuIPiBhka7U4fiqzn3zwLvEMOtcdvhKgykxajp8WRcPSDsM2zuIAt0pdlNe7SoCRoIO9U20cBSZbGciWTVJaLDccZCt9n47JNj2HSgBNHI/b+MCBbIUd0pIb+/2aG4i57uz8p2MwkYZVAqTPeWdBNrOnXdW0XYbsyohDhqwR+UpBtnEO8rb/eSZb8XURhPdrOsNkO0SjGGiVGpNt7pCge70tTDYT1R5p7wqyWSKkXJMtD87J/E5w44NBpxuSlOy7DgmyWbmonRnKSmr5nto46jByG3cOZMNdq7S9tUMzs9NZTbaSbHMRyGbJ6nFAgMM2PrDyUgMlUpBtnC7W5a8AACAASURBVCRcddCl6qBJ7/nrP6NP/PN76Tde/AJ6zev+D/3cL7yIHvG4p1KP0BhL5iL1D1YmiN/+V4JsnKyuQYtLz1NOP1n286wnsj2s00Z30W066Qj61x8eZEMXS6kIGXE2cfuJdBeNjQ8KQdrvMciGclHET8IyzYPumaO9wyMsfuLE+n8jyFaapMyQqKqc1LKu3OOsL4ufmt0u4yQWP6XvMx/HyAvl89TmNoNsrDte4t/TeE/OuAXd2YcFeg5kO378OMdPdwpk+8btx3hcdjDJwQAKNGFTwOQsou634AwTMxLJNKGcqdejXrtH0zOTbEDUDzKOclDzdT4VSDmaeQ5YnwGHBTtk4Dd88DRkwxaVMijQdQ+mjQ0XQeI06vl1SB4+8nNsY2DNg0GFn3N5aSnTkaTsnTBLQx0LwEQ4ILyQ9KAXznwmPq7PzPfs9+mg3qTFhTlmXWF+pGOfW4U6gPBzdWgHjTobHcpBuO8eWFeFg8Vn1nhOcBAFew5OCJ28Mn8PgfXABQCybR8mbwUHegAWcLIQPtQtIHPHIggL7wT3A3qOazE/uI9/9blhD2RucVTb2z2ghflZvqeN1wC8ME/6AwYSVEMHgSlsDoyFcFDQv0PQwGdeaFRx98wBVfWeGCfbwfJy0J3yPKcwBu26GTZ5BCT7+wyyCUuCcyM5e7Wx9xS4wd/h0AgRcBFTtiNadlbsOvuXy2kBtjLLdIEBcF4j+rnhmJusF5uzZkdANjgSth9Xzlhs81DVwj0jyAZ7xyHX2FYeaE8/A7aHDBxwoyU+wBXPj13nSyqlCcGWdEWCHyloZVI0ZtwTwGetJp3rfLmLx2JSW4RpQO8HGdWj6wDA7Z3IswIAAaCefgnQUeGxonvhzMx08F8pyB+12VDOWCForCETC5AN2nPZ3qPFyYlepUJdgBUVog9//jhd9GfvolZ1jk7s7FN78zid+aMPp97CKrU0UVEbdGiqV6dTV5foZx97Dn32ny6nJz/sB+jRZ92VYAVTDImFHp502Qc/SC998UvUf/TorIc8mN77vr/nxzZ/FL22vBezOyvTPKi36U/feCmd/bCH0v0f8Uj6yNfr9Oq/+gB1Vu9KBxNzWd04sUSZ1vCCksx+ebak2Gz1p/F4FgHaALT1OjTXP6D5xi7d/IVPUX/jO/SuN15MD7nf6dRv91ic+Oj6Kvtn2Lt9wRa8X7Z5wRxgfW/vAmydpampSarp8/ChCC2hbD8InxYBcICtsDGszdT2bFrSzrH4PHyCB9my68QC3Fi+JLeW7yPIhnKHYqDf/70lHjoKIsFmJ2uRAR7Wse7BXlMGv8Nr9I0PYsLHPGzy3oNOnjBIDWQzf5e/XzQjMxn8i6QWYgOA4JGNH00nx6zVJhx4J/Dv0pRELL04YRjHX1wJkD0spPcLtlVBwyBUAgjIxoApYgPYjvvKX29lglFuw8bL9qnXhmgN9lgVv4b5AROEGwYhSQnrCElKi87kA/z1DLYqyAb9VMRCaffD+H6y9odrAV5WKxO5RIgfr7+n2SxiGYCm3LlOExKjAUzVXAlaXBYnooQLCZGKMHChEMkl9hLr2KGxTJOt7JBgts7gytYWrSwscNxm4y18H8rKlGslSenlNjLvPxyCsvYuAHifNjexb6ISQN4xEj7yPMY8z75PKztHshpfSFJ6+7H5LXverNyGTzhH2/OHXg+WFVYCqMbrsEMYMxr3ZG16kIOxwdTene1ijlAJMMdgqzBbw1dg/RkjNf4K10FuQ2RXkKzG7+L6MPth+7X3oz4PdoCu41IJIE2chPEtT1iEJRkIyTrD3QRk88bg/jsDtkJug+3AdZUcAlrEdwIfLd3ZWXaF42XItqaQQXYQ+K10Fy1nsgV/oAkHW19Y20hSopOgrwSwvTa1g5h4lEoA2MH6usiuDAMBMD8D7JkDNFoi2jixSfNLi4TEMZdSDmKCM9p/tAWO9bS7aGx8gB7Cus70vfY4vRglQkBiqVCbaoMG/epzn0YPu/9d6JGPOIfe/f5/pPnVM+jXXvaH1KVZ1WXD7i97aqWqshcFjQ/K7Ma/lUzjA18uWmI/9mN+L4MBV1hM1CZpXjWuzY+wLymwBw+ybe/tiN60agKX4KVhJGbv2OMXZwVcCYxGYAhV3xzJ7bfa5IsrARp1WkccHYy5nPHpfRBYpqmm7Ygp4uqVg0aTzwzQ3LREY3qdXzV8LKsAIyEuF2WZqhr8gcaBenGZP8A6YSZbpcJg6zjgrvl9n6Sc5IFIbAE8AvZbrmUpnX8PxWTTpFaapCwDTcMcue7RANlmF6S7aMURD8reC39GtUaQK+OS/tVVIUhkWPkyz0Yqi4k8iQ9GMdn8+dT7y0zjg81WJ77zJFrE7XGYtgWEwyaL0oKx0Y+dT+KG5MxHwQoMFMbeafeYBcfgAFDIDFCn99APsgfFAQILbHV5WWvHYQfuHhYouEOOgWyYWCx66/BYzgfTmw6gwDOgbk8Oz4sLC3zQHPXFoJWugBTQYR9d5HjwM434cU8wdOoHTQUdNOwpQZ/Sz9ttHLDzAdAhXxY26Xe2aQ8iQxAAABYY3gvYVjw37n54nMhAM8AvgisAALDxAbSw8fj59ccHAzYrSufHwQhCw1V+jxroFYCmfn4Q/O/u7LP91NQe8bl874J58s4BgAW+QDHF31u3nqJNwV+HWdze2+bSVt681BRgu7Ioo9vLXMfU8aawPV25cQbgc/PNHX/4+WUudw92ucTZQDazv5z9OvvBOsE7kU66xhTVNaWgdRivowTxvQEWNRsMfEoAI3e0vw/SX2EhRDvAYYHbY4NFwkwtCRL5EKj3MQ6ngQT4vtdHjNhl0D0A4CFqsonOgiwS9AN0P6AVbl3vw6yszWeAaA1XYQfI3k4pMBzn1eZJfuKP9Phv/A8gAHwQs9HUZtlR8yFMgp7QAECHjW2q3mjQ1PSEZkHkMG5mwwoIeqAV+4pl+fBBzVad36cwGuP6jGXo8ccCsk1QvTZLV//bCXrNW95Nrco8l5Bu3PTvRNNTdJ+Hn0NtHLAg/F/t0aN+9KH08Ies0b99sU7v+6s/px+7z93o5S94Mq0hM8ogm3bI0uD3GU9/On3hmi9IwFqp0IUXX0JPesqTHcimzCXXBdVm9P3vfz+9+jUX03c3NujUe5xJf/PPH6HXvudauvxfb6b+6ik8btaLs+YMudxC6lHcHxQjHKVuO4Vs2NYZBO/RJFhtA3RcbdByZ5+Off3L9J0vf5Ze+4qX0ZN/8tHUOtih9cV5BsqqQM/UMdj7964o+s8K7ezhADenPlqA7NRe4mNEO8BhAcEBwBX2e9oxTxJVen89NNsDY7/GM25t7ghbZhJvUv42+pCoYcd7PPWoBqYh2NjKNl5j3UzpzGr+L/t8BpLIGgHrHMAe/AF3/nV7ZxbIzr4BfIdOurApFlPmANxDofFVpq4ewSxKso+sgW2sTLYE8DQQ0rk9Hi80vJAZBwBubA7v5/MGJEEXQDYEteL3osfImmGcGzwX5oYrAVRuA3tRjH+yYJu/r4FziGXwP2iK2D2Hmb3kU0xuQ0A21pYJsVPRPeOYuXRTmWxI/GVZ+d5Luu0XGoqVipPbiJUAxUBktEYAr5bENU1bmZ/yuYkaV8IyjZUAYj8x+LUIxP6Nnh9QwcauaNpKJUD+nj6IjmssywCP9mp2m/3XM+Thq02TDQd58/1Ze8vu9mb3JreBpHO0g+GRrcTDOCxsaHIK6cSiuDbOkySJ5Avl6vgykC0CSem8Zq/vdYXRyEAHXyS/N8Y6/xsOUJZYkIqH8koAmyU/v7Hiod3t8bW+EqB0I9BfGJiISgCcbWa4q6QCZSVMU3sfGCsqQuCjURGSrq8i25GYoUKwAxzgEF9OT5oUTn60/nCNXQPX4Xwy6AnI5oE9tiX19umhnK/lSoAt9geWCDH/nt7ZPkeeVeQ22EfPSym3ffn74S1nv69SSysBjq6th3ySHazT+fEgh/joHT7bcEUIYi8J+nPW6wFUqQSQ7uywA/Fd5d0EPTjHh2rtLopmCxwPO+a5PV/wAw4whWYmfDRA03IQKc4bzgM16lCvdYIe/SP3pT+75HdpaWmGrr3um3TZldfS2971YWrTLA0qk6EsXsggAtYxk+2gTj3qc5xovkv+Jr+++TkVbgTpZWdzW+anlm/qlrNCA0C5Kck+g0ALcxC8l72gDCzj+VJ75yqd3V06yl0lJRYuS4R4O0JciEoS2ABIC2he9ZXrvkyf/sQn6YUvfCH1EAppGbWMO/oSkdto0uraMtX6SeKvtFGa+CCR28DaRJVO1t7T+fHj3VcmG0A28+35tRg/wdZXtz8QmaqV5UOBbCazgJjQMxqH+T2LBkEkAb4CO4B8ih9nWSkmxot1ge6izGRDw6AR64vttS8gNkC27b1dlcLJdoT3Y04t2JhsANlErmycDqFaGeRANvZ3ff+sEWRL5bwwXlQCIP5G/MT2buXaiOGrEf/wCRJclwHZdpBqyH1Fo7KDj2mywbGXl4fFD7JDBjZ5OB8IR+NaxeRzmdjguByxDcEpjF3oepJJLA4uZbwWUGORWAYOHRd9t5ei8ELQW+wlAJ/QTXCTA3crFy2/r5VCyujBfAIAiaDNMijFxh4DWvwe2cnd3T0ue7FNAayWlB2RW9zIvCDb44JEWLLXg0s3QyC7mFcrF0UprsxPNljzhxL/bmAHxzcsOJgUl5YpL84eogw8wLh8uWgWLEgPVfF7ycTCDqCTJ8GBD9rNPrMHuehuQRfGPKIEpQjYlT3JgX3qpq1MEHaAv0lDWQ+Y2PzwgbUirCkcpBhMDKBMBL0s2IzBmlwHph8AHekumgBHBdiTD4aRqcZmC7YMHxqt3C6LVWUwSYyXg4N2K4CJwV70NZrjiYF5BNlwWECrapSo8ltRECBuddFibf5gPxwkDgaaeVEmYe75ZOCW2eVSw0GfkOUG4OUkYZ1fiHZjTCoNl9n24BRnkanWTBo7fzc/fj7td/AHYK4geGIwEaA6Mj3aRCAFzew6gGx7+/sMJIroOLxSPhxJgQNjmbaaHZpfgB8pBvr9+jQmW702Qx/96ga9+s1/R/XqEmdBp9q7dOzGr9GZP3Q2La4v0Cl3WacnPekR/L7e9taP0A3fvIWmum1aq9Xpr9/wMjqtRoQiXgnt4pj/7atfpSc84QloI8nraf3oyfTRj13F7zAXfCo4c92XvkQXXHABfem667jMpV2d5EYMf/Tnf0evv+xT1Fy9G7XmlrQxQ9K4QD161ucNP1DGVS//lQIf/v2aL4jvXzqPIoibHnRpulunhV6TOrfdSF//zFX01Mf+KP36L/8cnbQ4QxP9ritbEJDVwH+zfezFFvwhm8p7gtqdsHjF74D1ibVvoDHmFswTJCVg79g7AdB5kB9/I+cN4w9G/4SnwDPtbO/RgmqghjXtbIlB9MAa59ni/RP3hmYL9nhvr37mvbc2n4dn2Nra4UY6MvfRbv21EnTL/eyr3RHdvskJfqo8E1v3QjAOeM5M94+DvV1aWVoOTJCi/dYzm219NhttBsCRKPJ2UmRhcnCRJBwYD43mAXdyLpof+axkd9OYBnsR7AAsXMhXyMEnHuiLxs5ru9tlIAnXeoZzWXzA70fHu3Owz2t0slLlvcizLhkcVkYwxw0ABJVdjqQo/NzMrDC8ikuw3Yh1IWFl7B/sEoTyUZ5vX7l5zSSpAOZCa6rOBwyAnyzvMQpJBLjLMzig/b06La8I+9LWhr23kN0wwFjfJ+wCgCkOC0iK4e/T5Fb6TgTEHnA8iz0FBzG+p64nnkceQNTK8Az5sDY5WR3t3ZI2sjTibPkkLncX7XQCuMK5rCE4pE9Wwx8sLS8wAA5GUi75q+MVRn98ahNXlwZizg70Oa0SAP/iwG7+Bz7E5DbkaQR+ycyT7hzGfPfxE7MkmGWqvq0og+HsA+NusBYXNG3XqOqrQYoWlv1MyQBgnWOdsB2MZPPHncbi6KMra2EtD7ud7Q94VjBX4LsMbC26Lvp9YT0byIb5RTK2LC7NJm0EOOgjjoam7XI8T5WNVeJ2nf1BRVimVVQCZJn7FgeX/QuQDXaASgCuQBqxrM0/w47AAMfaBHPF9teiuNu7CcwPd5Xcq9P6WmSAl7sSA2VkJgGy2RnXz41/Ps90NJAWcXRksg0/pyKpBV88OWjRZ6/+AP3Zn7ySXv2K5zGzbWu/Rs9/6e/T1dfeTL3qCoEzTxWcfSVp4t8L9hNss9iLLMk0yvZ4P+n3aHsT56nxJJEMWOGzzb6AbIsqhTPu+wTIhr0a5ylL2gjAaUxB5/OczBCDK9Dimp0JINtfvOXP6ZKLLqR3vOMd9NAfebgAbdokKIJsosUFZhmSU4hmQJAoOtf6ObMYEUkJFrzXRIj9TZ5pn3H1XMotchsCspUz3eW3URJpwMkXY4BH5riuGQMPw2AVQ8B+u7/PPhuscw8I+r2+yC6EybarchuaTFVANQvu6xh078N3ANnER0sTgnRe4/cRD8Dcwg6sXFRsp2wDs6RNnCesTTwjMxoVZPNUC57P5EEZdPcgW2ikJmSQ9Pr4GSa3IUlK4E+ZhEbBHhFB5QH3BED8hOYZFd/4QF56NgTGhexsBzWCsDG0WjC5NrHh71M6t4I2/aowe7qhK5IZni4qq+nu6+YeKPLiVEDf5cxLYKBYltLMIPuSbC/2jQ9S1LMoI2FODIAONlzrjmVOJDWaKCQfD+oobRWUPwr3lhtBBNosE5sRVw/bp76PghbFeFaAbNBkC5oiwcjSo0zkM+A60eKq09qKMLWqeFEjCCK4Dk5aggPpjhVLbSKMIkPQz1Phc+RtwOxhTbalhVz5iT8mypzL9RhWbHwgpUhZx1V+8MZ4sxm4IlcTfxYOb0Dcuz1lSYhgqy9Xzn4KQCcpJxEHLSAbo/zTMxlAR67LgpA257iOgwPX+MBsb9ioeQPkd2JNSSw7PnxeLGiAhoCUIll2PHs3+CTE/Kn99wbojnWC9RJNm8/Gm4mH1WkbcwsftnuwnylFGnaWsgMrNhHuiqRNSXBo9IFkfo4iaIMZR4kzr01oSQxhqPqx4zphy+yoJps4Zj/eomw1xoJ1ApYNygRRllZuP9lN2uzgYL9Ba6tgrmS3jXSuZE1indRol4iu+PI2/cEb/44OaitcqjjX36fbb/46Tc/W6Lkv+GV6xKPvSf981Y30Dx+4gtq9CerRLLO31iZa9KvPPJee+vDTuWQUaoIhIaI2+3u/+7v0nr99t1pxlZ7//OfT7/zu+TmQ7dixY3TRha+h973vfeJTECBWa3SP+z+IXvoHf0zfbk/T6//+Kuqu343qtWlqV9GQIQXZ0s13HIDNrKCohC9rDynIZldir6gN0BChRzM90Wmb3DtOX//0lXSfkxfob954CZ20OMUgbyVXSpJYIYCOqrDKAJQZc9NANln7eRA1AMMtYTCB5s7r1QUkxd5W/A/vCye2+FAtDGefa80mDAyoU69K+03x0ShnS8HDIj9kLC2Ac8g4g5kBTTb2BWHtZ32sgUB2mIdUArLas7Mo1YogWwgSEyTarsM4oWGJQ2MAgQwskKAlABbYQwDSCcgnoMzkVI2TEgwiJQ+XBo2YelwPQBAsUw6e9NXZtdlXKV7GQBIMB8Elg2wTEzmQrYjxbn4E8QESMCyzgGdQoJHLZVxiI1o/z74yf/dEq1NBtvQdetBSdicFkdpSJik2K+CIAYLpWA3M6vJmgeTCjmrSZG27cAUryIF7A0TCMyGuMA3dUqBNbcKSL3ifYLrjHnyfxGbEICMobSAvgD3cz2w2ZweOzWRrhff5/iADgHPZWUlCxINWJkeCSglhEWU1isVs4xHH2w/eNRKyXC6TuI0o15Jfpfg4+CD4EWPC2N+nYw7ZfH0WHMTwflnDy2juCrZ5ANAqBEzeo6INXxBf2p7p2RGpxh+ASAPgoaEDsEvKjZV3kQFlFexzAZLIbtRoDwAvM7xkXtNoKzxD8nlg80tSVL7CmvayLTrplmTAv/B/WJuo7ECHPm9h6ZuwexuYCH+A8kvWYEpjEhsfkjDMqBISAOQkYANoHIXxliXh4r3F7+H8xn5vf5/9QZqkDH+v/jPMHK7TaiS8DzD9yuzcfL73Q71+hfbqB7SyMK/7iewLZTGfgRx2XpiYVH8wAvi0eDZU6ViSUsH6MuZ4Gu8BRIKPFi3T8i8P9uGezVaH9835uZkMmOheI38Ys1qRzGPJiTq99vdfQqtTu/S0x58NxU9q0Qq98GV/RJe8+QN01+97MOuyiV6cB6HEP8Bm4YcADqd2UARGev+OvRogkrHORVM9yvek+5/YrLDORZNNK6B0isruZ/fsdPvMTFw/IpUvHAOFSq+C7vC6dnG2wVgRR8/CTw8G9K63vp3+7p3v5CTH+y67jNbvcjJ1wA7VKTIfWm81eU8BfsD7iVbqhJjdVQFg/FyVAn+P8xTiJ2jaopQ7d17IjtfWNXyBJUKgyQbgU9ZKtorF3JbYhvDo8R5TTdus9eXjYXtOnKcwBi4XVSB2iOkG8NwqAUTTVqorhq1tdg3MzMcZdy8w2ZwbLrmteExcb7rjVgmQAa4yV2dB13zjzWJwLr/eRG6jo3IbMtYhmamw/cp7OQ6sg5m/IlOVjtcafGLuWFqCzzEAPg8UZFukyq52Fy17KSnIhuCSdZ/6PaF7JmCQBDNqhIrUAt3ttbvaelyWHTw3G2dJNzADvTzIJgtZyxeNfWSLXI8SNsmg6/X7ku0xIx9Nh6xyuYMH2QJAN0SY1haLZ7KNuo4drs4Pd67b2ZNuL5zxc8yyklSlzfsJOKC5OQbZ/MY6iqKK7qIi2AqQLdvogpd+AYGGtQsqVRFTZlHtCLLxay8xIvmoGjOYun1lNPLmVy6MbQEZ7pc2PpDyrmKGTxiC1oBnGh+4zEk6Vg7wAqMNgYxocaHcAToIFvQXPaM/woLejOtmp2ZoljOxoKaOWNQ8aOsqKZlYMGqGzWm0n/+fvTeNtu2qykX7mmvtteuzi3NOAghJQDAgUkopwuUC0VAID5siCIIFhVdRQLjiBSFIodQCIWCkiD4QEK4S5b6LRUAqEUGpa9AkkBCSc3ZdrL3q275ejNHHmHOuvU/g0d6Pt1uDk7PPmmvOOUYfffTx9a9/Xa4VmjvKHaAWxSfCMBRVtmDOYQ+ikN1uYGpZZonHg7PBODALNZdHXDcmgGwAW4XejDyy3CV8LrMF+z2cEEpb4cwtOz5xfFyXYumGYxk46Yok96wA2t11GJ+U5j6ZamyWhWc1O/AAeJ2d2+Zt69o3PuCkRI0dJBBI0eRNYX9fNATyTTPc23W3gs0ZyPb3n9uiF73xnbTbWuVZmx3sUNHfol981EPp/hf8CL36DR+gz331W9wiftRo86G4iQYIw226SfuA/uKVv0VnTxEhD4fVLQdWCfIRBDzggfdnEJnLHaam6e//8Qo677xz2Dj6/QO67LLL6OKLL6bO7l7QOjm2ukLP+N3fpYf8wqPp2jHRLz/nzbQ1fzPqLpygbjFFA9CuXRBZ5UZyQLX0+XA4qHZCvHfAOq18Ov+YXs/sHpTLogMpgLZRn2YHe7RwsE6nvvQpWupcT29//avo3JuepGYA2bz9paE5g63IxGopkmzy/uY1SS0wM7TxgWg0yr5pNmZ2UJW54+DglAreh3KHNDPonwCvjiQBH8L2O8xks6YktZpa+gXYExB0WZBYmfXLxlqGOoKeLKZMEiTa4ORBvh8z2+MtEWJNinzZnpWjAdTw4ICBbKLJNs2Z2Kpsc3l803JR6y5an6kuB4nwl4ifqrqzV1mtHDglE2uabADrWVfEAR5VpowZtRJeKXeQ5jQydp65nvvOGCRiLcTseL39yP3TxlFg9oDZJD+WKKx6S7lOEiGSpJTGUZOJbOyW9OsBOqD89+TJk8xgkm8rJw3DAV6Z9/gU6z5NKBcV95dqJ0qZoDQlEd1M+fEHzapDp4ErsAMwwKcRPzVUq0kXssWS6SFeEmm+EgCH6roET+5dYAdoWsYMr4ZIZlTJDuSzw3OilQD5oboEXjkpBGZj96V0E6VafKjWRmD5IYiBI2Wd4TnR+MK6SkrDIOZgJf7C+1D7PgZX+n1mQ0qDkHIlgDCHs7lSkBfPCjswVr6NfxXTxuwLYwDbw9rEoXoS27NqPnFPAdmEmZzbj7dx+zeAibA9jJlUzFTHwdF/joSZOEYFi7DyGWQrTUTV7ONNRccZPki0jQVky0EruxpzKN5ARikH2apLldN7i21JUh6JEPgEPC+vwwydy+2wDmSz0MuSWn5/4dyAamuDCQn/A4AkAWn1/gZCm2wRs6uRAO6PhG08p02udFpyySBmolFf4ovRDv3Cz9yL/vC5T6Jzz8aY9ajXWKJXXfJuuvv9f5EueNjjqd+YZjEHHlGTYNK1Dy1K/AjpRbXa9N88G9NHGDbtWGPciBBluDysUr5dZU0YGyRQcC0AZU4ShXgtBcFDt3e9kYHu44as6+XFY0EPMmHUOrQT15gmGH6N88L8LIDhMbWHY3rnm95C13zxKzRVNOi67U169Z+8kQbtKeppb0Tx85Isgs+0SgDWyQs8+rg/G9OddypjnW/vSeUd63Q7B2+mWvO83eFAwNZpX8WU5nzgy8PdXZIJTD9em2Aba9Iml6wPK0XvDyY35qQoWqztGJI2YZ2UoWL2s1yJM2J9bAHdq081fo+xtYZbdzoHITnlk1pJXJKtVbw3zvKYEzn7VVQtaHI23cPk2bA2Ie+ByqA6ANzuH/w3n+F61O/2mPFpvil+f/QgybPrvNicwN5LhAdOFjgFez5biD+IcmWzRwPZhNMgLWYhBgiUP9L17HX1YY0JhyA6B9lArdfKcGb+VLSMDTas9NgcZMtBuWD/jiqIl/RMNh8ImynZwoGR2uDiu3ojdGrcCDXDQdjxkO5PVhsNh2dCnbwp6HUAavIf245MuPf4CZQJ8lI/UrcgvCfE2cL6AgAAIABJREFUAOFEZrTBQwiis5sFrSwNTrtdBCRHB9nwXFL/DgYTmGwpyFYHPHCgYJumgmxcYqHChX7+/CMHwdaiyQsTTC3uXAcGkwqvlgbU/0IPcTuqJbHAWhIpU7Ou7hxfgypq7pJ2Ano/UbjX24/P+rIzUnvnwJ1BtvpuOD7zLMFD0zHZYAcj6UbpnLm8nmx2fEh1B41Ta5t8MGZ6s2qd4NO5vYesuo5P56DLZRbQYJLPez2bihFWJggO1gKyHeNN195nUuAf/MHeHm/urCGnm14cjzRsisBVwYd/AOAMQlqwXAFc+SETN17Q5jYOcIWWDUtNflVmPdXlS1uPe6Asf14IZ8q1wmuEP0AGDoGwdZWsWiN+vDTnxZvmoS3og1jemFCiBTBnp1HQ5Z/4Lr3y//5b2mku83PMjbbpt5/8OLrFD7XpFa+6jK7bHrFe26gQgG00GlCLujQ73GM224X3/BF62uN+ilD0B8lzZLwNaMPb/dlbL6MXvugFwWc+8AEX0Jve8mb64BUfoBe9+A/o6quvDkZTNKfosU94PP3mM55J7YV5OkVEF7/3U/S+T32NRiduSShvFRZbpM1PWtPmG+0gmnz2kENDA5PDpZl6lfs8z4GaHZd26YEHgTBYbTPDA1rq79CJ/gb98oPuSq99/rPokpf9Ed3x9rcL9VreTnk/AQCH8R0T+xGU2RjN3a/L3P8lAC9aj2tTkpC0Uc0VXwqQg7T4txtUVJu7Irk1Urpf8BUCduzvdag/GjKTzfxN/ryJHas/sO5YodyhRrg37oIRBAndRRVk43UWQAcDaOzz0T9IuYMkQhCA24+tbV6NrNcSmdHhkFHTgr60H4VstNy/gy6z2vjAZzVzUC7+XZ9b46dYCeASF85PV4Gm1vgAey6zSz27Sl+6ChSEJ4KAcwqyxfEU8Eju6JMjFj8hkSpd0mJS4rDxQZLS4ic5iFUnmAL8ZmAR6/2I3AYAnSw+ry3zwbNaktLiJzleVYfheeONtYrGB/n+yfYTdIlkwGOSErzfQwBBMIlG4nuwL7AWF2QW2vCuchz0SbHo1+IaYZkFZZlamWA+RhIXpB6UAYDQ+GCFpopmBbterrHr/Z+bu+jKXQRNNu93wnrLjbZosHYhyv1MboMbk1RL6Cb3xXviYGNlgrEzct2xSnZcHFu7gz4DtabFVTcvfpxMnQc+Ok+ECCBvIGg854T4i/V3JUmJ+fSMfx7POvYVJybAkjjN0hdynpq088X54XPG3i6DbHXlouk3SbwIqBJ2ILpP0Q6qxkjeT+PMBsA50sZRTdVkK9tY3dwGTTbXOMpfbdfl11u5KGInMDetzNjGyZIl3gYNXMGhOq8EqB9fJ67DDTCk8y+SEqWfUiweQRnIe3R7op9qwJWf1LBXMAEF0GWfvvGFj9PvP/3RdPHLn0kzdAozRL3GAr33/f9Opw9O0HNe+AbqN2dpNJJ0J9/egTKhlFtZ1XWl7pZysMQk9k0u5V5ZFRZlIgTPlut2hHR8wByHjwazrAok8SAr778KOgCM5jLBlRMx5veQno5tzqTCmRPg3NzMPM21WtQejOgtr/5juu6zX6IH/OT96G3v+Uu65089kH7tmb9D3ZZVdch9YQcAO6SkX1CM3F5yxrPJDwAA5/LxIsJPlQ3dDPzVWKPT70m1Fljnmliwe1aYD/8T7wCjEfs9bvLYKLTyRYHTqoODjVch8jsgQ8zMgGhjzevk2lhRFnEOa7aHe+7soZnlYmiUF561Arz3IBtIAAC7RJ4oHkST+asAxD3IZtr8fp1VMeks+oDfg8a+sC+rf+x68ye4FuQMZhvPzmhFiJd3Sc+b4f6WfNmVSgBLFB3mEwyk7XUHNILsDFjnu71e4t6DBpN2Z7RgBZsRC/cupSBbftMYhImTxvWdDhofDMTYTaMqD74yEEsUgcYckGDTnGJGjbCfZE7T4Fv+zXfHQuMD2YiqmGxVU4RnR1ekyS3o7Up9jpAxLWhne5daU012QMG+Kph6wZD5Pwru9Bm7Y9lRu8aK9NdykK8D2Sa3DsZ1KcgWmWs23znrxjPLwGST4CBlsvEUZAT9GKAWtLe/T0NlsqGphF9Q/vAlDlEycHgeYTBtcm39NHdRrQ/680OcB9n8iB7W1QQgG0ASDtwZsa5nP/kFxBoCFV2R0jkvs/7wnrFcVEA2f/DxhygfBNv3rq9t0cIiNEXSctG8/Ds+h7ip/c4BocOogWwAB/C+KB9mXKKADhEcd8x04f4A2bA2ocHkQbZJVmsgG2fHxwqy1TD2gh3a4BaiTbS+uaYgW5XCWXVNPp4JIBs600pGXt/H+ZM6f3CgNHdjsnnRXrlcHtADrvybosltrqdmpIOhsS8N7M5FX41JCfvBofpgr8PM1gC6lxytbjOFA9mKgv7yo9+mi9/xftoultg/zI/X6ZI//m/02tf8L/r6ldfSfmOOGs05YQ+IBDO1Gwe0ukD0oPvekz778Y/T4x9xIT34HrdgoA1cTGO0QXJ4PBzRhRdeSN/8xtdkXTQadKc73oU+/dnPJGUg97nvT9JzL3o+nXfr21CHiNaJ6J+/uUvPv/Rd1DjrltRpL6oWWzXAlmhLsPFn26oLNuVf01NKlXZGsH3eO+oPbTyvfCjkownNjnu0cLBLJwZr9LJffxStjnfoyY/5Bfrdpz+DHnTBA2Q/Mr0wvYmsXUlO5SCbj5kmgmwHPdo7AFsGnetq/E/Wgt4OVNa5znx00Ny0/bNk8NUgm9h7xXg5kFe03CQ+yEG2ktlmvwjCvY2mCPca87cmqcVjrftmfzCk9a0NOuvEiVJXLeuyhaSQHRnkWiRpGrSxucUBEBIhk/aTkJxS5v0BDgv7e6GbYC0L140PEiUWP0EqQZgHGtxlB3FvD+YvWeel11OGTgpa1YF7AG0wLzesIxGCcgc9yDtmfJ4QsXvDhnZ3OrwIJOM8mfnr95Qh66eu0YnjcoDLr51k7ziEFXyAE39Ztf9587Hxwb4AX4t7yk81sJeannbl3hQmW5DbsPHR+bM4JL6jgDoHPesqiS6zUg5Ul2gM9meg+9oaV3WEtZk8WHz2EHur/2M7GA15TgBaSRIu+j1v57ZOBGQDC1m6SkJbptxhTR4gPVrLWrFKABG8l7FlJpMXfa7Ym3oj6fx78jg0bSVJedj4cOSLfVMF72EHRxG4lrhfmnmBoYryJ2F4pXbrd4hgW0WTEywgEOAwBaYW2w/EsTO2qF9r5t/RjRkHOG4UY11/3RorJUO0SzGejM82y0vCQEEccUhJJNuDym2gSseLq9sUVJ7HNfmL8rDNTSkbTjtAI5mkK8eSEglpQc42XCbIXSXL4+rXatxnXSXAcYArNgPRxu268KcK5eMTsAOUxM5Ogz0nMTjiJr8W/Xtj/Ico3ez1WJPbVwLU2Z75SfaF1vjgmIBsPgbh67MOvuFBigYzwAH2S1OSvPTOjxdiij41R1269DUvoO3vfIp+5TEPoDatcywGkO0L39igN7/jY/Suyz9KPTSw4ghMQT9NjsM7Yh/CGZftACB+BcPZgB2JlmVPgN60yK5Ak027liaLQ0H/0JhE/QO0Xnd2NREieol5fJpGYfiElQlCdxxr84TTZPP+qzoegxQKnnVhdp7mp9o0PRzRW1/2arrhM1+mC+5zP4Lm6Ovf9lZ6yZvfQLe79z2o30ITMDQjjM1prDt7aT4rYEKJn6CXKI0PRPBe3iomaKLDA7hlPpiTU6jaG0qSMgDCJT211GEiBrLGB6wfx+XjmK9J+1gEXa1cVBrfCYgb16D8l8e7TEcQ9opECPzlFN8uzl4dWcLiS2scZZps+Rag3sT9urpxVExUZmQtd6U1gLLGUQDdrSt39X2jvWK1IVENHy3d2WUPm5TUkDUzuVxUxke8ivl4W2sYffgfrDWekzMB2RA8AWQTcVBxeDnyGIOomE1EtgcgG6P8NSVe+WAZyAbWFMplALIx0KOKgFUgmw8SwWRDmLCI7DiXQ06aDjWJ8ZjpzTgUncWthuu7X9gCiCBkU7oitQXlZ6BInzcPftJNQsGVnT09VEdy72RW0CEgG980spL86+cgmw+ADgPZBpqJPROQTRxUQZ39AxoMRbg3bzUcn0+cvgW3KPexjPzq6gq1kYnFfGbZ/KpMPu67vSOZWDDZ2NkEYcdqB2bP0euLxtCJkxIk1tlPblYJyDaLVsPpJ/JDRrSFWC4qjQ/OBGQraH1tQ0E2ZDMiE/IwkA1MNs7ELgmTLYBsCrLzr5QJAsFWaz+Kp8PazJlspXXsAkc7FB0FZONuqy4zz4cFBdm4m6AJdmc3LB/i5HsQHKAsg0H3Edo4a3ezCW4B3wWQzboiyTpJ7SbXwgk+iJpsP9NzCBJjB56q+Y8sKF0n3S6DbCurAFd0UygNbGT2oFx02Cxokxr053//DXrTez9Ee60VQtv4ufEGvfA5v04f+8gX6IMf/jh1myg/AN2aoRH64VudQw97yIPo/B8huuG7RB/6wCfpa5/5JF30G79E97jNEsEqEFYjzOOOo0T0sY9+hJ7wS48PoJptLtgLzj33XHru836fHvCgCwjFDOhNt0lE/3Z1j57zmrfQ8OR51JtfpV6jTX3tKFqV4asC2SqhMW8kOkZJMKXsibqMufkm0VTQg5WuWck4D2hWmWw/PNujVzz14XQWyoS2dujxj/lFeuTPPoKe8IQnJGLhmDLptCvgCoNsc/PUnp6q9Xu5/+JS5TME2bA28Q4AfE+fQhc5l5QoJbFygxJ72tNy0WOLwmQ7CsiGeUdyCgfVvAV91fJK96KCM9wFQLaFqGVq19XtgRhbFnDGQf7kSWZGp8xULZNS+JUPccoYhslsbugB7hCQLe4XWjalTLbjqwBX6kvA44HMknFNBiE9yIZnCiz6WvkLAd0BsiHoZ5mOCoCj5FcUZDu9LgLOzGjUmMD2QQsQ03hEJAEAsqH44UxANnwPklMbSE6trvCh3DTA8nuYvRuIGcDWwGSr3v+8Pck7S5JyZ2uHWecSj+qYAwzSQ3nd4Q9MyCqQDUkmDp7dxs9yGVpymMptVMtr+Gc1O4JH4XJR1bQtg7Tp/hKBNj0sgCXBzAMZn4labPoAYC5AToIrAVjnrAo0TTP6tu+DUY25Cd1FJxz8PKAEDSZokuIAVwWy+ef2+x+SU0hSoqSaNdIO0c8JNtxoih0ok60OnPPrxOwngCsOZAuadbanVDgyjg+6A+n8i66Sbn3Zxz3YL2Mq8Qhe6xQD4EhSCpsorBFXCuyBPv4IQMidXZ5D0Z6L54UqXxvXXcEgJPweVwKEpiST7UhiNqKd7X1qtgrWhfTVB575bzbjnwNx9Ma2aNrKT9n2ciCSv6dRMEg7PzutlQAViWkXW4bKF01Ww25h78JKj+/oSSTyNJEtanbAJf2uC735Kr6HJedCsirum73hgLWqeZosh6Kfs0Z4o4aw2NrjDv38w36CnvK4/0J3Pn+ZmuMdahRD6o/naLd/jB775D+iD/3rN6mYPs4lo1IpYaxoGZ+93X1GT9KukhkzJ7NffAdAIHQCBwAeK0LqKzv8vslEEiRCZgVkK89nrLQxe8C49vtDblomoHujXMlUozmOayERA2bY/NQ0zQ3H9OY/eiVtfPardOE978NP8MVv/Qe96yNX0F9e8X5qHT9G3Sa68EpJPxofrC4t84ILndKdgQbfwzWjAmzhnjec3qAVNCUxRmOWnMxBW/PTBrJBZoEbpeVSNtl82LIH7oD4yZKUk85/8hWRIQ9mPfYmnwgpn4dztrpoOxrb2Fdr4dstXmKXxjiI/MjuOqbN7T1el/MAvByIV6Xpb8+LcQXD2SoB5Lp836k5lwN3WN8IPQHMr5bPe977yDqxSgBgFiEhVtM5Ol4tfvp61WSb5n1T7N3GR8YjBQeNLcr7JhNJ5iPIFp1l1SKVvKIPEk2TzR4qOjn5TcxsFMyWGSjKb9MUjdSYabGkwx5ewBUB2Vh4lcUSpbtfsvnYpmSGoOWiVSBbPikImjjjqq2hOUjc3uLGB2cKsnEGbhodN1KQjZeE3jgvR7MgcXdnTw/VEAgod/tMTSfquaFclGmtKuDMY89OTG5ooKRdb5u8lKQhIw/9iriB1YFstsBgRFYuig6aeRAdnzMy/YTaLbRWOHgD2fwBKsxLlkH2TDZsmgay5U6uZH815aL2fBAt5+dyXySbifwCwYEIdUrLaRH29cd8XWwuk8HjHZhsU1mQmGZqSkGm6rxAnwgH1TxIjAfIvFxUvle6IoleIjuumqyoH2c4EQ+yxSCx/G6+3FhcjTbAyMpFvT+Q8VAXq6AdxqcOZJMxiYdjb/OwAysXBc1dScol+65bJ8YylQ59MdCze9qmVVUuipbTaD1eBbLZegvJBmPTKsg2OzczsVzUGo5gzfO9G00WT60rF60C9RBQ9FBuVTTote/5DL3ng5+lTnOJO+9Nj3fokRfen+5+x/PopS99JfWpxWyBe977HvSgn74nrRwn+vLXR/Thj3+STq3vEjWbNNrbo8Gpb9GTf+4h9H/d9zxuhACwjcX+oVdGDXrKE59MV1xxhepyEh9Un/rUp9KvPPHXqAl9DCLaVYDtnz5/ml7+Z39NjeO3oMH8MnWKNg2KKS5DkcBm8o8PwnnubIzZxpXhHL5C/KeJuNq6yf/MbYs/77ruYa4BsLXAHBnt0kpnjZ72qAvo/rdeJsArAB33tnfo8U/4FbrDHe5Az33uc0Vg2hjWXB6GZigNWldNtgRkqwO9QvZYuyKxXiJ89GQ2kfd/sm9mzN8JzDAeC/WXu8jAoRTJhP1rNEFzfwuQjbPj0BUtyqCDB8DiXiRBEA7GjWaLFuZsbcYYpA5EgOlAkw0++sSJExXjk8Yx/hBmIBtrcU1rUuJQI9SMfK/PGjGrKwqAHxp8yxdj1Vj8lJfwVt3aM8dZuPegR0sQkWcBoaPEBwKjY68GyDbbBMBbjgfSdaDPCh2c3YMzAtnseWEHsHcG2bh+zuIA+e7y4cTuWXDwDU0uKRc9M5CNmWxIiNUlJUobgyYpFWQzuQ3JX8u+lSbWlFlv1Rk1mrZVSRR8X5jPQ0G29EFD0gaHhf19ZqEsLaKLXDUzrApEghYXknBI2iCOrgQ6auxfQLYGHZtDsjqCymXQMv0CdOXmSgA9VAf2QKkCJa5TAXS0EqA9QzOzABcmsTniPdNKAGmEUuVzqu3dNG0jky1PqlbNK37XQZmgS1KmQFs5LWTvmIJskNuI8bIfZ3te/Dtip6r46fAdNFaE4LxgIJt/1rqxmgSyVZlMbn+Io9e3NukmJ04k9lPnbr29S5JymjvCp2eU8tV23uRugoHJ5kC2Orkfd3YUkG1Ty0WtlcfkjcHOS3zG1aZuntTB4zdGb3V7M5wlunT62q/QY3/2fnTZG36P5oo1ao3BHB4hpUddOkG/87xL6fdf/Ca63V3uR8PxrAJswgw2ORLsQ7AaaXww2V/6/QQ+ZGtdqnSsAiCvQArl6w5MxPig4opL+nmvjpVlk+bTQDaAwzjbiD+sWdcObDPG1cbGpoJsbZodjOjNL3kF7X3uG/SQe/wEtUZj6jaJ3vPPH6De8jy9+M1vpO5UQb2ioE4fIFuH8QNOrPNGrMkTY0R61qmenZkBriBbG5q2R2FGa1ILdsCdf5MkZb0NeZAN8cHSapoIqdtP5PeCy/C+icYHnKScXMXmcRmR2xB/ACab9yO5f/cgG8dP23tc0i8g2xGY7hpfdnt9bnwnZ9zyflICB108jD3MkpR19pP7H/YHTtP2sDiaTUTH1uInMCFRQXeYvZuvxLwcGWSzEia+caPgTp+guXO5A4w26zYUSqZcMAWXgpcEyAYQQH5S+qx8v1EaDaGNQaIH2fKe5VVADWde9g4YL0Gnz4lMNteyFoNk5aKWealfYHFTZCbGWJhsBrJZXf6woeV3h4BsAAGkPOyoQbSM2ca61o4ryGYH0rBpZtR1HOKFySYOiLs/nSHIhnLR1WOguad6P5M2XUaUFWSzjHzVorayJl8uiiAR2jKeyXYmIBtA1LApGAg5HiYAmz27LVIuF93aiJnYQDHNaa3yd7+JIWODBgRpJrYeZJOFbUy2epCNV06YT9se5bCQg2x1gVcOsmFTYJr74gIfipitlpX8RscTZ/jGgGzWOAMdnOrKRfPMb5yX7wVkk0wsSrlxsA7ZjGSzN021+I58kAfYurvDoDt+DttwQ5B4BiCbMSasPDpk4JYFAPf+sg5kGzSbtDYmuujSD9EHPncVdaDJ1iCaGuzRycUGveaPfpFe/fK30+3vene6zwPOp86Q6BP/fh198tOfo50+Ub8xS4PGFGdqIeg/3e0QbV5Ldz5nmZ72hEfQzeZFow2QBI5p111zA/30BRdQv9+lRz7ykfTsZz+bVk4ss/V0AUAR0Q0HRBe/7f300S9fSa2zbkW9mWXqNtHoAPdxzLHMcdRp2cSsfWQm41swJrIBSsmEidUeNle27kQY2oT4ZZ0ai609OKCl8S496LY3oyc+7G50NhFhF+MMOYDE3Q498UlPorPPPpte+tKXhqoOPJMwXwCyuURIUGBWf5CXb9aAbIcdNr9fIBvT3NGUhNvB1wfRZwqy1e0N2BekK/eNAdkgeA8GUxXIlt4xB9nAYJqfnaGZ9uQgMaw3K3u5sSAbmBkaJBrINgkE+H6CbAgSZwrRzcyTbn6U4gH3/wfZSowXyH7opsrgSndY2TjqUJCNk5TrtLKocfQhB7h42Gmy3EZ/NDgyyGb+7XsF2RBjQ6Df73+HgmyZ3MYPDmTbFk22MwLZED9taeOodmVCYxLIlmjaJj6zGmSzHV0qAZZVbuOoIBvONp0QPx22L5Tipw2wTKFpK8bsQeXcR3t/sIVuzM2UyTYp3rfDfBXINsnvHQay1dldHchmDLJcLqHu2SFLAxIAyqqPCl5ysjpU6cg6sX0j2o3FLCOaahzQu//8tfTZf7mcnvbkC2maNlDUxteNaJp6tEKvv+wKut1dH0yP/uVn0rAxx2WwXJ5WjGnMGYAmJ3sOA9k8WMxNCBpgNN44kA3Pt8WyKzcCZOtJHG0g22HyF2BE4XWBHyB5BybbYkvKRd/84pfTwee+SQ+9+71pekA0aI5ovTmii9/9dvr533oKXfhLj6ZOq6C9fp91LLH/hfu5hnCcjM3P5UoIgaataZkeFUTC+HBJ/w8AZLMzGeInEHQYZOPuoqIhWbeWI4glzFaAbNZd1ANcEYyTb8rBr82tXZqeabP+/FHHh3EHBdmOcp7iqfkeQDbb/0BasMZRZ+IvAbKBdc7NvI4QP8U5sZ4A2jiq3F00Y7K5l/Qg22EP6zN3e2g13B8EdNdK0iqtQZFERrFHI6a1Gshmmzxonzi8+Mm3F+Q/zwBkMyco5T3jIHgPkC1hsh3WXXTcJDBe0J2IdZ9G0iEFIBvvu/qyflHz71XwPoBsNJD3GhfMRmN2RM2iqQLZko+6AxwL5avQMZciOZBN7mdX6iHTgr+cVlk06fpTp2pBtnwTjPXKhYpqI0iMNHe7a76IvTNAkGjlDlVMNjlfx/I5+U75O8pFiQXvocUVxzK8b01HHWZmbK7zAS4EiHUGy0YnLDhfLgohyqNkRPlrxwKyQdwRQeJRM/my8TbKTDbVEMqFng14sAwcmGxcr640d4Y+jAXnNiQ7YAg0Im61qly07pBhQ4dN3rqLioZA+JdkPftATD4i/gDCtGCyhe5GNUwb+1Zca+UOhYJsJqZcx6owv2IgG9Y1ysdlnqpB8xAchsyoBAcz87NJuWjJhEqaWtJVsrt/QMvKMk02sQo/hBLuXrNJp8ZET/mDv6Qv39Dn5gZgILTGXZoe7dNFv/MrdP6tib5+NdHHP/NV+sw3r2LAq9uYomHRomGjrWpYKNceUGs4pJlxj8bbN1Bj+xT91D3vSD/3kPvQTY9J+Sigicv/+h/o/PN/hH7s9uextwC4hv99e4Po7z72WfrbD36Chour1Fw+SfuNGepzJ9EpGvlS32BYqecwQM1KODkRwGXkaPOA7p8k2VtuTjAU4VYaaEYXf0cAZcmcqMFgt7N9AqCiZEwlK2h0b/x7a9ynueEO3eGHVuhZv/gAugmSNvruEoSIZz846NJTfv03OLP3qtf8MScfQrk7wBVomS6AZdo+OkibZeCs/KSqG7e3KVmbFUy2Gt+Vg0hVINtRDkUpkw3lT/UMJj/TYGFKV0kPsk1ytLoMtUwwZ7KxGk5wQvEZ/H4SmGxzh4Ns4UlcJtaYbOInJjNt/KGRmWx8gKtPTtnz+yST+WgkOH2CwPYNcZzpc7DcBsTV17XLbHOyhqUPqjE+nsk2qXGGjY/ZSN8xGuGj434jn6zzuXxY+B6YbNDcNLax+cvEbnO/qfMJbT5jNB5pLjVeSEG2auYm3reKyY19cwWND2qSlPl6ExvyIJvIbUx6Pw8qW/yEUqQ6Jlu+4sxukZEXkG32ENAhBYlSTduyJludT4mVANMuSRltG2VzflyjL0k1bfPxKR2mA2NB4oN6kC0vZ4ojhXuDyZY3jkrHsvo8FZOUANnSclGOdrLDv09qiOB9QwS5Mz9r947rTIC+vBKAu+VVgO4+fqsD2Y50qNbxrWOyVc0H78kar3GzqomNo+qZykhSQiMNlS8BZNOBqRtXu3cJZDuEAW6VQaz7NBAAXOavDJpyMpBG1B7v0pMf/2D66fvemn7y7j9E040tKkY99uHQX+vRMv39h6+kL1/ZoZe+5u3Ua8wRuHAMkmm3bANX8HiQRCqfF+rHZzAc8dkG4EpksskA1c2LjU/UZFONxiPG330F2UCUqIq/69YnGOAMss3N0byCbG960cuo84X/oJ+5271pjhusjhhU+4/t03TxX7+T3nj5u+ms296atgd92u12aMlY57pfV0lQBH90I0E2q0jZQXMaBdlEokSrgmpCGltjKBdFfAC2MWQW6iuZ0i+C/ZkkUgTZZM0n71lROQGBpc8uAAAgAElEQVSQbU01LKdwbnE+8TASSxXI5n16aT4zJlsVyJZfYyCbjFErJCk5vj6E4ez3v+8HyFalaetnQpjGUQ6A4yeUi4J1flSQDZtCyMS2AR4cgcbNdeQNMpANVL/D6Ho+KDWQTYQ6tVw0ExFMjME1Ptje7TCT7TBNtnRTKUjElCHYCiqtq6k+BGQD4s5MtjbKRWdCTf6kQ5GBByx4b5psCrI1R2kwURUEIThY29jm7qJBuFeZWmAkeSaiB6EYUT4Y0G4H5aJRuFfdrAbDcX4FDDR4pSDf+KCu5jwKiwtog8yLdK47Oshm42OND6q6i4b5qwDZBFyJIBuDpnqBlZNxxqSitNLKHU5wuegh3cP08ACQ1jRFoMMFJltu73UgVAOMTw4O9liw9aggmwmLIjuOzr9WLloHOnqQDeNj3bFWVFMkmc8JIBs2eWY01pSLVu0pNp8AEjHm6Fxn85FvRjkYjfcEDZtBNtaS0MP0ETd5ZGLR+AAHKoZUUkyn1LrcZ2I9yOb1SKqDfdP9K1ib6LByUYCrvBlycWfUZIsgW7ZJV/ihftGkTlHQNQdEj3r6xbRVHKdeMc2B9RQaGwx36VYn23T9tVfR+l6Pfvgud6ft5ix1WnPUZ4CtKSCTdu7F3HBnzdGApkdDag/2aLB9AxX7m7TcHtO973QHut2tbkWLc7O0sDDH83JqY4O+cfW36BOf/zKt7fdpNLNKNL9Kg+l57iAKllwfDrnAvVzbgQqQjW0fAQo3rxcfDCFrdPoEoNYCCDgScA3/XYwGhCDhYHeLet0ODbsdGnT3qHdwQMN+n4bDPjUb0jAF78YZ0tGI2u0ZKtpT1JpqU2t6hqbaM9ScmqaZuTk+ADdHPbrtzU/Sbz72QXSzJnEjCDD5QsdV5Xxi3gC0PfW3nsZNRF7/+tdziQtYQzg0IlG0NL+g3UUjIFLld/z+ZzT35WPCaLRDkUB71T8eZGNR7axRTH5VDrKhXBTP5Zlsh4FsGM/hwJeLnjnINlW0aG5+NsYVRzjcQIOpCmTDOzZ1+6qTS4A2EdbmYUy2MF4aJB50e8zIRrko7ws3AmSbFCSWQbYm7XdUVPsHDLLB6MBgOlOQrapxVN2+5+3dGh/cmHJRgGzoMgu/JfOSlQtOAtnYDgB8Tv6JQT8SIX3HZDszkI27i06oBKhabzhsRibbDx5kg6+f/DMZZMv326OAbGBJRE1IAwEmg2xgyUPT9sxANisXnWctuDRmOxrIBv0mVuBk5+zPRvF6bz8AyYQlkXZnrxvjOpAtjxPt+hRkw17aSuQ2bgzIhu7sYBSdKcjmNdnq4icDcfhPfvgUZCufNw8H2QAqH1YJkCdzkcxHpU1gsh2hAQ8nJcBgUpDNl8EZKCblnIiyhnSwcy095H63pcve8Fxamt6mFkA2Pa+hoViflumb14zpD//4XfS+D36eerTIcgPSxAf2H8sE60E2AZ8s0vKgA864VqVzY0A27F+hud8R4+9uf0Q7O8oyrWgUUwuyoXwcJbwOZLv0D15CvS9/i37mrveihZ4kW3vNgvbaRB/48mfoX771DXrz+y7nv291uwyyxXVhdmOyI8roDI0eJQY/EyYbP7vaiYFsS9qd/caCbLm91/lLBtl2VdM2MNnODGQ7efxEqdzYGqHYGSdfJ99vkM3vD74i0vCT7xVkYyLJIkRvjlDaqpVlnsn2PYFsW4MDiXMyZxLptdaxU2juEHbkIJFln9IW8N5RBo2jMdF+F/XqfUIL+vFwIGWmmY5aDgowu2A4ZjHAcjecCHp4Iw7n5gJtwJGBOzrIZmAFdF5YTBkaTA6UKYEBSe240FoBsiFY4+CAiU2i0RO6M3L0p4s8lCdBW6bPYqamxYXPMMgGkLIQ5lAZNNEM3KaUi86yFpe5EjGkKpCNW5KjxXqnz53rPMjmg8x8UVvGBjvgDWvSFQmIe+6kc9DLFgkLdYLeDL0fFXCuQs7LmbTYXbQSZMs0PiJ2IuVfBrJFUUgZI2NsmQZbzqSDHUCA9ywHsslnssykDrm9C5gZyLzgoGAgmwX9EkDoIcDsJ7h/EepEBg7BAcbVNxXJg6bYT1HKqiUDFzXZ6piBdjubT4BscEBY1xaQ+OfNgz7eTxioEG2+GwOyAUgEzYKZbDWH1HJWAyDbiPV+vKZIIkztOq35oBR2wOUOU9K5Tlar6Bbmwr3+ffGu3ADDMdlQiphrQubXyN+l8cHMIZpsYfNXJi1AKIArKD8QJlssH88PKtL9tUUdatA2EX3wc9fRCy59L+03V6jPGc8mNYsxTfV3aXa4Q+unr6e9/oDucN/709bUIu01Z2iE8k3tPIVxChIA3Bwi6pJNjQc0NeoTHezRsNOhKQ77wCjmVCKNmy3q4VFn56mYnqchdNcabW7IgO/ne7AeUPVP4ru08Ymw0YaEe4NV1xoe0PSoT1PDLu2ePkXba9dTb3ebentbtHvqeqJRn8GP1aVjrDV58sRxthU+II7AUhuxrcNvoeQBpYanNzdofWuLNja32X9vbe/Swe4utWbmaHlpnh718J+he93pdnTHHz6Hbn3zs7hU1hpA8EHeeQR0nnzaM57JQPCf/smlND07oyyJDGSbUKaTg2xgNUKTDfttFfPA9u3IfIpMNgPZqtZYXaaxCmSrnTTHPADIZuBKosnmyzP8/ueu3dnZo+YRQTa/rgVkS8tFjaFrYEte9gf/fBQmW934eJBtUjlt2IfycgeUCbajBlPd2Mb3VJBtII0PzkTo3DRFuKukrr1JoGC0PekuCkk1KRM8PDC15+2OBGzNk5RHBdmwLnPdzLoxsqQN7CAB2SZo1uXxAUS1JUkpIFvdc/rYlsvDDgHZ8mf2h9xTa5NBtqr3zUG2EtNBu4HnSV1mMB1Bk636nih7ESbb4SBb2tk7784eD42TQSuvyYbOv2V7rY6/8PxIVm/v7kt8kGlYlg/xsTEb7glwBSLVHmSblFwwbSxjsiUgm4/zdGB9Tg/2A5AtiZ80qZ4zUuHf+dlVs9U02SRJeThpweJVD7JxV0mqZrJVxTIWP1WBbFXgSIwxJX6qAtmq4srk3o2CmzRYkvJMNJiwZx7aOKr0ACq7gmQ1d/6VWGUS8O795V6nm4FsNvGiS4nnb3EpX4+u+H/eRu975yvpec98HE2N16ho7FMTFU9jtJpBvHSMOqOb0GOfdBH9zRVfoPnV8yTaQidcnAy0oZII3uOMK/po4r/Sjs7+vGFJXDDutjdEbzo/v9mw1IFeOKdOtdrc+EAqC2Q91sXRck+sTQHZAICX2NgVzsfWHjNb0V10boEWmlNcLvrGi15E469eSw+7yz1pvk/UHOqZtlXQVrtBl/3d39DNf+LO9JTnPpvWewc0j3seAgZGmxU7AMgmWlzVGpb5OPFZ3cBW6GYqyFZ/3zQpYZUAxmSbVAmQrlEHsi3MaZKyAmTLxhjzIuWi21ytVecv/WUe/NrY3GHNzP+vlYuW/QoSYgfU72rjqKxxQX1soefq70e56Fa/5/1/dk/feaXgltPGlklbXFex2sRYEZ6BSguQjQXvFYc3AMGyFvGQpZkMdA8bS3mYBInS1hYHXHZ+SXttd/+iQcgG7GhXyfn5uUBPrR1Q1oPT9sbjMdM2zzpxMjqgCSPEwZe+Z8pkE/c8hk6Q65JYMgJ2QAMumcF7NjlAlOcREFMEudPxiYEGGCQAK2Zbbf6QMLTgzMGQKbdItoM0uq5InTJaTpdb2uYgjYGQ1nqc65RDB578+nI7Zga8FGSTclF2zXVTor8XG5KW05sBbD2sfNNsCl+CTQGHapQ7sN1wp3TpIpiOT3wU2RSiqLYfHwvEfUAeHDQf4Bq0vrnBmR5uNaz6TulxPH1tjCmeB51XAET61uP5AKX3j2uMu8gtHqNpCHWOq9l5/CzhICHXogU9NNmgEVNXuhk3IPkvZq6ETCzsQNuAHzKbtslbuah0rjucDcL3pCYNUT6+AW0+CHWKhR6FSSK6T7H1+GFs2vi+BR0MBsyWOetEtah2fiiLrkJo7rPzs6471mR7t/HBuqwC2fBcFnzgTwAGDJjj/UZEz/vjt9O/fP00HTRVPwcgFY1patSjGeowKPaV/7ia7vRTD6ONqWXaa81QvwEmm9hfeG/H7ORD/WhM6D4koBe+z0DKIY0KCQ5xIkdDhQFnXDVnq4CGNDdQf1ZhI8Zc43XGrLUhtcFOG/X1zy6Nd9do/dqrqLN2PW1/9xqabbfp3ne7M935treh297mVnTbW51L597iBCrDNfir7vi3tbXPjLLZWfDRNDhkmnf8X7dLdO2119N3vv0tuubbV9N3r/k2XfX1r9F3r72amdF3uP3t6K53vSvd7vzb0i1veS7NcXZfvFl/RPTM//7faWdriy554xuo0RQwOmGyKchWFZhOAtnE4DMbqigDsHJRdNWaYm2Zst2VDpCa9NneFybbEpegVNzPzZ9/VjB/Ye9IFFWBbCFoD3WvsTTIg2zJ2sS7Ze/7fQXZbkTjA4Bsu519OsE6L/XjcyjIhimZEPjze6oOHOtmngHIZuCTB9nySoAqV+3n03RepCv34SCb+OiCutirtzZjd/ZDBLn9Pbk7+9TUGYFs8O3Yv+DfUYrE4OoZgmySpJRS7qOBbAjce9Tp7LOmFs/UITFiHch2lLEV39SUxgehEiDd+1CuxOUqrjzJ9hPEzIc1Pqizh1gumjIa88/nr/99A9lKa+z/bZBNBK5LTMjSAAlI50E2jr8th56VieUg23BcMJMtdBedBLI5IOPGgGzGfpKKEPhoAdkq95PMvxvR3GuyeZs9CshWVQlwmP1gXXuQrS5m8+vV7H2i3EZNjGpJZ5ZEApNtSpjv30+QDV1F0eDg957xBLrtzUf04AfentrjbWo2oLEnfgvP0R8vUHd8Nl30sj+jJ/zmi+me93s4jYo2AabjEx4qD8bQg60D2TJBefWH1SAb3rD8nrUgmwreMwB+xiCbabId3V9WgWxveP4LqfH16+ihd74Hg2ztoTR6GzQbtD9V0HXjA3rFu95Kz3j5i+n8n7gXzayuEMglddJL/nxjzRZOM8iGrtxynqqzA0RXBo4yo3Fvn88pSwuQdoAjqYv5q0E2aRw1uRLAm3DCZMtAtknHMQ+ynVWhaVu1n0k5pJz/Njd2blQlADTZdvb3OH6adH6rjZ+OLQjJ6yiVlBqT/KBAthjLiG4mjkXoMtv4zvZ2fJ8EuAq8Xd28YUB7NDs7w0bQ4gB4QmSh3nlYELMHUFIEFgkOcyUIxjy5WkVATMdjpkICnGtpLXpiONn9hWEDxkTB9F0WA1TEHULrdT+M+46l02RvNGbntbx4jAW07WBr16bgnvxWghtxejjA4X+hXEVXpzdav9gZROoNOYBaWpb2z3hWPA/uJUVkdrjO36FB69tbnIlFkBieVYrBc2QuPCc+h4M8tx4P4uquhMtvtEGfS8YH9GcGOpaWqT3VVLaV8Qf8hcr70vcXB7RHAzggBXQsi1I1LzL00LQjQnCwsb5Fq8eXqShiyaddl9uTFYzgnttbuzTVbiqDSeY5/DQEbGO7ccACrke2Z2trU0W149gkQwsA1NmVOOhx0JKQUiTlnE1AWs2FIxNrIBvK4+rGxb5KquhBeCzoNDJwi/MMsk36sednuyWUiwrIBoAunw+/vHictPsi1thwDFFIMBpXdCNSZmt287wkDoCOgWxwQGLv8SKbHgGa5SBqh4w+7ECZbC3VKpzkgmTwZY48yJbfs268BGwVAFy0JOQduYxcl5jPFMrvbPM0TbY5mp1GCUr9rKTNWxqs8dLd7zCTTQIgBBGSnrCDICcFCvnXfqOg9/7jJ+hP3/lX1J1apJWzb0rn3vymdMtzbkHn3eLmdO5Nj9PZK0SdHtE97/uzdKeHP4p2Fm5GWygXRbMD7q6s60KBefNz8X3lvQxwbvLzjNBHhZMh0MqBTbCNYMwtncK+EXMg71+2MQPWBFybBsA2PKCZYYeme7u0cc1VtHnNlbT1navoXne7Iz3wJ+9D973X3Zkpc3JlmloNKQ3kp9fmwPC1MI98CeERIAUAhulsG3tROif4O9ITSkB2RjmmIQDwnV320Vf953/SV7/2Zfral79Cn//859mXnnPOOfTjd7073e7HfozOO+88evaznkW3ue359PRnPpMZXsfm5nhfkB/tBObY3FVMbmY0dnvcSh4jateK/eYalPKvtkalu6gkQlLbM+/oXs9mhhMhArJxcMC3TD8fDjWOiS2JEA+ypUGiHVj52zRQM4/KyZesu2jVSsmDXNgXM9m0q2SugVPFZAuaGZC+2Nqk+RnrLlpmxpefQZISmA/s1RYk1o6PfoEHkZIW9PlhXAHFBOTRMYZ4M/yQsI1r5qPifujeywd5HKrDvpkxqTNQRmwI2fE9ZvvmIFvyfI75ZavbQLbQOKomGM6TeHyoVpDNykVtDspz72y3CmSrMKC6pCEY4EjECoNpgr1nyak6kC0fH/8odsgFSwLyDDgsyFqO9/UyG+m1TQZ3EUfjAKc7f+36tGujtvEGM+ShyXaU8l97jy1jshnongH2cW7SQyNANpNd4Zg/s4OqcbLx2dja5nJ7O8hPAqP9+sI5w8pFqzSN/HhGPyT2Hpls0k0wVPJUOSO31ipBtspyUSMPiB9JQTbHbD2kPBHPmndnPwoQxGqmDLJt0glo2po/qAEB/IERr3vUxge5veeVAIfKbTjmL0C26bmZRNP2KOsLIFunc8AApq2tfIyqKiUwLx5kO3qSCeWiNUw2HRDYP7qKUn+D7n/v29Clr/htOnupR83GDv8+VtY0aTiepy4dpz971z/R8i3uSU/57RdQfzxNw4aAbJPKRcP4Z/uJ9wcoa8XYCpOtGmTLzT74gyOCbHkliTDZYuODSeWQHPYHprto2i7OLwYmmwfZFnsUkr44K6PT6E67oC/c8G3683/4X/S6v3oXnX3+rWhQEAGLwGeqzvC87wXCDAhFRwPZhKjBQS+v66ODbDLCNq7WcFGSlC5+qqh88rZsINtRKwGCHQDM1cYHZ588Gbqv2tjXuT0bo+83yGaadiHxnDUEg987SndRe26f1ALIhr3hxlQCWOODw8pF/VwKoQggm7KNr9vZqTz++T3RQCRkGkGp5k1zyOSF+h8HsuEQj+AAoANjYHpYjQ4hdYHWPh0LwoNsHtCQl5K66hCM8eFfNjM4WvzYAdc/Kh/89XN5WIWyJrwnQLZ8Q+B7Zie3AAiyvlWPu0pikTDIhtIyDYdQmmY//hosTrzn/s4uLSwKI4IzBMq4StF3P1UCemAy5+ZmCKFBADSGOi56usLhF4WdDJLpssbvoFkE0NQALRyAczJ/+PtYAD+AXqyDs3KCRuOBXltlQso0UnAG8wTgCnaAw6Y8r5+/GAZz5z7WZBJgz8CyY0sLfA2DHPkJuWSJMj5gpLUKUm2i6EJsfGHDQq41LS0BavE7bApgbkrGJv0JUDHPMc9aYB4C4EXQLuW08l4BZNXPh+9TcBeOGmXFB919Bk0Bsk18RwcWWjOB2dlp7gAl3juCJnWLFM8N0BPr069NKefW+UPZKrd3ViZS0zI3xAEtGIJwQHxXNOrIb+vAMPwb7okW6xjT6enpEls0w0CZFcNjU0iQCCAboDuAaOuQJWvG0Ozy22IN7u8f8KFmusVFjqzpxmWfOl5VQB8zk4YKgC8KAG7zZp8PjSW00YT4EymnNdDdv2fwVc7/+CfGs2JDAHAD2zM6vt05HshElwOBA/TOvvTNa6h9bJXGs7M0v9Cg6SYxAIXMerspf+Kz97jw8bT8Iz9OdO6P0XZribpNMM9aJZANtmusYX6+kdmjrJb4/jgwDFTzLIKMQS4geudQzBDHAODhkNrjEU2NezQ97NLssMvg2ne+/gU69fUv0i1OLtEv/dwj6Od+5sF01kqbhYxHqv911gkwVyRrKyU10Q8Fe1D7hWHCl2xub7Hdzc3MUUNZ0bgOn+cAwvYUZ4jMMlWw9aS2oCdmi6KTqdjd2ukN+uIXv0if/vRn6BOf+ARdddWVvD4+84XP836ytCgZuACS5A1lnIcRmyoYAO92e9zlime7ws3KY6qGHf+3gJ1rkHawznXq8+P1aXbVmj3gt7vKZANjz/xwyjhOPaGtaZRyewA8BQ7K3amMGY0nNpANfk/esy77mzJxAbLhQC7lDrxb6CEkBejFO3M2QliWsAMV1cZhPgKYZplV948g255nssniyAqHUx8kyRcRNobvErZxtp8Ef5AxdbQEpY/GUcckETJpfMT1y/0QD4DhbMzfeqA/vq9l8nd3pWOZyCzUz4d/C26oNBzS5sY2nfSlSIdcLzZUcFwhLFPoZka7DvOXgXpi+xC87xOedxIDvLwraHnYpnT+zeU2IvPcCsJjVQdGA+sSFRpIUkriwReOx7vZYVH+LJg1jIoQVBBAPzXxhckOk88J9jAB2bgihP1eCrzn72jjgz1+fX0jVIRMqiCw5xU7wh6/zxkLlA3HvS+1hyrANMiurB7nc4IHO3I35iM/rGKUF7KPZk02WddVP/57YHsGskm56FFZ7mJDBrK1pwXw4sZjiXGXmV/CZOtyUgygKdtpJetFAUge3GqQLe9+aOX/PA8OdAB7HUnK2J198nt6ENIqQnLQvQqkS0E2qQSYKpo0zw0wJvuD+LxSCYD9L29Kkgyt/4svr+emJAayqcSLfrbumWEHBrLJ2qybk3hTeVeZF9E2PkYzzGA6KpM7BdnEDuKeByCmMRoShD3+/V/+nl7z0mfQqy56Ik3TaS0V7YeMIPsImqbBeJU++m9X0wc+8R265C1/Q73GLA0bEOlQP0RNx2SThFiVnnJsfCbvi/EJIBsaH2j84H1s3VqTRMgO++g5ZbJNknuJzCf4aElWW3fROpDNg6j4b9g79s0lBdnagyH9yQv+kOhr19DD7nIvWugOqD3AWUDOJwDTOlNEu+2CLv/Xj9DVoy697t1/Qf0WUb8lZ0I7f/vktq0z24u4Oc3S4Uy2HGSD3AZLIukZ5bAyVQOtUrmNySBbuh9KuaiBbKUuqhUguiUzYAfoLpqDbHW2YM+KtYLu7Fibc4d0Zw+25BofgMlmeokBYzG5g7AhWtJG7ZaaEj8dkcl2FJAtn//UJwlhBnYgZcOH+wNvQwnIVl8uGoMKXGxlggj4p7k7lt/i6oNSOeC64KAySCwH7nAa0JJAOaSVi96YILGuXNQHBnzI0EMY0F0E4CdWIa4uwz6JhWKHDLg4HOAAVoApIUwkCb4ZpHDD5YEEjA8zmLjcQUT2/YEqBy3Ctfq8KKedQ7noVDthiVhQE69Pg0SmVHe7rJMXQC1joqCDoj1vAEnkPQba1nZlaYWF5AF0JGwuLlUVYITHTg+heE/pijQmlAkao0WutUNKNHMDQRnwGo1oe1sYjWCyCfBgNhMPJfZd8qccNPb2D1gKCuWbpnNmWnt4xFA6iu4gqoM2bjQZfGJGYxifPJR0uIQ+IzN2Gg2+DnaQHKr1EG8Dm4O8eGQ4PcwJd43C+kpAKxeoeSaLluqhPTbsLjDZgmai2XAMS0JoziCksExR2mpzmbPPdHfmzQnPJYwl6B7uMONFmhAIwwtYcgJEB0OS58dhCvdE8bd0YZSn8aBN4uwU1Ga+0xjzuaOtquPc8ZpxC8Xub+An/v3goEfNVoumtJNXeTb1ru5B8L7wQQhqrbTVVC8YSlMNjeT+jtmK6wAc2Pt5p+4ZXRjPBjcdQJJgxPYOOxBtojTsCAkKfV8AZygjANDGAcnurhzGmc01pALaagjNxkS9YoqedtHL6SsbfTp2x/vSdnuJusU0DYpJ7Mf00B/2QH2s6MvSPSBqYUXfbvPCQad2B0UHz/a4S/ODDs30d2jt61+i73z1s3T7c29GT3/Kr9Ld73R7bm4AlpuVVOAZcCAH+9IaIxjIxk/BGihyX9allP/i+Tro9oVpbGcm9U9lenx8bgsWsY/Nz0HTTzpHCzgnI8KV/QUCPbXz0Zi2trfp2PEVBtsWARyw5IHzcT5RULFJ9IYDOhj0Wd/R2HrJAVWZuHJ/AUGt9FcSYgvB/0qiQNdalqDwxRBYm/guYeGmDGVLxtgb8BlEQSvglXudXV6bJqptMYJ/Nb/3mV+BZmtRtGh6OvqDwBDLmq9YwxpmOWNf6OwJCAnAXBMzMtsYEwjZ6T6kIBaDT9w9s0PT7Rbbgk+AeN+T+yX4PCQIOCu6IEBHWNz5/LkvMvvb2hH9VLCJcnvDU8peGRMV+AqOD7pdToSEfcFuy58vr0+bT/gRxCRc/gTKqf4E/54FNvgm+CEen709/vQCA5+H/8g6a9DBYMiH6hOr0BX1yalqP8K2y++B/UTKRUU3U36S9ZIlJvgbCykXBWMdTHcGW3n7T+OSqjfA9ThkWOMoP9/sL2yTxjrj1WN7mCSK4A+kSZFUHqSBony2QPl8EMQvaNAYK8iGAxxANjviR1OSMUmfmGOZvQ4nNGB7+do0oN0zRM1+QiXAyhLHbGlVRzoveZwKcAWJKCTXsbk7ryimD7tyCWR+dtgsdPK2dujkiRPCYtMv9nGPvSEDBNpYC+/JiZD2LM3OIKli8WGVRbgxAsDb7dI2d2eX5EvVT108DZbEPA5wbaxNA00T67PV429KnYMDbnYDlmlqP/FjuSyJnBmaBG2+eJBPn9Z2LTsQ27hhtpAIwZhXVQKU39niRiQpIYWzSaury5yMtXhZpiaNp1muJuZaE5BN7lEPtMlSkOsBtkpzGshtyFym97Mn9qCyxImb2vkXYKvQ0t1+69ZHEq8WDU5O4X+sZarPWj7DZWdO+BaWdoAkkgPZ9PHifGhcoXQFLt2ksWt84O3APD/euU9t6tArX/Q0ao+uo0c//O7Upg3AtKzCJsx79CtHDNimIS3Tdzen6KnPvoQ+9KkrufnBsIFmVvID2gRsHeuG7SBbgz6eZptHHMjnEzDAVXd81UC2stXY+zgZoTkAACAASURBVLKeOPtn1TLNQLbcDnLw08pwU5AtlovG6NZAlQhm41pIkCBheGx2nham2jQ3GNMbn/ciGn/jWnronaHJNmSdNmsUyDbXJDpQfbZXv+dtdMHjH00//9+eRN0pYhDOs1jjm8fzMeJxNKuqAtkCaJlrzaqlRbkNSOFE35WfN/JGhDnI1hiO+dzKGur+vBce2CxbKu8aLImkCTE+E9p+rzboKh9sr8a+CbDsJmcpk82d5cM82u/4O8V+8I2yNssgmz+tiJ1Gv425gR3geQGyeX+Zs6tLiRtqcgWdJavrNOtsh/L+UyoBhnyWr6sEKK8AAdmYdb6yotp80e+V5tNiYcVQrFyUSWkGsh1mBDRuhuCAhXvVJ1Z1z/BhA5xGoLkvQqiz2kFXdUO01uMGsvmBqMoy2H0lA4dMbNreON0c3OGP/0GYITjYpI0PysFhGoiMNCAqOKsuLAnUq2tJkDlpRwPPxwebNAwPIJsBbNFJlhdJ2MSoQac210WTLSk9yGryk/IiCeBKXSXDodlDE5FCa5umsCSgJYHW46r/5TbVNOsds7vYFIBgp6VI3hbyUD4GBzEDt0ItUJsqM8cxSJBASv6+uSuabDjk+kVdXlQpiAV6s2lx8bcFey9fafE1/gSTEkEiBCFhB5PvqRsmn62kTBCBe+yKFO/lnUbidHXhnjq9RovLkh2XOag7GqVgG1pc93pdOr60HLT84kG26rAi7EMI6yMjj4CWD42B6VQeH5wox9BNKESrSw5wwpKwnzoQ2v4dq4kPCxsb2no8e8OaQ64dOLe3d6nFZcMCtgrTSYzez194ICsfH/Q5A3d8BQC4fB76ZBFI1KDLwEUcUvk9RdsRa3NaS7ktJ11XJm0AAGuyMUtCdJ8mgQB2jaivEV2/vsmgw3RLSloFbBhSq9GkboPokr94H138P/+Obnbvh9DW9Ap1mtM0QBlCLS25/nCcznQFyAbRZgcAmf8VEeAxTQ17ND3q0NywQ8O1a+k/PvXPdM7iFL3gWU+lB9z7TjSl744sMBhjrDUJzc2hBO4YH9hqOj5VoAOvGL499L/aCq7wumakqIZWqBsnGLxIvsBuhXLurqswdwv6bW4ARs9PC+gePZP5vmydGrA+BnuuxyAbWGUJyAb7w7lVL+XgXJuR8AEOCYKdfWZGA9gzH1Rnd/BZYFrDbtF8Bd8lzXsypjibfwQvDGRjhjNAtv2dAOzJ8wKWqDnt6rjh3rD3ZnOKWgDAfWAaLpUA3/9g/Q6GQ9o52Bdm61AOEYFxqx/GM/hrYR0AdfZ39zgpIaUZ9uH0Wb1PEnYqfJAA4PAjwX4yJ+a9rwDxckZEV2UByqLNBuBZvyM8gd7c/N6wP0iYvzE5JYcGA5XFqmSwYAcArnidDMVG8L4jANZYmRVO19juSPjgB1pu8p5ZxlH/bsAT5lH0Yxvso+2Am4My8FPpGpBjGgOYBweiX8kNp2QkLElXtZvZdfgT63r52EIA2RDL8TqcgBAaYAHg0wBBtkA+7MYfjAnWB68lZaKjvAdg6+ycahPpBSMdU+wR+EGyMZTem5wEKiXUj1hlR2ZCcq1rRANQBoeiwaivDZVyiY48TpRvNB+0s71Hi8eU8cLxmmcmpzPik5CIEwGytdEYgv1eBBPhjxlk80kyrTIYQDMK/pIZ4LY7JUs4md8IIjUITNGp1jTLkeTMTbtfyRw1docNGRhtYKs9XwngtzXHsjRIiM1SE/RvtnecxnXO5Undw7PnYxtBzIZ1xjG/NkqT+c5PVHZOkNHAbAGMRvIODQVgf3E5+r1UDnshWVQUHBsgnhK71XUSXq58zBVQTxJ4sAOMD5KNIBEE/1O6Xl5XroUUzh7H+/E94/tUj6+8I6pXcLZB0zL4Pak+gM6rJDui3afjA3/AbOPpGSEtcJdxfqJwTdV84p7wzwDZwGQTsLWsOe2jRzZprfS53oFs5jqqYlM75yBuwrMiNggsU31C+wySnY3xgKbHO/TQ+/8oPeeZj6Vb37xJbdqG2EcJZBtRm0bjBeo0TtCv/dar6E3v+Ec6+5w7BpDNmMoMrkASSe3AP6etJ79OzA5Yw3Jri+NoVBTlcbB5DhtoD5qmZ1z7RBlwtW81UAZsY2Gy4YxbNR9l38DnKWaybdDS3ALNt6ZodjCiS573Imp+8zp6yJ2gyRZBNntnAGmDoqDdNtF/drfote9+O73mHX9O59zp9lxO2m96K7L7yjoTawGjMYIrVUzuOK6SHOeqj6JRK7dRfjuHPzi5jZRl6jQ2+dEyYFjXD+JLnHGRLLKKtvL9fKWWRCiYky2tBIh+1s7s6Z8xiSv2jrUpuuPSjTkyv/M7R5IRxgzMVsY6OHaXnzpMiP8tVCcKozE2p7GZ0u+oSDsxEYIrASRJKZUAwmy158V+Yhr2BhibvTPIBrBVewLIs6a2jv1dqq3ML2nDRciuNKRxVGO7rvFBpvkCkIRp7suiJcGgg6Mi1gkpI9gJTLZjEWTLEe+woMMcSVck0LgTJpve02eCfdcLQ9zrQTa9QYX2AYtODoZBS4LLEnnJVYAWWXdR3BeOC0GidZX071gaHzUKBvagJcEZOAPZPLegwvlYpp4KZvolIFtdhil53oIOOsJkw3x6invcohV00qUgTtMolOt0fAlZUdGvkHOqLqaK++PfuTvW3h4fu5hhkdGbfVDrwxMWNh46wdYCrKl8fNL5se8yejOe00A26Oyxw4AMPKPz6THQnGe/B/bcNusWcFhkIKQ5BjctEnKJ48amAJQfWoB8YDhi2QLSFpyJ1Rb07Hg4iK1bKfIA8liqyba0yKWbzBSq8rJ8Qercdw860vhgaYkDt/xaZLLM2fHl2owDmiJweghkppoR0Km6bT4+CNgQ4EnnOnGWcauvsHc9KVkGDsEBMtzCHJJMT5nZqOOjmRcwIeG3MC88nxA0c3X/5fuLPVu5gwQHAljxYUPnxYe0vMY14zcqpDxsfn6B9WUYFTmkrMx8l5U7cPmTlTQmw5IG4Xy4lbiVECQCZJthlkRkL2GEEc597HPfoEc//Tn0ow99HK21V+mgOUs9lCEog8VnQOtMaNLvR8E/GwKUHs6xdsFMmx72aW64R4uDXfrOV/6NTn3p0/SsJz2BnvrERxGgVwTHImJuh4gY8HO5A3eAPh4ONvGZREA4t3NhtkoGDusSelyRiTYJlJZv7mgiRLpj1QcGPqhlq+ZM7BoDQayPxgcxnb/sOWVBq7AcctzdA2bMxODA3jIGCRb8yH0lAMLvTp06zfsmfF/OFs2zz5h7C1BLjQ90ffo5jz5JAQkNEtHwhUu1GnKY4u8sMVHsm2LTFgTfrRbKBKV8PBkfHpMyUmJlL+vw0eoP/CHDDrkAEwSsiIAf1ii6q4EpClvwjETzR2Ubd5psB50AIuUJN7vO47YCLDXYDjCX6HKcHqrj3aoORfudLg0HPW0chfXgy4PVfyZ+XcYLgCCEzn38JN+PJ7LgUuyGy6WZuSKwmZWLSiWAK8cPIKjcwx90YXso4YUWl+g+CThVxrDV3pQNamCZNI5q88Ga7YA7OcvYpHMr74Af7LexO/uqgHMjvJ/ZTAqchmfWJApASNgBBK69leF+PjKIaphy54PugPfNRYhNVwHJGbNEnlhkBMDwWpifDWuz6nBsFsFzwjbcYhASTLb5WWEslMckVYmwQzVXAuwIyMYAr85hwgCyOM/iHHXbaJAFkM1KW3PgIWIzqZ+HRiMzwIPMQmoH+T5j4w0mLphakNuQJG4KJuagkBwFhQEEzVaMEUCHkCDI0TiLYXSA4YqRXECVBezAJCj4Pbn6QA2wBqFDUh77kSVU7fnM/pgNmd3T7B0ahNAn5sJUZRp535w0P1OwHic6nBfwtZK00QiwhDoaJKXrhIOwJpfiIj7A/iqxk4yvySvkq8XkWkJXbk3ahNWlz+XXjsK9uj4FTMR7mtQLexz3vMxk1YUuUi3C7AfbeG4evsCAz7JEkFUgsY9QJjCu39+HjM6sgkhxfw97l5tP0emCjAjR5o4kKRmEVoZlnoTx0QLHTShTHA1VCkfAaAMTJf4XJv63v/lvdNEzH0N/8prfpRk6RS3aZYCtgcO0+gthsiEem2Ndthe/5n/SAx/2JLr/T/8C9RrzCnrKfgJWPkBhlmvRZw37j9l35jyxvvC8SMJBw1nmwkHCjh1v38Xvq3JBiElY7gfajlkSLs5Bmre05BRkdCyxzuXch5xtLGIGfrDYnqfpRoNmB2O69IUvoZmrTzuQDbq8FsMIsAJZo06roN1poo9940v0/s//O73lfX9Nw6VZ6iPRpCzNYIbq/1h+hauY9ml+HlI48r21uRr9AnsXsPIxvhZfxvWcfYOzP07Kw0er/rxVApSSRJkPMtwDSQmAbJwYdfuOJB19bBFBRI4PAHhBCx7+gPEcYWyHDds2bqddDvvBR5HUQuw0y7GMJKlz2Q08btFossyU4R+olECSQNYYe8bS2OZ2YYkiIy3A/nhdqXRUfEMO9EKwIH6WWJ/RQDaZS31egGP63r7c0Nv7DesCtqLxpkRK2Y/uEfbMIanFmmxD6QB9Y0A2obmnQEcuJGnaA98LyAbDW1OQraXGbgfjWNMtr+0FlTGwBrIdq2tBz6BQfAczgt5AhOtPHF91gEN0q2XBTBl0OFsPslXVnNtzhgBKpw0dNyLN3W9R+Yymf4d5YnyYLaOZxroa8Lz7FARbu70DWj5m4ur6HnqLMj3ayK8NFgddYXClFYHWCYKttpRQrx5BNhl7Dz4aGOPHhw9TqikSUX5vewY4ZCi/fsn2jjgg1pLgG1jQpJ/PBBZlLtGMAoGpZHtyUC9/TrmV6AHheZHtQdDFWlx6oC6tj3ytUsEsEji941yCcsj60usZi2sQra9tcb161dqstCInqo1s4/ICgqBx0uzDg9cp8ImYUBpggHXXbDo2kQalxqxgEXwF6gxsRSYD9HgEwzZ2h4Hu4VC9uUUnleYue4CuF58UcN2UjM6POUE2HqVIwlk120vtx0BLs4NcS4IBgAq9PD+/MicFH3CPzS8SmL8lZqubP/yngdiYS4CtONyYcG9sfODeN79eyxZuYL2fJT6kSOAW32/QaNLWkOjW934wnf/gx9DB6i1ovznPJaM4rEoGx/zZZN9T9691IBtr67D4rwBsC6N9mj1Yp//81w/R8nCX3vrqP6I73/qm1ByNqRU6LKfzKyCAZMe34aO1K5KNn/gZWeOBGW3jpEAt6PFYlwuhJC31t4FuHtBTOWpz2YtmYj1wDjq/AGcKOuTrWkW1IVbODHAtSQ/+NZxNHfit+4LQ3CUDF8uf8ueNNwxA2zjS3K0DdDyQT7peRLVDVyQeg+rPR39gHaBNk03Yxvn9yvZi49UglLoDZJsHG0QBgHx8cqCN9b9QJri9E0A2fw+vySdrOXZvQ6jEnesAss3EpiSWMCrZEx/gpCzIGh/k5Q45cOmfRcAOAVutO3sVQBL2PV2HBpLADsBkk+7sh2uyyffEJKVoigjjSNhHqbflv6n9srUDdNgRTbb5hVjubr7avt8/r/13dyjdmFdWlqhp2rRhDXqwLAXpsNsB8ALrd2ZmWgB2fQ/vl7w9mp9lO7BKAD2sZ4paFe5KLA17GOKnmfZUlI7gQ38KN3CpVejeAraVdGc3La78BnZAD3sfs3Ahak6sk7eCxlFIiGUAXZX/5XU9bnAlAGLixcWFiczxxI8r+LSxscVlgtYwqGyvfs3K2+B7rDs7AIscYKuy12AHfbED+Og6PcnSpIClrExIsDJyYC9d3/I3OwdashpjZNp8+edtXPyf+AxsD7IrkghRAFznO54zZaZkKiLzeU+TlFYuavesYspbCbOBB15U28Yoj2f4HVVGwsqqAQjCPrmEt6akOge2OX4ajl13doEnywkYVybtpC+s8y/WpgC1h/9gXAGAA0zkhJgyrr2WbrChwMYW3wSQDYxYEBbwP5lrYVb7tchjM5DfG4sUcXS302XdQz0dBhJABGn5G/lQbs3l8G9oJMfnKZxtGBxwzrjCafNBfozycWl8IOtExsfkLZosd9Gny974Errhyg/Tkx97AU0Xm9Qcg4kGcXNXBsu0BfD8p6lLq/SXf/sZ2m/clJ7+e6+gfrFA0F+2pA2SL41CWOeBBKCxadifGaCPvoxBEmW6A2TDuEWQzRjxcW5FygTfJt8I2wO4CzkJAU3Tn8joib/HGIEoISxTsVmLZ8LncxBbnxnPyzIdrVmabTSo3R/RpS/6Q5r71ho9+I53o/n+iKaHEWQz9hKf4VifraCdNtFlV/xvmv3hm9OzXvpiLiW1Rgjm5yxbxM0RAEIqyAYyQCXI5kEyO9+Mx9QdDXifwD7mWfkleMZdz+zxEdE25HeWlICilUG2V2P0jfBgY2ascwDgRaNFbVQxjYx0oP5RpyFYQEPkfux7EdOKxrWrmHFTygkelmgS2zCQrdPp8rqEpbIP0ht4iRD+BwZnGcnivyK+wBkX1RmypuOJK7yX82kcBjSF3LOh1SsGgKe+y5IK0twicBVZyxu640MlOwzT6gX1cR5Ih5+F/+FqpM1NSYxmfsc3UDQZJXk/GEyT5RLwMz3VjCBbOFPoAOegjDHZll1XJHFTFgzZzMjfky4onX0aD4YMAsjawaNUgyNhfrlbXRlkK5enumDMDEq7Y8E3RJCt+n4yuCN2XvipAtkAlNi/2/MZOGTjxiDb5jZNzUAUEk4vHZcqkMXMC+iuBYn1Lejl+wy8MMZMHcgW76cAYcZMrAPZ7P1K9oDMLnffk4w8gkRjsvlFFtxuYDnK/WEPpskmTLaMjabdcOT+oqkkwKkI3m+wlgSy47oJB3aZjEs+P/b8ANmY5m4NHmpANrFZ+WGgg8tFN6mqvbE9o/ypCLeOD54DC3N+Zo4PcGIHEaS14DbWjus9AbJ1e4SgDeAKrqtiP4b1Yc+qz7t2epMWliCqLeWioTtWxtSL18tz4wBnIBv+Htal07SSMRENMhsfgGyn1tdYyJQbPNSKW3t/IIxGAdlAc0dGXp8oF+gM9mrjI2WCOBSddfwE20HKkpH3yWv7Uy0JAdnKTMh4yPR7vdhBFGyV7Ik+Twa0hbniw7zoE0HnZW5xXjvXGVsvD0siSGggEkodep0udxc1QCc98vliFAfONIg1BLhcVMXVI3AA0e0mBxcP/7Vn0VWNVTp2u7vRbvMY7bcMZKsInUOqL0PfSgFnvg/E77KsEwNsoy7N9fdofv80ffVj/0A/epNFescbXksn5xrU4o2ec0EpIJ7YOpgrA2YinTh5PLB6PAicrxFbpwxGb25xcADBVk56ZftXHGd7fnkvgGxI3ERwRe1aGZVRTVcCfg5OFGyFvgcy+abRaM8qJUBOc0MTP/a8nskWQYdUizDJVKovAIUdAs6xu2j0P7aOzT+ALWQ/GJ9EsNWBbOmY+sYX8t2D4Yi7qPpyh6MIZPO+ubND7eaUaBCq0LlpweTzaozTKpBNbF39gDNXmQ/VCnVgKw7yAFdK5SAOpGV/F8oswR7osfxFEO6t81/ZfpKDbJJNxf9issevcQPdGfDa77DvOza/kAjBp0ykOEP2PVIJsKmZWOkyi0NZYD9ad1v3p8UknsmWJ1SDvWQLTQDwEScpZd/EB+I+H0CK0nWiiQuWDcpPrBLAfyzaeRrviR1YB2gntxEYSGkyjeeTv1gbH2iSUuxAnlf2kfjj17Psf2hKIpUAK3ooyn0Oz5/TxjHbRBFuANlc599Ja8V0jQQAB7iCstjMd4Vuv/H57T19/FQo6zw+b/TbVb5ka2ePDyU4FPn59EAH1iqX89uXgpXfF7bxWSeij66eTy1j0vJBHOKkKYlUAgSwIhvg3C9Y4wN0R5bSRGmQFUAVnXfzH/Ynyw+MwTrfcE1JJNYxJgjbrVVqhMSeahd2DhhcQaM00w1j+3F+Ibd7rBPcE5VBSKgyW8btcd7+vE+w6wA6WOMDuVc6h+X7yRoAuxBgIjeKUbkBb/O27/h41ZqPGciGeTlauZ+Mj+/OzqxEVB8MB1qFkEc18gSmkQ2QjcHWkAhR257YNEia3nX3D0L8ZD5I9mOZmyhPFNmfuO8Np09pJQBANt/QREDJ/EcSIQUz56RcFGeboTRn4w+PqNXo0dRonx79iPvSL//8PejHf/QktRs7VIz3NelvbGtrKgaW8RT1aJk+/ZVdesd7P05//p6PUJ8WaIjxoxZ7VSkXbTLjyhrJ2fPlIKuMq7yBVAIIgcBApPS9slJgHm/xUABMmcEU1qb5TDc+zNA3nV98FwgEaE4jeokGfMr6TBM+MdyU3w8bIruCxgfzRYtmRmN67f+4iJlsEWQbUQvomPvhtcJlo0R7UwXdUPToVe+4jJ540XPovz7y4dRtFtQHUzpkL41ZL0AQdOA4EcI+ujzvdu4zsErYxkRWCWCNo8J+EpjmFTgE2NhDNKdZp1U08wLwmbG3/XzaGOGbAAhxJUAxxWvF9C/zZI2/3nw3l4tCCgd2oPIeQcsUSSYWCrTztpJs9FdWLmpN3arvZ3Gn/In/R2WGEElUCkfnLD5feh4SuxXbO3XqlFZOpazzuE5TZr3YT4OZc8xkYy1TY27KfAU/nynGIBmG+AnAnoFsaaO99F5+fHFt56DH92I5CWOylUAV6/agh/QzBdmsUAnX+cYHMVPtF2fJd3Hw6UG2KaXrnRnI1qBjLDyeBnp+E0tAtrGUJm44JpvV9OcgTgqWCDcGmbscZMvHNXEEuqGkXZEk417XQjwc5nXTN5BtxjpVuXJaYSI5gAfAFTMvmtwVqdfvsnh4VRA9CWRDvTpqqrk0MTCX5M1+ECAbL2gWN7f3qwPZCtre2S2BbOxkQouZ1IHaRgyQbXt7SzNwZdZd3HDPFGTTQMKcC3sRLU20jmUrEPIWt2SPWbFCElDw1BoQd2RiUaggLXT4PWtatIfSxE41yBbKaXmx5MpKBQ1HkhWFs2TqeF2Zsr0nHKXqRoElAZYDsn45yBbAYd2K4x7coD664WyhTDC2Hvfjkm7X6WFKuiJN0TxEdDMWLn9HBurZ96JcFJvYyZUVNfCYBaoqWWempIJsAIZnF+Y4IOFykJB8sG93wbHagLBlutQ/6HEptwcvLXhOo4lUrwrafABXptBF1TETGXzAZk4Net1fXE6v+asP0Hk/cSFttJdprzVD6H2FDq6ln+8DyIaS1wCwDfdpfu80fe3Df0f3+7Fb0mtf+Pt0cqFJ07zwtOFKrc3KOmd9j81tBdk0w60PXh2289bKn1jbEgaTdEUqd66rA9n4sLAHkE3sIA+8PKhdBbJBg8n7SxvnhLngQDYOTCGq3YOodhRstevsHrnN2xoDyLa6BDuwT6SgYV5ePeb0SVMTIdBLhHBv9K/RLnIQS2wYGlWsxXXCAvfJkge85Hhamhy4z0xNS1IC8TmAR2Vb1R8+pUwQ6/r48VVqWSDsDsM8T1p+FPZrB7LFznVuD8iYsX494HlRJoh4ZjUT7q3tImZ6LY0WJyUik03HJ2OA+31X9qJCRbWHBDYk8sLJnNcwyHEtVwJsGMjWCvIINi58MHDJAh4rTaTs7nZ4CnCA48+XPUP4jV9zOMgjyXQWukpyuUrVAUUuTQAEakolwIyUi9YJIft910AkqwRAiWoaX5pTiNIAYd2ZP3CVAN7e697Xnnm/0+P4iRlMFczZcD3HXMIQx7UD7mS5FuU29AvrktW2TvMkZSmplYG1cd0UfPhfVzuwfYGBBg/y68DklQVILHAlwKwyGt18VoG8Fj+hEgCgqYFsXm4Dzzap8gV7fL42DwOhDGQDIC0M8MlxtLc/bHGn19FIx1cCWLJE71y5Tgva11KkpWOIoyU24HHRGDXalDE3RcoAqx9x9InlJWpxklI/WWF4KdAmbGN8m8htGKhacXg38+c/JVkNfyBaXKbRpEme5LNR/kTOcQ3a5KYkLW7CUy0vYytLEh0W6/TAaNyNXSVt3zxsPtFaCPvJ7Pwss6ZKmsT58zqQGYBOByAbdJ9UEiase/XvLJSPeSgstpU4ypKU6C7qQbUcgI7JHiEf7O8dSCKEy8cFYENiB0WoLerSd676PP3qYy6gP7v4v9NMY42mGvvUaHTVXlJQi0tgqU19OkYbByv0K7/xYvrQv15J4/aJ0GEU9o61iZ+QfKmr7ND5Z5vXSgAB2VYDE4njl4qqHlwjM9qUihlLUiqj0ZJXdn3aGCACb93ekKu1QndRZUYFsErXS0ySiXyBgWzLC8cEZBuM6LXPfT5NX+WZbAKy5TCoAW29VoO2WkRf37qeLrn83XTp5e+hm55/awbahsWIS0uDn2UAXEA2+BGu1qrCDzLSip2nAPJjvJbA1GI2mq1eeboA8gd7FcuMScoVBqAN+8tz2fE8V5bbQCVAOFAFjezoF0JcqsYM4Ama5SxTxRILk3Z5+TeOK7Q7uyUpOT4oBd4REDePwOBTvy/xU0mTTSzNbDQmgSU9hZHDvonyS1TpCEDrWXsVZxd8YwEAfJ+BZWbsQWdTtU6rWJd2fxjfACSvjVyTzTyJ/Bn8vQP+JVl9wGM1vzA7oVzUfRdvnE6T7UjlosEJNmnPdRed1JLbPz7rf7lyUQPZckeQOz8ZJHFAGIAcZAv3SJhTELYX5lQ1yAbDUgMoEWR188xANmO91DeGkCcRlB+ND/a0K1I5k5pOqw2s6O+srW/SwsIcAWRLmE/uoOoP5+jQiHEByHbAQaKCbDWn03x8B8xkEwdkjQ8mLc2wuYHJVlEuGiuy02DcB4kWHIjOi2j9HN4aWebFg2yV46i/jEi8bHhVINuk623scQTCoRGMKV8uWnetr0gHoxEOwQTvJ76nCyrwvAayMT01ZOAieJSPF2fHCXawnzLZwilP7T1jbNnzAmRD5mWFS1CEJZGATtopIgeicD0EwOEkrVw0B2rZ3TqjssMUxOdRggmWRNRLjM45Ef9mFmQs88pBNmSdOataw8jQvQAAIABJREFUA7bKhiIt6JGBO6Ei+wwAuEOCn1dfXot17TUEALKZjtskW8BcAlzpJiBbBMp9mXwYo2ALDbrh9A3MXGFAx60Tm2+AVF+4+nr6L49+Mt31EY+jtdkTtNea586jo4ZkH/luGbhWH8LX/IumjLlEdDygqdGQFkf7dKxzir7x8Svo7uedRa9/yUU03xrREneRGzLIxl07k4N5unkGDSYtRbJ1Wz7U+E0QxiBByRof4ARkS8dHP59Nji0HgGzQGMLYSuYsBR7qmMqwA+iKclckaKfwTcGUMEH0dPzsfrguZOC4W2z0j1WHW8+s5vKn08JkA8gm66s6CEn3XCkHwfcvzh9zeqT+U2lSwZ7XQLbl4ygXVbZAxTqxfdTWF96TM7Fgss3NlLReJ62VtBSpXF4flnbGLOSyIOuOpcxW3EdcTg4KOaaogmyYF8glyDXy+ejn4nz6LmaIn7hcFLqZxjZ2QFO+h8b5BGuqE4NEZnoCtJYrDHJLmeuqn6ogG7MLoVJWOvi75FR2aNgByFYQLcxb8x653peDxyQejwD7WwHZtuisVchtVIFsZX/BK2JcsHZTFcjmxzfaT1RC445lO4ifBGTD+Ph9p8pHB3+gDKa2Mn9D+XfJ8GL8h/cCyCZyG9ZNMGXM2fwlTIdKkC3Gez5+y/1JCWRDEi6Lg/ye6e3HQLZYCVAGwHP7sfmMIBuAzxhPhM9bRygdLw+ycbkos42FoZx4kQAqWZwhZTaYPYBsC7Nz1J5WVn6F/4rMcWUNa3fRerkNuY9Plkt8IIc4L7fBB+Nc6zUHs01uI4BsUnJlTNHc/vJ4BjMAQAfJO96rtTwZoM+kHzw/VwJQQ0C2moRUDpZGkE0aRyE9flgcbXEX9k3ET1Ugmz1rcvYItiDxkwjeQwLFsy+r4wazHzTaA8i2MD/HGmCHJXFlP5EfA9m48y/q8JIxMn+tfCqNEw0kCXIbYDC5iUiqmTJACuODzr84r4aOr7Yv0ICmxgf05tf9AV135SfoKY+/P02PN6hJANiE7aKRquodKxJGLerRAh3QWfSs511Cz3nRW+lH7/JfaUhTUHjj5JQv6bex9QzTKjviM26/TxtbwmCycr90/0njBV4nIX4yuQ2AraJpnf6U5xWJG4BsiJ+gcW26xmXZFRfn8nkcJcAkTLaFRZprCsj2uv/xPJr+9gZdeIcfD+WiLVTju93b/ptBxSZRt0W02y7on776Wfrw179El/3vy6mxtEjdYsyMNx93IT7gJKWCbF5Gwt41JFUTZnhDzriIn9BVsuKcantorNSSvRMgG+x99biAbJXVNtlI4+sRD+/s7NJ00WbWlAD9ypKvMIB4zLckpWnasjKrJDirfhwoGMFWNHlUfbQap8VAWEPXUqNJ+9qV26RwqgBMS1r5OeGYdm2N99u8IiQhErnnEF8icXQA2fhLZf8zsg3/6d7b/F7aEwByGxUVNnlySwkWhj9xtVatJlv+sBnIlju9PCiIm3wKsnFmAT8T2AridlKQLddkC1hAheF5kA1Ci3n5nPi1rIxA/94bSnvjVJMt3qSMRSmTRMsdpqelXLQOZPPXyznWg2wTGh+UMmmiseJBtmQosqyEOVGAbIByUe6ArpJnBrJBppO0u2gE2Xg6axaZbSF1jQ9S2cPosGOmSNmFG1Iuitpo+akHI31wAE0RgIHQYKorr+Hn14nhciotQUHQD9ZU1aE6f12z91AuqqLalWWxfm25gYOuA8RBgfLLWRzd0coWZ/Yr9iOgYA6ywb59UOzXWxgfatDegaD8yBAwcBUWlt88ZfPz4zoaRpCNy0Xdx3On5dcbEojWFSnNxJYNKH1zy8RakCj/mh6M0wMx2542PkAXnbzzrx9H20h9GbuBbJ7JVmJu6vz5Q5WxiVKhzmivvPeG0MpCLPnTGEwA2VAuKgy4Q0AS7pAjmg1r66cFXOEMnAS1ybxBMLdZ0F0vfBzN3fou1LzlHWi7tUDdYpaG3GW0esuqB9lsLWYgjgqhQvS3PerTbP+AloY7dM0nr6Cbzwzpr9/yOmoedKhdjGlRO/TFsXfvOxyFDpmsQYFGKMjAqSZbnn2T77Dro93GIHGTy9GE0ejHJ9pfBPjldxyo9YzJtiQMQbU86XoaGQzm72R+UaIr3RYRfFtyKmcqW5e+GFQIOAzAHSxnFqYNmd/UXnK/a/oeKFU2kM0aQVT5aB+U4/6s98MsCekKyPaTyNJk86zvD5AN5aLIjqOzYg5C+tXNWqiIA1XDEuurWbRE/0s1RerWh/0e/gigOxIaDB7oId6CJ56H0PFJ59H5g42NTS6vQHli2b/rwR9bJTV5Xdl8olyUhXvBMlVAOD2MlRMEts+fPrUWGkeVmJA1+ycfqvf3acylSDjIHya1oawIrQSAFhfbgXaBNHY0Do1e8NvWh9k7H+AKMNnAIonlVeXHjJ4B89njDtDCNja2VA5c5v7MEgDGZOOur7XyAyJdwM+ra/OgN6B9gGzHV6QjpEurm1/OQQd737xxVFVcEbZEA2uRGM0aR/ERpeJQ5f0BYi/4AykXXWL9r5zZk49vZBdKcorXJuQ2huJz4nymdmffUy23kR6Mc7/g9ycPsoX91gBZ7t4qDL24LsVfDgYjlk+RxlGxUczkOFFiaYC0EA6XMkGzd5nvqme1fR4yCwyAr6ywP6i7V/K8LDpOzPDCQR5gK9djKAPVQNK8rNvsZxfNKIZDWl5YCPIV3r5z/8pj0WhSj3WGYyUAuv/yXCuzyvs/bxPwB+wvG4UmKY/IGFZ/CZZp7CoZ97+q+1k8AmuB9iXALmgNmz6T7X25zcbxLYNslVUE+gW2nmXTFZANe4J0Zz9q/ARN28hkK5M6qkH+HGSDJltlAzHX4M2DAEm1VtiLpOFBm3boEQ+6Mz3t1x9Od7jVHE01NhEZcEMEHGdkn7JIFvOJPbZFA5qnLq3Qn77tH+gWt72AnvDkZ9OgMU34Rj7jbu1QsyV2EPaTCr3g4AtUXwvNOrY2BWSz0t+4ViIIyV2VrQxcy7lRCWDxkzx7xqzOjMFK5sE2RtyfgGyl9ezmhsc56mauLhyj2aIpTLbfez7NXLOuIBvR9BBMtmqQDY+DM4fosxFtTRf0zg+8n4pb3IQueuPraNAUEE5Yc/i0MI85SbmyRG1073H2GcYpA1ckBmwmIJv4SxtP+xapTvIgG997IPETwGgD2aq0n/1+AqsJIFuzxcnjoJwukyNLydmEyXDgPS1JKY2j1Edr1VKdP7B1An+JSqRZToTESff7gDcF85cA2eCjE73pxGYs3jTykiVCVAJFQbYYH9SfTPixComjI8gW/QjHBNi3M5BNxlgqKRFHcwMxnHH59ynJIq/cMx+2zZUAqAiZBLL5bpSMWLdYQwCGZ2Uvlah5BgYh5woEm1F+lL2EdlGp8Vl5mmVyEJDgGqO5A2RD8ITf+exgvgkaSILMCw7/AWRzC0X+s1w+A2NEd1GjuZcpid4aHP2bJ4S43CHS3KPR2qTJ1S4o1RVrdcqryyJ4jw006E0lGmIeq5duOFiYCL5N2DhsRpptCQEiP4RRTEXAuds94GDPDhn8Eb6fae5I90YZY7l2oAwmKUUqlwmG+3n74ZXXZOFevBcOnHFh5gCC30xNVFsCd9P7kXBLWqwn5VZJWaNcWwbZ7Am17Mm6jSbPKzovmE8pd6gpDzMg0w7ZfKhGkLjB5RUoE5xUz5/4Fi0PgyYb09wNNTcnHQJ8KTfgTArrkg1LIJvZt4xx7oRS+0N5hWXgyp/3wXhcLyyiOwKleo3Zl1NNYbLlICaClFiSJKAwNjAudygKWuBSbvlJ7UF1OfQK8TMNdpRgIsUgsdxhzQhYtr7xBrgeIJsFifn9UhDBnkhLeDU4MJp7OBQhO6NaT1IeovbUlHfE84LBZC2n/XsafTq/rwFc0PrpdlEmqECH7BaJufi/8Dujyw0ycOtSLhoF73XTYiBOaNfdoqCXvfFddNk/fIzOuc9DaL21RPutGRo0ROsj+NTSTeIvJDOfQuRmbfakoKC3GkOa7u/T0mCX9q78Iq198Z/po5e/i262Mk0dBO5FQ8WCJZMmkGDUQkmCmqJB/fGI7cC3HvePGW3YfGXaQlwYTNp6vELgPF8vnIkrGtTp9hmAOr66LOPDnXijXkfUeIlBggRu0mUWehDQyUv8s9HjNUBje9A1g9GAuHq/32M9N2YFqevC5s97hG9UYT6IfTQOcAKytaasKUlZ2JzXgT6DJV+21Ucvabko7L16fcRRx7/3tVwUIBtG3j9vbrgBZONtpcWAqXT+RZAoekgAt5jXPxL/lmoiyTeK4L1oy2CapKNpmqhBXGF+B39yIF0IG5sFrsEAT3xQvJ7zUWqTdn8rd0B3bfkxH5SWg8TyEwPsmtzxFWLcuOdoJLpEqT34kZKnwvOie9hoMGI2ZAIIZiUnvCJD8lKSlACREFdYd6yYTDCmr/zGg2x4YjDr8bOwOBtFjYOuTPTXAFmkxFQ1mIYDPhzf5PhZFTUkurdn/oznlwpmMCVJypL2UgQ/7XlxEEP8tLcjej/SjVLjAwei5yAi71dITmXd2avmQ7odiifCnygnOlBNNhNXj3aXxpUcxxXottvioB1x4qm105xIk86/VaU23g5U1J0ahFIkiI3DH4RulKr96N/PXw37YSbbuianVNPWeXL1K+4w6UB1aPYgjpa92uuclT/PtqnMMCQlEHuZP7D7sT9Rf2fjaWC47X8bW5scP6EsyI+r+IHqQxX+DXaw39llv8flgPoTY4L41jb/Np8o3UQTsKBlqnt7TLj4+Cf6I/joqMVlexfuk8aXtj4kXkMDDElSiuyKxE8yHtIF2fs7P59Y3yi7axK0uKRcVK4tn2fMlg3kH/SHtL4ldmD6QtG/236Sjq/NiYFs0vhAn9Udrr09eX+dN47C+0e9Ml8y7s9TWJstji8RPyFu8/c0O/D34UYlatuQ24BG2vHlFW0qkILK8qzpfNrfr1+Dpu2x0J3dAwjRnhTkV+PAt+N+8Ld4XiSZOEHOnLM+fe1zH6Hff8aj6JKXP4tmitPUpu1QzmygSHwe+VI+5NMs67J95JNX0oc+dT1d/ObLaUCzNCimuAgV66sopCIE9wxlyvp+vBZHAPLk/Gb7CSen0EBMQTa2u2wuc3+JYkz4eZyNkayOdpDuf9EOoowJxgfxLMAO0Uv067BqbmR+xPakKQlAtrlGPchm3UXzhA6PpeqzGdC2XozoVe95O/3sr/8aPfxXH0/dpoj7c9MDvScSYqjSAcgmgI5UugGYMdzDM+U5fsK+ubfPySvs1X4+YgJmFMtv+R0FdAPIhnMj5EiSclGLEd2o+XgM4yPd2Vuho6k9nyUBeQz0+Xx8YJpsJ1YBskliFHvU/+HuTaCly6oywR3z8Obpn/KfciJJNAUBUTJVEEwEtFREbEtxwLIVLVFxhqqlrZYKrd04twqCloVZIEODmokmqCgoyCCphWZC5j9n5j+8KV7Ei3gx3dvr28M555648d6PC7vWqlgL8n/vxb333HP22Wfvb+/9bewjxj5y9K0AkcRcZU0EQmrYm4HN5bjNAttGG4PhfhYIsUSSEITMo0YKgWzoS2AdsBUnuc5lXCHeYUGCMEh5PQkzbv8BZEO1FkA2rdayZpmofMQnzjz+14NsTHZXZuI5SaHcp3o3RnhBErurpJDa+CCO+HGyjl4X1si7MkGQq7MhphOZh9ZnnitcXIUyjAMx3FnplcpcDoqW5CF1eLDl2XBvtdq0uoqIPBxXMwxF6CaX0TqbgrDVd5WUmupQc+VdLyoBZYJWiuS7yNn14aEX4sRcFKFdkWbcoWC8EOhuZGPHoS3AnSgcGKYwDgYod0AHnmCY2e6AcLizkRYg55CD1YUlKlfguE2etLI59bCA0aAggICtRPMsB2776PR7c8YrfUR+4TQCZJPuWCgXZUXnLCclDRWkQTaaO/yggHapXC5KMwqUB2qHIpdQyZ1dMJN2yON+ArIhk40jC5ntK8MNu0fxz0rOOCLpTiv16hL18+/jJY3lj0EyhoFY/nuDPqP8i8vIYJLrJjpzMZCIec/O77X1LVpYACcbnEZcG8+nKU2ZL3Ov4cBJJFbLXoL15sM5MSfbyy8UO5wFUUALrIDCgxNvxI4ySJZdlzaL1EkmG9YCxoE41OFH3tvFZ32KIYMrmzsCspX0pJlalhFY1vgn9nStVpFOTNHz7PDM/FrhBy5FQgROOZgwt/J9i1erA6bblI9QJQyFcSCOvDcS5d181A1j4W42DICJ7MIYQTcc4fuR9tf75Yry/ZC5QkhzX+c14dJElss4Ugoy2CI99GiLnv0130Sf97XfTq0mSkaROo/W8XnGerCpdJIOAtmwbMVkSNV0RLPjNtVbj9O/vO9d9MZf/El63jPvoEpK1GEHruD5fpizT0A+px+gMLhE3Dg6pNwB6ylZpnnwIwwGlffAUcc8IfhSr1d1bwaaX9WR78Tl9w/eFeX1kiWxKPvZldTa/vb7UTWEric6QG/SPHeuK+WspzcL0B0NYQvujpQi27hHo4F0F7UPzqQw0JSVWZEt5jLdQBOCRUJwypRiVu7NsDadifkqcBt5yOB8c5b3Pox42x/5+0Q6waGrJHQ08yUWBeDJXxuTfz0XtCs3DCcYbWbtQ6PAEZ3cb96MRiR2pyOZbFhvxL3NCIZOw5mHsRnQzyTnSty7tdli/VNn4DOUIX+e2fuyjuLOkCl1+wMu515ekDXxRYvxShgoI92u4HIhSImsRA5SFsE6FPKKTKwO3xDniXQXFZANWgLXef2ffa50IJQ9jzVYBxfX8gLVi/KeZhPEo4VEc+aAEjijuxr2IdtPrIMc3C3yHxz7/rwl6o+xN1EuekhBmazb4+fL34/XuYiu3Nu8LzmTLYrAGygS2l+mLwHoCKk25AAAdNAJNGN2Z98a129st2h2rkm1kpybPnCcBdVsTg1s29tDkLLH65mVg+y5i7+F54Ure1mcF8NdSa4n10Pm2PSRBasBUuBMmezYafoneycEJbg8ehPnJmyZKIgSnK+2D8LzCdlzANlsb4ZOJmTGQCpvI8nV0o15h1aWREfbJ2/92Rk1MLwk9hN3lQzsJ7NXwut56NoACU/lRjEapGT7QD/TIBazU3CP9Y0t1rO1cmDLBAF92R8sBXpXOf9RETIc9iWBAGfehLypfuW1FPQSbztG9tzGBgdtoKc8qba3l2WfWVKB2k+FlNpMeI8gJcpFY/sgsE/0b2Z/I7twq7WpGUxyv4x+dffiJ/PfbY/t7HQY7Go0wC9rtmme1GbtI8gBQADYT7zOqvcsKGvLxHkcrLv8+5v9xOWiOu3musMflD3pg7u2zpCDfm9Ai4vzwfzEY/X7FPYaYhO4/urGJnd4rJezNpu/Ovt+9vtu18DWGbc3y4Uhlce79Lqf/xGi3U/Rt379XVwqWi52tRzZZMl2nN3NmCVrNKQ5urLToJf/8K/QX33kLI1LczQoNCgtVmh7p8UXMMimAKPZw4ztq78jd9WmCkUJVkMfHDq06s7MyZXM7h+Zd9HRkAEAbeLH7yN/zi9KuRKA7WjNNp6uD7L7y2hXFmdQLlqi5jClX/rhH6eVa126+0lPye0uGr+LyRiaIOB/KBt9uLdFv/7WN9Nrf//1dOvTn0qDsvyNATlKaX1jW7ONpXQztjL9mSdgoAGCCMTiPIOOlv2rDVRCPMA1bZOOuPjTmMtFxcc1kA16IQm6hdrZHupnzmjcAV8i7CcPgIfyausv14n84pUAtrZ2OrTK/pRWFwTNAOz7ts8k01bkCFhHKAehHWT6RifA+S8CtoodjSClBJg83znrm6yZkSnjNZANPm62YiXvbX1l0L8WZBNO20mQDU+zIE4IsnlAkCiTydYaDiLzKZuux1FK7sAjHENoWe5BNh/ljs1Ur8IQkRdHHiikOzjcvKgxbiBbUCMvIBtSKAF46QVWaqKjNmLBuOtma6dNxUqZjUQxHCEggkbDcJUYdRYywxN64zEbiYeXs8ZB+N14E5ty32IurgY1qhVVa1mYbdp1/ZHy/ajgsYGpx5xVSMcmOAskt6DfovnFOaoWsh034vGGph/+3WHjYEjzaAefGVgI6k2qXowH3fIQHa8EUdG858UwWqe3yxxY4FnIe5/waXY//HeQgri3RSuQA52X2JQNn29vgOcjawoKqBFEw8TMiXZz8HAoWXDLsHEQEDTG42Plo7+0NcP8bALl1xb07IwzZDT5xuERi9vsKSkksgvxnqFqP+h9r25u08LiHNUiwCt8S5OpEBZt7ynINiN7M/6E64DrMHdGFw/wgFF+5t6RT3hv/By/Nf6OElXIwQwD4PvlaMk92dCDw5nASNxmw13yU3y+mjcZ82JZRNAHXC5aq+obTBoRee/fU042yIE9bwIki+TJ5G9jG3yJMNjAgOJLauLrw5/xjN5AHPklBVcO2it2/ShF2YsSdXIKtJdzXkc98NFcuk9Ed//776Xu/ElavO3zqVVaoF4JpQgFBgkL2jiDQXfWzeEM20wFjTlUf9tYkcVWSUdUH+/R/KhF5z58Pz37826iX/3JVxCYI1gHKak2Ov9Oe0e3r1V48a4o6WcAXJsQTF6b3W8mt9D46zswDhrUtEYx+irT5NfedFe5JEI5wN9iLRLKv8kt9CWyJJD5G8u7rRHuA92Bb5jO7/b7NB6OODpu+iV811iPmdzxucBZpsu8Nw+SH3tHjB3dsWBMzXNWmd9/5tzk3Qvjxd6EcwwdHX5n2rll98NYO4GOtmfaPITPhV5mYEr1AUi1AQJw5kqkD6ZpFVuT7Z2O6GgQyE3RQbFpzU71YKR7E50+p+sukwt7HsbMXWZRJojMlQPOoHDuoS/H45Tmte19PN5Yx+OZ+B2oHRAdx/xI0ad8YrkJfzb93ganbalIsyoH1yNDeO6QUs5kW+MmBAfrdtPv+O92u0UNcJlWarye4V6K39HexZ/Vu7S8CB7B63umPXe9tS2VAJlzM8ep0vWyPYayYZRyT9pPk6eIrIeCK9pdVOwnL3t557usld+Du90+Z66b/TTdgrF1Fl3C5+aWZjBNDi/zm3C/Ydw7uwhSlqlZq/EbyEkgTzbdnJ0thJmKBJuWubisYVBmf+YPwuZ2u62BkIrwAZrsTbOH3JoM4cAJBUooB/b38Kn2njbH69sIUi5QtWDh1gMmSu0S6Gim29C9aWPNszFNx2NNMSbO0FkU+yl8x+w4vT1u/2p3AbIhODWTK+959gU78qCTQHdRZK4EdnT8fbM87Xl8LnQUZKuidFN0SJa1zI86vB/OasgBZ64EMhDKe945hmciWwYAUk3tJ/HasnaxjQVnu52bsJ8Ge31aUL5EmVs/j/HKhuO9uqVdufeRg9hew/12tbvoIrqLMngwpmo6oNp4m+6+6zZ6zau/lW45WqFyYYdK1FOQwGs4c8J98ALvU6VRoUF7tEbf82O/Sb/wa2+h07d/EQ1KTQJ7baurweq6rwjxWUV5VpG8+WCcUqulfvXBYp4JCm+2xX5CUIKbz7n0hPz1t/UB2MqJJOrjmk02TYZsxfA9lDgjCaBZLNHsMKHX/McfolPtMT33tjtodpBwuSgy7wTk9vqSn+1AI0ku4MZZlQK1q0X6+7MP0ds/9H5647vfQbPHj3JGm2SypbR5bZur9gC6W9klg0zaLCgtSiXZGEFIAJfYESjlRtY5ZzQKyGYr7OzYnPMX8jRCliCyztV+EsbsfA0fyp/zccFXV5dzE5/webYysdyKHY0EAvE3zcYMz5ysvanAla6JBCkF6wi/F+vb8G/9QZ/2uj06ND+v2XOWTpG/Px2GUCgKp+38PCeSGO9qXvYbj4f5YyUjNMSfDqJnsLlydGXTQDYdWMy1aTIXgWxwzbQ8Z6KLoOc0AtbGxHOL4JIQgfZRv/y8MEv5xOYCctqcE2eBMXEdZCiEJpSicIyLSwSvrKUV9lxXb6xoeRHRFXSLsUh1G0SdFVYIuN8ImwtZIupghgeICZdtbGTBQVmasPqJ94okPCRMoBFxbtQbgYHoj4/Q6I71mgEPM/Wmc8anGV02RntmZ69LzXozs7mm6U08B/FsM7wAsnHnw30+8fqw4dVpc/kTHyb7Xp3942A84DWq6KF5PZeaQ4Wo6PwceHDkmWaE5xlQdg3uD54zyEEZWQ1THqj+uwM2cU/8b7e3S3NqyMTrx92ZAoc4VGRYE1tLU0DxkRfKnz1fnrlHMw3hiwrlL1aAWaVNtL27S2gbHRpPoZMyba6H6ZgBcETuQjkP90Se/EOGAGDimfsZtHnO2WA85Mg1wPq8T+zihHPV2u1oNyXNJormyQzY+M4oj0YmG2eB6OG33/yE32n3ehnQ4XrlFoZXoyn6IG8/h3IX3hPvi/R64YvKykGe7gh/t9XpMD+MN/Ynr8fa4dlvftf76Jd/9210+5e+kFrlZeqW6o6XDaWQnA2TKVeHMxAewXJv5nZSDcT7k5sdJFRLhjQzatPg6iPMxfZn972Vluuyd/E9ZG7CgUNGx7RPbCzY3kZaPqgAwj0S3iPcr+G+393rUyM34jd9VW2fo5Mc9mae3suTJRsrgKuFoDQ6HPN+MjjC3hylWmaaHV8sT/ZXyI4ZXuhwNU3nTTtf+qMxR1ItgBKPb5qrAkBnp92WUjbVz+GYwtHHhjCCC7VyxQXS8IwQbIxXJry+0+tJxzv9kjlisb62c8PmZ3dvj7ObQ8nLO0twW7sW98Z77vX7DDrEzn84N+F47JkoxV1omg10PVrE9ldCo2HCxOP2ifVb/Dz8zGd1d5fmm3IuhOsR6gebs3BEyOBlOZiio+278f7E/IAWIn7m9ezv3mCPs2WyedGT+iuWSeiz3V6fZhoCJcYGf/4pI/PT3utxmQ1chWl7MX5HjAjXDgZDqmtAdb/VDJ0bjBXZDpifcKzT9mM4JgT+oJMdFcABImRnIb9nd5fm9JnOdQVeAAAgAElEQVT72WwT5+ZoxJlsVceFO/lQk3uzyXB/loPd3QwwvJ8OsL9hzCj3q9dqbKtOc9hMB5uOxc8IHtnezFuzvOly50mvy80W8P55DuM0GQJtBttPFaGQD58b2oehrnDnwm6HUJY/zX6K38HuAfsJgbCKNiqaZluG75v3zOvVQLgWFT7cXC3Qs/udXfY92Zuio82mDPWp7aVQr5m+RAbKTHN6QD7vvfE7yN6Q7T1vP8VnTvxzqC+RIQhZjoH+/cAD7E2AK40Kkh1QzEk0S136l7+7l37tZ76ffu2nv4vqdI3KhM6wfQ0V+RXwIJvfTej4Pk6rtFdcpde98X10+10vphe+9BXUoSYNqEi90VDPatB8ZGUvTweGdvROt0dzzQaPM/5MOwfxPYDKtjfDtcvbM3Z24r+QA5QK4szFx2TbdNG08ULGID8I+sHaWx4Tvea7XkFP6lfo7ptvp9n++ECQTd7Pn87IWOuVi9SpEd37Dx+if3z8Ar3+HW8lYlBWpHrz2ibrvV63Q8N+T/hbZ2aoCfAMfMfAFIpFGpeAKxRoQAn/vNPv07BAVGkgYC3vbfb2tP1i/maoo6dbxJM6EWBZpVgiNJIPn7HfOuId8d1Od49mm2IHmf4yeQivj/WXrWXeOPOeazY//IJRp0tHZ2e5GRpzwbm1iT0//z4AMP9ngmzGaWvloizbCuSFZ5dhV9b4gOnKNvtDKcbV8qvJDSfbAH/GSzKpKMpFU+FAMT6FPIUNjNLKnziDaQ5NCEQM5DDztNxcxu7K/eQItUw2IbwXFR0/06kkvq2m2RZg8EvrcWwO3lQFons/+EH6dGub9splGmLscCR1l1sEYW6moZwHltFhYuvVgBcFebrxlkH5IFtmpyUEtcZPwf/W20xELAoJR1KRuQLQyz6o+UULWSltlesFmLTacMkiAWiANrGdNuBDfFFnxDiiFM10fFma6g1EGBE4lKbJR93n6Pq4QQXmFCmfGDPSPq/3g/GjCyqeg7Rhk6kJedP18GnPKa8hgFo45I7jS9PEjYdhopGF3hgHJq5DdmLmmWF5MWfuWBq4IOBoi20ccjw72n3W1s+ItpkcFG6Bjgc/V6olmqnNcLYNjCEuN9L1t/RSu5+9P56PTDRwPwEYtDUByGHrburVl22hHApUjHJzRBZ6yqVjhIwZzrqg6s8iAYsLcywH7U6XxyrEmCVC91Am4IxKcK1cBsAlZBZlHYjoi9RJ+UjIsSK8hraHUgZfmMC7UOL5kfbMVipgJRlWKhNIRyIp2O3dtttb/LyckytUZRwpSxNq1KvswG1DDrRMB5HdeL/Y8c+GYCqlzYiOozSNec+0xJfLp5g/RcwFbBtRUQX5b5Ky3CGlWuRdy9Z0fxmPyoQ+SMe0NL+ge3NPyVhlbi0HxX7in22/JgVer/F4yPPUVeJNS2VnXRuUv6DcDGL2B7/2Jjr+1C+l4toTqFtCl9FSpgObX4GsSRuXi3kTRoiqy0lC9VGP5kfb9NCH/pxueeJx+rJnfxElBZjAHCficheMGaC9pJgbz6BymrCOVrXG/1A5n22wPpAN7ccVpmR7fauSmUqGgvCJVLnc1Bmd/AyRdJN3ty81Ojo3N8N6b28oHcFwnkEXWlmkpfLroDImL/bofHOOswFYbHiPmMxbCV/oUolULc7NE0iKu2gHrhFWxw3ljiXhiLIP3hFyBycDehN7VKZOShNcRqJewveTw5fPZiZV17LR8Dy197L3dOU7eh90BsWaFMsVLlfNKycM59SPN+VyYZRQIpACDjser3LshPrE1ht/hh5hfdBDeYa5GDpKLrGadIvTccJrBhAYz0MADp25GIzQ4FygcYJ/plRCZielHEmFvkNJksVgTd/kyV94P5R+oMEMzlwM2Yil858p5z2SxedmZpXLsqPlW3l6L3YbiarVCsss9N5wiH0n5XVCj5Atp7b1shb3eKbJAWcuB8hMVPogtqDqF5xBODdNTqe9W6j3DLhHKT/2J87q+Jl53Qv5XCykYj9BRw8Gop9Vl0h5mgjoNPsL4o8xd7kET8x9Oa/yoSgr08S5OeiPaLff89QGOS9rNqCZ2LBfcd7OzOBc8faTi7xH9qjtOzgjCGxibMjejOcnP39PSovLtSo/C3IAm9rZgu5d/cBlnrQ8uCB7k+2n9o7qEP/dPDlgO4gSmpudZ33ApdL7oXqZDQLbgzjwi1JRZJ/H+9Lrlay88/zMix0N+hXzPdztXaWMaH272vQL7gs54IQAHq/pVBl8Vn6EjgCysDg7zyDbTrfDdoX5MOFrCf2ByJXNBeYU2VbQQWw/abdpk1ezc6XkzygpYD9BRzepWCzzuQnajvAzsSbBs/EsALzQgfv5bbGexnvO1kUOtjuw2fy57M/97DjMX0E3ZW7gMxJuzfDe9nPoWlsSBfRQuVLi+cG5aTaisy3zKIMS+IfEGYmDvQH10JRCF9r2XzxefjYSOBIBycRPEZtP1ms6VGHviNdCcAnX73bbVEzGVB8OaHHcor99y2/Qs26dp5e+8MnUTLaonFpX0ezCcWsdbhgUgGzctKtGvcIyvfuD5+ltf3uWvvTbfoi2yws0LlapMjPPaxmvidC8BPdnblPVgwVw4M5KyXHAtWKNZETYs+9s8of3ReCX92YbcqAl0Lo/8vY5Sh5RGw26DKxHfzT0Nt0++IHf5ylzFs7UmpSAR67Xow++4b/Siw7fTHefvIXm+yk1Rt7ecICN49gWiXP7F2taKkgjhFKBOrUCveX+e+mhq1do9vAKXblyhbrtDg0HA+GJrddY7rFHmSt5NKRCpUwLa4dp8fBhmrvhEM0fO0yHbroRgkOlpUXGF670urRXLtKgVKQBV9AJDUh4LpruwfzCVsPehI6GPhEanUl8JbuHJLPYdDQyRtl+0r3B3ND6c2gN2b0h5+iKK3tK1pzJiJTuY78zvF6qMAAOf0psgyx+4BoCcF4zyivRoGJMRxo1WikU6UVf/MXUMJAt4tHN6DP9gUG2dZRyCyVSnMmW1dbBGYVMNs0ynWOaKvNUo8N6orGkNt7UTDYD2Sb8xWCvYAzWaA9VOpg/Btk+feWqQDdqsPjt5TUiKxslpkVqIS+iHsbhgWXDDl+DOyqNx6yAqjWAJGLgxYvOB5FGy+A0sJEMguItSeOGcRIWeBpHiDgOwpFkHyhWGEDgZIMSAsjWL5XpY+fP0Ts/9jFqw/gslmkE5aMkf9JdI+WSg52dbS6bcgdwATAKDlD/YZJlHq8SNcMgmUGpaIPTPlm0tJwyT1ht05cKY34/cHzwYatOGJ7IDpwzEqULhpXF2mIj0oyNyYcCT4HOvnYTkxEbGCjcbGCJRlQT9+8NUOChmyS4PjTaPBk3XkkINquVugAPwSc0ROxQMwWHTdGs1fn92PFTYstI1J0xL7xrYphAboYDacDAsse1lHLQi4LIOlSuRTQRgyvIYmt3e1SA8nBKxKedj4P2vXbuoOwXjhQDnUxsJcaOGVETLcU5XVmUaKVSYh4ugCvgsLOPGQjo6+ZaQBvAlIzYgQPQ2ul1ORbGq2bNFdTLYUiNiSjkvvgZz2SwFQ5Ou61gmcyPgQDGUcXADF8/JnS0OnZojY3+KxublJQMYpBGHjZevAK6iToDhxKO/sNwb87NCpgYHAhinEiMw8YLUAKzj25LNxw7QpVSlc6eu+CeiSFhro2hzR2y+v5Q0ocPH6bLVy97jpvAaJN9EcdeVNckCR1dW2Xj9NPnzinEo+CCteB28xlwO1FCp06c5P0M0N7WXsBt7EfOAaYkRfK+BAGcvMNon23Q6uoqndNnsvw6kC0wnlVAxFkd0c2nb+S5ffTxK5QgLT0gojZZsv1lkRX8DDnHeq+trTFvIu98Aw80nV4OWKJyWqDSmOjBj32S9roluvkZz6dd7jJa4wYIvHYZ52h/kM20DNYYpKToKNoc71K6foYu/sP76Sl330VpTbqniVGd0PFjN7BT/fCZR1zAg8ebohRFCetBDwBdq/KPQ/KG40fZGBqOABwEwY9wvAqqAaR21ycprS4vMnfhmXMX3PsZwOfAWVciq3dPxnTzjTdyiQUazcgMCmeY1+328MjrKSScpXVodY0ee+wxlnfw8TCnlgLw1gjKkkWgWyDvN918ms+xC5cuuvPE1oTLYxy/aDarHDpv0BtymSDKBQWgywpRpDF5PFj1k8dv4MAO5gfcrg5cUY47+9n0JDtFaUKHDh1imStUKqxPfGGP3kMb8Zj8mn7HtceOHGWahTPnztJIuc/MHhAATQJyITBTSRM6efIEXVm/Rt0egA7dJ67Zij+fZU/KG0vpfkpLs/NcqnXuwgXW0TJHUZAq6LSF9YAZefPpU6zXr6xvTDjyIRAVc0UKvpnSscNH6PLlyxmALj4DTYcw0D9O6JabbqLBSOTAQMgJ8DHIq2MtnhbYIO2ARH5+jto7UgacBwLwXlejnmcpSeimkyfYdnr43Hmh2pjQB37UrLeUK/Do0aN0+fLjE+8Xg1yhHjPgam11meZmF+jMmTOUlvz+cvsymigJhKR06tQp2t7cEpAW5g2fRSH3mHfCDEAxkATAHmT3wgXRBywdwb6OgQEp40no1pM3sn1w6fIVXpNYX4ZOnQCbRGU0QCgXKRmOWEdfXd+YADvYSHeBNXlhrCe65910+iS/15kL4ZpEYLLuM3m+ODhoCLG+tUn1WoP5/VgOnLoqStlXdH7ymqYpn9XQ0WfOnhe6FaVasaWwTGfoa7YP4DgVCqzbr1y7SnujoQ+g6P6SraBE+3Zms76WvQnC+sX5RTp7/hzvTZRweafbaRD9hzpxaUI3nYaO3qZr25uUoKol0+RB7aVMkMvft1IqsH3x6KOPCqeqAwDkuoxtq5U4+N0TbjzFzvfFxy5rqZnMkfcd5Dzg/jkIWqq9MdsQsB38qeYvCB9qPqgjeha5TUSnT52gUrFCj5w9K8+0boU5e9TsdegjsQs2MBC2E/KCAqGODfXlsZVDbF8+wmsiksWyYD5OcOwx+MRzBvvpOMseMs9Z5lRPcNfm6Hpcl6RoFiC+HgISy2srdPbceX5ePN5Qn9kzi8mIbr75ZqaiePyKt59MauL3szOYuxLzcxM6cuQIXX58XW2nwCOOclHsHbFPbj11ipLRgC5cOEcVGlFzuEdz7Ufpn9/9errnF3+ETjQ7VE+2uRGC9x38pHmQzWlGOZeoTN3iIj28NUPf/pO/QXe85PtovbpGe4UqHT11I5UqFXrk/Fka8NyKzcTzogFV0+vyB9nnN9xwA9siwk9uz7OcNgtKevvPQDvI39G1NQb7P332LK+HcZyG/kyopo3r68ZTpzh4stHacXbTNPA93OtYj2a1SodXDlHr7Fk6stujR+97L333E55Gzz12ihY+A5DNgVpqE6OraL9UpG6F6EP//Ekalwp0aG2N7UP4quieKx8JOkBFYp06/R5d3dqhSxtX6cLmOp1dv0xnrl6h2toaHXnSbXTo9tvoWppQu1KmTrlIPeANpSLjDRlbw+6epnTk0CrbMtC1yMadNp9Ofk0HUUo3HDnKXNPQB/AXwuDxhLxbwg4ldPL4CdbR4MuDLcv6GwknCtKG6+PPRAktrs0vsn15Br4N64Oywx/kZ9O3EhAto5JxNKSnHT1GX3LrzXT3kz6HZhzIJmeVnHXZj+0QeATMabs4HzQ+8N/NA9nkdyXa7SpdmfYEUGs4epCh8WYhaXfRqPHBvwpk2x6hXDT+hLEFMzxADrpBSyBsddwyAjDFh5DcTQaNJeHokCMDlCwGh7YbCWBgofLipgUaJmPa3GkLWTAc25xIiEXx2cVVAl2Y+LvI5CiXOGsBzgJAtmtUoNf80dvocXTsqlRoWJIOZmBMKo5GSM7lOn50quLqUz30GNwKCi7YP1IQjp1drpAHoFOnRrVG20D5cZBFWsQcMnYg+CBiCnmOnIz6I0bJncFm8xqk6RvIZuCeGLfE2UQoM7QPG6Vc7mWdQd1fuL4cDvZMs85OWn8wUmUZi7cc+FZkKR0TEyoDiIETXKpwJ1bnGAbvGoIC/K5QUojuVKU0FcaptMiVyPq0jzkmHEnoD9lAxZjxUA8aTbkaYG5KVK9VOGsBmVrSOcWcsRIxuIYSjGAM5vyByw/lbHjHTBTfunnFj2UQQzonIQKCzlgAn6BU3TEdlmMHICEMIXBYIUsUACRKfNDNN+MQWSQ21YyEQEHL/kt4n4AXyfad7Q1eGjwviFgwTAAH99Ah/v2ly5cJPAMYq3XHtFcUInYxxhFhxPeB0APQQxYBnBu+VsnOGYxUEAH3EONbnJNqOqaTJ45TuVhmkI27nyGSqEb35KEgSr2cpgqyXSHijj9F4Q5ToNucBHPOpfOjvAGU/NrSInf+fRTvGUQcLJrnCJ1hdRQS3iN47uHVVdZfXZZZL6vQBwyYcaljthum7FOiWrXChiln7HHppVzPxrbOI38XP+vBBqlcWlgUsBUNY9iSk8xh2dfWGEDeDcTYvB+LGJEYV4j+Qo5YDiwzwg49fLdAfOhVIP6bHbrvv7+bTt/5lZTOHKbd8gwNCjU1gBXoCqAsy95xZaPRgkmp6Iga6YAaoxad+dCf0+EjM/TFX/EsGpbHgVMgWWV4dwCKYoCDXF72Y8jVYWcM66J0zNdxtgIbBpPdUEUm+BCROdKgEAORlSLvzx74jRTQk1fw37f9Y84/5BagMsCj3mjggGDXnCPciyp0FpzDPfCOMIK4SySn9EtkGeeLrCdI6iUj2sYLw31hfhY+K2euiDMlmab6JfddHn1AeA/OL5SycXSUAXt/llmXKdvbYoSn0p0T+2RlmecLXRfBM8KZpjw1lonp59PGChFFgADBqQLOhfGI38fLH+wE5VJj/YkgAzHID4ccz6xXG3Tu0gXunGYdZi2owfpZS+VE10F+Ezp98iRdXV8n8EomaYnBQZtDb6Sa02BggmRagkh5ZWmVzl48rzo6AivUGcd8Qz9DH+AMu+X0ac50v3L1mgRQcs4vn2ksc+CdTmIH7vHHH3fXxeCV6Sxx4GRNAB5gTs9fush7JDwXDOg14nTRwTi3S+ws7LRA7D8nwZfgLDJ7yYPEwViTMZ0+fpz3ycPn4MhDAAIgks8Ob5TamDGv7KCyjp10ikVfmeTpLnM6mmhtdYUzoAC2yj7x9zD9Z1cL6CA21OnTp2hrc5NafN4CjJV9ZXrD1gD/xT5iuwvntQb+EAi5dOmSf+Y+IJtE0FN6wumbeD8/egUgm3cowvFl3pWfR1zqCd2OZ6JJTexoinPi8wAy8n7jKc6APHdBZDZ2ZuS7ej0jWXjPhOlWwKdcazS5ZCsELT2w4+Xf2aZpQieOHpNACIOt4gr55jje5ja9wkTWOOOPn6CrV69Sbzhw57tsBpFe170wsFE5i5Ik0L04v8RgImwDCwKH8uO6ObNuR74PMdja7rQInUJHxbJkh6H7LT/Y3k9/CkB/PrOKRZZdgA9eXwaymvm+35u3nj5B/cGALjwmcoC54es1+Gk60s5tVuicfSIgG94VHRvFHrYmB2GndrMepcthKUnoxhPHOWMYTrWAsrJXXDaJDpshdeWwhg4DyHblyjUqlnDO6pes4sUC8QH4ymAQBxBTOn7oCGflQw5kTbLy5yo1mKcLlR+yzxC0gezt9HpZnRBycHNQDcaN6C7Te8imheyev3hJAaeikvkrIKDvFu452B43nT7N2d+Xr13lEj7xJ2We8j4ShBM9j/flYO6VDdYhwt9tSSgG1sPG8fqnnIzpCadOEI0GdPH8I1RPB7Q47NLlj72Xnj7XpVd9x1fRTLJOtQRdYUdRozm1UaKxsX/DM1ikbnGOWqXj9HWvfA0dfs43U2/tVq46OHzyFBWr0NHn9T3DPo9e3u1frDMpoWPHjrGOHodAaxoVjsYVURwgT+jQ8hLb/I+cl+DUJMiW3V+QHcztzadOMrfaBmxhTvSw9Qi+r/qBJ1z1M+voSoWOrqzRzpnzdEN3jy7+8X30is95Bj3n0PEMyDYJxOevt+kR6yY6LBZpVJKzITx//d61br+Ci1gHUsjWoJTQqFyi3TShBx+9SJ+8cJ4+cu4RulZOafGJt9H87bdSd36WdqpV6pZL1C8DbJN1Yl2hMowA07X1darVGlLJFFRouLdwWVMyDqNlkSAlQDYEQuBBeGFy2fJjNLFSkB9R3nRMp0+cZGAP9jdDzBqEY5+koFVjNJaguPl/goTT8uwsd0I9c+Gi6h8pl8cediA8Z5XDbkqpiiz+wYDuPH6Cvu3LnkU31xsByBZb0mIb8Pyb30Ilurrhu7Nbw4TpK2zWv4BswJLQOErW1/y1IKhq6tDdMAbZylKFqQGw7AntzzU7G125KCgaWsMRn4/Oictpkc3OSEJ0bVM42dCC3jK4vIElo/OInYJsqfBBYOHgmFsL58nJ0YiRM44KNBqP6dqWdBMEyCbptNkrY6fcDAGkGEu5aIMNL3CyrYOH6KMfpf/34x+nVq1GPYBs7ISn1ATIlozo5NHDEmk269cemAO7O7NEyy9WVpe4xOfhM+cY2MOEW2wq/K8/FAR4OH36JLW325wlAQUUGoh+XcxAlQ1kZbe1apkPhUsXH9P0Znd3vY+0DDZgzwyoW07fKBG4xx8LDulwbnWjanc/+0u9UWXiwuWVNT48LTPHWtrmRSf4mcmYTp0+QeVCWdFviVRPB9nE6cW1a4dW6NrVDarUqpztl/34rpnye3WW2WBL6NjRw+xsPoI1Yd9WMxSdU+oNG5lXuQuMxGvrV6i3N5g0hLWVc9aZEuAU6wKHE806BOX3GRi8vXPkiZ35cUq33GQO3DqDtPaR/Rk6gT665iMbKSGLgB047nzJCCalav0YCGVjFkMmpVtOn+KStAsXH3VZEmy0KfE972kDaoK9tzAnWXPiXCN1POtUeQdAxsqZn3CqCcodIFtFs0jUpdCs0hiIFgBJjBw4JlC0dgjI2PT+hj0o8CaZUPY3KetoztTpytX1DIDEBZ+aCWgRbFY1kJ+EaHVtmUE27BVehwy7kQe+eJy6dzkaWwCvVYlTuXc6LQYhYUQjAh1HF8XIg/ygM56UPwFMxuEXZkK6na0gva2Ny0LRCDWcotFgIN0Z2SAGMC26joMDXL4MzrQCNYZE73zHvdQvLNKNT76LWuUFzmZDzFyMAJ/xyfKrB3jYTSizH5Mx1QCyjXep1lunR/7iHfSil76IaqszhMihtQDHHIcgG5aPwV1dP34nXdMQQML4kdmK4AAyHxlYjA1ULo3IOlX27swBVy5LmbwCJJYJYE45g+9B5hOMitmZGXaOUS5qoJPMRzbIxI4CA8b6/GTMOCwHQhBscuMS0Aqk5DHQISAAsQOGvYl9Br3F+kt1eaLcaewI4Bm6LrgnwBHoyZm5WaYRMDDR6RNXDifOipUPwnE4tLrC43ns6jW+blSAU+jP8jCoZv/Gf9HuHnQScOBGHHzRLqlqE4gTLkE5Bj3NcUkTOnroMDUaTXr4zBmJxAIPU1DZQKRwNTE/5SSlkyegozdoNyjdNNCaQX0F4OW/OIvFkQPR+FyjyUGJRx+/LCWUqr9sHvkal8mGfIICZxcePXKIdQEcY3YWgkxlF3ByIK+C4prphTHBfuLMX5f95M8HGZ+MG5Fz7FOYrogY4xhuoRwEwaOy7xTqMwsB1vuNgPlDhvtgKDxnyAQ32eFzzgH3PgYsNoK862y9xuBvu6clVxoEkTNMKgfkKFP51yBBo1njIFqQIiGnsh4i1i3T2Y1BOScyPrE3AQxDz7Lculdy3r+7H+sxBDcbNd6b2CviVCDgo7ov6A7P0IeeJQbSoe8Fg+59ycq3QIZ0LZTOxvzOCXSzAHMY8ixA9yTh7pKi0/K7x4e6kZ8Je2A8pmq9pqXcgUPkFHxAL6ElbFiT+dkZXsOdTpdPNnZwFXT3Z3QI0snebnIpd48bgSFoKOshDwsB23A/W6decBOXS1XaaG0R+MckACeUEqE+gb0gwJI4YejKDjnvj6FNU7YnbH75v0YgbuNnnSAZvCjrmZ2Zo0uPwSbxoB5fY/exILTeqzQe06lTJ1hXXt3aYNDdzhp+S92n5mSZToM/AtsEa2sAeAh2OYgrKicSEInoltMnWfbOP/q4jNXRuUQOXATScYlyt8sNcdDMKc9utvmFDmT7SUF3DlKWKnQWmWycXeMBtolMY4CMiWSHCXh0hQqlMsuuzUGcdZs5z9MhZ/QcXzvEdvTDZ+SZOI9ScFPp2QB7wukGPb8w3tMnj/O5AA4wH9TKtqlheWR9bfQdssdQbQOb7+x5OPJGk+PpchgUSEeu0gQSxiDbjQDZenyGcTZ2VOmSeb/gB1QCjJMhHUW28RVfCYCvcBBW6hYYZAfgVOSsuzFVkwE98eRxKoz26NyZT9Fo5xoVNx6nix+5n373p76HnrhSpFq6Q9VUGh7gesvZkfWaLKkWkE2J+gtz1Cmu0X/5/fvo470VWvq8Z1OnPENrJ2+mUhXAJwIhJu9BYMIOJOsG60A2gMmXncxlQejJ2ZHzSNIxD68sc1IIZ7pjvjTbPS9zW6rjpLIB1RlIALiKJAAA4Bn2sLxMVT/n9XKJjq0eovaZC3Sk26OL734P/eBT7qIvWTtKi3upcrLl34NlKwi42L9tv7F9q36hJFuE9DyiIeNPGAAaIMiN8tNCgYalonC9Vcv0ySuX6L2ffIA+eOEclU/eQMee9vmUri3RLme1FYTPDfMHe66Y0tqKBF3K1Sr1+0MXTA8DRaax5b+S+cuJEoePaCWABF+cjR1mWDsjWXJQcZIdP36Mqw/Et7FKrckKG9PXZk9B26zMzbFdgr3J+1r1Hv6N5yPIgcy9IWMgCTXGRHO9XXrpM++kL3/CE+hUvUaNsWTmxoCZ7Q4XB+DgYIHHimeCm1aCkPnZb+5ckj6/bE9Y400JnHvdF1ekhc+EjuRmn0toUqTN64xiKAZB1VaMQTbo+cLOcFgBTuIAACAASURBVBCY3Nl0vfCBGBc3PlhaYEPooBcU1SEHJAhQHd+LtmydpuhCBBcvia4/wsmm4FIk9BHm5qJ7OGyFE0kaHwBo2y4U6dPJmF79O79D1+p16pbKnIl1y/ETdMfhQ1QfjahZKVG/06VyueJKaDPWQQCSqNnAfzYDyhwcMxA9SDad8wdOIzLZ8kCnSZAtO3NMulqvZ/jc5LSzLLHAiA748FDXDAMMDpqpEVE8QeQ/J/0cGw0OHJ7JteNqIxadEWVOZ9YoxqYol7HhSlxmmi218u+UB5oCKAARPJxyidSHq54FHTPXs0NVZLAVWYLi/IqjZ0aiHfzeSeVEOXZMoHxiB1gMtqDcwQ3FjwP3r9XqfL0/3/188BiDgZrBj+w3EMxqrFcjAxKJDcuhQwkw0C4ZjlnWjddvWtRO1LOAl/gf+OMw3sEQ9Qze4Gc9pHyAouizIB/mFNlSXAIMOXKpO7orYHTroWU8igbsYV9CEiAHYkjIGxmgI2O0Q1MmWOSnzJF4vl5BB5tGGOcsvbo/M/NVgFEkGYbIgJL188+0/WtjcPtZHVWTA3FSTb7j7AWAt0GJrZY+YH6YK4jL7QwQnoSAfLQRBOcV3ltWKhdnxkzTnZDV4XDMsgv+qWl8Igx6czYQUWmc0vlzj9Ebf+vN9KQv/1ranTnC2WyjQsU1QZBenbGmtflTzkGLoyPTLOnTwmiXNh75BPUf/xd61Y/+RxoCYCtKlIvXEw5DqcQgIGSWZcC1Npfv2BqF74vroC9BdF4s+2zFaXPCa6qZKdzTEeXnAB+0ND92TsP7hHJSr/hrQrBi+nP9fhmNhB8NzzQjb2wcPAFnBjuRRXGweW9WJKvLyi9Z88VcNFHEGWMWfdl3Onq/uYn1PTc1KhSoP/S6PeMA6r5zRrUuEsYKp5FllzMTfOYAgBUDWVRq3J5mWWCCfeE9cSVpysnGe9pAeuc0APAQTjyUUXK0NAhK8JnJ8+Qz/GDZGCUGy8RY95npLXuv2Pi3zFFN/QAoAzBHwGvTTPEMeyNOviFyZ+emZfyG+iZP3s2QFI4U2R8h/557alDeLBtHgF7WByNpLmKZiI6HRzMT/cj9+QRbDWFUPus1u1LyUmzPB/ozksdSucDnQrFUUVk3UCcOGpkkyN8tMw5OBq63srqYPiCURdZjyA6rquyExM/WHVkfC1DEz7ePZMNJh10xZhDSjmX5O597AV2HrKXcCPYTOr5CR2ftp/13m+hoNJyq89p40D1rH3gwSJ4KABx7Cx/oA8+L5R10Hq8qrVB38lmtDaBc5YeBnlPKE00esS8523goPLHe5VR7Rx14BJG8E4bmDBV+ppx5nkMwtM+yesUDmMDDILOwheQ7QRQldm7MpgVFATjnRhJ8CW0JvoNwjMj2UNAdP3OAAXs5sKNNRzOIo8vpMzlM9kWfVCtlPqtHWhHBGV6goFGAwUmDyhPkmuVWzz2sKev94BVztYm+N4M7jtdTOyaG82Mlg3xWBBQrqjv7Q2kExnOaly2jD1do2elR7B8AkeNU2hz57DkD3TWbI6psAvDPtAYKctr5H2dU2/7nMescjccjqlZrIu/Kh4t5xQhsfu08TBOp3EGlDWeLogQOZ2dQ3jxpy0/uVXDasm8DfmzOthKIDjpR5n7M4Fp1PKJyYUTbVy/Ro488SOtnH6LHzn6Krl45Tzcsz9BNK7P0/LvuoBc841ZqpDvMxVZKB47zVdTKZIAw9G1knos0ogbtFRbpL/95nV73ro/Qt/zwz1O7PE/j6hwlxQqhWRH8W9FfoZ0u75e1o+TcAz0R9EI2hJqvu8wOYtsJlV+oLBpKhY+BVLn0CLZ3wCwH+0n9Pgd4B4E4bkiWa2ImRKMxzdTqVN/do0PdPt3zn3+Wvu+pd9Ezlg7T3MCDbJPvur8u9udBeDZMB+vsbrZXZQ/4LpYAHIfFAvOwAWzbrRTpSjKgv3rwk3Tvxz9Cq3fcTnd9/dfQzA3H+O8A26ArRggplUq0u9ejWkP8KR8kzHsHsS8w5whsoHEYrse5YmBXPFY5z8THA3Yj56b4uMbbZnoxtDEn7E09BZCdZhUlZmtgv8kcFGmvUqZ/fOQMXVjf4HVFEtPhNKWf+w/fQYvdHp1oNqiOIJmWPIRr7+TNHYmyTwBCclVjqcT2n33y5Ub+in2BjHM0jkJlSOzHTL22UJRKSgey6fkW8MfJEyRIDn0W+gWtdocrK2bAyQaQbT9RtD+C4yAE2SxycdC1Mch24HWB4gcAtLm1zSBbiYVjMr0vfL6AevKbVluI8tFxSjZDiXaLRbpIRK+//376qwsXqFOVsqgTy0v0HS94Ic2hg04ypg4mllsNA+K2xtCTyss/W4QemQogzDci+iwKHmci+dw2KBjwvAD1FGJ1yR5gg84iYKrws/Nd5Dp3oLsChGSNe1Y6LAA4GOT5/DMyNRIx9ipoyW1GesEbjPztIKUX1wv/RpE2tzdoeXnVjdOUGza9j6RNZpLgsMTzYYiH75V9vkZig/RuCOvm+gYtLC060CveHHbounILnTeAMjg0DeiJ4xLslDo+Mb9GGCd3NJ1FxxlVajDKpgq8z0DEWiIbKYxChHOTt052SCF7qdZsuKfExlesjOygACcN9slk5CNfSUPpQr4AZMMIYmAmjCobp5rjMDGeLsu8KbICWl5e1NI3/xwHQrJgWJzMk68OYegVKwzieWA3BK2CdF4H+iI5AjpoiyML00AyU3wuUq36ANmXACFtT8bSabtRrgvXu0jtdovm57HHTBfkgGSZcgS5HhxeaF3vDHnm9FPuGXaCheuS92MQ6cY6GEgSr14MutvPLAdpSttbOywH0n1Z5j4Ei+x+EplVgyKt0o+/6mfoYpvo6NOeTe0SuNnqNChKNts0kI3vbuvL5dJSKtoc79HCcJse+uCf0Utf+MX071/8Aua7ABch62LNsMM7muPIQEIIcLhMpGwkEo/Ed8E1hgPXdM9+55CYQiII0NGIxDrOEpWPvMM2NC7xTOzrJjdv4ae6Z4dGwURQJC3SZmuTM1vDAAGcjniv2s+SUSTZMygTxN6cJgdex8tJbRlZ1g7ezq+p8h5sJHzH6WjN8s7qu2z5no0JYC6CJxtb67w3eY0sE0kdyCzIEYLcCYMqAB1MVuW+k6CMi0jrmYw12VZda69h552VzTneu8ihzOpoOzf928anfWhsAkwEaJr5RJxz4d/YWU8SjuSvrhyi0RjOlpSl28fLn9dEPAsqByD1YLAsOIHy9nVmTMWCMxLt98zlxxmzut+CjGWef3H9aDwYihMWdReNgRHZBN5OgcFuhmk4FjefjjNM3pPfQYFmnH2N+oybF/w+pAMx+ZZsA6UvUD0KEnju/KYfN4ugh4CDjKkO7Bv7HrKtoEeM89E4xmy8gN4kk8Pvd7sWjipsCw5mBHZauK4OpNGVgzG+vY1zU85qs7PsnmI/hbTRfjeg0zDuzcCM0j/Y97PC6EFLyewDt/EmLS7j3FSgSUHYrN04ad0gqwIcsyDal6CNntMKrnr1kdUwbD+1WjS3MC8iEngZ+UEufz32JnT0tE/m+qApAL4PzjnszVC3mn6aBmThrToqBzYfrhx14nxQjk/VJwywjSAHTQX2LAiXHb1163ZncpryeQI7kecnhwTeQCEet8vgG9MIXbkLZQ6QIliTsSctUGrgp5MnyaRv7+5I46kJgM3Pf56N2e/tSQdoOxc0q3pC7gLuTJbkRPQ7MvolY9g4gdVeNj5kp4eUKy5JOZNfbDY580P7IGzixF/QcmwDTuHbAAQwsNWBePo8R/QfBKngt+114Yc1JAjNYB729pAz1lDpVKI+feqTD9CH//q99OEP/AWlgw7dccsJuuPGE3T7rSfplhuPUb005EBjLdmlGu1QJekToDIqCE0Cv4/+1yhE/Dxm3XEsY1Ko06AwR9vpAn3D97+Gfvo330pzx26jTlojKtWZQxc5/QhQmc50HImq8/CzBcLxHdhBbm4zOQvKmav2rIGaPMWwX0eS7MC6iMUy1HA+yOzfR/4Oex/rWapWnD3qbX9NWjAqDL3Y9mJ/t0vLcwtU2+3Tam9IP/vSl9GP3f3V9KTGPM0MiKqa7RvrmakK5Dr+kGcviWbOfkKdgn9bJhnAJoBo3QrAtjJdS4f03n/6OP35P/0D3XbXF9FLXv6dVFyap0G5yKBUoVqlre1t5rjOBgNMXrz/Hg8f2ZcIamTAeleObYGFsNmJBCnZpu12WQ5C/WNnktM/VhHDlDcyC4PegJrAVnQ/o7wUf0OGXr9Sok0q0r1/+wHaQ/AFze76Q3rG8RP0vCc+kWY6HVqplKk8RhaxvI07RyJWNrad+DtF7l4PnmuMG5ZQqOPz/EGsB/wXppYZE6EKT+yA7B4ze9vm1a6DjgFVC84TAJnsMyFzWPlrw3UI5QCPQIds3BcdjgudgYBs0zJfrhdk80rDKxGe9IKAT5bJNg1ks+f4eJ7wb8UgmyMOV3H34IVyISjvCLqGgTsO7WmF5LPM5IMbRPSxzU36+be9nbYrNRqVCtQYJ/Sdz38+3bIwT7PjIfU2NnhTixM6DVYxUEAd2bTASmS2KeCKNAsInPKAg8AfimK0mNLDYvpsGXFaQ6c/dJp1lh3IJt1jfFq8CG449qzxDmMPB5E4cN5oNcGxQ8gbcXI9IiubW+u0srwmbK5qdOWCXpFceQfOiIktQyrvPWV+eT6KReZcAZhoG98/z0AcGbmBbDZviKbiUGDnN+g2FkfxZMPqwa+GKThe0BWH0WrlOrH5iZWwReaw2SDvMcgWRqYNhMK9YkcJqDvkYH8QSUZhGxsj397KgmzTro+7jXIkPhmpA5cTxXFGiOds4OcWSlw+vrq4IKnNOUZ0qHjC90dEC+WiYW8O4WjJyivk10UqNUMnBtmyB04s736O4BizoedAOynLmtzdHmSz/dTp7NDs7HyuLpBsB7y/RIrkntDG0j11kYEgiUzJu0j00JzEWF55XTXrBV3Wws+0XcLnhnI1GbgCvitz9rxrlGNdQG8UKvTpM4/Sy3/g1XTb819Cg/mj1CnNcdmolYzGV1pXVQ+ygWIUkSmQ/nZotbdOD9z7Fvqvv/VLdPLwAhtj4frivZHZA4cRSUhW/i572HeujiNp/LdSicFW6IPQIc15O/2VzAD+30A2drzZiZcTZyLzIHBdZH4LnKmFcjjZfKIBstIy+TPmD071ypKCbFHm2bQxc4dfZDOiPXtlslG6B4GkyzQHQTSSja3oQDbIpGb82NyGz/TnqbwTQD0YMdwgJ+dje9r0oRgkWK8yc7ZiTcBtkwF/Neqafz9xwgBWhB/H2aS/DPWH+16xwA1JuCOq2k7OcGenLY4fepAwBtnC98H9s6Bd9j65IJuThMm3NOOXQbblNda3XlLk+zbb8Th4zRATA3E+0ugCHbnvvmZZKDAYzeemOXfB/uJy8sjZNlBmuCcZcEw5GX3CE9dsHXsflM5A9sArmQdc2/dM/9mtcR8ExND5LrSb7O/+vJ3ccdibMIYRpIzdIKEzn3wD0yso1UMDDDGAp9l6/vowGAP9ZfZTnp2WJ++wn7a2N1gf8Bh4XWJrIk+GBKjFfpUOuVl7Lr5CgqJqXxSLfFYDALdS9CyINGnf2D4HyFaroOIjm/USA1ahvWFBFHSeA52EC+ZkE/gnznvrKMwgW3Mmk1l/kD1kdiHsJ3YaxavhaTF7Kw9ks50NqpZVrInyRXImCXM8mo2a5wtoyf8I5xjOSt9MgDn/XEZtKIHyHcgl6+ilpVynjXWQNXHhQLDnYgSoB30rybvhfvBSYHowBEEFbF2nxYVlLgHN6tT99T03uapnnfE8+Q6DyQagwzmem8W+VtqasAO9VwAuE9LWrL2zy/IjAcPc3cS/tEwS+YbM72BPQDa+VzYXUq7RpM/wruAo22lt0crKEhW5lA18dEMqjnu08eg5uvfdb6H33/8uWp4r0jOf9rl05xfcQbecOkIVGlIp2aMygLQUjQ0GvFoIOCKDDQCbSIDzpjNBpCkv5349JmS015jS4w//9O/pHfd/lF7wDd9FX/qCr6fGwiEal5o0RKM0AOHK9ex8mVRoAjjohcwepJuUKtTaDIKUGb0XVOrovLlRo2ndbleSQaauSf7bQH/A9qrPiA0eZ77lXWXy0t7ZobXZBWoOxrTUHdD//pzn02u/9eV0vFBmupPqONvN/KD5/Gz+PdYpDOrqdgfghqaLo1KRdtHNtFqi9WRAf/LhD9CHzj5E3/Yjr6RnPO+5jqttA8F8DRzHYww1iM9+lmcNel2qVasOAA/XhsFp5S4OzzcL/CF7Dv6mrQf7chGAJfvF8BUBVvd295imwZpDMKekAou75Sr9/cUL9MD5C8xBh/VZ6Q/o2+9+Hh0rpFTt7NJSo8G8upZZFuv3MLXXQDb44waygeoo/Excr3+EG8TVS0mBavXKBMjmIGJdSKRBKCzJtvdud4+fyVQRYRdUZNZy6WjWurC1B+6AuUSH939zkA1GBcpFMSB0i5lGWHcQyAYeFVG+NgWxQTQFZKuLooVTOCyVqVsgukREP/u2d9CDrRb1wNGTJPTMk6fo6+68k+YHe9Rfv0arDLLp5g01cs5q2kbrYkFUAbkF0e9bOSWPJVgXO4jAmSGIsheeXCM1eD6u3W61aWl5gWjk58OAGwGVFFwyQ46zZ0RApLQMpb8+smKWsXEChOM1hwodX5GZ4dpCR2dgqED9u4oDh/cTI/H6VB2nFlt0fHE+AHQU1FDbYNr8QthhCDtTWx/MdCtc8qMuQ+JTt2U9BTmfn4PhHoBP8XqCtBxGkF6Pa2Hwg7Q1TwlMoGfuS2Kw9fqhkXjwHPGapCm1IAdssPloWTY6mmeUI/0fJOWJloBnUf7M9SrkBiLhANnaajHIJiCkjDUGReI3QOkYwN2SlqFYP9OwfFY3ulwa7jd0GwYAvrw8VX5MaRt3mMnsXrfPh4Lrn2qCqes3rV6D11MbPHDGo6UH23YL96PtN43m7rQ6tLg0z6Vp+8l7Zp4LKRPSjgZSxhQ2GOAh5+gfMzJhTCEatryyKMTDauTnlZva6yOLFkSpo6RE//m1v0L/+HiHTj79y6hVXqRuuc7cbCE/oK2nA9kQOedMWZSewhwc0dyoTcVLD9GlT/w13XfP7zIXCcogJQKkEVBCSSKytLL6x2fC6pOi9+W/F5ENskOL85IFsO9pG0082nmzMx62uLcbhN/1aJKIITKVe7vM6yfOceSURN/3dfQCdAB0ELlGJkQA6Fv2KDqOcn2jt/4BrKB8hekZfIcZvo3Tdzn6B0PZ2myxHBQ0Hd++n0TWLa8Gk+9KgGEwFJANkTvTjeF+9Jxadh6LC1MoljXTfV54/6zpRJDxF66TOWN4ZqeLaKHoWd+hdxIaCcs9Wf6Kkm2MgIZlyk2TB+4bF/CLtttw4MTxC9XMxEbNQRMYFKz5bOP95M/OX4gbAB0DV1z2dI59EA6IWYAArqAbMMqrcXDpNaEdETstNj+WVRY/L9Z3BrZZZgJsg1KpQEUNNWfkx82JP1Ms2GAd4VcWFoMM8clt6ox6tU8wXs5cYd7egHv3APuJMxULxDxlBrLZ+Z0JuTjiZm06ooFQnJsrSwusoxlYYXOjwBzEZj+Z/PPvubpAy39HYwagcj+xwtfuvLw3t7acHGRUzz76B88U+0nkwH3V5seqCHRtbH+Z/YQOj+hkyYTt2Jt5iFO4EXS8yDbO2E9a0m9268T+MVCLShwAnl8QsmmzMSeC+TnnGbIS52cXXLCa9Z3aF9OSAQyo3O1J5oF7nl045X3NPuAM8JVFLhvNaJ6c/R/qQ6NcQSYJay99n2x5fCAhtnepxBmfK6gECI71ifeM7AvoZgQp9wuETNVHefZTNP95tjvsCmRtMvWONveKZX5C/1iQpphysNFl7Ok6ms0TH5tYONXIBDkAZ51xhsbADoNHLisjPI/I0cuE4wy3lxMLtdl47dIxtbY3aQ37JOlRJdmjj3/4r+lP3/GHdObBj9Pdz3o6veC5d9INh2aonPY4q60IEI5GVILdzWAaEg8sDCGN7bKfyUBwvgLxv9WWYehZSv3CPH3qfIvedu8H6MP/dJ6+9hteRl/14m+mUmOJhtywCvCecOVhbrm4l3lMRE/yvqUSZ1VLANiOEx1Xzn60NcJ/0VBwdq6Zbz9FYh5eB5Cvs7srGeBRw4pp7897mFLa3WrR4dlFavaGdP/vvZn++g/eSj/7H76bFnoJNRLJUr5ef/Kguf5M/z7N7DMzjtcAyUbAH8rSyRRlpA9uXKY/vP9eWrr1Jnr5q3+MakfX6PHWNs0uL0qjoYCbOJZhK7c1F5qrXmqif2w9nV52nOCWgaz0DUqDYfZTqIPy5tLOE+ahReZvp+N8YwsiovIFzR02i0X67T/+E7rS22OQEaWiz735ZnrZc55Dc6MRlTq7tDIPm82ygsM3lEQhZwbrBEPvo1yUOdmsXDTPhg8SV3ApdiD8cZzvAOyNKkl0df5qc/DSGm9utRhfqSodyeTcSCdqDtGpLYmxwmdEkGYWZ9FB5aI8GL7B/uWiecg0Hna9IFv8uoyMIpNNOdmE6s6XJ7msCOfsZDPLrFwUBL5iAIIYskB7xQKtU4HuPXOW3vS+99JOpc4gydJgSN/7kq+nk+USja5eZWK/ChQwZ3oERkmOErKDP8yS4I5tAV+JA62C681h5Ey2thgH4ecgtB/Xb+5IOS1ANhYgrXOPr2XbXB01G69FYp3Byw+XrRt2UgyNeqQ3m5FojupB47R3ApeNGYnumhxjNND8vGa4BgYJZ0kYP5Q1MJgWfVaOHSggi2jhvjEIM4GkK08CnunLReUNQifPG1HCi2HdgMA7ZcYBy11AOhq+VwgqsZwoh5FLkUfH0RCIzNEIto4wNgA6oEFIijkOSu2mg3pK+JkILwkyipysmwbStbHx2fiZD6YII3GblpcW1KD1WWcZIY7kHa8BkI3Tb4sonTR0LswbzuZo8HviwqLInmVmMMfWAetvdfKYV2TLcH+FaEtPqFqn2CW7jvd1c+ZAjka7j2UQWClSKAMWQfLE0d7oMhAN8z0KIrG582m/VDm3JQsz2Rj/0nK9UIXJBg9OGBAhDxM6f7VF3/Zdr6Tbv/xraLh6I5eNDgoV17lKHuliP5o5pQ4Uk9GPqJYMaXa0Q1sP/A3dtlKnn3vV91E1ET6fUP4hQ+bAhZ1E3dfcBaLTmG5IAxT4mY1EZOiYfo4XccJ6F3nvcCR2jtOD3HMPsNBM/liGmpJxxVif2585OUUBZ6DPlhGQMQt+68CD9bC/4/zD3pRsGQkqACTDmpYcEbffP6AasDjcltIsAC3Ic5xiZ86CBMg25n0JgCVP/0Tnn8OqSwqyLc67PRbuhxAU5PkTdI8NUNN5IagRBk0m5V/mG++7o+W/ABN5X1uWRM7689mo72RNW1yQJQ76THGuIbfGRTmhN/yLuf1loCbEFDLLZzVvI7EtHHgaZsIFmxXzy9ynaEjAXJbRQHPeU3ap6MswKHG95zRHxwcDfl7ZvNhpFmkwCbiOqR2YbmMxN1thAkTXwAzWkrONNUhpjXrCoJ88KstDxeXsxQJ3D2/MzkgQtlCikeMo0qAs0yMY2GN7IuGGU3yGcSBEvDVel4gsPbTlWL9zkNIqASaDlHlBIzsXNrc3aXVxJZMNkl3X/BzFgTYUsZK9rD0SOQ0hZynKhje2OeADblIJdEdBgil2baijzZ43uzXkB7S5tXli8Ly1Q3PzMwqyCYfQftmCLD/ISmy3aUFBtgOzCzXby+wnyzI90L60YLeChmzTwn5CExkGIifL+cPzy9YXJXjQmeDs5LfTB0/ba3z+K31NSLcxdW8GZ5PtHQ5SFsvcWCkGnmJ7z0B+Blng+zCtiFB8WKmWbCuxB2BR8T8DuwK/z5Ru7hcgj+w9W09kG/O5pQF+54sE8xXawXgm7OiFuXkfCI/OI8yH7BvNVA9Mmv6elDW6NUN36OB6/1VpkMYaMxlRe/sqHV2apY998L30B69/HdWpTS+8+5n0ZXc+hRplNLRC8wKUj0oJqWQ+skWsWfWqbxjYAqDhx4exyJ4NaWfyMwizZwsaPAAkq9KoUKcR1WlYmKdzj7XonrffT5948BJ93Td9Nz3/a7+ZqAI+3bqAbVzVZd1VVe50j7H9NC8gW0b2eP2m2N8oxwZVwqwGKfexmxyICZuEwbKSVAIYZUvs3+h+NP2B61GNUaGU+htbVNju0K+8+v+gxXafvuU5z6Mbm0vUHCVUBc3YwQnIuUf1Z/WXUyoUDNiEpHDnz1KBBsWUuuUCtUop/elH/pY+8ND/oB987X+hhVPHqbG2wpxu1rXVBRV0fxrYFWxZoZap+qoX58+rLZQbmNAGS62dtpaPe6Sf7WLsf4BgBrsorsAJOgWibkcqCNi/0AZBvXKJOpUaPXDlCr35L99Pe+UyB94XhgP66W95Kd0+M0v1wZDS3Q4tzy+4ks9sPVE2k9KBxWnKtgyoHWoVCTJNwchc5iok2ejKUAogZfLgVcx2Hs8z/RB0Bl3Z+rYERtETgIPjcQanNYQKOIRhd+202lTgSsrGvz3IBhXW6e4yt8Z+mWyxwOM6vKQ5jZKu95mBbFU0PqhVtZ5flhKFGjulEj1MRD/1xt+jRxG9LxapMUro7qc8mZ53++00vnqZDs3MUSUZBcgnhCtYjsDoDEG2GeXsgaDHIJtsjCyoYIYFHHkD2fIPg+wMmcPpQLaxGAf2mXDkIiMZGwiglxkH4aEjpmwIeshdxcgSB3dlQdPccw8uM4ezY2ZS/pI0IggNxIxSF8TK4ZphRB5OtcWNGdRScmu9JLQVnNHQ7ftSpMwzA+eEIybqoNmxyA5cEIGLjbYQZNOTXNKxiz7zKS9yNgF6RfJgnGwwgDIG1BQnB+sMQw8gGztwCmR6QdC4YHB9qFSsaUEVnaKC7r3h+ptDbAAs3pEKRAPF5wAAIABJREFUZeFkW1yS7Ippnxx5Z3BXM9ky8+EmLHvIC1AkmTYMuvMzdX6ig978U9+dSUqOmRcECk9Bz/1wFTMy8Uo4HGEcoNNVJlw2LYSl84C9sr3T4rFyZzrH+2fSomUMMRcLMtlA2BuBbOH+zIhCEOnBnTE/q8srDCJNe8fw/WzZkOSDkoP/6zffRH/zybN0+s4XUqs0R91yg4E2XzaaBdlYV2gXxDJIxJM9Why26Nxf/yl9x1c/m77hq++mcuI7ApvRj/txRlCl6oAG56A5WYqPPzFlsTehg3DgWmRqEhPRXKpoEtooe2k2JW0cHyfz/r0mziJ1OtClqDmjHDEZgA1XTGa2mVPN4MqilQXZfvRPMZAeEbFwz0NupFxUopQukyabcJppGCEOHLJlthnoyDhSmReL3lf1KZ4HHS3git+H0/Sdkx/ObJXGSCGJsVuXaL84tUAFJvw1fpgY5MjKhMydcUOxjm4LfxPKBzJn3j7Pwxzt7rRpfsF4M/NBUptzTmvSD/Qic8gF5a3W2EH+a+VpXv743Bynog/AxTUWfcD3D8qZBHfM2gf4FQh4obfKWjY8LS5ll9v+xvyAiwsZzhztl84sGSM0lnUeFRpfaAbTtCCNjXtC7SvItqLybn93CScTF8gvMEdZkM3vT3kvfwesAc4g4b8p0rhUou3uLtVm5xwvDH7vglAoZ9bACsjL0ScM5WD4N7IkVhYW2Bkow1lmUuggqBo3GtH1glyimRJneTmDP9RXwXhVfwgIntLWFs7N5RznlmdC1ZLXJ/bqTLeBMGNZ7ScFRabpK/we88RcpteEP9XKbMKga3jua56bu2VPKwEkSE0cpMZ8G/m933MA0cSBQYZCOQXItk3LMwhOeaA/dIzysBqsGUC2xbksB+q06+KMWbOf8kA2b8cEhXua3WOB4wzFyhSgPZRHZJ1jf4KvTBduioRnfw36GuzNFfAMRxkZbk6nHOAGsoXNXvw+s1kNdiiARIhVqcggm2Q02vdiHa86VvWTAcqs8xqNTFnZBMCXo78g8xzQ0MqOjI4O3i8OjuC5HKRcnHfgnGW08RmgnZhVe2TOX1wLkI35Eq00EeBysATc4ZMzqqCLoQtGVEq69LG/+0t6+z2vp2HrMfqWlzyf7nzqrVShXSrTHmeuoRTUstWYJU4zYrk80wUg2VHNLQ/1wa3PNKPNYDxwX1VonFRpXEAQdIbOXGzRm+75E3p8a0Tf9f2vps992p3cLGHMoBy6NHuwzXRia3uHlhRkc+dQYH+HmfqhvQgbiDsmujMxa0f4JZXf87M5ew60UT2abdQDOzrkXvZBApxV0Bm1MbFf/r63v5Pe/ptvoH/3jGfS3Z/7VJrvp9QcJlSBXZ0oLnBdu+7f8Ev7gGzuqQroD1FCiuYAZaJ2tUAfv3iG/uC976HnfOOL6UXf+TLmcUOjMFBtmQ2Zl6RjWYpxsowc4VlbMvPmCrDhd9vgHUfVXqYU0iQiwCvUzkdACzK/y5UA87yWDDWnRN1qhVrVBr3xz95DD27vEJXKVBvs0dOOHqZXfuVX0THcdm+P0l6PlkEjoN1u8evJfaFJUzpw7i6KKqbFeW18J3+IgxMhoGggG7AV6A4D2aTDr7cPvA6xTs18Z8afNjhYvUQVlmH/iYPURh9jRwbsUuhn4EEuky1UzeGCOFU8JZNt2nWGuBrIhoVh7hTtLhpfN/lzDLJl1VaMYtr19pIoB+HuoiCe025CTNKHrLFSiR4nord+5KP09gceoF4ZhlJCK6UC/fCLX0Kl9Wt0ZGaWamOkAWukI4fYnJ2joEOKZbJxJHQCeIgjFt4ItyiuHWK54IwJm3txuX6zLRkd6PYhQKs6cVGtcGZN1ehnwnstd5gQGr3AIk6WEYPMMnbkQT6vz7R77y/wBY74cYYEiB7zLKxIB8KZQjQG37+2LpwiIcgmikSiUIH4i3LXLbHXlwwmVhvmv4QZhq67n9zDIj84HPiQZyLKyXTkPECTE8Xh+GkELsyyOeh9QYSOdFMbr2/GMP1gMPljkA3OwsoKESLyOgPhlWEExH6P6+H8cbZMpRw4+Fmn0wAip8DgLGh52PKiBzqmjdQUvu1NKRdFh5j9oniBY6sZsUx4r1xcYdpv3ns6/aMcCcwp0qw7mWWcMAY13I08dxP2JvM3NTUir41EQlAlBNNZ9vSZ1pSE5SfaK/hZmpyE2SwCCOIDB84B4AoC50WkQhBDItUbDLLB0REZ9c6eXB8ZRYisG7k6Sny6I3rxt38PnXj6c6l2/DbaKc/TXgllCMgYkfVSN1BnSxgi8LxKisYxPW568OC999AvvuoV9AWfdxtHfXlejL9Oy7HYka9JF8LQiZ4W1TeDA3uTS5E0/VvKlbO8RpOHqKzLjkbg4HRDd5h+c70T3X2sfNyfTF2Us3EmW175b8yrJDKE3Qh9iWiYZMjgfp7YnLs+ojQgMVJZL80xyJa3v0SGpQTADFr8e2tzWzmYsi3L4/VnCdF9gPGOhmMpRXJ1OLLaMXcXy4E6qPIF8OTBCNKGQSYdUawmxqYRKmXDva7llwHQf5D+knLRDs3MCci2n85kUF5BDtx3e6dNSwviwE1yl/onW/aFvK+UMsSRY+GYEaPN9E4ccYaOhsxyqXugC/K+H68zjD1sUml8YOyCwrkWO7ohZ5iUbkr2XAHgqRql4TjjZ9l4jC/RZ9plvzntPIEcMCfbvHDaGpyR930ZkLwD9gkHM+Jy0WiABrDBSUFwdFgs0aBcoavdPdro7dH5y4/SY5ubtNHeoXZvTzoXU0qNcpVmmnU27o8uLdOpw4fp5NohGmxv06GFOaqhPJ+BthFnUJj4my5i+4d/qUA/so1HI8kA1/f0wI42QoipQTRLnvUBmhBA8Trn/2CDiMtFkROCctFgbsN1Dfe3nUPgtN1cl0oAgO55tohfnyw42OsPqFpvsMMHfp3z7TZt9Qc0AtgWnd+4B+zo6jilm9fWaNzeodVmMwpW52kx+Z3Y59JgZgENpxwQJFn9uRkZ7nayLi7jCsAe6ED24Y6y+cEtYFfAfmL/xNnu0+0T624OkE3saCvXmgwMiY71tjmeC5CNy0VBtzFF53n7JGvfQu5At8HnZhSMDc9OP1/K1QyQbUNB97Ake8qSOPkB6L4rwWpH7xHYFdNWlE87BtnQEE6qdHC9O2+c7ePtTas8gD4IQTYGsnPs9/DZYXc/l8kWzG3GZmeNI2We1bRP3e3L9Du/+nP0qX/8G3rpS76Cnnvnk6le7FKJpCwUQJw0LgDvrlaoOH5MvFPRUTO4RjDB/pdAWjxTYYOTSfshb14xp8zXmqIsFB3gKzSmBg1onv7uow/R7/y3P6Ybb38GvfwV/4lmVk/QoFDjTvEh0IZ9AfuAG77oQwA6hvtrcr/Jyrd7EtTyZ1g2wB7aCWIfwMbCWKXZwix4kaeAebw+BVREENVHCVW6fXr9z/8Snf3wR+k7XvA1dOvyIe4myn9DZuI4oBWYrlb+VX+ZZMmctj76/tfJtesys4oJl1KCJ363SnSh26Y3/Ok76dAdT6KX/9RP0KBZo0GlxN1xEdzw9uxk8IaD1aDCiez9/V6c9yASAYxuI9hfdroAPIvjDKynURHSVt5x5mkv0BD+crVCD+606U333Uc74IhLiZb6fXrli19Mz1xdIeTwj1BC2u3SKviUuQplnwQN5enm7F+AbNeu8RmGwFbBNaSc/pYGsoGuDI+ZBfWTNc1S20kC1/KxIKRYLQayCTUWn5v8B5ED8xfiM8n48gCy4ZzmxA4rFz0QZCMpPeBsIpQt6EH0mYBs4KnKoxqXl9IXtUghIpRjIIlC6G5I4kHjjEG2pnKymVOMv/dKBWpRkR4ej+jH3vAG2kGb6EKZ6uMRfeOdd9KtczN0vNGkGgjaEQBigo4Y+ZTx4n7cTVQ7tizMKMEnD3S/aIWaSYoqw9EAyGYZFvs5mjZTDLLtaLfFyIk30bMDLQbRxnDq4BiXhdn4ICNGuJtSNq446qdG4gQgGCkbE0IcDv8akI3XrZQF2XgzcLTDdzvxW80QcJnf3t71cZy5TaPp1TBmW8wNEnGyuUNpcnPjXQFCXg/INglqymY3kM0A00knJwuSmPwBZHMOnEhmZoDZ9RWjhq8dSTQOWRKylhEIE5Q0GUgjJTooC0KGjoBsJrf7G8KyX9iBs0y2aD7tehmvRcNErUEOpoFsefslBAEkAtegIveQn2z0YZNlb+94DwKQzbfV1usDIyp2qvFsONUAhpnzTjOFpgHRIShoWRIhyBbv0fD7pojwTDbcV64fZLP3Ho7GXAJcLNbp7e/5C/rV33873XH319JOfY12yyhBQCYDOsx5kM2XWoPkl5jkdybp0lxvnf7H236X3v3f30CL8zU2ZO0TgoJ5IBtHmPFx3Ju+JCYLsrWZU8vKRQxkM0PN9HVo0HMad2eXAVOHIZn8qdx7s1czjZwTo5xRiMTmlihPB9mQsXB4eVXS7xVks27HYQOWeO8AXEHWk2WyuTnUshverQFwKk4Rw8+0DU62ZZDPa3ZOwCE3bY/i+uEADlwpANnkqQftLwPZkJlxUIAgdDgwVmSyAWSD3MfrYu88qS8FoAHIBqN/Gugelp+E+gAgGzfO4IzP688qwNiNgsD0ZbjyMdjGmlhtBM4At0BIyIOqLzltXVgO0pR1pmhCCwiFKl6NvxCM0PIwzmQ7gKg6nt+DQLbJ00/eUxp9bOeCbFl5NXoPleE0C7KFMmQ6g91iBtaK1C+VmE/3ardLH3vo0/TAw2doZzSmYVm/oxmvPCZucgInGGXWKWes1UYJzVZKdPPRo/Qln/8UOtqcpQY6Eo6HnCEBqhAELtncVpUk6yN6AQEx7mDIpdwBtcMU+8fkwED3NSW8n8wQzc5s+Gzm4iqUFGSbUnYuo3PnO2eRIDCqwSk4C3n70zrZ+3cUBwsgW6nRoH6pTO1ymX7rnW+nK/0BDUtG525cPzIHmLd6mtC/+6Jn0q0rK3SkXqdaMpBMU9fIK8uxZnuU1zktsN21OGeE9zL5GJ/C/ZkJ8kGqLMjmXaes/spkOmgwDPdw9hPGCJ2ggflJOZe5/UxBNgkGa0DDgWzrhIxPGF7T7afYCS1mOG2LCBy4gFrOaPV84Ex0gO6cySb6IC+Ynzc/uCtANuaMznhqLNV5qoB/Z4HunV0BTXmt9PvZPeVBNtvryIzhxlGLi5yNZvbT1IfpH2y/D9CwAw3PoueF2WvIsC9Tjz74vj+hN/36a+i5d34OffNL7qa5So8qKTLXelQoDIR3zZpQBGFLvAOOVT63tBIG989ko1s33ijY5M61Cbsja39PfV/uTs45OZzZliQzNCw0qT1s0Fve9Rf0Z3/1j/Sd3/cq+qLnfiUNC5LVNi6WudFToVTOBdm8fs7uT7GhZKWngWwOjp6wMwTgxf8MZHMlzEFw1AD68jilOnzT9W167Y/8BK2MCvRNX/4VtJpWaGaYUH1cIHyHs6AOjkscJC5T//7ZBtm8HWI4QkJoEgQQrV8m6lSKtFlK6U33vYuGq4v0ytf8DI3moHcl683Am0lQxzLrrVxUBO1g0FTsJwPZXGVHJqtMAh9xsAJjaO90pHN0mtC4WKQessmrNbrngx+kT1y6yOdFZTiiO+Zm6Cf+t2+kU0Q0kyaELsWjvb7LZJsKsqkcGS0Yzs08/MnZzzlgHYtHsUQ7nY4D2dge1oz+UHvFVTSYbwS1jOLjIJDNnWG633NBtknHIT9dbwUdiuDvRrE0j6+K3PqfZXPhw2mmB3VwUs4Z42Tb0AydsmsVK5FPe74HceS5pqS3dzpUq1TIg2z6d0QgK2XqUpEeJaLfuP9++rvzF6iL+uGU6GlHj9BXPPnJdLJRpeYQ3WH8AWg7MuMk2EGtSP18Q8rKcqo+ZF4ixWAHkZXMHGQMe60gx8fGjmYsQPFkwEp5kOOu0xbZggqnNEpSBjGR5h5HRWUOg2wmPrmAagmHjnVFYhm2BZgSjbM1YQNZM9nKVvobHIxh+VBYLsoLqmnui0gV1WsOUrAmB929PjVrYQRODJ2wHXi8Lry+VGQFxBHVoCzD7pv3fAEgBGRjvgOQKUed9mz9YhDN5GAwFKLhWH72+5mzJLRc1BxGM96zRLwmE16KhmMxCqoKtuaVq8QnETuNzM2HcsgFNjCwd1hqdOPHZdFhWUeeAzdpvAUqULMd8kC2/dZD7iAZSVyKNNukIuM9HDKbiALnvadF1q1c1K97nEvrtIPLYDIjkY1gJfkMk46zmXR+bTBelIuyHEye9rZrMvrOOFSsvF7AlfiNvI50f9O5RQYTIo7FcpUGaYVe9v0/Rp3qMq193l3UqUg22xAR0ZJlz4DjyP6N9xtTlQY0O9qlyuYl+tR7/4j+6l33UFHJgbPd7ERRA6woo+MP1uI6DCbes+ChwSHf6tAcIlPK7SHyHjrEfn3CW8Pgt7TxcHak2MNHc+GQZ/oSFoqeU8T2dF4pmTOmfWkrMlfWFq27qJwNPjvUsul81oU5myhDSkdoTlOdbCQgq59ZYNY/MMgQodwEwAuuKXEYQyLu3KnWBQDIhnI06OjwkzebDjDlg0Ay2eA0TmT28EjHnHnlM0B9kEk61xkfqQ+j7VfywDsYvJmddgZky4wpeIHwfGEjESVMXLIQObHxDQLFa7qNQba6lgkGkyl2gSfuxea1aLDwZgq/B/Mhuev8++atCwdulJMtLOkP58bkRc4pz10omWyWuSLZku4T2igsx5qlqjLtdLSJQQ4H6oQtE4Fs4blpI/POtV9/nlcD2ZrSuc6BJ9rYg4N0DK4JufLVUULvf+AT9PEzZ6iLbLZCmcsYUYrDzIdBlzd7Z8uGwU4HkIaGV+V0TPXRiJ564830ZU95Mh2GzTgaMggHMK6kwHgM5sDxxxwZ75MPUE1mP4X2FM4TrIkD2aZwCNp+NWcJ72+ctuDiik8fXtlgQdi+UHsEcoCAGDI3rXxczLnQYsyeFXZuonEUNRu0W67Rv2xuMI9xp1qlQbHE62FODu9slOImcITH9DkrK/TVX/iFdKJaoRlUhIDOBKdxtL/CbGKT4xCUsXeaZk+7UfPFRc5kqzaqvkxen5c7X1x5ILLmKgGiDInpdrzckZsUIXtPAfDYjrFMs5h+ZVxAxicyf9Hx9eAgZThtVi6KYIhwSoaZ3OGb+v2O/Y2fpAGGPNNkRETH7H3vuZn84L/WOCrkQMu1LoL5tqdjPblcNOMj5Ntf9p4uk21BGmDA7rdqmlDUJ/S9NSUZaLmo6hLm4uV5kvLQStKjfvsy/fJr/hNtXPok/eB3fj096ZZDVEo7UhqaSlkooGSx6q/DQMlMyHWCZVFQO99iy/utHxEK4MGZnhQbNE7B1zZDD57ZpF/+f+6ho7d+AX3vj/wkVeaO0ABcbcgqK1ZY3uc0QG7zGVYthSCoVSDge+3drq9I22dKLAhsGVOWqTzDQcrwGJKwJmQR/GrIUts8c57+zx/4UXrGiRvpRXc+i2YGKfOvVcBkAdsJOjluPHX9E/dZ/eZU8zzDseozm8NO0uxWI7DJHUhLtFsm2iqn9N/uv5euVBP68de9lmhxnvbKQouA6bZAYWjPhEFKx6HmNoZxhvvXdj4TfLjWDttBtr9C5IYtzAnFKf4UfJv5RdmbyCjvVCt0vj+gX3/3u6jDvmSR5oZD+p7nfjk9+8bTtEZE9XRM/W6PksGQuRbxDtMzwmS8AJLZX09JG2stZJK8pi2myZ/1BCgElZTW6Gs/QcijKxN7xio79GrHjYyMPph2Mt4syDYYpZzSqYCMtWr1x68YLKMkEULbpSWqoOQPLYGDDIXpA0Z30Q47LNL9yQ/UrhGXV3KqTZFioP3hWDpyrawwj4YDEMKHaUqhuxdH7kpcDoKMu1kuFcxGqkE+2C8QbVCRPry5Qb/yR2+jLSUu/ZzDR+hLbnsCfe7qMjXHQ059Nz6PUOjiwxczyB03jHtAlfI0m929AkckUsdL85mCbOstyfRD6qx9sNjuPmpExDX2WZDNX+vHq4euOzRlswJk43IHROBCMlGdkOngU4mRYRh54PvJA42yzoInOIYsoOwFIJs1Pogj3eFz3UGNSGxXI3DMtWKG/aS0ZqK7XFYkXBKcJWEduQKlcxDIBiUih5eAHQfJgaSBF6g76ElXyQP6bYT3hCO3uaVZEsp/Etfwx6CbzcBnCrKZ81Ig4RQxkE2M7M82yIad60v6oHU2W/lcXNNASHN0je9HSvYyCmSq6mKnmYrU7u5ypg2DFUEkNw8EMHAR8pMpF3Wg13RwzvQLcxz00Xmz6hynrHOSs1+VqPggkM0dsHoL+1lANulclxRr9C9nLtF3f/+r6AnPezGNlo5TtzRD/RJ6hwqhOrgwxPhEFpvwG9WSPjXHuzR47NPU+ueP0jt+79epUEAHrmzU3PY5wIpKYxKsyKyOA62804hxogRl1vgvM86bBy14PqPV5exUBVfi9WMDRr+Px4ZAG6Qm5PuZZnT7+dWcNdWXANnYWI3KVyxb0xlfCGQgoISECrhQI+FkE64oLrbRMzQ8PdUgUfBbnGrw/SxzcER0SXbE9u4uc1TffG8g3Uw5EBKUIzrXaxoaGoBscsbLTJpOmMyU9nQJXOJVb06E7TywMblFDWSDAwe7wnFN5WwvzjRQwl4oYswvn9UxyObI4r3pzIYwc0KK4QibZzTYozq4uMA/peeu6UU3UjW2xhacSmHQbjPYCkJsixyHMIfrBBe8LrYZ8+SlRSpzV0ltcBTsX8kQQYTcF4sK5qA8JrAPgoxkPjuYGjsoV1fBNSN+2B+I3AUgm7dZfNMGp3e1FDzMZAvlwIx3y1RFiYnoOwW2Uykngv2UyQSB/YLSUCrRXrlEu5UyPXDxIt334Y/QxjhhwG0I2w3NW5RDk8F4IyS28yPI5INc47Vg13FwYDSk5jClpQLRC57xdPr8UydoZjiiOvYeykeDQKvtvwRyMFId7UAKlvjs6eLkUewpCU4F5aKh4SoGg9vMBlaLHvMgG/amkTc7x9juE9hhBpIYyMb2k5Y0m0EyVY9pcKoz2COaneVqj3f+/YfpAxcfpXYNXE9lGodppwCO0bcQAbvhHi3tDellz38ePWlujmbRICIR6pXJrptZDY35sXJR05fRtEwoA9ZTbOIX1Y4W+yk0vP7/ANkkQ8J8DQ9W2fqJ4lZ5L5QZZOMGIZ8ByIb9yQ03in5vhhmCk3TgwYkGO3pbGkd9JiAbht3rSXd24QpGpDIKwpjYRucT/AXsa5SBh+s4LcjpQTbpTguZNdqVLCjo6SfiDceOfwCyQcbFhkfSxJC7nV/41D/QL/zkD9AXf8HN9O0v+QqaKXcEYCsAXBtK9RL8xn2SByZPpfA3//Ygm+lP2cvKu0YVSgpNGqZN6owa9MZ73kMfeuAC/ejP/N904tan0KjYpHGxShutDpeLRmpDdHJOEouV9QNkY07bKWXndr+40sK6R4MI3vS7gSxoXFBJiBrDhK4+9DD93Ct+iL7uC++iL73tDlceCgBO/HDNCP1fAGST9dNM90KRBiXi7qOtKtE9738fPdLdpp/67V+l8dwMDdCQkXlI3QyLXQKahf5ehm5D9plYFrG9b8/k73BzP89pK/oWJJ7Tk4SMjAi+MTLZcNYiQQnnw3s+8Ql676ceJHQZrY0TuqFUotd827cyF9sCAlvjlG3o0WDASSjXA7KZnvlsgWycpVzE+02nAhB9HZeLZnsCuMqOCGQzuyMDsrWG49QT9gpCzM6lAQO6SojWWFS0jO5j9qX9NQ1LEAxhHMDWFCC00y2rKA+IQDclAdmWFVzxD/OgSDYaZw4cspBgJArI5j8WoUPJQbtAnM32i/e8mT7V6XJd8W1Hj9BaqUQvuutOmhkOWFjKU0oxQ4GdBrIdOD0Krrhy0QPKOjxALbvt2vY2ra2sMuG9bRwY67HTEYNQBrLVq0qqzRxFYbvpbNmlGQeYPwbZFpb4eSZssRMWgjoSqS5JJluRpHtdYFvh7xM/q5PmGx+AW8bquFHK4b1vvj74WU4KQdyNo2NaVzbhWVHOLBhJmhaOjBA48jAOMiBbZERkmmEo7ADFtTgv6fETz50mEOqUWaOGOMNiGqiH22G9t7aVVFtLHSbmJ0IbbL8BZMOnUgozkyYHGYKEXIISgmwRiLK/zBekc11VOUWicU0DEQyEjEE2e9bkYaJGDgibcRDs9hxha95chuXC4T0NZOMuMQeUeIUZkgayLSyJzOYCTXmZrda5buBBNhvvJFChXCt6YGa4+aY2Ppg0/iCno7Fw2OB/XHKYVuiXfvv36b6PPEhPetYLabu0QL1Kkx1ZfB/ddooJjFHwGA2oAvJngGyjHm2f+yRVdy7Tb73uFzgSDFjj/yPvPcAlK6us4VW5bo4dydBkBAlNliwO0gQlKGFMgzpmGWfUmd80OjiOwyDqz+iIOREFEUGRHBRFgjYoQgNNQwOdbr51b1WdCt+z9n73OW+dqrr3gji/3/PX8/TT3fdW1Tnnjftde+21TIPOgBv2pzGCNCiwoFkHRJz5ZuPVyp+mx9UVyV7zZZpF/sExnxrBFT38GpvGgsmwzQ12q7tyUXMXDcdtvHw7CgLtkGtMNgVD4rBf9Hl7vwRevKdaDXWWrsncjDMPGo11bC/yjWIGKKpta3QIojTmXuPrk7lKxvUSWwVrek2XjHEg28DAkOhl+BlVS6K1Y2qFa7QdjMMg0YGeLQ862pKMLcz4QDUEovLi+DyXkMVpqNJVS9jGVhrm3Peq4njqCw5bWUdKywyCAPXyLLrp5uXAF7/fGmMNlmip3hjLdARks/WALoaExmJaU9E6qz1D4XomOGlMkk0nHSMooUwd52jFcWX9HrI9nNafb3zgNjq9RYIixhB2g8euzb8r5SrSaY6VyN3XAB3dXxWk89tYNJFYiuRpssXLjGuxTjFwkmcnJkIozyDzxMWfBF2YKZ9NZzCXJBJeAAAgAElEQVSVzUog/8tHH0UhkxXQjVphjOUMXPD3KQHTnC4Xy65tr9bQ1e374tQLZCpVdNSq6ApKOGTnXfDaA/ZHT7mMDjJJQ4Ao0i+k3EaFSVgpF23FJNLRzphK283JM3ju7D6IxHhF1kZLCFsC00Azlq/QOAoQELx5HWkEdcL1wMpFx1xyygPZfBAvLhNh2nfT5TKq3T3YlMngi1ddiRdSGRREXqU5gSGJiXodHdUKessBjt51N5y0157oKZWRr1WF5eaD73EQXVibBrL1+LIrLeIRT3tY9xS9n0JRwSA/Zpsj5Ap1UalRJaXcwmQzFnj7g5jN27jsijkGExhWMEH4Jw2glB6s09gyulkSIT7IFt2r9o4/X2yd4TiQPaGFtnFjGWb0baaPZu7s2j6RsLnFNvFyNKleQV2S1QRXmhnyxuxwTFg3DMP2cTI6BrKF+3XDZtBcLsrVRTQsnW6mz2icO/miiQNjmQrAJvIgqhmbqRdw18+uwne/egHe/ZZTccRBuyJTn0IGRVraOPaaYweGe3V0f83rWePoavf7qF9at1f7OLbx+6N9OD7fbWal1VlU6gryqCb7cce9j+KSb/8E57zzIzhq1RtRTnVjbGIGPWJep98TnuNCR8pYXOPOPZJwppmJi0fC53XlehGdJZID4PczFyXmY47JZuONSVoCaAKw/fFxfO4D/4gzDj8Kh+24mwBsZBQTgBPjnlYBRLvJ/Vf2cyl3lwkX4Su2H7t0pIBo/DOVSaCQS+L7d9yEDekq/vmL/4ViR040MQmy+VqYlvw146iwYig6Hof9q4ktrxGdfEqrJKW2tY57nW9uP3OxEUEkgmwBDQ8yWdG4v/jKKzHO/TCZQE+piDMOOQyn7bUnFqGuOIr4HpQQFEvoF4BX0JjYAHdrrkkF6d23Z7J5IJf/RU1MNtNkc2t7u6SL3o+W56rxgWqy0dfd7y/7fBy3kH0XSWGycZ/u7Mgj8ezouJ1q9DtMMN+LVnTh5QenQktu+3J7xmZFGr0nbqtc8PgSJybXyU3Mk/Ah9HZkOybDa9boqY0zjCCfxpl1A1+lcw1c4YTmJkQQSa8VhRS6mUMsZhm43f3EGty6Zo38vzOXRWZmVoKsxSwdCCrItnEklM3S0ZHNLa8jm9PNbwH0YgMEeZii0LkwmKSLXMAVfrdbYLzMIYNSycjPKHhAqMwOEAbuCPPG2AjuGSyopRYXM+Q+yBYPBnTARLNVhKPrwMTUJPq7+92YU2AuHDc2Gd3cCbGvRErGQcoZH3D8tMrcyzUd4yO8PmvHR5nV4jU1UGtnsS734SG2M865Tm4rjjR6szLaLOzAknJMNgYWOu1sXMpscMPRt2yXO0sQnKP1uBkmxBaRdou/m2908zImW7z8I/5RGX/sk2pdaL8MEmuVQOaDgWztLOXDQ0xFyx1ymfScm5gvKqsHuhRGR7dIuUNUstfu4fyfJ1CiJttLBNnGJiPB+/gaIuMwDtq54Ts/zb0F+OTKn5iJZXDA744X6vhMJFsyDbBhkGggmzGRwpYw0wPvfsNDLvV+WoBsrVq3AfykbgEdy6jJxqimwe1QM2btwFoTvKcxiayhSGOqXMfr3/IeDO/ySvTs9Ephs7FEiL/NVcsiGJyuljHU04Htlg5jcXcnOhMVPPPYI3jioXvx+Qv+VUGY0Mpen8DWPdO2spuaK3i2Z1eAN4npiUkB2RoA+nZRWAgwabmDlJkK6uYCBwaBojmn4IoygVWLk3+YaRWWKUuOKdBvk8e7nrfkRN1UT6CSoJugOr6G5Xot+sXWFrYv/4hrIq8d1JCj22e9opR+DlPv+sJQi7kx83HF+Ze6mfJ73fj5ncZE5KHDns/fq+QAJ9p8GlyFDDD3VM1LqJrTCMtUmO5D7p3Rumd7UAiwhku0rqqhWDnHCgFpgiY0BrGMugENDXO7EWRjObYuypEBgb8+yL/dgZE3aCCb6RnJOkpx91QapSSwYcsIFi0ZlmQVD/5rnn0OzzzzDI495GCgOIteltS6wJ/tG6QoQK2JnXAdkI1Cy5CrUEMAgmwsd8kQ1HbPI27NjpEvALdbs3hdxilifAAgl0ghS7dZuqp5DGnpVxkzNr80ZcB2pBGKGAbx+21fJeDhVQbI2AuBRY3krFxUKgIF9IoiPHHolHJL3Rcb1mHP+IDfE5XFGss56sT42iVMNgey8bMGsDEum8hk8ZNf/wb3rVuH6VwWRZaISmm0jgNtSwXM+G/TDI7iDGPiiyegMBNlhLp4l+/L1rR0tLdSxr5bbYNTDzsU/UEgjLZcvSol/+E6VFW5De5jjftO4+HXB6f5bzOOGhwYlnatUlA9yXuJg986zWX9YV8R1KO7qAMOHeHA2xLag2wcB9TiYvwUglyUD9HVuGlbsfWZY2oyKKPU0437NmzAVff8CqO5LGbopMn2ky9wSQXGmm7O5ms1YQLukMvj/SefhL7irJTgEsj079vmt63hBrJRbmOgx2l4LeBgrfuGriWWpIzKn1rtmtE+JPM1rsnmDmLKC20NtIWHOMquxLSNdT75B9oIpLFEnBgfjEdMNgMd7G4t1x6eIU3ihDIL1Iomm1yYrY0VBAsF2Wxe2t7R7nOWdCrMKsjG9dCYSHqvc4NskqxmuWinyQHop2zN0D0hYsZFa6eCbDSG4DyLkjZO7iWU32g0sBIwMdRLzGiJaC1AFnQ+n8W3v/I5PHDP9fjY+W/GiuUdSIPlobNIJipI1AliG1fHoA99PhsHf40gWwPjnPOgpueQWj2DAHlUEn148oUi/u0L38E+h6/CW979YWyZCtDZtwioU4ipeYxbXMuqMGNMsR0sqfViQTZjsjGOtriCYzBbrUmJ6OZHH8dn3/chnHX4MThkx13RGwDZckUMDgxgi3ja7ef0X+tv5gLZdBl2EgesskNNHEbH8wl87cZrkd5+Gd796U9iJpdGQF29lALfunqbVrAaR8nZ2JNDMparjlvGJ40gG7XVOp1xlHxfeNxvPA+ZJqaZaxFE6uzvR4lJkWwGtz2+Bj9/8CFhmlNmYVkQ4LNvfwd2ANAv8QLjhDqKsyVJFvXRmXTBIBvDwWTrctGXGWQLNeLq6ZcEslnrTk7NRCDbppmZhm3MFlA/cJKioBowRZc96hpJBkXLuOz9cSghChlY9lmWRdUH2aLNpAHj04HDYMQxG6ZnWBZEV1JdCpqPwm7DDHclDXQJshFJpNaUAC8+yOSuQV0J1g+PppO49KabMJFKId3ZiXqxiD0WL8F+22yLnqCqLqNzYCWSSU4k5Zo555ZnoEyTyWiLVYD3a0FteLCw9zl6OUETKSOKMd0IsonGUKWii6H6GIQBvJQdea5n8nmWa3IiSm27936yuNxzWojQKrOlIFuvfL7pZQKh3q9MRJ7vTZNZ5JzOpK+lFMfvw9h3Uug3m8HYlhFlrojttjxhw6X1Z/pZ/T79Pa9FlJ8Tm5u56Fh4bRge7P1ymkQC6WxOyhby+UgfLRyzHljRkN2Xa6suCDN37dpHywoasXQDRIPAGAQRcGmgaTg33eelD12QyCCIDJ16leUtEcvFmHpxxoqVj/Ee+R1WHtYcqkfNbNfTRZygwzS6qaHDEKRpoHjAq9dTfAZxxyIrw9N9MqZa44mt0S1XQHcG7J3KLoy/BByJMQ0FhCdAUqJ+jpZYyHv804//RbF+IQDJuUldP76sfQTL9da/kNEThmkaXNJswQ+gQ+DbYyz4l5eDRrUqLAnR+3GMhua8pR6PzKFU51ICul52hnppdhjw/463G7+Dzyiukim3gEh4msGd9/0On/jsF7DX8a8DOofkkMiSi6VdSRx9wF446BU7YKgTIJ+DQD8/PTIyg09/6mP4l499DDVU1cLdaP7GGoOul7InuIN8OL88rbOWwFvSAHAFsqVf3PyPr4/Rs+rheqZQRHePBfw1dW9K8cCeFjF1BjG8XwIZWWG3VARQYECo2mEMZvTQxOyeXc/at3EoqWOwHBYGB2Vu2kven4xc8yLNKRV1f+y5DbJv7rrNtuhM0Mqemnc86GvJoq5vPEDQwc1z32NDJBTw6h8ckIC7kkogSGbEyaqc0nWRwa2wD/l33bGg6yRqlaUskQLrsoq2OuSGgZq2gwGfypoykE2f1DRBBRf01mxL3BEYskRI1Jfa3qqho30bJvVi7tnMrEtJP1l/Ss1oBF6djonfP3zf1MSklMto/2mAW0qm8fjIFtzx2/vx3OgWvHbVa7HDsiW49fY78cjadfK9xx98CPbadmsMJ5IyRvgik4rAAwE6AmaWaeZ3lmtVYRmPTU3j2WefRWF0BMccfAi26esTAIXv5ecFVHV6YgbUFUoljE5OCFBGZ63qVAGvO/oo9DApQpBOCqASIkI/m6FOlmrAadmoAnzMxIqrZE3SUnpcrNdEXJqlknx2Zs85/mXtcQk+CoezEoCguz/GyVIkK4mgSdbpmvmxEc1TyNgjk1vXWQ9Ua1qxvfI5rl3T0+oAJutsUiQ9iumsOJWRwXb3Y4+Jg1kpnRFXUTtosNvTrvTTtNaYGOW8NbDN+kXaKMXDSlJ0cCrOPElMEZCQOZGvBugpV3Doziuwar/90esYbQS6beiz66s0SXCuki3nia3P0uYahxF82TI+gX4aoYiRlLETCPK7bmOKowY5mAiLzuHHCrLVZY1ud72G9cfFg3QXHRlRd9HQNbXFft24D+m4HA1KKPf347t33Y3VGzdjMqvrpIwxkU9wMZe3b8rBuVrFQLGEd53wauzc1Y0eltbSuCG2nih3LwLzTdN2oNs5/4Y3FR0qvQW/4UTAvZXxAV0wbUzGtvOmEWjxE+U2pCLEAdqy7jTs77bPGPNHyz6r1Zqs8WYg1mqI+3uYxd9IZrB5ZFPIZGuXH2rcTzTJQpCNGnB+Mr8tSOa+QNLSBN1Nky3UZ3RgkusXdVBuZpJbMt8Hmv17i64fjQdpe+7VHshmFUhqHOH61IunfZBtfFI1f+Paxn5bcT5IAtiE0h3IVgnKyDORC5IkSshUCvifiz6F9Y//Ep/68HkY6iQLfxKZZADUaW6g0hetQGd9znYn3FY9/nL8LB7xNZ58o4qPdig052YKtXoaQT2PcqoXo4UMPnPRt9G9dDe89b0fR/ei7ahOh1oiLSCPkjSsmilWyeQeKc5ka/ekPiijradgkCWrOV64VndUaph9bgM+8dZ34PRDIgZbniCbO59Kv8TL+xbs5tn6DtuF/y+6517ifYTrknfutHiJRgLUaZvOJjGSquJLP74cOx5xGN7wwfcIiFVWgUHFA0LjKDLAq8ozYnzoGP0mkdS8PsgBBlPTkwqysYkdNiD7rxtW8XbislFLUXOsgPxAv5hIbkmm8MVrr8XmWhXVZAodQQmn7LUXzjnoECylFn+NcjL6/XT95Vmjr7dH2XFN2YTGeWaj20C2gcF+t/81vi/+fNF+y3NYQfAjxZFqUi7ayqpacUj3vTGQTYyT+Ab3+/bJDB1BBrJ1dOaRmAioydYyOR9tb5JNrTsNJmqyRQBHywy+10lG/+YE7mLpnTeK59pYTIPCHLlMsLV5EjTDbiaamc3S+MAdjr21iM/LT1VTSSEIb0EdV973a9z4wP0Y3HFHQUy7SwHeedrpGKpSdFEPWnMFNgw6GCSSJWGgiNzrfLu8OwSQJUHwgC/TSpE+d5Op3feMSpmgK0nzDm4Nnef+YwGFLnqaic0yK9niMGVLfFQD7oCblCLKDEiaQCTpUK8/7Nk582sJBEEJqVRGDtV2SGzWMHGZUVcuImOTWhJbxjAwqBoCdvDS4IWHQcsUOuDXY0rYQZ6TxA58wtJwZZI29v2ASpsrKYe/Tk6SBWRTrb1VKH8SdNJt9eJBx5hO9nu7NtuTIJuKKUcZYgHNYpu8qso4Icx6XVwTe7t5sHGBi3e4scO8fz9WLhNUKrJY0wBD2ta9yX/kOHAhrI8aUKCdt9PaSMU2wXZgB68lrmw8KOhA0GnCK/sN7cZOHBCdC2ST77FDeOw5Zsss7UmHGVGCgvLeeOfG5ivvl5sCGaoKjlr7xjYDK5szrqVzUzKQrUF03Aax3HCki6RgvdMeI7BPwCsGsjGgt36S2RZitQoUyEG1u1sOC+0Bp0b3KBlHwgTyy7+UU8vN7Qtf/RbuXv0UDnzVUch25LHquKNx+CuG0ZcAuGJxhSVzgL3JEG3t+hdwwX98Hu9833vl4Cggv0sQcNzq4VjdoznWuS7IMxnwb2xq14fC6Ar1o1JIZzPCFs2Ke5i+oqAgWj+iOak6nbrJB+ju7UK5VJIgg4fvcjqDF2ZmcdO9v0YhrawSOk3vvHQZjthrd2GydKZSKBWLHggprRbqPPpguw/y80nJ0CE9nofyyKE2unGWFhFkEVH3bBrrJqbw49tuFybbAbvuioP33AO9FWpEVZAjgzsUqdZ1T4Mqx0uRg42Wunf2UglDhWknEil868orUevplkB3IJ3FvjvtiF2WLXXlcAIbolIh2zgFcz+15xKgy7W27IPhWm/svwQKsyVku7tdgY4y6OQgJWxGBe34M3esQ82xxyiuLuYO0u8KrDHAJmuLWVEpM3NAW0M71+sg85eHaj+oMuDMShz8ddbmCwV4+TlNHCgYWspm8Nu16/Cze38pgGRXTzf+9nWvw8aNG3HNTbfIOO5PJnHuqlXYOp8ToEvAuXQWX7/+JwK0KWCmJj9k1RAotXiDgSZZPlv19uJvV50siY1f/e4h/PHZZ6TvCfhyBSbTV7RL6jWI9CG7tAbkqlUcveceOOqV+wjoymcmwPbUpk245p57UEznBDDzVScrDLxN3sNNlEytgqFkGmeddho2bR7B9bf8ArMEniyukzXJ9YVjhjOmkrLKeg0dQRlvOeG1WETWvwFtxuKrJ+RQbeVh7Zgf9vMqk2YC1qhBFoNSLtJce+geSkfL+9evx1W/ulcAtlkasxD4cyAz9dJ4DwIW12roRA27bL0Vdly6HIv7+9EtrrVVFMpFbBobx9oXXsCa9c9jmpq/nNN0yRT3Np0//GaCRHSW7wsqeP3KlThwh+3RzT2gqtqTHIsKslEvsRGMtvFl4zE8pLBvOccTCWyemED30DACArOJBDaNj2PL5AQmCjMy/rs7OrF8cBEW9XRLgjdXqwrzMVEuS1ulU7pO+2eFVocMWaG4rdI4assWdR+32edu1L9fmye6B3E9SmJLUMF4Rx4XXn0NxnM50d9h+1v8FgrSS//rYCU3JhvU0BuUcOxOO+LEffdBX6kk7q1WIm3X8vdfi4uEyeaSuGrOICtHI4jeplKkGJR1LYm5oreL3S0mNrkNnwHu7x/h/boKGjOkoMwC1xsr4W2ZFAo/bGu+SjKEmrYLlNvgWCL5QDTZzJ19AZphlnygcRRjdzE+cOWicVBJx2vEvJMkeDIRyW2Ipu3CAmJZ61nZwZJ+Ono3VDFpv/qau+H4cxUhpskm7GYXA/v7ke0nDc3r4imCbB1ZdTxPB1P40gUfwfSGP+GT//Qm9GRmkEsUuMIgIeXcTC3oGJPruGdu7La/bpAtOr/oeExJulPdR2kbUU12olTvwlSlC//1lSuwodCBT//n15DoGEQlmUdFmFRRDGGyUf65k3OFfSl6023lSPxWi+RMDGSjESHXACYR8kEVyfFJfOLt78bh2+6A1+5zEPpK/LkHsBmw8TKCbM1H8uj8GN19M7uv5TnwzwTZmr6TILfIROj6W8gAz6OIz13+XZz94fOx93HHCMvN9Nn4LCRYcM+Qtccl0ozYYt/fDmQT46ierqakRCuQTeMYjeuYNMwPDmAqk8b9zzyDK355L0oZpTgMlMv43Nvehp3SGQxKQrcaxpMsOw8q5QY9XBl1LRhptsrIOlKLMdkkgRfJW7XBzWSdjYNs7YwPeL0oKdzIZGsFsrXKU9k9N4Bsk0FZjm3GXPL5NXJRQTdTArKZ1kaajSnf5gwT4puI933mzqcgW1f4OQ1oWr/kflheWAlAEInlTyq0OAedzLZiGQhJcb/gZtuZz2oJiisr8DdOvi8gKoskniiX8KmvfRWdO6+QoKc6NY3Xv+pI7L9smbhkMIgT2qq3wfiT1TTZzI3SQJE5gUSvAThRyLhqtfmFm6Q0WuMGt2WcWmVkSdRUp8Xd1FwbId8immzUKXCuSHHNKL+ddPI6xgLt4J0BRnTYaj7k+uCZHLIJsvEAl0xLdjysXYuteGHQZ+WZfCa5JjPyfc4RywMiHUrmCz3K9RgIe1Ra/17t9zKCXR/4wKYFewZY+J9tGrExqF+0uMj06+1ThlcsHmkFShszjEBHuVxx5aKNIgRRtzcGnXavdA/jPCHTQApeFZ0MO6bdOGSQyFfaA85bzUq9R30YY67IOCDA60Da+cBIW6RFlJa6MjEwJbpuFOT598LDAg0wyNgz0H0h1+R3sEzQtCQUBG+3+kRXtCAxLBN0hzB7Xn/8+AGflQ2LwPXQgMzNueaXP60J+nAcCADuDgv+72PDTUELYYOyRlhd5OQwJdiGD3q752rRYOxPKxdlGYq85EIqplss1fCmv3sXDj7sUHzso+djsAMg34RQMKHZSBFJQbbHn34al3ztG3j7e98rwYCVnETfq+VpBMBZnt900PLLsY3dUVOGkrQF3Xsmp9HNbFhsTwhZN55TqK2JCkLOoLeXICRZv8oE4sFx7WwJ37juJ5jM5OR+c0GAA3faAaesPFCEu9NkFwpLgpIHLhjl4crVP/G6xqyRe3TsKNFnmJxEn7umhCHeIsD+Dqg7lc6gkM5gXbGI791wA8bITGZWsFrG3su2wmmHHozBZFL0jhIEndjQksXXoIdzQ9Tv5IBApl8BHb3d4jZaTKXxxPgEvvvTn2Imo+Vt1Ew67aijsOfWywREtPJYX5PNWAI2/uw9vH1f81N1QhIYmS0i1dMjz0JhdHE6pXC9gKe6HlVqAXgQng0qAkDNlgKQsVCp1ESjj0BLeXoae227DfZbsSN6ygFytYqATP46zG5nmwvI5sSUrWyS7WBri66/VgKkewk/VyjM6n7r2o+3R9BlJpPD5Tf/Ak9u3iTteugee+DAA/bDLff8GmvWrEGmXhUnyhNW7i+gF8uMKTnx+R9ehglmmdNkBmhso8AwtdcUmMlQnoHZ+3KAYw5YiT322BM3/vo3+P26tdIv1BeTddtVCYRueHWymmrorFTRF5Rx7qoTsaSDbN6ash5HRnDZXfdgmmy2lB5lJY5wpVi6Rrj9gPO2WsGiJHDOaadj05bNuO7mW8Q90liO0nayLShLhG1GBpaI2lcrMh/OO/54LGcSk1lqMtMdM4ZJNB7EeJiSddbb/1oGpVZ+llSNRiYIipUAlWQahVQaz9Vr+MHtt2FzIo2CA9gMzEnWqZfGcqOKxGiv3H4H7L/zCvSygoEaMAKI6aGTYKWy/lKYrFTw4BNP4XdPPy1zjm3PAw3HsAAmSMjBgCWPi+sVvOGII7FVIonuqrFaa2oQ0+ByZyUAjRt+yNAG9XaSqKTT2DAzi9TQMFY/vQ4PPv4njJVKOncdSKUuncCSnm4ctPtu2HXpEmHWSdkqRZsJuHnrHvsrLmch8bJLaCSTaYlJJOHDklqPyW1yEpYksz7iGlLMZLA5Ucd965/Hz1b/AeM5sjXVVZT3KIYQBF2zOcyUAzFCsLNEugp0VQJsjSredcopWERx7qCs4uVS1quHWBmjLoFosQyTm12SaNRn0H8oIz2Kb9025bY1A8sIbgsD043/OCUj2vUjYy1+hTK1OpCOxaPtYhT7nnIQKPPZXTOMHuZI3hmIKUn5UPPXq1xw7SIzMFZ1wc8SZDPWufS9P+Rip2M/ecz9ieueJOFaxKbWztYPYf+IO3sRHTlNhNj1mhPT0f5snw1qdcyWiiED3D7vP1d8XdAucPJErNIJG9VYcurGan1jfW9vk/FUKqEzQ1OTSVz4r/+AxPTT+Oj7zkFPdhrZOo34aMjEWRdnxOg48/dy/V7/fREAMxe4Hd62G8nSn65/IgOQ1oBlO6ZM43dG//NBNv2p3aOp0mVQQ14cRov1PnzpGz/Bui01fPLzX0Wic1h+TlabxOg0VnGVU8ZkNnkeSaCwosgBny3vJzb2bTxJvJfPydpGrbXuUhWfe//5WFJJ4NxXHYfeMhM4aoKgrs6N7Hf/WvPF/e3ayZ/eIaAsSUAycwn5utaT9YlnXv1Jkkw/F0voctS6jDwcgxarxro3Hr9L7Mzx5qo3NJbX/hOGeTqByWwdD49swFduuBaf/ubX0L3D1phNM8GmslfUoezMNhqzxbWto/HkSAJufzB3dr98XJ/PJb0N72C8LEENGdd1jExNIzc0hLFUEl+//no8M1uUOJaJlMN23AnvPu5YYbF1oC4JInvNFEsol0vol3JRPec19mWcNKWJzEpNcQeysVmd6Mfgdr/xtpf5RgPDmYL8SkleVh2h/R2ffQayMVXEM5hpskVVVy6J7w0w2/P0erpFTU4UZE/IkaRDkK3dgLQP8e9qLSFU4yFqighdfQGAlyufY+CsD0mQrfEm2yGQPJzQjVJBNgrPebbuLRg3IUjowIDxyWlkc2l0ZZkZjYRp/YeVBSWZQiGRxCYA//OzG7EWVayfmERxZhY7DAxJMMmMXGfAzHok3BrvUB9k8xky0QBqHjy66OpkNZAt0jBpDtYaRqMb9Mpk46HaaI46u+0QFM9U6gavIBuDRGbgFNhrvJ6/yEt87gQQ+XkBD6jF5UZ3fJIo7uXoxt7B2A5wkrl2l4sWHcslua8NNdB4ojO9H83A+ZPKYWwNQ9hfSCl4L4KtTbXq+hFOKgVdIqYFf87+FFekTitfiRanhut7GXADkQRkc4Kt8fv1b9S/T9MgNMFW/xBrWWu5L0/rwz4vfTI6KYzGyH3HZoQ+TZwxaPdhmdi5yh1a3TPHrYFsMn5iq0i7IEE0BMoldNC5riXI1sxMDa9PEGl8Qsq8ItAq2gS1fRpXMwOhGEQbXdjvP/zdBNEAACAASURBVHt326CGzMTZSIurfWbINkuXvXPaRCx3kPHlSsuanllYnlHjydxkGZmwJPSwEB/v8fu3ccctY3x8UkpQ1EU12kTih4vGVgJoMiOBu2OO2mFGkhO1BB577El8++uX4qrvf11KQ8leI8BGwrqCbBqusvBwzTPP4guXXIJ3feADAhz4fSKlHQ6wJ3jJDJwcoJrWA5uf7k7dYFesRkE20VZr8YqXRvuHBnNFEpCNbZ2EiKg/WQrwP9ddh7Fch+wJXeUyDtppR5xCAXSyI6p1VGZmkO+IyscV9IlKGlsxMTmvhY1NEwJfB07iuoQcWGnRPpPO4blSEd/9xS+woRzIYZbfz4M9RWSPWbECx++3r4BsZsSjATFQSbAclAwTBQp4/wSj+/r7pSSOAvEPPbMe15HtlM2hVlNh8neecQaWZukExe/UJBZBfupmUpfNgk72Lw81abKGqrWwhE32DD4D+z2dxvOTk3hybAK//dOjckCfdXqP1BSrBDXZzzm2hbElwZruf24GS0/ymXk/vfUa3nrSKmyfz4ZM8laSDZOzBXR2d4EqY8UEsKlQQOfQcLibSS4/ZG1EMcvExJQwOoyNza5kySTb6vnpaXz32msEQFicTOBNbzwLs+UyLr/8SjEYeuUuu+CElStlj61QPDiTx2d+8ANM5LLSbwRLhPlOIf3ODvSQOUgGYSqNnZYtx/L+fizrUj3B6+79NR54+mkU+Tn2uRxeasinUwI08BA+2NWFge4ubD8whO36e7GI4CtNhFBHMZHEH7ZsxnfuuFscvjgGOD9E/8qVP3GcqL5bUsDYbKWCxajjvLPPxfObNuLKG2/AVKZDrs8kjej1EZXiAYPAaKIuoCnXEIJsfeUSPnjyydg2m0HelY3aoZcHtPHJMWU7xBjyrUA2f/pKeX1Pd8jqJOB99X334VfrnkYhm8csWaYeEEUNNZatDiUSOOWQQ7HH8uXorERmVTJe5JCkBYk1AkRsMynvzeKp0VFcfcft2FynQ5oCSAZ0se8JavWWS1i5zTY48+CDtWy0GkjfEszhuh6vBDDQKnwup4nIecLxVUglsXaqgJt/93v8aeNGmfuULRFrHGP9OpYan4+lNweu2BmrDjgQHax2qFfR4UAuXsPkEcKkrjtcc26aPhXbjOww6sQKU0fKr6JToA9eSbLAlTzPZLN4vlbHd2+7DY9NFzCTzYleIe9VhORrVfRmUjho5Urc+stfKYgo64bqswkoXJzBm449BvsODUlbEmiWY783GDzVCGFqGchmDEd/A/TlTCR+8wYQ1xZheWWzkXaqt7Fosthejcw4A9nia0w7Nrh9T6WqcghkljUAYk2C3h5U5EBv0ZvujBLr9vlWBzJjyBnIJnpsXvwUAm2xjVQO7Y6ZxffzOcUYwjHD40lgSdx4yXo79HNfIMgmwLIXr7Taf2WP5vmCye5kWkC2HB2AyVtzcZCN2zhAJn3qQIbpQkFivYow3RsVucJyYMf+l8+5yoQcKySCWWRrk7ji0v/ExrUP4IKPvA3d6UkHsM22KA/V/oncj+NP1joubQ+yxQNROw8Z097A41bnaO4BGr/Pt2Y2t3+b+JluwHWy9DMoJ7pRTAziS5deiyc3BfiXz3wJ9c7FCBI50eK1M6medpVpzE7h30yMkQFuMWvT+LEbMjDRSdrw81VWk2TUebKnXMMN3/w+Hrv5drzv9W/AohLXixrS1WToIhoH2V4KsGbLnIEndv7lbWppNNdJfWlb21nJwGT9LfuDQJsx7fXfdu6JA0Xt1WhsfIfnCLu2G7/RnHYVAqk6CgTacgn8fPWDuPu5p3DBt7+KcmeHAG2MX6dLJeRSWZUucAtkuNLFDGIkYhejJI3D1SiGa1CbJJHTjjYSiiSiUmmMFgqo9/fjj6NbcNvqRzDriFd9pQBnHXEk9h3sQy8lTqjF6dYpXqFYLssa3SPmGc0vv4/D860YZ9QlWU3yii9XNteYkLiHMi+looxX4gB1JrAaDGOi8vgQdNUeR1CtSuxOfIWfifq7Pfal10xgampa+oNt2wSyhYuGawIbnATZ7FA9F8hmA9aO+Jywk9PTQhc0kE0AUfdGfxFpRAQNZFOGDkE2HzYItSDCoCLacPmgFEhnKZKAbA2suWgR4vXEmCGVxngCuH/TRvzwt7/G01MFTMyWJNh/5wmvxc493ehmRt1jpEiGmk58btsOQTbnihRba5pGkw+w8JcRyDYn5ulNSdUYCkE2OVRHmRLbhJoXaV38GRxI1jZkJTbeYqsMtAAWDlwxkK2ZMdd6kefdcXJRi6uVK1K8gQx8bXJFaqCct5il3o94v6SnykB/ERR3HS9qYBBqxCygWwzsIDOD1uwKdDSDlw1jPrYXm/FBPNhrOV9ciWIcZGu0dG/dr3YPC2Wy2bdEm1Z7kK0V8On3p4JsVh62gIZ1GQluQHQXHaD98zz9GV7Pta/PZIsWy/bjx79flqj6rkiNoGXjeNfYiDpZKnQ+MKAgm4Gmc49YJwXqmGxcpOd7zrBf+E7RYGIiZNAd1qMgrVUywzYVHsKamGxeuY2YzNSB73/729hu+RL8/VveLCw2PRr6xxYF2dY+9wI+8/nP4wMf+bBqTclbVKDfXqFGh2icNYP8rdrJ5hfHgcxNanHJptE4hhoTG05IXjRgOKfVOINzRETlkwkB2dYGVfz3tddhJE+wgRm5Cg7aaQecfMBKYckwwVKenUFeyh30peC3gji+iUC0h2rZnW7ULOlXR0m+pKQwLAnI4Pmggu/f9AusJ8BGACqpumndQQm79ffjzUcfjYE6XZrI6nLls+7+Weq3bmIC40FNSrkIbFKgOAIsUlj9zLP4/VMEc7Qv++vAycceLaV/BM6EpUYAIlCQTRh67kWwiABbR7WOnRcNo6umJXp8ZvYpGWsU/n9magqPbN6Mnz/4AAoZ1bkzHTY5/5iGpAS0ZLkpgGMgm4FhArKVS9ilrw9vPf7VUior7lTukGwHR3bE5MwMcmTPJdN4fmYGl/74OgQdHejp75eMe3dnDl0dnbLeMKGkGlo1YWZw/BhrVEr1yWqsV4WV8/jjj2PHxcN49V6vwFCeoz0pTLZlw8PozufQm8zIvC5nkpjI5vGvP/wBxlj6nEpKvHLqq49HnjiVE/9n+06OjkgJY6biNNWyOVz361/hobVrhW3INfnEY47F1kuGkaNOpouTag4E7ZA+KKMrCDDAbD+UffeHzZvxrTvukXJKjin2y6sPOQxdmSxmpieR7+nCc2OjeGD1I6im00hXyliWSOC8s8/G81s24/Kf3oDpTIdo9xGcO+Hoo5AsluRgHCTr2DA+jntXP6JgQq2C/nIF569ahe2yaQeyKROSL8YHTDJRumChztq2F1Hzt7u3V8qbC6ks1s7O4pKf3ijtSrZZICxbojxVYZp1VitYmkziTX/zN1hUA4YyKWEXZsiUMo0Zr5wnTDBKKWRKmH+PbHgB1917LzYyGHdMOfJbRJ+tSs2gIvrLZbzvxFXYvqND2FnUpJNxE1RUZqFFksBf55QNmNLy13wHfnDbrfj9pk2YzmRkvHA2xw+rvFf2Y4YgexDg+D33xhG77IK+WgVdTmuuHTvarU7KKnNzjgxn7kWtEqoNezsPwwTLuIZkM/jD5CS++YubMJ7rwEwuh4oA1ipk3VkLsN+OO+LAA1bi0ssukzYtpmkAouOerM3uUhkHbrMVzjrwYAFnO1k65IA2AUXM3d3Jg4SabDHjAw8TbNoa7EDJtbYYUBdZDcTmO5Tbd5o7u1QCVOavIPBvgAkEA1sbATnbFxsTaPwsn5GVOloR4icM544ObP8TING0pr29SOdftDf5/arXVIdjAleyd8XaKH4mkXt138dktTDgYkQD/3rxzwvYRpMiOlKSebvAGNwqAWzfrHPflC9rjGdkD/Z084xpRM3YRHECN179DfzqF9/Hf3zs7zHUOYtcnTVLZLCVtbJpAUSReI/YMxpIGf2+NagWJbfbMZ8sfvQO7o5ZRe2o5ntsTdZolUSPMw017UrGdAcq6EYJ/fjC16/BxuksPv65S1HN9iOQkzaBNgJyjfGagrQFBWVctVB7Rp6LXN0kpDlbtURt45wkzdbd+yAu+egn8OE3/C22zXajp0x9WMfA9pL2Bi4zWSJrl5P9aAdzEK/Q53b9kWSCiONGE0bkqnEoVZMKrlCuQOcV4xH+zsgqdHSPXE3JvOWjMPmkpAI1jpHYjz9zJA0/Ya5BYkQCEEY/dT0FtGw3Huzn+jnmushmm0klMNaRwFd+dh0W7f8KnP7ev8d0hnq7KcwEJdEQb2K1uiDV1qUGAMvJOxRFRieLJNdkA8O8oeyvabKXOPmRsSBAta8PNz38CNZOjkkSjnHbinwebz7mWAwSvKO+r0i9RNJrknBlPCfnP392GcjdOONEd869b2xiQhhwDu5qYsqHQbm3ELLvCZZRk01iP6e9KuPKaUETwCM+5Y8pfVYlFDEZq0ZcrBaMqiTCpIhjIdrneb+lUllJEgT04ky2vzTI5rs++Yu4D85JG4VMtr8cyKadklKB3WRSbGgvueUmPLR5CzaXypLdP2S77XHqwQdigPRjCrY7e3mjD/uoP+nfzBY2DMw2GEIrkI3OdfMfqqNF9qWCbLwlMmV4n+0YTH8tIJtwZESwdRz9/b3hoXq+AMrmmVmPh44Oc8cxUZDyZ4Jsw33KkpiLIegHRXZbCwfZnNC3YwX5TDYfZGufadMr/n8FsuUzWVf6+9JBtlbAkbXjXw5kmzvIiUDI9P86yMZnHxnXTSHjss0WJLcCaXX8qTvk3CCbK3+rVHD+e96FL114IV6xyy4CAvj7JHuSINtzm7bgnz7+cXz0E59wekfKwGwA2RwALm6dLwJkUwDTA9ligXs75rAexJKYmI5ANmOBTWezeKYGfPFH12A014Egm0a2XMbKFSvw2oNWisM027NCzbE8gc9IjF8OwrUKOioEnrg/EHyKxjQzaTwsDA8MujLuZoBtY1DBd276BZ4rlVBMZVBJReWBO/f14WxS71kWR+0yMp3c4YhAHQ/pFMO98o678cfnn8esK+fSAFJF+Fl6R6YUWU4V0bCso4Oi6sJCqjZonjWMFxcg8plylTq6KmW8/4wzMZQmmKFaaexTvY8M1hcK+NPEuIAWdJxS90dGMgl3qNGssbS7c1ElsKXmLOoixrYjG4kH8sW1Gs57zWuwdVdXyJ6jJiIBENF6SyYwMTuDdHc3SqkMVj+3AZfdc7eUFfK5ZS4K09Axs7ygV2MMfWl5kJbdCturXkNPKol3nH46lpONxuSQBNMqKlwJAnSk6VeXQCmTFhDoUz/4ASZzeZTo+pcg448uoG5+CLiqTEBhALn2POOss3Dr6t/j4XVPC0jIF0EsAhim/cWf8bMZ7tUVFeXn/Zx36qkYJriYSuIPmzbjG3cpyMb7572ee8opGOjIY2JsHF39vVi7YSN+dsftqGcySAcVLEENbz/nHDy3eQuuvPFGTGVyAqxkqgHefs7ZSDDJmE1LP63duAHX336ntDeBX/bNh1adJCCbuEayZNSRowxk65eSNNe+3hIfBwHs/xwTU9MFKQGfYblzLo/rH3gQtz31tDD0iiyjZ9+wbes0AimhtxTgzccfh10HhpBmYiuTFRMPKy22QFoYNW5g8y8eXIJEWphxzxQK2IQEvnvTzdJ+ZLTxmaXdxWBC2WxHbb89TiarlaVvBFYoeM/yTVd+3YqJawkXY4YVMhmsHh/Hd2+5GWO5vFyLTWPsTQMqOW/FRY4mPfUaOoMqBotlvGPVidihM4dupxHsrzPN67sXeYgWlyZ85gTZBAlXjTpqBLI9rl39O9y55kllSXJ8Sdl2TRh9HIdvPO5YbLt8K1z1i5uxZtNGzGQ4B7TfBYirlDFcqeDDp52BxdVAxgtLxezu4iDNSwHZdC7rwdpAtoUktVqCbJ4pl6wNbuwqs8hpTIYjW51/DWQz9pYb9e5djfGNHx/QnV0OcDSzaIMaxONwPieND6hpK2CCUx/w+z+e5LRxyIoQHhqtEsB/PnukVqAZ50xheiYSDl/AfI6+T7UWydib6xWfPxwHBASHBgcU2AtB/MY1xb/fFA18CMDXZ3Dvzdfih5d+Dhd+8t1YNlBFDhNI18lgK0djzzNYmvPmvF9aWzbgAwKY6PotL3mTJph431wTTb6FvxEzLtt/5MEioE2P9j6rqBKJsftSRQ33buyr+Z9CgbYs/eGF0TZT68enL/oW+pa9Eu/5xwtQSnagnMg5hnlUjWSl52ZEGFZmuA5oZgDqE0ZjMYGgMIN+gkGj4/jHM87FW455LVYu2xa9pboYIJhbd6unEDqLB57Fp4sC9q4E3HVOLaUSHkGKP2dStQb+LNvVgXxnHh093cjk0kjQITqdVsCfE4nrPzMFXOyoWV0so16uoTg7i8JUAeXCLJJVyic44C2gcVzKA+C8clIPZNP1IwLxWveW23sEDnRVZwTaUklMZYFnakVc8L1L8c9f/TIW7b4rZjLAVKmEfEdnk+GT5UnnAtlEL7G7W8rkQ9CI2syOiRqCnO5muXfSIOr52VmMpJL42k9/KnqujIuYDPrgySfh4OVbixYbkyyCl0i/6ReQpSzuosJ0b+FrawPG/S0kJtEArzk9yX4xT+RLWir2/oY2lYSRaiLzJYZ5WpMXfS7WCVa6y8iNazsTIcPDw9Hn5P2N883aLSz5Zbno5BRSmQy6WjHZooWikd7ansnWmrlkh1ylqkdMNgXZ5l8UmkE2nTnxGnq/jWztZ7uPTUwpk42aP7HDYPwz6vCVwkgC+Pnap3D5r+7Bs0FVFpr+coD3nXE6tkFCspjMbjbZ1rvslIBs3c56fIFZG9skaG0rQswv4nPs3CYmm3u4eLlow/rP9aOiZZLzgWxx1tX8TLbGURuCiXXHZHOC9/M9ZwSgNINs83023OegTDYxlHCMk/no1+Gm/SJBNrGvT7IkJyEaQ+1AtnbboF23HcjW6nP+AaWxXDSaX/OBke1BtjaMRMee4zgQ4d6BfpfZmX+Dl35x5aIE2bQc5OUF2Vod4tjn01POhXABGe7G9UEdyxqZbLbQRuXe8aevISXgyl+OyRZj0Dm4iyAbWaZSktPCRKcpaHcBSSBlginVS4yRw6SfXBnb5vXr8ZlPfBw3/eQ6dGcjVpcWJ+nqPDpVwHnveS8+8e+fVSF2lyn05yX7RNymDGSbJxkh2kpya8qAovW4MNnaMFujcaBzwdgO1KAwJptmNJOYTmfwfDKFi664Cps7OlBiZq9SQVcqgcEsBe4rSJHhQPZyyoxiNIAg0MSM3cmHHoqdBgdFP4yHS9vjCLLJYWFgUEF3AlIiup4Ey7GeLRXxg5tvwQtBDbNJZpmrAqjwMLqifwBvOPJVWJJKoctcrl2SRwEh/Z6pTAaX3XkXHtmwUVh5Am5R44nABANditqDzql6KBPhYQeSsYAu5QVY/ji2sUJwSNllAT50xmlYJG6nCrLxFCGliCmWWRawdnYGV99+G2ZpAuA51frfqyYPSdTyeUzTkYoaMPWEHFPo6Er23rbZrDz7Dl3d0hZSfhmfu8kExmcKyPT0CGBx+yOP4qZH/iClhQQK6NAlw8rJRYTMHjdmxJmXY5PfzTZjqVw9gVyNgGIJx+y1J07YfTcJHo3tx/cwSOT6JeV/mRTWBRVc/JPrBZSg8QFbXcripERTD1/KeCTApiL2fM4zzz4H195+G54fHxUglM+njmqO3ZdQRiPXcIKaLPMke4jg0jtPOQXDPV0Csj6yaTO+dWfEZOP7s1UFavnsAtq4MmKk0kiXS1iWTOK8s98YgmwszaxRJ5Oga1BBVs4bdQHNGeAT9OErUytLwvEfVp2E7al564FssirSZEPcxxVkm2//CfcwJDA5My1mHdRi25zJ4OIrr8Lz6awwqAIXFycJsgWBsMvI7DrxlftIGWedsVcuowCbrQlNLBe3FjmXT/bfc1OTSC9djhseehB3/WkNJvNZBJmMHIR5MiCg11kuYTkTDGecgeEKmYQVJKqVGMim62akuRSxisiWJajH8XHZb+7Db557VkBNjhVm+lmW+qo998DOy7eWcurfPb4Gq595RtiN7H+CUn3U8dt1F5yw5+7oraqza5TwVfVM3ZUUXJbDvaVAUml3QFHjqMZ55B9Xdd1gf3M+jefyuOi6a7A+qEmpKBPRMrY5P4KylFK/9/TTkWEVyBNP4obf3IfpHMuYlAWTqtWR5+GrVMQbDjgQB227tZhJ0EBCXN68Nd/2Kq4lYnwQY7LF99c4qGilsdR7ZNz/54FskbxMdN1mZhp/F5fbaAV26nc0MtrqiTRGxrZgkLIrc4BsunZEd8H24TPGNW3bJ9G8liPINqpMtoVoxPrxpQ+y+X0xX7kW40QD2eZ8r41VYz45mYXBoXYgWzTflJVHpjP3iTK2PPsI/uV9Z+HTHz0Pu22TRx5TSIMAG1M6Al00CQ41t5/GDT5AED53yELifOAmQ4MqtX5iCkj/rQZKKe5qZBfz/2Snki+e1FJEznWCE5Rv0JWWTBnOHLvPKupJ/txK/3U9j17NLMkIFNZ3qbyMmaTocwu0QffERA6lRDcmS134yKe/hkOOfSNOOeddKKYov6AJG13TLBFVl7iL4ycyPmg9LxrnK6UTEqgVZjCczuHST/87ss9uxrlHHod+AmwB1xQ195E2l7OUPlsc5ImvA+H5kiuOY6hVk4xJqFlWQzldQTKfQe/iAfQO9iLR0wHQrEZpcVG21GhV8jgxN1MCbgJb8J5SQFABpouYHJ3E9JZJlKeLyFdTyFaU5UYnb5FbkP3PQDPrjwhkU1ZeJN7vP5sVR4uckUv+zaaTmMwBtzy2Gnc8+xT+7VtfQSGXxThLozu7PEDTW7WcLmvEdIzODfxe6pV1dnW5El23UjXKBof9wLnMeJ5SC8+WSrj90Ufxm7VPSrzJ+GTHzjw+c9Y5WEZpMImBnJQMS3JdR00XixI/cX230tvGPrUnj/6W56/X1bxnqF+kTKK1xEp4mzXWjABF4wO+WKKqfeLOBGJ6EmOgeuXqZMCprjYrKQUe99xHWzMRea9kgTLm5z7UkZtLky3U1NJOeblANtlc5wHZOJSlQyvUZKO19lDk4hbXOmix5LxYkI3X4uY1kUziKQCfvewHeJxWs0lmast4zX774ridd5bgNkvbdp/Oaqg5BfamptDfY9bjCwQP3OdfCshGlH58zGmyWbmoa492h2xblALnisSMWKtXnAmkGRntF4IrBJFkwM4DksRBNnFhWgC48nKBbNSgEF21lwCyETTt6lbH1/kOC/+3gmwBtXvEsSy+aLQD2SLjA46Dgf4+YZbM1z42xv5ckI1l4Jxj7cZ3GBS46cdDCl8Gsi0k+PbnA+/3pYFsCYzJ3Oz/C5WLtgfZyJqaa7zHs9583rlANhn/zjyGzIq7brkFT//pUfznZz8buopKuzsdoGK1jtefdTb+4wtfQFnKCfXwZ33Dv18MyGZlIPr5lxdko54ZgamNmSz+87IfYkuuC0WnPcNcNNlD6boydcLsswvRCWKQeURGx5uOORq7Lh4WUXvCcBTulX3FQLahIVRYMuHcTAnOPD05hR/edhs20caegvlJZkMDdFRrWNHfhzOPOhJD1Qr66f7Lks4KDXyiQIh7FgMcssYuv+MuPPICmSQUceedK+DBPUIBp7TqtblkLdlHUvIpwJV4vDX0jxxcnMEBgQAe9KlNev7pp8vh2phsnPgafCWxcWoa09kUHnjscVRZspXPSylCNptHOptFJpdHMptBsqMTla487nzod3jgT48JQ4ntS+CAbbmivxdnHX20gHlMbBHgM8F2MojCwIh6aDMzSPUok+3Hd92NB57bIEw2gk8E2YS5JI/GUg01hRBwlX3jtKeS1OJy+xg10fLMtAZlDFereP+pJ+nzVhQok3IJgn7ZPIppBU5+9dTTuPaBBzDjAFjGNwQixJk4nUWN/VGryFghM4rjhqyl4/7mBFx7681SsswgWBiDjklDnS62KYEv/jxbJgtIxxo1At9x6qkYIoMvHYFsU7msgGl8sb/4OZtrxhwkSEyQbamUizaCbEE6JaV8HBf8wxltZc1xkO1DJ52M7TKMj/SZbP2Pg2ztZSuicWxlZRPTBeT7+sRR9Pejo/jOrbdhvLNLHHeFQUVwGHVhdC6pVfCe152KZdQtDAJUqJ/qygT9/TqedBHY2elE0uuSYza3ZAk2sIrhRz/ChlRadAsDVyyVTiSQL5el/OVvjz4K+w4NCJMsWQlIY5KyPb1exNyIX5/9y1iSjMcv3nAD1paKmE7ntPy2GuCgXXfFSfvuL47GYgiTSuObN/5cynAIxKVqVfSXath70RDedMShGKhWBKSNg2zKfIi0Y/SWeLL3QLZEZEYhMV3DQUPjYK4fLGX94/gEvn7rLXLfwrAVb52EgL0E3A8hu++glcLQ3BQEuOSqqzCW7ZDkAct0BOyt10Tf8pWDg9J+Q2SBsryJ8WobkI0g7WCvi6PbhNEvB8hm+1FDuajMvxcHsvF7LH5aOMgWJSn5+XZMNotF7HtlzS+XkckSlI8OiAsB2ZhIEK3Ovr62IKQ/X14OkE1kV2aUyfZSQDYaa4nchoctKYgc7cbCcqpVkasXkSxP4J/e/QaceOSuOPnYfZDDODJ1OokSqCJgFfKXXdPq/9u1n77JL+9TUI2gQUJ3etTqjICzSCVzSKc6kEjx7xyS/COsGxeEeiWCdp4KNSMpX1EroVopoVqbRTUooVKdRULKHMug05Hcvzge+Ww3Xaetr+Jaez7IpntB9PxVcJ5yrevFhtEszv/kl/Dej16E3VcejYAlpUys1FUbzL5/YmpakpTGZItqGdqddzVplKmlkJyewQu/fxhf+edP4uPnnIel9TR6K0ys6VqgMYcmuwxka4jFY8xDPY8SrKywIA2VJFlrNVSSjyHGAQAAIABJREFUNSTyKfQuGUD3kgGgJ68dnDYNBhENdM/UCFoaoBiHGUKjA/YhwTbBPmn1S3pWFbMbRjH2wmagxP0zhXQtiXRVddz4WWt2lgDLulOzc3eck6dPbBCTifNzXS+nCHAlMZoHLrz2chx8+ik46qzTMVIrI9PZFa65reRsTEMuZNK5ZAznphjCtdDV9uN13r9VTjCp+9jUNG7+/e/xx80b5X5pUMUYeNWKnbGIPMmaGgiZ8ZAA0M4JtULn7h5ngulA41DD3XW4D92aLuSmkS1SESJ6lE5nNz6b5Z69QWPGm/xRgya3SSkIZVHBULmO+7kYT9TU+EDxJ5Pj0v6S98s/Yv+X2VnHxJQaH7RksrVeghZufOB/3sCyuCabW7bc4qY10nHiYCuQTRem6KEiVN/YCjo8FWSbRC6XDZls1u7NuKV2CoPuQiqF9QCuvv8BXP27hzCboRNKDYvTSZx/6uswWK1IUKlZbTdZYiCbsCQ8LS7LKtpCHmdS2eJF141Oop4LZfbwoOCDbC4zGLmKNG4eusBGi+V8IJu1V3zTfbEgW/g9zJAyOHCC9/M951wgm6+B4i/CDQuy65f/LZDNz8SSyTbUp1pcdlhdCIOO7y+RRUDh3tj4skW6XRAUZ7I1GU+02AP5XRS856E1Q8HsOXHh6BBhh6I4yNaKOWV9EoK2xmTjYXsBQaI/DlVTZFLdRZ1znV/e5rdx2B+OzUKaNzWaouCgceTEgyz/fhtBttbgY3SfuhZJucPLCLI1HxYb7194ZAk1p5kPZGs1TwxkSxmK429ULriRjVjKgGq45AtfwKuPOAKvP3lVA9DmvG1x3KqT8MWvflUckAToCEE2DThDTbYOp5npxl675wwPGUxYMSEypUw2DtrGAKExs+qD/LyuOH0yE8uglo6DDmQbzXfg37/3PWzOK8hGfIIBgojAUyxVgmoFWXSTJatHS0R54Hzzscdgt+EhScpo+ZzuQ0G9LszW/sFhLS9MpaS8c834BC6/9WaMup+ZWD7FwnddNIQ3HHkkeitl0YbrYmwYHjSi55M4L5WSEtE7Vq/G2pFROSBTd4slRQlqPpH5kE7jyU1bUKTAuoBsNWzV2YXBfB5pBqjCElTtPNOjUmFzVzJHkKeiIvN0JO1NKLOKc5DfJ/MukcSWyUl0DAzIPQUx9mKtrvohNBYgCPbT3/4W9695InS0JIjF7z9g262x6uCDMFhjhpsi9hT4pxi/Y+eEmXxlGYgmW1e3AFLjQYBnp2fF/GBLYRoThRk54JEdXKabKV0rGR/TBZSgYy4jbTIxOyvPzmsQXOIezxLBbTIZnHPEEdi6pxP5mgaMArIFVSTyeWGxbUqmcOn112N9UBWmIFk6Jx57HHbZejlmKlV86Yc/FJY817qlfb1428knytiZrddxzc9/hnUjY9KGNNbYe6cdccJhh8r4+vWjf8Kdv71fxgvn2xF77o5j99lbglmaHvA6fLHvqYNn5aLsbwJRw/kOYUTW+T46aNaqmCpXpG8yQdkD2TZJuSjLAVkuyn4d7OpE2hkrEPidpbM8hf7pokgxe5aLnrSqCWSzJJzPZFsoyMYvH5+ZQUdfHyYyWVz/8MO47fHHMUbGYJbMMh5YasjWIcyoI3bYVvQS2U90NKPzb2c2Lwkf2Xfd+uUzy/z9SQ5nADZNTqNryWKMp7L46QP34461T2MqZwL/utbkA+rQlXDMLrtg1V57CBuLTFf+oeC9xrN+POiBNMJi0xKbsXwOn7/mWnFMpdEJxxL13U5YeQCO3n4HKQXmOkAW2TW/uR/3P71WGJ987v5SFbv39+LvjjkaAwI8swS6vRGXzWnVlqFh0JjoxLbSxbIYhQwb3ivdlieyHfjxb+/HXc+sU62/REoOcSzVIchJ0PGcY4/FnovUlIzshu/dfDNWj45L+/F7+GL/ExgeLM3ig6efhm2pzVwuauk0D6ktNNnmAtna7Q/tmGzz7psujh5zBmJRGVy7yLLx51ElgB2a40FUfD9yZxWvEsDaqdUV/fMDfy9MwxjI1hh3tUmOuviAmrYvB8i2kKSq3Ds12WgcFdvn54vbzTCon1qmMZAt/lmWiTIRlqtP4esXfRKFzX/EP7/vDHTUx5DGFDncIcAWjQe/X7jPu7jE/TiM/1wJdcKYanWKy/NPVv7OpLuRynQim+lGMsWf8Q8PWmnV3pO4p5n1Iod0O8uK+L6y2pIE0RyQVq+XEFQKCCozKAcFJOolqqYCiQApaopxtxa0QauSBIx0jROXCbE2a6hMAo1eaIjQiQD9+O0fN+I/v3ItLvzaVega3gHlJBMBfI4IvLdKAJm7buXTv1sfHtiO/COmgSMT+Pib/g5nHvQqHLLVTlImqsk6rVCTsjsCUi5RNBeLzQA2aquxDLSaBmaTZaT6Mli83XKkB3uAHOvt6dgkegF6l86l2ICb+FiScS1swsY+axzvXDSY7Etr8CO6HHWgVEMwMo3N615AbaKEXC2DDPXaaqwccOersFzUyouVHRWOv6YbsohTWWSlZB3TuRQenRnDRT+6DBdfezmmO9JI9fRq1YgnVcKvmgt8j1eEhMCvRyoRgwRnfMGqj9lkAtO5LH76u9/j6ekpPLbhBWTrVWxVT+BTb3sbdkgk0VclfKvxWmS+pvHw9MyMkKf6e7sbzpshiBkrpw09AepwGpYDDmSz8mGLx11/eUzPBvwJSSHMKMkresVHseyX0oZJSaZSB64BZGuxcLHNReMxjDkAGm9mMllZ95o02VpNHQmkqwt3F5Vx6qZdK+MDDUr0Jdnhlwlk06kegWx0wyFdL6p5b9QQsvYykI26NXQZfXh8HBdccZW4hXH+MOg+51Wvwr7LlsmBioE/2Wz+RGXXkclGAEAWOw8ksSCG12sHss2WFk5z18VCr++7i8ok8dwu/Ulm17ZN5v8mkI203tEJHo57FqzJZs9JkK23qxsintqifC4+Z8JNmM4rdKrrcppRcwJQRsdWtN8H2eY7ZIRj0PXn/zbIxusxw/nXALLNBURahml8ckrAslYgmz+/2oFs8TIVa//42GgC2VjWGApca6Dc6mXj568VZIsfOsL1wJWLtgLZ/OekIH6dTqRBgA9/8IO45OKLsPP224WKJATZmHM9/qSTcPFX/1uYGC8nyCZjhFpcLwPIJgdtlp6mMhjr6MSFl18u5Wl0xhSBVAGa1EVPyv3cTsLMLEETYRg5Jtu5xx2H3YYXIV8pi86ZAK1ygANGJibRM7gIpVRCDqN/3LQRV99xJ8YFdBL/SwlC89Uq9l6+DKcefriwVTqKRaSrAfLOaVQDvehwwPsX5gnZDc4dUYTUKX0wOo7uoUE5pBPUu+h7l2GazLZEUu75dUcdhd23Xoa0gFfM/iaxfsMGJHI5cXDqTCZFU4N7Xa6q5aL800EdKldqKg6G4UaewsjEGHqYXHCOoaFeaTIFOR5kMsJSuv6X9+L+Z9dLWRnvh2AQwcQj99wTx+69p5RnUgdPROxr6qIZJRmiQyQDIhqaiLso5VMciEd2HxlB/G5LLIn8BEEEBop0Qp0uYKJWww133SlOWewv9rGxxQ7ZaUe8Zr8DMMj2lz5lyXRV2Wncf7NZjCcSuOLuu8R4YCqjYPGiTBpvO+NMMQaZqVZx8WWXiYMkQdolPd0479RTUCoWccOdd+CJDRsxQ6dIJOS65558Erbt7ZE2/dWfHsdt9z+IcjolpafH7LY7Xr33XugOytIHGjcxMZjGwyNb8M27f4mJjGqocVy+/cw3oi+dwARdeHu7sWbDZvzk5luQyGWQKgchyEZ30ctvvBHT2bwAsh31Gt5xztlIBVV0ZHg8BZ7atAU/uvmWBk22f+S9plOadHR7q8YlzeWic+27IUjrQLZsv4Js37zjTjw8MioATzmdFpCNYCPHRF95Fucdcyz2GOwX0JHjsUiX2bw6NUazpHHTjoNsPBcRGO5evARTNJAYGcE37rwT4640UphbUqpLXbYAew8N4m1HHSkgH6+ZoAD9PCAbDynVVBKlRArj+Twu+dnP8cRMQUq82X8sL991aBBvPvbVApwy3pxEAl/76Q3YMFuU+UsmKc0m9lu6BG88+GBZG9qBbBYbhm7zNFFBHQSRDGTzD1PSVu4gLCxbZwSzOZ3DxVf/CM8lgdlcXgBJYbxTa6c4i20BfOD0M9BXKcpeTGDw3iefwjUPPiTtR3BYGKoEEgN1pD1hn73x6p13EmBU15Bo/bB7EnAllqRsudHGfhgH2WzNWAjIxjWi2Z19IVf1NW3bgWyN32OHRi0XVbkNvuZisvlAm2iylUrIsjTa7QUvFmSbzziq4XouieLLbdiYma+FpO3r7SoBWn/aj58otzEfyBaWiVZn8fiDd+K///18fPlz/4jBjknkElNI1ouiFBsegZ1bIlddBST4Jw6yaTkn92V1YcwgUafRDcG1HJDMozMzgEyuG6lknkX+qBPlkdGu7C+nYtvgnC3nMaNIhaCeggWMKYQDQxAgaeWhBNzIXgtQI+AWTKNUHketWpCfJRCgjhISAiAZWKOn4IWAbHKPBM/raVTRJY6j373mHjz0xCQ+c9E3UUr3opKgkQlLXsneq4MgGytJIoF/n9/f2Kd+UrYzAG7+7g/xpxtuxrtPPg1Ds9zzNakl7Ltaa0MAAT2czEa4tknioCqsNeqtlVM1JLvTWLrT1kgM5ICOJJAWQUsBMjXR0poxVmV7i5g92VGt3+M/VQT8GWNYA6CEBLlpoFwTsA0jM9jw5HpUZ2jSQ61TGul4jDbf+GAekE17VHENFhbP5FIYy6XwzVt+iqGD9sFr3nIW0D+gVSMegqSgq/6gFe5AkI1l4JRTmo/UwYtTRoC6olvI+r72GuSXL8fTz6+XuPWN+++PU/fdH0upfUZzG2PGOdDL7p8SMQTZeru1dNNe7UA29rPIbsSMN+N91fT5OP7kQLbQRdXtZyF7rWk/UZBtYmJCykUjwZnWcHID8y5BkK3gykWzzSBbfOlTNHB+kK1VIGVIIsvu2FALcRe168uAqtS0XHRwOCyTaafJFh2KNdAj48VAtlafCYMxET3m4EyKq9tovY5nKlVcevutuH/9ejmg8BCwZ18/3nL8a5wBAk0RNPD3N4VWIJs9T1tE2U2CUIsrhkS338gUcWVmihazBh4sJKjgd8ZBtngA2o459XIy2RbCfNKN4P8HIJvLwJNt4TPZ5gpkwrHXFCS2KnfQb4qPQzI8CLI1l4u2D4J8Jlt/X684EcYZe83jydimCWGWdGR5DG1VbmyWynp9O6hzonENGZ+aDEG21nfYmDkmCMHX9PQMeoSibEzYVpxW3c7iQa0w2WIC/XEw29IKCwfZGu8zXPeY+2npLtr6/f7n+G9qsnE9EAdKByrHg2Zp9xhzLM5ka7WOWIDB72X2cXTTRlzwqY/juquuRnc2I1lUA9lef9ZZ+NRnL0A9z2woU2yNZQftmGzNfarPHQnr6nrAYC90F20xjprARLfOjk9PqLuaM4YgyDadzmIkl8fFV1+NZ2mEk85Iidbynh4csNNOyDkNpEq5hEyG49Y5XTmXPYJPr9h6Gwzn8irQ79Zwcy/dODGFrkVLMJ1O4VdPPImf3/cbFQhPaekrNbBYFrlyhx1x0oEHoqdWFp0mlvUxWMl6luP+c9m/taTPlUASWEqmsGVsDN1Di0Adj5FkChdediWmnDA+gauz/uZvsN3wgIJszDByz/ve9wSk4dgYTiex6vDDsfviJcKcItDAck4+n+le+UkdimqTLcO2jeaAAl18TpbDjiUTuPKOO/Ho5hEUyVCiFhGBrWoNJx10MPbfYTsp/SMb0K7XTgNVxi/7bmZW3M5srVCzB1dWbMElgQZWdiSTUk47nkziZw88gN8+uVYAMIb5DPYZLA4n6zj1sFdhj8VLxOiB/SD6V7Js1ERHp0QdlVwH7nzkYdzyyB8FCCqlc6LZd/Jhh2PPHbaXfpuqBPjS5VfI8/MQtayvF2859VRMj4/hll/fhyc3bhQmHd1bD9p1Fxx34EHi1skSH4Jstz/4gABfNKg4dvc98Oq995b2YR/w+dlXhXQGq7cok40gG5lqbNND994H3ek0Zsj06+jCxqkp/GHNGtQzKdVkM3fRTZsEZJtMZVDLZWUsHr5yJZI02aCuXqKOzVPT+N0TT8hxlKBQX4lMtpMFZOsSIFQTWNYHC9Fk89emcD8pTCM3MIjRbBYX/+QnWFeuOC0w/W4V0q9goFzER898A5ZUAhk7NGsozsyGlQDcJ5qBh8akiMSXNcZPk+hZshgFzpl0Gv9+1VUYybA8Ust1yS4R9ly5LEYP55+0SlhtGbrwknVOl8cQ/G4EjXQ3UW1EMifZP9f87ve4e60zEuC+K8zJKk4+9GDsteMKjE5O4qZf/hJPjI7LuBGziUqA/tkyTjpgPxyx/fboq7hSb2HaRkCiHqR0f4s0fZRVLYBFvzHZ/MNkVF6qZa10Fc3hvg2bcPnd90ipaMkxCUUyvaZGEEdvtz1OIpMwKMmeSlBtQ62O/7r2Wuk/JhP4fcKSr1TQXalip8483nOCxtBdlXroMmpxiZJCWoNs/h7Wat9vBbL5+1zrWCHS6GtnHNXuc/bzuKbtXMwR/YwxatLKzCBTywPZ7PPyTi9E8ZN+BNly2Yxj/Lj+jrkVtjpUWyWAL7fhP1/L67UA2eZisfnPPxfI1hxfNCaPbMzSGMJIC02JUCnrJbu1hFRpDO9/6yl4xxuPxKv22wa5+jjSmPFKLO1JNQ4VAMid/Rr72N2Hr7FW49qeQzrZg2xuAJksk/05Bd1aAGvKpHVl5J4upF3H2EZNelAhC8eNEQHcyFCrCpCWYHonEaBSmcRsaRTVyjQSybJjt1UUbKszLeLHS61HcNRPhB8JsmVQTvRgpjaAf77gUqw87hycePrfoZjIq+NogiYtGncJyNZSficCK2XuOf2rjgqQGpvA+087Bx86+XTs1jOMnnId2UD3f7+iJaxOcy6idnYPXcrFqIt7H/XWqijma1iyYmvkl/Q7cE3F3Wx8EWCTtSME6xzjOBTkd0yoBm0ud0Zw96DrSKRRL/3m4kdzOxW3UXMNZUaCVN5iFbMbx7HxyefQUWQilSWkKcfKj9bd+daYcNy4SjTGdIVMAmvLU7jgiu/ggu9/HfnttsFsKmJTtScseExXL1kdl9Hx92ddtbQigrHOLx9fg188vBo9y5biheeeQ0+ljC+84++xHRLoY1KqVkWiSvdO19buAdgPs7MlB7L1ePr6c5AW3GdbgWz+CS6+7kbrZVIMlXgE0bJYgqp1AUVbtZGdcTjeWC5qmmzULW6snNQbMwairdeGlxFk4zm+M5+bG2SL6G+8YF02haGB/oiu542OhYNs7c0LfLodv7pcqWF8XJFE6nHr4t5I94sPUG04B7Jlc+jgQ86h4+Z3BnVQJms1PB9U8IeZAi6++iqM85DImuNSCW8/6STs1tkp9HfJZDoUXK5Zb2SyLcRCnHdqh3UD2Rb6OdOYGZlUkI30XZ9Z0G4jtMXHQDYLEv9aQTZxwxG3DmoBdP/VMtmaNNn6+zUD47LEc7G0bBxIuWhFRbXnK6eVz7hVpjkT+5cE2ZRBQRo8M7EvBmQzp8G5QLaoHFxndjuQrf08aQzW2Ehsn6mpgoyf+UC2JuFqy8QuCGSLhK+pdsUFur0m28sPskn5uJgtDDRorvy5IJuK/0aHOctQMkB65MEH8cvbb8eX/+vC0G2UMcZ7P/gPeP05Z2Noq61Ek81ANhu3LwVkU8azBjMLBdlMo8TmCkFaH2RjLERZALqKfvnaa7G2qowrHmx3XbwY5x5zrIjgE3yokYGRM3DYze0QaKsJG02Ei0XbgaVXdSnffH56CplFS3EL2+qxx6UcK0iqgQIBL5ZJHrn7njhun73RW6aIrnP8rNItrdYg9NoEHnprgDKyUwKybRofR+fwsCSJnq9UcfE1PxadJSlLRR07DA0CpVlUZmbAbC5BgMlSWZlQqIuO0t+uWoUVvT3oLpeFZUMwkaCAFDq4INPWZwHAx7UUiffIPwqwpVEgAIckrrjtdqwZm5BsKBlabKd8oo4TDjsc+26zXATlCTjwOiyjo/YTAS7RMOMm7G1qFphPzSrIFgZZ7h9cn6zQgkAFDQ14L88VpnDt3ffgicIsprI0L1C3KTLndl2yFCcffiiGxWiC2nj6vKbHx8eu1mooM9DP0h0yhUc2bMIv7rsPm4qz2HW3PXDcoYcK84iv2TpwK4EyYasBuUQdxxxwgJyz6cD42LrncOd9v5GY6rRjjkGnlNVUxIzjiS2b8Ni6ZwXYokbcfouW4BVLFqOzygRfVeaTCNRnsgKyXXrHXaAmm4KkNTGmUIdhLQVmWTTHRS2VEOOApUngvLPOxfObN+KKG27AFEEROj5z7LE8mklEmlqIEL62HdFYaogZyLZdLoNOahB6IBs12ViS3duje3W7OCQeb0hJI00sBgYxls3i3664EpszaQFryEDUuaJulTvmO/CB156I/tKs9BGB2GKxqAGtixFFM0kOTm3K50TLp4YxMtmGF4uo/3gmhy/97EasLZaFIUhWqIFsIvQfVPD/vPFM9BdnVBOtCWRrND6wfd20/3hAebRQwKU/+znGxSBAD1pkKvbWE9hj5xX44+NrUKrVEGTUvZbl3ByLy5NJvP21J2JZMoEuGZfqPCocB7c0RzGGsW41/04gn3tRK5CN7WSmH5wL7OexXAe+f/c9eGjjRgHcCKDJfRLQCMoYDAK89cijsPfwkJR08+ASODfSb9x+Bx4ZGRNAXxmINIepi94cwTWCbCs6Oz0zEb15Gw+ijTwxgcH+SG7D9gwbS63PGrpHmfFBO0Mc/7zQKiGmyer2h77452kgxld7TTYD1QzkjcpFfZDN5ooPssky69b39iCbnonih734uchYCiQf/Dkg23yatn8JkM3kd+L9LgBNvYx8fQY/+vbFePqR2/Cp889Gvj6CTGJGWWwCXPmM1tbrgbaXaa9x9LiS0FoOiWQXOvKDyGWoD0fATUtFRZvNJRCb2rup0mF+lpR+R6jGpXckZWhOh83psgmwligq2FYcFWZbjc6p6QCgw6pot8Wfu/EOrZ8UaGQLpRHU8ygn+/DUCxV86FNfw0Vf/xF6l64Qx1EpAEwkJcnd39vjMdnse5vBXl6DfdRVruG6/74Um+9fjfOO5rpdRZ5abKSfN27rIZBhoJoSWRhTJcQZVMpDUzTjCZBb1IPBFVsBPWlurkCqipo8mM2xxmfWOLa10UD0zhYJCA9sk98K88z2tljyRiSCGFPQIMG5lE4G2PLYMwhGCshU0lTvE4IiJUUWUnYdX3Oozcbk4Hguge/cdTOyu2yDsz7yIUxnaLSkK5/Eyi3dcxtBNqkEENdNrc6wOJ8MOJ4nhGDFn6cSKKQy2JxO4yvXXC3x3ODSxdjy7DM4do89cd6hhwmLrYP6e8RGPMzFx3UaQDb+QsbpiwfZfEaav39YW0XrZQpTJHl5IJutl61BdvcNiZQw2cwT4MWBbEmw4ioE2SYCqpTM/WJDE5Rhpnqwvx8ZJzznfyrOjLDfcdMkw4sbeU/X/CLy2qn6CoIKRicnsHh4WDLBNpzDa8WFEJ1GDBc+BvziLsqa2Dme0GqGzfygUK1jQ6mEqe5OfO7yy/DobFEOBLmgCpaQnLZypdq4U5PDZ53V1RWJ1rQyUD2B2Tlb1zm7+cGBLAbxNTn+ELSnZRnAxKQD2aLFQ2uE9aohou+1Fb+fZYKSZaRTh8t86Iau8E6oMRJz/SFteMvoGIapa9SSieSuGytbZbAnz5jWDNxCQCR+E88JiTQBCzJQonJRa9P5wETTZJNyUecgF25eVtLrjyNHJ+cy+VLLRekssmhgIATZ5ptffj+Vaa6RVZDNBzeaA2nXT7KO16XcgU6WbokNMy/zXTugqDjLQJwtcvz9dg/2t8xPcVXmOBhpC7K1uq5lNgVkM9ff2NxsBhEsq5eQaxqTzdeWaTE1GlmmBNmmC+jt7pH2Ma08u8fWWfJohFJTpLujs+HEGL9mGAC68VOtE+inqyRl640JE83HVuPWys/5d61ah5iEmCB77CAVHw8GdvAwRZBtoWC9aS7MpcnWqi8NaCNg8+1LL8U+u+2Kc848UwAY9tgXvnwJtt55BXbbe29lFrnySZnTsnkn1V10Hq2WOMBn44PBgWSm5nUXjdZBfheZvzxs+ky22UwGI9k8vnrDDXh8tiSllwKyDQ7gbccdJ8wNHqrrxVkPZPOSPjxI1pm7diYCPMCTEZdSU4I1Y2O4bfUjeGzzFgFmBMiqUf+qIlnAEw85CAdtu0PInCKriqWJBOn50jXaJkr8kBC5riqLKyVlky9MTCC3aAkmM2k88MyzuPbee8XgwZidZIoxAJb9T8paaYyQFBCGzKo8dTOSCRy60844dPddsSjBkkanBcXPOpdS9qUwkaiXOK4sQfY1gQV5/lQWL5RLuPy227G+UBQdM9FDI9sIdazYdltp68QMgYsA/fkcth4cwm5bb41lXZ2hsD4DcnMzlf3NRQPTRQeyufaxe6H4mmSvyQRwjmoEpUYqVVx1x+14bHwSs8LQUQfEY165Pw7ZbTd0M8nhmIu8nhmsGFuJIFtAzT0pKUygmEljIgGsXrce49UqHn58TVimyn4u8x5SzhiG7ce4gMegJMtwEpghSJRMIUdzC6c9xPVcyn7ptlqvC9h7yt77oF9KV8mU5F6vYvoETgmy0V10PEdxeg3cmQQk+GXBLsstCbbwxXG3LJnG2845B+s3bcBVN9yA6VQOQZoMDwM9IlczHctkMzBLXY6YbNm0AKMUt7f5VE+lBGTr6e7SUhUHxrbfh3RkM3HDst30UD82p1K44IorBfgmIE2QjyACn4dg116D/Xj70ccIaMP2oB4TQTa6s4cghVvUeaiS8eLcUbUkS8cGW2d0YgI9QwTZEpgT1n2AAAAgAElEQVTI5fD1O27HwyNjMleopUeh6FyNDqOqK/axN5yJoUoF+XIFiaCEXCbdkEhrxaDVsvEEClktS//eLbdi9dgYptJ0/FVWDYFNJkqlj7iH8JhWVR3EvkoJ5xx5tJihDLC0WtwUTRdIR7dvy6KKQvo9InuWTmF0C0G2Xpm3wowx5pPbr4Qnk07J+vRcPYELr7kGY7ksZlI009D5ra6iJSxFHf902hkYZNIhKCPNcV6HaPXc/vRaXH//gxjPd6JEZqUwquvidkvW2/ErdsJrX7kP+thfdG12urUWkxEikBKdfmUwNQfC7UaStgJjTMZPC9kXLB6RJGVoIMae0vbUPd3WXZ078aNEtUazCrdGu4Sq7HGxsi1jLUUMm6TET3QXFeZluI+1Z9jr9bVcVJI9XhAR/TPaD6RN3Q0bm8cH2dq1ZENSzsXxk4XpBk1bto3EKy00XP24yspFaXyg63Zjws7ij/j50eQ2Fg0OKTDimFPhPSeYxqRTcxljzz+KD7/z9fh/L3g/th6qIYtxpGkWIKyuxh7jqhodrcITpfQ1gRw6AxJgq9aoj90j4Fo+249EvVPYbASj6tTZcky1uHZX1KamxTY3uNZc1umDbNFnTbBedgXRbGPcXgKSJZTL4yjObkENBY4O+ZmWj/I9alrlj8eWMVVdWhMB8ignhvDDH/8Gq9fN4GP/8TUUk31aNkopAK9c1ExTGuNnXc/44pomTtoTM/jgSWfgn848Fzvn+tBTJhNXS6R1LWbcFAerHCDm2LACriVrKKWrKGeqWLzLNsgtHwA6UkCqgrqw1yyp1Diy5bwSm7jRfInAb5ub4fgVPIEJBnUht5ePRRhaEX4f54Pot7o9n89VJqutjuILY9i8Zj2yQQr5ahrpCt/jlZC6ZHZYMUI3ZxcD2kiQWC2p+N1UNokng0l89gffwpdv/DHKfd0oMt5JaVLRZ0q22pf4e3EXdSBb9HxR0sOY2JVEGlPZFH7zwgu45q67UO3IY8nwEKbX/R/y3gNcruq8Gl7TZ25vqqjRJFEFsg0SAiMEiF5UwA42wcEV20ncEn92Pn7HSZxqHMdx4oaNTTPVooMaCERHSEKiSaKql1vnzr3TZ75nve/e55w5M3OvhJ0v+f9//PhB9945bZ9d3r3e9a61HX/1J9diFmVGjKOo2G55sJEqkC1flCSczE+WeW3cWEtWO89Be/TJvUw27uM5SmU+9Bkn2DlaeE/y/xA4dzEWoSYbjxPtQ8tMNOuffy4UeZFCUfYLnZ3UHVVNZlkZLOvR+4yC+bCfaNw2IJ4AMU38dWcycreKGHs7kvszF2oGaSIa3caNquLtPMZPefV3VE6WqWG6u5hyUUFN3B7vbOL5q6AX/wyAAEB/UkEkll/U21h7FzDLcxsYGJSHjMfdBdfbkN5NLl8UaZ8M/IfzBfTkcsg1N2Hl1q341VNPYjBCIXqgpZDH16+4EuNREg0ZUufty2R3cUS1zTMKmDRakGnAMoqZ8n5l88rqqlFANgn/WRYrbJkOsVT2TiRyjhFKTwma8sMAXzu76bQ1wDH9gpmoA0pzZ6ZRN9q1EUy3nE6zuxLE8RkPAWSzKDoHFbXnxHqcTmae+Xg0kI2bcXEV8ZpR+ABHp53Y/0z9P8MeltpIKZKjxVUvLKnMxArI1taBkgSz9Y/x/kUmT2qy0LFMQDY7XdQ73mxOgmzpIHp7yWhkMKCZAf+iVessvCbr42VBDBsBZzMP2PnAGxQJQ8UGVqYftLe2yPuodn/S+cOex/5XaMdkHVAr0Rck+ucfnUQNqCf3RZaEuhsphV4DCDt/2e97n1XHCctFNUjkps8CRF5Xpqr2MTfDBZpgkO0HVuPAP7a8QaJOtMoe6Oxsd/QAa72DynlIv0GAjf3QeSejmKHYzQJL9hi4C5NNxGRH73yW7VPIF4WhHLSAgOdm/e/R/knakcyD3h78+Pv/jG99/RuYfdxx0nfvffgR7Ovrw+kLFkgpY61yUY4vJl68bTnaePl9QDZuCLiBs0w2yfax5C4UQl+8AT9/9FG8mRoS5gZBqKNbWvGFhQvRmssgRtt20cLRTXUtkNV2ROsmSN2lbckk7npyDfYWiuLQR6CH70aYHaUyrph/Bo4ZMxYtZIuJk6mWArJtOR/wI25KI7xLO0ZYZkjgJRsOY/tgCgcKBaxc/7K4mKZYAseAwmzqxZxBSjUoHBx0gC9ej5tiAn0sE+Umf2wkgsvmnYYZY1jmYYA2D6BoAw+KxDa3tleUiG5L9uOux5/AgSJEg40OlmToyHMx0IZhxwkzx+jgFVUL7oSp03DeKaegg+wdltEX1YjCjl8CZMPZDBKNDSqibtYZ219l4xQyc5aU7UUwHAqiPxCUe3pv/z40NyRwyYKzMK2tQ1hSZBHGuKnzrBdWTN+OTYJsnKNZykljD+pRUZNt1cYNeOr1NwSkFTDTMkDN+iGFqWZhF40SgpHcYPOrfDYDPrM9yd7izwSRThw3AZ84/XS0CciZMyxVZR3ZclGCbGRKiRtluYSp7R2I09yjkJN5RLa3hhUh5gbBMC4691wc6OvH4888gzRBJdGm0SQECICEFAgcLBZEw47BPUtVnXLRSAQJ3pOPycakKkE2cSSukBmuOQPWANki+N6ddwjIRmCKII8XZDuhsx2fmX+WAdly4vHHNcXGT/Ke/MlBz6X1Hajzrh9k++WTa7CpuwdDkZgDstGUQspUM8O4/sqPo4tgZ47GBznRZPOPTT9IYZlsBAyTiUZs6unG3c8+h335IrJhPdplluiaxk0o+yP11xbPmyd6wBG6NAapEEWGnQKYot9k5gstqHDXQ1mvuUiSydbTW8Fkk82daBtpXCdJULLRYhE89dZbuG/jZjWdCBNoZB+1rqJZzDv8CCw+eTZapaxbNRMLoKFLCDvLwA/vvVcB0lhMWLL8MKKhltu0YBB/vmQJ2rNpAbRp3mBjB7uOycbGgGwHs4bpq1X5FCu3caggW38/k5TtktzQeM/PNHc3R95VNVfKq9yGx9W1FtPOdj87V9tKAOrkjQSyuYCIG58TZKOBGK9rFyI3/qhMwlTEJXRjHlBN23qadbU247z3WiDbqNUZhgUzUjKt6nqWmW2MowiylUSiwOMqzf2aANMUl0/jR//wDUxpGcbVi+Yhhm7EkFaArQabywuycWzIey4HESLozsWiJOkOBEItaGoYh2CQ+mNaLqrsNbP5MCWhbsxazYCqNdv5f+eCbH6NX3s+/W8VGCeuo6rLhmAa5fIQ0sP7kSsMAEEy+HL6t4CSQeq9K5mrDKmDiQ4y9Vg2OlTowp9++1/xiS/9DU487TxhsxUCUQHZpP8YLVfv+7Olk7K2G7ODeKGENbffja0PrcYXLliE1kwBDXljdiCBA5/DsQD3ztKGhQ1hsOUDRWQjRRQaAph07DSgIyHloWUCbHXANW23aoadzBbOIPYwTH2Ai6zIMkfqfEs8wrpJS4Rv99ceZpvTHwi0GTCGxgcohIAs1fvT2Pn6u4gMMWEVQqigCVeZy833K8gVpkW8IBuvQZAtEwb64iH85JH7cOKSizFv6aUYjgQlJmE/5frmB/ed+cBUhNQD2Zz5SioyAhK3Mb64ac0ToimMSBSTurowKRzGZxaehyNZ7ScxpWr8clW0bDrvfDmcziFXLKCNpmUfAGRra2+VeMaJo0ZwJ60FsqnxQbXRidyLp2JnJJDNaRtjeGB/FsMEJub8INs73T3SBl6Axo/8Sh8xIJKU7JlO6keHnYt5szgISuaFG4VQ2KC7vpnGC0Yxc6TZjSDKpQD6kspgkpcnjWAHTWVGxDYQ75XHZ9IGtAq5wq7e+5N7Nz1OBhLRfmb+OLlncwi0tWBfKIjv3X03Dhgh5YZSCQtnzsTsiRN1s2G0UbS3hGQz3tLahCJZYr79rZd5UglMBhGi21kup+wAvicKVPs2VX4wU2BOChfSur65GWUGOx5hfz9V1Ja2qtuNZlal3S3jzp9KssGaRZQ9IBsBCwoXSmbKv4/3n8d0Xk7gBHRC3MQbzZRai5D/Oe3iQPdVAh0MynRwmk9FLX31GdM5MsM4KCsB4er2dI+VPlQCcizdiqugtf9475WUOehm5FPDg2hJVAo72kHs3LadPD3aANxUk1cai0Uk0K5N9628T9kQST9Ii026A0SbTEYVGORx7uHfBGSjuLIB2WRzb0pQ7DzgTNRcrIUZwk8ISdlMkWqsb8Pbx21flI0us1F8HlnEAkhTOJrANTUEHOZEtTgnzymsLuYjOB8EggKWkcFUlUGq0Zl0wdMW4TgRN0q7MJpSqlp90JlEzfHcwKnukwZ3ox0jcVtJy+c6u9pRltJy/6Snv5AF2POxfY99IRJRALzePGv7lC5mAQTI1OkhyNbqbLzq3at3C8H3rWMzJHOP/3q2H9TKCPL7Az09SIRDuP6b38Rvb/oVOlpbse6VTXh45UosvuoqYalwo+ZtAgteMotm+8BISQlvEoDH8n16mWzOuDJRjt1s+tu2n6VIHR0oFVymDje/LN+6adUKvNo/IGVOBCIOb2jAly64QDSgYrkCymS0RQ1zxT6Nb5zJWhkOIRUK4/WeXtzyxBPok7I3l2VE8GpKQyOWnvlRTGlIoDmv2l8RA7BJ1p6aEWZjEeJmqqL1TGuYTiXvPxBGlvNAOCKGCg8+9zw2bt8uIv8Etwj8UDSX75bsKDoyMkkUjceF/dRboDum0QmxAJiUDZYQk81+EVeexRKxMQJ4WeF1vbYmyHqTg2hoaUU2HEUqEsWre/fg3rVPIsm1keAawULJDJs+LUwWD/Ak2UCiYqqDxQ08Ab6rFi7E1Hi8AmizfX8obRIh5kVbxqQCca77Itc9rnm8h3QoiN0DSby/dy9mHHkEmqJRKYeVUlhu+o1Tt7fv2DHBEkMFwKMSRGqwS62SGJa/8gqeYDlwKCJtwnmxlTpnjFmYkBNQRANfxwLeXEQKG8sUcQ5iIJsTJhvXbJbPnjR+PK46bR46KXifF4UcGe9iaiGabD246cmnREyfgA4B4i8vXSIOoz29B9DKhA916cygJ4DDPiDMqUBJ3jv/z2PZpRhrFWn609Agcd+23bvx2yeeQC4UBp38yOz86iWXYVokjAZuPEzswUchaCgJjSbqn1RrP9acj6Sk3zLZ2tETieJvb7sNfYm4ONEqk80tF53e1IwvLTxPmGU0paBTZTaj8Z4T03kMQvSa7jwro4fXlEqAfjR3dok2Xn8shv9YsRzbBodECy4n8xbLwMngKsj1vvPxq9CRzyBKo5hiXtnGNfqLrF0GZOCzSWkvGfmxBF7t7cHKza/h7d4+AVNFfkFMqyjyrGVULBE+ur0DS+fOwaR4Ag35LIJkf4V1ji4QEJDNLDc01JgpVrGX7fX5fSZ8WttanM2JJuGYgNINOMuJWZrLNvjV8hV4bVCBed4fzxMKhBHNZtCRy+DqcxbgxI52NDG2EkkMtmQYwxE+XxQ3rVyF1/qTUo5N0wcpGQ0ExZWU4NrV8xfg5M5ONOWzqndo2GwWZGPM39GqrpJ23vPGFpV9yDDdBSDwgGyOG7F5+1XrtuGrGV0um6x2knajJDWsDAXXTY5nGkdJLzPXce/XZeLLHsW4mYaCYU2IEWQzBhvehKT3GStAWzrVksFpNG3dTX3tTbo9j2JJlSCb93693/P+3pYbWwJBwCR+ao1j/zuy/c+CbLVjJx8z28Os5DuhU7q3EoDjUUgeZZaJZ9C763V864sfwy9u+Bq6GoYQBVkracOQGT3JqCWiNCsIoVyiNFAj4vEuJGKdlHA3ABu9ErkuWXqJ/+nrl7u53/SzJipBtRrbJjnUD645bWjK7MosISVrj4BbIC0g2/DQfpQDKQSDGbXpYW2ireCoAnKsS6PUzlD8AuVAAzLlNqxdvwO/+t3z+MEvlyEXbkMuEEMyNYSmVs4jhoXma2LbV7mGEGBrHM7izxd/HJ9fcCFmtU8QLTbGDg5IUnLL1b0gh50/WQKaDZaQiRQQaI1h/PHTgJaoigKHzH7E4yhp28zfF+1a5MjP1JCQ8mIIfNfEBZiAXHbfA7j55ltl3M087lhc88lPYNaJx0trhUyS3zG0sC+cCSanckodRkU3hRmjZA67N72DYDKPWCEsOm0HWzqqiRPtF9kQ2WwhvLTnPdyx8QX8yx03CbuNbDaCPdIWZv9erSGtMZu3XLTW+ORxwshnXBKL4Af3LcPuTAaIRjGlsxOXnvwhnDZxIiaL4UFBwDVJH3rYkwK1mJm8HshWMy7wRL1+TTZ/uWit4y3IJp4AplzUC7KNyMT1lYvaxLrVmauYn+0e3qkcVLkyh8nWn6eYl4++4vmZ8SEn5xxt3DnpdbQhyE2z0CEZxJrIzI4uo4HkAj5B2YyHQyE0NBjAwgQ5/uuyIYoO+yqg7g79g+gaQ2F/GXaVle5uGsF5Zhv09/UOoKExrqwgAYNq0GrsJsVs5gOhEIayOfQzmGlvwx4At2/cgCfeeAPZUFR0Yo5OxHH12QvQkitKpj9oMr+8Mw0uG0wQLRzHKqafZA99jHAm4QmysYSuFtjJ9rftWUn9DUqJKgXdvS6WXlDECybKoJfEAcXnVSCTG3nvdxw6Yw3QTeYJlgVQRL6R1Msa1HbfcXYDXabDXDYL7uPIZhvp4wWGLBpO91VSLy2rwJ9ndIIEH3tvWFxbKcpej4ZfyfizA082MfmME8x434sfuLIgG4NJPic3fs0GnPM/pwMo2D940HNhslGHRcp29Av12Ii2D1mQje+ksZEgpEtLtSCd8w5q1Ohz06hgqwt4SRuYdnSyMbY8gLEGAVpqOFHPpo77aq37lvPS9Y9sEZauFbUP+t+dgOx28XbKERQIJEuCwKdfW8Fl7rmipwKwiT6WBqYE2TjO2BNk0qwSpbUBu3tP0Wgc6UxGQFSxSzcfez1hfnj0DzjGpByypJvN9o5WB3SXfmKADMmWG2ts2XybdyDgN7WArF6FuabSm1X0lR+nf3jah8dxrm1pbnTKtGy/984JPF5OY+npTC6wBDCkOlleQLnWfOV9Z3yeoeQg2hobsX/ndtz0k5/glt/cLADjt//6r/Hlb3yjJsgma0ouJxl5L+Bt30kVsMiJi89q1hfZaLA8zJ+M8IFsPJ9k9ExSIjk8JICpZF2Nbhg3vwPRBG5/cg1e6e6RgCJWAKbEY/jTi1yQDSx3jxjA3qGruzX59t1k6aIZieBnDz6EtzJZCU7IOhI9tFIJ0zo68MkFZ2FMuSSsIKcMU9ZT7QsMyvJ5HR9RaSM7F3gKR01foPYbs8zc5NL56c7Vq/B234AAbGTl8XkKhmnBTTlZdJ+5fBG6yCIMAG/u2oPfrVkjQAtPye8IE5Jgi5S20pwgj7GBIL5w8cWYGKGrZF7K2fjRMtUg+jNpRFraRbtj7RtvYuWG9UjFIqJ3xb/LeiPlY6oXRvBJriNrKJ0/CVqFBOyxbUWQaWI0gs9ffAnGBNSpUMppTdmfAPYJTfgQSLJllmQmiL6YKYu1fZbn5f+7uW62qhC8smlYLEP6tz6THeqW6Wl/phguQbZoOCZtR5Zm2uhRLd/8KlZt3Sqacwxux7S34WMXnAdGPeQJs4SAGpYu+93M8ebvLPKhF97Ny5ahL5OT0gZqXp08bjw+edo8dAi4qcw/xht8r+xnrx5wQTbeE9llX1m8GF3xGLp7evDWrp3S/6xDJJ9F+FcGxCAwJsl0w0AIFUtoDQRw0vHHCUCyZc8+3Prkk2IGwHfXnHdBNl7LMvpl40W2Mdu2scmRzLDhpH8ttD8r6yyIvuFhhNvb0BeNiYD+9qIaH1hNNmt8MKZUwLevvBIdZEQX8tIeuUwW0bi+E75f9nf2I/ejP/Bd8z4FSBXjg160jB2DNELoTyTwvTvvxIFgGOlQRPoSW0XLJHOYHAzhG4suEwZdhIlj9i8bP1WwI+x7VdMDtj3HYTIaxcs7duLBF15Ab4DOwtRm1NJQ7XR8AyytLGFKczOuvehCdGVzaONcVyyiRLdhMvtCIbz57nvoGDMWHS3N0v62X1gGs40L2LacT0QvUUA2cynrRE/dPeNQPBSLih7dfz74oDDRMmRr2pRaIIyYGGaU8aUrWSqaE6adW+6pzMpkNIyn33oLD768XhxryeoVpp5hwrXmC/jIYRPxR6fOMS6jWu7rbIoprs5ESCv1r+zWsHInXyuUl3mIZda5gjpvcjKugVq5v7JJUd20sjqjS0oTTeLYt+P0/milGXhNzgU8RhJUnrXIfl/WT98aJf2dJmu9ZBe2yLLmX+/qgS68pl37vDGWXTd5nC0Xtu0k8Qj3bKBW0IAykXzXrDdGLSPUVgLYihB7PbsF4/FeYMP+nvMBGetiHDVKRYg9RmJ+lnKbd1IJYiv7mn0mVhrEj//hmziseRjXLJqDBHoQJMBWzjpyOfXmHAd0F4CNzqHUc2xComkcIuE2oNRomGvqGipAnPnos0taxPymFsjmAw+rQJ3fE2QzV5ZyOZaFUlnNlI+WSkmkUntQAg0H0/p7UzpaHZdX3qcCbTEUys3IBDrx9b+9EWdd/lnMu/AqZAON6BscRlOLlaXxMsLMqsa9alHHUFO+hK1PPYt7bvgxvr3kk2gji62gpeOSABN3YevKW/mmZG0NFFEMs0S0gGBHAmMJsDVHgBhjejLY3HJBZy3xxcfexLD2cQ9zrUbncPZVIm8SwLr1m3DDD/8N//KP/4Suri489czTuPHGG3H2/DPx2c9cK/t/MgWl//OZTExdvX3WRIowJ1k+OlDA/te3o9ibRaxA99EQgkWOUH2A6r2JWVM821hqsw2HA+iJh/CdW2/Edf/015gw+wQMk3ApLHl9VjuL2sDGu7eyIJvsE3zlc/4kEZlsv3x8Nbb0dKMUCmNSV6foo1579jmYBqCxVBKTSKmqs+SXij1WENTQ5V6jtZn62DKD1t2Z21lf7qOo8wGNYlTaaGRtfn1u1STl3MWLSUWbMROxGym7J/OOC0N/EOYiNdnoCSDlovaGPKCu3WPr9Wz1pw9kU002O0nU/i8fkuWFBNnGdHZ4aqjrf9+ZtMsqUs2yRGZGdaKtfZwtVdDJNohsPi/lol1dnZJdrWaS+Cm2NnsIMUzgZorAlU7SUltmAhr3Z+5e7CLIOuZ0Po8BlqC0tWMvgOV7duNXjy6XgIgi1UeFwvjSostdkE1QKwUpuYBJZsqUmrhAY/UA8Y5vC7I55Q4Vm/naZXe2e1J8XixmTbmMf96ojBVUBJm3bJX4IrL4HkzGR+/DuotSS0LZArWP9S6+drBKcEBR/0PQZLMZuH7RZNMS1dEWa+nwZjKy2k3+ScQ7OGybeRd5nkAycKMEBxZgkbJKociqFpfVrLMTl9seteFBOdbo/QgwbPqQtx29zyXv3zlVQMppWS7q7wc1sFKdeM2xuYJq1TETWw/Qswc4ACTj12BYWVO+INEBgcw/nJ89ZSls14a4ipXL3w2bUv5tb8yJaAyjz1hYE0y0kyWPczI0dbqw0w/E+MCUmXq+a5+5IvPlHTSBoOr9WDdUKQNjpqa2O417T0HZLDCIltOJo41L23dAX6PJaMEVCodnKSZN43hqcdViavo2ALbd+Kx09lPtuYDR37FLhr7windsADpuTsgEYT+Qcm67yMvC4c/AujOMvS4XsdbGRtnsvr5+PZ5cvQo//MEPsPjjf4R//uEPwaIGy2SzwQOvmTHsEy+b1jJtOW7ku57ydRlrJYgmFucS0ZKQOcj7cVZCnZmcEkINOgiyxakPEwrLvE8QaTgUwmAsjnuefAov790jm2uCbBPCIXzjskulXDSSzSFE9heZJF4Q2Fzau/HiWjEYieHf7r4Lu4ME8CgeHpYNNzf3neEIlp5+Oo5ua5UNtDLDjGO1AVD5nhiM8J1IHzBArDdgssnRbIBaShEpg7zl8dXYmUoiE4yo2D27aziCNDdaUJCP1/vTpUsRD5DBFMC9q1eJmyErGijCzjKAObNOwpq1T6M3m5VMJsEVOluePmUKzjvpBDRksoibLK64qEZj6M6kkWloxMp16/Hqnt1yT8y2cs3gdeNkUBXyOGL8OBw54TCMbWtBe3MLSvkcIvEEdnZ3Y8O2rdi6d69TvsigjdedO2Uqzjn+WAF4yOaS8kGy9DIZBKJhUDMkGwqgtwxseu1VHH/MsWgOBR3DBgUfFIDnNq0/NSTlYYVcxowV0cSoGCOVa4QBCckWKxaFOW4BnXQohIFYFE9uewtrd2xHSpJInFMDGNvUJHEDNfvKfE4CcMLG9mnQECRgxjhIPb1+5INaEsFnP66rAx/7yCloTg9Lok9ANmayg8qQfGMgid++8KLos3HT1Vgs4TMLF6IrHsfe5ADuXb5cwDie0zpkBY0Giowpz1rC/knAZnKiAR+/6CIpdX973wHc+dxz4hArIFs2hy+eey6mRA2TjcCV0bBikimdHqpggDtTeR3Wua4RQQzmcgg2N6I/GsONjz+OrakhYUTyvfJDkM26m1533kIcEY+hOV9EpECZhQKCplw2Gw4KSEbWoiZdXZYRASwx1jDMxeHhFCLNTfL97dks/v2xx9BHY46QMZEIlMWAoyWXx/SmJnx24bkCsonzb6kg5aIyzVQJnevaxjYn+E3JkRWbNuGpN1+XuYFzBIFA/s/Gn9IOQcjzELz86MyZuPhEmqHkxfygkM2gEIkgS7bZsvvRn07j3DPm4YTDj0BTjvp01gnXnbNtRQQTf5wvHRDfswaSbZah3mkshkdfew0r3ngNA+G4aKo5uS5hlhZx6vTpOP/DJ6OhqGYGGsvpJ0uwLhzC/nwO/3HnXUiHYwKyMSYSJmJR556uQgHfXLoUXSV9TnEsNv2HY0CMM5qajaC/P6J15SPsBtrGGFIJQLmNeMTIZXj3Gbr2CRAsSWvX7ZpAslyzxWX6VV/V+xuyXPRnJkLYBlLSb9csX4WHP6mu9eEGZGtvcZLyvoXDPtMAACAASURBVGW97i04mmw1vmFjKv9/pY8a51Y+p7c8TUafpwqmYjU1Y0erV5qNnlE1COBdg72hGN895wPrAG0TeLUAQm87qbtor7DOmXD0Gt9RYoDAct+uN/C/vrAIN97wlxiTGEC0PCCAUtCYD0n84M+tO78wrDQCbMU4AsEWNDVOQDhIw42EMNvI6gqK3oBlsCnoLsCpt3x15M5S56+VYI/XvVIPGJn55q4fBHkpnaIOpOUy+2NWALbB1C6U2SZBarVp6Wi1qqD/9gggRlFEDNlAG9ZvTeKff34f/vO2FUiH2tCXyqCJZdUClLnl6c4cb8CmSJGOzCX89Ft/jamlCC4+9mS0ZpXFxrXQq9XpX2fF6CBg3EMjBQTbExh34hFAIwMUJpoLmnA16/mhNL9/jFXs+WQcqLGbADTBIL79V9/B/LPOwjlnn2W2+ZrI/s7ffFcqRr75F38hMWFEntv9CLvXaMTbGF5BNlOinAvT0h17N72Dcn8G8XwY0YI6VWu8NwIpxPyJCT6y2ftiwP2bXkJfWwP++Pq/RCqmsa5qIdcH7XidVJpVOipTpQuZ/sPiN5LOlDgxiOFoFE9vfw8PPPssctEQJo4bh8H3tuPvvvB5zAiERJONa7SWjLpt4R2D1EjnPN1MY6TKS9Z8jewHEucWA+jv8YJs9uv1wGwXYCT+xDi6kbIiphrJP1+5+JAy/Aii5woF13hTNNnc+NDdl1WOU4tdWSZbnJpsA3lKlrobFXeLog8hPwcDKOTL6DOTnkx45hlrfl/+5j4kFzCyUBoaE667X73jiRIKVTMoCxh1Xoggq5OSzfZpZ3Xuz0NHFPYKM1MCssWRiDFDMTLqaZ+BHXM4l5NyjWhbK3YA+Ptly/Bmf7+UEySKecyZOBFXnn46WrIUSGYGQRduXsERbDVir3ZD6R8vvD8v+MHBSCOCkQRb/T1Q5ikKtooWF5l+WpLmB2Xc41xaPX9H0JT3bV2RDmai8oJsnS2qJeE8v29OqAKHQPZcFgkLVnhKEmtd2y76FmQb6NcgSIV7PUynOjdur89BTdH6QwESecqDdj+0Rgmm7cVV0oBsmok1A9O0j1/rw8kIekA2bsSsi9NIIJvcpzlvb19SRPal3MEH0so4ca5fOflZkC1sBEa9DLYKQMaCQXbjHiLIdgDtba21y39rgGV6H57MpmdSd+7Kx4TlcifBdEmFu+kSSuamdQm1I7uK+WTawGqyWXdRC3pKkODZ9Ll4ZSVaJxpy3MCYfsu2JUBG3TQ/ACY/iyMfjQsUdO/qaBdtPq+uU0WXJSNYSWXSr8kq4CLE92hLeCu+Xy8SN8LmBN3F+MAI3tpjRzhM2peGGwTYnAyUnZ9HifytyQwdpyLlAMKlApY//BB27NiFDRs34kc/+5lhybgbEzu+hoczApiK5oqn/FLXI8OmZCmVNI6Zv/gXUybPTaMmX7yfSpBNHJJC1JVQl8IDqUE0dXRIGRyDFLKfyLQaCofxyLPPY91770pAESuVMYYC31csQTtL1UWTLY0Ehc7N3GUzcXbNsSw7gnRD4Riee/sd3L9+HQYiMdUjI5M4AAFKmrI5Edo/e9aJaCupwDk3/6I9alikJTqasnyMuk/msWRYmbFVofUUTeC+Z5/GSzvelw0811B+dcbhh+OYE47HHQ8/IoEX11Fqv/3ZlVegKRrDzt5u3PrQwxiOKljAzfyFp5+O4484Cj3JJH7zyMPiuF2kTl0ujwmlIv78Y1egM68i/Hx2lsfS5fLNA/vx2Lp12JEcxHAkrBts8gBY/lYq48TDj8RpJ80SBp0yb+g8WEKajq9NzVLuSrbUs1u24LH1r0ib8RkJHozJ5/HnVyzFuDLF7wsOc3sok0a4sVEAoGQwgNtXrMTuA91oiUXEtfT48eMRJ7hlykDtXEimu2zgyB2u44LpZWvoXKiSB9wgkAGuABUdPtXa/lEy2d7ahkEBXrStCdBQ443VLQrO+ucX7btqvBSUUmX2E8YbFmSbNX4s/njuPLRbJptx/RJwNRLFKwe68Wu6i0YNyJbP4+uLr5A22Dc0iF8uW4ZkNI4iwT+yhowOFsc6AQaZc8w44TNTf/DwRAKfuvwy0dLaunsXbl7zlJTB8o0S9PnaJZdgWjxqQBIV7ZfnKAcwnFVAx2EFjRJcCBAcCGEgPYRgU7O4pN67bj2efvc9aVeCPbxPEdAvKZPu0uNPxPyZ09GazSHCUu58DqFYHD2ZYdzxyMPoLjHLzz4YVE1IJh1K3KMVccmZZ+JY9otSEZlUCtHGRgHzntq6FQ9u3oRkjOLfCsJYBhaZW6dNm6paZPkcAplhkT63IJt5ie4yRimGYFDYpAQ/H9+yFas3v4J+OtqGwyrXQRMKrtclBfsFrDaANs04GrM5XDz7Qzj1iCNFv6yQz4rr6NYDB3AnmaehiABUsw6fhgtP+hDaCWSzhFWMU4zxh1nYLMhm51FvUons0WEmA+Jx/PjRR7AjX5D5i+CmjS84L3G8snpDdAtNqTfHjhWvFwah9N2AgOQ5kVlRoJPzUbBYQGOpjLZcDotmnYgPTZqAhlzOBY4N053MJwI6Xqa7jUX8iUB3gx4UoMsaOcmLKNH0Qjfj/rXaOR/XF0oeGK3OEtn1VufVSmtYUpydlz1pHRHh5nWFdWykTExSpGJV8sXH4UgM3X29WoUi5eOVg8T+bIEi79+pc8d4xAJ83v1Eree0zCvGlYNDSWVyj5BXrzhHUNnt2UwejU0JlGhSU0Puxb8fdJ4mFEaukEXEgtFWp6rG9W1fExCLRiFD6ghPkM0mtpiQC5VyaChncMeN30d4aCs+d9UCNJa6EQYZK5VAUm2QjYxlZbBRa00BtsMQCrSgXIqLeyiTgrKGOtpaFmirn3QcZZrz/Xk0kE2jJPdTTSjxAm1qdMDvG622QFqAtqHhXSgWCT6mBXwjGGcll2rfr2HWliPIBlqRRie+/t2f4uJrvokPnXEJ+jJFRBs05udexi/LwbiccwWTlNFkCl8+73L8zac+jyllJkSgzHJTHq/rRWVHkMQVmezBAjKRIsptEUw48SigWQG2CoMDI5VzKO1eD/xxyAAClIdA0+BCqYTFVyzFLbfcIvGJvBHBB7XK7u//8Z9ljvru9f8b0WDI2bMpSKaMeIkRTAWRtpmeJEDwNhd0SkdD/QVhtIVKXKcIxNV63+6T2nZiooag2pvpAfxg2R3498eWYTBuqxc0a6PJCO1Lzhgz8j10+1R3dvN3szB4mcXKcqfcQQT7QiH89J470Q9gzITx6N2xA+efdBL++JQ5GMP1zDiTixiBT+efVxgyTLYWo8nmB9q8+1TFOBQPopwXmWzc40pCw2HImTm3or00uSLHWyZbMICmBjVKs3tH79hyYz3TDibWI/5EEpP0WY9Orz3WMV7wMPbYVsnkICKRmACYgaQB2dzowEtddylwxQJqgmz+Du4F3fhvBo8Dg4PiSCqZNAt42UZxqHd2E2XAMwOykckmD+mjMjpsiyoXi0MH2RjAqfEBBGTryRVQbG3GC/v244YH7kcqypp8bkBy+PTZ5+LYjnbZjEhtuQOiqO6FaAj4QDbbRrXAaTsIheZuXCUPZtKwIFtvD8XV2T7qmuHN2nrP44JWxg7ZBMUHC7K5CaAQDvR0i7A/PwcDXrEDF0tlKQ+TZzRizyMyp8zNW5CtfyApzq1eQdtabDS38+u/qCHQ0thUFwys6r8mWmDzkME0mvuhPd62L9396MI7ps2WO/ijidrhiLxPlr1Q4yZKHZ9KzcFafcL2Af7NcRfl5Q7CqMGejw4qoskmJeD6W2fCkXHhTvaKxlsDDJot9NYE2XieCmaY00jqdibGB/GY4zRVFQh5Jmg7UQs4SZF9I7yqoLIyM0cCkOzCMmgME6on2Mqsi7ed7STNzLF1Q/W/B78xhL0eHahYotPeSW0Za/ldGTTVY1NWCN7XDYbdDI4FXgg+WZCtEgiq8z68jEaPq23NvuYwypwR5jBb5TlbWmUOEmF6lHDDv/wAL29Yj1tvv90pRXOp+rr4SRDd2KRsOY/wa63rO/OXKX9iBo7loi7Xonqc8TcM2AhYcNPHTfeW3Xuwe6Af2/fuRW9qEIPpDP24kA2GUIhEMWRA5Egxj45SGf/rqqvQwnkgR02kHBoiCp5wwy9ZeQt+eQI+a3xAvaytAwNYtvZp7M7lRJNJS9AoIK+i9pOaGrDojDMwubERTQRkTDkg25LsHIKzypJwW8W+b6uVQZbSxv0HcMeaNcZBFKK5durxJ+L0D38Ivekh/PTeZVKyxvNQqP5zixajpbkBdz6yHNu7DwiDitpaE8MhfHbJEjRRwiAUwKrXX8OaTa9J+1GDippK155/Hma2tAj4xbKnoVAQmw/0YNnap9CDEnIhlkuybRQUGdfSioWnn4EJdGkypXoEAsgq4jezA33oaGimBYMw0ghK3PXMs9i4cyeGwnSVDKA1lxV9qrmHHSbsLoJm/KSyaQSaWzEQieCx9evx9NZtstEnGNCYy+HcE47DmSecYFw53fHHPivafKIpVWmq5O9/woYSp0Odkwm0MVnEUnui2SJoH40JyLZi6xakxBU4JFpvs2ccLe+UOmjZzLDD8LL93QIUIrRLFmsojHVvvoZBo+PIZzhpwjgPyMYSPb1D9muCbJt7unHTE2vFSZabUAK2X1u0FO0NcbzX24tbHn5I2GFkmZGNRDahAzqWteyU58qFKZpM19sijozFce2iRQJKEWS75cm1DshGJtvXL73UYbJFDDgsN1XW8gzRvzyIdchZw8oB9AwqAJ4Mh/Hc9h2498UXRcMsE42IgD7XJfafRC6DIyMRfP6yy9CVyyOezaOUzSAai4Esti179+H2x9cIQEcAlGAPt96EPsnUbAsCf3L+RZjY0ICh3m60dHVhMBTCzx94AG/lcsjEEsiaTRLBgVg2I+y1JaecgnmTJ4uWGFmtBCs1EWI1N91EAuc3cdeNxLAtNYhfPPqYlItyDiAzgO3P+HFsPIYFZ5yJ515+GTt6uoX1ViSDmaw9ug/n87hywdk4btxYYbKV4nHc/fjjeHX/ASmt5jxBvbbp8Tj++Pzz0UktpAojCpUoYDJWKgFMvOowFQygyznkzeQAfrFilTDaaNLCceSNWUX/TZgKKlzOud6yQ9XYRs+urrrcG3l0gailVSwjFgSas1nMbu/AVfPno7XAkl8tgdZ70nWTmymRMOC6Y2OOkfRJWW5eKoLl3CoRY8a0F4HyDWwvA9y6i8rm2MusN8dUML08AYvfnV3mCd/xGpK5khxyS8Gw0clTIzk3+aoXtMlFJ3TyMOdVky3iOHt6QS8/Q8x5ZJO8pAkdtUxtfOD9u4R3vr19gYCj0fzlZpxxomOaYJg6JiysWrb5nDyecb91Z3cYYJ713gU89RQKZHh1V91rMraIlNOI55P49NL5+IdvX42jJoYQLyVFi03LJ70baT9YYTXYYsJYCwSa0dQ0ESFYBlsYZe5NjTGI+1Ajgx4uIDba9yqbqSJ5VivwqfidMum8Hxur638V2BGgMUBDhCzK5UEMpfehWOh2gDYXiFRASdvfE0+KlACTgk3Il1ux6sV3cM/qLfjbf70FPbkgIg3c25h9jPmvXF/mQZ0b4vkiNj68Cuvvug9fvnAROtJlNOZMSaVTyebGT/bJCOjkQspiyzeWMWn2dKA1ohpsZOrRm0K0K/X6DinAkm4cPKESxKxuWj8DqpKdaec9gmkiaWKY3xb0LpaDAuhff/31mDJlEr78hesk3iFgrn3ctqmvP9h+T4daPozYhOaxc90WNUMwpaNe19HKe3efi7dEzGIoGpSS0b+77Vf42Hf+Ap3Hz5S1R2UWyMjTRIP9CNhn2LcE2fT51EjOxuje/ZswrY3D+GA8jA07duDFd99BrL0NKRoSFgr4yqWXYTzND6glbTTpvcQH2575Yl7aJxaJmXeowYzbSpXvhbp4MicAIhXE5Iu++0qSgyMHZh7SWd9IksjmQV1jkcbyVd5JItCWLJt3ZpNCHBaDxlXZOspKQtbDkPXu4XiPOhwCSA9ru0bCwUMD2Xr7egTQkWxCnUraeiBbNByWANNarwoF1wewyaBxmjsoaDFBtjG8pgHnvOe3g8wZcOZ18UGVyablooLDjpC50YmJJGQglc9jXyGPVFMT/vV392FDfx8yYQaeJbFQ/8w556KtmEeDZNNLjqsQwQPLZJNBZtgO/sFdi9XGF/VBQTbLZBP3HQHZNMPuBx7cIEGBCbpY8nOoIJstFyWTTQZHfVarNqvVfTLW4xZkOxhwzpnH6QqYVFcby/AaaVPuHQQDg6kKkE3F9+t3BnvNg2ay2UFtMgMWZBvb3q6TbVU5bZ2cn9HFYqBoNetGIRE57DQ/o1Ha3feIXoaavDdTHpDLFxCMhGUDUuujzsSeBY1ZDUG4FWTrIHvOZDa9DEM/yObtB2SfELyslVWq/8wKsnGibWhuMv3AloOMDiJJP2hh6aYvSBlhXrBghjAwZR6pZKDae/UG4Lb/cD6QjXyXAd3JTqsolzJuf7UyeSxHo1i0iGrrW/G3pxVa9Qqbsm8L8Ekmm2czVet4+67t/ZLJJo5ldcaz1y1YjzVadGZTRJBNlnRhb2r5mLigxaImo+TqFeiiGRCtFpp11Oqv/r7oB9kGh9NqfGA2w/4yCLUeZ/ldUFzvdmXzWP7CC9iyb4+U2VnmiLAvhGjhapcJe4yb11we84+biVOOOBLjI3EE0yk0k9HFd8MSQMNOsjoafGcWmJUymbCW8703MIB1772H57ZuQVrK9pTdIfpohSKaSgUsnP0hzJk+XR0uTdlXmbpPdBPkptvppyZLR7dmgiM0bYjG8LNHH8Xbg4PiBsj7On7sGCw6+xzZcA+Wy/j+HXeKSD5fMAOqay69HPv27cPK55+TQI3ADcGZS046CXNmzJANPgGfN1NJ/PqxFUiGqRdaQls2jSVzT8WcSVOkFJPHPrFhA1Zv2SplsQQ17Pm4cZ49cwbmfeQjKGWL2LH9PbkmNfw4j7c1NmDS2C5M6ujAYS1tCBuNRgFDB4dx06OPClDCD9lT86cfjUulfC4rAB0/A7ksCi0t2NKfxG+WLxewi9dvzBcxNgB8+rxzpPTRgpe2X1mhc8u2svO0Bb2c9vatF1w3eQx18oQFRhA3ROOMGB7btBnLt7mabF3Nzbj87AUCNHL2GOwfEGMkuaaJnxy9JgN2sc3veeQh9OXyEmMRUDxx3JgKkI3vl/2MTrIEJDd1HwDdRflvjiwe85XFS9Eaj+L9vj7c8ugjGIjEpc+NT8SFoUatO74ffnjNrd3duGfVSmGNhQsFHBmL4dOXK8i2bc9u3LpmrZh5ENQm8GdBNpb/8TsWcLYaKE3UhayxDvnHtXe97U8l0dTWjsFgCLsDQfzbXfegh0CYaINpSzFYpoA+ge9Fc+dizpSpAtoE6ABNswKySCMhPLllG1Zs2CjAViYWQV40yIBoAIhlcpgcj+ITF12EEnUzOzuxcfsOAYn7YjHkKNhP4WoL6mXSGJPN4KtXXIGJfH4y2fL6zKGwKSGzYLthwIncRDiMvngMv137NNbt3YdUlCXcQTkv55ZpzS248tyz0RyNSqnsbx9+ELsyeQXaTPKIBgjtgRCuOn8hWpsasWdgAHfJuIhJOSyZIQT9KGNy3eWXC8uO4L2sF7YTs6TIA7Ip00LnqkIghKEwy+WjWPbSOjz1/g4pZ82FQnKvNlNPEwL2RxH7Nll9je9crUhhTJCRx+QXmeemNFs34NpeYY7NXA4d6WH82ZLFmBQKiIFCRMxeKkE2ahqPSLnydiaCSEZuQ9axKq1Os2r51jdlUQbQI8zWNjUpMkYEdUKiihMxKep1F/XfrxPv+zKJgRCNDw6IvIzoo3k3Br4gSPTUDH7Cr1W4dVbpytaJ44y2tmo4e+Jo83UL8nndaXWVVzYjk9Wqo2SZI5XtWStus/ETHaCZVPV+RkuMMn5ispr7TSYpyULVUq8SYuUhbF77MO67+Qbc8J1rESsfQDSYRrBMoX+bZK4GUVyTgwhQSqBcbkRz6xTDYGsQZhu9exUksVphI4Mx7jPVut6IPahifqxONPtBIv/P5j04IJm9lrkP4z5K51FI6ehOlEr9HqDNMi9rX4ejvVAm+78FQ+V2XPvVH+Avv/dzNE6Yjob2CcLmEmjEc+Nail5GhEYxLBX9q+9iRjGG82aeKKWiiYJNRrhxuxPfirZrCYUQNdjKGI4WMHX2DKArzqygkXrSMtLaSXlLzvG/h8p432mlOq6j7t+97Rk0eAcldYoS3SqgEsJwOoVdu3Zh5pFHyQF6F/aa7nM6PcEBl7VsVIiX1Ok4kMaODduQyDLZyXm9HpvNfV9sB40/ghhIBHHHc0+idMxULP3z6yTxxyQpcQ2VDLD9pRKcVEPBmDpWc401mu0y9g0DT6cmTQIS0DtQLOL2xx8H2loxMDQkzObzZhyLhccegy6JaTU29lfvyNyVTcv4aohTu14TsZUfH8gmMbUaU4oUjlSzuc8gRm0esNUFXZVhLZVTacbRQdFm968L8pz2kj6QrVAoir667htdZMrP0LPX5GmsaefwUEb2bzEapVkmW03miaeCm0lrWy5K7W77fYcuV4Pe6GWyEWRzaYnezucdBN4S0IMD2RxLZdFbsxO/Cs8R1KsE2dzrVoF1FBImZb6Yx95iCa+nh/GDu+5Gf5yOMxAHuKsWLMBJXV2SXWS211uqxE1jMpkSJ1SxrneCj3oTrekoxjjhDwGyeTf79d6nvRsymCQzbJgVo31fOqNHk81bLipD0DSo0Kzlo78QvQAuBBZko3NmDXp8rVYaCWSzbCkbm/iBRXusBAek+ho2UfUkWn1lu1EeyXrcf5SfyVYNsvkRel/duikXVec6audo+40EtHnbh4xGF1wxmoM1wBn/fRNkC1BTQN5bjUXBd4C0jQ9ks+9/pHv1giQWZPM+n32W0Z43NTjkAdm8C1plxshbbsxv9bMkrbVVKb+jAe7OPKITcCavpiQHc5x30ygb+c52FUaWzP9IUgvaP6wxBP/tZzDVm0mcsUmQzdMPDuV+M3RLlnLR0e5T78I+SyAYkrIXClWbGU0DErN4yvLu2djoeiHhsjLZjEuxLFw1jDn8zyymGwRbh9X90M7BalNvAChDExf3xUgE76WGcfOKFegV90aWkFWe1as7wUCiIM6QZJvR3TGPxmIeJ005HHNmTMfktnYBwlhyadlAVmzcvgftlerKRABjTzKJ+Lix2LxrFx549jn0lZU5R6BPTQBYLlrAMRPG4ZK5p2FMKCggSCibQSRABg4DCQVmvEBejkFeNIytg4P46YoVSNHVMhhAc7mMq88+B0d2dAiQwk37399+B3qFqaSbhzNPmYuXXnxR2B+cnalzdkRLszj/dRGoK5cEPHq/VMCP710mIBLfeUs2g8s+8mF8dNo0B2R7YcsWPLB+g+jasc35aQwEce5Z8zFt8iS8tm0LnnthA9KFnBN+alks9VlKaAmHcdnpp2P6hPGIF/JgGWRPLI4bbrsN/RF18STI9uFJk/BHc+aimawlCb5K6M/lkW1twc2r1+DVnm5kIjEpiWzL5nHVgvmY1dVp1msyaXTNY9DZ35/UTbUET+6cYOc3Z9PrmYflb0XVyotGwiqjQUaZD2QjK4jjmP1CWGwcyxRBteU8Hgt5tpW4OQfDyAcCyAUDwiYjgEYQloz5k8f5ykWNJhsBZAI3m8T44GnRXSMIYkG2tkRMQLbfPPwQBmMNAgpOioWFqcj2JFDJts2EQ3jtQDfuWrVK+hPLe4+IxvCZxYsRKhbw1t49uOWJp4Q1R1C7MZfB1y+7DFMiEdHY8oNs4uTc2FAxyOrN7xXz5UA/Wjo6MUxdrngCN69ajVd6+zFIhpop+yRAHJV2KWB8MIDPX3IxxlH/bmgYTdQQI/hII5NIFMueeRYvUCMvSo01BV85FbHEMpEr4MixXTjr1DloamnGzffdh33ZrIj9s1SUTA32TzqLNuUymN3ZiT8+6yy05tJIUI/PgGze+EkYjwaU4AwyFAljVyiEG+68Ez3xhADQ3PSwT3Tk8/jsZZdiUjQq8wjnnV1Dg/j1Y4+h25TmqJaZMt66IjFcctEFWLV2rZR4UweQsS+fhSzPS084HvOnz5B3z/NXiPAHVLPVz2TjBo0gWyoaRnc4ih/ecw/2hMIYYiliWU0b7FIpRhGeN1prbXFLbvSLOvfrnYj7OpMTMtcU0JbL4sITT8Q5Rx8twGCU2rDCTAcG+vrR2dbuOoGbs3k311VJRBM/qSt35NBYlAAot8H5gOCjymUbjdoR2Ji8H8quSBztqQSwzVQLDLBrA0E2ym20UUSe7rksIXNazbSfWc9snFQRl8YTVd8fMT4w6yYrAcgy9euK+senN15jvxYWiSdJedCxRTmAWvGev43s+WwyT+fofomfJCYuB8TZWBJT5ST+6Vufx2knjMElZx6NWLlPSiGDUFMrmwC07abXUgYb2UMl0VxrUQZbqN0pER3NQVTXCl0/671bC7NYffF678TGRH7yR9XvrRarGXxOO/kYW275nLmi7LuKKAfzKAeGWaiH5OB21vZ4NNoMcltxkzaJp5p0JSSQDrTjpt+9hCTG4dJrvoKGjsNQEGaX2a974jZGdiwVbc4U8fnzL8P1S6/GUZFGNOaobanXswmmissGSigGisiHgeFIAV3HTUbssFaAr4oMNgOAyB5UDOY0DrRuwCP1/UP5mwVQ6r0fPZfGr9oPzD5tFCKP+97c4JO/U6CNi3AA+d1J7H/9PTTkoggXA4iI462qfdpkuptct/tx1WUbjAbwSt8e/PL5x/Evd92C4SgNp+iO6ssqmBuxzzcsmmzGMM80VMU8ZJOMZRvP8lohLHtpPbYPD+Gd/XvF7GBKOILrr/kUpgBoFzMpMp5dT02d94Bho8lGwN4dn7WBzESERgAAIABJREFUUPe9BZErqSdAe3ubVEV6mZv1AXttrcHBlOylRMPZKRetxzi1IK7XE4ByZXYlrEwyePuWG8uQjU2SV6MAe4cGsplN4wcF2Sh2riottUC2yoeW8gmaEAxquWg9JtvBgGyuJls1yCabQcm0ablEd7GEXeUSfrJyJdbvpngzg13gyEQDPnfRhaKLwkwmbeMr6JAIOULnsqm2m0zf5Oi+lP9/gGwWQWf7ktlC56cPCrKpoLsLPo0MWugk9EFANl2mRw4O/BO3C7JpQFtdLjpypssaH/xeIBuND6R5Dg5kkyAx98FANgFXurvR2dEuTWHdbestaP9dIJsNiCzIZrWDDmbhlQXdgGwNpmR8tONqgWwW2Pt/C8g22jNKmGEAQ/aDnv4+KReVRdOMz7pJmz8gyKZaizpa9aMsXQHNgqrJxM32zx94SFzztFSLrK0yIlDnSS7QzMrmRaSfmmDUxLJsYC135KaVoBfZy7OOOBxnnXwSxkSikrGjADPBCm7+bWmTbT8LtO0fGEDjmDHCGNmTzeL+tc/g7V66f4YcwI9gGJlh46MRLD3zTExtaUGMZUH8PTd6RZYieAVp6U6o7pIrX3sVj72xRVhzdF378FFHYv4RR2FiU6OsXQy46Na4s1BANkLGNgM4LQ+3Gm2t+TyuufACTIlG0SpAmTJxtgwP48aHHxbmDD80alh86imYO2WyAJDs77zuoxs24Pk3tyAfCkswc9m556KzswPPbtyAZze+IgLwTMBYvTlv6Mcy1JZ8EUvPPQfHjBsjOnl9kSh+cOut6KUeXUAZXQTZrpo7B010kiyTRRdEbz6HA+Ew/u3+BwTkY2DJoG9W1xgB2TrSGSnD5buW8jaCbOUS+vpNXEG3UNmQBDSj6XHrdcsA3XJSy2SLhK07rfYZL5ONTCCFRLXviJMqM8QyKJQJ5w0MlXlNRiVLDAm0qS4b3w2fe/b4cbh6zmkSe4ijuQEjDgVkS0bp7hfAhGgQn1+yVIHHgoJs6VAQb/T04s6VK2uDbLt3S7koGWKc58mc+popFyXY9fuAbHZ+FqHz5ABa2zrkHZKVt2H3Xtz2zHMYiMVk7NryxVC5iHhB2+bYznZ8fMECNAyn0Rpi+aRKZpDh2RMI4DcrV+LtZErOZ51rWXJK1iQ3fTOnTUWxWMbW3TukzJm6gLrRp+Mbx2ReQKyrTz8D1MYT4w2CkwIKuZUA7tzOjY0mSzg2NyUH8OtVq9ETjcs98V035LI4ddJkLD5tjjqHlksC1nK+eq2nB79dvVr6P7/PPs5z85p0Nk4XCo6WJAFPzkkTAgF85dJL0VVWbUfeN5npFpDnNf0gG9tdXEXFoTaGF/fuxV1PP4PeeEyAxqKnPJFzG4W9rWSLBcy8GX3ZMHqdNAXM5sbMunhqfG+TCgR5j2xswBcvuAjtYtqQk/v2gmxSFORsbkzStk48beMnC7IdSqUEx4CAbG0eYy0Dso10Ht5rIa9yG5qkrP7UAmOEPcd1s6dH3IZF182lvDlrmY4NbTenrQ1o1URDroq1b+RV2yanLMjmbhrNWXzt+ocE2bxMtipw1A8eGZCa792CbEJakMogdTLG8F58evFc3Pwf16MzOoAIkgiyPFJmUDeD6ibeVV+tXGIZfwwoNaGhcTKi0Q6UikRxyDP2GhzUaku7ubaMqcrvuCCXeV+GPHEwsZT3O35wxyYf7bpUD2STvuIBu+R7wvrS0lG6jBYxgFRyB8qBJALBYSCQq9GHLMjGF0PtSGqzteHtvSH8xfduxPd/+QAauo5AgcxRX/2LsJlRQkO+hH2btuKn3/x/8Dcf/xQ6syUkcqpLaucJp0SY+2iWpVMqIlTCcDSP6NhmdJw4DSC5MMz5XBNq3o84xtfQBjzU9vZ/321f12Cl9jkNZ81hxI18ZS/I5t0J8vdBYo8loosl9G1+H9l9KSQKEUTyBo50jDcU3uNHmXSG0R5ioiyI/bEAvvqLf8O/3ncnAmM7kQ4pyCZdwb5pzwCUtX9YQTYbr9vvadLaMzeYpAvXYCaPNvf0YeXmzdja1yNfokb9Z84/D+dOnarabKKBW1m2LbHikBoftBiQzWHY+Xqidzbl/ROf5T7DarJxPqgoja8zG3L9ZIIgFApL1Yw+vrs/9pPE7M+uJwCNN6tBtnpvW+f7oFNJGSM5o0qTzR7tq3EWJpsDsmmGbaSP16WDFGVqW4jg5ghudd4S0oMG2Tw3odOrV5PN4y5a52YlMBDx35DQLvcBeGnfPtxw//0SfDATR4ODq04/DbMnTpQgi+U8YanbLzmirxS8t26CpF36QQfvBtud/F1hxP9qJpt/00sqJJ895GOy+ZupkoWii744mnqMD3zLja+7G4aOAdli8cqyu5H6kJeplRxQmnu9MjgZOr44xw+yHcoEzKBEXDAT8YrD6oEHlSBbH7paFXyqNj6ofRe1QLbRsoXe9unp7ZPSzSqQzTfebEaEd1ENso3eQpbp8YcA2UZ7PhnNHoYk/0m9H7dctP79+sdbf3JQM/mmRKoes8J7xg8GsrlMLTtfHhzI5i5oB6fJVvnscq81mGyjPaf9u5fJ5iwBNcrO/S3ugmzs7/XLo/0CufWYbFaGwD+WvUE/5y2yZaxbnvd+2amFoSFmBhGs27cXd65di/5oQsqfGKRP7WrH3BkzMLmzA00xdRrtzRfw9Guv4pm33hLQhM5SfG9WZ45sEwJh1DNjYexHTzhByiqbDQAnrlnSt0wwbsppGeR0k0XS2SUsJQY+FMZ/YvOreOrV18WxqUD9I6Z5hLVSREu5iAtPORUnHTYZrUWKPBPsK0g5laPVEwgjTSOQeBS3r3kKLx1QdguPv5yssKZGTGhoVNZfOIyfr1iObYODspGXUrRSWdhgVvfpglkn4fSZxyA82I+mGFk/AQyFo1i7cwceeP55aUspF81k8Klzz8Hx7W1opFBrqSzMKwql37tiBYbyOZx3/vloSCSwayCJXz30kAEuyUTQ67WJKD7ZiGnZ5PNdK1snis8tWQQ6Xu/O5PCL3/3OlECSyZbF/BkzcMkJxwtAxLbmO+4u5LBx3wHcve5lJCN0M6S0QwGXn/oRzJk2TUwrCDxIgO+ZC1mKRE02t9xYs8XKFtE4gh/LuFOtQRqalIVZ4QfZKBr/6Cub8NjWbRiKxQS47WptwdLzFoq7KM+T7O9zyh28myUF/ghIhIWFdft9D6Cf7pV08syxXHQsrjlNjQ8SxZwpq4MI3/PdestFyRxvpkbKYleTjUw2gmxkcI6JRHDt0qVI0AyiUJT4hmWHW7t7sWzlCmQiIRkjZLJ9evFi0enbakC2VDgojBKCbF+95BJMjUWEUeYH2cgybTZMNu+mRdZDM587IL3RN6F2ExOqbW1twuij2+dANI6fPvIwtg0NIyUOvWqEIe+iXBZGGZl+x44di0tPPRXjojRiIAjJDUJAmGO78gXc9PDD2FtS0FhLaMiA4CaAJYq6WbNubMrEtwyyovS1wxMxfPHCi0AgmqAb+54F2VguKhslh6WsIBvblUYUL+zdizueeQa91HkLhRGkZl4ujwuPOQZnH3ecOBcTSOeGQZi34Rief/8d3PfCS3J8JqSGLU48SR0emSuUJclxwbF77tFHozmnACDbx5vk5bpAwILrn/MxzARuzlhufuvaZ7Fh3z65pgDxFOA25aFRMTogm0iTErqZrv+x7GUCbHxmukvTwZRtwtFFdmC8mBOduy9ecCGOamgUwJRzHD9kstEwiKWbB/uRcUuDlkJJNYbquN7713cbN34QTduRQbbKig7bYlwHvSCbNY6qBtnceEDHjSaQOEGRGdYUr4xLR2un0UC2useTDYMy/Jq2lX2+TkwrKCmNULRctFa858YnLpNfGKEliIEYk7jCViLQK66iOWxc+xBW3vl9fO9b1yIONTzQFIUC35WxgwJsWtoYQ7nUhFhsLBLxieoiWmLyyA+wVVZ0qG6TAXkdOSMXKrHl1zamrmSV1dMGc/s275dut5WfyuO4XqrcSCVJpR7jSljvplCQNYniLhoaRiG3H6n0bgQCKdFsY7tpBYCWj7vvSA0QCKTl0YLhwDj82f/+MS6/9q/woTMvQV44qWQOK0OV98+7E/Z1roQnbrsLO558Hn9y+jlop1lCviyJPfvx9gUZu6EyMqEChhoKmPrhY4C2CCnHKGnQ4+rNeSSIRuvzh/Z3C2bbfjjy0dRM072QiRbM+7Pl1K7+cPUc5u2fMpfSFIa/pJDlQAHb121BIhVArMCKAkqFuKxBv/YfQSHrMtqTCOD7j9yDC774acyYPw/DYZ1z9XrV8xF7NOcSAdk8bP7aT27WNZO8fncog9VvvI6XduwwOq4FzGxpxfVLl2ISgIYyXx/XC8P5M+01ZJhsBNksEFzrev5io1ogm62WqZzTXTCc51CQTZlsFmQbCYPS6kt9J6zyIqZDkE1TbyOvR/bY/7kgm88IgQOcmmx0Jh2RyeZp4WqQ7eDcRdkJCbINBYPiKHrr00/j0TfelNITlrNMjMfxpYsvUhZbkeURZRFxtZk7/S9BNi3Z44LgX1CcTWIV7ffQgwM7mfO/PX0q4GzBA9sc/sXG//P/F0E2GzDZNrAgm4BzBlw52Im3HshW73g/yEZjCMks+dxFNWDSs1QAQb5y0YMJEm0/EMH7XqXSavmch8n2XwSyUSyyu7dHgD1+RmOyOe/EwxA8VJCtWpOt/tv8nwGyqc6Ldf4dmcmmz8I++98BsqXpqEzDDdOko4Fz9l7ZD5TJ9t8LsnkZhCoIGxTQ5ZFXX8XqN7eIYyAFBcYm4vjskkVoyeUEfOF4EYemSATPbt2GhzesRzYcERCI/ZNMNmeDYwTOGTxwM394aysuPW0upohpAZ0kyd3gSsDaV2VlMMRQQKdLgDQGRGSoMIGzafcePPjMM+gngynMMjUF2siM46bzlKOOwgWzZ6O1RAYTy1NV64I3RmYwk0JkUP16xXJsSqak7C9WLOOKBQtElH5sU5NozZEFdNczz2Pjzh0YjjA4DAm4RI0UlvvNnjIZi+fOk3+XhlIis8DNMYX0b1r5ON7u7RUAgGBKVyaNr37s45gg2htsP5Z50BUzgv3JAcRZmk/gMBjE4xs3SdunIlpiM6G9DZfPPxNdDVoqsPNAN+59fDVSdG6lKH2pjIvmnoJjp0/H0xs34ZlNm5CJsHyxKOVlV8w7DadOmCDAiry3IPVB8njunffw0OtbRL+NgBFNKz4681gsPGmWlKKxFJbGAzZIorsa6fwd3Mg7TBmXccOkG8ig48aO4GqxALo9CnhjQLZoWJ+JYCRBWTE+EE22t6QvsU0aYzQ+mC7BJvVbM+khkM0vPEGzBlhQj8Ew2WtkW738xptIGQMM9oOTxo7F1fPmoS2fQ0MpL/chzHuWi/o02fg8zYWcgGydiTje6+vFzQ89JHp51CvjvVCYOGF0jvgM1nCB12b/JFA7NR7DZ5YsQaiQx1u7d+Pmp1zjAwI7tZhsdgI7FJDNziMcJ9xUM5ahfhrfrTDBevpx2+rV0s+ZQc9zTBnnVYrwx0oFNOSLmBgL45J5p+OIrk5jSFVCPhCWcvFtbIMVq5AKh6Qf2xIaJ3tfoWulDESemwBiWy6NTy44G7M6OmR8cGwSxOIczeNVk83zPg0Tx4Js63t6cMuaNeiLJpTJJtqHOZwxdSouO+UjaMllZGzbpDRLu+kE++jmzXjy9TcV9DKlobI2kIGLgABVrKg4uqkB155/PsbkcnJ/BAAJhDpuzCb5ws0Cy/2cT1lZbGyfPWXgB/feh14aM0S0D2pRF0u/2MY5zJ46Dc0EFIvUZFNnQW0//3ZIdYI4oofKEOONvYND8gzKRFQAkKAd+9HZRx6Fi06ehVaaCxUL0j79vX0CslmXz/qrfMXj/N4gm5SLGk22g4lNRk5S1gLZjGanh8lGkE3ATAeAqGzPKhAKof+rIJtNqvpBNhvv+ZNh3ncl905twlwW9SoB6oFsxNXEAENANt1PRct5xEpp/PyGb2FqSxIfu3A2YuhDGGlyJlXR20nK2juxRgdc0xMIBjvESTSAVtFlq81gqwTZdF4TO/oKiXbvszr9pUrzWYFl/0cMQzzEgNFAtionUav+5UG77bNXzEdkswlISJOirIBr6cweZPJ7EQgMsV4MpaC2nR9k09EdRi7QiGy5E7c/9BLeH2zGdX/5j8gGorSgcMsYBWQrIVQsozlXwI1/9bc4IhDD+UdTj41raFnnJZ8EjvwqWEY2WEQmmkfnsZMRndwGJIIoSamrsr9rfapKZA9moqj7nUqQza5L9b5u3T8JcrkgqdWccxmo9e69AhwVN2My14NAOogiy0Y3bxc2W6jAvZXVZ/P2JQPCBssoBMqyhvfHA7jlpTVoOP5oXHzdZ0U/jbHtSCAbiSSxhoSnHLLyif0kB87tjA23p1LYHwjgFytWIE3DJUqJ5HL45qLLccqYMegEXeEpW6A6nsIkpUnD0DCKpRJajbuoq8tfeV3vLCjrXqGSyeZWJ9Y+TqYeic9CwmSjrnFDY0ISlKNdswpkG+NWUo7Uxew98/je/kEBL31MttrlbPbA0ZhstRg+iuypuyg12dxy0dFHA49VkC1VAbL5j7T3ZxtVB4el61WDbN6JSDufZsQZWAwgiFdSg/jJIw9hWyqDQjgkWcdF8+ZhzqTDVMdENjpa7uGlx3Nr1d/fK0GiBdlqbar9m9cPkoGzbcBjLchmN/J2cvBnCvw/k+bu1WQb7Y3YZykFR2ayVW/OazPZai5Q5pd2srfnIohUj8lW775tcEANLy/I5l1IRgI9/CCbEwNV6aS540Ymg7Jm4Ma2d1YYH3iPr1xoXHo2M7F0rItyg1cDnPMvUPZdK8imgvdWo6oWyCu93bMojxwk1m5ZXVQ4dXKM9Ym7KD/1QLaq/l6nDNc/f9QMlgLqXJeQMjgDqVcFVXrffpCNGo1sn0Cxlg5FvWf9YOWi0sblANSxzAXZDkrzjvlYc4+iyXYQGXnpB/ymz/iAfcDb/iPNR36QrWqerVGmI2OJpUgD/WhvVrDVQBV1g1G/JltzgxFIr/OcNefLAJAdUpq7f5yw7clGsSDbg69sxpptKsrPcx3R2YFPXnAeWlimRffOsoIMBCuWb9iAp7ZulSBCwK58EX900cXY+PI6vLdrL/JSyqfBAsEXbo7bCnmce9IsnDl9prCDmJThXCyZQWEoqYAz1wUGu2S5WK02llluHxzEXU+swZ58HmkymUJaHsbzEzw4dlwXlp5xBjrLqg9HUIEirFJ+T8HbSBS3rHkc63v7kWa5aKmEE444AnOPmYlxrS0i+vrmrp1Y+8ab2JdOy7MyyOAml+YAJ44fhyUfPQPNRZbQljE0PIxQU6OUgD6xfgOefHMLMkbHraGYx8mdnfjEWfNF84xMGgKK3C4UQyH0p4bQ2NQkG+p0JIZ71q7FC3v2yLnYnuecOgdzjj7cEWZPB0NY9/a7WP7C86KHys/0yRNx/LHH4cGVK5AnqBUMIZ4vYFypgC8vXoTxJbpnqrA7n6WnmMf63Xtwz/qNAqTSXZKbc9G4O2wijjvsMExsa0VbohFxEb7VSKFPklMWZAsgl1eR2+TwEAZSQ+jtG8DAgQMo9vXi2qWLhb1FwJUMJjE+MKXHHHcE2QajMTz2ymas2rpVy1ZNxp3FuQJ8GFdGjknRtxIGlTKzLIvKutIKVMuy1xKBiDxOHjsGnzxjHtpzOXn/FmTLkm0YC1dosjG7S5Dtq4sUZNtBTbYHH0QyFkU+EpI1iXOnAjGm5IJJQgrWi5MjM+g5TIvH8SdLFklyauue3bhtjRdky+Nrl14sQK6XyabjPyh6iQdraGLXMNW0TaKtvVVMB9gm2UhEyiYfePFFPPve+wKicmzaEkTZn4lDLVltRQFTp48fi1lHHoWpEybI/CDs0WAQL2/fiUeefkZBtpBqrvk/qvHDsiYLAuWlLPryOaegLZtDQtikbKWylAny+xFTCeBlMFiNR84pb+dz+M8H7kcPXVJDUSlHprvr+EAA1y1ahDFlZeNZEwqyQgku0lX17rXPYMOuHUiHqP+nHH7Ob/b+CCB/7oKFmN7YhLYcDQ/oeKpsVy+Iy3VhoF9Foy0T1vbbZCyCp995D8s2bJS2JpPSKiexfJNzzthwEH+6dKkwV/k7dVeudOPzQkpiJsOxmc9h4549eOyFF9VMIRIUhidZQXyGRDaDKTz3osUYSyAmlxfuDEG2cZ2dOtZqJKXrxUEflMmmDHBjfODTaBwpLqkVP/njDn8c5nQ7Wy7abkG2kSNwtovyjWqDbLX2X94zHiqTzUsKYJ9L9Q8Ky5Sl9d54z8+k8seX1SBb7X2mu6fR+NKCbF2dHTImyTiNlLKIlQfxuY+dg7/7+hJMnxhGLDDIldAkULxbc1vrRjCCjqEJBErNaGqZimDAAGxl6ncqS6ge47bGNKFMRJ/hBNvLrylbrTHrBe9M2Z8pB3Yrw3ygvb86x4B4BOWkPwhqwCXdgC6+8kW9B22XAEtqA3Rg7UcqtR3Fcr+UkRJ8s2C5uDTKPMNjlM1WBOfRVrz27jD+9j8fwk9vexTpYAIFUK+caVmNWbQUnGBLAd9cejX+5KNnY1bzGDTl+HuytdweqRIJjIiLyIdKKIRLyLcEMeEjM4AmanoUUQpqmaif+TXySDm0v1ommn2GWnOLXaO8Z/b3l8qr1gBpjbKafq/y73ouw2bje0yVsW/dWwj05hAthRExJgj1mKA2hkjGg1j9/ht4oXsXvvbvNyAZIYNYrSb9Wun2mVguOhLIZp/LSyLhmrpncAihCePxs+XL8VZvn2j9MuaaM24s/vTii4TN1sTkojD1lPRRC2RzyjV9r60eyMbkC8uLHQOWOsfZYSPkJ1ZSjgKy+VNFtlxUmWwdivd4Ukq1mNy1QDbR8nbLRasnP/cgdaP0lovWQxIrJ/ZKkE02RaZue6ShYGl32XzRYbL5hVelk3hOYhtA5wgCQf1STlTLXdS7IAmYFwqK2PIBAL9d9wKee2873h1MydnHB4O4bslSjC24wZAbxBgNILn4/wyQbbSgxP79/y7IplKymUwG8USly5Cd1CreiVd7yCxof0iQrVaQ4O+PI4FslRNxJcjGshdqy4zp7EJZmC3aS0cG2XSckCVBkI3GB35NP3t/tYK23wdky9Ill+yPOpoiVe3iAdkIJoqmiLrWV338wKT8XA4glR6WciKvNtHBgmzJoZS4Sh4syGbvgSAbxZTLjhvl6Iux7EMPQZPNXktBtpDOlxRXd8rHay2+lfchrpj/BSBbvcyzvefRQDbbh/1gvS1F8oNs1p3Lq5ug59A24EaUgGlLoxFAHQFM9ALjFjyvB7LxGmSq2HLRte/vwH0vvSggG02c4oUy5h53DObOmIn2qJYVcdO+P5MTxk83he3J5imwfDGML175MdkAb31/O1a98AJ68nljja7Mq+Z8RqzLP3/hxRgbjZoNqAIZGkQaJhuFvM3EwW2Ksr/IMotgf6mEe9Y8ibf6BzBkRO/ZfuF8AU3FnBgSfGL+WRgXCiBOLSmyco0bJTfkD61/GavffU9YKfy96KyhjCg1lwp5KUPMUG9KWDyy5ZAN7ezDD8clp54iwRCfkQF1fzaN3clBPLP5Fbyzv0eylPw9r0nB+08tWIDjuzoEoLMC61LegxAGTSk3wS+CTg+tW4cn331XSk05JA5rb8eS+fPRkVATEQIK3YUyfvLb3wp7sBRSPbUSgcRASIAo3ldDPocFM2fgvFknKLgnQKNmafuLBewPAD+6/wH0x+KOMyMZfyx1ZHmvFxgQ58EQNwQK6pXKBWTzNGSgKL2WRuk8paLyZJJ96WNXiu4VSzW58ecOMGzYeQxeCYIMRWJYvnEzVm/d6oBBshnj2GcZMMvYLDNOgk7tDuynxSBFijUOYdtpWZ2WA7JccdbYcfjEGWegtZDzuKSqc24qGsLmAz34lXEXZbloS6GAry1ajK54Arv7+nDbffcjGdGyUNGyITDk7Fyq4z465x7W0IRPXrFEHMu37NmD3z6xVsAqhuyt+QK+cvGFmBaNSGBty0Wlex8iyObMmQio3Ea7Jm24yebzETg+EAzh18tX4J2hlPRxAm0c49LvhKURENCG74ssPHWSBZriMcQbGlAIR9CbL6I7k5FyUdFMc8q+zLAkwMaZie7eLNnOFzE1kcBnFi7EGI4nstjY7wxbJmfkNmqCbGY8sDS7NxHHj+79HbYXikhF4yiIY6mWoc6aNEmYsC3cnJLNFuBcFMRwMIT+SAxPb3kTqza8IiW8UpZVAbIVMPfII7B49ofQmU2LJk6MIJsxrvEmWPxJSqsVKZqVsRh+uXwFXhtMYZggtWDU2qaxfElMHz46/ShcctJsNOUziBIslvlHkwj+uITvU0DjUBAHcgVxV/33u++W+TfDOVhYuAQFCITnRZPuEwvmY3YHDUqyMt6TvX0Yy6SE0Wjzxlv++NZeX+baD1AuqmOUTukE3XWt9sYzf3iQzcQABmSjxlBlPFk7LnFALyNjkmiodGf/rwbZGH/T3MiCbOxfXkCx3vUljq5gsh0MyMY+SPHwfnWvl806DQ9y6N31Oq7/sz/CLT/6BhqwD+HykAHZ/AGoBdkIAsVRLjYiHh+HeGwCyiWKfRFgU4BopP7ljWHtlCkKcX79MxPVOOOhyvXV/9zuz8qEqnzv9UAcB+AT917OgS7NRM9hAPaA9mP3ow6dAQKS4TTyhQNIpXYCwaSYRqjNJZmAXpBNZ/QiYsijGalyJz5+3ffw41seQ7xjCnKBhPBqvSAb44REMoPrzr4Q3//iVzEhCzQVyggVjAasaRcBCMXduCgAG91EDzvxCAQOa0I5Zl1E1czKG/9pcqoWxFF73Iz2Wy/Ixu/aNqsLjpsTeufXymuM3L/1u7VBNsFG+LC5MMq7Uti16R005CICsimbrcbTBJUTyTls2gZQAAAgAElEQVR3IAq8ke3Hjx+9Dz984B4MRAMmnqgDspm55FBBNso5HEimEJ0wHi/u3oU71qzBcDQmc3dXLoPrr7kGx8fj6CDXkVrCHpAtNTQsY6elUZPrBwOy8XvcVxPTGR1kM/INkpRgLBX4vUC2vmQfxnZ2OSDbaP3JYle9/UkkEg3C4A0M5HO1Xl0FE0EWzkJJyoLchxztcrZcJohkKiWabI1G36qys9SefAg6EABQ44MO86JqX7NyE6aT5kggmwymktIopXyH+j2BAN7JpPHL1auxI5vFrr4+6TSXn3IqTjvyaKG2M4iRxaWGG1ktkG20FtJOpsEBXYro7lePueJfxOzkX4vJNtJ17XH+INFZHOr1BqN14Gey2ZFfcwLw3MhoRgL1ns8uKqOBbPWOp/GBn8nG23JBB7f/+Zk+pNLGG1Rg1l30TObIp6FgN//Mwgv63aFMNq+GnB90shOuBYaFycYNnAOyGR0OX3lR5f2oFpeWi5LJZrJWzsVqv1D753ogW92gybiLMjCtB7LVAxRrgWyj9Tv7dxnjgYAYWXhBNn9f9wfh9mdm8tk+/70g2+gzwv80kK0W+837TjgfsL+3NhuwdRTmnXdT7YBsxsHNH7RXlqIYRqwBIKxgq1/oWEIYw2YbDkexu1zGT5bdj71MpBAwotYQQQ9qqyUSwrjhmNsz0I+slOyFZaMtgvMsozztNMRKZeQ4rvN5rFy/Dq9vf18AAK4P3CxftfA8HNdO11Etn/S6jXJ9EbC1vd0J4MRSnRtRMvJCYSnnTAYjuP+5Z7B+5y4Mh2NyH/wQ8GgsZDEtGsMnzj4bkwgc8DolMrkgIMSmAwfwmyefkpJFgjQMuDSwMeuL2fgKeBMCwgVqOeVx+Uc/ihMnTcL2d97G3v5+7O4fwDv79yFVKor4vjCGyNqT0rQS5h45DYs+/GEB21jaRWDD7QthoeU3NjfIsTR1eK27B7954nEpf2PbkkQXLZQwtrVZHJ8D4QiGggG8tWOXo80m5gRmflbDiTymNjbh2gvOQyd1uKglVioK+M1S2GShiHxLMx5ctw5Pv/0WBiNRYdJZEIXvUvR0TDmLzJ3CWHJznbpR0Yyv/Yjley4v5XyfWHguTqAGXT6PcjEvCJBomRr3Lmp9ZcJx7Mxksb1Ywv5SUUo+d+zdJ2YHBEuPmzIZMyZMwITGBkc3i++D/Wg4GMCLW7fhjR07pOyW/SMaiWD65Ck4YdIkjA+HMaOpCc1ifJAXLT1uNvLhAIZC1GTrwU1rnlaQ1biLEmQbG4uKuPo7O3Y6emYCcHg3gIb5QNBStMSCdJXTjcysk04Wp91X3n4bDz3/gmilsc+zdPerl1wqTLY/NMjW2uaWNFIXkclPgrS7CgXcunwFduSySIXDomOYo5SS0ZpRJoUG9OJayzIV0z+lnQm8G10wPqfEXmajbIE6Oa5URlOhiEnhMD513rmYHAqLLp5oIhqGKo914icitjJ/Vc5PzKBT74zsOxqTLH99m4xPq0HI0vJ4qYjDGhvxkZkzMbGzA1F+fziN9w8cwIa33sf+bBqZCJ9TGSU6tyl3hMe3Fwu45uwFmNnWgrZMXspQrSGXMNbU11PiAzKRGAcJO8Q4HxOgfzdLpt2Dohkn+pAm0CHjU0CwTAbXUIOxrR2Nhs0pTF2jweRtR/m3mX+VyVZArq0Vv1m5Cq/19SMVof4kmTH61liKSmDtFHEN/oiUjHKTPtjTg852MphcuY3qlVNfoqv1WQKxP38cXS8esOfjbCNs7N5+tLe3mnjNldsYacWW/XA2j2AkXDdJWS8uJdJv5Ta8oJ53L1O99upqx7iUhAX5WJZSnbjdmZ997qJ+44N6z2njWsbflslWL6nqPYe9dw5BurNzs1nN7PJq7poxaeajogHZOskiEcZ5CbHyEF5ecz+eevBGfPdrVyBW3o8IhsX0oOb+g+6MnAnKjQiWO9DcPFlcRUWLrcy5sp7DYHVrWC1jbQ+r82a+ZwAtlQEQFXsnUeIHz+yZXZDGew8u1asWs86+Cy29I7jC/waRzmRkzxCRcnT23aLzZFYoX4lpaoQgoFooidTQLhQK+6VslOYIwpa049+rMQmWhib+D3XvAWXLVZwLf33ymRxuTnOvdCUkhEBgJCwJy0IEISSCJRAYk7OfbUywbHi23zN+tjHYBAPGYMBkJJIkJIIRGYSVACFhBRRukm6YOzmdmZPf+qp2de/u02dmwH5r/f9ZC65m5nT37r1r16766qsqVIJR/NV7voRzn/FynHnBpahmegRk4x6ivmBZh2K7jcX7D+C9v/8m/NWLX4UNFbUdTGbkvU3v0i7JtFAttNAYyWLLY/cC/Rk0c8peC9hRmkU2qNclpVqrxOn5FZ3fq+3Rtf+2HlCMd3H6190wWjVLF137Sd2+oTX99H0EaGtmgQVg/Of7gKkayvUscgTauCaJm3D9ubQMDC/lAxwutvDmf3kXPn7jdzBX1AZKag8nnx7pEh9ki/RlfF78/SxlOubn0bN5kwTAPnTttRJEYjmUgUYV5598Ml573m9jK2uzORa/1YRbXFqKgWzdUjdDvUV9wIBqi9kHro6uY7KtBrUavrNekC3Sk6aHII03Z+YWsIk12RLdtZOzGQVB1OZWkK2MnkIRwWxDQbbkpveRWm4idmCamZmStBe2q+5YMqfk/UNNlALTALzGB2uDDs4xQCDporPz89go3UXdBkscJp3PE1Un6R69PSXJiZWN2REpYM43tMguCygD+Nz3vosHqss4uryCqclpDOVy+MNLLxPj3ro2hUi3i3hbapi85+ycHNR+6uZaW88H2STKLky/NU5MA+cCYEYicGsZJJHg8L8EXLR0B2ck+uNMO7DCTebSRYcHh7SbnnfQJ/4zvKXJgRkHyeYFyTkKHXETMxbvdo0PVN1F87Mag8rYMjQuxeD2vpx2iLmXUcONtSRWKiiXeqLNsQaSyHnlESu1JIaZNuzGGXidaJ0VpTU4ohodsi5MR2Ltglwu9o6ryZDIH9OjxUgcjlLVUkA2M+B8EMxANtvT3ebT9IGkwNFIzmQxzRTVwaEO0LmbLJkcVCoVME2QboB9VpvacI97IFu3Qp1pRjXniCAbmWyc4/XsL46L92K6X61WE0bsmkCyk1eFCTIpTLa1tIE6jf8tTDanR1Y32iOGpTHZtNh1tL9Wi5DLenYB2ZLrYPNp+odBCQXZdH8l57YbuGf3NZAtea0ZopxHOrR0bH/+8GF88cc3YjFXEhaadOxjXU0eFcI4YyRQASUe6KVmE4PVFem2edLAgKYJtlqo8J7lEn76y3vww1tvk/399HPOxuP3nKhBGGtOQIdfzj6mO9KBm8ao09G+o6GMEoJlOWFgzeeK+ObPbpfacEw1ozFDx57stZGVKsaKRbzmWc+UtC3yy8irIRuO7/jJb30H905PC2ONhpVE1GicStHg+HlCpk5/vYZH796Di37rifjhjTfitgf3CauOwABTN01uyNYrN2p43K49eNbZv4mRJo0+Mk60+Hq4f5GRiGFfX1+YDst3uPLGG3HnEQKHdOCVLSQ63BnxZKM1aUxbtotLOWGqZG+jhT0Dfbj8ArL4sgKwEZgQB9E1uFiqNdHq7cF8oYBv//x2SYtl7atGkBUQUlgHnrkSpTd5haUlwq+plHq+KBBLOWCdkWc+4Uycs3u3PD9wzR4yTKvjXLki/QRJ7xkfx88OPYS7H3pIQEUavmRUcb776jVs6+3Biy65BH0sZM9XYN2qVhPXfvd7+OXEhBTm5/+Ylkw55Nr3NIFHbN2MJ5y4F6du2SJAG++XazdEjtnxk0y2T3z/hw5kg4BCb7z0OdiaL2BhZhrDA/1oBuzuGkWO5ax2YJsV7hYwKpuRoOOHP3sVqvmMgMBz9YYyGqVBRRPDKzW86TnPwfZcRoAdspvC8+FXZLJxo0gaNRtDuHRRLaQdgeVkChJ4PlKr4spvfwcPrSwLMC2po26ezYi3d5KCBl5KY0NwVmW/+Z9QhJlCS5e81cZIu43XPPNi7M7mMVJdjhpnrAqyiWYLu0FSosjUJFtsAgHef931ONZqo8KUTJcSzvVl2jbr5BG8tLpstElrWaaOE+hWZm5oxAvLn6lzWk9xc5DBy57+NAHh2fCiII0ZbD2UMZEE2eh4VDNMcc7jG3fdg2/dc7c0xrA1pl4js51dULe3W3jj856HkZUVNw96fkqh7i4fyj1Yq7NWQ31wADfu249rf/YzqZFJnUzglvtNWC+NOjY0aviTSy/FJscYXJyewoahtWzaNJCNwWrEgtVp9oA/bFeWG7OzbLqh6bR+TdvVTmze+9cB2YS55NW0/f8qyCZngLP35lzjKEY3/t+CbDrj1AezczPYQDu6rWX2i40lfPGjf49cZT9eedlZKGIKGVRXB9naZbTafegr7UKhsCFksQVMMhfhSMIWnSuuPl4EbFVWlnHbbT/F0SPjGN04gnPOPlsIJPQzxaSgheyApNVAtsgm6gTaVgPZ1BPO4+jxCbzvfe/Dz39xpzzvCY8/E6977auxbctm19BHvym63kA2OeBYm43dRmcwN78PmcyiAG8Z1GIgm9pqFII8Gu0CVoIRfPard2CqMYqX/I//heVMH1qBa6TETsvSib2FAzfeiuvf9c9487Ofj5HlNnqbUQ1zv84imxowVXSpUMfWM05AZkuv9KFo5oHZhUVcfe01AiA++YILcPLeEwU8NBwgXqNubbu6+zfWD7Ip+84iNGawaPq0QJ6ruu3pzzEWo9V4k+XhL1dyaB5bxLGfH0BPLYtiQ2u2dUqr2jcMHC0WgclygCs+/E94+9VXItgyIgHP/26Qjfp9am4ePZs2YTGbw3/s24erf/ITsV1YD3ek0cA7X/UqnJjJYJANelxNRY5zabEifl9/7+qND2y9hOn2/2OQrVwsItg3OSmiYducmHSSvirGGTKYX5iVug4U9MAxCsyAN4PGjDebJF5LpUQmG0Ek+/gCmfY8UUBisC1goM8tSAfJP9o6Wv+GqRBZ+XdpaRmlUkFqZij7LPFhC+JsANY1WSzk8FC9gau+913UBvqxQmN7uYZTt27DmWNjwmqw7nFmWth+ogGjDkkGBA96ekrx7ktuUyav83+ut5oCYhYKuXCjxqKsRG476MfaZYrvyWeqcxxPobV7GL3W/mVKYp3WSIa1ZaI1SVsb+52MN5AeNeIcC3DFA5cOnXPizDj2Z1rq1klah6aLsrh6lk6ESxlIU36+/aZARwvV5Zq8p++MKyOhU7MJU0SEOsD8wpI4fhr3UYNe/uSM+JijwaK3QVYpyiwMXF9BsciIoUU2tYhot484+G3t5EWnWo1u/bZEKMKdZnRhpzKdoyHpDs1m6pqkPdPuzX0SOvIuop6m8G2f+fNLAEm6cTk5tdbI1AP+Ho6Qeo0kxUC2xJT4+zkpt3TkFisLomT9uVz9gNIJ5F6jkmYaeAi0+h60N0m2F9SxBObmFjRS3dQ6RIJNus7C4QKJ0okDxzT2Go2GGO72PXknt3QRIOVaZdMpcussazKqdZ+iyHFcExgTI0wrJnDCAtBBILX5rIOOTXFSj/hyoTXZZsVZMH3QVVjdH+y+y2RrFHIdwHk3YNGmiSAb5X1oYDARIEiMlBE37h3XXY0g28LSoqQNC2MhoaCjQtCq05i+xOvFBWLr8eUqykw9dwC2fd+YDRJIoDNJB71QwJ1Hj+H6H9+EmWZbnFyt2xafHQJj+WYTPfUGnvKYR+O8R54q7CUD2chmQykvINSBY8dx9OhRnHPGY7QelCtUb/MVgoRkmbIbM5kZLorr6x/qKDrVBAvI/lrMl3DD7T/Dj+69XwAv6rLeVgub2m284PzzcdLwkLCHCAJxDepyXR4TrRauu/FG3HdsXJx7i7zze0N9vdi9ezcmxo/j2PFxDJdLOGPPCXj03r0Y7OvF+Nw8Pnb914RpwrmRlFKmW7YaGMxm8aQzzsCZe/cKUKTpqlr03d+zjKiSyUZda40nCNrNZLP4xi234PZ9B109LS08b2AogULeSM9oTQ+VNMkgi3NOPQ3nPvIUDLaaAnjRgMuyppM0llCwf6VRQ6ZURt0xAo9Wqrj9gQdw38MPY3JuXuaW7Cw5R1yqJDt5hmknIZPL3keNZTLg2PVxNJPFeY95FM7Ze7LU0qKhL0B9voCZ6grun5jA3UeO4Z7xY5hutaXDa9NYiK6b6mguj/Me9SiMjQxjbHjQNUJwwS7HZLt/fAJ3HjiI/zx0EBUBuzQlkuwsqTlWqwsz7cyxPThz74kYLZbknQg2/WJyAh//3g9Ezjl2gi1vfM6zsTWfw/L0FEblrFZZ5zWx/eScQeobAW1pCBeK+MS/34AHZmfEcGbzCQK+lKWeWgOjtRre+vznh91OI1Dn10kX1TOXOpOMWKakqX5WpJprxvmsBdrAYwrA9Tf9B35x+Kg0QmCzD7IBdY21U7zUf0mkM4bvTkfNbDIHIOh+9Bse1HDJ487AeXtPwsjKstMBZL8z5UonsjNdNJpf/pexaQlmEWy+a3I6bOBAwNkcH91HbCZAg8RSzCnh3MMMBGTQJnjv4OnoOjYiYdOHFnaVS3j5hU/B5gCxNG5bcEkXnZ9Xm402HJt1SKpoCe+97jocXKliiamslDnp0Kidh/tqNZy9fSsuZ0qrgGwNqZ+grJLkyeJOMKffyT3h/mgPDOJIu4X3fOkazJTyYB3GujQNCZAjINZqSsro5U84E2ft2oG+ag1L09PYxIL3jSggpmls2pkzrbap1G6SIGUgQcr1BNJMB3FTTLMRylDEZEumEaYFm0T/1hoIct3LbSSvs2dSi5HJxsL+ClqtdrJH9iq/ZsHqtYJ+MdvAyQ/rJa6WCRC7xoKGDOYLgWBY1v/XBdm62SJqI8oODc0vaYQyOx2BbGzU01rAO/7slXj6OXtw/uO3oYhplyqq7DH9RJ4s2gXpJhoEwxjqOwHtdi/akiZqLDYrJO+n7+l9LGWf/y0BGElZA7587Vfwuc9dhVNOORVjY2N46PBh3H///Xjrn/0pznjMaY5B7nwMvVNiXN1APS/os4rRxsAKbZfjk/N4/RvfgIsvvhiXXfY74j9+7brr8cUvXIW//7u/xSl7T1RvMKzR5j2XqaFk/2UWsbR8CPX6BIJgAe1gRXs7WOorQR1JU1dQr4oh/OCOaXzlu3fhf73rU1gKBtCivyQ12dh5moGpNm655qv45TXfwCsuuAijyy2UBWSLdIbYgSzYn22hlgeqfW1sP+tUYDCLZraFKlr4wz9+I3bt3o0tW7bgq1+7Hk9/6tPwype9FNnAB9pWmahf8U/x4BvnyjGTea44n49zz9OYPp7iH8IJdgCb2TAO1LTrw3GszpqM+bXsKMraJkttHL75XhTnyfpVNpuk/PKckz4ctli0H9tYymcw2RPgb6/6JF7xjrdh46NP6QDZfH1kJZwK5dKq5YnMz1YcSJ9Fm79v02ZUKItBBu+9+suYlqY/GfQ2anjuGY/Fcx//OGGzlV1tNs4p8QqWtOjr6VWb3s1PMmSTPF4sXZR1dHOr1GSz6e7GZAvYsFImoRu4qmVTRLfXm5iZm/svMNm0XFkwubISex9xHsOwpBqz4rC0mgKuDA4OIMuNLqlwKcWmEsLNa1lQmCAbAZYkECMKVrpPRIW4TOD5zKUlTfczI3y1vWNIM/9dXKygWMwLyCYdLhJGl9WlYLvyuVwO193xc3HEMn29aNUbKNVquPDMs8DmrTQuNNLY2QhXarjIvbMhyMYxWpQ/zTk2J1+PFYAgG+23fD4bc1ySAEUS4OE88T37+tRRNaFN+17ysCetnkwOM96S82rft3uFoEU2i3k6U729WlDTTxnyAKhOoyQj9Mt8saB0alfTpMMISYBYFAuyBpYWl6VwdSrTykW+9XCM3kSckOWqyE+jXlUj1tIpvSi+BrQ0bcDYDBxntVoVI1cO2tBBthoBxpCIH5pUwNwnBNnq9aqH2bj7mIFvTg+Nflc8mbXR+HyRjw4j1q7XP4hsyLtmkMmys+0cBgcG0HYADQ1hcQbd82xeQsXsponfIchGIEneNRFC88HIcCKEPJeX9zTgM5QXx3I1lqMvwzoGpoGvoFSI1+brGvGz8bsvVFdqKBaL4miLLgm0tlLykwTZlior6O/rU0dJNp7OYzjNXaiNVO6cIx9k0wsdUOwdExIs9EA2gu7cm2uBbHKIhbWgtI4WfyeMxi4FN33xMIdSde2KNJjJcx1WAYTt3W0/rNQbmnJgLGU3H6uBbOLwtdXol6Y2QQDi53qNAdpupA5Fk3QlUfcalOAhRLkT8o6vPxJcTvubyfHKSk26YMphSaAtFHB9nhkEVkB9gamFCHDjXXdj37EjODo1I/R2H1MlO2THxg049/TT8cgtm6Sou7CGKDPNlujpDDtYSkqmyh1TF2lcSpqalCqKVkbunVHQfcRYlO7PIWjtvsPTlAw0BdoKuOH2O3HL3XfJe4yWy3jBU56MHT1lDHCdmlqjhh++n3aHzAogcnSpgmMzM2Dtwo0jo9gwNIi+soLShw8flvHt2roVJVfvjEYbUxQ//c1v48GJybAxwtaBIZy+90Q85sQTMJQhY6kuDQvy4mRp+oZuI7eP2M2VjvxAX5jCZ2mjlXwOh2YW8LP778eBo0cwvbioaYk0Wp0TwPfpL5ewfXQUJ23fgdPGxtAfBOEacG38dD0D2apMYSuxc6wyAqtSey4nwMt8vYqphQXMLCxicWkZy40aqrWagNh1p0eoXij3xVxW7JPechG9hRIGesoY7etHfzYjnWQJ8rGzZLNRU5lh04rJKXzn9tul+yrXjCCQOWcEKbeODOFxJ5+MR+8ewxBZZ8fHsWVgQG0JZ+QRJNVGGMoinGu28Z8HDuDnDzyAo9OzwmTi4/jsUr2GrZkcfvuMR+NxJ50s87+cC3D38Ul86vvfE9YUnR12nfzjyy7D1nwWK0y96++PpQ/r+UHnQbv2memlDaCU4fSVW3+Cm/c/iCUCr1LoK0C+2UBfrYHHbd+Oy899oqT6SfMLd15JemImKzYbZS6NoZrU0yFYD90nZK4Y21jGJeCfBlwJADM9tlLI42cHDuHbP7kVM+0WVjIE2rR7pRrICrKF9w5rHllIIwKIqQMYbDXLjg0h2PiBwM/vXnABztjAWmEq+9acgO/FTADqrRz1WkJJmiqyBixk4i3mi/jZoYO49qZbBHRbyRDQ1Hkl60t1eGgUyC0JFYmstJroyeWxY8cO3Hdgv2O3sU6Pdj9mIIApoy986lMw3CQ7LEptJXjJcWoqtwarlWGXx30zc/jIt2+QdG5jwIoObzekRhybfbzw3HNlvQm4abc4d+6GnFRb0STIFmBhpQ709wrT9uPf+S7unZ6SPcIi2a12VmSS+5pyxO6tv/uUJ8tzViYnBWRjTbaIse6DUD4oEsXF/EwAp51SbQP7pQFeyipjuY1BV3Mvuv9qQBav9zMB1gK9fHlEkJPMoCgTYD0gmzIllwj88rztsBG7v65J/q8Lss3Okek39GuDbGtnAjj728AJyc6Y1vJErbrUMexpzuE1l5+Hd/zFq7B7Qw1FzAqTjVB89NFMJmGesTB/awC95R0o5rZKN1GCJFqLzf90gmxSN9bZJBqMzeCtf/6Xst5vfNOfYPvWbWrjBMCtP/kJ3vnOd+K9734Xdm3fIro9CqquF2TjeAz0S19HTQ/VoNGf/8Vf4cSTT8LLXvwiBdJc+vYD9/0Se8Z2opinn9UNZOOYSLJYRgtTmJs/gExmnl6zAyCUScz35swqyJZDHQPYP1XCG9/2r/i3L/0Iy9lBNALtMGogG0H/r3/kk1i5/W48/6zzMLjSRG9DAx+xQE/Qko6iTBUdPnkrSieMoFUCGrkA3/nBD3HN9dfj3e9+t+jWhdk5vO1tb8PYju148xv/SH15L1iy6iZf5x+7gWxynjPYIzhIFj+6+XZce/3XhTBy6qmn4jnPvhhbN44Ks1xsMjYWYmbGfwlk41xlgeUAy/dPYvbBcfTWCLLlpPSF2FxeuSIJIEq6aAbT5QAf+Po1OO+1L8WpFzxRbCELzIiEhWnAmmnBDBba0d1qgEvoie/kumZLpg0bR83NYnB0gzLd8znccPc9+M4vfiFNoArtJrY1GvibV78KYwAGWbFXMogIsmm66GBPn+AV0sk9PH2jxTLVpoBsIAxlpouydBg/ZLamXWd36AqyhWmfq4Ns3IuWSTk6Oqr2PfeD86mToGBEQrF0Ue0uKnqvsyabbfToX1lEq8m2YTSRftkdoZVDDAjTRXtdHYHOw0GjmbLsbQMP9ABjqqmkqHL2QkAnPRpAoWk752dqZkai6kWy59g23HxrGZMqqyqNDwCHAbzlwx/CbCaDsRP2oDozjcdu24XfOu00KSJMQ9JAPj/i5BuI2mxBDwXfqfaduPh+d2YAI3+uJtuvky46PeXylL30MBE+r7Og/3MIYNabUvBenKWU0zoNc1CnMYuJqUlxGqmEBftYx2nPLebXkljPdSFgxnTRhUVZT1nHVKQtYiDJdU6OyGQT9iXR9KizvceoSW4XXSWpCVitClBrj/MBQdtUWvckmm8pHi4FWwc9Q5+HgtYtCJWAp+zsdwS6+BE5cMaspTOYU2tzEqZaUvk7RmPILnRMj3BgHvjIcftAgBmJ7JYXA2clWhOBP8bcIkgijk8TApIIwCtlzxPz6PaqOUocizAM24EwW2kEWNFof1+kyZ3ua3WcasvaVdKoZAYahoFgdzOTf4mFS+toMj57nLL3rdOkcRv9zOvIWOD+LOULBiu4eeq8zu5qYCIPlN7estMHydPeQL4IrJN3aEdMNjr/BHdi8+N+iD9Lf8m5YM06iRIlagh0s8c5pxwvozZSC1AMMw8oWgWoMyBL9nWRgJeXyu0tiAGtfJaxTG1/Mc3C0mP99/RBVwlkuMof8p7ZnOxNYSyYYPqAj5duxth3ev8AACAASURBVAOazjcBH6bBTS1X0DsyguVqA/PLS+KwcFxc38HeXpSzTGNScC3P+l+yb1vIZfIiBw2+AWXRbURlyKYxXfVczOZyUsuUDB2+pxlffgt40Te8C1keQVsAM7KJbvn5HdK59fyzz8FoNiOF/DVdUp9nTEzrLsX3JHsPxaIYQQN9BFeUKaOAtELPXF52ATOnvpbN4uDMHPYdPYb+kSHs3L4NPbmcADu5Zh1FOsP8bwKKLC/AgE5CoIK8gqYlYf7qh2/LYvsEacg0k/9mKhzN+aWKgF3yvWZTzs0iQQs6+PJcsmmUTUfgQwC2xDNFbskgpBy4oANBKxrGTEElE8yK3LN+G79vrWg4VjI6bD00KKadYbMEGtilURiomgZDMIDftY6HDPxQpggasDHAjT+/A8fm59DXN4AT9+zGqWO7sXVoRFKI81JHrYUaGeDlnnh9WbKYHcCqIJdLFczkcHhmCj+5+y48sO9BFDM5nHX6o3D2Ix6BgQybMqjdwHThX46P46rvfFdAVn56mk38wWWXSeOOxuICBpnKJO/D9G5XONrtT+s2SZCac6bNBrK4dd8BfPWm/9DUW6Ytcw80Wjh1+3Y869wnYjSDWPAxPMNYg6kWge5pTPOYPrNC2AGwsFSRGonSPcwL3slWc2neZGFxf9C4p1t463334ta778V0rebSRzUdnO/CJQ2dJ1cyROsl0gnWAIs0m6CcZMhAVF1cbEE6X24I2njVhRdirKeM/prWUDN5ob7k/pH90OVDRqcwYAT8zQrzbt/sPL76oxtxtLIUG6/pb2pIjpG11bj/eLqefvJenPmYM0TGb7rjdvz8nl8KG4znogBtjbp0lD1j1y4854nnhkxXAf2tlun8Ivr6+4E2u/kRkM/ja7fcgpv2HxTQj+CqpHlKgFj3++Z8Fi+98EJsLxZjqaKi5/1opnt/yerwQPfFlWXkenvl/j9+YB++edttIOAuIJtjwwk7UkDNOl73/OdhUy6HyuSEgGykDnUw1pMGgtP7YpO0lc1mwamuC+P9wWTLL7cRC9qscRMGxGhHC9ia8rEAmP1Ja+JR90YgW9rzQmvKkRDC13bd2Qlia7B+fUibdRdNNo7qHHJkx/k2xuw8a7INhHaX6eIkg9zuZ+O1mmzagC76UKMoEG7AstqbZtfyjI2DbHUU6zN4wdMeh2s++X8wkJlArj0jKY4RyOYC32QCtV1HUWzAQP8Yghbt8ajZQYoYJaZC/d/I3s7i3nvvxUmnPCLye4TppcD+tdddhx/+8Id497veKSC1BR7Cwu7hMqmcqPqNbLvkdvK7jYqNKyxX6qosbvvpz/DhD38YH/zgB1HI63pJH3oBn5ItXYyZp6+n66ZNENhplGy2xcpDUpstk11CC3UpRCHdp126qIJsfPYAFttb8LxX/2989As3IujfjjrtIgey0aZgFsAX/+mDKO07gksf+5sYqrbR0wwEMOecS3AnaEkttlq+hcVCHWNnngqM5tEsap3Zd/zju3DaaafhoosulHIX1FkryzUc2PcATjv11DBAtZ79vd7vWAMEgoX+R2wGsSmyuOPuB/EHb/ozNIIcRjdtxqWXXoqpiaPYuXkTnnfJ08hxk7UH178jCKF3TXuOT0RQueTuyLHzDzBVxcFb70bfcgHlVk7JIC4zL5Qe2rhBG5Wcgmwf++43cNpzL8GZz3q6BKAYqBNbPeHq82eCbCQtdKvRGGXauMwf6QerTLah0VHZfawFy5ps//Llq6VsB+WQdVt/77zzcMmpp2BUgoRNKUGwuDQvfx8oK6va9oDvPSqkoHuZgUAD2aZnZzDK2saOVe+vU9Ketp8Z6GKAiY2qtPFmRLJQfaOf5PPTQDZfl3f3GlcB2Va7iA+sN5qaBsdClF6NqXCQTjh9ZzcE2ebnUSoUBDENW6+G3zd6pb6sHkAKHNCQmVsgyEYkMVT5sUlJHjFURPywIUAviwwzJ5YL5XUlESPM1WI7DuDqn/wUX/7ZTyX14OSxXWhNz+D3LngyNmWyUuCZBkdURyw+UxHQlgWFwEC2jGPM/Cog22qND5LKwu476ep/WR24ENTwQA4RougsU6e6pl0l02pxpW1GAy04v5b+JI7bOg/5DpBtvdeZkbjA1DJGYl26omM4hcBQcqIdA1MbH/QqSEv5Ms3kAQlSuNOBXhHSnxFnwRhX3ZhWycOR9yKrjF2jhJXmnmPGSNp9eA8xEhta5FPADmP2JNEjEwR3XyvcyzUhGG1yl0x77HbYrNTqAuq5DF7dW3Ko2xVOcBx7ldtL3pmd/WZnhdkqPlDS6bafPcNbDhkq5eWKABrGGowrS7dOEWbq9EIg6aLLi0sClqUZl/5UJUE21lyRTl487EP2qbyISUZC3SoTgvJCQ7pMkE0cwlCAUq9jZIbjpDFBI5Edy7SAc8cODt9LlXwEulm6KPdnx7wmnipz6t2caS/DZBtTpr0U826muEYr26iyO11Rwd31fkwOyGAioCOgbHiIpYPXodHKtGHWZOtjCod7d49t7L83rzEwQJjVDrD308dX259yDtHYQIDj83MYHB2VCJqChI4h6qJj3D80lCSFq+UYycKAZUSvgWxeNclaDAeVP51NlQPWlnH1O1KnOCOMVjJrFBTMYqleF5ZqMZtR0M8xoMRYDfW5OgNiCMt7ElTOYHZuToILnBdjTZGBLjqQhZF5/jLFCsqkYg0z6ci6omUWim1Nj5N5kP8p61l0vjd+GjyS5h60BGTrZYTSVIYrFUBowgrwEvyQMbodwb9VKosCrki7AteNis8zdmC3tSU4x73CM15AWClIrbaDGPMEOBjEkrdWo41ywPIDKxUF3TVQpKEM1Xu6RlKzz97Dq+lqgRDKgbEIa6ylFmSEMTc41C9yw7UiG4gMDIm6tppYJugurEIvXdVtNlk7uovSjEnXQ7qeZzOYmpsV/TNQKklqMu0R3p/X8LsztRr2zUwLkCkM2EYdp27eIumuDQZCSsUoyGiFo1OCVWQ9EYzkM49VqxhfWhI5pKeTy2axkc0XsjlJGS41WEvMBR/dPCmArkxlZVJoF8m1PuoAZDRrobdHmWwp19n3pE5ZJiuguTadyOGBw0dw4PgEDk2MC1NSU3siNgqlQc6pVhPDfQPYumkjdu05Abfde7dcV81ZqrSm6LI8CGue7chm8bzzz8MW1wiAxb0lVbutTONmnZBx+kftX5U/Am0EMOulMh5emMfxyoqkNB+eOo4VBnKcHuJeLeWy2DQ0jD2bt2Dv1u3oy2WRZddjvlG5hFt/cScW6nVx8PlOmmLNxgcNnL5rO7b192vjBzf1PN+Z8VCgLYyWyMxKLo9b7r4HkyzFIanJ1AeWAtWSIua7R0Zx8ugoNpJtXGett5Z8RXQAuxum1Ga2mcjlCqhUV5Ap5qX77lSziZvuulvYmnRS7UNmBue6p97Eo3btwM6RITRY/6u/F0ztESabBPuicgOqxFxwysoIhCU3IOVIunUhtKCcPd+cz0plRUF3nl8+M3oN4aX+WQ1kS15OkI2TSPlhcEqawaU8L2mVCDHd6QgGmCTo54Kgqw0xDEI6RgqbEBhzxXfuo3vEQTZb40XRl6w7pkBYCCKE5IVon6sdoMA4g5TUmUmQjfawXJECslnwjs7xsLBwCfrUsTz+AP7klU/HZz74l+hps7PoDLIZ6qCIiaa7PIeglUe71Y9SaTtKxS2SNioFv8LzXgeehKRsHnynXYP2ymgyoodRUGi6SHCsFeBVr3oV3vymN+DRp58qncfVBnD+bSrIxqfFQbBwX4R2ZpRJo35rFm/987/A+eefjwuf+hQX4Ivm3hoDmFFozw+DDeFXGXVhbbYl1FtTWFo8AGQW5XcQSymCH3yQbSnYjNde8R786d99AhvGzhCQjfU+CQuxqVFvo4nPveM9GBmfxbNOPxMDVaDMtG+vXI6BbJVCHe2RArb8xklAL1DPq+3z0pe9Am972//G7rGdjrEfZfakVSVb63xZ/9/jDFlZHQHZsmgEBfz9uz+Ar9zwPQTlPnzne9/Hxm1kM7bx8ff/Ex667y68/jWvQDHj7EcRbZ9hqaPoBuZFcsf/IpMtQNDMARXg6G2/RG66iWItgzw9WdomTnLERxHiZoDFbAuzpRw+9t2v4ZTfuRhn/c4zlNXv4kC+X2++0q8CslEiJEjQdk0IRjeIvcrzdz5fxvW33owf798nQSvaKawh/NcveYmkjPZJMyvNTBQmmysXpCeYUUk696NhSI1WK2x8wCCo8FUpVKGd0CXIQX+cPQHyefSUNHvKD8xHsuGTy3ROq/W6a7xJ/MmuS5LQ4tJFO4ZSNDs7J6Ce4E/zXbuL6sWmhAxk27BxVJW7M0aTAuwjg5bbyigID4VSmYBXNKH6AJ0c7WwSrylGut7cwpI4KPqSYrW5cemTkwikCg+BIAXZCO7ZMw3Ao1nUymYxiwAHAPzlRz+KY7KR2jh9507sKpZw4RlnSC22kpcOkbZZfZBN6YzD0uZaIqaek+uzoPz7iBD9iq3Hw+szASas4wYNII+9plGDzhpkMuUeyJZ1hpJPI5UZTDCtQjpkVrsiWeODJNiRgnUp7djSyoqldRkHNk4aljRiWLieTC0xSMz56WK/h2vC6Pg8U5wHxcnp5hib8vH/DQveM60xpTC7rUEMA5M6QYGjtQ6LoUel5DuJyTEYoCzpT00tmLpWTRH/mQJAsHHH1JTrLur2xdq+jciBD7Ilx2bghxlq1nXOB9mGBrUbnNiOKc9MRnIJbvsg22pgRWyfuO5YTHdgFNfkjrVa1ICIPzyUV0dzJshGwMtAtrS93KHLYiBbZ+3CrvqABqRrDCEgm+v0mNxT3a6nUco5p9yvZ35MHsIus64pSZiCugb5k2tEObAgyHqeaftTAB0CV/1ODoQp1WmsWIFzjV5rSlcIsqUUjfXH4O9L7SqpDoqAJK6hSfL7/twqm1EBr0mCkBtGlSHoQCaTXz1PjJkWTy1jQxIpkUCQjfrAHe5Jp433kD0pnaD0uQa2hiBVEsj0NrQCZWRc5QTcJWOKALikaTpgxN9rkpgg9FRlbOr/NOBDsFWMkaS+NKdOAChezzqCWQG/yDKlMSIgl6TdaMKIgFDunf06nJEe1JQ0gqZ6Art0ddZ4c+eS2AMZfabIj8gCU91nJBWJRml4zjvguZtekZWi3NY1EmvBl3DdQ72gQIeuk9ab4xzNTs+FAHhkR1gpAAPcIp0iTAHG+R2zNO+YcQQ6BMhj2gy7QAqAqTXtQllyASGp0Tg0FDu/wqV3/2FAkjpUWhuI70gjUQvzu9RkB3hq86aMdiV15xRBID4/325jfnZa6iUas6IzqODtFEmLAZrZADOVFRQHBiRdyOQ5aLWkVhfTowVwoXXo9L6wjTME9rNYrCxJ+rh/Vid1nW+r2D7RtGplgCfB/tAX56xmXRBWmB2BMCVXON/FogLUrTaY3rZUW5H0YH7Yea+/1IOhvj4U8srGbOSyODQ7g6/9+Mc4uLiM5XxBGGJcdcohGWI99RpOGRnBS570ZAw1mTLZlBTNRqMm+0rYxh6DNxl0k/PduvzSGc/mcWxmGr0jG9DMKnO1UqtjqbIs9ymXiugtFcM51vVWRqWwd0slx7qLmAkch645ASuX0s35ICDmQBBhcvcpiGQyQ1CWqaMcB2PCgou4GrsEngnkNtiMolzW+3ts4RAk8VPc3CJRDpj5Qvu9UCoq14isSgccs6SGfQiyGSidYzC7WUNVanX2iQ4xOQhtEWfXWjkCnwnFc5P2op8RkmaPyn73Oi9TIZBFaSCbAHshGNPdkOK9l2vKqCaTLX5uJoLx5qk4nUuQzZjutk9kTO57SZDNbs69wlQ1+lMSRFvjsPb3DeeQ4/WZK+Ep54FdsjbuZ9FHLVeGwtVEtpqYafaLfN/bv2JHs9RAgambEXNL9IZjrpl+4f3CesoOdB9g/d1WHflWHUfuvxUfeccb8MG/fz16MI58e16aHsQbVXAAymJjqujQwF4EGEbQLEFqtKXH/mIkBH19Y5zF2WaRLR/BPWTAUmN9/vNfxLFjR/CGP/4jB7LFazKbzZQ2b/a7CAwz8M0x4qF1KydmZvHKV78Gn7/ycy67gsGlKDvFfL4IckhmfRlIQAXRQJCtAsE8Fub3odmeATIVZDJ19V3cXCkGkEG13YtKZguu+JuP4VkvfgtOOP23UM0UQd5WNsiiIF3IG7jqH/4JJyy38YxTH4vBKpvlRCCb2ifKZFsuNtB/8hb07NkAlFrSLZv6+xkXPxPXXPNllApMideU16QPZWSa9TSuWG2+dZ29OQrxBZ1BWoMKsuXxmjdcgTvvP4BTz/gNfPHa6/W2GeCXd96B5138DFz+7Gfg9a99OfKckXbd1WqzlUiug/2cDg5xXBl2Ga0GqOybxMJ9x1Gu5pBjGqkDcE2eBEPQXgmYKWXx0e9+DSc96+k4+7nPlBqYCrK5mtEumMi0R8mgazXj+iAkN8Q3Sljr2GUG0XZnZplgCWRpZ3PYv7AgnbTJhOd69dabuORRj8SZO3dJN3uepzzDyLZksDEJqfn6z9YsrKPbbGLe1YLXmmzy9lHlcH9jm+4SrCNAZWlFfCmWm9JMDrMHna7i/TSMH5ZH492ZJUEdTfwgzKAj+OnOVSMv+z6uZU6ReEA9+yuDbASRDGSL6KzdRZjzoE7YgtQ0KktTgKSw6fVixPJw9hQxlfP8/CKYExsi4WuAbCZ4UzPzCrJJwXLNp5V1cbUwVoIsJgB88c5f4Oqbb8acpOgFePy2LbjgUY/Cib292p6+6efXd75rHGTT7qtyCCUisf8vQTYWJI3oyZ0Ogry2sxVMcdbqGoHzQTZRKm5v+YCAgqqO+eFAtg2Dw3oWJxzGbkaNsU9YS8K/LmSiGZPAm+Jw37BL4JwW1fYNktWUp11L2eMmCRleHRe5SJNLM7bxcPnYFKBYchH5dYBWkjrazkqK14ZhLeBsp/dawIV1lewGsiXXzwcSuT5T7PQpcqAvuNbzbBqqjslmQekksCb7yVdKTqHTmaIjT5CtuyMcTbbJk4BsjrHwq4zTKuNbTZFoPTvMUT37HEgsIASdagPZrNNNSmHspGjI4dVsy0FUcs7UajKnD1Zgm7FebTn964FsdHYkbWodcif7lrJH1sukk4OoxOXq8uDGW1mprhHhTtd91O9zC8pki+rnuAYiVr9AQHZrva4HHPUBGx8MDvSj3WDLeQe8JBiMyWi7OQVkXDFSFDGM44GBpDEth187kDRKaUaRSMMVWfSZeInXpRxIU5Iiu5LxcHeNGMJIddIot5814EPwQMSjC1MwLEPgmCKSTluvqY5mN1Q7U4QlGUXUbe0N7OP+kjpw0w64snR2x+ROypMBUBqBI3i5JPPaLS3f98XiekFBUzKR+LHyDJGhHi2sOFVMT3TgF+WHOposUb9jqc2XgHEufT1aFgXZpHGLgILJjdLJUJVIrAPZZmaUbdzBmEo6m04ujA9HkI3jKTrWmDBXhb2qaTAGCPM2IftShMuBrcMKskXr4APSzhAOUyiVfbfCsgUMFhIc5b72unmaUWfgoelUdYu0zpk0JXFpwgayka0lsmPFk41Ja53KWC+xtz9Ma9KaOrpP1RZzjHI37bbfJJhWXUEPGTopDGdbvxjIJsHVrOvKrQxwf5/Id52+lv3vAwAOVCOwli3SiSaoK4XIpEC1b8+I1vHSqQjOHV5YwEpPGZ/62jcx2WxgWRp/aCo2QUqyM/prNZyzZwwXP+EsSRsttptS41W60Dq2cchEdvrAb7WlTBgHgmdzOD49g8GhEa0FJ8AmweZIXnlf1l1ULWmF5jMSWCiVe5WxynBeeI1OCddcU8n5b7QftCkJG0C5Tulu3dWBNFJY5OyZziWou8TaO/0Dof0Uya3T125BDTAJ9yeZWgR0aD9ZXT0HHKv2tI+Nl3WdlGU7N+saxSQ6wsftBTsvIgGkfqZOYcOgaD30OWkYUjw45RofSCQ+ilavlY5JHa2ZB0lnuTvIRlkIcnlMTk5qM6Zwb3aCbJw7344UkG2pIvVlFbSKag+m2ibSRZt7Qf/KdFHa0QaYrgdk43UErRlYX4upHo7BTbiBbMZs7dAJrlGGb9+KLLW0BtPG0REEzZqAbHfd/HX8++f+EX/zZy9WJhsWYyCb2q5kPTIttB/Z7Cj6evZo8wOy2Ai+/RogWzJQrO9o57sC/tSjhx8+ire+9a34zKc+4fyx/z6Qjcxzrv11X/8Gfn7nHfjLt/xPF8SJ9rnvWa8NsnGqogYIyysPo1odR5CZk6YIRnrRTgjKvKyhD5VgE/7mfVfhnItei8c/6VLUgqIw2TjvBrL929vejj2VFi485TEYWoGwnv39R4CN/2NX0e1nnQRs7EG70EQj08L0YgUve/nLcfWXvygBvlwiAGv3kewjCQh0ssVS90GXX3bY1wmQjbXY2uzYjgJe+ro/wr0PHUW2dxDf+/4PMLp5i1jeH/3Qh/GPb/9b5Js1vOG1r8Dlv/MMkVe2rTK93AkGpoNspnsFZBOqehaYqOLwLfeht15AvsHzN1nfTl+uwq6s5Rw+9r2v48RLnoYnXHqx1EjTdNE4yCaZHCw34TIB/Mw7kffERkmCbBogYECV7EM2kGQ5hDy+fucdOLKyImnNDEbtKRbxoiedj+HlqpQcqFWXxcYj6G5ZQTHNmXiu2WvkdAmw19+jtcPFBuL+0g2tjXH8rB5n34BEkoYEQbK5eG3+qGa5K3vlZMTsUu5rCRwPDIg9G2IVdj54YJ49X0rbsBb8kpY1YpOFYL5ujQ+60e20M2Sj2dLuT6OsxdVZk8WXYV9h0lRgyqeliyZBtg7wwLsRqcacWIIHWgOC9QykrUZqxrOpG77k5DTro/RKmgXTfJjuQMGiAcUaNLMAHgbwPz/+CRxtt6UmBevPPO2UU3DeyXslVbRXUgPiRei7g0gEHaZcFzlnOLgigWn7OwQBHJONTpxERZ3xuqaicO3op6Rg63AYVRaDIuGEpd1rLZDNv8YcB41CuNpzXUC25LMiENLR4xMgW7fvJ43wRdcl1Heq0w+/uPEVgWzq3HNjp18XHwnPa0bBu4FskRxEylJ+185KDSaCbPLpAionu5sYyEYxJ0tiLeNObu0ALwXZKAdDzkm1GlGdK5/cbwayEWz1AU9zZux3ahZr5FSc5HWCbMn90g1k6wZC2xvwPlLAeamiIECXWmHJdRHwgCDbjHbHitLV19phugLs2tRoN9YNssVBdweySbqo6swk08F/P5UXTRsWgI206IRRmJzP8HoXpJgyRmMKyJb2fE0nyMAH2Uy2RJesAvKZPmDUZrCfhHDPmbGIvAONkrNNI4nXkW2lh7r7hpPD5HOTxjHHKxH5MPJvN0g4N+5HcVdbLWHdSdCGrcJYRNZtXwHYJKiZeGEDTV1X2pwUCUlh6rnhR+khrqaE05esYSngSgrI1gEkujGbHPhga7f1tzFFINuc1tCRszrSB2nXq95S0EtSmFzaVAreFOvQHJMTKMjWS0deQDYzeqwxUCTIep7oTPBrtCuEyZbCSozkphM043nOZjq5YqFDH/iRb7uHGZpkh7HoOANi2jDIgdTuheLwQTQCjjsC2eK1uGIJ4Z7wCoubb2og2ypy0HEWugCBnx4WbhRjyvuAk7uBaGpnfBoDPOo2rPId6dvO/cI1WZAyC/3uTLCaotHe6AZahME0B7KtpT84FjGkXVCCwKcxYULgPdlMxJsoSbFtt9BgmnEhYhtbjNsH2UQ/SRsFtWNoCx5jxHnjRukS+8Vv3YAKU3Vdd1iOnWwuNr0g0PaUMx+Hs09mKlgDbQLgmSCFwRSXl1A/uyY9TJe2gJiOTXVJmLYuSppgpunSSK9pTdte1SBdCn/bOSNAjtO9lIU5V9PWBy8NoNUxRowLX0fQySDIpmxsHWtSX4VazTEpTZ+EIJu3XrLnHQCsv9b3U6dOnWZrgBFv3LM6iL5WkDK5t3zdJV25p2gfuA7ZTsWbvZh2rf1upVqThindMmclzurV/gkBvGxOGc4uE6Cbveevhdl7BNlYd9W311Ybo86yBmcYpJTatCkNxvx7mP1NGeV1tJ+UbRwBJms+k4A9G20wI8jtTd83iZ3p7gdpHCXBas0IYfkdgmzFVhU/vuELuOvGz+JPX3cpetrHUWChfiiTLZJfKvOypIqWy9tRyBEIiaeKirx5WT7x9+jGPLJrTF96DDcPcCPQK4ExsWkikK1zrpIgS/pz6WtLgMmVn/jpHXeI3fPIU1ibzPZEnLiyHv9Gx8NDpA4Ei2i1p7CweBABGyAETBlVpj/tfU3VZrmNXlSCjXj/x7+BbadfhCc/5+WoBgVh3RMEpK5k4wOmi44en8MzH30mhpfjIBuDA61sG/VsG5VyAzueeBrQn0E71xQG9ZHJafzR61+Pq678LLLUcWDpDk8/uWBhN7B0LZlM/r3TxulclyZYfzWP33/zW3D7PftQzxSwZft2XHrZ83D0+Diu/uIX0GYtyFYd5UwL73vn3+KMR+5FtlV1nZj9pOROZqEG6bSutW8LC5hGNtsC8PCP/hM9yznkm1nNkvOYljoXGSwXAkwWM/jkD7+JsadfgHMvf7br6O77HXHrxme2iqy52tfJWouhPnBjnJnTzCDxp6X2bQZLuTz+c2YGn7nhBiyQtNQGBupVvOkFv4szhwZBj7i2uCRpo/29vdIgwmcox8+hsCKAhppaVnZlSEpc6br5ILaB3vEVpj3MM4yNN0sMxnp14Oyb0g/Ab+Dotrimiy6IvxDHgdyZHQbUdD1MJgUjmZpBTx/TRQvrA9k4mHqDFHymQzJdNOo+klT0vnErxhPTpmZnUS4WlSnh6iHZC9IBUGPDTVI4R9qNklFuPpMgG6OvLebMKD9Wj2ifZWN09ox2C+rv6UXJdbOURwSOnp/J4hiAf7/3PnzyRz/CQi4vTDcWYP2DZ16CKqnAygAAIABJREFULWhjYzYnNFc/yuQfzP7mlMhi2xW8d23AVzMufTEQR5XvRSMxm103yGYH7vTMbAfIpkZLd3UjzoKrydYtXTRahniXSjY+YLqoOY180FrP0u0QNT7o5mwm59fekfNTWVLnT+Rr1WfGaz0YyCYOnMjKagdsNGfrB9ncYaWSIrJMloTV4uo+1kiZC5uEcY9mU663Q3qtw9LYSxyBD7ZKwks3NMcTC84vu3VKTTZnJYbPlPS66EDwa2iI4ZVRptZqTDZxpi3aLoVbXU02j8m2lqz6MkFjeGmxIkai7cskaJBmlPIedDZpJPKdTEetvkcdCNACakwTKsQ724bMigQjzmSA+ixksjmQrduOTBqbMXBlLaao674jk0sm28y0vCcjU/J+bl27vauBbFpzpUfnhs7UGtfZuvBAEZCtT1O5w+dY/S+fiu9NgDDZGCUa7A+ZOd30a0xfuvk2UDBcS6+GiH7fnQ8eyMbfavHUkdBZiNJzDISPK05l3al+lqLaeabwpoNsuo6OGWuFWxMg21r60t6V9yJLK8mS6AaySeRZ3lpraLGQN0E2NcTjIFtaEMZnCPb0lt2amDERrUA38DMT5LWDYa+mCfoNgtLlPg6yjQ6NSjCse3AhHWRjSq04uR4bRKyJlPNPwRxtMz89PekY8gmjlw6Nk5+k/pVz05XJkEBI7Bnp4C7nXmtn6d7kuSnj88ZrDp+Cj5FNo8zoQBnVwmTTIIeuXygp4fSavg0N14DMTWUJ6r6W/9PnS/01GvXRfXw9pLVM3Z621OiUOQ11vKffw1pT67BDZMe4dVGnmnLA5hMR4O07xB363oHnLHovZRYM1PdeJm4jsqs6G5doKu74/Bx6R0elHu+Dx8YxsbSkHXalmLeeXwy+lhtN9LQbeMyeE8Betg2mv6yDbWz2nQWpWL+J4Ar3pqxjaEhq4y/5pASxffuJX0l2YxaN53SjBAykNqGx9BVkE9A0ZMY5LRmKrf6HzR+fx/tIvU02jvJAtrT9bEG5EFhoZyU1KF9WuWWtRdXvTnc6ZqrZGGZfSOc6MphGRmPdsenMhbaEjtQNw92XYGtTWS1SZsHAO4/tl/RVzL7k3qS+jNtsSX2TrsWSIFsaeGO6VdbHYSntICdg4vBAv3ubdIM9ac/wy9Jw6r8IsnXza+wtQ7KGCxKY/aT1ZVdxLrxp4tiTIJsT75jO0tWM19zTTICpsLsoQbYffu0zuP/WL+PNr74Eve0p5II4yCbzy6R6SRUdwtDgHmRaI2i3e4TFps314o2/Ole1O8im3+3293i1sLVrh60PZEvaE1HtRhu52RvuvSxI6cl9uuTyt6yxyEZObIAwh9m5/UAwgyBg6jpZbq6mtAhhTkC2ZYzig5/5FoZOOA8XXf5aVDNlAdmy7YyUEGAn0Wv++V8R3LMflz3+XAyvsBmCN8aghUa2hVq2iczmHow8dgzoI0jTFFbtsckp/PEb34DPffbTyFFvtOoOEDVDztlpKYzh7u/Z/S9RF9DkutrPWr+djL2/+Lt/wLd/fCvqQdExwzSAr7aGZrzl2jXs3DSKj3/wnzBYzkojp3gzik6QTa52KbG+TSEgWysrddmmfrofrYlllJokA1lhbD3IlUmZESbbdCmLj3z7ejz2hZfhjIuegmXWwJTzzMoLxHevgWziLwjtznW6doonqilupUi0Bq+BbKInxMYJsJwtYLqQw0e+9lXsq6zIc8v1Op4wthN/9NSnYTPfc2lJ5GSQLC/PX/C5BM5CiekI2t+TM2Q4Dzn2uJ4HYXfSlJ4AvAHXjs0z89kstPFmtyBBYv2ZZlurSRamgWyipxww2KnnLb1Y5ZPZK/SnCiUB2WoxjZnGKOEXCLJNzU5j04YN8iBDXbuJr7EmJGo8NxeCbBGTLQXRjd1MQTZOEJ0iIo3SRlYK06Q5OQ7VFOcmIyAbHb9CntRxLQwtRjKjepkM9gP46099CgcaTUF7Cag9fvcYnveEJyDPlCLWQJHCzzqoyBaxyJv+XowoSXPVyAvpzVr3KfoILpRw+vxXpYHYrrcE7DCjK7S9Opga0XO5wVNBNnZjszz9kBkSIdg8jBqNFnIsEOsq3vubOzT2HVNKjhbDbYQFoMXVdWKsLou7v7tRkpkSGok9URqJblBn3HnzEykuBWX4YU0ROnCh85Tw9joiEk5JzMzHI3CrgTK2nvIvwRU6N0Uq1M40L3UiI6q+gGTuZ2mAwXQQVyg4zeFLGy9ZU1S2BrIpUq+bt9v7Wbe4JKOxMxIRGY2+M0WQTSOx+nca5mqkR3IWCrobSAxkYyqSx9AJ7+1NtMxfyGzhWmqBa/+TJn/+enCj8RbWoXY1kC2UHy9dSAza4eEQOExbk/h4DGRzdQtcwXtVtJGTy0NImRcWJNCDlx8FdKzxQaRm/fnXKJanLRyTjdEaoUUnHNU0+VWSr35/gmmCw2x8EAcafPp3Uh/JvFaU3uzrO3FK0gnOYZiJQZSFhTkM9Domm7En/PqQLv0j1ECu9pOBbDJ/LoUuDSTl38NCy25N2WVWash10avJIIika7Fg6xydKW0QYo5E2v5KgklNaX7QRjbXuSYxOXWggelLgtFkFxq4EjrQCRubzzNAT8aDjNTeof7Rny3N1ponmOGkN7L0VQQ5kSce8lqTrfO80veN62ubH6bhko2maZTxc7bbfCmzNQLZkkEUO0+S86T6JhB2IVORjMGUBAVtfcSJyjpnzK2nD7J10yf+75OBEB90X00fWR6ogmwtYRvrJ32D+PIn6Qd05GeVXagplwnQwMl1h15izS6mX7ruvTKHLl3Z5lOfFa2n6R8+kyxBa4ChjBrXadai5q5Wof/uvJ6F8ple2D29Wa+w+bRC86ajpaB7THfFI+h+vcgOkM3VtbMxxc4GL11UB6BBwCa7uNJ+so+vZL0bhAAkz2vWMp2dwcAGLeDckA6jWamrqh/dW9L4o9lCkU6Uq4lHkI0ykEnYT0l7RsiZXuZFO5uTIKXJQagPWGvHA9mS56/ZTzTcYzLr3lOtEZ1w337SKdJ0UWUmMhNE9a1/9iSD4zaN8wuLkm5sNW19UFW/49kVcl6Y4ZCN0kW99HHfPvAlwuaNcz87Oy0gWzul7nNyfq08gzBxE+miMX3axZ6RvUImG0E2BsjlcIynS+l5GQqWiZ38W6tq46hktmjSPvT3l65JTs6ioYH+VPupG5OE77m4XBECgchyl+hZmv1GkGmhsqBMNq+Ol4pNl/3p9NLc3IIw/cS3EZKD7o3V7Ol0kM3OK3XmDXSVQu8S0NK/E2STzKCRYeRbNRSaNXz/+k9h/8+uxZte9Qz0EGTDAjIEgsKUQabFsuN4HwJswODALqDJc4U1O5klFLFNkuvRHTxLfjPujPtgpOmWZADW348d69I5EH1/J3DJ80DPkqx36iT96LhhkRQPXy0aW826jC5VjqDeOApklpQhKDVrJTETQZBHvd2D5cwGfOgz30bfrnNw8Qt+34FsBWGusyMymxzc8PFPY+aW2/F7Zz8JIysBig2/RnkTjWwTy/kG+naPoveR24CSkmcaaGF8egpXXHEFPvXxT7BYubCdzH/3p8q3RXR+VS6pPwz0ithFTK80eU2Cm6v/zHtb44OPffrz+MiVX9aOqu288808IoIAbWx2VMdlz3gq/uQPX4c82Wysp5vCOlQ5MTsiCs7a2aNpoTTOM6jcewwL+6dRbGRRaPD3Tg49kG2JIFs5i3d95Uo864o/xu6zHy9NjJguahk9vjxxviwjREE2LWngjhHVLy5jzgJOyTrDkrbpapRJA4RCHj95+CFc9eMbsUK92GpjuNbA373sJTipWEJ2eRnFeh3Dki2hdWu7fcxjEtZ5wzU+GNXuoh1lx2w+PHYZ9zvBPzY+KOSi7qI+NpP2bAlFst6rY7Kl9QSw67gXVQ9LSNTNn5aIoZ51TLZOkC1JguHF1aa2bZUc+TXSRf2BJ5lsvwrIRpBDQDZhslkLekVcSaENjz2r18EJ9kA2On5FoSmrsyC5w5kM2FH0G/v24xPf/Y7UYuMW6K/X8OpnPxsnlovIzs1joFCQQsOmpJLK0d/kirdkJE1QjQOi18o573YIhWN36aKsEcTDOjQCPaMglXngjIMpsomGmCbonKmQ7pl+ONh4aCRKeqrbdd3ez2r22N8ZiRWGzuBQ2IRCNkvCiEn+LLpC0h2IYGtNodWc3NjoWUyZ+diSA65HcPzjjCLKRSKReHZuQUCHbs9LzpJ0z3QGKDcZAajks6Tug7wvD+1ISYtbSuBzdgobhzZoanOXaL4/P+qEKpON68H6Hn68Qaj+SSPRH5QYidMYYvqTS73rcNpjhVwjs5F7jO8Y/373+eRjOV4qupnpOemml7b+HfMa0vOZ8jkvhY2Th6bd258zM+q53zlqkaEeGk2x0ine/PgmcbQ+HOvIqKuTlwJchSCFG5StL1ORmk01pH1GRHL95UB3h5JFYqZoJJK54moZ+Xs+xq5IpHaSySZ1uNYJsoWsM2Sl3s/w0IB2NPQ+kfyoXkrqr+VKFT0S6fHTzVdLd1D5JzWUYBlrxPj7Mk1eozpmeu28MNmcHHjFXGPzFBZS9vQ9GZgGsjmnSPe904GeIEkQJPQDMxoNG3W1Cx37Jilv/s8GlgnLlIXnpTZftD/s5nHjNZp4NhOQgvfDymCye6+lL/k9qTdGQyUGehtopkJjqxy5ugycZDA9RSbbUGjE+Osd00lemjihYukQ2lcWA9eNNhxzt/0pexSqo3ntes6DcI3J+Jyfk/OE+pL6S8dnoFE0Z/7z5b8lXbSJfJGOVTTn/nkZrouXZsL31CZF7DKrHTLXsx58QqOhkXUGQnS/p4Ou/v0U3FLZk7O6CxNbkkoCi7RaWjJrilSlW6fP5AnPY7FelHklH2d00x7xmUhKWXOORgKki2Yu2iuLCxUMGCjjfyEV9HeAL51m1kCpVrTxQey7cVA4Nt8CujNISeYKmSdR1S7Rk97adu4zRtYbcnbmw0BI53mZen6yLi8bQ0gdXbJulOXosxPs1Wm38ju8D1kqjZqmhenyR6DMqqCD1OLKYoKNo1gCxYuqJwutR+sbFWlmUxLaT/F57b4/IoXDQIiraSsX810sqBaB8KYj/Dkmk40yK0ZRir6U23l1w0LHiOU2wqYk3fdXXPYIkiiTbcPosD4zsXCr2dPaOIpdX7VmkZ3H/nzZeRDeVpqxqI7WmrYR60btO15tTODI7rRxmI5ONoOJhq1MkzAIR9mm0ARaVmR4YFBr78XOMQ87S5RP4HPZOKqvxwGmib3p/xg7410QbnFpCT29pQ5sLrJnTJ4MlNAzXln5I5IWJ81dutRQjTnpLg2fdrTWZIs2cnReObXlmGzqqlKonJ8xOogsmaTtGn7w1U/jgZu/hD993bNRaI2jKOmiGvTQD3VyAWj1IZfdgr7enUCzD20UEbS0QUm3c7rbNPp2mo1U7pNI17Y9YEwX08dJsGxVO94bRDeQLfp9N0ad1b6N7KXu+lNTQpkeSvbaSv0YKisPI5NZcCBbQxtryKTlUAt6sYKN+MCnbsDwSefj6c97DeoBmWwa3Mi32Em0iZuuvg73X3cDXnnBRRiutNDTsLqSupdquSaWCw1sPHUncnuG0S420Gw30WYALQR5tBS9dvvVHRT/KFcw/H7CJ0wL2ur6J0G15MrH/875Fn59UMD3bvoJ3vp/3olapqjvLKyvqCac1s9kAKOBYquOD733H/DoR+xBThj6ys7urCHXCdpGI6LWyAjI1jgwi4l7HkJPvYBcgww/Pd+l4RDZgezSXgwwWc7ibZ/9CP7g/f+IoUeciGouI8xs4Z86W9q3J8k2DgO5icaJuloKtPn6kr83faCNsXQdapkcKjzfchn887VfwfFGQ0hNbIZx8SNOwYueeC56WY6k0cQI00Vd8zF/BZIkL9MYjaZ75jpBNp/kJT0B8jmxSVYD9fxxUN608eaC2CShjeiDeBKAUzuQIHEECgLsCdAJsqUggf5FdfeSCrJp23udXSckiYKBoUHXlcnmVFYisy1SwxlxMlgcW5kHVtsgUeiQz080Q5COblMzUuDTQDYpJJ0NWCpTarH9xeeuxP7qCpazeekE87jt2/Dc834Lg9VlhnHRX9Si2mb0d8db9T04xSyurukOzCPPSNE7lmLlhz/7H/9+Eom1dAc7YxxwyO/ppoinMzEPmoItKSgUAml37hk8yfV0P5uSbtUb1BGhk2DjC1sMu8Em3ztgO3ZX90mAK2mn2312or9o4V6JxMohvfYndPOCQCLrjN5xTpMRo4hxoWCqPxpNF1UgyH/mqgePHKKBINmdIJvJfdSG3t5EIvKSLsp6Pxsk+itrv8qr+utbp5EYkGGYZb+eNWtuhO/pIrGSJmjpQOEzV4/UUMkKyBajl+s8pjNG+Y6C8DqWhIIk619PRtXZjVLTJJKfcLSe/IoB01IHSAuzF1d5XrQ+uh768zRTeKUmm+7WyIWNjyB8D9sv0oHHgWxedk/QcpHXRMTRZIB6UQ4iRn9dwe34HEfP9WebvyXIxg46BrKl6Q1/vvUNtcX81KQaw+IsJA4E+ZqnL22uKbMrlSqkKYldE9MXlqTgj9mcegeyCWja+T1ewcLeyXfn/pLuogMDoi+1VkKUXsz1lmtdgW9/veRAX6mip1RyeyQ5g5FE+vpHdbSmBSno3jmubltVWBKu8692u+q+P2LrlQmEuaIpqtFfeHXMgA/nO1xNrHggm623zaXpellSMXTM6FIdxLPI9F7aO6XJD6/TVKSyAzpW2Z/uT76OlmK4fe7axHnXba9L4wzWeh0adgXveUdbT9U1Crok5ov7RLo8tlAo5EJ9kHSKumk/TelXQMeX264muHufeqMqZ6aUdrB913HqxPe2yLU7NwX49EC2SK4jY1txGwV7uG9WViqSCZD+odNL5jrPI61ppWe43o9BSjKYTPaSZ7WdP1ERYH2KnLf9jDbHwfq0MXCvisHvdKE1z/C/u5p9oY6SpdczayGy8ZLnStp6cuytRiN2VptvaN/neWr6JBwXWaasizUyEpUf8Zio4fcElFKHyuaR4G42G6gN5dl3q562DMTkWK+FTLaEHKTsf3u+aQQNUqbLQdr56+s+7QYXsceTLnqnPlA9YiAbg8DJ7wizl7Zpor4Vn8u/WSaArq5+kvMTBl5otzlQhjqa+lLtxPgVq82vgGxk1OS7WyP+9Sr7bFjCchvOjmZjJGn05UBIB7KJ/Kacp34gJAyQe7aUPC88L6I5oD6QchsuXVRHTN6Q/lfMVrUay65JBvXsQO9AGMRN7slo3fU+tj7s5Ex/ihkhkT7oolbC9dKR6LnJvamdz+1dk/aa+Q+h7IqO1r1p7yhTwnn3dIs/Zv69jRxmhMk2gFyzgVKzipu/eSXu+uGVeMvrniM12YrBEtBmTTaLQLNQSh5gPbbSLhTzW4AWaxiSUeP0Y5pN5E1BN3Crc47dCiU6X0bfS0r86vOcJA7Q1lW9kn5dJCdRQyn/mz5RZvWsDa3LRpCt0Z7G/OKDyGTmEbAuW1BXEMsFHxroRwUb8f5PfwsbT3kqnnLZq1HNKuDEtWRHa4JsB2+6Dde/87244jkvwOhSC731TpBtoVDFzt84Gdjag3aefo+CReG4WfjfNX6RnREyHXVemNvAOeI1Bm7Z+4fNYkI5jaQrCmakz2sSBKU8UxbJZhufreDZL3wFauwkzv85m1sYmWZLSof0JvLtJh79iBPxoff8vXQblaw41qNz8mf4Cd8hzB5JAbmkbEEth/bhRRy54wB6VnLS/IDgjsyD8zmZartQBI6XM/jTD78Pb7/u82hsHEVN0kXjlrnpbdpWli2RtJtMeq2xQBIHIfOXwWrfbmCX6pVMBov5An6wbx++cdutWM7nkW82sWWlir957WuwpV5Hf72BDeygLannyZ0fX5d1g2yJ5dQyZDxT2HhzHsVcQZoxdXseQUthbjobJgmy+SQv/1E+KJgE2VjeSsoMhemiHWBZdCtxahqaarOJgI4D2cz5lW92Adk0HWQ+TBeVNAlvlN2QSwoXI2Fs26o5sbLTOg86Y+i4hggqeA5k6+91hpceXhV2xgTw/YOH8IEbvomFcg9qVMHNNl51ycXY09+H3nod7aVFceDW/2lL7QEp2Boa7nZ1kmsQvys3daPFCJzWZDNnNMZ06eIMUjyZkib10XyATSZBtwnn2ph/ob4m8r1clULBEoFzTLxwZI4RmGZU8PuTUlNkxFHrV98k4T3bPksiOjm6RZbMSBYE2YFs2s0ket56olJ04BihFGWwtr8g6tscOtaty0t3UceqcDVt+NyACLa3lPwGo7Ac6+TMJDaOjnawEk0pyrp4CtV+pjHCh4sceC/nv6c/L2EUh8+c1nTITsAzLn+R06TvVF9RkE1TFiWcqnV/pBsa38cxtPSkC+WTRhLntt+YSG4u0uY4uU7ahTBisul8JqKMPsgmr6DyTAeu1KPRfH8eo3nRFF5bHzkk2wqAU4+IkWg2WQpvOBq/MwkdSyJX4KGqH3OC/Z2cjMxqcXVtgCGMRhoNXqFPmU6XAhgawc5pIfCZY51Ir5ZCN10UzptjrkxKjcZBSH81L8okTLtw0pTxq+kA+j4E2ZQloW8ZixyaPpAJd7Ng+iWjHXiiIundRpr4fVtruQ0NanF1PwJuz1cGUGf3KPocKy691b9W5UHfMjQO2NmOaQfOyTYmmzhRCYM7TXZtbZQl0UbWSxte7U1tXTgOq8UVc/2STlvi/OX16sCRbexdKeCLA/lSHQbdo0xNZC2uaOfEzfhO8EJ/s1KhE9Yb7vUwPufJi39PnQPVGwToesK9mbK5khPmgCQB2Vy6aCowLI9QPWR7yNaFgZC81F1d/4cSPDc9hyEGDFO6k0UQVXRPM84bjZr8UuTAjT8qYdD9LKSDa8EpqX0iMWrv+12CYgKyuY6vHbLuGvnI+STXE2h1zaGMybYwi74BNhfRNBphCybq9dj72r/8u3XV8rvwmp7W/eUFWGPpdC2QcaXBNElsVBk0UNrTOb4O4vgkU4JBSrILpXrv2p3jOJWtVhNNlwlgY+vQ8R7oa/uH//KZ3CcG8sdAg1UccmYCyDnt0kX9hMJukijgTRDg+OSkAhbeJwzC2vyk6AdjcfvXJUGObvtHQbY4ezwMkNsNk+/LOsMLTDtn59+E8ZSmv0IWpt5QAnilbuBwMtNRzye/Jpuuf9x+Cfeme77ZyaJvG1FN21BG16EWqKPpNNJ+Ct3RtCBBynkRYxs7Zkk4nW6fMTCSBM0o37QPmAmQ/Mg7JubXP5sWKyy30dexJqvZ0nwGZY8suEKpJEG82Jp2O4/c4KJyG6o/UuVBHhLXgdQfBrLpmiTs0QRgx3kyUFnYxsMD0mik3KziF9//Cm655gP46zc8D73tCRSwgKBdd1kf1IHk7+eBZj/6+/YimyEoyKAPMx9UP0ZMprRZ1zqNqq86Bcd0WdQJWL/DeoFaddMHvP5rIFu3sHXaGMzm8c+TZDZad6CNIBuB0yrarMs2fx+CYE7rsiVAtjoGsBRsxts/ej32nHM5zrn4xVjOFtEIlMlGkK2n2UL1wYN490teg3e87LXYuNjAQL0t/rsFuKv5JhaKNez6zVOB4TxaRWNDRSCHpbMLY9Ix2ezdNX0zj3vvux/jExN47GNOxxBLXITdmBW8sbTR+EomLZ/4OsXPDV3PhuzrLBqZEl70utfj/oNH0URBgLfknlMyR1NISPl2HX/91jfhKb91NgqsLWfnmdhvKuUGskXP1d+H6aC0E+oZYKKBQ7f+En3VPIouXdRsTJZoI5C2UMjg4WIbr/+X9+Jfb/oepssFly5qjDfKqH7sedXqiugDGYv7G8/Cbvtb7iREEpcJEGY8KOOPQFsll8MxBPiXz38BcwEhygDD1Sqee9ZZuORRj8JIrYaNxTyKgulExRnSVHUSZBvdkCB5ddHv/10gG+0gI3kJO07KlUWfdYFsc64mW9JJNJfbKNcE2QjobPYaH4iCsUVz/yZ1k4JsCygXC1pDx+jYXSYnQgOVycYCvMrMsL84IUw8L97dAcpkcyAbr2ABvMVMBocAvP3zV+GexWXMF12qaLGAi55wlgBsJBe3ajXn2MRTVtKHHM0Ax0tKohVgjW3AFCdKa9fwUSrUWsDQ0Zotz9eL5PvPN4Ot4ur2JJHmjo1Co9uOL7Z4l+dmUGfkW3sferXyO50425RMl1qursRSW7ssZezXcn2zhUIxL4eubmpl4yUjb74SoOnFziC1Wh2BczZDtNm7Nqk67R71ek3kjkZ4qnGQACeNokw2mTjWLmWASlY/qmREwXmmk+0fOjnSDa5Uci3W47OTBBP0r6qIbE3lua5JQJoS950dXk1jnwa4gGUdvq06wPbxjTXpadbS6wXoDZ8ZgWySGutk0K5lfSzOD6Mg2VwubFyiT+p0NH0wkGlofL9SvugaPahxrQGzTqeTzEWpx8hOb9kcqs2aA1BUdpKgY8fPztDlmtjeNMN8LZCWeyrvKNZKGY/AVjJHkgeRvHuY3qH6q1ByKeDh/neOo4tE+UapHtAicbI3Gy0tC+0bdUmnysXbZXlFDnhoUg7ILjEdKc5POshm+yTTasuebri6NpE+cCZvTH/pinG8+ay+Z8D0OTFGHPPWNukqjmqz3kC5UJRi8gY4JnVJcs/yHODcsBCq7EZLB00BKXQIOn7ThxwrwcRmw65Pez8dhck7Z47pu/xI+rBzluk82acbU4cAGfcJmUjGzgv3otQQcSnljg2kTF3W9hDIxMkBiwKH2lsdwQToZe8nRXaz7IzcEKA2/CSYMgLyhEeXO1P5jEZDOoGzs7doplCIHOhskdhwfjSKW8znRQ74vnqNL5kek7sLG6S33CPnQtrzBNx0+ldnQTVvjvWzREfTELaadfrGEijx96snWPx9nUXZi3S+ojWMnUO+k+3AA6tf15Q0AAAgAElEQVQ1J/qSzqPr6CvPS8xlkuFPmaUc5Lg3U2qxxJ2qaH3ZSYypnjx3ZW9KVDqFGZRiX3Cc1HsRIBi9oc+UFtApwVtuNZqSRhJbE5+JlDY/Lp2a10RnewSy6X7Us5/y6+9P/lyrr0Q62s5WD9SPHEdL3YzkgHPKvel3zAx1Ryj7JgQ6v9wnXBOTg9XW3w96UmZ4XnNNa3JuerLulEYmcbiEuiSTER1NOfA/0XyozjJ9YqAor2d9G+roWtM6pEaARFz/RKwzOcOyWsSZ8kDGQ2gPrAYkub81G2o/mRykz6kGMeQ8ZE0idl3NZCUTgOnysflxL53M7PDnYqW+IkWq1Y5Otyp8UNIKi1NHh3a0q+TkA8ppdqYA95kMqit1FO2sFsWXZlG6UTqZ5HOpp81+inVrTZFvPVSUDUndTJtNylA4wDq5H8I58cBL6hnOi+1NkRavJEJoH9hQhQWn8kAdUq0rE63jvE3s56T+IqhsNi3Hq5kF0arFQBxPX7Ibt+xNphoLE48gXXxujawhadruvCYIWa0ty7mZrVfR26ph5p5bcOOn344P/9Vr0N8aR7lNkK3qgWzUrWSyDWBo4BFAewBolwHWz1pXrkVsS5qkyr9mh7GLIlNZ2+F8NSXwkyFYIGCqBnWTgQy7cxL8T5vD+HccWYK2ggQjBT7SLpCOMcrnM3Nh9edHoE7svOKbOZANmUXMLd6PdpvND5bk95Yu2kIO1WAA89mteMM7P4lHXvwabHvsk7CYK4cgW6EJ6cS8cXEZ//j8l+LD/+NNGFtqYqhq41Mbv5prYq5cw57ffCQwXEC70HD7NgJwtVZZtGMZhOFPLdYYCwr4wL9+Alddc63MweDAAF798pfiWRc9BflWE9mgiYxLRewOLrqU8i72qe4Q/QhjTjqMFvDBT1yJT33hGnlnAdmcXHG8ksFGH1VqirIJQgMn7tiMT/zL+1DOkM1G1qUGusIaw7ZPw8C/D7K5s5Mg23Qb+2++G4MrEchG+1Ds0WwgINtsOYeb54/jQzd/Hy9+zzsx0aMgW90FgsQ2d83/qLdC+0nqzsU9N9uhYSaBBdXdmvA88fUBX4N7g/JczeSwnMvjprvvwsGpKdGRvfUmdgbAX73ohdjabmJrroCi7Jk46Sq5A20NpPEmGc4CsmlN0dU+8XTRebFpy0VjskUWVJLkZfc0JpuBbHL+ylHU6d9G1+h/UT8yXTRkshnIlhywgWyK/rMmW9MV9h+VmiLJGkbhg5ziVUWhnTkYqeah0OOiWlr01+j3jvIptdTcy7tC4MvVKF1UjM0wzSK6Xtobe8a0Vvwnm2ha2BVkAtAwrSOD2SDAjUeP4v1f+QqmimUs57MiMnTc2AWj1Gri5LFdqFaWcXj8uIIOkacaTqCcleGm0GpAUqOl0cTGjRsxMTERM/Z0bjoRc4mttNo4YfduYZ3sO/SQE3bhRcmGlXbWzoiPlLc+k5E3Isrlnh4sLy2H41WnxKfxK2iiI1BgZde2reKMP3DgIMiUpJmkdqFt8vjutxz3bdu2YXziuBhdyWiJL0M0MkOH27X9Hh0ZwlB/H/YdPCCwks2vvqHL+w43kEuRRQsnjO2WDUY2Eo1EA35VAbrZdUatb2RQoRTyWWzatAmHHz4aUmv1is40B5sbHpR7d4+Jg/LQ0WPuULOikElY2d3N/bpcLonxxHQHMliSEe5OkE2d1Hy7jbGxMdlbD+4/KApLABsng5HRHmkXk0G+38T4cWF0UPnZM0xexHjxjH69TqM92zdtkRpn+/Y/5AyJOKMsOb9W821s505MTk5iaVnlLh7d84E9B2Zo/yjZN4MDfWA3wf0HD2o6mFtDW7sOEJGGbJv7ZI/Uczs6eRxBRsFo2x+dVKhIEdl+2Lp5C46Os68wgSBX0yEZofdQSBoue8fGRNYPOPkRg1Zk1e2m0OD2pD9oY6h/UJha/f190tnN9GhnwkyktPlolt0e27lD9Mm+AyoHMpvCLPTlXY0E/agRvWXLZhwZP+bqEiYM2RhTUPWsBTz4hM2jG4XpsO/AftFBUihVJioBQjmQQ4IDbWDPrp2ig2bmF9CmExfqK01fNDadgZ86XtVHPA82bdiIQw8/5J6nL+QbqXHnlvqyhb0n7kFlaUXW0oA9axCSnF8CCHROeV7Roak3atgwuhGTk9OhvtP9ETe6IoBNDZMTx3bJ2B48eAgtgnwSEDHdw38jEMp0JX/LANH0zBRKxbI49PY92TOudbt+P5InhjxyTWDHti1yblIfsJ6o7RPOsRlpAjEJs9zqRTWxfft2HD8+CTYFiHSrnuNRukIkH8KskjlqgzqaKbwH9h+S71MW3FuqpHnyQPmxLpAn7BkTeWfjDZmXFHk1WRWxCs9Pnp0ZbNu0GYePHQ07qVvQLP48lXVezL1JfVCrNvDQ4YdlTURnJj8x+VVZJtuuUlmWlD2eK/Z+sVQntx5uVWW81EF7du6Qc/nBgzyr1bCMVl/HZ/Jk78traRccn5yQzq9kVVuKZZIZ6g+f70gwZ8umTcIMe3D/PpGDtHPX7kdmHpeMhu2uHTslVZmdg2O2jJfeyOfReYu1tm+1MdjfJ6Uv9h1SOdC190bnzY+kUTqZ3Ltnt6SBH5uYdDYQ94pn+ySYsMZWE3ulDWzdvBlHx8dD/eOnC4aa0qVocT14DWWPOvrQQ4ed7rJ0NE2jNpPav572JNef2RnUexyz6HbnIPsgkNVfkr9RDgJg97Ydok/uP6j6Mpofs9cS0S4GioIAW7duxdHjxwR0SJtPf/192ePe3Di6QWza/fv1mQrqxPen7g8F6bg/ed3usZ2Yn53DDO2njO5pcULCSmH+U30nDygX89i4cQMOPXzYyUF8jykGbGVDlJnAk3nv7j2i7x4aP5qYH9OZ6SAW9V21uizvOjk1ETbWkKs8IChiZDh90AL27FYdvf/AoVAOYm+WAIVMB23YsAHTk5MCfDJ7xvRBpzKx32hWBOd215ZIRxNQpE6w/S8MtqzT861AU2tdUGVs2w7RB+zup9Z8sjtlfE3EX2pqWQUyC8m+PCj2kxes7gJ6yd508zO/sCSZKGp3JdhsqS8sK4xsJoPtW7bioSOH1f4hm8gVS4/rP9WBpi9pR3Nv7n9IdbRU1+K/3rXx+Vb5I1OPe5LNeyozU+hpVNE7exCH/v3fcO373oKh5jH0tOcck83t7DZBtiLa7UGMDDwC7VY/0C7+l0A2BbQU2CLYMjW3hK/f8C3cc+8D8g6/8bhH45kXPQ3lnDZIWQto+3VANrcjHYiRwfjUDL509XXYf/AAdu/ejRdefhlGB/qQ5ZySRRVj1EUyqzrKgh7e7wmysdFBdhELSw+g3ppCNqgAAX0JbdrTbDMVcAAz2e144Vveh+HfvBTLG09EJd+DWkbrxubZHKbexPalGg5ceTX+54XPwhN6hjFcaSBHXSRZSW1Ucg3Ml2o44YmnA/0ZtPIMGih5IbL34v6yYQnsWHnbnffi9Vf8JRrZAl78spfiLW95K+uH4OqrPoMnnft4FAlkUw85UMQHZHRv+hKbDpo4SE9ANOFaOfbcT+++H39wxVtRR1ka5QibXWywiIRhYAzTRslge9ufX4ELzz1TOo8K6zEFJIrkwvRvVI4o08gCMwEe/I87MVgtoFwnC56gnmPaZSBg2kQ5gy/tuwtfO3YQw089H8fLBSwTlMzF97npA56b9BcfPqw6OvTHHX6g9qkqFWZ+aB3GFkrlImrLVYyMDEuDSVs3S5/lGjWCHGrZADWW1ggCFOsNDFdX8IrzfhtPOmkvdmQzKDW1I+t6mh/4IJtWmFv9kwayGclLnxffB0mb6r8VZBtfWophggZY2aJLEXgadtC0oIGBqL6VMW/k/OtSu4PbfmGxIoBOsaCCI26j86TDtDSXnmYWnVAg6y2w29nQQF8I6skGMY8t7rmFs05FMscU1b4ycgTS2II3m8c4gA/9+zfxy4UFYbEtOwCRb5dvMKe8ga0bRkXwpufmJVKtTnX0fiJ4iXeloUhUmHXOCHwR4FMGlIviWAqTu1aWl8wFYSy0sGdsp0SnDhw6hHqW4EouLDwtRGSpyWbMAk2hYkt0pr9Nz0yKAU6n0zaJdZ+xGiKypnwRR1OlAT62das4cPcdOKCGgQO9QpDNzWYI2LnCv9u3b8WxieOo15R9wsYWsqZOijqdOFUapBLTgesf7MeBAwTZFOCMnOP4plEDkUvdwp7du7E4Ny/zKnnW3leToJX/M79ZyNFI3IgjR+iQey54gtnBceh66GF58gkniJF46MgRBToSQJAfSbXhUAmVSgUB2Vj/a3qGCshFoiwy7DupcqG+DUG2nbt2IBcA+w6qkei/azemjDpwo5icmBBWGdlPJp/+PCXHK8g8Wti2cbN0E3xwHwEdOepkPExv0o8PW6opyHnatXOnFAteNHA3LBKcVH6u1TJJXi7uM9DXi9GRERxwjqovA7bffCVK2WJNAx4KC4uLAvJyfNYxJ/7E+HjDtWk21cEZP+5AAM/ID1Pdozspvb2Fk/bsFmDmwENH5HnKBPCji/FurAJYtNtS0JjBhd6BfinwH759wslUVaBjVtlrYPeO7RJ1flAAL8dtc3LkIK8INJXIuEaDtmzZgmPj4woAyRijd7RDJ1pTS1dT42fzyIjUySPoLkA2jKFoMhAZPbovVX5O2LVdGmDMLFTEGGl3CTElXTOCKOVSAZs3jOIgQTbCCYwGSjobNVwUXBDWFRlSzZbo6BP3jGF5uYrDR8fBRixyyPNdV4kycbys3VWvrWDDhk2YIMgWAmOdTCQ7/yRRgMDe2C5JB2cghEaEyGwK28FYQTY/ArJNT6NYKEsBe91bnsOYAGlFV7OmR6uF7Vu3oVjM48H9B9BgRytvEpPRchsv5WfHjh04fvw4VursmRjXsbHdYemOziniu44ODAj4QIBXzv2EvlX5IQuODqMWJqZOIAjJIrHHqfOcLohq8SUd6nh9J9a22kqQ7YjuMe5t7W7qWBqsc2JMNjL9mg1p7EFHnmf1oSM0EhVk8wMwympRZiX3ls5ZG309JVQqKyHIZnsqdj44VRDNKwHeOk7YtVOydx88+LDIgQ/s6XeN6cx3tvdsYcumzTh2fFxANgbZOz+doIOAbC1g88YNEhUlAM5CwsjlHUvaA+hd0FI7lzKSDowRZJtRHS172tV4E/aOV/MzGdTgeg719AhATOfY5sWL00RGqutSKg4mg1NjY9I9+ujkpOqDjpSauH62IurKxGzKPI2Pj4dnbhRIiM+PsgrVfjph9xjazbqMtUmGMeeYNWrlkow0AiEzzxrE8Dm8jl0z5xYYce6XsiT+nuJ5GTkZPjNMn7tn2zaxaX954IDbI36R/M7VNWbqtu1bcOToUdQ7ykUYyK7XhvpHAsva1ZSgJ+vk7T94SFmUWbKpvXLy4WQpc5nrSH25e9eYdPCdmp0Te+3/MvcmYLZdRdnwe+bu03P3vTc3N3MCSYyEhECC5GPyCTIEDDNIUEBmEiACIcwyikhkkggfAnEIk37iEIRfRZQoigISDGMMZJ7v7blPn3mf73mrVu219jr7nO6L+v//+T7M7e6z9157rVq1qt56q4pgkDYxCAM1NmYfVOF7TgjItiQAJhEjNoeIWTomV8o41zWxIOUtd98dzY+eq3E6nDHkCOoxuEmQ7eDyvVGVT51jLxPeHuEzTzrueHmJn9xCm1blgI7ouN3G/UI7mgFD2sPU0Qoc2ntmkGX3fMcMSxIcvW+P2N833HSr0wd8tTA6n+0Qb/bTcUcdLQ0w6N/o3czesnIX+lw65ZZezn1N7gxT6wmy3XTrLal+t7cM96icQQRUye5xQQlmBt27fMidlz4oljtJlvni0vAO7D8Sd96lALgCT35uhtdE7WjKARmNt9yhdjT1kPozPqDmbU3Vn5wNBdm0nERzdQX1XgdLjbtx3affi3/4xLuw2LsD9cGq2Eupky4gGxurLWB+6r4YDJhSS5CNfudwDWVvC414e2dXkLFEefr6t76Dd77nt7FOX8tsq0Ef5zzgdLznbW/EVLWYAm2+3mtW/mKQLf/JZnMZi4pSw3TFMr513Q/w6+94dzqGAno4sG8PPvKBy7F/nmVCWJqkN7ZOdvhMtVc8yLbVuhmd7j0eZHPnPb/VLM5jpXIUHvPSd+I+T7kYq3PHolGeQLukrFyCbOwuemSjifW//iqeevSJeOpxP4O9zS6qAqjoewnIVu/ipIefBUz1kDCiGDQJDPWf7AFnc3eLZKxXcfkVH8Off/ErKExO49rvfg9FNqMaJNi85w68/zd+HZdc9CLUBr10LdTvjWc6BvGyfzeZSm1EaZxYQqtQxdN/5fm4Y7khNplkJwSNAewuKuM9lJI2zvyZk/Gx9/8mSknLNVNUxqNJu/m5+q4jQLbNCm78p2sx26qkIJv5eZ1SEa1yAffUq3j/v/4dbpibBM45E8tTk9gm4OVelXtWsYe+nCcnnXACmp0m7rjzbpEtHpimL1XHh+CcPwNZZ6zT6kojOZanMRvLmlHyfGFmiwQhJRBbRKXbx0y7iYcfexye/+hHC6ttVoi949lstmxZkI22Z75elzm0zCjHrmPwl5lTBAd3m0nJd2fjA89kU20XU2zCn+3flNcMk+32tbWM+NnChS2d1fEtYn1LC5YbPTsjlsHpF4JQHNp2U+s+lR1tkQI/CpSTHOiBGqo80AlYTE9qvnX4iTdNCiy4sW5YgU+ytNiqtljCDw8ewmf+8atYq9bQJIXeobS0VHg/siSOOrBfwJV7lumEUYX56bFnDIFsZCKVmdLYxp49ZEkckkKN6uwOf0TQJX1TneoTjj9OnIobb1XGggBraeMDD7KJIeIil3QyLBLPQ15ZEswZ1sNaomYucmBGtXQ1E4djgH1Li7Imd9xNg9Yd6ARWyPxwkU5Rdu4+XDr+myDixsYautatzdIc3TQZmSDN/nanSpnMlckaapMTwnwRB1XeNTiog+LnaQF/RpwXZsXw4juK0rN1c+PLHhrOsHBpyYzAkSbK7onqLOhAS1Z4NbXddQtJ+mRhgJlJTfdstDuOyeYKyKZKUFSj33ZuPkrlglwn6T1MfzJAxlk/WuBTmUk6NToerifTFWhENVrtAFzRt8tr6W6HUbVG2XMR2LCgbNA50Nd4c9wW1wiCCpMARqPZiphsxvRTCfa4skYemHrJFAsqUX01pbPrd4MaW2lRWl1nSf8tFzFRmZSi3NYimjcxdlC8v8hyYCcadqIkuMu6IurSZdlE4lRbN0rXUMXuxf1tjAUBcIw5ZGN2EWZT0NyPBBGOWFpEP0lw7/IK2Ku6J/6Bl1kZg6RjKL3dmFvTE5MSiZ2Yqov+k73Jd7RW2WGamkXwmGqTJDhw5H5US2XcfNut6LqOfQbYS2RV9FVgJEh6RiIg4p1kA0UAm0qQOv3ZDw9Aboo+jljag9npGfz4lpskaidjHREuMgdXWCTHHY3VtTWsbGzrSruaQjFzNw/kJci2Z88Sbr/9dgxYmJiHc0HT5mW+QleM70vwiYDO8SeIvJLJZmdTFgDwIJY1SuFY6UR12k2QuUCQzYV7gm6CfnYcN0Ud+QQ46bjjZN5/chsBcDefUfHmcG7tvGJxWNbimnAgWxqtTZ0qt7+DtVEWQIKjDxyJiWpN1kTcK1foVzeZW/+MPtJdQXCFQEWr20kj1/Z9z9bSdNGUjeeAtqW5GQXZyJJIU+XDN7MIoAOaHehOkI1FteXcFD0bg0ajjFplbB91xH7ccdedwXXWyMGax/g6IeKoJn3c9/gTxRC6lUw2uhcUEQnWecE1uSBjXA3HRBo7NLeUybayvpYa8Rr0MSPXj9/2iDiqRx+NUrmIG4QtU5RnjvqITeFqIxpDi4CPy1TOXhYAtmZKiWvVH+DII/YJyEYmm4GJBijH6dSqGxKwzPgxRx0tJT64LrmprW4Eyjx06+rkYG6qLmc9WaYWDMvVBwLmKHAiQMeJxzkm23Ka1iQzOgYAlyCKpP52cWD/ftx5NwNiYfkKn25sGozPkvnlM0/g3kzwEwYMBXR3skkggKxByW4IFqqgwPmiMNnWUa9Pg3WuMvs3YFrK8J2DqE7KAMcfOCDM8RtuuSX3PUP7VOypvkbfDxxQNnXHMdkMsIrTVjLXc34cy3RuesaDSGngRQE11ZcB8GpB3OM1E4CBY4XEd274okytRLqykSkvbFFXipzBkEz2SDhxwmQb4L7HaSbArXff7QDT/P0fM1dYVoaNPljTlnpTda2dX+F/Daxzpx2DscceJ/vtJ7cq8KkAeHY/Z4KwjunC84A2O+3hVkdT1jV+P7y5tZ6fyTtwzP59qNcm8J+3hM+0EauNYj+JTcuUMhRwzDHHSMYLU4fD83q4+6GNn8/Urp4Enqi7bhYmm614EAhO2To6Tr6FBClPPBFrmxu49+AyisWyBI3k/Mw55z1opumPfAqDPnfezSCeroO/zq+tD0o40P344xVku/0ulzGj8kd/QLZSsL5aO1r1Pf3MLde0jCDbRL+Lve1D+P7nPoTPvucSnDC1gXqyghJY68rJPEG2pI5SaQkzU/dxnUUrADuOjkwXHe2si7wz3Q4VfPdHP8Yll74e232CBxpko7z0mfo96OKZTzwfr3zp81EadLS0kWOuxjbX4YBswjqTFFuhC+CG2+7ES155KbbaffRoP0haNlmpPTz49NPwvne/DVUBlyhjlLvR72a7Spj+lCuy2coNNFq3oNW5C8VCQ+u0ubXm+UqQ7a5kH85/2Ttx1nNei3uqe4TJ1qXOTQpsf4Bqr4f99Au+cS1OWGng1Q99NPY1e5josfsoWd4JWiWCbH2c9LAzgGl2FWUAxNt9Km/ZM5xrQbCzW6zgZa9+A6790U0o1qbw7/9xndYUKwxw76034lEPezAufuGv4sKnXCDrQjaZeNQRyGb2SZay4RVZDLIRCO4VgG6hhis+eRU+/adfQLdYFWxBRjsE4qn+LEoThDb+4CMfwKnHHyWAJlNZ6WOqn+RIKga6WcDddcOVnUYm20YZN37tOwKy1fmzkHR07wrIVini7noFr/3TT6F27lnYOukYHJqsoeUaH8hec7uA11EfnHDi8Wh3OrjtzjtVX7o9Gep2I1LZvuROZ7mV1nZTszTWVp3fl9WVWbBf7Zipfg9nHbEfjz7jDDz8xBNQT1i3TgO1o5hphwuyxaAX9+p/BWTz3UVHg2waGNfO6vzw3Q+trIu/KY0PRqWLhmktvH23l2BtfUUiTEIfzhEqL6K6nGpsa0FbLgydHEsZy1g0wQ8+aloQ4KCx1RRjT6En/9A8obZr6fAzVc/SRUlGbRUL+Muv/gN+cM9BbFe4YdgxxAuGGO5IsGfPohgHm5sNrVM2gqHjlaUqMoI5BFVmpufEyFRAzB9gMchhhhudQEam6ECSfWcgWciWsemx9CvpbMZUSNLbWVumrPWttDW4Hoo0Ki06zN9nIk0D3Si8j6VJ2HhTo48k4QCoINBBfkmtPqk1mPquhphpr5yaSDLuoJ4En0fwSa53CsIbPepUicSETpK8pwJefEdzKgyRDuUoz1jggU5HlfMUKg9hHtIAd7vbwET+jvNG1gv/ze514VGV54RlHB0eiv2+MOisa6warPpRhyWMVHvnkWAZwR06x56GrAOU+XLglRimMt86MkmD62q+vz5jGBiO0xvtnnQUuCaNza10LmROXCQ/bWjiakYJx2hANsiURH1ZV0sUC53bQNHo71xrY/6edGNpJd1HrVxBfWJKmF4cKUEvi4LYesi9XOc/mb8BsLRnAa1mB5vOIVLAIlTP4Ur5vc3fci0I1lLhGl1cZdCu0e97JqbO5R520BkMsLy8qu8ZAGzys3tPBdmIwynoVp+cFkZHCIDLF9KabaON26WFOZkrGv7DTBB5SrrWYQ1zpvmRmaGP0Ro5UkJEIlguKiVGgUaXwg+BaOpnzk8IIvrvWGRfHTTVZwNMz9RF9gi42nWyzkHHJd13en2/r04Gv8P/UebZfCM0gsMUYtFbXCNXyJ0GodWC4HO5HvKVETVlbC+YsZD0tWOw1WQLna6sYeDe3DlV1bIW8O702ikT0nSm7aU8/UOdx3EqFKGFn/k9+5lzqCCtWw+ulzhxrMOlzTI6XbKGFdTn9ZJyk9Y8cw6ziXHCbpuaNi7rYeucNoTIMrEtcqlBBwW8+NwOnU2nbyRS6e6fuIPEfjZJZKMgnn9tV28z3f+6gGm3PqtBlwLpbj9Ms3xDs+nrOwZNO2J9JzqabNG5eXT7PWw1tjUw5+qKet2R7bxKChnXjDLXbnYEuGpsb2fA5PA80vVyqWGOObVXiqOzG+FqWoMks5GiH8QhLw7EFuHesjStfPslC4Qb2ErmL/emgg50uoI6mdFZaWco7bM9C4vYam7L2UeQLTxX5Tx3TnY4ZP6Of2PWAXUX0ylFL0blLlL7UMbi0pcHfbD7PJ+33mio7hrKcMjqW3s2n8lzk+ABzwWONa5XFAICBL7NeVpaXJDniMHvUrti0MqCDGZDcaZZB5AAZHWijl67I+fQMOhlIIcLTrmg4+LsLErlirCRQkasncnZGmvKUuZndpblA1RHDwPR+lvR35E9xfetT01KcOvQ8oqAu9Icwq2h2Wqx08h9QmeITUm2WxpoFLl253kK1kblD9J1KRSENcW5zZS+CMYna9V3AVnn0O5ZWhK9JzatMY1FUWYdfwPZTH+r7ulgdmpazvlUx8b2ZQp86uxzr2jjJ7X9CWnaeob2Vt5enZqZxub6hthBMp/C0A29jeCqgHnMb8zNzErQcHmFjA6tmaWfrNvo31N1EOWctrfWLxz+fnacBM7VaOR9mC1B2WWw2oNs9rzQzdQwkp4nWrqA6bB8btrMK56QCAUyfc+6bhwzdZisCfef1BR1MIx7rBB7wmcuzYtsqB6x84uEBq0JTetavMXwIAakvMJ2syHv2WtuodbvYXyYLNgAACAASURBVL67iq/+wXvxhuc+Gufcd0pANgJBBNpFflh7bTCJSmUvpiZPHAOy7QJ8cmmiZLBt9wt4wUWvwo9vI2O6jHMe+lC857feiyOPPho/uPZavPbXLsZdN/8Ef/CxD+M+x+xFiTbOyLpRWf0Xg24huGP7pl+ooI0qXnrJpfjeDTcp66hQxpve8lb80rOewZwD/PEfXomFiRIe9qDTJS3R0lb98saAcWowqI/m0kWb7VvRNJCNv3NMeDLpCLJ9944iLvvgZ/GYl/w6VsoLaJerMh7ag9Q1BG9mW21UbrwN1332z/C+Z78YexodTPUKkjJK/SY12WpdnPSw+wPM6C0T2NbxpGLg/EAGe01XEmRrF2t47osvxg23H0S7UMYFT3wy3vDmN6Hf6eINr30N/vVfviostg/91rvxwPudykpyKEkpjJ3XPE83hPPHs4W4wfdvvA0vfPlr0CnUNKtBzlJ/vprNKiU9BkyV7eI5T7kAF73wl2VtCPyNCqqkWS0xyLZawI1f/65nsrm0BgPZmuUC7iwBv/aJj+KC112Cgwt1rE4W0SJInKmTqwAwG58sLs5Lfc/1tU3PRhNVpOVcZN6lNrzqEPkTWWkVso1bYtPQxwk/qQ0c7efSgOnEXRw9PYMD9Tqe8tCHYsLZcQqy5dsFeSCbcLVGZE56z1flnUEaAdmqo3sCGLFC5M/5c2Rty/m1uYU9iwspA87e1WtbH2z+qUE2E3wWQqaiZITJDjUDSty6uE2SnSwKIKPFBHUYpfLgyKgQsAIf3NQ8EAiyLdLptOoyY8E93aQcwcrKagqy0dlosyMdBthCAR3Js9YJFdDDkbU5cTzyuv0uJkrqVI3amllzWO+xJaw77XyYf+TFR6d+r+c2XYXRXPeV+P7q0qqpaPfmd1lvZao+KWRo+04sCHnKoyvpFKwTMfxX/spWh//WyiY6FzxUG80GZianIy6G24QBpTK+81a7jSkWm97l/JjQ8/nNdhf1WiV9f45HNsQYzci/rTe3MO3GGr5qfH1oGvE96bzRmZuojO9cZ3Ou8KCOZ31rA7PTs5nYWSwPecNu97uizAjQ5X3C9Q3/zWdubm0KEyn+ZE2uLN2Vf2t0W6hWqsJ8MHkP5ylUQPZM2zvN9jbqtbqw78SRjtbD1idVPm7dt1pNTE1MOu7X8JvmrandmwBk3prkjdmez3WxfcK3DGXbZGyUGJHHSDmoFhmfz8ZD8yA92y/8G+vVzTh9EIKsfFa4v8M55t+6jHSVPAwzRsRV57r7cV0a7ZZE1sM9ZvooXA+fnKLXs7FIlazG6GHxuPPka7vdBEGSneYyvJbP3G62MDlZ0yLika61vcT34FhNJlQHJcJoZJRIP9nIpz0n1t38ebOxidmpGXleKGf2/Hi/2O+tYHSl7JjCwX6P1zOcB9lj29uYqdcz8xO7YvHz+eVmq41ypYhKyeuDvP1s8mM6iMxLYYBPTWXe0Z/X4tbEXEEZH51xdgRkEMI+oXymoGVmkypAQqZxnZ1JrTtxynINmLjupgag8LwmJZ+gfTlgL1lZCNffYigSzXelEcRmAJWgg2EeaGoggOwD18Rlc2NDas/FaSr+pZ2R5qwEs3kICFuwSIIDbiFDWyjeI+qUarBxZp4Aupv9MJUtKl+QBtkGfTQbdDYnHUCXc2DnKAgzimVuZ4fPhdC5C8E3gXsHuiYz7NgW1My0+QvnKA16yS+pK/va+MfJu9173PzoxtCIM9ckvUaagGRPAwF8XdqLvQMdLH6vXNPGP3K9SzdOU0QlyENnyAf+eA1LmTClX6Q9D/kM5lYTpKUiFVrNpoAyAszwmTtUiUlttkEie2x6anrsFXmrTPYAAfRSWU/ccGbis9d0vuyTfk/0e50y5M5g+77dIywOEd5XOsVOTObas6MkUc7APv/XRSXV0X4i4/Mu1p88Nynvee8Ui3p4lvPcZEyBeiQ8L+z+8bUBzCAdcck+Dz+7eX6v10WFncDdhaNsl/jZcv6xCU/VLK/s/NjYvBZ2vgIJA90m6hWe8RpgyvuEaxPanqzTySDnbrSI3Vvsb+dnxOfWTs/ntb1+D7WSa+gWwY9555moA2cfTE9OiG/DNMh5NHHF216GI0qH8EuPPR31wTIKaGu6o4CibHowiXJ5H6brJziQjemiXB1LF90d2GLMKQJIX/q7f8S73ncFuoUKpucWcM0/fw31We3cTbTx+u9+B099wuPw9Cc8Bq+56AUKpIwEdnYA2Zx+MoJH36VI/u1X/xVvf8/7pf4Z0xaf/cvPwdve8S639D2g18ZnP3YFHv/Ih6BqQE7Ge90FyFZsoNW5HdvtO1EqbGp3UQFZmD/A8koL+Mt//DG+e/cAb3jfVVjDFCGs1Ge1pNwplh/pAb942ll45zOegxNLdUx3EpTJ5mVjOIJs1RZOOvf+wHwJg4o1PApID27sYbqmgWwvuOgSfP/muzRd0xFhBESTdGrI/B+5OIcrP/oh7JmuSQOCYdBxxMYZ+eui1BRksKqFEp5/8avxnzffKQCjPjWcX0uN1awfgmynHr1fQFiCfsWEPETdSdm6vv7nUlAbpNgtu8YH38Nss4yJfglF93faY91yCa1SCf/24x/j7374Q3z46r9AexFYnQA2qkCTbLe05ZC+oOm2XlqPNfv72F+NfzYdvdtZNDu+JLXvEywS9OKsMbMnYLKl+oB71nWVFSCx19fu40uLDguKPQYbiS8pYFiQ7wmgXVTlee7+BHEtHd/QHrXpimh3mS66pd1FDS1KMyLiU8WDxNQdxJ/IZKNPVdhw3UVHTZYc5vKS2t1h354lZRu5zpjjJllLKTsmW12ZEta6Nu86m2AlSZSE0UOklBEq6y66Uy6uTqy+JJHWarmkDQTY4YZItBT5l2oynt4XCF2j05ZI2sL0TCqI4cGSd6iYwXPP8iEHQqrTuJtDWpywVlOMcNaKCYU579/hvDEZcXl1HUsL83KEhMZL3iFqThjvsb61LYg0gav4E19rhqVs6CQRY3jPPNmF4z/xXK1srEtkip3o4mtDZz5UVzykKeyswcTafKYghp3/fCT80OqqGO7Vkqq1+LmMo+n7eXOG3yEoQ3BlZnpq7EtmVasCkqzBpBtz+HnxzcI129zelkgsQVOVHXOGh4dga8K/2JoszM87yR5+y1F0+bXNTWEG1SsqB6NMkHRvOiej3e+h0djEwqyyTLWtgb5NnlyERi8LMBMAqFWycz7KYLO3ZypHq9MEU2biZ/DnEKiwvWd7k5FmRmLLwgAYBsFHLfJWsy3A8uykU9Duizb//C+fIbWQAsenPUhEX5JNYnJgf49X1WTAxrqx3ZCOcAaWhWMbZZTyO61+T/Ymm25wZsPxhLpEx6ufFBhe35RAyER1GEzMe779rtnri9O4yFqdwRft33kSbO9waGUNc/MzYHBhlMzYO4TjJ+AurOEp7xSN00X2PHIuV1ZX5DyhBoqBNg4/lkF7/kazJc779EQ2SGDXhM8P79EZQI2DBe5N/wnfx3Sa/ZXXc97WtxqyHuzAOkpHx+OVAEHSFyY2i0aHTlp4j/j5Jgsrm5vC8Jp0nZzz9kUsP7wX5YDAHgvm8xM77eE6el2i+nJ5bVXY3JWQlhk9OO/6RrstOjoMbMX7I15Tk/eVtXUszs1JDcxw3kfpAftao6mM6PqEBl92ep59h7K3uromZ3U4P6OeZ7/n/JDRQxmosfZM8AnPjlCGbEydXiLXzs8qqGzvEK+9AFfuvqb/V9c3hE1Elk78zHGyyPQT2m1zUyoH9vHPzM4Yf9L0fW2QxbOaYJiUFMlNa3TGbEAblTISbF7lAhoyF8aUt05/NKYlndhH5Sk7a1tbAkKS2Rtyl0Jwz1hIvK+xo7YbTdFbNScHHH9+cRA3A2687YS2TBOzMzP6jo6xOdxIx8+7pXeSgUQbmnabyFUAQI4DMQmsdBikrNf1lHbpWBySMZGksVh2qOIAbm0qG5tpaZn1dPW+WENT51vHayB8r9sXHc06OOF6pPLgxCBl3Qfrud7YEAclBH/jdK8sA4jZG5r5wms4P3ZtWmMox7iwRxLIN4BXPBYHxNu4M/IfHTQsW8Dnscu2fD+4Vidk+MEy7wOIbzM9M7VjpzyVETe/XBMy5CcnBUxMHcMMjdqfuiq7qrH5bzJbqd815dXeLLb6vLYQ5jTZICvrcm4amy7dLXIT/zxj0lrjGjrHEqyms+lLcbsHu+dKTStfT9Ma50g3wYV5qSlHv3FisI1rvvBH+MZXPo03XnQBJrGMIhquphj3QxWQdNG9mJkyJlseyDYcHg3xdfMhBdQpVXDxqzQ9kR0lzzn3Ibjqs59z86n1Y8nyO/t+p6GWtPEXn/0DTJVZC9Eyr/RZMWMts5nkhxg0UO5VUhQuFl74isvwg5/cIqmrTGH98BUfwWPPf4JjhnIMXXzl6s/j2MVpHLU4gwqBHGGi51v0fjzaKEUachQ3h0E26SRLUL+OVmEBH7jyKzjpQY/Fk37lEnSKUwoyWfdvl/pXTRJMdRJc/qrLcGCji8fd7yzMdQaSMkpZ6Zb62Jzo4LizTwEWqxjUXNODYKyCL7guuHqVpYvW8IrL3oR/+94NKcgWziUZhIV+F7VBH+c99MF4x5te49JGfVOKVM/ldoHV+YobRFhGG9NDyWb7/Je+gvd9+GMCepLdKCdo2rxRmcvahGKAStLBZKGHL//VX6BSiAHYrN9qpRuM+SxlhTpl4FAXt37zh5hqlVHrlUFmmGz5YgEddksvlvCnf/n/YGWth/33ORkPf+qTcN/zfg7JgSI2J4FWhWmliuVQm/DS7VZHCEUzDIxG9kHsH4T2AUdM+2lBagDqZ5z9bfPNe9JXqLAe28SEzpFrIDO0H4x+7MrWMFAk+sCRvIzZm3edNbcw5ruBbMzWEaa+GJN6XosXECim9KwfFMSO4ZlLX14/aSXG4e3rdL92AFaS144gW5oq6NBEps1xYg1k00NvNAiQCjJKUrNnsj4haXtG8R9V7yc1wAtFMQxoJC4JoOOMo122UGVOLDv7TQgrKDh0UmuPRbpV6MxYkfpxraZEyEkDV0HTEY0Kcsr1rC3WHwi4QkeekW6NfIcH7LBbY53xeNjSSOCikGOndVzcsroHx8/ntd1+X2j8LIirNdiMrq5zFRqH9jfW0GLx5Y31TakpMlUjeODHac8xlW/GiqUOkdHBWlp7FxajOckaE2mE3xkdYdowQR3WyPGwoBdedySlhgfTIprtNjrNjjjkNqd8XxNonSk7zHxsk2O499AhSXeolsuyJlnloemn6UeUpP7E7nNk+83NUAEZfTY7v/FOszVZFeBzTuQgLfAaaaHsoa5/tDTjqam60M1FLqPi6hELV9gNBCHX1zfB+k/W7U9klu+WU2g/VIksiMz14N70NZp82kyc1iVsBXYb7vRkvGxmwU8YeQnnxYxOYxjQuOQ+mZ6eFZBN5987Pv799PfediyIHJAlMTunDkpotA2Drp56zmcy1Yp7k3Iw/nlejji3mywaPuhhXliCZlB6pyJeD9EYrN3QT4T5y5Q2GuDpeouz4pkW0iJddIXr7gPI/iKTyJyi2AC079uzOIfs9EWnhqlITOnP6h7TX3nMGw1bWEr/ZI1OkV+P7PEZrocGK9rtrtTIW5yf0zRUd9zGRmX8M6/lmtCpppNiQZRhJgqNbxpIfn4IuJO9whp9Xj/rHvLzafpTfy8Ga5JIKtHCwjyqjqk1rFdDo8dfu9nYFoOaBZn5nqwpIw6cdV9K9bVJv86rnpurEoHTDo4yyjTdNm8/23i5lrWK0dyVeWydDi0EavNl+5TpQ2SAk4lEp4gswTy+b8xkMqCDYxWQrULWeXb/5Z0Tdoa1OgoeENAxppHXyu61IyRAzk7Wrzi4gnkCXkyP5Xjd9wwU4dXeydZ55XUN7k2mp0id2MCZkFQdRig1qyB0M8TITFwghPMTggc5SIWWXNDFpaHNeWVdNTLv0ju759nKx24Nn0k5oB20dw/3pgOKcoy8oCCUk2dNtZqs1SVNTMqLybngZClYyDjgw7OajWIk4GP2WtC92+yDeH54GlNHc14ZpDycDzvCt9ptWU8Lxsr6uZuk6Wdu/OZI0f45tLysZzXPhRxQJPPLAFRgPTW1n+rOaI/WPMeZ4nh4vgvAu7go5T6sCUP4vmYHCSBvTh/PhY0tYbGRiTvKNoznjXuz1esKoLNv0QWrne0Vdw8fqlJTLGBldV3AFTZD0TMgf1+lB6PbJ6227k0G4fQ6v+KxGIWuPsd70OwnAldShN/vB7mXAy79Qa021HazKefRrNhPO5AERa+pPHM/s5nX4sIe6cwZz23eXJse2dqkji5IAE8/SgYY9+E7dnt04DawRJZE5OjnXRviWesbW8IunJygA5e1J8P1kYoHae3jIjrCktgU2csSB7Jgi+yPhPfVHcT0p5WVNQHAa1UW+u85GyrfzRVA1RU0b2y31LeZJ+jOVGPLm3HnEW1O1+XXlwtK0OsPUgCcdbXVUdXU2hDESVVRem4URQ40WM0mBCxy7mc0lR1XfsLOU1nPpCDpsJRZAhW0a8vJNm674du49KKn4OO//UrUcC/KYGC6o6fcoIpkUEelGNdko80Xa0cbhwNHg3Hx+dIOoFjBHSubeOov/yramBAG2YGjjsE1X/snDcqLUk2wcs89OPecs6WT5Iff+3acfb9ThD2lNs3hgGwqs/ohqMRutWX88Obb8LyXvRqdQgUDAXVKeM1rXoOXXfwKte85qf0+Pv6h96Ha28JTz/8FVJMOytLc5PBBtlb7ThSMySZzwQL/U2hiCZf8+ifwqjd/CCef+Qj0CjVtPCV1rFUuOBS+d60HXPvlf8Cf/Nb7ccmTL8Rie4B6V1P8e6U+tmtdHHXmfYD9ExjUOM4RsuTEOqzJ9hvvvwJXf/kadEu1tDOv6SX6TZwL1voig+zdb30dHvGQB0oDGEnTDKyBIUDc6QxZhagLq6X2y1leLGGtOcBTL3weNto9bbISyJeQDlxDqPKgj6W5Kbzkeb+MX3zMeTmsughkc4VDbJ8UBiUU2kXg7m3cfu2NmGqXUO3Tl9X5lm7Rwias4AOXX4EzjjkDE9V5tIpFTJ18JB73ymdhcMwcVid72Cp30StTptSH6yV9yQSg/jIdJM3HUoBYJdHwLpsXXkt/gf6Ur8/s9JbY1Ya3hOeF7rNuV4OUxGVCXRAGUXwHWKfFXbkB1pO0JphSM1tKSujGtfNTf+d1jJxFrZYQe9Qfd7sr1ENOdotOt6leU9Cfvg3tYcNTaIPrx8l7aoa54Ixj/m8xQO6CU7tmsnW7TBfdiEA2rkBOVzfX2UhzyhVkq08qk80XqXRKL67RkM6PcxYaDSyx1gL9GRrM/EfwCXObPUCnhecIstFZkEVPHPIb5f7qgenQaxQzIJuquvgzrDTlPZOCtMamA0cHWUG27AYygQ0VqTryW+J01euT3hFzThwXXsdvi+gPh06vJwY40V06U3yeFmt1TMMU4OIh5eokSYFDdordQrlawTSLRo4xRswIppCJU90nS2JTigZ7p9G/a2iA+JnTinc8NAkc1GpVRbEFSNL3y0KQftb5Z4IrzSa7wTFtWNzlNHIaG4nepVRjj+xCGu66qfMPHBunvSsVaqOxLUX9Z6enXVdW7T4azq+upz+k+bxOksh7cn7IRhqWgewY1EnW2irscEaDSMGVfANx2LdiF5SesiQoB25DeN8rBh+9VPNe3NPcl0zjlfdJI59OwbnIbuh/Ut7NSGSXUH4sEp7j+6lKcoWEKXt04GZmZoP0RP+u/noHcaeHbEHS0Qiyzc0ZAD56jjLjRREHl5exOL+ggJcIswMxU6U5HEnkuAmuMNo+V592DoXrfinU97AOQ1iovSggGwEL6i7KgT6vr/W4mHrq6kMN1YQjg2lzQ1IEKQcWPclfT61xYhpMawhspKC7dpBzR4JzssWADZgM1HCUEBYAVyYb01dCfZOt5xjub17XbnccyEZj2OtSq1Ghezz2dKiDqKOXpcNfpcLInKslKc0PQhDS9JnuZ8oP9QFrAZKpnK2ck7e/bVQKii2vKthaK7kGEmNicLa3edfNhtYHmuaaSOF0nddR8q7zWlCQbXUVe/cQZLO18EZI3n7WWSyIM04DaGKCtUz5S3XiQuMwvN6cA8oBdYmAB6kjFcpBqAP8nAkDfG1NQbZyNfBwvb41rWDvLsZnkXuzLc1lFuZnBRSVoI8LhPin2Xv7u3DM9x5axoIEQph2FTIj/Nj8flZ55blJ4IDvKimGItNefymTgkaerwtm4JwA4NTRi4tSm8QAab1z9sTP6pFCBmQLi0sbcyO0Fmz0fMdutyeOqtW09XslhHG8XNg46FTzuonqhARDwvkJWSrhcxV0H2h3rEZDGbxhmnzEEgjPvzASq5kAGpwK113/nW8ZtTod2Z/zwZp4/R/vTz8L/AtrUArLtFRKnbbwvbLQmXeXFGRjR8IpZ3cJjK37M6rxGt7PdPSCs5/yItW2/vZfkz0WZVeQjWuS/17y3uZ8yl6AgGzU0QTZwhQmVeP+DMp03HbyLntTQDYydmjThXp1+PwyeaeOFgCcTHe3T8IVDVcyfk+em9xftJ/yq5Sp3tb3dI2sigUplcAUcrGfXMA5O09+7RVI0nvQ5lpZX8XCLIPVwwXFh6VOpYL6gDqPesecIp3R0SibXUcwkPqADRAkLukC1KF9O2pfr21sio5mTco4sJVtQuFBMtGXHbWj9yzORUBgEBRx9ZUtEMz/sivtKkG26WlxHMd9wiA7nUI2WZAgpTBbRVu6Q0Frnlrt03B3q7XNmrRKIOAzpXlT2pjNjyCGsbgmW6x5mSSO2eqhCHFkA8/aahDyeXxP+hmyJjzDJD2cZ24LpWQdj3jQ8fjk71yKpXoDlcJG2vxAQbZJlEt7MFsPGx/EINvYaUsBLnay/MuvXIPffN+H0SnWBNziG7z4ZS/FZZddxoGis93Ayy++CP/4918RUOeFz34aXvDsZ6DiUkbtSbutCebTBxVk6xSr+ORVf4xPfubzjjVF5Lkkts+nPvsZnHbaaZKy+v3r/gMvePYz8eD7n4p3vem1qPW7LpFz2F8d0qlseiBMtgaanVvQbt+FQqEh6aLS2GvAd5/FZncev/Tid+LL//KfmJg5gN6gmtY1t7Xn3uH/KglQ2Wziggecgzc/98U4tjCBqY42dOoXEzSrXRzxs8eheOwsBhO0i/Xc93pv2Jbj/HM+Pv1nX8CHP3GVNEFQviD3jNpzYh9JEJR4QRf7F6bxRx//XSzVK9Id3HSu7fHh+sMOC4hAtrC+qIyjUMbvfPRK/MkXviRykZZ3IElGmvIkuP/9TsP5v/DzOO8RD8WUlDpit9G4PlyIEbDZjzVWUd1HkA2dIvo3b+DuH9yKqU4JFSJrgkQRMJOdgdtvO4gvfu6LOPfAA1HtVKUT9Ealj/axM3jCm18GnL4HmAM6FaBbIlCYYKvdFN8xtaPFX9Bzc1iXudO3qP4mQTYjr1jQmHafz59R30R0OneNM1Rpj/AzKz6uJziFdpa3F8zqKAjQT3uY9iWHSJ1gTeTC78e+BvcQySAM5Av+5M6/8HlydrmW72ZPq+3eEzyIZZjGnSPx2cB7bGxoZhB9m92DbJ1EOtMwIi9K2ACLHUG2IlbXGIGLQDY3shhN9kdiUQqrU0kbyKarn918O4FskppoObjh9UEh1fAY3mq1xXCnkWiLN6SUwlQsx/RjMWIeRAqyOTJ1mqoQHD/yff+hUqHg8RtqHISbjt9zStIdPlKIUFdAkGgaXuIsSMqFWM+qbMzAs3l2/+X1dDzWNzZRYXFjV8/Gg7/x84M01EIJTTpwG14O4pa4o0waAVtXVzE1TZCtJt3hwo9nUbnnBekHZGY0t1uYX5iTfq+6Lg6Eid4vZWC6hhXGZBOQbWQypM6zbDBxzrTbpqSkzZBd6NOj0+CxDd7Yb4zSUQElCh6wQDZZEum85hTu5S3S+aJSlKLzRXEWxnVcSR8ta1wSZ4os0zRfPWg2EYNW6Zy7ca85kG2SckBDN8rLUEdVW9JzrKLEaCQ6tsxeich7psnQ/Mhi6TxQ9ji3VNBkbdJJGSU/aSF7V5eH8kNHodVti0M+qhVz/HyeRSQcHVxekdTNsqR1xKBudofb/pIoSKMpRdXngui41AqwwtEmf2HhaNbR6CpLgkUztfFIfnca268+ckyQbRNVgmxTk2n0d1Q6kYJmfRRK2lCEYNkRe/cqIBPIVxjn1mLufv9wTZZXCa7UBWSTOG7KttES+2kNiLSZi+qJNru9NhpYdGlwYQBBp8bra8+cUR3Evcm1rFRKKdMm7cbLZ7oIPNfU3oVjJeW830vEOPBJ/+45EXPTny9F9JMBDq0uy3nCvSlg45gURZF3Z2xtbBFkA2an62nAwzoKxRwCF1uTt+/1E5ED3ZsFz1B1chPLq7wrDQhXo6paqyi4khMgyIvE8nqm6HC8lD2tSO6cqJDWn1PonGvCgv48h2ppLSUz0oeDaTo/GvUnyEYQnOk9GtE2eXdBiFAO7N3dtQRXFucWpGtnmK4l90mDBs6ItjbzhbKw3MWBm5lOWTZmeGXkPXoez801pjvMqSPPEcYBmEwjDVFwKi8bmxoImZ7SGnsi39F+Mv0h+t3JY7PdE6daMwHUfhJdakZtjjyY/C3z3CQALo68twfk6eZY2Pli+pIMnU4P7LJOm4TOjelxkZu0ko7q52x3rCIOrbDMgoJsmZop1oQkUJlhcLPR7Dj7SevADen3qHurXUt5ZxMBMmLlXHCAstcHgR4Jn82zutEQ8J3AQ8YudcxPWw/dL77qLeWA70kGUyVtBJOd37iLr3U3ZyZAuVIK7CdvN5m+0n2sbyhgLwOGzn7a54JTMj+B/Hj7xb+k7THphDoxAbKNFV/Ta3WeLSjlxpH+XBwKUnpAzz8jxetS+5ROPm2ZFQeyKilMKAAAIABJREFUUQ7cWePO8/T9bPwOaGM0immJTPExByXdX6H8SNdEa2alTiMZ2QzCUUdLg6+UBZe1+8OgrM0P2QNkGjAQ4vHH4fUMA0USGBWncV3kQIMDQdtlt8ezQWCdN17Lci3cl3ym6T2bVdtnNt82X/QA2t1E9IH6U3EQw62tvLwHMSmLdKqFZSr1fnz6uNdXw+CEvm8RrWYbzU7L2U82SrV7QzBZHhvoI4734PKa6JGKixQJgyWQbymYIYKvz7fO1AxScl7oVCtYGK2j1V108qqBbs3S8SCbjoedO8lce/mLnoyHn7kXP3/uiahgDcVCU/e9A9lKxUXMSXfRWa3TNrB5yoNoA2Xi/qmpgQpwXf67n8CffenL6PLepaJ0XefnwDFHS7dWgltrq6soCnOqg4effQZ+8+1vxIRjTqkAD3e3HH6q/40yeYroBt00v/PDn4CgnwB9bnF4Dp35wLOEmv2da/8dpX4HRy5M4s8//YeSuloRXXcYIFtpC83tG9HuHUxBNtlbhTragzl84z/uwWe/+B38wR//HVCcQb9QDRhcfp8xm6HQAyZ7A7z1RS/DkYMKHnPKAzDTSVDtkyjTk7pssycuYfLUIzCYpAzmg2xhkIIts5iq+Y3rfohXvv6taaqmgWzhnPJ27DxLduGFT7sAL3/+r6TdRs2fM18muxb5IJsFo+W7UputhNvuXcGFv/oi9BwyygDRWWeejjPPOB3/68HnSIkQCXIOuuKfx3Xh/HlkchmDbPSbSsA20PzRvVi76V5M9soCsllQT5o3Dir4qz/9G3TvaeP0qRMx02JQtoRmaYBDU330j5vBeW+9CDhhXhpNYBpolwbY7G6jnfQwzTJM9P3IBXANTWxOjDFn60B5UB29qmW8dqgd7Xe72k8MiPFe1AepnhwdB3Had5BmBhnobkSBcftIz4UCmK1FzIHnptp6elVoP5v+E/uAmYnkx3a6abqo1I5LmcjDT5V7OhuR78z5YUMdwZ82WGzNKQKRn+B8CY2nbgZkG600YtofaZd0qlk8lSlp4uC5MUpNCjcwG7Z/ZlGiLgayGUKuxfDyc4DD8RqTLQXZRq2G61onXRMlT7kN1pOQ1E3rAhk4KSHIFz6vJykoZK5oumhqmLrDI4+FZ0a0TxPMB1d8pDBI46MQCLjCOnl7Ujzfg2zDYJkefipcjMBJTTaCK4GRl26uhBs+ADUFlClIJDY1DrgxxwJXHkQKQTZG/kbX5tNxW3cuHtYEWwl2LC6p0yiO16h8Y/cCdsjffe+9YrDVSpWUCZkqjIC1JTRZ62hZLMnzGImdmXUOXCQ/NoRwo3JuuwK2LouDS0bjKOam7RMasmYEcV4NZBPkfEQHlXivCDNjZQ1792kqEoEDj+h7o0e2eXqxMoMIsnE9pifrKLDFdsQU9c+ySJGyo1gfjXK7x6WLxjVTwiXSSLVob4mM0XiamZmTVDgWK5VPBELGepfyQyeeIJuyJLQjTRoBjZAOyhd1D8VEAPB7DwkYXa1omkNoEOapBtubja1t0Qzzku5AUCaPmeXv4EwFJP3CEMhm858HjujeVFYQHbhipYzp+qQc0FmnKNgfDkiWaNFA00WlJtsSWRLuMHFGL0GycG1jMJogLRlTdOIUZMvOShjMCOWv1e65VCSNyFOPqnPhugVbzSHW7mBjDxrVooMqArJxLekskP5tH4lGMqoWnQ02R4wucW9K3R47MEfoIQ9kkD2XiNOoIBvZxvocfnwhfm8smgzwN3Tg6F/MEFxxIGtmP8VC5EDsbq8vjX/oTInhZ+lV6fezetr0cz9R1lQKstnXbD0j0I36Swrxu3OB6WzUl7ETPwSCBuno4jRaLdOKS0lwYEz++itbzBw47s9ZaVI0pmZrFNwiiEk5IMhG0EJqRiVMgXIOdpSelp65KAm4wqZBc1LfKgsuSN+6SCcI4MGuUSyzQDkQ5q+xZaIEvRSE1q7dBNUlQrm5Jee71M0MnMrROkT/QvuJjLQ9ez3Ilq8HsucfdRhBNjrxTBOUfe0Yd6NAVtknLLfR6UgAT2va6vvF9lk4bp1b1UEMSjDAtKP9ZOetAwy3mx2wBpikDadjlR3mvjns6IrOjEA26RgYrP3QkW/BreJAzqG03Ea0L2K2n4F2kmozILNVGY0E2fR00k88V6Yj7O8EsQkGDgcpg7MgBFEFUBoIQ0eClGSyCQfD1luvS/VQqgxd11wUha3OM0Ej8qF+1z04pIICOWCN2bxMgDhAoDpW5YDyTjkgY6FmqTa7KNfCPUZwhTpaazTuroYz7QMyMEMdHQbERu0xk3cy2SgzGqTUfZKuZ06QU/7musjx/EtBtrygfPDwcH4sE4AZIaPsA0m/so7bkt5XEibb1haZbEzhVZAtdy0ciE75F/1eLCnwOc2AWM0B9Xp9eGSnIJmTQepTMtmYOmVByhBIsyBWXsBI2carIj9VqdHo7a68/eJluCidnzkvrG2cBeF8ORslBGhWi62JZmcwSMmMGZ2b0oAwSxt/8ccfxT//7ZW47OVPR22wgmJhy7FJCYJNojiYx/zsyQKyIWGGhtaZ1c94oI1MIu3YWkK3UMOLXvU6fPf6m9Ank80F4HWf2r71epXMqWP3zeL//OEnBeRigXtVJrE95QK9+Vn/qgdcDbL1TgGPf9qz0eyXpCac1pmKOYMq6+Wkj0qyjb/83FU4MDcpzzcGndlJw0wxyiOZbF2gtIVG48fo9pdRKDS18UGBgNIU2oO9+PCVf4WjTn4kXnjxW4BSHYnUIhv+CAA7AGp94Nt/83f4yFveidc/4/mYafUxyQwQ9KQuW/GIOpbOOh6oazAqTBmNGwKkmQHFMjY7CR73tAuxzTmRhmSireV/YSBFu3j2MFUGPvXxK3DsvqWg86qNexiUDvVw2uU5sC+VvV8EuYJ//oUvAsUyzjj9dBx77LEix5RinrfaZVfbxLE8ktZG1NXdSQ5FH7DkBbuMbgMr374J/XubqLFLa78o2TAkX/XLJbQ3E/z+R67EWftOx1HtBcy0qyglZXQLAzRqPWxM9JEcPYszLng46vc7Bjh1P3BEFY2khe1CF/U5BbzoHxhwnoKb0fIaaWFlmfpgXmy2/Awxk1Gtem72nAarqaMtEDJUGCF9osdXmBmkoDsbb8ocj+oJkGNfMjjFM1PZxmY/DdfPDPEcsWk7rMnWcBkh2lxNgpPOLgmZwqn+dEEC+uN1sZ/IZNslyMbIy8YG2TJaSyJ2wlIVFmh6WZCRIJveg4dGSPELJzYPZLPI8GjjwNV5cemijMRay1dBIi1Ny2rpEOVwAkZHX+p/MQVlRmsw7Sa9VRDTfgGHVunAKchGYrG8l4FslpIaDNwOa0kXdTR3dRbyN2HK7JCDk86CLwZo7+gPPTNS9YHS7t0Biawpw7phSnMfDbKl88J/8D2KRTQdg4mRWGXM5SupFDQJmEjGZJO0IB9qjLexHoU0Sl0utoFsC4tMd/CR31FghQzXHaYHXbporURgbzAEIvl0Nh7QPiV3u9FGr6+1+XYy9OR5wrqg4htIRF6aURwGyEYDQ5wFovwCHuQrnzzmJkG2tVV14FIlwpRtsj4GPOjVUFc5cJ+IycYi+1L7ypgjQZoL3027sPhIJOv9kHG1l8Bn5LyFP2ccXQeycZ/MT5HBFLALR4BsKSD6U4Nsmh69ekjTHaw7JOfJz48XwTjIsNXQotpiJArjI8vADIXXAB1+r9vzTDb+nHZHHrZJ0t/oAVfExqZLRZJGKOyMJDMaHNDZ/WEROUkXpSNP0D0GZawbUQSiSmS2WBAmG9NT2QH6cEC2drsndVfm5wh8skaPaiCTNwMlBfSm0cPiqwSzJYV3VWosSE02apIgWpQH6th9CbIpy1QdeZXrEXrIxJ1GK1ORXFMSMdwlpUC/sFuQjU6uPMulIeadQzoB6qQayHaEnJs6zqzecqCeu18IIkm6qDHZdgDZxAh1+lLSBA8TZDMZIshG8JJMttAp8vPkzyZdY2VCtJpdtDstzMwpyCZuURAkyIuLCLgCAjrLWJpXlqnOjzpcufrdgJdiSfQlo6oGsok94ebRnItMfQ4HOmRZEsNMO1s/XTAP3oUgG5stKJg8Rh+Y7DH629XGUSHIlq8KIpANJQFpeU7LWS2BIALZ2VppaSAufaaCbAQexGZzzNZQN8s+DGrSheABGV7jQTY/Tts/PD9Zk41nw4LYT+G+3B3IxmYd1AdxEG5IH6T1UxOJjlNeWC9R9UBoP/nnqn724C3tJ0sbpv0UAg2j7FsNPBawznIbO4BsMi9uD0gNLCmzoIGQPaIPdgeyGbueOtpAtqx+H+20WZCSzPwQZKOykGDGiPPIgpQE2eZZ2oHOQgZUzq5nGEjje25tsymJpovuhpWvul0bAoiOnlcm2856XV+AYIDZT2EmgAzZ6eM40K0BDbWj+Z5H7NVgtchtJkNneH7tfAszAcIgk02r7cvUjnGZL52Ot5+0hlMW/InlXYAL2hUFLUszPz3l7CeRstQ+CEGvcGk5XksXpR0U6oM8EfBBOJ1bSelnLVOCbFJbzTPhQ9KE3UvPIq2byTjWLDtdB8xkG6cPCOs78Pd8HgFaAuACskltcnY97qFY7GHj0I14yqPPxB9+9M2YLq2iXNgEIQ+xkZIa+v0ZLM2dCgz4ngwa/nQgW7tYw+Of/hwsb3WQSIdNzXJRfedBNtVzrBnXx8Sghb+5+k8wUy5IHTC1hDQgrDLuu5wae0blzeRY/2s14b7zo5vx0le9Hm2y2AgoyWT71Mg0eDHoo4wE1aSND7/3N3DO/e6LinTVtMYkfp/YE9L/EmQrsFbWFja2bkAfqwqyFRmIIPw2i1ayH89/+Ttx+f/+PE45/X+hWCTI5s7OyFeQ90kGqCYFVNs9PPPh5+HZ556H05eOwky/KPPCumyteh9HP+x+wDTro7PDaLYuW7Y2l57orIdGsPFll74F1/7gesfu8yCbl2ULwmvjgcc+8iF46+tehSplSMDHVFJzNaB/tpNz2q4OKLf14VpYqqh3Z9U/ZVqoKhJL/7T5H30OhgNJQbZeBdga4I6vfR8TDaCalKX+tbTrYy24UhXf/qdrcf3Xr8cD9v4M9jRqmO1NkO0h69MvDdAs97FZ62F9so+DUz2c+KgH4gEvfCqwWMJ2pY3KUh1dV4/LGuHEk2L6gOcZZ5YgG/1x7UI/nBk0lHljJZGiTIBYv8d2ogZGXdkV6S6qIJvpxzy7wObddAlBNmboaJfs0X6C+W+2x9R+akgGlKMNpPbeaD2rjLblQ2vinzBbcGy6aIjsEWRbX1fW1DiQzRYnVdJFTRPkC4Y12exQVsd9uDSzFHBudbDV1JpsFrlLQbZRkSmjcR9akwLpBHTyQJJcJ86BbFLnxRU6j431eHJ1IRVkE+NgSdPDLBKbpgvkbOUMyIaipFKOAtnskFZgks44KdVhxw2rQuL2tmPcGLU4mx7GOi+bjkKpXdJGOotu3MKEYcF7FleXxge6JsPOTFaJhE4j5YBpNgT35KAek6oVMm1oHDBdNAXZcsabVntw901BtkPLUoR5wrUQD9k8IRIdyiDnrLHVQjKgkUhnYTTansq7zc9A6/0QZKvwmRJNySPeuXky55ppwxtbKJRZVFtR/swhnKMcTH7oVFu9RFX2gdE2Kr3aRaqZys10BxbulTz8MUxRmyPOG1PStPOvtjIf5ZRIdJdskUS7VFHxq5E4kwXZco86dWgUlMljso26yDNy1cQZ4NBBGokLDmTbeT3tXTMgW8bJcIdmIIsWBeJfen12E1xVNpED2fIj1Xp4FxIt2Mn3JMhG5cxuOIfjZLABhqZyL7m6EMMtwkU63EBMd3EXhyCbrJmll42eYjGIW60umoyOz6sceGPS1X6L9btLP6b+Wl5mSpqCbHnyEzooofwwbdiDbPlrOaynNb1eiik7JtvumUhFOWzpiAu70K35OJBf9jzj7kxFYpkF6ktXLyR/Ss0IN+dF08fHpYuG9wn1JfUBuwLGQYnc5xqT29XqGwWy5V0r8mPp4w5kI+vFmCujzhVzfD3IRqd6TvRlntFlzzbHTX8uCriiaYJOXwaDTM93M6edXjMHjpFG7k2CrbvR7yZPIgelEqYnXLpDjn6N2UgCtnYSrG7EjaOGZ9XmJjVqHcg2NcnmNMNduS34Ee87KyNAkE3tp511nrf3NF10N0y2OOjDTADqoQUJTulZNEoOTMfKtxyTTYJTLl00/Ps4xhXlgI+ZZiBkFKPVjcazd7w+0Np8BQwc2zqPxWYrpbYX66eOZrKlwE6UkiIsUzaj2NzE0qLaT3H5k1giwjWR6PiU2tECsmVkL2t3hfqAQcq03IalG48oX5G+Z1BuQ+slaiOU3YzXQLZ+vycAuMlevh3kdrOzkSjPLLfx3wWyjTm+UsYe7eiw3IYxRcdda0EUywRgOZzMekagmU+jVH8hA7LlsDJi/WXM3Kz9lN+VO7Nv0rThgpzTDIRQR++kD0L50XRRBimVyTaSRRLsdwPMBGRjd/a66zY8ggkZg3oZkM0x2cQ3KrC/5iae+7RH4hmPPxvnnLEXVaxJaqA+voZkMI25qfuiVFgEBiy5YbXrfFqeZ9ZmV9kCVQRPVrd7eNzTfhkE22iXWYfJXLlIBigXeqglTfyfP/okjtkzJ2CS1dDMA9nsHBP9aOU5nILis1hz7Oov/yPe/YGPpPXYzOb3Y3DMQgIPSU/SI1//6ovwpEc9UsCl9PkRiOev1zkVkK24ibX16zEorsvP9LVZUL+DeXz3x01cceUX8Xuf/htMzx+NUpEMQQ2nqYI3+8WzgMsJUO0n+MKVV+GaT/8pXnT+UzDfIsONgFof29Uejj7nZGDvJFDuIylqeqv5rBo49KCI2PICNFdx5Wc+L7XqtLsnI7fKZEv1l8yjAm3lpIvqoI1PfPj9+NmTjpW00dB3lW+6ec9jrsnrkWXLWrOBp2yyouvncAzHsorZizGIauMcZuy56SSozOkgyLbcxe3/dr00PSj12XnbzXuBnV1LuPIDV+KUqRNxbPkILLSqmOpWPBeAdduKCVpsNlHpYbM2wMp0H9UzjsXPv/q5wDETwN4K2uUEvaL6aKI/on3qQTMGQpgRoj5uhkgyRmGaPx6W28gyW8eXFdGeALSfiD8F5cqiZ4Z2P//NdNr19Q0hD4zzp0L9Y/tSGoiN7AmQD5aaT7WyvI6p2RnHZOt2bFy5U2QXkfBGkG0nJlt8kzDdgfTmUQZtPAgD2Rotdq4jg8lAB/dyVhMpp3GCpL38FCCbRHuCWlx5RlAeyMZ3Nqeajo10F01rGrlNkzO7hrRKuqgD2SwNbhSdNDz8xoFs+jivsLhJQqbW2kZDCs8rhXJnA9yYaXQaxxuJWeFLn+lqshnIthN4EINsBFznWPQwqkmTKtWA6SN6woFXBw8tY1GcasaSC8JkC5mT4bKEoPJOIFssBykIeZggmzJ8KNxlLar9U4BsqZHISKyrdZdNGQ2OZAP8HBPAg2yagjKOKSrK191KanFts97P7hy41Gk8TJAtdDJYUyRMFyWrYxRQGxuJyxkmm6sXNeZ6e9fDAdnC+aE+kJS0PYsp6J5/BnlGiESRCgTZtgQMZOHMnfZJZn6E3swUXnYT1Aha3iE+DLKxtsxGhsk23pB2BzFBNnaVJACeA7KFjnGq31NjrOwaYGhE3iL1o/amBRdYaY4lBAZM5Q7TBMcctpQRUutp7MdMtnFOY6gPNraaUrpqt/USbe55bpKJFDLZYjkIUxzSdDaUhJVIkE3kYAcdHco7jQOCbPnpovFEWS0n/f3hgGwm7ymTjU1J5h3z101eDI6EQTIB2Qxcke6iO4Nsfo+xlumWnHGsISepv8GrpbI/xJB14MouQTbPpNWbG8g2xfT6HJBk2FhTp5rpYdJVco9GYqUGygibIPw9zXrKj4JsvnFUGiAamWavZRbMSDSmu53HeedDqEvoVLMmm3VnHxWEywPZtKbtnDtnDw9ks5psu7WfDGylk8OakqOAq3GgO9OGrXx2CHKKBZU6X7pYLvEB6xsNSZWhHORG8kesbcfV4jockM0YzhKsnnK1+aKath400P0c2088O6WmrUzE6CBcaE9RblkvUQtcHx7IxkyAfqI12Wx+/qdANmMe5DHZ8s9c/1vq2/+vQDZhmbpapvH+2h3INrrOcCrv/80gW02C1eP8hYA5aky2wwTZuDq0n5bXVlzjAwVutE4juWDb+MyVv43vf+uLuORF56OGVZQHTZceXAH6M6hPHodq5QggIYOOIFsIsOkeyPt4kK2CG+84iGe96GJperATyMZ9RaCPaaL/+4O/hTNPPiELsmVALgXG9OPAhQBkszGQsfU7V34Gn/r81eihhj4DAemg/fvYecLnE0B66XMvxPOf8aQgNXK4sZjexunmIhl3bPC1io3N/wSKW9r0QDJPJtDGAn7vqmuweMwD8fTnvBJT80eiViZ4SVZTFmSz4VF+2RxK7ND1bTzp7Ifi0mc9DyfW5lDvcjxddCoJZk89AlPH7wEmBhiU6Zs5ZrgwrCOQLSmgV2BHzSpuuOUePPclL0e3WE1Zhrkgm1uXUtLBLzzs5/CuN75G5iVuQLATyJZnR5utysCLL1uTn+UXEiZCucu7r9jehRIKvSLQKqB56wrWfnAXJjts3qB12qRBwaCMH37vBnz9r/8Z5+57IOaaE5hplzHRZ3E1jsnVTSTjDn10KwMB09arfdw13cP0g07AQy/7FeD4aanT1qr05XxTtna2dnzY2Om/A2SbsZpsQQ1HzksYLAznieemD1IqKD068OZZ6QRgtVwZa7KNJi2MAtmUSJLXeHM8yKblyhzItu5ANh/h01cLf+YhFjLZJCfW0SHzjJdwA6dFtWkkBp0sZR3DwrBuRlMlUlTmCmtJLM0vaP2KCASImUi8hYGChw6uisEfM9lyjai09kcRjbZrfOC6IsUHyiiQjTV0mAYXG4mxIs8DE2kccMmMWp9XIy2vAK+AbKusJaH1PZiaZWmh3liyifVNEUhnPFyQjffltstEYl0h4VwDPC7EjJLMz+z0lNTi2gk8CI09YbK1O2AqyXCNodBgCmdblT9BtkyaYFQDRSLTLk0tBCE3Gy2h1O+WyWaRTSt0zppslpKmGyr/UE8dG5QEZGPxb6btxUokdGbitSWrjEy2PXuWpBZAmOI0kqEYgGx04iU9LIdpY3ssVkJ5IFueER1HFqgPDofJFjp+ZDCRJeFrsg2vfQzsCHNloN2xFucsXdQr6PEpxwBBNn6s0Hkst6PYkNQHMbM11gX2czgGRvIJHmgq0u5ANmULlqVGI6M9QqmOavONkh+LGuaBbHkF3eP5FZCt2ZQi8mIyCoOWhlI2vTVlmrrDO0FZuwnOKaPRxhfr19BoMyYkgQOCbOx6t5MzHhqlli56OEw2OVNYi+u/CLIxvT5vf4V7xs4mOcMcyFaZsM51IxpnRELFeR4C2cYwlUPZ43MlJU0617HL7Ph0SDHTHVDdbHWlhiodedkTuwjcjAXZIvAonicDV/gsqZ8agcqj9hrnRxiNuwTZ4jTMkSBbDpinsqN6X+0npnIT0Bk2EvPk3uQgD2Qb/X6+xiftJ3Z5DJlso/aX2U5Wi8uYbAaypbpq1IOd7SU1bXsKrhwOU4tgK2uZHm6QkuMVsJXpomHdp5hJlL6AZ4xK46iVFU2vd5V9xs1PaF9urjekcxjPzp1AtnBfhyCbmAU7lNsw+RlV09aP17+XMfHMWaf9FINsqXM/kvmn6e4eZMumj+8kf3kg2xjRkT+JPgBTbVakkc5u00UNZMvWZBuvL+NgdaZxlKWL5g04Sh+P00XTS4aC//48NCZbLsg2orzMzkHK/AwSHY9onF0x2fL8uZDJtjPIlrXJUiZb2igmPrCyabIm70JaWFvRekgUaJehIuANmthYvgVPeswD8PEPXIbF6W1UBkwZpd1BgIGNe47C5MQBoM9ausq6Gv/x60P2S79QwbU/+gle+uo37Aiyif1VYB2uvqRr/s5vvQsPvt+pAuaMYpKlZQzIWIqYbNZ4gY0O3vLeD+Kvr/kX9Ara3ZS+t/orVi7AMbEdmESQ7WlPeAwuvegFuWBSdg60bmlRUkUb6HQPotm6FYPihuzEfqEs9dg22tN44SWX41Of/ycUJvdhZuEAymxKImP3fk2mNIwD+gm01boDfOTt78bd//49POcRj8FMp49Sv48+qW57a9h/5onAVAGDEmvAufvFtdpZr89lRTBltI0JPOclL8dPbr9LUkYTNrhwtppPn1ZwkXJRQR/lQRuf+fjv4vgD+1Bm91XHdtM50edaCqzZozZf/t0SwT78/OeDLaOYa/qMMPMnut7dW+qx9UpAY4B7rrsJg3taqPeYss90bUpVCehX8Hsf/DhOnD0W9ykejZlmGZPdMiqDgqSUZvwKB55JZ9dygs3JAe6e7uCox5+N017yROCYCnr1BN0y0Cu4FOPcerhqP9FONCbbrjIFnb9pTLYYZBt3nvBvPDdpPy3upf20c43PVF8G5TY8yMY5z9cHob9AO9pAtp3s2SwTlw2DMiAbGx+4wpmuiHEopGZ0sc6GFtVmlzSLhNlgQwAhPEw0G51IIo0RUvYsam9dK/zkGrqvhzs/rI9GZpkiifaMbE0b0b+yu3ynLjrWGomdVbpeXmc292CtPaGLJnUdWtpVkoXO+bHIn42TYwtZHmYYsJYEjUQpoutaj2sRRN+dU4zmoE5NbBxoRN5HHeT56YNDKqzOu9X7kQLOZrA5YQ6LvoYCLKmtYDMKTRPUwr3+mfF40/l16QPSuY41RSzdIScdRIxKGwcPBTaIZutxKXjviynb+4VGaB5IQjlg97q5udm0vsFQ97ehlGNNE6QcSJqgdJX0zs040IHz02i41uOuc53N4aj5sfftJJouaiBbKkM5IFsIIFHomYbLbi2aLrozu9AA5Xa3L5Qalq4OAAAgAElEQVRYdeDYZSmoH5BTUFefq/uMxiX3psiBA85Dwz8GoUzeqQ+0cC8Luo+OKsQglHXHYhrJqFTujLzaPi2QZZoPssXAdShXIcim3bGCpiQjNHsojxvbLdFZUotLHjR+XWwsxmwlk03SRXN0UPx4K8xOsJUg224YTOGhQJCNdfLEMI3WZBQAajpI00Wpo41t7KKcQe2VjD5y+40gGx35lG08oiZSCrIpv1ZqZ7Fe4uLsaJAtDwClERQy2XwXS53NIeaUm2QaRWocaMHWKuslykLng99ypKSyBwjozoi8NMDQFPAdP4MiOiyyL2UWWBdLjfG8j9WD4PhFDgplidzVhOZOlqlraGLvE9wkBIKEAd5ugw07lMm2s8ymRwyDEg5kq5N1Tn0wZn7COYpBtt3Iu+kS6uihdNERIFso78pkY5rgaJAtz2k0kE1Yptr3eGy5hFAO1jc1XXQmZrKNadxi6aJMG1b7aXQkNtZ9NKYNZNOC99mxxueYnQnU71bTNmx8sFuQLWayhedfOEbboxYw/WlANknFIXOF9hNTeIOatjuNl/t6Y2tTMgGmZ6Z8raldgmxS2iFissnpaA5G0K3dzy2wsd6QOmV5IFueDjK7QZwFV25D9dUI/RMEKbVpUDntzs5yG8N6Lwuy+T2tjMYwXVT1hatN9/8zkM2C1XvmdweyWTMlyjvPPpZeMLYx13BUuZbRIJvTBzvIT5guKp3rJqzjqyno7Lr688+B7qMyAf5HQDaRaDRbYXfR8QXHPcnC29FMF/1/DWRLtEHWomt8YLVdhZ3DrpFo4M2vfQH2z2zjaU84B9WCstkUZJtEsbgHc9PHYJDMYjBgA6lsOuHwGRyCbGwiVMW//scPcMkb3yYpiTsy2dgqYdBHbdDB5e94Cx72oDNQStooib83zCSLQTYP8lg91wI6hRpe/rq34Jvfu14bL0h2ju+OLPrD/U6YdIO+PPMXH/0IvOnVL0dl0B5ibGXfmyBbglKxI80jtpu3o9W9Eyg25fdksXUwhy/9/fdw7Q1NvP+jn8Pdq6zteATKRQW1QpBNLI1I+XG9WJtt/aY78Lzzn4hX/uLTcMrcPkwwtQA9bFe7OOHs04ClCgZVgmw6Xz5l1Eas68OryOhjU4rf+6PP4fc/93lh+XF9mOXgDTNXA1jqd2n5E6aMXvjk8/GKFz0P5YQccd99dSeQzcgYHAMzosyPH5lJ474Tv8cwc83Z2VbjV16fp1kZ6JaAlTZu+uYPMN2sCkONtUeLhTKSQRk/+Pb1+ObffwMP2n9/LG1OYi6ZQLGlKa1k1lkrHxbb4R3FXisC3UIf7eoAK/Uebpvu4rxXXYjJx58J7AW6lT66ZBQaoy20M92KG8jmfdxhXTLkX0cgG0kLO9nfoX0p5+bGGhYlIHYYIBu7Ma+tR5kA/9Mgm5XbYCZAGYW1Ltt98P+rGSCwkHEb3X8pGE1XS4KFzqUVraFN9t8cz4GvQvRZaO5SVNu3oB/6enA/E0RhMJElId2x8p2TaKiyCfnV5dUVKVpPkC3+hH4O37dPBSnUWIjDKF0lpZZE6Bpm7xIj1eyKxGcqS0KjE6IEXQeZkXRRpj9tmbNAkC3/ObwjC9NzmnSpCuikNdkWwUSb1LAKlpDzL5EW90dbE6LCTD+x7lh2rR9vtrW3Ib9sQc/xMjoejtXPqV3nwVJVjiyuviJ1UwiucL7z5scDonr3fqHgC7aSuWKg3igjKI1mMHdcO1VJFxSmiwbPTGsBRnKlICQLtmpXJI43fs9Y9MOfpdOnq/tULbHgahY0zdkmsp4EIek0Sue6yUmUXErRThE4ZZmy4H0AsmmfHYl4keEkymoI3NWRLK87kK3CBhi6x2JgWb/plLSbH7Y3bjR8vR//XsMRgvCgkaKZK75znX+e3SGODDnnoVCUvdnt9lznutg58eML76lzq0w2A9ky6TJ5te6C/UNwxUA2HaGtZ5aple49x+yh00jmpqaHeZBt2OnPdrkhCEkQm+wuykFooIWyEzOPCa50WUx5iyCbdhMM1y105gxkFblwNyLIxnQrFgi1Z3qAPctstvvyWjJMqaMJkui8O6MhHax3/tI5ckB/LsjmQJ2whmT43pyf7e0mBn1rfOAbocj7uC/HhVelY1iitSSoo6vF/PWzZ4XvHjPZJEzhHjQaa9P7s5sgg0zSXZRM0TEBn3D8NKipowmyWUr/uPVXY1s7/2pXyW2JNA7t5Zz5VaBEu2dyfghaTbIpiWMqy7q6h8fya+AKQbZmpy1s43h+7NphNprqPepogrSSLhrJj2/YYnKkA+F6MsrIQftapuEMue85xrw1YRAmWz9JO/+GNdl0fNl9Y0w9C0qw4L2CbFqbT06LoDt3OD8hOMeabBKkFNB9dLqoyYDJn4Fsk5MTKdhq7yLlDyKnxj/Tga1sSkLAIu5GK/hyXuMDnduYyRYDR/FM23MJsvV7ibDK0vkZw6S06wxcscZROzY+SPe6Mtlo5xi4kpsJEA3Y0gS5N0OQbViC/G8MZGNa/9ZmUwJ3eazzzD5Na4rqGcyGOHkgm98b3n4K9QHlYHltVbqyGcgW7stR4/aNDywQkt84Ko8pKvrg4LKmizo72s6RvCCD1UzkdTtlAuQxRTi/hwuyhaA7wVaCbAxWjwq+5IHuEpxa20gbR40D3cPzhe8Zl9vYKWPB1mmnchujg8C6N0kCyDSOSgVg+LzVPxXBhkG0FUk+2CkIF4KQu2OyDTN6OFc71WRL9Tu/HKSo0Z+y2sZSszY9cyVkD3KZrv/u1/Dai5+Jj77/DagXD7KardbMGlSB/jzm5o5DYcAGbWxfSTt42DaNY15iL0qn7iq++m/fxuve8R4Bu6hfwsYHBsqkZBGCVY7J9v7feBvOfcBpKA96Kcg2Tq+EfzP2qXQ3LVYkXfUndx5UtpbzeYwRr4E5B5YPtL1DKWnhMY98CN722l9DDR3nw3pbOeu3amfRYrGNAjawsXEz+oVDQKEltax6mEGrsIRfe/0H8Zq3fhRnnvtYHFxpYH5hr9bicmuWebe41uOgiEoCtDc28NdXfQ7/9OnP46InPwOz7QQV1wBh38lHoXLiAjBB3dd3nUb9XcNAjnVQZyrtjXcexIUvuAjd4gSSgtbMkw/P8ACsFnkZ8HldHH/kAj77+7+HUtIV4o7v+GnPi+xXN7/ZMiZejsJAcJhpJ7p7TDmaUUw3FjUSk4Ly2gK6N6/h3h/djnqnhHJCL5/vCfS7FXz8gx/HabMn4ZjiPiy0JjDZYzopZYD2mvOHcgSPKaG9UoJGNcFyvYd7FhI84bdfBZxxBLAAtKt9qeOWBdqsed7uMgEOF2TL84vCoRvIRtb5bvyT1H4SkI3lNibTcht5hINhe0YzQtJ00cB+ErEfsaGtYZDaTw5ku/Geg/J+oREd0hnNiEuKavSzG5wwuYTWqFfJ96VNq3+0551BnLDJiSnpPEewLIP+DtRQtEWRqCZfyNFF2XKaE5TfLFi9RAGRStotiUa7OEXrW5ieqaPKTRIiXCmQoGN1wHFqsrHzGJlsZHnxq9nG2OoQxx8F9orY3NJn8jt8T03jGk9T5pHBSCOfJem0UnfAkLQU8YDBdor0qxlAp3Fre0tSMwggha9pG5xjU+fOX8e53d7eVrZMxYqC5r1V+DvX3SVJBOxg2icPmBBMlPmMnBQdKwehNccm6zWUyyWURnqn2cOaBj+NIEblaTypHLDAkus+55YjVlq8C9XCxsamOI08FMK1tIbpAloOBpLaye8bCNlqdmR+p+rsTuRBynj9Q0Uqym/A2oXcJ3OuFpeuYQyypmCmA3d5iEttPgPZXAQsNAzCZwsoTnlHIvPD95S0YQFUh5H68HnhcSLtjScnMUUAXJgrBrRlC5Da9bY6bG9MGaJz7KNZweFj7dhl7XUvCOBbUJCNjCBJE3SDiY2dUPIM+KQeIcgmaYIuucS+F9YMcI/UQ4JykLCrpIIrZAoaE1cBJneoBu3U9Z76VkxNFMN9si708jSClZHfEPBjF96CNIZQlgTTHXRv2rNG6GcHoJewtrEuc8N0URvJ+PkhhbyANuVAQDYy2TRlL2tYZsdpABt/u+oYTEyBskjROCPBQAeCbI0m5YCgu8q5vaemUQzXEeFzWQWEzBWm/takDbgxmT3oOJSKK3u0IM9Len3MzZBtnAdiZ3WuvWcYCLFzIV4X7R7mmdr8mTK7uakdoKW4unRXs1X0DGx975Bx7EE2Mj4F5E9bufv3jeVBAEEUsLq+JqAnma2iWzPP9VcpyK/6i2MMW4/rmti4YmBapSuUAzL9zDjweyu8fvh9eT27FxLcS9nG6XoG8xkUR9azQvcYU9KEXVhW7R4HWgTICwxizg33pLSDTwYyXriu3DHTOCtDmhTYdWmCwgAvKvAZdhM0IyoErEyqqQ+08QHPhXCsOpfxHle9VxTgicxEgq0CQrpI9yjmpekgjpdMNknprzGFNz/VNASF1XYqgLYTA5VM5RapNNvC2XviICTUyT61TnUmUzezmQDhOMP5yYLRDIRoJoDszVTWvazG9zE5kL3JLrNuTezaPGM2fD7n1tIE00yAnG6N4R5TdpOlvaxKuqgGKUcwsp0dx+tsfnjeaiCEcpDNBBjaz+4XGhBTsFVAd6cr8+YkBvmlNp+cm1MOZFOJHCU/oZNhacOSEeKKgedlAshapINXvcCukgTZNCNk+JnmsGTTZQh8ZjMB4nGGIJuvEVqEZQKMS0WyIYZHMOWA9qUH2XiOqN0h+zTKdAjnR7py7wJky5qsqufTIKWwC0czo7NjBTptX9M2dBrTUyWnWZY4cNCyNNxf+ZkAzm4bCkLvDLLJ6kYLReY451AbH8yjxjTB3H2SD7Kx3A+vl86/OfMzKohCooM2jpoXu8sHCdS+LRYInDTw7Kc9Ck9+zAPx0AcekAYIhUIHhT7tiRnU60ehWt6PwWAKYF02Adqyn3Eg21f+5Zt442/8NjqF6kiQLb0+ANmuuPxdOPtnT5aC+3EB/KEBRL/Igmw1XPDsX8Xdqw30GCxnN0nnVzIxJwTZqC85RwTZzj/voXjrpZcIc8v7A/qgYZCNTQ+awGAZ65s3A8UN6fSZFAjRzeLff7iMj131t/j8X38LbUzh4PImFhaWxF8SHypmuueAbNzrzc0tTLS6ePEvPhnnn/VzOPfYkzHR7gCFPopzZew/+76aMlomyMb/5c+Ur5mnXUZfcdlb8M3rfqRMP6mNFpw1rlFLadBDORng2CP34NJXvAjnPOB0YbJpenH8yYJslDZvf3BQuu9N89o4CWzp5ObZWMNPGQWyaVdR1mNjqmgfd33jP1HcSFDr0mfm/uesV3HN3/wLbr/uVjxw788KwFZvl1DrFQVgU303GmSzYEinnGC7NsA9Ux1sn7aIR73zYuDEOgazQLvYQ7/sGyGYbbvbchvjQLZCWYOUoT44XJAtDnKPsk94LvxXQLa08cEuQDZ9B1dmwYFscm6utrOND2Lh5kamQPX6AznE5hdYFysLOogh62YpBFlMXNc3NwRAolFijLRRoIMKsDLgaLTzfzSe5DoabSXXvjh9XqA82ElDlBCwvpEF2WKhtp/D8n58Lh0UKng61bKQ1i3E7RP7fng/A9nYFZAgGw/6mHmX9zzbrDSCyESo1Qg65L0YJ0V/b6AQiiUZJztrEWQzBzf9+whtThCSn+1mG+VKUeiM4Sc+KsOf+W8aQQQ7GFHVd3IFFt24U/mxf7BQpesOudXcRr02waGnyiAhnTcYwPDztYtqp90TgG6I0eiek4LEkp6qbEauFWWWoEy6Xs7oGpXuJQqI0azeQMBeBQA8CMxISm4U1t2Xb0NnamF2zjEc9OViozL+mbW4KOuFcsGlNMYopKcoh/ez8a6tbri9KVIyhLXnGrUFSOodo/Ea1dFZFOZVZk384cX1UjBSgVoa/TI/JpwGugegiYHoNlY6RVJ/MAWfsiD70LHnFpc0ZTpwmjZl72nz68ZuwSwH8qXPXN/C7Ny0AB0hs9P0TQr2OdDTwg4EwOmIsvtqCshx3AEgKXNm29axSzhHBE2lOL/bIwEyk3nFNN3PgZAEsakrCToYOD4Oqjc9y6yi7VZDQOV0nwQK3XVc12cHv+ccbTWaqE1URPbCuRihRuR6Xtfu9NBPug4QJFidtY5Uz7sROrYVZUcCIRsbqtsZlOAsjXhJmx8LonBNTEfzcUOXhe8sQLSCT91e4tfEouOBW2n6WEB1eT9ep4cmZZ16fcKlBaXPVIRL51PKA/jRcH6ouygHBN35kUh78P28+dWoOUR3UdaVXejkPDXigufIfbX7M+WOTmNjq4mFRS10LmeKjTN+oFtH+/WhNWWy8Zkm05nro/c1Y5NgDvWX6lrPdDf4hvNpcGt4RrCQsYCt864bcxDQGLK03YC0NovWLuS5KPLuAPDUruD+lOLJ2Q/PP9bmW11Zx9LivAZC3PyE40uXiEE/F1DkuJmSxuDUtADgwdkVnHd5a0oGuIIrWv8rlekhcD+42q3N2toGJhiJrTEgps8MncNwSUx/0yYks5CANLtDksmdHyDgXlTT3UBarhmBTyu3Eeo3Ux2hCIc246bLBLByG/FcxE6t3W9cJkCOyKZbiGOlHFAkNBDiQJUxTHe9H/VBTwBMC4TE75m/N/UUIMhGRlleJkB4ncy5yKGer81uX/SBBqfcSKKjPrtVHaOATLbVFQErpMtsbB64e8ViSI203W5JkJIAuAQI5NwddaJYcE3/fs+ygmyhnRg+2+QgTU1yWy4E2eJ5HSUDHLvPBNDSDh7AtPHmgDmi9woSYEozAYL5iVVf+LMCn2EmAEcbNIYY0rfZ+RkC2XL0sy6NjtvWh41QtrcbIgfZ5w3LhF3D/1omAEE22gj5QaZhyRXmb7OFftd0dBZMSJ3iIOhi47VMAA+yhWBNDErYs3W9NtikaDDA3JQxW233uflI94AZbuphCci2toy9C7MoCTmDayIUH3eFcL1wzVeuxu9c/jp86F2vQK24hjIaLqAwiUplL6Ymj8UgmUYhYRkMcr1iuc/Kk5A8BH6p4ppvXItL3/4eYZF5Jlt2fVJZKrCLZR/VQRN/+LErcMox+4dANt0rsRxnn+9BpAo6hQoe+9RnYb3FLp8lDIravE7tV2WwhY3KWMyfdeCe+vhH4bUXvzgDsg2DOq52c6GLYnEbrc6daDaZKroldgRrsXUKi3jd2z+BZzzv1Xjck56PFmpYXlkTkI3BKdWi+hnyVtKGG7pk2wTZkgKu//q/4X2XvhGv+6XngkWOqmSzlXs45sz7APvqQLWDQZk2ugJgMR6hvytpyigq+Nu//2e8/fIPSMpojzadA3KlEdKgK+zC+dk6nvfMZ+JJj38sJiqUgj4j73JW2PeH1WksJ1lwjQxCpqdyJe644w4ce+BIYQVaerBPC833qE3/2pnLcVhGQTEpAc0CcLCJ26/9Meod1lkro5CwRh5w6M51XP3pq3Hm3tOxrz2DmXYF9X4Vpb76pnFAIW+dJP2VWQ+lBOuTPdw13cHxFzwYJ1z0ROBACcnkAK0SdZ3W7bPPfxVkW9vKZgLsVJvd1kUbH7DsijLZYh88j53GaxVkG04X9Y0q9M1iUNBqG/uMkN2Vb8oF2dbJX48+kR0tgs4aTDT6mYoUG3nZy7PpghKRd+miFomVRafCyaVTMhdca/YQ8LKi2qNAq3gT6kHE6PiyGIl5BsmoQ5e/TyOxLNw7pDqGDy9TBHlG4k6GkGmRDTESS5iamhxiztlcpULu0aQgXVRrsoXfSZ0N98tQycZ18vLfSn8bg2w0SLRg64Iaaw7BH2f08z5M+1xZ1qLadBZGgRTWvcsfRZou2pGabHPp/MSHRpru7NafqobyxXbw3oFzmyl0iiVNStOlRfKcU00nVSJw02SRDKdHh+nVIYhEMFq6Si4twZWByzq5OZvLlJgZiayN5R3cnM0Z/EoUJRlM61sS9eN1Yc0A+eoIj4jXLjuWRL1aTZ0w2d9R0ctwFFxyOo0EHrQZRQB05J2K7vkGeJHpR2CPxdXVYFBPk/tNsORovGH6OEE2ypDOz7DJ5B1J3SjSLYeMRsdsDVO5R8l9qE4JRvOedZe6KQo5Ai0MLNTaOQp20JGnvgxBNr5f3vSE4+A+IfBZKVZQrSnINg5g83u0IIYpnepRIFvsmVlwJgTZRs3PkJHmAAACVxIICRiftgbxuWBGhIFsBCwItoYg5NC1kdfIaynvBMEnJl3HuyG+ngeFJUjkdCaBbKZqaVdSrYcUBzXiSL4ykcg86ElwgCxckfdgIW3/h2NPnyls2o0UZGOb05SR6iaVToz9jmstKlVqzzUEZCML18zYAU070bve8jE3xxx63m9raxtz7OznjFULGKX6PBi/gZAGIqnMen8mL6iQRhLJmuIe62uaqq6J6lmJALthpvcIBCnUB3OzCy4o4UASbiXqoAAo4/sRTLMgHHUBf1dzjNiMznLvR58msy5St6WA9bVNzM274vxhECQ6tAma2jvwlmSHEWTThgCqg0QnuOcRmA1/5mRwvEz1YerB9JSyU/keMSs6GwO39WV69DZqExMolZWRboGC+IzP6uiCgK0EecmCG7af3P0NFHfj5v7iuHgWUUdbWrWed1TTWXMxfAeOn/YB9RBTnDN6K9rH6W3SwKjPBBgXpAz1p+0TpsEViwXZK8LokPPcRfLtNZ086jvo/2G5De4xyjvnNBzvsH3hVluCcAVsbmkghLZMnO1gR649S+1c7cTHTAkGUViT1NYyPKJtDf3aJuhzwMWiMOQJJEqaIGs0xjw2t1c4L6H9xLQX2k98T5YcCbMe0sBaBuzVO4gdzdIOArLpM9OPC/papobsdbcXhG3caAr7dGaGGQ8GfA6fuPaeZrf3XE1bK7ui5234RsP3MH3A84TAXBggH57P+FRy9hOZbOLAKVMqjxmfyo4bD59rmQC0n1I3XGRvGH4wQIQrx32i9hNt2hDUG2WVqNxa2RUG1n0pHKsp7a/N2uPKX9RMgI6wx2Nwzo/W7wJbE+nK7bqzswTKsF+U1VxhaREBW6EgW1Z1jNB2jpGcJC2srx7ERHWA7//HtbjhR9fhzttvRzLooT45jfuecgrOedCDcNQx+/CcZz4ej3rIyTjv4acLm62EHgqoIUmmsTB3H6nLVkhYl4211caDbJxBSxf9+ne+j19709tza7KF+sFSWSvoodxv4Ut//lksTDC9r59hsqms7xZkK0ma6iMe+0RJG2UTApHM9DzVf/BnCTRKdlkXlaSDi57/K3jO03fqLqqpomDTg+IWNrZuQi9ZA4ptFk9CF7P42rduxmeu/hb++Op/Rr80g86gguXV9bT8ju5rs1j0v3y/2O8Vv3qzgUpSwN7aBN51yaXo/vhWPOu8x6He7aFY6KKyt44jfvY4YKaAQcV3GeW1qU0fZM7RlkuKZTR7RVz43BfirpUt8THlw6BR0sepp5yEC85/LB71yIdhulpFmbV0KRtpto/agOMBNtvVcmNn/ZdljkjkufqvvohPfepTuPzy38T973cKyJojO88++WSOYL+7jD3v75WAXhnYTHDwupvQv3cbE/0yikwVHZSQDEr4/d+9CkcOlnCfmROw2JzARLuCap9sT4XXQpDNbCJtYsX/56bI2VYkkmxXEqxNdnDnXBePeusLUH74qcCSSxstswZeCIj7xgfMmMnLBBCd7R6koLFqcbUvt1AMmWxj6uHaWKXOcLcn55/UNt6BOW5zb8zfsHGUatDx54mBc8SfWDZKGeCWEeLmL4fKYtfx7iuu8UGFJJ0N1100VO3Gg/H/LaZdJVmYNo/enH+90ptZS0Lr/TgoSApAD0eZ/aTqorCoNg8igithYX9/8GbpzXK9GG2MxPoI3HA9omxDgRD3CCOxIvi7KoxNwVNwxYrs89pRKG38npImCFdLIkqDG33k+tbjaeMDN95w/VIjwwmFHpw02DbEKJ1yhc5HPcfbxrpJuCYcL4sehhG4cK7i51v6k9bicm1tZRLiw1lHEa6H1pJooSuRWF/3KTZh1CgKo4XaVdJqstWEbh2ms+mhYNf56/U9WTiczqcytXw6kR7S2Z/D8Vok1hSQ6nzb1Pn/tTk2lgQZe2n69NAJkDUSeK0Any5d1KfshSsapEO5ApRqTGTTHTLHyfDJk66NGImuFheL4WabdeRBQvreZiQS+KSTQefY5sfStWx+w8Pb5ofOCR1rAwHyorihvJos0XC3dFF1GvPlLlXOzhDit0gX5kE1OzmViaKG6Y12/IZKttfTWlzGkpBzKmqLLdcFYGa6Nzc3UKvUhP1rkbHh/anzrM7b/yXvPaBsuYqr4X37xskzL0pPOT9FFJCERBRJJJEEFgiTP4PJ0YBtkDEfGCywMAZsJBEMMsgIEw04YGw+m5wsokASCkhC4b03eebOzd/aVae6T5/uvnee8P+vf63/rgWjN3O7+/Q5depU7dpVpbtBmtNsOl00Ofj0UFAGU61GpzGbgpneb+pE8H2b1NGsmzlLw91YNmk3Lxy7pM+VlC3DVDaCFtn3zMqRyQ+BxHTdzNDJUEPPd8g5Bu7N+UUWU2bqpmMwefsz/L6NW+TA1eIiAF6Ujm3y5l/X7qpxwI6voROfPC+ZL+oK05fWMIh6OlO2IOf9DGyTWhJksjEQ4gOJwvDlqmWdSNPGTBedcLUk8kAHn8lt45eSBxvKOp+eZgpvATDMGmDBsc9rOT8CDLMpiTOqYxAzQDsEiDcm7YYGQlhOQkFBnTvVKclZYv/ms43JRgCc54kGCLLKzpcf0xa8nk6jdP4Vpl+69IU5Az6op+zLgRT2F1tmmk0abPfoeoTAke7MmDcrTC3KgIIrCgLIdQxMeHVGE/2lzhzZSwTZjKlMQEQCAaGgehMmADhB2vU1Aeeq8f3zQbY0gMk91pNnmG6PZShRzJn14fwwNGSZAMKk9pjVeetp8lnvWwsAACAASURBVMpLyWwlCGUpjfLM4HmGD5mPS3uLIBvn1tiXBJ90LAlIpfOsTD8fdGhtdIXJxoLseSzxEFRWIEjlj/YTgwv+e/nf97WnBAlcZgeDm6w7Z0EJP0gdO1YO1DULl84oHanORksyAWJnzgW5ZR6tXEsMtMrIZJ8tLq9iZmYqU96D47Xn++Mw4JxBEMqBBopU5PIcTpEqz3m2TACpGyYXqs2WgNjZexGI53XUP9I0Q8Do7PNsr6SYGQ60X3VM95g57u0tnQ0RqlisLFBEm4RyIIAX/Rp/E7rzPf6VYzNSxvg/jpdgtM5NoBg9pCIet5OD1ZV1TIyPo1zmXtX97OtqX36SazUjhCAby1CEp2usLwPgtl/WPbG2vIap6UT2ZE7yTD1v73GepRROqSQB1ZjFbRPifiY1KlnXjKBLC9d+7+v4yJV/iZ//+Fs47uhDcPghB+CAnaxvC2w0O/j1bXfhRz+5DocedgQec/7D8LEPX4H3/sXrMVFbRbW0IUGoAcYxPnYQ6pWdwmYjyFZU61VOAe51AtXsqjmo4gc/ux4ved0fCaPMmGTx0JnWJ6UwFFBhml6538ZhB8zi6r+9EvV+C1G/GzNrk1cOQbb0ZBiTjSDOxiDCQx/7JPSihrDrtCac+77PRJWaoFrIv9pr4Yr3XoaTjjkClT6v0vPeh911zwvkD5TX0OstYnn1ViBak1TNLhrYwBxe/vp34bVveh/OeODj0IvG0epGWFxeFtCdDTDyGO5mi4bMIAb9qiVgrjGOwcIynvWwx+AJZ52Lsw4/GvUBa4B1cOSpRwE7GhjUuc903KJzvXJSUjLD6q9FhMzK+IfPfhFXf+ZzmNmyFYceeihO3H0czr7vadh1wA6p3yczxwpUYvdoM6c8XZQOCLp1csFk3dmM2FWxvLqB73/vJzjs8CNx6JFH4uWvfDlW1vbiQ5e/D9Uy2WwqE2qT6HrpumX9DrEznB2hqaJ06MrAPRu47dobMdYqo9ZjHTYCbVV862vfxg3fvx5n7TgN080GJtraUZTvM/qdsrLG33TKCrTtmezg7gMjXPCOVwInb8dgFmhV++hEViZBMzVYbmNhYQlb2aTIZWYY6STY2t67a3CKPm66pm2alV90vYBsK2y4SDs6sddCQNenBZm/4Dfe9JnRQ4kktCs6WhJJQDYBNYLnUle4YFPCVFbvYN++RUxNT6NaKwDZwhflra31uIFsRel2/rV6RPoFW/XAFaMlB2TTY8yE0gr3bkjqneg+Dr+g+45daxG1e/YuCMuGdQss0hBHpP1kOk9ZCbiyro0PpqWrpIFs3JQOggjOQhsvC7YKyMZuOEy58qJ+ocIJ3zMG2Sa1q6T/MaAu67YoyLYowr5V5ycHFLTx+eg2DfCFpWXp9mptbQswFW8o+v6tdgdk3pHJZsrbnquUTRu/fl+BB/5fOa4lIbW43Hv64/PnxR7MsTKdVtMd6BTl1yEJQTdhpGVqSSSKLgvxOrlzD15d2xBXjukZin4Xf3yz3C+qLQVbM4W89T5545WaItUIE42EyWZPzQcV9a9k9iwKyMZaXPqOfuF3uzZFqWUNpyinpojVKItfN1nPeC3ZqUo6/7KYMsGVRMHH6+nVZhCxdLLAgqqs9zPrukruz3ryeQQtlAXgxlVQKN9nMpBVxkKUVuclH3S3aI0ZQWrQSN0ngmyuLlbi+qblJb2/uCaDuOC9UNfjAzZd2JpWo++oUm5pyNRcU5KwgHMsDzFTw4DlSJgrjBQNa3xQpA+s4D2Zvz4dO9yfyR7VAApT0rguCrZm62nlGRYGJu7Zt09Atpqww5K6ULI/Ar0sz3WRfAPZlAWXrosVgqxmqNHkoV7fu7ioHaBj8CCtr8JdngDgpLlr519/f+VpBV5jIE06Amd7U3aMu7Qg0OC6SsZduYcoaP95nCQaB2SSzM2lmb/6vez7+v7dntyabFnQyn9vXs+C9wqypVlwo+bHunJLc5qKpsDkgXvh84Qt01yTvTM5znISw9fRrie4K91FWS9xTiOxKm/5+t3YgfwrnU2C7pouqs5xsh/TwaEQ5LXu7Nu3bM2UoLB75IG8kh62aI2jCJKk68gU19ZSOaCRaHsz7w1pHCuTO8GlhC2zTzMBjC3jz09K3oJAAbuzCwAuYFB2fvz5iv/K1B82o3CNoyRN0IFseeviPz9JFy1JINdqveaB7LbOao+42nyLWjfTbxyVN09WQ4+BKV7PICWDIGwepYEtncdUhNAN3pwoSqg1jtKu3AmzvnC8DvizWqYEowlYxEa/mwyfyW/jNyBI7KeNjjA3NY2KdnS2wZltAgPrOe67pWHQjHZj9sskeM+1TAAuuNVEJshPkE1qFAtwSffMS6vXRXC8Cx2xpKn1tKatZC1IOeU06Omnn5vQml1PYLgcVTHW0PR6Yb1yQHnrYs4zn9ntgsCVlcIx2ZN140v5jeFiQ0xZuourltKvKbwZ3CmYZwFMCbB1u2LThvskXpdACA1sJZhMVr6BbIUBDe96rgPlR1mm3VyQLSPzThkxnZ9jJsg2MUlwjsC+AwW9mnep6921BrLxb5TZorHK2R+RfdRG1Gvisnf8Mb79X1/C0y98BO5/9kmYaBDIbjs7nNAvuytW0e6X8d3v/hh//8lPo1ICHvSAU/G0Jz8U0WBV620NqqiVt2F66hAMujPo98k25BmTDatY46AE5KriZ9ffhBeQdRXVlN1mqKL5gq5CFkEbgmyVQQdPfPR5+INXvEgALoItYffNUee+yPIgknTIdhd4yWvegNvv3IuFFTZ30XGngiuuORHty0N3HYBnPu2peMwjzpPnk2+VnBe+vZGkihJYW2vejVZ7DwZksTEQEDXw5X/7Eb7+g5vx5++7Gp3SjLDYWKeN6dECOhiTNTg3Q+a6ge7MBGBmTyMqY6wL3Pr9H+Htr3otXvuM52BHoyGsv8ZsFbvOOAoYp4Cx2rTWZssF2dw8Ua7J8uPacLeqL6rdRJn465en8gkzIX5hbP4YX5Ba79TpZRf0LGPvnkX86Nqf4qgjj8fhRxwr2AZB2Z/87Ed4+atfhDf+8WvwiPPuJ3JsuiANsomWS281r7a91GLrVYDVPvb8983o7WsJi63UpS9Swx033oF//uw/4T7bTsCB3S2YbjVQ65RQ6SmneX9BNtO5oncrAyzVOrh7qofotAPxgEueDxxYxXKjg40qU0YH4i9aEG5ldV3IDuRXyrnq3sqY7v57KyajR87GRktKdDAIZ4z8lB0VBA3V5mf6OLGZdUyzg7iz+eU88nAkVfPu9HJkEisjwHNagmIOdPb9Q8tE8u0wXkd/igFrbaTjZcEFwRN3eukZ5oBwdh+XUjgM+OQx2fhlf+/wRdkdi6k2ymDiA/Odg4grIbOgubzE16Ur0vgE6qwlUcReCg+VUuLIK6U6oUH6AmV0RIm7CRBH1HcAH2RLgyTFxjiBLB9kU+FxkSI3IZl0Ijfufr+EfQUgW3iApec20oL3ZLI5kC2PzpgFoxzIFnfHMgWTXhcD5xJarIIHPsiWi7DbpnE/jT6fBtmK2XqmrCj0w0C2orkx0MJAtqTej/9MP0KT3EnBIAPZNF20XlYWgF/DwH+2AVA2z/sDssl93KYOO9fpWuaP099nceHeSgUTYxpxToAbrXiSP1faGKIIZAuZmDHQ5sabpIuyZoWqCZX7cEOq3JgjWASyZQbpfmHPZSFdgitMWTAAvOiatB7Swr3tXlvS4Gx+stfaflVqPeWfINv8vgUBwDX1bnR+vT17aW3dgWwu3WFTzNY0yMZIbdF4w2iKGO6sYVltuOYrw+nNflBCQTZrfBCAVjmTnFzLtCCmck9Jen0CsiXNL/Kcec7tBhsfbGh3UT1Y3dwGBXAT/aVdiijv93gF70OwNQUIe7pI9snaGvr9gRR/tmeGr+eDnvq3pNC5sExLklRdeB7Z+qu8RwJepkG2nD3ijdP05YZjskmXWX9+CoQ+XhOUBaQdG2/ENQiHnZ0pfenR3I0haH/PCxaYG8t3ta5IRYXO/WH7smeND7S7qIJ5/rPC9AF/vJQDnvFaYygNmobj9Z9JORCQbWrcddQapkmcTROVxcFlo49UusOQS8VuF0ORkdhVAdlY8F6BFwW9bL3tnA2DWnnpDmGwMcT5YgY4MwHGxqS7aMjeHbaeZJEw9VzTHdLzaq8bM7nlJXT0+9P4ID1tESwTINyb4X70/815NbBVAHBpTqNzW/R+ftBG7CcGQsgOE+cvrfv8MfpnKoOUPP80E0Bznn2j3WdoSZFXqZmpNYEWF9n5V7uzpxpnxIz6LGOa62kg2465rV7n8WSvhDJgcsdvEBiOO0AHDVR8Jn/yvq6epAQprSnJKGa9nfH3LhPAmpmsrq7JMLQ7e9JIxjiaaeZ6MmLrxkw5YAqwzwZJ7Cizp/RnEgghS6ICso0t2Bims6X/rZkvtGWYCcB00TAtKHu9jVWf69dkC3WXnTs2bsqzyU/YOCoBk7NyY080fUAw2k8X9XVtbqzAZfdouqh2F1VeVDrAF+5lc3AtXTRsHJXnN9g727UEPkUOxhV0zz2vpWlAF5XBBt52yctx6y+/i9e98hmYbrRRGTDI2RHQjPOnjFLOfQX9PsGVGlqtEj7y0b/H9753G/7wdRfhuKMPRJXF/KkL+pOYnjgYlfJ2oD+GAdgAwbGSCnS+OsolrLW6+Jd//09847s/wA9+9BP5N5mhLOXA76glo3qqUupjolrG5X/1Lhx92EEK8AizscjfzPefOSQD2rqia6riQ/N8pY3GZkgsO0DQisEMMkXpzB+860Bs3zonwBr5XZEQWQZalsfsEsfIVZ+gi0HUQR+rmF++C/3SBjqDNn75y+tw/c134JOf+T5+/xWvwOOe8nzUpnehU6qj2y9jz8KynCfaSI6D9e6fp6ydR0F9QF3Ggvd11jju9PGRd/0lvvX5L+KFT3k6pslyRxuHn3IEagdMgi1J++WeIBt+ENpfsoQ0Q1tfm/iI/hammo4r7Kqt1xObUJzCL2uhTYA46cZaK6M3KOO6627ADTfcilNPPQOHH3KUsK4J9Mq4eGZGXbzmDa9Ctd7Fn7/1j1CmvPas12nxOvP5xpKmnol6ZXYcQOc3y7j7J7eg0amiQvZlp4yVxRau+tBVOHn6WBxS2Y6ZVgNjraoHsGVoGLbq8jM59wxd8NYtUrbzRm2A5UYXd051cORFD8SRzzof2FHGcr2NTqmHXoWApoLuLLdBPZIB2WyBguhYCLKx3nQqIOGUuN49HdQVD7pfEpBNyzclMHne7kqz67VRmgTDWCvflenQRlqJwPpMdw1KkPUPNFvrsr+EpewAXN9ns1IvDBLIdYIIl7CyvI4JCTj3Nw+ysSsSmTb7BbJJDrnrhjOhqUj7A7IxTZBROBYHzWO8xMrDgWFygLmlI8jGQq9aO8U3+IeBbERLtag2mWwqnL8dyBaCY7KxPE1h4Eo5qmCcNdlcTYIwJjYMZKNxIE68CEExyKbPTkA21shjV8n9Bdmo5LfMsWDr5kA2fW4+ky085+QV/PkR1pRfVHs0yGbvqa3H94n8VGOQTZVseB78T4NsZPoxM1Gf8/8tkE1HZHKgneuohFKRALcGISgnc1ui8slnsoXrGabSGMg2NzVd0II+fYdkr2wOZEvA//8ZkI3pYVSqNBLz9lee/HJ+fCabgWx22IXXyKHhuon5IBuZpvsjPwayKUtikyCbpLBGOSCb6hFzYPJBNmCj1RWQbaulcptROQJk4+gEbHVdJYeBMr6eN5CNam6S9X44zLw0XHeRLz/U60m6qNY5G1Z41Qchl1bWY5Bt2FkUr60DsdudrjRC2bmVtSSG6Es3b3Z+UV+mQbZi0MqXp2zB1uJnplKVnT4gGM0IZY3pT5s8/ygja01NFzWQLQzCFbG5+VZM6Zfi/NLoowDkD9ZTCnmvrQm7bFqCU8WgZzg/ZLLtW1gUW4Zpw5sB3TVww7ThNVTKVYyPaffx+LwNu6p54+V1afupuBtl2jbQICXBlclxdhd1gI44FGkjMauHWG7DWKazGQApPP8EzLHmPRIIYXdRtqAP7ad8/WxGPJ1BstKs8UG4v7J2jN6PmQDsmki2cZgJYPpRzi1v4AanScfXEplsE5ngrx/ZDuWAIBs7jynIloYn8lyWlD5YXEW9UfMCIXlaPRusZsF7K7ehMmv2ZVJgWslPSSaA6GFnP1l3Ubp5kt7mHpswCZJIvl6n9hPPa+6xzTLrNbkq7CopK+D0gj7YByJtj/D3K2sb8nQytUIQKA84V/mJ0On2pBkF96ZmAuhzkowO+7d7vu0zdpldXkZElum4ZoT4QG7xemqQkkHnbdu2xk45v+/viezq6vqEINsoprsxc5huzMYHW11GiOnHXJAsfke120RfTk3FtfmKAhE6ce4cZ0sAV24jlQkQyk/wogaasvzO3FzYjCK5fzYNU+1L7k1+VA6y8qNnUAfVQQc//M5X8ObXPxeXve01mBtbQxXLLEyirDR5D9V5ZBgRCKFuHERVdAcN9AbjuOZTn8f/+Y9f4F3vfBlmJgi0sDZbA9XyLKbGDsFgMInBoO51GU3zDv3z0IA2sqS6gwitXh833HgLfnH9Dbjplltx+2/ulPNZQMvJCew+9ig88YLH4OhDD5bnSqqzdLDcf5BNZ8ntfwl8KOhjtpjKiMdMk3RR9f9krgjAR1rKwAfZdGkdi41AU9TCWmsee/fdjs9/6TP4r2/8ArNzwEEH70B1fDtuv2sFP/vVXXjGc16K5/z+a9ErT2Dv/Apm5ra75mzZXZH3G45banFFkWSEkPVXZSp5q4tLXvQyNH99J5796AtQ7XUQjQ9wzKm7gakyBrWuvCYZbeGHgIbWgzS9yVRObz1dSmgxk0y/yzlieSmdW851TTuQb/Txtf/8Bm65+TY88hGPweGHHSPZWKUBwTVmppDhpvPJbqz/9B//hHe/58/w+c98HBM1SE24JFV3+Dxx70RCJysDywPc+r2fo74Wodatgk0QBq0Krrr877B1MIPjp4/A9EYNE1KHjfoxcgy2eweymcyTydcrD9CqDbBvrIPbZzp43CW/DzzwKGAb0KtBGiF0ywO0+z0sSgOMOVSVbqxprq7hns+M9xna3AkseZCXCeDPUIDPyTwzSLko3dk1EGKfcHeFpGUJTi0tCns37s7uZQ/Z961xT3xjlxHCIIEEF9yDpDiPNexz9fRsXxk4LsGXfVoaSzCvIiYbL/SNitBIHJUuSkabMNlikM21Hi9g9sTTRmUqDoqmCRJok05MNpsjmCR2iO3dsyBpEswd34wRbe9LBhM3cDpdtHiTmGHR60KM4bx0UVGJuS25lXFF8DINso1WXmKQMF10cVEicKOcah9Eso4bY2MNjNdcdHzUI53TSCabgWybBR10brUF/dS0dkUqYkLaMEy+SANOg2zDnTC73lWuyYBsqlmLowu2nmurm08XNdnhvFpNtiKQLXQ2fRCA9bT8dNG8wFDICOEplMdks3mwe4T7NQbZFpcEZBtzHQx9pl8os74+aLY6uemi4fr59HHVB8pkC0G2PCfc10F8T2GysSbb9IRjrihApMdj+pPIu9Yh2jd/75hsArIhwqR10x0iO4kchCCbpugUBPpk4D7IRlBmrEbmyuZANnPKKAchk23YtvbXM8tkKw5GJHsMaG50JGV0ixRT5id/f4b6XVLSWEx5LgFXhsm73NnJj6wJu0p6INtI9eXSRf2abKP0128Dstl6tro9KY69cyuLantpiQVyFD/TgWz18YYwmDav31kkljXZ1uUs2gx7zpfb+flFNQ6k0PlwXelfR5CNDgfTwBMmpJld+avD29MNokGydXYOlbLH2A3LQsROh4G/CrLxX6Ej7z8tL2gj6aLzi9i6bYsrHp/em3pNWv7tXFheXpXza6KuDQyGnSX+/IRBys2CAAausJt3XJvPgWHD93YaZCvSP2mgVTSRGLX3SE3bJEgZnie+DvD176qAbD3MsunGUFBZ72DyXlRuIwSRwrWNGeBsHDXJjvDDmQPJuNV+Yg1C2k8E2YaBMixvkoCQjOQryMZyG4Xs72CB+C6tdk/KbRBE8kG2orX09QHtJ+o8SXvJvGdaXv3zj2DrRrOFmVk2KXLgLFkbTId0B68/z+bEW5BSMwFcqRdLx8kZsO0RSRNcbaE/YNrw6HIbvixpA7EEAB8WBFEB0/fwMwG00cf+gWxJJoCCEMXdV91onT284OynBs/qIfrSB880SJkPsmWm1dgWDlClPcyatrH9VBhcd3fyQDamjnf6HckEGOW/2Thor9F+IsPZQLZRtoy/x1jzkGtDcCVvfhiAZHpdBS285H89GWeftA3nP+h41DGPElZRdvXGErDQ7q7Ak7YuYs20OnoYw3vf+yHcc88S3vaWV0qKqRSDH9QxM3kYohKzsMYljZTXaYOwxOrw0xIFfJF0ZmZGJSCXsfBT7CpXl5Gyys6V4rhLYxJ+0vooTKfMgkDpMhJ2F6niKUNVSVISlcdPcgKW98xQpljSh8BQd9DCv3z18/jox67GKffZhqdc+Ghs366Zan02jkADd+1r4X1XfhKNuaPxrvd9FHtXupid3SlAiQxiyCexn6JU2RXOU7WnQFu01sQLnvI0HD25FY8+51ywecSWA2ax89iDZan6pQ6xLak9bHMu+KXrGC81iSXgpKUmLO3T5DsDzmfKkLBsDlm7ZfRLZdx9zxL+8Qv/jFtvug3PvPjZ2L37BJGzEsEuYTGW02AeGUzoYX51L578O4/FlZe/G8cceVBQDy+RA59BJ+rL1WGTNNH1HhavuxMrdyyg0a2h3K8CnQq+8IkvoHvXBu6z43jMrtcx3imj3mG3UYH63AokAKPKhcp1IqfD10rmTnC+PtZqXewb72P+wCrOv/TlwIlbgRlgo6712Tb6XSwvLEkmQFR2vg3nNcZuEt1rEipzV46wEHdnd0HKvDp1pmLtp2t8oN3Zt2TY/L4IJlCfy2IqlQQjYQkmntfZclyJjerLK+/ZjOuOsxO4y0aiHUC5pTwGsm+lyvxMgGq1Mhxksy2dRGJZeE5fcpSSDkE2ov3Myy9KnysC2awWlxUuDNM1/ff0D/nfBmSjYE5JwfvRgIzMkbQeV5DNInCbjeRzA0tXSTLZxmkkamHGUZ8syGalavXKYUytBGQbkwLOmwIhf1uQja10yZK4FyAbwRWjuY9iOti83RuQzXeq7x3IRjkYSCqSgmzmNCZMtiLgyuSAkVg/XTSUg1EgW1i0/rcB2fJk0PaYD7LlsUjC9wzTRe8NyEbaLx046QYnRrTOa+hIc9w+A4/povcaZFttKs3darLdS5BtlPP3/wTIRsewiGpvut301955Fp+fQMPpA58RWKSLOO//UyBbYfkB7ySz8gMr62sJyLYfTnWayZa0ex/2fjY/xmSbGnM12UYo6P8/gGwpfSkgW9K5LmRm5AGoCrKxRuM+bJvbgnLk1S6k8clofN91hw1qPAqTbXVdgtc+c8XkOonrqvFJEEWdJk0bLgLZErBhNMgmaxxH/7IC4c9PUSZACCKFYIfVtE0x2cz4zO3Orn+UVG6PybYZx9jAlf0F2WyuqSdX1pv7BbIZSGIgG2v+8twsqtka2nvU/3Tko1JZMgFKQcpn8d4Oy2145Ui0+4baUVLc3Hm1zsUVZkYOyJZnd4XjtdrGW13ZlVEgUh7IltjR/t2LQTYGKVsb7Rhkk3HmMC/9c9TsJ+5NSw/LY7qH72dB7ubK/gUpbd8ayEb7iYxG6448WkdrsJr20/6AbBIY7STlNshAEb1jhe2LgITfAmTju5ABvtrMMtnC95Q1cfLI/9aatlpuQxuhDK/FnDi+kQRFrdwGdVde4N+e74O0VtOWIFvN1bAcZVvY9cur7PwbYWLc1RlO2U/qR5bRwqC1hAeceST+7vI3Yra+iEppGWU0vWCHA5ecsrFux2CttAEBkDq6pTE022N43RsuxYPufzye+qTHsX0AIlRQLc1hanIXBj2e3w1JN9UO3Qk4YSCbBh7InnLdPL1usTEml7N/pBxNrJNDZpG3ssKysrRg7/nB4pMNl9hvPmuLc6a2nQ/aEcgwlo9gi8H5YMAh6501O6t4z/veiZ/87L/x0pc+A8cevRMRU2wlNdfAxwbaqGOtN4E/f88nsOvIM/HCV1yCybldKJfJcE4zAXX4eedmhJXlVbAom4CtDj8wRtv6nffg+Y+/EOedcgbOPflE6TZ65PFHYGLHFFAn407TrA1o89lRCYjm4EU37ZsF2RSkLeO/f/JzXPOZL+Cb37kWFzzuyXj5778KkhArKahksLl35b53Hb75ploOqY9euYvffeZT8KpX/x7OOuOkTYJs2uggIrrVqaB55zLu/MnNqLUrqPbrqHQr+OKnvoylWxZw5vYTMdeawGS7gnq3gnKv5DCY/GA4U5r12EpOkDwdmmJvuk6g7Uof6/Ue7pzsYuPErXj4JS8EjpwSoK1dA9YHnTgjhCn9w84wS8lkmrUxGtNMtmLSTGg/LQuTjc1PkjTo0H5Kn0daZCzsLjosiJK4G2o/kZlPdr2wQ+OHJfhMaK/JnJeAPfsW45q2Q5lsdvDtD8iWfqi+JNMA0iBb0ZHp0+sdc6VNw30maF6Qz2AxAIB3Z7rovWGysTU7PzHIZkPNca59IRgFsuW9sRm1GZDN/7J7bgJqaj65dFMic4Wtx7drvZ88UDBMl7B00XkXgbs3IJt03LAaTJl5CZSsx0zcX5DNamqtNzfQ6rKottaS2ExqkBiJA2DP/N5Uuqhazvkgpr+eTHegYzIqEusbKuI0SiR2AdvnWFMkYWb4tfFseT38IBWJlW55jITlsB9DozZhsi1rAwzXojik3MYHYhDJCSOxeTXrzPi2/cV1YSFla3wwaj3S1+cz2fKMy/TvIsmtJ1OQ9X6KQOyU2yFhDa3Jtr8gm60N9YGCbCy4ORoApCnJAgAAIABJREFUtzmydNG4u6isZ1ILIs+ZNyOahZ/JXspjshUxIeksMF2PdGxLF/XZF0Ughx0KWZCtWEf78rtZkC2UeU0XnZdabpWKUd6LnxmDkChDQLZBXzpSFoOXxnhSGZBEilS6qIJsls6RF7zx9cG9AtmY7ML6X5tKF9V3953qYemimZmKG2GQWr8fTDbvOp7zfrro/gSZyGTrdjvSlGQzQTh7Vz9NkHVe8g22JEiRyJGCK6yhIsXDA7A1cRL1CtbcMpBN5IA12dgdaz/TRYXJVqlhotFIMYGKz3c1ujabCRAajXFN24lxYTBlgkwFadmU7BTI1md/PC3WbnNvzrsciWRuuBRUrZeYZrINY+H6e1vTRZXJpvfPpvpkz7BsuqhF6I09Vqy/VA6spm2m3EZhGm8xyCbzESxoKE+LS2kmm+9S+4GtML2VTDamixJky9tfhfrdywTIa+YVyp8PkoSZAH7N3yIbwwfZyGSrOiabOCji/GdXxLe/aT/RSmWZhWFB3HTQMILVtE0HKYecRTlMNtpPo0DlRLenQTap4eRs1jw5iEeyHyCb1W7ywTKCbM0NNiVh2ZWEtOCTF6zetI1D5zepaasgm3NSC/WA2+/MCAkaR22GWW81beWs3jKnINtmmH5uogiySbmNCdKSEuak6KCB6iSCbLdcfy1e8+Kn4v2XvhQN3I1KaUV+nz4VEzkgAKJpfkyQpLZgymgD7dIMfn37PvzJn/w1/vAPnoUTd+9Epd9BqV/F5PhO1CvbMRiMCZsNA2Y5hUBR2n9JmFEFHDHfl4jPUkvx9IrRp3yOdHqdvVXcuTsGEhP7xAdD8naD1dezbZkw5BJmnMhTqY9mew1v+tPXolpt4SUveSYmJqQauYBbA3RFHsvsVcqU3FINndIUFtYn8Ko/vAyvueS9uP95T0AUNVxdM71/so9DkM2lDXsgm8qzaxaBEqrdHu6+4Ra8+OkX40GnnIoHnH4aqlEPJ95nNyqzVaBCu7mbAdpS54joJYKtvleVtRv8azgfUsN9EOHbP/wRXv9Hb8H41DZcc/Xn0IgaKHM93ZoWNhhyIBvrsr3i1S/C05/+eJx79qmosEsuenEjQLNPhMnGFE8JdDCdl2BvBf2lNn7x/Z+i3qqg2q2i3KvjXz/zr9j3yztx+oEnYOf6BKY26gKwDWt0UKwpVaiS1UnmSThZjgkowG00QIeNEOod3DPZw9iZh+HM1z0LOGwcmNa00b3Li5jdMmONoZPHmpxbcxALQjp9ucy04ao2jvLPv9DuifUz1zNi05Y+DGQbZl+ar6lGjpYrk1qm41oSSc+v0eQDnm9iR0tzP5dJGVzrlxPwWfD/YyBbkWMdInthLYnNHn5xelibBVtnPNChOI3ptwfZIqy4gq2/Lcg26j3N0E2liwrKn9ASrT20v3F84ympJbFNuqiERpushd9twx3S/LWBbOLIj0hlM4EVZ6HdwWpzXWow5TthmwPZNv3MKJIOaT7IJq81pAaPGSO0P/bMW+MDpjsMB0kS+aHhvi4Km+Dw5tlzCchGoIMOXBhpCenLIgeyQ8saia2Wpcj1ZkE2yg+7RiXtjZXhtT8gW31cGY15kerMfpZmJuz823YgW37HV5PZ7PVB4wPRilnQ0z8q9V6bB9ksIplpfMDoeEU7vg4zMH0DfHVFC7ZOSk2RzcpPki7qg2zhnJixYYaeGLRsfLC8JAfCuBxEm298wGLKdOBI46azsBmQTY0ypqAspJhso4BT1V8RmhstSRdlLS5LTdT3yv/YHuv2IenjPMD2C2STxgfrmwbZbJx8R+sqKfPDvbkJkM2M1v2uyebmx2qyWeOD/WGu7C/IJtFr1gNk44PNpos648f0kDU+aEh9tNFMbpsfA9nIMt2vQIir+2S1uLJ704GlXlq4souUAc6/SpfZAkZj1njzunIXpItmJNc1BBC28dKKMEgyNdlyxN0PSrBxVFLTVvVzHhskNV7rAL2wCKaLKsimpnK8vwKGXzIMi8Q6IzGYn3BeEntE9YGBbOwCNkpfyrWuCPRKU7uLat2nYTUI0+VIuq47uy8H/pQWgWyZdFHpYKksFLNb5Kd3xui7qxwkNdn4hOQcEo6LF+TyQTafycYOo2Hqb5H+k3qJtJ8cyJbof2/VgsCaD7rvb7kNO/98kC0EIUNQLzmjtCabsKYKQLbQWfGDEgTZmDLHvbkZ+RneOKr4LLEUHa4nSyWQJeEz2QqOIa8UjtpPbHzAs9qClLFzXXgDV9N2cQmNiXGMOVZZaMvYHPlOI4OvEpxiV+65mTj9Kcw6yAPZ2HJVGgbFTLZ7C7IN35u+HPhMtirTw7zu9UXTY+cu/ak8kM3YYsZk+8W138Db3vRC/MVbnoca7mEFOQeypS1BZWcpUMHi89L1k6mNpXF0BuPol+cwt+0Q3HrzXXjlK1+Bv3736zA9PkC1T0+0jpmpQ1DClDRBIB8svwlCAs4YSE5GtbFy0nLfd4wxTStl0Kfd7eO7P7gWJ51yH0yOTSb2eGyUJ6CqrLG8k6Y7ms/GPUOQxrdRbK5tHHad/HT63QfZzLbTE0O6AKCLHv7yvZdifuFWvPwVz0G1zHIoTMttUyMCJQXZRBsKiMkEznF0sAX//q0b8bmv/Bwf/4d/B8oT0tVzGEhpetYYTGSmkpHtnwtc/+pAgbZ9t96GF150Mc7afTwectaZmKiXccKpxyIaG2BQZloma7SRWUYl6YFEAsTw38oys/kZJpsyJy4IT8noRlX81fuvxPd/cB0+/KGPo9orC/hl75f1p9yZx8YMBNrKPbzyVS/Ci17ybBx39CGSwCwgmzt7VM+qduHPcp912CLccfPtuOWXt+DnP/wpOkstTJTGMVWbxi2/ugPzt+zFfQ86CduaE9i2NoaZVg3VDoE5QoObCXtlT9A8kM23KIQvyRRc+vqVLpYbfdw92UPjfkfgfi+7GDhkEtw+C6uLmNw+Kzi1EjOMmZnUcdY59sG8EhbXVlCuVDL2UyHI5l7TB9mGnScGssl57XoCGMjG0g55mEqenFgmQAyyhaSXGFD3mHhxwCdgsi21W/Es5AmnGYpasJUHEVlTuvk35ai6CBzrZVhNEdkIBTvABzpYk43/4yFvhV7tMjMO4ta7HpWfv9u3dzHDZDNDUO8RpfK87XfL6w5cmaBytKnxEfEQ5NMOfMZkY7Sn4hVsDemzmX9HJSwuL0tXJGHLxIWfzbnwlbApP1XKdOBIhdy+fbtrVeyDFU7oXVFwo7+beV4EsiVbwgpDGmVZjYoNV5ONxrDvVMfLGSDZ8WEttSRYVJst6J3hPhRRdnRXlKSwuqaLqgMneiuLwiRDcJ3gDGRjuoO2oNfomVzvHAPZlF6XERoxzLm2gvfs5hWmYJqsyH1iSrfOT7vbkxb0kjbMltJxQfNYct1/uLVyxRNLqAjjhTncBFeEq5gzP6kWxQ40FSMxZjBZt7tRR4zrjrWwKGnKymjU+bGIqyH1NAr9yDXfk/nq3Jt+N8HhT9TnSaFzdhOcnomLq+t1aaAtabFsjKQI62tNdPpd58AF3/ceLmvqgQc0EhmJlQLXPKQd6zMx0LPPlwO7xEKdaiSS5m7jDJ0L3/jis/ghk40FNwm2Ko8q1HhhRMXmh0Vil1Gv1qWDITveqbw7pzHT2EQPNQE+O86BI4uy39V6O34x2NQCuf3lhsX54d60dFHbXz5DI72+er0Pspmxx/mI5V7qWLiOTU4XcbyMQlMOWPi5XE6MBjFYpAuWGp2WTibjcPuass6nD2OyxU6xM7riNMGFBQUhHcjGQ7fo3PPlY3F5DZVKWVhT0oXQY4Cl5NdjQSgA3pX13CFlFuj/dyUNKq4v4vY438+PjEkNyyU2JUlqsul8pJ0q0we0itSOK0uR8/X1ptDcc3W0B4L6gDIdBCvYWi9TXybAQ0YO4lo/mlKz7phs7HqXdBP0JSYE0lXeu6yXuMDGB7Ngxyk/oCH7zMmDVB9xNaS0C1gEAuBcBu0qmXSiVJ3unBZL+3MvyubnZFoxpd8A8HRh9iyzQeVAo58s4EyQjV3SaOjH81+k/NjZDwPpzk5QkPKuUez0/g/n1/QXQXfWEZyamELS8TVPXyUDMOeKKYJJ5187+ZMsALtC9oDNb1m7phFkk8YHMXsuXSsoqxd0PVfXm1rTdpIMpmxH0zDoJHtC9IHWmtImRUzPSeZHUoViK1xr9upHn0n7KYrKqYCYvxzmeMWAhzhl2mWWXUK14L3bf47NZylNBnT449ZnrklRY57Vcqpl9Kzbp/EZ7vSl09G0E00O/LH6tQDNNpGaY67xAVP6pcus52TKPAd2hkXWpaNpq4VOq6WZAO58ooMn99U2nJlPmC5aLZUVdMxJj1Z7niAD7VLuCW18QJBNmK2ZvZlmEui6aFc22k9SdoXp4xWma41gQjqmA88/K6rNNWF6+LBSCTE4EJXA4FQKZMvxbbKzpLLnZ4QYcCTdDd355TMxfRCSNdk0EyAB2YxB51sKoT3OmWbgmGx+n9magB1ZPSt7zNnR3S7tJ+vKnaNHvPPL9pfqaK3J1qiofTy8M2myN2k/8TPDc1M+riag6GUda6XUxm9+9VO89PmPxwcuexlqg3tQxYo0PTAfLAGDNcBC757gGlNECQKhtg3bdh2HsblDgDLrAFbx2av/Fh+94s/wnkvfiHp/TfZ4vTotjDZ2HUW/LueIMtqGfxRs88GxhMEl+8hqgpXKWFpt4oILn45KtYEjDjsSu485FofuOggHHXgAZrdOS7kT2tymj7gm7Na4tLyA39x1F+686w6cdvLxuP/Z9xX+tZ35OgdW7yo5p3yQLrSj3ahVx6KH62+6Hn90yWtw2WWXYGKSjDUyDZsO0Gyh7EA2psurPUL2M9NGp7Ex2I7nvezPcflHv4zDjz4NnZKmjOZqEJMj+lPsRrm0rAXvx10tU5fWb8EMA9oWf3M3fu+ii3HyYYfj4eeehbnZBo7bfQTK49xv9LU1dTR5z3zSjdZPSwdOilaYs9ArV7G20cPLXvZ6/Omb34GDdxwqTQ5ErzvmmTzVs0dkX7n6dv1SD8/7X8/AB95/KcbGStItN5WXJ4NWTwC9CF//6tfxt1f8rYB5B8ztwI7prZio1NFrDbA8v4Jbbr4dtU4Fu+eOwtH1g7B9dQzTTTLZIlQI0MU1+fyUUJ5hafvFwXw55b2KLXt9T6Ab9bFR7mGtMcDe8R56h0/hIS95BnDiQUClC2xvMPNasGq/t5/4I54SM+C3F/Wxb30F5WpZAiFi57uDPT7eM2VBdNU0E0DLlZm9ls/CVqwmD2QzJlvudcH5rVgH00UTJlve+eeDg75+18abM2qzsfGBoX/204TRN8AJrihLgsZBOmUvvN6/jjuC6aKMxDLqJ068ExAfbPMBMDGqSmU5hJKuSOnIS14EzgA6OnB0FrRzXVm6PBpI0HUFE9X21pHG0RF2v1hvyr9Jc5cOMUH/Jsm7F6NPc4wVuBlIGhsPXDo2UlMk3tH+MvC69PUUCRrflaiK8XGCK8lxKairAwvi59n1Yjw5BtM2MldCVadmlg8C6ZC0TTELXPN5ZLLJb73Lzai1zeHPz3q7g/X1VWyZVSNRnuE/Ogdk4314mO2TznVauFcML9elw39eci+dX87P+vqGgGwzM3Tg9GFF41U2lq5JbwApokuQrV6mwabrGYIksbzLeiqMZ+CKHAqusKmvpJNuKvZbHS9rss0v7sO2LQrohMZwqOhtjnl0Epzj3EiX2Z4lmCb6y6IiOu06+71SSeaG492yZTaWg9FGkI537+KSyAEbYAhTy32SuISTGqYox93nAMpBs7kmzrE6C/nGuqyVGNHmTDFNcC+2TM2gXjPjJseElcNdf6/Ge4TVdbIkOmKkWCFKf7z63WQ9ZJpiR56gOx04o2r7K5F9PvcI76Vg6wDT0l3Uyd4QcNgOGHZJk6YkW1hDgMlMCrRpSkCwZ+J9qcVHKQf1ujY+sPeMvPnIkyHKDwEdY8tIJFQ2QwgapOWVY2OHRu6TSQZCamxKImHMERFBlZ/1jTZaraayjb33kjPCnCe+sfnGDnTgVpRaXGSyReWkq5uwlDwQyw3XdxrZsYxrQZCtKKoVng80FgmASnMa14LeZ2qZI+6fXVx/1fEMhKwIOKYdoAmWDVx3K9WBidglIABlaIOg+wprNDKVO0dfBvtNDXbVl5QDnpn8H/WlALVx+QAXbvD0Lc+ddr8vTDbqzNnZaW1ZnrM1/f1NmRwQ7O+rvqQzTmfKf6/MPdxzJdodlcCUfjIFp50zRXlNrkkGYPrOzjMBvJYWVY84sNWuM1BNdIhzWrWymmgcYa5IvZ+JiYLzL1k/k2ee/3RqFhYIrhBsdfotNUdpN1fHrPqAclCvVzFZc+miQyKNsW7nudDtSffDrXNbVB+wP7z3sfVI5kefaSDb5Dg7VVXEUSR4URStt+t5LfemBimn5XlyTXg+e//235OgO8/bmNEYBwl0omy8MXDl9KUPso2yD/yzj2UWuDcJOhBcESfCnRkyE7EZ5eZN7CKno0UOKphgTTbOjeeAhLrSzgTOD4MSXE+RA/95ZL04G4LPENDEMcwEfCoBLLPAoDEZjTpWFQT9Uazfmx0WvF/VEiiREjD8vcVdbQwLGzv3p3RJW1gS+0nTBDkSV4Q50vMlDLHqeEpiR3fbWm5D9IjIn66OgWYhAyRMF61FlUKQzc4Yc37502eyKQipOi3WqW49Tb+a+dB2csB9QoxtmF3h7y+eJ+z8KyzTRj0+i9L7yZcGPb84P0wLYhr4VqaPu4wQ/9QMYSu7iwQlJBDCTAA2EJODU09zSzNzAVzfdpLGEC4TQO0nr8u1u87WM+mimNjDDE6pA6dy4DRY+hxKDqQ4CCdywMZRbBiUZ7MFqY8i+1IChSAb7egZPasFuyi290zuEvuJQUruzaRmmZM+Ba7QQW99Hg8951h89P2vx9z4MmoD6yza9boXctBMY6ygC4JrZFNNYechJ6Cx9SigMg2UCLDRpyGYsY7fu/ixmBlv4ZUvuBgVNKUW2tT4VjSq29Dv1lGK6hj0edaZ55W/2gRXRO+51w4L2BuLjT8XVjfwhKf8Lnqo4aTjTsLrXvsH2DY7h5tuuB6/uulG3HjzTdizZ4/oO7J+afMfeOCBOOSQQ/CLG3+JH37/23jahU/AC1/4XJQHbaCkQHMRyKZLnQ6C2PLztOScMW2O9vSLX/0yPPAhZ+O8884EoiaiUksANgKaBNz4P7BhREmDVirRNXQxiQ1sxzsv/zIe+PBn4oKnPg8dduJ04GJGz8Yd35W9xeAUMxbY5ZGdoNP164RkJ83MaoMSVu66B696/vNRa7XxlMc/Crt2zmH3cUeiUqVtxLRRpnTryBIgLfFPhs2HjTO2MVyAmiBBd1DFrb++G1dceRXecsnbUSmRpUyqVuLPmxww0McFYSC7jw72Lt6Nv3jXW/Hnb78EpcFGquwFZU47iJbxsx//DFe+70oM1vp45IMfiWMOPpzZsKj2GcQQoAK8d6lUwe2/uh1f/Yd/w07M4bQtx2J6rYbxVhV1suw8WUzPfdogMR/KT0PPOxPzfsdXZMfRdtTDaq2PxUYXe6YG2HHqUTj23FMxe9pxwJYJouTKWqEI0s+mWye/46JynriwEXoN4J7mMkp1Bdn490wjgpy0d+rp3wZk28cg5Zjrzu6A8kx5mKCMkjyzlQbZVLGn9UOe9uW1KZBtqdMV/MkMmjyDnEfARqcttS94+PmdFswp8K+PDT1xDGm4E2Rj5KWaaWmc+zzZ3SWss2CrtB5nLa5sHq0PlsTgikRFB9rmeoapSBqRF1yZf5N6ZvphfJCcC/tw+labLQETphzgFQqfKR77yb/zuh6Ng6VFBZ8oV8aWCm4QXi8H0fq6HF5jYhwkDEH9rrrlVtLSfy471zG1TFITvev03fy3UiVs78tnzC8toy5dJasZjo0+L9t1g3dZ7xBkW8e2GUbg9BNs65TK5wzzfzwmWBeLhl5dHLjkuvB54ZxbCgpTeO0oyUR8HRjjM4Y4c3dLLYktqAm7Jhmvn7ZlY7TncjzLrMkmtbhoPGU/2XdWuWr3+uIcC0MnFXHJvU18OPLaRWNJNAh4JRtasHnJLzdp0/W0dW71Olhe0jovOrOK5usnjPQk/+Yj9i4tiZM6RhaJJzPJPJfQDZwWXrcmjvw6tktNkZwaNnFk3d9vOpo9e5WxQAA8PcZkjrQwrPurK8jJznWSisQU3mCs6UNT54sfGhla/2ufyEFVCnVq8MXsUzs49ZZpeHxpdU0c+SkaieIsuAifez7vpn1mkvmWtKC+Ajos1JndmzRg9A3kKre2vAv3yeLyIhq1MUw2EtnzD8lwvLwT37PV6WGdgRAymDJde4rANt3ne9zeJLii+7HItdD7mNO51mpLbci5iYl4FjjjmadZjQYxanRNpKskOxhGkTg3Pks1ZDLG8i4OXBpkU/nT8RZ1mzUmG2uOSe1CB56ZoaZOkKZI0bnocJ3LCftyfnlVjGFdE91fiS7Oc291Xjd6Cq7smNOuXbZXlD3kHHPhqaQlmnKwtLwiANt4jRFjCwY5kCMG2e0+yYyvd1porrdkbsP9Fa4Lx6C1ynTu9ixQR89izNAnuUGynvZfcS07F/ZY22hJ+h3lQHkTykEQuS31c6RJ9UIXfUkbZnfRstRk0+cVOQ12DvJa25ust2GaRKVLmTXp+dZ/8brOoIf5fezKbXszLa850htfu7imjvykY/7GDwneMAahVGvIuSDdseZmZQxGIIqdt2Cl9Hqdo31LC5giyFZVkC1vPqUQtuwr1Sr82nqLAHgLc9NTgZWTjFrlkYwFBZNNpu+a1yBlPa4rmpYcW3/TXTa3K+tqP01OaMDQ5L1onrieHHOH6eOLixKkrLpzLgSO0qNOzr+ltRVEpYrUXaF9r9rFzh0Herj5Sc5Rso1ZwHkZTOUO90Wsb2PmqESL5CzkT9pPZKM0GKlOyavJbzJa3Qsq2evdrnZnl6CEnZuJ/sgDd2ig00lmHUHaTzU6MsICMJ6PSmxyFqlfYzNAoLXT0qYkmy99kU4XLQTZUs6J08EByMYgFQPf4siKfnVdAGXEafuA88vgC89N0dGxPkivfrK3VX7Ejl7VvTnhAseh7iuSH7OfNPsgre+S1cyen3JusnPdxAQmqqqjzd7y1yN9OjCJTO1ogl5bXVfu8LxN9o5+385b3mvvwj7MTk2jyg7QudOSPY841nz7KSuvesvkfTVdVIOUIntOblXjJJ5GOL/8Cxuh8EOQLZwf/fcA0aCLKpp48XOfiIecfiAeds5R0l20MmBDEwatOlIjTOxfpi8OGugMZlCdOhgHHHEGUN8GlHjW8Wx2AJvIZQfrC7fj/PPOwAWPvC+efuH5qAyawjLcOn0QStK+si7dRy1t1EqNyDt6IH++9KWbC0h6WlTBamuARz3uqRgbn8NVH/k4ts9s98DQtF3lp6MyWNUv9/HWt7wJxx55EJ5x8ZNRZgqnpB4W2WNp+z4By51+JAg0KKFTAr75gx/gvZe/H3/5/r/CgQftwNh0A6JsO+vYWLgDe35zPUr9fahhXUA37laVDoJs49jADnzg6m9g17EPxLNf+AfoRGNu74V7Q/WRnUU8kZdX1yVIOTnWiPEY/p12kJ367AQbMcDBs2i9hUvf/Cf4zr9/Fb/7xMfj5KOOwO5jDkW10kdUNnafsdr81UkHd/019Nc26xdxhpl6XMV/fO3buOXmu/GcZ78AJTbVIADGUbrOkhbgUrCP7LoOPv3ZT2DXQVtx7v1OFdDYspB43hBc+80td+LDH/gwbr3uJpz/gIfi9ONOQb1fli6rBBel/psjJHC9dGuU0Wr28Xfv/RiObhyKI8cPxpZmA/V2WYC5zQBnJl/53w31REJsSIJKJN715X/N8gDr9QGa9QE2yHKr9hFN1VGfGUd5rI5OqY/qxBiOOOEYbDtkF3qNCIudJhZLLexBE625Kk54yH3RHatgfKIqwcKql+rs6zL/+UUgW96eNG2kdoyGL0KQLW1fmhZK302yUFotTelnTTav3IbhFeHz7dkZkO3OlZW0lgxDPw4o6/YGEhWdmtS0KQPakshp8Eh3HU9KsiuIXJIuqhFV3ynV60JmEs0kMnQYlZe0IBcdtMiXRVIykaqoJJEXUsd5XbmsqoJ00FY5QtsAN2+4Nmn82ez2hQ494Vg2+YdYsCDOeGd72i1S+FmPqLzjJ7wfxZypd5wbsmzkHCnS6O73dl9eu7i6ipnJSTEuw48PyPl/k8NvbV2MRALOMv/Bvf3v+/ehyl/f2MCMpEkkn3DMpnb5LDOCyLYiQOI/LxyX/c0fD9ePNcDGWT/OXWDzW3TE83t8Lh0xA2XsPQxkUXAiCyaKc9xVMKWe+Gq57+vPjb2rvSf/VgxtJLez6+gU0ZHnucfrhjsZer0eVLqeZIua4Z5WNlnQ1Ma9uLEhKS9mItp47Wfe0c7fcd6YKmhAUCi3/vW2v0wOGNWanWLEUcGuvE/4fF7LKDdBNlJw/XHmOSb2O45T9snKqjZM8GKWNn8FQ1BHtdMVkI1MSJO9UNZN1uz39p4LBLzIthoiB74c21qutttoVGsC0tq+HrYeHKf9j0wSiRoP2c/h+/LaxdU1SbcK179obkw22zRlO12MVXWkRfITyoM4RSsr2M7UCfb7GgCVXtex/tLpV34QiNfRSaUxKWmCcnbkSam/e0gZKaHb6cmBS7C1IvUStf26gAsSIR8IM7TLmjmUNwGB9H9koIiO9oJ2fOowXc155bVLdKrjdBmd0VAv+PrSZHZ9o4WGC7yEQK3tN//NfV27sdESRke4v8Ln8lm+3O5bXcfsJGuDJnvTl19L3jI9Y7LOvUmWBIM29jf/PfNWiOMVMHF1GbOTCgiGes+XY/+/RR/0NLWYYL29Z7gepntsj9ocUQdRH9i8jtpfHBuvJahcr9c7lE+0AAAgAElEQVRkXw7T7f79wvPPeBN2/uTNk0kvr11eW8XkhI7VdKbpCv889M8D/p2ABW2ocE3y9r+/W0wfMKjF98yT8aL5avYg9lOjqt8IdWbe+tiaMAVzdlp10P6cfwSVCbIxeGdya/owzy4xGbZzgWdReH7ZXNv+CM8TAhZksRXNjz/HNhb+zs7NqUY9FZqx7+fNq8kPdbvUNHLz47+bjZfP4n8TaqhhIP9rN5votTtIUrlH6y0LOEhwKqjJlno358WR0SHv6Qa1sqYZIWSd08mmXm2XIqwL9KF7yebWbBV/b46yD/wx2F7YoI4ulyWDwNdBRWeY7Rc5iwL7yQ//hTam2U78/epGC7VGXebb5N3Xl3ZG+Pfge8uZ0mphhqm/uUFKvZ+9G8ej1bKoD1YwO5H4GcPez/RWrC/7/dh+GnZ22T1NdmlHS31i9wdf95mOzRtHs6eaXzJJcuwDffc+WPnrP7/ySVz1V5fgsje/BNOYR32witJgHWW0UXGZQwR8OphGbfJI7Dz6TKCyPQHYBmRW6Qg1SEcwpo0vfOpDePc7/hiPe/S5uPCCB0sqX5312Sa3owI2QSDIxkYIDGQnTZg2A7Kl5ZA1dZkeWcejnvB0nPeQR+F1r3yDdI8kSJOwGdW+Mean3kM1MLtUfvd7/4X1pT145MPORalEsGtYyrTOb5IemV4FYSOxjE2pghe/+rV441vfgt2nn66F7kXIRTKA7irQvBu33/BtlHp7Ue0T4GxLaagumYPlGaxiB97xwX/BWY98Js6/8HlooRb7duHah+cfM19oRytDPvGPzf715UmIUA4y/cdPfAp/8/a34wkPeQAefr/74tTjjsA4wR1Jx1SWY5rDa++U7EcLvBaBbAJMSjfzstSZI1PyIx/5JHbvPgXnnP0gAbuM0ea/p6WKbrRWcOm7/hRveuMfICr1pFQLLRKym5fnl/DxD38c3/mPb+JBZz0Q97/P2ZhADfVeJABbZaANILSLqWOrklQgg43QLVVw58334N8+9RWctfM+2Lo+jilpjqAlViTlssgJ1tvqfGe+E1pkqjFD5lvC+OpLxkK3GqFb7qONPlpRT/67V6Zu76NTBtplYL3K7qQlLNUGWGr0sW8caO4cw1Nf9XuYO/EQdBrAeE3PqMagj5qUX0mfScNANgk/Frxz2u9NQDaem42YUMR3T1tv4e1CkC2su5qnO/3zL8Vki0E2N+cDjxKiE6wqtNPtC8g2OaERiYJM7BRvRm4ZaUHSicYEypVsmoQtdWiwSvS321HDva7FZcUtMgaCoyv7rDkZLbMCHcg2LiBbGS2mNVWq+Pb1N2CRnSrKlWSc3Fh00lhfxRVOtA4UqqxT2yrF8dK5Sqab3bnKbA1Ng0M2rkWWk24ymjOdXCeUdS8NTZ/H65NUVBuBIOiuhhefy+v4rmTr9f0Ws7Gxk5e2oHfj/aU6C3NpBcA008F+pgsY+ukQFi1Rqnry/bSi9V0iykEJvV7fpdI6hSLOMd8j/VPPSX5H6fw2P6mDPZWeaPcjMOaPQtPzLC3Vh9P8QyCdPppcI6Nw1OZimMrWT8cgPArHdgrTL331HzvVcXTEsWiEcatppqRV5zmnqjTdi7qacEyNZTtle3Z2P4XHoM4tZVbu51Ia7Vt5DqQYfCkml6as5H1ipyRViNQdIi51SfdzIqO+oxc6G7pP3MEpIKQ+V7+XzJKl2qSvV8Ce9e7C95Mr45bq4XGtKYaWYqyclHLcfUxSe5zOYB1GZfXqGvA6/qT+MT0Sv5/Xwj1kzUgKVDw/ycym3qdgvPJ8glWUHzcvPBh1w+etqEYS+el1B4iYWh/Mq4xvyPwwRZAf6Qzp6zJPTpI9lMwvg4C9VhOT5RKO2b4dpx24CxNkl7tyAsLddevNNWXhYXuX1XUF2bTzb8FZZMicB/LzHZnCu2XrLBQK8hQ8o70R0I5KWBoAX7n2R1ivVtCOaDhrh1oF42gwqxPnS15WXnXeRRZ6PQHorFTAUHlwyyW1UKgDpD6VrqvJYSL3iXzIX11atp1n0l7dKcT81fflXR/MM5eFaakPhuovp39kbQhM9nuixykH/vjS+0v3i/8R+5KdL0uJ/MTp1TQyTT/J9xi+1es5H71BTzs48717fHYS76fulPPRPUxcLlc0W5x+WRPOrX4hbz31WtVRvJGmVmsQjh0e9dxMm2ehPSM1XJwTlMhBMc84vaIuQCX6gO/p9C/TVPolmQphCBno4lK/9RcqP2KEy1nK9WTUPfm+6avw/DM5oL7MZhroeZ8/X6q7lLRkdoW+URgMNV2oz1ZbhPNDeZf9JaZFev38/ebPk+qgkgRU/fW098tbX5MhXivBX88OkXXletOWdHvY9LvJBK/j2ClnRfJj400YEHrG8z3ZrdOfR3ufjPwYu0GuU/vJdJDaTfqxcdBuqPcHGO+2cfbu43BAvY5+cw29VgdzrimJSLWkHXvF3N19EkdBzzOCbEyv1zp5yQoE1l28g+h4cnxkrvDDQDdZNK1ShF/u2YOf3nUnVrlPo6qerW4/mx3NZ9qa6P7SgRXpW39EvE5kx92TPkrefNr9dG2T8iKUn7hMgqVXu3nJc0n5O+on0dGUAy8F3Owz1kQyOaH+sfGqTav2N99x2Hmi6+T8hojdUNtSw1kymUfMTzJu1V2iJ13tS5IdlElLYCltSSW2mK40/TB9z2Q94nvn2Ad6vdlPiM8x2XfCXvLqkqKLSr+Lsf46PvzOP8bx2yt45e8+FtODZdT6y6ihiVpfWVU9jKFf3Y5DT3w4UN1JCXNwDMFKH97kCLoAwZhBExc89sFY2ncbHv7Q0/G0Jz8a9X4bjaiC2XECbXX0peOoS9lLSVy8xVL/kYAXycoJk41jjBp47vNfhd+56Nl49MMeK7pa0gXd5LFOH0cqPz2HRWyxqIvrfvEjTE2WcPghOwAB2fTd7aNgkVuvGETJegpST7LURzeq4Ctf/w62H3oUzn3ko4Gooc6lfChAvP8G0F/GYPlG3HL9N9EYzKMasSYekyGraJWmsVDaiQtf/W48+3XvxOShJ6BZHmN5sby8hUCe1T4w/Rz7R14qNd/GziGeU5Y+Wu33cc8vf4nPXn4FDqxEeMETHoWHnHYStoxVUOm3hbCjeVK6s+JzxtVjM9+xOCTmawhNbWVogsDiu975HjzxiU/DMUefKIw21u5L6T1JXe3h/X9zGZ74pEfjoIO2aYYkbdtmB5//5OfwhWs+g/sefxoedvaDMVudQI2Zk10FcvmOSbkAZ9d45Rv4Vj36D/06PvCuD+KErcfg8P42bOmOodoaoNK1JiSJPEiNwSH60s6MUH8ntdx8mErlQ+RIfJu+ALacY/5Ofl+h9AxEDtqVEjYqwGKtj/kx4K5J4I5pYO6cE7DrvNOwtqWOxVoXvaiLsUEPR8zN4bRDd2GSZzD1bc5Ws/PITxcdBrLFt3AgdsxkmxjX+mixBi7yh9yuIJNNatquS5ApKUuTPlGy4JxebyCb2FCLXSHAZ5hkqU1N47vdSaWL5que7G8ZwZKuSFNTYpgWgXPhlZxydkXSdNEZV4sk/Uq2KX02nRlFTBedls51FWxEEe4G8ObLL8dtZOTVCLJpJMGMUHu+mI/Sonpzb5h6NguCsuOKd32GaZdz27SRmxTiTxSEp2CdQpHIiCeVNt74Xga4eO+hf/O5CFnjNxyezRGdJ3Fa3EOz8E+eGeIV0t8UpytncgxUjGtE6XOykRszC8JNoJsplR5K8ENQ+zTA6T/dAFcrzDhaGpySdEa5ZnQUC1GSbmUFl90hk2BnwSPde8eGFWukuN8x4UucVH999fLEWArfwJS6/j7FJHXzw9/32YpaUoZIpeb7FJmt6ftnn5t+nhmz2f2RNRZkvYOCnj57KTRQ0++tTglBGl1vlf8QwMwbb3p/JfPv64zEMFCDPjGaDHRz4MwQfaJGR8I58kF3P/3Enxkbb+IoJYdGKkXPz6NNLVH6jZMx6FMSUCJxItMrkzzP3lnH7a4fMP6qNSETSbRORDREIlQGPXEGH3Dssbjo7LMx2e4IfVzZzkLQT+1RlQNl5/CjtYnc3b2U5jhi6f4oZ4IA1pGk7M1Oa+FnP0WTY6VBs1Gu4K5BD//7o1dhuUb2MztP2YzIjnCOmCvEn0b1PUPPtX/3080E8HTdyFKgZzKzeevpO8NWXNzSaRXo9dPJw32e3q/Z76uTZUZo0ljFv499x71/iq+o90/OsM3ph81wfPW9E/kJzy+fCZAuPJ+nQxJ5TeucovEm+srfj1m7YMT1A01pYc0w2x96DwcOBudx3vqIvnHXJ41BQpPUOqtpOl58fzp4skJ2bqbPf927ur6hHaISEL5fWr6yNV/Twbm861V3p41c/6zUMfn6KZS/YD/GGkv1i81v3vjD8frvrPOc1PYxeTPd6O9DmwUPy3e/SvSf6CvpPqeUAoVbkzNCgT2rt5RfDkKgCgm8KHAafwJ7yOaTur/R62G63cKrLn46TmYqLJt5dbqYc0xua1wWagrTr6avteyKgmxai0uDf3FzJHcDnQNj5mhx8LXVprw3Uyk7URlLAP7pv3+Iv//6N7Faq6NTZgkXA399e47AW9AYISUv+frM5Ddel9j2Gr4/Q5nPyk+o8wL7Mi47IMaSyJ/PWjIZtJrQ8rzU1h0ur/4apa9L/pLWScP3q9rNBJFdPamUfeDvuXwnNNlTib4xecnbbzZmgntih3n6xr4vTb4GfYz1Whhr7sPP/+ufMbF6Bx5y6lF4yOnH4b7HHYpGv4mKNACp4+DD74PG1hOAEpsJMaOGTDRuLOMI29xwLnjetvDL63+OZz7rKYiqa9h91IF41QufhalyCVNRDTPjM4gGDWBQQyRgivMZSgkQGO6VIpBNAteo45I3vwvnnvtwPPJhj0E00HqGct+gplN6fYnsd/AfX/tnPPQh9xUmWVSirZOAbOFzzabNdJtkiQYHiixttPHGt78HV179GaA6AdBH5XvGtgt1UAcYLAP9vdhz83fQmr8eFaxIPbhOaQyr0VZ84bu34N1f+D5OeNTTsFSbQTOqo8u96vb/qPOi6HzR3xtBIAngMOWdXWEbvS6m1zaw99ofYO3H1+LRp56EB554HJ50/iNQsvkRcN8Ac5/5N3w/JOeikSQE7hNGW6tVwrsv+2s85zkvwAE7DtE58+BDAmyfuOZj2H38UTjt1BM0iNUD/s8/fxWfuPJjOHLnIXjU/R+KA6a2YKxXFlCMaZ5pcE1nLa88itTbLnNlGvjkp76E0kqE3Y3DMLtexXQrwng7Qo0gv6SO6vktH7fp/PPKvNPQJzVwzUB/T6s4e0AZbPJ3saF7MTtOAFayJMsQcG21Bqw0Stg7UcZvxvuYP2ACa0dswd7tddw90cfCWF9YbpzzyW4HD959LJ738PMwJ2w2rc/mq0az/KyBWNidPQ+Uk9d388lpMPyJLFxrFJMt7+CmzTvPuNbNNtNF17XxZk6n9CKAjSfA3r37pG6mgGxLnbaCbN5uz14cSVdJNj5g3QI5+EeCUF49m/l5zExOoVZnHq46YsOul01bKktnB6aLsg5F3kvGB6o/dutc52qKlMRxKuPXAC750IdwC8pYrVaFFmwHql+wW+tzKWvONzpCXzXPdxWhFpBOI3BiHBXULIiZYW7sVl3DdwD86/3n5Rl79nd7Xjx+9x62vnTJNBLqQADd4Rm0Lfu+bj7ceOOojDPCi9ZzlGEQgizh92PFXPRF9+CEaecMWVM0TimKYejZDVJ426NGxfNT0AI6g/zbhozXzzEd4u5kpu/yN0pqvoS5ZvLinFbvMjPk+dOOjDKLtcYHtlbus7lKOQrB44un0eQ9Du3GSlaVtx2CoRNlh4R3fQ5oX4j1xKCtDpSREn5STc9cUXb+PqYze3s+lL3Q8REn11iqriZMco3uvKSTcNH7pc6v1P3E+fFbijsgtGj/6pbTFxW/xYvYx32Xg5dKgaBBMft4Ta1TpddYJrP/gvn2dZw3pZmgS/b5BevN4tYSbAjkxe03MRKjkhgG1X4PU502HnH88XjeA+6P7YxgdrqokiHimBbh+HkMr280hTXAdHdjLPkqLFRpBrIxGs+DWps0pJk9vIbO4Gq1gtt6Pbzuig9ivl5Hs1IRQzK+J8cotavCQrs6ewnd3kEbzgkTp8ZafJNhJhORBoPk3HFMlT6pqamPOkAh/V+eohSn/JMm2Hj8vsp7Us7AB3mpJ2lU0WhLg1zBcEzv5TQBSYOu+dfZb33De3+us+uNSZc3n3lPjmvg8Ax0MjZshAmbSb/lpynkncPDnml/szSPvO+G6xMCP8NqrPC7ht3GTOfCl0scav/cELagx1iOLy9U4PqNfAfKf3hxuGe4hOzfX43tKszXAqaWf0df5ka/Q5r9pfs9KxfhiAngW8DAnyumrNt8+/sxHJ+9h9kr6bQnxyjwuumNd3vYstHEKy58Ck6ZnUZjfZ1RcintYMzLIgjFmI523rMOs5Zr0RGKCxrseQX5CS4kQAo7s3Gc9VoD7UoVS9UK/uknP8HV3/kuluoN0bV00mRPUZu6g9+YcKEzWCQFUhdMhha4XF6ARfdt+u9F/o69A78/an+b7pE96tS1Lw958mQOq50Hm5Ef/911j6vu4v018Dm6PlNov8q7+UJQZKhb0LhcRd+xyUbNS/5a6f4P50Saew4G0g220u1grN/CRHcNrbtuwcYdN2H517/A7GAdFz/qQXjk/c/BeLmO+5xyP5SqOwCwDmwdJSl2IoZFzGuPa7Q6Bg45cC969Ytx6923YWnpTtR7y/iT17wIh0yNYzKKMDs2h+qgikG/KkXnY6DNvYydxmHDg9TaSKoo37KGv//kF9Ht1fGMi54jNb1M5/u1QkXPxoJIB4Dpjx18/vOfxJOf9Ahhl0kg3TU+yJ/XdLdWI4mw2yX30vLGOr723R+iNLELFz7rBQpI8v1SQQ6OmsDUBjBYBJq34eaf/Cuq0Qr66GKjPIWbV8fwrD9+D3Y97CL0dx2Plco4Nso1x2TL7q/w3Aj9XT000kXvQtmQmoy9Phq0E1tt7GR69U234Lp//AKm11bwlPPPw4t+//lojFVc11GdffO/LWAY6su03s6CcJoNQ/+qivUW8P73XYGLn/5cHLDzYMElyEDsdFu46hMfxelnnIyTTjlRnvmD7/0AH3z/Fdg1uR0PPflMHLvjUNQ7A9S7WnNNa6+5xjyFDclMJiKxO1tlYLVaw1Vf/go6rRoOqhyArWt17FwuYVsrwmS7jzrTTrvDm+yltZ8FglT7+vMRr1vsnxjApvYlcex+WRsytaIBmlFfwLWlsZKkhd4xUcLenQ2sHrYN8zvHcM9kGXvGBlipM41UO5YyuD7dbuNhxx2D33vwA8GdzJRRaz4UyjmHYk3dkq7cxTUTQ39ZewKwUzr1RBH2lFA19DwxkI012ZTkVfTJ+igQkG161kC27oaCbPGiJ0KXIIlsZ9oTkG371i2pltyiKDyQLhmLDtqQRNY/IUXeItOh0s9ObCTpqWyvbQVbfUGxQ4ptiS3yGStCkOa+iJm5WZSrVayWSrgVwJs+8mH8qlTBen1MU7LQF5oii27rJAZOj4ts2tiKDv7QEA71h7/ofsQ9ewgnBq6lxuqCp8v5+3NFZhnTU/W+YQQ/z5RyUWumI4UHrW63AllK3ys99gQYCgWOEXgezhrJS3dFS5w7i1QX/dQhhXKekoeiIqXO+FSekd4/b738l96MsW3nQ2xwEGRx6VkmJ4kx4tbVG7D5LPYsiwSHUeJkXLq+cWF3Dy2zPWUpbSZ/eq3JxSgnJ5CVFBpn6+LWgYBlwODxI9nFMhSKViifHt07XuzkOzG9Po4WD6tVYc8q3gNZQU/WyT//RV5iPogWVTcQSe+R7JlRBmgyrf64bN8nApJEfIuVu/0l15h3DmYaVM2Z7wJQWfbbkL9ljbT8+RangFFGx4TslTX9kjNa7Xcx1eng/OOPwwvPOQdM/qhRFzNtzEByF5005iJrnmhNtr5z/vS5xUEblSkyPbvdHuYX2YxiWy6julUugT3NeFa8/PIrsG9sHK1qRcbLMfGsiGuDurkJa0OETpP924zsxElSll40hO2aXnkHakpUMalJkQIShnS9LZIi6/JpOktAXxlXkRs6Wh5lPYIiwZu7KvlWEegQ3sfYyEwyTD7FFlEMso3snpvcLWQ8jyo4HBr15gjbPs2wDkZMjr/GyfsGoIK7RwaE9WQirSeK13cz5192pbIrltYfxc/z52v/np2jwR07PZzjUfZmeCcfwODffGDUB70M1CusEUP2v8928h6k14yS9PTfQ53Mhgh0eOj89x1wNdbuYNv6Ol77OxfhjLlpNNbWYpBNYYicjxeZctac2Mgrq+vavZexY5dyrPrWpVHHVpWegqZH2LGTck+QrVkuY7newBd//GNc9f3vY2VsDC3HEmI6mNrg5jTZ3t0//RPOopzZZU0R58dvpGSzbrPga4tk/xRLjMmrfVfvr3fz91+4Vpy/ris7YPK0vyAbn5GWP13N4nNE3yMO4u+vInZXpy/Tlx1l66SvSdYzrzsy/0oAgmmj9X4H490mJrpNjLMo/503457rrkXzrtvxqAc9BK9+2StxxGEnoFxi6SLOZFV9A8fm0f+2BlUueIsefjO/B/d/1MNx/mMehltv+DHu+tWP8aaXPB9nHHMkJqMyZsemBWCLBuywroy2UAqGgWzcWQJXlaq4/sY78Im/+yzefMmlWjg/dqaT3WdB2JhdW+qi21vDN7/5bzjvwWeymiLKEkgv8sk0M4OBOcs44ZoQYOuXOlhqrmGtM8Ab/vQduPqzX0U0tlWAIy3GFtqffAar0K4BvX24/bp/R7t5t8jzno0IL3nr5ejvOhlTZzwUe6tT2KiMo83GUK7bcpH+i/0bO5/cPGQSADxhoU6lf2/7tN7rYqLTxc7VJtb/z9dx8Oo6nnLWWfjq5z6NxYW78JgLHo0LL74QE7OTWnpIBkM6CQOGyY395hHJvnOZBXEmifo6SbfYCnrdCNdc8wUcd+yJOO30M3HTrbfgs5//LC66+CJs37kNN91yM/76A1dgx5bteOOr/xCl+SZu/eaPML1BFt5AOqYKXmHvzvV0A8vbQ2p6RVK6pFkF5utVXHrNp3DAUcfjkNkjMLhzDdO3r2LnKrCl2cdUK0KjGzmWnIJIFrRwfUjjZ8eZCm5a4tiZy+CTraMaRbNIZFspg43j6kR9dCp9Af8Imq3VgIX6APsmI6ztnMDKQbNY2DGBOyZL2DNewsJECWuNClZLA7QqQL9aRdRpYabdwiOOOwYvvP/9sYPnRE+bINjH97+0Pn8Pyysr2LqFjfYMrwnY3YFu0+A6NJNygt3Za87u9/eTCoicZ/ofRhsCA0XW+EDq5nlORhjUF93vns9A1d497M4+g2qt7DPZ0oiuf/AoktgXkI3dn4SlVbDxk+5uCgj4IJvWMcmnBIa6nxRBviBTg8hkG1V4LnVQeiBbVKlIDQgy2d744Q/hV+Uqmiwq3uth59QUttVqiqISAPfeaRRzbURg1xNqXWhblLi1txtw2gnOggy24ZLnJYCWbAgJR1mh8KLrs+nAPtjn2VfaHjn3kyC9KosO9HGnUPF85I/PV30GfhX/zDvi0+zLza0X5ycLNCTvk02fTa+PjsOfr/DfaZCx+HAsYiYl8x+OMwHZOOWhPIRLlvw9H2QLn5++Pqltk6SPJSBdXtBzlDyM2i/2/Ox8Z10CZaCOAg3tjqZEk7VLy1lW2P396vRu/KU06F28vgWbyKtNtNnxF91p+O83tx/8Ocm/n60Hqfsm6/pfaSMt+7xEP9icdcslSd2/c2UFiy0mC/UxKSDb8XjROWcryCZOF4FMBzy6YZkTRU4IzyFuYzp/m+mWZ0YD64LsnV/Atm3bvEYxybknIFspwi0AXnbFlZhvjEm6KG227Y06JjFAVQBAT3uxnlQ+3pGaLzF8JBqVTu8cBdjEbFWvBot/TaGT5uvxIVFTA9k4WGPhcX+ETqn+Pf3e904ybUFNoNL72xzYjIvr1SoJn5uAgsXgml0Td/MM5yS8vzd/ed1G89ataH5C+Ri55kMmdpRTrn9Pd3eT3ZqZmlHgzmZX1+4z6n7Zvw+VpyHrPWxko+bHv3aUPI/6u+2JUetZpB/uDcgWvrs0FChHAmTdvbaGTlSR4MX2ZhNvuOjpOGNmAmMbTZRaXcxKYxtNy8l+kn2oZ77WQ9y3sBCniwp7ypWMSNKbkhRds6149erqmgQdxybHsVEqYw+AL/3s5/jIt7+NpXpd0rGqgx52jY2h3u9KEfDNBxyyo8+VvlRX4+T9itZrs/s0D2SzPbYZ+fNB5WHf34z8bVYGN7ub87+3f4Bn8T08JZRzPqldS2ebNdoGqPXbqPY7GOvxf0105/fg5h/9N359/Q0454wzBWw7+cRTUI6qrtOuVkv1U3M1s0fluYU+/vjt/xs/u/E63OfUk3Dnr2/Ej772T3jYfU/B8572JMw2qtJQolqqodzXlEo9B50P4wcsgvPDl/2+NFAYx0te+hr85V9ciWplXO7D/2ldUG8+43nQVNFvfPPfcfppx2Fyku9C0Ev1efIzxx6WLB2tr8cUxu6gi5XmGpaabbz/yqtwwGG78YdvuwyQFlMBwBZj2gIPOjbbEpbv+jluv/0G3Pqbu/Cnl/01xg87HUfd/3zM16exUhlDlzUVBYRRMGaUDtwf+UsFXWgT9vqYbHfR+M3d+MXHrsbbnvM8HIQKxrtd3Hrbzfj6976JX9x6I44+eTce/+QLcNo5pyOqRYJjdZlOyqB8L12vO+5kH7JyY8PDzTPLB/TJUCzj1tvvxA+v/SnqE1M476EPxZ6FRVzxkY9gYXkZb7zkLTji6N1sH4193/0xFn9wHaY3oCwzJdcVgqXqb+jzzN/ivLYqJSzVgTtKfbz2g5fjMc99Hsr1GUy0y9i6t88tQQoAACAASURBVIP+DXei/usFbG1GmNkoSfpoo19CrV9CZVAGK5AxTVtkL66BqLJk66WMVs3dMxaxBAXZCCwCOqUBOkwZjnpos+EBgbVKD6t1poYO0N02icGuOXQO2oKF6Qr2jQ2w0ACW6xFWK8BGrYT1SoS1Shl7NpqCxRBMn2538NCjj8Qz73tfbGlvoNbuyu/tYyCrMH8l2yfSLJQp2vxao1n2kQeK6bVpQ4eA18ramnRnVzJS+u9Ml+UcxExTBoedDLDZJzMpx8bJAHd3d0ESPwgt8hrX5NbdurTkMmY41iRddP9BNi5UeDClQTai+mVBEoXJJjV0/t8F2ZguuubSRclkuzGqYKNSxlinh2c89tE4cft2NPrcCFa2Uidzs05qHgjjK5QMIGH5/u5Lip5mQTJBTqWIZprJlq2ZkwZRwvEMH18+gCFHkhwUnnsR1BMYPT/p6nsqt2kQ0JxvmQJ/PnI0curv0tbb1TeQaJMeoimmV3C/lJngX+++FyL6MWgU1+gLwSr/38mAi9YzfKV85k0yP5l484j5L7p/UmNQlWisxDxdE4JKKv/5IKoeBOn9kQfYjZKPnCXO/5W3X+Ihu/1SDAh7t3Lzlreem7o+GFWsJXPqa4RrmgdGprVs9pWLwM9M5CRHHvznjZr/4SBrEhSw8RqwlKvPhtWgZMMTKdw/kIYza1EJ//jNb+E7N94kLz/eTYNsjGiRWZyqoejxPWjMrq6sDQHZzIhQ3WbnE/cBQbb5fQqySSqCA71EpmnU5IBsTGtiWuvvPeECHDUzgzE2liALOgAtwnnJn/9sBM0kIO8sTUew07ravp+v30MnWgvt5jttus81Qm/6x3+/9HOLzpO8+4fPS/7tg0CcAd/B13VJM0Py38df303rE69mYP54bCzptcrbW3nPHGUP+Ovtj79ofYYBuMPf2YHULiqePW90vUMGzmbnMRlvfhAnvE8R43Nz8msyYuf8qFEO+15g53pBwmQuPHvCBeXyz+vicYTrWaQfiuZp1Lrz/tKQJQI2ImAfgMs+ehVWylUBr7Y3W3jD056KM6anMN5sCpNtlo3AnCMT2lu5NYEGfQlKSOMDNrYxgE0UptsnrrFH8h5aJoYd1qlkJybGsRZFmEcJ//izn+PD3/mu1Lrk9TsnJ/GyJ12AKdaRE8dp/4NWIhlOF2fnLLmfgSC2jun18ddb3yRd47F4ne/tfh8lwfb3zerbUffLY9ptVn/6ARcLUox63ijdlA4xJh09dfK1zhRtAGW39dBgR9BeF/VuG52VBXzlC1/Ep6/5JA7Yth1/8OrX4Owzz0JdOrVaWyJ3/sdF8dk+YIDfLOzFeec/Atd87nMYH6+gPX8X/uZdf4abfvwdvOwFz8VJxx6J2fFJjJcbYEmWuPZpzMByacRDQDap6YU6Pv2ZL2PrloPxoAc+grx9lAjchZ+YqaYg2zXXfAgXPe2JKKMlaaJJDcl8y1EZt5oayrXpDLqYX1vB9b+6Ge+9/MNYb0f4+09/Cdt2HYVBqepSa71BeDaQ2husAdfE8sKvcemlf4YvfeU/8LxXvBYPvOBpWKtMYb06LoFSnuDUP/mf4SC+7dlROo7fo9apdZku2sEHXv8mHLJ3CRedfj/MtHpo9PSd2eFypdPCtb/8Kb517fewb2MR5zz8wTj7gefg+FOPR61OCpVmrtmZp/9t4Vd9C5NtYd95gyMEw6BAl+8cVbHW6uCqq6/Bj392Hf7wTZfg5DPOBqKq1rpZb+Our38Paz/8JeY2GJTV0jfmz4f7J9nfSbdZ6nTO7XqF3Tkr+PQPv4W75ybx8re/FRsMTvQq2NoEtq5FiG7Zgxu/9n1c/7XvA/vWMd5RYI/NFQjuVfoszaLF0ziX5ofrntbyIxyDMH5pFEcDdEsDqUPMRmDaMXSAdpWpoV3MHrYTO3cfjl2nHIfp3YcBWyew3AAWGhGW68psI8ONddqknlwUoV0BlgFc87X/xLW33SHPY83Qhx97LF7wgHNxAIAxKR+TlRsCfvw+Mxq1XNkWAcoE5CpwPBNtrhLNZmcsLdOo1YXpKIxs/1HmXLmflnmw0eoIyWtyatw9KqkXGMs9MwKlxqUeiVKTcaAN1qamZvTcXHY12fI2i/kR+pI9SdNRJpsCZdmDKumX5DMP9i6kQbZ4RB644j9fKIqOydbqdHLTRYsOVo1bJOmiPpPNQLZ2VJY0pWc96lE4dcc2oaIycpIgqboCvmPrO015DlaREZZ1tPMU03BmDucieX4yNp2zfJAto8tzg/z5IJsh66J/Vf0UMlf41zwwwY902lya05jeHzoGfz3zDNL03/1txLnRf1sE1t7d3zv2O723f304Uy5qFYNMyfwmBZvTz0/Jrux9jR5oZKngHHK/zpOb8D3S65x/vyJQxeYlBM2SNUkzLZO5S8ygfBBOv5k2Aq14sy83+r3i8Q2vgabjD/VpMXOT54nIU6xEs+Coz4QLjdhR6xXOzygju+j+w8C0cIX99/cP5USmE1Bk1PM2+76bXy/bLzoam39fX4m9MtDgxnKtgU9/4xv4xq9ulnK+E70uHnn88fj9c86Ww5as4rDTUJpVHSmTrVTC5PiEx3hz44ijvgE4ZCDb/LyCbFKTTQ16keMAZHvplR/EQr0hTOyxXg8vftxjsHt2FuOsGccudq7leBwIdouxqX/HQZUk7jZMTSR6OPv9oueFMhRyEeJ/e8EKzsVvfb+gfITObbbma9F47Lu+/A17/8xeGa5u47+GQZdkP2pwqCjok7dO4fulzgPT8558KGMj0Z9512/2/Tclb3nz7zuJnsW53/eTgvfZ8zQD4hSsS65ZkhFeT987QLZov+hcpu2V1HrGjUhUP4Tv67RYYdAu1rnBGAv3V0E5lf2dn7zv0xFj5871WhV3D6L/y953gFtVXG2/p5/bG01sCIolalAwKvYoIt1K0UTFAvaSzwZGTTTJp+Y3xSRfjIoiYsMSS6wYuyCaRGNUQAVRgYjUW08/53/Wmpm9Z8/e+5xzLyCY3PM8PNx7z96zZ69Zs2bNO+9aCzfPmoXmaIz92KZkEZBNsz/m+yi/ndZdSj9BBcQIZIvSZsGxIXcPqL1fCDpAto5gCGsA/EWCbK2xKDNLtq2sxOUnHIfadBIVuQJC2ibLTz7e4+Xsi2v+qh2Qdpl7/puHit76Uer5pj6XcP82mb11TRkNBKXvih26lWNfN9Yelb0eyQvtyCKRooFykwnAjf6XbPJsBm+88jLuv3cWsokkrrz8f/D9w49ARQWFkdL4EaigRkBU9s0ihyuvvRrb79QfI8eMFu0igwWvzMWtv/wFhnxnZ0w6fjT6990WNbEowhBFC4T/rIOBUj88UqeIHkfQkSjg6mt+gRtv/i1XMCWQzeqNxUwXwE8hkMU777yObfvWYbsdeiJUSMtBk9/LwnO6HEUoZg65ILHjC2hPZ7Bs1Vd46LHH8dY772PSaWfi3XcX4s577rfCRBXFhakJRCyRbhKHeVOhhFwWL770PK7+8RUYtN8+OO2sc9Bz235Ih+PIBGKgvbMA1+xCJ25LoIPbauFz+mPF1n/WV6mzJPt4No9IcxvOPOoY3HzqVOxQiKA6TUxHIRvCtgiYImAoGSpgRdtazFvyIT5dvQKfrfwcg/b7Lg456CB8b8gg1NYQm5fWEzrIzYriV7L4DAMwqlANj4/c/RJrDxEkc8CTz83F8y+9iksvvxL7H3IEEFH57agDBaAthXXvvI/1899HXUrlYyPQWIK+ck9oR2oYfiqHZAKpUJDZYh80r8bvnngIP79vFup26scFY0gXK9IFVGVCqMoA1ckAAh1Ax8cr8O9FS7D8g0+x5ouVQHsKsWyQgb5wnnLCSf0l+0/9kX1h+fFzCVyjcNAActEQardpQmPfXmjaoQ8ad9wG9TtvD9TFQSkQUxEgEc4jEaJCkgUkw0EG1mgM6J8aDwEWBtjvv++vL+Gdf69kn7omncGRAwfg3IMPYb+/ktPEuEE22q/QX6nwJkdSNhHIlvOIZLIPR+39qh1JWVNVzTnZ1JwxC2WpgjC6XrcnkqC0BxT2SQf/ImLQ1HaV218xAUMMslFVbrqPoje3SpBNbXoowXUxkM0LCTdBNgeT7a6Z+ITii0MRTqQ4+ZijsU+PHqjOpESVDiMmuEx/3XGZfmKrUOJSi5z+vWrMm9ng3yP9eu9NufNev/YtkMHYjeuFBbyBIdG++6TQdtv0HrhP1qRBc3klQqsFPVPkNyn2sbvtdNP8mB+dBSX08VE/iz65n0d/VTpQDJh16oz3iZV6ljN8s3h4qz7GxZkvtkR1eXgyVeVrkhNksYQMZpup7z4HDp7D6Ada0fjb4Ww2wF9q/PzmU7n6YHayFKhmPq/c/rlMtwfzyGlPvOdVqefZ39t6ZoKYYr7Zuutln2x9dM57/fkm/TwRDGN9rAJz3nwDbyxbxg4bMdmKgWzmmkYHDi1tbVx8wAmyyX7wf+ahgADRMrksnzA1NTUJkM0RkupksimQjVyxqmwGF44aid3ralGVyXD+CAGyqUqOIqcDPcVf/qW+F/23x6LU9WIisny40I7zerMj7kI7XtPPfB93Hkx1l/cmuJg8ZH+lMXAXqrHfX7xSqfc3+2+8v98iIQXs276jUJD9PmpgbFvm3T9/e1HqffzbK7ae6+u1bhGs8THlLTvovYyWGr8S+qEZ+mIgvT1TxewWQy175HNaWbo9U3/89EkdUspNsvXY8sbHsnukJxSqIkOlioEYuv0sZR86oz+i+hyF4kSwMhTCTbNmY00szsBBUzKBqyZO8GaylQDZhF0RIBtFoajqoqVANsseAWil6qLEZKupQkcgyOGiT32wEHe/vQCtkQj72jtWxHDlcSegIZVARU4cdFv2Rc5/2yba2i3mgzlexX83T+r87YuuH3Y5JG97p7+x8/mOkDdPJNmrv6Xsrf/8dFlD2zDwV6b/XHq/YK8v2kqjTdPi/Vf3qG6YYbHF7DvpmepvQTLRRD5AAaAL0EtmzuJ8uVm8u2ABZt97D5Z//jkuveQijBs9DjXVNZZXzgXpZKaujz9bgnMvvBh/uvtuGVhPz0sh07oBc2bfgacfewAjDz8UJ44bg749eqAiHEWQc2qJUDdhtCQ5wDNtEm24aYMfxeuv/x3Ll6/BhJNOFbwsirzh0FHRjDiIzyKRbMEjj8zG6aedJEI2BVfMCjFUueAseUqQi3ysVC6P1c0b8NATT+DpF17C0aOOxSmnnYk77pyFU045DfvsM0SGiYpkTTb0aB+q5Qt5vPnWfEz/8TT0G9AfZ5x9JrbdcUdmcOU5NJQKAVDSfzucjkLtOE+ypXy2PVch6ZYaGpkgvecvLQOiDaEDRK4KgHJMvvfCS3j6/+7EZaMnoDFBVekJcCWcSBRqor5RaCMBPcSoSvSsxXfHDUcy2YIF772DZ595Cq++9FfssnN/HHbQgRh64P7YfpteFuAmHkpjoY8vjQApWxivzf8bHnzscUyeei6+P2IUEI4DwbDc9hFTTA5VIo3EB0vw5Qvz0JDMIZotcK4xCtcU+ufOI63PEQKoCGBLRANYkWnH/5szCz+48kcYPPJoLsKl2IPEjhNMNSCWpVDRMOIZAt+IjFgAEjlgQyuSq5vRtnodOja0IdeRQSaZQjaTEcUPqchWJIx4ZQUiFXFUNlSjorEO0cYaoLYKqAwD0QBT8VIyD1ua/g/nJZhWAKWAIXCOtCAnlZoxGAKAqS5uCEiEwtgQr8SsF+diwVdfIxMMMMnp6N0GYupQwWQjViLZf31/S3JRv1O6stbWFmay6Qx8ZYFN+6zWDZpFlPKgrkpUF1VAmcncVvervN9U4ILwp0QqzYUPgnnnuHk9Tz2TAOuv1wgGeDTsyMkmbYdpraX/k0hl0dHR4crJ5mKUGTRyoloqJhujekWSOOqPJrXUQTZyHHyBIQPiUEy2+sYGMMgWFMmsr757Jj4LBJENh1CfSOG04cOwT6+eHB9Mcd8WyFYk/Mk2Gh6C0kAm9a15vRfYooyKuEedpDtPA8p14uzQG8nQ8PBdzU218Fe8Txr8T+7M/tlIslMyNiNKl4nOHDAl6XeyJjaUppPsxezzK5LgkbPOOhk35aWccGf7SnbO8WCeqFh7acOrbfLNkET3eztZk6VAHPreDSEUZ4o55pWhDy6n35CHa2zk/cG8TW/2Amm8Z4f3XqrYJlIZLmcOwfKZW/b9do/K2bSWP9/cbyra99cf53x3h9+W9709X73CXjvbf4sIbc0vuR5Y+qI9z2KLFAd5bYdQOHfJcBhrY3E8Mm8+XjNAtqmSyRYzmGy6/aGfqc2Wtg4XyKZGwVyPWDbyFNoJstnOoYTxjXDRO7EhFmdnoTqbxQUjj8EedXWcQy6WE0w262My0zzXD92+uk96vU7IlAMh0gk49cxBXDfTDbAjb9sjOx1BaeacsrGW/srH+jkVpvaL6+wCLfxrEeaec33RmL8G08oHe9EerzFPHPnU1KoqLzXDxz3022Ev1Zrj6o/zeaXnW6nrvb/3s7/m88xqeCqRL29aypa/epq9wnjqg0d7jn4WCx/3TLtv6IvGoFe+iQ0aOtd/8Vz/+WSvbyZTydu+2e9rSt7QLx/99AfRzOfR706fyz3fi39PGy7alLVGYlgZDOJ/770X62LE4gHnZLtiUnGQrdhB7qYC2SqrK5GQTLYnDZBth3gU0449AU3pJOLZLIe5CqkItoYomiPG111YybSnxX/3tpdufbd1yZvJZmqFa34qe1HiQpNJoXTB9LcdZt+R7qPUemL6497X+3fTrXuWfppHyqXsi0eeZ/P9yUyJTbXokf29nO9c1lBQKOyZI0IABegm/O5PFy3EA/fOxHt/+xumnHU2Tp44Hj0am1Q1H9YpYu0cecwITL/uevTbZTduUYSgZUBBgc1fr8TMO/+ABa++hJHfPxwnjBmNbZqaEKOq6PQcLZ2Bej7LxpFvjQAayuUVwZ133Y+99/we9htyEAJUUIE03HpfCmJN47Y/3orTTpuAGs7FRhx/Ybd1fRS+v/C7ORdjAVjT0oJHn/oLnpr7Mr475ACcec756NVnW2zY0IJLLrwEL74wF0FO6i/ZZ5J5xxXt+Ul5vPvee5h+zbVo6tkDk8+eggE778whg+J5IZF3Td5PIYVcNNCzcoE3E4kHrOT66ZxvrAMyXLgqk8ejt96Gtg8/waTBh6KBQ0UDCOdEQTJlJ2hcCWRrjgeBAdtiwFGHAnUxcALefA65VAKLPvwIr708F48+/DAC+TS+u8ceOGjogdhvv8FcSEuE3Qrbk0ym8c/3/4X7H5yDUceeiEmnnYZArBJcUYUZcEERYqk+ZL7SeWD5anw452k0JrKIZ0SeYS//xQbX8gxe5kIBpMJBtEWAz9qb8acnHsZB48fhxHPORkckzKGXFlgtWVWiYmkQYZJHXoSIcohqjsA98Te6hv7nMh7aQYbVb6lPBJKRDCn8lhhttLZQJdFsICfYgnQ7XaMwxSCXQ2AZUGExDbK1cvXRO1IO/HXROGa99Fe89dUqZAPi4JrCRc+V4aIxn1zMSkai8GYrGhsbhTbK6sqq0I56F3O/QGskVRetrazicHKOMitSIMy2t6LwZkc6JZlsggNqklwg21JHQEoGVHizvr7eG2TTDSn/LHVIB9nYyElEf0uDbKZQxZIswkUVyNYaDOJLHWSjks2pNM4YMRyDmpqYyUZxzIoSKIy8PXe8NuXmYmwuVi4n2AOA0+VrXy+MjXkSYH/vdxKreuBcXL1AG+/3MUA2+f7+oI9pUP1ANqdk3O05n+vH1LJb0UEvO8+Y04gpgMO+y1+ewvl2b5K8QRIvp8QbVHHeb+qUCYYqKLIckM0JavmBjj5OUimQzcpB414wlb4KWdnjvTlBNtPpMnMS+m5qLJaSmk9i5MqdD8WYE0XfV4bcBQoi/4Y7h2Lx+VBqk2aPgVu/9JaL9d9bh5UGOm2f+3nibv/5JL/X5K+cQwoXXR+vxINvvonXln6GdJiS1wommw6y0WmxWleKgWxU+ECtQ5bzbYVhqPFWJ5Nhg8mmn8B65WSzQTZir108agT2qK9DdZoo+OJeRT0X8vC2F36bBjUG/vO91PyyQW7v9cq837YHxeerALrc7+O830uHhM45GZLqd/9CO+Iec7017WO5IJsIvfHqnfNvfvbefadqz7m++Y2300baNkffNJry95a39zv42Qe1cVN32QCKPR7eLTrH2+3XuL/X+6vbVNG++1DKqZ/OdYkcZrVt1sdNty+dXW+8/JvS9rzUem/bR9FPUx/ssfaej7b0neNvrtNK3tZIOoZNX08o4oc2Xq3hMP4diuIXs2ZhbdwJsg2prUGFmZNNgiKlQDbaTNMGZaOYbFWV6AiJcNGnPlyEuxa8xUw2Wh0JZJt+7AloTBKTLcOhgEp2Vh4wrVCMKhojBOIHIpn6rtsj26cxQRy/9kr5Y+acKifPq6nP/DbauuVlH3QgWV9vzL+Xs56Uto66fJ1Xu9svz76YzzTlz3ZAHvYr+yKepdaGoFxvlUegrIYAfBjgIlCG0v4gi6+Wf4mH7r8PL82di4kTTsJZk8/CNr17iRxnCGIGzZWWDhw78WTOtSUUz74/XMjg358vwWMP3YfXXngeg/f+Ds44eSL677ADosEgM1uszT7n8/ZadKjyb5hDR++79xH06rkdjh42ytJdYs2k0u24c8YfMWbMcPTbsTfx7TkXm/pw4ncCm/ntAlxBmMhKy7/6Cvc++DBeeettHHjE93HipB9ih/678qEg6fK9M2Zg0N7fxbhRo2XIrLZ+c4mDAj746ENc+9PrEYlFGVwbuOvuopiBTP5OcuLKkjnh69jzTt8b2HbRS69sm+69fqr12jxE5+Hg8QSqMjncdf1NqFvXjrHfGYyGZB6xrMh1FuCCBiI5PifqDwIb4kHE9xqIvofuD9RGgYjWRw5JpIPXHFYv/wJ/e2s+nnnmabyz4G3sNKA/dv3OHth9z+8gkUji6aefxt57DcLlV16BeG0DOBEw/xMydn2oaRq65g589ucXkFv+NaqzlCNN6IdK5i+AMkGmIXuhcrBRxc72aAB/++wTPPTyC5hwwbk4cuLxaA+J4jYEGNnzT4wBRXSw7kt2JJ+pEcuNSoDIAgGhvPzZC4Og8eUIPgHg5Wj/QlWZKSojJEKsGZCVzzFTIClNsAsKavZWRnJ1hEPYEKvCrJf/ivn/XsVMNjqsPnJXBbLlEc0VmMkWlAu1muXqfb1ANk99k39UoJcFslXXIEaVTT2L/mgVm61GBchGFUYp7NNReNPnUMG2TIQ/rUd9vWSyqZxsxEzhwdfokvSCatHwA9lci4zxkpuKyeZXMEE3beolRS6JZgmyRdAaBJYDmM5MtjCywQDq0wmcPvwY7CvDRUUVEP2kRBp929o5XtW12JRRDUuflt4QhofalNGu15JotS/v5xxhciHhpxjMNbeT4aXCXm9QHrhmtmbeZW6M/JgdplOh2u2SbE3QhQESBcqUcrq95NOZv4n29bLS9LufXpQC4ezvnaCbLR/azCgpmRsGN7DSmTdhdTLAO33p9drUu5dmL6dZSsMxLp3tmff1rue75pl2BRUAKTF/rKutdlSS2+Iz3do0+dgZNS/tzaj3+/g61+YpspGrxWUH+F29NLM8uVv9MEA2OukikG1tLIo5xGRb8iVXT6qgwgd77IqpBxyIbZBHVObGVIuhXUhHPJ9OGVW4aFVVRcmqVjb93wmy8fmsXDA4DNdV+MAJsl0ycgSHi9Zk0pw3TjkzflIxwbVS89zDZXOc2Vv3c65Ht6Uw9VnkhLSvc33v0XG1bRHz2QmWFHelhb6wPD1YZGp9KjYTuH0jVEOOuKeI/eUlLzfnsyMvk7/10R/m3V/v9c5LvtZ6KyvLFRsPv/VR/d3VFw+/wG8N9JKVqUGuayz9ET0w7Y/fs8z5b60/Ln+j2Oi6h9wGIZySKPbOdKWfn+YAmCTT1dEjQ76O8fXI8eU1fuVvRYWVN6/nNo1DA53Jw6wDAtkiMSwPBhlkW1dBFQQFk+3KkydicE21BNlEdVHKZ6UzG33tF414Z0A245DBChetquTKpxQu+pePFmPGW/PRFo0inMtjh4oYph0nQDY6bGGQTfNXdd13zDq5Hjv6bq5r2pdec8dVPVnPkeUxvn5zyHd+ukBAu0PF2tIhq2L2x2890fXda27o4KWuX85M4JrwHLnDnO/g1z+1DpSy95621tyvyIu8ra5TeznXlmS5MNcon8OG9Wvx2CNz8OSfH8NRhx2OC8+fiv79++OfH3yIW//4J1z1k58hS/nOLL9f2DpithFYFypkkWhrwdy//AVPPDIH8UAOp5x0Aobu/z00sv9B+eEoCkr0RUVqWdUP2Y4SxBLFRws/wfx5f0PfbbdHbW0tli1bhq9Xr8Skk8ejV88GBLjogJgDAoARo0zAGlUsbUtn8fZ77+Hehx7G2pYExp54EoaPGYPKugYrTxr1IZtI4YcTJuDNV1/hZO/gfGuc3ILbXfTJp7jmp9cjmUnjrKnnYPe99mYQj3RH+UJifbA1iEEWEIPfW3vVWudnp00/03e9ZCFKT0QWDKjI5jHnt7ehY+ESTBp8MBcUIOAqkhe5l6lvJDEdZKvfb2807j8IqIlIkI1PRYUsGGRT/7ORRaa9A48//Rdc/dPr8N1Bg3DccSfgtttuw6yZ92DHHbYT7EOWgfhffRR7UQBdcsHpyAJLV+DdZ15EbTrHbDYGBJm9KA5RBCNRhFpyiGg4gBWtzXhm/utYsn41Lvv59ei/794y15kA17zWEyd70t7Fc05D6qcKcy7G3lIAGjHuQsTOKyArCwQwS43DXYWMqXyCKAxQGsFg4JNzsgmQ7Z6XXsSCVauRDsBgsuURY7ads+AZh26GJKtQMtlE4QN38Uwz0sIPZCObQEA7g5zMPNV+Jtam5b8GkUglkUgn0FBL+EcfQAAAIABJREFUIJuSgJrn4n9d/ooFT6xET5BNrxakjK8C2UghEqkUEokEGuvrRUpJ40WFqpofO/GcX3VRr0VeGZj2RIKrO5BBYiXVwwK0G00B54hGu269A2RTTLalROENh1CX6sDk4cdwTrZaYrJlVQlxtdUQ/1s5wAzj0lmQzTRNpVVUvuAmBNnE+8gnlwuyeYIPwgTTx9eoeg2s9jdz0dx0IJscN8+wFHenvEABtvMezBR9YejsCafbSRB/KbX5Vj02n22CkM7vVaJo+33Fc9TT7Ks7+x7W4mKAau6ZX9wM+29zPdzMzQGymc5jGSBbsfljjW+Zm3n1lp0B2exZV0SPTSNsgGyu+WrYAVsfxRuVbae0LjGoaoBstL50REJYXxHHg2+8ideXLneAbOcccCD6dBJkq64UrI1ixCUTZFu3YQN6NjWJIIhOgGyXypxszGTLCZCt2GdTgGxC/oadKLLp0cfLHGfT/vgDL+IbL5DN0b4cX6t/PptcfTYX0yeld4rNwL2QxWO85FwSONoEIJt3f723e37y5fWWQDbjfUptGkv6Cx4gkC4nU+5+uup7nQHuWOMjG/Lr3zcGsnmAMU79tG2X45BH28AJe64fOGqrko98/f0np4R99cFnIHznZ1kgWwTLg2EOF/VnsmXRWEWFYroGskU45MwJojtexQdk08NFqbrojLcWMMgWyRcYZJt+/IloSHTYIJt8hmW/NH2zQGvN77T6UARkc8xjH71R1ep1YFx/P1vf3TPGa40sBxT2UoXS9rK436jruj5HrXb9DtnMwzjVOR8/yRwfdbkJ4vn5D372w8//0OeHYtWY8lMei1qbFVhG7JhUexuefepxzLn/fuy+x644YP+heOm11/CLX91qgWy0lunjTO2EuHJglplrBLh9/OG/8ObLf8Vbr72CxupKTBp/AvbaY3eeWyrPa1Cy6iw2Pm/mQyCKUJ4CUvMFNG9oQWVVBeJxmSeKQkSZZaeALgK9gmhNJPGvxYvx+JNPY8kXK7D/YYdj6OHfxx57D+JKlwzAaRWQiTf3xKOPIJLP4qLzLuBducg+G8AnS5fg+htuwLrmFpx9zrnYc9A+HHYq9vki3M/c71oggtQPrjEsmU+O9caYV2YVTa/5bNprYY9tgI1+J7AongX+9fJrePTXf8CPjp2AninK05YTIJtkstG1nGw/FMD6WABNB+yDuiF7CSZbmBxSATKaABndl85mMOehR/D4U0/ilMmTsfe++zAG9/lnS/HLm27kCrYTx0/A4EH7oKlHA4Ikbz1/uwVgyTIbyTzQlkTbR59i8fwFiBOTLCeKVBBoRQBWS2s71rU0Y317K9Z2tGLZ6lX4aMUyjJ40CeNOPRmoruLQUQLgTICN5M8MNgIXJTCmh03a+u+2MCpMWf2vX8GVarX3Mu2f+F5522Kc/OYiuzsGyEZMtre++toXZIsw8KOxOGUHqB3FZCsHZGOeocwpnVXhotU1iEejDLwLz0AxY+l3OeutIk4C4CYmG4FsjXX1PCktkJRAR49waV8mW3OGSmK4wyMtGyvLu1IBAsrJZoNs3t6CCZbQ5F69dg3qa+sQ40ocNv3XOcAFOXkVMh1AW0cCuVwONTVUelybkkTXo22SVAiBtBIKKe7N5nNYvXYdGhp7IBAOwBkuKplsqRROHz4Mg3tSTrYUoqT/Ct0udlJZJujl40v5/rkkyORy+rxBE52J6HCKfE4g/BhsfpsAf1DG546Nllfx7Ui5mxU/58UfZBNDZW6WvcJpnMaocyCfb//NRUs9xPV3L1dK61GZ8rdL3EtJ6U6XpTv+m5DS+m68qUe/tNZdIV+dDX+0nD75Q7lgkanffvru9/dS+uiSk+nc+sxTvV3hSHf6SaWHaCOu0MeOmlHhHxxyIDeyBLKti8fw0Jvz8PpnXyAVkoUP9tgV5x5wIHrL6qJ8Mqxybcg+qZw85DK2tLdaOdmsaWGB/uIvylljB5L/EkY2m4UC2Yis72RBU6nxIJoRwDIAF912B9bH48gFg0xt15lsCmQz33kjxLcRtzo3XaU3aeJRW5f2bMTrd9/aLYH/Ignoq73IQRREezSK5QiJnGwVlbzx6pVMWky2WHs7Irkc6iqrEaQDKy1Zud8mifMw5SkiZDUXignLjbwpaitUT2401UaDmGy0YafCByonmw6yUWqWfpVxTBt3vAgXzWYR5qpxpQfTAZqWvnyjrihtJ50+kcn0sdlA5XogG9Xd/7qb3aCiU86CcZ5jf4E28Pl0CnPnPo9f/vIWHHzoIbju+l8gR2wdGS7nZlyJ/aoIDRVVTgmyItbl8mVLMf+NV/DR+//E+lVfY9eB/TH0e/thYP9+6FFfh1CAQDvnftfODSghQc3/I5BrfWsLPlv2BRb8/e/4YNEnqKipwx6DBuHAoYdi+50HMEhH7CAC1ggeIHBMySBMz8pm8IPxJ+LpJx5HjwZixwWw9IvPccPPbsTyr1bhrClnY9/v7S9DTxWjSnlsW5H6yIgK8vvi+QIibUmcM+5EnHrIERjcpx9q0qLqKOUeowNTuk5nsjUM2RsNBwwCauMoRGSEp2QeCX80gEwmi4ceewQzZ83GKaeeikO+fzh7kcK3F+NDZKJPFy3G3Gefxd/efgfNLetx4Pf2x3cG7oa+ffuybaRcbhXxOOf8YtArk0OgI430hma89NSzWPbxx0ins2hpacH6lmY0t7Wirq4Bjb16okefXmjo0ws7DhyIA486HNH6es4rR2OcCxGDsVSxv87ZFWWtNrfvSvtJBRiXGy5KIJuzGJnQRxoPiqRsb2/jwgdeBC9TcxXIlqN8oOvWoba6umi4qLrfXn4Eky2ZTqO+tlasS8S0Cwqg1isvoQ2yEea1zs7Jti5N6RO9w8XURpIElkim0ZFKorG+VjLZBD3SDarZTjwPfzCItWvXMhuNCh+IwBw300aBFwycUZwwRHUH2hjV1NSIfGn0ktoq7JwM9oDQScHadRtQ19iAYDiAtoAofHDN3TOxJBDijVNDKsXVRSlc1AWybQFbs7WBbH4icCX+KyWrMkEe/2a6QTaSjWVKOwuylRof63sBhqhcOI7wgTJANr9R4r87Qo+cIB4TkaV16gbZvMK4DXsqF52tEWTT9VTPscLVyyWTzQmyBVGZzeLoPXYFMdkIZItTPjYZjqmrrhNko+qi4Oqi9sdJIReLs9A1QfEPcaVqVV2UTnx53ZPf08+pUADNcq248PY70RyLc5LWbwPIZnIOS20OS31fttnovrBbAt0S+MYk4AWytUUiWBEwmWwpXD5hPIbUVyPe3o5wNov6Kqq2KEJ9irJ/+W306qJ1CAfp2MP+6OCc9bMC2jikv503IyaT7a4Fbzuqi1o52RhkkyFXRfjT/oe839gQOB4kDiclkOIRxipAts5thLfMm3w7n2qCbCbTVEJZzDLjDFMEkjFjhvaI61Dfs4cNsElfVfgOQh5OVpzyxUQbtCcldptK0N+8djUWLfwQSz9ejDVffYVCJoNoOIhwOIhoOAbKIRuriPO8yGQokXsbMpkUUtkMOFVYMICGpp7oP3AgBu6+Jxp69kI+SJ4K1U8NoMBhrTYgqBhoBCLy++VzmPfqX/H3+fNx6y234MvlX+LGm2/Cok+X4Owp5+F7Qw8CRXlR4n6LMSdDUre60df2OeGcANQ+eu1N/N/063Dh+EnoX9mIqnSBiwoQ241AFWZOkQ8XDSC6+wBsf8RQAbJRhUxZ+Z3ETAUNHn70Edx510wcd9IJGDFmDILRmCYT+xBbgKoCYAkHgY6Odqz4cjlWfrEcX638N/+eTiSRTKaQTCYQDodRFYujuqIStRVVqIpFURGLo6qqhgtL9OzVC029eiJIYyBDQImtxiy8YBDEvKKfFRhrMQt9B2jrtC3lgmznHTwUvUE59gqcp5ODUmV4s3plklM6lUNrRxuaCDiWY0JjTqGrXkU4bJAtjDXr1qKhpobHxi8nm/UsS84CZEun04xdWelh/Bi/ViSnyGOnQLZYKITAJ6tWiS20D4WDXkIkvwtyuGh1ZVwi+8aRk1XaV/1dWClCZJubm2XyODIG0lAVZKwv7ZbkR8XICgp/iBlpBLLF43GAJpMs46x310T5OKY8AKxvbUNtXR0PQnskjLUVVfj5ffdjKSgGOoj6dAanDzsKQ3r2RI0WLlqKybLpv5e0Syk2d/vqeyG5TjsZDpDLXvA73c7GWuESjJ2N3vRtNJinXtC7Jy6ml84FKcZ81Cat29naxA6YSrovnQW7dd01dxplvx6UHI+y5S2ZNqTfMolxeapUsgeezbhPNsVlm2sp2hThlfqLlH7r0leUJ1/lMHZRPn7hVMq+a4mMywHZKCdbLwbZyHEtIKhVQdLHVDDZ2nhhrSGQTTt0ET+6R5rvZ5Ata4FsYtmhVc2uisQgG4LMZLv4dv+cbDEKUfBhXGz69UEI1I/J6Zdo21m9TdcIFY7hPknvjN50X9stgW4JbDkJ0Oy1c7JF8GUghBtnz7bCRZuSKVw1YQIG11WhoqMDgUwGjRJkUzl2hD8p7YGMDNEPe0VuY3EiHw9TuBt505LhYby6zgCgNkyQjXOyffgRFMimwkWvopxsqQQqMwJkUx/d3um2dnPYV9OWd44p5+1ZeK7SZfmJW06n/hOebMtdgp8S+FVgm5d+Kbah17jrYLLtRUt2m/RpRWVTUQxQ5YTjBO4EfjFgkOfJms3mODSRPkQ4CUXCghUjc8LaBBNiAQm2mgBZRCVLtbdVLCvWPIvxRVz9PC48ZypOGDcWH7z7LuedO33KWTjosO87wDkx75Xfp+8NtrwGeO1HKIqNmIOVmTxefewpzP7NrZh46HDsN2BXUL42siUUOkofStzfFg2io7Ea+x4/GqivBiqCXFRz1Zo1eOChB/HE089g9JixGDluDEKRiKgmSmG38uBVxIipjyiswcOp2adQXpW6IO1RFezlPVphGetAg0MRVYQFoWhqPy9yvzNgKtmUCnzzGg0XqLzlh8yzB50F2eKq8KSsfss6ygU/hGwy6bwLZCv16nRvLhDi4j311dWIREKOHM5mPjt+ptWoE2Sj3H8M3NEPMhyV/rdBUFkgi3N320w2Btk2ZEW4qN9HJF8sICVzstGCy+WOpRD82GzSxLEjsI5YZdU1iESpDHMeYSpFKysJuZ8rlC6AMDPZKCcbhYsKyq5AlMVHnMmJH21KHVfIKOSxvrkVNfV1QCjI1Y2+AHDdzFn4jNHuEGqTKZwx/GgM7tFDgmwiR48X+GQa3033u/cC7dhUSifIrzpbKUVjA++R2LcUyFbqe9dzS4Eu33KQjRMl6kyvTp9QbmJAzRwAi7Ujc1TJPEB68lJxixtkc/+1jHCyUuOtGSs2SlYOp5IaKy/YeDDJH1ostw+lr/u2g2yl39Dnik0Ish212y44a+hBaEqlEeEqc2J9caQaJbtP5dKDIU5bEAwGmZ4vSOn2xwbapBPDeTDo1DDIqQfa2hOoqa5EOBiw80nwAVEBmWAIbbEoluXz+J8Zd2NDLM7Vuqi6qB0umi2Zk23TrQ/ivfzbk0w9D1qKkIOXA90NsnVZ57tv7JbAViIBJ8gmCh/oOdmakglcNWESg2zxRBLBdIYLH3DFOcXi1ZJh62CC8v04IoSri9YjSvbSY6egEkzTIQZvimR1wpaWVgTDIcQrK5EMBrnwwdNadVELZDv+ODQmU74gmxK3nT+TNjM2+724fSxlP+3BdOTnZD/P/s4fdPM/unN5e2X7S1uJgn1Lu+EE2bw8W5FSiPaw+rfl7Hf0TbkJwliJ76WvK/RHAGzkxxR09NqQrVI1cQkx1gIo5EWiefqZV3KVG8/MgyX1ithcSxYvwlmnn4odt90OU6ZMweFHfh8ULse5u3j/ooAdUcRAOBdbL8im5h31kNhLlNIplslh2fsf4tZrrkddIYgDdt8bew7YGTWUb4vzlBXQHiygNRbB7oceiKrtemHee+/igQcfRDKXwYnjT8KgIUOAYJhxBgFwSRlQyCkoMb7mUBFgRvqSF/nKKFyQc6xyInyhQcQLVONrMs8oD5toT9/PiMgKrurpCBcWQ1IqzxlfI/GQzUUe2NjpXy7Idu7BQ9EHQIxwIaPwgZxB7PcnExm0JdoFk43zJBaFrYRqS5KXANlqGGRTLFYv9pv1PB6DENoTHRz9QuGiXiCbc6wJhbPn7ddr1nNV7mg4hEBzRoSL+n1YWIGASAKXSPCplh1nrsJtnHerySEAugDT9epqamVONi0kTW0gWIlFNxRySUy2dg4XzaCupkYaqpwI7+GTg5B4KZVHTSoxPTvLVZHWo66BwkVDHC6qCh98FggiEwqiLpW2QDYRLiri7dXHXCQ3x++21MRzS1ND7Tssp8Anwb8JUZiJWK1FRYEuFrIuTyqVLHydAyER0Y4tNwEGlgaUzDXHcmq66Iz4QTKWgyRPfJwVNnVQ1edE0lXNz+9J5mJVHMwqF0LydxrKbUHoTOmrxRW+Ca6NBLjF39b9PPfz1YLvZHIqDffTDz952Brn0nzZ5KYZj7IXH1OPS+p16REq+9lb4EK31GV1Zpo/9KVPuCjl4jlyt10wZehBvNkK5wXIRmXHReoMGdZJzGdZep5o3BS+RPRvRYQOsMKITZ74qPEWPeMz5nyeF04KM2VwjtMPiBtoRUmFgmiNRhhkm3bvfRJkoxLyaVwycpSsLqpAtuLw9eZYL3QNdrTvR2GXp6cKcBMUeqdcNh/HcwsoYfcjuyXwXyQBsquZYBBe4aIEsl0+/iQMrq9DrL0DoUwGdRXOaszK9pn5ZfiQW+adoRxRlK4lGgyKZNtGYmyLcSYKGFohUO3tHVwZLlZRgVQkgjUAnvpwIe5ZsIDDRZ0gG1UXzSHCMXO2v2LaO+Ej24cEvvbQwwMtxx6bq4bn80398okU0S9jH9RkWG9l4Ma3fdqUA5LxOi912yZriDcv+34uYuAEYUQDIv8afVx7Gfm9LmO94Jlj3yfXbDULqMVSoIsIXQVm3zMTTY31GDlyhBWOSInqxTuLwiVKp4u1+U3qgi137x0FMW1VInsCEsN5IJIDwukM5r34El55+nn86+9/Q10szkQeggWaEwmsam9Fda+e6D/oOzjgsEMxZP/vobK2RgCX5P0RdlBOqKwiL0i7x7iDZqNYFxR2IcM/VWECx8GFqTcM6BUom5Y4nJDfKzajnkJHH7dy9fSbHEOvZ5ULsk2VIFuFAtmo+IexxtA7q3BRyslGwKVVVEQ+XM1IHcyi+8hLF+GitYhEKF2ZYKHqhdl4zsp5xsAn7w4CjHdRKHd9TS2f76v9gghntVcHJrRqLDgRLrrBzsmmQDarkwZzih8aDCCVyqAjmURDXZ3WUbd4TcSO0hKuXrcW9bWEJEasnE+WmQpKBSNkmBZ2VcwAIX7JbI6YbDXuZHce1YQEQBdkkG2dVV00hPagzMl210wsCdog25nDRU42ES4qQbbObo5LXV/ieyt3UVdnRRmJ0qnpbwZkUyeM/1kgm+7c+cNVnQfZyjmF+E8H2fw2+TrIpp8qFwPZxGK0lYJsbMkNWrljzm8ZkG1TLdobA7IN22NXULgonWhFC3lwAlQqQc4HKuIkkZdFckaCAc5looeLCv2wlzn7kMd2UMlVo9QD65s3cPJUlXpAseUUyNYcAOfvvPBPd6ClopIdIT+Qje2qVatIavJGrgclC9f4te+zfljhXVtZoYyuLnfd93VLoFsCQgKlQLZLjjsWe1ZVoyrRwTnZKjknjS09fXOvb/TYmkogYW3zBk71IgqPiQNyV5iNtlgTI5gO5VPJDALhEIfEJcNBbIhW4MWPP8Z9f/+7BbJtXxnDtOOIyaaBbFvKfpaqulnW9yX8Xv0wpBtk26TTuBw/hveXisVpbFSL3a82/Z7sF6uQiABf1JGe2DP4M8WoaqlX8nRbKDoM5y0qBchwVVMjZ7l6H7s6ufBPypHTJh2YEo2VC7KpPSwzuAoCaKMCWRRGSrZp9YqVaN3QjEwhg+qaGjT07o1IdRUygQKnrKLn8CGtdFQdR6SEoPgxo0pEYNljLuRLfiZFWYCrWOqjKX5WttOvIIo5PqZfvbWNn9/wlguyTZEgWxWlibEOWSRYreX4TKYzaG9vZ1a1TvIqpl6KIEZMtpoqUfhArpyStCUP8NVBu8KeSF/yQEcqzTkTCX/ifHEum+HcwQsmJUVSBrB69Ro00j4jFCQmm6wu6nPSQkgy3cggW0cHU+DUYqteUI9WsYM5ZXxrIIxVa1ajoa4W0WiUlU+giJLJIhtxIZGBMAs1nSO6XrU1CQiRd6LwzpN5zlORz2H9+vWMJAYiEQeTbSklFwzaTDYC2SixNVWMo0lb7OOVu2FjDZJXuK1SBPG/Cd54P7HLidBLMGzMSb2lJ7n/8zsLUriZVLqknWeqvGQWHWrRL2cYg3WPBq44e6n6oLM7izO8zE6UHo/OysXvNUu049Ijn+stWRQHJcvh3hUbkFKtb+y8Vff7PccJBrp1p7Oj4sfsc4EyXX4x7x6V28+ugmyq8IEC2SJ5Atm4VIErD4ZwlERONrvwgQpjsldAE2TLI8fgqw2yNYlqY1oBHronSQm7g7K66J/uQHO8wgoXvXjUCOxRW4vqjGSyqXWLNp0yvMgcoy4PxWa5UbdN3TXvNouIuxvtlsA3KAEdZFseFIUP1sUquAeU54zCRfetpZxsCQSzWTRUCQavmd/R8uPVpkayKjK5PNZtEGEvlOKFbLyfD6xKKSgbuKGljQG2SgoXDQBfc042wWRrCYcRLQAKZGtIJVCRySPKG12xVS3X7/2m/XX7eQJQsxhqvqBZCeDtG9SX/8ZHuf2XrnmGXvmbnPK0x1lnJXEYtYtdbxce0cNA3e2JfYfyL/h7zc9W+2DFOhU+jfgQ0O1iBEnCDDdTOtruG1WXcvxMFZJOIAux2ggYo9x3IgRe5sySeIUIjxUYBOdc096dZEOgpOTEyvcUh7mmzPyE4EcCcPnpsk1T3rpVcIzvNyr1zfewckG2yQcdgPpkB+LpHKLa4Y4+32iciDhFRQgqqHCISh3m032LoS3KKDCOVFVRKcBPFKTv730z31sIUNAw0pkMMtkU3xt2lQqSkZdGqhbCn0gbW1tbudAJrZtlgWx0WzKVZWZZQ2O9QGM1QMp4Diu24hXoTDaOTxUFRzmGWSm0up6NgzISVF20owO5PFUXreJyyCKPm9NI2omfBfJPCpstEJNtHRrqG0ElQdoCISwH8OO7Z+JTGrBwGA2pNCYfPRz79JKFD8oA2XTjtDVsqPSJ+02BbJtvWpbX8qYD2dRipFcQsvvQNZDNrkojWpKteIJsNsAm9MoJFttVXIvLZasB2VzdLAWy0Q3iGmcYm2pIftfpXG7i/q65UuXpoH6VNzCrQ4QbB16pZ21JkK1zjEsl//LCRQlkG7b7QJxzoMjNEM3lBJPNwwlUIBuVQKecahT2qcJErTExwF51SEROVyYnCh/06NHDUdFWzdRUKIRWCCbbRbLwQY5ysmUzuGjkCOxRV2cdyFiMEL9Qzc6r0ua9w8ohYlQQ7mZUbF65d7feLYHNJAGTyfaL2W6QbUhtFWId7ZyTjSqs2SwAsfHkfEPW5lJYenVgSDks167fwOyBCCVw9tqYB0VRNH2NoJ9bWhOcqqWyMm6BbM8uXIy75893MNmuPO44UJGGeI5YKVQYrZzVpnyB+gGK5bfgc6WWk6kYYGFGkGz0c7sb6JQENhXIpj/UC4wRAJDOXrI9Qy+QjX1+I9ea8xkyxyHnlPXOh8htdAIY0n1JkSdu60HaSkPRTk9bAf460KhSRyn75Qj3VoUjZI40vj8g8qz5fYrJlsAbndmoy9MPgNPHi4tlMPNJAEFbG+jZqUnmcXG5INtZBw9FUybF1WPpcN380JjSOGZyOY6krK0mn7/4EQzrgSzESWNBkS+V8QqEQsQ2Fc/Qtck1D+S96UwOuXwG8WjMYnLb/bNBNl1PaL9A/W1tbUdtdaU4mGqROdn0xJ/6i6rXViBbfUPxcFHzXqrusGbNGsFkkyAbB3VZua6cYtVBNhUuWltNpccl0iw57rzhkjHQogVB1ROop2Cy1dU3ct6etgCwAsC0mTOxNBBGJhhAfTKNySOGYx/JZItmM0wJpKIJhHgqpbcmk8zf4zylEIbKnOid+l0P7/eY7+ZE10EVHjPa5HGicBPq9J4mSrlUu8oQWe8hm/EF7XyYb7bSihbdGYuKT1tG87X4dutqYxOrwompKqAJpIjnFv+Ud2LifQrkSRcv8jjH2Mn8gerkk/XfoG+T4SWjKz5lgjMqvFtWB/Prjq43us4S0q4MmXkvO+AWhdYpEz4T0PIM6HLn++Q8tXNAGfPc0jPNbGnt2f0tZ8REG/pp1aZyInS5eYYbeM2HYvRznwES5eXJllCVo9Kf0uCqtIoW5drpkJmbD85TwNeKgVG6rjuOxU7czFGywuDLyMk2XIaLbkMgm0cCVDZzMlcJ9aG5tZU3fXTC5HBONFuhSnizSQ2SMxVgkI3CnwhkC2p5QMX7BpEMBNBmgmxBIJ5O4tIx47BbbQ3q6DAmmxGnp1xxSiS2JbmVZ/c7e33x9aW0pthXiBNfW7v+0xy7zsii+9puCXybJUD2VlUXbYlGsCIgmGxr44LJRjnZrpw4CQpkC2dzqGMmm2Bf+Vcftrch5EdTbmNO4BykDYqwHbpfQ60xa0b6LcqnaW7pQDASRlVlHAkAa4nJtnARZs6bj/ZYDOFcnplsBLI1pFJcJZBCv7RyZtaaXp5d3Ug/3MeP99cRQSPwt6nl+y3fZj38b++71x5EMTHL8ePcoLK5k/KSsN/Rrr5vUPfZfK1y+rM1jKc3SGXPJ5fM6aBQ8/2839O+v3PMsSJkAU1Yaj9nRpb4Hfb/p1uHckE2MyebEKk9ggLTCSKZTjPpqrG+nseamYxFqRSymqtHTQCVl81P17kQRiEgawJbSGuMAAAgAElEQVQQyauGQTbbX1YAm1PTVF8JQ6J0ZYoBXhRk0zEfiolNdCShQDY9t4NvZ2UJVRtki0gnX4BsLE4DGzKZbPlcFtXV1VQkVGyi5WaLEcNgAGlCoyU+yQs8J8cG1m5oRn19HQ9DB8BMtp/Mmo3PiekWCKE2ncGpI47Bd3tSuGiay4fTwOmJVdWAUx/d7+veVjoVpLzvvZ4n2rHv1ze/lqMDEZNO/6hMNMWo64UbvMZEgFgCRFTorcsgKTCI5KyV01Xt2YnxnebDXBoKMtGmiRIzOONz+uJp/HyYIkp/TBCy1ELiGBWNYWaDCk6kszRNvLxliUFhCoOTM9WkibuNrvgLVVLRZahfx+/uUyXIq99ef/Mz9upav+/dIJvzSq6+w3NTnO7p42Quol4nRuWCbH73bioAwQSzXOCWizkl9KHc56v+U44OBbKZoCdJ1tTrckE2XTv9TtjKcTpKPW9jQbZzVE62ToBsFIrE4KA6bHA4PbJyFB26UB7OANBBBXFaW1Ff38jpa0WmNzleANLEwJBrxf/MuAstkRjyoQDiuQzOHzkKA+vrOT8bJegmTrZ7/ukj5WX/zVEsdb3ucJSznnhbP3rHMNHk80Aon+U1Q4GqvrlIyjNr3Vd1S6BbAltAAmQNFMhGhQRUuKgOsl01cQIG19Yg3t6OUC7H4aLMmKdk4r4MVrIhFFRKuY3FYTXnluHk/VqkCVVrDlDhhRCyWpCnsljNySRCoQjikRCSEmSbu/gTzJo3D4lImG3RtpWVuOzE47gImUjXInxY56GFYgeVY/86ay/9r1fy0SNldP+e1w5OOC98cK6MRwm5ZZqDjU13sQVUqvuRXZCAC/BxFVwq3qjcBeuei+MG94ruB9vYOzTnE79dIJvuozr9aPHeNigp7JTf27l9XXF/uRFCtgy7BrKp/Z05+qX2p11Qwa3ylnJBNrO6qI5vqJ045dFLJbNoT7Sjsb7BYmPLYw5+f7uQgT0PBOglCm8Si1svfGAKzUxXRv0nvCudy6KuppojZhThRAd0Wae0xsyaABwuqphs5kOtGynGGUHOyWaDbP6AjpmTzclkUyCbWy9UgmYlZAozVeGiisnGwgwEkEGAF/f2ALBBgmj6Qk99SGTSiEWiFshGJ2m/euBBrMwVuCJTZTaDk0eOwO49mlBJmxBJQVSMRcWEsIZMvpgCBU3mX2d/V+2W3LxqI6g/m5Qqmssjlssils2iKptjoFABY14x4A4nQYKV6uTR/3rliDiXg3KReBuskaeggslpMd30baYXYKIvHQ6QyKh2qSpf8ftojCgn+Ccq5SrQSoGOgqEkQEWVq0lPYapf77/EuUEmMV4yp4JRxdUEJa0chQxshuzS2gzi5F3MQNUnPQ8Dg1pF6M/6CPoxDVkfJWvTC9yx+m0kAqZe6kAlXaf6YwJs1sm0ptv6mBUD3ZQ+uPXVDk+0rjESWupWx36Gc9z85qOShbVI64ZVVTs2quoWBw9FA+Y1LhC1BKW/GAhabIF3ja0XmO2odCX7q4+ZzEUmnB/dugj3RyX+LVZdVOVkUyBbjMOGaDWQ98tFzEo/EAgyk42o39WeIJt2CgbaCAaRoKqhlMuNNnvJBELxuATYRAVT9cnItYQq4f3kntloD1Fl1ACi2SymjjsW/etqEOe1QoBU+hphHhp1dj3o7PXm2Drvtw+xhJtBYbhirYhn0ohTcQk6bKFvyiiF7l6tu//SLYFuCWwJCSg7S/aHQK4UpUOJEJMtiP+99z4Hk80PZNNzIvu9gz/IJhgCGSpuEAyy/90OIEWHGXIdoP8z0s+jVNPEZCPb+9ZnyzDnjTfQEQxyjps+lVU477ixoNgYqhpIkSSWH6BvJGRKCfampMHurL0sdX1xe2ofsqsDdwWwRfJZVORyqMxkEZHhrtbBj6PRcj3mLaFV395nlpKqfoBYzJ/daPDDL7e1z9+ZLSMrHZYjfb/3KOn/GfskAghUZEA5z93c1/j526X2xaX65Q/WFbkzoPtN8jpdfhIL8WpB3484D639NdTv0LvUu30bvu8qyKZHWpQDshWTBa1hRMayQTaR8sDJ61IzXwNhecyD6EgmkM4SyFaFYF5UD9bXH4sgpjEpKf+fKrxJTLYIFT74JkC21WvXoLFWlFD1Y1t5gWyUsC5fyDFdT91HgidmQiIYwoKlS/HHJ55EeySCbCDI4Bl9mDWkSTJDoUDhCDrCYSRiMXYAGJzK5fh/ClGik7Vy2SebUsl9mTG+3o+oh0cl0KnvlC9o8tix2K2pB28G/UA2FQOucn9Z4VRGGWMFjrCzQ6d0MnafFEoveVxqcdO7z20y4078lSoEqpSxql9+i5zuVHqJxI9pJM45xEfPHyjewV5u7fcQk8gpn6AMNbPjuJWOqHchlF0ATCKHggKJdTDOZitSb8Q3KtSMsxQaVScVo0n0Xkxss9w0gTMsOw5ZU/H9/uGywmzYrLhi5aupPULg1Qa8GPhpzTejRLUejqiPbVcXz1KLpgq3VAxKpStmOLf5dxMeMvtH706ys5if0mliVqJkhPIzZGlvL0euHHuhxlNda4LFfm2UdLKMGxXI7LrPA2Tjcc+LMHyls3pzpuMntFV8tgaQjRa8TCCEtmAQD73+Bp595222/ynKccIJTvVZKhLkpkMBXifaIjGkQmGeexTGRMVx4jligdE/n7ViS+Q30514YwzVHKS1gvpek87g0lN/gKZICJFcwWK0laOf3dd0S6BbAlteAt8kyEY52ajwgZPJJjYu5GtTJebrZ8zAFx0dSAbDyMrOcY42BhFEOpN8MIREIIBEJIaOaBipQIh9QfJfK8n/zmYQ2UL+d5dGVIYrxfI5xLNZ7Nm3L35w9NGoyNLaQL6AOIRxfjrjMXepV/+VN5Xyt5SPUspP2lQgm13NWw5HUZDNuTdRvnQ5vpYTGnD7/ZZnY4BsNpPL6ftsKeXp6n6gVH9L7Rfs+zUN8gPZyIbJG8x2VTte6VfEeKr9nju0UH+HLYE9lJLhxnxfLsh23sFD0RvgnJzKdqrnWlGNASCR8mayFesjRzVSujKLySbWHeenOMhGxdKoJgDd5zxUl0xKPv23ATgG9gp5rJHhokVBNr0jzAxLpZFKplFXXysybnnkD9PvUR3KIMgv2VRXx/nR3CCbhEOkMbDp2SGuCpHzANkoQXVLIIg3Pv8cv3/mWayLRpEMRpCjmFKDvkerHTkFxGjIBMO8iaK8XpRcm2neipWQcyYy3BgF26h7SyTSpk0vhf7QqRmxQPrFo7h4wgQ0JJKoyKrKrXYCfpInsy4ksEPyv+P227Fy+QoMHrwPRh57rJXoVhh3jQmSzeGmX/ycX2fUmNHYe9/Bej0lIWsN4NEXB4suK5//5WdLcf/se/mesceOw+577W0BR6oNPfwqJHOM6aAX67OsPPj111/jxRdfxEkTxiMUDiObyWDu3Lk4cOhQ1DbUW8YtxHk+gDlz5mDw4MHot/MuRi4/MVoc3og83n3nbbzw3LN8zfnnX4jaxiZR9lt+39Haglt/+1uW6eGHH46hhxyMLJXjJl6IxpJTwGLz+rWoa2xwbOjbW1qRaKPzX+bPSXXRgzFYkhYzrEef3kAghKxWPYhvyheQTnTgiccfxzEjRljvbVOoBT2a+ko689ILczFv3hvYc889Me6EE6X8nYstE7DzxCNl9E6EPwQCWLhwIZZ8thQjR47kR1MYyeuvv44xY8dKdF+0Q/rV3NyM5559FsOHD0dtY4ODuajmhmIeWnPFCB+3w5LFFaUWTbcT5XS/HN9ri6m/cyXuV+PIECURf+T8FPZPf4YGnvKibMrVtgpez1T6p5iP6n6/RVpRlgncE3NCyUkwNU15WJszI1RbD1en+7jykqP6kp81cz7B/bxNxWRT1bXETCF5qJxsIlxUMmSNbooFlmx+COsCwF2vvYYXPloIyl+UDIfVyDruonWBwkMpbDQTjiInQ+dpDkQoZ1BAVKBmh8hgcpqA3UatAZ252cuJV3kaaY0DMfEIJExin222welHHYmaTKobZOuMjLuv7ZbAViYBsrfFwkV7Jign2wTsW1fDhQ+iMiebn700X483CwyyrZUgm8j6yww3StMSDGIVgEv+eBtWhcJIhKNISf+bDwUVX8Dyv8N8EE7+twI+aFMVluHrIaY7O6MQNlbkZpbiEluWsh9HfiL1nfxvSjsz4dDDcOD226Eyl5Ehr26gzfZfvDfdZT+8+0JfCTgZRM7LTP9kc4E7ftXe/Z/n56kJv8a6T08YYh3mlYIYt35l8WJzFfcsne/UmXEsJq3y2vECJsuDZ8trv/R4bap2Sj9p467YWJDNGYIpQLaOjnY0NTRYDNBSWejdIJs/yctr/SMmmwDZanzT0rjvo7z+6CLIlswglU6irk4UPigFsrGBYAq5E2SjRd6XrsfhSUppQ2htawPBF+IlbaNDINsGBPHalytwy3PPYkNFFRIEtBCzRDKl1IJt/0/5oQrWCRsziGQ1GC7tKkPkAvkCM62+yf+FpOyoYD1PnQrBU4PJiVZzRFEvoCadxMg998SI7+6NhkwaFeksv5PYJLtNlaK4nzn5dCxZ/DFGjx2Dy666EsTGIjqk+cmmkhh2xBH858unTWOgjTauPIEcSfrtsDdrM6/NEgJe3nvnbVx68cXc1jXXXYvvDx9hMbTs5+oGi4pPCD1TJ4Mrly/H228twLx587BgwQJegE4/4wxMPvMMTDnrbCz66CMMHzECV19zrQO6WvTBv3DOlKkCOLvkUpwwfoIDaFN9Jjbjk4/Owa9v+RV//8BDD2Gb7ba3dIb6smHt1zh27FiedGedPRU/mHwaO7s6M4wYZtl0Cnf86Y/488OP4vobfopDDj2MgTKS2z0zZ+LuO263YrwFoKSKbZjIOjDkgANw+fSr0dizl+WgKrk8cO8s3HbbbaiurcUjj/0Z0coKC2AkuUq8ncMx/vC7WzHnwQdw1FFH4Zqf3iDGkk+d6cC5gEBQ5G0ieeezGXy8aBHeWbAAr738Kj5ZuoT7f+sffo9ttumNUyZNQiqVwtXXXIOjjxlhyZv6NWvmXbjzzjuZ6XXHzHvQb5cBjmwKCvB1nr+JUchT1eEgsceEHPxOkPSTH9WeV845puRrCf3NZzJw5rme2MxGPsWgkGJiKuol1BWgr+W44dBjBmtCjtBdc3Y5NV0wo/713j9RU1uB/v37IxcgIIg+bviQ/6z1Q59zzkWYACrhWgh7ILRBHHTQuNtly618cMbKVRyEtEdoU4Js+omWfvLaOZBNMC6SwQBWBwKY8eY8PLvwI6yPVSAdi3GJbtoKMRNU5kvksZMs6Bzn57QVg0Bqx2hQSCvlW8jn5XohGLrf5LpBz7PSlMuKSKLHzrL28UyGy6SfctihGLrdtqjhvHLdTLaNcyO77+6WwJaTwDcNsoUlI0NEkoQ4VJSKiV1w+x34dySG9mgcmUiYfWwTzKK/IRjktZ1/lh9ah8iEiSJFtg9ppZOQxWm6alf1dthfLcM+Wwe+WqEzFSKq1gNanyj8nqJIemWzuGLSyeiTzaA6m+GDScr3KfZHXuyVbpBtc8yaUuDDfxTIxku8F+CzOSS7edssBrKJGeTj/8pulRp3y9bIH/z82dLtdB1g4+HyiQbprHQ3VTudfW5nr99YkE14sfaHCm+2J2Xhg07gT04mWydBtkQS2VymSyDburWy8AGFizbL6qJm4jf9dxrYZCKDRDqJBgNk0+Eh4d8LxodaYLxANvrWat86dZcnWWryIMSlV2nRq6mlxHMKZKMcOyE0A3h1+Qr8v+ee5zwUBLJR1VC1mOpKYedjEKAC903mOvICsfRFVTHyNs//OlhZ/qkEhf/UpNOoTybxoxOOR//KOGrSIvxVAVLKwSB5EGtI5B/LcejT2ZMnWyDbpdOusoCbJ554AuvWrMWAAQNw2GGHIZfJYNhhh7MoCWQbMWY0CsEQO0qiCqLTnVLPoOsZBJKsGQbZFryDH116CbdFINsRw4eLUEwaCt4sah8tfPLteW/iwQfux7LFn6CtpdWu+hoEdtplFxx7/PEYO3YsXnjuOfz8hhs4V9M9987Cdv36c4NUFv6Siy7CP/72dzT07ImZ99+PytoaZuSpsVf5laifTz3yCH79q1skyDYHvbffVuqM0NmWNWswbsxodgzPnjIVEyefziCbYjrx4hfIo6O5GZdceAGWfvwJwuEQbrz5Zgw5YH/u01NPPYUnHn2MNVEARFoi4kAemWQCn3/+Jc+lbAgYd8IJDA4GwhEBoNIGnxhj69bj5PEnoSPRjinnnINjRo7Eu//8Jw474vsIBCnDiZAthRATyPb73/wajz78IIYdMxxXX/tTBhoorENkXQzwmN0362688corWLb0U2RSaSvZcSAYwZAD98ekU07BPvvsg5/95Kf469wX0KdvX8y+/34EIlEem/bmDZg4/iSeu0MPPgQ33HQTcpQ1WcJmIiQX+Hrlv3HdNT/GyFEjmB0Xi8YZEBIgrq0LJsjmlTtQjJ8N3jM4qxZVk8etLXgCYFRVaJwqqIC7JZ8sxPv/eA9BdrptcKuQF8xFeymwO036sPc++2LAbrsx0MYnrCaUpzlJ9KxwDjjj1B9iydKPUVvfgLvumc2gqs1sE/2zrIRRSZPBUQ6BFHNSgEdiZFWia2FDBXio9JSubU8kQMxQOoHpt9MABt2VE2dVhzUZtoaTt7Eg21RZ+CDmKHwg+68NjS+TzWCWqXwMxK74GsAdb87DM4sWYUOsAh3hiKVnJCe9HLvaSDHgRkU78rad8AKFxbpgV8suf51Q0Lpg/JV/nwD/bOq6hGIdTFCxrnBIFgKoSCXRN5vFladMQq9MGtU5yh+UR7C8Q1jnxOj+rVsC3RLYKiRA56IUtkmh7SInm11dVGeymYUPiuVk0z06wWRrZiZbWC5vAmQLIhUMcTGxC+6YgS8jUbRF40hRlIjhyjFoxeuJ+ILXW0clT3kgEBB+pfnpql30IgGUY2fV8/X77cJnwmBSzlDKHVqbSeGQ7XfAxEMORmMyxQVylH9Dh1pqbRALsty/aOlCtgol+q/rRHHQpvPi6Gx7xY5by3i67odpOXNd4YYufetsP8voy6a8xC+nnfUMiQ9YYJV0Xlz3mdepBkxnpzx5lAtqlW6t9BVe4uzaXZtyYLrW1qYA2ejJakUgkC2R7EA9VReVIJs3qUL0V60bVORSL3xQqjikdgTEOdkUk418ZW5TOs1+64sKF/UE2ZQoTaUSTI8gkskUM1fq6mqthUQXvw3K2WrBlRYo2fTatQzORcNhCZIYCm/mpOJnCpCNPrVV1VYSHLqTmGzrAby2QoJsFZW8caIwHw6Pk/l21OZW5RaS4ndUeewqhdwEJbumivbia1YzMploanvNG6dcDvWpDPaoq8P5o0ehPpXgfBBRrnDklC37NzLsjxQsXMjh7Mmn41Niso0Zg0unTbdAtsmnnYolS5Zg2LBhuO6665BNZ3D0EYfz/VdMm44RY8YwVKAmEMmVgJpcLoNURwIhzlGVsyrXqWoc9P8H/3gP0668nMV0+bSrcMgR35f5zrSE+cqRozxIoShisRhWf/0VJp54IkCFHeh7QuUAXH/jjTjosMNs6CKbxQ8nTcSKFSswZtxY/M+V0/i6d995Bz+6+CIGDX587TU4YsQxAliSJ7M6U45CwR5/5BH85le/5nsfePgh9NluW5k6XIxAy5q1GDd2NDP/zph6Nk5hkE0BxEEJQArAasPaNZh65hlY8/UqxCurcNudd2CHfjty25TXCdksbr/tT/h48UJc8aMrsP0O22LdmtW44oorsHjxJ4jGKnDx5Zdh2OiRVp85R1g+h1fm/hXzXnsVL82di5133hl3zLgTN958E5569lnsNGAA7rprJkIRAbQxtJwv4De/ugV/fvQRjB49GpdNvxqUv4wABj248PlnnsaNP/sZh1GTvPP5PGKVVXhgzsOoa2pi0IhA2+XLluEHJ58ixuJnN+CwI49kPbn993/A/fffj4pYHPfcdy+atu1rsR/pWsVOvGb6NLz+6ivMvOzRowcmTjgZY48/HtGKSuRkbkW6vhQOIIDKAn73699g4b/et3VdmmcCQFj/ZbVT1V40GsXx48czIKmAPTe7LI9HHnwA/3frrVoeLifTkBcCWaxC2U5iUJ170cU46eSTbZCNTyO0J2ggFeld+5r1OHb0KLZzPXv3xkOPPSnlIMIl9afyz1rYKgPr2Tw62tqRTafZbtLP9H9bh/i/vZX+1sqhvK3NLVxieu36tWybW9vbGZsbPOR7uOV3vxW6RtV0mNllODPWQuF0FrsGsoW4AM3Re+wKHWQjpoCeg1Nfm2gtanUUPhD9s+ylTOxLWkHjQCDbagB/emMenl28COsrqtEWFoctpP+qOi+xDwVoKmwYtxkke+o8/HGGg5R/MOJeHzat+6TgXhUyQzpBwHo0V0B1KoEjd+qHCUOHoi7ZgSrOf+GVN6jLq1j3jd0S6JbANyyBUiDbFZMmYEgthYu2IpQtWNVFywXZRHVRAbJZ1UUDeWQDYQtkO++OGVgRjaE1EkMyHBL5djXGt54zVvnfvGaqQkkKcJN+aqlNrZlUY3OJ3Mu/lzAh21QKFa1PpXD2sCOxb8+eHDaqH3Lz4TZCdnoJrRCQstGbq+/d7RaTwKZddztfRXYTgmwyfFv4P8Y7d4Ns0i9UctnEIJsB7pXWqtJXeGlt1+7a8hagHJBt2MCBOOeQoegDKspFe2IRZm8fIG8akI32OPW1NYgSSaXEjnJjQTbCGSgn21qZky1MTLblGzYUxZlINflfPo9MJoOKiriV40sfSg/CiARkArwpqqmqRpDo2g4GmbmtJcCFQjoBYoqksxl+Lm3YxUewQjgnWzSG1774Ar/960tYW1GBRCjCJ2xqAe+MmnkldlebK9poqaTnok2TOUAQZ4BIYhYzyuvZvgknfZh8+iJPoWoc8kW5soJBxNMpNCUyOO57++GoXQZwQmtKIkvVRVWJdsVEUYwcpuYTcALgrNNPYybbqLFj8D9XCZCNZHv6qafhsyWf4Oijj8aPr/0JM9mOPPwwVvorpl2FIfvtjyf/8hTaOjrQe5ttODSzpq4eb7zxGqZfcSWPrb6E6Pk/iGnDydAlSCfYX7SnJXK9llievw9g2PARDIrRexMLramuHh0tLbj4/PNYP/505wwM3GMPbm/pp5/i7wsWYP4br+PDDz/kcMh+/XfhE9S/PPE4VnzxOerrGzHx5B8gWluNUeOOtZhef33heXy1crksx17A4g8/wJuvv8F9Gn/KJFTV1jiKFSQT7bhv1j28+d5v/+9hr30GSQZWAI09euGYUaOt01zayH780Yc475xzkc1nMXD33XD7HXdy22RQ1ny1CtdO/zEWf7QQsWgYJ554Il547hmsWbcOfftuhxv+90b0G7gLM+X4BFiGO7y9YAGmXXIpgpTTJBzG7bf9HzpSSZx/wQUMGJ1/4YUYO+ZYfPrpp4L5JnOIPHD/bLz52qs4+LDDMXHSKQxCMJuwEMCuu++GcCSCXDqFf/ztHey8Qz88+8xfcM9dM1BZU4u/PP8CjwvJe94bb2Dlss8ZgKLT7mNGjkZdQz2j/nfPuAvZXBp7f2dPHHTYodhxl4EYfMCBFmOMdSKXx0P334ennngc/1653Ao9r61vxOSp52D0seOskFcvkM2Z+04ULbnysstBrEcR9mo7HcRGEuHTQt2sg/YCAa0BnP+jS3D8SeMFoKVViRGOSx4PP/QA/vjb38kwWtGI2ggouyBAfY3JFgSDbCdOmuDIzebIPSjtIM0J6v+LTwtwk/R99LHH4dIrr7LBW5+QVsGFymPxhx/ivLOm+CfkJ32jSw2QT4VGMtAaCKLvttvjvocf8iy0UcqebhTItvvuOPvA/dEXADHZeLGVOTJZrMR0pTD+AOUhEusJFeagnGwqrNjrUIJyB1EeoFUB4PY35zPItjZWycm3CUQUuYNsvVABoSqPoSpIousbf0e6InA4O5xXhenTHMkLpiCxagnEo99pXeN3kafPplPMbF6jkIn3OiL7q63aelgUs/I43ygQzuYQL2SZ8Xzu8KMxqKmJCzhUMn1YFk3R8rfpz/Nz7vQNohNiVCfIEvQ0qimb71JqM11K3wzplwTj/dsr5cZ6f+/ff/dMEM8udVxg9LDkyb5SXNmuK3xIGx3jELOccXbnFvJuz9IHZnPq4T3O99lU412qHVv64icz7UC5m2KvUVSHGwwQbQXhWjbIRtVFw7hx9myskb4yM9lOnojBNdUWyNZYXc3RDDz3zfyu2nApO5jJZbF2/QY0NTUiojHUVOExYrKdf+cMLI/GZKEYG1RyeoJes09ImO2iRwVt8jR0poIqLEU+LEVT8D1aehlr8yRTcrj0xG8++fzdBNksd7WQFzkusxlsFwzh6onj0ZBKoSqT9jzkLteO+dvHjQRlfDrg16oeRcDj00UWQtntlAAr7Pkre2yAR+r17P2n1CuDbGDaMz87YsmF/UNht71BUaeFsKuLFwdzSq025fbTNawlIg381kunvbQPVK0CDiXWcfN9XDmEy+yX6l8p+162XnV14nXft0kkUA7IdtQuu+CcQw/CNhrIptJdWfogf/BishXrqIPJtmYNGupqOw2ytSc6eH/LhTdljnL9mY59KEe0CP+efPA1a9cx6y4SDiGwqr29JMhGm+t0Os0gW1UVJZsm41va+tKUJeYLMSmqKio5bM59n8kMUQmzQ0hl0rxBiUdjMvRQGDwdZLv1pZddIBsJwuxdqcnLwtOcD2Y4yXxghrsonDe5SRNMIJKtAIsopszLafBLiGklMCeHoUjstgBKAMJiK1NJ9EqmccWkSdg+AM4NEdVCRfVqlWQEqeVVK/+NRx+8n9t4ae4LaFm7Hv13HoC9hwzBNttuh/EnnoDTTvshln66BEcPPwrXXPsTDhccdpSovUgAACAASURBVMThLIdtt98BX65cIcJxZdWO2fffh+367Yj5b87DVVdcYYFsKiyNgUGZDJ+ZWzJZLwNGQoqWaFlmFNoogZwjhw3HtT+5jvtOOkMgwQf/eh8XnDOV77ntzhnYdbfdGXh68skncMtNN0oAhfRJhQWTQAXIQjn4soU8mvpsg4f//GcLxLns4kvxt3cWiDuomiqFUamSBLyp15cnMQaqT6zfKg8gQthlj91w24yZjjK/1Oadd96Od955B1dNn4Z+/frh3ytXINHSxrn16OLZ98xiVprQnzx22XVXnH/BJYhXVXLFLgIWmnr3RGNDD77k7QXzcf20HyOdSGDgzv3xhz/8AWeffTY+++Jz7DVoH/z2d7/nQgVTp06VOe2IySbkQH2nOUU5wwSbR4zSw39+HD1795LvJlgwd824wwLZnnn+Bb6Orv/x9Ol485WXrcqzzGikXGoUFikZW8rIHTNmHC6bPl3krZPzS4SyUdKrPObOfQ6z770XXy77nNs4+fTJOHPqFFc1VRoTdT8DtbKtAIXCFgK4b9a9+GTxQsMpVFqm2E4ibPONV9/gvQaFRd45+170G7CzL8jGtWjz4Opndii6l+0TiqJYZ4Itqefqs90RK4xaAnkExv78mmvx0otzWXdv/tUt2PfAoQ5Gn6oKqt8rRi6PlV9+iR+Mn8jsJDu3n221aExioSAzQ9vbW/kaAmPD0QgG7bsPtt9xR/Tpsw16btMXhx5xOBfysLen5a25GwOyDdttN0wZegBXGaIKyREJAAkTIeSq3pvmAhU+iEXCfPjiBtlsvJOupQTdX1NOtnlv4ZlFi7E2Fu8UyEaFZvQNKYNsPNAiEbhYC+y8kZS7iBZmdY8I1xYAG0lVOO4yp6Vic8h2ymE4mOuYM/TK3gkziy2f483fdqEApo+fgMZ0GhWZFGKS+i5srtBlrzBsL1hI9dG9WdgyIFt52lnsqlLbnq6AbO7Dw06DbHItKJl7xxeM20iQzSWyby/I5tTjUuMt57R8fy8G8dYKspnholdMnITBdVVc+IAA97qqKnEQo6cLkEAVg4YWgCHWrQyHi25gJluED6oE8JUJh7hC6JcULqqBbIkw+cBCYm6QTfgadqSFP8gWDBTEYZlsSaSDcMJedEBmHXYp+8m2VjDpeL1Q/oiaS9JuO1S7DJBNHFRKU1mgiqI51KdTOHLXXXHC4MGoS6U4ksQ65N54o6TlcOoG2UicVgKQEiCbSttiRvSUC151FWQTuW7twli2ChhgXKnjFkMfy9q36vqtHuxzCOB1eGDLt2sgm25fNxZk4ymqz1tjLnWDbJvAuHwDTZQDshGTbeohQ/lwnXJcmtVFOZJG4kyJZAbJVMIOF+Wc+sUxKJUyZk0ZIJuF2ViHT0HoIJu7loC3EDkFEQpYu2YdGhoawEw2lZPNT+5i01g6XNR9v1hUi4WLshDp1F/bbKjFMVcIcnXRQiGPWjqB05weyv2wngofyHDRNXGRZ0cVPiimQ/ZSbZgbpncLxhgxx0LEGuM85zkrKbxI0GozEmjDlGOwgoyrXViBFIOSYqtrO3Ma5GdUqWeUT402TkRN369nD0wedhQakhlUZtPWAq8bKOUW07B//MFHOPfsMxk8oc04gVbc/0AQew7aG3/8w//h9NN+iM8IZDv6KFx25VWY+9zz+NXNN7E4uQ6mFB7dR+G89z54P7bdsR82bNiAJZ98KsFFUTEzUBCAzrKlS/CH397K35122mnYe999bIYO7+W1I1K5ANFzmpp6cgL4jxctxNKPP+Zwx6+Wf4n77p3N/Tn19NPQq09fBMMhZlARyEafgw8/TDBeONyN8k8Jdt/iRYuwatUqNPbu4wDZbvjp9Xj/vX8gSGyTQh6ZRAfaWptBsFxjj54oUMUsdXKap+qCwOrVq/gku4pOiasqJbASws4Dd8HPb75FhExIRgn1KZNJMaslLBlW1xJI9fKrIn+eTLDLTCPWI7XQRUShDvoXDODCSy/F8eNPtKqc/vPv/8C0/7kM6VQC2/Tqze9WWV2LO2fdgz59+mDhBx/inKlTJOvUBpl0NqHKn0KG4aE/P4aevbfh6qMb1qxBpBDAm6++wr/HKipxwSWX8ntS248/9mf+jpzv7+z1XQkgiJVR6Hoe78x/C4l0CseMGcv5/FR4Ls91mYDf2ngW8njlry9hziOP4v/9+jccnqrAKjWXFUjLTFeWi32ySc6Nkp/SJpvdQyflAhiha5YsXoQzzziD5fid7+6F3/7pNiucVUBUytDkhD2Q1Vm5+lkgz4cGAqwUwA/9Lj4KZBC/qYISisEq9NHWdZUrkUDdQjaDE0aNRGtLC+JV1XjymWcQiFaIeULhj7RhUNQpzXkSDL0cEh1tuO+ue1BTVYmqqmrU1tbyv7qaWtTUVKOxtg7rvl6Fyy+/nPWExn3c8Sdg8plnMgNRQuEWEMQ52Sz4Sr6PTylyJa6ugmxVuSyO2Hln/GDwYM5rE80LkI3GlGRk5+lRLMIAkuk0ouGQKDwgxW9vwuyCBQTspoMBLnZwz4IFeOWLL7EuVoF2FS5Km7Jii0WR7xStndmkZGeyQopUIIHmNOuATLbNQD0xRuXhgr1WCDmrPujMjdLOtQ+oJQEzmr/xTJbzBh21+0CcMGhf3hhSSBPZ/9L52OwR1dcUf5Cta4Lcap3mLoaD2Ix1yRztNONJA7Nk+gu2mZ2sZluuXP3AUsZeuUqy8+NkPghb37WPob9qHhvFbnx9Jx9wpBiEZs4pHb7o6lt07d03zV0mk+0Xs2ZhfUUlN0629KoJEzCorgrxRDvCmSwaq2sleMWDq4I2tUSftjUkiCuTz2H1+nVoampikE3Ji2xqKhAUINuMGVgRiXFkCR1+i7XP/qinmG9s6acqOGZdIBiR5KdyUYR8TuSLlblciQXPBxd8gEXMOeHDFoIiTEfZWNWcveIa4J+P/pg6YvkR8rA4HAigMp1Ez44Uzhs3FrvXVHMkSUTmO+7syG70fNKAUfFsCV66FjbvmeF8vg2y+IH7CkRR874ze5vOysbzep8wSOXX+umZxXQ0c8lauUy7ZgFsfSkO3nt9W86hWimZ+T61k8zNzsrNq1/6mlNKL9y22K5GzzZETtxS7ZSST/f3W0YC5YBsR+22K8456ED0kREslOvSsiuy28qMmYUPTL0wmcfKDtJBuwLZIpGIyH+uiYTBNXmIon4W+hdER4fNZDNBexfTWaWVYewhzyBbPTHAGWTLJvk9zNwz+uJICt9B1UVTKabdqcRz+oLq95IKZGusr+PQNtVZArIUK4qfbwiVIK+W9jbeglRXU+EDGVIYLMjCB0EufPDL559H10E2ETZDm2kVSkmLeiiXQyxf4IVTbEhEJTYhJ3vDRAs6AXvkdGSDVHghyMUXGISy2FqlHQ4vA6eH3wpGnUB7Y/kMGpIpnH7Iwdh/+x1Qq22cRLJzm5Wg3HVigq38/HPc9rtbEcrl8dH7/2QmVY/evbDjgJ2x04D+OP/c8zCZmWyfoHfv3uhIpjh3k2KK1DU0cTXSnXbaCdf+9CdAIIz7HnoQfXbYQTDwLBBBsGtIn2jD+frLL+PHV09jx+k3v7sVgwYPYVYTgXD24aRi/bgZiHfdcTtm3XUXIhBsNp0+TvdH45W4+OKL8cub/pc33S+//poAJ6iaFbPSBNh3489/hmeeecYC2Wh8RAiCKBZBIA4h6Y9TddH/dwsDIpSHrPd22zPIIca+gOa1a3DcmLH8+5lTzsYPT6fqogy5WNU6CaRwGgGhO4rBdd3VV+ONl19CY1099tprL54Hq1d+xeGdBLIdcsghQCDCf3/1zVcZsLngR5fiuJPGCwc2IJhmC958HdMoTJdoWQjiup/egB0H7MTg5EcEsk2Zytc++5enObTuogsuxAcffIDjjz8eF1x0IRZ/+gnOOXsKssRke+Jx9OjVB+dOPRsfffAB52QLUgVCBrXIkQ3zeFHfQoEgXn/1Zey///64+Ve/lmw/ee7MIckBnHjsOKxas1qAbNOv4kqO9Lnn7pks21GjRnEuNudmUDCsRAir7SWSdAmMeu3VV9HW3o5jRo20mG4Uzi1EosZI0fs19yMgQGUa31/85HrMfeE5lum111+PQ4cNY0abAu1EyLPIYUeAHukP6RHlodNBEDVnnaGEdK0zxyD1jvUhEEKWwwZtE8+hooU8Pnz3PVxy7rmsH4cNG4Zrbvg5spxk0w6/sRivlOdFa0dtPsiGcVVYKVB6Cukg1Sj9YtkyXHjeuQyGx+KVHIZNYLRabqhP8+cvwJ/uuB033XwzGno0MbCsAEXxriYTwWm1ugqycU42GS66DYAIzUMCguSBBkLisIIZmDKUvLW1hdcSlUZA3yxTr6SlZhYo2edVCHDhg+cWf8wgW0dEsDj1cNFSrohiM5C94FBMuSZEchlEmTWW5+IVnOtMbsioTdJnGn/qR4bYtKEgMqEgh7HSekF9pXHWT+0Uq9dabzw75wQpiP3B+inJaQSyVWTSaEwlcOFx47B7RSVq02kuBMNrmcHQ8x5NIc3NCbIJh0ZbIzuJem42Z9wDZCtnG2b1p0SYjb++OWeS6/3KDCPdJCCbfugjO7zRoID14t8syOalY8W3xaUswpb/3gTZiMm2Ll7BHSOQ7eJjx+G7tVWIt7cimgMqImFe09may3XIAYjxZkMcIgsvrsCsYTqwoTQjJC9aEygMPxWOYU1FHJfcJUC21lgc6bCqwWyn/3DvC9xy4wMwmSOSnkP2n31dPgwWxbrMHJLUR2VDyZ5SyQFi2JEtzXB2gQDU2iGeuPEgG/UhSvuRZAp7xGO46LgTUJcWoaJUjKxUUm0vjdno+aSF48mRFf5QV0G2kvbFWdjuGwdBioBs9ig7Jc3rl4899g/zLG9+dxVk22zrlur2RoJsal32k5spnXLXGz+pinlAhzpqXRBXfuP6Vd6wd19VQgLlgmxTJMhWST4+E11UCgFBeFL7jkQqjUSCmGx1Vgk99b0eOWfvUwhLCLDvTTnZiHBA0S9Cp2ShQVUYzkH6EPtP8qUpLVYul0ddjSJ5qQKFio5BvrHzUIPXpXwB69YJJhuRawItGQGy6aF7Sn7WCbsLZJPhXqVUjZLAAVi9bi10kM3JXTIMosrPFQgzkw2FPKqqqgRww6dVQDIctqqL/vL5Z7EmXsVMNtq0uMA6hYgbJ64KVFTAB4XQ0IaJKgRRUtPKTA4D+vTEgG23Q98ePVBXVSnCVgs5tCaSWNvcgmVfrcLCz5dhXSqDjkiY+5AMhTnZdo6ZCx60+SL0dOe66HQB6f1VLojeuQx+POEU9CpkZS4IWWxAnj6zRI3qhSJPD4EzOUw540x8umghxowZg8uuEgUC/vH2Avz8J9djQ/M6VjBl7NQJ0eXTp2PU6LH41/vv4dzzzkO+EMRDjzyM3ttvjyxDP7K/nD8pB2L+0PMoRPX3v/stAwhz5sxBr77bMjuMwAx700KundiMqs0vb2rzBTzx2MN4+oknGPRp39CC/8/ee0BHVXVtwE8mmRRSCITelC6IqICA9CrSpfdeQ5MO0qSDdBSVXgQUUKogRZBqfVUUKS8d6S0hpM5Mpvxr73POvXcmMymo7//963fWYgHJzJ17T9ln72c/+9mPHtzj+yv8XFEEBgfBHBTC3SkXzJvLINs3p04JEI+CW6kRR981zwvIpgT2adMJkM2JPV98jsWLFvGYEMiWp1AhtyYJT2MeMchG49mnX1907U2ND4jW6ie0Qvi7hYaUwH/0pyTHlkBcYrKdPHYUlV+tiCXviyYLuz7ficWLFzPIdurUKbgQwCye2jWrc6A+dMQotGrXVpSbkf6NE0iIi0GPzl3xNC4WbzZ8EwnJSfj2228xe84cROXMyeWitA4OHDjAQHX7Nm1x//59BsfeW7QAFy9eRL8+ffmeiclGzMCZM6fj+uXLPN6P7z1AUgL18QWKlniBv/vVihXw4N59nDx2HK9VrYL5ixe6gWw0gzSWrVu24AyCEWT78/oN9OzeHS5yogMCWPuvXYcOKFqqBA2XgVGmszkY5HYBMffvoW/v3ohPTMCc+fNRqerr7iWlSlvKKUqOjcALzS856ndv3kTPzl25nK9I0aJYs2kTO+K0DvSyIAEudmzT2lD+7G6j3IA1WY4s4F8y6/o3U8ad9sbnO7ez809sNvViWJbXnRMfLVmKHVu38K8mT5+B2g3fAAiUkwCn0TorpqNq5KCvcalnSWCbBFrI6U9NSUK/Pr1w6/otLg+dv3gxs0npILFYLPh002bUqVULwcHBzDR9rUoVzJr7Hjc0EbfrnmH0FZg+G8hmYhbuG2XLoH/V18Egm9MpmGxyQugejCAP7W2SH6DDKzQkyKsjJu7bhFQ/Sn4QyEbdRX+U5aKBsASZta7GogOrIcnkI4OqmGvE1TA7qGRIdHOmsyLM6UDpAgVQPH9B5MuZE9lDwxBoJjDUjqdJyXj09Cn+fPAQ52/exBOHHckBAbD4m2E1nBWCZk4BjG4vvIG6GR25KmAlsDLcakXpkGAMa90KuVJSEJpqB/XwY8eVQEJZmu9+TTGT3ktf/r4Ms77DM3oi3TtRI+Pp0NM7/roz7r6C0wNgjOsxc3evv8szuPL8Hs/fq+/yDiQbvj1N8JnVOxPvz2rwlyFQJfXg+H2sc+QOVWYWREw7buI6eh/pZ3te46fSm9esjstfv5uMr0AgG5XDJwSacQ8Bbt1FoywpGNO+AypGhiMwKQFmuwthwUGiJMfgaBr9FQb6VcMgmVyKi3/KJToiPBHeDINs/oG45++HoZLJRh1OqVxUs1/S/0yT8U/DdBNJbLJXKolMtjU01YmcgQEoW6QwnsubF7kisyM8JJh9PJvVjviUJNx69AhX793F5Xt3kRwQhBR/3a46CHhjfWedKZzxiKZd/2pN0HOQD0E2P0eqBW+VK4c3yr3ESe4QhwAC07NBGe4THzfny17ofqXuuxgvkdnvS/M+t/hEdiI3zH1mxvDvfE/G+877k3qeL5kFw3zduy8QKeP7S380vNl7Ps8yqWma0dmXWfuq7jKr57Kbzq+bMfU8sXyNg8c3ZgjyGu9UWaS/c8X9e62/YwQyA7LVK1USA2pWRy6SBLPTOSCS6ybqskPxNKhySJCaSKqM4hXSRxOSY4oGJkg0WpAgZbyUXBH51U+ePBGJIn9RTWR8P3OkmWgj0vj8f3loUXdRh92FiOykZcpUIiFbYGQzeXwfjR1JHjPIllMSy7ICstFDElhGL1EkqWesPCdGPSTd/sPHMYjKEcnsAxYudWvh7Q65acAe/DWQjZls8vinyUuhxgcAjnkw2byBbNp9GZw7EYRSDb2oAw52OhCSKgCr5yMjUa/Cq6hYrChI8p7ygmYuAxIwEt0tAYf0xwIgGcB9qxXHf/sdJ8+eQ5yfH4NtKQGC2UYOidtBnwkNCHHP+uGhmBHBDioVtaLG88+h6+vVubtRiCPV/YBPp4yC2EAEnvTr1QtXLv6XQTYSfZ86dSpuXb2qiaObg4LQ4I1G/HtiQ9G6GvPOBDRt3gxnfjuNwYMHE5SCbTu3I1e+/AJMlKAW65/RQnaIzN6yBfOxe/sXvC7NQYFaJ0fj4UDXp+XdvFVrDHl7uKG0UIAQAhx04cOlS7BdghFt2rXDkBEjGJTbs2cPl4uSA7Zz35fS8dbdOxrJD5YsxqFDhzQmG5cWy3byQo8NPDZ7vtiOxYsWgLSYtnyxDbkLF+LvYODM5UL8Y2KyNefn6du/Hzr16glydkWArFBtJ65dvoa7d24J1FyyoEoWL47CBQti8sSJ+PboUW4GUqxEUZ7tmEexuHf7Dgch5V95GXAF8Gb/4/fTfO1hI0ahZfu2okyC2TQuTBg7Bj9+9y1KFC2G5ctXYsuWLVizZg0KFy6MCRMmIDo6mj9LIBuBEo0aNOS9lz17duw9uB/nz59H/779+Jrbdu5GVL48ovunbFPfs3Nn3Lxxje9v9nsL8XqN6vzeiRMn4sTxo6hYsSKmzpipMYfEuhVqLL26d8Ojx4/RWJaL0udOnjyJFR9+hNs3bzIQpxyAqjWqY+CwoShQ5DlmfOnAkSindabaMHzQIL5fWmtDRwxHq3YdNLaV0faosdb03yQLjuZ2zNvDWX+P7nDGnDmoVqeOYBrJpSJKOF28duvWqO4WkHg60KqcSmVTjOXU2v1IkO3ot6fgNJndYH4aI9b/cznRsXVrPLp/D0HBwdi+7ysEhYZQb0gxmmoZk5Hn0moBemkZWPllRldTAHgiKFi3agU2rlvL9mTEyFFo3lYCtbLrc5+ePRCVIwevm88++wwfr1iB+YsWM4Aq1nPmgtm/ArI1KlMG/V93p40roJAPPEPjAxoPYleY/f2YnanmxXiKqIw+2V4KQrm7qATZngQHaZpswm4phrJ4Am9Oszj8BQAY5LQjJNWB8FQbSufNj3qVKuLFAvlApyK156FZYzaGnBdiclPXa/pDanh/Pk3A0dOn8cOlS0hSiZmAAFCrcbJJWWHXeXOGjMEglYe2Kl8eb7xYlrtRUwJJMUJUybORMWq8Xpad7Sx6ZpkNAtVl1f14A9iMZ0kWb8Pw9syBbD6DqkwHB2nZ5nQTngCizmQXJdHGUDo9Rt3fHfRlNJ4ZzmNWQTYfX/hPg2yZGbf0QLiMxumf+H16IFsuqwXj2nfUNdmcTmQPCeUuoSJg8P1ioM0lNGwpWCDGOYNzEoQjO2UxmcCND1atxp2gYG58QCCbknNQSV5vTDb1M9GMi/xvF7JR4sJmRZjDjmrlyqLuyxVQIFswQqUPbrSpqqjIKv1vsqu///knjvxyGtdiYpFoDoTFHACLyR82f1FhIDyTzL2M80z/5moIp4t17UjeIIctBePbtsNz5gCE2W0IsouueP9bkE1ZDfFsvsu603/mrIBs3r4ncyP67O/KeF/6Btm829UMLZbXm/2/DLKld/49C8iWpXn2SJpog5eBTII+Cx7zkelz9Nnm8dlX4r+fzMoIZBZk61alMnJaUhhkI9+Uq1Zk1SKfNzLJTvE44U8h2YK8nl/GjqTG+2SQLf4psoeFix6L8uyTBVDCdnI8pX+KyC1M+nE4WDIhJMisfU6LKw3v12SX+IwUyBhVDUXkiBQyB/GpNu9nj+yCpspFqFyUmh9EhkdwBJcRNZp+T+ASgWyPYmIZZCMQhG7BjQniy6mSIBuhi1q5KJdhOmEzEZPNLw3IJoATRYHwjqQLwEow8agVd7DDjvBUKwoFBKBT/fqoUDA/qCCWADYC12he6ErqasrZ5xI60tuSYFsSgMfESPr+Bxz54w/EBQYhySzYCqqEVBze7gd+RoeIul8aNy7/saSgT6M3USkqFwNunloQ7hkbWerDbXFNHNQbQbZmzZsjevAQvPXWW0i1pEhdKycaNnoDE9+dzuhxAyor86PuohO4xI86Tw4fPpyZbDu+3I0cufNwWZYxoyyCfMEeenvAQC5Ppedm58ikcqVST4mFxP0ZQu3UrRv6Rg8RjDat7FVsPmdyCtq/9RaSnsZpTsXUWbNQu159fLlbgGxqwwiPSs4Ydz0T9E56DqXJJoTpxWyK9SCZbNs/x6JFC/j9xGTLV6ig6MIJwcx7GhODt5o346/o228AuvQiJpsHA8/lwJIFSxhcNOZRCZzs1KkTJk0QIBvfpmS+uRx2jVnCc+iS1FZC803AsOHEZGvP6//KpYs4dvgIPtu0kee0ZcuWCA/Pziy1w4cPsaFq1bIlg4/kYBLIduP6TQwcOFDLkK3buAkWm5VBNnLWt+7czeXDylm8cPo3DBsUzXNIr+DwSKxZvw75CuTHxInvMMgmDJvsymloRsABIbFYTUBjYktOGM/MLDZQAH7+6Ud8sWUrfvjhewFemvywdtNGFC5azE1ThOct1YZ3J0/Gt8dP8FgRIDfrvfeYGUaGnJkRmq3SGS2qK7DQd3Hi0J4vMW/ObH6WKlWrYfYiYg2a4CQn3KM0lZiYy99/X4DqTF92b2ZC13x47x6XzNL6Kf9qBZQqXYZ5bMrgqrmltTFk6Ntcbmtcn8xbcjhw5cI5DOzbh7+ndt06eHfOXNF4QM7/w3t3sWH9enTv0YP18KhhhfHlLeAWAB5gTU5Ch5YtWGOwWMlSWPvJJ1xio/TxaHyPHv4a7777LgPnrdu2w0cff4wOnTtxEwzhbHm3o55m+6+AbMRkG1DVHWSj8kcaZ12TTQRJNOcEshETMiQkRJMf8BTuFs0dqEmOHx7BhBXffc9MNtJno+6iVCItrucOshmbxtAzUjdnf4edy0HJ/kbYLCgeHo7ub7yJUsSuADgQVIkYFUAq5geBbCooVGcFJYgeuFzYcvgIfrhxA/GBwUgiFrSZ2Kuq66kPJ9LTqdWcWWHL6PupCQ6x1qjRwTvt26Kwvz93FSUWhtrfqrw/bfdF48yKaxrPLfFbXbtH60KmeRFpV4LnZ9zWjoczrgcz7tcxyifQ57PKXPO1ijNTAmq8X6/rxXDeGBtjGIHKzIKWvoI5b26Sz3nhNz9r8KK+yXPEZLmdD6anZxfArDyH+/ga710Xys/IT/I2Pln6WTrJyayukSx97194syoXTQgIwF2TmZls1F2UzivqLmpsfGB2OBEZQhUhwhq5p7bdb0JLUjgdeBz7hEE2eXrxtcnPTvaTIJuXxgfCf9H9L7Ff3RllKnHKSQurFbnsdtQoVQpta9dCFMA+OPGUAw0+uLpLwSkQf8gHpwQGJbuJc//Hg8fYfPgwbqZYEB9o5goTG8suSIaCx30ps6V4Eb4alBHIFuJwcnKlXI5IDG7cGDmsFBzS2SDZwc8ylz7jFV8gQvqWxPuufZYb+x+BGJkGVZ7lGTL+jGZXPMqJPc+XrNqfrI7e35G8EU+btW/O2rv18fynxyMj/zKrz5nxSvj3HX/nCGQGZKtfuhT616jGDc9CZAWLWMEy3pJlm3RaWSw2IVcWEe7V+VPkMuMzqTkjZAAAIABJREFUqEZ9VFEVGZEdpMkmyBFSBsiQdvFkd1PMn0CVlE4ns+conuJQl3SWJRvcW8KXvtPudOBJ7FNRLhrglz7Ixr4jC28LTTYNZKMMVAZergLZ6HAjJhuXi5r8+XO6KLnePUI7QLXOQCYkJiTxgHiCbFYTMdlMOHb7HkS5qKHxgYfRNmbStACIad8uhKXakD3VhqrFi6FH3dqgsDLSEDRxkC3/GA8vOtjpRaAojQ05YYqpQKyJS4nJ+HDnDtyxpbJWBbHaiFUhGDNZB9nIISE6fZjViudMwJiOnUGZSm9aEJ4gm3IamLlHRYhOJ/r37InLksk2dvw72L59O4oULIAVH33MumD132iIyVOnMchWv3ZdLk8kkK1Zs2b44btvWUCdmGz7Dx9CYGiYpmlFQJnQQBMsHQLu3nqzMeyWFFSoVBk1a9ciyIgDd2K70QDGxT7B+g1r2SnrHx2N9j26Cy0quQFUSd2BXbuxaO5cTRuPxjw4PByr1q7Dr7/+igVz53Epr1HzSs6SnC2h95UzTx58sWs3gyFU451qs3DAJspFga/27cHyD5fxPK1cu4Y7LooxpefyQ3xsLLp37sTX7NqjO9p17CTKRaVmldnszwybNatW49BX+zkD/PDhfdasIyCjY2cdZKtQoQLmLZjP19qzayfef/99/q4jR46IdeIyoX69OgwEGUG2Ht264tbV6xorRYFajPrLMQgODOT9SiWKB78+hM8+3Yr169Zwpple3Xr1RfXq1bkrKX3nZ1wuSgV7onR22sRJOHnkiAA4iUjrZ0bpsmWwbPlHmDp1Cpe7qkOdDZfWbVG8n0SJSYz4jeZNMe4d6i4q1j3ZBd5TLuDPP6/jk/XrkS0sDCPGjNLYgMymIwAv1YY5M2bg6NeH+bOFihTGh6tWIVt4hOi8yZ1dHRrIpsp0uZxWes90/zevXMWgPn1gt9oQGBKM9Rs3IVeBQhwsCDaTu91W61fMqgAHjS+65qlvjmLKpAn84xFjRqN5qzaaLWC7yZ0bVVMUvdstZ034uqJ0eOWyD7Dl0008HtNmzUbN+vUYAKLX+T/OYvjQIbDbbHjhhRfw0fKVMJkDtewO2yDDjRnZe8TG++nUKUwcO5qvPXjEcLRu34GfWWkOCG0CB0aNGIlXK1RCt27d9MyRFO33FED25Vw9O8hmxxtlS2OgBNkIzCJbR12BPbNTniBbNtYf0rt9cmm7YiV6Adn2X7yEmMBg1mTTBLI9ykXd51kmY+x2hNvtyG6zoFmFCmhesQKLtdJZoQJBdU4YP6+HQ5QZE+EtgW7EwKCAkJIyv9y7jzX79uNBgD+SzEGwkF4bB4WKE+oR4qcDsomufA4Q45nEuMtHRSG6UUPksFrTBINCj1IUqXquI/0Z9KSVUV5BE8TXNC2M+ycLIJuXbLc7yGYQFJBbMKvOvXqW/yXIxqeFp8C2vJGMAJvMglPu57x6SuPV/xmQjW2bl+5v6YFsWQNE9QZLYhzTB/fcDPNf+U86IJvv/fFXvvCvf9ZTk23upk0MstGLQbZOHVAxgspFE5ktFiGZv+QjKE02dVZ5+k1kGVIddsQ9eYqoXDlFAykJbNEZkmLyF0w2D5AtTZLbkMRQpyj7swRaUal9qhX5TH4Y2KwZXoqKQg6AWcEErlHiQtlVlVpSvjfHSiIFILR3ACQSgwDAQwBbT32Lb86fR5yMDagpAwNthoZJxlNdixO8rQOXC2aYOMlCtrR91aqoW+x5ZLdYECgrLbK2xg1z/0wgW3oW231dZWRvfK/CZ4Vfsriu/wXZeMD+XpAt87P+V2bZ2znga/b/yvfQNdN+/q9eMYvr9N+3Z2kEMgOyUeMDpclGIJtofJD2RevMkmJlkC17ZITXBKsRZFPrUmAzovEBSR5QszThU6T/KOpziclJcFFiJTyMY2Kv98ZxnpDo4X0sGwY9efIUkTmzw5+ksTyZbCo41RgZkiKugWwRVBMrA2Wnizv9eHupAMkIspn9SRJdLxflB5aCzRr4pDFTVHdRBbLpzpYoFyWQTW98QBo3NhLJThM0yeBefg9JswZS0GRLRaTVgnaVq6DZKy8hl+Fwp6mgzB09mfFQF6XAKs+nqy+prBoFT1RCGgPgLoBF277AhcREPA0kKn0Ai16z1hGbDPdx8DXtNF60+MhJym61oFHpUmhZsQKyW0k7juReRVdMT6deu54BcFAlZFQuSl0WjZpstIiou+jVq1fR8I03MGnqNAZpGtSpy3OmQLZvvj7EzBeYzDh66gQcpDWlMdlEG2vRSIA6TH7HHTDJqZsydRrqvdFQK4cS3UeByxcusC4YOXmjxo3Dmy1bMpOHgkDWDSInymZFz46dubsolfPR69WKr+Gn07+gRJmyWLp0KQMRFy/8F/Hx8cibJxeef/55dOjQgTuEdO7SBR06dRbheIA/wrNHcoC5YN587N2zSysLVGU5SkiRNpsRGKXv9RTgpWCdnF06JWnPVK9dC7OYMUVMPVGO3LJpE6aPCpCtCzPZTh79BsWeL4ou3bry8/zyn5+w/8A+7nQyadIUjSE2e+Z0BsqGjhrJTDZaN3NmzcRP332PvLmikC93Hvz0w4/cYbVVq1aoUbc2N26o8lol7Ny+nT9LDR969+7NnSULFsyPO3fuIFfu/Jg2bRoGDR7IgIPqLkpzdev6DfTt0o1BIAqoCeTOV/A5XLh0ER27dkbX7t3hSLXy9/r7m1G8aDHEPn6IUaNG8bPMXbAQJcqWYbA0wGxGSBh1CxUC9qIjpqLnUnpA7APNjnAZN2BNTMCUSZPwy48/8TWJWfX+Rx8hd4GCbhpqbNjkdYUBFTuWQSwXEPfoIYYNjMbD27f5fZWrv4658xdwV2CtZFh2OeZ7k80wGGBn+rKo4xcageLaxAbduXUbli0hNhwwZ957qFyjlmDWGZ9F6rRxd1BDd1FueMCPnipKRR/cR2h4BHZ+uQem4CAtECB9goljx+D7E6f4e7t074a+A6O1rLwC+N1sh9zv1BiDykTXr1zFz/3xmtUo9WI5D/058YzcIMQkGlvQy7uLlr5T86wgGwVajcqWZiYbQbzcQICaTkiGqTqHjOcJ7fHAADMYZPNRriDad6dlsqnGB55d6NKsI0M3ZzorSONoQNMmeL1QQeSWTGcRzoqTi5nohrHTmBHyHFG/V+wLOitSZFB4NdWG9z7bhlsOp2BfBBCjjTrmpe1+6umMGx1dsuEEtHEwaLGi7etVUb9osTTNcTzZeuoZ1Nwb91NmQa309OOMWk/KGeH9pbrzyjOb969azATaKwYpsZ29sEnF/YqVRzod4nvSfynA3AgqeAsW0ntuBidl93DP++JrsbSA9BwkyzZNubm2VrLWUCTt07nvPJ4HrreQyTwtaSk+6dvBlO9X+4k0RQmQl/ZVA4zl7/XyCvEe9yYp+l2qsmQ17hnNj8/Z8wzG1ZowUoe9fNhzfnxdn5I1Yt7EulPdwf8vh3LeGh/EyMYHRpAtKDGRdS4jtfL6tEw2T79fA9ni4ri7qAayyUoSq58C2dbhdmAg4impFxDA51+6L5eLtdeo7DLcakGJkGCM6dwJRQBmsBG4RokLZVPV1fhvmdRWABvZVMHLEy9iCpNdpfJRSmAcuXQZ648fw9OQUCT4+/P9KQaz8R7TAwtUJQndV7DFgnypFozr0gWFnE6E2Z694YHPdegRTmn7NaP1ngFIrL5PaSIqBjLZKbXuhT3V4xvPe3wmjVAPu+3tuZ/luhmYeUMiMf0d7MvOqyQUOZFsu5x+bA+JJCCSU1rRs/Q/1bh5dp33uFPNfor7ytAeGuZVnVni+8VLzSc1/kpz/slY2uuYezCSPZNQvu5LTxzKq6ZZd4Zz2+0J3b8h/eRehrP77xv+j49AZkA2YrJF16jGCetghwTZvPjztNpTLEaQTVafGMbAmJBX5wN9zth4k/AneqXnJWrnjZ+JmWzkV5Ksk7fPeSZpFAkg1eHAkydxyJkzJ0wEwGUEsokPGphsBpDNVx0s3ZCmyeYy4WHMY+Qi8VTqLprGrKjtLDchGTUWL/87QTbhVChGWDabFTktyWhXpSpalX+JJ5no6ao8VBk/cpNpkuiPCqBE4aD4o96vADl10FPwFAtwpm/2ti9wKTkJT82BrNXGBTvEcPHKunLfOcIOirLWULvIor3dvDlKh4chwp7KYKE4hH2DbAzCKSF+Cdj169UTVy5eQosWLTB0+Aj8cvo0qlWuwsLn169dYZBtggTZ3qhTl68/fsJEHPn6MG5cv4rHMU8QmSMntu/dowEVYhYFQCI0jFyY8e4UHP36a6oUxK69+xAWGcmAHL/TKY6p0999j9GjRvJBNeu9uahau458DyF3Du5Q+uX2HVi6YD6CTAFw2m08FwsXL8GEKe+izEsvMRuMmHEjhw/HL//5mcHD8ePGsLA+daPs238AuvXq5dbenb57/nvzvIJsSmdLHGKCUaIOVtIIoyBGOT/MOuJgmLKpLgGyvTdHMruE4WjRrAnin8RhEJeLdmFNs1OSCSbYZwJMFK69PHxlGSYf6xJkIyYSZ6HJibx/n0GG7BFhaNa4CXeCHTt+HOo1bMANDYL9/RE9YAAHoX369MHqtWt43FevXs1gn9WSinr16uGbo4f5Pdz4IG9+Bi0mjR+PH44dR6B/AOwOG7KFRWDytOkYNWY0+g2ORpcuXeBKtfPnCemfPn068uXNLRotAPhoxUqUKv+yGG8KNrlbqBKdVN6BCIp5rMmBpKBO0oRv3/gT0yZPxrUrV/k9ufLkxuIPPmDNNjcNNS8MNJG7IBDLhMS4JxgxdCiuXbrC60iwy/xYi23ytGkwBQXz/CqWHd0Z2R21pzwdDw40ZBexuVOn4fChr9np2rx1G/LxvRk7JeoqSsKJ190T+g2BYL//8jNGDhnKY9C05VsMMmtlLbxHXEh4Eote3brhacwT+PmbsPSj5Sj78kuatmEaZ8gAsn20ZAl2bNnK9nvDZ5+i4PNF0wCU4i6Vw6ffI33G05kUM5c5CE5jlZHYOYPQJmaQxQYHYeu33+Hk9ZvcIEaBbEYm218D2cTz6CCbv9Bkk+WiRpCN59vN5ErAhkt5KbHhRKjdihxWC4Y1a4aq+fMxtd14VijQjL5VnRV0bmisDQnAGcueNEYIAJIZoPu7AWDa+g24TWzZwCAQ84JZhx736AtkE8GgYAFmI3aIzYaxnTu7BYNcKuqry5ralqw/KfeKtwy7BMWpxN/bS4Eaxr2jVoxiOgt758/7nn/nA2QTnk3a9SYAATHPeoMe99WZaXDFI9hQz+Qt+MpSMCjvW9lzrQRCfoHRGgj7kP6+8gViib1r+Gw6zBA1/sZ5SxM0eUyqkR0rzkN50vMcuFtI+o23QNBznaQXWHJ3Z25wpe9MnkuV7kxH6ydL8+PtOY3gpGFdZDRGXjfC/+CHmQHZKhGTTYJsxGQTGfn/LcimVa5IH5yailFXTtI0m9y1MwoBXEWSzaM0lOwpAWeq5F7ZWvblDdqXND/GpLiqKrkH4MDlK9h4/BjigrIhITCQO4+SZEJ6+9w4dSpuoMZoBApWzZ8XPerWZV88NJU0Ln3v3WddAursFQC1LJ2SIBtr1JKf7XkSZwJkE8lMWe4k7beS1TAy1jUmiCF5+azPoj6XWXv8V78n7bxmDLIxC0Y+q9EuC9BKJEs0mR+Nmam+yf36vr5NXV+B+XT+0c8yAtkoacwJaF92zwtoxzZYntO+Pud5vmUFZFOnr9v5rBqdSIa8Po8e8T3/QpzaWpLt75r0f6/zf2YEMguyDZIgW5AE2TTw1ZBsILufYkmF1WZhPXFeP9I9MGqpCf9EHwJOwLhMWuNNRfJiz0V+3vP9uv3Q8ScBsnmXWFBeip5UN3G5aIwE2QK8gWya6RDgvdStAZJSbFw+GMkgW/pooHajhoeMyi47LWhwlQwgPDRxGNSTpVbUXZT+rcpF6brEVKMAJM6DyUYAFjNTDOUMHMKT00aHFZUDOuwIdYgDvv5zRdCvfj0OmoiiTtkzOqjVQU6HO4FlREEnvQc6uOmwp2vS+8ghIC0eGn76rNJuo8+RWSFGG2XTrgN4d+163PIPQLw5iIVYOXjykeExZtVU4ERaOhG2VJQIDcGIli2Q02ZBiF20OdcOMV8JRBl0iy6NLgQ4XCCx82uXryAyMgKJEiHeu/crDB/2Nq5eu6yBbEKTrQ4zyt6ZOAE7d+7Ef89fYKCiarXqmL1ggRvowYZTapvFPXyI9m3bwG634fXqNTFr/jw3MEMw3oAje/dh9qyZDAR88PFHKPvyqwyy0aFGQWP8k1iQAH9ibCwa1KuPb745zEDI8rVr8ce588yOUy3m27ZujYf377H2WNeuXdGoUSNuntGrX39069XHDcCgcbtx9QoePnhgKLtkOI27F4aGhAnwTJYDc7ko37OLgaXkhESEZY/gTpa8maWAfmRUTpR8obSm4UbluS2aNUV8bBwGDRGabASyEZONGhS0aPUWT+G5M3/gxLGj/GxDhgzRgsePlr3P/x4ycgR3F1XrY+qECThx7Dg3OPjwg2VIjI/D2LFjsXrdWsQ+eowpkyZi1owZIhQN8Eeq04W69ephxowZWLRoCXZ8sV1jHdJ4b92xi0G2n38QoCetl7q16+Do8WPIFh6Grw4eYk2v7j178p68f/MmOncUZbPr1q1j1qMA2Zz4cMVKlC7/MuySAWY8lJVgv1bGbACuKMD6as8efLD0fVgtyQyUFC1eDHMXLEBUvvyigYiaD6MWm8ziaQwxOBHz4D7GjhyJG9euM7DwSrlXmMFH1GFyWl59rSJmzp2DwNBwAxPT9xnFwZ/snJqakoy2LVoiKTEeOXLlxo49u4VwvQQN6fqUWRQMNp1OrBwZpVc4f84cfLVnN7Pnln74IV56tQLbXCXEqRz8H7/9FhNGjeWbK1jsOaxev14AhP6iSYRmA+T3cdDhdGLzunUak23anNmoUae2Vi7KQJTL5ZOB4nskvLuRnj/NLMhG3Tndy0VlpzZDooYPRadsCsCNDwSTjTXZfLipniDbym+FJltscAiSjOWi2oPqQLoAQR2c2MiVYkW7qpXR5qVyfFaQzVdMC5ofFQjSGUF/SG+N2BT0ot/Te4nxRtptdGaoc0bCy/x5xbz4PSEBMz7bwveYEBCIVP8ALSnhy7xrwALZdmJpy7OieoH86FqnNnJarAbGc1omU7pMNSP4RQwfDkTEnahMv9YtUjrZjKfKTL+4N/F+ArKZnSwZ3GwHDCCbp4aTZie0+VUZcsUtF2OsMdkM56m3gC7t+hTntFFjTe1Vfj4vWoze9gQBV/6cTBDng/ZMvjeQ2288QUljV2/j8/F+Uqxdf0pACduixlfB5CxbIBu4KBBMJDgki1h5lRpjTSRBjC9+i49yVx3Q84RRZXMg5b/J+VWzpAWpMumiObeGdeMZdKUHmqW1QmmDXeUdGUED+rdI74mEoLgP91DXcx2w/ZEDlFFQnMlp/1ve9neAbJ7BhhoTn0w27i5qAkm2UBI52lAuSkwxIRqtvzR/VtonAVZZkd9mxeQe3fBCoJkZbMqu0ifp82QXyYcm20h2lf5NvjX9jqwI2VH6Q3ZV/duog0mfp5L8+wA+/eFH7D53AXFBQcwSJh9c2T2f4IVmw0WSm4JA0mDrWasmqhQqyP44+eC0fHwB5JmdZLFf5UnmwVwSnfTUSzRXUEk7r0x2H1+qAZ2KmeVlfxvXts/17pE8yKj0SpwVuqat0d4J+yuBeU6yGnZiJstINSskn0cPmj32tALNM0gyUWKf7KGyw2qd+E6SeC+fN06D0Y4Z+9intTwibaR8M2YSOx08RmTDFXuax9RjHrVGWAp00+yVO3ymn/c+LJkE5zgJJueD5kytQ3UGsdyP9g7v57BxDNRdKJ/Ytz11/41P/yST6yOze/Df9/29I/CsIJtnUlVZPwLZUmwW5PAA2XzdtTrHqNYvJkbIlRlBNs/PpfWvTeByUQ1/ct8vusekg8jqGnanC09iBZPNPz2QTd2EAq0Sk61ckpY1kI3KpyCYbDlzsCYbZ9M5Uy5uM013N/nFaZls4hdGkO34nbuYd+CAuyabYfQUuijKF4FguwCrng/ww+yuXZiiTgAbKfuQSVHMNQLX6HAnfYdf/ryBn87/FzfvPcDT5ESusc2bIwfKPPc8ar3yMgqFhLCGhDrs6TsVk4FYCpRNO3HnLj746gCIyk8d5ewUPHk4I56TLgA2Uf5Dmb8IqwXNXy2PpmVe4PKfYLtL0ydjo5sByHbm11+YEUbsGWJVKeeK2DdUqrZh3XqMHzuOQbYGDRti4jTSZLOjXp26DC6MHT+ejfyf168jNDQUDRs3Zr0yxSxSplF1TJw7fToOHTjIB8R7Cxeg0uvVhY6WPOTI6SYg54uNm/DxRx/y+zYy26aYCCyJnu1yYtb0aTh84ACiwrNj6pRJXJJI97xizTqULPOCZB458eTRY7R+qyVff+niJahUqRIz2Uh3rWfffujauw+DNp7VJbpGmFgjCU/j0Ld3L0RE5kCrNm3QpFlT0UZYOuXUnfLDpUuRlJCI6TNn4KWXysOuupGQjJqGpovnY5CtSRPExz3VNNkUk426cy56fylP/Y7t27F00WL+94lT3/F40AavU6O6V5Ctb/fuzPRatGgRpr07FUkJTxlk++W30zh88BAaNWyAw4cO8Wj7BwfDHByENes2IG/+fHwvvbp152dItabwmBDIFh4Rid7du+He3Tuo9Xp1lCpdgpsdhIZFYN/BgzpTy+nCkf37MXvmLAQGBuLAoYO4fPGSG8j2gmSyKadKOYQ60CSOcF7jLiduXLmKxQsXcPdadlz9/PB6jZp4Z/JkhIRHyEYHvnlUnFGWDMqLF85hyoQJePSA1FmcKFeuPBYsWsjPTUDyvXv3OBgu+1I5zF20BCFhOtDmGdgpB1iUuDqZcbhhzRpsWL2K56p1h44Y/PbbOqNTJQ0UyCbZdkaAjdmJSSlo07IFkhITkS9/fnz2+XY4Jair9rPQLaTW1i5MHjcOp06dYn2+zj16otcAUebrzdGm76LyoNM//ohRb7/NtuGFsmXwwccfwy/ILDQPnWSHqXmE7ioZAX7fR+7/10A20fgg0yCbn4vHjljC1J3ztRw5MLJlczwnzwrVZZrGh4I+svEErD0B8P3FC/jt8jVcv3+P6e1BgWbky5kTLxV9HrVfrYjcJj9N81Mx28heqC7VdFZs/u03bP/lV8RRgwaZOMqo4yiDWn5+bGtIQoC6TvepWweV8ufjrqKq4YG3c8KXE0trVDAfZHLBI3NI96TK6hQo4763lf6i0HSlxh+sREhgjxSO5fuRBxcDG4aXMUPpCZqp//O4sM5Sxq/MgGwZXYWfl/eNOyilkkuazyQTAemxN9TzCrZK2pcK6ozz477X3UFHb6PAYvMKMDMG7+QPMUNGsjSobNfA9BV34x4OKiBBfI7mKu2IGteL/kSGRKCYcPFdMpmgdaFUwKzBHmnj6cGoMY63Gh/FlFYVAm4BuzxPaN2JEFb3lzi0V2CvYRo894Xn9TJaK/+L3/8dIJuv+1QgW2xcHHIby0WzCLKp69P5TM0XQhypyGlNQe/q1dH0hdJcRaKajNF7aUVSkoLsKvnf92w2HD/9G87f+BMP455woj8sWyiK5s+HV0qVxGvFi7NNJT+ekhiejDayy7cATN36OS6mpOCJORBWcwCftaKLqrfdJ+6a/RCng3XXstlSUcgETGjfDrkdDv4/6Tr/VYDN02ZSfOPNnir2rsOZyg2t3mzUBEHZSIYjEyWHxkn2AFE859/IO/K0X8xUleCOsbojs2vdHWwSn1JMZgKJFIDIQI6hfNvX9Y37WATVsrkan006G9vt817AGXUd1czPeK54T9iIyiEFxhvPn/QTA4JJztd0Cl45gU5u557sUqtAM3oOYS/dLbxn3KyeQdgtZeV08Mt4NvHa9sKcFmCaSmKJ51P3R9f3/D8BgOosZJ6PlFBwW26GxK9hxpm4weNgYJVKjrRI0imReQWO+opvM7v4/n3f/3QEsgayCY18qu7xBrLRmia5Mqv1WUA2P8TExD4zyEYkhoiwsDT7xRvIxjuPfF2HB8j2NNUm9qXS8PBklsnGB2mYbFJXibpFGl/6XhDHB4Fsj2JjuLuov7+/3g1OfshXN1AFstHbCNTRhOVIZ8fkjzg/sCbbggMH8ShEBiR+pCvkiTiKQN7s8kOojZgJKRjUpDEaFMrPBzwBbFT2qbJnilVwLj4ea7/ci5tJSSANOLspQOpzAWYS53bakc3uQI0XSqNTnTpMeVeMOKUVQc4CBWCU8Zu1ew9+i41DfBB1khMi/Ea7odENDeNvLP+JSrZgVMf2KGY2ISLVDrPDARp6zRn0kaGh8SAHh0GR6dM11pbZHIwqVatyk4MaNWog2ByIXj174OqVS5LJNpXBpbNnzvBMFShUSNPmOP3Lr7h79x6DXNS1kMAzpbNlctnx3YkTmDR+HLuzpV8si+WrVyPVw6ByQZfTgWULFmLn9i/Y2B44/DXM2UQjBaVpduTrg5gxdSoG9O6LyhVexaDoaB635avXolTZF2VWz4kvNn+Gjz7+EMHBgfjyyy8REhLKIFtSQjyXi3bp1Qs2u0OsQQb7FOCmdxe1JScxKHH27BkWre/UrSv6DooW9HzJvPty5w68v3AxHPZU7lZCoF+TFs1F8wPVwUrm5Lg82eFEy2ZNWZNt0KBB6NS5K7PPvj12Aq9WqoiFHwiQbdcX27F4sQDZCExZ+sH7OPfHWVw4f5bBwZFjx6LZW60YebUkp6DFG43gSLVjx44d6Nmzpway2exOLF44H/lyReHRo0e8zma89x78g4JQqWoVbaue/e133Lt1C+/NnsXjuU0y2d6bNwd79+zB2pWr8P2332Hd+jUMsu09RCCbnGfS6Bs5kjXZKlepivmLFuLCubMY2F+Ui35FwQ1qAAAgAElEQVS8YjlKlSsPa6oNQUFBkh0qympZP5DKbbns0oWb129g84ZPuBTZ5SS4ElxW3i96ENp37iy7Lepi2CLD6L7HuWmFU5Qp7/xiKz784H1uv0yvVyq9htlz5yA4G+XKgUcPHnAJ6b3bf/L/y75UHvMXL9EYbTr7QzgBRgeM9uP3x48zS9BhtyM4JBSfbPkMUXnziWYFDJK5dyJVwJXndY7uP4CZM6bxOLRv3x6NmjbDo5jHePj4MWvnPX74kEHCxw8f4f7d2zzXGhARGIA1Gzdx+acbu88Q+tJ4wGFH7y5dcOsGFSMClatWwZiJ7yBnLlIVE2OqQGHlxLE9kQ6QWizewDffmVPxqb/OZDO6+7r8AO0FwWTzl91FxTmjOZ3qXJHsKWN30f0XdCabkPwXGp6stSK76DL7jLtz2lg8fE6PrigbFKyVM7GzKZkWZNuJKfHT7Vv45OBhPHI6YCGNSn8CL8U6oLMi0JGKUIcLjStWQKvXKmlNE4jhZmTDEfOZZurdjRtx1WViLU8blTdJhrbbcxqCQz0YBMJtNuQ3uTCxQ0fkspFup42ZGFpXUenU6k620kp0P7nV75Vrz8wuF5CSlIjvvvsO+/YfwOChw/Bc8WKSjeDeIISSLWNGjsD1q1dRqXJljJ84RWPlMduZqsQ1Vru7rqIniOIJbhkZSgpo1kqePcpnNIPn0VWQ/R0OaEXQQ8xT8dKbZ2ifNZYXSHCJM/0yIHHYrIh5+Ij1QEuVecGNGeurIYAC0Sio0fV99G/UmXzintRLJKr0l1tQbAicRFAu2Z8GkIqTBvDjsd+25TNs/ewzfv4Nmz9FttBQuFTTIQMTjdbCpfPnkBD/VJyDzKZxDw5hCsBrr1XhJj/Xr4umPGK9ins1+m/5ChVG/sKFtMBRJBNEoxN+WgmeUiBKZ4V6RsWoUOtHlRmL4Fo/z43jo39GhnDyO9Tdq8/pyQYPe+IluMtcMsJtmv6R/+ggWxDu+Jm4uyglcumZcyUnc+ODzJaLGm9QPTI1PoiNi/cA2agxix+sJtFdNCMmG8+97HZNDVkibCkoExKEmR06sM9Mpffkgys7SBUjBK7Rtbd/+x2OnPmDmcepJBVCzQuk/iL5VdkcDuQJCkCvpk3wSq7cbKMJsCP/m/6oahQqx/8hLh7zt32O+yHBSAoMgl3KRKhn9Vynan3QOg62p3JyvnbxYuhc9TVOeIfYRROxzDC5fE2+sHPC/3z08CFy585tSLSJdUi///U/P2P1ipWYO3smzp07x5UQdeo1wLQZ07VEm/qOzCQcNKar08XNoMhH8+ZHMIAidWjVXta7jXtPtvl6Vk/GrnofPR/p+eaOyqNVhAgAXj6JDxBUnRHUQf3PGzd4HnJG5UZUvjzuDaiUpIjH9YwVFar6Zv++vTh79ixatWmLoiVLaYlu96SK0JuO7heN+/fvY+SY0ahWu6ZbUsLN/pD9coqkBn3PZxs28HeUf+VVtOvUEX7+lHwStlpAYuL6E8aOx7UrV1C8ZEn2X8U55z2hRJ+0WVJw49oV/o7InDmQJx81bPOdgPKWdBJ3IXxz+pdKhpCtN75fW7cSEFRyMG7fZ2A88vgqySLSOWbFWakhJzeeWn++ZRH+ERP670X/oRF4FpCN9c497keRvJ4VZCOu8SNmskWmy2RLe/4JJpsRZDPemy8GOK1j0mR7amSyPU218zmjDgvWz/FgRtE+SEqxuJeLGpwPEeCo4FcJ+QoHi6hzMU8ISczBLDC1QdX7BZotS0Q1YyOy5PGJiRyoCCRR3Be9l0AvylCduHUbCw8eyhBkYxabA3w4lgsyY3KnDnheCq0SwEYvopdT9uwBgG9v3sTyrw4gNjCQmWcs6MqdAuXBRzppTjsCbanc0rtkaBgmdOqIAgByyvIgeqeivNMh//3TBMzZuhWPQkKRaDbDQWWjhiXlDWSjRRdELWStNrycIwcGNGnE5T8kGuvvEG3DfTER9EPXwSBb3MPH6Ni2DV6rWJG1tGrWqstlgDoI4MSg/v1x4ewfeK1yZQYejI40Gz+TCI6WLVuGLVu2cinf2k82ytJXwTy7fOEchg8bAmtyCvxMAfhw1UqULPsigyWqLEUAbKK8iUCtn3/6EVG582D77t2wUUDJmSjV/c6Frw/uR61qNXDjyhUMGUhAjomBOwbZXC48fRLDulUEZL3ZpAmXttLYNHnzTQ1k69ajJ5c+zpg+C8VKlsDHK1fwISICDsCalIiJY8fj9K+/8NBRad27VMbqT8CtcniErh+xASePn4CkRIJkgU5dOqP/oEHsIOldNAWT48fjJzBl8kQ4bKnImzcvFi5eipUrV+LkseMGkM2PgcbFCxfxGBHIRgw1AtDICQkLi8DytWtQoFARBgVO/+dnjB72NnLljMLu3bvRhJhyCXEYN24cSpUugz69emtBDt0PAWTBEREaoKLYYxfPnUN0v778DFt37kLuvPnhdNpx4Kuv0LxpM6xfvRrr165DaHgYX0OBjT/9+D1GjxzBn5syfToaNGiAi2fPY0D/fvyz5cuXs1bee/Pn4dixY2jctCmih7zNrBg/VyqsKRacOnkCh/btx88//SDLz4X2XbnyL2H02LEoUqyYaBJC+85g3VQ5FGX41MFPAf2NS1ewaOF8nD/zm2YvGzVughHjx8IcSECf2rvAg3t38Xb0ADy6f49/XqHSa5i1cAECgkM4uygYOjpXg65PnU4//eQTfLJ2jQbIDB1BzSg6iFJheTO+nFz6dYDLD4sXvIdb169zd9j4uFgNOCMmhl62pX872z0CgsgwEyDgAn/Xq5WrYP7SJbITr140Sc4Mg3Fyf/337B8MKtosBPk7ERgcglp16qBatep48cUXuaEErXGj1p3nufu/BtlEabs7yKbZMz8TgxlB5kAG1NNopRg0zOiZjCAblYs+CRLlokaQTV2blhnZpCDuIpeKmoUKYkTD+sxiI1kAdVZQ8EYAGzW42f7bb/jihx8RZ6bgjVjKQrZAOOakNehgmYJsdiczkKvky4fBLZrzWUFJGdVBj84KkiZgHaErV/HRsWOIyxaKFBOVN8nA3wvzm89q7b7t/B11S5ZAx8qvIcJiY827AGaOKdBDD97Ec6cNlpRmIH2Gyqv/vH4NZ8+cxbk/zuD307/BZk/lfVLmpXL4cPkKje0mwBFdMqBfr964fPEiXq9eHXOo2Qg7/aLsOubeAwzo09swW+IEVHcjznvReMSznFH8xg8FChXEshUrNVDGCEbpjYDSgrXGTD//W5ae05zRmaD8DGPTDfc9YeJzUIy9k7tN37zxJ4O+lCgy6ioqZoNgnEhgW7K2CGCj9aYATG0dqkYppMmY+BRPn4o/Dx/HonqtmvALMGtlVnYK4LRmMqLrOzcykeU+Ckg3zjODHi4nNqxbx8kUGt+9Bw4gLCJSdmvUS7MZBIATb0cPAiVm3MBZOddsn01mnDhxgs+sRYsWcMMfNY78DxpmsqsuF7r07ok+/QdIZrtgnfg7XBgyKJqlQcget+nQUfQql8wZNYuiC7gTg/oNwM1bN5CvQCGsWrtG05r0ZJKIsRFsYLL7FOA+vH+fkzD58uXDa1WqIHuOnCIRxMLmak+kbbZhfJ6/Aq542tdn/b8RZCMtR+oumh7IFhkSKnsc68GMcuN10FHcDfvudiPIJuwZ+UKUMCWQjZp7GUE2izlAsF0MD8RLg5PcLmSz2ZDbloxhTZuhfr68XH5PiQYl00IVJFTieYeahn2xE2efxOKp2YwUMyW5zQIAZrkpsqlUwmnnJi/ZbSnoXa8eGpR+gRMYlE5T1yRbTdeklNqCnXvw09M49uu5FJ+SIR73azwL6AwK8PNDNpsFUVYb+r35Jl7JEYnwVCsnT2lNeQPIMzOfxqTb9SuX0bt7D5QsXQqdu3dD3XoNxBzIPXTm9K8YPXwESpYsiQ8+eJ+TmJ9v24GR48Zw4tXdP0r/243AHiXUR48cxRUWDRq9qQFt2hi4nPjz6jVmvAYGhaBgkcIGVc+sgWzqmsYUAe1L0s1t37o1ChYshLbt26Nxs+ZuFS9a8sTjsbjJj8uJc2d+x6CBA3ke2nfugughg7V9rJjW9FEF+mvl+DKJoCoU7CnJ6NShIyemW7YifdzxcMpmZvpXC+tA1+rcth0TDd6dMR116jdIo3WrfUbK9ahu8t07dsLNmzdRvHRprF63Xvuckk8QzdKcGCDPTiIyrFy9RvqYwj552jj66e1r19C1S2eOZ95q3QbDR43W7Ks3n1RF68Z5oe+eOfVd1ncuUao0BgwcJBNG7uqb6h6nTX0X//nhR/gF+GPP3v3pfp+y23GxMTh75nfcuXMXNpsVuXPnQYVKlZAnX343G5weCzwz++vf9/y/OwJZAdnywolgh6jMMwJZxgSIEWRTjTfTe0KtJ4AE2aKy++oJ4P0qZNn/NpDtcYo1Ta7OKQNYPWPsx+1TmaodJlhl/sYiB10oQOuyqB6SgCQCP0iwLoC1tgRarrxxFdDqYJGul0B6WvT7bFpXJPExEsyO8zPh1O17WHBwv1YumuqR5aXhIyeYMvnUvSKnJQXRNWugaakSfMBT1ksZGwpBiUnwc3w8Zn+6BTFBwUgICECqOZDZBOr+OOblzByxFOwIlqWcr0blxOg2rbUSVCULTYc8ZeaIoTBz6+f43WLF00DqhOrv1rnScxI4cCIWhN2GnDYbOld9HbWKFmU9OaEFkU4WzdhVRhp5ZiEkJiGMstWGkkZ2KeWBNXXSBJz85giCAswYO+EdFCtRkplfxPQgdJaMuzUpGbNnz8TNm7dRrVZNzJw7lx3zAJc/vvv2JGZOnYrkZAoXTeg/KBodunWVwJM4XkV5pui6abdY8VbzZkhKTsarFSthwfvvc4DKgIVRq4UPHuDC779jyMCBfB0C2cqUKYMnT55gzJgxuPTfCzAHBWH95o0oUKAAP1OTNxsjOf4pOnbsiCFDhrGm3IKFixCVJzc+372bwUG4XHgS8xiTxo7FhXPneb0R42vGnDkwB4d46cYoDtk/r17BmBEjEPPoMTshderVx8R334U/aWW5XDzWKz5chr27dnHgwyAJZW3DQ1grrma16uy05C9UWAKFcaKM0eTCCy+8wEEVHfhUYp03fwFmYnFZqh8YjPvyix1o9MYbmDJlMpo2bcrvJ5CtbsOG+GzzJkSGh2HZ0vd57BlkCwtnQEaVaFKHzEvnz6N/3z7sOG/ZsQO58uaTnaZoPv2wfvUqrF+3lgMfKhel7z575g9MGD+Ov69YiRJYtW4dr4/LF/6LAX36sLOzcNF8VK7yOsZPeIcDr0ZNm2LcxEm87s7+8TsDqzT3KpCmcaFDtlefvnijSWOR3aPSHlkOSWCvN00ImitLQgKWLlmCr/ftkwGgk5lwQ98eiRatW7HovgpuBTtSrMG7f97A4AED2KGg53q9Zk1MmzMLCDBLTTQJbDjsOPHNEaxbsQp3b1PhibCKbduLMlEBsIn3enNmVLkpBb0UHEwcPwY/nDjBLFQV0nFgz3pVup0J8DdzZjt//vwoWKgACuQviIIF8uPjj5bh/oMH7OzOnDcPVWtRV1P3sgDlwJPDRWwbKsGdPmUKYh8/1oJkuh/WkzIHIHtUFBZ9sAz5ixTxWXrnWZ7geTSlzYzqZS/pNT5QmmzUXZQCpCAKoGR2n8fDo5iOOFlP4uMQEhSE4ODgdMt1yJbYTO6NDxTI5o1JzKVB8EO2VAvyJFswvn17VIuM0IJBEWYKMIwYbEev38DKQwcZuEsMDIaFQXYycrKURLIuRNk4EEaaptYU1ClRHIPq1ePnJfCOAkK6rmJxUEA4bPU63DabmXWREsAX9WjSoM8A/Zb0OalUNIclGdHNmuGl7NmZfWGW4+lbuNl9JmlN3rp2A9MmTsbj+/eQnEIdlkQjEV7jFOT6m/DKqxXQoHEj1G/0BmtYEuuWXuUrvML2gtY3gWxXLgmQbfb8xdw1mjEzhwOP797npI9UtNSYlcomKIF2VQJkTHQwxOYyoeBzhbFh6xb380LqxXoH2XQehgJJki3JiI2NRWzsEzx8+BD3HjzAKxUqolTZMm6lLIpxogUl8sCmfP/M6TNwZP9B/tWOPbuQIzf1KvdjkOL+w4e4ffcOKlSuIstmxdqgFlAPbt/GwnnvwY/OVoeDgXBy7FKSLUhJTubO2FQuLhhbor9j1z690KtvPzfmCc1MQkwMhg8ZzHaSZ4rZqNRdy4XmLVugXYdOuHTpEm7cuMZnL73n5PFjOHn0GIOkY8e9w8kIOntpb9SpWx/+gQQBi6BvRPQg/PHbaT5b6zcgEECshyuXL+L7737kNUG2fvvOHXw+0RnfrVs3Bkb43HcCGzZsYECva88e6Nl/gJQAEH5MclwcmjZ+k8+PZm+9hVFj35GJTWIki6SDst10thND9/qNa3iueHGs2/iJXjqvoUVCQ9DfDyCpjFUfL8eFM2fZAVVzzyw3fxN69OqF7r17a2x7jTnnUabKAa4HM8+7i/6/+amxXPQ2/Blko6oOsvtuTLakeAQ5/BGRjTQs2ftLwxjwrGSh/SZAtqfIHZVTA5PoHCA/W+8uuga3A4OQaA6CANnoNFOnAc2mk4Fks93JvmsJODG7R3dOclOSgcrmaUgVGHYTwLJ9X+HHu/cRFxQIa0AgrGxXZTJeDi0Dd5RIcqQignxkixXDW7dG9TyC0abAO0pekKYb2euTd+5j/v4D7NunmAOQGpA+yCYapYkuosX9AzCyfTtEWS0IpSoGlnFIb57dT0RPLS59LTsxa9o0HDl4gC82e958VK1Rg/+ts79c2LtrN+bPn4+OXbugd7++6N2nPypWqoTBw4d7PbM9GbR68kLs55vXrmHYkKGIj4vjzwvN1rqGhDLNmx/q1arBLPqihn3GjH3FQMriUjcmUcgPW79iOTZ9sp6vFz14MNp1oXiBLYa8sntySFlwlYi7cOY3DBkYzXuaKh/6Dx3qxiRW+1WcJ7qPpoGcsAvbtGoVS+YQC2zTxs346uAB2B0uNGvVkhm+GimEQTYH2rduxRUH02fP5XHTGdWe3yPsG93vxXPnEd1PJKKjhw5Fu06dNQkWdV7RmNCfgb17c0xTskxZrFizRlR0SCYnrw2ZfFDMYtJI7tKhA48a+b3DR4/VGifpiQPjCLhPHO1RAo2bN27EPvErlSpjyftLtecyNu5SsiwTx43Dd6dOcdx1kM4RmajQy0rFHHK8dOUax0M/fH8K/myDhW0gu0Nz1OKtlhg6YgT85BmkvGOjvTUCg/+X7HAWt8D/L96eNZBNdBclv8SosWwE2SwpeuMDAfLKfeZJqDcAKVy6ySBbLNx7AmQ8BZ4gm9iX7o0VvF2F40HqLmpksl17HCMKC9xuzl2EkoJcOnDpw4HkeDmJAeTZqlcg7KpboroBMj7EPCCQjQy/cnCESLBeCqDYbH4uHWSz2UWJVJDZLD8nhLptAf7cge27W3ex8vtvfYJsIotGpZ0uLv/Jm5yCZQP6opiBcUb3SQexKut8Z/NmXLamcqmOURNHPQ8F/+ycSeNBQtMUPOWypKDT69XQ4aUXQcVYdMiTUSAXkRhydMh/ceYPrP/5F8QEB3FZkYsyp5IlZVxQnNmWZUtU7pM71YbJHbsgn0uUMRFoqDM91J0ZTJAHyCbmVzIYpFaBMaNDIBCVlh34cg8Wzpkru1y6LyHPIIf+P3DQIHTo0oXLtz7+YBn27/uKNwrNZeu2bdloGksoac7nzJ6Oa5cusdMWHxuDx48esVPWtSfpTPXjg8FTeJmcZcqEnj8jQDa6XQLZzp8/z6L7pDFHn5kwaSKDNBzIOYEe3briJgnfu5wIDAgClT/QeqpQ+TXMX/o+Hwq///Yrd7J8GhPL1yUGG7GzTOZAQyAjxtboINDB8ejeXQbaKDNFr/IVKrCTROXNI4cN5U6nFBqVL/cShg0bxl046b2sS0Qgb3g4soWGc2MCAtPo5XCJe1Tla9RkgUKsFGsqKlSujHenTcWaNWvY6Ro5fATq1auLxo0bIzE+HmPGjUOTFi34Pv97VpRvksNCAFk20jXjteYEaZbt2vI5Hj24zwAMzeW2PV/K4FCBrhAg29o1fJ9btn3OY71rx3a2A9nCwvDhihV4rijtJiDuUQxat2jOTjwRbwictaWm8rUHDB6MDl268njTAT2gX18G5ehVpEgRXivNWrSAv5nKFvRyIU+nyNv/iWU2cwYFufsZkilXrhx3WS3yfHEOHhW7xmXoeqSyan+c/hWjhg1n25b/+SJYsGQR6wyKxgMSFIYLSxcuwO7Pt4vGB2YzBkQPRLsOHeXa9q6Lxo6Q1FTjv6UG4dpVy7Fx3XpEReZA3jy5mUmWJ08e5M2TD7kpu583L+vmifbPJExhyP36ObFv927MmzePw6TmrVpj+FjKWLoLlRvLqhSoaklKxO6dO3jd3LtDxTgSRCTGAoD9h48gKCzMLVNqzJj+MyCbPwND1PhAgWxml4MDGJ0poj+/ABP9GOANCgpEtmCyst71Rei9zGSTINtK2V00PZBNBVXZrRYUcwKze3ZHCQPjjNYvBYPEor4MYOLK1bhtDhDdQAMCRYJAdUGUAvTM0iF2pNPFyRHqVkpnxdgWzVE9fwFmPpOWkAo0ic1BUO6SYydw5PoNPAkikI0YHL5BNr5vpwsRNhuKBQZgZLt2iCLGc6qNfy4cBAWSCY00X0wcuhbtjw6tWuHRvfuchzAHmOCy0SoBatdvgJGjR3GnaDEfwM8//4xRbw/n/bdy/VqUKlUK/i4/9OvVi7Uaq9aojtnzFsEu0B/2NR7fuYOObdvyfbR4qznKli0nNJLkfM6bPYftZN0G9VHpNQKo5PnlcmLnjh24fOEyCj5fBOu3CZCNSgvv37mL23/egM1i4ZJ6ak4Tn5TAIGBKUhI3wUlISEBi/FPExyXgafwTJKekuGnD0Prq1a8vuvfqrdl/Oj+uXroMKgulBi92/pMKi8UCa0oil9WfOnacGyCUKV+OEwQPHjzCo8cxsLsccJpM2H/oa4REhGnsdRrjh3fuoEPbNnxmKqdRnbrkB1E5PStHEaPFz5+fMzJfXmzespUTQKJMR2SAnz56hLYtWkhWsGC+si2Fi9kxA6Kj8f6yZficykMNTVwUM40SBaJZiGBjf/nVfoRHUhpSBEkjBxKT7TSzr+fOnSvskp8T+/fuw5IlxHr3x8mTJ/HFjs+xZPFinuN9B/bzOcr+jN2JRm82ZKZg11690bv/QGk/BVPu8rnzGNhXBKCUvGjdobNbUwLln3JCEE706SY0SYuWLI61n2zQ7pv9SLL7DiBACoevWbEcm9dt4H1INxMaGoKUJIvo8C65lMNGj0bLNm2E/yG7N3o60XrSOR0NXG+e9z/0s/RAtpwpyRjfsQMqRoQjKDERQU4/nyCbcMWVJIOwDzTKJK9BCfKoqCgGK0UuPbMgm9yv3ESGNHccbJPavlgGXau8xqWilGAgTjGtctKlpCqSr67ewOojh/E4KBiJQYGwMJtdSHGIkhu9jFAALS5QooY6fxaFH+b37onCAOskU0MEejcl0InNRonuwavX4V5gIJIDyQeXjE1pf+nyRmafuO9URKRa0eKFF9H4lfKItNkQyiw2UUni++UbZBMAmyAA3Lh0EX179mCAg/RtCUQz9IAW+8/PD9nDI3Drzm281bYtCj5XBIlJKawlq2yw5314gnpcnkf3DCfOnzmDCWPHaAlGKj2dOG0qJxhVd3UF9jSsXRuOVBueL1GSG1+J/UGaWaLNhLHxUmaWuQZuuZyIefgAPTq0h9ViQa5cufDp1m0wh1A1gVh/4qU0PVW5pA7c0D1e+O00hgwayPauQ+fO6DdsKJ8zesWDiMLdZ0P8n2zfgzu3WWP3+NdH2KaTf122bFl069YdyTYrWrdph2GjRuhxq4wD2rRozizv9xYsROVq1TT5H2PFjrp/ljJxOTF/1ixQSWpgYDBX7YRy4zS9CR7dqWAOuzCgVy9cungRpV8oy1Us1BGX/Xdp87XGYVqjucdo07Ilf75x8xYYPWGiJmHiXo7qngzmvS6rHijR0bJxY75tWmfDRo7SyvCV/SWbSfEinVlTJkzkZm2U7DzwzVFtDAgMZPBMMjHp/Qf2fom5M2fwuNMKyhYcilSrDS4HeVRivtp0aIfoEcMFKYNkN2Qsydue7b5+7xn5o5lZi/++558bgcyCbNGqu6iTzom/DrKpJ9KYbD66i2b05ApkozXMSWMf3d+N1xHHgegu6gayxdn1clEj7VgdIMqIp6RYOBgNDw/TdIq83ajxGvT7VJeLM8XGclG1aehv8X5jSkiYQ3L2yDkmJ5+ETmWIwJuRSoCewIQTd4Qm2+NgXSTak6pOB0uIk0p1UlEuLBSz27Rithm5j0aaOkmkH7pyBcu+OYqY4Gx8CFtlGZhir/H9Gra6aqhA5ZtUmlPYnool/frwIa/EXOnxKJMWS4BOSgrGbN7MJaMWfyoDUnw3I2NDZBlpUoWGRSoq58/PQtZU7hrsyEwWLfMZVz5sZL28K9WG+XNm4TA1LJAGUhcQNQT7ANOJSbQ/NCI7A0KrVi7H5o2bYPbzQ78B/dG5azdDGR1llUW30A/fX4zPt27RjCY7+SZ/rNu4EYWLFXdjjqkgn76ZwBSihism28rVq1kbiMoZqUyHAr+GjZtounm0ybZs/hQrPvzAbb0S6ERgXMMmzVhTYdjQwXhw5w4HSHSwUoAF2dWPSlaVE+HZFVNlp2IfP8LwYcO4XIjKlyZMeRcvliuHr77ci3lzZ6Np4yYYPXYM67clJCVh0/r12Lt3L4NiIpejAkuxm3RNQQmCyBbetO6I6dWjTy8OKF1SQ4paBDdp2hiJTxOYydakRUsOHihrRiAb7a99Bw9w8wDhQDlx9/ZNdGvXUeij+fkhMmdObP9yr2S6CbCcMlsCZBNMtj1792L48OE489tv/JwzZlF+rqMAACAASURBVM1G8dIlRdcjbtDhh1FvD8OvP/0k2UXCaSenae369ShQuIgAr+DkkrO9e75kRl/lypW1AJqDPLnM0k0SS8OjVmRqsgWTJ01AnVq10bR5M9bcE2VfvgEwBbR9uXsPrl69ioGDomEOCdZ0LFh8lR1conbY8d7sObh35xZGjBqFosVLuOuHpGOxPdeNLSkJgWYz6wPwHvPo7JfWb3ffd/ZUK6ZMmoy27dsx+ECFe8bgTzE+PEFh1eCDfn7n9i388evvuH37Nu7cvQ+rPZV1+5QDp9h3npbZm7OqHWryH3pxXmaYbAJka1C6NHpVrcpM40BnKohl6a5JpQ8wARbUzIS6iwYESJaMYfyN5xaXNfkHIDY4COtOnsLXV69p5aJUCkLBG4232kvEqgh0OhBpsaDJ889jQN3ami2ns4ISJhQMUsJkzU8/Y8/vZxgESyK2s79eKu5+XshyTpcfzA47Al3i+q8EB2Jy584oKANC1XiH2GxUMvrV7bv48KBo6pMSFARqJK0y/HoWV4x2gMuBYLuTGzU0fbEsmr5cHtmt1FVUSAUIB1W8N+2+cg8/FIvw7OlfkZyYhEIF8qNIwQJ4s35DPv87du2GAYOjhQalHPdf/vMfLl+n9bNCgmwBLhP69OppANkWyPIsob31+N5dLhMiGzhlyiTUb/Smth/oynWq1eD3DRo2FO07duJnV88xiZz748dRsMhz+GTLFmarklO/acN6rF6+XCufVKCAALmlC8TjIZhRLPyvBfC6rXizWTOMmzBRgmwC8G3/VmvuWMx8MsMm5T50hswq3ScHQy4RjJKEADEbSVbhueIlYPcTYtGkAWdNTMS4saMREhSMsOAQDlaItZ89LBwRoWEICgjAurWrOYlFfk/xUqUwizot58kr1i4/lgj2qZt3Ow6ygDat30LePPmxbds2PI6NYW1RAtk2f/YZDu7bJwIdJ7hcnRJdNBqFihZleQfaX7Q3li1fgdBwgn+FL0JMNgLZBLuGdoICPcWqIvbxsZMn8MX27RJkE2OsdDxpXdHnqHEL6aP27jdIgIAmAZQcP3gY06dO5WvNX7gYFV+vpvlaRtY+220/cBB68cJ/8XzJ4lj3yUYJsglgXYFEws904tzvZzBv7nvo3LkjqtesgcjsEUhJTMbWzZvxyfp1/IzEFv9s+3bZwMYYpCsfTbdsYtln5oRK52D4G36lQDaquLhrMmuabHTpKEsKxnfohIrZQxGYlIhACbKJ9UsMEik8Ls9IsVfUc5lAb6HIgCoFcuUiJptc9yYCxFycJKayziFr1uCO2chkU+WiMklFjWRIv9Rh5+TC5JYt8XquKGYHkxYbvYtsHrGDKVU5ZsNGXHU6OHFh4dJ7XdDec8gYH3DaEeKiJLq4fo8qr6FV+Ze1TtD0Hro+2W26/pyDh/Dtvfvi+gFUTeKevFA+p6qAyeawIdJixZhWrVA8JATh3PDAWEkin9OnfRV3raysTjIQUgIjBkfjj99+d9cjNJ5nhn9H5cqDOQsWoVip0iKxYGBxeGpZGb0GLlUkX8/pwjeHDuC9ObMY4KBXnQYNMWHKFAbDFSNfsewIAG1YswbrzxZVIJtk7vta/Z4Mo7TgFrGiBcA4fdJknPzma76vXLnyiHJUgxC+evQ8BfJzMr9wUdL/FCA4l5Y5HfgvVbcMiobJ6YcOnTsxyEY2WNMHk5U87gWP7CWxXzd86BCc/fVXBnvr1KyFGbNnYdTo0fjhh58QlSs3NmzajAv//S/OnT2rBdpkET7d9AksyUl4s3lz5MtfULKU/ZAjdx40a04lryKu4rGkoPvBQ2Zu01hSUvydSZNFQtNDmkSccQJku3jxIkq9UBYr16xh9qhIQBuANglY0VhYE5LQ5I03eG/Xa9AQE2fMlFIi4rDS1rUEynXKgBgZkpS4dO4sovsI+Zi3R41CyzZt0zB3VeMiAtmmTnkXxw5/jcCQYHz9zVFO1qr9pFWhyHM3PiYG/fv0RsdOHVCvdh3kyZOX1+CBr/Zh0YKFXHFhDgzGjq/2ITCMZIxUxK9WgQFiM5JI/gY7+u8l/v4RyArIlp/9bgGyqXNVJb947crGB1ReHBkRIeJWecvGpIh6CuV/89UMIBtVOKmkYnqf5++U5aLeQDZ1faNWoy47IEC2x7FPODlF8bkfNT5wPwaE+fTMbFHjA3Kys4cLfTQ9mNHfLwZEZcqFs0OabASyqcYH4tppP2+cZgHs+WsgWzg3PlC0YaHJ9hQmHL99B/MPCpCNDmTSrvEE2ehwIQZBDqsVTcuUwqCqVTlwIg6ECmyIxUYOw+xt2/BzUgrrWtj8TG7X0yfF/digw4I6Yyih7BENG6BB0ee5LbkSdFWtyCmTNmD1GtyhVuLmoHRBNmJukd4E3XePunXxer68DLhRQJUZwVXPw84XvZY7vUkRY6Fd4kBifALu3r7NmX+n0yE7qpmYnUTZNlo81AhBaGbJTJELOHb0CJe4EZtIB0xEeMfdg+DEmV//gwP7v4IzlcpPnYiIiECd+vVQ/uUKQtPMi6iyyn7dvfkn1q1Zzffbr98A1lT59NNNqFOnDgpQ2SWxEulgM2jU3Lx+DXdu3WKDTqVxBQsXZi05JXjsSLXi4P4DiMqRE9Vr1mIWAh2QxkOInSQDE0Q5TQy0wYXHjx7g2DfH8VbrVvCXbexJUPbw11+zthkHQ5oFcHDmiMaXykHJcFAZttOu1rduNvg5OEYTmZ2SZUojZy4qhlB3IFgAC+cvQEpSMpo2b4GXK1bg3967dZvHir6bS4GCg+TB5YTJ4eIyJSpRIgC7cfNmeL54CTcni57rxNFjOH7iG2QLCsaoMWOZkbpr1y6069AeIaHZGGBThyHrljlS8d8L5/GEGBzkWAeHoGTp0siZO48bK8TImqV7FdpHvgGx9I4Ajq8JFJQLnK/FVHqxLj2dQcXiUWvKs6OUp7OqBFvJEWQHQ+uO51tU1ni/RmuhO9oiABUv9+DNE2TVrqVpiOjvV3taOGvqnSr41Z/c3cEXa0Yrp5MMBrHm9Zfn3blfPe24enOmFSPVd7moANkavvAC+lWripy2VDeQzZsuh0q+kCYbsaq1bKm8Qe1cgh9STeBgkEC2tSdO4tCVq+6abHJfyiUjEhupdkTZLEJWoGQJkAMg+DwiWCNWMjHNhq5Zj1smYrGZNaaZsQuo8RBn1rNszBFoMjHrIl9SPKb16I5XsoXyWSF4AYJVSIyOPxzAhDVrcC9bMJKCgmEnfRil6SUvLpwNIYdAbA7q2jemTRsUDQpkrdAgO7HYxBrzNZ/GdSj2hGCaUQBD5ULMb3I50bBWLd7T7bt1w4BBgyXgJ26EQba3h7GNW7l+PUqULgV/px/6kq7MpYvMZJslNdm4EY8TeHT3Djq1acufJ5CtIWkCyTGgchIqpxcg29to37GDLHATrK3Jkybh6NGjKPRcEXyyZRuDbFT+vHvnLiyaN9ctqUKmk86Y8LAw5MweiRzZIzhRQHqv/Oxmf9SoWRMVX6vMZxqxSHNE5eLOfYr5Swyo3t264sblq8zUpaQO/SFQLCw0hAGxW9evMSARFhGBnr17ITJnHi49IqZqrnz5YGJdSDDIJNYsbThiOVJnWFGHoJj+9NyJCQkYN2YMzp35g+3j69WrYfKM6QjMFqqX8EjAiz4e//ChZDIAK1d8jBfLvoQevXriypUr6NKtK/pFR/PoMqOFz3ngk/VrsW7VSg70vjxwgBNmZEiEPqNoCiL0ICFAttO/I0/eXKhe/XXNfl2/egVnqDmSyZ9Btu07dmDxokU8d61atdJWHvkVu3bt4LPVE2Qj6Y0vPt3CbHj6zk82fYrCxUvg4qVLWCe7OAumn0h80Ho8e/o0khISEBIaipcqVICDmA9+fqz1VrREcTfmIyUBXXYHJ7q43NlF4LMfszH69erJZbQ0Mru+2ouwHFEe5Wae9tT3TkrvnPonfqdAtqTAQKhy0cdB2RjMzGW1YXS7tqicIwIB8U+58VdYoFlj8Kj7MXb3Uz8TEi7USReIT0hA9ogIXqeq8oQbH/gH4r6/HwavXs0gWxKVy7tpsomgWLFsQ0iT1paCj/r2YXYwdQRVjV+IvUv6lt/ee4DZX+7Bo+BsnLigZHp6DF51v5xkcLqQIyUZ5QICMK1bV65WCSEZE5DOomAgE397wx9nsfU/PyOOGiD4B3A5tSbVIH1hShgSABPsdHKVSunwMIxo3gw5rULjkvTYxDmjn+O0d30BTzSeGuilMYudzCxfOn8+B4xko8ieCK1QWS0jg0lifJE/Q3tyw6dbULCoaHjEVTXSmaLv1stLxcgoIMnfZII9xYqPPvwAOz//XOvoTLqHg4YNE0ll7nSpr1Ly5yjZ1aBWTQaGihUviTUbP4HdL0DT6TKuaaP2pEhQioup+EKNlNLzUs3RVBkWp4H4PBbrxnArQoDfPwBbd+5Azjz52V4pTbbzp09j2KBBPB8dick2dDCXqFMcIF6e4LgOftEZ9+N33+Ldd96By2plreqq1athxsyZ7B8tXLwIFatUYY3hzzZu0p6F7Ac9h0iSCp1ATqqYwFprq0hrTZ3R0sZ/sHAhdm3/gu3i8lUrsXzFKjcWotFHo9136dw5WJKTWeaFSkYVw3jMxIl8RhmTmUqOgkC2lMQElHvpZSxVWqUuiiHkeeNy8BlOQYWJEncq8SSlib47cRxTxo3lZ5k1fx6q1qjJTNa5c2d7EGsE8/rSxQuIffCAS+6rVq8hSBV+fmjRug031dPnQPgVqdRxPVgo23K5qGThUSXR0W8O8/n4warVKF3+Rd657vvpX5DtnzhD/qlrZhZk61+jGvvYRIQSIJvYs0Z7QnGm1WrjKoLICOGNG5PpbC+8sIrpHghPiImJQWRkdq0iUnVV9/bsZPvJrtJnieRFLyKZ6Pbe/VMKDFR/s2apw8m+oMYAj9dAtrRfqe6bjK87yOZF00F+3Igs0r/pIR8zyJZDlsTJz3p2+/L4PLmfzGQzqe6i3kE21V3UCLKpQJoenBg5BFZFpVjRu04ttClejNkDCgCjw5cO+CsARn30Me6GhiM+JIQZeCSMSgPOk+pxf2q0+DucAsij7GHTos+hf726TIfPJrOuFJyRI3EdwOit23CetFeIocBBO7svbi8ymoEuIMxqRX6nA+907oI8qTat/CddPTbtSll0BpV2m2S18TN7dBk03qSxzTX9nL+NOoSpTn3cIt2YT6MMNCFosouYoQxOCUwbu9Moh4GcCyVyr3e+0b6Rf6eLVbt/n9oY7qXQ+mfVOjFCBgzwcsc52S3PoA1nPLL1q+jMCPqZLzDTyNjkYVBd3uTNuZzpZ8y1smKj92EolRP0WL0LpyoP0MdW6ilR0Qx9t6Gbogj+DKw9Rc/2QpE1Xk+VYKqcE4+36o7L1F/pgPC4SLBVLqL/h723ALOq/L7H151uukGkWwRBOpRQUUHp7m4MQpASRSlRurtB6VCREFRUSqVRlJSeYXrmxv9Z+z3vOefemQH0+/nG7/l7n4cHmLn33HPe2O/ea6+9treR1KY1PbPn+7O061qBA9YhrMfad/1pgXM1d4Y9EaBQab6l6ZhnfLX3qsoIuPO5L3uXY7I4H/JoD+VE2Mpj5OAhgGg+r3XRjNad/Wute1DC6Bqg0mxlu5Od3qFlX/O+9/xPQTba5hfKlJRyUR62tKVMMHCvMzj2yhYZh6Y0PggORlgIC4LUrvS9XzlgHQ5ppELQaoGtXDQhiJp/BpPNxnDid5MpTEbE+NebonLWzKC6Fsua+KINp77m0ehovLtuI26FsokCg0G1d9MD2ejQcsuKLaWOkAMITU5GzsREtKtWReQFqM1GFh3HkOcRWc88jwbNno8bkWGIC+Z5pIIsAezNck8VxDLJw1LRUlGRGPhKI0nMhDidCJLvtPfjtTmqPuvRDgD/cvwEvvvmoME4UMDWpnVrZT4oxFyuQkVzP7/44oui6/OGDWQrXryE7MfuZLJRk61WTUyY9JF5/wTEb1+9apaLtmzVHE+Vr2DeEU+O0SNGyrw2euVVCXwYCIugv8MjiZVTp84I80GDbAwM7t65gyt//iHl+myWxMBVHCSRD/DA4fJgyqQPsWPbVrn/YiVKYeSYd1Gg0JOiXyblKdTojHmAzFmymeWKtK1MmvD8IoOSLwJvsh8Nhs+KJYuxaP4CePw8+HwLddlyK3aDwVZl4yiy5gJDw0ymlT7jBCx101qqEDv6zh28NfgNYdjy1bR5M/QbMthsUCLzT7BfNMfUuoq5edME2ebOnY2yZZ+SrtMXL55H+/YE2fqaXoxq9uPBisVLsWjhfHmO7bv3IDxTpALZbDqWBL04bm/07ScgW5VnK2Hq1KkKmHC4sXXz55g0ZbIE6ge/OYxNmzbh42lTJJgkEEoJANkbzhTUqVNHknLtOncxykUtJtuiGbOxZtVqAdl27NqD0ExR+JHg7eAhoktHsIQvxfRQ616/GNBS+5eao1M+/QQVKj8rwa+2b+oGDOaW7B31eWFjvPOONOfhVTdu3YzMOXL5JNn+ph/1OEfYf+g99nLRa44A0WQjyMZ9w9LMwa+/hoqZIhDMbszwQ6jReEzspenf2BwKQ75F2VwHXC423khAVGS4yeKhjSOrJiUgELdDgjF48SJcD2LTF1+QzQAzhL2ruh4/4XRiZtdOKGR0FdWJBbaPYiXJ0sOHsfHsOdwND0e8g80OVNLcsnfWwMl5z+7ABuue38GmL7nj4jCldw+UcvhJKb4Ofgi0CUP4r5v4ZMcOSbwkSIm/YhMZ8K3JkpBGDU4XMiUloEmlZ/BC8RKiKUcWm6xFrif+sYFc+u7s98txNjaAkfxVa+/q73+IHm5yYoLIcaxYtRpZsmWTM0u/CGTEx9zHy40aSTlkznx5sGrTZ8a4eHfT9fUvdLKEINa1P//EB+Pfw9nTZxRoHhiAQW++hZebNDGSzVaCU7PY6R8ShHqhTu2HgmyPuzvs3SVj7txG144d8eBeNAKD/NGg4YvyyOJ/GIPHfZ4QH4sDX+8TO5w1V25s2LLZLOfWINuZEycwoE8fSbK2bNMavQb0V7INNl/YK6Vp6z6t7cCRbw5hzDsjgFQymz3C4GzeohUGDh4kXuL8uXOxatkKREaFo0iRImJXTp88KX8XK1ESwWGhuHXjL9y4eRtFS5cUDTXtr/Msu3bpT3Rt30FKI9lsavK0qXjhxUbGNHuTVPhDu33j6S0Ng4wy/sUrl6Ng0cJW8sKwhdR8pd7b2VO/InOmrNi8c4fJfCfb8+TRE9izZ5eU9A95eyieb9DQq6kBfZ8dWzbj4w8nyn3NXbREwL0bN66hRYsWCtS0yTlohrx4w4ZmqOh5IgBvDR+Olxs3MapSuLaUf61oFtyJKinGxAv3wvzZs7F21UrZyx/PmYsyFct7gWyP45f+h0zqv5f5D43A3wHZhNXspsamcab7OPP8aVJSMpJTCbJlErtrl7LJqG6fn+MfdhdVjQ+8Ogmk+6Sa0c20yIN43XiTmozpv8z3G0xwoluqXDRGJH8oneSIS1FMNrODve1a+oDj7xITyGRLRabISC+6nu9XZwSyZZfuonTvjIH8myAbDwt9P2Sysdhu/1VVLkrmGfXTNJPNAtncCPLzRwhr/pMSMejlV/BC7pwSzCk1HxXU8ID/PiYa761Zj5s84INCxGkTSrbxPju24cuWk0DH6UGWlERUDg3BqFYtpSSV7cn5OV1mRLr6mJ078f3te8KAoCaEdE/0GURmkHiYs+SnXpEiaF6lCjJL+U+q6VxmFARbl3rc408/oE/ewATBfDNBuuuWVS5kZwdpCEKzLrzuU4A8O8iqsuUq2EjLPFIbSTnLVjdJi4WjwRT9PlnHxuPYAQU5wAWss81iOutPsZTUIWC+HgKy6fekV17nWyZojq7tkJdSH/Oe0gKE9sNFvovZMjt4Y+ND0emT0icjo8mrqSBDfbO5v32eRzJyhnC+ktdWY6SAK6McSe7R0mzRmTu7M2mWoxlDbGk4eBTb0fhebRz/5uq0TUj6n0wz3lxXNiBJLmCjmUvm2chAqud41B1pDUo1Z3aASi7t+3nbPPE+pHGDbf68DomHgrPeTpgJphn34AtWpp/RsWV+dLbeGFH7rtfz6Xtv9u2Q0Sj9M5DNTxhYBNl6VqlqND6wtBlkjO171hB/v/8gBqHB7C5KK67Hx/ck8gMZFwwIad/n2UC2xOBAKb+0n3lcr3Q0aWNzJMVjaoeOKBccJOLchAm4kwiysVP0nvPnMfPAIWFQxweqbqIm+OxzXmjbrpxUghtuhJItl5yE+gULYki9utJpNNhIyJDJRs03sp6HLV6OC/5+iJGkjy/Ipuwoz56wVMXUfv3ZymhYtIicFXRYREg2TZfWtJCu1vBT6xjYuHYNZn/6ifl5XVrN36tySP5RmeaxY8dKe/Q3GZB4PFiwZJl0yXsckI1MNqXNShaIsYLMRj06qeaj0el2svpSghjvclEdsmvw3GJo63LO6VOmYOtnm2Tvskxq+KhRCAoJNktRuf7HjRmPX079imVLVyAsItR05rQWGDUy2QSKoBv/pp4Q9d4uXbiISRM/EPtc57m60kTm9p17uHGTwddNKdscO2ECaj9fzwBKdfdsAzjSDVku/4G3Bg8y9PAc6DdgEJq3bmlpjoktt5Ipmi3E7uHU5GEgNG/uXJQp+xQ6deqA3y5eFJAtPikZ0fepTKVeDP0vXbqES79dkGesXfd5YXqrOVaslmer18ALLzUUJhtBtl+OnUCAvwOZsmQ27XliUrxq0BAQiAMHDhjdRVXjA2ZytQg+1ykzylw7HTp3QadevVUQKMxGD6ZM+EBpugb6Ye+Bg3IPFy5ckIYFqtxN6rqVGYcbv5+7gOh7d0R0u3yFpyUQ5T7s2bc/ChUraoJsaf0BFSwywHOzoVTz5sIoD4+MwrZdu+A2pCKsBM2jzgVfu/M/939fkG3iihXiC/PFhO+I1m1RMSoMgXGxCIEDkWyKYLIfTVhdJW3kDLJ5oh4HUlxuS5PN8FKZ0GTyOcmhmGH2clEmG+yJBj1XTECzCqN0aAg+atlcQDaGLVyD/EaCbOxU+tFnn+NQdAzuhYcjkTrQ6ZQOmh6cAbKpe2dixoGIpETkTkzCW683wXPUO/Xhi7PM/1BsHCasW4u7oaGICwiCi2w5iyNpALCqG2p4SoqM49B2baRRg9ZDFpkYoxGMTirqdZY22aXGmWC4x+WUpH9c7AMM6NlbJEa4fyd8MBG1qH0m2QAlIUL7yT2zb88XGD9ujOy3Vu3aoMeAgWY5pEpyatBCvDxTloXj5HamCnNt4dw5cBnlodlz5cS7499DqfJPGUBUWka+8v2Ull7D2nXgcqagcJHiWLRimcyJ1YXXm49v9xu4zjRTyg6wsUv7oH79cOaXX+Ws6Tuwv8gB6HHTLDju92/278foUe/Imnr5NaU/q89ajj/HRzdD478zZ86Mpi1boUmL5giLoAaxt76v8oPVTElljcHaJhPyy+3b8dGEDyQeYWnsOyNH4tKfl9GwYUNhsq1esRwVK1bEJ59+Klps1L/k66Np01C1alUsnDcfy1auQJGSpTBv8UKq96p5p55l/wE4efQned6yFcpjytSPMX7Ce8qW2c5nPX5cASd/Ooa4B9HS8bn8M5UEZKMvM2DwIGTNlUM0MNW57VIseY8bC2bNwvqVK+W68xYtRmSmKJF52b17N+7epOdCbNiDilUqY+qnM0z2Ir+X63318mVYNGe2vG/d55uRI1ce3Iu+i/ffm2BjsqlEEOfnyh9/Ssdm7oFKVasZTDY/NG3ZEpVZ7i8JQds5Z6wJHVtwL7Dzep9ePXDm11Py+U3btiEqe3ZJgukEld2iPjru/Z+zv/9+U8Yj8LggW4cqz4pMTHCqSxLQJiHGNtHcsalOj2iBh4YEmQSVjIA2Darzb/rTJGsx6Sp+hAaKdU8BG1/Sfj3eP/07vli9J7bCT8WAfHkl8IxhsLwT2niVPGFS2JERk83OYnsYyOYLQvn+n1kBMtnSgGy+86ODcMMI+jLZ6OipTeuWclENsqUpFxVUXQW9QqN1+CEsOVkOy2FNX0fdrFlUMGd8P1lmZDrsvX4D07dvx19hYYgPDlVBGGnKUg7plQtRg6yDApZvwoEQjwOZE+NRwuPGxC6dxZHQ3Us1yMYj9cOv9uLAtWuG5oQlaK2dB9XOnsGeUwKnvg0b4Kls2cRJsWtBZMSu8XUJrUNfsRg0MGWBAmogHuZKckFRRJh/W06rAimoD0bHQO8J6zrqX5ammzHgZhClfs/5pOOmF69ZlumzPuwbwCpxVXcjn5dDzRoVq3OjAWTZBeS9rm1zgozns3+X7/PooN4cV98igTTfY4EzakAUvu4L+vk+t31+04bFaY2bCaoZnS7TMwLpmcS0DC71zXr87Eblce5Df4e+f8kSC1jiDa6L0ynj7buSfa+Q/remt14z2hPpZcIzPh60ITXKAbT2kA1YU0bWDpCm3UFqt6mX7/fr8aDRlv1jrgsFpPq+7CCyBpwzuv/HXTcZ7Xf7ekivXPNR3+trH3QZBf9OCFSlm+sOf4tvLl2WLtGhqarxQZ9qijYe4HKKw+fLHNaMBDJU7kWr7qJks/m2A7AHYaqsyU+AMTvIRiabMF8ku6p13VRQQZAtZ2I8ZnXvjuIOVdakzwqWihKw23D8BJYdPSGd/JLY4IPpKvNlOfFW6TKZo8p+0oEOd7qRLTkFVXJmxbuvvCysZ3ujHIJsZD2PXrUGvzpdwqxOYXBr6AdpUFiVibDxTgqypyRhaOs2KOhwSDc8aXggrGSdNFDAjOXU++4ztedpxw8fPICd27YagvxuJMbGgU1CuB7y5MuHAoWfhIsAtsOBNm3aSAnK2wbINn/xUhQvSSYbHloueu8qRf8VyOYf7A8/f6OMxHDg2biA30fgh8wLfd5y/Ahw8bHyGt1FVQfhtvgSNgAAIABJREFUAK9yJ/V06nl4Ph/c8wXGjR4jJ3fN2rUw/oMPhBnGMWHjhhmfTBdB/5j799Gzd280a9YCg4awmQMwcsRw/PDtd/BzuyVLKWedWdpgNIoxwAtdNibMXaP8SRhtDofoyzWXgNJaLxbjBKJ5Nnr4CMTG3BctyJatWwiQGB0Ti7CIcJQoVRolS5WRklOuX/2MXAcE2Zo3piabC506dZKuxGxUww547Tp2wBdf7pV/+wYppp03NbmUrg7vt2nLFsLm4Gd0uWhAoJ+wAxk86RefjwlUMvh27tyJubPnmMlUO8hM2RAy/dp36ozOvY2SY6N8ePw7I3Fg335EZorAtl27FdBn2F6uY9k7JovNg7HvjsL+vV8ja47s+HwzGS5KX8tLj8lurAy/Q3wZloq6XZg2aRK2bdks72rWqg36DRpsMJus+UmbYsz45Pif/s3DQLYciYliD0STLZYgGxAVpjT2hDlpO2fM5IqZGFLPn+p04V5MtIjS63Jdvpdal0wQE2QbsGgxrgQGSXdRX5BNABOHB2EuNyKTU1ApS2aMa/wKChogGyFdJrl1Cf7olatwgs0WQsORDI/RHdF7BiwBaqtpgRJiZ+VHCnImJKJ3g3poUqig6LLpmaQVpO3+ISUVo5cvw92QCMQFUBeZbEp2/rYqVnQ3VLKDK2bPhq4vNESO5CSpiCE4y2DNt1tl2rn39hy5drlPndTKGzoUx3/8SfYIhfVbt22DYOq9ZckCF+eGTQWkpBliD745yM6Nfpg9fx6Kl3tK9j9LqPgyoVKCNVLarbSPz506hWlTJuHiufOq/N/Y3z369UObDh2QygoQQ9/M995NEERANpaLpqBQkeJYbIJsdgEC9WnfHWPJDRnyQGQtwYEPxo7GV198KZ+hHZ7w4YdK6N4AXGV9SrMMSNfVL/d8Ib+bMvNTlK9UWQA+njuKBQWcPnECA3tTk01dn8SIsKhMaNWmNV5v0QIhEaq83leORD2jAosIsq1asgSL589DSEgYRo4ciXfHjpHzZ+nSpdi9Zw9WrlyJChUq4NOZs/Dzz/zO3nJfvfr3Rdu2bTF/3kIsW7Fc2NELFy8SuSPa1i2bNuHTKVNEooWxJEG2GbPnSEGsSQaR8mwL4Oa+EBb4WUOTbfFC2XOqiZwv65C+hQLZLl+8iG4dOsj6zJYjO27dvWNWYunnJ/OOzHI29lG6nlbZ5oI5s7F2+Qp5rm17dss4mvG8AWqrUl71nQvnz8XqpUvlnKMmW0BIqNJqZQktKxHS8e312tKNNdatWIZ5c+bKd7I8lWWquvmMrAnTofNONv9P29p/v+/vjcDjgmwsF83mShVNYVZz6LhV2yt+K2c+KdkpfiblOey6uHZNczspRZ8a/JuVL1ERkQKSUc+Vvhu/x/5+n/ySrHI7yMbPaQ11uUcbM16PjAbZaMP/NsjGi6hyUcVkExNr7L70mF5idI12p/9bIBtBC25kDbJlT07C2681wXPZsnqBbDzkCbJ9/ddNTNu6FTdCQ5EQEgqny6C7y7NaQZ8+DFRsrAAmljMEezwiaF3KANnoSHCkOHl8rxZe/eDLr/DNjRuICQySAE1rTth5XFrjrWCgP0a0aC7tyQm62buKZgQo+IZ7fwdk4yIRPQ6fMi19iHrBHSYYaoBpxkKwwIWMwnjrUJaF7iPQlSHIprEI83vU3Wg2kln+YKx4i1llMBu0wWfwaQCG3u6BvazK0rfIyLQ8PsjmcwWfMkL9Wz1udl2NfwJqpfcZX7DkYUwl+/14Gw/1v8f5rO96sYNMlv6fCv7/kyCb/l7f+/67IJvsbAMEtLuP2q5pXTbvwlHv9W7/X7rf7wM6+oKQadddRjv+4e/MaA357s7Hv3r6OyLt9R6n8YHFZOtlMNnYeEA0J21fYzItZAIskI1MNl/QyBtkY2mTP246gLmHv8Xu8xdwj6VNgZbgtQ42aS8IWNHOEmSb2b0riholR5r1rEG2TSd/xpIfj5kgG51CXcLve1a4SIEXEM4AChwOkRagflq1XDkx6uVGXiAbzyPyjQiyvbtyNU653GlANuPkEUeX4xWRmoxnc2ZH5/r1kYO6QakpRqmnBarZu3N6z6D3zEupioy/YsJxLlYuXSYBCF8lS5fGJ7NnIyA4xNSdYRdlpcnmhwVLlhhMNqB7V9VdtHrNGpgwaYoZNNPk371+Ha2bUpPNgzFj30W9hi+IMyVlKHCjdrUachb1HTQALVtZTAfyvkeMGIFD+w8JyLZ8/TqkCGuVnfFUeaaZsDECKRdLc5u3xP07d5A9Zw5pshOayQogrl+7hs4dO6F8uTKY+vHHmDx5MrZv34mNn20SgGHMu6NwYO/XMh76ZTplxj4OCwpDeFgY7t27I1ataNHieKriM8iSLSsyZ8+ObLlyokix4ojMktVLc0mV3bix78uv8OGECXCnJHsxZYWNoRndDqBE8ZIY+s5IFCqum6+o4P3Brdto2vg1rw7uYq8dEJAtJDRcnE1ZO15UfOXLHTr4Da5du4bwyAg0eqWxMCfKVXxa9PS4ujXIVqlqJUybNk3Krb2Y4T5sXPkOMhSNDUlNNJaL8tWhcyd06tVXNFgJbtBPG/Hmm/jh+yPIkSs71n7+uQSpAlKa80l/Tq0NPu9H703A7l07EBlFBtpuYa2qEjHFgBCWhz0xYib3AFdyEiaOG4+DX++T+ylRqiSmzpiFkPAwqSywB7z/T4NsbVqhUlQkgthd1OMRkE03OxINQMM3Nc8eL5vrJ0HN/egY0dnVLEKubSYVkh3+ArL1W7gIV4NU44MUQ49WV5xom0idy0ypTjydKQrvv9ZYQDbCfYTVyTTQmshjV6/B8eRURIeFqq6ips+XtvuurG0mWA3zxW68bEqQKykBfeo3wCuFnhCQTfNbdcXKkeQUjFmxHHeCw4WFzGfhOtN7gl+pu6GykUyH6tVR7YkCyJKaghBpJGNJE9gTaemfwkbCxdhzKQnxUp7845Hv5fvY9GnU6HfRp08f3I+JQd/+/aQ8XvsxN2/cQJvmzWQPFC9VGnMWLVIABHUdjY2lWGIE/tR9UYt30YIF+PqLLwXglMoR2e8KnOnRtz9adWwvoA3/n17FCZ9LAzcCsqWy8UFRLFyxzGxm5iucr+yKaq6wfPly1KtXT5pdqZcb/i4Ppk36SLqj8/Vk4UKYMWeOADlav0yuIQCaB8nxcWj+2mtIjI1Hthw5sPqzzyTZYjVnUHbg9ImTGNint9yvIhGwOkiNT1TWzOjYtYuUxQaycz2TurZmc7pc9Ndjx/HmwAFAairGjBmH+g0bCEP7q6++Qq1atVDgyYJYsWIFKj7zDD6ZMRPbt27BFKOsstbzdTFhwgQvkG0Ry0UB6X7cr0dPAVZFac/hj9JPP41PZ88W+0kt5l27dwgTLkcuDQmrke3VpatonrG76Lwli1VlldHQQda+tnFm6Tvw27lzeGvIYDy4T1ELS76CzPL69Ruibv36yJk7N1xSFm41iNEA8KfTpmLLho3y2a8PfSOsXunsKzqemmVk6XSuWLIES+gXUNNz1x6EZY56KMCm17WMu8uDebNmYv1qxbxj45mZc+ciS07vcv1/Qba0luX/hZ88LsjWu2Z11QRHJCG8k5f6ObkGKLfB/eKryZbeWOg1wz1Il40M+ixZsiBQ5BKsKiTfz3pVKMEh5aJ8RUWwJ0DGo24lqRQEzURstJSLZoYffZxHabLpG84IZNNfbR7Yxg+8Qbb7yJ45s1e5qMZWfMtUTQadjyZbxuWiu3A3JByJ/oFI9deZTCO7zM3s5ycaOCwX7f/iS2iUL4+AbIpUr8Ssqcn2U2wcxq1ahethYUgICYNLvFsXAs2adwtY1BlqHnj8wxfZF5mTElA1UySGN2smzRWo5cPf0pEgyEYm2+ht2/DTvRglmG0rF+WBSMPJbEyQ0ynMtYblyuD1cmWQJTkRIU7WLKtDU7/SY5r4BsumAKfvItHaWTxsjUlQQJXLCgKEGmmIEPpkPs0NYDq0RlmnblChOydqXTcyDIXRxNI59WkN6NmZcGkcvgwZaNY1FPqtntwLsxMnX7vM3mBgRsDLQ6HBDACyh210381pR88FGzez9Na8et+bZqDobzHeR0fCyO57GQdbkGm/L3uwon6ur+M9b2pibNCMOf4Ph2FMh1gHNg/R8/NdO17f+Yj59h1rKvJJsJdB+Xl6zDBZJ8aFrCd9OChsyxnbcq7WetNlCHru0muUYRv1NEvmUd+u98vjMhTTW5Pe60EHyX8Hys34qv8VkI1Mtt5Vq4ldZgdOO5ON32gH2Xh4MyAhk41dGXXRup3ppD6jzgINsvky2VLlosYYkHEh5aIu6YKXIzEek9u1QfnQcGGyMSDk21kuSghl76VL+PirfaqrNR1/EWImIMV7V0Lx2g4pyQE/ozuYCgBCUlMFZGtUsiT61qjuVS7KYJBMtt/ZaW/hIvweFIzYkFCkCpPNYlDrUlGKc0clJaFDrRqo+cQTwn4OJuPCCOy0/bECVu85tObNsJ9GsKa60bmQHBuLNs2aITH2gcmGqFqnDt77YCI8lH8gE+yHH1WQ4vBXIFvxkhLg6e6i6YFst65cQ9uWLRTINm4snmvQwGAoqCCjdo3qVuODVq3hZMDo5ydsslHvjMCB/fuRv0BBrNiwHqkcbI9ipengz2oi4Mbe3bsEVOFYDHhziDAcpD+gwaDgs7IT9ezZszHhg/dRqnRp3L17HyVLFpfBuvjbeSm3CXT4ITg4CGEhIVKqzPXHBgjsCBoUIHlYdO7YHr///jsKPlEIi5YvhSM4SDEpjG6juiuoaj6g9O7YcXrRgvlewHJAYCAKFSqCnLlzSUb1zKnT0oiI+5+stk/mzEHhosWMvUEm2220aPK6MNmeyF8AwaEhuHz5MpKTE9G2Q0f07NPXZNYKE1y5m4rtB2DUsGGi15OvwBNYtW69VZ5KANMDDO7L7qI/o9KzlUUQnIP98fRp+OP3S6aQurWyFDuC89GiTWtUrV4NzFrWrV1Lvovlop179jYBOI7/2wMG4thPR5GnYAGsXLdGQDYdUFsBpWJs8M/0Dz8CO0MHhQTii6/3SaMqj4A8BnMznXNEax19OP49fLlrt9zjc/WeFw2h4IhIWRNacuFR9vP/wu+9mWx+mLhilVkuSibbsLat8UxkBAKoYcku4gbIxvPdt5LB8gmUHRCblZqK+zHRArJxrJSf4TJBNjaA6W8D2RSTTVVLiIsnmoF+pj9bMigQU1u3MstFGVQJ08BoPDZty1bsv3MX0eERSDZ2gz8rRZgsdykw2fSCjE6LyQFqz/vDH2Ep1LpMwKjWLVAjU2azoQzvhT44y0X334/Gh5s+k3GKM0r9vTBnSbaoRjI5XC6MbNMKeVxORCU7fbqKqjsx7adv0sy2QLgno2/fxcjhI3Dx1Cn5DZvDfPrpp1izZg2WLVsqZbyMN9iAZfjw4ciTK7cIzu/csUNYuyPHjUW9l14SpqWdxaY0N9344/xFbFi3Dl998YWAYhrkfu65OihWrBgWzVVNsAiytezQzgDL0i8V5f0x0cJ9xnJRgq2FixBkWyF71rcxmALllB35avcuvPfee2j44osYNXqMNJZISUzCpAkf4MDer+TZyT6l8H/2PLm8OmAqIEd9L8se58yaLWuuS48eaN+1q5fOmi75PnXypLDKmKxo3LgxcuTOhdVr1iA+NkG+i3uEzc769++PqjWVOL9uaHPv1m3s3r4V2zZtQgxLxkNDUaJECUQ/eCAl5LGxLGQGqlSpIt1GK1Z6Bp/MnIGJEydi19at8rvITJmxedtWLF68GMuWL0fxkqWwYNEi8VF69eiJW1evSRlclqhMuBt9H2UqVMSns+cgJTUVnbt0xOU//kDp0qUxa84c+AUoSJj2uXfXbjhPJpuh8abLdO12R4NjrtQULJk3D+vWrJY9R5JERGQmNHjpRTR5/TU8UbiwVM6IoLvRqM6bTa3iVwKHBEE55vsOH1JMRyPpYMUxar3Rx9mwahXmzpope33Tlm3InDOnySa2S7Nwl1iMaVp2B1YsXoQlCxaIBSj3dHmMHTdBOrNKIxL5zgw84ofss/8LNvnfe1Aj8LggW5+a1cXvD3EZ8ib28k1jMHktO8gmNs+nssg+7sqeq/VDu0+QLXvWLHIWyf5Kp0WN9jFM/InfGc+0uu4J4P05b0DO0v5UjQ9ciLkXLXIZ/MpHgmxqwNIy2eTQtT2ZL2hmgmxuB+7cZ7nofzPIFhAgAZVC+w2Ksq3xAdlg7atWRZvSJQ3mgNKf0kLTDGremjMPV6nVQCabodETzi5DLmax3AJyieGm0K6UIgWoDkUOVZrKAKdF2dJoX61qmhbinC6CbENWrcZ5p0t036g7IdlcEcc2yIZuj3Q1IsjWtk5t1M2fR8RXg9MB2dLb0OlBIQ9l0sgE60/RFPqWwXnTdNOAKQZYZqd56vvy+l4f5pumW6Z5hgyArEczqNKCbBbwwWfwBtns+mPm/YpTaHEK5ZmMQynNxjTGLKOSujRMtzQgpfdM2bvnqoPWMlb2/6cpV30Iwp7+vVnAnt7b6vqGNp4x/3o+TfAiTdDiDc4Iu8u4htf925gI2kmX3/sayX96eGpNP5+yS3O9ZADapQ+yKSDYm+moV4fvzlI/t+yewZg0bI9dI85afd7cN/vafxjIZu4tL32y9NmWGYEpaW2F9zc+DlCbnr3xHR2L+fH4TDY7yGZnsilQXu1HXS7KQywmJgYhQcECdHiDbPbW3gpkS3Z4cNsvAPMPf4edFNUODgE12ZgZtrOwOY90NINcKciVnIwRL7+E6jlziR0nk43v5VnBHPGZxCS8sWwF7jAhExAg50Gw24lQo8yf9ltnflNpUf0CkBgQIOVU1FVhSSyTPj3r10OjwoVNZjVnRCd9zvE8mjcf10PDERcSkg7IppySYJdbtDsHN34VJcLDkDUlSRgX/xRkk+Y0tg54WufF32VoEUrpox9eadoUQ95+W0ZGM9l4jsxfqkA2zovuLqpBNhXgGHouF39Hlw7t5fMMWqrXrq2YK9SSc3jwXI1ashepSdaidWsLkIELo94ZiUP7DyDvEwWwbN16OEXcyRtkU+L+HCMnJoweg317vpTrUxA6MktmuERTTjGe6AeQ3TR9+nS0btMGeQvkl6BE2QHVqEddSwVAd27dwtmzZ6WDFMsk2WghT648KFigAE7/+jPeeOMNkS/o0rM72nbtonRXGeSIk8cdoq6VlBAv7LVv9n1t+FJulC9fAa3btBMwi3pjYjv8HEiMT8S8ObOlQx3XYsmy5TB7/ny5Ju9Na7KR0TFv/hwR2NaND9qy22Kx4rh9977xvGrXqjNG7Znd27ZJo4VMWbKibccOcPsFoESZsihTrrQJsv184qQBsn0sO7JPr544/espL6fV3FNG1+I3hw3Fq00aC8hWp1Zt+b5OXboKyCaAowDcbrzVfwCOHz2mQLa1a1UwTNaJV1mupUM46+Pp2LhhnYzF/kOH4fQPkPdLklCMhc/5apSYXfvzEjq0aQ1/j590Exw9frwEkloo/T+TcniYpfzP/S4tyLZStMa40AVka90Kz2SKRGBsrIBsmUJVqY3b4zTL5K278eHsOfylm1v0gxhhc4pWq5sMGBdSA6jJpphsdpAtMcDQCOO8Gjaba4wyJ+GpqciXnIR53bt7NT7g+8gXYCnnmh9+xNpfT+FWYJB8B1+h1OFxuRCW6kQgGVvGAiPQk+Lnj7gAf2luQz86PNWF3PHxmNqvj3QwpZ4mr8Ino+1m44Mtl69gzpdf4p6h46ybK+hxUKWKCmQrGhGBNxq/KrY6ypmKoFTF8LUnTh8JstE/cXvA8vf3x43HdwcPoWSJYpj6yXRERmaSr/36qy/w6bRpiI1mekUFdW1btcaipUsEMGEyYemqNfCQgc1nNW5WzoukRLw9ZDBOHT8pc6v9Hgr0DxgwAJUqVcTO7Tsw6YOJsi969O2H1u3bpyk99DrHddfjdEA21SjCnszQgBywb++X+GD8eKQ4nQIYbdmxXcAeapiNGjoc586eFsB2+sxZyJf/CaV5LdeyNIAZR8VF30enNm1FD5Bd7Ndu3IiILNkl0WJPSvO9BNkG9Okt64LSBX36DxCQjN1AN2zYIECx/gaWSfYf/AZy580j6/P+vTto+sqrSlZICFqqkYUeX2oxcQ8Ynp5osk2b/jGaNm2Ke3duG82y/DF56hTpsLyU5aIE2ZYsRnR0DHr37o3rly+jd4/uOHbkRxw7fhJlK1YQkI3ztH3HVnw0caKc1Z26dEHX7t3NsSDIdu7MWQHZyGAk81CBT9ZY0W4mPojBiGHD8OuJk/KcYRGRaNGqlfwJi4gw5lk8VVMqSJXKaZkMdQ6QvTn1ow8FZOO5Ryab7jJtrg2bJiYlGDav34BPpk+TZ1m5bgPyFCyoylrlcKG+k2WD9b8YZyTFxaLZq42RkpSEcuXKYRr1XynR5NWs4l+Q7T93UvzPX+mfgGzSXdRHc1yRcB1IiE9GspOND6K8egJkRNbi2hPb4oGUTefI4t0TQHw60WC3Amh7vCHAnhfIlrbZpy8mocE91fhAgWyED0yQLQ3RycbX4M3yIV1up4i5aa0THfxkNIWSQXJBEHxfkM33M9QSEIaYHmRHgGQSdHfRR2uyUV9B6XjYQTYaohCXEoZuUKgQBtepJU0JGDjRzBDpJABGh+HT7btw4NZfiAkOBpkO+TNlRt9XG0mglc1gv2kdCTLTLsXGY9qatYinQ+Dxk+5Do5q9hmdz5pADXoIzjxvJDAwBsFdY7/kLcIu6b/6BQq/nGFn3qwIQgnnsxlQhd070qvc8siYmqdbhPkw2+xhawXX6xkm6EtK4+oBNGQX39mDdt+xCvjc98MIIoLRGmv1z+t/6ug+jbfKeTC0vG2PLi/mly/mM35tOEgVNpeTV6QXk+Ja2ZLhmbUww+ybyvX8NfOjnSFs6Y4GT9jbmjy4L9L4z+7wq4NrGeDMAITpiGhz0fa70g4b0ACMFstlr3L2v5aMtZwBlfLbHDUzSBf0yBNfS/z5r3NPOoHIeDNDaKO0yHVKt+Wjsg4zWvdwj2RCPAFG9nFKb/prYRBuA+DDwTLk+3i9zfn32l/066QLOPutCaRRaL/MzXvvp4VqMf+do9n1Oe2MJ0YjOSJPN6UQDarIZ3UU1yCblTBJQqJNJr0wefuJ8B4cKkwgOMlfsMCbfrSB0Om3J/g7cZhnjt99jx5mzKrgyNNmE/2rMFfcWzwoGhAyqOleuhNfLlVVdoo150vpBPCveWr4SvzvdiA3yFyegXIGCaFmrhjCYyX7jOcFYn38YRH5/6QpWf7EHsUFB4tBmT4rHlH79JODk2aJ4UCoYpHzBD0lJGLNiJW6F8X5D4OQ+szHZ+JQMDngmsKveSyVKoskzT4uILLvi6bKmNEw/n4PeF1TW4Bw//8f5c+jdrSs8KSkKYHI4pAvo0Z9PyNj2HzhAmEpksrFc1ATZpPGBpclWo1ZNvPfRZFOImmP9848/4o2B1PvyoFLlisiWlWLOqlyAINsXu/dI9psaN9SAszMVfz5+DDdv3k4XZLOfTSpgdqJXly64ePY8smbPhg3btkq5jMehyku1fWDQoOyHXvWWVdNBCEux2Dzhpx+PqK+xaYiQS8PxKVGsCK5duYyEhCRpBvDh9GnS7VL8Ej8V8lM/6K+rVzByxAj8cfE3YYKxnIH6Z/XqNVBC7EawIqU60kFUJfJGvP02vv/usCQBFy9fhsLFi8uY3b/NxgevyV3NnztPgWxdOuL3C+dBkO37Iz9KIwF141ZJrewtt0fYFnx+frcK5P3RrnNHdOvVUwCWQX36gCBb5SrPYsq0aXKM9e7TC2d+OYW+/XpLBzo9Jvy7+Wuv4170A7wx3ALZ6tZmuagbHTt3Queefb2YbEMHD5Z1lCtPbqzZtMkEAcxGSUYiSJpwOCAi39RJ4p7Y89Ve+IeHGVUFxvlvyH2Q2cZ54fno53Jh+5bNmPrRR7IzN2zaiOx58hp+Z1pWjzyPPZNsL7X9p0mhv2NUH/Fe2lUCTLFBgbgBMtkMkA1AjoQkL5At1KEaH0gyL10mmzfIpplsGmSTpLqwE90yzol+ulx0Ca4GUZMtCEnUThQf09unpcxJhCsV2eLjMbNbdxT3d4jNU1qXHikNJbx0LCYGo9auxT36xw5/aRLQ4aVGeCqb0lFmIzF7exP61At378avV68i0T9IfORKWTPjrWZNxQ6zuQLfzxOCEtZk3i348SdsPnUK0YEhohHqrXOp7LUuF2UFyaBGjaRrM8tdWeav7amuPMmIKa/9PEnli5Ygl74L2zZvQYMGDQRII5Cs9dIe3L0lGoHfHjxgiGioMj0mij6YNBlVatX2AoIliSfz6Mb0KZOxbdPnMpp58uUVwKbhiy8oDSIPsHP7dkx9//3HBtnsjDJvJtsy1dnU1iiK5ftkPG/euAkzPv7YtKHd+vQRBq1OLLDxAssoX3vtNeTOk8dLW0z7QUwQcOw/GD8OX+zZLc/TsXs3dOrWXbGBWWljMFX1PZ75+QT69+4l9pEgG7uLciXzXLlx7TpmzPgU3x46JGc75yIwNARvDB2Khi++JOM87t13ERESijxZc0gTm7VrVYfjzz7bjCtXruDMmTO4eeMvbN68WUC2Jk1exZgxY8SeVK5cGd//8AOeeeYZsbdLVq5E0RIlBWQju/3q1avYtG493h4yBIP698PxYydRjuWic2YZDQFcGDJgAE4cO4bAwEAsXroMTzzJYmpVLkpQsniZspi7cKEx7spGcS2ROUjh8KGDFQOYLzLtho4ahRy5ciuOsq28VJl9ZfflfLGdAVwjHPePJ0/C9s8+F39m7zcHzW7W2tdQbFYGIRSp98OOrVswaeKH8j0Ll63Ak8WLG/fpXZKnEllq/fMJjrJr9MDB8rOpn6hu0GofKi9S5cu9owo7YUOnqv5HtNKoAAAgAElEQVSDpvTfS/2HR+CfgGzSqMt33o2zhI03U1x/t/GmH1xuT7okL9/H9cW/eP9smEA/LDKc5aIKZLMn5tO/BplsTmky9dggm2Lz+EsHKXZ3+Hsgm/WQ2bJkRoCfv5SR6EBZ36RsQrefoIoaZPNtfODPTLBQST1I8PNLp/FBWpBNGwcGTlEpThQjXb2N6vzJHJKmq7MMiCWj3968hQ83b8H94GApP2Bb8GoF8qNbvboSbPEzOhjioc3P7Pvtd2zY8wWcHn/kjwjD+E7tRMCbpaLqvR4kwiFU9e/v3sH4z7YIAyKJIJt/2hblfEo6JcyksUvc8OZN8WRQkOhN2BsfpJlgU7/i8TMA8k4jmPftWunLfjMNWzrOpRhsA1K2yjXTAjnpgTES1Nk6EVl3r75RM+tUeYN1TXtDBbsj/Kgukb5Aj/nZNFptGVsd7+9L+z61ZwxwQLoYWUENNehU9t44UNL5GvsBqOdBv98sj7R9Tr9fzj9bEwn9rPpgNoHLdARJdZcqzdxTwa4VYag5UuXD9tejQKRH2u6HgGzqs0a5sg+LS4MBvCVfoCA95lh6sKK+N68n0mXUuiOo8Sb7GuWPMrqe/VrCUPUB+/hZPS/pQp0+46Hn9pHj7JsBcntrJunr+ILn6d3fI+csnTf8V0C2+qWKo281RRsPNtq68zwQ86TtmgG3WUw2Va6XFmRTM/C4IJte4cJ8crvE9jIhUydPDgx88QXRD2Jwp+0fQTDa8vWnTmPNoW9xP0SVAzLAa1S5ElqUKytJGdp/ag7xcwTZWGa66dsf8MXJ41LSVy3/E+jT+BXzrOBZxIQPzxV22ttw4SKWfHNQQMGkoCCkGuvIbLhjgGzM/rHxQT43pDwsV2oKwlOTJTMvKRydHTQye+lpS/iCwgEeD5zJSejfsycunjuL6pUr48RPR5HiTEXb9h2R5ErFuvUbhT2ybsN6CWYImPHFclHd+KBrp864cP4catSshQmTFcgm6x9u7Nu5B++PHy+BoqxNGyjM8aE4vfxOggL+UetBhRlqh+d9oiCWrVvrxWQzlybtrgGydW3fHn/+dknEoDdu3SIlV7pRgu9+1b6JBCNk/IgwtgP3bt8SsC76zj25r0yZM6Nw0SIIDg4VZ4xNBW7fvCWC5SbbhuWlkRFYs2EjIjIz7abs2S/HT2DksKFIeMD2TQ48+2wljBo1Srp2/vTTMZw+exaJycnImz8/atauY/hcClQ98s0hDB/2tqxvssSoN8TX/dv30LRJY+Fnzps3D2VLK5DtonQXbYu/bt6WoFEcxXQSSTcuX0VC3AP4BwbiyWLFBGR7qfErePX117yYbATZJk+dKrLevXv1xKlffkXd2jXxVIWnbTlhYPH8BUhMTMSbI0bglcaN4XY68VyduhKkEbzr2kOBbGIj3S6MHj5cdOEioiKxbddOYdIJCO4Bjh/9Edu3bsOFC+eRHJ+AyIgwpCQm4K/rN6QsZfP2bQjPlt1kbUgplI9fQxCV37N4wXwsX7oEkZFR2L57lw24SN+iZ3jW//8AZON+J2uYTDYNsnHtk42bHsgmTDZjlStBdbJZXAh2sxzIiSyJCXj7hYaoV6AAchogGNcrWcUszLsGYMz6DTj14AHigoJlnWZ2uzC0fTuUCQxEdiPRrbuSEmSjrfx4xUpcT0iEf2oq+r/cCNULPSnXpyQM1zu5SEykX+b1N2/F8ZgHItdi10Q2k79GgwKeA0ya1yv0JFpUexaZk1KV1qUA3rbSoYfJW4hUiQLZLF/AG8ykvyra0UyUwoUtGzbgk48VO4hgd/U6dfHeRLLQfLp6miAbEBcTjQnjxuPlF18CNcL8yOg0kmm0GXu2bcfk9yeK3SKTrVWH9nJfdhF9bTf1LvAuF1XdRXXjA+l1Zri4idQvnT4dO7duU36NA2jfsRMIsrE80WkmPX1BE++KCvV9kO7PTGTwlS9/ASlRDaSgPre0m2xglQyWbt3UZDt5XJhsArK1a4se/QYou2L4WQR2vjt8CB9PniIloP7BQZg7f4Ewe7XkApsT5MuVF8EBARg8ZKDY6NXr1uMUS3tdbukCu2rVKhQvXhzR0apjdK0ateX7+vXrI/daolhxnLtwEUVKlRLmGRMqMue0YW4XhvTrjxPHjqNMBWqyEWRTI/37+XPo2rmzPE/NWrUx4aOJ8vPenbvi3PkzKFqqNOYZWnwCXBg+Jcfrix3bMWnC+3LO1ahZG+MmfgBPQKAXuOa92ry9d7tvyfU3b8YMbFhFkNG78QGf4eL5C9iyaSNOnfoV8bGxCA8JlrLPPy/9LvjAjHnzUPKpp4ymBQoqEeIBG9tIAkuVQzNO3ENm5QT1nFt27UJUpkxKGoCSCukkubQfqH2Xf0G2dBzw/2M/+rsgWzA12cgkzQBke5RcmfL5rZcGxCj7xUpKjT+lVyrq+1m13hTIxjXMhMh/CWSLSU2Re9Nr247Uafob90ecAbKpxgdGZxZxRDXTQD2g9aAq4+F0e8CuUnxIllbom+V7fXXcvD7vCEB07AMEkAYeHm5kIlTQxe6i0fCTLp1Tdu9R2jgBgQaKbpgV4/ATKjDLeFKdyJmUhCldOsiBrZlpfG7NUOAhP3HLVhy/fQtxgWES1rFs87VnK6Nl+TISBJLVoLNjPLjv0VDsO4Bvjx5Hh2ZNUbPQE8JkkADL0CWhA0H2w4rvf8Cm06dxLzRMujOJiKlvVtnMpHmQKTUFL5cphZefegpZUihonWo0YWDI4Z15t4Knh4NsCuChAfRmuvgCYIoNpkp3ZK4MLkl6QvV2MEGb8bRgl9FdT1gE6oq+L12+wp9r6rC5Kczusz7CzY9pXB6WkVaOviVMrhayyhSqlzrYhVrKYFULUcvf3hi4L+PNPBiM6wmYKY6VcjJMDRmf5zADX9v71cZT2Uu5RbvItxlUGMCETaNMMyHSdvyxsTUMRo8J6pnaTMYI2Loa2WfvUSw2C1Ay7tlo6e07bQT0NJPicaaUq0fWsmlxDKdNa/9pxqYB6ksWPh29Oi9tCkNzRn+/99RadHtl/wwQyOgyqrvFmkxcn/Xt6+xwDZggKBmgxjrz3V8ZgWu+4LR9zEzQVbPy9Ho2Dg91/4+auceZBes9/xRkYzJBuotWrSbgFDXZGF5L6Ybcv3rp84mBAQXcgwICRQ/L99DUZ4qpyebvwE34Yf7hI1Iuyu6mZLJReFgxw6zrCzPMA7CrXJ7EREzu2Q0ljbIj2nNhZtsaE7y3YiUupqQggXpcZJSlpqJvoxdQM38+eRbdXZrnCxVieFbM+XwzLl26hBE9uqNQZKScFbqxAt9HQI7B4Ae7duHIzduICQ5EcmAgXFy/PmtKsy7IXMuSlIx2dWqjRv7cZidqu0h3hpxFsqukJE+tPK3x88lHU7D1s8/g7+/A0iVL0KNzV0myte7QToTr27TrgErPPovh77yDYz/9iDcHqU6cBNmKFi8pgJBZLlqjZhqQbdHMOVi7ahX9c9SpW9coWlTnDAPzA199LfNPgX+WS1lBsBunfv4Ft2/dNbuLepeLqvnUIDzLRYcOHoJj3/8gP1+1YT1yFcgHDyiibQ86rP3IPWw59GwEASyYORPrVq2Sa3Tv2QNt2rWDI4hdAK1EREJcnGin/fTDEXz99df469Zt1Kn3PMa+N8EMNvmNCTGx6Ne7D65c+l3YF/379hGg8p133sFvv5FtphicfH5q/owbNw5PV6osZ/GlC+fQpVNncQJ79+2Llu3byT2pclECYh4pFy1Xugw6sfHEhQto1749evTpK/Zvw5rV0uDgjbfeNlkNHKuRw4fh8MFvkCd/PqzdsFGACRXUKf0darLZmWx+Hgd69ewhz6s6qtrso9HBkwmbIcOG4ZXGTeBxOaXxAddX+85d0NXQZOMe5FqZzEYGO3fBP9APX+8/CJfhnywxQDG7byDBMZkcxqt6nToCHuR/kl1vVYdBDcfq97A8lEH5nds3cff2LRFCL1ysqFoD6ZSXmhfPAEx7ZNLj75nPf/RuVS4K0Ra75giwmGzplov6I5OU15Pil5Emm+WT09bYQTauAWWI3SKPQoCKPm0fU5MtBInSrVd3sLf2MoMn3RjsxScKoNfzzwnTzEp0q0Q0k9bf372Lj9ZtwP3QMDj9/eHvTEH+oECMb99ePkOo2q6nzPL9m8kpmLRgAbJERmF4pw7Iakty0LIxiU6m3B8A+s5dgNsR4YgLCJTyfTsoKKtGd5ykrlVqKvK4UjCsTVvRZTO7NhtsQL7ftzLESsfoKU27Uuyer5YV4PdSf27hnNlYvUKJwWfNmQPzly5DZNZsXmWi3MfaXxIgw2hUwL/NRiOGbAX3FnXHphDU8ALZKHOg9reaWus++S87yMbuogTZlqxYLl1J5fvIRj5xApMnfogrVyiEo+xFr3790KodQTzNiFXj4Ovta+BRl+Pz+b/Ztw/jxrwLt9OFgIAgaRAgwI3RBMPOwLJAthMY0IfdRSFdWrsPHGg0UlDPpliEbsTHxGLGJ5+g4rOV0fAFstjUy5WUiIbP1ZO4auqkyXh76Jvyc2qvDeo/ANmzZkOjF17EylXLVXUNwU54sGDhYpQqVQqDBg3AsaNH5YzgUWAH2fRcEMB6o78C2cpVqIBPZs009UA5e2NHjcTBvfvEHi9ZuRyFChUyQTaWn85dvDgNk43XJPv36JEjEldv2rJFmuq4uKZtnRB9/U7dFEbPhwbteL3lixdh2YKF8vxrP9uEnLnzyr93bt8qLEvOiz4xWQFAH43ri7a/9FPl0XvgAJQoV86UbNIzb0/i0f7H3L+Lm9duCmOueIkS8ATwbnyZxDrJqp4gveSgOYn//uP/3Aj8PZDNjWC3arLlQxw3WdGPAtl8ATaxR8R2mCA18CeSvDIC2fQA2s8DDbJFhIU/8nP6+7iO0zDZYlJZeJBxwMXB4m/tTDbtwFplOr6ft1gIqS437kXfR9bMWQQwU4DMQ7rHGcaa72C5KCnPEWHUklAsGjpFyX7+uA8/HHwMkE1rLIQ6lWZa6/Ll0PaZCl70c12mQ7YBSzrHLl6M624/JPsFIMitmhAMfOUlVH8iv5lN46Ay4GLwxNLR70/8gkpPl5MDXpei6vfwgL8IYMSSZfjDzx8xQcFS2srDQ2sOiSERAXelUUIWXURyMp7088ObrVpJ17hwZ7KUB9l1IezMlLTHmW1ejFJObbB+v3ARBQsWhH+QQdq3lc7YQbOY+/fE+eY8vPTKy3LI6CyFxaBS2T3TABt6ffz9mbNn5TDSz/fXX38hKioKwWGhqn20CL4q4O/C+bNywAQGBUlQYt69T32/egaLHabfpxlN1PXRzod1V96lH6bRNpxoU0PL2G2WUbfGUIODwqMwsy6GlhnLJHwBUxuTSV9PGGPcByYzz3JK099FbqNdsL+pDcRxPn36NEqVKW0a1+tXbyBnzpzwYwbYRuf38ziF8k7xW7/AIPmdvQOfnhc7u1R1GAQu/3lJNHf4qlylKrLnyGGKQ+v3Py5U460kkvZMUKUo6ucPu6YGo7RzKvdPvcM//5TnD6Emje/LFjSLMfR4RE/p8pVrIrpqB9qYbaMp5uuHI98JQ6VIkWJSDpCeIdeMSpaLqdJGYz69QE/vp9f3LkLbRrZPP7lv1y69r/Q9Pnps1AjanRILBxDJWmN0Hnfm0g5nej/5ZyCbP8KcqQKy6cYHUi5qMLDs9Gw61QKK+fnj7v37IlIcHBgkzOj0XgpkcyDF4cBtPwfm2UA2arK5uK18QDbaIIZd4SkpyJqYgP4vvIiXnlCAGW26zqDS5vOsOBUTi4lr1+C+P/VAAxDodiJbajJGduqIsmHhksghOMfn0LIEBNrOnDuLZ0uUFBCO1lczqpm0YdBIfdB+8+bjThg74AWIrABBwTTL2kjkUIMtMjUZ5bNnR68G9ZA1JUWSSmSkKdBMQ2hpd5c3q1Ktm22ff4bpkybL51gGOHjgANSrU1f0bajXRcDmyNGjKF22jACdx44dw9A33hSbO2fBQhQtWlSc725dukrHM63Jph5BJYgG9+6DX07+jCLFimLh0iUSwCi7LuoxqFu9ulyvz4CBaNm6lQJ8GFx6PBg1cgT27zuIAgWfSMNkswcVvBbvY/3qVZj/6Uy5fpVqVTFh0kfwCwgyy1fN/a9tunQMVwL6kqSDB4P69BUGWr58+YS9p0AoG9NSl5cb5yDPJ5YSkTGRJXs289zUDRluXb8hGmSvvvyS2Hd2YiVbICIiTLTCIiKisG/fPty4cQMRERFYsWYNsmbNikP7v8bIkSOFPTByzGg837Ch3KfWZOOpWbxIUZmXcxcvICkpScq2evTpjS+//BITxo6TOXjllcZ4e9gwCr7J50cPHY6D3+wXraSV69eJTpnKvj4EZOvdE2d+/QW9evXC69Ip1lhfHg/atmglovmDh49A49eaGEw2C2Tr0qu3waZRXQLnfzoD69euE+b6lu3bEJUlOy6eP48eXbrImqhTpxZeffVVYfVR42nn5q04cuQ7+UY574JD0albV7Rq1wEgo8rwU/h75a8qkE1xInlWK5D9cUE2X+b5f48VfTxbq9+VFmTzbnwwtE0rPMPuoqLJ5o/I0BABch4Gsulra5CNAu45qcn2D0E2skEDoapCIpISRZdtUo/uoplG+6gTDLSPTDAQuNtw5Ai2nvgZCUFBkoQOdabi6SxZMLhFc2kSYy/Hp+/Nz527fh2ZIqNQMDLC7FzKOeIuZpKbjLftZ85i4bffG3ps/gq4MB5Y2wDVcVKBbboLdMtq1VC3UCFEJieJXrIkLwwvJX2QLa2dtc+sXjvaD5BrOVPx8eTJUoLHV2BQCKbPnIES5Z4yu0raT+w0561XUlU1M5O1TiZbBiCbCNubiWRvkI3jwKCX5aIE2YoULoYlK5bJvrp89TKWLVqML/d8Yco4hBPgHDUS1WvXlfvlCClQSpsFqzJCJzzFwhCQhwebN240GXz0o94e9g5ebvKarZupuo79vCIQePqkBbK1atcGPQb0N8vGJU7xUwk7YUYbpcwa/OI8X7pwHt06dULWqMx4f/x7GDCwn3zP1h3b0a1zF9y5dRvVqlXDke8OizA/iR+vNWuOPgMGyPvYuKBn1y7ImTUbrl+/jsIlS3qBYjKO8OCNPv1x4vgxL5BNMwJ/+flnjBs1Gi1bNBPmMMvTenbuIvGQ7iprZzJypjg3ndq0wdU//pCytM+2UgZBMcGEyedmkwMFuMm4GQvd142wg2xkEX4yWbEIZ82bhzLlyoqf3LxpU9EsLV++PFq0ai3fR/3AA1/vw5e7dsr76bXRljZp0Vz8gyAjvjNtlWmHFWPRTupJLymiYVmdtP4XZPt7Z8P/9rsfF2TrK91FKemlAFu7l2vZ5rQ9AayKOfWkvsl4/bP/EyBbdKpLIyTpzgsDFb4oAkdmE50cM8DVkbHvDjB2sjQIcCkmGx3EAIppGLmfNEGgrRuhMEvZQjVOg2xUV7CGklk0UsUPXL2BKXt2PZTJxoOGxpSUdR7yBd0ufNC1s3nIM8hR8J2ilN8m0JaUiKlr1uGvlFQR1KXgajanC+906YQSoSGSTWMpqDIuKoDi3+SG6aCJv9NdRamxs+vyNcz6Yg/uBYeKhoZkkdge2dCB0eMhZZfUSPFAmGts2NCp3vOomosMhWQESVcylwG8KDquGhoL2PQqqzQYKxqcIHgSFxuDNi1aIiAgAKNGj8Uzz1a2qONmq3tRmcGZ07+iZ/duEuAc/u57BQx66aCpwEyyGhLNeXDtyhV8d/hb7Ny5Exd//02c+VdfbYLJkydj27YtErj1GzjIpslCyvsDNG/6GoKDg9G9dx85YKWJhQFcWZkwgbisZ/Ypk7MABmM8NNNIO90ZgGoWYKjGc++eL/DzieNCMWf3u7CwCJvOgcFk8mO7XgMcteUDTRaEBh59QB516FlPJMCXyRRTwCNLpgRYdnHEeVA7hAFDfQmO659XLuO99z9A7dq1hemwb+9edO/eXVgCHDdthG7duI42rVohKnNm9B84CM81qJ8mANHrR689yfjfuI7+vXuLk8FXoSKFMX3mTCl7YpmYb87hUZANn1aNcVpzo5mEsp/MFJv6h9YS1MZJt13nGCfGx+HHIz9gx44dOHLkBwnCSOHni0LDtFkJCfHSXebenTsSnLFkiuNIoIa2bd7CRShRmiCw6qa2d89uuW6rFi0wfOhQHD58GK1bt0b//gOwZNlSUAw3V65c+Pzzz0WknS+ddPAFCXl9in7Xf/ElE8jj/f/0/RHkyJYdefLmR1A4wWb1dL5ONJ/xq507kZAQh6jMWVC3fj2vudNjou5B7UMBCLnmjVNHGKmq8MpYv5px8nAw037tx/n3PwXZ2FimYalS6Fn1WdVdVIIY68DVhyfXvwTFcOBedAzCQ0PEVmhGXtrDmUxhh2gWcQXrxgcsv0wPZNNcXa3hyWYCT0VFYXzT10QqgCWjgWQXGc1yNNB27PYdzPnsM9wxupaxcUKB4GCM7dgJef39hK3BQJLng9YG4njynOB5ofjEHmFTx8EhJVNrjh7D+pM/ezGeNZ/YmjUFnfG5gygM7nRKx9KhTZvhyaBARDldSl7AxCC9d6hmrCpbpJp9yLXdHuzYtgVTJ36EXDlySpkMx/r5OrWly1yb9h3Qs29fq4uYsTj8zfJeS5zeDrK9P3mqCULH3o8WwWmPy43mbVtLwOL26PIap8z/czVriL/Rf9BgcexFk0fsIDBq+Ah8c+Ag8hUsgOVrvctFTZDNKBflfMY/iEHHlq3wIDpG7GLZCuVF/6xIiRJiywi4CDxuY+vqYI6OH/+QDXf0yPfIkiUb1m/cgMBQCjWLqJ+SvzCSJjLexhmjurmpQMeXQcBzWM2fKkfq3LatzNXM2bNQrnx58UriHsSgc/uOcgaRPdexY0cMoQbP8eNiB9Z8thHZc+WS88JsfMAncTkN/Tf1TG2FyabKmhjIb9uyRe65a9eu6NStm/ycINuhQ4eQO39erF7P7qKqcYjuJKeZbM9WrSLlonz16dVLQLb69evj2SrVTDPB5/jk46mIS0zAG8NGiA1U5aI2JlvvPsqXMLq3f7Z2HWZ98qmwT+YvWogSJctg4/oNUopG4HHHrt0mIMh7Wjx3PlYsWy6fD44IQ3xCitxvs1ZtMGDwILETKq5WyTjls7oxf85s/HbhvIxv7/79ULBoYbP7qz059Z+1jo9jQf/+e7wbH5DJtsLsLpotKRHD2fggKhKBcbEgh42abNKh8yFMNmWN1IlCJpsG2cTHM9Y2y0WZ6FZMtgW4GhSMuMBQqHJRy6+RMTR8H3+XG5Eu5c92rFkTzUoUF8CMtlEnGQhcExCjvV556BC+/vkXSTLwFZXqQq2SJdDt+eeQw6go0WWj3Eoss+eL19NVJDwveE0mNi6xVHTlKpxLdeJBSIiw2Ow6UPZgXjElVcMGJi9KZorEoJdfliR9iCtVzijdCELP2qNAV3tSWNlcXXLpxo0rlzHxvXE49euvauQDg8S3q1KrlgmwUajelPRIw65U3Rv1Wtcesk4ypMdkU/6mlfyzgzHKn9EgWy14Up2S/O7Xrx+2bt+JA9/sh8fwfTjfZZ8uj2EjRyJv/gI2QNCX+W947YZdVixrNx7cu4dpU6bgm/375Nk5Zz379kPb9p1MVqr95LIqLRTbToNsPLekXNQA2VipY6+MYAwoa9sG+hH82rlZaTRWfLoCenTrIl1I+dq2YxemTJmCg/u/lkqq+Ng4lK9UEd379JVzwz9QRYB8hiuXLonfuGL5cq/yTlp3el181rf6DcTxY0dRlppss2fZupyqc8CdkirxGP1j3qtosp05ixKlS2PO4oVmubAko9wkYfjhjQH9cfLHH2TuP5wyFc9Wr56GReZbKaXH2BoLQzPQAxz55huMHPqWPNe748aJXf/uu+8w7O235Dm3bduByGykkTD55MGu7dsw6f335f9h4ZnwIDFefOqqNWvhfcpDGGxsO/mAc7Zp40b88O1h+VyzVi3l7BDtPomnDNKCDzio99m/f/+/MQL/DGRTZfhWNYq1Z6nJ5nSlmnJlWk7Gt1GCaY+NpLzzMctF9eeslL0fYuOtclGC2va9k94s6HMzDZPt8p17quDTBnULwm4ctRpkc6a6xekNDgm0QDbjm+zvNyQOzRtiBp60O2ZjJasgJV7KnxdH1va9kqlmFtmP+k9+SExKgn+AQ0QhrWDBg6QAf8QGBuPQlWuYsf9rb5BNnsXW2cSjmCmBHodoKtD5aFHlWbQqV1aCOq2do9kGuqyHujsb9x/Ad6d+ldLK0BQn8oUGYWyPHsjh5zDZapptYQWDyj3j/5llIxhIMvXwlWvxu9OJWHa3M8RDJevA0ff3E5BKWW0jWDa6MmVKTkXlvHnQtW4d0YjgIR9EGoaesnRBNv7WACl0Rxgp4VAipbNmfCqCnMxILF+5Cvdj45A3fz6DZq1vwyOi4Gd//QW9e/ZEQEAg9h7Y73M4qIn847ffcejAfvx+8SLOnj6N2zdvqhIkmUs/PF+/Pt4dMwYb168Xyjbnk458jlxUzlDaHQvmzMWalasEeJy3aCGKlihtAS6mU5Ie18v6mQaJOPoOjy6HVcwik3Ju6MBIuaaNfSfjaVCgudGnT5mKzZ99Jgf1smXLUER0aiyAgiKsoiEo2hZqHNS69uD8mdPwOF2yX1KSEpCUlIiEOAI+CUhMiseDmDgRb6feye3bd9C5ezdUq1nLKAlQwSQPWl7n+8OHJCi4cOasAXip5yETg8HLoCFvYMmiRVixeKmwF1Zv2iDaPmoFODDlww+xfetW0dpZunKldACyl42ml1W9f/sWBvfvj2t/XrFALo8fipUqgckff4zwTJmFgaWDUm1wMgLa9LhI5tJY3wywCb5zTHjfmTNnlXUhTpAxtryuPfPG52Eb+LOnT+HcqVM4/euvYPtyvvz9g1C7Th2cO39WyqHodj0JS1oAACAASURBVLLpiClUbBhduSaFoXPlRsEihdHgpZcFeORoUYeqXcsWiL53D1s+/xwfTfzABNlatWojjBp2bGrXrh1mzZhh7EEFKti73MieNjodd+vVC+2M8i7Oa2p8PF5o0FDs4PPP1cfoCeO9gnv7fNA5a9n0ddz66yaKlShuCOoqQX+14lSHZO0U8x5+OvK9AK4cG+5DOi158uRBjRo10bZdB4RnjlJ6ZV6lcukdGX/vZ/8UZCOTrUHJkuhZvarRZdMDBmT6mcwg2UjPuP38JLvKNRMabDm6Fs/M2qPsdEW2ApMcC779DrvOnJMgNDEoQJhsoltjPqZhL0UTk93wVAfQN15+ETXz5jW7RTPk465nEM+kDBlt11KdWL7nC5z5k5beLY0Hns6WDYPbtUVWh8PUBuJXEWiTJW784bdyBfMPO+yRST1i4RJcCwpCrGiDGuCPyaPznhcGOxStD051IktqCl4oURxNnqkoASG7nfoxeeVj5/S+UqwxO/dL/ZvrbtWyFXiqbFmUr1BBbFG9OnXgSnWKnk/Pvn3gdqjMtTrtLEddA0fUhCM76wI13ajJNmmSYi4Ls2w15s6cJd815VNL+FhsFoM7jxt1q9eQtd13wAA0b9NK7LcKWDwY/c5IHNx/wALZBCA0ukkZw2MJg6vnOfHDD9I0IDU5RWwQ/RJqx1V45hkULV4cufPmRdbsOZAzr/c5qFm9Wzaux6fTPpaxJIO4a/ceqPBMRemip17eSROZa0N4Oj0Giip1VyATg+wOLVrK/0ePHYOGDRsKKMeSsHmzZ2HV8hUoUqyEgPuHDh8U21vvpZfwzujRJqhBzbhmTZrIs9arV0/sqUreAJWerSJzIC9nKoYMGoSTx4/LzM2aMxvlyz0l3f8IsuUpkA8r168XkI5rXMrYhMnn3fiAtqdPr944Q92idF46//rW0GFGd1EndOMDJoLIZNPAKdcXA7wRw4bKeAwf+Q5eavQq9u/fj7HvjJSffThpMmrUqCH3nJyYiD49e+DP3y8hIlMUFi9ZgpFjxuLPK1ewYMlS5MqdO83ZpEG2NwcOwNGjP8nuY9lWuYrUklMMXwtke1TK6O/Zxv+udz8KZGN30Uo+IJskYyQhYwfDrDu0M7uSU1OlNJ9+ogYpOBe0qRmBbNxXVhWBTgCT5+IQ0IqJ4vxuN6Z06WxqI5N7rgEzJhvoM9NmH7t6Feu/2ot7cbHy/ZmcLrSpXQMvPFPJSHqoXUd7rNIfOmmhnkdrsdGX3/77H1j01V7cDQtBnH8gXP6GJpmxb31BNtWATHU1zZKSiMGNG6N4RDjCU1MQ5KSkgQJu9StDkC2dpK4G2BLjYrFp3VqsWbVSNAZpE0LCIzDu/QmoVFUBJpoR5lWGmgHIJvIjhnyPTvyxXH73dkOTDW706Ke6iz4MZNNnAAPLBnVqASlOLyaUZoKxc2iXHt3RpFkzw14ov0fiH8NHsZLe3ozSxLgYYa+tW7VSaR9x7gKCMOTtt/DSq6+m0aDjPemEoTq3FBB6+uQxKRfludKiTVv0GjTAsCtqRrQOsX1+rLFxY/yoUTiwdy86tu+AKlUrWyDb9p2SzJ4za7ZIGtCXr1CxEqbMnJGmKYuf24kl8xZg+fKlKFqyFObbyjt1UvhNQ5NNg2yMSsX/MLvRK/1CngE843p16YZz586hODXeFi/2YvTpZ/9yxw58+N44YfP7+wWifsMGqF67FgoXLiw6iiFhFDcy9oJ0Cn6AB9HRuHPvHi5fv4pGrzRGYHCIGc9fvvQ7urRrI//v0KWLJO0vXrwgmnF8jkGDhuD1Vi3VuKam4p1hQ/HDd99L/EON1hkzZ+Hgd4cxc+486Uwtkb6NBKFtMMtyyZbnfL41fBhebtzEy15r62tPBP532dB/r/vfMwKPC7L1qam1mC1Ntv+LIJuWEbA0A9OOW4Yg2934RNEkVAbJ+qB2kpThBpKSUuQQoOAhe1CJJpgBWIgBNDSPzGsY/3AyWxEXi8jwCMmWG3wKOeT1Yaw7yAm91xQK95dSByL7ZCxI63Hj9piFehAUjIN/XsG0vXtV4CSabN7id/J2O2jl9EjJJcWhJ3bphMJ+/pIVI9CmgieLfUYKumiuedz4+fQZ3LxyDakx0ShfoABeqF7NzMDpEbOOeRV2kMXG0h+hvx87jg3HTyImJEz05Nh63DIkxr/sBycdbAKDPOSdKVL+M6xFCzwR4I/I1BQEOy2BQPtBb59278yUAu5ibt/F/ds30bdnD2EljB8/HkWKFUf7jh1RvGRJEVJm628dvPMzbJHdv29vhISE4YuvvhKtFNUxyOoCc+PqNQEneOhJf1fqYLkdaNGqpWjGZJUW8Gw3niSsqru37+D1Fs0xaAh1fBy4e/s22rVqLfPdtHkz9H/jDVPEWFOLtWOijLZHWmuTqRQbGycAVmzsAzyIjUZsdAzu3buD+/djhbnEP9dv3RJtnMFvve1Fn1bXtgGWxgByre3b8yXGs7TG4UTfvn1RqvRTuHnrtpQP3rh1U0oNh44cgRx58npdkyBm3Vo1JbjldewBrtpe9qBW8TqjsmbBohUrkSlbdrkW30GnkiwBBhM8dOV6xmR36twZTVq0QKYsWeU74h7EonXzFuKsdGU3pi5d5DpX/ryMzu3biZZS567d0Ll7d9FT0fRsneFnhlS6B3rcQj8f+tZbuHmdnBpg5KjRwvxaTQDUARQoUAAfTJqEfAWfzKDcyjtA0Yw8Xt+ZkiwOzVdf7MbPJ35BUlKCyQTx9w9E4UJFUKV6NSkvyp6bbdaV/oVVXuvG++PGStZQRDKNzHrdunUxcPCb4ljs2r1TmG0hQcEijJ85KgL79n4ta+WZypXQq28f5M2XDyxvoBPL9WynGq9YtAhLFy5Ej27dcebsKRNk4+e3btuBUaPfRakyZXDmzFmlGwYP/rj0mwTCfHXp3k10jWghmaAoUrwEChYuZAIMf164gK4dO8p+6NGrN9p06mTTELG00rSwcJtmr0t3K5bmzZ4/X+ZPGF2mE6sdTjc+mT4dn29YL+tF2wW7pmHOvLnlGpmz5/DqVPafOGb/KcjGUqD6pUqiZ7WqyEH2AMt13U6jy6R3iaQKOCDrnIxCzrE6Q1j+JSeYAV2pJ+J5kOIXgLt+Diw4/C12nzsvTGJ2lWMwqEE2xVrSh6DqzBniInsiGexrOa5TBxQ2ypt8mcpMyvCceECQLDEBv549h9s3/oIjJhq1n3oa1cqUEtaaPaT1PSvIwmBgybNi+hdf49urV6X5jr37ndcc+XSSZSmMlhfI7/DgrdatkDuFDRBUR2oB9LSOo7Fu9P+t+7IlK6QTo9oVsn7cHrxQp66cGQzQCLK5/APNzq/63rjmbt+4KokyT1IK+vfth7t3b6NGrdp4jx0d/fyRHB+Htq1bSzdMdpJctYkNFBhiqztRzowbz1evIWu4zyBVLkqwOMDPDw5XKt4kq+yn4yhQsCCWkskmH/UB2WwDJiWzlCM4ewYfTpiAP39jQa7F/FCMDod05lu9YaMBQFsjI8xxpwuj3xmB7w8dMvcW1+ATTzyBLNmyIjREBTRkwyYkJyEmPgEfTZmMzDlyZFj+roFkrre+PXvi7K+nZJ4or0AphwB/f/xx4TecPXvWTOZwmZYqVxaTpk1DaGS4Wf7N8Xyt8asCzM2ZPxdlSpc1zyUrEaSSAbdu3kD3rt3QsnkztGvTFiFBAXhj0GD89NNPyJW/gCTACKKqciY1H2SynTx5UgC7adM/lvn45vAhRN+jGIb3y77Wn36qvIxRfEwMXmlEuQk3OnTpis49e6mSVEMe4+6Nm5JQoJf3erNmGPTmmzKWPTp1wp+X/pB9zlLdzJmjcPnyZcQ9iJfno4/Rb9AgJKY6cemPP1C8eElD+Nv7pNUB3pCBA3D86FGZkxkE2SpUtDF6eOdqH8i/jGStN8NNPasGp/834bi/A7IFOxyICqHsivZ30lps9WTq99wTBNliYmMNkM06U1L8HEj285Nunf0WLMS14BDEBQYbTDars6i6jooNCEr5u5wIdqYia0oSXipWHJ1r1RQ2m2b76ooS2kNtV2kXL928JdqCD27fRkhiIjq+1hg5wsKFsaZTqaqnKe2VOvH4P/rw1HmjFtvwxctwXeIGpcWmu4qmd/bppJnuNk1gsEGRomhatRIyJyV7dW9O7/N6/VijyY64uuOi8sUJyvCsTkqIN6tSChZ6EmMnTECBQmRXqjnIaH3Z5T3s0iiWHeUgSBGfDWQDevTri1Yd2pmgsiUfoda+zJfIhahuxvVrK5DNnkQMCguRZib0M8MzRclZSp+SZAQ7QCLzoTur6nJ6uLFy6RKsW7ECyfHx8l1MShYo+CRGjR6DYmVKGUlAPxMwtD+fBUqp+7ODbC3btkPPgf2lMYf9flWOyQJ/NchGYPP1V16WqodZn84QTsCAAf3EF9i2fYfY8ZTEJOzeswurVqyUpApBNuV7qfJzaYwDN+bPnoPVq1agcImSArJRG006QxtMaF+QTdtX/TzxMdFwpyRLc8CkuDj069NXKjCKlSmNuQsXScLD7a/WtqpaUM8/bdJH2L55s5cEk2ZhO/wCRK+N/j9BQv1dKvniwBrqk+YjT1/J33icqWjUsAFSkhJFHmbKNMVYfnOIYnHzlT1nLkn2MD7g/THhU61GTYkJ2Bjt19On5HzyXbu8PuMXxkeTJ03Cjs1b5XpvjRiGVwxQVYNy6a/5DGHsjLbgvz//XxyB/wrIpm/bSvj883LRRzU+sNsJOa+ML/dtfMC9/qhXhiDbgxRqsqVtVW4+qBF7xMarTEumcF26+aivFD4RUt0uYR5IuSitmKkX5J1JS9MV0Q3EMIPl74/w8DA5pMRQeMhkCxAh04MsF929B7dDDZDNEPL0ujPdLdDjJ3Xs1FTInJKIcuFheLN5CykFojYEXWSL+6RcDTLRKJpKwIyDxEOddHT+IYeC75cQT0oSrWBdMxOYjfv2zl1M2bBJ9HUesEucn78EymL3SY3VX2oD2cTxdDjMVuKZU5LxarmyeKlcWbCMiUwJXR72SJDNoF86nG6hF5/9+RfRWKhZqxYmTpyIgQMH4ujxY8iWIxeWr1wpTB09MwQ8Tx79CYMGDhQdtR07dyqQzQiKVKmrW+517coVCHb4ISoyHB++/4Ec4lM/noZnqlQRtiIzon9dvYLNmz7Dnj170OjlV1WGm+VRq1bj4Nd7hZ0y4cOPEBYViSKlSsphe+L4UcyfO0+CNnYri0+IE62+1FRVIKDBXd6Dd4mHgnM5L5y/ytWqYtLUaSY7joHpwgXz8NuFiyLKnJycjJSkZPmbmfK46AdIeEAXT20u4Sv58ThVa4FA46RpU1GpenUz2OS98OBr9OILSIqJlZvTIJuUdfkHIDIyHM6UVMTFJZhMg9r162PYyHcRGBpmA9k4gm6s/P/Yuw7wqKqtu6alJySE3gQpShURpUhRuvQWOkiREnqRIkpvgiAiIL1Ix4KCIL1ZQOydIhZqAggJ6clkZv5v73POnTs3M0kQfL++x/j5hWRm7j33lH3OXnvttdeuF2vO6cDrixZxW0h0tWz58vzZuLhbIH2fzRvexKkTJ9G6fQdmQtB7q1Ysx5dfnEJ4eDhmzpoD/9BQlCxXlg8JKpKtgEbSavn0+DHMmTUbyUl0PAXGPD8Obdq15X9TRG/Lli38PEEhwRg1diwaNGksUnJ8VqpSrExRUY9YdZcu/CE3W52mnqwGp2yAxWblNKZuvZ7ldC5F/ae2/v7beaaaly9dBuPHjOY1RMAZpbFRGuGpkydE+rJk6VAwYMUby3Dz1g1UqlKFRbjVAZainFS1kQ4J1Ee3/ryBy7/9xn3ZoW077HzvfXz55ec8T8l5O/XlFxg2chTy5MkDfz+qbCnGd9PGN7F62TL++7u7dsHKjDwBsolKhhRQsPAB48TxY5j0wgvcpzNmzUKdpxroKioJyyVAETGXenbtiksX/0CFipWxfOUKEDtL6HNo3ElRBdbpwPvvvIvXX12AwgULonaNWihapDCDwocO7ud0bAIsGz3TnBkwxmplOVvz7D9xNyBbg4fK4dnHH+dUIj8qfMCpJILxzOuNU76EJhfNN7IDAQEBkgnk3hrdjodwaKjv7RYb4v39se7kSRy7cFED2RTw4I3JxgdnJzHS7MwefrJ4UQxp3JgdQkobVSlOBOyJFFaxV9D/Km2JgDX6HO2WSlrAEzJ0B3VUitSeM79g1Ucf48/AQKHFJjXoPFI+sqTHi7lC8gKUMkoMth5P1UXNQoVB+4afUwD27kIXniNlBNlEWpLi9oh+pHlI2jwEenTtSemi0RoTQs8UoHtQpTcKzIh7CrZlqzZtMHqCmPPEoiYmGzkCI0aNQtuoTh7V0JRT0qBWHV4H0SOGIapzZxw+fBgzpk2DOdMudDtcZjxcsSKWrl4tgmsau1PMU2/zke2C3Y6Tn36K/Xv34tuvv2bAVtn3atUfw4LXF2cF2RRrPNOOD3ftxLYtWxB7WQQhvL1o3ZON3XtgPwJCQ306yqKdQv+SmGizZkznKq5KM0zuOiJ9goMx4Zw6G9W1Cyz+BHK6WZsEilKQil4UlBTaDWLtcJBCKzgjbHJaUjKux8agT8+e4izBVWgtKFmmNNZs3ACnWYCoajxYk+6773g/n//qqx5BMG99oGzYpBdfwNenvkBGeho7e7R+o4cNRceu3bVgnQgoONGmVQsG7Uo+WArrN4kiEzevxWLWjBk8Vuqso/BwYudNmjYVfoFB2rX4mXX6sqptyrH++OgRxMRcYUe6UePGyFuQFBfdttQNsjm1ggj/LpCNLI4TkWnpICZbtbBg2JITEQihyaZlkngZNH3/kt2ldNH4hETkZyab21LSHkSFuygokBuQjfZgng8EspnMCE5PRWRyMqJbtkTdYkW5EijZVRWMUMFuYrUpm0r/pjGkzxDzTekeu8/g7kI5Sr6F0kSpjQt37sKpm7cQHxCEFBNgt9IK8/Q/jN3BzCpZCCeUCuE4HRjbtSsKZaZzQQRKGTWR0o6h6rl+vol55WmPlP/z+ScnMGEcpeEJEkG3bt35vGP1F1qR2QFs6h4KTNGn4+nDOdR+MzKxd/duzJ/5skzFjEbXnt11bHjVD54gG4EilNq3cf06bH5zAxzpGXy+adm2DQfCw/Pm1VXzVZbM3Yt6FhKvPWJusV/j4uwYAu3pmgFBAZwZ0Ll7d1j9Atw6iSoTRwMnxbU1+RgJMv30PVUXjea/U+GDASOGCdazIXOBzrv6fqI2EbhGmmKff3YSc2bNwo/f/4BhQwYz++2DPXsQFk5BbCdWLFvOxSiqPlYNry5ZogVFyWYtWfQajh06jESSH3E4UKFKZSxesRwOExUBEfsujQNVFyX2sGCyLXNnwEj9zyMH9rNeJq8zGVCnOVr36acxdfZsz+wDlvSR7HGnA19+dhJvbdvGvppTuPPipQsSqD+p/YD2qMXLlqPiI1U0Bq8I9vTnqqqUIrtr927QWZxIDFT4gDIktEtLDeUKlSpj+uxZzAIXfpGyv57rS88s/+rzUyBNcOqfJ2rUQMnSZUSwXYjJSXtsXJH3QTZv++w/9W93ArJxJWgv1UX1gFdyahoHefOEEiVKSlTJh9fNeIOmmxkOp0urLmosvOmt73yBbHx2zPYkJ87z9NzUzvi42xycomOpKUFWF/V1Q3GgofxUPciWtQqE9++bkelw4mZ8HPLljYBF6qronQ19B2mGgJ1ud+GD4JAgAabwAhRU9XgTcFTTZAsW1UUNIJtK5RTi+pRu4oSFUoGcGRyRqlG0CIY0a4bCUkyVjif6VB6lo0ObNr2Uho6Ku3tjJxBzz24ys7bEmaRUTN6yCZdtfoiz2pBq8xNiqww2ylRRZQ8NE0a/yVMBhAdtFoyOikK+9DQEZ0pdCKb+yW08m1Li9NzXL19lgc7U2wk8Wd566y2OTM+YNZ0P13NfWYCatWsz0+x6bKwGVBATyZlJRxywDoEQC6eZY2aBS0rl4fd4M3GBKMe9WBfLjFcWvopqT9RgA3r88BFMmfSSTDuQ8Ri6lowwsVYIR9LMsAUHY8/Bg8x8oA1w7JgxoPQjwVhRFT2lCy5/Z7BITiY+ZJvMCAoORtHiJVCgUGGULV8B3Qm0kZsAHSAmvjAeJz76WHfwdLPalJOoYokEgOXJG4GIvPkQkT8/ChYqgmatWqDUg2W0ayq23Tdff8lzPTDQH0EBAQgKCkSe4BAEBfjj/JmzGD16NKeKkiPWq28fPNv/uSz0fXFAEqLT1K+kPTE0ejA7lyvWrtZANkprpPLk4vNCf0tPaWWxZwZmgLyFCmHbe+8LhoJTJCsxwzHuJlYsXoL9+0jE1MnaEBNemIQmTZtpoCR9btuWzVi+VAiI0+vJenUxZNgIFCxaFBRVJwddJWhqGmEuJ/bs3IlFpMnksLMhKpA/EpHhETh3jrRxgC7deyA1LQOnTp3iVE91EGjZti1GjxurixzSVCJWn4OZbE/Vr8tpuQOiB7G49w8//YTogf3F3JUpnApsE/ZDOFPqJ7WZALely5ajcuVHmPV38bfzWl/SDGNghx1VKxwuJ7fl5ZdfxvxX5nLbad7RIcSensr9FhIWxmm//JxFimLpqpUekc8dW7dg6WICS81Yv2EDSjxYBsmpKZwSSq3TqoYxyAZMmvACrly+iNJlyuGlKZO5n8nJKVS0GGxBARqThfr7xtVYfP/dd2jcsAGIGajmbsylS+jTqycDyAHBQdh98CBcnO7nO1J+p5v3XwXZuPBB+fLoX6sGp4sSI4sALuXUacxo2SCaX5RqrU8X9QTXxX5FL3266OqTn2HP6TMMslG6qLG6qPt5xSoi4IOKMARmZnJQpmWlSuhS4wneKxTQplKcaK4Z9woG1SUj1WpE1+Q+Q98hy0oppyeuxmDBe+8jJiiUQcF0KoyjE+ZWl/DYL2UlXXpaC8zwz8xEaIYdjxTIh0GNGjAD2t/ugB+zPo2ROJUe5ztCp9Ywadc0rCs02ai66MDBg7V1xLqiNF70n9OJJYsX4Z1t27T0Mv/AQCxcvBgPVajIXfzr+XMM5FOgZPPWLTCRtg0HbcSL2b9OF9q1aMXr7rmBAxjkpuqbXaM66tjBJowYMxqtO3bUWJm8p2YzcQXAIFjilGZLTtHlixe4uAD9X7BwEdaTUfbBfSmxLgnIVkEJCs6cPX2aWVVxN2/x89D1yAZY/WwICsuDsS9MQCaxutnOijnpzVXg8SOdJ5MJ58+dxbdff4XY2GvIyEhnNm7BgoU4XbxCpUowW0kZUDkzno6MsnE59YN4FhczJ5o3acTOrnpRmlCf/gM8+pTaNmzIIPzwrWCyEcOBWWiSaaMALLqGB4Pe5cSbawUzWNnS4NBQrkBboFgJj3QiusfeD3ezc1e1alXW/lT2ldbj5T8usPNHjGK6BrH9SpQslUVnMrtnd7dTnD9UW3OOUd+pNfz7P0/PQntXhsUsqotabJi9YQNu+btBtuFtWqNiSBACkhIRZDLDnwsuybQ7Q3EovZA0n5EkOEtMNgqw2lSQg4MXZqRbbbgR4I+xGzfgio002dxMNrWStdUonX11pqXU9jwOB/JlZmB0+w6oEh7Gtp8KwVBGibKrdB295jH9Tu9zEIQZV+7AuHKAaH8gGJ6CHbSjrjhyFPt/Oc+BeGojAWwCpvdcicpXUOdpVSiD2kLayBS86Fy7NuqXLMFp+dZMWQDBmwOjG34jlKeYSLS/vLV9O2d1kOZrXiqOImUc9HPYCFZlYYop5qEBNFQMMrL733zxOXa88x63qnGzpqj39FO5AvGUXYqNieGiLFQAgGwbO5NKy9Kwt2W3lrgvqAiByYzDe/eyPm77qI4ICycuI70lzqnkL+R4HXl2vfzHrwyC0atOvbpo0rIlrwutWT79IqFjp/Yb+vx333yN4UOJyebCB3s+5EwR6sfly5djy4aNeKx6dSxYvEgC+oLFtmvne3h13ivaeaVfdDSfRZWUiig8JEC2b775BpUfqYrFbyzzeJ/aTpIBXTt30bJW6MweEBSIuQsXomKVR7TP64uWKXsmCrqIc+ivv5zlfr0dF8/ZPQ4HETnMvC+RbQ0JDkNwWCjyFciPB8uV5XuoF/ksnx7/iG1stWrVuNCZKqJA527KqPjx++/ZdwkKCkKp0qW5MIMChdV1cjt2+rPdv9EG//1W/t97h9yCbANlumiQLGolKt17vjh7JSUVmU4HwkKoJoDUxPTSPXoMgL6X6RQ1ASIjwpmwRS/1GRWk0F9GKVhT+xOSkkWF92CBP2X/kuCw2QK7PRPx8SSzECHq2mUHstFFBToHJCelMZWf0j5VhDWn23JEygEG2fJHRHC6qNF8em87mz5RXdRiYuPgTneh6qI2BtmOXY7BK/rCBxw9cC9XbeNUh1wp6k9pmKStQJH+xwsVwsAWzVlzh5SsKEKmRKnVBmlESr34TFpXEMiRTkUbiP2z50Ps/+MCrgUF4ra/P1IpxUYWPHAYDjlGJ0qBBMSPIy05Ynn0adwA1QsUQB57BgLsIo0jdyCbOMRf/PU8hg8ezELQZESZgp90G23bdcCoMWP5GTq178AOPzMYdEwsAWlJgIKBNguiBw9GVI8eSEy8jaT427xBEFvt+dGj+BAz/qWJqPRIVY4MnT9zGlMmT+Y2h4WFu8E62XMEElEkntgSBGjtPUypqWb8/ut5zHv5ZZ53NNnpwMf/h4RyZC08TygzhBYtfI1ZO7TdUMXIvv0HoErVqjBrwtOUHiZ1ECQ748C+/fj913OwWawIDvRndgw570EBAhT75KOPseu997mP3925C3nz5+ODkKJb8/apNJPkACqgTa0RSncmw0F98/3X3+CFCeOQmpTMmmpjJ0xAoxbPCJFm2U6avcqhS7wdx6Ao9c0vZ85i2uQp3Fuz5szFA6VLsUrRF19+jgUSZKN+ESAovcRao4NAamoy0jPtLa/c1gAAIABJREFUyF+oMLa+9x4cZhOsLgszt957913seOstpCWl8GGADMO0mTNQucpjOmdOMLYI9KGKmzOnTWVmIrXbYrXimVatEdW1K4qUKKZFSBUT69ihQ5g+eQp/P0+eUAweOgxNGzfC21u3YNmyZdzOjVu3oVjJkjznDuzbi4ULXmW2EvXzxKlTWWtCRZ4TE4hWn8FATMe27eB0ZrIgeNuOnVmo8pOPjvN4KSF21oDato1Fz8uUK4unGjQSDA1YGECkA1mTZs2QP19BzJk9E9evXub+TrydgN9//VWkuvjZUKFSFf4eAYkkQk6MHRFREVaCU0fNLpHiQIdEkxmFixVnfSMCxkiyna67+o2l2LqRysGbOVoaEp6XtZAmTiA9Iqa38vgrNh6DpxyVFcAdtZkE/ZesWInyVSppiUvuNCBZ/ICNtxg3em/s8GGcDkbzY+e+fQjKEyF043QMhZzseXbv/zWQzczsK6ouOrBmLa3wgU2X7sqPIVOOxH5kwq3b8VrhA40Z7UWnRqSLWlhIe8WJk/jwzFnEUbpoTiCbYkGSPpjDiRBKcUpPRaMKFdH1yVoa84KOpyyyrXPZRE1KN8uZwQXScJNsPGXnZYhA02KbtmETvk9KRmxQMFefTreaGMhgfT9dEmyW/VID2kzwc7gQ5BB7xYSOUXjAZkVwhp3Z2wJQV5VGhX3g/BhZRdPX2Cqm1YG9HzKIVKosHawFy5hexI4U1XiFFMTVixdw+qefObWTbCkBQ6FULEWn0ePMzEBszHUUKV7Ms7KvZIULXRrRIvW8dIf9e/cxG4YchgfLlEap0mU1Vqdqf06HdQ+nl4stCRBdVRQm4JmXocFpdcPR7gIjrMzH61/ZATd4o9aqssfZgWxyNMRaVRqqhgFR/aCCRAokMDJlsjjhPg6HqoLipx8dR0pSEuthFixcGMRM4IIOOhCK5s0XJ0+Iw2r+fKj+RE3NSdenb3G/KQ0qOd+uXbmMb7/+hm0aOWa0J4dF5PUA+BX4qdfSNWo6MdvN5NKq7KpAkkdl6BxAVtXP+q7Nab7cjU38O7+bBWQzWTF700YG2SizIl96BsZ17oRqeUJgTUhEkNnMTDY6i/BZmgENhn95lZl1Hq8AUFzs1CQkJSFPeBgsusgdgWypZguumoHha9ZkA7KJlaTGVYaWOUAWmOlEaKaoxjy4dSs8USA/Z5QQRKhnqak+VHZVv36FbZUBNflBGk8KihPIdvr2bUxcvwExgQG4GRCERM4kESzT3IBsPF9cTtaSy2PPRPnwMAx75hmEp6UhiFIx7ZlaUQ3f9tPzHY6LS7BfAJtK09c7A1N927i/amB2NiCbvLq0K+JKvphGvtov2urp8XgDR7wFD7xdUwFDovCLrNAs55v2TDptOeM1jKClArEo+MyscikZlBuQzW3lpZzOrTh8dlII8jds1IQlKeh17uxZ/Hb+V5YjqV6jpkiN5bFz4vatOBAzy2axoFChQniI7KcsDqfaruwnpVdSkJ4kUbzZN8o4oCwXuhb5O1TdM5j3TuFNCE06zxf3J7H9CEwjmQeP/UPsR9zPsgAM+y9ckEdVfvW8ohFM8AyaiHsrvzq3jMu/0w7ev/Y/swdyC7INqFMbkfZM+Dsyoc79HunhdP41mZGSngHCTIKDRD1qd11oOSe9nHPYTycSSWICwsPyaN/RZJJ0Zk0/7+l92kMIbCbMis6xVLNTZcqo7+sLQLpJHFS8w8G663kjKFDo/P8H2VRVTAUWqcN7VpBNGDVOFyJtBZhx7PIVLV2UmWy6yL/PTUMKZiqWQgjp7gQHYVDrVigdGAiqnUJMBTKv+qiakjdm0FFenDdM+W82dvI9YidQmilR1ads2YqfU5JF2XCKpGmgjGQYSSvmHmT3dkXXo4idn92OsAw7qnMBhLrMUAjKyGSgwfhyG0X3dUREihw/F879+D1GDh3Ogvz0Ir0oquZFoA8Z907tOyL22lV0iuqC2jWfYE2qHTveQXhYBCZNmczfmT5rJm7eus0gW+ce3bB9+3a8sWgxzLIcN7HfxGjRpmdmR3HapMmYMWMGbxj79u9HUAil0bhLfBMIteT1xXhr+1YEBoUwyMbVxyRdXDiJ6qpi66ADQPyfNzA4OhqxV67yxtF/UDS69OjO6WWqd4gxdfTocfQfOEAK9lN/SMYKR1kdWnVWsYCILQVc+uMCenbtwpvX8DGj0KJ1K9z48xau3biO2NhYXI6NxUMVK6B6zVoMWGh0dInGs2YDM69c+OTYMUyfMhmODDuCQkM4fbNq9eo8ZzV9KJnmoiKIlM66ed16yRLU6yoJ0IbSDIYNG8ZVW8nxPPbRcV11ISWI78LLs2Zi354Pka9QQWx9/z0GKqjwBaWAOumgSI4yVd8NDWJAm/4nMEnsqEoxUbHDnAyw3U5K1tKTOAJrMqH7s73w3MBBkinn4nSkvj16MC2f9JcWLlqEIsWKcf8uX7IY27dt47nxwd59CM6TR6Q1OZz48vPPMXbUaJ5BpBmx9e23tUPJyOHD8P2XX/Lc188HmmfNnnkGTZs2FYUP5BjQAWft2rVczKBSpUpo0qy5YDC4zMwyKVLyARY/Z1CSNUyAm9evYezIkbjwO9UkEweVWk/WZf2I8IhIng/1n6zN9+/X/zk0b97cYxnOnTsXpz77AoWKF8XGtz1BtvkzZ2Dvnt2w+vnj0LGjxJnSQDZxoFVsSkrXEAxRFmrnLcKMTIvQ0xAgWxVtnakGsOMhD8Z84JJrcnC/vjh9+jScFisOHDkCk79/rqLZud3C7xZkGyRBNrLLovKY+4lU2gUfFk1m3IonkC2QNdmM3CWORMnxJWeK9HcYZPv0lADZAvyRbLN4FNfg63phNijWElWmDrCnsw2unD8SA1q34tRR2itU4RyaN2yj5B6gqQDIFhr3CtVfxCEi6YPfMh2YtGYtLthsrMeWZrExS8VXAE0fQFIHX1oTJMpNTIvmFcqjZdVHpbyAXTKw9GmjuR1Zd0ojfUNV/1UglFtrSB12BCisXsI3N+qluQ//yqKrg5WYu3pWspCIoFrXRl0MfTXQ3D+N+5P6SKbeedPvqnonQ7/GuM9dtC5FQQaxI/lmSGVdH+Jq+ntpDpMOZDYyOfX95U6P9s6Qy65PmKnNe6tg5/F1ZZqa/ntqpPQRYo92Z8OkF+Mo7ZmsHu8znUj2hkpr9cbYUEx37nt5Lvi3gmR/Zb7qv6NANjo/kM7YFZOoLspMNpNTAO2dO+OxPMFcXTTIbEGwv79HJoEAmGmBqlGWYyU1KtPtGUKTLV8Ep6epFzGEqXgXJUwP8QKyCXstPu+Nk8TFTZwu+GU6QNWlw+xpaF3tMbSs9igHMIjXRPIt6vyt7Ju6v972KZBNwPyi/IFKF6VCMnvOnsPaI4dxLTBYVBWldB72Ewwr0jCPtXM9M6tF9ebw9HSMbtsaZYMDEUIsYYdIpRe2wHNEvdkNrf2yQqRbk9oNguhtjNE26Nedz+sb5AQomMiVTVXQQqVS5yIDxmjv1O93sua8sUWMQBldV0hBZEdf8L5ixHmd/A0VHBGf8wn6+Xhu9W39OAogTJxF1PxnEE/6CMZxFyCY6Gjj2ClQkQEzyf4mB17ZcP39jfbYo2+yab9gn9I5Vu+hynWoG39jTxptu7H9xnmgzpeC8X3/db8HsvZAbkG23jVrIm9aKvwdTk7B9/aiNZNhF7qC/n4CifFMkXcXntOfiXituUzsr4aTfyl1eNk+aNFbofWvDzKpeBLtf7SmueqvZt8lhUVngFXghN0tCV7fjhcMcNYhzA2TjRqVlPz3MNmygmzCRCqQzWI1cwSUQA9iqQmQzYwEWO4YZNMEISXoRE6Jv9OOYEkHb1ClClrXqqFF1BRTgSnqutFXU0FR2cmhIlBOMeBoGMh5ItHVX5wuTHtzPS6YRLGGDKuV05gUeJR1s/TcHshsE0MhWBZAmNgpCsUtVoRkpHOEzffmrg79ou1k5OlwQxN54fz52Pneuzx5SM9q7759qPfU0+jdqyeiOnbEjdhrGDN2PNq0aYN1a1Zh3bo1MJv8cOjQIdgCbegY1ZmBjMFDhmYB2aiaEd2PIKxMYnD4ANkCQkJ5s1LHO2rfEtLr2b4VAYHBAmSTIu/ubVM6cMRIpPlgt2PIwAE4e+YM9ycJpzZo1kxudGYuP12tWlUQY23evPl4ftxYtG7Thi/37Vdf4xyJ18OBzIw0pKfbuZhCano6MjMymHqdlpjMmnDE4KANkdIFFZtPsdlIHyd62HCtCpRyEN1aZ07s2rEDi15dwGyn/Pnz45VXF6BkqdIMlogqT26dNzUfiHm4auVKbH5zHR/kKF1WaPXI1W6ywRbgz9WQqNQ4UWEJZCOWk96FJfCS0rP279mN/AULY9v7O3hcbv15E3169mKtrkoVK3AloWNHjmLXrl1uZod2YCN9GvcKIGCsZcuWePrpp7Fy5Wqc/eUcAoKCsWbdWhQqXkIcclxOzJw6FUcOHGQm2Io1a5herlb3rCnTWCuM9HT2Hz6s6RRSyhSlg0558UUcP3qM+2bpiuUoX7kyz6rRJFz9xRcMslEamzoQkFFv1qI57JmZOHjggM7Rl4ckuX41HSOX0DVr/MwzeGHSS5qT/PVnnzEoGffnTfiTLlZGBhd7uHTlKkLzRODFKZNQ4/En8FQdIcz+TIvmHJkkOyYOH07Wrjtz+lwWkI3aO3ncWHx8/BhrWLz3wQc8/kS/J3FvAbAR4EspFVbWfFmxdAlO//gT8hUsgJemTuPxpe88WLZMtnpPCqilefjjt19j+OBo7oHKjz6G19544x9S+MDNZDOCbGoTVM6QnsatB9mUE6dnPPFmysAvgWwm3ICZQba9Z87i1h2AbGozp7kcQOlWGRmgoEyEw4mW1aujSdUq7BAS+4L2Cton9GAbf1/+ryQH6G+0V9DnlYVWAt3fxSdg9va3cCPAj6tn0z7HaXleTh7K0dQHVWjdUFki0hCiVfh8ly7In5HOrG1i5NHaypo2mv0RUe2ZCgBSzEdNG0dbV8pKi/XGzruSRZCrnvtDFiIyXk/fCv1e6zILm+d28hUQIIIa9+qQb3TKtMi/jqGsbyM7rjpmgfH7/J6Ore7ejd27mbJdHteV4BGl3/LzedHg8zZiPp1Kw4f14yneUj2Yfeq46n9xABXf4T7SFqo319nz3KSawt9WwRspF6G+rTT+9FFjDXjV9bc35z37mfzf9a4HyGa1croog2wBIv2LHJcJqrpoYiKo8EGewECR8mwAMxRQpZ8PLlhZky0hIV5oy2hOupnPr1T4gILIg+8AZNNrSwqGtgt+TidnaoRn2FEyMBBRDZ5ClcKFOdCtzt9K/9jNuxMtpfO3+hvZXWIV02cVbEiKugQEbj1xEh/8dBo3qOiBXwCzmxXjSZsV2YBsZP8p+MMFEMqVQbvq1Tl9lLSRVUDoTkA2uqfeHuiZ2qo9PL7SxqjP61erHnz3uLfRXkiwU29P1Lrln5oSdfbrI7f2xddVjE6x8XM5vZ/l8wY8TjD29dbM07r5HGcVxJc/3VZQ/stQHda934gecRdAkWCWZEar+6mgvSq8QPsfXcMYPOHMBR1452Er9Q/vA2TT7KEC8AzsQ1/jp/7uZuK4b6bmpdHWMvNb2pB7tf/+d1nn+0+TW5BNpYsGOujsLP1bORlVEIKyJVJSSNPVjhDWjCe75eW8oSaxB+HJyQz8vOGRsBAdTaFLIhLvXoe6BamY3JQZRa/QUEpRpfOOO79Bb6/064PlChyULir2TdYjvS012ZTN8nRW/v500SzGU/6BBikxIQkayOYSMQLqC2InxEsm2yv7DrJQdIrV4slk0+lAsKCiPKyLSoV0/jeBigGQlH2A08VVj4IzSew6A4+XK4vaFSujVP4IZioQeEYbuOojFSljxprDgdiLF/FYqVJaBI4+S8aHqs5RNO2b+DjMoeIHNn8k+gdw+/mwahD11PcFPT85ROREqqhf3kw72laujCYVKzBbgbQtPFkfWRe3ipAokO38zz9jyKCBzKgaP3YcV0YbP/EFZkVt27YNgwcO4uqZY8dNQOvWrTF1yiQcPXQQcFmxYsUKlK9Ukau9Xb16FQOIyda9Gx/G7KlpMDud2P/BTryxZCkvgV69+6JD1648ZkSpnszpomBB6EBmsomXAqZIz4dYcQGBgdh35ChrZxC4IwTxxcwUm6kA2TavW4e1q1by5tRvwEB0f/ZZUWnOZcZPP/6I6IGDEBXVASOHD8eIESNw5tw5bN3+Fovcr162ggXrhfaTe6vQ7916nTe6J0MgMgoakTcSkQULoUHTxujYpbPGtBJRL1mhyeXEssWL8dbWLQxy0n2qVKmCm3HxuP7nLfgHBqB0mbKsk9GoWVOZzkpaN+I5M9PTYE9L5Ta+vWUzNq1bx5vbkGHD0LRFa3ZiCfgkfTBmsh07xkwlIVjt7lcG2T7ci8hCBbBVarLRc37+2SkuxlDtsarch7//+hsDrMRso+9/+/WX2LZlK7d78IgRKF6ipAAETSYGCylli570kxMn2OEiIWplP+JvXEen9u0ZoOwQFYWhI0eKPiI9NbMJwwZG44fvv0XxkqWwYcsWDVBVfXfi8DFMeulFHvMhI4ajfRfS/jNzkQqaZ+d//BGDBw3kuVO3fn1MmTGbtSdmzpiGAwf2oVL5CujTpw9/Z968ebhxLRZPVK+OTl268TMsXLgQl2KuorEsBGC3OzBj2hR8RCwvF7ik+x+/nWcmZ6euXfDwQxUwfeYMBlo3bdqEnt26GsR15SFLziXSvNMz2Wj90GF97Ihh+OqLz1FEVvEjIIjSs/i5yR5wCpoqfECabOPw6Ucfo2Dhotj+zjuwUxdSNJ4OcwRi6BgG6pAp1hNpxgC//PQjxo4Zxemv1D+vLXkDlao++o8D2VS6KFcXlSmyNPbugJPoXwIZ4+PjJJPN5qm9oq+6ySAb7RUCZFv5qUgXZUaxn5VZsjIm5WE0ldyABt6RlqeJ0hedMDucCHA5EEAMDNIVMgE1yj+EWhUroURYKINtquIdBV5UihPtF8RsTkpJQeqtOJQvVlQrtkPrkN4nXjFpCB3+4wJWHjiAWwFBSKa0UU5p9s1o09JOpPOsCjYQk+XZhg1Qq1BBhKZncHCFqxTz2iYBesG100f+vB0N9YcJoyMkDhfKYkobKiUZjMwC47XdoI0naKacFiOzQbs3gXS0d8tw490c8o1AobDQ4uWTKcIpttSHniCb8fkUw89b+/ROtdGB8fW7up928JRaker3Oz3W60ImmsA/7680ppwaIc5JqkeMR9oc+90XOKizVxqQqQMTsnuO/3VgTd83epAt0WbDJdLV3bwZf/qLdJr8qakY360LqoWGwC8xEQFmM8ICqPCBBNtJk88rcUgwR2GysbNALAByFlRaOc0Nqt6YYbKI6qKr1+CyX1ZNNnF+dTPZ+OxuGGdl50mH099uRwA5UZkZKBwSjKceeRTVypVDXouZwTalg6ylqkk9Swpmk1ZU0YhwFAoIACXoqBR+VbU5hqo2f7gXn8XEIJ7kAqxWEYzU21UjyKbmKUlPUJDTBQRnpKOoy4HxXbuioD2T2WyierOeee19Bis76wYnPGEPbyCIHug3gnh6G6W/o7fPqTO23r7dib3QgHkKmEu2SW7XorKjKuVUsaxysh/KruW4P8k0LmNKa07P5xt0Ei3zLhegdidjyCSnu2Vl1ql9m/ZjfTBGk/9R+5CuKqrar7lvZIqt13lhWGd68I5ZN16KSXBhQd1jqM/Q331JitwpMJpzL93/xH9LD+QWZIuWmmwBDrcOs5tZ7T6LpSSnsiZwWJ5Q3ou4kFwW/MRNL1F4m90lQLaIiLywyWJQjKuQfddlaYk7CaugbBZJJdA9QrVin0px3F3IxcP28hoyIYMKH0iQjaV/sgPZlINDN/27NNmMk8p9TwGyWW0WzoklB9UXyCaqi/oG2ZhlIjdRjwOupA1ypMolS4xzmfFMFrwmp4k272L5IhEeHAx/Pz9Ob0tOS8ethNu4HBOD2ylJsDlciKpXH40fqaylENFwEQhHzhNt8gcuXMTaQ4dYeJuEat2Ude/bjaIqk1YMMRSoehwVQCjtZ8Xojh05UhlCecwOt46LtwWqxKspfY7KRA/s0xc3Yq7i0UeqMghBk2HR4te5HDOBaqdOncS1azcwZrwA2fr07IHffjvPE3DokOEMOER17sRMtkFDh6BTj558W5q4lFM9qG9vnD19RrDZrH7MmiFtgaNU+GDySwwmlCz9IKdruV9CM4gWA1Wi9Q8KxIeHjsjqRVKgW6a20Hfo0JORlIKObdsiNSmRiw+sXr8eLptN6skI0OLlOXOw78M9WLlyJYNQs1+ei5cmTULJkiXx4Qe78f47b/PC87NahB6b1GRT2myEYOcJCcWmDRtx68/rKFOuHObMn488eSMBix/rEbHwt0yzoYXNvBPSM0lLxezp0/HxsaNCr0sK7/MGropHqI3UBFSr/jhmzJmNgOAQ1nQQjqSIOlscmXi2c2cWR6WXX0AQ3li5CqXKlMHO99/D/PnzuP9Kly6trRG1+dLfr1/7k/UN83Phg/c04VY2KxK05DGUgtjsiDtcOHRgH2ZNm8qg2opVq/FQRSrNLUygxjhQTplOo8kKE/a89x4WvDKP2/vm5k0oXopEqkXZc3L2WzZphqTkBNSt3wDTXp4NByTwTAmULuDK77+jVzcqoAG07dgBw0eP5nar7782bz4+eO8dLXo555VXUbt2bUyfMRWH9u9DmTJl0LFjR563q1atws0b1xngbNmyNT8DpZASmEzVNl+c9BIXAiDG5taNmzDh+ec57fTD3Xtw6fIFPProo3iiRm0cO34cp8+dwcD+/VG/zpPcdw0aN0L16tW19BMyszt27MD5M+e9gmzDBvbHTz98j9JlHsKaDes1cJGdEimurjTlaJ7PmDQZR48cYi2PHbt2sd2wEwVZFrPQmF66SK7S0fris5OYPGEC7Olp8Avwx4SJL6F+4yYM7md60fe4mw3eeGhlUFqmbZImHdngFJuFmWTbPz2Bj3+/yMEGLnyg02QjkI1TgdXakD8pvZuuJ0C2eIQEBMDf/16DbDLVVNQSlju8Ak/d4DkFPUhDgpjEAeQcuhwIcZrxQL5IFM6Xl/VUCLymQ2hCchLvFX/ExCI9LQV+mU4M6tIZjxcswA6hcIkFIEfMi6sAtn3+BT748SePtFHe/L0MkEdKC80LpwsBDmJd2PFowQLo37CBYF3YqWqr0GMSAQMvkcBsJ0BOsXDhnCtmE4FoesDK6AwYQTZ1wHEzA7w3hq7P95HOR07OWk5zWovkG9IP3dihZwVBb6wT7/uu91Qan+Cdj4Yyi8sjBUh88F48t2KU8QUlqOAO6Mp5ryuYweC9ZGrkOH9yAbLlNDbZvZ9bJ/9u7vFP/q4RZLtslumiVKHc5WKQbWyXTng8TxisCQkItFg0kI1TK6UxyQq0qXR7wWSjdNF8eUkAXthEztKwCJCNmWwGkE3ZKQUi6L/H7xmYofQrBSCJxeBHYFYmpWE6EOhwsW2N8PNDyUIFkC8sD0KDgikbjvVlSZT62s2buBx7jc/HhUKC8Xzv3igq002J2UZtJaCN0/EBzH3rbZxNTUeivx/SKIfBQoEWnR2UgXlqp0p3pb1Y6QES4y4iLR3d6tRB3RLF2MZSW32ljGpbiNLD8mAA5Qyyad/XaZIa56Q3RpQve3Qv7MadrgnjeHvbRfRr+U7X9Z3aU9V+X+1wS914OtwkKeNm/fkG2bJrv0fASmaGaFrjemBMbzsNhRtyZFhLhpkRnMwu6JPdfFHv3e1+c6fz5v7n/909cEcgm8vFRCc6V3O2IlchFhuFss/JKalwOKm6aBhLXLCN1oFsWUhict1kwok/mckWzhiASv9WchkO8uJ18gZaUN9kYS03OnvpawLoC+OI/UwGiQljkvsbEUtuxt1GgXz5xL6ZU3VRtTEaQTY1BYzBMD0Tjv6dU+GDLJsG/8GdLqqBbEKrlR9Kr8n2yv79XDmIigpQhM33K6thZKeWU1GkdpGsSkibpp/MESY9BhVxE4cM4ewpsIHuRw5XqN2O4Z064fG8EVxAQaUN0RDEA4gFsP2rb9h54rRRErWm/yXfwbhZKOdJlbe3UrWZDCFq3a9pIzyWNxKhfCAhXQhPvS6egIpRI1kx61euxJb167m6qqcAtnvbIfFjclyTklKYyfbkk0+ibRuq8iaQ4ypVH8HiN5YiqlMnXL0ai4FDBjPIRv1odojS3IP79xNpfBQpNZsQWagQ1q57E1999RWmTJrspld7TByZfiIPPH5BlC56RDI4qL8V20HoL9B4HN17ALOmTePGjx0/Di1at2MAQmkGkVOXGB+HLp2j0L59e/QfQEL1orIrL2IpMi1ASE8dIG1ucy6Ck4sfLHxlHvfojLlzUat+fThMBKeJ64nkNAGK0W9/xsZi8oSJOHf2tDYdCxYojHpP1Ue5CuVRpEgRmnb4+eef8daWLbhxg1SjgIZNm+LFKVO1YgqsvOYEvjzxCSaOHqWJgROzpXDxElizbh32H9zPhQ9UkQOVzuOpiyQ0SPIVKoTtVPhAHXSdLk5jTU9O1ujfikVFznpszBX88N033LaatesgJCKPZkjcTBVKXwRGjXme03xprGg+zps5kwFOioLv2LWTU2OFshIVx7iMbh07cd/2HRiNbr17aSXP6Znp0B1/7RqDqPRq0aY1xowfzyAbfT8tKQmdW7dDWjLBEsLhzF+wEDZv3sz6dAcOHND6XTmpFP0QBxSLFHynVGYwyPbC5JdYvp2udCMmFoULFuSZOHHCC/jk4+Po3qMHBkUPFaCq1NhTINvgYUPRrl07zv0nB5TGYcqUKTj5yUnWk1OabMRko/kxdMBzOP3TjyhT9mEG2QRbU9g88RJzXVTrpX6cJaruhYRhz/79PMeZrSlXkttuULozfq6wAAAgAElEQVSqQxZNcMKenIouHTsgIT4O4eFhWLDodZQqW1ZWMBN1tfT3y8Zw5uqtuwLZypfHIFldlNL3BTtXHnJlO+lvotCIKHxAIBtpsmmgjMGeZEkXPXESe0+7mWzu6qJe+sFXSgYzKsj4O2DhYiZifdJPYorRIUHsFaL9vEewxIFkK8LEOkSRLiem9u6NElYz7xVCXlmy3WSK09LDR/DF5atIpBQni0UrKGLUEtLGX9Pyg4e8wPioKDxAQsosLuvwTDn3MrK5nhV3oOnD+1E2rG3vE0wExtgeEbAm0YC/6lTlNIl9ReVzcz+9o+uLceKLYWJsl9Fppn1Fz/jK6Tn+yvvGe6prsO00pB2p99zzJPsZw8EAYr/I1GH1fQ3E0KeeyoANzxeVnuiFlUHvKycyN+PjrU/+6vf+Sv/+Hd/xBNn8cclk0phs1Of5UlIwrmtnVA8LZZAt2GJhm6myI7RxlHbWXUhCncWsSLfbOTgnQDYxJrQmubqoWYBs0XcIsnnrCzLdVto/OUNByEBYHOR0UeGZTN7zKXBH+6caeyUuT8E+srmBjkw8WqgwhrdswbpuKn2fphEl/dwC8AeAyZu38lmcNC9ZD5f1InUQgga06Wa4DHiS/SRgrVJkBIY0bcoabRSMV2w2/bzVPyeNBzHgBaPIswf0TC81pxXz6F4AGyILJOt9BWDum6WU05zN9T5huFBuvvf/xZBStkrPDjbadrWPuf/udrL5+9Je3qksg76AiyqWxnPdCErnch/NLfia0zjr3+f5mcWO38kV7n/2f6UHcguyDa5TGwUlyGah4h16x1XiLbSuEpOS4XQ5PEA2Dxsrf8mCPzlduBkXh8iIPLDKKvYiiVCcq7yeDfiPVF000QNkU9/zOH/IC6gAFD233eHA7bg4zvZi1l1OIJtarN5ANq9sc12r/xrIppwrUV303oJs1DjvW5d4FvEejTM5UwRsUZSMERGttKyUOaa0QXIC6IBgJ+abHQVcwOQ+vZBPUtZVNI1ShajaKG3u6z4+gW8vXxG6EKzHJQ81BmOq0kV542aZe3LQMnmTr1m0KHrXf5JFrQMyycFzU9aNTpdKeTx+8CBmTJokCjqYTVzkgPTHChQowLpShw8eYTZXTMwVrqoxbtwEpKSkYMmSJQgKCuCcaDKwW7duxojRoxAb8ycGDolGVPfu7EQSMPLiuLH47KPjXJWUXkWLP4A/rlzCk3XqYeSo0ZzCmZGWRjUC4G8lUj+l7S1gZkrNJ+tw2iT1idlqQ92nntbKVutHjFk6LicWv7IAO9/dwYtl67btKFC8eJZKc9QMep7ChQsLgE03YRkUo9RDroh3Ebt37cJPP/zIRQ1o8VH1UqomVPKB4px6uGLZG4iNvY6wfHmxesMG5InMr6XcqcMVzZWfvvuW9cRu3yJFPjDINHDQYDRp2gwgIXOqkKaq8bmAhNtxGDpoEC5duMhg3fotm1H8wdKicicdLl1ODB8UjZ+++UpqkJlRpERx/HE5Bs1atECvZ3vi7NmzIq3UYoHVKhhRc6bPZD2xpxs2QJ2nnua22gIDUatOXS1NhOZGi2ZNkZJAZUR0pY35QE0OuQA1xeFBVVVVC1yJmYv0ol179iM0b7gAelxOPD98JL756ksuNrBk+TIJSgrW5Z6dO7FgrmC5zX99Eao9UUOk73FEQYBLF375BX179eLPdOrWFYOGDuV5Ru+/s2ULVixeLFJwTU4ULV4cFy9fQe/evTmNmUC2GjVqYOrUqTyWA57rj5grl9CgUSOMGTOGrzNsyFCc+/1XBtkmvPQSF664cuUSHOnpLFZJzKmX58xiPbSuPbqjafMWmuUomD8SLRo3FTZBMhkVW9YNbptRqFhxD5CNnn1I/374+ccfNJBN6Q4KZo88sMn0E2L8Ebi78/33YbH64fDxY8g0E2NXbAKCUSjGQ1U5VMxVWu9U1ZXm9xwChuvSuIs0UwGwSYaojqlyNweAvwtkUwwbxYyjQhFkL4ICcwbZyInKMEtNNi/VRVUVRfHc0srkAB65TYhiOJA6hEloXrJWhJPnhUqjJExXv/FT8CYwIx1l/f0xsmtnZj6THAFdl9JGif1MloM4q6s+/BC/307MGWTTxJ/FkxDYR/sCaQi1qlgBLas+Iiri2UUQQOhLeDK03Kvaozd8TwkV+CAGqqFSNs9HH4cYb3/XO5fqhkoAnwM8ZKgUGODDabybuavaS8+hF6Omv2cJfsl+U88hbKP7sMbldHT9kROYYxwHDiRK9hr3iywYkF2f3s2z+wLY1P3UuUdrl2JZywNqbsB6Yx+57ZVu3cmH8AUK+HrGnPr3Xn/vbvr6Xn43OyYb3UeBbI+FhcKWkCCriwbymYIqcisgwVNrzx2ZF5psmawXml9qsuUEsikZFBHRFzuCnsnmy+bo/QjhY4mUVgG8uYPgym6JC1sE+M5MOAf87A4EZ6ShRaVKaFOzhlaQht4nm5om0/HPOoFF27Yh1UwpowpkyzoPxViJPVkw/8Q5m0C18PRUjG3XDqUDA1g2QAQvZEDAu9+Wbfo52x0fYPbdzhlf6yM3YFd296bv03jeabECb2n2eluaU3pobvvjToE6fSDDCLLpr6WB/yyrLQrHeNozmZGgE1nPTZuNVZI1hpvBLzRey9tz6sEw1bdqfvnqX28AI+9/hnOCNp+Ulp2P+Z6bZ77/mf/eHrgTkK0wsZiJLKQD2bT1KIPsSckpGpPNG4aThcmmtJAlyJYvPII12XLCrNS5RxVMMFstzGQzFt1SI6c/21OGEO0WHJy6fZvxAw5OKZDNG31c0d8oykUgGy18SoVhpN0HCqifNnqQLV94OIMAygklpgwvYg25FGZfiKNS9Tcz60EY00VVxTgCrai6qJ7JlmmyekaldDpqegFtfc6vNxuhNlXucKlP5VZk81wYHCWitCHSlci0MzMhnMAOWdGHmGouixUZZiDV5s8RtXh7JjvLIm0w+xdNNkolpv6iTZ404/Jl2DExqhOKWUwsak0TVHOelPGnHGemXAqnLz0xETGXLqFQvkjkj8iLV+e/gvfffx+PPf4EXl30Gq5duYZ8+fOia+dOuHbtGlet3Lp1O7OsKD30hx9+wJkzZ9C0cSP8+OOPuBRzHYOGDmaQjV7nfj6NQX0Fi43df5cZ41+aiLkLXkVoWB5s2LyJRQuJfUaaWXVq18XceXMQ1b4dYq7fQFSnLhg8cgSzokSJdckWZIjYrPFuBAjjxLQXJuLjo8d5vA8cOQpLYJAH6OWtVxVYJwAlETHdu3MXXp03F06HjJKqA6JTRPEVkEpMPY78mYGHKlTEK4uXgIo3sIPlMnObdrz9FlYueR2ZGZSkYEaTJk0Y1AkKCeaHySRAg6uP8AyTxzgnTn76KSY+P44PYs8NjkbXnj0kNw746uQJjB89ipky6pA7cfIUTJ89FwWKFMaGTRvhb/PD+DGj8dnJk2jeogUmTpyIZo0aIzU1FX36D0CPvn20Sq2kKScOBQRXmPDm2nVcaZYAHX2Ulf598Y/f8OnHH/Hnm7RogbyR+QX6z7qGiqEjVnTP3v04zVeoWTgxZshwfPv1V6hcubIGsjHTy+HAhHHj8dmJEwgICsKuDz+Exc9fK6zAFVldwJG9ezFzxnS+98jnx6B1+/bcZ9TW7lGd4EhNRVpyCjJdmejV+1m8veM9VKpYBWF5QnBo/wEULFgQtWrVYvDp0KEDSE68jRIlS6Jq1arc/mPHPsKt+AQ0ak6FD0TV3F69euDCb78IFhlVn5VCl+xImiwMUNFrzpxZeGncBLaDD5Ypi0JFi/AcoEM/RduJoXjrVnwWJhs926gh0fjum69RtNgD2PzWNk4XVfRouvzlyxfx+6/nufBGRGgYjh48wLp71IaDx4/C5B+gA9mysnMJdCTnZN2KFdi4bj0CAvyx7/BBTodlsWceP0plVNvNvYiXZ9UcudN00QE1a4GgcEoXpbRzTs8gtqikWCjGWqbJwinlwUGBrCOpKYlIjQX35icYf8RujoUJq06cwIdnzuGWXwBrspGdYYdeJ/ysolHebIdxExd7g3hp2o2SeeWW4xbvK+AAkqVBYt8hGXaEWy0IMZtllWgRvKE5ZrdYkeJnQ5zDiQSHExks2Koq4vmSFxB3ohex62ivoAIIpaxmjOnUCQXSMnivYF02yapgRz2HfdxXRFw/8/SOnOa8+RSMln0m+87X7NOnkwrwXY2K2266n9jbiP29f/Oy8viGfxX08dVaozN8r6+f617KAXxW7VTX06cK81rJ6aBjaEjOIEDOn8j1s/0LP6hANkrdJPkRVV00LiiYbXze1BSt8IElMQEhZgtCAwM1NpgvEFwL+sIKu12kixLIxoWmGFTxzWTLCWTzald12mecOKCzqcLG6vXO9JPI7S6ZnCRVYuKMkmAKdgf48ZlYOUYuiwl2kwVpVisSrFb8mZaGDLNN7L1asEDc2MNpkr8rf4C1kV0uhKan4ZmHyqF19Woi0O1w8PmM+khvpbJLlzf2RXazWb+29GfYO7F//9urJevMy9IfulRhEYBUDDXP7/q2v3faw7n9vNzv5MTMbSGc3Jq0/7f9JLcNvP+5f2UP3AnIVghOBGaK4LBek9CNj5hBIBvRAwh/cpMRsu8aPk9LkI0wD5bd8Cm04UnlIe8/MTEJZlV4U2aouAsAelpi8gGUDBTLLMQnIF9+UTAoV0w2cvCS6SGZ4ROsRadySgGhhmY4newU5YvIC4ukmuofVI+U6+PBqroo5dEGBhHNXXSoELO2sM7CR1euYP6+/fiTxKyttGnmBLIpMi91kARyPLZF3balOUz6bdP7oCpggBwbmzOTnSZi41D1JHdqqUnQ7C1CdFVLO83FEqJ+JpaU0AJyIk9GOqKqVkXD8g8jzJ6OQKocR4w7yayhS9L9xUscUsjxOvnxR1i86DU0qF8P6SnJDLJVe/wJ1KxZE5ve3ICBAwdi45vrGWSj4gBxcbdh8rOy0DsBBzNmzABVvSSwNNNhwsChlC4qQLbBAwbg9A8/oWqlivjhh++4f19Z+Bo+OXkSTzdqjMpVqvAEHxI9CD989y06duyEkSNHIqpje8TGxqJj5y4YMmIEH3wIDFBzS+k6qS1JgWzzps/A/r37+PmomEGBEg94Bdm8OXGKDffHr7+if6/eLKYfEhzMVVMrPlKFq9mmp6QxwHjp8kUGGM/+dBrp6emCbWWzYs3GTShWspTmVF3+/QIG9O6NzPQU+FlteP7559GiRQsGJDds2IDvvvseScnJyJs/Hxo0aojeffvyfeiVkZKC5o0b8TM3a9UGY14Yz/Mj056Ogc/2xuXffpP9+gM7xSvXrcHbO3Yyw4v07QiA7d2tGy5euIA+z/VD3959GGRLTktFn34D0KNfHzhNVm0u6ucFzZPU5BTsevttHDx0gCuVEruR5gxVZZ01Q6TkLlu1GuUrVuB/E8Nx0ID+qPVkHTRv3RqFixfjdE960eGEwMvZk6fh0IH9jObveP99LeL55/XriOrQjvAG1GvQAFNnzuI1zULbFL2mJ3c6MGH0GJw6+RlIz2v9ho14oHQZvv66VSuxcd06dGjTGh/s3AWHKxMDogcjJvY6mrdsgXfeehsHD+zTKqRq2nQaI084wgTgEHuOQLaJL03mv02dPAmxVy6KdMVMJ349e47vGeAfhOKlHuR0UQLohgyJxqghw3juDR85ClFRUYIdxvotTrzwwgv4+ONPDUw2SnU14cWxY3Dy008QnjcS7+/eDbsseHDl0mXMnTUT33//ncYqpPWiCmbQprXqzTdR6qGHmOXIVXs96mnJ5U7puk5g944d+PTjj5lJOf7FiXJtyNRrTefDF1SQC6Nk+MhdMdkqPASqLlpQgmxCk023iTHILjTeCBr+M+4WwoKCsoJs1CbFDKb1Q/o9ZhOuky6fBNniA4KQZDVzhV0qBKFAPP6qD90z9R7Pb8Nze4+MufcX/cc5nZxsuayqR6w28azKvSRmBunlueAkcW6T1VD4wPd46dNXaMMne096d6TH1rdRIzyRvwAz2yj9itYYrYvcjL4xXUY9z/86yOZrhdxrp+U+yOarp3PrpN65Lfs3fCMryGbGnI2bcStQnCkIZBvXWWiy2ZISEWwyy3RRt5SIt+dU9o3TXiTIxumiBFrxnuPwmS5qBNnYwVDpwD46NWvwQgUB3bacvqoYbvRvUcdMyLao98QZV1QB5TRTWb1UfZ7tKjGbLcTmpr1BpeAr9riy7cKyGfcCcZ53wmYyITA9FQ+4XBjbtRMi7U6EykC3nu1AV3Hr1uYMMntb5+rsch9ku/cr8u8C2XLSFHU/SW7t132Q7d6P/v0r/t09kBuQrXG5chhUtzZyBtmApOQ0D5AtN4w0N8gWj/wREX8ZZAsODJJyTOSDZPV01B6UBWQjJhudtW/bM7ONMapDY6IE2UKDg7Qc/xxBNqpE5BAgW968orqD0vkw0lY9wDbe4UzMZLP42RAsy5KrDTPdYmads+OXYzB//15Nk00UE8j+5d7UPTtLv6l6PygbY7XcGg0Mou8LBgxt5zpTKhFO4aAJJpQC2PTVRY3312uS0HcZfHABVImJaPHlbH4YGdUREempHL1TTCe3ppNor3D3hHbQ21u3YPmSJWjSsAFCgwI1kK1502aYOX0G6tSpjd/On0fMtWt8zKAKdB27dMLQ4cM5BYYE3385c5oPGw6XBYOHDkHn7t2xc+dOvDpvHjtus2dOx0uUfucyY97CBXj0iZowWS0MBDkddrRo2hSpqcmYMGEiWrZsiY4d2jGop0A2Bx1+eBRleqJkWnCVDqkJQv38zqYtWLH0DaZr9+j1LJ4bNEgD6BQwxx1giMATCEQHJrrGuhUrsWn9mwwaL122HBUfeUQ43yaRAmVRYvRwIjU5GSc++RQf7tvLumr9nhsAJ1WJlXAtARvHjx3BogXzQdU8KU2SWGCTXngRTlcm94eaV/Sz3MMP44033oCfnx9SkpLwTJPG3NxW7Tsyc4vSFwnwJEaSn8WMqS++yFpfNH9WrlmL0g+VB6kAU/ppenIKWjZpApfTiZlzZqNevafwTMOGDLL1fW4guvftDafLAqcsYayf39R/zgw7+nTvjpjLV1D/qXqYOXs2d9vBA/sxY/pUbtfyVavxcIWKoEtQIYH169fzs89dsABP1K7JCc3iugJke2uTmGvUt2vXv8mMLyLwzZs9C3v27OF0klcWLkT1mrUEy05XhOTER8fx0rjxvLZKlS2NtRs2MKBEacytWzaHMyMDWzZuQO+evXic+kcPZrAvLE8EEm7fgp1SPjl9TwDMQ4cORuzVq6hfvz6GjRgl9RTNDJhZKOUjT7hkDlKaigCsv/38S4weMZLb7+cXgK1vv8sAqZhTLtQnlpzJhBIlSjBrjg0ssU7hwi+//IL4W7dRuEQxbHjnbdYRc7gEgPjy1Ck4uP8ALDY/HD56lMcwKSkJfXr0wo3r13gjoKINVHTjxvVYxFy8LFMSzIDVhhbt2qB/dDQCgsN4PI1MJPXMHlWHKcVUpuP+1Uh4TpvyXwXZSEy6aYUKGKhpsqnCB1JIn7UP3QwHAtluxscxyEZrRzlEzHblDwowjjdYj3RRwWSLo+pyNj9mlyltQvFsOR16vW2u2bEAs+4X7lRimWpK7FGZiuSGvITzyBqGktWb055mHBsGZ4lZLTWEHitcCP2fasBpTpTuZCXAWQNa7w2TMaf5ca/ev9cg1t20yxcAeTfX/Ld9N6dV415Xxif7d827f9q4KJDNbjIhyc8PVyw2zN6wATflWTkyLRXju0hNtsQEhFqsCCbmLxsTXWEX+WAi00NPxbIgLSMjiyYbgWwOi0WnybZKVhcN5OC3nn3AW6UOZNMzUr0xg3WnZkN3e7aXzbzuPCW3ZFF1XoJryq4qvVNOh3NRdXixN+gri3oyZWUQzmB0qXAYy0iYzAjISOdzd/f69fBkUX0BBLc2cm7nyz/JnuW2zfc/p+sBXVBPzUNxRhRrSWNkZ+m07C2nLwa5uoyvb9+fT/dn5z+hB+4UZPN3ZGWy6U2wL5DNmIGpfUcyUwWTLWeQLSuD2c1kUyBb9v0qkAAmlmXaEXc7AQUiJch2PSWFr6/PNVe/qwVLjlx6OinGOBHkH0CZnFlexu+LrVwUPiAnMk8YpZmSfo14HP3nBfAmL6pYTE4zV2az2SyCsUA6N5IJR2ywBKsZH1+Owbz9e3FTFj74e0A2b+CaeHwFKuifx4OBwZ8SDhW7/Dr0jQ8KPqpjZNn0udoGMXxc8DNZEJCWhsiMNPRv/gweyRvOpcRFAQR1SBLC2+rYpEA2Ysrs270b/fv1xa2bN0S66GOPY8KECejSoQMzqyj/+MaNm2jbMQoXr17GjHkvw2rz4/G6fPEC3t68GV99+SVirl5D9JDBDLKtXb8O61etQf16dTGw/wD06t6Dn/yV1xaias2a3E/Uts8/+wzjRo/i94h9VqxYMU4X9QDZZOVNTk0wi+IC3E+yQIRi5sXFxKArMYgyHQxMjBk/Ds1atgSlBiidGDV/9aCbpqOX6cKCl+dg366doIIPh44chZMitXxPMV48lrI4hsd8VYc0WWmT+plTC11ASnIyQoICue+pfbGXr+Lxxx7FyNHPM0Ps5MmTmDlzJi/EwYMHo0u3rvj4OIFxE3h+DB87Dq3bt2Og77VXF+D9d95Bm1YtQEDo0OjBDAysIpCtfHnByIKLq2nOmjKNGYbvfbCbK6k0bdSQ00X79h+Ann36iBRcnm9KaF/MXzYLThdIw2vaFJE2uXzlSlSsWBEH9u3DrOnTGDxasXoNHq5QATdv3EDXrl2RlpaGxk2b4oUpggVG0JpIiyM9MyDm4gX06NKFD710ranTZuD48eNYsngR92+Zhytg5dp1/B2GVCWIevzwIbw8exbSU0lFBZg5j/TE6mggCKWauuwZeG3+fNSvV4dBNmKyde3xLPffyU8/Zs03wdQRDNCvvvqCtQBJiLJMuYdFcQyKhJuB5m3bsh6gAFaFyDKJL/Na2btXq8JWu95TmD1nDt+DbFH9OnV8iu6r9c6abO9sZ+aqSilevWQxtm7ews+z84NdyBMZid27PsD8l1+GzWLFqjWrGWRTNmX1yuUMttLnqd3kHEQWLIjJM2aifJUqWcqus4YenLhK1TtTU/n94g+U5KIUqiiInmd1r1zdvwqycXXR8uU1kM3mkqk30hn0qP5GfWAycdCGgj0EsmlOo74KlwTaaM7bzRZcA7BSr8kmQTbPdP2c4AIfIJsHiK93VH3tG26HUc/OYItDYKymC2biYIOwfXf2Ug6mkheITM/AhKjOKG41I9SezmwPM5d8Vbt0zte/s0/nfL2/+ol/ihORkxP0V5/v3/a9nOeF73Xwb3vWf1J7FchGZ94EP3e6qALZOF20axcufGBJuI0wq02CbG7mlv55jAVVKMinQDYKkBNoLwLjTp8gW6pVVIxX5yfew3IC2XymIYt5o87CWRlx7nnleV4W9pUrs1MhLNUayXwTcjSCNa8vyJHF/5GSJ6KPxFlQ2WtRvTkdVfJFYlCTpshL52+7HX6yiryWzpQLkfp/ij37J83tf1Vb7oNs/6rhut/Y/0wP3BnIRgFhCgxLTWMvGSP/SZBN7V8JiUmwyHRRpS3qu/eyAdkuxcVle4ZnHSoJshFAQRXd3IVV3VWevN2cbut0ESKYiNAQQWOXZJosH9fwIbnbEWMhLT0dVptZaLnpWim0Ffxw4soVvPHxcXe6qBcmm++Imdik3Zu34biopYt6HhJ9dRY5SLSBq5di5rGIJgFG8j3lNNHnvYlQZkVUxRWV40Q/AzIdCM9IR60HSqBXnScRlpaGwEyiyKtytDp6ukwfIyZbt05RuHr5EubPm4uTJ04wyFb98cexcOFCtGndGvE3STFOUCKfHz8BLdu2ZWaXOoARYELckU4dO3B1UQWyEai1bMlSNH+mKWwmM3pKnbZXX1uIR2o8IdrvcGDYkGj8+P0PeKj8w1i5ei3/vZME2aI6d2HG3M9nTmPFipUo/kApDB0+DCbpEOvFSIWemgkbVq/G+tWrtbnxyKNVGaCq/sTjCAvLw+wdqnAqDjJuoXgac5sDeGvzJqxcspj7NnrwUHTu3k1jkGjVDSU7S7DoBETMUVA5sWiOc9t04rXM9EtLRZMGDZhRNXvOTNSt95QGqr6xdDG2b9mKhx56CDNmz2L9O0qZtdps2PzuDkTkj9SEvhfMn4dnu/fAzWvXMHTwEO6z5atXcx9SOgLpvw3o2we///obatSqyRp49GresCGndfYbMBC9evfBqS8+x9bt21G6dFkeNwIg+LBJh1H6abejS6coxMZeRaNGjTB16nROF5093Z0uWqFSRWYpHj16GBGR+fHmxg0ICQ9nRhgxG/WHYkrZeGnCeJw8/lFWMMpixuJlK1ChUhUxuZ2Z+P7b7/DWtq3MFlTXadu+PYY/P0Zq9AmmEqUtgyqJVSyP+nXrweGwI3rIUHTp0YPB1be3b8WS1xdrGnMKeOZ0Q6m3p2i9BFgOHz0a7aI6CKahZKL9du4cBvTtB5czE88++yynSzsyXWjZujWGjx7F4M7nJ06yuOWatauYIfdoterc7p9/+gFHjx5F3379EZY3Lyo/Xo1ZbGz7XMDOt9/C668u5N+XvLEUlapWZdBtxdKliMgTjvd37YTZYhUL2OnClMkv4djhIwwEN2/VEjsoRdZkwujxE9CibVtmmwrhdcHaU6nQ0f3648zPP/M8XbFqNesIKj2+ewWs6Y343YJs/SWTzY/WNhXPkFUVFWCurq9AtpCgYPj52TT+GT2ogqPU2rSbSeNMgGyrdCBbsk0WnfHQ7MyyJXn8wbiPaL/rSnjzvJXfyonOrt8P2DrJtGHSbRQppSItSr2M+47P9mh7hUifIjYbyQu0rfwImlSuiPCMVN4/FNMx107eHVYTdbfcOwxj/OWTBScAACAASURBVKuxHb7blTOsk/1I5u7d/8xdctcWZQ/p551qm+X+Dnf2SV/j46vf7tXf76yV/72fViCbXpNt9qaNuOVPuqgiXVQPsoXa/BBsI3upXAiLOH9S9WPJDBPzTOwOdNYhkC0pKZklB8gBohcBU3YLVRc1c3XRIavdTLacQLZsR8NgX1RmhxtkE9/W21f1b6VpqreRAmgTci0UXDTaS56/fP5R73juitr9dcLv6gxO2SRBzGZLx9gOHVAywJ8LkgWQBoZWIM3zepoXoVVz9Xw/13b4b57S/6l23Kv7/KfttL6gR3ZDoYL5qmDP3Q7b/aDO3fbg/e//J3vg7kA22pPcQRZqtyq8SbruOQNe7ie155LJlvWcLaqLEvZE5KOc7ulVk02fLqo2Mm8/eWOlh0xO4XYEBwe5HZtcjJqmyZY30ifA5u0yFI+KT7jNDm1QQIDOHSJNNjNrshGTbf4+YrL5I8XihwyLcPR9vbw5KoaKsfKr7g3Q6Cy5r+Fp3tWm7NaJ8MZ8UL3pbqF2fY3+btjsNTCOeO6i4iMxEaiqUb7MDEzo1AlFzGZmsxFzgQ5NrIWhnUZEBO7qbxfQs3tX+JnN2L17F1YuXyELH1THa6+9jnnz5vH4HD50CIlJSXh+wkQ0b92KASX1TOSYkS5c16iOiIm5hoFDBqNTtx4eYs+Xfv+NQSE6Di1Y+Coeq1EDLpcTyxa/jre2befPzpozF7Xr1ePCDJ0pXTQmFu06dMTo0aPxySefYOz48bDYbDh8/KMsOmvu9EwnH6Louu9s2yaeVx4Y6dBVrMQDKFSsGMLzRWLEmOfhL7VKVO/SsyTHxaFvjx6Iu/kng3Cly5Zh1lTZsuWQL28ks/pIt4m0SYi5lZicjFJlyiJv/gIeIJsaTTXiDAI6ge6dO3GxidKlHkS//s+hXLlyzMz8/NQpzJ05myOt/oEBSEolUUdg4JChiOrZ3c3Ekwc8auvP337PVUiJRrp69WqUrfAwHI5MvDLvZezdvYcd80WLl6JStUe5L1o1boKU5ET07tOP7/3Bnj2YNWcOp22/98EuSW0V7BkqM0wO+XvvvoPklEQ0a9YMBfIXwv79epBtLWuynfn5J2zdvg2tWrVBterVNVBSpECripUCNLh14zqGDngO12Nj3OlpZhNGjxvLAO7txCQseGUevv3yKyTcuqVVPKM50rFTJ0SPGC6YhRIkFWCmEDSm9Oin6tXl3wcMGoiuPXuKlNLE24i7eQusEMfFK5wYM2o0bsRew5P1nsTA6MGaQCWBbMQkCwkL1dJFr1+9ihFDhuJ67DU8/DCBwauwdetWLFv6Bg9z/sKFMXnyZDxcpizGjBnNen2BwUFY9+YGZtz27f0sbv15E9Ueq455C+YD/lTUQWjAEaD5zeen8PzIkXytYSNGclERqg47oHcfHjcCiFu2boWwsDCcPn0aa1ethMPhQLXHHseixa9j9769+OqbbzF+4ouaLpti1CqQjdJSB/V9ToJsJqxYtQoPVajswWTLhem+o4/cDcjWsFw59KxeHZH2dARI7Uli5NGLQEQGPzl9UoREKG04KCBQMhJEM81S00+PQlAqFTmElCK69pNPcfj3P3DT3w/JFiuzZPUglv5hfe8TuYcnswPZ2FQZonVuUN/NNHFXWLqjoeAP0/WJUUoOYUhGGkrbbBjVUcgLBDkzQXpwgp8hnjZH8OY+yHbng/Bf/I37INv/7+AaQbbLZivmbCSQLZhP7JFp6ZwuWi0sGLaE2wix2liTje20xrjyLNShxlT9TLdnsqMhmGySVetygexqmgTZhq5ehat+/kiw+ct0UV/Mxez0LBVLLGufCv01t1yA0TYbqx8aP6+XZNFfXaWRir1DvaO3797hG7KrdAamtHtiszUtXx6tqj2KiHQ7/81dKO0+yJbdCvlfANnEvup7PdyJBbkPst1Jb93/7P93D+QGZGv4UDlE1yFNNip4JrAFccI3gmxmJCeJwgcEsrmzA3N4SpcZdqeT5WXy5Y3gVH9vUgnezv7UfiKHmSwWhOQCZNN2EKVlSoUPFMhG1UX1h351+NdHkug4ThEtcnJZk02jnWX/kCyeKjXZ8ueNFBuQqnip+6pR242+R11NGzylUAUHEntOME3I0aINPslkwvFLV7Bg315msqVaCWQTro2eru7WmfBM11QDRRuse5PNylPzDbJ5xsYUM03DtqRVJM0s8TLG0jz/qkeq9K3gKB0x9PigId4hB4kqKRFDoX316njq4XIIT7cza0HdST9G1JuH9u7Hy3NmoWqlyli8+HUseGW+YLJVr46FixZpjlan9m0Re/0axox/AS3atGWQg0uMu5z48INdDMYsXfw6klPTNJCNUyqly0YgW69u3bjNCxYsQMHChfH666/j1MlPeewbNm6KF6dOZn066profn1w9szPyBMajvLly+NqTAwuXr6CIiVKYOPWbQyyERjiDbKkIgw0dl9/+TnWrVmLH7//Tjc3BeBjCwzAviOHpVKYFH6XGncE0l38/TdMnzwFf5w/73My81C6hJ7egtcX49Hqj3Gk15vLTWmtxMIhkO2Lkyfw4vjxcNgp1Vo6sgSCcgRVVCWla1r9bOg3cAA6dSMmnZslpxpEINvpb77HsOho/hOlFBIISQzE77/9msGCjh06YdioUZwCSYfoHh2jcO1KDCLzRaB0mTK4dOkSrsTEonzlSnhj+QoeL0o/pbRhUUWTor3CwKkXpZsKdiMQmb8wbP5+OrdcjAjrWpnNMFv9uIIssaUUGEapl3F/3sD6tWvw4/c/okiRIujUpTOqVK2qCUiOHT0KX352SluDpcuV5XlV/YkafG06tioWowBbhCG2OoCn69aFyeFEdHQ0M9n2fLgPcbf+5Gi9Shelft62fQtux8UzyPl0w6c0kI3Glfq7QuVKeKRKVezdswfLli5FUkICgkJCsXzlChR/4AF+zi0bNrIWXdGiRTB37lzMmjYdp8+egdlqxZy5c/F4rdr8ud/OnUX0wEGwp6WjYZPGmDh1Mq8h6m9aQ8kJt9Gy2TP82UaNm2LS1Cnc52tXrsTGN0kfMOs0tNisWLh4MSpVqcJzmqBDUfjA/eI5JdN5aL4MHTQYZ0+fZuBx2fKVKFP+Ia6QqtKuFQPTG5vW50LI5o2/CrKRJhuli/avXROR9kwBsvFaEexf1U66vgLZaPML9A+Av9UmpQuIQSBtv85gE+uNAzJWG1Yd/wQHfjmPW/7+XLmTLCWV6aaKsMb9QhM3lRVLxR5BtsYXj9lgy3PoQLXfqtQlYRtU+8VzW9jme94v+7vr5oL8J4FsBLgG2u2ISE1Bn2eeQdX8kV6FunMac6NTlNUF9fyLmJ2qOIebIZMjmOejIf9pxoJqxt9933vlbOY0fr7ez3lc/+qVjd/7u3vyXrXz33Gd3IBsYzp2QNWIUNji4xBqtsLPbNFYsor9Jc5unqdTFXzIdDqYDU/6oKIAD8f4kG4CMmwBuG41YziBbDZ/JPgRyEatUqdUPbggbYHUylT3E+AZBYWF3nB2L++nZ9/f0PhpOiZa1k/7Pt1nd16n/ZXO4KSFXIyChl26okBGOge+RZV2985M50QV/KL7q3eEuydeityQm5n3d68iX/bobu3UPxUkMj5Xzs95lyOgglVqsI0gnE7LLfv54dmOnJ7j7xrX3MzZ+5/53+uBvwqyaan2knSk5q2oCeBEmALZpNyJuwqwJ/NN9bib5CUKH6iMHw38NqxHjR1tMnNlbYvVhBAqfGDQMM7CjJZBfmpvut2OhIREZoCzL0ogm88DmEyFI1wxISmVmU6UpqNHA7OHkACqq3DrdjwKUIUiHcCmNdKQbsMpl2ahq0WFD/xtNgQGKsFWQWPPMJuQZDLj2B8XsUhWFyWqeoZZiK+LaBZpT4nWyVi9qE4n0UxymIgNQ1WI6ABh1MfJeVkYnApDeo+7+pF+W9Vvs553yPp5b4dUASrRRk7tDk5PR5mQEAzp0IGjaoGkTyaZb/qNng8xMCExPg7xcXEo9UAJvDrfDbK9+tprmuYVgWykkTZ6wni0at1W6KLxIciJrp2imJlFQAeNz+Tp07lyqIoK0mcItOrVozsfLAhk23/wADOi6PeGDRvihUmTGFQSLXJymtz2zZt04IIAmVp16ICRY54XOlRSsU9h3AJQEMCbSh0lYOnShd/xxalTzC66eukKrl6LRUT+fFi/iYTzuXSEYPqpecisKEKKnCCx/WNHDnM1UHp+pfWkCjAQs5JAn3UbNqJk2dIa24znl5yz4vAoxoi+T+mBBLps27IVX576HPG3iX8pXpR2XbLUg3iiVk20adeW28mApoS6tCpFpGfnBM58+60GshGTbc26dfjkhEitbNWqFcaMHQdYhVNL939l5kzs37NH3k0ccqlfqdJo337PsdHo2K49i+srUMpD+Fh+021MskbkGO6igzOtN6sfjhw/poE/elafEOOXRpDAE5ZEE1c++9PPrAVX64laaNjoaVSpWk1bpwwoMXtJgGb8ovRnGslMoEG9ulwFlKridnu2J/r06YPz537Jovuo/67biIp5Rffo3qsnBg4YhDVr1uDNdetYu41Yf5ySS/NUcoGJxUcFMGbNmok/r9+AzeaHydOnoU59Au7E89EB/OjBA5g2ZTqn3vQdMBA9ej/LdkvMCSd69ejJY1Snfj30G9Cfv0dr58vPP8f7O3bg3JkzSEpMZueGAEDS7StXoSKnt6gKp5ksFygdJA1gE/aF14aM/qsiKwQoMVhPV5DBipxtXO4/8VdBNr0mWwEZ0bKxoyLubTyc0/q4desWwoJD4Odv055XL7CunBZar8RuJph49UcnsP/0z7gVEIBkWicmm6x4K1OKdCAXFaqgflP3psCCzSm04oRT6O6XnA/lue3Duzy8G26jnFZVACE0045qxYqg59NPIyQjHf40f6gidS5fOYMxvkA2nt1aGtp9kM2zw3M7f+7t7PA9f/+u++RcWCSXE/H+x8R+IQNclC6aaLVy4YOXN27BTX/K+gCo8MHoDu0ZZPO7Ha+BbGILVcFut9yLPkisQDaHy8m6rsTopzOnCvhmACDJlviAQIxeuQIxNn8k2mz8N7dpFEFtdxqNOCuoaytGmLCtMvvCa9jy7xlwFdjXzoR8PvHOZDOSAGgXpX080J6J0PQMdG/YEDWKFkGw3c5nPiPIxn1uICbcB9n+nnG906vmBE5lvd5dWsj7INudDtH9z/8LeyC3INtAHZONzv3CVnqeT1QmJe0/ISHBsqCdJ6jm1V9wmZDhcrCGc2REXpjNVBNAvNTn6adK7dYDbHRPCuardFHP72Wl15DWucCtwHrribcFyMblLnMC2ZSjk5SYylEsBbKpbsgpLSZHkE09tPypf9DEBCp8YEMAg2xC0JRAOCq/nWKx4MSFi1j4/ge4RRUa/fyRxsLggulhBgEWQqOMBaTNVjitVmRazDARuOZwIBRAkMvFUSnWqCF3Xj6QL2dAc/oUsqmBhJ4Tw6SEpSmFkcXS5aQgkS7dIGv3M3zeuK74+7p72ZyielyIPR29WrZA6fAI/l1pzLnbT8wiclrdjisxrZYvW4p9+/bhkUcewdRppLslQK+B/Z/D9evXMWjIUDRu1pRBH+G0O/HawgU49emn8Lf5ofKjj2LEqNGw+FOlPiHsTt+PufQHhg0dwk2dMm0apxhSVcw6tZ9Ei1YtmU3jrmfrZBH7/fv24uKvvyMjIwNWqw0FihRG67ZtYAsM0qVlel9U+smvSqjr5yTNJwUCGh12NQ4KFPs/9r4D3NKqOvs932n33F6mMsPMMMDQpEoUa1QiINgQjV3s2GMXNfmTmESTaIwaxYaAgAVLAhGNwSQSVIrRKNIZhgGmlzu3n3NP/593rb2+b5/vnHPvnUaJ5zyPDjNf23vttVd59yoy6Fpdup9OjI1hbHIcVaIZQUL4MNfdi+UrD5UUUtbZahWVaeumAKDSjePhvVMTk5J2mkqlMDQ0JLcKkOTGaNFxwi/O4LOxrb/jDnz0wx+WZwheLlm2DH/25/8PZ599Np71R6drSqLwvK5XKT+Dn/zox9i0+UGUSkWh64pDD8VzX/h8JNNZMX5//rOfoTRbaJH+bbE2MsKGVO0GvuRpgwgW3V/POP1ZAkQayMF7dX08kC0mMIxG1l3RwCpbq7g4479rF99AmmawJturX/1qnHfeebj22msxOjraMp1d94MD3d0YtIMucPzxx0tNNa7Rddddh9NOO00ALhl5CMpHZvHG++/Dly76Il7z2vNx3ONOECCaDgmfJyBKinzxC19CkErguc97AZavXOGaQmi6K6PcmFrKnzUjYFSmkSauMJQ/GusAzqV3m+HQVvDpXG/Y+2v7BbIdexQuOO1JYdh4PBogGo02PhCQrZc12dj4wNGtRbo9oxTZdGIiEeCK62/AtbfeirFcF/KpjMSbCoAfpkHpfiY/VNi1NZUOnUSpa4a6RNkJ7/GbMRBwPn3R7v64/K/H9EN8JeZzCuLX+V2WEcjVqhioVPH2Pz4Pw6kUMlU9OOn8OhToUOCxSQGahGVmdaTT2II0PnHllU3dRf100Z4s00XNDmw8i1dnQ+lgf86WypiamcYwU208WUG5WgqSGAXwvou+hE21OqYzXZhNsdals8HFCNBaaNLMJZVGVezvBFh3MlNPSDZGf8KKXvPIK5JH7Q5Z4nJ2b+Vh0/128Ors6/nksdo2SsNMrSbA2nHLl+Hlpz8bjMqOovMaaRl3HPf1sOGxyamdUXco0KHA/2UKNMthrf5J/zCfSmIs043Lf/qfuGnbDpSDBHpKJTzrqHV41R+cKiVMsuUqQpDNHQJZAAfpVqloNlg6nXK2d1S32I+CtuANpTWb2yUwMTGBwb7+sJSWXBG3VuW44GPOF3Teqjw9WyoKyEZ/ndf9XgTxtTT4jj5FpVZDYbqA/oFeOZg6+CBbtYY94xPtI9ncaJvC75AUJJGOVLbLc6ZIcBZlDZIYSwBXXn8Dvnr1NWJoFFNp1FMBILXZktoZ0jpEptJYdPjhmJG0HyrHCl5xztk4amQIbMnQJRzRWKOi3aZoB9bY/T7IYEbLXEq21f1Ni+ihuwa8MJqNdSC6qmV0VSrS3SgKt3RK3oFBoQHjwDCL3LOTRSKxWnBbDZ2IwdV9tu6Z7Nckc3L0rbhoGinwKU0WJEQiilxy77KNoGluBEENbFTjipFO/IaPgPt0jncMjRspcWDBNk/8T6OrmXMsfCuRcaGBp1d0E7JYfvRmHY+mQxJk03ogrQNB/fHMZ1A1ztMDqRJRVJxflyTMWXfji9OJ3w7TO8IUUGvaYO/XiLdo3o5f2uzH+P6MR7gZv5B6cX5Wqukv7tYbGGn7JM73rUA20pMnxn70adhoJPaCOSBCvdOiw8LnHJjFveSi7fQ2t95ufxg/15Ia6amxggasRoPw6eLTwfjSj3OdC6h5tMMh+wayBeiuVHBGDGSLajP4aYZOaScC7N4zJiAbwf6Qfy1S0jspJh/SISwESWwH8JlvfRvX3HILitkuVJJpcO0gTSZkhR0/AMjl0LtipaZy0xmsFPGW5z0fhw32gdBoykXRWjbngZD3e6sf5r4/kr+clKSN1iuiK5jixALdSR7ItI1hj+/Czt87FOhQ4NFGgfYgW1ST7dT+HukuyppsfZmuMJnT01CqBmPyUzJGSiVMTs9EIJuTrXJ4kUhKNsndU9P4s899HnftHkU5k0GZHUYpVxPO/uYzclCVxPKjjsJUrSTOF8tpHNLTjQte+DwMsgSKk6lOJTcYCnEHLr4OD4/89VNAVc8zCo9AGxvJ9JYrEu1sYGQ7+TzfXB5tPNYZT4cCHQp0KDAfBdqBbPR/CLKNZ3saQLbecllAtjc/9clYzANsNm6kXSoaqiZOJDMRmcnEHyOq6Wd1d+dCkE38qZgNa92kdbwByvWagGxD/QOQagaSecbvsMZ9FFTlz8/CHWYKeQHZiEEZyGb3NQUyOPykzNCuahX5mVn09TPrE/sOss0VwWYD4fxZk23PONNFR1qmizZWKYiKoxLEYbpoKpuWxgd+dwdGqjFCocD25QBuWn8fPvHli7GrXESBp2WSNsfKPhJUD1DxpzJYdvTRmHaJg/2zJZx/1lk4ccki9JRLAlBJNIk5024SYZZai7ay/sIozhn99vfv9qaokUJjsWy+X9JcqdjB1Ne6pP/4XTgbxud1M/UZxK/NFGeceKIrC+T77xdALJZ6xgLlUYelRtCSEU/cNHGjSAA3AbtIwShibX+ABYs7iv/ZTli0iv6RTqtztPmIF93du3drqkZIzzZdp1RUqFEn9ydJ86rlRIddU+Obv/EkuDGSzAAhEQAxIbWvJ8MivFp0zF2IURnnx/kEegNN2gii+QCECPRt/prRpxX/xfkkzv/xcGTOv917WiWntJr73LU5FkKtg3/PgQPZtAlHO1CXEX27JZKtNwTZJCXJ9qkPsrkueSwvUOBzAL770//GZf9yNWaCALPJJCpSYoAHBBIKCrB+Xm83BteskXqAdJr6KhW8/Tln4ejhAXSXK0hVK2IMqAa1wwLXty/+d0f6/dUH8z4vkXx+JEgkRwlEUldwLuYIzrc/Dj7HdL7QoUCHAvtDAQPZZlJpWOOD0S7tLmqNDwxk60+l0eNAtvjBmjzQBmRjXRrtLkrHxzU/kFTVAKVEgHyQwGgd+MRXL8YNt92GfCqFEm1wV6dXDqoklD+N1ccfhwlmotRZU7iGVd05vP/F56K/VBKgimmj0a/dsZwTuwfY3p5Xvrb4Hn0SHvZZQzAfYIvi3uOWmZvjPjeS2R+O6TzboUCHAh0KHHgK7AvIxsYH8XRRiSiTpmdmz6oe0JpsUbqo4QTt/Fc+Qy+CdUUtXTTlgiYES3JBQVaTNGwyJniGfpO6j1FsuVxOG6+FNZKjTJaolABRDNWPrMk2MaGND8RF2Nd00f0B2RqfjaAc399vB7LJRFnAOwHpcsRW4ux7umF8Ah/77OewfvcuzKbSctJWoqJPMmQwYJwhVhxzDKYSCUkVHSwW8YazzsSJi0aknhlPpBhB8Uj8WkX+2DjmAikMKBAbhqjsnEVenXHimIVsFNa7igFj4be990VM1gi9tQIA5F6HDtbCQv+66vy7H3llm6QdwPdIrIf/zYWARAdijKzJZ/TR90VGpjZKiOjXeLXx674w8AGguSLJ/DfEgdWF/j1et2Qh/Ot/1x9ffD+0fXfYFCQCZw3SMnoaCGJOBPlPQUsDIQikWrKqF7HmCdVW3xcwmc5Gm2L4sr8cAL2QfTm3S7GwCNsDwYf7+o4DAbItZ0SD63QreJdX59L+e06QLV7vRDScpjAxrWqsWMaeeh0bdu7AX3/hIuzKz8qhTJl1J4OEOoZUsAN9GFi1GtVkQkoJUD+865yzccxAP/rKRWSrXo3AhlLWqtob9+++UnRvn2sHS/I9WntS7pjjIGZvv9i5v0OBDgUeOQrMDbIVpLvoqf19EslGkK0342obt5KTc4Bsi0dGYofcaoGIXE0mUEQAVpu98kc/wpU//LFELhSTWpqFBUzEaQmSOOyEEzBRqwhA11WtYHVXFz543rkYni0gV61odzlngifcAW5zT9JHjt6tviyRF7STXcaA2RUdkO3RtU6d0XQo0KHAwaPAvoJsrbqL0t+S2vzuR/BqOl9saHzQ1IjA01/qP2pGkjXeZHdR1qT2g7VCH9Xlsfjfbe4uGo1G3Ar3V8mUEl9R/0W+WS5j3G98MOEaH7QCzaL6aEC8Jls7kC0e+aWRbFG6aLv0NB9UkPHWkxLml+7KhJFsUpzV6yJnQBsdqFkAo7U6Pv6lL+Hnt9+BUjorJ2pliVYIgEwaK44+WiLfeGImINuZZ+CkRUMYKFeQrfBU6kCCbHGnp5nBLUpNTJamT0fPWwHZ+Bv8NWhVWFWdfKbO6gfEGAi/o2aA8oaXXuSdsDUU9HeRVAz00EYIDLdkTS59b9PY7NTTA/X0Swv7tQNWFvb0wu8y9Hm+yA4DEfxorYWAJ/GR7MszsqlbRIm1mmW7+5pBkFgk3cJJ1nDnQtez3ev3FlwNhbkPghFAcMX/W6Wj+t9uBxqKgAx51uXot5EHrdYwTl8R2C4yVrZfqDDcdoz9fR/J/6h5bH9AtjOPOQoXPElrsjWBbI5yPCeyxjUN6aKhwvFX3ovVlMYZbFqSwFS5jKlyCenePmzJF/Cxz3wWd23dJkBbkXqCKaTUFX09GFxzGCpUG9Ua+oqzePc55+DYwT6pgSk1PL0amqpdHQUehREKUTOcvZHAjxrW6gykQ4EOBVpQoCFdNJHCJ664oqkmWzuQLXDyq+ZqQMYtuChddBqL2LTM1b5sOAh36fjMKikhwDSA62+/A5/82iUYrValfAuBtloiJckNh590IsbqdQHnspUyVucy+NC552JRadalC/ldRuMexoG0zQ8cO9ko4/a3b4fNdYh+4EbSeVOHAh0KdCjwyFDgQIFscYTA3js1MxsD2Rrn6WsLKxHEjEe/u2iSzefmQSAizCsAewIE6SR6ckxRbfQs2+Fl1JstQba5otKkVFliP0C2WHdR674Y1gILaRW5aUrYABPjkyHIJsk4dHo9Z0ZApIAOlNaIKCQgneS+fs0P8N2f/AfyQUqKsZZSSdQyWaw49hgJVyfItqhUxuvPeDZOWjwskQrZqnbtfLh/Pii5L99WcMilLMVSQhUkSzkQbA44hI5hCycxDrLJ+ARUY3F9NpAg/eeuSdZQc0pqmbUA5FoASAsFlfaFZv4z80Wq2TjmizTal3EsdI4LuW8u8K4VABUHt/Zl/AfCZd9XkM0fL/fAvoBsrXbEfPzQjk7z8UcHZAuQTyexpyuLq35xI3628SEUk1qTba9ANiSxe8xvfODXFWyRbuRkC1M/C8UiCuUKcoMDKABy4PKpSy7F9b/+DfKpNKRDNWu09fdjaO1aVCQNv4YBRrKdYxVF1wAAIABJREFU/RwcN9CPnkpRDmRSmlvqQttVX+nvkYpkizjTjAx/PPGTv33d753nOhToUODRQYG9AdkGUxl0s1GMNVRaIMg2NTODkaGhhsZjWsNWY8y0HAKjBjSrZIIdw3ftxv/7x89i8/Q0ZpMpVBnZlghwxAknYaxelQ7kbHqwpiuDD5/3IgwV8gKyaU3h2O8xgFD5NjhHvxB77dHBQZ1RdCjQoUCHAvtPgUcTyGazoTapVIHR8bGwJ8CCQTbXEyCZSTWUK5sPrxFgr1LGxBQbBg0LphSmi4aFvB3iFrXeVkU6OV1AMhF1FzVgzsdYtLOn/kwJx7uLLniSiUAi2diFrytWk01cmrrrGupCC2sBI9aSmE0A4wB+9POb8dXvfk9OzqbTSZS6slhx3HGYYl2aeh1Ds2WJZDtl0TD6y0WkWbrNaxyw/2z38LwhHpYeKniXpmmRf3ONRiLTAq2v5v9aGQvRZlKnknXUWkWyzTd7e4/mYC8c3NxXEGS+8Txar8fn2w7M2SvDjrnpByg1uiHNcwHpyq3o7ANt7aDgOL8cSD7YFzv+QH7/0cp7ezOu/YlkY+ODt7juovOli/IwJd5dVAVRVCeBUbZRlHANNSlKmpRuQTPFIvqGhoT9iwlgCsC3r7sOl1x9rTTPoa7A4BAGV6+RCGjW2SHI9t6zz8bR/X3oq5aRLpeR9HPe94ZQB/nedny5t2D2QR5m5/UdCnQosJ8UWCjIFkyMYyid9UA2vypr4yDoJPBHOcLGB3GQrWnI4QEp6yQDxSCJGQHaRvGFb3wDv7pvPQrpDArJJI44+fHYXa3KwThrsq32QLZchfUiaQdGFoAeHDITY3/j5feT0HvxuC9/Gw4+YxHOHfthL4jaubVDgQ4FHtUU2FeQ7S1PfTJYJibrynWxHlv8EIcTZyQb0aW+np6WKZ/xWB/DohYKsjVFcrueAJlsuiX+FF+MCC/bC5DNXqKnVYF0GeLk+3q6207SB9ns+WK1jvHxcSweGXYdGqKi1q24Rier+bR8jiAbC8+1yqUV3yrM32WNiATKSWCqWsOuQhnbZvL42D99DhunJjGZyWLVySdiwhUqHSlW8Lozno1TF4+gtzSLTFn6Zbqul1HBezU52hslB5vzFxIXweiwpoYHMaUudahcJJkof8eVdEjt3+NzaRUdFYEd2lVxXw0gf1POVXMrPq+DZZzsFUi1F4veEqh067WQb8bBpfkipvyh+etn3zrQ9DsgoN8c3UdDOUQAn2BwmA3fuAhz0Xmu5dpfeth35/r+vqYI7wWbPeK3PhpANhLB0jh9kE30CQIB2YqzJfQO9Au96BSyeDfTnH529z34+Je+jF2JBCqDA+g/7EiUkoE0wyHI9p5zzsax/X2uSQ67yOkxU2IvDggOziJFGoL/tRCQ7bHjsh4cinXe2qHA/wUKzAeyXehqsgUTezCQyaEnnXHloPcNZLO081a0ExvSpeUzom3L5BSC/j5c/N3v4/vXX49CNotDTz4Ju+sJVNmxrVIVkO3CF7mabGU2vKkjOV/djkfhwvnyNA6yWe1W1oKVX1g7SP/6GJzuo3AFOkPqUKBDgUeSAvsKsmlNthqytViQk9Tej+qc+SCbZTXGazb7828FsjGQCPVqy9r17UC2dMY1PmDTxjnKB7E2p37TQLY8hocHpTFOYoKhZnP9Ao00MpCttzsnUU/xSBjpfujC2/RPVSqlSgSyhYAJC5waAQ1wcKPQZ9nGFRibZCRbVJNNh6kRV/q8f+qlRasryQRmymWMzRSQGxrAjnIFf/6Fi3DLpoew7KSTMME+rrU6hhnJdtaZOGVkSIpZM5JNQvvC3Nt4jFijGzlXoXobp/45VxUon/DzJZS1h1f8oIpQac9TG2jBYE2b9yz4+Xl2/r6CHAfq+4+kYBKby+2Zxm6gzcZXu/nOR794lNh89z/S9Dhw339kOcSXHvsSKWd0WCh/HDi67dub9hdku8BFstmJll9WIKqxwK52Gsk20NeLTCodpj+ZEqNSE6kbq4FA5Vcozkp0xsDAgOgQSmbWYGOZgQISuHt0D/7fF76AB5hSevgRKKZSCOpsfFDGu89+jjQ+6K2UkK1WowLdofbcd/m9MH0xHz9bBIorHdCgT72UWisLsG/L3HmqQ4EOBR4lFPAbH2xKJPG3V16JPblukW2LCwV88OUvxePZ+MBAtmxWGp+IFW0RaO7PqBGQTo6l/CWSLT8dpovOBbJJfV6p0ZaQCOCdPCAfGMRsAPz4ll/i09/6ltjf2xlRHATI1OuaLnqugmzdTMFviGSbL/2+XfXVdvb2QuTnfMcPvlaPxwYbU+g7rNNzmKb/KKzV+Shh484wOhToUOAxToF9Admete5IvP1pT8FS1NBVTyCoVBF4pw5RfTTNpCTk0y6SLU4+A+CIP+2ZGA/TRcPSWu4BP2PT3qGBW5pJSZCtu7tb/ADVi85aj5W4ao5ky2NoaEDKyiTGK61BNh80Y+zZ9HRegK2enpzEBfA3V/tUcXTA7g7aQpUdiuxUx2khHa17SfQuBdgYUq6RbBkJ15NILJloo3KLFlefqwZAoVzC9EwBPcNDEro+CuAfr74Gt42PY3cqJZ8cKpbxhjPOwCmLhx3IVkeqoYX43Fw/n8p++PaMGjch84T5uo0nZ01MuNAYtA7I9vAt5RyRKO0GMR9o1ioVc39An4eVGHN8bP79N/8d+zOX+d7eAdm0UQGdLyn/U5+jJttxR+OCJ56GpS5sPGDouGiZaqjUnGoTJ84H2eKRtK0LoGo0dqFQkKKk/f39EhHJpieUktQZ5URSarRtA/DxK6/E3aUqCmmCbEBvuT3IFirmpqOq+Thkf7iv8Vndz/FDodj7/YY2cv+B+37nTR0KdCjw8FNgrkg2H2QLxsbQ39Ul6aJMf1f7Ww+qQ3MxFmHlg2xsfCBdiVtMMTzwdiAbn6M83TU6hu7BQSCdlDptv96+E5f/9Ke4p1hEPpmSWpeH5bIxkE0BwPkt7/nAsPneMcf1uL07JzhmBxsmT71Df/dcB2Tbj7XoPNqhQIcCjwkK7AvIdvpR6/D2pz5Z7X42Ewu7NDsV5WbOd+8PyMaabMsWLXJvc4fQMaqym2kY+OUab05OTgrI5mdSNpRD856hn0DMiqVpmmqy3bdzlzwXr63m12ijM1IsVyWCLZ1MiIMiL3W1vOJc4EcRCIEmJzHQpyk6/HEy9n5295YufC5CjQMVGyABzM7OIpPJIBUEMWjN3ZDw0iTdKlPBV2o15GeL6OrtQyWZxFQmjR3pFP76ym9gUx2ogCCbdhc9ZdEiaXyQqbKzEUu48hcpS5uLjjd+enUQlX2breWPx5zYuXbhQly9vQFd4ptpIe9/TEiJ37NBdtbt92zBD/J09zeS7U1hJBuQrlfhmt6JHvAjdakpRqXxQR+y6ZTrjNxqcnr4QKhOnw8wnc97IBsfZWMY7cBMncA0p90AHgDwvou/hulMVp7tLZXw7rPPkUi2vnJJOqBKsw1PTzT3fzn4O8y0FefG7qvRr5VearzjILND5/UdCnQocJApQJCtFASYSaexGUn83Te+gd3ZLvlqA8g2MY7+jNZkM5DNotKaIq7ktF5lZ7FYFJlpjQ98+12akHkn+3aNhxkmo7v7BxBk0tJkhocXP777Hlx2483IpzNIV6tYncvhwy96gYtkY7pos/3dTMJ5DhMOMs3910fyN/ZRv5HYwziezqc6FOhQoEOBR4IC+wqyvU3SRRVkk0hmO9TwdMuBANmWjowIWVhDXv70ieRFpYW+Rj2J8alJpNOpsLuo9Rloet57F3VnuVrB2MQkRhhYRiBuVNJF6zo3FrF3f1LL8pyfSpMfnpkuAMkAPbms1KEJDJlp8SfBHwuf4wenpqYwNDCoSlnQP15vfZxOBS1dQ/nNmRkB2TJM21kI53DMQQLFcgl51t7p75N24TRCNgH4i69fgY1IiEM1WC61AdmaATb7dCPQ9sgBbA2kmCf950C7eh2QbSGMuPB79sZk3BswdOEj6NzZocD+U2BfQbaeahV/dPSReNOTnoyRckWULaMcqH0kbNuLZdOaYwnRJ91dOdENGt0cNT2IALloRHYYQaeRp0x9Pb2ePqGOY31JSLfTyXQaDxJk++rFmMh0STReT7kZZBMQ0DMI2jRZ3n/CzvGG1iBbO70UPz46qEPrvLxDgQ4FDjIFDGTjIfI2pCRdtAFke9nLcfJAD4LJcQymc+jOpOXQISqJ0jhAdSKi6CzpxlwoYHBwUDNJXJOrsLRFrBYwfQX+KIFGx8bQ09eHVCaN2USAnQCuvetuXHbTzdJgJl0D1uRy+NC5z99LkO0gE3UvXt/ykLuTFroXFOzc2qFAhwL/FyiwryCb1mQDug4wyGY0Zbooy44tGmaH7GaQLUxJjUWy0baenJxCJpNecHdR61/AbBnrLir6lumiURqmgmrqtLg/E0lxdKYmpwVkY+MDiQ4Qqlr6ZuOfPu5WqlQl7XPRopHQsfG/18xgCurRzeJzXV1Z5LLZsGmC3R8v6q4AXkIj4EolzMzk0T88JKlKUwjwEIA/u+wybEykpIX4wOwMXn/Wc5oi2eLjmS8d75HYIH5kh0XXtTOc2o2vVRrhIzGXzjcjCrQC0fYGhGtFywMNsv6+rdejcf8/GtdgX0G27kpFQLbXPuFJ4mxp2DhVnIuUcKdMtg8IsvHwhSCbdkRWUKndIUwEOSXkhIkKULtVayHTqHFFgNkggelMGpsSCXzkym/OD7LtQ3r3wVi7fQHfO3LhYKxE550dCjx8FIini3788sulJhtl2nAhjw++9GU4eaAXifE9GMwoyKYwGvNG7MDbGrjouJnuadkSbBRjIBuvWZMXBdwSDSnnoifrrvhzAti1Zzf6+geQTivItosg251347Kbb8RMOoNUDVjVlcOFEslWBPVAytWLe/gouP9famcfNDud+q35au/u/4g6b+hQoEOBDgUeXgrsD8i2FHXkqnWJ+vJrps1Zky0sbzB3sJPfeDOs41+rS01S1XdOLsci5xRkYyRb2kWyGT0b002jqivR4VSlEkWyCcg2US7JfRY+53/UXku1PDU1jSDFSLZu16HIlHI0SH/Q5vYUS2UJu1uySMP1FKCjKnfPN9Uu0CssPMeCdWy0kGVXJNfaVdBCRtKFnSd00kmCZ1JTLZBItqmZPAaHhySSbToRSCTbn152Ke5DCrVkEoPFPF535ln7DbLtrTI9UPdHW0gXd39ANqH3w7snO1+LUaCdsba/znC75zvg0cJYcF8AjIW9+f/WXfsDsj37mHV4y5P0RIsRDoxkY9UAq5mm8k0BMavJxnRRhnKrTnE6yCv2bzVFNRpOShAhP6s12Qb6+kKAzcA7RlZLJFsC2AjgT75yMcazc0WymVJ1SjfeaOAR+nucqw6WXPm/xb2d2XQo8NijQLuabAayvesFL8SxPVmkxscwlO12qaJ1SZNvqI8s8lUzSJhmYiAb5W9+ZhY9PT1SH9MH5ppkrrPoWUUzkQwwPjWB/oFBKQVTSmUxkcni3++9B9/+319jmiVgBGTL4sIXnSeHK7lKBemGxgfmHzTLdtUHD8/1+eRpB2R77O2bzog7FOhQ4MBSYF9ANjY+eMvTniJ2f451mF1DzLrXAVTLDwDT0zNi//f29mhplIbOZq3RCz5brtakvMzikUVIhjmifN6ljTocyaeGfZMgG7NlstlsqC9V77Qux2I0KJbLgpcxXVSwrkkHsrUluSto2g5km2uppJ1puSLhegTZ/AHKwZd1FqXzxBQhf8KJlBS47iHIxq5IDmSz74VRCO5UjV6UAYTFciUC2ep1zCSTGsl26SXYkMigHCSkJtvrztKabOwumq0wBfbAwU2PFhBjweNoG+a+vzDPgd3Mvy9vawYtdOYLBUMf66vWDoy29Y8Xbj/Y842/fz6w/PeFT22e+wqydZVKOOtxx8C6izJsXLs8mxPF6Gp1qjTCOcCePWPo6+tFNs3IDD1g8AtM81G/foI919j4QHcTn+N1Rnew6x1BNqaLvuMrF2OMNdmCAD1e4wOryWY149qt84LlbpsX7PXze5mm1Nwd+/eNYzvz7VDgsU0Bv7vo5kQan7jySox2ZcWOHpkt4ENMF+3rlnTRgRQbH6S1VIuzIhp1qKV6ajMYSlCJZMsXJV1Uuj2HFrYnb0OLJGDLUlRqWuqFzc66e3s1ki2VkuZj195+Fy795U2YSWWRqtebQDb+294eFh8s+fvY5ozO6DsU6FCgQ4GHjwL7ArI988gj8KanPxUjpRK6KjWpxRz/MVGFJcAKxVm5xMxG6i2Lpp5rhsyGrNZrmJ7KY6CfPQEs68Wr5R+L6HZegbx2Oj+DTCotQJtoRNGdcxvstaR25Z4tlNDX36PPLRRkm5yaRtJFsknxOC/Vpu13PZCNhecUGGtReM6F6lnqDt9XR1LSRbtzXQKyWWtXOW1zwJrUbnMfN6eKi10qVTA5PY3hRYukCYKBbH96yddwf5BGOUgKyPbas87A40OQjXXionDF/WXPvXaS9vKDC00jXPA4OiDbXq7Awb29Fci2UICNIzvYoNPBnX3z2xtTpJu7Ix7s+XZAtrlXvCW/ugLQ83UXPePYowRkW25dhgi0ubQlRlCIdnPv4inT7j1jGOhTB04ANlEYbgRenTTVI/rjczOFAhjK3dvbi5R1yGY5BNdVuphMYCZI4n4A7wwj2RKPKZAtBM/m2aAdkO3hlmCd73UocGApQLlaTQQSGbaJNdmk8YE6BAqyvRSn9vch8BofhO1PXNSAjSiRSKqcZBSBaxRTKJZQKBQxMNCHVKDpobyuv0aJz+etlrI0PhgdRd9AP1KZDAqJhDSUufaOO3HJLb/ETCrdFmTz62uqoe+snnlqD8cpu2C798AuSedtHQp0KNChwO8dBRYKst24dTsqyQC95TKeccTheOPTnyaRzE0gm+fwMTp6tlhGkITUSDOQzbCglsR2pQvY7ZM1nOMgm2BR7uA+/rzzKCTzhVmUqVQKCWnKECWH2jPhGNx4rfHm7Mwsevu6FfOaLmm6aEP0nfdVK+bGmmxBMoHebqJzNoy5eYnPsibb2MQElo5oC1WeiPlgWpNydP9gIFuuuwtdmayepDHSvVUf8ZgzRSRxamZG00XriEWypVBOBhiaLeF1zzkTp4yMSCRbV5UdT+uo1isaUVdLaN0JV+w1JKr7fthZrh5IbaBq1dX3iae/MunJLxAbaFh+GHkR/r0RQvFBND9lLWLmyMiR616HDOWF1ulM0TxYzygCPRnJoekCMaMmPt7QxNL7NBXLYz7XHVaLDEaFy63GX2g4OaPJCpvb9y2aMeEqiXOTSHqw1w9E7wnUOXb32ffiG8+nl9JIjUQ679rC3tJtW8M0TKvgO63IeNSNy6Utp9KoVplKYYypdAnHQckQpjdwvDqGcP09wFieYzfFOtM5dH1YZ7AhwhM1SaOLrsdQeeNPtyTzgkMEMWRfqpEs/+0iSuP7VK4HyajVsQOldb/osxxbvF6LcqPxS/wsQPdPrcZ2JJw/jy6YTq50M5rw/bofHZ/OAyMq3TjeRnpH42veH0p3l64efpvtjxV899fB1imkVegE1Nx8HB+EbKHjJ7ghaY+O7kaNaryItB1iuOfD/RlSRSWExR+EcjHmjMyVLsj6ZspjHFvSyVcXx2DXQn7S7+n7okiGUBc6eanD03GZbKAzyPXMp5PY05XFd268CTfc/6DUQOuuVnFmC5CN/BJ2mvYi0wiW7RodxWB/v5wy+R0+Q9I0/AdXnNFqgdQXKlUq6OvrC7vs2WEREknMBlpagOmi7/ryxRjr6pJyA20bH3Bc7E7qy78Y/akpdT/MB5G3lj+t1s/XJ/51+XfrwOD4jLOPy0/dj7rPyXcqT1KOF1QuNuw9kV/N+0XlZ0x+xEBOgp+6Z61reGN6bXzNbF/58t74U/WJylqdE9V0oz1h8lznGN1XDeWoWwc3zpCWHr0ieR2NztY50heNI+f8giCS+zbmiI6N6x/J/xhfsA18rRbJ95g9EadPu4hak5dN/OH2tQ+qmFySnRuuXyM/NtsYuq6U27K+Tl9F0U4mCZx+agJ1ogZXSm/P4uGaevrIaBjyG6NPZc9xDK5BimVCxOyXuL0U7Z1G+dxkPxt/OAlLXuK62N6w92pdSE3BDHXVnOmMag/afovry3brSfr49ouslQPZpthdNEjhE1dcgdGuXFiTzQfZBl13UZFDpK/tZ0fceOQvaauND2YxPMBINqnW1lrEmq509otFG7PxWDKTwmwiKZFsP7jjTlx68y+l8YFFsn34vBdjcDaPXKkMjUueXz5E/KL2QnzthIZOH8X5NswFCPkxbo+Y/WZ2V+OcfX5Se8jZTAJARraYNYEIedfJfyt7YG+Nv8+CEJoIPQ/YaPuZ8tHkl/Br0s3P239mQ6le0vtpP8i/15x/Epbj0ZHE7Y9m/6RRPzSNP1yP+Pq2Px717U/aTWrjuMh248VQFkQ+UKO9HJPTMftYaNWiu2CzP22WlupH/7o9LzrJ5EGbndJKn/vft7HTtVF7t9G+iOS/2sdRz/C4fT2fPdGa76NhO3vPbIpQ/zu/x9nnvj+k4zG573Sh5w82kiSmX7y9E8pY1wDR+Nl/3vwi2f+e/9GK7D597bDWuDqSv5FdIOto9pDjl3pV7fqIX1Q+RPvNvxYF61AONPJSI//Sv1V+ivNXfP3a8x/HFPKV+W7hvojLM6NQuxRLvd4sU/0dr/pD9b6TezH9bR2qqQvyqSQmunpx2X/+BDft2IkK0z7LZZx+1Dpc4BofWLpoxD2aYaI7PoHp6bzshZ6ebiQ5OKdvW28zsW7lGL0knT7HsWh4pCFdNDSTW74gkLI0ExMTyGUzroazf2NEuwb5LZk2kHJlM1MzGB4eVlrOBbJFUQDA1GQ+jGQ7+CCblIuTSLb9Bdm4QDNBIClAmi6qINtwsYzzz3y2RLL1V0rIlJkuylB327SNoIltLgOFjAmjDRx3QhqNIlPAcdAnet/8TO8zdeCMUBtvHFxq5RQZm6jhYaCKhVBaIUB3UunSqGQDhyBXJJgZaUIHKz7q0PgUkywC33yngg6L1Lh1ArjVpjawr51TI9X9nNK1530jx5+rXveViudoOTq0cnp8YR8EKQk9jRuBvjHVKl87cj4anUzfaA95yAGaqqwiMKmRd9oboSHg4Z4n+JdyiqHZqPOERqzlvPCHh5s2ji+OcjeOx98fvjHni+g5lW0Lp1IlbSOYOFesnu/U0wj2Qc2400UlKU5mSO9odKqADSSNOF2Vq3OqLOXdKTXf0RZ4xxldET3bG5W21+KOXMv9EcJYc5/2tzPqOAoCLLwuY7RtH0/LD5fbH3czyNa4v9T4E5DN1VZjB08q2/GuLK76xY244YGHUAoCqcVDkO0tpz0pbOWd5BjIw+5QxU//NJBtqK9fI9mcBPIjmuN60w6KDGRjTTYDvfgdWU+pyZYQkI2RbH8yD8gm60meDKLmCRZNF8qhwAOuPZCtwegLB2tGWgy0czKhFX82GFeOAAZE0FkyfdGKf2w/mhManV5FoJXP5wpoRIcUIT+3cv5aAB2WlhuF7Jt8i1bLl19xI4/7UPdcJG8MZAtlfagTIvkVph23ANka1oH6wdNHTUZcDHRpJY8aHaJGJ8acERur6W+bT7N9oHeajov0eSN32xyMP3wa+vKkndMYFSCI9neD/CS9Pb0Ufd2cBwOrHP96fB4a4G3kq8+/DfRI1MTZFz3YxmmN2y8+VeQAjfaRAw4INvD9jT/n7DhZHu5nO8hxesEO+exQq8mu8Bx0u2ZOuB4CNh4S2npG9ltcWrlDLqfvIn3arDdagWxsfEBeYiTbhS97KR7vItnagWytZKWuSwB2Y54hyDY4gIDNaFoccpuzYoc8KmuBXaPj6O9nJFsKs0FSGh8QZLvkplsww5pski6aw4fPexGGigUB2fhvpo/l0LQ5cCCkZ7NT6u8X/1AgPkNPj8tBcCSj9U67HtnzvhPvy0vl72bQxejnf9lqUcfBqZBnvEO6Zo5YSERf3P+IHO+4/G+wk/1DkRbRggZC+PrHDjjkkK7hEE5Bz1CW+cAJQTIB/XR2Le3LGOAV7jV3CKh0dfI/BrKZzdSSdu4f4/olPk7/Ove7Rbjr46of5JBeCsZ6JS0aGihFB8GiP2NlkFrZY/6YfX9Sx9e4CeL0bjpoDdcwLs+jQwBdv2Z5KPQN18zxE/mbm9zeG+oClf9xkM1fszn9uwXk2thekzE1yYLI//P3p9Ev7gv6vogdgPn+KR1S4yE5UKNAi+k9fww+yKf8HNP3FszhfO3QDonxb3QoGJPv4aF1ozwy+ejbHz6dWsmTRn1ud8SCf2J7JAyScfwb+bmN/l4rftQxqv71Qbav/+d/4cYd2xRkq1Zw+pFHwrqLZl1Ntmb5qwObdDXZ2HjTt93jdn/EJoohEWQjjrR4ZNitrx7KtPIvQt51mZQsc2Ygm5WHieSP0zfh5jX5q403WUOOIJuMYq500UcGZHODdSBbtrtLu4u2UfLhHB0oxIWlcTCdL0gkG1kiDrJVUkkMFixdlJFsJaSrAMto++HwClzZyaM7uXURS+ZwxME2caxTSdRY400MxGpDJEEkyBs3lQgsORkzr7ZRSPonpSYkfCFs47DICXI4G8XypFkQ+NhJq0QW0KAM91w8giH6voEurcC2SMg2zid+khcJhcgot/GLIneRb60R9EgN2QYLNzedL9cIg+9rMno8pRAKIB8J9xxhG48J7UbHp3m9VOnbWxuv+yCoKi8/Ii06fY07RZGQjJkLgc7TwMfQ6LFikdIV2KtzKJs3DoGqYorW0b/uIhuTgXwngtLiwlhjFQycMOVk77UxEJRUAyM66Q2FmLw8Ti/ndFvkpEWUOSHv7zNVjq3Xw4zCdteVX7kfDIRQZ8s3IkNF7Z16xiMJbN3sT663OnMLogk5AAAgAElEQVRmzERK1+il89eim6SP/s1J2RiIGDnlEb3D52Os0bzu0Q1+5J6dvJvRoiCMowcp4PGMD8LIHHlyZeNviNTwT8pouEVKWL+XVGgkkUA+lcJ4NourbiTI9oCAbOwqx3RRA9kytSpSXHMB2WqoOb6WOTrnj5FscZCtBUl0P8j/K98X8rOoVMsSyeYrar0vaAuydZeKeM85z8UxA/0S9Zxh9E7cIYkXUnURrCKTWkRbNPNnZNRyPGGkEferRfLJSbmdHOqMG+VPtJ/bgS6hsenYTvatF/nRfIgQyTcfZAtBqAZ9Rf5vBM/s/SYPKQ90n9ihQ/R+kTt+ZLIL528CfWTjNEfw+vozlBeecd4oa2POtCef/f0aj0CUk+kwGqwOnnCHRrmwmnBuyI6mj6L1aDTGDZhr0t/OFomD9M36Rj8V14uR8Wv7MTICjb9a6suQp/w5OGfPTo8b5mj7P4pgVp5XOtkvMto18i20U9wN5oy2kp++NAv/26E6jNSJnGVGiNu+iNE55qQJH4ay2neSIvllILPqB4IxLvrdi0Rvpf8j/dq4P+15XS+T5s7mc/I1br80RUS5yBaxF5MJVJCARbJ9/MorsCerkWwjMzP40CteJiBbYnwMA9ku9GYykdybJ72eM2ZNNqbYDw8OevZ3o82gQijQQxUnq0iTEGRLJVFKpbDDi2SbSqUkao0g24fOfSEWlcrIVIra+KBFJohPL+4vtRfnt8fihwKN+79R3hro4OtdX6dEa0ebhnrOgUYx+2au/dno+BtooyVvWA7HBxPiTm3E9+ZXxCODY066s2v1AEnL+9je0gMwB4o7kNnGZn6I7V3fvjFd5q+HyXc5RPG+YTLSt8cUdOL+j+y36GCC44kgyEZQwq6J4HfyzvY57VOlha5L62AFX1e2BHB9fe0yrvx5Roc8po/dd8IMizhYayvm20cK3Bh4p2B8NF7TX+bfmYSIg7z6714ksfOdjAZCc1nt5qAAW4/5/JHoemtQJV6dqmEezr73+T287pX98PdXXH/F3++DYLqWzfa18q75sZGvE4JnDVGBrezzyC8L7WY7UKeMk4g5Fykay/RoZc+ZjjH7Kpmkj6AZOxF/GxXaybNGPRYeyrnIOgW1nS8jVpX6a63sK+On1t/Xq+G+pY3mAjSM34Tulo3oRe6Gdr4HChu+QJ0ww0Y43X0gyHbz1q2SLtpTKePZRx2FtzzFHa5b4wNv/5q9z++2AtlkvLFDkQaZDTY+qGCPgGwjjibmWzhqxGJGQswLSeklEIJsbTNRIjvSxstMSo73EQXZfELE/9uQXYtk80G2uZ6jojeBHwfZpoNAGh+ENdmSAQaKJbz+zDNwyuIR9BWp4BVwqnvcr8mEUScKHsNwi4SbltcFFXWCFAGYk2vJtLwmRbxl4HoPa2io0+oUQ+wd8eu0Z5kPbJuHY1BjJkIAkgwtlverGhUxIPfpN/mvdFxN6Mk3XM0jHb/Wo/PTAXgPQyYpqBm1psXFdfPyPTVxniMOTcp7FJTUzcjwbhqBanzzesM3Ekkw15r0kjG6k8ukr3RIT9ftSnyveg0p+aZHb++6rJe3HkZvMaYtLNe7h4KgLqCSB07Ns6Zcz4Y1d2g9x2m05gvTlu7pQvF9WjXNI6F8YafBwjduTWXNkoEY0+KYMPXOnaIx1N+cl/iaCr3dSatwH+caBCgTrA6C5vVwtFZAxIWqC71dZE09kPWqOcGrNGDbZc9IcPNQBtD9ZGtuJ8ZMv2vifzH5lK943XfAOD9+i4CLzIN0paESHmHUhVZR92Glo78/yLukhy6Qpf8q+MN3yXW+w+0X+VKg/CmGELuxyTeik0XSm+/iPca7tpeU73QMHC+VbUBgze0xUUqyP9ktU4cV7Q/9u41NVbKuOdczlEfibEQh1UZvkTcORCadha+c0dV6n+tcbRlVXqmxET7Ptjwmr6pVlQfu5I/RFEIvF15vMlPFqJNH3KPJJKYZyZbJ4ru/+Dl+sXE+kM0iJxqNoXaRbI5MTX/4+oSRbHGQjYaTOA8OZJtIaNTzu770VYznck3pogPVMoIKVyVykmT9ZL9GDRpEDvPdSZf+bZntXpSX7Kekfj/FdMO4LhG6arc/k38MlQ9VlNM3IiN0BzW9Q/aCBxb735BU0mRKedhOTikfuP4sfyCykWvHtFLjU9WJIUjAlxPocPs3GkPEx75O5F7j3bYffV0i8i/BQhEJBOQvO3iirjC9atc5Ps8gEz4X4MGNk/R285A9jwAVGtkOFEwSyHUn5GJYOn1Vozxwez4QsLfRiJI1tdN+Jx9tr/AdNk6Tj7pukeFP+SlOr+1rZ2PYfjG50XDd6WiRf9S9yQikiuSKXA3XywAP0pGcIfrZRWyafBS+ckAT7QP7yTy8LpORHePuSSRR5p4J1JUzGe2XAqG+orIS+Ur5GdoHLk25Vgt1iQo8rnujLeXLR1/fGOhKDhB6WTSx4yt13N01z87hXueayraq10KQSviunkCKsrpabWiy1WyvkS8jJ8aum83Xzj4wfUR7invd+Ip7kLZUaDM6ekZ6VfnF9C6JTXpTDnDe5SAAQautqQw+fvnlArLxhsWFAj74skaQrTuTCfW1gFTx1O7wUEJl94JBtljUMUXCzt1jGBgYkBo6hSDAdoJsd96Nr990s5cumsOFLzoXQ4U8umpVsZX5rPCl2OPNtlZoJ4XykvSIynW0sq8l68I5t63sZ6GngbMt7DVJlRX968ZnTj5lY6BjNHst2mMKboksabCDNHVebWvaKsqPwjehXDXb25XHocyTLN86RW2or3zZzj1ufoLaD2p/h/YFR0E7p+qAYrFPVF7p/tNxtrIfRH5KUCa/EclEWSv3Dq6XzSP0h5ydI9/w/R2zL5xty4j6aphRUkOakLYECOgBqJhePMT05FWaeyKMsqHPo4Lf7uH+ietJ2WMt9Aft4TJ1R4NPpOsRldGhPah2XfN66X4RHSi2qe520oo8Y/KqYR+7hLaW9rOjlU9vvoOZNMwI8O1nrpfpF9rY9Lf0625h6xWRFT4txOawdFSRN1UwUkf8Z+GbyH4WLEvkt/O53Jr7/ozxTYPv5yKQI/nfbFeKfnABEspXqsOMr/z1MLtUqR/ZlXw/38H9K/rDgWC0u43/5Tr3h3ARJycWj8yTNgP/DK97/oz4wEbGmt5j42jwpeP+vGAGakdUEzVUqfOrCo437vMID/D1h8kamyfnIWaEHEKqjSn2kYskVYtK7US1rzjO1vrc9H2EGehBf8hXThyYPySwndQ30zGQcj4dhIDOvvJthtDfYofqFMvE5HDFT6/HzVu3S+NJgmynr1uHt7l0UYtk8206/4BcQTag35Uri+yjyD4LDRgTaYB0FyXItmR4xMlih4nYIdcCQbaw9nP8IzH7kGvGdFGOd9HQsJZZaI5kazQqnfzFxFQeqVQSPblcVGy66YON/8B5sCbb+OSkTFKMm9hJQ+yAMXwBnSlJF81pd1FzskPfOrwzAlx0rFpLIt8iku1Pv3Yp7k8mJV20f7aIN5x1pnQXZX4wmZJCrJpMyTv4dwIMaRrzDP2sB8IcfFYcbFFINWTpdGoLDFGcpWQKFQOOqnVkRADQYazLJignEyiL450UpZgSB1876tl1Bbh4OphAoloBFYq2N4eMoco5OGOfY6SBnBGnAxKKWQkClHidRrAYEBVkucmdQKGLyGg+MUjo4KGOTLkqkXw0vPjvJfcdQcnrNWQc0mxpYJVUSoCfeiLt5lEJ52Hj5Dj4P/44Rip4dhChcChTIbCWnTiBgYyBc80454iiohIkJNqFApMbO8XnxWnQdBIi4mWmcZKeNF5lvSrRegTQeThAhAIhnIejBdfD6E3hxeuyHloUIaK3U+KpekXmYqeuAn6lkig6I8HWI13RtCsBEgmSJVJhTYl0vaZ8xU5cHF8AVMg3Ts2QX9KuyyLnyn8n3yktGXEUX49A+MqfR5qpohTKrBdHIyJQepM3BfTkdZuHAwR4nUa7OfXpekXGKaqvDuG7kjjUCnoJ/wt/6XqUgrqsiaxH3e0hx9vkPc6zRPDKrbk/DxoCNLZ0f+lqKu86vnEOZjWlvG/GtOxTx/8+39n1oFYWvmakasj/7IKWSIUKVOZR0T0o70gCJSppOd3UeTKd3PYHeZP0NCXMeZBO3Kf2DdKxTIPYyYpUrSLrka3ROOQ3gnAf85t8lmuSccBCwz6X/UMlr+tBeUSlaPuDIFlQVcWaZuSqGC51oVORhoTMQ6MNjK+4n8ibJo/q9SRjNZCmsVMtI+0AOrteS6REuTOKi/TmXPgTeZOE8L/yldbWIb1NHhUpN9MZOdGayGbwzzf8DDff/6DwokWyWXfRbBjJ1qw87aRII9lc44N2OihWQ8yvyWbpor5+NZBtMhHggTkaH/RWStJqXPlYQU7lY+ieIk1kz6se0L1QQ4ZOYaWi0dLkP97n9qPKR5WRXH86D9xHlHsVnn46MFvlghr/tv5FVw+La8O1SwuwRInB8SVQTKmMbbcfWYdOxphIivOf5H5xoIjob0bLOCeEcsT4mOvLH78h+sbV/hHecHKFTkI5UVc+pfwMyKOUz5TT0X6UcYre5XYjDesiV4Kq6kTKDd1v/KLKFfKxyWDZjy6qh7zeIFcom2S/OhnqdEVW9pvubdPtvr5Kyn6mjNTIKzpxNJYr7jCEa2DrIfLPfaNI+SjzoLxIgJGZYrA6WpFOeiCiOs/obbqA86TcEDnPwxq5Rw8JSAsZo7MPqKtVpzbaByIfk0nRX0m3n7JS6pLOLGUfaeHSKU2Oe/aB2DE8BKDcSJh8jeRjxFca/UqDX+SXAwpY/66SUvlJTvT1KkEu4X9eMyeGepl2iNMVHCf5v2E9uL9qZbFzyFch39GZo5PE6yL/qk4GK8AgfEXZJwcdVWSsezH1aqDRq6JX64HYYuQrjlHoLTwTtw+Uf/kt4TvyZ1JlAX/yfq6Jak03B+4D5W/TV9xjphO5P+w6+T9jdqfYBwRVyRNKS9NHtOdIVz47lc5gc5DE315xJca6uyhAMFJgumgbkM2ryaac2eiQ8V+idFGNZIs7GZYmauJXgWa1HTnP3bvG0Dc4gHQ6hXwyKSDbtXcpyCaND2rAqlwXLnzRC6QJGUE27hmxc2TFkqr7a86upPajTmtnB3n2HO1rq4UkPEHequohs/GV2YRiH5D/PH1ldhAPGRIV8gP1cpQuyzXnPSprdE2Nr6J9rnYpaWLyirKfulvta7XHzJYyu9R0u8qBKEUxW1ObzWyUkuM78qiBDL49R/0ifkKgLX44h1Siii4hc6XBfhB/p+bkasx+MPuZfgBttFRFdRztB66HynatyUgrnPaB7Q/KAbF9aedTGiYSSFdJb91j4geILCA9NbLf1x9S8SqpgQ0lZkZodVXnd0W2FmWB+QEKpJdV7sb8MlsP0qKrqvaclryJ28+0a+tIlCtICUBI/ZZAmTogqWCk2kEOfHK+n/EN+V/1eUX4jpHO4icEAdgjMZFMhXJAdJDYvnqYZXan8RX9GdpiKruDyJ4LdH9wPQT4cb5EyDeUeXWA/grLb0iQBQEAobWzbcn3XBnqGVf7mroh1FFOXpHvqD/MN1QdQn9GIw/F7nCymzJXbJtkWmWi43+xr5lGKDJL+T+0nyo1ZB2PisXt/OTIn6Fcdnyn+JXIXdEvgeqg0A9wfjL5NtSD5CuxbThX1Q+q4yif03KYSFvD7GuL9DT7uk496GS++QnkXfJ/OA9nl6h/6PkB1B9J8q4ievSpaJ+nKur7qewnbyhIbH4y7UB+U2wO55e10h+kdS2VUn/f2U/UHymhtwJvsj/EBxWE3vnJkf1k8sjWQ/1o3aM+LdRf9/a5s5/M9lHbxO1jZ1fQdsknExjLdSvItn2H8DAxlz9aEMimuigOspntHseD/L/zv9uBbG3dBneB3MCabOmuDLq7uhaEeRkoSJBt2tVkWxDIpqB6gImp6RBkk/OLduiYN3reMlupYnJyUsL1JOpmH0E2U/LNIJt+UB0wHasVbB0YGpSvWSTbh79yMR7MZARgIsj2yj98Op6yYgX6qmU5ud+8cye2T06IQKTRt6ivD4ctXaogAmkwW8BdmzeL8qN4YR+nk448XBSsKtckbt24ETMV5rHT8Kth3YqVGM51awWzBPDg6G7s2DMmhhM39uL+XqxZukycVs5hrFTAPQ9tlusUrNl6DSesWycgGX8UHrffvxF5GiU8fa1XcfghK7C4m7nKanQ9tHsXto5PiJHIk+7FfT04nN/gqWk9gYnSLO568CFRYBQW3NgnrztC5iHCIwjwu/vvx0y1IgqI81+3fAWGWXRQTlM4j1Fs2zMucW5UfCO9vVi7nPOg0qpjqlzB3Q88JJubP27ak49aJ8qP3ygmAtx5/wbkKTSdI7Fm+XIs6+kVHqHQ2bxrNzaN75H1oMOyqLcbRyxbrsozSGBytoQ7H3oIFVfogQb2yUcfGa4H53H7Aw9gulRSQVqr4rCly7C4b0CMaBpzW8ZGsXV0TIQZ6beoOyf0pAPHeU5WSrjzgQcbvnHCEYcj53Y5v3HXgw9iokxaKUi3ZtkSLOnpV0MkALbtGcOm0T3iLJKPh7u7cdSKlTIe8tV0tYzbNz4Q8hXX48TDD0eXO0WSb2zahMlSUYwjPrd2yWIsHRiQ9aXg2zo+js27doXzGO7K4siVh4ZgyHSthjs2bBDeJ19lanUcf/hadDsjjTS856FNGC8VhS7k/1VLl2JZf6/Qiry9Y3wcG3fvFj7mGgzlcli3cqUYsVzDfLWK2+6/X/iKRpk/D9KW/37Hgw/KPMhXVMyrlyzC0oEh5U2ux8QENu3aiWoiJUbbYCaNdYeuUoc6SGCmXsVt6zeEfMVvHHf4Yehzwp37477NmzBWIK1oXJaxaslSrOgfEuOIY98xPoEHdu4Sg5vrwVSaYw89VAx6gg2Feg23klYhQFzB8WvXoscpQtL7ns1bMVEouDUFVg8PY9kQ56GngFunJvDQjh1uTWtgTZx1q1eJcUf6T6OO2++7X+Yhe7BSxbFr16AvSfesJsp7w5bNGC3MgrVP0jXgkJEhHDrIeej+2Dk5jo3bd8qa08lkOtCxq1eJUUV6U5n9Zv16RysCJDUcu2Y1+tIKmHEe67dtxdh0QRQxeenQkSGsWDTinMg6tk9P44FtnIc2RuhPpeQdPuj/m3vuFTCH/J+tVnDs2rUyD36DzsD923dge2EGM+kUptJZ3LplM27dsk3kU65clnTRZpDNnL92kWx7D7Ll83mUq1XEQbZQOSYTIMgmjQ9cd1FGf/aWZvHOM87C8YuG0VMsCh3Wb9mKPYW88CwNuNWLF2Hp4KCsP0+st09O4sGdO0IjcCCbxtGHrhb5yF8ewO333SfyXOUjhI97Hc+VkynhY64/f9QlKxcvxkopQq7O7K6pCdy/bYfoCtK6P5PCsatWy9oRVCuijl9tuEeAOhaOprF8/GGHoSet95O/7926FXvyMxICRmP90JFhLB8eEieB0mnn9DQ27uDpY1IKx/ankjiK61/RE3rK8d/dcw+KBAMTdWSrNRxz2GoMpBmPoCDvfZu3OD7WA59DhkewcniRyBXSftf0JDZs535UHuxLJ3Hc6jWh3q2kEvj13XfrwVIiKXLjcauVj1XvBtiwbRtGp6dlLxCoWD28CIeMDKtzQVrNzGDDtq0KLqGKwWQaRx+2JtQV3G+/vXe9rIfI8UpV5tGfSYtxXA1SeGDrVuycnhFniOvB/b5mZJGrPhpgND+N9Vu3geOl09OTTAm9NXqEIEEC/7tev0HhRCP22NUr0ZdlhBH1UQIbd+3E7olJZx9U5RuHLlrs7IMEducL2LBli+h5Ssy+IIVjDz8MXU6P8t23rr9PnTGnj9atWomhTE7lXxBg4/Zt2DE17QBiYNlgP9YsWhyux55CAfdu2SpgH8eVSyZxAufhIjTkGxs2YNal/ZLfjl65EoO5bokSoIzduGMHdk3qepDXlvX3hXYO98ee2Vms37wp3B+0kI6jLeUiEbgev7tvA2Zd0hP1KvXZolxO1pcg3QM7d2DHOGnF9QCWDPRhzZIl4TzGi0XcvWlzKOe7kMBJhx8uQBx/lL2/vX8DZmiTICmHeOtWHIKR7t7wsOT+XTuxc2JC9B/DP2Qey5YKX3GeE8Ui7n1osxwGUlLl6jWceMS6hm/csXEjpitqN/G5I1YegqFcj9g0JdSwddcoNk9MqL4C7bU+rF3i7M4EMD47i7sf2qzAKZ3aeh0nr1snMoM2xWQmi59ufADfvvFGTOToENSxaHYWH3qp1mRLjI9iINuNMJLNb3zQpibX3oJs8UwNA9lYk60QKMh21a9+je/97rYQZFueSuIv/pg12YpiH7KG7K0b1oeHiaTVCYcfhpzjIe7/e7ZsUb2bCMQxP3TRMJb0D0rmAPlq69QkNu3ciTL3VwKg3F23arWA9tS7lNhmP6jtq/qqV+xYOt7AfVs2Y89sUeyNoFr15K4Cr9vH9+DBnbtD3u7LZsV+oGznPqdt/rv7NgqAROYXG2X1avSmMyIrKHfv2bINY4U8iw7KoYjJK7MJt01P4cHtlLvKVwOpDI5as0r2B/lkFgn87t57RZYoeFWTefTQzuUBWpDCfVu2YvdM3oG7dbEfVg0TMFWAgvpj/bbtEsnO/dOTTuO4NdQfaj/w3f97770N9sNxh61Bb0r1B9fgvu3bsHt6WiLZKc9WDg+J3DU/QfTHth1iz5j9cPRhuh78iY1yz92gvjM/4eg1q0R/mI6ibN/l5sH9sXxoAKuGF4uu4Gsoryh3LZukJ5XE8Yetln0i0Z4I8Jv77pe1tfU4dtUq9LmGeiJ3d+zA7qkpZ0vVcMjgEFYupo7iYXtS9KDoD6ef+4MEjj18rRya8huc3613mx2UkOCLdatWYTCrTfu45g9s34EdU5MaVFCrYenQEFYt0m9wTffkTe5qpkkumcAJa9fKvfzxHbTnqHPtoHzdyhUY6qL0VN7csGM7dk7SutSoq0MGB3DoksWig8jPuwp53Ld5ayR3A+DYtYeL/pD1SCZw+/oNKEh0k8or0R+ch7MZHtxBmTgloCHXfPHAANYuXYI0r9droNylD8vDV/6yiQROXnu47o+6k7v33YcigT37xspDMcSmLWwJxoPOnU7uyt6vYUlvHw6jf8nDIucn3/fQFuX/OtCFGo4/Uv1L9ZOTuG3D/WLLmx48YsVKjDBIiLI/UcemXbuxbYLroQd61B9rly0T/8r85Hs2bxEAiw3RyE/099P07wVkS+J39PflUFNpceQhSzHcq421OI+Hdu/E9rEJ9eerNSzt68XqQ5aJ7CYANlmaxT0PbhL+J29zH5+07kjx9/kN8uydG+/HZFl9Xh6irj1kGYa71S+jTbF5dDe2jI0L/xPOG+npET+Z8yDvTpaLuPPBh0LeJYB8yrp1eoDI9UgkcPsDD4ncYqAD7asjltNP7lXbJwFs3rNH/GTyP7+7tLsbhx2ivrj4yaUy7tr4oJQG4D6njj3p6KMF1JwNAozlunDRtdfid5PTcg9BtqeuWoX3nP5MqcXc5R1+Kdfozw7WiT/xkLe/u1t0YDuQLf7swQbZOL6mw/o4yDZR1u6i8UFbuKmLXBWQjadSRPV8kC0EvWKRA0IgniSWCbJNSeE5+Q4dgBgRW32fgohhfoxky2VV4EpUpnu2VSFgG2s7kO29F30R23p6xFgZKs7iJU88Dec+7jgMKGiMH/7kOvz3b24NQYY/OOEEvPQ5Z4mA4niotL74zW+owoAa0R97z3skeoRGdTmVxt98/gsYnc3L5Kms3nDei8WYJ4hAIfmD/7oe//0/vwwdoyceeyxecs458g5+Y8PO7fji5Zdjlid57GyXAP78fe8X51UAgCDApy76ojgN/FFwvfq8F+GUtUdIqCwj6X50/fX4z//5H9kcqWodpxx3DF55zjm66YIkHty1E5+77OsirPkNAnl/84H3C/DCH0+FPvmVL2H75JScSnCjvO5F5+L4tUfIPCg8/u1nN+C/br5FNihpcepRx+Clz3uezEO+MTqKf/raJdJBkL/uWhUfu/BC5CjsCb4GSXz2q18VUIUbm0b0K174Apy67ijhEY7hul/cgOtuvEXmQZDh+HVH4NUveL4qT9n4Y/jUVy9GlV0G5TQc+JsPvR9ZJ8x5OvbpSy7GltFRjU6s1fDy552DU445VoQ1AbCf3HQjrvvZLxREQB0nrF6D81/yknA9tk2M4x++/GUUk2lRprlqGX/5gQ/KuvCUhif+X7j0UmwcHZOtn6mVZT1PO/Zx8j0KpZ/ecgt+eMPPnRNJMGUt3nDeS0TIcVzbxsbwqYsvDvmKgvYv3vsecTbtdPefvn65OLtM72JEzMvOeg5OO+EEEXLkq+t/+Uv88KfXyzuoXI9btQqve+lLw3nsmp7B3110ERhpwV+uWsFH/+TdYoSKoA1S+NLll+O+HTtEWfPk6Nwzz8CTTzxeFQZSuOFXv8I1/3W9zEOA15WH4oKXv8w5ssDozAw+8YWLUEkpraig/+yd7wy/wX130Te/ifu2blNDo1rBC08/HU895ZRQKd3w2//F1f/+EwEG6ISsW74cb37Vq4T/qZT2lEr46898RpSSGpcVfPCd78CSXI/wTSER4JJvfxv3bt6ikcy1Cp7/7NPxjFNOVaUUADf/9lZ8T76hCvzw5cvwjle9RqKwyLuTpRL+8rOfBaOE+A2eWn7kbe/AcHeXRETwtObi73xXgWpJha7j+c94Bp5+6qnCm+TXm+64Dd//0Y9DBX3Y4sV4x/mvRbZWUuVaBT726U8L6MnIJa75e9/6FhzS0y/pnozAuOw73xFQUvZxuYZznvkMPOsPTlVwNpnCL2+/Hd/98Y9R5B5FAqsWjeBPXvdaPSlmV2XU8NFPfqrBSH7/m9+EFUODTnkGuOSf/xl3btgYGkxnPeVJOHtE7GEAACAASURBVP0pT1YnMgB+ddfduOoHP0AxkRLQ+NDhQbznjW+UtZPQaKbh/93fopjKyLwylRLefcGbsWqA8l738ZXXXI3/Wb8e05k0plIZ5FatxH1jk3IS2FOp4uzjj8Ub/+AJ2vhAIqG08YGvaE32t0sXtUMfS7n2n1VdFEBAtloZA719LgVZDR1N3wtQSgUCst01W8QHvn4lJrq6BDgaKJfxvnOegycuW4Z+Z4x+5dtX4d6HNoUOzPOf+Uw89dTHS/QTHZhf3Ppb/Mu/Xxc632uXLME7zj8fmYry8US1KutPR5/r311P4r1vuQDL+vqEblz/S6+6Sg4R+Enux7Of8Uyc/sQnyPpTBnP9v/Nv/yY8Rrm8evESvOu154frP1Wr4M/+8R/lZJogG3nsAxe8WUAVbg7Kja99//sCvtNJIh+f8/Sn4hmnPVHewXncfOft+O61PxL5yL2yZtEivOP1r5f9KE5rEOAv/v7vURBwmCBrWdb/0P4BOQUtJ9O4/Hvfw2/vf0BpxW6yT3sqnv2kJ4uTRFnz67vuwjf+9VpUUzRU61gxMoT3v/FNSDoeKySAj37y7ySagUtFffXe179e7iPAyflfcfU1uHX9veqU1uo468mn4cynPR3pSkUcJzqLV159tegjOqErBwfwvgsuEPkhjlgyjT/920+g4Jw9Rta87XWvxdrFix2tUvjWNdfgV/feK3ueEVXPPO0JOOcPn+4OOoDbNmzAZd//vsguAh0EZD54wVvVPkgkZZwf/dSnkHeVTegQvOM1r8bqZUvEySW9v/HDH+JXt92GOtvG12t4xqmPx3Of9SxZO/LwbQ8+gEuv+o4ekNWBxT3deP/b3oZuF/VHWn3s0/+AmZqeYqerJbzt/PNxxNLloV793o9+hJvvuCPUq097/Cl4wbOeKcY16XfnAw/g0u9+V+Qf5Qrl3kfe/k6J9BLnOxXgz//x05gsMz4xKWN788tfjiMOXalRtskUvvfjf8PNt97mQM86nnbSSXjhGWcILci7d25+CJd+66rQ2RtOp/Ghd/+Js3MSYh98/HOfxXipHNoHb3rlK3DMCn6DOi+Fq6+7Dr/47a0iR1JV4Eknn4gXPfuPnOEfYP3mLfjyt66S6A3+eEDw1+99j/AEfzwY+Kt/+jzGZwvhoc+bXvLHAiLrwVKAq//zP/Dz//21gGyENZ/8uGNx3nOeE8pH6rKvXHGl2AccV18igY994AOyz/mjQ/GJz38Ou+TQR/Xqa158Ho4/bK3TRwGu/a//wPX/87/C/wRcTj32OLziuc9z9gFEX1505TcEIBbdnajjr973AYm2oW4YDwJ85LKv4/5KGaPZnAJ1jGR7xStwcm+PgGyDXT3IpdMKwLvSInEZ6YlcjWSbLWFmNt8QydbukNt/F/f5jl17wENu+gwGsn3pJ/+B/9i0WdJFCbKMFIu46E2vxyJGrtbqmMwX8Nef+6zoRO4XyoqPvOPtGMxlZZ8zIuSL3/om1m/aInuQjtwLnvUsPOXxp6gNkkzh57/9Da6+7ifiAHO9Dlu6BG89/3zhK+p2HiL+FWUi7T1G5laq+MDb34alPWo/UF/Rfrj7oU3CV9TnZz/rGWI/mA3/y9/dJnq3zMOPBLB66VK86zXUu2rPTZXL+Mt//IzITEkPrtVw4VvegiX9vQpOJZP4yne+E9kP1Rqe94dPwzOf+CR5B/nu5ttvw3d/+CMwY4Tsu2bRErz9dTaPBCbrdfzl338yBKc4j/e/7a1YTv1BPyCRxJX//M+4lYeeYj/XcObTn4oznnRaaM/96s478e0f/jCUmTxgee8b3yB0pz4tBMBH5Bsa6Uy7k9dpPwiQlwjw9WuuwW0iE9XuPONJT8Szn/ZUObyg/fDre+/FN6+5RiLdCVSsGBjAu9/8ZolcpN4rp9P46Cc+IfqOCiJdK+Odb3wD1jDVSnyqpMjd/7lnvdqltRr+8LQn4LlP/0M9CEoAt65fjyuu/lcBNcn7S/r7cOEFb3E2itq2F/7dJ+U69Tnf8a7XnI/Vy5aKjuI8rvzXH+A3d96pdme1jtOfcCqe88xnhevBb1B/iP1cq2N5Tw8+8Pa3i98i+9zpwRmXhsj9/9bzX4Mjli1TeZVM4apr/xW/vPOecD2efuof4PnPfEYor+64fyO+9v3vhevB4IgL3/ZW8cs0CjOFP/2HTyPvgjro+731la/AEYdQtqu8uurf/x03/+42see4Hn948ol43umny/7iety5aRMu+da3w8jB4a6c2M/s7khbl/rj45/5DMZKFYm0on6k3D36kBVuHmn8y3X/hpt+e7v6hgBOO/lEvPiPzlBwKkjg3gcfwleu+rbIK/IuD6r+/F3vdlkWjI4P8LHPfU4OKAxwfNMfv1QOoSVCOEjin3+ictfAqaedeCJedNZZoUy8d+t2fPmKK0VW8DeQTOKj73mPRsQCKCST+PvPf14O9wQ4qlbx+pe9FMevXhPqjx/850/w01//RsbMNX/C447Dy597jshgSsmN23fgC1deIbKCa0gA+6/f/z6RGfyRrz7+xS9gN1MZGZleq+P8F5+Lx62lbFe/7Nrrf4r//uWvQkD+CccehZec/TyJUCfnEBT90uX6Df56UcNfvP8D6HZ+MvfFP3zxi9jKwz3a17UqXvWic3HSEUeK3UGw8Mc33ICf3PwrkSvkCYJ057/gheL7kL4MuvnspZeFtij19d9+6EMS5SgHoQjwD1+9GNsmJpzMq+HVz3s+Tj7qqNAv+/GNP8d//OImWTvqxscfvhavPPe8UOZtHt2Dz3zta3LYyl9XuYK/+vCFEgFM+bEVwEe/+jU8mE6jGCQlXfQPli7Fhec8pwXIRsqo0vZBNta06+Mhmwey+TpL/7sxE7MdyBbHkfzSCfJNF8mW7Yq6i3KPtSqxwK+a/yHRpnOBbI3BaX4LVWBKQLY0urqyDTVZokk2Fu6zvOpSpSKRbIuk04IV/GtGIuMKnqQK00W70hLO3O5n4JqRmLUkZvOzouQphNkxjjXZPnrJpXggpWHcQ4UC3v+SF+O0oUEsdkszVa7KCSuFEY3ewVwXhlM0I3WxGVOwZWoqNAwZybaitwdcdv7ocG6dzsspgKa1VLCstw/dkvOtYbQUXuPFgryD3+AJASMQ+A5u3ek6sGN60jk1QBdPPPr70OPGWACwY2oGs2HKagVLenvRLwaxjnGiXMVooaCATK2K/mwGSzJpuc5vcHxbpqYFLKDBRUNiRV+vnAyKwuA3ZgrICxqvINuy7l70JgOJ3uP1yWodu/PTLny0hsF0l4ApfAfXjpEaBOkskk3m0dcLnrlwJQkRjuYLYISVnWYs7unBAOnS8I28nFTzpIHzWOTmwW+QFtump2U8PImm8lzZ3wPCwPwG12NHvoACT9cF9OQYlJa8TlpwHqOzM5LORFoNpzMYZIioWy+Oc/vUJMqJtGwwhgsfMtAn15Un6hjN5zHFcG+eRPAUubu7YR6c486ZKOppgPNIp4WWnAfXbDP5yq0HjbKV/X0N67FrdhYz1ZrUVGPq2fLeHuGrhnlwPYK0RBMMBEmMdHcJLThPmcfklBgJfIYnbcv7++W6rfnoTAGT7mSCYyBf9dKYpUIhb1Zr2FGY0TUnX2W6sDibkXnwG7o/CJ5oihuNgxX9ffINW9MdsyVMVcpywsJ3LO3OCV/ZN/h9Ki0LAx9MpjCUy4b0ngSwc3IyVEpUKkv6+tHv1pR8x1PoaUYWShpyFcPdOQwGBO2Ud2fqjNDJa+psvYbeVBpLu7qE3jaPTZOTSkuXknWooxXnwQihXZxHVU+8yFdLenrQE0DewX0+Ua9hdCYvIDSFMyOUGCVJ3iPfTKKO7bLmeprHk6sl/f1ynd/gPMaKJYxXnJNZTyhfJaP1yNeBbTM8UVRadgcpLOvOyXrwx3dsFVppOgfXlPucER2kBdd0Z7GEKTqyLkV+cXcX+pJJeYesudCK49ROnj2JhDj2xv/cg+SrWQIgTC2rVLGcDQLcwQ15Yk+pjNFyCVPpFCbSWVxz08347/X3iWxhuujzTj4Brz35FFG2knogabdWBkDnEgfZBvv7kUlp1F+srEKDmjCdxvlP5/MSLTHQ19MQiS33BEz5JsgGSRd911cvxXg6IzU6+8uz+JtXvgrH5bow5MbC9Z8pV7WeR70Gyq7eQKObuf6TtRp2E9Rz60+ajuS6vPVXucL15497ZVl/v9CV+5N0HSuVMV4qOfnIKNtu9Lv1l29Uqtg5mw/XvyeZxtJcl7f+NWyinHeF6rk2Kwd0z9t+3MX1L1uEbB2Le3LCq7b+U+R1T1fY+vMdphPJxzyt5C9LJ4d7QSSy7rfR4izGi2q0k1Y6j6Tsec5julbH9pl8GOnLw6tlOeVjcgHl+KaJSVTTKUlLJ9izsk/lvO3H3cWy8rFEX9WwONeLvmQi3I9TtTp25mcEOOJIZT/mcqH8I5/umJ5Gwa0HQeTl/QPhfuQYxopl7CmXZM/TSB7O5TBIYNDRYqYObJ+e0oijWh3diQBLe3QeXGWZh6evaOSq3o329O5yBRNFjdShfTDSnUVvMiXjJC3oXDOqwtJLcvU6FveS3vqjnN85xXkwPVfTu+h0cj+SVuSryVIFY8Wi6tVaFSNdPTIPW3POY9vUpAPyasglAizr6WmYx7ZCHgWpm6dy5RAn50kLrul4uYqJUkkitTiP4a4u9KaT4TymZJxTqksYiZAAllCnebKLUYOUYWYfUHebXKFsmixXZR6MvKbhP9TVheG0ynmzQbZMzWiaDA3/RB0re7rF1jL7YWt+BrMS5ZEUp30ZaUmbx8m/sXJV7DXuY1mPrgz6Pd1Ne23nzBRKfCJRQ66q0W5zzWNJXx96nYPKeYi95uxOi6xekk7L/pBMDNSxbWraRYirXl3Z1xvuj92Mii1X8WeXXoJRRmokEliUz+Ojr3wVTuzJaSTbvCBb3H7fe5DNZK1E2e7aHYJsBOJ3IYFr7rwLl998i+iBbBVYm83gUy//YxzqskIoK7ZOT4nekUNRRpEJX6m+4v6h3J0ol8R+UL0byatQ7k7PoOoiwrnPKXc1/oG0jNkPzr4mX5EClAOj+VnkCby7lKeRnm6xH4y31X6gXOXe18P2ZV0qd0M7aFJtGEkXrVZh9gPfwXnuYnFs0bsaLbokp7K9vf5IYSSXlX0ufoKzS2lrif1QqWEx/QRnE3Ie44UixgVc1KwC2kH9zg7iO8x+MN1P+4H2mPkB89kPMg+nPzTjhTpK7QezgyivdnFNXWqt2UHmM82gjh0TTn8ECZkHI4rMDpqtU5YURX+YbGcmiK2HyDzKKxdhrPscWJ7rFlqazNs8NR1G/XE9CEaSJyiXS6iLXzZZLIW+xkhXFwbSageJjhK+UfuZByjMt6G8MlqRN2kHFbzMHfE13HrwOuXuqGSjaDop5dWQJ68ou2mvUX9Q1nQFqj8kldLJ7i3T9FU0zZj64xDxA9Rn4r4ZZXmm2XyoP4a60hhMZ0LbVuUubduUgJiMMlvSqzLR/DIeyOe9b5jcNVoyKpf+pda/q2GwqxsjKdXnHIP4ZU62c9dlgwCHdPt+ch1bZ/ISZWb7/JD+fhmDvYNyd2x2Vmx0lbtd6Hf6g+tBfc5AE/EvqWuBUA9yn5OWu2dmRJ8ToCSwRD1ocpfrQbkr+sPVPBzoymJRWpuyqJ9Mf0b1B21f8sLKXtWDth7UHyX6fs4mWErb2Pn7ZdQxWa1KhKL5+4OZjPjJZtuIvqaf7NKlu+qVkDeVtznPfMN6mF9mOmqqWscOgokOTKefvDij+oO04mH7ds7DRQTTvj6U5VY8329nfhYzLjKUabPLexS3sPWYqFXFnuVBR6JaEz95OJsOe9TKPCamUGKABaoN/iXlyGYAX/jxv+O/t23DbCqFnnIFZxx9NC548mkHFGRrqN09R7rowwKyjQxpcNi2qSmNZPMQNgGtHHIlkQFBAoV8EclUAllJA2n/o4K3H5md6TksON3fSzXmED9XiNEHx+wZKRzq/jI1M41MJiP/S8ZDFNw9VshYi0tqhFOxXEapUEJPf5+kvMxk09iMBP7y8suxQdDIJIZm8/jwy1+BJ/b1CMhmfWlEwbtNxH+jgDMHjxuPisWVo5FneF0L9kYK1sbPfzPAR8J53fNkfAszlHpR7h2cktQfcO/iM/Hr/DbHaAXRuRa8xza+Pc97hN7u3TZOjoHvoJCRJg7uuo2T1zk2Xrf/5j18P79jBqw9b5gz58Br5nDYGFvRiuOK04I0tHnwOsfAd/B/fAev83+mOPm8AVRGb389Wn2DYzNa23qT1nOth9HK5iH1prz14r/zeeMbfx6KiEfrxXuN3roeygXxb8Tn4a+58SbXS1MTlQ5GK9vGrcbJNYvPQ4DvFu+wediaStFX9x1bc1sPkwf+PERsePvD1pSKy8Zg62F85c/T1nQu/jdacK4GLMX3h71b6qG4b9t68Ru2x2z/cJyt9oftH5+vbI/5+8NoYbS2NW+/z5UHWq0X38/38GfzMIed/8br5F9/HnyPrWmcb3w5YTLN9rFPS1tzvlfqa8TkEdfdFHT8G3HeNXkkwCONLwDfvuUW/OiOe1BKJdFVLuOck4/H6055PJZwHaXGniuU7povaLK+gpGE1Hbv3o0BgkWZjBaDFaY3jjFNEmkpe26mkEelUpF0Ub/wvnYI0VokBrK98yuXYCKTFZBtoDSLT57/GhyTyYDxeWZ4tJKP/vpLvQyPx+Jyw2SsrW9cDxjtOb24fOQzXHv+z9clrfh4PhnM6+3kuMnHueZhfGiyzXg5LoP5Dp+PTSb43+C/tZJ/vuyy68rnNOm0xp3J4Fb7sZ0c96EFk6GtxtBOX3GutpcMELQ9H5d/5oBLBIzbp63sA9PRpttJM95va2460a7H+cp0r/GNvx5xGWt6lQ5O3Ebx7QNf/rWS8zYPW1M6+aaj283D9kcr/rdxmow1/jd6+/rI+J/3GPBq11vxjdEyzhO+PuI9cVq14ivj3bnsA389/DXjf5uM9eW4zcNsLV6zd/j2nIE+owDWA/jAl7+CHbkuSakmyPaRV70KJ/XkgLExKe3ASDappSp7Ri2F0AaPdUtulS7K++c/0NAakKOje9A30B9Gsu0C8G/r1+PiG36G6UxG0sqPzOXwdy99CdZ4drLqIya7KUhv62m8Sb7ybVvf7rT9YXLT1tN0oun2+P4w3ezbQcabtk/tHb49N5/90E7uxvmO37U92kp/cNzt7DnTQSlphqH3mZ1jcqLVODkP0837az+00h8+78btB19exeVqfJ5m28Z1qek52z+ca9wPMPs4bs+ZXOaf/J/Z8PYN/pvxne1Rf58zSZWJvzaPuA1u+sPsLf+6+RomBwxAs3mYTdDKfm4lr/xx8rrvz3Ac5rcZX8V17UL9S46T8zCZ6K+57yfH9xj/3koPtpPLPr1tTVvJXd9P9veHrbnvO8bXw+wSkwP7u49NXvl6jv9Nepkvb98weWU6yB8n7+d6tdLnvq/h2/G+/miFKcT9tnb2VRxTMH1v+8PGSbrz34yvOI9W/G/7mGtHAG4TgC//109x3QMPIu9AtjOPOxoXnHaa2P1MF+W8GCBiP2siQx3VmC7abO+30ktC/0oVYxOTWLZokWuy4Rr5hV9p/A/znxnJxiAvbbzpZ1L6FqM+639b6h4yoGBmBiNDDmTbOjkp720HslEZSw2AQgmpdIC0CwEVeliXLW+c/Df7ibHIlJJ8Hn09xJAVZNNAyahLZ8M0WTRXam5BnsuxnhlPn113Dv/9QuoYdTlWAnvl2TKy3TkxJqYzKezO5fBXV1yJ+123jJHZAj768pfhif19ssjmhKvSopPHVDELWtQ/jaFthgaumZvDofhCVJ0Ovdv6SZlSFAOURVmlkGD0Hek4J//TxbRv+IahgTdGNzO8TMCZcWvXxZC2QUvrenVWfbdUGFx+WufA74lqzpONgXfQsfHBEpmDdDCLwDkTynzelEb4DitU6wwqdZiUXv+fvasAk6PK1qdlejyZKA6LLJ4EggTWcLddWFxCEtwDwd1Z3JbgENzdd7EEW3YXWBYP7pDMZHx6enq63/efc0/VrdtVLRHIY1Pv20emq+rW1SP/Ma4DY+7bgrq0I/c5r4T5ls1c5Tuinbv3tQ/BQyGjtgUifk6qnvPCaB8UiLDHivd0nPZ865zpuz7p0DHy7mVRUtfTfkb3o6yGrIc73zqX+g1v3ZHw1OxdPddSMchfG3xVyzz7Kx9UjLQSjX9f+oA+SZVXWQ/eqSa/grv/7fvah7BxmCrzyDEr4K5VmQsdF+xe2Ig93zoHun+V+SvyoCTRDid014tBJe8bkovKnm98Wdv3C6P758feV8J0cMZMRSAzefpM2FzjN97/pmoc9reOQ+dK95N/TmXPgr4iDMkbpx9Qb/aNv7dteqSsIWrv2v3U82GPM2o+lV5pAQiliX25fuqOJ9htfMrLL9MjH0xni1ZNNkNbrT6Kxo5egy1aCrLp/uLKwGZuFCyb0TyT4MkGz2odtw+06S8yAmHUQisAsokn2wD2YAxceSTftzzZALJVI4UsMch24V570SrVKfZkU+9PqdpqqrJZe0jpo9J6fEdrMXN1K0NvbDqtlcx8Fh7c55hPqS4bpI+2gUAVQn/tgvtQ1kbeZyGQQ0z8/SH9NLTazJmyDZs+2vwqayQ7d59qW94+NudL6by7j30aK3RJ+aZZxYIzrzwFc60cVumbzjcXDjJ3ZS0KaaiVgCLkGwBwkWhf8g2yPGMmV+lFGH3Tfsg8eYzXa1+FYV0PmRP/zCulw3PlrIfyK7xXjMbqvrPPvIzP38O6Z8NoJOZK5SCVH/A+wsBs+gm5Bl7EyisUMNF9Y9NHe1/puvE4jHxi8/bgyfbXw6at3r4x/F+NkUpjbX7A37b2v7Zjf0f7VyBjmPOhaxUmP4Sth01DVQ6x95XKGHyWzdbRM6r7xp9H2Y8A2T4hoomTJ9P3dfXs5Tikp5tO2mNPGoEUBwDZ4MmWkpQYoshwoJyBsnxKKPK1JNxPp9PUnU5TUxPCA2Uvq/yNvmt/fHoj0S8YD4rTDIC3MVcXTRC87Z6e/jFdM3UqdVWlOMxuhdpqunDnnWkphMAaHqv0zKdFsudi7C0iOehsyu3RPKlTFZD5dJ7s/eHKa0qPdM31tPrVy4Ue6lrpuF25FNUZWUZBBVKcZWt/KO/2aQ3WTSmTzJ4t59v8gyucG0BH9rD0UP23bWO7jKGQ3ujet+fB02fmgvwQpLsiyyh/QXimrc/oPVd21Z57fYQKaMneSkukCqS/JmHyMdqy5WdxvpCZ0z2r/Efe99dCTob5H9/y51vWXHYfTpK/Z8LlUm1Velycf9jrKTtIeLTNP7SNIC0y8jdPoFZU9geqc8VyqeH3ygfsfefKc0wGLEUJfVHDg80b9PzIuknPmScbfQB91f2va+vK166Oi34pHXDprqsHu3RX5TquLmoZOb01NXOrfVB+x+O35Cs8j7Zt/qH8Wk6sTI59P4q2i64v9ME956on4Fs2/7HlM3u9SvEPr4Kq6rCGHisQqD3XftjnRykHnx/TX+HVIjsF5Vn3DAblVTXCY37gBfoNQLa/P0tPfvkV84P6XJY2W2Vl2nfMGFooIieb9Ed4CkA2P1wUcxkEy6ytquyIT3Y6m+MCBsOHFtYEUMcs7wWLeoJeCMhWTbXI3eilK/MldPs95Qt4L5MRkG3QoEGSnsHOyWZPssI+yjQRLppMJqm2toarofCuCVyFH2drGMIfOgrDRfVVj2mb5PX6PSiOs2bNorq6WqpJIUQ1CAR67ysl8IghcelxN1wUSOrJU8STDdVCBvd0eyAbPNmgOGGiICDiNEBAt4UtnUQ5nJgdWVb7GSgcvPhGaFaCoBvAY+DOzKnioz876l9Rz0F9R/unhNj+RFA4FdXQLynvH26nW/ynWjyVufnz7gM2OIKqPNptCJHzFdEwIVmVJCHEhUdFDrbPdNzx6ly5a4XnlPnr+/puWD/c+bLXTL9hC7l2m/Z9LaBtj8Vez1LfFqbkz6cKWUFCoCWp/V91rDZTU4Jq7zsPtPA8noJzHt5X+dUU4Tb73/eYsveEfT6YUVhgHpeKNgKNflWZtN2Gu4f9OUM/hHn6AlP43nP3sn5Px+/vf5kdd+/pPOh6qNBjC9nST2lJMsAYjyvzcR80Ldy/OkYfIgjSG72v/XXpkY5Pz6cKcjJXMk96fmWEvnAazib8GSu1R8PPsbyvQoCOS8Fu/N1OMXYbv+nFqfT49E+56lxNro82WmkF2nXUajQ4k+HcIXFU1LKonoQl+MIu+AkUOP6e2dy8fvjDuGaoRzX4iwAPcQbY+nN9XK0aj6pgyUJ4XEC2zqpq+iKfp5PuvIPaUzUGZOuhi8buTSunqhhkg0KoYKr6Mdn0Uc+brg36Gff65c+z0jZdHZ3XKFruzru9vmH7Q9sP41clv2FAbluB0p4X2x86duV9+o5PI6N5hX2e9Ly577vfdmm7za90P/rtSkXdsPNe/DzadMfn77bS6q+q8Myw86j8EHtGxxFG/4rxf6V9NtUu97yWLyP4QIbMlr9mthwUHKOvk9n8xqVvLt8sxv/9+RJ5K0p+UNoWLV8E51v3RZh8EHbGwtbDVk5khoL0z94PNr+y1919xv7b7of7faYnRgkEjwGABZANOYe/bahlkG1wd5pO3nNPGolCCK2zTE42Sa7t8wefT9jfVhrKIFtvmgYNahIvAOshJbW2cZ53gKmoPrMZ1UUbWWdAKDk82Z4ynmwA2eDJtnxdNV208860pAWy2WdVzqk/r2Hyc5T8IGvin0OW7c3fUeup+1lpQdR62PfxDZUdwmRGVx7z6YzuGZEfXHon50JSkMh6+3tYxxXFP2yaqeermD4j58HWZ8qTH8LmSfdm2N625We7j2HvFDsbUc/rOdPzHXaGVF5z59sdSxQvnhN5zacDvoHb7aO9Xv44feVrQAAAIABJREFU/fUI27th+mUYHXNpls5xKX7u8jlXH9J+urzYX49C/hE1DsYDTDRcOfJRGL9XOsHOOmxAkt0dtqauvqJzYsv5eoZtemSfY91vxebT11eEMinN8Mcoq+jJTc482OfB3v++jOfvAtVHwvi98nPd/1G8RccU5OXS97Czo/0DmMf94/6jUrR4skHuV5BNPNkytPmqq5QBsknqgCDIFl34wEal2DnMgGwLmcKb4AJsVDT4Vc4r/CO7Q99XkK22ttrTF+z59NZD3/dqEpQA2eyPINcGOmkXPkgmE1SPnA9W8QJPuIgsfOAjibxwxoPAJQx2IQP1WFCQrdYoRfZGU+YOMM62EOFdu/ABe9IlEvSFBbIR8jx1d9EJu+xM6w4cIGFKASuRAgg225Wvw/rHd83EmLz+/uJ4/xLLgt7nuTUHR4idbG9xig8KqHzfUcrs+WJiZu0mFoBMThw5zHnOXaOWNTmU0oLg0mJz4G8gdNdjsdZMGo9EXX/P68lwSt/SZ1R4po1B65ynaFtMnFcrMA/+qrr9sOdJRlC4HjpeWDp5HoOYkSekeBs5ZLzufDtNiHBm2kf4mNsP7YMtsro99Rw8UQrerJV93uTfxkvFAqYCRMPaW14f2DNUKtGoQGavt+4zKX5utyaClQs+6WronaC/IwAuv40wTzj3G5HPOOfHPtsa9i0bVvax9FO+rgBZ1P7lPpj9j/UK7H/jjgwial/aT7Hui9XcDn3350Pe0jXXNkrNRan33Xbc9oVGcC13OWfeGfL9AmU9lW0q3Ob5DfMnXPBD910xesPP+IS+gF649Caw900FSbZGGWZ709Rp9OhHH1E6WU2pbC9tudpIGrfmWjQMOULy/VI6nE17WGlOnOctFdjrrLZWamhooCpT/IJ5SljuAUNrxNs5Tj3Ie5Tro4a6ep4/hNfYaREYZEsmmVcccd31DLJhPwzO9NGFe+5FK9dIuCigN3ja2Xvdo6+Wd7fHsEPOs3tOdH3DaI97JuVZuezzGEbHw868/X7kPlaNSL9heIXfT3+fcR+s+cc/bYGW+8nt+SKbZJGxObfQMXes3jjNLY/DOIRe+UoBvzIN5s25x/5hz3jHoGOvlXfWzAxLEw79jODPhevhz1Ngrl3659LxCH5Wznn1lClrL7Il1sxZgL5avFnnPmxvuvPljjOPM+vwtWL8O4q+uXJO1H5w14v5hMX/w+7zKloHzJ0HWeXgCRR5T+4E90UQxBHPDyMLeWYobztH0k9eT64sb4wEZj1c+dhbd683CJHOc0Va9WSzQbamzm46ZuedadX6Okq1zqKGVA2lMHiT4JzBKSs1izdC6xxn+rPU19fHxcfUi1H7G+CNnHfSB9jwTHtHF9U21LM3Um9VFYfeP/H+ezTl1dfYkw0gG3uy7SKebDByQwb39l7I+RKe58MQQsMNpfH4k5w3eNLIghm5UOmAfsO778gHHr2QV1Umc9fDpVWRdNvQTdlXkvhA+gcRxQcuWYbn3E9y2TKlrk24fOzvMXv/+uczKA8U29+zIz94tMbIWzZZtuXZMPlbZRjUDkBBKR43y3q+BOHRCWu9CrUAX0BhndXMZXBmivMXT48wfL0cea1Axjeenno2/PkMys12v8La0ImA5Cb72983+q7KYzY98+8J8xan1KC+IvvC0lSi9FhL3guje7bsHZxnc/4cOlqMf3D7jrztr4fZF2ZXKJ+300MVe9/rW4i+4fKgMP3Slm18PcQCY1RmsXRpma/gOVZjsyt/F9A7o8t5a+nQKz1fdvsACgHa4b++EceSEI0nZ9i+U+rga+4sIXmQvi+RGR2AaZbBEmxZ16TqYtAPRe8MXUa4LPIAIk3M1caTzQbZ9hkzxip4pnvT6mkcXsExrgkAT7aGOins40Y0+hKn5HgXI1Cc0tkse6QtNGw4Y09iLPI0yIBxTOiuX4sgWHhTzmEBTbHnwIwZ+BOiMOHJxny23VQXLXhbCT27G8a5QigqBbkgW9h79gbJ9OWorbODhg428akhHRWmI8ojOBvjlHnjyYbEj9XwZNP4PeeLeSlnLAKTJFKEBS7d00sDTOGDjnicY4JPvfk2+sRUkxna00Mn7L4rrdPY4IFsstEM+GXa9SdWmaOlCFgcxQ2dtTeBDT55W98IO76wEmSGOic6Wluokd9UmDDz5k2L30+7T+77hZtUGvDm0gPuCvslm1GJSGHYods/+dtfp8K+iCArYCEqyPljKphHw138fkrZdO174X4MCl22ohH9jt2KGb+JS/ZlN1eskjkp/NVvyx2L/RUogTom6WMQBJI5kVkXa5wDznooiFQJgpAZbM+sl1E2/TUIt2NFCanBPtskWAVaAB7M3Yt+P/p++PkqXFcdj1FsXHRVwVz/AMkewew5TMcVAHQv2mcB/7b3LbfhrYlRwCL74As1hedYOxg8Z/4ZkP4GlLzAJgvf39oq9pXsWelj1Fj9aTIM1GtA92Vw/PYcyb/lBXsKUD0MWi3+DycczBZ0eMpLL9MjH35I3ckUh4tuvdoo2nsNCRdFdU4UP4DRBftdbFZS1RC9R1U5zcmWQgVGVvBseLtwp2D8eKKrq5tyOYSLSn5QfU/0wxgXk2mLEYNsh117PbVVI79RjprSvXTRXmNpFQtkw2xynjg+twmzRsawYXWh+JkXfhN23v31C54xl1/47UftwSCf0H3lnW+rr+H0Iuw8GqHfpcVGQZJzZs6nP5BQemCPU8YWFGTC+unu1SBN8vervSEVfLbnK/wsRp/D4JoIffMvv9/2eZUSx4Vnp3DcZr6sdBtRtKLYnirc/cF1sI0m2g7vCfDdQAqBwnWwHEW9satRQowh/nz4ffT3t7/3/H3v0zmfD1lGfEvOKQRNbJ7o8svCdQnz7cBTDihjZCB/fVQ28ccXTcPlLY0VkL+E4rryVil5rHBvuT4v8BIQkK2FiD42nmzf1Uu4KAp7HbvLrjRqQD3FZzXTwGQNVXPRI8tIYwHn0nEf6MB69mb7OIclQDY7dUQxWVd3DZSiuoZ6TmWgINtT771HN70GkA2FDwCy1RaAbDJXYsgOm2cFy+31Du47y+gUKp8XrjfTK4d3++tlQDoHnLXPGdNNi855/2QvB5fv+t+X6TdKoSPP2cZRm54W7Es9FlHGeot3MnzljSOczobJ5sXkh9K0KFx/cOmUR4uMZ4gaYSLpmaMjKO/StYzao6VpqsrPqoNE+XkVpydR9EjGiW8Umjt1DsL4cNQ8BHlS4VMuTS5Fu4p9x51TPBs1Hn8sCogUyif+u76+Uvj9qP0jcnG0HqMtldJf+w2FtvlPUObxZX2fB9hSmegUSieCGmBgTW25KCLVVtnrgyIF+imT7sHXP4PysPRf5CKf1vk+zcKlRNIuXOPwfR7Fz1QekDq/pgiYCRdFdemnvvqac7LVZXppixGr0jgF2fr7xciizj1mfhi0i0nhTYBsiGzkKBSXZlsgvI4eI0pn+6i1tZ0WGjrMC3jld80CKijvzTvCnFGFmPIMztXUICebn5k/6tTzxCJcG0YlC2Rj8LgskA1eCK0oQlBFDTWlSqj6xwTjQOI5uPoNG4RAG3TEX+ywA83oMktZSQkXrZdw0aBHjbUZNGErADYeZ5wH2dOdpsamgVyet9OAbKfcfAu71XPOClRf2nUXWntgIyt3nFzYAHW8EUNAtkoEJV007x1mxL4Hmn3fVi6ilAq3PQVcCucwXnBQ7IPjEnKbKdkEm5XXgNLjgD6OUFFIHLDVhfgI0wgXwvUbYcI2f8IW/Mw3g3MXTcTl8dLgZRjz8Oc1CLJBYQo8r8H2xdA1a5Hs+Q8ySF/okfGFHWdLkfMs6+ZYeQqvEZRBLAxQGhSEbPYge8W+dF/ZIFtw3/rt2++xYsEeItpeEJT290ehEqvthAkX7ny5fwPI8feq8QrQfG7q8SWb3KM/wml8kDLsfNhji9of8rsAYPJvKAbB9XDPZ+E5VquQ0kV33oLzWWB6CdnfTGYNCKjOJepgbVuhguvuCAfW+Q5TQFzhTS2nmA97jMzEjGdgZ8wH2eDJ1pWoYpBt29Gr09jVV+fcDNW5fq7GBpduHoeC70w/xQb1Y/NMGsRJtZGQVPaTD+oYYc5jokapicU5TwI8ORobG/33dI9wdVGitlhcqos6INvFe42lVWtS1GQ82fzwUGHpsi8tJaYI3dL1kW0ZPE+BuQsRxArPkS5UKaHf3ZfB522hQ/ql+zJoxPGU3JgEPPC+DzqyyXp4IR8yvjBwV+bB22jmHwrKyFth59umF+79AtAk4MmigLXpkTVGv81w+maDfzw2TQbruRIElVaPfuv4HCU9mg5Egar+aY3i5/6R1THI2jFdNTelGz7w6rWqSp/DR7z7EUam/nyWPXDsMO0wfgO8nWfd83YrruTbSprskyDIphvHk1E8OdCfJ/lXKSW/OMjmtxHklf76ce8C50UOgHhcaYRGsfNl91j5SXAUvtLkK0sCssHvGuGin8H79qrJBJAN1SIHp9N04h570si6aqLWFhpSUyeFD7w5ceikQ2tAZxEqCll68MAmIiuHpe8poB4DYhRR2Qi9nTmzmXO5JaqS1GPCRZ/+aDpdO21aSZAt4GnjLqeznnoW/DMRXE/93aab8pvxpHVA7UJ5Qzrg8vUw+Z53giePyInzwz3tLGTWfjZGFpc/2/tWebl+U+QkA/56dCUI5vnfFfmk8IqgV+bBcuUHmxYV6gCF5y9SnjM8BEYtOT4Csip9lzUwHvxFQVHzvgtiRfLj4H7x+bEvdwXH5T9fKAP5/DzMSB5Gjzw+acmxxfWR4Eq68jv0JZ4nSw4NeBh7cqEvZ4aNQ7/inp8gbbeNYoVOKLJmhfKNtqH6idB3ea6QL5pzxJGftg5ZGf9w1yN4PvDlQqcG7o/yygjQv5CXBo0DYfqejjdMBiil73j3TVSL5Xhs5q9Q//J4ZGDrmPUyv7n4iv9oIe0o1Bl9WdFzUoLh2QHZrn32OXriiy89kA3hon8eOYKG9Kapuq+f8Redm6QxXPdj/uMxymT6GGRLcHVfP/0KZ3zknLAqH0iOatUIwAuRk23QgIHMLXU0NkjH3NXoy1pIE8119fQwwMbnB2lsuDqr6htG57Onx4BsiJ7s7e6luro69tAtC2TDwGe1+SAbHxxHOQ+h4jzJArJ10LBBCLTxN23Y8zzBRUA2TaYd9S1+34BsXT1pLiEOl+zOWIJjgk+2QLZh6TQdv/NONGZgIyt3dkWPqL65hyP4XClhTp72hd3ynnf7Yh/CcGLsgBjeIQofVSmCHqIjBBqKIiKcXNcBi8K+Vap9l9jbHy/WnjtaTxYp+GDUOoSDQVHKUeHsll7fMGWpoN+uhbXUelr3K5lvT1iNar/MhSr1WKn7xc6ec4A8ghxkIpVZHu2cgZE0KaCA+EKWLYDY8+firbba7N8z7ThgaXEag7vOvioxoX6waDgIY+d8CZwtZzLsMQX2rbNf7O4wbTAhSZBxO2KSm+GWl1+hhz/4gHoSKQ4X3Wb11Wj8GmswHU7l+ikJgTOUyMcpF4vRjJZmAdkQLup6Pjn9yWl4bSxOXZ3dlM2LJ5uEmBqB1PCNTDxG7QZkO9SAbJjvgb29pCDbQCIuF89MOqSPpehp2XRijg9KyZNkHghXtkp/vgz6FjJHwt+DYXth+y7KZlHAb8JALKtBd9/iVpjSpEJ2+LhtkMPxHHdeCEJkhXvEbT8gNHPnpPNR+6jUuqhq71ulC8Nyrc8UGuQiQKli61FsPkvR1IL5KEJPQkmC+3wJZS2oTFnrWjZfLbbv/fa0r5FKVsQe5bWPoC3u+AtBtmsYZINheUh3D52w5+40qg7VRVtoSK2AbKLz+mc+lIbhkXiCenp6qKc3wwqKZPE1ILXjOQFghNPLGK8DAKIzmlsMyJbwCh88M/1jupoLHxT3ZCu+zsXl20LQvTgdLAApihgYQvmjC04WgJXyVtT5QX9tEMTeNwwyaV45i1cFzq87PHf/W/s6lKbMofzg9temXfieG/5ZfDX8u5GKvNNAJF2KOM/R+kr4C/7zQfDCHYfKUWEhh6H7Jqp/JehQOfNXCIQF5zUcyC+nZd/pQePuI/lUiIFQvlBCPzXTzOYDY1iNPj++0cz1DCw2B2HrEbWPCo+Xz+HDQWV9w4wTxgfl6WHykBdZJNEQxdssXCPvHW/eymwjhMmovB6gLxphZYGQnkE7lPb55wT/Qk629hBPNs3JNl4LH+RyVGW8PGWbCFDMsxiPUVtbO8v74slW6OlsG3p5HFr4qD9P7e3tNGjwQCliZfagpkPz6BXC900yLQGpY/xebXUNpVIpz3kkmIPUz5Ki34fmguqiPV1pGjgQ2kKuNMjGnYgRtbZ3zV64aLafOjo6aIgB2YDshTE2j1ibf3DiuVlt7MlWXZUSRDAnSayjLl7eeILDRQGyNQ0eREBCOwzIdsqUm+mTPEKO4oRwUa4uWiHIFv310koHz6VHRF0LSnnHvBKQbXYObQFRmW2iX2o+okGGcsh9KSXEbePnBtlKrUWk8vUTgGzFQBNvHktpd+bBUqBVmc0UPeSagy74UHlgaYDBWnFJxU6fB6BZIbuR7uERwII/j8oEi4NszOiM5baoEqvJEcOSczC98S0vHkOxw2gizncpsMCl1zp/rlKgjAvMB1WGALIhXPTRDyRcVEG2cSZc1AbZkNeBk9dKahFTOS5BP8ycQUObmjipdimQTccBfuKCbPCWU8EC69mb8EG2Q665jtqN17YNssGTDb7cUSBbObSr8JlC5bzQY3H2Wi79VjTIFgwfdFuKOG+W8BYGFpQ6/6XuF4zHES7L3bd+O8WFfjn7aDXCQ1wlaEuQtvvoCqTzHmTT865AXXjuOxUWXaFe6YVr2S9POpFIBdu4FsUPoow6pUC3UvKJq0RHK8kVGiMdua3QOyj8PIT1x/YsZDrvDGp2QDZ43x4x+Vr6tq7OA9lO3GsPGlVbQ7mWZhpaV091qRRRziivxnPGo+MF4FCcenrTDLINbhoo74USE59+sDNBXvJPzWhu9UC23nhCCh989CFdM+1lA7IRFz5AddFfWTnZSoMmxeXKSBClCCEsVyEPyA5lyMWu0lpp30KVXue7peidfZ5CZdA5lB9K8ZeK6bnVoOvFxvKL88HS+6VUD839iI6WC7JV2i/tVdl0tXg3IwdZuOb++Smlk4QfdzPSCHnTpidM2wpSqITTXTV4+nJPaf1Q1kZkpwI+5oDNURNU6f709gMTaS9ZdEjzpUE2v/94PSo8vgLQjM9HZc+7RL1wPoLrYO/b8P1j7S8HZJv87LP09BdfsSebDbIhkrA2l+NoQvbUFiCHP4XK2rik8KbUBJD0MdGBm56nNQCvbB97sg0dOsQC2MSTOOgZLCOHwUgKVyU5XBTeaDUpNU4VoyUybg5RzfRRT08vDRzYKFukVLiovJinto7uApCtmGeZEkR4snW0d9IQk5ONENapVhnnvzpIMGooRbNaWqm+AYOsFnc9KFpxjZl3EtKaw9yfy3FFU4BsA5oGoinqiiU4F9CJN91In8WSDLIhXPSk3XblcFHPk82Evkg/oibUbDqT5M5FNssk6TYrMf8uGu1b0GyUR1WljLxUfysVeku1N9fvW27glVoBeJ3LJMZzvd9Og6X6EcrEy5XG53Xni7VfQukueLVMrjff78ufc85/hm+7SrMKTaVAtur+DG21+igaP1pysvkgW84D1pjlMsgW5/CoGc3NNGRgOMimQ/fOC8JPOJQpQZ2dnXzeUTTBLd4DS2g6TgWebGC5g3oz7MmmOdmqTaJZ9Rayp9vyWjdMW+7OOZ8IX9SSQqy64HsJpQuV1ADI7uRZmx2aKj1VI5KuRLgQ6Y6qzOM/13d41Hd/jv7YwndY7p65PvgKGizFp8ptqlKltFJltNx+/H9+LjxctJEVk6E9acuTbSYNrqmjOqMsYC7jOWPT14n1qqzJjMDmD5CtO52mwU1NAXoZNmfsdWVohw2yJVNJSsdQATVOT1ogWypHUvhg551paa0uGhLK5tFz00/OccOOCqWMuOWtrJ92RcOnCo1S5bTkyePmYX+/zp1+ltMHWTfDb8p94Sd6rgBsjuhnufSl2DhnBzT9iaZhnn+m3Pmblx1hecIl8CVAuXnZnwVtz/sZ8JbbzpVYBGRrRHXRVVah8esUFj7wDJOm28CCgCElqxJUV0a6MlU5wcNQ+AAeacOGDPa8uIs6VCj2k09Qc+ss9pzTwptRIbX2VrfTlSFdAhdvKwWysctejKi9rYtzstXV1DDD1TKopTzLUPiAPdkskK3YkmuHbZANnmwA2RJIhO3NUJB5qdcH3geSaIeLAmRDMutTp9xMH+diXk62k3ffjdYe0EBDjSWNbb5ooFg8i5VlAY/PufA375gwEzvH0l7pcZvvwYwSlrhS450fmBJvuxJgn32QA155c74BS03RnN1fALLN2fz9P3k7DGSDGQeWNVC4ME82VJlDTjYXZEuAv1g5gDAFcwKyoUgI+AlANuRLGNDQ4BXSsfkNPNk6SHKyabgolDn2ZNtzrFddtNZUcQotIuEoDz+90hPhUeP1S41cYXVmS9Oh8rdjEGQrFyz66edLRjQ/gWzCD8SIWO68lb8uc/ZkKT5VbusLQLZyZyr6OQXZUF30Uy8nWzjINqS2nmqrkkxHmZ6WCbIhJxvCXmyjhNsjD6Q34Y2oBtfSMovfS1QlqDeOvHFxemr6R3T11JeoO1VFyWyOVqyr8TzZ6k1e5CjvmkJ74tySm13PmiDIVukqsfoQWkCkMiN6pd/V538u+lmqvz8lyFaOPF2qvz/b/TlcwLlFn+d4/KqXaUMLQLY5ntL5uYHZBdkmrDOGFqIc1fRLTvyoyJT2ju6yQTabFgJ/au1op+GDi6crU4cxTx+gBNcEqKlXkC0ihY35WECPMDUBALJxmgUXZLPPODOMCJBNrfhqwbG92nwkkcgG2VhojKguyt4Gxl1P/hunluZZVNdYTzWIiWXFS/MN++E1vrCm7xOHi8LNHTnZoFSh8MGXXF30Fvo4n2eQbRiqi5rCB8NN+XCoHWGu+9JvuVywoxQIVen9AgHG/BD2/UC/yozn9oWVUspYcLzzO5YztwjQz8mkZst9e24NfG61M4dCQqn9X6qbUetnMwE+NyGVQEu1veB+9AzMKcg2YbTkZEua6qKqDCrNZX5jwLpyPNlsRqv8pAPVRSlHDXX1lDTJTNUjAsabvniC2hVku+Zaaq9BdVFikO2isXvTyqkqGmJysrGlFlYqrX5qnNErpfdz63l7ZWwlr1DpC65hgfLzU3v2zmV6MSdn1PXoW0AjCmfz5+SPc7K2v8R3XZDtyL9Opm8aygHZfPnZpZO+nCmebJClWVnIB5UMpc9q9LaVDMjcANkQSYIQn554goszPDX9Q7p26svUmUwQPNkUZIMnG+q3obqc0PuoivWlV7Fceuq25MrXUfJ2VCGNoHwcMr/zmK7OL2S02PzPTfl2fhlv6R1Z3hM/N12tdD7L7e/cXPPyZnLBUz/HDPzcIFvY/sVvLsjmVq+PwnvyFYJsqqe4nmxzDLKp9xg+4CKBstDirgdPtqHGk60UyMYlYNkDIkEtLS0eyBYzuSQCVXcUBPSS8kmyPAHZeiVclOLUFSMG2U6Zcgt9wq7mkpPthN13pzUb60hBNsQEl7qiFtNeLB/IUqGhEKQr9rzbh2LtAVoME0qKgQ3y7QUgW9hal8s8Su2T/9n7lXLrEhNVaXMLQLafZ+fNDsiGnGwaLqogG8JF4cnGYUGOh9Hsgmyg91AR27u7vHBRZHPL51GZyJ8veFzAkw1ez4dfex211kD1IxqQydCFe+1FK6dSBHuYFj6wZ7pc+q/MeG4+r3mvbD4RJjyo75ptIFsAsvmr6O1hp+Lgz3Oi5s+vLuCP88+6lA+y+YUPxEO4OMgmPFdzsvXSoCKebGKIl3yFSBYNetqfJ2pubmYjNyrCZQzI9uT06XTdtGmSizOXo1/X1tJFO+9IS2m4qDW1UUbdOZW/lf66qxgFskU9j9/tPgZzdMJb2K6EODc9hMP3X6Vy0rzaxaVAzrn13fllvHNtPPMYhC3Vz0rm8385HLfUPP6v3p/nIFtnF+dgjgoXnR9ANuEVcUpneqmn2xin4MnW1pfh/oUxGWGg4j3W1tpJ1dUpL1zUe94quRxkSMirRpwfTUE2/o5jEXOVDv4mJyRPMsjW0FhPqVSSix4E8x6ggIHpX9yUV+ecPQKywc19wECAbOQl3D7tFoBs8t7QdA8dt9tutGZDfWh1UVvBC5ufMCbtbTQzn/bf5Txvz1/Y9932tV9g8AoQuh6G7ndtAsnve8Hz6s7uJ7KVd38aN/dfCnFy17ykB2Ap7ubmnCv1/E88kRWP9yfun36uYNrms3n8maZlrn12TkC2rVcbRRPWWEOMHfMAZIPnMqocdXT3+DnZeOQmdBL8g/KUoTh1kBhkALK1VyPJqoBsf9l7L1qlKkkofFBDRG6wZTn0uhh/mNP3dSG1HRfEUyUQ/WaKXqbn81zbIPN5Q6Xo2P93crEAHJvPN+BsdK/8cNEWLnxQk0S4aFC+03prKgbauc560r2U7uulpgEDPLldn2faydXfIE+D2oi8j3OCxNEzW5rZAw4V4dJEhJDWpz/+hK6bCpCtiqpy/bR8XS1dsNOOtLhV+MClY1HTMrfoZbnthz2nNBb/TVCexHBj8lH9j4bH/VR08qf6zmwcywWvzM0ZWLDQc3M251lb8wxkMzmV2yNAtmLbA/fKDRd19cRKPdl8J7NQkC3LxUtF9C78L1upYjFqbW2j6upqqqupZobrP1+4bnhHVBiAbH2cCwfJUxMmRIuBNi5tCxs8ADJ4r0H894sKxChOM1qaqaGhnmqrq0ycqHxXwLUYZeJxZuAZTaVmWujL5xlkq0X+OAOyfUtE59x2O33FFrc4NWV6adJuu9KImho3dQ5iAAAgAElEQVT2Tqhy4KRSIFsp9/Jod/PwfV7J94SpywrAxR59h+Kn7va4X6w0uN2DBSDb3KU7pZS1gq+VYiJuzrlSz8/d4ZRsreLxlmxx3jywAGSbN/PqMSctYuP/wNWXiuVkU082gGzj15BwUQXZNBzJXjf8Gx5pCBcFP4ECpzwjzDOMFb44UTaWoN5YnNrSGeqLxai6usozHYCj4Dm8Dz6CCqjgFcdefxN1pVJsYBqQzdKZY8fSMnEiFOWGf5uCVu6++in/LmXE0aVAX8Ej8D/AhvgvZq6kAWDebpn5qvVSdGw+I7sVz90CkK3iKZvvXyha+CDdQyfssQeNqqslmiUgW20irBqzyOouyAYZOd3TSz2ZdMCTjeV1QzhAS3vjceplYE0osf6vpbONBjYMZDqJ+y1ENPWzz+mmF1+inmSCQbZl6+votB22p0WM/FpOJIkNwuHfldDbMCN1FA115XF3M6gMjj5D7oZ3M/jCz0lT54fQvJ+KTv5U35nviUBEB+eHvTBX5m7BQs+VaZzXjcwzkM10/P81yNbS2yemF1P3FOCW/p2TxDN8q621g0G2mtoUxfKo9IlyZYUsiqsMWaympy/DINuQQYNQpNZMmfW+V29V2mNhMI7wHhJPtoYGzsnGP4Ol5mPUFydm7s3ZPvpwxkzqra5hBYmVuniMAba+vn6qr68Xb7pEjDqT1XTDgw/SzJxY4Or7+minjTeilYctRNXZLCVzkvONYvB5APc2LF+rGGnJ2Biy+iA81nh4hdyX90vfl3wWAiza/mKl2se0J/JE1f1Zqsv20dJDBtOweIIVKIBvXMaXlyZHxOBl8XBVW1hxhZh5fTjnm/bnsIDC3BpHpTxldpWnct8r97mKx1/pQJ0PzLN+VTyQBS8w/ZhDkG2cAdmqOCcbEnMbMgxDDLMGY7jJExtfBnO+Hwtks1iRshQAbKgknUZ16Z4e+njmTOqJJSlV32C8pXNcEQ88I0ExysZi1JNIUEuun65+6BFKJ4V21mT7adxmm9HSTU1U099PyVxW6L9TkS+wE0x/NT2C5wHi8gsmzqYCqv67TP4hhD2CH5nOgA9U5fOUyvZTQ18frbjQMBrgKYSS+yhKIP/FCOrz4IjOIfmK7FFhu3MrwXv4J+fVOKIG+FN/bx4s/XzTZBjI9m1DPdM8zjlsQLbYrJk0tLaBapKgcqUvrBGDbOk0pTMZx5NN7sF7rTsep/dmNlNLf46yVSnKxlGfLM+ebO2dHSx/J5MpyuTzlK6qon99+ik98+bblEnEOSXAwjU1dPB227IsXpWFJxgiWJTwq/xcSh4vdd9tr3L53ZXHQVOhKyTzWartz9EAytOKg4dQo2O8kIgcmfEoo3zp1Sjvif/v8lBkmo+fOYyyvNmf/576/74f5r8ZXdCjYjMw10A2T0AwDlf80Ti1d5RfXVT7iabmlSdbmByjfBOpynpNuCjnbf7k+x8DSBkOp1sxFEpLT3cvVdVUU9JgcHZi6gDYlo9577P7eCzGJVQHNoIFyQXBPvC+3kCHYjEuVgCgra2jgyvB4TdVBvBoXzxO3VVJ+tfnX9BtL7xIHVVVlAYwh75pQvN83OtHFh5viST1JhLUm0BIaZ5qcnmq7u+numyWUv2SAwgMHgCiXMIW8wZIjBnznft3ZbY0btG0G2S70j687MzXvWRBhbY6AGwABRv6sjSgt5vOO+JwWqIqxdY0eCkwbzdpwheAbGUSx5wAvLHEzxseW6kSMjv5ESp5p5Jny5xpeazSgVqNz7M+VTSABQ/bMzAnIBuqi44bLeGi1bkcg0IKspkieJ4dSPP9NHkgm9Bt8BO1FWm/oGxm4zEuZjDl+efouXfeo85kivoS8J6OsabEPIqrGiWYX2TgIZ2som5UxYslmJ+AP9T1ZdioARAwnrMTcxf3pWDDkPHAC+4YNzxfPcmLt+cenGL8SL9d3Z+jxkwfLRQnOv/QQ7h4A7wuFniz+bmSPBGkzIIoc0C+ihKOBSDbArpa7gyUDbK1tNDQhnqqTsQL7OJhoJsqC93pNGWzWTZ0c55MGLEBosXiXCRmVozo2Kuuoh9yec6zlkmApor87suxYujog/wdT1BPqoqyMQHZAPzXZvuoDikCslpZrjL6V6n8PTvyO3QYNfLAZw+UGv2vyWapsa+PNhoxgiZstBF7OcMsw6YZ1SMWgGxlbedSIBtrZGXS5rI++At/aAHI9gtf4PlseHMCsi0MebQ/J9VFC0A28ZzuaFeQTfIkl2ssmlcgW9j0R4JsbX0IFzV6b0jPOZwmFvM92RC6yZ5SMiE24ZN8Dj5Igb8y2SyDZSh8INqGn9XB7qitVOk34ckGcC4ej1MylmAGr4pQZ1WSpn3xJV3x5JM0q7qWATRY0nxsyu8HmLwqXPBuwIDj+TxV5XKUzAnDFCYKz69Cy5eAAkHPNGW6Xg6LCM+1vBlYzNMWg+3LfcylgnoyK3ieYTfTn3xOEqnCM4Jd1LP91NTbS2OGD6bDt9+BFjMu60mzmlzVgsO1/Mv3cCvOsGwLnAoLwXx4ssntkNQor4ewsNVyPCTmNyZRTp+L0T2bCM2uwMB90IZK5PyoZD0qode2CBxmqbXbcvtQ7hyW5VlTppZb0Af19DRkOopYl9vXSubul/xsJSDbjS9Opcc/mk49VdVc+GCzEavQ2LXH0KB0mmpy/VSVjzGQxWTXCNcavpON5TnHJ3tJoEKouVxoHFSVQ0UTSWpPVdGNL0yj5z6aTm1VKUonAKgpBOW3wEm7Y8R8BEqkrSim+vPCJygroaIR9Lwk/yjoseE5ZXg+G8ZgmHW4pzT4CYONACoBHeaJFdnBvb201YgRtPfvfsNgpno9hwoLv5B8bd6edLwhQs92CD0Je64UXShmACiLrlVIJFx67PHpuVS8odR4XXpfireVItul7lc4Pb/oxwVkI5pJMfqMiCZOvpq+q28k/I6cwyfuuSeNrK2hfEszDamHJ1tS5HYLrCgMRhHP4f58jIuH9fVlaGDjAEJsieyFBIfcI5LkR+SuvPoa+iGepM7qasrEJepFc7XZkw/5GzQXUSg5lmOJErk8JfOQwY2RxCvGVV4kSDF6WK58HuWNjPdZaTKF2Gz5P9/fT9X5PDVk+2hIupeORwG1QU2cdgayOd4Up4B+L5LENSoyP/Md3eb6Pq3kHFVyxme3o/Y3KqGrc9K3OXm30nFW+q1i+k2xtir9jo5jdt+b03mweXAlIGkUX7PHY/etkrYrHVNRva5MT8ufav7n5tgqaWtugGxJOLpojn9NAWZqArS3dVJ1VRWnK2MZwxTbdPvoVrvuzfRTe1cnDRsk+BPSY/FaOC/CxxvOV944YkmaOauFGuvrKJVC9Gawunao3Gw8wBFJ2d3VQ4PwTTiOtWeybNR3vQC0EWRNg8LS3m7CRWuqRcmw0Rt+2A9rsNvr0Zxsprpo+LvBnBDCpBPUPKuFPdkwubiQCg6HqTsRo/ZYjF78+hu69Jmnqbm6ltLJJFvIMMliefKnAWMA28M9uLNLY/3i8p1ImGejEv+HbzW3hHnRgxgeWSvd8DzlTLdKeLIpOFjbl6EhPd108EYb0kbLLktAg2uNGztkKMVgtPIcf8sLI5VvhREmbEBeP92GjlBWYGe07pdipKWIVQCwLZN4VdJmJURjXjzLa6EgaIVWOW9uI8JaZ5eZ6TgrYQKVPOu2Pzt7JPSdSqTIsHBG07FyLCLzYi/80tqsBGS7aeo0euzDj6g7VU012QxtMmIV2nvttWlwupctWlC6AA4xV1E6YJgugDN4RjfC+GJNYhjIBi82hCa1JJJ008uv0vOffEwtqRrqq6njQghgquwBhxQHJo8omLyEPAXDKJNMFI1BhPnLnO6cyvhNuftFupWneH+e4rEYh2DV9aRpeE8XnbLH7jS6oUFy3xlD05wKp3MDOJoT2jW7CknBe7NJT8LoWxRvDVvD2aGHdjulQDb1Pqp0nYspgbzDZgOItWlEsdPDwHq5G/5/+DkXZDviqskMsiGUc2hPDx23+660WkM95We1UlNNjfFkE5DNj9iQCWRQyEy65lWDspDN9tGAAQNYXuZ1z8XYOxjy9vcUo8Ovu4G+qaqi7lQNpU0UAOTsGOdy9k6HpJ1hLzj1HhX6l4zhyyaSxMuOWWpRS++Q8uVzV5GRTke/L8YWeDUPTGdouXiMTh+7Fy1DRFDjMCqAbJK3WkJrWZY2gFqBkbIMD63ZoXGhSm+ErO7O9uyc7VIrVor2VfJ+uTRzbvCmSvoVoMsl6GMp+lrpd8tds3LnZE7bq7T/BXvQZ6yReqo+Mjs87uce35zOz/z2/uyAbFusuiqNG7M2Yxc1xpPNy8uv54c9oyUasqqqiupra0sCXtoX0F678KaPCRnabMC2AO5gaDbehZMXjPm11Sl2DtPUL2F7VZ0A8F5BuGhnJgO+yUylIEyUPygVhNra2p3CBwByhHEyM3G+LB+Nk4Js8GTTPGG4pwdD39VOCmMKgmzIyYZB6j24nbfEiF786mu66OmnqLm2lnoSyAlhe26ZHD6OtGb300ZD/cSvs7d93fdd0DLqfs4gty5Tl7/jjLyKMmg87fI5qkOoaCZDi/Rm6Ir99qFfEXlV7/BWuICqMc5SSc8Lv7XAHrWsMRjnw2xlTwhyeCTjCc6VxDppBJB07bXXUvNM2EGJ9thzLC2++OJz4Aqeo1tuuYX6+3L83Y033YQWWQSpdCu7Wltb6frrr+c9usQSS9BOu+wsDXgn1t9/PMeK1XqgqPme42GWzfRRoipZOL5cnmbMmEHTXnqRfvf739Pw4Qv7CdgzGbrt1im0yiqr0CqrjuRwjUqvr774ku655x5+DYj6+H0mFG2imI4JYpPvNyC6Whr07GvuKQAVOQkpwVXf2EA1NTWwf0fsJQXlI7rl0RWpHKxes553UcTessHITCZDTz/9NG255ZYUT4onLPJDvv322/S73/1OlleJeS5PL730Ei233HK08MIL+yh1pRP/P/p8JSDbzdNeYpCtqyrFIBvCRceOXoOZLcJF4TauIBusBbr+EopENHPmTEK4aIpzsuFSJc0cWXMmkVagL5Zgj4vrX32VnnjvfWqtrqXuZJI9QBBK72JlSo9z5kYsrsB43Chesm8Fy/IVyTAjlf1bFL2wveW4SYeeFPvbU4oN/+aZ4Pdz7AkIr+ZUvp8G9qZplWQVnbrH7rQ0+cUbigIdZYIo4u1hh88WPwC20cebxzLPjCsYlysoF2u+mNFI34sCAQPKnnm4FDhUrnIVNdZy31d5ybe2mZGW8oC25YciWIb2Q2mol283qn22Ussk2d52nowA+c68a7cd+myZ++WX/pgdLvopPNkskA052Q7/0/a0SmM9xVHps6aGOJrTyC6QLzHPKvOrX6+kazEyeC7H1UVrUyh2ZmhrPk99CeSuTFFrXS1NunkKfZeqoS6AbEmJtmCawIud89u30rdIUwKu8b/U8MjSgluIwewZ3ou4r5cv33vvm37zHouQz2QP+l4Jrt6ixpZgOhtfVsHryVw/1ff306CeNO02ejXacfRojiSBlKY5kSmHYm6YD5E7dN/7/9Yvl05PYtMfN8fb7O7xcGiRa8aKF7QxOtn0rFxwK6xPc4NWB+ixN32lKO7szlD4ewV02Xms3N4UzEcxAbyMIZTkC2qc946P01NLv7ZptD3n7u+zw/+K8mIbBHb46RxOT+hnw/bk3Nyn9kfnVbtlbI2f5JHZAdk2X2UVGr/OGImsMHJ/4Ixzfn/eddTW0U6pVBXVV6PEYxH92xotaH06m2WAbujgIcb44T+gzmDuBAn+FKOW1lkMssHJy9NHHOwK79pOZXgvnemldHcvNTUh+3GeYgDZ7I9EAW2z2jqppqaa6lJw1yt0nQs7BPitwF3PdgnnD1secKYjQAN5kBwu2sAIJixDslETHO7TGiN6nkG2Z6i5BopTFXst8KB5EVQBspSiEDBQlvDnu1xmp+7r6q7u9QyKJwMWxMUO4PWx4a+WoiM33IAWNeE/8E5wx+IfbiR8xdfYzuY1GwZ1iDWu8nk58MAD6YP33qczzzxTQIwQgRv92XTTTenj6R+yEHLX3ffS2muvbQ0zGM5QemVyNGrUKOpoQ11AojvvvovGjBlT+jXniS+++ILWX399Fs7Qn7vuukv6n8vTlClTaK211qJvvvmGLrjggsCbNnP79a9/TRP23YdGjx5NfX19dOWVV9Jdd9xJN954IwNm9nzcefsddOKJJ3I4wm677UZnnX2up3w8eP8DdNSkibzfhw9bmF6cNpUBqyimwHvYAZ1eeell2mOPPbivSy21FD3//PMB4DO0rYg1HzFiBHV1yPy64RXIZYW29H8iWMborLPOot322N0/j9asHXfccfTQg/dLcwasCwPd5WUOVLGKphBV19bQf/7zn9A17urqotdee41eeO55euyxx6itrY0OO+wwOnziEXT11VfTX//6V07o/Pjjj9MKK6zgtdHZ3sF7FqGI66yzDl186SW00ELw+VlwlTMDniKgDxvEvlh1URtkQ042gGwI4UdONgZVjdJkM0PIgjNaZnJ10SQShIZ6VUsnkIsTYZ/fE9F1r7xCT77/AbUYXgFlKozXlQr3FMoZTItQzvzMq2dsvmvzEnhbwP2+pj9Dg3t7aOzoNWnH1VbjORZlsDgw5gIdHr1QMMQCRUqNrZiAaSuQTMMsYCdcOZ273LoS4b3oOMoEG998800C/bv88ssD9Mc/Nv4q8nxY820DwsU807iflhIKY869d4vBZYONNqSVVlrJW7IopTGWyxMMT5lsnwcSFFtnNdqBNg8ciOxUwQv09d///jf94Q9/4LynLr948fkXaMiQIbTyyisH8qJW6oFXai/+ku5HVxeNmcIHe9KI+mrKtcyioQ11VJOEHM1MlQuXxRMxygFRc8JSVLrvTvf4nmyWkt4H5SWeoK+J6NAb4MlWTZ1V1ZwXOW/QKYBszNPVKGeMcS5IFqZLKN8X4u4DcT699umvB8oV6BWVr7RNP8OoDMI/EVaEXM7Ihzysp5sumTCOlk8mOVQU6p+UypFIGe6+KTwWPN++MVJ+j9Nzzz1HX3/9NXto/+lPfyraeRv7xjmCcfMf//gHy8FQCt3ru+++I/xv9dVXN33ynRFcgzragpyqkSxR+kRJWTSCT8A78vXXX6ff//733JdZs2axERk6nj1HKg+CZnz++efU1NREG220kXid53IE4zVPc8hC4RmEeBW7Zgf0iHqn1L7hfpYwWvX2pOnee+/lLi+z3LL0m9/8pqIN7PJr9+UfvvuennnmGU69tPvuuxfoZjCi33fffdTXn6X11luPFlsMsDHRhx9+SMsuuywlEgl68sknWT5ec801aZlllqHp06fT8ssv733KldP5RhnyQpQuwuenyCyUmtNy1h9tvPHGG/Tuf9/hOdlzzz1LOnxU8t1Knq1oweezh2cHZNt0pZVor3XXoUHpbqrOitxfcJkc/z29aXaiqUokAhEsiFoUChq8VHfIwFCUTlNjvTiqiJdxkG5gjdRIKAAb6HaSOjo7qbYOdQjwzeB7BUYcU0sAHty9fRnqy/RTXV0dxTlctC8IsmlX1bMNw8aHW1o7GGQTJFHYsK0Yh625gmwd3V00tKmJHwE2GeY1pzkPwJRLgWzIv4akqy98/Q1d+NTTAZBN+isJXgNCqXHf9vtZ2oIkzxqQToUEr6Jcue+XPg1qXbOf9OUeeLNB+UB4a47d6xsyaRre2UmTtv8T/WHYMA7/UQZfyBTFosal1yXDhCeOcN4i66PqFwJBAW9AoCggchFayZWXX0EXX3wx5+6AMLT33nvTCSecQMkqiaH2rxxtsskm9MnHHzPjufue+xjUmn1ilKPlf/1ryvVl+buPPPo4rbrqqqUn3TzRm+6m/v5++uqrr2iLLbbgvTl6rTUZWANDeuOf/2LCiwvCAJhMlOAPj8OLL7mEhaTLLr2ULrvsMm6vYeAAuvPOO2mllVem7q4ubqu7o5OZGYQOFBSZOnWqJyD9+U/b00cffcTPXX75lbT+hhvyvwG0wSML19dffkXvvvuuFOsIAaqmf/AhXXrppfzskOHD6IwzzgifE+zreIxGjhzJHoAA05TZDx06lLbeditikK2zM/TcujRAz/ZZZ55Du+6+W8hc5eiYo4+mB+69r6A/Nujh0gj7b1Q5fv+DD8z7cfr000/pwgsv5Dn74vNPeT09z1CKc7gLhNiXX36ZDj/8cN5rW261Of31qqu8Plx+2WV0xaWXsdcog6x3i8Cz4CpvBuYUZBvPIFuOUjmT+4yLt/g52ZDABqQHnGdGczNXq04aEL9QEBMlDOkDUFl6BsXpmldeoSc+EJAtnaqmDIQ/0NWQap82qOfzEPEktumyOzN8LySnp5DMuccv3O8GLXLCrwCyVeX6qTbTQwtnMnTZ3uNohWQVhzTVWLQ9iu7uucdu7PGJS+kdA+g58X7B+cJZCaOFq44YQbfddoeHl33wwQd05x23RdMf647yD/TrpJNOolQ1sseFKSk5euKJJ+iUk0/m+zdPmeLQ/eB8K9tylUr9/b1336Wxe+7FtAGg/Nhxe8t3Td94L4YoSiVBulyeYMBZbPFF2Niy8cYbM2/E9eijj9LApsHcbldnOxt5dL5VaVK6Z9M/hDMvtdTS9MCDD5Y0EKKdd955h7bbZltu+y8XnE9//vOfA+tqLwzLT5AWcsTK2KuvvirjDqlUxb8bWEHXbYstt2RDhrvfr7j8UrrkkktY0b//gQfY04mF2zixEPy73/6WjaqnnnoqjcX85CR8UT2jcP4XAG7BIxRa+MCEi8KT7cQ9dqeR9bVeTrZaNlZrKKOJjAihS0rzunoAsmVNaL5vjoWHMCo2A2Q72IBs7aCpiGAwdFrlAt8T1w2PD//bxvuC8nvQk83PuVYefyr/Ka1mrW8Yum/+hHGipi9Lg3p7aWRjA53x5+1pCWO4SBmvfUOwAvpRT3cne9XrxeeMPcaEe91www303nvvEWSu448/3s8BbXUc8wE5DaCHztOstlbabLPNaOaPM+jggw+mo46eFBxqLs9yOIzG8NC/+957OFKj4Mrl6YgjjmBwZc2116L1N9hAaITzoKsGe/cNP73u2ms5IiRhvFDw32wuR8sutzRtuOGGdMUVV7AMDcAHgODYsWO5X1dNvobla5uegi5ssvGGbNzGdeihh9LEiZPowQceoKOOOsrrmdAIW5Mh+vCD6QLcGRlh6ovP0yOPPMLv7LLLLrTmWmKILwVO+cP39/9TTz7JY6ytq6PjjjtBDANF0r8U121yLK8ecvDB9Lennhbvx2SCrp58Lc9XmKMCz8XBhzD/cy/3W+9/+AEDjq+/9g8eN/QHgGMF/c3l2fgCfQRj23DjjTjq4zfrjqGll16aHn74YXGO+PhjOvvss3mfjBs3jg7Y/yA6+thjvG48cN/9AV1D+QLkBkrEWc/Zaaed6Pvvv5e5d3LR/v4P6/MecefdXydjWHUMAwUW07iJrNG8vVbECrdt8bNzzzmHbrj2Om4CuoR6ixajGfY+/fvf/07nn38+g9z77rsvA4/iyfu/U6xjdkG2cb9ZlwZl0lTTn2eQTdfZxm9w8lCEByAbolfCJGkb9LLPtIJsDXVifFCPbfsZXiczACwbF96kBHV1d1N1TVUByBZmYkd7As7FGajO9Gaptra2cpCttraGaqvhOl46CRwTsLI82cxWxmGz3MEB8SDxXNOARp5czXGAaVJPthe+/o4ufOpJmlFbS+mEeLIxmBRm3YgA2dxwHG/CTcU6YTQ5IQYewOaHCiGUlsdapoE97HvFQLZ83FRi5RCqHNXEE9TY1UXLZvvovAnjaCmAKKaqKPekQBgV+wIUIgBssP/0ElEPqrTC28MwUrwLkA2QGGxAAO1gWxLAzboitIr21jY65ZRT6LFHHuKHQbDGjx9PJ550SgAEgqK66Sab0KfTP+bf77z7XraMyAnwv+QdthK5yzK9PbTiiit6ANBL016hRRcXK0w511577s5hgnrZYbsA6xYZvhA9++yzfHuHHXag++8XD6ywK1mdotf/+U8GdfqzWdpnn31o2gsv8qNDFxpODzzwgBem6OosXtiGmV8fvDJhEQy4XU5bb7sNt3fHbbezEhrLC4jqeuVo+6LIyPrblw1C4ZnLr7yCttlmG/rum2/ZioY2Mf5HHnuYRo4YwaAgLihdqVpx2cVlg2zHHHMMPfvM3/j3M846hz30CoWEIMgGxg5Pu7Ax2P3t6eyiF198kXAebJANzAxCym9/+1v68ccfAyEoEFiPOHISj0stvJtvuil98skn1E/99MILL9CSSy3F1tQN/7AeC3/xqiQLL8sut/wCpa6cA2SemR2QDRXpUPgA4aIuyObtX8sTQkG2mS0tNGTgALauhpNdYYPwVgPI9gPF6VqEi37wETWnaqg7hXBRY813QLGo8EwfNAgaXRRY0+qmUqHanzhtT3OCumV/or5Xbnhp4RIJb0Yutuq+DA3o66HRTU10+nbb0+JGGaw2VrliisEft9uGvUX1fEfNtPt90CEogg89/KgHskGhOmD/fQvoD9MsI2Sz5zQbC0RZwr3//ve/VN8Al/uwK0cPPfggHXnkkXwTtHU146khTxeKYmEeB+oV8v6779FWW23FQh48zfY/4ADJYVpm7kx4VyANQnVVivYeP47fA4h2xmmns0fYtdddTfD0hpc16CQ8ogE6DRo8lHvb3jaLVlttNW+gNv22aa3S+SWXWpq9k+3+eWfQ9mQjYmPMdtsI3zj3L3+hP++0o2eE1Pfd8wulSEE29GuvseIVrfvBP59i9Dn37DM5jHvzrbakKy2QDe3i943W+wN1d3fTOX85j+DNt9nmW7KRCekw7rrzTjrp+BO4nQGDmkQ5zscZTECag4023rgkmFgBqfrFPAqQLYuIDyL6mIiOvGoyfVvfSHh4VMAAACAASURBVLlEjIZ29dAJe+5Oo+pqiZqbaWiDFj4wnmHGMOeJc678jdwyPT1cuAzyTKw/Kzwa30wkKBNL0FdEdNANN9DXqWrqqCoE2ezgTr86px+5IgshoBaHj6rs43XKrxqtBpcCzziTzgYteLTWyYEcZjSJpq9K33WbGKWes0Sz3z7VZzI0tLubxv9hPfrTCiYfsh0qaoJhuU/GO+Obr79kL07vN6fqKNpmgNKkR/DAB2e3nnLaqQLSq2dhLEbHHnMM3X/vvew5MfWll6hJi8wR0Zeff8HAPsBSgCRXX3NNqHsQ0ovgPOLiyIpzzhaJMcqw4P5uQLZLL7qIIzjcC/IW5FcYQ2HQxlzA+DLj+x/o1yuuQDfdOIUWWQwxOf513nnn0bXXTGb5lUy6ktPPPJtB32OPPTbwLMAcyIG92T7epy7IhnbQHi5ENGy62Rb+WpQFhvgg21+vvJIuuugifv/pp/5Gv15hed9jq0Lq0tfXS0dOnMiRFaCpkG0BdCWqqnmuILuGAW3HH3sc6yUePTbfBUBg84SXXnmZQbZ/vPoa7brrrgGQzeUXCrLBGLT+hhswkPngA/cxv0LI+G233UaffP4ZG6EefuBBlrfPPPtcphPQS+DBrBE6APMR0QP6jnA9Bfb+/dabzGe//+ZbBlcXXhRSCdGHH71PiEJZf4ONGHDGGP75z3/Scccd4+ifJrLFHOAA/TJzoHQKMsEA41X9/nvv0QEHHCC5tSzjKuYc/BmAIuZj0SWCqYu0fQDAYaAmPom9eO899/B5mfrii7TEkksuANkM/gN8oZ2IAJNPfvZZevqLrzhdS2NfhhAuuvc6YwjJnWqscFGPDxh+gzlube/gfYzCBzaQ7GKtygcUpNOcbIMHD/YANvuIemmzAj9yllCa2dLMwL8dLuoZ/hyvO95zOXEQg9ddb7qPzwO31GY82VxlJcyTrRKQTTcnwkVdTzYdjwq49t/+vxOSeG6ADFInE4w7k0hyuCg82S54+mmaCe8ED2QLp3I6PtcS4z6N5zB2eI2hyABicTl0yXJHZ2aeR8XSGPXHTUEFE+liL3IxeqtCg/tMAVgHomDyAnH4T66fCx7ssMKKtPdvf+OF/7ihorbQDPaAzQ5grYOIhbJPZzbTe59/QT+0tvLmaKyto8WHD6XRyy9Pg2OS4w3YL0A3gG9RGKJrObn5xpvYkgHvJxDlu++5k26++WaP8GNuf/jhB2b6mNehwxfyXLuVQZx77rn0299LzqxSSs4P339L6647hnPWQUCB90U95zAr4TlihJS999qDQTYbLMJ3ocxAuOxsA4kgtlbtPWE8HXPUJD7kBx16CE2cOJGm3DiFLTuYY3jC/XXyVZ5yCcL9x223Y+sI3oEFBy7ZAetZXNB7CG/yu4Jqpv+WpxqDbNtsx/2xQbYwEE33lTsu/d1WkvDdy6643APZEDYJ8G7lEavSI48+SiNWXZUAcuFCzjJ7TWxwECEJYJS4IAwpyBY85wqySfjS8cefSBP2308mnD02JTePv69EuPl4+nQWEvFtENv33pdwY73uvPsOQohsExj9bbfzzwj7vO2Ou/jfEARgcfrb00+zQLPEEovR+H33oaZBg9gN/m9PPsXPrbvuurTTrrvQ6qNHc67Akvuo2CH/H7o3RyDbqJE0Yc01aXg+z1XbkJMN9JcZl1X4ANMJcAyebEObBlEiEeJpa825DbJd88qr9DjCRatrqSeVZOUU+y1MaWO6oxZWQ/fDPDJsXsF55NiUBZAtGIQPxisVrpE0XPhFmHAwZ9vF9wwBz4JVsK4vTYPTPTRhgw3oT8suK8JMCXqufUDINYRP9BPnetHFEGhKDHTDKxcXPCSWWBxmHqIfvvuGPWFhdEJoz5h11/GGA5Bt/333E+B+xMpC70GvjULAZiAzIT98+x19++23TMsBstXVN3I7eBdgzY/f/yB0Mpajqc+/wN7T7EF88cWEcH29YH2HkH73XffSuX85LzSEUZ6VNBSffvIJe1iDLh582KHsYYGL+4gwuHyegXp4E0OZg2cvwjA/++wzeuuttzg0/csvv+T3Tz3jdNpzr73ozTfeoB2335Hf3We//ZgnwtMEhhpOH2DxNxipAGYlYnlWdtdc258/HRPo/EMP3EcfTP+IllpyaXruBYBsItFcPXlyAZ/V98BrOa9mPs88rbquNtQrecjQofToY495OfZ23203evWVf/CYo/KC6q5rbWmm/nyONttyiwDIhnAvKDezZvzItBX3YYzD+sOzZMmlFmcQoGXGTFkNQ9IB8mEPnH/BRex558oZc3ZWfhlvK8jWTESfICfbX6+i7xsGcHGBoT1pD2TLNc+kYfUNJJ5sMBhrvjDw2aBk58vHRlno62NQAwZec1ooF08Q8iLDk+3A669jkK2zqpZ6jJd9mIwdZlyOWgWbrlZB/jVezXweLUM3Gy5QFc7QVIxbryj5Wu+DJvP58woUBHvjeiyDPsVz/ZSiGA1Mp2nhjg66+OADuOABYHIYpDUSROgTjDh+GBIAZtDBArpvxnPT9Tewx+ngYUM5jYh3eXxIfll15Ag2Ct59p8g1oIM/fvc9e+njGvObdWnRRQWsQj/ef/99/h9AvN+vvx57yqn8yZ5rLOMALHqKDj7gQD5/AJD+tP32nGqjrbWVZToAP/AsA+1T8C2RTNKoUauzR5eCcW2zWumcc85hr1zQu1tuvpE9eAcNHcJ9vO/ue+T8m+uPO2xPJ598Ml14wcUMAq1s6OKLL7zARnq4BgDsgc4AfQJ84MEHH6RUIsXjUE4Lugkvqb/85S/8zPsfBj3ZrrziMuYRuMC/xqxTXjgmjD5o79RTTmEjAeg7jE/w6MLvW2+9LSWQs8nLH0UE/SWZ8sNf7Z3FQKoJT8OYDj7kQA5XxLX99tuzYR5yc1vLLKZ/+0zYj44++miqQvJ1+8rladq0afT2W/KuXkon6xobaNz48fTWm28ygARAE+uCPiOHNeQqeDT+6lfI6C3XKiusSD2ZXlmvwYPpj3/8Iy27zDK04Xrr829wdsmg4MfAgdTR2sYRPq+89jrzwMeffIL5L9LjQC7AyYRXMgyhANhuvfVW/oYNssFTT723YaD68puv2YMS38IFWWP8uHHsPY/LdSSwx+07LeDLArhjXrnCIxG9+e832ElCqyTjt2KGfZffgPf/95136Ifvv/fAWv0+wE44IcDJYusttgw6NOTjvH8XX1K8R3+pfGx2PNm08IHmZAO+oVGSSkNFF4zRrLZ2lkNQhEBoaDANWOAMGLwCj6Wz/ew8MXTwYIv2+vK5zf1YT+VzLP+DzMQgW3WKcxyLiSn6Ei+4GPX2Zphe4pxwmGkpkE03d+usDqquE082TqxcAq0qBbK5DlFec2A6nE/NVHdobAyAbBhITyLB6Oi8ANmgoEDBq832U1Uuy+FLWmJcF1YqmCIcKUE9ySRxgu14grLxwgIQRdYk9JYLsqnygWpxCP+py2ZpeHc3nbvrzrRa4wD2YkNATVgONZ3TjPFeayOiz3t76eFpU+nbdC/1JqpMRdYYK7ZV2X6qyWdpzK9/TeutuAKHFiG7SrmKmVDCPAsTADgg0F98yYXs/quWOt/yokUzJFzRV7iIPQI22mRjbq4UyPbmG/9i4qlCOawNK6y4YkEujMAhtCz9f3/2Gfru62/4QKmbMsCVcftM4PBBKJq4rrn+OhY6ALLhAsh25FFH0T57T2CPKBxbtpBtvlmgRtZ/3nyLmSZc+cFAVRjS/gBABQB06EEHmp/inNNOLTzqPYn5gdAybLgouwDZIIxBuIBlaN8D9uffAeJB2YPHBCxJcFl1L3hypbu6+edfLbMc1TXU05JLLslEAZ5s8AoDM1KQzfZkg8Ctl8v0erslvAQXe7Ih90MwzRLTDggND3K4aI4mTjpawnFtYVKtubKh+P9//tlnzPShaCrIFtwf8hzCvrbdamv+N+bg9jvv5n8j3wmspz706idlxn17f2bzOS/sdwHIVrB9Qn+oBGTTwgfwZKvJ9dFWo0bS+DXWkKqXxqIFGsyrb4AY0GWuDh2L048zZxqQDasWBLTsziFcFEm64ckGkO2JDz6kWdW11FWVYNCL6aPxnnbDj/C37VkVBNnEW4zD93Ogyzmmyykku4ZxxvZ8hjEmTpSJJwlpDtKJJGWQgTzUrlbeXNtP+cYjy+MC1e9yRI29aVoo3U0X7r8fIfugejwXeCeHfBbrCYDkhOOO53Cdl1+ZxoD07bfdxh60uOCpteqqoyjT20vrrL0mC7T7H3iwXzTGtMuebPsJfUKhF1bsDPHw5tVon1dcImH2ajCxQbbrrruOzj37HDFKaCl2kwPS9dSFsgUhP92TYU/ZW267NTxMyuyfr74UTw7INawIBYB+Gciko4+mgw46iGnscZOO5t/0OZWHoMQ+9OgjtPAii1A+l6M1VluDLfnxZJJDtuCtATBSFV3lhx1t7QyyYe9ASRm/z36hAvkhBx3ARoElllqa+Y4KYhecfz5NnjzZW0nXk9k27OhDLMdYng+Dhwyhf/3rX14bDLK9+iqtMXot2m+//UI3p9LTU046kX6Y8SODaAjD15xcCGWb/uFHPC6Mf5/99+P52HvseDrl1FNp4sTDOBQJ/T3kkENo2223pVtuv41um3ILp1l49bXXAzzM7u8vVWEplwrYIJtd+AC/D0v30ol77UEj4XU+q4WG1tVTTTJpjHkmhYhl1PN5KaorC31CTjZ4sinIpsAVDAUA2eCdsP9119I31TUMsiFcVM9hFNBWyriAb2g+SVTwFDnc1jd8vg0aDrm7NyG0VQ0YatQrrqJIxEu5IBv6BHoPj4sh6V5ab/hQmrjVFmy4gK+tGrm9c+Z4quma6jkX8N7qYb8xKrkFw4xcBK8mztUWjzFIf7SRQzWSgXllkWgaO0JD1xog9yqrrso04CqT7gX07G9/+xstu9xybHR99513uOuQr8NAicefeIpWXGklzwj/0APiXQxvVHgEX3LRBQxOHX/SiTRhn32ovzfD4a0AZgDyTLntVn7+zTf+w8YZeOdCVkNoI8C9ddZdm8E15DiGnI8iVvAIXnmFlQmFrfycTL4cgPF88NHHgXDRyy69mNOnYAzgWygoVt4l7Y5efXXWBVy91y5swWsAGfS996gGHqQRfBVODQBJwaM621u5TzvvtivnMYZBBwblcXuNZeMWpAkYtgFE/n498YQUxkN02qmn0u23TmEnCf/8ym2kiPnH66/TNltvLWllzAX5WZ/fb//9eY3AbzpmtXI4M2TfNdZYgw0i+P6D993P4Bp0D9CBF6ZNZV7wwrPPSURIPsaebUccOZG/YINsXlctHmODbDwMqygIaAfy7l1/ww38KoDWCXuP42e23nprGrbwQkVBKqzNv//9JoOgmJF/v+mDbG+98SaDmOBD8GgEIAiwut5EysG7GmAggBzwIDVMIS8zvs9zMHKkZ+z35tNUp3f5q3cW83F66JGH2bvfvX5J/Gt2QDYtfKAFzyBLM7zlFtSMx6h5VjvVVddQbY2kn3Kfc+mbOSJcXbSto4OGD4b0CzyBBbzAUgRkCu94JWhGSzM1ooBfKsW0P/Sy+srfjIFvphlo80C2UjnZ8CI2TKUgmzfIIp5sYZ3W4SvIBiQxlUK4qDzN7ngWyIacbMFw0fC5iPpVJ5jBHBwmDrPJ0oBML62+1JK0UHU1Jzq1/aIw3blYjAG2/373PX3Z2Uk9yWrKgIAlYtTPVRYljEKVQA9UtAoyBHJOuMqiE6uezMcolc3SwEwvrVCVpAt2242WJCJAHth2Ln/V7wHySMPdkoimd3bSHS88T63JKuqOJymbTLBHh9jbcuyJAUCxOpOmQX19dPCftuOiCkjqCruMC+TZm7O9s40JVCoZzMF20003seWEv4B5iedZaes3iUtBxGBZ99rKx5nZ/OZ36wY8u6LAticff4KtQep5ed6557OS54K40btCDs/Xn0vhA1wAp+B1BgaECwzn1tvvFOHmGMkFceghhzNwNnq1kWzhaxjQxJ4TanFSCxhmDcyZXUeN4AVF5q47xdsKvwG8e+5vf+e/ASCBoegFoQcJ+ifsI54get1x+610yokn8dkESHX66aez9XTLTTdjZgHmB2Vw9JpryLmxchLAM+CtN0SZuuue+zgHh17fffu1gGx58kC2USNHUlc7IFqiDz74iJIgdG58KxEdfvAh7CWGS8JFkWBVWsZ6cPhVnuiYYyYxyBZkMnGOhXdz/yjz0nA1CB2YI+Sa0Plobm6mf/zjVT4DAExhscMF4WTiRFmvYQsPY4+IAmKs1VGdsNuLLr40PAFx+RvLm9P/hX9UArJNeelleuT9D6inqppS2V7aZvXVLJCtn5UsN1w0kRMPsCyqi7a0eCBblEWLQ+TxfCJO31PMA9laa+oYZIMiyZ4PITnZSq2Xelok+rNUk8tTQ18f/WH55agR/CMHXiHhqqAB+RiUvxilk0n616ef0/f9OaluikqpxptCz4f93XI9P2CEYVCIvyc5fkDDoQw2pdO03kLD6PAtt+BQUXgnw9tC6XhRIS8P3byFfvPbddgqd+TESXTIoYfS7bffwgI/3mWQbcQoQh6WYyaJ8eH8Cy+k7f+8g3fmMVd2uOiLU18qALu4H4zG5+mKyy5hkA0CNzw7vHDRXJ7DSM4650xuWylhmHCF+/fecz+HJZ573tn8PArI3HHXnWK5BzBnJlsVciSGBp2XtfMvTQeBXyZNmkQHHXIge0yM30s83VCNFnQIntRQYO6+935abbQkGIfB6aADDhAPllieQaMbb7qJ85IBprUreKsnG74PY8Caa0oxIFsJwd+PPPIQe1EAZINCqgYqzBW8FdgACsHP0rjhGXj5peLF8eeddvHTM+gcmMmAQcbnPTnabddd6fVXX/MMGzzvjlCpMwUeiMsNF0UY7h7wzGiTBOfwqkDOmgcffpRzt13518v5PawjQjruvvtuptOz2ts4f+bhR0g4sHctoL/eVLiebAgX/Y5zsgU92fItzezJBpAtSllQ+UkbBz0BOJLN9UtONvX4MgVlfE82CRdF4QMAXTgPGunB+8XKaxhcSP8v3VNquID3Wl02Q4tW19DoJRZnAwZ7iSnQA0kiFqNMLE7NuX765yefUju+n6piusHGGEu4ZjDNyq1czNNOe+V7MssvAvzBmNJHg3u66ZjNNqMNl1ycDRf1BL1BDlERnIvva1g45hsgFkIlcSH8DqAFgKYJEybwOeMw8xuu5/vw9Np+hx34A8g9i0IhXl/DikdZ3tKg95gvpiVYH8MvAFrBKIDr2KOOlFQoiTjTEeRS5nDxV0wqFeN5HE8YmmTkpieffipQwAVtX3LRxXyu1XAJ+fXhRx9noAIXijTssdsuwq8M6DNk2ELsaYYIFnjDITz93bf/y7Ie5kL3yLvvf8htwNjAIJsxhmiEjAJKrifbRReeT5Ov/CuDVohoQHEB9yrGDw856GAG/QBqgv6jP8OGDaPlV1ox0AzoLqcNsFKq6AMAdR55+EGCTvT1F19678H4ftBBh/DfWt0c3onwNEThAcwR+jZitVG8NwBSVqVSdPppp9GtN0+h7bbbjnkyLsjfMC7BIxKpa7bbalsG2TbYYD3mFygug5BIAFH7778/HXPs8cz3Zn7/ndcfnJ+11hzD3me/XXddNoocf/yxbIB58pmn2dD023V+y4XVllx6Sfb63nOvvbmf0GsA2uECWIv1g6HmhGNFlwJPhlMAeBLGsvteku/6sIMPobfffYc22GADugGebLmY8Nm99+L7rKeYtEIasle4gESXXHg+8xWMAZ5sTYMEXIGzA4PUsRzvc0Sq/HmHHeitN9/mcT759BP8XxgK8d5/336b5xVeoZxOyOjzCJGFp6fKXfffcy/rtUhzsPnmm/td8nK4i/FIomKs254n1rzL1VswP/Pwh9kF2SasM4aN69U5MVi7hXBYb4wRtbV2cii1gGyF6cqKgWztnZ00bJDWBCg+CR7+RCaSsqGOvyuRjdF5iLVVOAFAFkr3oLpoE6MrJQsfcLhOHO56Ul20XE82fJTd9Xqz1NnTHSh8UGyYLsjW2FhvqovKW3MbZLP7Ismi89SYydBiuSyduPdYLi+LsEk9CmCiAK6QOQbedP+eMZOufeQxTqjdU5ViSwATfi1F7rgY2lVPywHZRHHKU1UsTrW9vTQ03UM7r7UW7TFyBANgdZabevAQy4YAiIYQUVgdr3v8Cfo+HqOOqirqi6fYAw994K2tlrf+fmr/7gdKts2idZdakg7fcnMOScV37JBUmyFBCdtjj904fOaMM87ivGOcR8FWEsQXk4mc5mTD/TvvuZvW0uqiJuEgv2iU31IJJC+64EImqqocbfvH7bkyZDmyOJgBciJgTeHu+9RTEjIIQgvvMowLBBQ5yhZZbAm2fpz3F/GkOOTgw5joKxPYaZfdBNwxeeU0t5CCrfZ8MVg3Kag8RHmGglnAw+Kmm2/xlhdtIZG4C7LBgrbd1ttw/xZbYil2t/b7Y/J55vKsxCjIBqVwjbVMTjyAVBbIhpxsDz32KOdk6+xsZyJTVWMAUZPw2gu3w7nIZimflZxKyNWw667IyWbOrek95hqebPfde3fAe8wLk7WqifH+sYQozeHEOdk+1MIHRK+88grtvtsuRtkNUhc9b6effiqdfNqpPIZVRo6g0047TfZnTgQ47B+E4z4/VXLoLQDZKuPIlYJsj37wIWlOtq1XGxUNspluwJMNe6Evl68IZPMLH4gnW0uqhnqqq1gJE49kA6o4YTk6ehtUsJVBzo+Zy1FDb4ZWHNRER267tRc25FWYM40gTB8Q9TPvvEv3/evfohBanhfKK90Zt3MJRa0Gu7Cz8iQwNDwOUvkc1fVlmVccvcXm9IfFF6VhFh8L83ouaN8Q0EmTJnK+s8UWXYLDU26/41bJBRmLcbjfqquMZO8CKGYI0fzbs38XpcA67wCZDtpvX55vF2TzQCQLZIPHgYaLAmTjvZUnFvZntszwwESEaZx7loBoV06+KqDsob+gE088+Rhb2pOJFF197TVsSLGroCnIBg8TJC4GHYASA69ZO2ccvgFwaOllf8WhS/ffdx8DdostvAjtv/++NHNmCx14yMF01CQ/CTTeufqqyXTh+eezYAh+XF1dxcDRhAn7ilxj+K4dLipzogmejXHKM7DIfmWQDZ5sllYvZ9DMvAWyvfvef5kv4Dr3LxfQjjvuGFzukCrg6O8D999PX33+mdBJUy3SftEF3PBJKNRbbrWV9J8l5Dz99z//oV122Yn5KdYEHuNV1bXsPX7a6aewUeuTj6azB4vmJFpk8cUYnKyprQ96s5fD2CsjXf9vn46uLloEZDMh7e6gXSXFBtkGNDQGjMXqySbhoj7IJuGihSBbFH3j3xmFA3GHqIKICgGyBqV7aZcNNqANll6KjQMw8jJ983zbiZAldhaA/bvuoY8zGequrqV0LM8gIxuObUA4ssqpzIQbQWKDbFqsTaqKZmixTIau2GccLW0iPVDwQI2A5YNsOZYfF15MckABzAZdQVgawqdxAZD+23OSD9gG2XDOuzu7vLxgtmyJthBBcvgRR9ArL7/MZ2zppZaiVUaMYE/X++6/h4GWe+4N5hbeY5eduSo7AJipL77EciPC4Pv7stQ4oJ7q6xoZJAfIhqs/m+f+DV/YT/eitLx5xkzaZqstJEeuoVu2sYJBM5N7E23hzD/0yGOBcP8nn3qcDjnwoIJIlmkvv8o8xi2gh/0LQ8M990gakpNOOY3D/zVM7/xzzmbwC/1ANImb/809D5484yTMn/HDdwxK4Tps4hF02OGHe6/2snKdYd2BZeGYGM21Sj3CdrfbdmsOuQWfhuEdBna5jL4Ul2qxup/ASxGGmOlJMz8CjwWQVlNb64FsiELRyrHIdweQSD3ZFGR78MH7GWRaa621OK0NUhrAI/DoY45jY1lHeyuddvIpzFsRtrvBRptwPw/cf382+kyb9iKDBs2ts9io/9nHnzHotukWm7IccONNU5i3Qi8JhDsbw4yGfGJPQV4AyIZLvalR0A/80QbZIG+MGysgnIJskQCbmUUPTHVANniyAVTO5bMszyD/HLzzsI8xjssuv4RBNnjrY/7gsQ/gErrsLbfeGuB/ymfBH4+ddDTPGTw10T48LocNH17gqQ+AFedSgWYNdIbm8Uu45hRkq+nPcTSdAmhq9AmAbDUpqrUKb9rzVgnI5hqU7HbCQLaaVLVHb6KKffn9lTQLAZDNDRd1ZRgdJLvr1dUWgGzFZB4F2brSPTTEK+setBTbFmUdLA4SiCEYxEALZGMiHk/MVU82HwXo5zw2YKRwB992pRVoz3XHsHICbzEVxtFfwAgA2uAdBlJx7HU30DepGmqvqaVMLOcx+eDhCbqnlz5YOHx+WBJyQTT09tAiXT103n4TaKV4nAHAasFArUtzZ8Q4fxFCRWcg58JHH9Nz06dTW6qauquSXo4gXl94VeSIsrE8zZjRTH1dXVTX10+De3vo0v33oWXiMVOVzipRbr6ITyMH2403Xu9VSoIF7OSTTmUGE+aRgdxan30ynYkTCh+sNUas9lGMDr/bRMkWKvYeuydbPDTMZ/giC9Mrr77qWR68/VWQqDBPK624Igv+zOIc86brqAUlA9WNrrxSLO+HHHIYuxvffrvkGrjn/vto9BrwGjNEUxPT6uJYf4PITzpqIjNaeFuB2LsXvP3gGeeCbCrIwJNNrVewJJ162mmcQPWRB6WC0vh99vES7WrbItzk6YwzTqOPP0aACdFJp55Eyyy7LK200ipsmVOQDX1DvxD6BFdngGy4VlhhJf6vhuf6/c4x4+xskwIJANncwgcCBuS5uiiUVLSxxtprefmJtC3kN5o1E5lmiPOI2HkjEFYKb0G1luEZgGx77La7l81O2lE6I+sBUA0WPux1CEm3336XY3bOUxRgyAAAIABJREFU0cQjjuDQJczThRdJldgFV3kzMLsgG3uyrbE6jVt9NIP5Gi6qOQr1WGq4qHiyzWKjjRQ+kHUO41scTmTCRa9+GdVFPyT1ZPMLEZjxVeDRBpqS6hdlcGC6m8ZvuCFts8zSTI/VU0xFJ/AJUBgYOj7NE026/npqrq2j7kQVF2UQoI+JsJyrMjw/wlaEFUoWzvNU099PAzJ9tFhfhi7fZzwXx0HYP4wkCgCWUgb1G9OmviD5yfJxPhvvvP0W0x30G8J1S3MrJ+LG+sPYseXWAFiCl4Js+PWJp5/iymRuYm+dr8mT/0pXXXUV838ufNAopdcLrjxx4YNJRx7Bt+574CEufNDT0yml3pH3zYBDqJa86KKL0+9+F52Hp683wwARcgDBwn7SiadEVnbz+5KjSy+URN+DBw/lpOMIE7L3Iqra6fxA2YIijbUaNXJ1euChBwMg22gufJBjJXhAE/zHLU9L81F4OMCjQjzZXqA8J6wSzzzISx99+H7BVKG66YnHHc9rtN+BB3hhsXZ4GUJFASLiAv/+8osvAnnblD8qcOHyR/wte1A8ZpAuAiFuuOB5t+12W7OFd9eddmZPgpr6OgZtu7rTNGhgE733ztu005939OSF6264iRWuUkpV+Ob43/h1boJs7oz9pCAb50YjLq5QG09QQzpNw7u66LwD92Mgy/XA5ZxLRITsr5ASHn77HbrtX/9i2t4TR95LkX3LqRIYtVNcT1dEktT2Zbiq6KbLLU2H/eH37B2MVCqaLascmtrZ0cYAvoJPeq4QmgfPwapEkpb8leS5tM/nscccTxtvsomk38jnCUAWqqBruKgtEyOs7tXXXqOddtyRAQSEXp5z7rl09lln0Y3XXc9FuP7xuh8Wjm9tscnGHAExYpTQJSY9ZRZ9kTlEmp8884QzTzudZWOAcpAdYYCxw+fwNGg0wvJuuO4a/k5j40A6fOJEpj0wPmT7M0zn9puwD6ctAA0FqPXGm//hqpZqXHLT0KjXG5RhrpK50Sbcu3POOJ1zfYGvvPHWmwwYVXzl8vTc35/hcEmMBx5X66+/IYfvH3XkEaJLmLBf9EM8KvP0+eefsyaHaJ4rL7+CQZ6DDj6Ahg8fzmPBpfqLeMCjEqes84DGJnrqmadp8lVXclXmO+64i+VyGFPOO/dcuuNWrdotHtW87+G5PXw4Pff887TdVhIuev9DD7I8O2bNMQyynXbmaezJduxx4nX2z9dfo5133pn7gX113IkncHob5MoEP0K0CC70CQU2sFd1jPh9uz9uz4V84MkGkA3PAXQCeAa6//K0l2iDjTZkXfGSyy9jz03IAcsu/2t+9sXnnufwvA032JiuM96b0OvGGU+2e+42nmyhBiF/JdXpAk4atiebphXC+JDTD7oKIpHgUAH9AQ4SCEuGR9q/33iD9hs/gQtLbLzZpnTNtdcW5GaGUQ6hrS0zf2SjInineJLHGci87oYbeP//953/cLs4F/CA22LLrSs8VxXv0p/lhTkD2XJcXRQGFjtCgWVjYwCBkxfysdkgmw2WlQbZRJ4qll6G97eZPS28OaChnotZKag/xyCbgzPIoTKAV2trGx+uGk7omPOrdJhO2QzGbydO3bAwdXfTkKZBWs/NUoDDlQp4q2l1h4Gcky0hHAdleaG0JBLsGfDi19+Qhot2J6s4J0PYGIrtOoAniVicLdiJbB81ZPtpaE8PnbXrzrR6Yz2DbKkckUb2gCDI4sfYkvY9EV37wlR6/NPPaVZdLSHTVX/ChGDascVOotXSJ0FANrbu9fdTbYxoYE8PrdlQT8ftsD2HioqFzySGdSzdEJIAsCGI4//Yuw4wKaqlWzOzO7N5ySiCTxQUQYKCAgZUTAgiSAZFiYoBFRMKiIEgQcBEDioqAipgFlCUaM4BUQQDOYfdnTzzf+fcvj09PbMJ9D313/6+hQ09HW7frlt16tQpXOPj7yyTLVGRwx43NSwgwq0XPlAcg2hIsG+PHPb6BPpvGRKVct58uar2ydLn/HNJ6VTtBNQI64IbPHcICz70wIOyaDF0ttTWplUbGXr//Uoo1Sb0jYV0y++/cr8nJ0+V+g1VvToXdQgeO4QZPS1aqSa/FjqMIf/IGjRqWJ+ZI+tLpoVNNTCqFwfrmGORanXZZaScY8PnwZRAoIINLxO632SmaW0FJ2v6J05UgcPNNw9ksLBjxzbVIvvzzySLemXq+l5asJDHszoqYMKdd955XGTvMZhsABwJRtm2Tz75RAWbSZhs2PW5uc8QOMJ8hEAsqNvMgBqdzMEGGXjbbXHnx74xLSMVbmt6+uNPPMVSoR3bt5K5B+eFTDYTZMNsj8jatR+yLNgKSup5hPLa4rqL4jnefdddZEkAZEMGqF9/S+dB434gao7twREPyzXQbNMbgjibbgmeGYRNMfIrVrwr8+bNU+VZWVkyZsw4Ph84CsxkOVQ58PhxE+Ky17AsWGh1J9lCmWwJT6rsF/r9YpCth8Mi/szyesNegv2AclEw2fJT3ZIWinUXrRqNMmhBRksJdKsySNoG4/0PRRx0xipVKM/W2iUF2ayabOguqjsul369UKVBSMZAUqCyL1/G33ADNc+wjANkw1dUi/Ui6ANTFiXpIjJ80WL55tBh2Z/qFj+THYkgm7J3pd9gizUTpKLXL5fVriW3tDiXwaDuGq2PWlhAGJfBj4oEQ35myc84vYncd999ZMACZIN9RAb8j1//YKfM8hUrxjov2xxhK8gWA2fUc7VC4VYmVmlANnyu6rHHMbDzB8AbFOqeQVj5phtvKZa1oC4kSkcZwR3WpxEjVcl5MvBW/SEqfq9Pmjc9k+vfbYPulIG33mpqUKo5i4YtG9iwBRtkE2Bj4IwDxIPd1hkyMNkAsoEBjQRC3/5Kw86e/bllwI1kXANkW7HiA1ax8BqjUZZBoYurTsTwGoyOrShn5W0aD97UPDT8EjbtmTKF+2Cd+3XjL1y/sD/saKrTxfsEywLME91hWgeHSF7wfAYzuGnz5gRdd+/dw/H8ZeNPBDERoCLQAoMDgtA33zRQDucdJCsb80lvp9arz7Lhmied+K8MSkr/did+AozMoDgINCFldnsh5aJofFAlK7vIclH70WEf870F9N9KWi56pEw2ki+hCQz7b5S5tzimitx2eSuzIzJsKjwW7Kp031QCGYnuDZGo3DFzNmVjsKao5IXyVJMl8Us79kjwpDigcRmQyt58Gdyho5xfsRyTKoiGSqJxqc/57vKlZFzpTftRmPvQKcvNzmF3YrvG5Cknn0pwRNsLgGwI5uHPIQkChhPKAaHTCL91zUcfGiDbJwbINpYgGxosIJn64cefxvlRzZudxQTAeS0uiGugUtKxAhMKfuz675T+F3wugC145zVbib6wjTH+/NxnjK6NqhYFnwGT6upruvM4m37eyPgR5Y8o3Tv5lFMlP/+wgDUGO6S7zmNfsI7AFkKZLcASMLW09trDw+9Xgv/ilB9+XE8ftrQb7OqokQ/LM7PnsKz2iy+/JDgIn/H6/n3jDmdl4mzaDDYwIDah/eR3ulJHxz3hiNQ6CSWsTunfv78MHqrKKzXoBn9WMYFVPLJ500ZZsWKF2RRAr6QA2XTMgeQ0dKWLA9lwX2PHjCbTT8/HwUPuk3HjxsnJJ9UiUAp7jeeA0kmMO5hgYOY1aXoWiQJXtruKTHBdLopjoqw5NdUtHdu3l2+++lqemjJZLmvTWnZs3y4XnNeCrK+XFy9i6WaXDh3lsy+/MLuL4h7/TJBt3drVZOAh5oBuN2InxFjYrr32Wq6ZYLLlVihPQAzNHmD7MHcBjrW/qqM5rtgXmoiI46zyEpA72LfvAI91bosW9EcAsunngcTTPEMjurRz7+++/9GCbB5D+74okA0NCDKPmMlWcpBNJb1dsmf/PrGDbNbEh/WZ6Pddl4v6fUqTjeWiB4PgBsRvVuq07tSxf/8BA2Rzx0onC4kE9OfxWZ8BslUAyGZ0jMPZCmu9qq8EQdne/WCygWLpEqdxUNyk3+UkTXzVlu3y6NK32V30SEE23TocnYPSI0qLrXZqqoy/ujuBLABL8SpjypzhC4ETruOjPXtkxKLXZFdamhS4U8XPehyDM1BihoQGjxKZfu5wWDLDYWpBDDivhVx+Si2CXhBchSthmG/TKOMbxHgBh8r2Ibh79PU3ZG96uuSlpFI7jhKDhpB4UCKyY+8+AmwoG0VX1fQoQL18aZqZJfd17STojYKxUA5FrGsSimBwFbgGgBvDh93PhW7ei89zcYejzqWiOIFI4+phBHFdyLpMnDTJssjEwkIdCMIIg8lmBXzg7KMcZszY8UXapZhmmtoNXXiQ2dm7C7w/IZUf2gmgamNDuREyIHeDgeZwEGRDecvi1xbTqKIef+q0aWa3rvNbnCvb/sDIx7Z2Ha6SCY9O4nGgYaSDSvW/iz+bT1+XNzgcZKRZy0VxxGlTJ3MRxHiBYYeFFE6Wbl2Ma1dZMjsd2WD+GMw+aEZhe/zJp6RtW2glbJFzzzmHxyWT7bU3pEHD01hOqwFmllfaui+qu4x1DHx45MgEJpseCZSLvvLyQj43OEYAvazMCNwHWCzYwHQjPR9US1f8veB6unbrQeeLYxgV6XF1N5Y96OCvc7euMmbsWNny+1aj8UHs/bJmJUyQ1hivCZMmFspkswexRU60/yd/NMEZfb9FgGxz166TV39YLwVujwmy9T6jMZlsELlGsMW1IgnYFIyqrj8VyxtMNkMryAymLN3nwGSDdtBuNj4Ak+0ns/FBApPNuG478zaO0cAkgENS0FiAjGevtDi2itxyeSuuFWCL8W0y2MWACJHEAZAGNttOEXnl51/k6ZUrZa87TfI8bjbLwcJcnCB4cdMI1wngJDUqkgnwLy9fhnbrJmeXz1GMZ/PajCRJAkshBncBFNu29Q8C7QgKYMPhMGADMwJOKt5XBAPsKBqJsAszAhu9HV/jBIJcCAqtIJueJ/p918yoBCaxONkpOisn1mhFHVtd58svvSSPTZgoO3YghRTb7I0IypWrIC8uWCC1Tzk5LuhOGM9IlCDXgcMHWE6PrpbWIJ2P1SLgjD8uX7ZMbrxBJQjee3+l/Id6b/FHhr6QLuVBRhv6l3DmATxZA71dO7eT/YVxQPe9Htcox9/a+AZjdfvAWylQbdVk46hEIgz2bri+n7oA2GdH4Q2qtO3TzmGry1rLFDROMK4//+ABBk3YoEWHYBlaqWDFgeEALSLVbU+Dd+q5HFO1Gu05Ag7se2HL83kfmEv2LDCYfQBscVww9BBIdurURRa9ukRC/oCkpnmkd59+nGc4Xtz4F/dC/D/4+5GDbLE10A6+mubbDrLpqnpHhMlsr9Fd9OajLBfV59Ps4MxwiH7uoMsukYtq1GCSG7ACExeKtGkC30GDzQZ1q4cXLZEvDx2Sg540KXCh9MzQ8TJOUBzYZu82GvObIkxko5FMjtcrJ0tERvW6VgCHwCLib8r/Ltl27+C7WdJoZ17oxgL6KHamaJu27Qg6a5Btz+6dZBxhg71Cl2f4PR9/uJbliWs//kg6d+pEFhiZbKPGyKhRo+Tp2TNNkE3Jt6gznt5IASmXXnY5y0o1MJDwziUpXdL7wOccNUL5fa+8tEDJrRjHV7bMAOKNm9RjAP3jn3/ZTPYVgPlDeYelUQNle0i3IENLnRi2AAnTaZOnMOFd/T8nsLwfxwdQieQ8yhHBkoNt0ZqeDwwdIi+88AJBNmjfOQxfslCbYiT77YnDK9u2IZCIJACTAg6H7N61S77+9hvaKDDkkJRAAhDdlnEvJ9ZED1qDUBINU9NMd2PF+bV9hF3HBnBMa/WZwx11yoknnih3D1ZyBG++/gb9fs1ktK+n2AdJdzAkERtgX5Tpn3RCTYJmi1971dRkw74tzjuHesa8ToeDNhzxgwb1sO5iPYakCvxtJIIwn7bt3EHAqtHpjXlcND4YRk22CPXkoM0MMGvjTz+yAdHpjc8kY/L7b1WjiwtaXiz3DrmP6xbm6oUtL6b2Kq5Bx3e4puKZbMpATRg/kXPIzmRb+s5b7J6LDdeOZBcburhSCcrWrVtHvv9xPa8JRAgAbfBttm/fyn0eenCESYZ4ZdFLLBPFhjUKmmsA8MDA7Nj+KoKL1vcY9932inbUojvFpuFXMqvx99/rSEG2Ps2ayjGCRl3QM8Z9ajKNumcrk80Ksun3iTbCaIpmHyV8Fo0PDuXlS2Wjy2xhTDYrlFUYyFbcU2ACyGBuBq0g29b9B+KgMrs2Abu3OB2Sn+eTVLdL3CnI3Wh+QSJYZgXY8H04JGwLnGN0WzGZUAbooi8coA8NHoIO/tIlhw4fluysjDitJRiTQEqqHHKnyqrf/pDHV7x7VCAbNbOiYYqaQsAaJZLQPOvRoL4cp4MTxd7lFjGiIQRPITSEEJHf4IjOfV5+FYccdKeKjy3FY93r1GwprvY6EWTTgZMnHJXcYFAqFeTLUwP6s204FnjdVVRNuPjyOIBsfofSrdiEsqFly2WP2y0+d5r4yAhU2T4AbDv37pNDXh/FuDEZMGk90YiU9/qkYapLHr7maoJsmqcVA/YUwwzPTjsar7/6GheDevXrSqOGDeNANjMQtwQrdmdCAzkaZEumBcPhjEblzkF3yGtLFnF4EbCAlozjIYu2ZvU6qVQFLlphWwxsmjN7NgErZFbswZ565iJPPP4UWW+agYZyURjXrj26UswTm8544PuiQDbFZFNC4fXqnWpoPCiASndL2rR5I4MmUJGTgWzjx42R6VNUN7kGp9WXb777VmkV4T1yKHFZ1Ro8ft4hkMG9btqkykUH3Xk3M1ENGp0uxx5b1QTZMA5ksgFka9BACoxy0VgQGz9f7c+ppCCb+f5btNesT8weNNszCdAW0YKoYIi0vvwyftzqxEJQt0njsxJANvVaGnbHFFVWZd34jLWswz6LNNBWupKKIqbjP/xPpQHZdOMDDbK1boTuok1MkA0BlYNlF/FZHARCwWiUIBuSNqmGo6w7xMXNG6w9DqcEnKq76Iy16+TtDT/JvjQPEzIUxnY5Wc5h/xztqS2BpLLw6pfowpwVUppnd7ZuJRccV416bCxsND4H5gNANthZNPRA8gKMExQU3DVtuuxKz5SDaWlMhFgbIBzxNNBNeyIRyfZ55RRxMBjU5VZKTxPeiOoSlzhvDZmBiJAZsXaNKsEv1HoawRNLRgwNGaujf8H5Leksa5Dtxv79eE6WVlaulJSdhPOhWQvKO9G4hY0PbOWiPl8By7rZTECX4IuwQ905Lc5jIhBaQK8veZXHYvlG06ZsemC/ZwSVEERGIBINh8nIg0B/67ZXCJi99kDTDrKhXGfWjGkUD//IKL+ysmyxP0A2BCzYcO/Jymnxtx++/5ZM4riyITJDVSdIvelnYgfZOPXArvN7Vdxs+BvTpjxlds3mvHY4uD6/MP9FBhn6nlzOVElJTTWDbjBTTjcCXfscAMgGhjPG2Qqy8VjiYtB1LUuMoypBU1Agx1apqsbZ6WDQ/zM0GQsKGNjgmqpWqsz7r3XKyXLSSSfJnbcPYkkP5sHDI0eQqW2uFVaw84hfmH/+B0sKsoX37Jaq2TlksqnkhTWRm+iXqsDGKXkFMSYb2FwqgffngmzartLntGiePWFoniGRTHaz8bhACdCvA9K7qNRA8uLVjZtl5gfvy770DMlLRQMEoxTf+FxxIBsThGhiYtg83L9mU8N2pgdDUsHnlS6n1ZWeTc/iWgV/GOX5JQHZwIpB1/cD+/dSy8wOsj0+cRI10ACQwQ4BVILvd+/d9/A9ABgB0KhchfIEAqwgG2/ReN8BSsUz2T4jM2zUyEcILMyZNSNmr5KAbJe1as0KCjwXgGQo68R1FObn2EGqHdu28/z1653KChMwnfA+W5cSPotwhE1OsCGpcG2vPmQOuVJTqGe2euUq/m382EcIWoDFd+nlraRu3boEX0aPGEmwZ8r0aWwggQ1yBo888gjBRuiDoTxUkx3uv+9eQYULQDYyywrBRXFugIQ9unWn8D3AOH3te3bvlmZNz+S607tvf6U9pv2CJGWMyp9XVT+x00XIOmRzGgNgU0nreHtEAgTWVZdKvuP5IlnzymIV72iQ7awmZ/DZAOwCQ3HPnj0E13DvVpDNvn7g+CwXvec+Nia49poe5vWguyieIbTfEB9rNrQ+hk6M4WccBz9rcHbhvBcNKRcFsjU5qxnBWxMMRDxiSf7geby/8gOW2yJeueDCi0yQDZrSJS8XLRpke3n+i2YjO5BAkDhEszjc3/Dhw8SR4lLzzxX7HyDqvHnPy3PPvSAXtbyE5cfojg45iUgwxMTjM8/NZdfRt958k8fTJA2MDUgVmEuN0bDBDHQTySL//JXIUnlhWZsxpVHFAZoN4Nup770nS3/7g42/soMBSdZd1Aqy6VcC7xDKRZMx2ZKViZp+gjjFHwwcFciWm51F8LTQ7qKWh2cF2QKBoJTLzlFMtp35+byX2OIS/8jZ8c/hkMN5XvGkpVIzQJsdq4G1f14z4IKBiPiCAck2uq2YJstw9k1QLxoD2XBOLF+H8/IkKzNdgWyGqQtHhZpsee40Wbtli0xa8S4ZWl7XEZaLAkM0Fniw2KoWeGXsgH6CptQsFdU0deOJw6ZqujomEIpT0JdlzmdfyKKvvpb96RnixUKBeEaL4NvKJTne1vpfy9+tpZW6/Cc9EJIKgYCcc+wxcvfllxLwQiMCzbBLtl7AAQuIg0y236NRmfjGm7InLU3R6Z2q3TlKRLfv3St5Pp/JqMBYYEKlR6PMKDZJ88jQ7t1I29cgm2JrFMaIEHYPPe64Y1lelJ+vynfg2CGD8dN6JVifkZVDzRV0kyQ4pDPiRokysnRWx9puiOBkoKwRxg7bI+PG0glBBhz2DBoOwx94ICYomuCYR2QDynaGDZMvP/vcPLwVxNEvMObfpMefjAPZbrrlVgZ2m3/9RS69VJVpVq12rHywcjUdE+jQBHx+2bD+ezIBENADtAGTzVouCs0xlOcgODFZHpGIfPX1F6TtY0PjAwiLWh2dB4YPkxfmKj0406hY7nHj5t/YHfCZZ+dwsZs6RWlfYLKzq87nAODiu4vi/CgXVd1FnWSyLX59icC50AGtGUgb12t2ZzQuQo8Zni+61dkEAwk7aE02q2NhB88SA/wYY4JAsOGkxEA2pan2xquvxZVL4bgIvLEfWDihoJ8LqdOhOl1NnzrZZMOgm1Nu+Yp0jMCwq3niiaXIUf8blsojv4fSgGxPr1otb2z4yWCyhaR1wwbSq8kZUoXgflTQtZNBHZ6xxbixo1wkQn2QiuUBsqnQK1n6AusPSuJDLhfL5Wet+1DeWv8jQTY0qAHIphrUJNtUqX7cu4WwjckWXSoalOrhsDzR5zpqnlE3yCgrwueMqm2uWwhrYaWgywbWxeNvvS0rd+4kq86Xgi6oTKfE9CCs60UJmdA4AhJF6SGlpdmt/mnS/cwmTBTBbhO4LPLx6qSDQ+655x75/DNVSqE3/T6iZBCOPMYOQY7WPoPRpX1B9zoRadbsbAY82ACI3XzD9XwvP1i1xhSjTricSKy7KN5barJlIczGpq7v+v79WRaJoAPlnT9v3MDjLl70qjQ8HZpmevcou7O98doS/uKLr74hwxobgsfRj4xUQZexflivBRnsO+66R9q2u9IUKk4cuojcfNNNsuztd6gpiWSElRmi9//xh/VyRevW/HHy1KlyaavLkgasb77xmtx2y0BFQXfGuunpIAZlmNZxqHHCf1TjAy2YbblA7hmJyvz582XYEFV2ZPXV8H2DRmeQqY2AXQGD+k1QbxO0o5BcwToA0AyZfsgBbNz0K5ls1asdwyC5cuWqFBjfsuV3mTlzpmpusXKl1Dj+BB4HwMGuHTvlxBOON7uvjRkzRsLhqDhcLpkxcxr9AOjbANylBESjRjLyoZFkinj9ftWkxhbEJiHUJD6if/lvStJdtH5GuoT37paqWTmSYYBsGJZE0MmWNCPI5jXLRZUotdqgeVbgdDJwOlomG7uJg8UgDtF+7iUnnSADDc0zJJLBztVb2GA2acVisNn2iMgvANqnzZBtGRmSB21kwNM60W1JQrMLs8W+UtuLzrghPK9eHlXeB3sfFTaSyYROnM8nY665WupnplMaQCW5Swaybfn9D1MjF+9fCvqCsHJBnTehq7HxgOxB5LD7H2CZOfzfZmeCyRZhsvfkk+tQGwxfBNnWrpVuXbtSxsSqyYZyUTMpYAHZzjqzMe06m2w9/TTBKWgqzpwxTZo2bSpzn3uh5G8TqiDq1SOIPuT+IQSr7BsaZKFCAQ0mhg2/X67r3dssXwXQddutt0i62yPbt26Tjz/9hIAQtHrLV6xMRtrFLVuSgQSfHyAdxuH0Jo2Z8AZQ+cabb8fJzZhMNoewXN9tlF3abeM7b7+pmGYi/P+uuwcb9jMs8198Ue4fMpQ/P/fCi9L8HKXxCXBGN3orEow0ykQJ/hlabfgcGhegsgaMXpe4yGhuebGSGPj4kw8JLGZn5fK56iQN1guwmsEWB8Ps0latGZ+8u2wZ91+7drVcePFFctmll8vO3bvkj99+J4MSjQvBasMMR/IH5+rft6+8//57ijEYdfA66jeox4qbuU+rGKRnr+vozz8751mSGTp0aM/5Au3QatWPI9MZ8c3CebHuoignPXD4kOmPI3H98oKF9K0xt9h93enic7q6W3ejXPRCBY6Kk+uIHWQrTqOzME22SePRdfRJycjOIZMcMRjldkJhgomIDZ5/fi61VadNmyY/b/pFunXvTjB40uOPSb++10t2bo6889bblDkAAIp52LBRfcaQC1+ERI1D0qAL6fWyqzwqcsBis65dMT9ZM7aKI9+U/LX7X+55dEy2WHdRawKoMJBN66Pp+4XPYbeTmgamQDZ0Fz2yctGSgmyxa3VKgc8ncSBbYeWiuuyMRsjhEJRxjTBAAAAgAElEQVSL4iWDJptuKaxv0p71t5eLYtLpclF8xro/M+HUFUNAFVtNY5psOZKaCmBPbfi9z+UkgwzlouOWvn1UIBuz+uGQZESjUs7nkybZWTK4YweBiwi2mA5OGLQZzokqtgSFWSG1u0TkW39Q7n/6GdmRkSH5HizyImHdYOsIQDbNYkNQl+nzS1VfgdzSurVcWr0as2g6u1dY4ISRxDUA4kKQOfGtt2W7K4UMQDA58Lcdew/IIZ+X16nZFDhfSigs6eEgy6Ha1jxBrr+oJctT0WXVGqwlo1oDXEJmacSIh0hjt9Lu+/frJ++/q7olXXNtL8N5jsovGzfKvt37yDhQ86140dX7hyn6N14udCJDdksZu/kqoEhxyZIlS6Re3fpJBayhEYMST90NU8/lrj26K2FuaP6teJ8UZmyPPRHPZNMgGy7g2p49Zd3qNQRfX35lsZze+Awl5OtwyGeffizdOncxS2AhqI/FCy3TNWuP96yDVPOligX51u6iesyv79ObRlwzqqwGFkZn0y+/0rmBJgC2++4dSqq9FWTDfqRhn3Wm+XHd+MAVcfI9z8hKV3KIxqtpxnqamWkpz8NBrGWXOpOHRRP6IbxPG8gGPYS27ROdsP59+lLTgADnpEly/PEnGGXaitmh533tk+uQnr/hxx9YJqDBQOyDjOHvW7fQ+Xh27vOkgetyDXdqGjWk7ht8t6ArK6515ZrVclx1FP6R8qH++1+uXP+gc5cGZJuzcpW8+dPPJsh2UZ1TpMfpp5MpAJDNGQLIpiYcMAcAOgqsUmvRvgMHpAKFi1WJMOedbawIbDkREKbIXrdb5n7yiXzw2+8xJpvRJs1ksmEem2zjRJBNL+yI9dODQbJ8Lz/lZLnl3HPY5VkHg3g/sC7ot1c3QsDvYItRjL5iy1aZ+M7b1BBCVi/kcJFVrN4P21YCkI3JGNjtcEgygwEGg2N7XiOnpXkEDeytwaClaidhxHh+Y/G2swj1xb1odN3CfbK7qG7aYqMkW5mtdpDtuBqqnb3OiFsDkycnTWRZFGwpQLasbFWmihFFthhixdj/4YdG8r2/407V+OCVRUvMskw9cawg0xtvvSN16tThnwAWvbxwPr+Hvkz16tUJvCE5hPmkYEKnVKtenQ71le3bJWX+3TpwoLz1+hv8PMDDBJAtEpXnnn2WGW5si1991dQftT/mB4cNpUAyEgAoyYHtjUs8RCHJIDJjxjQCV9X/c3yhIBsaYDz5+BMcRwTvYCpjXcYGQAwgJYIpBAAoral7Wj2bOp6w25wG2TSTQQdhWEfAoIDmUW5ueZavTpo0gaDemc2ayovzMbZqPmOtA+O8xblns9EBWD+Xt2nNkuPm557DgIfjFlFlxffedw+D5zq168jrb75pMjl0eZcetzKQDb6n6h4PhixBJlOTzUFd4SE9rxYNslXJzpF0Jsjhf8d8i1h5fMyCKh1mR5wmmxVkCzocrNaAGMbNs2fL1lSP5KV65Eg02QCyQQOYfq7fK1W9Prmvc0c5t3x5+rna38TzxlUr+MsoHzV8cjAlcC1PvrNU3tu+Uw6QIexkIhnvED5rBdPsIJuyuxpki1WEEGSDjEw4IrnBgNRN88jorl0oDYDEBZLcVv8gmT+s5ysYrdDJ1bZOg2oaZIOgPuRHkAhA0lW/+0teWUTWzfE1TyA7C0wzgF4aZMN9dejYkY1dUJaHCoakINvo0apcdNZs1Xnyo0/j7NVFLS+gQD8AbgjsY5TBhNr0y88shXvo4ZFqCbAyVYpglJ5Wt574Cgqo+WtlPunxiCVRnQaTrVec39/2itaUWzml9slsAHbRJRfL8uXL2fVy1uzZ8smHH5IhxxJXal4qrchRYx6hXhg07KzgxlNPPi5gC2JdwXFOOrF2QpwB4ATnBTiEa8Z+J55UW11yNEztLvj5Wbk58tnnXzIBg88gSYBtxIgRCc3GTDtvGiw1v6ZMnkygCeO9aPFiNi3C/cB/hW7l4PuGyu7du+XC88/jmN839H5FOjCSDW+//hrBMpT0I4n86MTHCHrNmTVLVIfRzwiyzZwJNp/ImlWref3lcnIYd71sgExg6VzQooUcf3x1Mo0DoQiZZBdedAFJCG1aXc7rXfDyS2RkdenQmYyzkSMflqkzpssfv2+Vx598wmQTsvHBvfdx/JB06Xu9RW+Zmp2KtIPnpea4k8mwNStXEWQzu4vaQbaFC1mNYtqrQppyFAay3TrwZnnr9dekbv0GlDXS8Yieh6FQgGAprgfzyOrOnHFmE4LMvO6I0prDu4J5N3IUmv7NITEFz6djx86UmcH6ClC4Xv3T7Eu9mk5JNMaT7vgP+eXRgGyQM0mPRCSFlQmx5gf4Sa1FTjl48BCfS0aah+sXkh/Y7JVw2t4rZrKSKwNzuFKFCiomtyXPrcNrBcpwFaiYAdvfkwoGeOyzaj2JNcO0+uxgQGuQDbacWNGhYCDBr7ceRN+k1mRDhwd7eY49EI0dUDU+IMiWW85sfGC/UZ4vqgaFE9BY5MFYKJeTLampLlNrCgOOxgdYWN/fulXGvbP0qEA2ZN5TIfRvlP/ceG4LaWNongFUwiVpWvqPv2ySk06qKeg1oRlu+Bt02bDIPzjvRfnWH5aD6UYrcTxSsCVsTDXcI8egmKAOEwlZvFyfT/4T8MnY/v2oBYHASQuuxktHx6YMxhTXBjANIODr63+UlZs3y760dDnocsn2fQfkYMBPkDAUjZiZGMXqi7JVeWVvgYztebWclpnBzF2arZNpMqfivnvvMWngyJw0ObMpF4kD+/bL2c2aSSDgo7F6Z9m7rHkHyIFMAgRE4VTXqFGDC0nhi3lEvv76a+nYoQOzDHipEMT0vPZa2bZ1q1zS8iIGTPg8sisA2twsVbaF4ZEoyzunTp5snEvN2inTZnDhgxOEzItuCQ6QDVl2aLJhu3ngbTLojjuYkRoy9F6Ce7gWaPkocFFtn33yqUBzAscDfRggG7IoANmwIZuEhSWW0VSf27BhPTP5ABisIJs+bquLLyIzEH/HQolyHDhp2ugAZIPDhVIBjEVGmls+WL2KlHJcH5hsSUG2rdvIZIOAOo2YKaQaz+zR12HPxCaAcCJkjJzVrKm5uCpNNtUkwwT/LFlVLGS33nKTEsR1pignDOVHhSBeuL8e3bvKpx99bI47rgPOKOYTvm4ZqFqt97ymh3y0dp3qMvXFF6TJA2TD/gBqq9dQnb3KttKNQGlAtmSND6yabAjowGzQIK0OrHBFoUhU9uzby46E1OrUs9RkIhh7Rx0SJMjmkl0OiZWLetKlINWlkgqWxjR2ZkdsPdIZR6VvBduf4fdJlYJ8Gdq1uzQtl80EBAIuXAuYFbC5X//8s5xSq7ZkonzdWEegy4Z1C/ICN8+cI9vdbjmU6qT8gQITFTPPmsEriVYbWJ3QFE0LhaV8MCCnpqfJqC6dzWAQawWD6yIeaeGghUWGICry/PPPkj0A5i1BtgaJnZHtp7FqspHJVl2BbNxsDCWAbAhGYdeoyWYB2fr17SsfvLeCrKfpM2fTtgNkwzwByKbLMjkXo0IAacJEpc25etVaJk/CkSCZZ1gj4BQPv/9BxcaLRpmUgFaMaduMkh2wqlFif0JNFN8a60g0TBDrqcefYKClBZyt937wwAG5ss0VBO8ys3OZLUdnZD5jS4CKazmveTMyNFFeo8uo1NjEGIa4p1tuGqAaH4DJ9v77Me1X45jQkBl8zz2ydu1aztemzc8h47pr544875hxqnHPvfcouQKsHQNvv40JGIyDBlnBZEMAh2NA4xRsCwBiO3btIZONzRn69pWV779HRiFAPIzD8/PmS7Ozm5vD8NikCQQNe3TtRhAO44fyHDQ/yMjO4jN+d/kK+ejjddKhXXuBht7YsWNl2PDhXKuSsQNLZ5n+vXtrkA2tmgCh3jFlumzPyGLSFCDboI6dpG52hsie3VIxM52+JO1JRAEf+gsjFEtjxAp2gqEI3xetHUgAOhKRSEqK+Fwpsjs9TQbNUSBbvjuNIBvAefi7SBqq46otIcgwfk8GrqF5luXNMzTPelMSpbwFTINdRWnojz9vlDq1a7GSQ5eQoloDyYtVW7bJuLfelj0ZGaxsCUIOwKLhVuRM0BqixgXroApjlh70SyWfX65p1ly61DuVSRXdVbSkSTidDJ385FMsgzfffyOJ8vUXXxJUAZEByUBcN8YapXzosglNp2SabLq8nGQF42IAsq1b+xH9TrO7qAGyzZ6jNNkIsllsb5fOHbkvWG6ffPqpBHxBglUoV8f14B3ORWJLZ2kiDsZ1h/PzqKVm3/r360MmG3wsXM9x1aubcyHo8/Nc0B477rgacnXPnnLJZZfGJTKGDlHlndWPrcZyWSUqv09mzEbH0Ivk182bZfDgwWywBnBLayyDxfb03Geldq1T4mzHe+8uo90CmDvoLtVwhfNSJ/SjIuPGjpVp01XzlyvbteM6pO391i2/U6wfIB1AUPjx2L788nOjEkVJtFSucox6tnrCW8bYavM3/vQzQRqML8pzkfAHyIbnycYH9w0laWDBiy/w/Xt76fI4BvjbhiZbh84dqDFnTYJjHQSY2vKSi2XG9Fl8zmtWr1QgW3YOkyNoCHbvENVBFFphl7W6hNcRCiqQ7YKWF3IdQjyHLT0tkwzHdWvWCOawOy2VMlBYU5ctXy7p6YiWhZpsWBsQVyPBMn36dP4e14f1ih1YoXnd9Cw+U8TAIGVAK5Ag2wUXyaw5SpNNM9nwPa6liZGoT/oeG5N/0oTxXPfxo7W7aMsLz5ffN/8q7Tt0YjyBGI/vpAEC6+S8buBjPquok3I0C19+KeG0IAGc2eQMvqcKiH5YNv6EyibFQkQSH4QLzrN/ucTBkYJsvZo1lWPZXFJpMXPNsCwWSHhqkhc6t4OJSSYw4lLKF6j9SYg2mohZSV5glMF+QsOZmwnyFr4amPjTfg2ypRLU0zZcnzMuWWOQxRAvF/i8EgyEJTcHAjKFgGz69FZnf+/+Q5KRkS4ZboQTsYC7OMfd5w9Jvs8rFQ3h5EKRxLggCZfmYhc5O8gGo4dyUQQrH2zZKuOXLiUj4EjLRQEmpEbCkh0IyTF+n0zu35c6NsifYyHFGGBx3xeNyvxXl8jZZzaVWsdVY9MBuMsAstAAAboQr323XmZ++JHszchgSSYWed09zl5OGx88xTMnNIsNyK47GpXyBflyxUknSf8LWrBsE+cuTgtCZ/4AoqETK3p5TnvrHdnqcsrmw/my1+czuoxqNNghjkhE0NYCTkV5f1AaV64o97Zvy5IjmFCGB3oBSaJBAI0WaJHBkEKcFA5CSqoqan1m1mzSkDF3QBMH3RoO9MCbBpDiDucexgwi1c4U7T4lvgjQzGnfrp388StCVZHjjq/BjJPbo87z+GOPsaOO3kCnnjZzhjidMb0ZZfXgCCpdiNUrV8rSpW+rd9BG39dZOJSLAmSzarLdDpANwE3PnvLh2tV8yZ98YrK0aXuFeX4ryIYMx3iDyXbnXYNoGBDAQbjVDrL98MN3BOOwqNtBNlxHg7qnkqEFxh7AwtNOrauOYziVm39R3VuRFQNzASAfKN8PPPigWS5qBdn0IpB/OE9lZox3fMeOXVwM3W5VXomsADJUerv19juUZkc0TCcIgC0cNasGIZwSzV7BCIMdspjZUpEh9w2Tvv2VWLc14/nqkkUMDrGd2aSpLHhpYVKrCLv88ssvyeB77uJ4Qm8IenMaZINjSicQjSXCEWlyRiNmPytWrkqn6MorWpeBbIWvNyX+y5GAbAUpbvGEVXfRxMYH6tTWclH8DJANYET58uVYLoqgTtnSGNdZfUaVYfohTOxwyHRDkw0lmvkGyGYN/JKBbOr8xloH3U4j0aAEsIWaZ2A1IAGhO99hLcDX+BnTpV+vPlLNnWoGhDpZgzKrJ1atlmUbf5EDnlTJd6VK1NDx1O+AzuKVBGTjGhZ1SEYgIOV9BdLznHOke906SuPOwrjQTkKykpYSgWwi8vxzz6rynKizxCAbu172U93XRo8Zp+yDZYuxaURee30JS77x/oLJlpGZbYLz6Aa9cYNiID81ZRrL6R8e8SCP9NrrbzJIAWiEchbYXYD5e/ftZpCHoBMbuqWinAZZawQYAPkxHggYsS7lHTpAthcAt4dHjTRLyRHogGl2RmOD9RsNswxfZ/rLVazAMltIGMAeAjwCA/eXn1QipHevvjLs/vuTIp3PzHnavA90NUViRJcfkVdnNMbBmnXLjTfEQDZLuSjsMuw2GuLg/rGBiYL1CABYu7Zt+DuAbEiyQL8ICS7dXbtaDcXau6JtO3Yo/O3XTVyvYVMxLhhXMEryvX4TZANz4qp2bcmAwIZgCeukNXhHuQ+CpQfvH05gDe/ls88+Kzfc0F8K/D555tln2UQoP+8Qz3XKKadS6uHK9u2ZuS4Jq73ERupftiNANmiP6e6it02eJjsys02QbXD3HtIwJ0MiaBSTniZup2pQ5bDpUJqG1jA2Oq3g9QUkEg2RKWMGiZGoBJ0qMbDd5ZCBs2bJNjRxOVImmy5zDwfJZO56Wn25+qwzGXipbvYqcQEgbev+g/Ly669Jv549pbwjVs2B2Y5SfHg8t86eI1tT3HI41cNkvK4mKfbR20A2LZuCpEoWGHb5efLogAHsIn0kXUW17b1pwI18v/R4armUcCDIYB22SDfbsvpDV7S5UsY/+qhpP7QmG0CjAQMGyIm1a5EJClaptnfQgwK7DeWieJfBZDNBNkNDUo/LXXcOor+JDUnsrMwclhLu2o2GJAqQhd0GswO2c/++g/SjunTrSlA8cYvII6NH01dUXRVfNHfRABF+8eKCl8gqsr/n0ARFcDxz2nSWgMKPx/mvvrYnxw/6logzzm1+rqxbt06cTpUwwO/AcL578H3KjhqxREH+Ydqx/EOHqdkMEAv+MuY2/EXYJNhEgC4oX1y6bJmxTim/YuK4sQShsC6BCdWs+Tn8/aJFL9Nuwn/Ac7j4ksv4ecgqwSajuzKSEAD/4rZIlGW/H6xcQXs8dsx4Mo7hRwNk63f9ADIXvfmH+dy69rgmbu3QY9ixS0euUd9+9TUZj83OOZsyL7Omz2AyatrM2YrJZoBsOZlZLC8GyIYxnTFrlixdvkwa1K/H8wEcIJOtZUvp26ePrHj/XSapt/yxTerWqcN51LljJ6IaGO/n5r3AOO6MM5qwugsltRpkw/rIxE0kIlOefIrrod7Q2AEAHBok4fOdO7SXz7/6Uqjl+vScBJAN8w7MwcI2XQnkK8gztbk1yIa4VGvpPTRiFJNruiGflrsZO/oRxoJo3oT5pTckE8Euz8hSIKLe4C/99uuvAvAO7zLliYYPZ/JRr6mYZ9ycDr4runlUsbboH7hDSUC2Ke++K8t+3yLe1FTJCvjlsrp1pVfzZlIJuEMoyCSQS1cQGQCarl45dDCPCQj0BcD6pRjZsYGy4isKJFNbIBQi2I+kfKFSZcaxaG+NzwJ/AoiakZkm6Z40k1hmZ+Vaf8b3wFvgf+E9ysnN4rU6DhpMtoQgw5ZR/1+AbAimcnLBZEs1UUsMnwLZnATZHn1HgWxH0l2UZTbRiGSEgpLr91Pz7L5Wrah5BsgGrzS01fIdIr9HIjL6scflzIanyVUXXWJ2PUJwhUUeQBYo+7dMnym7Kb6qW4kbgWIRrDXrO6WfgysCdBfshJBU9nrlgU7t5cwKFXheZPFKogWh2GxRKTAcsW/3H5AJi5fIlmhE8lM9EoA2kcvQJTK65qUGA+ywWsMh8nDfPqbekB4P0iQtTlosYIuQUfbM00/TQN444GYGOTrF0vrSy0izBY0WxlWj/XjG+P7gfriKQlo0MuR2hgMQaEzePn17yScfqoAJ25xn5kqLC843fw76A6Tr/vhDrE36Za0vl4kTHhOPoQsYZyyjURl02+3y+quLGdjg+rBpwWmdKXz8yclxmmw9e15H4ee8vENkDfAzToe88fpbcmq9uuYpPv3kI+natSuHgSDbpIlkcXFsLOWVOC/GLca3M5hkDqXJhu6i2jFDJrT9FW34M4Si4RBg9a990kkSioZ4H79sRNtwkU8//4wZTYDbMPIof8XPhTHZjJsnmHpw/35p0+ZyLhDNzj6XQq8wdAgk4QxgQ1coOEOzZ85kkJeVm8VW4CzTpXC3pofHRl13F+XzHjKMToXO/mlnC+ParGlTGkhsb7291Cz3AlUb2nHI2KW606ix0b1bFy6c0PtBORi0hFB+jGwo51IkSmcMzDVsra+4ktlZBJ/ovoT3BOVM6I4Xt5gnAZP5rIvQJLTOr/8v3x8NyHZFo4bSG2K7RkYLTLYYW9qqFeSUMJhs+1V3UXTwstLL9VirtdcA2VxOMnlnrP1Y3vpxg+xP8xBks3cXTbb+KTugNrw/qaGIpEtEKnr90r1hfene+AzaYyWArYJByBhsKciXkZOnSrvWreWyenUJwgHswqa7jK7Zf1DGLFxI1sVhMNmYkLGUbJkTJ14ryT6fnI4os2xIyGT7fXJMgVfGDehvBoNYw3C3unzdej/qWMVpgliYVA6HvPD8XHlg2P1MChwJk02/O1bmhfV35v1FnQpky8o0QbahQ4bIgnkv8t2DlhiCmGBElY9/8eXXDIKgIYS/I/jEhqAIQuIdO3Xhz2A8QLsR1w6bDEo/gggEKliLsD+c5V7X9WFnONg8lH0gUJw7dy59EX29OM+Ihx9kgBYTxlXjqZ0vHA+M6gXzX5Kccrr0NZbZBpgFcIolDZUqycpVa5SWpblFyHxBoIkgfOaMGWR2oBT+vRUrzOeHcigkW3RAjEDq9kHohO2S77/9jskE/I0gW5fOPPoXn30uN908QHbu3Mm/YR2eOm0G9Y/eXa463elkidujSqOgYYf1GWW7WMfBLEHQDSYAQLEu3btRW63mibUIXJ7R6HQGvtDGQ8c/aNUAHAVrp/YptaR27dpkEM974QX+r7fKlarKoEGDpHPXLgxyyrbEEbCCbFjtB02eKluzsplcAJNt6LXXSP30NAnv2yOVM7IkHQLOhu+o53DsqLYkRdQlhwvy+WyVlqG2qsJmMn6Hk/qSA4+2XBRlfuEoy9zh547v2UNOS88gi41p02hUfEiUQNvx409k2cqVMuSOO+T4FJfR3VNJtsAHR/Ji8pq18s5PP1PvsiBFleEnZ7Mlt6sa8IdtQGwAbeJcAPDly8k97a5kbIC3WLOTSzMvrWwW7T+gLBvvTa+e1xLEPv6EE+W99/FeFy2ZokE2XCdAn7OaNZOnnnhCJjw2iRUia9d9FLNBFNB3yAPDh5ONCjvzsQGyaTs1a8ZMU0MTwFjLiy+izbnrrjtk8+bN4ixEg7dzly4GyOZkmffvv/6mbFA0zEqLuwbfQ3sM26k1McE8gw4ybNiESUZC3BEh+HVKnbrcv1/f3rJx40+ydet2/gz7iuNmZeXQVuJ3qABBEhlgGp4xKk9GjxjNZC/KVHEfF118qVmpAibWwxS7BxSimPL2+e9OS+O1WiVU4Feef87ZAj1SO4MY9wuwzh9Q2tPWTR8f9u78C1ryT0sWLWZZJ64BiZh0TypBOOyrNUyReL/44ks5nh98sIJaZ9hwj6fVb8i1SJeLduiMTtjjpUeXrgRUv/n+O5IbbujXn7YV8QGSICghhc01daajIpWrVpF1H32i/ONomMxF2GqAbABqwcIG+QHgKzTeQIIAuw/JaWzY//obB8htt90mzZudQ/mehfPnGY0PFFi79N3lbBiw/ocNvOcuXTvRD0cpMMBkJMyw3vbr3Ue++vabOCYbwK4+va/juchUMnwVNb9UXIH1nCS2qGrOoeMSXamCRiGakYdjzJrzjPyxdYtqEGcw2fA/qmbQMCM7I5Pxg44DqRkJ/82dxjjOvrVp3YrlxdgN8RUSffBNsOV5C+hTwLcAyArGX/H+Vmksyt9n35KAbNbGBwDZLqlTR7o3aUy9eXdINZ/Um5WZCTab3xdkJ1d2GyYBMT6uNP13M1GkfoMOv/BDMtKUtr/VN+TyQk3O+MQTewI4UqgnmJut/E97YsoqX8bjGPMR14rPA2jNSAM4VwzIpi5CgUQA2bIyoMn232OywRjlloMmmwLZeD2O5CCbz5UqAUsnmJJMPyyiCE5QGolOcbe1uUIuqXYMy3+0FgQWcNDxV23fJrPmL5Dy6eky5IYBcrwjJigNuAFdPLHIj3z9Tfl49x455EkTrzuFuhlcuONANprMpJeoWGwKpU2DgxMKyAkSlYnXXkPAC+4O3HzV0jwRwLAfVDdAAFQBgdjXvvtWFnywWvI8bvGnpEqIYpcQYnVSiy0jEpKamZlyT4/uDHrBOYDLDzcXX3aQDefDJESZCha9gF8Jy6/8YLVUg7aZIyKfIpvWuQv3O/a4GiwbAXADpBgLImi1a1ap7EF6ZjZpxfbOoPv27KXz/+Xnn5q3eF2f3nL/cMVksG6/btos7a+6UvIOgu+oru+0Bo2oHYCyF+uGMYQmwJuvKoFsZOKRCcJ1g3a8+OVX+HuUi2IBGnz3nfwZ3UURXB0+fNB8DsgmLl32rkl793t98siYUVy08UzRXhxBCRZrZP+si72dyabnBxYQLLojRykRcWxYtEaPGsHvO3bsqDKcEYfUOvFEiRqNJFAuig1zD5lMtOjGIlGpcmWW2qI8AcdG8AeHIgaWqnmFpg3I+Hzx2Sf8G1pv47lhoUY5qRVkAxB204ABBBvh3CBIRKOFFuefn8jciETJ+Fj08kKeHyAbGCU4H7pvgXXxy+ZNcmJN1ZJ+3nPP8z7QOfCZZ5/jtSycv0CG3HsPjS4Ez9EW+6svP6dTBZ0K0N8BssHxhAMKJyISCrPs6esvP+d5p02dwaBSg2y6XPTLL75mww44gGhYcf6FFyTML45rGciW8B5xEdO/1cwAQ30CNGrYSJTV63JRzWQDyNancWPaXdDGk4FsSrkTFeJKK6FC+XK0M/DEpq4AACAASURBVIW35C49yGYvaWKxHhx8dv8C4zkWDE647hqp60kzGM8RQeGq1r9856svZdHKtXJi9epyb8f2ZD6AFQ2b7Y+KHHSo8q4hc56WzS6XHHR7JOByUV8pbgw5lkWDbOyMDbsZVpqizSuWlzuvbEuGHYJBQkKQA7Ad24CgSuD0WcpFRf4UkA3vmqb3J325eM0KZIt1F41wzUCzAZR7Y9PlUWAEQBAczjqYdnpdBAMXDnOnzgCVYuOIZM2woUNZbqolB/T1wNbCrnvSkMpS7zmAeug9audZ/55AYSQkk596ioAT7CBmJDsDIkh3pzJAQmY/t5wS3rVuAK06d+rAshYkRqDR0659B5PFpu4jKmvWrCFbGpt2JrHWQpuI3dH5iEMMOJGAGDtunFk6i/sGSHdl2zYKZBs7nswJbe8PHdwvDzzwANm80GLKyMomM/zbr7+R6scdKzWq/4fabcdVP5bsvh++/Y7lvggeUKGADaAaAsLXFi/hM8GxoeEEBjNsNRI748aMpsYbZiLG97zzWxhDEfODNm/aRKAUZUZgJiDZ8dIrL/NzZVviCNiZbHeYIBvKRX3UZGuIxgd7dkqVnPJsfBANh1TQYBzOBN3hnxpNSzifHE7JzyvgXM7KyowrywfIhg71W8Qht8yaLVvcR6bJpis24OeWC4Tk1HSPPNKlE20XeCMqhRKVPHEQ0Js0d65s3X9AuiB5UbuW2ZgMx4GfjmqSdQcPyiMLFsrO9AyWsEI/rrQgmyoVFXGHVQIe2sQDL7xAWp10Is+pGHYla3hQmI+u/QcwYX777TfTHoIpi+7KVn8s2dy3gmywT/gCiw3sUPi4aMClg0q8b0gG6Gupcfzx8v77KxV4BQqYiHz+6Wf0j7CBkXXPvUrwH08AIMKPP2wgGF/gxSouLGEEaFa3Xj3D1jhV+f7tSk7F5UCaOrai2sfBLO+yNMxBI501az/k52EXtR4ywDewj1G+3rjR6XL3vYPlrkF38LpwTr0OgMmX5skg6IOuxqja4JMy7CiOO3XKFJbdokEa5zk6fELzNeqUevXr0y+ndqcluQpGFrpfIhmLEs6+/VB5oWUDRNb/8INMnTaZdhp2UG+w7xhfgGwtzle6bW3bXMHjmJul06b+nXpu+g2NadrhPvv1v4H+KRof3HrrrVzbIGXAJheffMI5AGYd7HTjs84kcGv1VVEq3Kh+AyaUEc/88ONPosgHEalrgGxISoF5hrXk7LPPlSeeekoeuH+ovPH2WwQ3qhx7jOzesdN8vrjePr37MSFlBdm+/OZrrkkA5fBc4Pf36nOd7N61i/ewYsUKJuxROgwmJ+ZL6zZt2Q0bxwQDutd1Pfn91T16mlrZGCdratAaSaP7J0BG+A+YP+UrVmCyBpUxAA7Hj5sg11zbM8aCsmlKm8/FpjkNRj3WUeuGcd29e6cg+ffee+/Fleza/Rsw8b7+5psS+FvJ3va//+9KC7LlhIJksl3XrCn9/vSISmoQXLPUgSJuwKuA9wpxJRISZLKBlGKobdrV0RTeouy+L+CnX1axfAUDrI8/fmEji0QVSV45OeLGummCugaLziI1g2u0lqsC1EO1WU5OtgIEk2myxU0kI1Dfv++QZGTGQLaSaBGw1LLYclGr4o5Vu8FldC8ByKY02WgUHaq7qGKy/SGPvrOcTLbSgmyaxeYOhyU3EJQafr+Mub4vy4CQReNzsjAPnvzgA/lw/XouvHde21POzMlh8KTLhGCysci/8etvMn35ctnlyZCCdI+E0EGIJXxGhtsYXHtAZxpYuKFGjTEW+Ao+v1zVsIH0bXIGtSAAcWo9Nj54HEh3MbU8OOvz0dpsANoAGO4IR2TJeyvk+99/Z+MDBJJuV4ocUy5XLmx8ujQ/pQ513+BMUNC7BJo+d991B8EybMhYPzbpCZbXvPraYtny2+80RmozVJQwJhbGgbkwOYRtj2OgUkRWr1pFMU1k8PV23vkXyoxZM01mgf1l+fjDj0jhDfpjGSaAMrcOvJ00bc1qs4NsA28bpLQRJMIMjqYO2xsfAGT79PPP5cOPFIut1kknc3EA4INt+dJlMmrEQ9RJ084OzpWa6mHmrW37tqSHw2iwRTBadUdUaRAWZwR/+B7ll3hh8/K9zPShDPfqq6+Wjz5U5x039lHp2LkT54Fqla4YZr9s+jXeUaOopEJwr2zblouwtVzUHD+DMTjg+n50GnBcAJ7onlflmKqyc8c20u51JhDd5iBKja6dACupowZAISWFmUWUH/G9DUcI0G3f+geDSQBouD+UKSFbvnObKjnChuvq1rmb3H77rYrCHgxy3x49r+HijLKjl+Yv4H5fffmNyRDBuP304wa2e4eTRxHueQvYxvmeu++kxh02jNPyZaoBR8errmJGERkxZDqxkOL6ME8nPf44OwxiK87ptc+//28/m4uQvvEjBNlSomFJRdmMEejYyxhDFpCNTDZ7YwDLz+iC59dMNnQXBZMNDAd3CruLJg++bE8OxzO630HzLNsfkPqZGfJIl44s3ddl9Lp7KIrYJyyYL+v3HmAThydvvpHsB7DdYEvxdqK0CWDjvE8/l5e+/Vr2pKHLKBIeOiAofnXVehAAGTFmWYGIVPL75JaWF8ilNWvScYH9TkiMHEFDD2uA9Pzc55Qmm8MRx2QrfD0Tgja3o3OmiLz6+uty7HHVLMz0+PEGUI7uXnj+cJJ1mQaPbzg6333zLd9TMGgRfDVt3kycDqd8+8038v3672hT0SgFQVmyEhN9P1hPEFxu27Gd5T2w3WTpGmOULEDWAYtujELbgKYWXi+DBXQRBDBQvdpx7HZqBeaS2QQ4cqNHjhJ01KMwuiuRWQjmRsP6DcxgCfc8fsKjZBLEXjfF9MZaYr9nDbJh37FGuWjMnqkQxecLMHAutGw4Klw3YCsB+H33verWesedd3Oc8Y6A+YIyLoDg0LBRrD91/LzDhxVYFrWDbImjguB5+DAl9N3uKsXiKNsSR8AKsqGKYpDZ+ECkss8v913TgyBbZO8uqZpdTjxISoARxHfJmGe2IDP2HjslL79AQtGw5GarYEHN9QjLRSGH8gc6MB4lyAb2QlZQ+bnXnNNMup9ax9S4xHXCXqLGYX0kKg9MnizBVLfUO+44ubttG8qY6ASw1kYGo2/Y3Gflx1BU8jKzxQewx9JlVI8iNDc5DMb9myXrxnxFJYnWJj7G65WpN/Qzm6HhLUHSwroV+t4UMnG1bUEVBcsUkUDPyZEJkyayzK+oDZ/ds2cXk6+4CiQSoTk5depUrodgseK91BtA/E4dlCYj/D8ARX369IuFqNEofTAAddBfA6hu2kDGQSUDFAGKAKDhPLEsCFyrtLakcVHW0WNcjTLcKlVk9hzVzfK95e8yyEVTFjCBYdN4TZGo7Ni1U46pUpWVE6NGQ48tSlH8FxfMZ+KNjNtIyLCDdnsaEWhlwq8HQw++JRLPjU9vIg0aNSySuADZg3POac5g39rYR48zrgOJIAACENKHvw7mHcpHNawNeQOcN86ftJElrOuOfQ1C4wtUogBkQ0K5U+euBNkeeOB+JkpmzZqjGgBFovSTwSaE34614rTTTqMeH54NOnxinXx50StmF1aAi0h2I4m/afNGju9LC1+h1AuSJY+MHSO9r+sl/W+4XqBxh+ODCIP5Mn/BS1K1StWEclGUzT0z91kCuNTYtGxgWIN1iQqfP7b8xvVnytTp9PmxgQmHe8MYIBGEeWCOh45nDExAj+fChfNV8kyc9CPwTuEZQ5IB5AYk4FHBov3Gwt5bU1PSpeJUaM6BKV7YtnvnLrX+b9kiBw4dZLzjSk1h6TJ8ANxnixYqsaTme3zyssgX/h/wx9KCbNnBgFx+2mnSu+lZpiabSq7jZjUmBJaZEi46cOAg3zvdE4D2Wzcrs/5v4VwTK/JrkA2ojrZLAK5dpo6j6dMZ46zOqZL5CmTTTHqLTFqcfVOdqM0qrIIC+nMAVnnOwkA2E5kzJvG+vQclKztTPKkgSsc6QBS5GJQYZKP1NyegOqZLdu3eLeXK5xJkY9nenwSyabYYFnh3OCAV/AFpW6uW9G1xrhk4YVgBnEELAoHTbbNmyz6Jsm748oaNpPdZTUwBVFy5dgbAULh7xizZmpYuBzwe1ViAt6Yqgu0ZRPv44eUzy38CAalckC8jeveSMzxugnpgLZiV6cak1A/XGuiY5zFOiumBciZATgDbEOjhe1wfdsH9AsBD0Igv5PE1Y84umm03/Oh21rFDezMIAJiBckEs/sOHDbHcYoQaIhwNpwoo+b3lwhH4wjl//4NVgszWI6NHkqGk98FnzrvgfBpj6CnYNz3G2O+jdR/KDQP6S8HhPBPoQiadQqOtVdccO8hWWEt1K8gGg37jzQNZ5ojMHl7+nGxDWNHpYBnp2c2bMuuD42PxAPCDDH0MZNRaO8kDaitdVhlmpxKw7tqVIBeYC9iQ+YMBx6J6Ui2oCapt02alWae3Pr16c8GFJhGuT7/fS159PY4pgJbpyD6t//5bfhQUaNCta50CEdwoQTbqDkVVKTLAPJUNjUg4FFKswDffVNlyh0OeeHIyWSDortXkjDNo2Arb9LzCHGjTuq08+dRT8uLzcxnU62flTE1RLdOh31P3VHnzrXfiDrf++x8Uk00iBNmQ+YMzsOWP3/gsMLeQKW7Q8HR+rn/ffvL+ewDc7MxSJwEBOHllAFuhj8z8w38LZAuGhQxYMNlKArIhINyBxgfrPpS3129g45fSgGzRaEjQk4/d7wIBqeAtkOvOO0861zmZ9l83wMHbiJKmDRKVIVOmyAF3unjCYbnxogvlslq1yAjW1gp2F8mO73x+Gfzcc7IrLZ3yAmCzAbxR3baLHnNTdDUaloywClSrBXzyZD8VDMKlsDeqUXZEbcXDeLHzW+19OBgyNUdg1zQoVBTIxiMZTrEZzBbSHcw8q5kUUFeacN2W48W/n6VzXpMBaUWNvB1kYzm8GUIV/57Y99DHSyaUbd0XrGhsZPW7VGmM1Z/Q+yZ7vjhHwO9V9s+dpjQ0zfGPHy8Mq7UHjfV5AEiE84jgEeWjDtp9SxBLB02teea8iKpyXmxelP5HVfe2onRX+Xl9I7Zy/dI+r9I/kX/OJzTIhgoFgEu3J+kuqkG2Y3LKK0023Vm0WJDNJXn5+eQhI1CkuDS5A2EmA3wuFxMFNx4FyMZKEqNz5zFen4y9oZ+gz61V4xI+6w4Iqn+3XhauXUuALysckCcHDKCd010+MYvBsUKqbv5nn8uLX38t+zIypMCZwi6jdvuUzA/XYBDuFcLa6UFoXPrl/BrV5e5LLmZsUFTDg2TvY3GzCYE/gBnEVRUqVbS9m4mfNn2kSMjUQkT5ZzgYMYPCnHLZJgiE/fG1Y9t2voflKuQqkMiW9DftRwmqYwp7B+N+n2Cfk1fuJN5hjCHGJgtJ5Dr0eWCP9u7ZRf+6UmWb5lmhIEZh15FcNiHxXmP2smhbZFuHjAmoZWiSzgs8K70+WxI9XK9Ne62u0+8rkD1790pmZraRyInJOgAcQHkcn7Mx0e0+rDe/QCAkbz02ykoBDiGR70l3SygYNDW1uYQbzDx1iQAyI3Lo4EEpVx7ehrqugrx8gqMAQNjEzmBaFzq/IP+xZ4/4/AUEOz0eVdbHNb+IuWiumwl+RCHrv56P+pgaXE+aQHfSX1HrmL7yQuaHzZcq9prNJGfp/JTi7Mj/+u9HCrL1aXqWSqqw8YGS87DaZlYLSFT2HTgsmelpJv6kqkuSdxfl3DHmo9fvk3yvVyqVUyBbrK2P+snuL4FwpHwr1RMgOztL0tyJzT753hhHNFAMdTxUWnr91IIDyEa4rqRMtj37DkpO1l8BsukrtWWWcJMmyJYqTjTjZPeIoy8X1SAbGh5khAJSqaBAHu7USc6qUJ4LvFZEgVuLwOnjvXtlxCuLJc/tZgcM6EGM73kNGQq6fBPQAYoTUTI69b0Vsuy3LbIvHa3EHRJw8Yw2kC2+DAjoqWpNq0pYweYoF/BLA49bhnXvxmYMgHEAsOlP0sHXGcZijA1200AbHBd8aYBNTxjYEw2s6f+tk8k6Sa33g6D3weEPkCkEfTTQo7Exg35FW9HirkCFj61WjeBZ9Wo11P/Vq/MLXWpQXrJ12x904gHOQIB625atzGhv/vUXTn58f//w4WSElWT7+ecNctONN8rmjcj1ijz48EjSha0b6OVvLFGabJqmjbJLLCKasaU12e66W4nx33LzrUqYvxDNrpuNhg5oFQ6GG7JEyFiifTacKvPpWzLJmvGG41tBNhpuZwq1zk49pQ4zlV9/8yUzU6++9oaxKEXkxJo1zYXJzmRDuQCYWnrxwv9wnqHNoYWN8TuwD0GZx2KJzCJKXU8+BZ2a1Ijt2LGNmhAwctg2/rLZItItzOABfFz5wQfMXKGrJ0udIlHp0qmTfPL5J3H7I+gCjRvsDHwh4wZNO2THcN9gqEycMEGmPPUEz6fHCEDc6NGjpVv3q+OepQbZMOeQ6R0ydCgzf36fj87Y5CnTzJbr+KC1G5I+EM4BbbZVa1YzM5o0mC0rF40b9z8LZIMOJWwgMlUqO6RluNWCGLKAbLFyUSzDdqawKhdFULbTITLdArJ5AdQil5is85yNGYcl3hmJSobDJZler1QtyJMJN94gtS1dnnGFSMggGHxlw0/y3KpVcjjVLanhiLQ4pqrc1uZyrhVayBt2FwEhSqCGLFgo670+gnIIXLVQN9YDJrM4+Sz3Z4kWNRtbM54vOL6GDLr4IgaDAPQAAIIdqwHv+AdmeBjJfcciTOtf6xwWBhKVFugu3Ak3bi15DBTnOOn1VQNaei08MqCnhONmAxeTPQgT6LMECEcCnlqPXVTgrO2uXjtK+yySncf6fNS542EQvQ7bz3VkY18ST+Gft09RIFvFggJqsulyUYBsYLIpkC1WPWINVOKfQCLIpu0xQCsw2Y4WZEuJQo8tLOX9Xjm7QkWWuWvgDH6ubniA8wx/ZbF8t/+AhFJckhHwyx2XXiYXnnC8mbyA76qTF+sDfrnrmbmqZNTQRtbrg/0p64oVc+03Kkl0F+nK3gK5q307Ob9KFZNhp6VkOBdhMSwZi5K+h4WBfoW970W9cyUB9+z2sKTXGffuGgwcdd+6E7Y6kpX5pu1kSd+okly/PpbpZ9j9r0JuyO6XlCa5lPRZ2H5Z0uP9GeNf2HjGjd+RPFgNaNnmsv18vIcjYMKXdB7ErS+Wyhv1+ZijYl8D4n8u2Tqb7BjWeZxsrSv6vLG7LGw+F+uTlGag/mb7lhZk0+WifY1y0TRIVuGZW0gY+pgsF91/WNIz0ky5smLfu6iTeBHKRfMKCkyQrdDGm8Z46nNGok5qP6PkE4lNxiSWfWjvbA2EmGOEzILXK5FgmCAb4LoiQTbrTQJkgzZD+p/OZNNXHgPZVE2tS3bu2S0VyoHJ9ueDbIoOHpacoF9qOkQeu/YaakEgECJXLyqS51BlPc+sXiOv/rRR8jnYcAr8MvbqHlI/M5OMAYByGCuw3kBt/3DXLhm15A3VkCE1RYLQhDIo67EHVTjIBu2f9FBIKvi90rtpM7nqtLrUR8O1WfurlAZko9Ew3CtthhK5OzFWGyaHlRIfy2LEjJgK/ZSYIBwwaCKAWlyvHvKRAFxC8unHnxCsOebYKpKZhTvQm8oWmCBVJEqa8r79e1jOaWamIqh73y2D772bABvad9uNrn0Bjrc/EZbRTJo4kdTPm2+5NcE8gT6/9B1V5gjh1Dp16zKwBViIzqfYRjw8ihoGDzyoWFV9+/SndoUVZLM6AGh4AOYaNOOQUdJ0cZ/XS6o6qN2glYNZBmaW3QBbA2NQ5V0pbmpNVDAQ+fkL5hGs6tK1u7qfaJhtqfX21dffmpknHBv3B80EHBfvEzTHQDdvfva55rn1Z3FdLzz3PCneVY/FzIttO3dup5aZnscQHI91wsN+EZZxvfnGG9KOHeIMyDqixG+XLnubQq/6C63WKYirjZYBWioFLpU9x/bxR+v4+e+/+dbUOhp4K55lPErw84aflLaII0KhVugWoYT1xXnz2KXp+P/E2H48cCRKYfNPP/uYgrrYkBnGuKJTaWFOxb95wUx4QUrwiz8bZHNG4pMuKhhySigckb0H9kulclZNtsJANpGg03XUIBsW/7RIVCp4fXJ25QpyR9sruFbohge6wzTKpx5askS+3n9Q8lwp1HA71psn428cYIJybKZjBJBgXbz0w3p5bt1a2ePJFK/HQw0hpeMZD7IBjDbZa8bzAOMZSZ/MgE8QDN7Z7kppWbUqdYOQgsDftUpeQpB2hM54jPFZOnTO6qAWme017q1YJ8o2J+23U+z7afPF7dhWwvH0+UoBrpfW+dfrqDJ8iSNgH0PsdjTBrXUIk41XMjAvNgzF68EWZTYSz5fojZQBakUbXivItglMtslTZHtmtkScaHwQ02SzlosCZCNbwIHOzOgor+RMyBjQLESy0FPkcF6ehCUiOVlZys8LR5j9C7tc4nM4E8pF0c0TmqxWDeLCKjfw+xQmuVVjr1tbXiiXnliT1Rq6jx+axEDhalNUZOD0mbIn3SNhZ4pkBAPSslo1uaXVpWQTI9FtBeXA4b//5Vfkm7x8OejxMHmh/W9zRHXyxmD0aQaDqiSJkgWc7fPKCaGQPNK3j5xkSaroyo5k87Mws5oQoBsXEoEOkaXhTTK7V5y91Gxa2oMipkyc/ShpGagFMeC9RZWvCm63bmx1NHaIgWkh5aiF3XdSu1TMelbccldSW6OvV/vzJV2n7PaObHUbA7qk1xBnt43x042NiqKqJ7XxfKbqHztgnGwqlXR+l8BljNsl4bgmE1IlCUveMKBkIJv9+or1F0p4Q0XNsyN5viU87f98t9KCbCgXbVWvngBkqyJhSY86xRUGkKXksrTOovrfKQf2HzxikA2gV8VcVWlGXlxRDEljJMFkAyMzK1d1tU3h+xHbrECqeb1k3TlKArJZ6LD6hEbjg8zMjEJBNnt5m353tSZbhZwctahbyrKszB39vUIDFci2a+8eKZ+bIykpqlxH/01rsq3esk3GvvNO0ZpsWPS5KBgUVOM7BCekg/v90qlRI+l9RiOz/AeLKM61Hws8OiDOflp+c7pYZoTj5Hrz5eqGjaT7mU2YSdMirWAzoMsoFvlBTz8nvzsdcsidKr4UVeMb3wBBDa5J5zVmKRBTMOyyoRVQUCBP3XC9nGgs8KCqmxo7xrMpqZE3nWPb6xgjKKs/lHbx+J+/3X/2BRSWhvizz1N2vCMbgbLnc2Tj9hd/6mhAtjbUnGzCRAJsHxc07WRpO4dgyOmQYCjMDFOVChVU10Ej85UIijhZpg+Qjd1FP/xI3vrhR5aLJmOymTrDlnFSunARdnnOCEZUMHjJRXLxCf8hkAW7D/uLYBB2H61Gbpw2TfamZ1EjNDUSknIF+TKwzeXSqkYN3p9mIgOYA0v6JxG5a+p02ZmRKYfS0yUgUaXNlgRkUwbaYPbBKTFYz+UCXqkZDMnYvn24ViDxg0SRWpPVyBwN+4hHKQW49BdPtX/U4ePMVZntSnh2xQW//6iH/V++WDuT7bbJU2RHVpZEnC6pWOCNa3wQz2SLMcLtl2wm1sXFZJkJshlhAZjFmsmGpMLNM2fLVrdHDrk9okA2w6+1Hdj09R2KnQvbxK6iIb9U9fpk2vWqzF1rV8IvzRcHdY7f/HGDzFy9WvZ50iWSkiKegF9q+HwyfsD1/Az0g2FXcYmoPoFy76INP8uza9fIXnea5LvdBNkgb8EYwmhmo62jujZcuArykFTxoGzO55V2J58svc89Ow7Ms4Js1ts8Whv7X54+ZacrG4GyEfhfj4BhcHUc/l+zIX/ywns0IFtVdJiOIOkCIEstNEgG6c7QkHCCJhvKRXXjzZLgHrgmXyBI0MsKshX1yK3rHxsf5ComG66nqGZd+m+4ZjDnomGDyQYGXLJyUe0LalALN7l//wF2R0xzo9On4egnocyZC5fBPMj3+8kkAiNNi9oVNkDmDRpBBrSjALK53SlmWSTKaUBVV40Ptsqj7yxVjDEIRyfRXogFJXrxV8EJWAZZfr9U8flkVJ9e0ig1hYFTrBRTdeNct3efjFu4QPakZbIleIrTIVk+n9R3pchDva6laB8cA8U7UJR1LPIzP/5UXvvue9mX5pECdyrZCyp7YdCsde2vMRha6BsP0xMKSW4wIGdVqixD21xO1gSydWAnEH/8L9B2/9e2p+z8ZSNQNgL/nBE4UpAtLRKU1g3qE2RT3UVVuagu0zZ9AYPJpZlslcuXV/o1hQgqk/XmdEjA6SSYhXLRohofJAXZjHLN9FBYcgJBOSYQkCf797EIYCsICzYf53j7xw0ydeVKOZCWIX6HU9zRqOQEvXJu9epyd6tWBNl0ogQgG4A5lIxOfO11Wbt3vxxMTxevAxqeBo+Y2hBhVTarVyYbyKbLra6qfbL0Pudss8lCitE4ojjps5LOsDKQraQjFb9fnC9bBrKVgWxHNo2Sfip5uWimAtm8BTK0Z09pkJ4m0X27pUpWrqVcVB3OmuTWJ7CDbLrxAeRa6NtbQDZUedyUBGQzA65kV22AbGDZosw91++XC044Xu66sKWpeQbADFpweeKkfZzwyiL5dN8BahyHnS7xhAJS1euVW65oIxfWqM5Et27OBT8bSZUN0EaePl12pmdJXloakxcYFzDWeO/GtZn3i251DhXkIdjTDLuHu3SWJjnZlmR6jIEEm6jXDXsjhD/xMZcdqmwEykbg3zoCZSCbAGRLC6PyIhnIZm18kCbp7C5aip4AfwLI5k5JjSOHJZuKRYJsB4OhhDVRl6Xg/7AhPkmQLT1DPB433X0TcbV0+TAXatDPjW4L+V4fhZIBluktXn4jkd6J82IYd7FctLx4UlWRJBY10NEBskHVamURIFss+IqVteg6WgRx6BQHzbP66R4Z1rUrdWD40AAAIABJREFUGQC5lm6hWKwBss1evUbe+u47OeB2i9+lOtxAE+LYAr880LeP1MlK5+eUY6C0eRBwfVbglQfnPic7MzOlwGMs8km6HFmZCewq6ohKeiAk5Xw+ueGSi6Xt8cfR+UDRHdgJJUFw/632qOy+ykagbAT+niNwpCCbO+SXtqc3kj6NG7NUyGMw2bhoocuuTfA3BrJVECdL6mKabWpkDAFggSabK06TDSDbPncaGckArZA80ppvSvcMm6HtZrDYrALYF9U8QW678AICWdA804kVyAQgsJu0aJF8vHuPHEx1S8iRQrAwMxiQyqGgPHHzjeyGpxvK4FxoPoM1ZtnmX+XJd1cY8gJOCaWkCm6d12Pvnmo8flVuBU2joFTy+WVkt65yekY6GRcZEO6OlwpKmDSlTWSWgWzJ37vixrG4v/893+b//lUVO7/KBjLhoZQUZNPlomkpKczIW8vtCitjRLmMlcmmAxvYzaBD2KTFrsmmmWyxZHl8l0n68JCURnOrUEQyA36pFPDKnVe1l5YVKzPJopm+sG9IQvwSCsvgyZNlV3qWHHamSDTFKZ5wiL57i5o1WTKKdYPMXaMBGbSRwbKb+OZbsnr3HjngyRC/E8mLWAOEwv1og7kcCErtVLdM6NbF1ENGCSkCm78ToFb2Wvz3bVXZGctG4K8YgX9yOenRMtnsIJseXzDDsO1jd1EryKaZZYXLlsSYbD6pmAuUxtrVtWh/TpeLgslmB9nic6Waeecki9tksoUikp2DhkERcezx+ZQvrxFVy+qj4a+owyGHD+VTW8qdCiYWNLjiNTk0qGa9dHzeHwxSy0rpOqiNZaNRQy2GJ1ZC1zorxNJKcbJbTm65bHaR07EW9vG7HHJQXLJqa4zJ5nXFM9mSgWxqkEXc4bCkB4NSMeCTvs3Plivr1iHLIDMi4nKq4Ea3BB88ZapsCfglP9VDVgTuIS0UknJ+v7Q/52y5qnkzU5sHx4ZYK3Qk0O3pgefnyQ+hEMuAfA5H0lbiyUC2jGBYcr1+ueGSlibIBgaElcn2X6OV/hXWpOyYZSNQNgL/qhE4WpCtV+PGZAWnRMNs+gKtvHgbp9aHYDjC7qKVylcQF7sbGuuHOZoxTSCAbAGXkyVH09euk3d+/InlonkpaP/tSgDZVBCoVikmPFCO6XBIpt8nVQq8cs9VHaRF5QqmADZWQiRj0K15VzQqd40bLwfT0uRwSoqI0yXRcEjSoyI5Ab/ccuWVcnbtWgTZVCsNlDY52CwH8gI3z5gtOzwou0o1yq7iNemgyWbdEkC2rt2lUaaHIBuUL7WsQGGTrLTBWbEgyL9qNpf8Zoobx+L+XvIz/bv3LHZ+lQ1kwgQoDmQbck1i4wMAXGiGUpxdoIBzXoFFk0112wOUBaat1+lkxYa1u2iJQDaHTg6EJTfgl+OjYRnTq7fUYpl7VMAZgHmErUcSYuk338pzy5ezHNWXksJrQHIBLLjKUZGJg25jebzpGxvayEh6vPvrb/LYu+/JXqMKBSCbbnYTp68TVwqvQLbMQERqpbpkfLcu1GODok8ZyPbvtkFld1c2AmUjcGQj8FeAbDrpjbUgBrKhklKBZYo9VgzI5g9Jvg/lokcOsulyURUfGBiWJd5Q8UISkE03Pti0Zy8/pzXVrGgbFySDEn0or0CyMzLJtNL7K2aZ/lktW1qTQV9DKBKWYDDIzn5q19j+SmwVqg84f2zZIyIYdVDgukKFcqA0mB3ScE6/y0m2wIfbd8q0NatlL8psXKlkLejNSgfXzDzFZAuz4UF2QAmuTr6hn7mIgi2m2Qla3wGAGYIoMNQQUDG4MfR4EDDpFuL6zLrLKEStX/nmW3n2009lb7pHvCkpEnIgvIoJWFMbgh0tlQODoNERCUtaKCo5gYA0yM2REVe1NctFNSXeHmwd2WtR9qmyESgbgbIR+HNG4EhBNk84IFc0aigA2chIMHTGwAJTm9Ji00F4IKJAtsrlwGQDWKbWkxg7OvY5BIN+p1NpsllANpT9c3F2OSVsBJwswze6A6n1TXV6hlYEgsGTQkEZ3aeXqQGkbbHuLIo1Aow2tM6ARht+z4SOwV7DEg8NN6sNx5qCz4F18eQHK+XdTZtlvyddvO4Urn86IIw1PNCrkzo2r4/d+fzS+sSa0r/Febw+LQSuGuMY45HQFax0jQv+nFmSeJSSZm+LBWH+qgs8wuOWYUJHOHDGx+zjZ2Vf8X3/s+qgj+4y/6efLinIBiYbNNnc8C8NJpvuDk7xepbpxJof0EsHyJafz79BJibGAXNKwOkQn9MpW5EcmPW0bEt1yyFWeihNNjPgSjY6jlg5ZgWfV9rXPVWubdac7GBtH5U+kUMlrKNRyXc4WJIP/9tYEVh2j/3hf+P7mNZlVAKCJLxKdA+cOUu2epD4cEsgBV2lEaEhBWGvoImVICEJ7wmFpbK/QIa3by/NKlYwNTh14zFyqCMRW9On//50KLMzf/6YW22NaWfKBvrPH+iyI5Z4BP7u/s9fB7KphMve/QclIyND0j0aZCt+6Mhk+5NBtsSzxjPZgO/kewskDCabBtkOBMOqNSQ0CWzLoy7bJJK4b59kZWWJJxXloliU8W9iRsxeLev1+8hky82FJpvGJosYICO4QPEOhOfKlSvH7g4aoAOrDoETwK/3t2yTCUvfKRRksy/2Gv1MDwWlXCAozSpXliFtLucCr7uK0sHgnTnIZsMXgiEGYEbgpIE2LNUImqiyZuikYX+Ir6LL6M+RsNw+a5bsTM9kZ1I4IRhLEs5tF6f1MXCNFIQNhqgXN7ZnD6mf5pEKRrCmnQx9nX8n6nrx075sj7IRKBuBf+MIHA3Idkm9U6XPmU0l1+cTdyRETRy2iiFxQmlYYsNqgy90gc3OzKJuWyLIpvYl683hkKDLKfvTMmTW6tXy7sZNZLJpkC2Krs8WjR7r6qSaCigQC4znjnVOlZ7NzyJTDIEd7L4G5hD8we4jKMT3ilunEjZ6rQDYpgNBXB/sfFicDB53iMjK3XtlwuLFsgtrRZqHwWDY0uwHTO/YKKjjAgiEtihY1cf6vPLoDf3lZEsXPLYP503Fym5jqay/D8jG8SgGNPm7O5n2d7osJjs6K1cGshU/fiUB2U7LSBfnvr1SKStbabIxIaGtU/Jz6Hz34fx8+uzw+60bQDZoTiI5MDAJyKZ8U8MO2zu5IckdjUgWk9wFMrJHd2mUlUUQC0wxKACQn2x0mNPJbdhX7X8r+6nsKeywtcQU++AzsKsAASe9/4Gs+PU32edxS74rhbps9OVN9ppeX2KyA65wWNIiESYvLq5eTW665GKzm7ROkmht5OLsVvFP8ej2KLMzRzd+hX06Yb0pG+i/ZqDLjlqiEfi7+z9HB7JBJkYlX5RQmLF26P8tIFuGGxa4ZLJZiCIKAgHxer0l6gkQt24Z3UV144PCdeDikzVI3hcU2EA2pcmmyjVN/RfLY2eHB9TE7tvPxTbW+CCWVY+fJbGyT/y+wOcnyBavyZY4kLFjqM+Ho2KCbO4Ul4EDRlji43Oh86dLVhvlonvS0tnNDaVBio0Qq711OlKUtg+YYhKVFIdTMv1esthuuvQyafUf1fUNLDatq2aEJaajoIM7+8PVJTlmtyEjuEKwBVYDnJCHXl0in+8/QIYCWomHIK7KFukqgxiNqO9jIJui02eERcp7C6RDnZPlunOaWcqAVEETu4AW0Yq2RG9u2U5lI1A2AmUj8CeMwNGAbJfVryf9zmoq5YJ+cYfVYqtBNtVlU4Ew0AfFlwbZwL7WbHF70kKDbAgI0Xxm1qq1svznX2R/eobkp0IAWzHFdBmmqc1mJEAAsrGrKDTPCgpkTPfu0jA7k6VJeq3QIBvWB6w7OhC0BoPWgDAO1opGhUGyw8mEDDqTDp7ztGx2pcrhNI8hLxArX7U3ZtCNcrBWZIdCUjE/X/q1bCnta9W0NFhQIFt8IBjTrCups/InTI9CD3GkzmNZzPNXPpWyY/8TRqAokK281yv3du8m9bOzxLF3t1TMyJZU0q/gf8YqR7RtsDZB0NUoBT4v7QdkYqwbKkagT7zd5ZBbZ8+WrakeyUtN4++gmWzNH1uZqjoxkBYOs+HBKZ5UGde9O5PcurGX9Tza79b21fo3Mu8siQztg+PsSE4AaEPyYs3evTL2lUWyOz1DDqNxAuy0YYh5z8bNMv4hY1o13vEIGpx55VhvgYxn8sJBIBAxAr7+LiCbfZ4mEgv+CTO59Nf4/8X+m+ujvmHq0JZ1+y79jCn7xF85AkcKsvVp1pT+KkA2ND5QWBQSQTEcSTHZ0HgzQ9INff7Ee0lMGuNzXn8MZFOfMZL3pnhZcukEoEW79u4hboVyUbMixDixHQjUWs6gn+WByRaOSna2YoA7DgYDHB+1AMbKPfX3/KPTJbv27CH9Td+k/SSFndTr84svGJByRjZMdfD5P/beAzyK6nsfP7ubShoJgQAiiqhI74IVpSO9S+9VpDcLYsNOBxEBsXcUlS5VkKYUsQAqForUhBKSzfbf85577+zd2d0UxI/+/9/M8yhJdnbmzp1bznnPe97jP/A7V92UkXoFknk9Fjp3PoMRSDDZWLBVAmh2m7/wwYtr11JuIBucKPVsYA9E+ogZE2Uddpo+eBCLmoIlhmpHEIvGoRhsqpXKaTL/i891oE28QsFmUJv8Z0d+o1c3bWRdiMuR0I0TIKBxhNDawSYfSzaKz86msi47PT9IpLRyO3mTF+Kr+U21+ScnV+G1C3ugsAcKe+BKQTZUF21ZvVpAuijWaKyBSgOI9wcZiHC6PYYmmxUCQ2rTM3Z5PV0UlagtdIastMhUXdSDuIs0WNloNa4kKpaq4jio8nxzVBS90K2rxnjGFizunZsjqPZVdWnlCCrnEIxpIS9gYdbF2zt20rJDhyk9OoqcrDEKNrXgl+t7hgIU1b6G6qdgs1WOj6FpnTsZFUahU2Rug14YIviz//04RgBMvduC3P3/ipNVkD4pPPf/Vg+EAtn+KlKEfLYIAsg2rlNHqhxfhJlsKbHxFClXOdZTZnKr32HXwTawaLHmomAZjqgoZK/4U/ahbZZji6AzMdE0/o3XDZDNbovwF5JRa492D6SoYl0t4nRSao6dut9aj3pUrcxanIDxhNqzmNmqzpwC2FRAg3FCozyNet8+QoEaodDJSfJsgyN4gZTRyUtfp99tNroUHUN2K5FHY81aEHpHf2ggG4LX0Shw5nBQsZws6nn77dSpUiUuXIM1VbCYQwUw/v3xVwiy/fvv4Gq3QIxPedVCkO1qd2/h9a5CD1wpyNZXA9kiJbuY7VJ5QZFNScSFN+PiNJKXudF+kM2v7U+UI5lsyUlFNckDSSozLhEItCGwDxrYuXPnKCkpkaIjseILcE5d2xzUB8imMj+ZycYgWwLjVgEgm7hnIP1NaYidy8jgL8VE+NN3QhnpihHASCRo20ASHQ5KSdSF58Q2GVBCXIFsiISxOKuVzsI4UCAbnCL8HegkNkwi2nz8JL24djWDbNkR/sIHfg0bwWhjI95r4QeO9fkoOTuL7it7LQ1t3MhgiCGdBwecHmzQYKPhZ31zDweyqciWAtxUNA2V434honGvvEqnYouwKDYqM3lkymjIsW3xks0rAM8Ep4tSHVk0rElTuu+6sgLx1UA2RCWZX194FPZAYQ8U9sC/2ANXCrLpmmxY31D0AJst1mrhbPkPbH5G4YOUZLIZoqe6SIG/8AGcQTDZTjPItp1WHfqZGcVgsjFXTukHqQqevLlbee3FGXFOJ6U47NStXj3qVqUy7xW6/g9aqFJEFYvN/Ar0/UMESIQzCZMA/4FHboccAxHty7xMj7z3PlcZzUKFUmjGBYk4BN5Blxcobs+iaT26UvW4BGZdqAqo+j4Npgb/zrpE//5RECbblQSV8vud/J7HY1IyyMN9p6DXki9E/CNfSdhrq1cWINZe8PcY6voFaXfB75j7N0KNg7zak9fnV7uN/7Xr5SddtGqRWPJmnKO0xCSpyYZ1Jxim0p0G5dhAWwZ9HA8tZmPcWVj7OMdKXF30AYPJBt1hmYqpZZIopjDGNafgoxCMI4dKZtuZIXaLhShVqw6qghZYVwWvwW+Hq1brrcc5il2m1lU0FTY89DHRxnd37qIPf/yJLsTGUbbNwsELVeDG/0796fg64w5FaypGR9Gz999P18k1FXtAXoVlzGPFPL71sZvXepLbuPv/erDhnwYFr8YaEepd6e+kIPtAQfa7gqw3BVnPr0afFKRt4c69knZcyXeuRluv5BoFndf5ebb8nKPbKFfS7iv5Tl4gG4rkLNi4kdb+eYyybDaKdzqoaZXK1KNuHc7Yi/bA7gdOE7giMNHYamF9UOj6R8jik0FtNKd6yPoAbo+PnK4c3sM4BKMky3SQyHQxJRyQmXWZ2XPwM/ISV1GFPNFep9sF6X+Kjo5mP+J/ArIhXbRoAUA2PLPX5wfZIm1Cky03kE1PF9X7TFUZRZpohMdLsS4Hp4o+1q4N3Va8hKF1BkgQDg1EqyFGjQ0a2mpKY0d3ltT10fEAvfAfdHpENE6wzODKQHwVDIXZa9fR5hOnKD0mmpwRNnIa4qshhrNFIKZg1sW4PZTsclKtpCRubxlN1NrKYrVszRQehT1Q2AOFPfCv9sDVAtmUNoNat9lg0J7M7SEuiFM8OVkTnQ4E2cR3rJyKCR3Ms6guun07rT54iDLAKFbVRTnnCA6Xxwj4WMlGVo+Pgb4EZw6VyMqiF4cNplso0BlEm8DzQLAH+4XaK8ztVcuz2iugbgQnDXuFUJcQ10ElPVQZnfTu+/Sz08nV9ByREeQ2gWxmxjgKEdk80I7zUrEcO7W66QYacNfdBuuOhbpRxEEDJMVd8zIb/r3hlJshmV8jU299QZ0k8z2u5J4FcSzY8DPKp5ur6gZeSTdm8cm/rQn1d0dJXn2b1+d/9/6hvm8eL6qf8xpH/0RbcrtmfkC26gDZ0s9QCVn4wNC6NF3YyCSRQW7IslzOhugJsYMCe1Qdqroog2yLl9DxKKSL5gKysVSLCHLHkI+K5uRQvYQEmtShHa9TCL8jyK2yQFQRGfyrgt1qXTWbuwC7lP2NoALWViVkA12280T0XbadJr/9ngxeRJCDGdD+Ug7B66HYT1AAIc7tZH9hascOVDclhYrls3rzlYyFgoA16vr/RZAtv0BSwLonHyicO5OfdUAHNULN2St5J7l9Jz9tymt9udptyut6V3sNy6sP8vo8r/aG28cL8r38nlsQoLIg+7v53Pz0SX7O+V/2TV59mBfIBhxkwYYNDLJlR0RQgstJTSpXor7161Nxj4ti3NAXVouAnzLGgXBUms7MZJAtClmNWrp0ULtMBTSdLg85nHbWcPbJwL1u+er9rEhfCmS7dDmTihSJpQgr5MrM4YDAO+sgG+oQIIIfGxvNoKHlkkwXNTdWTxcFg8DMZMsPtqOYbE6Hi5ISEwxdNV4A5Q1VVVNs6nxITQeAbFz4IDmJFMiGj71WwWRD4YMtJ07Q9NVrefNUIJvajI3nkaAVttRYVBV1OOl6r49m9evDkSlRiU1w1LChAxg7mpNDcz5aRllRURy1g4aDAvlUxI/ZDojMebx0c7FiNKhpYwbsdG03AHVw8LaeOEkvrFrN7bRHRlIOJx2ruJvOHPQ7i7h+JDSBnA5Ky7bT9H59qWJ0ZMA98hr4hZ8X9kBhDxT2wP+iB/4OyNayZnXqX6s2M3WjpACqGWRTQQ4zyGYwMDQ2mtoDFMjG1UU1kE0VPjCqd+ralj4BsKGqaLLTTvWSEmlCu7ZGhWdRXU4EZLAH7T51hj7YsJGLKbhtNi5YYE7thGMLdjLSOm+/sRy1vrUeO2uqmjUCMnAIEe1774cf6d2dO7lYA/Yf3CegYp96Tsn8tlh9DApCQyjRbqdrXHZ6YeAguomI9ePggLIuhLQR/i4oc6VGOqe8ygCUGo/5NSRDnvcf8C5DGuXKTjRNOuV4sonDwK48roKuqu5chkoBzGv+5/c9FOQ6+b1mnv1ges9X+tpzAzDUO8nr+fTP8wskFOSaBT23oCBbjKwumpvtrvoXNn9mFmAuUV0Utq6xBlttZLdaeb0aZgbZzOuTxUY+r5uDzyjSEoeCAtlZNPzuu6jlzTcFVO2E/Y0gN1i972zdRnuPHiVXZCTb4Lzq+uvc8O+wkSN8HiridtOAFs2pQnIK28eKLYxrASY8iuDF+x/SoRwnXYiK4CqjCF4EvHcjk0a8Bew/RuGbHDs1u/46GtLwXiPQDVAwPz5Qvt/plQ7sEDcwj03z2pNXm0KtJ3l953/1eZCrG2L9zGs9/KeeL79rHo/lPNZ98+dXg/GX1z3/6Xd4Ne9/Na9lfu78XPtqrP/5uU+4dxJujv9d++5Kx8CVgGzNK1cmpItCLgCFZkThAxzIRvFDYXq6aFRUpF+vOeQcCkwbzXI4KCcnh/R0US5iIDXx1fPid6UmKrAokS6amJhAMVFRQZpswf3kTxcF6w4yKCJdlAoCsp2nhIR4iomQ+an5eBtgEyhNtmSUM2WA0l/FR22UoluvHGRL19JFlWir8dJxP6+PqfKxjhxKyXFQu8pVaWD9ukb6DwwA8MKwIcMh++K7A/Tejp10PjKCq9PBWfNH/mX7GQQTDAJUIZozYhhvwCoqh/tjkwdDAaLWo157g44jzTVKVhm1CvFtf3quv0PV5o1NHo4Zqtt1qliJetSvy7oQAhi8ypt8Pt5n4SmFPVDYA4U9EKoHrgRkQ0pkjNtJBQLZvD5KPw8mWwoz2UKBbGLtx7ptIYfNymv6q9t30OqDhwOqi/KeY/VTyPEt1ubEuutyUqrLQQ80uJualS9PaVr6JXYAMNdOE9ErGzbTxl9+oUyuHq2JtQLaQtormGbsDPoozu2ishYLPTFwADM4imrFdrBXQF7gkM9HExYupDNF4ulyTCyznrH/BOxnbKX790v0QYSXKN7louI5WTS4UWNqVe563t+M6numSNzVMMbyYyTq48IMsuU2k3K7Nn+mXNwCeLowfDBm9KMgoGFezpn+rOZmBRnFshG5Ah5XAYDLzUjXx0B+3uU/tfKJEKf/yPXd56PfCtLOggIQ6tr/Zn+pNhQEZCupmGwqmi8XFGUvG88lfwD3jJ0Fi48S4uLYyfCDbFZyWG2ciqmDbDmREVw4gM1aXWsY66DXQzFIPXW5OGg8f+ggukHasmCf4QDIBmYwWA9jX3mVTtuE9htANr/TpexvpPAIIAwpne2q16AutwmHrQiYcyiUI68JMPCdH3+id3fsZr1LBC9Q0A2anMb714S20Ra4XGDeqQIIJbMu0cxhw+lGjdGc34T7fI0V5WDqOqEFBGLC7cu8XchrhVv389XGXCbW3/1+fudsfkA2/Xlzs1WudP9R1+dxkkdV7Pw+V37OM6+T+fpOPvaQ/9W7y097C3pOftqe3z0+P9cqaPvyGmP5HUNBoOvflIu4ms/B88G/Mfq1PmUmoFrTzUw2gGz9JMimVxc1LsVGgbDXznHhTWiyCc6zImeF55cJWxyFNwGyFUsuKrU3Qxc60PtD7F+i8EHRxATWJGWMCIUq5YnmjBLVTvgcASAbkKVwTDZskio9E81CddECgWzy+0ASIaAKkE1tXrkOPPlhKCZbcLroCXppzVpSIBuqiwYf4oVEEYRMoQWRTY/37kW1Y2M4iqa02KCNk2kRUa8XPl5Gey5mUiYEqCE+rb1s/foCBPNSUYedRjRqRE3Kl2NnDEYDvqIYCkyV1IS3syKsLE7rzYWCKMS3QVn3UZLTQde73fTcgL5smIAFAYYCO5gFcDKu9sQqvF5hDxT2QGEPKKPTzNARqZgQ0RaFuZVGzhvbvqYvDh1m3bFgkE1Ud1PVM3UwCcudOwBk0zSsgl6DlbV3nFarTBf1g2xBmmzad7mynAfOINKEsumVIYOY8YzgiVrX4QziWZDeOXrREjqBiqCRqG4dwWl/en091gQFCEY+Q/B7Sq8eVCsunvcKxYjAXoHUJjiuz336Ke26mEkXwdCGiDecTFPVbKMqKgN5FsGU87opyZFD1RIT6IkO7QPYd8oh/LuGpD0rmy5dgtlElJqaSjZztaf8Oosm7Y08Z5F0iA2nBt+Hg/N39z+DuiN/yIfGKfeh+p6y9vJ8gMAT/KBboKse6v3kCTjKqGw40CyUgV5w5zCccSrAZFXt3BAGzsv59PoZn+aoMtuJ6F9N5DuovSHGWQFfQa5skr87Twralis5/++AbOHu53dabJR5+TIvMwDZDI1Mi5fclggDZBuO9S8qmi5EQwolNMimbFnInxTNyaYG15ah8U2acKABKZ4IGOO+CHIj0LDj9Gl6fvkXdD4mhnJsNnJxsbDA9E5Me84kkSDbjbYIeqJPby4QhiC0KKIg5F5wzZ/IR5NeWUynihShS2AIW2ycoaICMoFOln//4XXbnkPFnQ7qc9cd1LlChYBCDQVefrw+dvoA+KNqXWR0FK+nWFdR4C0ltViuwE1ehDeM2/Pnz5MPEgLR0RSXAIGC4CIXeV3nSsZjfr5zNeZVwDXkOoC/2e12KlIEI0oTKM9lHYJAuer3pGSEvAIP+K2ZF8VeVxQasLZcYFXVDjkgPJBoQJqZvKQ5yMJ62jjysd/gNJfLQRcvXuTrFU3W23LlQaPc3pc5oITxZKzBYfZdtM/psDPztUgcNLD4AQPWWf+785LL6aRIBk3EeYGHly5dRF6Z0LaKjhHv1X/4M8AKMqYKur+a+8gwF5iWY4T6+LQAMM/jpYyMDO4zjMmYIoEVmnPre/VZyLZ6REGwkMWiroY9lJ+GhTjnSkG2AfXrsR0cTiZGBVcUyIYiBFw80+vjgKkRJAnZJkHysjsdXCVU+BThQTbj3UqQDUy25JSiPO/V/me8G/lDQHAQmI/FKkE2HyXFJ4gCOQUB2fClKDaqdQ2cMG/l74JsZKH0cxmcLsrVRUMWPhAgmzm2nhsUAAAgAElEQVRd1DwZGayS6TSVoyLosW73c1VRxSTA+dDFAU0dhQrGL3iVzhaJo8sxMeQgL3nDLNSgN8Z4fSzkek/JNBrRoplRjlxUOhLXRcro9szL9Mz7H3KRhsvRMg1Ij6RJhh8rujF4JlKMIAaIakwl7Fn0QIsW1PTaazitCktOfiNpVzhvCr9W2AOFPVDYA/nqAcMo81sIUu/s6oNscCJSU5KFoSHvFxzRCgbZVh06HLrwgXJCZMGFWK+XdYPuLnstjW14L6/pSgYA9wOLDY7b7vR0evKTT3lNt0dEkQOMZ2k0K4PU63UzCAaSO9hxqGzdsWZ16lmrJjOf1ToOkE0xqdccOULzNm+h9NhYclgjyGkLLyiOx0ebWF7A5aI4r5vBwRd69KSqcbGGvIBRlOcKq3mq1/rqKwvpueee419XrlxJFStXMm23eTgPPmLjukuXLkGGad++fen1119nwwlMFBwwiRYtWkSpJRASIzp69CidPHlSGEwSXFJpZPq/eqPi4+OpcuXKAe00DFivj2bMmMEOTJkyZWjQkMF5jve33nqLdny9nfdoHPzEqhgCEXXu3Jk+/ugjbp8KpAU44xYLvfzyy/I+Vjp16hT9+Scg2/wfcNBr1aqV5xeCDHVVLCmPokkXLlygw4cPa9cPNE6N5zFVR69Vpzbba/rBhrC8H/pk1qxZtHnjJvH+5IXuu+8+2rNnD50+fZrPVQZ0565dqFv37jzGAU589913fGmzUL8u52HWQMa7xxi4ksPsbPqXt9y1867kXgX9zj8Lslkp83JWEMiGGemy+kE2xWSDhqQC2cScEIXNoADNaZ0WK1frTHXk0MhW91GjtDSjkBfWJgQusP6BdfYaB2F+pcz4OMomnyxUIKpB89ogK53ydclL8bCPs+0MstWKieZCCgq4w9xEWj+ySV76/DPanXGRAUGXTBk1F0DwF25T66qXot1uKup0UqWYaHr2/q4cvABlICofdcdCzb86deqwAz5y5EgaNWY0vfTSS/TyvPl044030pdffhkEvPzwww/cl2oN02ProRzx2jVrMdDWunVrmj17dqB8gebL6Nf55ZdfeG3FUaNGDSpWDKH8/B0FATnyd8Xcz1LriQ68Y61q0aIFxcbG0pAhQ7hvzYC/uZ1Y9+fNmUvly5enL9evDwrYbNy4kQb2H8Bjbu3atXTzLRWMdSyohT5iUOirr76ij5Z9zN95/c03aPfOXTRv3jy65ZZb6NFHHzW+9v13B7id7du3p779+1Hx4mJ/C3V4XG4a/sBQMTaIqG3btrxnWZiVnX9t1d27d9Peb/dQlWpVqU6t2gUCfpYsWkyffPIJDRw4kNscChycNGkSffTh+zR48GCaOGmSZI2Hbl/W5Ut06623UsWKFenBBx+kBvc0NAU9vFT+hhv4b7ALHpv6hKlrAgs06h8CHIHNgKNu3brUuHHjfA27ACA0zP7I5wRUJw596VN/naTbbruN5y36ZciwoQEnXumcaXRvQ/r999+pbNmytG7dOnrsscfYfpg/fz7FYY8rMOqfr67J86S/A7KVJB8Htm0crDNV+pRVO0Mx2UIF5/SGok32HBeDbCmJicZ+lNvD+EFUG6eLGnJlQe0SV4Ftr/s+kCG4fPkym4ZIF80dZJPGo0ISM9LBZFMgW+6IIN9dgmzZ9hxyuF3MZFPgUeBog+CZ6lh/ZTifz0Lp6RmUxCCbqPgmovlWvybb8ZM0fY3QOtM12fj26iY+D5f3jvEQFXVkU+9b61K7ShU5GgWsHRu8qih6iohWHPmDlmzazGlFWVHYwkW6TqhDRNJ8TFdPs2fR80OGGFo4KpKmGAooJf7EO+/TLx4PZUZFkRP2h9XmL3luMlZxv8AIYA7dWjyVHmnd0tCFAJut8CjsgcIeKOyBf7sHribIBnaC2YlHahBSm1xeEalPTSnGBWb8QIe/Opzc/gwmG9I6F329ixhki4nm6qIBKZgyCokNE8yFWIeDijlyaFTbNtQwNZUZz1hrsaZjp4JSEZzBt7bvoM8OHaYLsTGUbY1gxhnvPaYUDYbIoPPmclNRr5eutxK90KM7p/7D9RcCDEJeAHFzOIQPLllCZ2JiWCTWyfuEeCrlFOppsgw4eS3MiovyOKmYw0ntb65Ave+oz/eAQ4i2i6BMwSLAuuGJnxctfJVekCDbFytX0i2VKubKvJg65TH69NNPjeGJHhoxciR99NFH4m8WLx05coS8HqKnnnqK3nzzTfFnn4fg+MGx3rZtG5W+BlAn0TNPT6PFixfLConiEhgXSkNW/avPBzg4K1etEdcNCph56c477qBTJ/6iilUq0xcrVsl+ls0LmlhemjBhAi37+GPjEwbTNPASzhSeRT/MTIbffodFII7FixbRM888E3Qn9Qd9PCnDsmjRorR3374gJ8u4jzSAPB4P7d+/n3799VdmzCTGx9M1115LtWrUoCIwyk0MQfV9gGADBgzQbLPA5hnpGtpYx3vYt38/JSUlsd10YP931LtXL9HniMBbLewc3HPPPeww4u8wZAE4dO/Rg53806dO8fxJP3OWgc9hD46gcePG8c1/++03atyoEf+sEwhze/+41vLly6la9Zph3r98Lq+Px+H333/P7QGImZaWRlWrVqVSpWAtmo58MlDCvtSr8ME/ArLBFmdb1EoQfiarlZkpETLNFM1G+qY5XRQgm9sWQR62poNBNgS543Ny6Bq3i57r35eD3ADDFPiPbyHIDaj54SVL6WhEJGXGxJKDQbbAdHmx9sEn8FKExUIxqALtdFLnOrWpe9UqVEKu11hXVfACtv2GP4/Syxs20rnoKHJFRpGLq0vnDlLABkc2iSqA8FTXLlQrMZHbrgIkBfJrvT7SQbbRo0fT9OnTacH8uVTuRgH2pJ87Rwe++4F27NhBGzet53F5ww030KrVqyk6WjBijh39w2AUm4dS7x49ee7cdU8DGj9+fMA6hfmA7itRogT/p0CaadPEuoo5+f777zMAciWHef0Jd40zZ86Qy+Wia65FqCnvw+v2MLij1u9AxSYhjA7wAQfmK0ArPRVarZsAqPr178/nzZo5k+bNnmP0+59//EFbt241GoP955033+LfR4wYQalpJYx9Bvdo1Lgx7d2zh/vr8E8H6cdDB3kfQGAF91u6dCmdPXOGQRasJ5s3b6ZSpUvz+jZo4EACiJdarARt2LSRfWv2b00MKa/HRQ9NnETLli0z1i/ovnbo0IGef/55strA7AkxAhXTW2VLWSw0Yfx4+nTZMrYAtm/bRiWvuYbvhyMcCxoBD4AG9zZowHYX9r56t91GNWqJ9VQdSBOfOHEi74sADydNnizWAVSMDNG+5Z8uo3Gjx/Ce8N5779Gt9QQg5T+8dEO5cgbINvXxJ02DJDwj6djRo9SgQQM+v3fv3vT4EyaATgPKDnz3HR07doywT4LZiGdFul/WpUwusIW9AHsU5sOUxx7Tnlf2m/LbTazr0ydP0e316/MzTZw8mQYPHRLY/gIyGdW8atOqNf34449UtkwZWrJkCd1///38XqpWr04I/pmZq3nPrKtzxtUG2bC2c0p/LiCbaHl4sFWBbDmu0JmUak3QwTqeg7xG2vjdJxVNFDUBZIqqWV5B9R4CP5iXaHPWZVTltlB8fJH/HsimokgM0PksdC5dMdn82jtKzJoLH2ggW3ZEpOHk8OSWT69o5dFukXb5XN+eDFJBFFoROBXIBu2eGavX0f7TZ5lSzgKp0psJZkoocVQfC68mO+w0tFVLuq1EGqdzMrtAtgO6bNjkVx08RMv37KMLNhs7gN48QDY8AjR9otxeSnCKKkczBvShChGRfI8rKSV+daZU4VUKe6CwBwp7QDeyhGGpb7Z5pYtmR0RRtMesyebhFKCCgGx6yo+KhInqopommwTZMmKiKVsD2QIAMRQ9sBAzh9N8Pnq0Z3dOz8deIaRQxX8Awk4S0dNvvkm/+yyUGR3D67kL6QNhqkQCaOPq1h4n64JO69eXroMDq0kWgPUMlhz2igVbt9HOo39KkA3SDaJHzCCbqoyK6oCc6uolZlZf63DQC4MHcPoUxMBFWiqbLPKl5S8Crow79aaXLHzVYLIpkA2fhTT0iWjCuPHsIOh3mzx5MlWoWJEOHjzIIA4i/Zczs2nFihUE1ganxfg8fB8YNQDZSpUuw/e4EpAN0fIVK1fzIwQ7Ez5q3Ohe+uPIH1T+5pto7RrBJAmfTuVlsGfXzp30+JRHqVrNWjRmzBhmbyGCDyALDivYEXPmzKGdO3ey03H33XfT9u3baf6cufxMANnU2API9ty0ZwKcQuGg+NlSyhBU4FLRYin07Z49YZkMDnsOLVy4kN544w02wsEM1N8lnL6WLVvS+IkTqWTpUv5orLznhi/X06BBg/IE2VSf4tp4LgB6iUlIriZmpnXp3JlTO9SzlLmuLI8H5TTCqcX77dmzJ3Xu0oV27tjB312/dh3t3buXHhj5II0ZO5b/pkA29AWuqY68QFYwMKrXEKy/UON09cpVNHfuXDp06JCYYya9GzAGAVbUr19f3PJfTMvR9xyAbIicpxPREeiYvbyATsbFsV1ZzJ5ND/fsSaq6qFmTLdzexTZ4LiAbeh2glwLZhi5ZQscioyg7MoaLFLh9SNBEH8k8C8lki/QRxTkd1OKWitSlbi0GwlRaJ05XwegDmZdp+gcfsgRMYOEXrIHYF6RT5eMQi9B683op3uGim+Pj6OFO7fnasI0Vmw3BC5WK//Drb1BGVBQ5bAiKiBUx18MiAukxbjcVy3FQ83JlafC9Da+8AEIIkA1MNoBsSItLKJpEZ8+eDdDcRPvALnv22Wepwi2COdyvb2/asmVLUNPN2etmpxDjH4DC4CFD6OGHHzbWj8cff5xZxDjAkLn55ptz7xf5qdvtZhYuAAqAEwApLl/KZNALayH+xfoDhxWF7PBs+A+pmGAYvbpYMI7yOsDmuummm0K8rWARc31dMF+3f//+9OiUKfxnBbJhrV67YT2tXLGCWVVGwFCuhUzwMAXObrvzDnrr7bfpxPHjvLar9Qj93ahRI3r4kUeoXLly5PV4OKhw/Phx3h+w92Fd69KxE7dh5uy5zDjU9xyePpCkuJRJY0ePpE2bNvG57dq1IzCM8Tvuc/vtt9Oc2fM4xdh8ZJxL5/VXByWxhuGdAFx9+umn+SuYTSqAB2AK+4K+Rh79409m4AGUQ/+PGjWKHnjgAapYuTK98dabzHgU66WXQbzlyz5hQHL0uLGS8RV6fnXv0pm++eYbKn1tGR7HBvPVeBABsuFgJtuUxw32HADajz/6wGCy4xz9/WDMYe/DgbW7YcOGAd0D1vT18tpTHn2UwSmkBOIauc0fnHfHnXeKfvN6GXz76YeDxrUVkx79d/H8eRor960OnTrxXssyIqg2qYGJ1ggbjx91hGO4qT2pZ/ceDL6nFS9OO3btokM//UTdunWj4mlptGDBAipX/obQqaR5TbC/+fmVgmwD69ejEuRlEpTOZFMgG/YR9JvOZFP6oKLJuYFs/nRRMNnEvMpdk009B+TKVLpofkA2f6FQK13OEiBbAkA2rBsXZXXRcGk3YI55fD7WZEtMTKRolS5q9KomPs1PoRRphKZblj2HIxYQkBMpHtLgMqr5hH5obKdIF1U5saozfRYb5VitvGluPX6CXly7ltN1FMhmNo7xOwtPe9xUIiqSutx9N9PLoz1ufzULdpCgyWajt9Z/SZejhBaEw4p0JMEi0Dd3ntS84SOiKjR84lxOuiWtON1brQpFO13MnhNmACJ/FsqMiKTfL1yg1Xv3MuvOheg3e22q57EYyb7gPhT9ik9Z+83jopQcO3WrWo261a1jMPGiTBXb/uZcKfx6YQ8U9kBhDxS4B66EyaZAtlY1qlO/2v7qonDIkGbE24lMuWOZBKylHi9dOH+RUoulSGPFv38E6iMEgmyLduyklQcPUUZ0LNnBUPZZOIqq62LqTlv5osnUrHZtSnDkULTXw6n7vKVbiBw2Cx3PzqEV27dTZlQM2VFZ1GBbCKPSD/aJ7wlWMqqW+ijO6aQ7ypejmteVpUiPj6IQOfNZyGuzkAN7ZmQU7Tl2nHb+fJhyOHjkT6sLEBTX3pJKGcV+lOB0cUBmaLPGdN91ZTktCwElxRoJ9XKD9s3ArAjx7F4vvfaqSBd1e4lWr16dJ5NtwvixDKjAMEdKz8Yv13Nk/+jxv5gBADCNo/8WYpANhilYV2y0eL0cHdz29dd0TWnJZHvmKWZcFE9Noy+++EJEHWXVwYDqgxYvG/twNBTIFhoI9FLbNm3op+8PUIlSpenrbTtMqTChmH9e2rF9OzscGWfPcUrKO++/x9FuOJLon04duzDTYOmSRfwc0559nlOZxowdxeP2yK+/S7DGy6ktz0ybxuk127/eabDL1PhXBjZKyT/+2KO0Zs0aMoNsumN47M+jNHhgf2bAcP/gPxlpNzsRcOrBHqxatYYaqHz+po3rOTUIx8cff8xMQj3yq+YnPgdjY9ErC/ke+/cdoMSiSXwNpCZ17dyR2Wtgo6G/ypS9nkHVDu3ayDElrJ6evbozW0c5f2C+4Rg+YiSNgcNGxEwVAKI4Zkyfxek4OIz3jmeUTsz6DevYOUSbMf5q1KwdOOxl2vLESePpi+WfGZ+pvkZRFB4vWtViXK//gEFBDneBF8ur9IXQIFusBNly8gWy6VF87ku55mI9ysy6zOC+XvgA66bHZuXqotCPHL5kCR2PiqasiGhy2GzkNfpLVQSVmpReohiXmxpWrUSVSqSx5mWk10NWybiBRlp2ZATt/PUX2vfnUbrMhWRwPXkd1WeqcJr0H8AgsHk8FO3xcFGFrg3uolSblQvN4D+8TzDv4DPYo6Np+e7ddOxSJrkBCCLsIP0VBCnEQu0H8cTgQiYMUYyPKN5hp1I5dnpp8BACBAVoQ1UyNfynMILkGelnOc0PYAzS3bGugb1UqkQaNW3alOYtEOnjCtApXaYs1a5dm+rffhuzckqlYRX3Uzj79+tHWzZuMtKqwzEswg21gYMGBYBsUx59mN555x0G9xAYKFEyLQBs0q+jr6Nnz5yievXqGR8rADyAHaL1ib5O3VK5ksEwzmtK4HurVq1i0oF4L1LrSy5os2fM5H3juuuuY0aVUUhPA5HwtRuuL8dp52NHj2bA6tKlCxwgSSt1DaferV6zkhlml85foKYtmrPPiwPMWoBb+P3ee++lylWrU78B/XmNACiZlBjP6yWARk4PHDqcvzfywQc48HDy+AkGxfDOwZY9ceIEC6o3aHgvgyR3NxDrmvIBEWzAc/x1DLOMqHW7tpxWDFAT6+iGdV/yGIIuKgDS+1q2DujCzZs2EADF8JKhYrwb89VnpT379lJycjKDGgjGYd+6v2tX2vvNtwxCIWAzYcIkHr+NmzXmPR0sYTUewNT748hvDGxVqyn3EyIOQsXFi37EATugZbOm/PO4iRNo2HDRV/xaFfPN66ObypcnyG306d9PgGw4rBYOxLVp3TLgeYOfM/D51OcYF9hvGzURKaQvPP8svfLKK/wzngMMcfQB0tsxntDH+Psdd97N+5YaD8AxPvvsMxozenSu7eDK8BpAa2baJyQWZQmEObNn8r9mdpUZdPt+/3ciaGaz0V133cX3RnAI4x5BwsefeCpswDOgoVf5lysF2aDJVoI8FOuxBKWL8l6M6tSWwMIHHCiWgGjYdU9mUipNNpUuikrXvEZ5REDcaw0E6XMD2dQY0YOVevCT3zVZ6XJ2Fk9jSFQwyHbB7eTr6hoXxoCHzSLpeudlumhkZISRqqFo2/r3DTaa/B5ANofLSUUTk0QUnY0g3NIk2GhivHp8xAZrcnJRimJBVaHtgw5HFA1Mtq9OCE223EE2QF1CIDXK7aY4j5srgkbKikc8sZHNYLFydCs7wsYVjWBIiDLfge1U2h9qMUSKEaJp2OQB3EHcNQoly73ivjhwbVQptdtsrN3jtIkImngp6pAgm1mbDc6R10OxZKWEnCwq7/bQswP6Md0eDAtVPe4qz5nCyxX2QGEPFPZAvnugICDbm19vp88PHiIzyAb2WJRXgFFqI1VBCLGZWcjh8bBxXLxYigxiBINsitmmCh+o6qIiXbQIM9nCgmxSAiDG4+bKzljTUUVa3xPdkCyIiKCcCARioJnmZ0QoeQWxN0r5A8lIxt4HVgT2hziXh4p4PGQBgAdtHx+xELfYh1BVD06muDYK7xg6UyFkBYTtKTZQZna4PVzxumbRJJravi2zLpAyquQFQqU3hWduySeXzKHFr77C4JHHZxGabBUrBoBcHA3WKngqkA0ABZwLABowrKtJUAdpwGAPZFy8QG+//bbBIkJ/9OzTm3/fum1bEMiWVqIUR3TN6Y7+AeulHt278zl5gWzDhw+nNUjFioikH346pBVz8LIBi/SMjh07B84Fn4edjQeGDuModaOmTahTp05sACP1s2uXbnz+2tUrOa2jd+++HKwMB7I9+8wzAnz7DcnCgUx8/cbjRo1k4z4UyIbzEOVv37YdnTmFhGbiKH7Ja0pz3+J47bXXyO1wMlD57bffsg2C1KqNGzYbmi46yIafwTQoe51gFfgngkeAhD4fOx+zps8QTDYJsmGs79u3jzp3bM+sPrD7kNoCkO3VV1+l9LNI4iZatuxTdtS69+pObdq0YQcY/fDm0tdp3Yb19MCIkQzQ4W9gsjVqeA//vPS1N6jBPfeE1aBZueJzHlc4wGQLAtm8PmaWbFy/js9BG7t27Wqk7fYfOJiaNWtGny5fxulMcDhxvPPu++ws/xcOgGxgzyLN0s9k84Nsj/TqRdViY8ibfobAZItmwCp3PWXdHgXIhrmMdFHO5+ZDaF3mF2QDTA5LGOBSDIA2j5NiPV6KcDvZJgfDEj2LdQ9p8Tm8rkbwGggmsrK/jXaZQDZukVqzvT4q4nJyUMSKILpcNJGN4rHapH0fSc4IG6eKsmSAXAyDqlRroBsCLAhQxDsdzBDs3+Ae6nDzTUKwW2MicyAoDMh29vQZurVeHUNPToHecTGxDIbMfXk+s4IWvryAWWTxiUKInwFki4Vat2zFDKQHR41gVhtAtq82bWaAC3Mac08HtszOuvpd6bqZQbZHJk2kDz74IHAOhxjk5ufzuJ3McFJAi2ID4XeAFZjPYLmpA/MMwQgA79defx01bxEIluQ1r/bt/ZZZcCXTSvOcnDHzJf7KpvUb+F6lS5em6khlNEgc4ooAOJs0acIFIXbt2kU9unWT/eURzjZZmVFbslQJBu8Bqk2dOpV69evL3583azbr28Fx3rr9a4pPEIEE/AdmIK4AUBQsKjDGBg8aSmApVbj5Rv5cHZgHOkiJ9/bEE09Qr97iPnv2fMOgz4b16/naAJExPh6e8qhByAA77smpj4v9EoFCr5dq16pLQ4cPYxYdrr9t6xbCvqbAJYB/fD2bjYM9mFe8ommg8lfbtjLIxEA75Dm8XsK+tHTxEl4HkOa8e/e3DOytXLOS9eewNptBJFxWBz/Q38VLCJAY5w4dPIQ2fLmW29G7X1/eD9TBzFKvrA7sAfVFBlqRHm610vLPP2NwcsjggYGMMC3VDPf44w+hLxifFM/zit8xZ0jYWMrhtjtu579lXrrA4wnvNTpG1Dk+d/YsIeX6559/5ucACPrEk08zGOsf/4EgWygwU+8Ds7yBel6AbABhBw7oZzAWxZomzjCDSP7rBDO4mIm/bn1eU+gf+fxKQTbFZEPwOcIbyDQTAZ/wTLZQ0iD+gSTWdh1k47EkMRkr8Bmwei3+ucnjU15AL7zJNQE0uYRQHRjAZDODbH+mp2vDM/jrXquYjPbLdioSF2NAThhsEZox7Qef5DUQmbcQuT0+crkdFBuNAayRszV1WmPRkTudANMsvGBh8PMmrYkc220RlBUVQ18dO0pzN22UAtGo7iYo5WI2K3BMMMJsXJHCQ5FY5LxCp81PNRQIOZwnp0WAX/oGrANtynny95QA0xBN46gWV8aDo6gx06QRgaiccJpM0Tm927XIKT+G10KRFitFII0JVY5ysmhUy1bUqHRJZrMBZFMV6vyXQR8EaxT9I7Or8KKFPVDYA//ne6AgIJuqLgqQDemTLapXo/516rDTAkALARBm8SJgpQNMKCTj9oNsurHKG6gEtsTL8Bc+UCDb6oOHWWvTHh3JRBkV5NCNRCUvwI4V9jgG/fwVncTegO9amSHBaf8BqJXQMzIC7preKJ8GA1Iy2tg51ES8ETXFPoT9ASlfhiOojS6zU6gz0MXPglmd4ER6Uxa92Kc3VY6OYtaFkEcQe7AqHKAPXL0ftmzaTE88OdX4WDHLsCerqlnXXHMNp5fo6Xr4AoxYRH5h1E6aKNJFH3tEgGyfLBfgx9x5s3lPx3XZALYQG+yI1gdEb33C+SldBupyRM8+8zRHouFkIf0yfHW2/IFsGDLz5s7m1CE4QGgfQKfln33C4A90eWDmbPt6B5UsKdkkqFb4449sFANoBBAH1ty7775LF9IzOK2rafP7+PP169YwMwLPBPANACN+/u33Pw0mJp7HDLKpjjdHsgGyoV3JqcUC00UlCNqjZzcGFuFMoS/btmnP6TBTHxcpUgDTrr/+egbHxo0dS599JvTyxowfRw+MGGHYDRs3fGkw2fAc112PxOkQh49o7pw5NHvm9CAHHUy2Lp06BIJs15Wl6tWr08rPV8qLCXsN6aLQaTt5GmWiMEqF8TviwVE0FiCbkS56L4+ZJUvfELo7IbTR0Gcrv1hBo0eOZKaGAtmE8yiOpa8t5nGKdw5w7YmnpjFA2eCuO/jzhx99jJ1bXB+MyVEj0TdENWvWFKmuKh0ydK/8T/5qZrKNmf8ynYqP57UjJTuLALKpdNG0hKIUg2qHMpNECTYb4LopswTBAhZwtlgYZOMUHWmDuxCIpvBMNl6jtGAAAy+ogCzBMPyr7GS/lQj2DusAACAASURBVAxQjchjA3NXVAXllcoEqgUGpTGMPXxtrKUYF0iXR6BBaejgRSiGAdjGQgsZ641VsJhVoRqzF6SC3Spl0OOjIh4v6y9XKRJL07p05oI40NQE0KasbXMAQ13WkZPDTF14C2AeZV++xKBPi5atedw9/+w0HjNg7WCdYbaFBAb++usvBp3xHG+/8x6DvP379WGNL6QwA+Rat1Y412atMjUQ8d1HHnmECwLgGDRwCD2EdFHZ4Iljx/A8wXmHD/3CVU/ze2B+oIIitBgB0oBQkZqSQl9//TUNHjyQHA4Hg4YA2lu2vk9cFuMjVLQnTPqXWgdr1qjGcgI9evTg9MmunQKDH2ovFiwYf2GkiRMm09ChQ/l9g7yxa+d2fh/rVq9h7cVHpkzljCu3M4fBRqR0VqlShXr06sPNnTNrBgdVbr2tPmvDYWyC0Ya1GM8Fhp0OjADMAbPt9dcWk8vroXZtO1C1GtUNuwA+Metw+qwMsvXs3Yv3jcWLFgaApfB/oQup9kkF8uA5Dxw4QPbLWQH2R5OmTWWqpBwJXh+vq8OGDOLnwN47CmmMmKTmit3aCzf2HR8xy/q1xQIIw32RVly/3u28900YN4bf/T2NGvJ+fDHjPPcbgC2MT4CXYEYWTyvBz7V3zzccjMLzACBucG8jIT9h8nsDQSupz+XzsWYqrm/Ymwao7aML589zABZswXp16vI5CNQJTTYBquggsXlvxe8njh2nXr160bE/hb7fxMkPczEkHUTWf4aNw9fR1g98f+eu7VyoZPmnnxtBSPP9mTFoFeAh9miWz5BBEH0sqaAx7vH9d/s46Idrte/UkaIiBTCIA+xTsBzzc+QZVM3PRfTxon7WWHu4B9ZxyKucgATKhg209s9jLIGS4HJSiypVqH+9WykNNiuDbIEBoFAgW2x0NAd8Qi4dpjbj+3aHk+wOFD4QEha5pYvyeivHU3iQLXcNOOybmVlZPJyZyQYm5Fm7PSTIphwcPDbm46WLlxlki0Q5U4UuS7Ff8/vggSxBNofTTR6vi4rEgIvlR/GNSYI2Y+OX//JElv+ZQTZemzldJ4IuRUbSlqPHaNb6L9lxUoUPQoFsYnXwkcXqYxpoYEf7hxs6GK8PfxGGgp4zEwha+Z0o6VD5PBx1MHDHgIgWIh5oAtI2wKLIBdfUFxtJibZZpd6OC9pvDro1tRg92rqlUQIdQJvSDArOUQ4/KAo4jwpPL+yBwh4o7IGQPVAQkG3pV1tp5c+/MJMNIFvzalWpf926lArWmEcw2cDuUuu9uiEzHnw+Dr4kJSRSBJwl+aHh5EhgDn9GSr7LFkEZVgst+noHrT78M6VHx1C2TBfVmcSq/WrzxlouQCCznIFITwSmAeZZ8Fou00UNJ5NL5xhRaFYIQNAHe4XSWYODKN0jL54IDqAEAbkPdGPGxLzQQTbRYR5Cum0Rj4+S7TnUofIt1Kv+rbxXqEI/DCTmMY5XrfyCgSN1mCO1HAWEkag1TqVGIBLfrLlwphSTrWGDe+jkmdN08KfDHOkvWTqNfvzhB05RqlurNnXs0plFp2GoQ6MEziMbpV4LNW/enGLjIDMOg1+ki5YoXpKNd8X00I1nEYoPBNlU4YNQjw3jtuV9zflZrrnmWnam4Lwz6CnZiA8/9KjQKAPQ9+yztEhG32Ego70QWB47ajRr3uBzgECIhKMdZa8pww41jP9Zc+cEMNZwfQWy4dq/HfnDeKagtnp9NG7MqJBMNgxIMM769RdOIRzqAQMHMvuTNZ9ensd//+ngYYpBxB6C1pcuUf36t7ITjNStL1asMNJ1gkC2suUCAC04F1YECxWTbYZglOzdL9JFcSBVt2vHDpSSksLPD+cVmmwvvvginTx+kqZMmUKpqSnsdIH18sILL9BNFSoy6yS2iOBd3nTzLVS5ShW+D9JFmzYUaVVLXl9KDRo0FDaaGWjzEa1esYLHr8/qCwLZAB7ddeft7KyDtaLS5MC869S5AztN8+ct4HFnsYn53LtXDwZ7cbAmTsnSecygf/7j/Bc+OEclE5MoUgI3AMz8R7BmkrChUfjgMjPNVGVWzAkcnH5psbHjhHTRE5HRdDnSny6qg2wGo0reEOsp7Flx+BcPtf66pG1shOPzANmUvatYZAhGY11l/4UdPsUCFnY92/dS/J9bIAPegX0im6cBbfAaELyId7soNTubnr6/M9VKTNKqN6Mynh/UUf0b5MxKTbaL59MZ8Bg5eiz99NNP1LZ1S8GKCiFEr/oQqWo7du5mBtDJE39RVnYmAxwAKVZ8sUowleSegufBzqPWafyL88C2wnkpyak8L9XcGTvyQV5XLBE2+vUIeJFIxxTvyBzMymtk4/p/HvmNmanZ2Zc5aPHOex9wOrh/wwinhRfaX1HrO0A2rLFmkA2pjJUqVTIq0KLpYBU3a9qUn3fSxIcMkE2032tosqFd69ZvZObqkV8OB4AxKu1U8r4MQAvjE+sGAA+AbEy00Fx/fA/7BUA2MNmmz5xNbdq1NfrSkZNNFSpUIJs1kkHXXn16s1Zds6aNyW63M9CD3/FOcJj3X1Vpt9E991LZctdzW/CesIajSq2CW505Dn4ugEZY9xHM2P/9Ab7v/d27CT04zAuPh2UIwI6DlijYajgwos9nZNCdt9fnKo3Yl8H8urbMdRzkGD92NF177bW0aetX1KJ5c/rl0GFCMQ+kQEP7DP3ATLa0ErzPtG51nyEHAZBtytQnGCwMBbI99NBDvA9D/65167bcnqbNWjCQqx+QRZg8aQLvN9xXWF88QoKiFwofPP44M6LCHWpsHT54iPr06cP9HmElToetf/udrHlXvtwNzEwMdZhBNrAJf//jCIOw0MzjfpRaiGgbfkZw0gxki/UqHDaAvZbo1QXzeZ/Es4FJWOYa1DoWJKGCHP9VkE2MOXEIHEasE+nnL1BcXBGKjQT4nzsbW/UD5miWI4fHXXJSkpTfCpYn08FWAexZyOMVYDyqiwYy2QoAsiXI4JTSZDO/IN605EPisqj0qTTZ1IakI7PBL1jQ9S7nCE225PhEhq/MA0nkYONO/pgWOhbaO1gkkS4KYE/dC90LKjk02b46fpJeWrua00UNkE1RrE1jVR+CYsESCLQqFc8bbyghVEMINvchHHx9cQ/9UPndclaE1fZQTVdaI2w0yJTUOJeb0nLsNKN/f7olwkowZ/PS2ynI5Cs8t7AHCnugsAcK2gNXCrLFeD3UqMLN1KtuXUrKukyxYDx4hFaPiixh3bSxdIFgOMM5BsjG0X5NAN2seaBAtvSoKHpj507a/MdR4sIHUVGcLuoGO0NVBJULuNLRhIcBo9kwoLTgh3DWZKGHMLYNa2qaRVYVW0QyO3QAT11GVSaDUcjtMwoeBL4R/23FHqOEg+GmgYUHhxCFfq5zuei5gf0IZjdMU8V65urXJjFn/Q5gZ8HAR/cwoAJtUp+PI6kAGWDkdercmYoXg8x44NG2fTtDOFuBbMYZPitNemgyDRkyiCZOmMB6X9AWgZMEoxtpOtCiGTx8mPyK1N6R/aCYbEgZUZpc5ggxG2peH2ucIA31looVaeXK1aGdRa+PHaUe3boyc0c/brjpRnYU7m3YkKpWrc5jBf0OcG/8uDEMDt3f+X42xtq0aWVcH+DRH8eOctWyHt17sfD1sOFDWLsHtkdSSjLt2bvfuJUA2YQQNRyXcO8F3wUgCOZL0ZRUTvc0jGuvj4YNG0Zfrl3N6aFbNm8Vaa8+Dzs9Kz77nFNMv/l2r2gnG3c+6tu7J4NHUVEx9OPBgwaopEA23LNOvVtlipFosupv5fhB+PyPP/7gdu/77ntR+MDiB9n0PgXItnnLFtq3dy917NhRpANv3crVZlF8oFzZ62jDhg1EhkPjd8aRLqpANrAZ8DzKfjOPQYwjgBcYp3q6KO6HMTd54iS+N1g4YBzgZzBbRo8ZyT9/smw5p+Wp/n3j9deYcYIDTA6/hlJBV8qrd74ZZBuz4BX6qwiYbBaj8AFYV770DEpLSqJoAIY8l8XB9i80b4wKhFK/j+ea0GTDiIdzw+9drhdYV1W66AgDZIthu1xpPBkFWnT2CF9FMM7UYbbBCdfQwwpyzczNhVQ+hZo36vrmeWSwnKROEj+TDDf4HTt/Sq1yuPg6XLnZSzE+NyXbs6n1DeVp4D0NOJsEqfhqXTW7yEHtliDbhYxzLOiOudWseXPavWsXM4NO/3VSMKrcKINDZLNFkjUygtMgu3TtSlWqVAtaxwAOA3Tj92jxsrg+GE7QxurTb4CRElutWjVO09T7Xu0vI4YOYZAlJq4I/fDjjxJk00gR8ktBTD1TeqwaS317ClAabUd16SqVqxkalGLsmatOmp3fEOCvz0e1alanzAsXqVvPQCZbZEx0yPXdaUcpIaLxEwWTTQVlMA5nz5pFc2fNpjJlytCzLzzP6xACLDiO/fEnp7ujf5DeCs02MQn87eSKo8XTmD31269HuBozWo11Y/rMmczsq1e3NgNY7Tp2oFo16xhp5163k5588kkGoThdtE9vvjzY3njXxZJTeK3H2sp//24fp5GiPWAdl7/hJv472ORgukGk/dffjlD9eqI4i6oaOnPGS5zOr2wZc/ohKtsieIEACMAljF/ooo4YMVLuEx5m9IKVhvEEgKdFixY8RocOGsypnui/zV99RVUqVWJAA6DeiFEjee8EU49BtuLFmTn8xtIlxv6Bfn33/Q95jf3zj9/4mjfeVEGONC+Vv+EGHtPmwgf+1YMoK/MyF9A4e/okr/UxsbEMUqpxijRctW7LPFj968Y+uHXbFhoxbDhr6ukH+ht22HVlrqVHHptCTZo2F/3rE2nG4mfMEwHAQfML8hQep8u/rmp7Jp9jtTDoi+IjqqFIdcYeGMpmVPstGJf2rCwaO3Y0Pyvss6rV/Np3gQ+W+2//FZCtX71bqaTGZFOtRn8yJiNfJAofJCTEU0xEpMFeFuNcTkv5r79wjwDoshwOHpOq8AGz4DSGq/F9jcmtQLYz6eeoWHLRAJAt6H5GN8vsRAsxkw2/scwCAMFQhQ/0hVQvoYqHjEb1ERj/6qHMD6ndVBU+gFhjUgJE4PChWKQC72Ea93CoPBY6dz6diiUnk82GyJQA7RTIdpGriwpNtrOxwYUPzEMseJMORjQ5ehP0Rdle3D/MuNWjdYazGeDABG8guTk4ZpANtwUdOdKNKhxuLoDQo3oNur9OLU6xAmU9OGW0IFOu8NzCHijsgcIeuPIeKAjIpqeLQvOsVc0a1LtWDRbojzJSikRbNFUB/j3H7WaQLTWlmD9yrGjXpiggg2xWKyFddLEqfBATTfZIAbIFMNnCMMS4DQy4ieqJug6EuW1677GDFvAHk7an9pkw2GCkCQdURKkDd6zcnTchVSw2ViE0HuUhinO5WF5gePPm1PzaMqJ/dYdQ7lG57UVKU4mDYF4fQZNNVf1cwZpslcVtVQNNEVUFsgEQgxH/y89HCBHqNm1bcaQXBhBSGxEtRIQc4BgANKVZhOeC44HIL45pTz/JGmfqvShDV38v/DePACjxzgCyrVq1Jnhwe320YP58mjlzJgss40CUHOBZh86d6OYKFTQAAiNAQKfsSOKdMQJpIbfTSaNHj+TnOHXqFEfUcV8AlZzOYbUQmIFwYqHB1KptG06nVQccFYBscITMTpA6Rwcm8FxJycUYZDOcRq+PUxkzL55nnZspjyF6jzHkZTbHkZ9/4VSnd95FVTbB7McPk2RhCrzf/QcOUHwiIAOklYp0UbwPAFmKYaPao2sL6c5GKCYbnE2w/T5b8QU7+QDZhg8bxv2BvgTDAu8eB/pApSDj90enTGXWCg5RXVSkiyrnJxzLRk+3MYNs48aMpc+XL6drrr1WVGiUBRPA+Ju/YB4zob4/8COzhFRK1do1q1jjCAfGS5u27QvM8AkegH/vL2aQbRSniyayllmq3U4j27elSkXiyHf2DJVITOQUTawSDGzJ9UUFl1Wwwgo5E2YHWvmdYEzjPwBsqkItg2wRUXQuNoYmvPWmZLL5QTZzuqgxZqSGn2DEycISpkBE0JqqpZ3mzdVQMin6v4F9bKSgmrQtA0E2kVZkOFSy3ei/GFSNc2ZTmWw7vTRkMF1PROD8YF3lwIXplepc65xsO1dUHDEcznwmn4l5hfmAypaBQaNAxgTWhabNmlH58n79M7UGAhhKiIvn8WqLtFLtWrU4bQ8sJVSvNCQGtKqGqpkqiIR0wrXrv2RG6Z69e4M1s+UXjH7S9g5e/zXAASn29zVtwn/r2r0bPT1tWlC1VLW/+edveJBN35/q1KjOoJYZZMPvSLPVzwXY8sp8UVBCgWwKNEfBBoBcq1es5O+Uu7E8a9sB6EGbnnhsKqe7Ym1CgZ7YOLEu6iBbqVKlqIj8+7SnnuZ9Se3yE1D8YMgQqnBTeQbZDIaiBHUBJfNar6WL4r6nT59mUEo3ZXDN77//jhncOABg3VDuxoD1B6MVTL6byt9oaGXiOt173G/sYQhidenShQGv8WPGMjCn2OfqPVSqXJlZdF27dmMm9uNTpwjtUxLanXgWkF9wJMbFc2AKTDYEisD8xYEx9OY7b7NWqQLZoDuG/lCMQJxXt349eu/dD2j6zBn0yoL5DNatWb2OomORAukH2fr168f7mRrv+pq/7KOPOSiH6740cwa1bdeOAcOHJk/m83MF2WSgCSzAJx9/LEA7DzZIWulSXAAD9qY65i9YSM1a4DllcNPIShPr2aGDP1KrFjIlOpfl/cmnn6Hu3bsbQRxIcIBlGi4wy/1Vty6NHzuWtU3B0H755ZcLrGlozHvTfM6lqfn6yFj3CpAu2rxyZepfvx4VJx8V8QrdfHUwyCaDIQisg+SFTAAU3gzJOtZaKchJnDdJWc4c3scQlFcITujv+zMVAc65vSj2mcH2YFQE9j/cIHCNEriPf1cS+BQxUIs1JTEeyAyR5ZKsLhoO2VQg21lmsuEhA0G23N4Arpmd4+CKKInxYpEyhOeQPqntmv7IFwoc+MjjJkq/kBEEssEAcEZEkALZzNVFeSKaOpzvq6Xv8O8BKLTK1TZHTyBc7QfZDBFWWc2M76U9g2GAG/cPBeThQ/0+Zvph8IuUqwsbSdjkE+12utHnoWf69SHEpbDJm6scBb+XwrTRfK0WhScV9kBhDxS4BwoCsoUqfNCndm1mBUShSA2EhENENLD5GZpsKcU0hnygU6XWZC44Y7XRKSJatH0HofABmGxmkE2cD40Y7Oqyqql05FVknjWMJHCmmiaMZPGbXz5AdJ3efmOPsNiYkSwO8x7gZ1CgHXqwRn8Z5sIK+mcGowspoxYrxThcVNTlpNopyTSlbWsugIBtHyasaLqeChQ+Tccwan1EixcuECAbWUXhg8qVch0r5sIHiL4+PGkyR+nxM9qASDycGaSNwCCCsQ0HBo4J7AJonSmQTaWLAqxCiikDaZJpIvZJf1XItWvXstOCtByVLmo8i9fH1eTefftN/lpcYgKNHDWKunfvGcDaCvdwH7z/LjMdDIFtJKJZLFw5jauEeX3cPqsFO3OgcwYnpnKVatJO8dJiqckGgKlH716BAXc1FmRDtm/dxmATNNngsCttsEsXLgrmlcXL6Utd7+/O7bl4IYPTcdGXYHKMn/CQJmlBNGKYYLCgajtAQZXC4meyeal9+47cPyEr21q8/N4O7NvP9ty+/QeYwYFDpYtC7PypZ6axgDTSjMCG6H5/F373xUumMfB25uQpOn78OAOsGA8KZEU1T+W8IS2oSeOGfG2k5IDFwVUGtervqir70T9+43QaFOgAyFazdi3Rg14fde7cmfbt+YYr+y1ZvNRwdACufvvNLmZhQuPKz3oh+mTZR5zmjPuBUdKkWdP/HMgGJtvJ2HjyWiwciH2oR0+qFh9DlozzVCwuniJ5nYN+kASLNdtV11RWjGE4CwBYIfUCJjEDcj4fV1LOtlrppM1GDy5eSieiouhyZJRRXVSBbFirjHXRWGtC27depLAqEEhjKOv2tbhWuDRDfrlaRow/MyZwDqu/+5kH5vVaPx/PL4peQMaAKNJqodicHEq1X6aB9zakNjeW5+AFuH5ypovpblxEPO++PfsZ4PBJMXf1MRhSmK/9BwjhewUOK81MRWcAQ3D+/PnU4r5WAes2CipwdU+Ll4X5W7dpR7Vr1iKkoyJt8N7GjQyQBetBw0aN2Fk3+lEywVGNeP2mjZwmuBvrSph+RuEAMDnxLMzUCEpT8zIr+enHn+D7vvn2u3T7nULnMD9HXgyb2tWFJlu3Hr2EJlvnjnzZ5i3v4/RXPeii2EH4HCDbkGFD+XMwVlH1Uw9cIAAB1hiYhDySTIiu1eQ/Yv/DOtC0eTNOX73zjtsoO1NjQlsjmDEL8EkvfPDTDweYLReflCjem89K3Xp0F/qSRLRh/TpOM/W3TWmJeQIYU/4qvv5exfo0/IEHeY3748/fqFP7DgxIgh361JNi/UVVU4y3dWtWiXFqsbAmXfuOnalDhw50/Q3ljD5EO++47XYeWyr7C+MiNa0Es6kBuoExDJAN4wGsOHVgb2WmnoUYNLTaIlnLLseexWPs54OHDJBt97ff0P1dhbZe7159Ob0TN7yRq4t6BZNtqmARm8fH9BcFUw8p1GAus5yUw05VKlfmwBnSS0X1UNO6IatLPzb1UQbl+No+H7Vo3pL7HwErFXz5/PPP6aFJEzggWKxEcQZfbRFRgpGnHljagdD6fOYpwUp/ccZ0KpqUYlwb+5fSXpw9d74AIa2Cc3jpYianVyOrD0MP/QsWpi0q0tBohJbpQxMfojvuwHzy0uRHHqaBg4aEnVa5BU/zMxcLck5BQTYUkQHI1u+2+pSCopEuFwcqmEalwCsZCMd7gFxZdEwk40+57QDiCuhWEbBE0U0A5/FFwCoT9i5La8kGhwqUi9WeeO7AlrFZkMehgT6yY7idJogH98zOsZPP56W4WOwKFj/IFq5DQ4FsRuW3PN4CnsNud5DT7TLSe5QTo0caxeTxI4n4HTmxOpPNZongxcqHymtWiOlZafPxE6RANpUuaox5rW0K2eT7ADSTgst684UzZWIbSJFY/3m5v14dYRcDXBgl+iGCyHhaILX6GzIZBQrcQ+RDXiOCUJacqIgjh9Ky7TS6bSu6p2RJZrPBccImHz7aZ75XQaZQ4bmFPVDYA4U9EL4HCgKy6Uy2GK+L7oMmmyx8gMpwzLiQqZJgnOmHy+2j9AvnKU1WjDIzo/XVFs6gw0p0jmy0cPt2WnXoEJ2PjjXSRdmQ5spi+tov10mtClgAW0bq+RiAltG4wP3LCMgAtOP7BEbDFGgXYM2DhaaBRqGZ08GBIPNbYX0YZrN5CPICxXOyaWb/AXRzhJULIMRgH1GpsAHsBuGk6saZ2r/U8y5ZKJlsGsiWmzEXqrooDFgGqOQBIxoOEiL17LDceSen6OD9oPocQBocaIMC2UqVSKOvd+0MGpB+hoQvoLqoWZNt/bovubokIuCVqlahRYsXs7NhBPvymOxjRosCBCrdLJSmDNoLkEfYNwKEQ18tfPVVatq0eRDIhs+P/PZbrnceP3oM31evLoprAmRjx8Di5bQcpKni+HTZRxzpB8j29lsmh9dHdM9ddzC4BWcfzgMMWjg2KHwxYGA/dq42bN5E10GTLcwxb/4co7ooQDaki+KpdZDtyWlPs5NXPDWNoqOj6a/jovpbjdq1OJ322127Ob0M0Wo4OXj3AN/AGFOHqi4KZhVYI6guqr9vcZ6YH6u/EAU24AyjUIEOsgFM+27fHrrrngb02pLX2TEDyxJsS6T76MwJdW8wOt588012ivMDLv8v9gow2QDCoFQEZLpHv7yAThVJYIAy2W6nh3v2oupx0eRNP0clEpMpBnMdTlyoAIbOQJAZI5cuZzJzMz4+ztDIxHM5WBfZRseJ6AENZLNziq+oqCzmkR9k8/eHv4iM2V5W8ijmvgv8u8lG155FzS9oL0PLUUdRdOaUYm/lxkQOfn/QIMRs91GUy0VJDgdVi4+jpzp1ZL3LRK16M69V2gXU/ES6nUUGcfAxi7JPfZJB6nbt2/DacM9dd7MsDzNNwYqw5wgBeQ1k09u2fdvX1LNXd/4Tj8tKVQyQDX8LZCp5mRnKBT2UryPvM7B/X9q4ZTOlFBMMWf/+JWUR5PjAuoD5UTQxkV546SVq3LSJqau89BwE/BcKofwNm7bQdeXA98tdnkC/iJkFrgecwGQzg2z4vESpkkYgBr+r9EiASuiDCeMncfVNjBFdgxP3ZU22jRuoTevWDLIh/R/fwTqF9QgHCv+BGYfxDVF/BCWgLdng3nvoxedfoFdenmeAUwCd/jx2gtP3J0yYQGPGjGFJAgBRPx/6iT7+9BNOvfwYBVRMPueeb3ezpifaD3KKxRYpgiXn0zm4gvNR6CIuEaAB8TlggeMc1qlrL0DHsWNG0eefLucx9cL0l6hjxy708bKP6bFHp3AVVsUo48DQr7/4g0Em0PSVlxcwmIbzJ04YxxkA2CdOnDrJ7Xlo4iT+HAfWULApUU0WgTLsKwpkQ3VRpKWezzhHs2bNIgSLkCr9/nsf8noBO2H5sk+4X1evXk03V7iR3wvaj/EWDmR7/bWlRjoomF1IZX3jzaX09BNPEviDTZo04/3W3M/Hjx7jwjh7vwNrkzioByZz6VJluJ2Yg1WqVeWgD445s2fSnJmz+HlQbfrWercFgGxqvnfq2J5tGzz/lq++CphnYE0P6Cc0U9965z0hdyFBNgH98Izl//fr1ZvTl6GViowB4/BaqGrlymS3ZxnrR7gCFv91kK1ZpUrU49a6rDMf7UJgGHuTCEJzOjkJBj3Gx+XMbK4JoNjUSnuSWddBIWv/6uv2ehhki4mCxqv/XIuIBMnsyMDRgWuCPXfh0mVKSojjPdAoPKLYbD5/EQ2Ws5ErvgL2sNUiMIz7GEw2fZHjRkumWV7ppXP+IgAAIABJREFUoup7ZtCMOwpMtuwcwoOCycabu6mKiPq+ed8HyJZxPp2pp5HQklBVH1CW1WaTINsxmr52PZ2JiTE02URkU8R/9Pxc/31kTq7GVFCDkSmKKoQRpp3mfsrf736AS/UrIiOB0YhQ7Db/1fklS12MIm5RAOHO0qVofPNmRgEEvR5QaLDN3478OhP5e77Cswp7oLAH/i/3wJWCbNEeJ7WsWZ3616ot0hk1kI33ELmQCfo3EUA26GyVkFHrUNWC1F4CJhucQTihC7d9TasPi+qiOVHR5Db2t2DjP8A4MZjM4u3qEWY2iYx9InQARt/X9DVZ7AMAE4O/J/5ujqabI7H+9FAzjR3tAsgW4UVFPA+l5DioI9JA6tdhtiDYbKECMrozozO99XG9+JWF9Pzzz3NK2apVq4KYbDooh+/BMAfIMeXhRzjtUwk569eEk4BDperg3nAucMyZN5c1XlR7psnCByXT0mjHToBs/n4JeG8+D6djIIp+yy23GEw2dd+BA/rR5g0bKSIqho1ZCDPndfCzSVDy+wP7mZHgcrgJke6vt25hof3yhqaMuNrnyz9hjbHat9blSHVS0RQGw0qUUPcThQ9QwQ2smV+P/C6eVQvZ60UGUPgA94Ou27cs9Cyf3+tjbTGHPYvZcE88/hTfH4LqcPASi6Yw84112nhiEX355RoaNngIOzJIj33xhekGM2XTho2sMYSDq4tKR5m/atLymzdnLs146QVmTIQD2cCe4DQX03cBCAE0Y6FqrtQm00WJWKtvydLXjPb+/ttv1KSRKHyw+LXXGZwLJ/isQDY4bRh/NWrVlK/XSyMffJBWfbGCteu2AVhECuiMGSz4jXegnCg1HpA20qjhPezcQzCeGYRWs6ZUXqPn6n+eW+GD1GyAbD2oWlwsg2wlE5IpCm3mJJrQGRZqyClm78XMTIqwWmV1UV7t+CEQvLBbZeGDxUvor8houhQVTQEgm1f0T3g7NNCpNAu7890kw9gMuug9Gep7itGmywGY2xG8vub9fhSbJ9LroQSk4tvtNK1HN6oRF68VQBB6WH5tT8l2tlpowfyXqU6dOswoPX8hnSt9jh49jg589x2DbLj+s88+zw66micALqCRhZ5nJlvLwFQ0pNmBGYo5dPDgjxQRGU21atbkNDcEDSqBMav5Mvff3501rMwHNCbB+LRYI5iNq9Zk83k9ut/P6YNoH+sZhtCIAyAxe8ZMfv+qCrBihYZy/BXoefrsGW5zuAPn1a1ZQ6SLSiZb5y4CVJo9ay4zUI3gl8XL8xWVg/E3VV1UpaC9/947XDkarDsEcb5ct4HX9k8+EYxVvIspj0+lPn0Fw7BP794cBChV8hpRAEUGI479eZSZti4HADgRCEKFR2hTgkEVGR1BDe6+m04cPUaPPvoo/XDwJ8GsrVVHVCmWa7E+UfCcs2ZO53XoxZdmcKr9hrXraNgQoSkH5lXtunV5Xe/dszsz+gYOHspAkVoPvW4PM9YAEkKT862336CpU0W1cKSVggkMDUzAxmBec3ETE8CGdnz4/gd83t133k4ffvghfx/FE7CPg4m3fr2oaosDgNSc+fNE8EouJjrIJs7yUu9evRhkU+miuO/xY3/yeu52ebnwzey5swxNNhQjmPr4k0ZXcT/Le54+fZIaNWzIwB7uCXalStfD3tKpYxd6/sUXjHej2rpvz162DxxOO7MIUSgI7LvdO3Yacy+5WHGaPXcOV/MF+AkGNA4w9tp36CTao+1nANc6dmjHfx8+bASNnzjB6BuA5njfEyaO47+tWrmG7ZJw1bH79+7FTGzMX8wzXXsVQaL9e7+lWnXr0IcffeS/B/+UF8/LdPpV+rWgTDZUF1XporCEor1eimSMR88cFPY/bM3z50XVWKSLhrJ3dSa26gNcKTtHpIsiKODvGUiq6Exm8bvY91AwRkDQ6efOU0pyEq+tnHyqFVULvJ9gxol0UYsx/hCc4rGq0kXNIJkZZFPpohCeE5cKPMKBbIjEgIFWMJDNSh6ZE5ucUpSryKn7MVJos9EFstKWY0dp+pr1dDY6huxRkZwa5MfIPPwzA2f8pOLlGYAaZCckcCUo9OIOXJEH7DGTcxVMW/c/vx5pE+f5r+eTYcNwRUP8TqSMeMvvq6ujvQpJVYtLlNdN8U4PpWZfprnDhtANFgsla5E0pkOGnTyyH+SQC3/eVZp9hZcp7IHCHvj/fQ9cCciWFRlFANla1QgE2UQpb7lOBYBsVnK5PWxkpxYTqSFhiwtYvKSDbIu/Fky2jOhYyrLZyGuzkoulh0IbJaoAAZstFh8XYtDXdUSuhM6KOYEh8FWb2RL+fSAwrKQ0krymjSL0/qDkDwRrRLRL3FftRdjbALRFk5eScpx0vdtN0wb1oxtMBRDyGpgKNOO9B+mir74q00WJQbYKFW8JkF5Q11OgGEA2pM2UTivJTADW00tN5X5noWWfj68HB2HcuHGsE4OI/32tBLMD10ekXF3vaanJpoNsQcCNZJF379aNixQokE1nzrRp3ZJ++v4HSi1Rknbu2sVBvNwcQb2fuKtVxNUjihWcPHGMjfYnpz1rBARxmgK5ICiOyqmJSdipNdvB52EG3/PTnmEGUiiQTbxY4ayr6qKieIKmneQVAtHbvtrMUfi33n2HDfmFC+bz14ePGMnOujLW9+75hhktWZcyuZ8/+Ww5VavqF/rfuH4Da7LhMzBpdJBNt01gacyfO5dmzXiJ58N+WfgAw3Lv3r3UuVMHiomMYjFvMARgKDPTxGbjsdC0RXNmuAH0gvBzamoJdmIw+6GHUrV6NTmwiQCyNW3ckL+fH5ANoCcMZgiv6yAbGGlPPiYcTjDskHYK4AMMD4hWY1yrNFSwWuA07t8nKtc9OGIUM1PUWMlr/vyTnyuQLR16dZLJdjIujtc9AEAP9+zpB9kSkyjKaiUrOjYggByYJu4H2qxcxRnzFI6r0mHG5wpk+wvjatES+isqmi5GRJEj0uqv7iiF7Q12mVcUFgtIB5IalOLPwZWKMbbCsc3UehfKb8FkUX4AGAn6gVRZcfj/brbfzbZ6IJPOR5FepY3soFY330R9777LSMWHM6bSkcSzK4kscV9cG0BbxvlzAmQbM45Bjo5t28h2Be5Ham0LB7LBqResYMlg7dnb0GRr2aY1g0+s2GlcNpCprPpm/rw5PO9AMvjgow85pdTMNPx8+WdcGAQHAJGlr78e0qn/avMW6t9XCPkjVf/td99nskSAD2V6Ly/Pm8/prmATtTb6InD2oC/MTDaAbCIo4X8uEQwJBJIhNA9NMD+oIaqLAlhnkO3LjZR56RI1btKQ9yXFXEFKORhHAKxw6Iw4/A5mGCpyVq5YgZlbmDOTJk2iAYOG8Nw5l36GWdm4HkCzD5d9zAy2WgpkC2M+KNCz/I03czr/5vUbaCgCIhrIptZ7sMBRHbUo+lhVg5UMRZyPPfXuu+7gdEcArABrEXxCRWz4uvgZFTR1W0iNO6Rj4vz7mjflduDAeggdUQBz0GQD4w8BsgdGPkijRo/mIMZXmzbzZ9gTdu/eTWCyicPLmm87TCAb/j50yBDo0vP169xaO7DwQZh0UXwP++rDDz3EQCbWETXOcG+Ac+inoMMHoGsl7f5mJ1e5BpCH60CGAixDpHb+dfoUJSYU5f3v2z27uV04EBRr1LipcUn0FQeqOnSgA9/t471t46YtnEZrHF4fg64vvPgc/2nXzm8EAzBEVVBoVvbv3YdBtoqVq3J6M85DHwNLmTl9Bi1ZtJAlNvYd+I4OHRYSFdC4LV26zL8iY/B3QDaMDIBsNrapBLbEIJgEvvA+M9LPU0JiPEVGBlZ4DS0rIzXZLIIJDJAtOQlcYzH+AmUHzDIpsKmt5PGh2Kef5BUOvzGPK6BHmdlCkw0gG+C6sEw29WVzumh+QTbFlMrKtguQLUGKwOURRVMopALZUpKLikinrOahg2xbj52gl1atoozYIpQdGUEuWwRvKHrki7FRBbap0t1SyBoLn9Ayg5MCTR6d6SV6IBiEMqOgpo1A/qq+l7sLJkA/cR8/sGd+cYySalV8eJN3ualoTjZ1q12TOtSpY+hC4L4CZJOOV4hoYm6RweDVqPAvhT1Q2AOFPZB7D1wNkK001mOfhwVQDZBNBQPkhquDbMwWCMuMtpLHQhx4OWshWrRtO609fJDORcUQwD2Ig8Nw8eBebPDLyJYsQqBrsmB/ACuMwTZofgWJ3kotMMWe1jVAQ1MtgjrTD5KZN315qmK8hXtec5U3j2DDQYcpzunkaoMPtLyPGpe9lhA5RKhMVRjl/ccsis1prsG7H5hsqvCBSk8S7543Ke07oj9DVRcFSFGzVnVh5EthfR3Mw/eUJhccr1atWhnaYypdFIwHwWQz948KpIl0UQWyrZDVRQVA5uN0mi+Wf8Zf7t6rJw0eNFQwSKT2lBl7zUhPp4jISEpMRI3WwOP5Z5+jRQsXcBrRrm/2GEAnNM5a3SfEoOF0oeBDKKMaINtzTz9lgGzifZi4/XJAKpAtqLooEa1dvYaGDx3sZ3PweLRxu8A4APi2b/8edvaQcspaQT4rOxjMcuB0QvFsANnAZLNZfCJd9HqR8hV0eC2siQOQTWmy4T4YT0gXBciGQ02Da8pey2DawH79jeqf+jWVAD/aXb9+fXr3/ffkx14G2Zo0bMS/+0E2cw6EeP9rVqwU6aJadVH17gHSN7jjdmY/qEOBQeq60GeCc7PktUVC14iI07Q+Xf65KIjwHzgAsrnJQhkSZBs7fwH9FRdHXouVUnJy6OFePahqkViE5KlkWJBNPIi5F+FoZF66TBBjSwgDskG9asSri+hkdAyDbGCysYML/8hElsOfhS3uZ7AhUMHrPacG+dkAai3gAHOYIIiuhcjzRa2PpvXWYDZp70swp6QMtlpPTeurwXSQ3/OvhHAGvVxpNNHpolJuBz0zeDDdaCGCEiH2CqyravqqdZXZqFYAQR4G2c5nZEiQbQyni3Zo05bv1KhpE56naj9FlVCAG0g753Q4xWSTVZEB4ivmHthnWC/BmII4vQLZQrI9VVVu6eSDmQsGEQ5UIV26dCklpwg9KayXH3/0CV/X6cphxtIXK1bxfFCHsf9jD/D6jOACnh8AW8+eveneRo2oYqUKFMkpeH4wEXOtdav7GJRBHwHUadY8WDxegWyYj7xmDx7MgAffWxYU8E9oMQDVcGjUpBkzY8OCbOvXs9A51sa1a9ZQhMXK78V/eCkxOYW2bd1uFETBZ5A3QFBo5IgHeX3PyrzIINugIaI69uw5AshLik9gsAk6Wss+EemiYDY9+8wzVO768px2i+CTOn795TA1bSqAHKyvCFQokAeFGLIdOQwewR5ZsGABNWnWLGD9VunGeF6ARP379eG+WPTaEq6WffLEKQbXcKAKaFS0YDibqwKD8Q0m8wNDh/F9wLJHe0Y+IMBWHACTpj37PK/XVpuNwcodX2+VhWKstGPXLkotIVJKsa+BCbdz29cBTDZ8BjCE0zMxNqHJdn05Xr+VJluAX28u2uT1MciZfvY0yyMAJAOzGimbrN2p7DvZZj0463I6GQxG/yxcvIhZflmX7dSkSRM6dfov1pDFHETxBltkNNsUycXk3JDXU1XP8SuCRtOeEWCaPn4mT5rEbECAYz/+9FOA3el/X2IlVumi0IADMPrjDwfp0M+HGQiHiH+/Pr2E9MTihQwGTZ78MAeIdFkMc/DR1KCr+uuVgmwD6tejNL26qCzcpb8v7EU6yMbvzqg6HWwv8ziR/sLlnBwGJ4smykzKEAQx1RF6gAn7lwLZbBFC9iAcA1z/Plc0lYUPAEJzcEox2UL1uLipoNHlVfjATL++2iCbekAwDMBky7La6Ks/j9Hs1WspPTqKsiMiRQlxbOUAlpCOCcANldrE9CYPNn8JnEV5EJFyU7RHOHWI+vMiI8E8P4MguGfEwi02CXO6kKIc5iaEHXp0mzV9xFlKW8Bf8lo4T9E+D8U7nHS91UpPDRvCjhPIiWysiLcm03OFeaC7S4Ug21VdXwovVtgD/+d74H8Jsql00fyAbB6blc6RhZZs2UJfHvqFzkVHUVZkJLM9RABJVPlSaZsixcgiPsffYb573RTrcVK0GyCb2iuCmXYqBZR3B00o2SyiHGqw+BkZYUA2k2ZHXgNO3R/7ZozbTUWdDqqZVoImde5MMHeNangmcA7XRRXFrV9tNm6hG2tuh5N1YBAlhrEYYYsSTg60ReS1sL/cfvud9OorC2n8hLGcHgNHBEYr+hxpPRfOp3OaC54bjiGYTtCwQdQdjLC2HYQWF4AvROojo6A6SoYmG35GBF0drJak7i+F8GFcwbmF8amDbNgLf/zhAHXp2Imj+7yPk5VFbpE2yqkzPg8b/ekZGeywOh0OBhe7dO0W0PW45+6du6hHt67sHINRwA6Fj2jqY4/RO2+9wU7ZV9u2MzPLsCs0ABOO4gvPTOP2I32VUxG1YKQyGnFjj8vBz6SDbPr7GTpkEK1fu44NeLfPS9FRsaxfBjYfjPULFzMMEA7ndOl8P7M0OJBpAtnAZAPIBscnUNtJ6wKflcE6r9vJ5+zfd4ASZNRYMdlQ9Q86cThiYmM5/aZdq9ac7tSiVUt2osA2Q4GLtNTiDCZg5sXGxTGDDqLWeEPQAGrSuDEDs+gnBlAM7VrRJqMvPF42rmH/cbpozdrCDpRj5OOPPqDJkyfztRQQA6bLhEkPcXu2btki9BHl9dF/S157jUqVgsP23zjyC7J5M85R6QTJZDOjX/JRgkA2sjErxxJhpfgiRYKYbE6rjU4T0UgUW4iM4nTRHFuEYWP7QRSxngFcwz080h7HvEcl6RiXk6I9Yk3V10/z94N7XLeXrVp6WuhUWPP3hVyLmPniCHU9v6SLWE9lKhM0L/8fe9cBHlW1ddeUTHohFBGwi1QFRAH7sxfAihSlKvrrQ8X6FBURlWLDCkqVIlIUlWpvFAUrKgICYgELkIT0OuX/1j733LlzM5NMAkibw5cvZOaWc889ba+99tp+IMlbIbIt/S88Hxc1byYgG6EKgSs0Y06Pc5NB55dw8fy8PAkrJPNHMdlUmNkzzz8nWoQs7H87/tkmDCzOT9ZwUV+FFz27dxPDPzU1GU2bNhNQ2zoXUNuS/VkLuPO3zN3MdlnhVQkQTCaNX5wSqz5XmSTjEuIl/JxzPMMqs7dny9NTW3LkyJHo2evaKhkzW/74DX2uuVaAD92+Mj+7IGDSbYPvMLMG8/svV32B/n36osxbIaGqEydNEVDM7vxp2+Z4FObli5YjZQTMYpddMMattp9UXl0Io5UgJ8EezWSj9teHH31kXip3505hYlFz7a+//jLqwH2CU+bR+4c8iNPOON2sG8G5zIw6oDB9QaEC2f7vxpsF3Lrx/wZKmzMs/54h9+F/99yD1994Ay2aNxeGNwFNzuezZs+VejE7tZZVouODaxdBsDXf/yAgHtuQ82Ojw5oIg664oBj333+/aEjxu7r166l10QKiUpfurDNPl5B8MqApW0Bgj+sV701nQ3bODnnWuvUaiI4c253z50nt28k8MH7cS7I+c93/4IP30K93P2FirVmzRtboT5cul/VDUVyATevXiT4ax5UVZJNw0b59sWL5cgk3fW2WSjqg+7uaLAIie8D+xzFKTTZqCYpdX3kikE+YAISJjia8PE6eg+dR23PI/feHjO8g6SV0nujYoYMkcWjd5gQJMa6TUVdCib9apcaDLnZnGccS9wWTJo6XNiMjf/GSJUhPrxOyzvp9FQKacg0joPeOwQrU8w41Ygl6btj0Mwiw/v33NrX+aCew0b+HP/qI7I9O6dQBOTuycOQxR4r0xMqVX0o24WefeyHkvhGaa7d/vKsgW4IvIM4LazZmVpLX5Z4pOysXKempSKDupwBxdrkBjccYj2aAbMUlCmRLN7KmRwOUqS7oVCBbpiJ5cd/Pon8HnUWhTcnPCbKxD8s+sjommxVk256VjfT0tErZRSOFiWok0cpki16TLRguqplsbBzpdPChAi6UuNz4cXs2Hpg0ETmeeBSRri5hQMw2Rj0IbrpVyCiBOR9p73XSUS7stQASvRVodWhDNPEkIMnvg5OdubJTNDiHW0Z3tNRBdXIko0l9GwnM0y8zCOYFN5D8Lo7aJd5SpFZ4ccVZZ+HI9HTQ5KAXTYeLyqJmLPL2yak6ht1uH4WxC8ZaINYCB2wL7A6QTWuyKSabMT8av/V6UuZT4aKVNNnCML244FU4HCh0OvH2N99iynvvIzsxHsVuD3xOt7ADrHo12hBEXBxcKakyN7sCXCvK0b7xoagX50ailwYhHRh6PTKcGFWsHfqlR5YcMLJ3EfAzjb0IGm9m+KzRPoZTqLJRqs4XtnbAK0AbdYQGdL0UmY7IIBvfI8MIKXBtbFuM6isjUxum4bXkgt371FNOFyOA2i3ffPetGAr0dOvCsAoNsql1UIFkWpBZHxfcLD8o39NjTOZXOIKg1M3ILkpjUINu1KDRIJv5LgIBrP72Owx7eKgYCtEUhrMOuuUWMU7JbLMWk4FlaHXxb97fHBcOI8zBMP6YBfCZZ56RS6hwUZWRTL9/tkMIOGu0j94kUhtMBMoNI1k7zmjQvTJ5ihh43PBff8NApf0CSJjjgvlvyf+PPOooMQYvvJCGUOWis4vqb1wmiBkZxNAgW1qGyi66ZcsWeTYaY4MGDQoxmC/rfImAbKEM0mBWXX3fhKQU/PjTGjmXBsp5hiabWWNj3FtHiwLNDAFlC8gm/czicKRW3tw5swR0uPKKbriE2d4cwOKFizD41kFyC2YBJNjILG4EHOQaNl25aPrOnjgmXLjoP0nJCDhdqFNaLOGiZLIRZGucloE4SfjlDamKXZvX9OYbIBu9+ASJxZNv6M6QIex1urDTAQydPBk/7MjGTk8CSui84NXp7DYnO6MfO1xIyshAGbWsAirkkoHTnY44DMkV5Ygj89ZmQqv9vuEij2J+5a3D7Zura/vqwkXDnU+QjbIttCOOJXBxyimm1mVYuZYA8Pjo0Xj9jTnCmOL8edc994gYPxlTOlxUSAGcB43olYA50Rkg2yVdUF5ahv/dfacKI2PI8yOP4OLOXQUc/nHN9/KZDnfktZQTSUf0qOubWUTNdVNlNKTmGllAGnzWz863Q/CGmR979AqjrVhpHQIK8wsEGCQ7jAwvXRf+fubZ52X+D45jYDGzfg6+RY5LSkwRBpVdK/PEdm1MZqmVpUgwzQQkLMxsvQboufS/gwaJ5lqvnj1Fe457CQ16ENT64vPPzeeX+dvpEDCPQBPDCfUcctEFFwvY5aBeOIs/IIBZYVG+yB788ccfAqLxGgTxFsxfJOPoqaefMJwIxpMb7U92FOt/yqkdTWIFn4+gFn/r51NRWepv3Z7WdiBYJ1lLLYXHzZk1W9jKFd4yJbNhgHA6MY8AFw4H2rRtKw4Pzsu//fabhHYyjJ7nM5SWhZp0TBBANjSZ1WSyCchm6NTxPt+sWokNGzbA61eyAQxHNRpKrmkF2axAau9re8nxAa8SrOfz6rBq+zhU87Dar3z6ySdKhsCYQ666ugceGznCTIYRbgxrdim/45zP9dHrKzcPte4xiCf07ttX2Jxa15RhxQMHXifjl1sPgiozX5utsmMLu9KB3r17CfhNgJNOO/YnOhxHjQ7qxMm+ZtQoYWXaQaBjjzkObdq1lWQm7du3x7HHNZX3NP7lcaKNqwvnk0dHjJBMtXuj7D6QTdU+KFcWBmSrVg4rGGq6u0G2Sn3QVhfaEPmFhZJYTDKaclxVx2Qj/Y0lEsgW7qb8rCYgW+X1szLIpsNFaRSJ1o4zDvkAvvrzTzwy7mVsLS5FeVwcvNSMczK81Ah90Cue24WGzZoh31sBjwNIKy3F3b17o3mcWxZ7ep8iSQZWtb5HQtaj6ejW69qvo/9mndR2MbRwy86QH/p4GbzAnxAStqbTGqfFQLZo3kjsmFgLxFqgNi1QW5AtwRsp8YGqhekMMDxTpV6vaDkxu6isM2a2H2P2toX8a/0gBny9vepLvDB3LnIdTnhdHvjI3iFIwR+xRIS6BiQmI/Www+QjAn6p5aUYMaAfyGFhrjE6M4K8BlXPqtaBcOuH/Xj79azvQAMD4dYL+3lWEEH/n8dwbeBaQd+aXivC1ZnvkaERzL4lm1Za1jQkfIa7SDOHjI26NkSsTHZ+1qTx4QKsRcp8ZQ1PIrMjId4IwTOub70ew0V7XdNbmoSJDyZPmiReeIoV6+O0Rh41hWTT7lAJBTZt2iQg05J33jObNNQYC+Dn9esFsCKIQyYdteP4DGRU0DDi5plsOjIrTmzfXjR2yHbQBlxV48V8DhsITJCNoR8sBKIYBst6Pz76SaNDBbMwqnHglO/nzH5NGS1hQLaQfmjRptEMAD4fBb/pUT+JLBYpOkxaGXO6fPTRBxIuyoyKDL+pm6nCfewgKNvg448/xvvvv28y2TTIVlW7dOl8sYSLNjm0CY444oiwYsY835OQhElTJgdBNoaLOvxiWNE41mEj+l56PPz04/eYPvNV+ZhMSjLZQuaTYG8IaQf+wf4xetQIYaaQ/Rcv4JpiYpng/z4AtGkmG+HeX5hRULKLJgMuNzJKikyQDdnbcWh6pmRvUyAUf4z3btPmNR3r1JYpKIAG2UTLzXAKc2vNcPsiak4xJG7WHLz9xRcoS0hEOSVbuP+m3WAwl1R4hROHtW6F3PIKAc7IXDg6NQkPXH4ZKHWvWjhYeIodztUhpyH93NbJrPtmxbyKXOzzaVX7cWvf4f+5/+YP51XOXJxXOb9qxaBKc6s/IKDL/+69WypEmIR/k1lFI/2Ky5UGJdmu1qQD7Itk0rIQsGK25aztO3DvPXeJZlPnzp3x3IsvyDggKDHztRkCkjBUXRLJGFp4QQ1R1R5kFUvWRQvIxs9Liorxxry5AnARKCLYwcydHU6G63YXAAAgAElEQVTuJGFwDRsxdU64EoFM4A8IuMAwdTL2qMu4fccO3HPPvSb4b14tQFH5JzB+/Hg8MvwxSZRiD3Vt1/YEWf8ZAijj3ygaaNLzrfW3Bi55aOcuXXDFFVfg6m7dFPgBCKPu0ccek3nirjvvlLmGIfZcv3r07CmJAlgYRvrIo48KGPnS2JdVAgnNBPQHZL7IL8yT+ZJ9nwkpCLxxHWrQQLXb2rU/CshCtovMtwGnZNOePmMGtv3zD049rZMJskbDgLe+CV6PzDCCbJUcAf6AJOqZv+AtYT+S3cZQV2qgkSnMzI1c41q2aiUgpHU08jz2C4ZRkrEuIFujw/DWm2/inrvuACUAPv1smcmgYgKBma9Ol6pxH7B0+TJLNZUmWySQ7emnnpB+rt8fgV2Cec2aq3egS/D5/JgxYwYeGjpU7t+6dWthiFo108L1Vr12m2uePyB7hdlzXpN+yjHHcdjk0EY4vm0bdOl8qYClJqhqXHT69KkCclMj9uXx49G6tdIQlfoFgEcfGy6h19b9DMN9T+4QdDiyDhzLZBCecEJrtG3TBm3btpX+lJyitMSE2GPRb6uoKJNkHExCIgy6ho3xwQcfIMkQ248wSPeYg2hXQLaGDBc1mWyq5naQbUd2LtLSmPiAGTsr5wQIPq+xthn2QgmZbF5vJbmySCQj/XkkJpu9Xc09tuHE8DqcEvYeArLlVZDbFblokG3bjixkZKRX+5DBi6kls6BEabJlCHWORVOu1V8mk0C0boIx4aGJDwTHV4PYSE7gc7hQ5nSiiB7TklIMf2Es1mzZKgkQSGX3EennYq87pjsOTVq1RB5DRP0B8fTdd00vtE9KBCPhQ1UCVN2si7puIfvCHwmYq8TEMC4QrrGDW57K78FaB+smT4eFEhwk2MYfU4dN2koxA+x066redey7WAvEWiDWArVpgT0Fspl1MRbN8govduYrkK0qZrSsLRKeBHi5Vjic+Ku4BL/k5WLUSy9jS16+ykjtdMJPsI0mHtcKF0XMUpBOkM3pEO2dzIpSjOrXD8e5nGaCGZMtHGKyVt9ykXjN9nB+65X0+mBdeyKtO+FqwGvzeD4lWdxxWsGmivVBwDMj6Y5meoSEOpqUF8Z5CV08bCikro99LSIVXwTmmRzgsstEEF8bSrJmiS5LZRhw48afQQ2fhIQkMU6CxwVbVt+LYBRZI7y21btvr0ulDXcVr5FGr+wNmG7eCNFRvxW4Z44D3ba257DeWxPN+Tzc4LPQkLEWe13J/mJIEQ0AJlww29f4TyVnWsR3bIQ7R0iARLDxu+9Xyxg77bTTjJBNxdiw14/1/2XzRnn+M04/S7EHNMMuwv357tkHWjZvIR56Ga/6WDE+jfsYzB5em2FNmk1CA0SEo+3FaO/t2/7GDz/+KHViGBbDd6ouoSNzf9g7EWSrMDTZgiBbKgJOJzJLyGTT2UW3o1FGXVCx2M70CoIsof2Bu0lJfOByISk5MSRhAt8M54IKhwulTifyAMxbvgwT5sxDvsuFcrdb6uXXempuAm4OHNOuLbIryuXcBK8PTRM9GHV1d1AenI4LtYcNAmNyH+OlhQYHRXaI63ccbu8e6f3b999V7cet1+A91Jyq7Acjb6/0XWHhGTps+pxt27ZJZmACB+zzDIdjIWjz5hsq0yQBmCDrR2l+zZw5U74jOE6Rfin+AD777DOZA82MwZbKkdHKuc9bXgEfjVJLZjzqntFxwPD4akuEedicd8zxbe8/6gh5D1qzU/5fdVZe2ooE3wmWyPk2XdAZM6YZCUpaqfnfKOZ41fW1/7Y9KLMnE4gkaEgnjgY2CVBSzoDvJpztRHCMDLgT27YL1UADMGXKFJEfIGObjiPqYDJBhBU0ZT15DTo8+I7oxKG2HUPS+B1ZYyxK+VX1fitTzbSfDfvO+lg8n2zbiDqGIW1gvC9bZpGwaxggwKbOLkqwlf2HYcRkvNPh1b1nD/PqZIYT/OEx55xzDhoccohKyCD//MLA3PrHnyIRcenlXY3z1AjnNem0cTmcsm5z7WlyuCWBgO09soWKioswa+ar0tbHHqsyzIYrIXN6JJQlTH+KlLBDj2/uMzguOZ7s64ZuC45Xjnuy4Fu0CgUMqx2D9joZf7P/sK24jhLwDbse2i9u02KM9t7VHbe7QTZzXBtrTSSQzf4azchKQ+YsEsgW6XlqCrLp62hQUDHZimQtkIRBxGKqAtlU51K+y+1ZBNkykOB2C5JYfVGaNoVG4gMKP2p1NKuPKjRcUnvX1AKVtTNHRDPjXE6ZdFQIgJFqNeCAlxniHACTJ9PX88y0V/Hel1+iNE5lGq2gAUUtCIJtbjeOaN0auX6vaLEx+9IDvXqhU2pyiBB0OIUG1QqqRHpy6/ehBlDl0WxdxC2mgXF9NUFEMqLCGWk81jT6jDAJmaYjTDbVv7vYEbEWiLVArAWib4HagGwM24z3edGZ2UXbt5PkLR6/T7QZrFR9cS5Ux2QLU1VtDJL5TKfM9vx8IC0FOV4/Rrw4Ft/9sllCR8tc1GCjCUrqmhNIT0XmYUcIyOb2VaBuWQme6tsXLT0ekD+nw/Kt60EkI7C69URX2+6U0Z9Hs95Y14twzh2rc4ZmK11WVTLvTP0gVYuQTb5VFyX0wjV26liZYFWtVdbjtFPOaYQv6vN0eCCdSyyRQJJIgFol4M14AUEjUbVY8Hy7u6x62LM6MG9XgB37LqP6a1UNsqks68FeEo6ZE3IPm26IALM12X+E2fxb37vuh9HPSNG6Q+0jrfr3GH0d9uyRkUA2P5k4pcwuqkG2LDTKqCMbf8UCsOxAbQxLHT6qQTYHZVZSkizgXLDf0AHPcHw6uwuZMW/zZox8eQKyyspFn61cGG90YiiX8NFt2yHXp8JVE/1eNEvw4MnuPUAFMuoJE2TTURtGWgJTprqmIFuklrfOx9GAeNXN39rZzUwPTkcw4LW6sV5pjorQ/yOOod1sLIfkrKlVtw0PsmnA0S6bY1s61NxqYYpqtnFwftdODdVD9Dxf06qGgHGycNrn9apWRsv8b6K/oceHW9NCHStB4EzXvaq52t6P7OtcVWtd1dev7FTgvaID6CytHqEfWtcPDbDJe9MWtKbpWcKhQ95llP07uO5p5ndo9smI/aMakM16XrT7lCr7Yo2fp/LVwvUTflaj9xZlPWo8roKdzVz32cSc7Rlx+CeAlz76CO/9vgXFbjdSK8pxUatWYOKDcEw2PR/Ib4czYk6AaEA2r8+HVIPht6uabJHaxQ6yccljuKiAbNuLi8ORq8xrieHhdCAvtwApqUlwMw146Ggw/gq/OSkuLZNOwNS4anasfDtzITG8HIxD9/mVFyctPUVQbZkPOQ1bYGUR4+VizvS2Toe8zNc/+gRT3nwLJS4mQnCh3OWEz+0G3B4c0aqVgGwJfh/qFRfjwV490DEtVUA2JQRd2Utbo41iTXvmbjheb4QjLQ2m8WsLHzXHhH5maftghapeasJU3B8QCnK5twJHHXWUeYB1EGiP1i2DBgkVnWXkqMfFa6U2PBIUExKGU337+yVmv6S4WDzoFFS108hVZcJzSMxFzL5oSoUC+O+gm8TTSI/vY489huYtWxiXU3p3WujT7NaV2Bd+rFu3Dlt+3yqeyPz8Qlx3nUopTY/ZiFEjQfrwvNffkDCYm26+WbwSeTvzxeND3Qoi4lZWR7jJlkKz1EAirZmaADyeHjdelxoR8YlKT0aX+W+9LZ7Orpd1MbIaBcdv9Qbabui4sUscUC1QE5Bt+orPsWDdepTExcPjrUCXtm3Q3wDZVCpvHdYUFD41NdkqVLhog3p1xeli1/GxN6qMbzKbKSKdm4e41CT44+LFKBw3aw4WrvgCRW6XrBVeVxxooCIjTUA2ag/RIVOvVIFsx8d7wJxSCUYOLs69evzvLy9TeZNjJdYCsRbY31ugKpAtkyBbn2vRNikRvuwsHJquNNm0g1zPAVbPP9tDgdiSNis0XNTQoAwBPqkZFWAGZ2q0uSWqZHN+AR5+/nls3LZdHBjKEU7tSyeantgWORU+2cIn+fxoFh+Hp3p2B4OFaR2IZIvyqOw3r6a6/fd+8yCxisZaINYCsRaoZQvsKpPN4/VLiKUGwYQJLM7eqhNvRsRKw4SLhkS+2JxLvJcVa/D5HWIf2xMfhGse7YRWTn2lyeZyKE02Adm27Nyp6hlBgZ8gG7/KzytEalqyYdQw3tgk1gWzs1kVRA1Yo7y8QkCTeHecoZUSDLPQC7Ys6zbwjMKpeYUFyEhLUZ50n0KqtbChflhJbCDhoQGUuN0ocrnxxbp1GD9rDnIqyuWzUlJxPUk4gpoQBshWv7gYD/TqgU5pqaIJobOt1bKP7bXTqgPkQ7woFqiJ59EnZD1fs+GiYTvYHzg/Nw/dunXD5t9+xU033YRbb73VzP6mPVRSFzhw/vnnqBTLgGTVEQ0B44KaOaCvHw3IRlCpqJBmMzD39XkSHlIZKKrs6WBKalJuSeU1PWbaA8/PnAFMmDBBNpsE2Zh1RqWDDhaTXm0M0pM7dsTJHTuoIRUIYOjQB/DazJnwuDyildGgYUOV1cnhl7j7N+e9Ldo8L419Qc4Z+Tgz2PXAff8bIvRsAmwUuLykC1O1BwsBaNLqKZi6bNkyfPft1/Ll0Ucdi4WLF8m9mHWIIAQFPW+97TZTUIYaGWef9R/RaHC6HUJzP/PM/+y1Phy78f7fAjUB2aYtX4GF638WI4yZ5bq0aYP+J7URJhsFsamDppkMwWVBMaorfD7k7cwVkM3KKw5nlwXDHHmuA9l5uUhISoQ7IREMyqBTZtEXq/DSrNnIhwOlcW7RFHKmpaPOUQTZnHB5y1G/rBRj+vTF8QkeZNi0d/b/Nxd7glgLxFpgf2wBnfiAumi/ArhdNNlS4XU6UK+ETLY+aJMcD392Dg6VxAcKwLIDbWqzYkSIMEhNNmEqu2hI4gNbHIfesymNNqfItHAXtsMXwOjx4/H5unUoc7lR5nKi3OHEce3bI9tXIS6KhAovWiYl4KkeV+NIQ5ONe/CYA2B/7ImxOsdaINYCB3ML7ArIJpqckmGa+ECQga5BK7brjuwcCUtmJKVk7DQauzqQjYkPaOOnpaaEystUYnCHvr2agGz6TDvIJuGidE4Fw0XtTDS12Iq543Aga0cOMuqkIc7Fh6ycBSyYUlXdUp0LFBUVS+hnaLioCiXQMec83sFMb+o/0oReXwA5ebmoWyddUEFdO7sxpTYEDqGkUweilOleS8vxR24enpgwET/v2IGiuDiUehJw5AnHI8cfgCfgwyFFhXjwmp77PcgW7cBm2/J9aAonaZz80fR8LeSqf0tWOoV4GQKdxnu16ARY7/38c8/g2WefNT9q1fJ4jJ84QeLupT/4lI4NywUXnofNGzcJODt7zusiJF3r4g/g2GOPBfxeuR4Frps1b179Zs0fEMYbs+1I/Qy+vNXDG6Rqsw1cIdmLdH1D9RKAW267Hbfffrv5OCtXfS4plylAS52HyVNfkeclWHxCu7Z48835ePqpp0yQbdTjT0qb9eujUqQ3b94Ss+fOVYKWDM0oLcZFF12ErVu2SH00uKHpqsc2bSag3eGHN8EZp5+O4oJCyZC2bOkK0ThgoVDo8GHD4Hf40aJlSyxcuBBOp6koUuOwr1q/u9iJB0wL1ARkm/LZUizZuElANmbrPLvZcejb8SSQfcGMbW7qe/l8SqfEoNfq6/sCARQXFgXXkzC6XbpRdVCUzHvMMlpcDE+CB063qBOhwulGcZwL3//6G56cPAXbyspQ5I5DID0D6UcdJXpucV4f6pWV4ul+vXF8fEIMZDtgemzsQWItsH+3QDiQ7e/kVGHtEmQb0qcPjk+KR4AgmzDZZKejpEW07mGlJgiCbHRycw5OSUpU2UUtc7FpWHBjx6yCcMp+0utyIT8A/FNUgkUrlmHmgkUojHOhzO3B0Se2Q7bfJwxharK1SEzC0927xUC2/bsbxmofa4FYCxzkLbC7QLbKYeXKIt+RsxNpaSnVgmxBDrRyGhUZIJs9JwATOmmbX5F/VBFCkIP4E0SurG6dDFkDtZapJgzx2JBkX/p8I/EBr2GCbMwuqhja2pNlNVEU/Y1GSlbWTmRkpMHtdolKW2XmgDPkMz6gMOAKiwQMqGMY+EFwQsUS29XHNDjHh2SGj8y6BNmccEVgkFsFPVVqcQeyi0rgZUpxtwsjJ0zC0rU/Ic8TjyPbnYhsBETMukFJ0QHBZItmbGuArQIQBgeTFBcDILzE/3sDAXgcDjMDHan7WoiW0IsZ5c5o3QggG1G0OXPmSIpvin/SM3rLLbfg+hsGKiaYRTCZ2WW2/E7fK/D8i+MkRbEwFckiCwB169cLCi1X84A0uMlkcwR8ArKtXPUV6jdoEBXIxnTMGmQzB5hxP50CfeHC+ZJtjv307LPPNkIr7WKk6iTe//zzLhTxai3QTMYawcfvvv5GBE6vv/EGyT5E0I1/Dxs2XLJMzZ/PtNnAdQNvlEE+feoU+T1ixChhv7FtmN2mUaOGGDJkCObMnh3SMglxHsycPQvtTtQsvgCeevJJvDx2nFzn4UcekyxKFF2lGGn2jm2iv/D2wgWSUag6Qdpo+lnsmIO3BWoCsr2ydBkWb9iomGzl5bi4TVv073gi6nl9JsgWToOHQBmZbEUFhaiTlq6CNaOgPhCYE42hokK4PR54PORM0MHgQIXbhVK3C7/nFWDEuJfxw19/wp9ZFynHHCOanmTVUd/ICrIxXJTrUfUs24O3P8SePNYCsRbYsy0QCWRjwoE6JcW4p3sPHJ+SDHfuTmQmJErSE+7gOG9poM0ql6FC69WenI5uirBzj0DBbqffSDxmYfrL0zmD+3jOs7x3KRzYWVoGV510LPthDZ6dNh07vF4ceVJ77GDChIAfCf4AmifGY0z3HjGQbc92k9jVYy0Qa4FYC+zRFqgNyHZx69bo37EDmHdXy8RoPEd+G1Y87ersbIJsaYiPI85kdZ/rfOLB39omEJJXSYkw2TT+pHAr6/mVm4WYl9cfUOGiRk6A4HnqeKvZYWV0c+1kdtEgyAY4CsvLmfU+BJXTt9X0Ny6e2dm5ArJ53NR1sN4ovNYVj6DPLL+4WKWmZnZRAi0OY7EOJ65sZA5lRSt8KnV1ZmYd0aIWT5ol24ypDUHxNpcyyZjkgEBbbmEhAnHxcCYmSEjQK0uWYMr7H6Fx+/bYwcxqAYJsDBc9kJhsETTHjC5FgI3AWi4BU58fK9auxbotW1BC+n7AAXfAgQbpqTipWTO0PLShZNFj8mAdRhvkOUUYq0af+H71agwYMEDYViNHjsSYZ57Ciy++GCJkbr+Ctf85A068PGECzrvg/KgmhT9+/1XAL4JWvM53q3+ILmuSeXU/Vq1caWa602CBZqjNmzdPQDZen8+UWb9eiHHN4/gz7KHhpsFfXlqGFi2bhYq322K+I+ue6b6s3qdVM2XosIekbZnN7dOPP5GMNtf17ysgdnxSIn5auxZMfsf6jBzxKP749TfJPsPJicAfwYXNv/8mIaZ8noYNG+Ksc86WLE2XdNZZflTDVBeGHNXLiR100LRATUC2qcuWY9HPG4xwUW+IJhvDRUkb5xxtah0I+K6cQGUVXtHqrF830+LUqZweIIROTjmBgHLaJCYnIcFDF4IqXC8IptH5kA3gienT8emGTfAce6yAb2TVZZaW4mlqshnhoqLJ5vdJ/WorwHzQdIzYg8ZaINYCe6QFogXZXDtzBGSTOdWYV3WFrLtGZeAoA4QgW0lpOVxuBzzuOJmTZV+gJ1bDaWrNOEw7gY6Qcn8A+aWliE/PkFDRn7dtw6MTJyH+iCOw3c2Mzg7E+3xonuDB0z17xkC2PdI7YheNtUCsBWIt8O+0QG1AtkuOPx79O5wsmvgKZAviUIolFoyuzBKQLQXxHiPxZlALRoFDlr/9FgYYQTZmLE5LUVFcpuanTdrM2kpcAf3+ALKNxJs6D0HYKErjRG3/cN20gmyibkqQzVxwbawA9YUybrZnZUt20XimTSBQpmNajRhagiMsOmmILMiSXrcM3oAf6RKfSpRMLesMl2PFrMfrc4gk+rx+ZOfuRL3MOmAmcGu2OV1f62eSBEGMJgrPFYjYdXxqqrC1qFnx7s8bMXflF/jHIXdWiQ+u6XUAhYtWBtmsDDYCbDkAvt76J9775hsJi2IWVhqZPNPlB9yBABK95Tg8PQ3dzjgD9QEzPMqul1EJJDLh3AC2bNmCww4/XEJNx4wZgxfHPh/s4GHGfOi1agayrVr5OZhSWlM3573xFtq1P9G8SzDkU/U3U0PNTLEOTJo0CSNHjAh7jr2vhfRv43r09m76RTHzWAjKtWrZXOpkvSePCxEOtrWFqpsahAzl1JOC3DPgxLBhw9BvgEqaoJzSATRreoxMIhpk0wPqpBPbIjeXkGqwyBjRdTaYONQyJHA39KGHQ46NgWxhOmrso4gtUBOQjZpsBNmKXHFI8Fegc5sTMKB9e9HGJMgmPDOCWFaw15JdVINswYzTQc+Slc4tlRVZAkWrpvxAUlISyPpUkfB+CXUSBrTDhQKuc9R1XPUlFqz9CYXUEQ3ABNlaJ3jE+aCYbGp8xkC22KCItUCsBfZGC1QVLsrQ+wd6Vw4X1VqXur561xiMFGFEgQLZuI92u91ISkhQzN3QvGPmI5v2CufSACT5VW5+IdLr1w3JLjfpvffxxd//oMzpgsfnRYvkRDzZvXsMZNsbnSd2z1gLxFog1gK7qQUigWwk9xQY2UXHffgh3v9jK0ri4pBcVooLWrRAjxPbIbO8FPEVPllj7FiAjhbJyy9EamoynAbSpbEfkR0zSGLmmmbIIvBvRr7QPrY61vm5xp80jmeVfVKyWi4By5jsk5GUpo6pflCnItew0LkUjLxxoLS8DC6HG3FxDDMFHAwXtbezNlQ0yEbtNIJspM4JyBaFQKliwQEFRaXScATZ1HnGsh5wmoCH9f46zJQgmwoXJcjmtMTEWh9HnSkN5FcJGviTK1oSbsQnJynQDcDvAB6e8Sp+NW5fn5oVB4QmW9UMNqFMGgDbyj+2YMl336MgPl5CaamfQQCUgCT7LjsEY4/jy0rh/ecfDOnbB8e6XYZhqXJOBbP5Bd8jwZ4NG9dLds+jjj7aDAHme//oo4/kR96TAbIuWbIEBbk7xUA9+7xzUb8ezetg6d23D1q2bBnyWSXQx/hg3ry5uOeee6TuBIweuH+ohKhGCuXSqaV1ggUep0C2R+Ua1E/r3r27Cf4OHDgQOTsI0wKjRo1CMyO7aP7OXPTv31+OY8z2xk2bjPqq/kk2m7XwPldeeSXWr10j42HhwsUSLmotvNfy5Uvlo6HDhgt4qEFpgmyuODd8FV7Jcqo/n/XqTDOFM+uuw1rvvPN2MBkFxwPDPaiZEjLOfBVCo2X9YyCbfQaM/V3TFqgJyKazizJc1OMtQ9f27TCg3YlCG3f7vBLWpJnLCks2iOMOF0q9oUy2qlJyB2ncThNkY5br+ARPJWkDAm3FTq4VDvwGYPDEiTJPctRklJbh6b790DLBA6ZbIMjGTEixEmuBWAvEWmBvtUB1mmxMfHBCstJka5iaDg8NA/HOhWH+Gk5yMtnEyR2AGBkE2ajJRjkPbeBUel7ZfwuFXs4l2zivIB916taX/UWJA9gG4P1Nv2DK0s+Ewezx+9EsMR5P9YiFi+6t/hO7b6wFYi0Qa4Hd0QK1YbIxXLRfxw6oF/AhwWskPrBGfAUcYtOz5OYViKa420WpA2o2Kwe5LuEcQFzliktLJdIrJSlJ9vJWeQSeq5nYxDV0jgCRPQg4ReYqjcAe8SfDJjGZ2xaHE68pDn8mAAookg01zuPj48KDbHYwQ6U4CEh2B4JsHtLKLNkdIr0gK8jGY9KSkuRQbRQRFAsHhOiH8DJcNDcHmZmZCkk0NgahmGFQG0vFvKoHzc3PhysuDglJSVL3YqcLWwA8OG06fmHjOF3CZCPIdkpaqtAVw2UXjRzStzu65e66RvVhonkAfvP6MHHJO9jhiUd+nBsVrjgE6HkUlTXNnoIALzlbtyKptATNU1IwvFdPMJ8mIVKPHKmTlhui+3Dhn7//xuVXXCoxzANvuAGDBw9GfHwisTfuu6QE29KP889j4oMNArLNmvM6TmbiAx0+HEHIPBLI9sgjwzB16lQTmT7r7HMxacrkiCBbOIbW5ImTMGrEo1LPI488Un7Yndg/V674XDTm+P927dpJEgE+i6+8QnTXpNsJk01lSzW1zQJAXm4uCosJcSqA8c0338SzY56Sv3v37itZWBlewev9tnkz+vbtK2PrsMMOw/RXXxPwToNpjRofJsdRj+qEE04wP7eyOWWwO9247bbbMO2VKcjNz0NKSgpW//BDEPg03se0yZMErOP7v+666/Dg0GEhbRZjsu2u8XlwXKcmIJsZLuqJR3xFGTq3a4PrTmwv2UU9fnq0/CZzOeg4Ykpvh4BsXPzIcFZAXGWDUcah0exmvRxO7MzLR1JCvIDOLs0YNVK/iHHociAfTgHZbp04Ebkejyye6WWVQTZ6wmIw28HRt2NPGWuBfbEFCLJ5mTXZkl3UmviAIFvb5Hj4srNwaFom4pzKeWHPzqYc/8oJp8JFlSefiQ88bpfo40qYaTWNoJ3yislWgEzJAA2UOJ3YAeC9DRsxfulSFHviEO8DmiUn4Knu3XFELLvovti9YnWKtUCsBWItEFUL1BZkG9CxgxkuGmdgANawTKXR70B2drahycZw0aiqpEheRrhoMPGBQfaxXcLKZON51GRjuGhmRh3EuULzDVR1dyIk+UXUZHMhOTlRgXPhmGy8CBlNKgRTUccJsqlwUcrgWxZcY3FW6RGCYW6K9wQUFpWKIW8PFzW1pgwwQyOMuv34kGSy1a2TKeGi1S3w1JgiaMQ43jymHne5RX+HtSp0OrGV7KCp07HR0G7TTLaqQLboXvGJAusAACAASURBVOXePcoaDimbIx0SaWQPZWIDhkDNW/0jvvzzL+TGx4knke+WWagEKSY4CSfK/F789c8/cFSUI7EiIILfD/fohnZ16giDgwkRRBcPPjjhMlHhxx9/HBPGv2Q2RIsWLTBh/CQ0btw4iDbrxAfOAC44/3z8smGjgDp2kE1CDzQyF6FpzWeGA1dddTm+//Y70zubmJKKr7/+GvEJCtS1FwF/rYw8fwCTJ082QTZ7+LKmlerr6O+tYaAutxubNm2udK97770Xr8+Zqz63hH9GA95q5lmA8uwOh4SjEswjwCAgmzEG7WHUPI8g24xpr0i4aGpqugGyqdA5iZwLBKBBNj4PGXkMF7W2ewxk27vjen+7e01ANoaLLlz/M4riPEjwllcDsinjT3uqCLLl5eXhkLp1LfIDWsjU2mqGsWiEWhNEy92Zh8SkBCXkbYR7ypwpxqUC2QoMkO2WiRORF0/tNj8ySiuEydYqwYNMYx40s13vby9qH6xvuPkwmjky0qNUd2513+8rTbS72yXsemjTCq3NMbVpz9qcs6+8l32lHtEy2fxZO9Aova4JsoV1TIQB2RiW7/K4kWwB2SLZN8HQfqeEi+YxOU1dzpYBlDhdAgS+s2EjJixbhqI4t4BsxyXF4+kePWIg2y52qH1hLO0LdbA2496uz968f03vvaePj7Z72+tR03pFe5+qjtuVe+7Kubuj7nvzGrUB2S5q1QrXdeoozvUEn2Ky2R1ACmRzIisrW7TW4+OUJpuWN7Db62YbGPIyGmRLT02p5GAKhw2IPeAI5gSom1EHLrcC2aqKmlF2hEBqoYkPogXZSIHLytmJTKYBd4cH2cywNpNZoIILC4tU4oPUFKXJ5jCyEVnTn2rjnsdVBtkyBFywg2zW8/mA+u9wIFuR0ynhosMsIFuD0lLc16tHlUy2vdlpo723HWTTRiN/E2CjoPc/FPResARZHg/yPR6UEox0OhWIKmCbE2U+P/7a9o/8JpMk0RdAndJSXNikMW6+6Hw0MthshvIehEBpZJzi+3tz3utgtk5mpGJhls0uXbqgrIK14NhRemjsJ08++SSythH6A2767y2SNVM/h+rkwBFHHIGTTjopMiMtEEBhfgGoPUb2ncOAt6nkNG7cOFx0cefwTEmjYU1hdJ8ff/zxB4oLGVQcqinIvwcOuA47dtAPCxBMZLhoJRDQ4cAxxzRFQkJCyGuLBLJVtRnQiLodzNu4abNithE0LiyUyejLVatw4/UDzcsx7LVDp1MlbLdTh5MEjIiLTxQtt5Di8OML6mItWiTAdCxcNNrRFjsuUgvUBmST7KK+vQ+y6QWyzOVCvgPCZKsKZJPEB+JsOHjYbPvTBnJv1rU2967NObtzJtrT99/d19/d19udbflvXisakK1Ncjz8ZLJx786sovQ9GA6/kLoSZGOoqPEhDY38vALEedwhTLbagGzUYKPgBkG28TGQ7d/sIv/qvRiWRVvt3yiR5gDr5wfjPFHbZw5nR9rf474Agu2JvlXbNvs3+/ueeO7dec3agmzXd+ooWswE2ZhkzLo2WdciypWlp6chgTrJhN2ML7WdHI5sQhyhqNhIfJCaIo+rgTL7+botTPzJB8kJULdOhtjdVqc8j410vt/QcjOzi/KeeWE02VRlVNHhojnZOwVJ1CCbHGOEukV+WaEgmzrOEIy2nMQHM+/HDUAgmEK1bt06Rrioro/6bU+hqjW2GAoq2R1cbiQkJcrdwoFsBwqTTd6RplnyfVjalfAW4ZjffD48u+QdZMcnCHuEIBsRV7+Lot8KYNu6fTvK/T4jCUJAPI11ykrQNj4Ow6/tJSGjzDaqzlQp4DUkKkoffj/WrVsnIY9NmjTBzBmv4owzzkBuHtMtKKFBayGdUtU7mEXQikpfftmVkjTBGnet+qMS/GeZ/9bbuPvO2yv1wzPP/g8mT5kaHmSzee63/f0PTjnllKBwod6AEglnlkMbN7UScm54gMe+NA4XX3yx+Yh+v1eYmIUFBSK86PA7ZAPiM8LTOEiZrZQAIVmf06ZNk3azfi+P6nQIaNbkMAZVGGNAniGAO26/HQvfnm9+Xq9ePSxc/A7q16+P9u3aCMhmLyYYYlyDoHQMZIs8g8W+ia4FdgVk69K2jSQ+CBcuqsOYtBOlzNBkq6ezi4YzGG1V1ky1nTm5SEpODGGy6esKk9cCst06gUy2OPFqaU22kOyiMmqr41dH13b7+lG13YSGzld7t62qeoZdfb5o39+uGCn/Vh2jfRa976iOdR7t9aJ9vmiPi/a++/NxNQHZGmXUATPERwTZ9N7CbBBGhOTL3qOqcFEr490aLkomG6VeAo6AJDqIgWz7c0+L1X1vt8DenPf25L33d1B0T7bN3u5zNbl/bUE2O5PNNLdNh08w8aYG2aKRK3P6FYmI2UW9zC6qmWwW+16ez5RHCH1arw9iv9fJDAXZIkV4mSQvQ2bB7XBLuKhE/lUFsulFk/6t7KwcZNRJR5yLS3V4HZxKBr3DiaLCYjNcVH0fBNkkMwTZa9SSciiNNj9BCANkk8QHmYrJppFD+0PaF3nxwIkmm8cE2RguSk22hw7AcFG7IRMOZPulvBzPvfc+chIUyMa06gz4JcBS4lcAW5nPZ4r9s60T/EB6SRHaeTwY3rsXDgPAJLg6BbzK0aoANykG8LVp0yY0aNAA6alpaNu2LfILctX7NSoWzO6pWFnsD1aQUINYBNmeGvN0Jc+YCcgGgGuvuQZfrvxczidAxaymetNPsKlFq9DkCeGMvh3btuOyrl3NrquzekqiAYcDO3ZsE+FEFm4anXHs/6owHNNbRpAMeJHsuUsuDtGe4+f33H033njjDbignldfPxiGGur5C80qqsLgvv32W2TUUfomumzf9jdOP/10+CvU/XXpeMppePXVV4XhFw5ksx6r29oOssn7MEJ2965pHPJosT/24RbY50E2uGTRtINs0qQGtbwyyBYvrNqDGWTbU5vIcNfd3ffaHdeL5hr/xrPUZOj/24BiNG0kwyxCaGo0n0d7j5q00/5+7B4B2UwjxC37aLdHgWx2T75uu3D777KKChREANkmLluGgli46P7e9fb5+u+t+WJ/Bo2sdtg+/4L3YAV3V9+prj131332YFNEfeldA9n8SPAFzAzWoWy2YE6AjIx0xBv4U3V2qQbZCouL4fP7kZ6imGzWRILWv+0MbTvIpjVJowXZ4pxxSEpKUIkP8ryl6jyDkaNb1WEYHvxbJz7gQ3rcKiY2hHkm4EuocKoyXJwoLioRkM2e+CDcIq1BN36nhOd2op4NZAsCfMb9jAtp8Ib3pCab283EB4nwOwIocrgs4aJOYQcx8QHDRU9NT4uY+CDqHraPHag7AplslN3/E8CTCxYhywDZSplV1BkKsKkkCA7pFG6/H4mBADJKinBqegbuu+pyCRdNkehoh4BOcU5XMFmBwWrUzfDOO+8IS4tC/+XlKlyU8OkHH3yAzz7+RP5u1ORw/Pe//43YckcefRQ6duyoWGphstmuXfMTLu3SxQRt577xJm688Ubk5qhMoEyAMHnKFAv91EZj9wfw448/AgaApvuV1kLTGoM33HCDhIuyHswuelyL5orhBgeGDx+O1atXy/3+97//oeOpp+CQhg1xyCGHmOOBmU/nzZtX6TnJkNOTcOiXKrGIyZgLOPHt6u9ED9FaHh42FNOnTw+Cl0a2E9Z/yJAhOPfcc7F161ZJqMBN8mFHHibg27uLl8hlhjz4AM4880z5f1p6Og455NCIRtA+1r1j1dkHW2BPgWySt8fIfMwxUR2TLZIThiM2LMhmWeesINvg8ZOQG+8RkC2ttBRj+vWHZrJRmzKmyRYZNInUPaMBU6rq2ntrU2q/b7T1sBtcsg5Wozca7vmjvV8008LuvNa+eL9o6nSgHLM7QLZK82UVIJtdosXejrwWIyMqLCAbYw+439RMthjIdqD0vtDn+DfmlX/jHgfm24n8VPtim5p7ySj0Qg+297WvPm9tQTYVLqpANrepk6zCQSvnBIgeZNPtVEj8KeBHejIpQpWZa3awTj+HzwfkWJhs0Sb+0QmDiI8kMaOpgGyVwkVDwQiVljSArJwcCRdNcCsmG0E1hqyFAwpEvF6MficKDE02Cs9Rl0sVKxNOgQrKbDF+Ox0o96pwO7KH3JSLEBBPgXsadNFXs96PV6AXjXG0THzAuhe4XJL4QGmyKZCtblERHuh9DTqlphxwIBtbmG1DjhPDRakoNu6DjyVsNM8Th5I4D4r8PmzZnoUShohSXNCh3ruAbD4vkr0+MKS25wmt0atTBwnlSjKzixopa3VGUIvxsGLFCvTu3RtXXHEFRowYIQCPmjQDuOrKK7H6m2/F0Ljrnntx8803y4aMYBxDfJnl0tTn070/HKPKH0D/vn2xfPlyBAI+nHjiiXh93luixTbmqSfkOXwBB1544QV0ubSzcX/NnNNdMAAmaKgoKzPrp3qm0Q4R2JqRYsDlXAck6cDg22+H36t6J5+LOnX2xYwgHsNpVbgoMHfuXMkqqrOTktEm58AlAsJsF4kNdzpFQ+78886RtuP74nHJiUk4vs0J+GLVV5JtlQDaK6+8ghGPqqypo58cjW+++Qavz54jf78w9iUV3mpQDM2sqJZZfF9cgPfVReZgr9eeBNlkbTQme4JsTP5R18guatcXihZkC3qmguudZBd1qOyiCmRLkGx7OrsoEx/UsSSAUbpsB1fZXZ76quaWaL8Ld9yenLNq8uw1AeZ2R513xzWi6ck1vY/eHwYZ7NGPmJreK5r6H0jHRAOynZAcj0B2liQ+cDv8lcJFI82X3I8zXNQVFyeJD8hkixZkY+KDwnwVLhoKsv2MictWxJhsB1IntD1LTebImjTDwToXVNee1vm1Ju1Z02O550pNNYCKmp5cy+P3tXcebk0n25e4yMFedgVkawg/4qMC2TIk23U0gBffB+tUVFQiJLHUZCPxgS08tDqQLbNuHZUTIMrs2pVBtgAcuV4DDdC9hIiVUTSgwErmZOciPSMVbmGyMfzPQNLC9K4gZOZAYXGRSnyQnGLkG7XPyiYiZ6aQ4329fp8JsjFsT99PZ5nTv3k16/24OcgXJpsbCcmJKo0rIEy2h6fPwCbJQuoSJtuQa3ru94kP7M1vnQh8RvIDehE/+WMrFv3wA3YmJiCHiSC2Z6M44IeXDDZ55Sokl4yzRJ8f6aXlaFBWjBduulGyP5FHFe9HpUyv9olnQP+++Oyzz4QZSQZXu/YnShU3b/oFF5x3nrwtj8eD5Z+vlN8XXXwB/vrrL7n3tFdn4LRTz6ikwxb6jH689eabuOfOu+RjgmnMDnrOueeipLgY5559FrZvV0kVUjPSMX/BAhx++OEW7onZu3HeueeiorRCPtCwL5+Hg4pZPVmnv//+2wwXpdaZ22MkN3D4kZWVhfKSUgHAMjLrCaDI0Mtrr70WrVo0U9c1hpO0bRgNwyoNSmrnWYDMhx56CP37XSdg5NJPP5brayHHhMRkPPfcc1i7fgMG3XqLgBIPP/wwXp0+VY6bNXeOgJmRQLYgN+dgXy5iz1+bFthVkK2/ockW71dZhnR4kkoxECzlFV7kFRagngbZbBqfptEYJlsehUyTk5OQ4PHIomkt9uyi4UC2lmZ2UTp7mPrl4APZqlpvouk333//PcjuZXnqqaeMTMlVn/lvbLZ5j/Hjx8vc361bNwMggDgyyMD+8MMP8fTTT1eawyMx07Zt2yZp5yljkJZGNdOal88//xyHHnqoJAGqiaD4v9Fe0T4NpRImTJgghy9cuFD0ECMVe71/+OEHFBcXi0dYZdSOFWsL7A6QzbxehMQH9uyiVb0Bzr0yj0YMF42BbHu6B3NPyv00x9KRRx75rwIAZWVlVY7v3fXsdExTqoUaxPtC4RqxefNmqQqBZdoJe7JwbeHzs/AdVzWnVlcPc99msMa0vUFQbfbs2bIWct1bsmQJPv300z3Wn3Q9uGay/7INGzYktePfK9b1RxMjaNPZC+vI98zoJUr50K4i0LYvrbv/XqupO+1ekC1Ye50TYEd2jkRzRQLZtJ1gzQBqB9l41eozhKp763BRO8jmMBI4hstqKuufockWZLIF4Ni0fbu0j4BYYbIrSgM6gLzcAnlIgg9kpAU3ffZoVt1A6noVPmZ+dMDtdBksJXW8vp++pzU7BJlmBPY40LlB1eFC0khktRGsYH4ETgxOeyoFJ0pKSwVkE/0spwPFnjhsj0/A8OnT8Qtv73ILk+1AAdkiDW4+KoM1CTIyZHTKR5/g57JSrM/ZiUKHUxIgkN7vE6agAw6/Hx6yosrLUbesDJe0aonrTz9VmH5JADzVGJU//fQTuna5RN5v02Ob4b333jMBs8dHjASzX5J5dvnll+OpMc/Kcc89/4yAQ3z/NCgWv/Me0jLCewb4nBs3rMeVV16J0qJiOb/TqadLGKRoiAUCWLxkIQbfcqs5Sg8/6kjMff111KvHp6hciguL8MvGjZV5awbi/X8DbxAwjUXCRZu3NPpdQMJFf/hOhYu+OO5lCZFl4WajRUsFsuli7d9VJQyxvkt7hlGCbM2OayEgHplwJ598Mr775lt4/RVITEzGDz+tARzGOPMHJLvr+rVrZLys/vEHPPbYYybI9vyL43BJ585B4Ue+/1qEMoVt1NiHB10L7C6QLY6h6JzXjWVF+3y0U6WsQjHZMjPrBEM2bYCZrBMWkI2GH2ExMqMJshHcF4DMOE99D1Q4XSgwsoveOmES8uIJqAeZbFaQjWHzB0N20fXr1+Pjjz8WvUuWRo0a4ayzzhLQwzpXceOvszBb57emTZuKEaCPXbVqFXr27CnX4iaekgDhCiUJuIH97rvvTKOR6wMZumQg62L35PM8yhUsXbpUNKVY386dOwvb2Vrsa2ZRURE6deokfYuyA/fff7/UmQ4jOk74fzpzGIZvvXekOZMs4kceeUQO/eSTT8QYClcird3U06SmKQs3+nzmNm3aoF27dujQoQMOqd9A1tZI59PRRJDu559/lvficjiFKX3++eejWfPmUaHDfKdffvml1OGoo45C69atzUf49ddfwTazFrZFy5Ytg2z0QACTJkzEiFEjRWbip3Vr5Vmqaz/9TFxPWf9jjz1WgE57OZiNGrZFbUA2zqNhDY0wTgnRNva4hckWtSe/SpDNml3Uj+OSEvF0jx7ixOVMW93+8qBaVCOJ/1TTCLNmzTLnrpdfDu5J93TbzZkzBy+++KI4KjgH7MlCsJ4RI5wH779vCNq0U/Pk3ipcG7X0CqN4HjWiR/ZUfYYOHapsHkBsrOOOO67aOTXauuj1lGv+9ddfj/79+0s7U9rn1ltvxV13KXLDnihffPEFevXqJesHASxGOv2bxbqeMBHd448/jgsuuECemWsnyz///IOuXbvKD+2rHj164NRTT5XEdZGKXBcOlJeVySGehHgV1eeMntX9b7ZDbe61ayAbEB8xu6hVky0D8cR0/BS2Ci2RQLbC4hKT5MUzaguyaad/tSCbyJUVipwW9Z95niO7rETaJ2iUhFaexoffH0BengK8XC768FWT2sECNUC1kL0yXEqMjpWUwBsG43600WR2bDOUVIF6fl8A+UWFSE1NEQH6SEaXtbY+gy1EiqDL7YY73iMduSjOjT8dDgw3Eh8c0Ew2o0F0WC3ZbCUU6Sebzx/A0ClT8CccKIzzoMTtEpBNkxIJsHkqKpBRXoZ2mXVxV7crJEw0HQF44JDsVMGssyq7aDDDnh83DByITz78SNhbwx9+FH369ZXa0PN0ximdZLNPAPXtt9/G8a3bqO985WIE/bJho/zd45peGDFyZFjm2e+//YZe3XuYTDVu2OcvXIyjjz0mpNMOvvU2LFm0wGSBHXH0UWIgHXnUUSHXZd9b/e13uKrbFaa2GS9k9+5YP9M3soeNvvjSOFwk2UWdwnzjIqWBaF5Pt9O27X/jmWeeQfZ2BvGyaEYNw68dOPeC88V75HLGmc+kgQYupjQaucFYvHARpk6bAoKAbF+CbD/+9JM5cW/4eR0uuZCgn1OMs3nz38SQ++4zQTaCgv/5z39El+6YY46RkFQ9pq2NaRqxMnbJOq3NFBw750BvAbvBK/1G9BQD0sMJcjF0nWH7U5ctx6KfN6DY7UGCvwIXHt8KA07ugLoVXngMkM2pPUaWzMlswzK/V9gtTKyi/Wc2tUWzqUPZzg4BUOITEyRjnouVsmQOVkw2N4rdTvwB4LYwIJsOF00Qf9WBkV1Ued+s87gxK/m9YqzNnaPCy+1z4FXdussmVM9xo0eNUIwlre1qOCk+/OBjAcseG/GIzKvMtExwhnMdGUp0hvHz0Y8/KeHrdMLwuysuvxxkvYUrffr0wfBHHgudP/0Oue511/fHV199Vek0Amf3DRki4fjsl+Y6ZtzvmTFjRF6AIfkExXQ254DfiwsvvBBM6NO8eXMsXLREhQ9U45AY/vBDsvH2xCVg7dq1cLjs5wTn/XDP+N4774qR4XCGl+Q45sijcHGXzrjzLsUKDBY/fvnlF1xw/vkhLGirk+fOO+/Ef28dbMzlwf1a6PzvF9mHz1eskEsP6H89hj70kDn/X3tNT9Aospbk5GT8uGaNMKjffust+aqitAwl5WWyvqakp5lr61tvLxDgke1ItvimjT8bncwYzQ4/HnzwQQF3GzdujJEjRqtzRQqWILxa10yHnLF/1M7ZwoI8Ge/5eYXymwB7Tk4OsrK3yz6E9/zzzz9x/wNDQ7KC70/zdDQgW2uGi+aocFGPyLzwCSsnLrNrKnOGyy3Ih8cTh6SEBOtUWam/qblfyXFweJHJll9oCRe1ZBedsGyZ7MdpVB2cIFuw7X2UPsgvEmcA+yjZSeyndOrmZG2Xfe6Wv/4Ex9WEiZOlffNzC5CdrfaOnBvsWtrvvf+OzMssBPmZHEsd7DLZbVrnWD627D/l/dVYB8uP1+fOxX333SfnJiYky/zZoOEhcls6nMeMGYPr+g8QrWINLIS7TzT39vsqBODgnMp5ePbM2ajP6xrrjdPhlsgVNc0rPedwz1mbZ9V7YbmevrAzgC1//CGOJ5be1/Y1nSvygSnHwjHCVcdZizYOMoX4voYNGyZ6zCzvvvs+mjULdeiHbVuzHfTwjbz+8Pzy0jKZ/39Y86PI8hBMItBEKRoWOvfJNOZaTFu7KrvAWp+QNrRE9nBF/ufvv3HqaZ3k+j269xJSgwlEaXxAA1MWEHrDhg344L33MXDgQNnfmTaL9fqV1uvg89vbiyy2c8/5j6wRDJHl86emBIkfBFFfmToZzz77LPLyC2V8XnHllUY/0+2r7N6FC97GggULhIzB8c0+wAirE1q1xkWdL8EVV3ZDQoIRHRXB9gxe0UIZ28fssNqCbNbsom7u+S37HYOOJYSr7VnZqFOnjsFkiwyW2SlfArL5gdSU5JB5IFx9dTvzOzLZGPnCiBmVeDN0zdT7KSsRRuwdIydAnEtrsvmDmmyRQDYBvABkZe1EHckuqjZBFvskpA8IyCYRoAq8yS9WjKO0xGTzpPDnhg56r88vC07dekqPSlKPG4u47YYmSMT7sS0YTuR2e5CYlCSAT6ETYjgpTTYg4HKgXlHpAcNks7ZHOI0NBkTyLZCPta6wGGPfnIetxaUoiYsz9NjUWkAWSbLPi7NbtsQ1Z5wOLpMME6VRSZDIGh5lv8/q774Rhhmvk5Sags+/WCWTD42qBW/Px//uvlOqeWiTxuAmf2dOnkw63PTSmFr/01q1KDodMim1ah0aHvL1V6vE6NiZlW0+7uNPPQkae/ZCY+uqKy/Hpp83mAsaJzYyzy7tenmIB2H92nW4+547zePMLLbGZoMTuNZNIysuJVH1KXsZcv/9OO2008KAg+rIdT+txYwZM/DmW29IMohI4aO8NkOMaNRwMyGUeIvHgwsC6/PCc8/jjjvuQItmTaWNPQlJIJOQx/oqvOhzbS+DheDEw488gt59r8X9Q4Zg7qzZUp+xY19CsxYtcM4558jfXCwffmR4JePRXLD0KrqPTe6V30Tsk73RArsCsp3bohn6ndwBGcUlwmhw+Xwq05CxMdJzDccGRUw5vtNSqA8SBCA00GbfOhLw5nUI8vE8JsPhoikgm1xB/YffE2QriouTteKBmTOFyUZNtnDZRZn45EAYCnaQTb/HqVOnyHxJdvDRRx8tjhCGxcyfP182nzTaaDxRe5OFIBtZDNSQZNGJY97/8GOsXLkSDw69Xz6nJ1Da3ebFfXrMs8a11Pu47957RaeSLDhu7gvz8sXo1HPv1GkzhD2gQbmAD7KuzF/wlrxvAjhkXjHEhQYsC+t7+RVX2RLp+LFxwwZc1qWrzMvdenTH6NGj5flU8WPJ4sW45ZZb5Lp33H6XCse3bdpDHDMB4PoB/YQF16LV8RImqRol2GP++mur9MemTUMNJD12/eUVkrhm06+bsHHjRqxZswZff/01yC7T3tTzLrwAL788UWX5NgwKap9yPTjh+OMFjK5bty4aNzxU2k4S+FBQGAHo7Ns8Xt6H4cnRzzVz5gwMffBBcyqpCmTjOawT1/vvf1pjvrtw7G0mweL4e+/9D4WhxnYjK2PYQ8a9bCCtWQEb04r7S7J2Op7SSbJ3P/n4EygpKTHlSTR4EDA6DB218ja1MW4IK//v3iG46aabwk6Z0Rj9YU/8lz6MBLL5nU7UZWKva67F8amJCGRl49A6dYQhTAe53WEt49Jinag9v0M02Wgs0JnpNoBltonVaSh9x6L4wtFLTTadXZTNXuxwggIe727ciElLD16QjfvjvNwc0enlnCQhaUb/tM4nai1T8yA/Jzj93eof5O9JEyZj5MjHgqCSMS5ME1AnrrD1Qc304DzCcco5QFYww8lQK7kQfwDPPPu0OCd0XZ94/ClcddVV5lxHRtLrr78uckH8P4GbqoC2qoYO+928N+bKdYJzPyYVzQAAIABJREFUi2otH9O2ifPEJaxlAv0tW7cygTaJjbKAwbUdopzTOV/RHlKORL/MO18sV84IJnSjM0bNqQF07HQyBt5wg+V2uxdke//9D0G2eHUl+L7VWrF48UJZx084oa2wo+l4ZH9k6OOUKVPQqUNHnHv+eWJT9OvXT55Rh8HSWdHlks6yFpFh/cQTT6BVq1YmsGmvSziQLbheGWxsceL70bpFSwFmm7dsDSadoyPk9y1/4M8tW8XumTVntnqPxu6rsKgQl196mYTrUlaBAPPJHTuEsKl13wytV2SQcdyLY01t75M7dZTIK4LZus4kG3362cdCdmjchFJEVhBU3YXj7Pbbb8evmzdJfblf1HtRXQ+x9RofjnEvvxTCEq/yXdaS4Vpd/9jV73cHyEaZmNBwT4UhUVc/OyRc1DI/WipuB9isOQHSUpIjO5iMa+j3y7my3K/wJ5UTQJG8wrHgxLaQeqs+QNIS53Y6a1OSkhQDPL/CyC5q077RHYcVZdm2IweZmRkCslVHHVeENdVABYXKa52cwhuqp6mesueEzx9A1s4c1BfRd2r0hO8G9ocMCrZ6VHZRit9RLB7A0KmvCMjGcFGCbAdidtFwY5BsNsrrk9GWB2AngB+2/Illq1fj7505MvgpnN+0cSN0Pv00kNNEgW8mvSWfigy2SNn0tJHT/eqrxQhg+b//+z/ce999Ep44ZfLkSoCSnQFpfbPchJ951lmYNm2GfFxWUiqL+ISXx5naaPx80G234o47CdyF57H88/efEpa09Xe+eVV47TNOP0uyb7ZoFUppD3o/AqCHkd6ZivJyCWfS+gcMOz3pxJOlX0s/Ng2bYNgO24OF3kmGOq1auRIfffSRGEqykQo4xXC8Y/BgYbTRcGV59vnnQXr/2nVr5G/p7y6nULUZxtTh5E6ykKWmW/R9/AE0a3qMGFXxSYn4ae1a5GRn4+6775Ysrrxfo8Oa4IMPP5R7PjJ8OGZMnSbtyI0QWXEvvDAWAYcDgwYNUlTwA4jCHH7GiH26J1qgtiCbx1uGLie2xYAT2wtrNs6vwP6gDzpYW4670vIKFBQVol5mJhzGWJOxaKw3QSNaZSVl0Ubjzp15SE5ONMJFQ41NrnMMn9f6nZrJphMfjOnTz8wuqphsamGtlXGyJ17ALl7T6v3lpTRTicwEMpY0Y+jvP/+ShC3+gBeXXXYZxjzznNz58dEjMWn8BJzUsYMwkC699FL5/KMPPxG9ki1/bpXN5rq1a/DAAw/IdyNHjkSLlioEkewDeip1IfuNcyiZGGS70eh89plnZC3gdfQao1E3srcYCklwr3mrlnhz3tsSlvHb5l+FqVRRViJz4WdLl4cAZPl5O8U59Nsvm4Wp/+HHnyKzXt2Q1uScPqB/fyz/bKmc+/LECTj3vAtsLR70dBbk5+PC884XYOuUU07BjTffJEBl4yZNpL+QDfDkE6NFfoPMOCUQH1rmzZkr7XPOeecJeMhQWRbq1dCzvvTTT3H2uefiqm7dTEaauoJaDwlQ0ngikCXjwBnAqJEjMXnCRPn+jrvvwqBbblHMCpsMBO9x4QXnobig0GyrftcNUEw24/q6fzCUlkyK+++9T4FsP/4k4CB1a9hWC95+U56XCYVYJ4ZqsxzXvBniyZACxGh96MGh8jnHm4YirXs+a7ZtdVww3JjA7x233xbSgJH2i7wO10K+D4K3XbpeJmE/+2Oxg2yDx47DPylpIMhWp6QYgy+/Aq1SkuD95280SM0Q5wX33jT4whU9h0siLARQVFIioaIsYmTIfkc5LexyL2JEGuwhzSZMTk2VsVrqdiPPE48PNm3ErG++FSabx+sTJtuYnj0P6HBRc14NQOaCHdv+jqqrsY3JcGEfbdi4EV4eP1HGDsOvOS9oJ0bAYKiJjE+QOKV0hQN0IYXuj3/8aY0wiCUqYRc0RQkWUheZERusqysuXpwYF3e+xJwzOP/16tldABDdP7if5r63YcPGqh2MrlgtoO2noZ2NC88/FwylpxazOl/Nu/a54pZBt+GOu+4MwziumkFsfzlW8IDfvUbnw9ChYe1R7qt1u5sOQqcD11xzDR59jNE5u164FhFAnKGZbO99EDZc1G4uB5nbCmQbeP0AeXdsd9ptmXXry3p79n/OFHvH6YqTEH3KBFivxessXrwYd991h7CUpbicYj/cNngwXK64SutJuKfemZ0j+4o/tvwmQNqff2yRdYMyBMqGcoaQGXTSlTU//aT6r9Gvly9dJvcuKqBlqzSwGeJ63733q7XGZs9Uh1Ft/mWjcijqZ7MxPbXNR7IIo6OOaxaUrlAVCIhTkYx6gpYsjBT6ffPvYne1atVC9ie0CQni+H2Q/dH8hQsEJNxfS21Btv6dOsq+P9HQYrYTsMKBbNY2CkfY0lMDR3phcbH08YyUFPltdxCFa2+eX+HzIydXgWx00NHpH6mEOpmUc0qDbCJUo0E2ZyC0U+sLEtUjeyArh0y2OvA4g1k+q+wQNpAtJZkDo3qAjcfwecp8ARnsBNnE+2a7mZ2uJ+eJZ8FlZEVSIBtLgdMpYUpDp0/DBi48DifqF5fhgV490TE99YDKLhppEhEKJMM3CDoaWUfJbqNmm+A5hi4GgTW+KbacAteCXoNwYUWcEJctW4Z+ffvK5E2PCP9ucMghwnq44/bbzQWJE2A477YnMQGHNWqMjZt/Md6hA/PnLxTdH2ouULtHIrON0DFtIKgJL4KWWMAnnhbqCpAlp0tKWoZ4wO0gW7B7+QUcfHXGDAGv+KP7pNI/UF6qiAMu4BNPDEOMmAXU2m858C679AoBs2g0tWjWTLwznAw46XKSfWPeXDEk/9qyVdqTwKAG51jvDp1CNYyaHXO0CbJR845eeSLpkiU23oPXZs0y9YgmT5qEUY+NCKFT68XqmeeeE+ZcDGTbX5e5vVvvmoBs05avwML1P0u4aDzDxdu1EZCNMALDRYU2bgHIzLVIQpGUJhtp3Ka3X45V61JQw82WJRsOcdqkpKQgwRNXiYktYU6GJtuvlnDRSCCb29x6RgpW3bvvo6Z3t4NsZALTSXDUkcfI3GSGivsDMp/k5uXIZvT5F8bKrZ4cNRITJ05Ex1NPESOQoei85rvvvG8CRGzjb77+UsI6WOgxP7HdSUG5goT4kNCJ0GdQjDPOqyxM/vLg0KEqXCoQkDmTxhvXiaeeGYPLL79KGXD+gCRaeGve67IBf2PeW+Z8SEORXnqGvXC+pJPjvAsuqqR1xufYsf0fXNq5i4RyEfSjpmiXS7tKXX777Te8+MJzEqZJg1LPv3pPIuuU0yHOkueefxHLln2Gu8RBBHTu0kUcHdbCNeHsM84UpsExTZuKxpyE5Rrh1yEbS9OIqMZ4DPiwbt06eQZu9vtff50Yi0HGXrAGfXv3wefLl+KSSy4RwWuWSCAb2eVkM9xx22Axfr766huUlnNXocr0qVMkrIbGPo0PHRrDvsD9mccdp9Y3MxzIGPg+P/r07i2GGAGx9z/+SF1QITkhxjmfa+ar0wUk5Q+NlvqZdYXFx9BhJtgQR2JaqrBgrr76agH4WLKycioJqFdr8Nd0cO2h46sKF80sLcEDvfugVVI8kJODQzMyEWd44/UeLOi5V4lchNUbUH2VQBnBDBqqCQnxkuZF9oLhkjdpVrDsrZUOs7CNMxgHAQHZGH/w3s8bMHH5cgHZEvwONE30HPCabFaQjeBIXv5O6Z8ZqWliTzFSgeA050wtnn/iySfJnHVyhw4yLsrKmVCAwBiQk5Ut+1ozq7aN+fn1qi8VAxnA/UMfxCmdGF0RLM1aNDcSe6nPasPG/nz5Ctx7z10yP7E/ZNTNxNgXXxKHsH3/WFFeKvPq2OdfUHtdB4QRtfSz5WoM2irAsHwCO9wrhxR/ANf174+lSz+Vj++5d4i6H0F5g0nLca5D2GfNeV00iyuBLDVk7tlBtnffXYJJEyeae2jrWNJMJTopdmzbriQC3C7MnDkTJ50cXntUP2O4/ZMG6mwNIeGiM6epcFFqWPOdsoQwxmxzjrWZedypHU4WZnP9hofgi5UrTSbzqzOmyfW5rnbrfrWw1MLZlFu3/I6h9z8gtp6AF06HRMNQxsHqtNF1YkSQVTuO4aZ09Mt8YiSZMyZ4o+YKJI5LUEx2/jDC5/Y77hDgw7T7/AF5juHDhuLdd981gbmLLrwEY8eOlXdgL6yLZv9Z25hM9iuvuExCkVkYKmp3SBCIZB9m3bieHdKwUcjlybjjvii/IFfWIo5rrqNNj24qjKy+/Xrj4eHDUVpSIs5GOgNZh/POOw8TJikH2P5Yaguy9e3UEZnlpYj3Ki1mXagRz7/8DgWMFRQVyd49LoJMh91e4JIke/qychXGHh8vYFnw+up7698yhgwWt99PghjlylKJIZsMcKtGtD7eHMMSMQOJIOD8RWeesPPyKsrlyXS4KCetkEESCWSLQOu3A355RcXSiVKTFV0vyGJTK7P5oMb1hJmGAMoq/LLIK5CN5NCgpzjE82qrB0FBlXrcANkCTuS7lPD/g0a4qN8JYbINvfYadEhLOaBANvsA1Uwz7bHWrDYCbvxREJJa6zgdEVjj8kYGmwbYwi/EoZv62a/Nkgnl8iuvMDUJfv/9d5zzn7Nls8tMMY2aNEbjQxsJg0r/cOKsW7+ebCY46X63+hthbHGypjHHiW/w4MF4790lMmmNGvm4eMui3QgXFxfi4WHDJNMpN/gzps9URlZExpZfwlVvHzzYXEjZPsc2bSoio04nWyhYItXj26+/Qffu3WVzz2e89PLLJGEBwTU5JwBhAGgmG71KRx5NzTjA7/Xhw/ffF5r90uXL5RitKSQMf8vmSINsCUkpEnZLDwoXPm7eaHh27HSqWVluijpfchHyd1KhT3s6IVoZ9FpJiu4Yk21/XOP2ep13BWTr0rYNrmvfXsLTPX6fWmyNBde6wRMad5jsoiEbSJnMqD1kBN0YISJ0FTDMgQu1J16BbJwbnWKwG2uOy4UCOPEbgFvGT0R+ArNTq8QHZLJRk42cIzLZ3LUyT/b6a4q6AqNGPiagGY2IyVNfwVlnni3nLl/6qXiKudHkJvG661UozJOjRosm26mndpJ14Oyz1fH04s94bWal+4qckBGSL7iJPyDAz4NDh6n1KIyGClnRIx9VjIDxk8bjXMlWzcxHAVw/cICwd/n3x59+isPpFTY2wxTlvn/IvXLe0IcelvqTUXfboFsEICM427t3X2GMaWaIrrCpERJw4ptvvsGgm//PNBYZ+sTrUQz5rDOV9pFpdPH5jPvTANHgBLV7Xpk6VUC2twzdMtbv5A5Ki4ZtsmLFCvS79ho5Z8yzz8vaob8zAbYI+ph2gyj4tx+LFy0ykwLdO+QBCcex62xyHacWX2ZGhqx3HTueLPcOB7Kt+nwFbr55kIBs1EFNSkkWY4HOtSDDM7hv004jeRY4BRRlKA7XyB9WK/095Wlm8YuA+OrVq9GgQQOMe3mC6YnmddyeOBx//PE2h5HhaJX+E8CXq1bJmktH2WFNjhAdIzqyZPNdWixMhPETJknmWN5jfyvRaLK1So4HsnMqhYtqZpra7RvzJVlBhnOcbbQzL08MhaQEZmNWTgx7UWPYpeZT9ndhG5dLSKRmaJa6XCpcdMNGUJOt0O0SkO24pPgDHmQL317GJs4IN+Te7uMPPpRDB1x/g4w/bQftzMkSpuXA628Uh7GwJvTc6A8IG4Zh+l99vUrJhrjcooHJOfWll17ChRepRGTRlKqBHj/ycnMlHE9LjvCaDDcc+9JLypFSxd7xpx/XSMg9mUq8Ro9eKvmNWfwq0V2XrpeIhMmwh1XSGDUpAE8/MVqeh4WOlrEvTwgB6AI+lQgsNydL9r4rv/zarI8wzPR6bXr5beCLRRNcblLFs4Q4pGzn/bxhnax5eTmKWRXJeU3NSPVsTjz//PNYtHiBhL03aqwE9j/++EOZ+yh5QPF963xqBdkIWF53w0ABuBKEdVoZVAoB3wIBWfPOP/s/cp+ul12BZ55TSehYyspKcMbpp5vOJDK/tc1ivg5j3eaYnzb9FVnvCRQvWrQIhzZqEhLhw7WZIbb/d9MNIpej17m8nflo166NOKx4/cObNBIgjf1Daao65fhTKMFjJPjh/fU6Wml/4A/IekoWPctb898OAfV03b///juxy5ikg8x3a7tqiQoe26d3Pwx/9JGg84cRYDt3ov1J7WTN4XtZuGhRaHsHgEE33SjrptuTIDZnq+NbCwPzpPbtpO4kWGgGOcfrpV07i/OLYc4E7eofsv+tQ8YQNfqz1h5Udioxhnwj8eJLH32E937fgmK3G6kV5bioVStc2+FkZJaVmCCbiSoYwJDJqi4qkj5mtb75HuzH6/csQKgDgh/wuASPSr5l6jhbEDY7+UfuaQHZnIykNKBmq9NE/m/s7bw8QeYNpzAYCbKxb1cG2QyATTqzUVtrCtU6dTLgcRKCCRoxpkfFPN4cr0qTrbB6kE0mAQbg6DTCbByvlckWHcgm4IPDhdz8PLg98aAIIiexApcS3DZBNjLZSkpwf88e6JSRdkCDbFZhfb4ZHZvP/kGAzYrmcnpmOIDbCBG29oPgWzW7sfEfQ2MgAPFsxcV7QjzDBIycbptXSipibP8tixn1c4gan3HmmSGTFyejyZMmSAhSw0MNmnnlCkX4RHX+Tz7+WDo9w0XVYIjkw/PLc4wcMUIO4yaTnrUePXsazxUlc8UfMDfvJ7RpU9llGADuvOMOMdj4DsgqCNnoG83DjQ2NLi60LmZWUSuNigEPBHDLoJvFSEmITxKjhZ5SGsdki2RI+FVoffPyduLrr74STTwWAmvMjiMAm9ZXiWUZjbp3xQ5ULVATkG36is+xYN16k8mmQbYGgQDiA0Z2Uc1MNpZFpXkQBNnqG6GFlaUHQsF/DTIwHDQneydSUpNVynvy9PU6Z7AzylxOFDhcIJON2UUJsvnhM0E2ZhdlIGGSseAGk74cOL1Av0eyvLhxX/vjGmE+dO56mWwcFs5/S4y5die1l01wArVWATwxcpSAbKZGmgGSEoiiJ9+uYxkunM8KsvGaDB+hiHZRQaE4Xz56nxkmnZKB7NGRjxohT2p+u+i8cyU5Ac0pZqQkCKM34tzk9+/XR/4mKEhwcMrkicLqZaHzhh5qFjHHrGwdrXFkgLaJ8XHCEKZBSABHhwExfJI6cC2bNReQiZ56OpU+XbZUnIVkUBHMYfsSrOOczbBbsp75e9r0V80x9MzTYzD2heekHt98930lcX+zt9m0OhUrwFgijN/6b5+XXvorRCuGbf/BR5/IuqbDxrigcN278PwLBCAh++zSrl1x7DFHybtjWKg9XJQgm15faHAlp6ZI9tVIIJu0rw4PM0A2hhxT76d1y1ZSY71aCQBuhLwJOGfdqADimKMxFmLwWoZheVmJAH4MReL7XbhgMZowQ5xDsSCZ0ILG/jnnni9GPQ3d/a1EChf1ORyox/1t7z4Il/iAc2a4SBD9/GKKUMBZQLY4cU5ax2vQycfdpNZo1tAoHeTlwmQjyMbZmCAb9YDf2fAzxi9bYSQ+wEEDslXlEJ47ZxbuvfdeYcxc06c3HhlOvTUHvlj5hWg6zZg+VfZzixe9I/MH5xRd6DSiHhXnSXvYpBVkCyElROjkkcYRD68oK8ecubMkHFQ5aFX4MIfkyNFPoHuPHqGAV7jkCQaIRgc25027LhtBMoKNH32ssghzPqRUAMf+K5OnYMSjip1HWYExzz2L1+fOk3BQ0SwG8Nknn8ocRSZz3wH98dAwdTwLmUmUOVAVN0gkBpgcWVtcPR/nDmHM2eZTvf/Wn/M6BMXo7CEYw8iwx0aONDNpW+0NAjwTxr8kCc6GPjhM9va/bN4oTo8h9yuQ6J577hLQjSCayvAcVJ2VcNFXpoY4osgmZAZQgkO0wcz62t4F153XXp2Jhx96UObiUaOfkKQGweIXpt7oEcqZRdD3gaEPhrXX1Dl+fPfttwJmdOxER5Gqp+7zW//YIhEytEv4LNTqFpaiH9i2bTsaNKhnPIfat82dPVtAZl7nueeeQ+euXUNsVHmFYewTfb8N63+WCKLzLiCAFlqyd2Th0su6yDpH1vXKVauQkqLkd8Y8/aQAbyyMoJoz9w21T9TFHxC5g/uG/E8+IaPu1lsHh9Tlj99IKqHtCtx+590CKvO9U9euaxcFdj/19NMiT6FTTZE5OPyhYbK+jRs3DhddwuR5qkRLJKn0oHvhg9oy2Zj4gLCiDhe1V50ca45YApV10tPhEemQ4PxjPZ7sN2k340PR4y8ukr2W1nCuZL1bYz0tmdIq/AHkGJpsmsmm72uvozU8VbPuiDUwYZDo2OcbTLbQE7kIq/BRa7hoRkY64l1KH4VMA3b26hZrxWRzIk1E4CTSOthvrXQ9Q0BOGqkSyBYuXJTXYaiIsbg7jcnTANni4hNUqlwiqU5nKJPtAALZrJ5q1bBVg0CymFomKatvUjqEbYCbA112XruWdjiaxd4OCgb7ZahwaVWbgnBzjD5ef1fVRG09P9xEF/KZ8QK0+HR1E+SuTpy1PT/SeTVtx70wf8duuR+0wK6CbAMMJlu8vwJu6v5YKNF6Q8LfZeUVknVag2wyXxgMDFkEzQFobPYMkERANs1k85CZYWg/GZttXocgW6HDJUy2/4ZhsrVI8MiGgEw2da8DI/mBrLm2zThBjoDfj4eHPoTXXntNbV6MY6h1+chjI+HkZtlo8CdGjhBjkOHt0jZGdlhmf5ascnpdMUTSS4sLzZBSene797xGNr5kQ+l1gmGq1I7R+wz2CYacDBv+MDqceopxRfWeGf6yLWsHXG4P1q9fHwLQUHPm6m5XynW6Xd1DwBUynahRRpYxN8HcQMvqaaPia1BIJ6qhrhvDXKkj9sCDD0qCJWvbEbyh9lLWtu0i8v2wkQX1408+xA3XXS9hNZq5Rm3QObNV2zJ8SoNAg27+L957Z7GwvT9bvkwAPergkKlHAJF/02BhaC6dKXKezbixrpv8/+OjRwvjhXWlJ//x0U+qQyzZ2vr26YMVny+T9zJ50ity7DHHKnZ1OJCNoVnBrFtO8TTzs+Ky0pCsh7zO6m+/lcRF1ExkP2lzwv+zdx3QUhRLtHb35ZxAxfTNZBBQEFERlSBmJScFESSIEQRFEMWIoF8kZzAjggERJAuIOQdA/SZAwsv5vd3951Z3z/bMzr7EI0+fo8DuzkxPTU91961bt87nwA5SxpA6U6eeSHmy02PD8dZCGWmpNcXm0xosk+sUgAKwL5455B+6de9pjGGIez9w3/0MrGXn5vC4Y3FrNUYrXWExYO1D+beKMNkaorroflFdNIwZviKbRI1n9b5CgJ/XRBKEUCBbODPZALKpnFCkLWtreCnXYQQ7XB4qLC6i3Jw8TofE8twKsikmG9JFj3VNtrLGAzZ/YMACJDu51qmcls8be7eLcrNzmGlz8iknMYMLjFkEB8D2Ec1Hzz7zDE2fIthd994/nFPgJk54hvV/0V6aNpXatutgYv/om2F+34yJNiDIz/7ML9Ke3l76Fs2cNl0AeRIkRx+hWYXxMv7Jp6lTl862wEdZ925dd458cDj7RTSAHG+8+RYHxZ+fJAsr+N2cZgv2KeYLaHlB03LsmHF03fXXU89uXZgJBH/NWSFnnCXN5Gc/8MZrrxh9VMwVK4PF2l9837DR+cyQUvsFfR+hf7Zs6RJ66MGRHDTB5089IwtASB+rzxG4T9wv7Lhl81ZmgD0y5mEG9D7Z+hmD2q0uvoj1N3FvCHiEYrKh4BkzZ1Dwhvw8n+F+O7TvaPbv6uZ8fpZI2LRxPdvq401b6KRatUy8/IK8fLr4ouYMsqNgHPxsRKSQXgren4WSKfDRnn//pW6duzBzTjHfwcjkZvXbknTx6SebOYiGAOawe+6mIXcPo/379nGVaQRM8Ccyozp1VkzIsmUS1FoC5IIe3bsb0kG33zGQK+IiiIoqppDSQQOJA89bX7Oo+0aQ6quvv+a1xYYNH3PVa/Vc8SfWBeMfH8fP/9Otn7O2K/6OwkfD7hrCv31ryVJDrgLn3aru10808uGHqN/t0j6HciKphmsdCMimy8RY2dIoJAC7AWTD+67wJxF0D5CEeN1mFEcSNwQcKSdPaLKh8AH7O+6ozKI0CqFILIk/F7UEoMlmLXwgygEFmmWpKFNNReED+C5DzzQYZLMyAXRNNjDZAoKZtsK0lk5k5RXwQCsPZFOHKcMVl/qkJlsyHy8WB4FmXNsCsgUWB1Gkyvnmezz0FyrGyXRRyL/WLDw2qotWFmQzfK1WmY/tK/MQGX9DlEp+ryYSYztZFREHDV0OdXhgEgrttKV3Fi+QZErYgWXW73mRblk4hzqu0v7GSh0IcYKQIJf8fUi7lPe9dXNc3u8t35dnx0rbwznguLRAdYJsLJ2rqlBifCOU5PWINK/iEq4eXdMQi68ayKY2jYpBzef2uCjXJdJFjzeQzTpoCwvzuRrx0qVLeUMOQAQMNrCO8KxbXdqaI82JyUJ3SVUXbdq0KTMwbu3Vmz9HuiM0UKzNW1LEYAv8MJi0DRqdz3+2bHWxAbIh7QkFFbAZ/et/f7AeEfqA8TB91kwjXRT90UE2XE/372A8de/ciTchnTt1pSeffsq0uczJyqaCwjy+r1cWLmItF7TV69ZyZUVmwPW5ldM66tSvJ9NEFOioMfD9ftq8aSMzAAEyLnh5EV3cSkS21WIafwdAd1HLVrx5gTA42qiRD4sqdC6iLp060xefbeWiBaggisIBhVJ2Q4EiCiSJio1hpiA2g/bNx7IDwx94gO8DIsx4prExgrmsNjtvvPY6bzri4mNo5cqVrDUDe4DJhnbrbbfRIzaFD3p07cKaaePHP8lg1aT/vsDpaqrKrOrTrn/+YYYbQDZUpD3pxJP5z7POPpt/kpcvKsBiHuT1iM/PDB+Ai8w6+AxsjkBzu8KeGPTBAAAgAElEQVSEvpsdI91P1L9/XwYtoCkGholiXKr57t6772FGwSWXiedzNDaAbKXkYr2zHUR0/9RptDMmjlN0ahQWMpMNIBul72eQzcPaR2ah+OCCEkrGRTDZFMjGhV58Ukhfr2CJ9bcKZIgBxSBbXm4+a3VhJXm8M9nU2LLOkZD3uPEGUSBm2F33cLVCQ0PK5+fN+YcrP6Bnnn2WYmKglqw3H3Xt0oWgwYY0SWiQoa1csZwZTWhPPvO0BkaIY4OXq8HrbfRz65ZPmFlVkCfeSzRILQwZJgqMgOkEXwSwvnNXnQll7qXdulcHquDPkeIHRh8amGlguyn/A9kCAGsJ8UnMnAb4ASbXqg8/YP8E5jGYZp9/+gkf37ZDe5rCaaWSbOATINubr79qYihXZN2Ld6NR4yZccTPUfgEM6HFjH6WlSxYbv4GPhS5o/XoNhTFkuqNiSCN7BSAatMQeuH8EB2OaXdCE7+e1199keRg1L0x6/nkuMBQKZFu8ZCkXwpk5fSqzR9X73PKiVqzNd9Y5wr+qtmf3v3TxxReT31tC9Rs1pKXL3mWmkImV7ycaN2Y0p9ejPT3hWbr5FjFPVRRk++vP/7Eswx+//c59ApvtBbCFZQf1tGeAEtAyA5D7w3ffCEYZqlXHx1GJT6w51H4fwRakai57B6magf5Yq2Pr9wwNQwTrEEzDecCQnDNvAQcJd+76m9N7//zjDx57L7/ymm211nVrVzMDGq19hw40Zco080CH/73/flry1pssSbB23Qb+Hs/0icfH0+w5M5nB9/0PP5kYctCohUYo+sUgW9/+QZqwQRc6Aj+oKsjWr0VzlomJ8vpEaiUDXRLskkAZ/My+vemUigrZ0DmU94/3CZU90VjuSlYMZ7vL9z9XgmzxEmQzdJzlOYL2LeqapUT7MzNY+xmgaiCYaDa+cd9csMkjtExz8phxx2tHBPMNTTZ1UXUDxr8FyLZ3/36mf9uBbNZUEHGTogFkQ0uMlUiiUZoawIfQw2ERQ4UuGkw2H2VkZVJaajJTqRXIJoynIYqaJpuiuWdmZ1OESheV1UWxcRozbwFhuY/CB2n5+TSqRze6KOHYKHwQPGnYg1XWSVaf8Hiwaiy3UMDQgb7jpmiQ0SH56lQRxDvQPlX5eBuQzXR/FUy9tKLih8oMVelrlW3lHHjMWqAyIBsKH7z3yzbK84Rz4QOki4LJhipDEZLJBg0EMTZFZMntDxdanZLJlpaUJDbjQTpBahOpmNjC5Hq6KDbeYtIMsKFx7uKwMMp1Ef2GTc/0WZQRFWXSZFPpopjJ7IrAHCsPF3a/7967GYxBdBDpG4h+Y0M0Z+4sFpIH071lq1a0YNFCfk4Aw4QmW0saP348XdFaaLKhCigYVPoaQemxiXRApQrq5g0c0jBE0xjZkp30JhgAI0fw9Ro2bsIRZ0XVv77j1ZwWhOuICmSBTSnSrAbe3o+/GzhgED0wYnjwpkle4+67hvDm9rQz/kNr160zNgVXtmnNejEtL2lFCxchtVPqrFnWS7DbsiVvM8AAEA1V2tA+3rieevcWwOObixdT0yYXUGlJCTVq3IAZI0hbxGYS99a+fXvavu1n03DCRhqapeecey5LDGxYv55ZLKV+VCwD8CcKFFgbtExRfQ1AJeQIkAajqpip4BM2Iaqa6ONPyhQnMDwBsp1zJh/bt++tzKZRz6W7ZI6AnVa/Tl0aOnQoM9muv/FmBhFR+RfPFwtk2402EYOsV6oqrT4/pxyB8Yb+gGEDcBD6onhff962I0g/rqz37corLmch+TPPOof1Ru3WNQdrfXOo/IAOsv0KNtOU6bQrNpb0dFHFZDs5KU0D2USmCprIVtHlYRQ7wM1BboBsiMgbzF/TzSkGgPSx8r1FuigYBKJasAOymUymLfTeXrKE7rtf+LsZM2dzqnUwmBNYx7OLkhUsMXeBmbN18xYG45evWMnv25xZM1gjC+8dwKuqMmOQXo6qzEjBB+MKaYgA78AmmT9/Pj326Bhml0IjWQfZKvxO+b0M4sJv4B3HfePcr7z6OmsVq4bPoW1Vt25dql27tmGfpUveZrAtNzvTAM9QdG3Fyo/o9DP+w4ercQ25le2/bDP5IQV4lfeuptWsYao+rNbLYCxj/gErOn0vkqFF05nPHa7pyABfrZOR4htIo8Tvnp84iZlPg4cO4WJlABbBgK5RI5X69e3LrOWE5CTa8smn7P90u+K+X54/j6/3wYereE5I37uXnn32WXp9sWADouG4D1asFBVCZTB+2tSXaMLTzxjMssD4UOweMa/9/NMPdE0HkeLYuGkTLhhk1+xAW2hhDh00mNlHsAd0SGfOmM0SDvxc/H564fmJHAQBMw1ApQoaqTlJvQeq8JvyV/BHGAdLlor+qOdovDfG++Xl+eKH779nBjUKyaEv0OPG+I2JFUEmHIdxCP1PPAe8S9YG+YSrO7RjEBBAGYoBnWMtgOcnGjiwP+uxNWrUiMFLOSKo/ZVX8XuEz996e5kpMPT2ksXMzMT9I0B17TXXH5W62NUFsukgmMJzMCYYf0pKYpCNn1t5L658//MKCnn9Eh8r1oPW/YJ1383j00XklSAbagJgjIQC2XTQWRHEQAKI8ERUDGQTHQiAbGkpKRSmMdnKuk91wdycAnbGYLKZbzKAVuIaFQfZzAZWTASd5i4EW6M40ul1EeWp6qJgsnHFRhdrso3s3vWYB9lCVt+UD88KsinHU4ExfEA/MUDBYxBkUxNJZWx5uEG2amP2HdCocA4+Wi1QWZBNry4KkK1f06ZUQ2qyhflLeUbgBRcza0X0yi5dtMIgG3l40RefEMeLTwWyQcOTr0MeThfNcRFrsgFky4wMgGzP9e5DCmRjeeGjJKWsKuMJabUXNBOR9ctbX0Gz58wxClFgNTjozjtp1YpVXC0LKTo1TzyBmWx2IBs2fEghRIovItJIc8SCEkARqmZikQKQ6Mwzz2YWQoerlVC3jTC1G4y15rRnzx4Kj4xmZpmKiA8bPIhZT1hI4886tesZANycWbPpiScfF2DgMxNYC8dYoKsFG/pUUkLNL2jK4EKnrl3oqaeeMqpvNmnYgDJzslkX9PkXXhDgrya9gPGJinKXtmrJTAShCzTGAOOQTnSPBBBXr1nDVVvROne+mdMLru54LW84cU5stv/3O2ATwezARu7yNm3Mj9Lvp5HDR9DriwWD5fMvvjKE5tUPP/xgBQ29azDbGmlEYLydeprYgKqG66lNG/6eUkNo5CB9EG1/+l7+Mzo6koHLmbPmUOPGjQkadHiu2JgAZAMLByDb6DGP8qZ51z9/8bP2SG08VGVVlf/ApEhOSWENpvr1Bdtj3py5rPmUn5sru6YLWRCnX8H2eHfLFCWXz/OqK9twtdcTap5EW7YKlovuo4z1RwWDYFV5jw72MQcCsukgtgIj1BpEANcCZIuIiuJ00WCQLRDMwK/BUBQBcDdrsimQze/yc9Vmpck2c+MmygkPo0ivj86NiT6uCh/w+NO2h28tXkwPDL9PgA7/ncxsnyDQQAaRQCswyxP4aMpLL9HEZyfwMKvfsDGD50gzV1U84b86d+lWxWHoo62ffCKKsPTpQ6mpNY05QIFscBFPPfmMAbLZrQFCrSvB+EWhGfhyNPgKMHbr1K1vvKv4izpeB1/4Mz9xtelrO3bg+8Vng4YOoXvuvV8cL+9aaacF5CcMQRzxOxXbt9ltm4pMyPMhNRNBmJkzpjFwYjCs5Hrg9DPP4KIBedlZ3KewyCj26/3vGEgAAZUfykzPYF8GtpZutw+Wv8dBEZx3+MgH6Y4Bd5rsgX8ofw37f7hiFZ1z3rkyd85Pn3/xKVemRdE5keKPwIhopcUldNklF3MQwx0exs+2Rk2ENvkNlv1Q+tk+1uSEJivaug0f0ymnqVRl+yGF8784+QXBBPf6eC5GyjPS8iOjxP5f3f/YMaOZmaianhUHIAsBPbR77r+P5y4UrkGqNMaJLs8ZNL7kc/T7SxnEBKCoistdeFELmjZ9OqfllsV80+8OY6t/v9tp3fo1/DHYbPZVuX00YvhwDgyBbQlwFIPwu6+/ZCkC9BNMt4GDh5oAjP63C8Y17v+jtSLNucJAtf1jOCyfHhjI5qMor588fBIxrwTeUgiMCZBNpItWEmTLK+DjKwOy8bviFUy2agHZrOmiqKbGN4lIpnxcYLKlp2dyZEqBbEqTLfCSiON0YVu8DKFANp3ap48KBc5VNF1Uj5AzddDtEYKtEVEUEW0G2fTCB8cak005L6vTKWsxaYfiiknJK6pJSUBVj3QG8pll2vBRvEg9lN7IhvB2SC5/uK57SG7OucgRY4EDBdn06qJhvgBT2bRYDqXJZhfZMvQZZISWPKzJBpANi11rZEqBbNku4nTRYdPnUGZkhMFkO55ANiXUizn6li6d6amnnzbAIvj/MY88wmmViDIvW/ouNWjUkEG2WdNnUEJCHEfOv/nmOx6bKz9aw+Da4CF38uIRi9CaJ5xAuTk5rL2DBsZF39tuD1QRk4VdzIPbx9pdFzRpSgUFeRSbkEjffPutsVh+deECQtU1XOO+4Q/QnQMHi8NdPhbaVgDP6jXruEBB0OLcJ/o2csQDfA6kk1wmK7BhoV377LN4bYMN55ixAUYXr1cYXvBLjSShe7ZqzSo68ywAaWJROGniBK72jKAg7BsVIzRuoOEDpoh6f/An0jVnTJvOG42Zs2fxxiKo+fz07NNP09QZQpMJ2jrQcFPnefP1N2jkqBEcxYWdZ82cI0TC1Zyuikz5vZwm+tbrb5gW90jDQrNq6IIJB1YdQDawaHBNpEUA0ALI9s13PzB4OurB4Ry5nzVnHuuTbN7yMadFoUH/rtkFzfnv6O+KFSto8KCBIi05KZFTWjFmwESD9pNqqTVr8IYV6T2KIRjKAQ66cwCfFw3g3Q033CyupzQDj4F1SzDINpV2xcZXgMmmWU2me7Kf1bQtwfzNzMiiCICrGshmXU/omswqKA+2cU6+1GRzQDbD2NY5EgVQoBWJ1rx5c2aAQlPSrtnNrwB8UNBFVGMUTbGEUSX51VdfpeYXiarFquCZ2rwW5hcQtCpTUpOobj0UHQlosoV6p8SJ/MwEenzcWPb/iskWtO+wnEQFw3bt3MnBi/eWvWMwXcFSA5MPviTUvSsdadV/FOYBS1oUBRAMJWidKftV17pXBVJwXTBiH7j/XoN5heuefOrpHCwYM/oh7geKV4CZ9Mwzz7D9VUPQB4w8+H1bEMXnp++++466de/CzGak4IMxFdBCE2dSQZFF8+byfLTyw4/o7HPPMc1n8J3z58/larTh4Uq830eLFi5kjVW0a667gbXeDJBRFvsxnqPPz0L8zz37NP8egN+AgQMD6wDIeWip+hs3rKPHxj7KPluMNzcDUtARNFKgFfiJOW7FhwxWArhDMYtTTz6FQeJTatXigM2KFYKZvfWzLwxtM31sMAOe1wkyGMcTsXjqeK/GjX2E51nVbrjpFnriqSdFkCZEsz4XPAcUlkNBPjQEA99a/Lah9W7+vY/mzp1Lj40bx88I94Zx3at7Dw5EQrsVVc9PPvUUeXUfvffuu3T3UJF+XadeAz6mrABSyI4fAV9UHWS7kE4gvwGyKT+h8CGcV4BsGUEgmz2GZGb+5gFkw7oiLlboselSBzZ2U/cBkA2abKlp9kw2u3kQ7yOyJLNycszpogDZrJEs02AGdc7vogxUd0hOJo9HT90M/FKhkLhIICLmpuzcPHamcTGgnIvfc70IG40sgGTqpQ+AbBAPFEKc4ljRrJN7QAhPVkXSQLZct5v+lOmikAT1uz2cLvpgty7UMvHYri4aBLJpiJkdyCYclaweGwJkE+eUiPIxsFg9FD6quib9yvb1cF23sv10fn90W6CyIJtKF43ylVDHRg0pALL5uEy3yytHrlumm1mYbNBK0EVMg+jjVpDN5ab9+9IpITE+BMjmpiKPhxTIdte0mZQVFW0C2epFRRBUhlD4APPdscr+xOKCS877/JSYksybl7POPpcH6D9//8lpi/v37OVF/meff8kMqmeefpIFsnX6PL7/aNUa3jRg8wDNmPNq12aQBc/LBLL168/nV5vB1R99xBpASN8AIx3MLmjArf1oFV+3TZsradbs2cY8lJG+j1pd1JJBK0SqAe7g/NDiQeQZx0Av7s3FS2xftN07d3FaUGb6PgIbYdVHa4zniwppqBqGMf7AgyNMmw0epX4/7fl3F1epLMovootRLXShSOfhedLnpy6dbubF/5lnn8sgmnUxreZp1TmMbYB7KsXG1Gk/0c6//uLn8O++f1kQ/MuvvhHrI5eLpkx+iQXQ0QBMobIpqk9zV+WLAsCtRYsWHFBDxVFsfvl46G6BKCKjl0MGDeTPcW83d+5EzVu05MUu0kU/3SIYYqpBHw6aM0gzvveeYbxGu/qa65jJoINsADObNhMV+3DfYG6sXP4+P5+Fr7xMEbKq2yOjRzOYq+5L6dFhDD377HOszROqbVi/ljWB0MCMuO3WfgzysXC8W4r8hzz66PiiSiAb9iCyuAHbNRTIRh7BZKsEyMbPUwZCQoFsgeqixx+TzTqqAKIjTVsBEwDaoNHVpFlT2wFoB874vCWE6slIlYe/QKADIEt0bDz7G1X8TZSFEzlDuF73rt04fXzX7n+4Cu+TTz5jm4MVdE0JsiFdFA3VRe0KH6jgg2Lf/fzzjzRv7lxOsURauJo78U4CiNGZTmW9fegPwEGAXagiiYagyWuvvcbBGyMtU56kImll+vWs62X937ArGLIoSIC9MPxWzx69mRnW+lJRCbVH71706LhxfMrPP/uM2UvoJ2tu3i4CScrv6Sy9VR+u5N/m5mXzfAc7wc9ZC9khaAKtNaSLKiabFWQT96OBDX4/5WRn8nPOgK4p+bnacr369U1BB9Ne0efnIjtXt2/L9xXQIg2AWt7SUmZhQQ7i6y8/N1iYCJRAq69du3bB85wytjUTQGrw4uuJEybQlCmTuZ+Yr5s1a2YaEgL4ZNVwcpNg3vlKvaxNBzb95s2bOTiEfiOA9cijYyvN6ARwPfz+B7jABq4HNh3G2Em1Tgla94l3xM+FGS67VKwTUJwB7xez7f1+uunGW1hmA8BgZkYGzZw1ne0Gxh/uc+GCl1krTwckj45ZSPTyYIJsIHntS8/kdUdEmNuQDqsYyFbIum0JUq6soiBbSamf578DAdlioqIZ63JllZQKaTRZktmq5IV/4yYz9qezYwlHRTGjSoOZzmsI1knPhmNzc/N4UCLKqeC3UGWT+eWRTqi41EvpmelUIzWNPBqQY3es6j+Oxd5MlB6P5spVPg8RpDtR+GD0/AX0K+5TgmzHRrqotVCFGPSBySVUIQH5coC1xvYNrkpqG3HRnHd1OIEgENByUluQ0HyDB9SN8q5f3skrDWJV+oDyeuB871jg8FugMiDbgk2bCemiuiabDrJBAFUxzQxhU6R1uogKi0sIGhkA2cQ8ZKGXa0xsffIHM2NfejolJSQwsyagyYZfiZlJgGyi8MGwGTMpMyKSr5lcVEQTevei+lFRBJn/YxVk04Geu4cNpXffXca2QZAMkXU0bNCw0EeDZs9LUgBYpYuCjQBNMdUG3TmEI9Hvv/8us5AASCFNCABIgwYNeO5hJpsE2dRxKt2Pn6G2IMfvEY1e8tZSqlOvrmkzAfbXU08/waeAjqt+P+6wCGaqNTq/oUzzxC/EuX/b8SsN6N9fVEEj4jST1m0uM+7ho1WraGB/UfXrxZemUoeOKqU1UIAH1cNQJQ6pzdggARzD5uqUWicziPXwqAf5Xvv1H0AjHxpV5gur3++XX37O9g/zeBikxAYP7A0wQQBeQooDm7NBg0WqKRb77dq2pV+3iQqDhuaWBXS+qHlLegVMi6BdaGC9gOesCh+AafjQ6IcDm+PuPXgzAyBTbYKwoQeghwbBci5s4XMx8yUszM0gF/qjM9nwW4yHZW8t5jE26YUXmQm5e+ffzMSADg42LAtffpULL3z62Sf8roKhAWYJ68tZWBXKuGNGP0ILF80XfkIyNTA+UYURG3IwTmoa6VKH34dWtgfVArJpFw0Ex/FiCJANLMXIKK0ac4hOBpgHZaeLHm8gm/4u262n8X5DWw3BAdXAXAVrBoAwQO2rjRT6gPHxbmJMK6Dmh++/ZSYvgDV8NnTIMLrnvnsNH6gHhIYNG0YnnliT9cKys7I4pQ/VhOs3aBDkD6zXwT0smCc02dCeeBopqSh8ELx/wPeLF79Bc+fMYbBBb2AvPT5+PLWShWGsw0ppdULOQTXoqk2ZOpn1y9AP/HfGmWdzGvxJJ6JGodj4aDyCoNFqv6ep+JsHIAfzBAIc0VGCjfzXn3/S5Zddwn/v3rM3jQPIJvex8NlgpEHcHs24vgSVfvjxOxb6h5YXGphrs2bNEoCLDYEBdgHItmjefBPIpnyc9XmpawKUVAUcAH5NeWmalFqQ2rfSzqbpwOfnIgGYcwBOsDTECSfxWH107CPMFIaP0FM923XoyNW/ATDZNZ1RqWxhfV5gYT84cjjbCkU/hLyD/fiCPVA9GqwwBP4CzU2XXHIJPfrYY3Tq6adVOCD6zddfMoMPc4uyHeaLefMXmpiWdqASfv/I6IeYkQqbsJ4cedgWXB18/Xp6f/m79MmmzUYVWhCYUOAHrMyjlcXGdlKG19Zq+AxFeLIRnCWiqatX04d//EX5YWEUX1JM7evVI1H4oOx0UQGyZVByMjTZAiQvnWil+qCPX1w/L6+Q+xYv5cqqC2Szjm01/4FkhpoAkWERFBMdJUC2XTk5JkKTX77YakgjcQcvRk5ONlcYC5OrMgV26TntvJDRADZ0pEBOHtGRUdwvK9CGYcify+NwvAD2cM0cSoyPF8JzIfygEE8Wt4Dj0H9swiLDozgiWuryU35EOKEA9RgHZLOxojnioZy1aUIwHVU2aBfiMYX8uDyQywHZKmtR5/eOBQ69BSoLsr3z08+UHxbBhQ/AZLutWTMufBDu81E4QDYGSaDLIQofqCBQYWkp+3eIoKo5QQFt7LMsGiuYOzB/IX2B00Xj4ykyPFxoDIElp1W7KvGEUSa56A8iGjpjJmVJRk1iURFNtIBsQn2osnHyQ/9cKnpFY8ErF0mFBXkMaiDFRQer1PwAfSwUOFACwq+9+jJvfgCcjRylg0gqDcnPjIUzzziDq6ph4c6gFIJfo0fTbX1vN7qKNKj69eoYYJ66JvoBthM2k/UbNLK9teefn0gvTZ5saLqAmZWclkrPPD2B2ViQw+B1CsbD/v00d/YcBtVwTbQhQ4Yw6INVMrRtIDT+7bff0m/bUb+R6COkm54pKm6qhqBer57dGUxre1V7mjZtGs2ZN5fFlAEA8WbY7Wdwd8WHqxhEqmi77bY+Il0F74S21lHHA6wcLat+Kq2idu2upF+3/co6WfxOKMYSvx/is8qCbLfe1k9WFxVXRsU0pONgHHTp2jVocw7hdKQLdbqlC23auJH+/vtP3qRh4/HGm29SM8lkw6YQ50HaHBguACnR9DRV1rcbPZbf7enTp7LA99Bhd9Pddw0r14wvL1rAaVHQY1RAGw4CeI+qo0lJ4KYenQ0gG/SFoXcGHcm7p5SfLioKiClek/mxlQ2yBYtG61YrC2QrcHu4AuqKbdtp+saNlMeabETnxkQeV5ps9qPMRz/9+CNvtOE/9PUuxiuCDyg8YycDA8F4pEID7P51h6iojPepdevWnH4JWQS79TXSrbt06SSrVhLdfNNNNHjQUPaPQUwrxTDSGFiVAdlWfvgBC8/DD6OBGY0CCj169hTVgUPu7Mz7DFTFbNu2LWXnBAodgJn17ISJzOTVgfayQDb2h9Wpp+oPgGywf7cevejRx8aVD+r4/ByEadvuSoPZBy2vFydP4TkuVMOaCJpsCxcs4GugsMG5555rkhvAsdbx8uori9gPYswAQDrl1NPF3OD3ivWVZIRhvtPB2weHj2CNOfQTTO/omDj+Xk/Hx7+bNGrM+mktLxZgY8j+yy/MynhmP4QgUtcuApQcNHgwB5Gs4yTwDH28fnhZAltYzqFwxv33DWdt08oAV2DuXXdtR9ZwU/6sc+fObG9VnVqNH7XOtK4BS4oL+V3molFEVLdeA2bgn3XGmbzOeHy8YDnifahx4gk8rzGIblcl+yialg4MZCOK9PkojH1EsCabGWTzGPqgFQHZcnILeLzGxcZUIl3UTSWl3jKZbNZHUybItjM7W9hHjhpsR/QGkA0DOicvl9M3kMqjL7rt0HYcD5AMrbC4mBeH4Z4wji4beZ/qIn5xfix7VTfQA8GCy6X42NgQIJt8GFK4mgE2Tjd1UV5BAUWFRxFBJM/totwwD+2LjqVxCwNMttS8vGOquqj1oZuQU1NVjVBwpThDuUSrcn9wgJ7Bcv5QlzMWD+oHlXRSlQb3DvC2DtfhB/txHa77cq57ZFmgMiDbvI0fc3VRgGxIF726cUO6tUlTQuwzwuenMKRjclqToFeDraPS2ApLSzj4giI8LjnH6B5NX5qrv4upzWWAbCivjSY28uL/+E2x28OsZwbZZs6irEih35FUCJCtD9WPijCYbMcayKYWj9b5HKkwYEf8u2s3z+MocoBNQKhItZ6mos5pHan9+/enNatXyXnfw4ynK6660vQzCGKjmif+BPgCFj02E0jbCNVXdQIcg4U6wK9aJ51AF7VsSVFRMUHrFmweevboRtu2beMN6f0PPED9+w8wGGFtrxJVwRQ4A3Dso9WrbZnfGP/QImvcsBFHvGfPncMRdhWMRArr+CefoI4dO9q+uFbNJPUjLNDxn98rNj9IfURkHamet3TuRHXqgs1n3qRgI1VaqlZR4kw6wIR/434BOJfXAEzj3sBoilHRYO2gwDwq129yHWlkHLj91PzCCw2WAbSiNm76WOjHaf3+6quvGDzbunWLAFf9fs5+uOmmm7sNYGYAACAASURBVGjUQw/JDbl4a7//8QeqV0fet14NPUTVMYyfNR+tZjDix5++p7/+/puKikoYZDuaW7kgW68eVB8aUOn7CNVFI+Dp5EbGusnV7SCKzXgoPQtMtiiKjow0Ldut2jZmEJeCCh8AZAMQCJBthgOymYeclib32RefMwCCVDWkx8N/PTrucerVq1fwulwed3XH9vTzz6ISMd7PAQMHMagFQN8OTMJnr7zyCgv3A7zY9ssOlgNA2l9cgvAHdnO5Pi+gQMG4sY/yb6Fz1RUgu2oWUA4fg/WVl5PLepYQgY+GHwHjrAywCz5ABRXUtcEiQ1ABvgOMWYA+ZbXqBNPKOtdff/xJl156KftYsHXHPf6YZEsHgnAmho123wsXzmfmW8+evenuu+8WgKFN0/fcDLLNX8C/WrHyQwGyyWPKCvshkISAhg7i6fvEUH2068/vv/7G4BAA3V59elPLFhdVGiiyHZ8otrNvH114gQAaO1x9jSikIBv6a63sjqDdFW1asy5fn1v7cp9UC4VPBN2TNMTbS9/mAkXNmjRlcBvntEvxNSrThxiAWFsgvZjlCeQ7hXno0ktb8fi9+cZb6IabbuQ5LlQfbcdcRR50mW/FwfmyOkA2ZLAEZabIwpsBJlsAZCvvTtAnHWTD74MKpcmgnjG+5EsAkA3zn7XwgRXY0/vAY1Mx2cLD9eqi5nRRY3BKqwH+Qpl4LLYEXS9A37WmbupVP3hguVyUnZ3DgygBJVRD5InanafIK5BEbKas6aLiOoHtlFpAKiabKHwQzYUPuPiCi1iT7RGNyQaQ7aGe3alFfJzY3HGKybHTjKikocVgoFFlT0zlOeuD/ZJXEWSzqwQU6kYrAhKXB8IdLSPlYD+uo8UOTj8PrgUqA7LNXreePtjxq8Fka1P7XOrZpCklIjjiJwoHzb5UgArs6bXVH1eLzsvj4EtZ4QJ8Z4SLGIB3MTiHQJGqVcqTrkwjw1xV7HZTblgY/eVy0ahXXqWsiChOkwDIhsIH0GRDkmo01yLV68QdXNserrObnqnN5sm+X8HMaGVntdhcvHgxvf/eOwycNDm/GQtHh4rkhvLDAR8uBofCWoL9nUVOQQKzamxlZuynSZMmUa/evVn/LVCN20eTX3yR9X8AbIFl0Lt3b6pdp4687RCjT9oJ8xEi4qg4ig1jrVNO5vOEaqFANox1gIYel5vHLsBG7rumlyoWj+aGbuBnoTZd1TW/VQRkgwg42DoAAbBpYqBRPjBr/1DUAvcbER7ONndbbCYqWAZErtVztJvnTOOXV8CQI7GAgUexpmzodFGitMICGtWzpwlkQ/CCGbwyxT7k+sjFika8/o6JiRbVmDWJGB5vjKypiqKBM4mU/mLKy8unpJRk9sGFbjeDbB8GgWyoLtqJwKkBpwlr8GOHG6yGqWCyhn7xA+QCHQhH2ndxURG53GGCkWZdl0s/s3TZEk5PR4o+QI/EEMxM9S6o9xXMJgitp6XWJKSPQterog2Bl13/7GQg6bT/nM7p3EbT/J+6b4A7URFSgF/ZQjOJtW9mO5hth4AICqOU5Uvt7qM6ATfr+ZE++eP3QmQ/rWYNBlYUGKRWCaFHgI+ZYmlp5vRKq3/W/w0GXPq+/Wz/uvXricI52vhQAGVZz9OwuXVcVXQQ+PyiaE+0yFA7kKY/G74Pv5+WL3+PzvjPfzgdGAEe1ULtZ4oK81keysiVKwPALQ+8QmANzDN9ng2+PxGgrUjTr1dcXCiLLwQXGqnQGD1CN3RVBdn6tmjOGSxgsllBNnFON8uVCZANcmViZS8Y2dLHynlDBe0Cf7opK0/IlcUrJhvPbFrTQDaFX3HAXTLZyq8uGkhPx3W9LjezRaMiInh9y/OtufBBYNAoSjmQuRKvlystKE02K9pofQHEv0WaT1ZOLjtEvfCBtv3hX5rzaMVxRSWlHMlJS0sVIobyKXKQzTSyA4mtItUUObHQZIvi8uMCZHOzJtuYeQsISiXIm61RUEDHhiZbRV5z5zeOBRwLOBY4eBawLtp4Q8tpeYIbjaktl4jT9ud/vIk12RSTrUOjBtSnaTOq6fdShFfQxkUhnUD6p+o50kURIYSMQGC20hc8sqiOpkElKiUi4JPNG33WZONZJMBkw/eFbg/lhXs4IDNs+kzKiY7htLKkokJ6rndvqisLHxwvINvBGy3OmR0LOBY4UAvoIBtq+t390hTaHRdHPreHkgvy6f5OnahubDSFZWZQanQcoWozVs960Jp9rFFpVgBCahuSV5DP4IgCNHTtJQ5bsP6VWL2rc0CeBYL+xUWlFB0nNsfFERG0PzycVvz4I83/ZDPlesJlumg0Teza+ZgG2Q70GTvHOxZwLOBY4Ei3wIGAbExy8no5yKKaLkcm8KdMgT+5PRzhCRCzfCY5GSUrg4I+jD9JkC3BYOErLMkMkOrAPkJHJV4fB5msIJsV4xTsNVFASOBPLsrKyabIcAGyYZ/hyi4plMeJi4pIoZhmFf0Nk+Z+CbJFyAiqAsbs8mKFocRFc7IFyBYrS9YHA2wi0uz2u6VIr+hHcUkpZWRnUc20VCMH126gGZFNyVsAKJiRlcUAG24SZ89zuzkFyAHZjvRX1emfYwHHAkejBQ4EZIMm261Nm3JEK8LvZ002kdYkmkmTrbiEBd+TExMkQ8A6aUoZAV3o3e0iv89N+zMzmJ4fFRFuaIOCuSQ0SdxU6HZRjkvoG901A+miKHFAlFhcSBN7OSDb0TgunT47FjhWLWDPZIvlaHpaQSEN796V6sXFUFhGOqXGxDPIxuxGyeY0/KsUkQ+wesUaPDc/jzcLYFLJFX3AGbObRQglECLHHODzuKi4tJRKCksMkK0wLIxBtlW//EJzN39MBRFRFFHqp3Njjn0m27E69pz7cizgWMCxgDGHBCYTg7mLtXN5hQ/6cOEDP0WWmkE2dTpMM6U+H2WkZzFjlhXAmKomAkKC4WmWOBPHChmYnLw8Ireb4qNjjDU/vmUwTi/SoDG9gH6hUnNGFjIpU8ljqJwJQE8dr/Ym+vVE9mY2RYRHUXQUGOB+VBct5t2MTr1TmxpxEjdHpvYzkphEVpAt1DAD+GUF2axaDnbHKoogQDZmstUAyGbOpVV0QOvxChRMz8ykqKhoprKaQLb582g7g3kOk81xD44FHAs4FqguC1QVZEPhg2saN6J+TZvSCbLwgU4b57kJO0OfAMMKi4optyCfUpOTZDTLQv+23BBXJ0VgyO9h8fO4RK3wgfytmqsKXW7KdbuM6qIZSMNwEXHhg159HCZbdQ0W5zyOBRwLHLAFgkG26bQ7JpaD1SmFhTSqZy+qHxtJlLGfaiWmclEZwQIIbErsUpSw5lfporHRUZyOJppg/oqUU2wfvEQuTyCtX7KWC4uLqCCvgNNFcX5Ubd4j00Wnb9hABZERDsh2wE/fOYFjAccCjgWODAuUx2Tbieqia9ZwddE8ZDYWF1Hb+vXoloYNKKW4mCKKS0VwXa3JNXY11u+ZGdmUlJTEEgXAgxTQFpiVxD4hMLOJ/UJRiZe1HSPAgEOeo9vN8h2itrzAvRim09Mp3S5C1VeAZQkJcYL5zUH/QP9UAVBcA/UHPAD18HdcE2nUYYIBzrxwO5BNXB3iswDKAiBbSkoyhbsCTLeyHq9imGXLdFEw2SoOsoHJ5gsC2QIVjOy1G3SQLTo6hlBSHi1HMdkkyOZ3eygtP99JFz0y3k+nF44FHAsc5RaoKsiGwgdgsgFkq+H3UyQmLE0AVZlF0bGtIFuQkKnFjmpaxDQIkC0xKYHTRcnnJbfUh1GBnSIPmGxuZrINmzGT0iMieOIGyAZNNqSLQn0G/LbjQZPtKB+STvcdCxzTFggufKBANhelsCabBWTze43ABK/v0STjVw+y88cuN6VnZpEC2aw6bvCdqhgNAhkul9AbxKajoKiICgoKeVPkd/mpyO2hvU510WN6LDo351jAscDxa4HyQLZ/ALKtXs0gW35YGMWXFDPIdmtzockW7SNy+7yGARXWgw+gyQYmW2JSvFy7+ygMBS81SC2g0StDQX4Xg17Z+aK6KJhsivHGUjF+oZbIRZYs2s+sp+v1M/6UlJTAIJuu44w+uW2qLovglJ+yc3MpMjzc0KFkTbZQQ0OBViontiyQLajqgsxRPRCQLZAuSuSR0TcYTmey6Tmyqr/IpY20AdlGz59Hv6JfDsh2/HoD584dCzgWqHYLVBVkiygtomvPb0x9JZMtwudlX68Lm6rNICa//OIiThdNhQB8BRjOgcnNQ/v276eExHiR/lQBkA1MNjQFsjWQmmwA2fjaR7FoerUPAOeEjgUcCxxSC9hVF90dE08+VwBkqxcbSS7FZJMgm9JbRmcDQQopF6MF1zMzsig6RjDZmL2m3Z1dlTXFGkbl1jwJskF9psDlov3kog+2bafpTnXRQzpGnIs5FnAs4FjgYFugKiBb+3r16FaZLhrj87MWMzdknvj8IhXU7eJ00f370ykFRTA9bqnRL8heKn1TzUdWjbTsXFn4ICZWSzH1kps8pmrzAXQPLDYypYtynSnNgEIPLjhFVYBsxOAc5swYLsRBovBBRUG21NQUEjS54BQdO5AN5wWqx5psqkKIiqCFuKgyUkmxT9Nkq16QzUkXPdivnHN+xwKOBY4nC1QVZFPpolaQTRfZDgWyuRH9kpOdNfiibK+DbGCyxSfGc3UnlxY1C8Vkc0C242kEO/fqWODoskBFQLZAumgyRWATA6BNY/BWFGRzyyC3qfiBy0VemULDGyJo5HC6TABkU0w2VBd1QLaja3w5vXUs4FjAsUBFLFBVkE1VF41GsTMvQLOAprIC0ALVRZMo3OMKqizKQBbr+ou0T7We56KXOXnkd7tIFT5A1Wbeq8ibCmj6B+7SrrpogMkt4DY1bxokL6kPp2oCREdGck0AxspCpYsGFz7IpMMJsuGmdAqh3YMvN13UqS5akffF+Y1jAccCjgUqZYEDAdmQLnp7s2acLhpOPtYOgq8X/l5FjEDydksmWwGlJQlNNh1k0zusR47EBjCM00UVk01tGnGMDrJlu9xCk236LMqQk6TOZEsiohiHyVapseH82LGAY4Hqt4AdyLYrNp58breQQ5Hpoq7MdDoxPpEiTczfQMEx9Exp0hjp9S43gckWGRNF0ZHhmj8O3IdekU0/rrCwkPILi4x00QK3hwCyfbh9B0GTLS88jDXZzouNoue6dHGqi1b/0HDO6FjAsYBjgUNmgaqCbP1aiHTRSK9PMNk0EpZalweBbACu/G6t8IHUaDPNY6ImAEA2VEuIVyQvG4KYmWUmjisu9Zqqi1rlEqzyCmQEmVB4M5uiI0V1UWaAlweyYRtT6hOFDwTIJrqkU8fx71DpojlKk+0AmWxVAdlA2WNDu930JxGNdkC2Q/bSORdyLOBY4PixwIGAbCh8oJhsYX5vGSAb0kVLqaCggFITE1knweUXOg4m4VJpdtPk6Qqjffv2McgGTTYoOqgWCmTLRHVRl8+ULgqQjTXZnHTR42dwO3fqWOAItABANuSUQO8MOpL3TJ1G/0THkt8jNYd79KT6cVHkTt9PtZKSeRNjXkcjmCEi88wAkBsF/BuqkxkZGRQVGx0Esungmm4WFeSG8LNKFwWTTYFsK7ZtpxkbN1JuWDhF+ZzqokfgkHK65FjAsYBjgUpboCogW7u6den2i1rQieSjSC8FgWxiHnKzJtu+9IxA4U0uflA+yIbjc2S6aFxsjADlfKW2Mi+B3YCYD0tKvZSelUE1UlP59+WBbNAohVyCYLJZQLZAuqhdjqkQRhUgWxbnxKK6qKDbKWaZ6JQVZNMLH6CiA98ki6lZKxup25OaEFI8FemimTnZVCM1JUgPQr+e3y1zd2WBVtwkNNmiYmI5LQggW54E2R6et4C2wRBuD9UoKHAKH1T6VXIOcCzgWMCxQLAFKgOyLdi0md756WfKD4sgpItCk+22Jk24uig02cJ82Dr6WFgbvlppcOLPwiIBsiUnJZrnE7lZtAp6K/q5tfCBHZOtJMxDmUQGk80B2ZyR7ljAscCRagE7JtvOmDgG2VLz8ujh3n2ofkwEUfp+OikxicIRGNDW4CawTPpP3V8GQDahyYaNhBKYDkrnV0AduYmri+YXUkKyKHxQ4IYmm5tWbPuFpm/cRHnhqC7qpdpxsTSh8y3HNZPNrrqrEfyRFfbKG39lnSPUsRU9pqK/s7vOgRxb3j0fzd+rd+hI0HS1rS5cwXF3sJ+BM34OtoWr7/xVAdmgySaYbMEgWyD10wZks6SH2t6FrAkAkA0tPi623MKbelC+xOtjHCktLU2kfDILPHRT/YUUWUZWFiFdNDoySuxjzJpsokS3KtVt6KN5/RzVAsgW5pYlvMu4oJ4Tm5WTy8yBOKbOmUE2Riq1FzpAOUfpVR+XUAXIpm4Svy/rRq3ponZMNoBs5AlzqotW3/vlnMmxgGOB49wClQHZ5n+8id79+RcDZAOT7bamTZk2DpANpbxF5R9EncwgW0FhCSEdqTyQze1zk8+NWj+iKZANTLbI8AjWJuL5RItAFbs9lO0SINtd02ZSdnQM+cjLTLaJ2LBGRZDDZDuwge4snA/Mfs7RjgWUBawg27CXptDuuAQjXRTVRRvERjLIBiabqNpsBtqUD/RLKjBANvhcZO4okA3raM5gQYBartet2mz4XOjhVAxkQ3rQuTHR9FyXTscNyHa4fN+BXvdAj3feWMcCB9MCJgzhCAEID+b9HonnPjQgWzJFuAU+pWuwlQeyYY1vR/KyO05hXqWl1QiyZZWUagCeGWRDJ7wu4uoO6enplJaSSmFul6DbqUoQRk81hhojYUItB4UPFMiG9B6xcQL9TlUzst6qqBgBkC0rJ5vSUlJsKjsEmweLBxzndbkYgYyOjqaIqEjw7SjXTZwuOnb+QoPJxpoV3bvSRQnxVBObOyISRcid5ljAsYBjAccClbFAZUA2K5NNTxeN8EGbwWsKpliZbADZkhITBEgmCx/YVbvD9zrItjd9PyUlxFNEmCdwfhnxAqxX7HGbQLasqGgjXdQB2SozGpzfOhZwLHCwLWAF2ZAuCiYbNNlS8vLooV69qSFXF01nJpvHB38p5V6kY0QQgdfzcnNqBMjJZQLZUPHZYLGZqioHNDOFvxUgm54uWqhpsk1dv57yIyJZg+d4A9kOxnhwALCDYdVDd07n+VWPrR07Vo8dq3qW6gDZEARSVTv1wgSBdFEzyKb3VV3fWtBATxfV9wvW36tzIciEOQwgW7pksgGpUtW1g68jjlQ1DLwuN2XJdFGDyZZeLKqLAgBT1Rz0zqOcaYm3lLKzcik5ORkacjIxU55cTrgC5FIgnTAV66Hl5snqokgXFbQ7nozZoLJcK9+E/BxAmd/PwB5KoQJkE/0zNwWqqU/Vv4FxZmRlUkyUBNncbsohor+gyTZ/Af1GLgKsWLOwkB7s1oVaJiY4IFtV3yznOMcCjgUcC2iMZH2y5WpzrBskYk+5RPQ3ES3cvIWW/fiTwWS7unFD6te0GaeLRvp8zLhQ6Zw6hRuzQH5xMaeLpqh0URshU2PClH/BPOQjjyh8kAAmm8egf2NC5XnP76Iij5tyJJOtrMIHjiZb+UO+MmlQoX7rLJzLt7Pzi+PXAqEKHyDQXKOwkEb26BkA2RJSCECZFWRT6aGhQLbouBiWXcGxegukjuqFaeBG3RRSk+2XbTR940YNZIt0Ch9Yhm91+bzyzlPe98fvW3V47tyHYk/M0jl8zQiUHoFssIqO1yMpFffwPclDf+UDAdlOIB9FeYnX/XYgm6oJAPxJZ7LpdxkKZMvKy+MgklFdVAblQ4JsErcqKvEyWJaWlsp0MZUuWj7I5mGSV0yUqC7KmNf2f/fwcdC/UU0XkQauh06mZ2ZTSmJSSOYAMwkk0mVUKkKVhqJSITSNNFMXNk8B01hfHJf0MQKgc1FmdjYlJSSIKnLm3ZZpFKGMOLgJKNWKTVNuQT7FREZxVQn0JScinPZFRdMTr7xKO7iChYs12Ub16EYt4uMckO3Qv5POFR0LOBY4hixQGSabShcV2jxF1PH8xtSvSVP2wwDZwhBU0eYjPfhTUBQA2ZT5VIAmlDkVw3nvnv2UlJxA4R4PeRQbw+8yRL+LwzwckPkD6aIzZlFmRCTPWdbqog7IZm/pii6Ej6Fh79yKY4HDZoGyQLY0rG9ldVEPmGwmkM1nYa5h6a4yS0SgHMxepIvqIJuK1vN+Qd61dVmug2yJiYnk8rgo3+WmdCL6YNt2Btng98FkOyc6giZ27XpcpIseat94OAIXh/oeD9uLVw0XLgtUO1x2PFzXrYo5KxPEq8r5nWMqZ4HqAtn0zBQlP1ARkC2otzJDJTM3l0leqC5qJ1dmHIf5j1lsghwmQLYsqpkmSF5CZkH8JuQ+Q8rSpGdlUmx0FEFmgUG2zBKvEGrAmS30MAWWFZeWUGZGNqWkJpHH5RZMNr+LAIpxgMtyvA7SZWXnUnh4OEVHRWnsBETU0OHAdfFvn19Q13HK4tJSys3N5TLgBshm7acG6gmRbAGyQcsNKGJYZAQBgMsND6N/iGjMgkX0Ky5J5BQ+qNw75PzasYBjAccCoScYU7oRU9s4mGHHZJuzfgMt375DbraKqW39etT3wuaUUlhEkaguiqCKBNl0gA3zQklJKWE+UiW5lXiwzoRWkyL+FCw2ocmWlZtDcTFRPOm6FJNabhfxuxKPh/LCw1la4O4ZsyhHarIlFRbRc737UANHk63Sb8DRtHCv9M05BzgWOIwW0EE26EgOmzKVdsXGs2SKDrK5MjJF4QMf8kWx3A+WhVG3IdbfYl2+PzODYmKiebOAaspKq9n6J+u4yU0NfqUCIYnJULA0VxedvmEDFURGCZAtMpye63Z8gGyHcZg4l3YscMRawFkfHLGPplIdqyrI1pcLH8jguqx+jQvrhQ8UyJaSkkzhzMQSmmxltqqAbLxf0OTKsjINkI1JXhUB2RBQyswyg2xCky30pIsJV2iyZVBqqtRkC5qkLQUTpAVMmmyR0QZVPdRkjc/FpspNRSWlDJalpgpNNrGJsvZTRt00fJDTRTOwOIihyOgoKvH7KM/tMdJFAbKhAoRTXbS8Uep871jAsYBjgYpZoDJMtrkbNtL727YzyBblK6G2detQvwtbUHJhIYV7S8nNKaPiulaQrbTUyyAbCunozQqyqe/QLwWy5eTkUGxcNKdlAGQDmw3SBOI6LiokYpDtb7ebRsxfyEw2zPb2IBu0SStmG+dXFbOAs+CumJ2cXzkWgAVCMdmgyZZcAM3hHlQvLprCMrOpRmwMp3xCFoZBNhkkt2rEMHtA+jWsv6FtjCA5B7ol+GYNqmPv4VaMYLAAior4v7iEBD5XoSeM9hHRh9t20KwNSBcNZ5DtvOhImtC1y3HBZDvcI7a6fWtFmHLVfc3DbcOqXN+xQVWsZn+MY8vqs2V1n+lAQDZksESzFrOWLmowq11U6vVywMcOZAuVvsmzlYsIhTcRVI+LkUw2mS5qZWLr/zZqAjCTLZVxJ5VJGfp6ar8CkA1MNhGcYkDQXF00IBStFyZQSGJaSjIz2XQksSI3qQofiG4Iup2+P+FMU12kWhY+CFQXxSQujivreuJ7FYGLkYUPiHLdbgbZHpm3gLZzqXG3ocnmFD6o7tfNOZ9jAccCx5sFKgOy6emiUaXF1PH8RnRbE1FdFGwLri4KgjWYcNqmDza1Sxfl+SSEnIDaMCL4snf/PkIKU0RYmEnjU81IrMkm00WHTp9J2bLwgQOyhR7NeO5Lly6lkpISatWqFd13333Us2dP6tixY8iD9u7dS9999x21adPGVF1cHbB48WLauXMnnXXWWaHPo543QFK3LMRk9+fx9iI693vcWECBbPuJ6DewbyWTDSBban4+Dbv5ZqoTHUNhWRmUGhVDHsByXqhTBlbfKutELxyjajLn5udzsDoQ5BZayvDLIQvNgBHs9VJJURFFRqNwDFG+201ZkVG0evuv9OoXnwfSRSPDaWL3bsclyPb+++9zMbnzzjuPLrzwQtsxy7bGsyojmINsnz/++IPq1asXdI6ffvqJ8vPz+RpxcXHV/l78+++/9Mgjj9DIkSPpP//5T7Wfv0InxMZc+X1ZwIOjX2peqNBJDs6Pfv/9d8Jc17hxY9Y1RMOz+vLLL/nvLVu2pBNOOIF/U6NGjap1Qm2eq3Y0rVmzhhB8BIEG8/fhaNDYXb9+PTVp0oTtoLIT0JcNGzawzeLj4+mGG26wXS/wvl/6pXfffZcz4C699FI6+eSTy1i4aKCDEyw94MdeVZDtVslkC4Bs6EpA2x8esMTnZeJUSkqKKLzJ2qJaUTNJslI3IZIyBcgWlC4q8adQNwy5A5UxwzUBWJNNJ3mVMaQ4a8ZtFN6MZpCNdJDNXCXIStfLSM+k1DSwynB7FaDrSSMASQTIFhuNwgcs/sYXVufXu2ysmyXIhpcfwJ74vX0urAG6qSpxLqL9ksnG1UVRfMElmGyPzJ9H2/E7t4eOt+qigZdAWDyYhSFBTLkrhRaRaFKrQzI+Ag7QPF5Mz9FIxcJ1zB6sosKU+u/KzL+XF9aWjaZ+W/tl7U/Il80i/hkE7lZQHNR6nD4h6H8v1y52J7LpfHVEe6pyjlDdM85Vwf4bjlK7N6QcCr/jtCPVAtUFsoUufCAmTR1k42I9fq/wZyEMIzQWWLqU9u0TIFt4uADZRNqU+N5a+GDojJmUFRnJ13RANmFc5aPE/CEsjs969OhBX33xJb333ns0cOBA1rJYt24db9Ax0Wekp9Mvv/xCX3zxBX388cf06aefktsVRthonlv7PNOTw/luueUW+urLz+mqq66i6TNmie99fvrqq69o8kv/FbOSYjr6hUyEWk+4/WKR5PJ7+XO0U045hR4d97jovyrUVMZ4kTcmxlUIumIod/b5p5/RE088QTt3/U333nsvde7SllHDAQAAIABJREFUTRpPplDLPoV6jxVo+cT4x/gnL02ZFnITrs5h669lBwcNGsAbGBd56NtvvyV3mKihXkl3fKS6neO6X1aQ7d6XptLO2HgqdZeXLhowmwpCuPyyJIJLMn+hw5yeTnFxsRQZHmFbeEz4TvMjwLtXUFRExYVFlJCUSD6XnwpdHslk204zNE22c6Mijvl0Uf3dxPxTVAC+NFHffrfS9u3bqUuXLjRkyBBORfrzzz/p3vvulv5CrLvhzRQQWqdOHZozd77hd+Gbnnt2Ar300kt00UUX0fz58yksItzwN3cPG0bvvreMTjrpJNqwcZOtsL7duhP9GDigP/vN2/reTi1atAj4QT9RTnY2zZ07l2688Ubq1bsHX2/psndp48aN9NuvoDGYGwfLtD1BWd+3uuQyBp6uaNM6qL/GGkNbewf8vvWsbnpw1Cjq1ad3OT5CVM2Ff2RgTjXNT+vXVV+rewq9n/DRuHHjaP68ecxo2fLJp5SQkEDvvbuMhg0bxtecPn06AQjF8xs7Zhx169HdsPOmTRspfT/gc9HQPxyTmpZMzz//fKCbnJkVAJmML/xuevnllylcgntYINnNfx2vbs99ABC45O23bUoMms2nnuOkiRMoLy+Pzqtdlzp16iTAYNFRUws9zwT281gT9O7Vi49buWo1nX322cY57ho6mNcVp512Gq1bvz50/6S8yCWXXEL//PMPzZw5k6644go+z5IlS2j0mIeN7uEelIa7kpm6Y8CdNHToUP7N//73P5r84gs8R7Zs2YpuuvnmCu8+KrxP1ORQKronLWcgH9avqwKyXVW7NvW+qAUlFxVRVCmC62Itz01OLBjbCPrk5uRTXCyyUFhoTPwEBdJsioUwRCeZ1UUlxfxOiTmMy5zxcbzmtzRRZVtoNHu9XsoryGdw1yRXZoB0geN1/4YAF94LXA/7DH4lAky2Qw+yoQO6ftvBANlwjRy3h6vaPWwDsrVIiOeqdogziOXnsdnKX1QfPJBNX2iUCyZJ81uFQe02EvrG3qB7Sl0/P9IhKpHPZT2/tZ/l289+3JR3nHUCD9nn8k5UzcO2okCbFVyxgh0mkK0S0UUrMcmB2Kr5AVfz6aoTZANtXAmgBsaBmNQKZeGDZFQX5cW7PciGoIwSTuUJmTy0h5lsCRTJ6U/WoI2bijweypbVRcsG2bzk8aOQz7E9Knfv3s3gGBhlaWlpUshVVATX/davv/5K7du2o0cffZQ3ZhMnTqT//ve/9Oyzz9LHmzaw7IOV+RIfl0gPPPAA3XjzTQy24XyIPp944okmkG3a9JnCzj4/ffjhh3TnoAG2RZACCx21+AlsTrFo/3DlR2K86PsARmAl8Kb5JkTWsSFGNVr8CTtg4X755ZfbAl76XLFj23Zq27YtBxP79+9PQwbfRTt376J//vqb/vrrL2rXoT3fo7Xpm9A3XnudRj04nH/y8quvU4uWF5l+Hmou5AWdxXEOGNifVq5cyZt4PCdelJYD9FWza3BOd5AsEApk87lclFKoFz7IpJMSkshDXkN2RYk4W/0r+0re2ARAtqiICG1cSd6vqVACjlKFE4jyCwupqKiYAxp+l9BkA1ywYtsvNH3jJoPJdm5MNE3o0onAgULyP9bgx7JH7dOnD21Yt579EIIArH8nb9jvc9Fjjz1Gj0gwAMEC0XxynvNTkwua0RtvvmWMpl+376Crr76aWcQA6pDW2/SCZgy4wQ+AIbdv/x667rrr6PlJ/w353lv9iQA9BHg2g8GKq0wg27q1a9m3XXPNNTT0rsE0evRomjjpBXr44Ydp9UcrTaNd+WVxDYw2t7E5tgPeRjw4ijp06ECtL7uEz6PmDWhr6/MtwJGy5183jR4zhmBzZraouVoWvjP8viR9FBeWGD4fDD0wqU+sdZLw5bKFAgrtiAQ+Xyld1KIFnxMMrTcXL+GzbFi/lm677Tb+O+ZJsNoWLVrE/nnkQ6Po9ttv57527nQzff755wFbyvHw8OhR9MRjjwd5FH0fzV/63Qyeccoa7l2NM3mkes9gZ4CqF198MS1EP4LgdPOllA0uvKApz48A2T744IOgqE35+4fA+mvsmDG0aP4CXjus2/Cx8bxwjmF3DWGQ7fTTT6e169YJwEBbf4Cp2blzZ8M/AbguLi7mc8H/oAGgW77ifTaBKvCoPzOcctDgoXT//ffz7xEE7NqlE/8d4NuIBx+slF8y7ekk09IkJ+/3MzMLYwMsRqwPMObwDpdvt4M0mRzgaasCsrWtU4f6tLyIUouKWT4gFMjm9fsYZIuPizGBbDzMbcB7PVeyoKiQ1zwKZMO6PxTIxueDkoLbRcAfcvPzmAFsD7KxdzJZDZIzuDbGJK7n8Yjvg9JF1VHlMtnUJBCi2oIyus5k4wuWQderCsim3yXjlC4isO6iYkW6KFqO222AbNsQG5JMtoe6daVjFmQrB5QRgxMTuBVaLJuhZjDcjEWAxWsHu3/5STWVpzbuywoKBpgVajMlJhv7yVjfGAUWAPh5MDhnBgnF4ijoBSvXDLLjxgYn2M5VdbCVPa4ivw/JTNPuU59MKsv4qKpPP8RYY1W7edwdd6AgW1+ZLhohtRmsIJuif5tANh1QKGceAsjGTLakBKkxpNjYiJPBNwFkc1G2y00sIj59FmVERbEQqmKy1YuKINQaiiIvhcnI8tEPtAX8qCk67/PT66+/zqlAYqXgY2Yaqna7JBsKi1lUD4f+EhhsvEhVC2A/0axZs5jVxYfLTSW5w2j27NnUouXFFBkZzsDTpZe24kXsvHnz6JJLWwcx2Xhs+YlBtiGDBvIiqUuXbhSLKKPLRVu3bqXvv/2ao46du3Y33r21a9fSjl+30Vlnn00rJcj2/fff0ltvvUUF+fmUn5PLqSUAAcGaR2EMsPBwP6Z1hZxD7rnnHhp6l2Sa+Pw0YcIEysxKNzSoCgsLKS87h/uDpm981Hpq6rQZvHFT46Zxowa8oNMbNs0lhUX8m4hoUahD99lg+D03UbAZ7hx4B3399dfCxloanzofFvPqfmqeJMA9da6mzZrRiy++dNz5qmPlhisCsjWMjSQufKCBbKHW4DrghjAHM9niYznVzRqUsAPDGLN2uQnvQVFhMcUnKZDNRenkpg80kA1+/rzo4wtkAwPp++++4eH3+dZP2ecAADjnnHM4zQggG4IZL774Ik196UVmkM1dMJ/uHnoXrVixgkH+mXPmMWAye9YMmvbSFMrIyKL69evTnUPupDvvvJPBFfhcpIjefPPNzIS7/MorqPmFZqA+PjGBWXTWBt8ABtQjox/irwBsAOCwrnffWvwGM7DeWrKUkpORbeSjp59+mgEKHhva/oALYxBxwKYgN4/P27BxE978shwEGCkSxujZuxddf/31VFpcwuChr7TU8G2DBw+mjz/ewHaYNGkSB3HQ11NPPZWQJqgaNslRkTHsN+Hb8ZuCwjxmmORmCV+P/5TfxzjHxtjaYLeZs+bYzgWBD4PnT3wHsPGOO+5guzz55NPURc5LYGjjucA+Tz31FHXu0oUeHDGCXn/zDd7QI30TY2DwoIHs1/f9u4fnB+xnwYQbcucQTtFFw/yzefPHzNTCXAPQ7vtvvuV5FM/rB4Bs0K61Y7rJG2jW9HzK3J9O11x/nWDIaftBfV+kP38AQhe1ECnO3Xv04nFbVJjP6yvYEfNNYUExlZaWCkADzDGPh4N1Rlqs3Af5Sr3UksHIPQwYt7u6g+iZHD9z581mILJmahqNHjvGNA8ixbVB/UbUoEEDHufG85fsdnUe2Fmlwm7auJ7XNLDX22+/bfQnLj6R7Yu+btmyhXr2EAz0+x8YQYMGDbKdMuz2UW+88Rr98/ffhEAdxhfGG9YV6s+s9Az+XO0/8d6rBqZ5XEK87bWO9A+rArK1q1uXbr+oBZOckMEiNNnQAISJfTj8g6oJoKeLhrJHgFktRkR2rsikROomNJiDg+uBM6l6ACpd1L4mQPCVjb2PTBfNyMqimChRXZQzZqyabOoUOshW4i2lzIwsmS4qDKE020KVNNVBNkRYYqKixXEHFWQTjAUsLB2QTT7JkKFBSZOuBMgWGF4M95pGG1L67DecoUG7yjoOHswGLdkeZDMcLbNXxOZM9csMlslxbLBR7PsZDCSF+F255jaDbIEJLGDHioBfPP9UMFVVn3QqCwbwgllL0zQiBjbpVmX1pzpBMe6Ddv3K2qGy4835fcUtcKhAtoLCIt7EMZPNArjb9TYQuHHTvr37KSk5kSfdgPyA0H/AMh8gW67LzfpGCmTDhJ9QXEQTe/UhHWTzyPSSyr5XFbfoofplCP/s89Pjjz9Oc+aITYa+iOVlEBYUKFDhDmd/hMUz9FNQbEisk/y8mIT2GqLK772zlDdGnohw+uXn7Qar4u+//2aQze/zcbqTFWQDk01twgCyDb5zAJ9+9dr1cvNHvFmZOX0qb7bWbdwkru/3E0CxZe+8bQLZVq5cwZsftw0gpe4rlOWhNTfusfHy/ERXtGlDv//vV9PPFfNCfaiAttSkZDrplJMZpLvyyiuNOemsM/9jbER4fST9m87809MR8Jv27dvTlKnT+RKK8aCnz9oxK9RnOvAn2AuvHKqB5lynmi1QEZCtQWwkuTPS6aSEFAoD0M1UTh3UNb//AaDNwyBbrATZQmki67dkB7JhFVHocdE+Btm203SZLno8gmwA8N9ZhpQ8oulTpjJDFqwzvM+1TjmNwSO0fv360YZ1a+jWfn3poYcfpttuvZU2rlvPmlQTJr1AO3ftZKaXrwQAlJuDBgMGDaA9e/ZQvboNWCPzoYceojfeeMPw2/pmHr7gzDPPpFWrPwoakfC148Y+Sgvnz2XQ4ctvvpTAS2CdCrBq8ZuvM1gEcEI6fPO5LNSqn37+gcEz9BlanDMkeBVIV5aHa0Ea3O/3335rnBfsMD09zG79p1Inv/n6O+4/mELNmzfnc2AOC7VmtH4OG5193rm0/IMPQ6alme/bvI7v2bULA45RsVG0ZctWthOu8ecfv/P9+7zEYA/mIoBRY8aMoTsGDjDmNKVdftXlbQjabhgLD48eTZvWf8zsPLQpU6bQxo3r6bXXXiMw/WbMmEFfff4Fp6EaIJucj9X6XZ8bAIbVr30e9+uyNpdz8EuBbAF7BK8PMM/37d2L1wDPPD2Bbu50Cz069hFasGCBnHqxC/cE7fSxnujWrZuY4yTItn71Gh7vIG/06Xubsd4w9pdlyEtdcMEF9Oorr9MPP/xgPFswLPHMwapseuEFvE8FWPvMM8/wfe7ZvZOZe2GREZwiq9r8BYsoCkFVv5/Tnm/t04v//vj4J1kOw+TnrFJC8t/4fbeunYUchjUVx7JvU3O6/l4uX76catetU82zxKE5XVVAtvb16lG/Fs0ZZIuCVqgk/nCPfTrI5qX9GZm2hQ/wUz07QcxBAU02kLwE/hQpsAA5Km0ej2EoHF9S7KPMnGyqkZpiOi5gzcB7wedCVVImeXm48EEAZLMpfKBOEgSyZWayOCK2I3a4jTUdxA5kM0/wNkweeXFV3aEimmxBkzx5uBJFbGwshUcKsUkw2aDJNvo4ThcN9apVBwhS1sTF488urUqh1pbUFbvJgF+kSgJLwfd74MyxivRBt6cV1NPtYLV7ZZ4Dn1cdcACpPzpopewVSLstj45vtrCdk62Ie8dGHXYpiwnnaLJVxJKH9zfVBbKBNo7JNojJxpOpmwCyYXGYlJggK96J91qs6QVgZp0TxDcuTm9ISkqygGzi10Eg24yZlCGFSxlk692L6kZGMZMtRrvKsZTeZPVvWJxCn2TXrl20b89e3nSXlBbxRufH777nNE+1l4I+D9JF4+Lkpsvv5zSS4hKhQbR65Sr+N1gGzz33HH8WEx1HderVJeio4HkjAt/qkktY4+WrL79kTTaAbGoO+fCDFQbItuDlRVSrVi3+DpuLN197ndMwF77ysvAnPj899sR4Wr1aaLyodNEvv/ycbr31VkpMSOB0ksSEZBbUhdYNou1IW4EeB+4Li/DefW5jpgiAQizC9fb8xEn0755d/DnWG2D6IQ0W9po2fQr/9IUXXuBNdHiYYNUXFhfwn1FRGEUkbKItLgH+gcEwe8Zs/nzQ0EEELSZ9UQjNoqZNL+Djl7/3Pm/WVQskmYlPlr/3jmS6uXnjjZQGsQgltl97xRww3Znzj6PBAnaFD3bHxJOeLlo+yGa+UyMoQQJkU0w2qyZyYL2vghQ4j2Am6Uw2AbJ5aC+niwZANvj54y1dFOnaV11xJRs8MEuJ+evyK66imbNmUVFhITW/4ALKysmhadOmUbsObenaa66hn77/gcGV0WPHMTMJvvCuu+4ib0kRg0kIaIAJ9c57y3l+u+LyyxlcSEhKYj+ngiT79qVTTl4es+cQtMDz2rZtG/26YxuDORCZ37B2HbOScJ7UmjVY063tVe3Zb+L7Xr160d59/3LK6IMjBeNNNbHV1HIT/X4qzM+nG264jnbs2MF+FSDNKSefZqQxGmsHfY3v87PmGxjKmLMhYo9rgxUExvIZp53OfhZzOpiWYO5hvP618x/2m19/8x3fd0mJl84++0yKjowS/j4pXvj71FRKS06hd99dxrZDMTx81qN7LwJ4A4Yh5pMwsDh1lXV1oyEmfshXbN68mfr06Mm/7NG7Fz06bpxBay4qyDOKVMCON9x0CyHQ9NfffzCru9bJpxIYe7yW8fvpqjZXCJCt7+0CZNu0gQsLsYacBA4x3wFkM83fMl2Us7kwH9o4NJz3qstb8zd4zszAdnmMucZu3Y1rgBk49uGH+FkufnMJNWnWlJ6b8AwzG415yO3mIBz65gNT0eWiJ598kjp17mrqSe/u3Zg5lpSawkE9rCHQcJ3SomJmluPvuBYCecx+ZMUKF8/P0CydOOE5Wr92LV9rx7ZfCDpceH4YJwCxAGTeM0zorVnTjlVnvv3uB6M4CNiEt/cTKb0TnpvE47C8YKratw4ZfCfLM+DaeC/B8sS4Qt+Ryvr1F4J17nf7OY27bbsOdMYZZ/D4xjF6q8h+0+axHpaPqgKydahfn/o2v9AEsql1vzWTsiyQzXrDDLpphQ9U4c3gAJP5yEBAXoBszGRLA8gmmLihAqjGWThd1GWqLsrHVpjJVgWQDQ48OzuXnSCc3KEC2fZlQLA1rkIg2/FWXVQHsfSF+6HeLIImjM0MmgdC5FLAMBTIVpbnKM8Z4fuSEpF+g/RYvHTlNbuJH1Ro9TlK29s5Xt3Z4BqmFCx50VDgm47Il9c/MEW4hQDZkMrFzefn96CsSaIi40DYsEQ8L4+H/8PzU88Q0YLyJiK7e7KCbOr5K9vxhHSMa7WU+6yPgh9UBWTLD4ugSK+oLtqvSVNBGy8TZBOFD5CKFAyylc0wrSjIZqSLaiBbYlERPdfn2ATZKuI7+b2W/qbUW8zA0dSpU3kRjYUkFs8drr5ajFLFcPb7qVGjRpSTmyXclHQyPoNF4+ZNDDSGoMWG5QnEtC+59FKZLhoA2ZQPXblCMNnUpkK9FgpUw7/VIloP+iFNBYLKwj+ZUzORloBWkJ/L193208+8oEfq652DBhlyCtgYAgQEewCgGqLl2ZlZ5CcvgwrwtwB/83ILeOM3ctQIPm/Dhg15Ab1r57+s6/bv3t00efJkuuaa6yxvdaBfa1avpjv6IdWIaPa82XTZZZfZVCqS23QjxUKcrriwkDVssKCPiIqiz7Zu4cg6tvXbduwgl9IJqYYgzVHglo7pLiqQbR8R/S6ri4YC2WolpJDHlslmNpEdyAZ9GWsGSkVANoAaXPhAA9lmbtxIOeHw+wJke65Lp+OmuihIAwDH4IdemDSJdb8uueRiuvbaa+nEWqdwtclFCxbQ2LFjuTLrZ599RjFx0XR+48aUk5lFI0aNpP63DzCqaaK4zID+/Yw1GNg6Lk84Fzp57513+MG+B3ZM7doCVff76a4hQ2j58hVUu25d9hNwf/BRebnZhp9mYMTn44CImh+gEde6dWuaOXs2a4pt2LiO7wOVoM9v0swYRKZgMf7h89Ed/fvTmjWCNQffCsbUy4te5bTWmiecYJ/OKEG27775irp27UqPjx9Pt/frR2vWrxMFcaZOo/GPP85zBtJZV69dS68sWkQPjxGplF99/a3QBCRsmEspPNwj9p/aTvnhhx6iV14Bk9dHrVu3YaZ1YhLCaER///kXp2OOeng01aiRFgxSKRxRKwjHYJCvlG684QYOQqENu/ceDtL89ec/DKL9/ef/aNWqVca+QDGZVIGLho3OZybi/v17af++fXRHv9sZhLv+xps5bXHX7n+od+/ePM+OGDGCvvnqCwZ1YFcEUaDDBmYjQDj8vSyQ7YP3l9PQwXcazwX9Ouvsc00BHTuNZaTpTn9pMl9z6yefUc0TT6Dff9vBTEoARdh74z/ss8QQ8LE8A76LT0gSywS/n778/Avq0ulm/ncA5JNjzk/04PDhPL7UuMF9nn3OOSaHhfkbhSSWv/OumN9BERQJhwLgIzenMY8c8QB//vSEZ41KuEgxVuw7HWRjxvyAO/j+Jr84hTp0vLrcvQ3uB/95S4sDxSa0nm7etIn69u3L8hoA3CZPeZHB3PI08I6WCexwgGx2xTMDjkgEfLJl4c2Y6AD+ZM0M0G2s7qO4xMcp5SmpyRUG2QSLzn0AIJueLooce6sml2U0iAuWBbIFDx8dSSySN1nh6qJyM+51eWh/RjrFx9qAbPMWEJI7oMmGEucju3elYx1kC8WYEo4IeycRbVBl3RG9QKtsNUdRkwoTWjFHleCca9asSZ9s/czWT9xz91307tJlnHv938mTqWPHjobgpSkaRj6uSMeilXqVIqsmoN/Nk1lisnDiqsHBQ0BUCVnWqV2PGRgGOOXzs55DTGyUqEYTlD5rnIlqn3ceb6bQUC0IjIJQrTywEFpAFzRrwgwHgIygCiNiWF4zQCgl/GrDSy4tKeFIJeyFrzdv/UQsZlTT0i6DNejEc8zOyuIFDNgZ/e+4g5klrCVBJIR0X3iBq/G8/957/Nmiha9Qy4svpo0b1/HirXefPjJiZ6bRqy5g+kNaNxYUr776KtOyIdSbkbGfFz5r16yhBQsXUkyMufQ8hFAB8N104y28KFXV8sqzm/P9wbXAgYBs1zRuRH2bCpAtwuelMERAZXdNzFCuXCfAjKQEwZiybv5C+Tt7kC3AfFNMNqsmG66RWFRIz/XuzemiUJ9RTLZDHZg4GE+wPAat9XtEv7t370579+ymZs2a0aSJL9BJJwtGman5/CyMDT+HBgFupXuDKDM2CfCf0JEBkw2bjDnzgzXZrIUPVLoozinGnNIUlYxGyRFRzA0slHUmW8AFijtTc8oD999LS99aYmgjde/Zg7978803adc/O3luQPoSUnoAwI17dAyDbqECC8otq/MrPwuQceSoUcwCQcNG85133jFFSgHaIYKPlpSUQuEsXi1BOL+bxo8fT22uFJXT9Pbn//6gnt27Mphn7Rc2GwDeMNc47diwgB3Itis2nryuQHVRxWSrKMjG75UsFANmUHyc1GRT4LRcd+nvl/FOWTTZdJANQCDSRQGy5YVFULjv+ADZ9M0n0jfz84TuI9hAYIudWutkXicDtAeog9Q5+Ml+/QcwA2bP3t2cQgd/MnXGdLrqynYGyAYG2o3XX8sgf/fuPQkalLt372R/B0AH6ZlPPPWMwVyFDxk88E5msDVodD5rUmEdDH/+yZZNzNaF5qZinAHUSUlOo2XLltEPUkvutTcWM6h11RWXU3ZeLov6L37rLZOWMftlP5HXV0LD77ufj9eb8olgL/33hcm8bgxqfsFk+/qbLxmwQbo9bFRQXMRBDtgGdoQgOgL0YOViroFGJpoBsoXIgFmy+C267/572E+279CBtSmxrvz+2+94/YrnADAPqaacfqkBjnpfjfW4ZIvNmjmdnhr/hOF/h91zHwekwGBTTd/HKJANRBTMi/UbNmCm98wZ01gGQV/e432CXh+DbES8bwETGoEfAKLYQ2CvhPkBjQsfSMa0mi/BahMMNT899eSTNHuGkGNAn0Y+/BD17SfmpVANv0Wa6+LXXmUQasf232zX4KGIBMZ5/V66+YYb6ZtvhEZhSo00+vSzz4xxtGn9OiMtFt8z4DV5Ml3d4Rr+My8/h4YPH877NYBs7y9bykw6sOHA7Ma6AnbBWAbIBkASDeMEtkb/wFRC1hvu/dtvvmc2OjAL2PHuIYM5YDd71ly6/Io2gW5XOqPKx+O2Xdu2lJmZSWmpNWnxkrf4WStfa3o3yrT+kftlVUA2u3RROyYbCh+AyZacnEThLhRO8TKTsawAsepPdm4eg70sV+ZDVVGZOaVMacERdJAtwGTT9hll1CKwgmyc+eDzVoLJdghANjXoKpMuat6EucnrItqfkWGAbFia5rnd9AcRjTmOQTY1pmAP2Ax4P0cZ5J9C+tv8X6iiAdZXHSKPL7+8kHUeEBW7kBF64k3Uls1bDUBLTb74DvRdTBLYfMBpdgDIBgfmEXTgwAbWx5EHD2jCWiURVX3JYEb43bwYad1G6FoY75DfzyBbl8638EdWkG3Txo+ZBg+GBqoaPf7YE5SSlmrjzXx03rnnGmyuT7Z8akTh7FyfimzYlRjG7/ft/VdUqgOtFX388gteOJTXAEyBTm6nR6VP3ls3bzFOhc0wtJD4/bJOEpJWC9FciINCGwHA5PXXXUc//vgjT0CIjOEzBbJh8Tbp+eeDQDYsuNq1v4oXeGivvPoqtWjRkv8OYARaCNjoQUNhy+aPCUKfSvT7lFNP58nthRcmsWA6nv99991Hg4fcZdwHFg1Xd2jHfYoMi6QVK1fS6WegNpnTDrcFqhNk8/h9xuLSDmQrKCqilGoE2VRYQa8uGtBkEyDbhF69qGF0JAHCh7rosVKJujyQTc3JnDEjwfl/d++mt99+iwZA28wj/Irubxng4RWHODvH4T5+AAAgAElEQVQCE5de1ooj3WjYRNx4gwDsAQhxuqjfyyLfdppsikmHSPaggYLhhQg3GGKYsbC4XrRIVCd7XVbfAwiA1JPlH66wBdn0PsOvXNuhPX/U/upraPIUkfaC+5303EQ+P8A2BAT++udvnmcmTZzA85ZqzNaPjub/sBlKTkhkJgrOUa9ePerUqQtHsE+odQKdedZZzABEw+IfBSZgXxXoMr/LEs7QQDbebFzTMeiV792zF0HYGYtKVFzDJhQ+FQ2bOWw4nKDE4faU1Xf9ioJsrvT9VCsxNYQmW3B/ygXZXAH/rEtvqU2GXbooqosuP45BNrzf8HP//P2nyeAAUeAX4LvAnEBKKdbRby97l9/hH3/6nn1IVHgEbfl0KzOtkD2wf+8+LlwAZhTWx+PGCVbX2rWred0N/7hu4wZ65eXXaNCQwdShnfBv8J/wo02aXSj8jsfNkgApyUL4feKzExiciI6L5TRz+Hf46NatBBA2YuRDHHT976TnGPABEAHwsGmzC03APphxAD/WrV7Dx8EnQXsMDcxnsPU4YO0OY/0s1hnjeSNQ7RnMYoBsaFjvM1MIFXLlBlukDgYYvfy5/P7Lr74xfKx1hOO6l1zcisGPk04+kZllKpj7ztJl3G+wtTCO4fvhQ5NTBcMtVMPY/+H77+nmm24gb7HI+EB/ALIBZPzt9x3M3P7Pqadx2iuAIICrL02dzs9eFQRQGnWhQDb4fqSZWhveQytDJwhk0w4CmAHg59dt243j6taty+nGobJj1P4L4OuqD5ZTXGICff3Vt1WqVv3G66/SyOEjjDHDTDbJuN696x+68brreb2APqEQxPqPN9KAAQOo9WVtGBTGc8ZzumvYPZLJtox11wBU4ziMMewj8D7pIBveFa64SsTpxf/uQyI70Xff/mCAbAh63TfsLgb2XkF17xYtDsBp+3isL1ywgMfvvPkLxXpHSigZxCKW4TKn9ZaXZXAAnar2Q6sKst3Ommw+ivQSuX0+csuNrTVddF96BqWmpjDIJsRfym52IBuIQz5GPgS+wO+LmsDk+krtBYpLSrV00YqDbIRK2hkZFBsdLQofgMSUVVLM5xUIogA4mMcke8kicN5SSs/M4pv0yC8CTDYRYbUyD5Q+AwomANGLlpU+VbqG/nv1d6Z3wsm6XVRY7OVJp6JMNkW7xMIDiHGsZLLpINvY+QuZyeZF/v0xy2QLrXWHbzDN4U/UT8Nww5+cb4yJEOla8k+PX2wkMW2p0tt4zsZmWtJjXW437d2zh1o0F8AaJqWhg6ApQFTjRAmyuVy0bdtPDJqoyAwo0HhOeOaYZKC7wLoC5Kb7hz9ArS+9TL5FPs5ZB3Ktyi/jC6+sPmJEVMnNNPTz6tTmajt4WcHmuvKqdrzZAZMN16p9Xl16b/n7hpNTmyWcG+/bCTVPYudcr359cX3jbfYxkw06AWiffPIppdWsaS6PrQlg6kwC3Wbq8z/+9xsL3aqJ8edftosIi7zrUNpoqOwDp89EaMOzVc5nqmvyxCyrJE6Y+BzddNNNxokElbsTRw2QbvDo4/9n7zrApCi27p2ZndmcWJIBE5KRaAAMKEqSqE9FFMyJKFlARIKCAVBRJIgSRARUBMlJf8kZRFCyiiJxcw4z/X/nVld3T8/MzuyyIGHq+95z2e1QXV1d4dxzzxnJWkm4Z5v2AmTr2aMHLV0kmGxfffU1rV69mqZN+5zbsXu3ntSnTx8tzSkx8TTbhANskww7nIdjMYlCq4Hty8nFYB/EddEn1q3fKLQSXApPsmtWreD7vdK1u+ZmWLSnDx59PlqguCCboyCX2tSt48ZkKwxky8nLp8zsHEpQ7dk9mGzqZCnnJ/mJYFo+k5hEpeLMxgc82zLYn2O1UrrVormLpoSHc//ndNGnnqZbwhwMsoWRQiFs2XXp5zFzoEVxkY0XL4bCUT9iQBwLXV/BAmPgQ2xyzMOmQp999hmNfkdE1zF+gDEwdeoXdPe999Lx48d40Yniy12U/+hSeLPTvYdw+lq3doMKsgnjg6lTJrHxwU8/r1PHZBf17tWLNziSycbDuVzcagEbF5//+eQpPBb9sGgJM6JlycvJZTfQB1u35MV8aKgwcGIXtewcsjtszPbFxg1jM9oJmye4uuH+P3y/gBfvq1f/SGXLl3djRHBwZft21tzRgiZEHKT49JPxPNc+2qEj1a9fn98FCn4HBi+e1Vjg7ob3ZHFZ6KVXXhFRfiJ68fln2bEOTAeYUERGCXAvEHD1fIwTwWuWXAtgrVsArUlDuqhkspXKyaYhT3Ymf5psGkhhTqOGG3NyEsVGR5EjxO7FsMw97VruHTDOIgiSl5evghwKZdusdJYstPzAEfps/c9aumil8DAa9/hjV0y6KATqU5NTGATD/5C5IJk1u3duZ02s2XPmMaCPMQSgPgKdWBdiTYR1H8aBWbNm0ZtDh7h1JPNaEAw2fPcrVy3na61e8xNFRUbRi889w4y3Bo3u4usY3aBxQTDUMB61atuGPho/XrtHlYo3M7j3cpdu1P+1AXT65Ckeh8BWQzrnqNHvqmOri/bv3089undnUB/rS6xzK1xzDbP3nIrCvweDCeu95JREPg+A4ogRIyjEHqpdxwi4yfnhreEjuE5jPhhH7R96yPfHJDfPJjkVZMn8uHoNvfTi8zyWDhs+0o0xhd8B8MvISGNDARg/m7U4jTc1jqNw2F65YhkHS+S82LtvfzYGSEiIZwF2lLdGjqTpn3/B7/W3/Qe9glQIPiP1sFWLlnT06GF66tnnaPDgwbRj+y5uN8lshpEE1tR4XGZiqZXDdIG5xY3JZqj4oYP7GWRD26NeEhic9923VK9+fbc0Rnewx8Vpj2t//IlTPEE2YAkCVbZAd3fU5yvcw8ysbtb0fhH0USssQTZk0KA/QbYB5eNPJ9AfR/+icWPeYzCZ2WeJiXTjzRX5O4kvVZqD/csWifRoM4MO8x6niw54jf82+r13NXMJrCe+/PJLPk+CbPgesH8c0Kc3t+k3387n9pBBRvO+TjapcV1hPAbvsG7duuxkfkud2jT/+4VuaxBzu5Tc7HBhr1RckA3GB+VVkA3uokaDLTbXslgp3+mkJBPIFggBCHVKy0hXmWyRmlyZfwaclSTIVprBdR3UM46zxgATfs/4hQqyRUVEeIJs+isxCUdbiPIKCvghgbazMYgKyOkLQ/OEi6uJnNjk1DS+GWjI+koS6abunUCCCtywcHrLz2f6b0J8KWG2wMd7A/SsGlCB++EIFmyNimYtKjDb4BgHbg2YbIdUSnuZnBwa2LEDNYiJFmlKlxE7wSwAjonFSRZCfAUy1DCrxv+Sc/PpTGoqFbicFBUaTuXiYwjJeUiHwv/QJgDe2IbW9M1qmyuITR46RM2bPcAgGBziMElh8MBCYsOmLXwmIlIAceQEZB4MGWDlfauVxn34AT3Urr02aN500w0E0K9y5crMHuDOrdI2P/7oA1VbwsYgGwAZtia3uDhd6aPxn2ggG+5ZrXpNTheVQBM26Vjc9OzWnReVDnsYRwSxWQLzSluEkItp0kqBQMKHDBnKi0hmAqqNg80YWAyBlH1797AWBwrqDLoy38swSXq7DqJrmBwARJgjV/J4LIbkJgu/g3ORZE6YrynByvq33cqTNKdAqZVYMH8+HT/+N2/ybqh4E0dH8Y6RDvxA82ZsK3/00GG+ZPv2D3Pkb8WKZay98ESnp7SNOdKsbrr5Rurfrx+z4rDJRjtiUGK9pJUrDYwYF40eNYo35liEzJj+JVP2AZTivWLsQaR30ZJlIiJ1DsYPgbyn4DGBtUBRQLaZGzbSD7/vJ2iySZDt2fr1qbyaLmoFxZpjLfr3IGphpcxcYXwAppD8q4djkCpnoEUJLVZyKsSLMwmySStvHkpUO59cm5UyLMQgW8/JUymJ+5dCcTkCZNPdRVWQLbCmuaiP8gnquxQWcIbI8h0NG3D6BSLxvhaF5vcv54tTJ04ySGXWZgsPj+RFcnRctFeQbfeuHezCOXnKVNF+LoU3Pa8PGcSL5Reef0nb/KCe2KRijOv01DPieIuLx5UDBw4Ike+Vq93qLucvBJAQGd+6cRNFREcRtFncsFOXCNrFlRLjujm9fsvmjcx62LlTMC5kwVoJm+i9vwh3vDr1buU0eNbIUYvbYg9BHpeL2R6oM9LAUN4e/a6Yz9S5wVcENzUlierXqctrJ2zGeCMGna6e3Xl+xJwJDafrrr9RPIdeCZ/v9KLuuMHKUWFMNoBsr3fqTDUjQilEdRe1YRXI46rQD5LMVHNTivWMlcAeiIuJ9moUY9Q2FP1YCKZDkyaLNQoFyKZYFMq22gjpoisOHKHJ63+mTHsIMxcqR4TS2A4drgiQDd82SAPmfY8cA94Z9RYzwq66poKQM1GLeY0H92YAb2BMoWANBIAf6zJkLGDNhGyHQa+/wePPA02b8HvuP2AgdXn5FXr6mc60Ye06uufeJsLJUaZBkoV279pFjzzcnscKmC40a95cq8fNFSvy+MTB0359eTxGZsOu3Ts0WRjUY8qUScxwg2wMCmQ9EMR47513eF0NkA3sIjwXGF2oD6+ziRhExHiP8bbJfTLIrvdOrGu1NPwQmwaomNuIx2/FyuveJzt3clsno2+DnfzJxx/x7zEvYH4wjslguMXFxahphb5NuYzjKD4ZnIf3AhYWzHhyC/KpT+9+1L0nRPfF3hXvAvPe4AGvcTuvXvUj3XRzRR+pby52sP7r6BF65nlhfKBreInrfTVjJj8nrnX0DygzGgqzAnXOvXHLPXjQazR3zhw+GOmlbwwWBhYN74Lj9KxCtMJcrMm37qf/o9LlytLmzduEpp7Txf0Q85uvfQmuL9cPv+zeyWAdjB2wrwDIhn6PvSMYeBhNAHDChRbB9sceeVg7F+QN7CPY+Mhi4/62ccM63lMAWETBO4XBBdoF7qCvdu/B5xuBEWNT7f31Nw6WoX+gPgP79eXA1HfzF1CdunXd9r/Gebt///68H0EKL4OcBo0+XP/woQO8/kG/faVbV+rXX6StyuLP+M39hV68/zo3kE1oMQNkw7oNbYV3hf2hBNmSOV00nuw2EMD8M9nkt+kNZCu0FdWAO0A2ZAKU4ay2wEA2CQqCyeYGsv2TklI4H8ZqYxAGgr6RUeFktVrERC0tqnzVWEUeMnNyWXQSaLnkyclTjAt21uVUQTL81+l08aYdHVdOTDZ1hek+UblvxJxWYnAuLDSCU+RcVhdl2B100mqjYTNm0hHFyh9aAhYhHR+/TEE2DOYCDMIgJCOe6QAgQWs+dYrW7dlHp7OzyGmzcYe2FLjIYVGo+rVX03116zLwiG0F/NQQf2FGG4+mnq6TAKlgXYyPA9EG0M9RQBGHDTZSYq4qfw2DVCgA7f788yhvelEwSMWWgtqR2PD26tWLI3eygMkGUOmWW26h739YqLKjBBg85PVBNHv2LKaTG0E2DHYiGqeDbDi+arVqagqNOF8OihA6xaCPFKOGdzYiaMaBBSH7KJ4NxzJFXR1IzQM2QKfKVYQFsy+0nH+vEP20ZpWmyxMaEU779v4eEMimNYriokkTJrjpXciBCceABi4L2tcSoroRSYaqonBEZ/Jnn2tAFTQ+WjRv6vWL9uWs4u33xkkWdFy8F2gIQYMkJSmZFy/33ncP3weA3bLly/lnfLdw0srJzOIFCyZX/A8FwDmiWCgAMkuVKk3devSg9g8XEs30+iTBX56PFigKyDZj/QZatP8Ag2wwPoAm2zMqyAatHtZkQ8ooM5uF3bv89gCyYV4oFR2rBW3MwR5p4S2fk+cThehsUiLFx8aSw2B8IucdTD55IVaCEhakBXpMmUqpoWGs4SBBtuphDsKUCy6Tt8DD+WjX831N86JQjl15udl03z2N6cyZRCpVujQtXPQDg2yFFa0P8BwhNvHPPP00rVu3jjeBMmoO0B5M4IYNG9I7773HxgcIAwHgv6dxY7F527lTA9l4DHYpNH78eBr/4Ti1CnIcFsEGc5FjkKbJtlyITXtq67hYa23v7l8prlQpTtsvdPxWA054NrB9H+/4mCY8DsYDmAMYpxRXgfscoAiXs4GDxRwoCyLdGB/h0obNJ9pBBiFwTA81HcZXMEHTL3UpPGeeOnGcx8fevXvzmIkNCBbyAN/g4lbuKvEOsT4Q7WZiMJ7vDhe8fom1gFfjg6gYzlaQIFuNiFBypCRT+eh4kiCbcdPgAbJrQUOAbGCyRfPaHZteLbCqPYFLCzDKoCdANozPOXl5KshGDLJhpQd30Slr11KWw052J1GVyDAa89iVwWTD+hLjnKatqAIOYJ6KYnTJ9t1FhrzxJgc+1q9dx6DATRVvYHAKwWuky910082c3vlg69Y81r30woucYVCufBn+/pGNsGPHDmrZrCVNmDhRD1IqTho4cCADfQBHIWgPQA8F67Jat9TgnwcPGkLPv/gCjx1IyUNaIwo0isEK+nTCx/xvaA1jvf/Mc89yv3n7rRHM3mIdLwbZxL4Daa94ngMHf2fAcOrn05ih7A1kw3U1ww2T9ia3oGEawD4C4BOkYIwFdcHvv5ol0vfWb9jEYGRhjCJva3nz7+S3AU28cmXLUo2q1TSQrVuP7m7sJbDD27duxfUdN/ZDH2tY0R8Ash09epSDJgie/Hv8JAegJeMHARnsv1B/OJnKgrloIO+31H2O+gc0EeaZli2acUCnQcM7mWH4yP8eol27dvFRMIBo2867oyaeE4y91cuXUXRcLO1WNdVg1gOd0euuv54BMKzP/RWs8fEeMK+XK12G1xe7f93DzyLfM/YnYELefms9Bj0AxiHN+frrbnQPsLsU3gv17f0q3xaEDATlYuIT6Jfdu+l/D7Xj3yMbBuAcngPBuRWrV/H8CJANWIOZyWZOF5UBOJwPrVbIYOD8Bnc0EiYapqD/rp3bNZkdAHJdunYvtFl87Rv9teV//fdzAdnY8IzX/cAYdMKWDNowkw16dqUSCBgQ1uwegXVD/8aPkqGdmp7GOERkuHBzNxtfye9Dz9wUGZ0A2ZLTUqmsKh2lBeXNGm5Y68K0EUErNcjkAbKdyswsFGQDhucVZJMPZRSjN4AWcvYFyBYSYvUKspkHP9kE3kA23mSp8Vd9UyVGVS0lCBgQmGsZGRQeFsnAAkC29BA7JYaGMch22CXQ7NK5OZc9yIa2UMjGKaGQ3cRCZ9GO7bTr+AnKtIdSni2EAEoK020X2ZxOinC5KBaiow0bUNX4ON5URhbCaEP7A/kf0F9PBZXvFe8M0QApWGl83/369GI6PAo2Ai3btFb/bGJSKgqDcADZkMazYPEi8c4ZxHXR0DfeYD04gGxI8wQrDHRjDNQPtmlNH334MW3dLtJFUapUrcpiodrkIyMPoHsiUqaCUQDZkJsvi1/7XiwiDSBboYOeS6HZs2bS0KHCCQnlx/9bS9fdcL3Wn32li+rXddHwN4bywkZuXgEAyoVGXjY4iyIiwGmo6uCPzS6YQChgpyGSJicGpCnhuUX7ik0xolN79+7lSQ/XkalUeiq7wosAKdRd7uqr3AwcALLB9Qg231KnCa5ad90ttNo0kE0VIq1Xu47PpjOCd1ikDRk6lJ5+1n0RVWi7B/943lqgKCDbtLXraMnBQxrIBnfRp9ldVCGHOtnie+d+aEhjxG+yc/JZ/LhUTLRYiGnyBdJpV2U7q1qDuAYbvGD8S0ykuJgYdS4yfkn8pRCYbAhEIETwqgFkQ7rouM5PE0A2kMel8YE469IuvjYQ8+fNVcWCheZZ85YtA2KN6kCbk7XXPp0g9M3uv/c+TlPChv2HJYupXet2NPebbzjazOmiFpcbyLZzxw6OABuZbN27dqXly5fyJrBq1erqpt/F6ZUnTpxgZhs0QeU4gc3EmaREjmqvXCHc7eRYpz+3i6BHuXKpSEOfv2AB1a7rewzSWG4uhd3elq9YyptDiFvDBdRiDeF55MS///CmBULUEBrPzsrlSP3Nld3d0bp2eZnnDYyTvNFT052Nm0kEl7p3705NmzXz6HC89lHnsKWLl9CrPYRUg/m92uyhzIDRjQ88ZSWgrQpNuWC5NFrAmC56FDq3n04kY7qoxmRLTaNy0TFsNiAkbdQArNfHFBkoekZIFIU5HFomiWD+6sU9PUys3cBkgxN5VEw0rzuyycprzxUqyJbtCKMQp5OZbGM6dCCoqgLOQebEpT6e+uo5//5znM29jCAbD0eKldsqK0sYxIC9AfAMay2eX0z7KzDSwLz9cNwHDE7c16Qxj6sYL5ByKXTW7LRj104G2xct/IGD1rfUqsHMNTBuMA48+vCj9O7772tmYzCywTiM9R7YRG8OE2mZKNDR5UwVi4WNbtq0a8s/I3iybetmDpbcdnsD/l2/vr2Zifv+e2Opxi162v1bI4czyIb+cAhpglbVgMWl8NrxpZdfYDmZ2+9oKMYvl9BvwzjG4Enfvvzv1/r1p5dfeUXbRL87+m1e96Os+nGN5hzJexpTmqIcE7EfGTvmPQYm33lvDD3ymNgb+CsYv+vUqcMgoDk4pf9bfB3VKlX2CrLxO3Y6qX7tWsxsfLLz0zTirZEM1KAfSL0wfIEIkrRv147dRcGMBngNkJPJCmDrS/MzQ8WlIyxnx/z6q0cQxZlfwMzonbu2c/vM+gq6yQ0IYBA08PAcmF/h+o21ubcC458F337D75JTgq1Wem3AAGboQX/0h0Vw+gxMtRZyPdj/AWSDJiv6ML6Tb+bM5VsDZIPp0LChQzi9GSAbGNnhJkO07MwsatKkCZ05dUKrcvVbatLXs+fSoSOH6eGH2vE3AodcGbhHv/71t338zEgXZVkaq+jXz6oMSPQPpPt6FJfCoOecuXCnJRo75gM26jCDbP/8/ZcA18ESbNiQ29sboHupgmuyXUoKZOM8RnXM42tabSKT0gCysSmjSiIyg1f6/CTmsZS0NF5zRsH4gIunzAF+awTZWCItz0WpGbpcmTHzxdgXjEEqCbIhOBUdGcnfMrPuUvML1OO8pXyKTQ4eEnQ9aCfJdFEz7dmzF3qmi+qcM+/3wjXEBO+eLspQkdd0UYNzoSr8KF3k8MF4pIvOmE6HmMlmpTLZ2TT4yY50R3TUZZguKt4Gmgwpopi+ITm9bPce2vrP35TqCKVcWwgVgJWlLqi4PyNlFtbdGemU/c9x6vpQO7rnqqsIMQksgjAt6rnpevdGuszETz9llhf6CCIUUj8toUw5RvKvLl/WbXBBtAPC9yiIrtWodYuYuFSk+KabK9Gddzbk30mQDRH+iGiJSIt3n5uVzQsD9Bkjkw2RHmayffgxbdsh3EVxLaSLIn2GPyyLhWZOn8GT5v0P3OfGkEO0D5ObLOjvmFxcBYIGD6HZKFW8Wi40McgjVTKQgsjetKmfa4caJ3u3dCWfF3PRm0OH0lczv+Tn4ugTBnkLEdxFq1aqrG20Nm/ezNRufLy7t+/gyRTFDLJ5vZXipBYtWtDhAwf5z7BQl+6A+Hd+bi5rc8AVFO9/6fKVrIGkFRXcO3LoMG9m8V4QQZNsRywmr73+Op4AsWllHTewhaIiOU0Vmh7yXeE5jxw6RADpFIuFQcogyBZIbzv/x5wLyNakamXqWLsOxeVkiXEGi0ewpQ3VlmnZBS4B/EaGik2I3PKZj9X+rahp6BbiiTohXjBmmcHGQLL8r5XyQmyUabfT3wBwZ8+mtLBwFkr1BbJdThtC46YBC/43Xx/Crr8oSLu8SX7TKqsQzDLeAKpuTQh6yD6A32MOwKYtPzePXe4qVazIoJvNbqf9Bw/Qr7/soVp1avMGC6k1KJgHbrjhOo3JBnc3BtkwIDrz2SgGGw/IDrw3RjLavGiyqT0DbK4FC+fzeLRy1RqfbAWpwYLTkIqCsbRBgzsFeKVFV8yMLxe1btWKN6yo19dz5vm8PoIaOA7aLFpxKQTm8IMtmvGvoDGJeRIgF8C5Ht26eGywcZ+Ro96mivwu3JnYaHO8N2x6sdE+8c9xHo+3bIEBjpWFzsFS8WDEuRTW3UNbYcME/U1s3s1g4PkfQYJ3KGoLGEE2aA33nvApnYiKIZfVSqWyszhdFEy2kJRUKhcbywxhPcbv427qYgZBNHxr2HCHhNi0sVhj/no5XSbVZOWINVm0Kp0BrUvIi6+E8cH69ZQRYudgSpXwyxdkMzMEvbU2B6FdBcxSWvvT/2mHVKtWjWbNnkOxcXGsUmzelOO8Ht270vIlSxkQg0QL3svod99hlhaCUGCEgQEEIAdpmQDqUcAQw9oLDK+hb76pjSMjRwyjGV9M43U0xvubZQqlogiNqn59OIC7dMlyqlq9mk/tYJergMehkBA5P4vHkiAbM9kAstkkCCPHVXfQX84lCKC0avkgZWSm8VAMthFAobsb38cBGhioAbRiwxppRGNiExkBDIVcbFDQtk0bvh72iWM//IDuf+ABtf0FQ9rc5hIMAgsK4+s110p3SClhpI/HOLdapZspz1nA42r3HkgXdZ8/ur38CgdfEsomENbnJ0+cZuZ2g4a3C1LCgw/yezOXkW+NYhCTi0uhQwd+ZykVFBgiCMkdpBGHc3DbMOHwfAaADgAWjsM9Pv7kU+1ZYUAxe9ZX/G8wHxHAv6miCAoZwV4wGD+fPIlBNgBS11x7LbVp/SD99ute1tf+as7XBCMzY8GeBIYEV1/jriX64Qdjeb4pU7ocM/Kgawpw4tZ6ItAlQbbf9+9j8A314H1C3/5u7+jVnt1pyQ+CgIGCfpKelUl33N6Q05s7PPoY/14yAOU7lmQByESgL+D3yLhpAFIAEd13f1Oa+vnnHuD46lWr6JUXX+J2RKYVNA/NgLhsN7zXI4cP8t+ffuY5ZoyG2tXvw9BXL2WgrTggW8uaNem5O25n/EUy2cz9XXgCODX8SVidGEA2TYNZnKlrjHqCbLzGtUrpMRXLUG9o9AjwBNmEvJkxwKQdb0EugUhP5/WB6hIAACAASURBVPtbBAM8JiqKAyVuIJtGv/MQjobwnLvxgbyheChRjJUUv9FBtnBHKIWFOtSPQtdV44dWUz2MD4CHZOODTGiyxYvUHB95uHqjSoDOwpoE+MhCHHbejGdAXwvaVCrIBn2ysqomW6PYGCp7WWiyeUamEa8EyIYU0d0paTT757WUFB5G2SEOcsLtRxFi/7yHwf9bLSzonPzvSYpy5tO1ikLjXnie4OEGuWSpJiPeta4x8PRTT3HEHu6SoOiCqosJDIKrGzdvpVGjRtEXU8VGivuMl0lMo3qrnfWRxzrQe++9o4FsutC/S2VriU6tDWymdFE3kG3bNuoomWzVarDxAQqYdH17C1AH2hWYPBJKlfHYiHB9FeINSEFeDtdpy5ZtbHxgjOTKjY5RJNzXwIn0WqZ5q5vVh/73KL0/dozasupAYh5x3P6tg2z4NadjG5hs+TmCrYaCScvIPGMND4uFrrvxBlqz5v88wsdr167liYa/YovCTIvVK1byv2F6wJEZ9T3t3L6dN+NIP8L7R2RObtgRkW2uuvbBGr1t27Y8yaEtMTTJhYxsIywQka6LUrVGdVq8ZAkzFvF3HljxDTNz8SvufTg+CLIV2kku2B+LArJ5pIvWq0NP1a3Hmmx2UmnjJpAN18c7z2C9nzzNXdTvplFVVIANOOYFRPch8s9RblXXUM5IrMmmOlH3nPwZg2wAkYwg2+WWLmrsIMaxavyHH9H4Dz/kP6PN7m7cmMX28TMzYxWFwHw6feYknTx1ig4ePMzGJvL7xXkQ3h444DVOz/9m7lx6f+xYnpOxSfAWzRV1cXEQAEw2I8i2/ueftNQfIXot3Emx0YDmz2eTJ9I111Wgn9euF9d2KbzBWfjD937dRcEgwHhs1FWrXKkqp19WrnIzlb/qKqpdu66mtynaSaE+APEWLOBxF4t+1Btznq82dR++FU7f6vxkR/71ilVrWJ+Sf16xgrp1eZl/RmQfhgXQqUGxh4VyGz/WQZxnBEe5Xuq8fOrfEywIjWfC3D7+o0+EBqhZw9KlMAMA7Bhs2CdPnsz3X7REBKKC5eJtAYBs+WTh9R1Atr4TJ9HxiCgNZOvzv0eoWkQYOdJSKT40jGyKU5tHIffCayeEERTkO+jgAq9jLFYGaCKiwnm8ZF1kI6tKLnwMDmnoZzgG+wUE0kLZOEahPIeDUuwOWn5gP83cvI012exOJ1UJD6exjz92WTLZAgHZEMQdNHAAbdiwgdupefPmvM7CWu3aa66jkSNHMjvWk31LbDR29tRp1oNEGhpew3tj3qdZX88WIH3PXjz+mUud2rfwexXOjEits9Lhg4cY7Ac49kCzFsxcRkFQW45BWOchqAyGHAAykRzFFnmmW3juQ3DAqBHDmUkXKMgmL4o2WrJoMbsmI0MJY6FYC4j+Ko34PlNBRX8avTgTNe7bpw8t+G6+Ng9VqlqFx8HqNW7hTAxIqSQkYLYXY+zHH42nj8Z/wD8jyAymlxjrvT9vlco38zfQq3dvHofNINviHxZRr5492S0VeqdIf8T8ERpm54AMJAxAQmDArlo1rhvAmlq16+pzp0L05ZfTafhQgKVEh//UNdnM2qH5eTns4vrdvG/42LJXled5OS5ePCMK5vPHHnmUgy5gygFgf3/MOL6vca0ujTfQFjNmzuT9wIsvPEc/rV6j7e1iSyWwhhYKAmnIIpAGRMa53wyyMfsoKZnTQ3F9gGwI1u0/8BsHv37++Weeb2fMnMXrDZR3R79Dk6dMpKjwCO6z6N+YI98bO4blRqAFiHRttPMNN17H4KLdamPmHXTzoDHX8sHWmjEF9/lH/yf03RQrywh16vwEswnhCgtm5ZSJk/j9oj8DdAWTU/YV/Nf4jGDevfD8s/x9YSeDNVTzps046HbtdRU4TVYSEy5VoK04IFuLGjUIxgcSZLNpZlRqEFwlAGE+SU2G8WYCs089yFrArGQapyH7BV9menoGB4miwmEKIr9Vd08AqXyGtgdIhv4FgzX0o1KlgD/heOFqyu9YTVmVP+sDIDAvCwengD+BAc59IU11FzWNlAySSCF6PCRcQhNKCxMCpqoaHsp8rhx+URkYHwBkg7soz8fSil49yW3iljRBFWTDoCrdRQMRu5MC1hCwj46OUkE2iFlbGGQbamCylc4Ck+0JahgTeWmDbN5QTnXeA8AGqOUkEc3atI1+SUmhNIedcu12NoNh4AUCgxYrFVgslJ6dRafOnObUzLACJ5XOyaau995DzSpX4TYCh0yquPAtVLFmDBaZ6am8SIfgKoNs5NKMDwCyTf1cBdnUfmOx6uK76ANaeoxa90ceBcj2HvcSnI/Nw5yvZrPrJI5/7kUh7MwdnR/DxpNUcmISp4vakC4K44OPPuJID0A2fERVwWRT3UXBrJjwiXBQklbq7Cxa6xZ3O3H1PtWqViWAV7gO7NQxyYp76wsNkcbq/jtZR1lfRHXq1qnF2mOyxCeUoc1btwg9noDSJlxMs17w/fdqI+gGIPjFn0eFIQGDadddR1Y1sqiDIU7+/bQvZojztc2Xizp27Ehbt2wR4JaZj2v+2A3/Nkdyyl9zNWteoCB1q1fPV7lf4B0imorjoZuI/oJ0KUR0paZCtZo1aNHixWpasErntVho+NAhHGFDugHSRZ965ulCahT804VqgaKAbEbjA7MmW4giQDYJxvKEpoqR4lmgyQaQLTY6hvUZJADuSQPXnxzLaslwjosTmmxGIx3xyVop12qjNIunJpsE2YzGB2KyvxyKunBQH8WiRtyxKIb5zD/HjwlAUnUPMz6xWZNSpEOISLjcVADYxGIb4yzG2xC7nRlc5nEyPTWN0yldSgF9+OGHDPIjXXTS5M94gO/wyMOsJRQWFkGbt27lVDQuCtE7o0czGw4g4P+t/ZnT29PTUmjMmDG0e/du7+6i2vOKH7AR6N+3H61eI4IJcv0jn3fR4qWcCmNcBCNNHlo2EOqWBQtozAsMNuTn81iHRdvGTWI8Nc4VCGg1vvse3oBEhDk4FQl/BzAmU/pXrfmJN3wTJ03gTYbNaue0mdvuuF27pwDXLPTv8eO0bsNaWvvzz/TjqtW8CQDw0erBNjxXiDEeC1JdEDstJZVq167NKWHQLmH9pVq1BNsEWiNBY5mL9iM3g2x91HRRxWajuKxMGvTEk1QjIpzsqSlUOiKcsInhgDVHucBCdX80rX8y+1cF2SLCuB/o5mP6Oebz8ReMJhif8/MLKDwSK0aFcuwhlBTioCW//UYzNm1VjQ9cVDkinMZ0ePSyBNk8Og3nEil0NvE0a0GBLYb/4RtFgZHL4CGv04L53zPTJTcvm8cCbL6RSVC7Vl3+GZqKANwhsI+1IvTWkAKH8Qrj3YHDh+iPP4/xGo7T1y0WlvNIPHuax9Ru3UQ6+Tuj32MAHwXC8Fs2beBjlyxbwRlArR5swetDyI4cO/YPv1dop8FlXhZ/859xvPME2YTTps+itldWdgYzuo798SeP66tWreKxCSAb9zelQIxTipW1tlq3bcXBXDgti/u7py3yZeHKm5dLQ15/naVuzAXnvTVyFLeLcfwbNmwYzZwxjQ+HBAHOjY6O85rjDJAN3wGCLwJkcy8FefkMEiWeOcXsZQRY9uzbS3Xr1Kfvvp9P36vremSJ8HyiCDkapAajyLX2kaOHtOAQmOCa6Z1i5fmk45OP04H9+znNFgAlzgNjCy621WsKnT1jAYj0+GMd6NjfQlcb7YX+N+j1IVTh2grch7GfkvI7Xbp2ZZD35IkTnNKLwBHXz5DKKt8D2PArV69SbyfWHR9+INKeAWBt2bqV9v36G8/Zb74hWHjIjMIaAmxFBPNhbIR5NSIyjDOXAE5inYB5Cy6iuBY0CaFbl5icxH0YfaFvn160Zs0aTm0FiBwdFcX7VQBfAOQ6dRZmfbJs27aFnujYUdNb9bUPGj7ybXqi05MeQUPzXL/ohwXMLEzPEGnhGinJZWHDEgB+XC7R+bY4IFuzatXo2UYNqbTLRWEuheWq5DvQ8CeVyZaVnkXRMZH8rQtPAEOOp2rEKb8LncZFlJqWQY7QEAoPxVzk0rJXdMjMvFcX8yK+3bSMDGbLirnPXShBnu8eLBbnSpKXlvIfKMiWnJRCpcskBASyiY9TMNlSU4S7qC+QzfiByxclmWxGkM2qavR4jAomKqtLtR5H2h6i5ijpVish8W/I5QiysSMHdqJqy6gIDf6DxMZsIjpORO8vXExnQkMpMyyMcmBeAWCNpxsrOa1WysjNo+OnT3IU1OpyUaizgMVz7y1bmnq3aUtXExG2NehcPL2p7C50RqR+/vzTGp60Gze+jypVqUIWxckIPVwg8R6TkgUzCpOhiKDquiBI/8FHg34CqjFKQumyvGnSi4vq1qlDackpnFO/45fd4nKam4uYTLdt2aq6UBK1atOmUJANx+/YvpXpx4gKoiAlFACQNxca0OblZrNl61asAWTGOB9o2pwHfTNTw3gcJqInn3hcA7AEgm7jSN+9Te4LCGRLTDzDEVBtWjCA3pg4JFiFZ0JENCpGGAhoRQW7G99zn3AeNYBsPXv2ZCYJj/kmkA2THSjdsngTjZULAIBsiPi5FcVJEz+ZwBtuFLQzJsT7mzRlwfB6dWrx76NiY3jxiP5ijBzs3bObLealJhuEdYPlv2+BooBsRiYb3EVhfPD8rbdyRAspTXYeW0TEmRfFHDkS/SArR4BscL1DkUQKsxCqmf6tuKyszyXdReV8onVvaD9YLZRKFtZkMxofXIkgG9oWkbx5c7/mxSk2dgCiMP4hTUQugvCtY67FYhjpjKNGj1Y7o3t6DNzc8M3bHQ6vIBs2HUhpwuZSFpHSNJzTaZ7o2IF/3bnT04ItJ8crlckGkA2pKmvXr2O3tKmfTRb9w2LhdPYvZ812D4aoNzFvFLdu2cRsbIytSHmV5Zc9e71KAUBzBZtbbJihmSOLcZGNdJI1P+rpYMavdc/uX3gT9vc/IjVItitA3F59+1DXbsIVDRokYIsnJ6VSm7Zttflem/8U4sj7ox0eUY9XeBP+3LMvCA0f2V4GQyQxACvMGESqKtKNMBZjI4dovaiQv630fz/2XKk18MZk+1dlsiVkZdHgTp2pWkQo2VNTqXxMNI+rbHrAg55JakU1HtM7sIXd1vFth9plUMJ/S2OMzszOZpCNpTOswvgAqyuki05Zt44y7Q4KLSCqHAl30UevCHfRvJxcTof/de8vbo0IKRSAalg3ygKm74jhb2qABf9eEbrWS5YtZWBgyuSJPD5j7AFIjgJW2/8eEcCZsSBwDHkSDpaoRIb53y1gEAYFaXwffjSOrz98xFsMckDDim/LAL6NAaz5CxZSmbJC0L6oowLSRdnNFIwrThctHGT7ZPzHzKrNzIJKql4wPoaEOqjJfQ8wkJhfkMvaydDcBBNLLlgBDH36KVIhvYNsksUOg52ZM2cyQwrBErQP2nfmjFlCK9Qw/mHt+9KLz/P4iHZB0KN9e5VRbWgQDuZXqaQy2fq6gWzavOBSOKjUo2c3wchDINBCNOC1QWws4MGEdCn8rvFMbkWSVtT3agRvwFweO+593pf9ohoUQPvs8+nTWDbHvEeR18X6Hsw0gJqoB8Ddud98S/Fx8bzvQwAIRhgAiG+/4w6eL9XOwgAX+g8kXbCex/sC+zo6IpquqVCBHmgmjdW8g2xPduzE/d6c1ok9yqJFi2jNTz8TwE6QdSBDAY1ApKwCbMa6AO+MQbbPp7KWG9YOkKA5eeI4MzABxGGuQ4HEEb4ZADdfTJuhaaeJh3ExoDvwtdeYmWQEf7D+ubpceXpj2JvUtFkL8T14MV+S7SneuUKnT52i2V9/ze/9yGFBgsB3DS23sePGqfIURf2yTB/7f/TPooBs2dBIy8ulplWrUod6dalUXp7qLqpnx8nvEN8fM9JS0ik2LlrLatL2pSbdMhZE4HlOtGN2Th5nXtjYsFAH8fD9u4uWibER3z7uiZ+h5ybln4RcmXEzLMk07vfD/JeemUlR4VFivEV6akZeHp9pBhXkQ4DlJJlsANkCEYCT1WHqZ0oagxHhoWFemWzGPmEG2RAFTogHOCBsXb0Xna4rohQ2bXFgBNn+JqI3TJpsg554nBrGRF/STDZf9FJgb/kwgQCLKC+PPlmxms6EhlFWqJ1ymb0GoMtKLpuN0nKy6J9TZ9gEAW6k2ICGKwrretzisNGwJzvxQghYMHhW6F5uTA416oT348zPVwUzXYKVpSjMPIqJj9MmbDEq6V0cufYSZPt2vjBDKFOurEbX5s7vzOfoETZ56PjQWzMOYgAa4W5z9nQiTyqgkT/Yui2zIrD5AJMNfbyqmi5qpLljQkC6EBhwSJsBM89Xf5OLFG8gHOrji6avVdalsJYYjA/c+r6iUNMWzQVzI4CydfMWrq+cjIz18cY8kX83Phd+t3jRUreIlhye9vyyS5gZGNxUeOBJTGEhXckcglgpt4l6AwwqKCE2B2tnmDdpeI+glyOdiccJVWj1h8VC0Lx+3doacOrmFqWyQIyC4EgXBZOtsAkugKYMHlICLVBckE0y2Z6rD+MD0owPPEAzFWST6aLxsTFuLkO+HkGCdKTY6HTiWZ5PMC4ZgzbiGCuDbGkWqzA+mDyVkgGie0kXBbSO8c+b03IJNOVFdwn5bgEigXGWk5fLaUJgPCDgISN23uYi+TswqZCugY0cmGxuY7f6D+l8h+8ZgBsizlJkGinsSAvFhghRb1lwLKL+WBAD6BsxYgQvxhEo4HmkTBm+r3Sr9jVfemt0bDaQroTIJFJmCitgpYEpgAAAmGloK9QNgSOAbEhR8XVvbFYgHYDNNTbjCWVKU4Pb76AK1wvdn6KU1q1bM2MFGyzMZbi3v7J//35OH8N7QdQf7G9srIrSVv7uEfx7ybeAWZMNTLaTETAbEJpsANlqRApNtqtiYzh46i0jRM75+vobzCAL92PMyXaHANmMzm/enkaOowA78gqcvE5TLAplWy2USFZadgWDbGgvMFQhOo8xCeMRvlWAAh4BWXWtA5ADABIAIHybWHfhOzUWrNEkyAYQBgCC+bsFCAEAnVkgFgvddtttzAqSoJtxLMbvcE2wprAuxriGQCqAAJn+V5yejECvG8im1gXX8jbOoA4ASQBwIHiCtT/Gptvq38omWixSbygI5CP9Eal7CI4A+AEwGGhBHRBchwYcxn0EHqRAvvk+aGMwAsGY81VQX4zrAHi8MdnkeXDURsZOTlY2G+7AoRL7ZW8FaYeYB83vTR4r9yby35hDAUQB7ELKI1jW773zLs8vss19rZ0xfwGAwrwKLU+zsziIFZgjZN/z2RDGwcULfiQNPJjJtmULTZo0if+Hdw2TNbDHAQaDzS0L+tKxY8fYbEju8eXf8F1JJhvmbPQLHI92E1qrIq1T9jt8F8AZQLTAOzcXtAPOxfeH42KiotnQo+EdDXj9U9yCsRVrBXxjIJO46bUW96L/4XlFAdmyQkIoOj+PkC76XIM7GH8Jd7mYaW0uQAm8p4saw+g4Smqi6T/jp9T0dF6fRjrC9HHGouuyYX2PomuqiZ0tgkRwJkW6qK4PbYTl1CCVQTaBAT41XTQ6MoYcjhBSQBYAyOYNMPANsqFKUuJUbxIz8i7/jXRRDBoRDnXgMKWLmhtV2/Dk5rNwYZFBNhaeS6bo6FhOTQGYAybb5Qqy+fqu0I7SVfRwfh6NX76KksMiKMNu47SoAiyZbDbKzM2hf06fpgKLTZggWGBwoFCYkyguO5PqOEJo2JNP0LUqkw1/Q+HIi+JivQ6Uv/74kwfk1StXilx2A04Ml5rfD6pinSYLXFl/rb+pWiF9+/fjgU9OAv8e/5sXJsa0UvOkMv/778mZ72KQDUw6aXwAd9EnHvMNsmHCyUhPpeiYGEpNSXEb8PCcki0g62oGtIx/lyCbeeEg/52VkUl3NmxI6emp/GwY9JE+gAUQjgHzr1qN6l5fqzEKhhSACUgB8mL9juMWL9SdUaH14VDt2NF+eE9YPKEA3DLSxuV3+5ianmUE2XA83LBEEQMOp5Sr0U4xWonfR0fFiuiZiQmxbOliXqCYQcxadeqxu+D99zV2e3ZcHxFbmVaBRT9rhShWdj987HHBcAmW/7YFSgpkC3WKybYwkA3pAvHR0X6DNmgRbeNIvkE2cZyVcm3uIFtKqA6yjX1KdxcNv8JANmPPKi7wgui3BJ6YOStHEWz81Sgw3ivYAgDikLpoHne99XB5rjwW/8Y1sLjGdaALeSUU+V6wEYAeSHEK3pHublecKwTPuZAtAJAN+sLIEYAaUy+fIFsyXRUTT1ZosmF6LmQNbhwvGWSLjRZ6r4VkkshnFudaiY0PDCBbrhV1FCDbZMlkc4p00SuFySbbCOARwI6iFgCXclw0ngvmBTbqKEhtku7Acm2M/2JcxTE4FuOh1I3EmGHUD/ZVp+KO+cbrgSUmHeiNgInWd7SMFB2JwfGsrR2iOpEG2GhgusvAT4CneD2ssKCIsU7G4+TPWJ+jvaEjVRg4ieNRX7SPWc8zkLp7u7e387B+9tWOhQWpCzsvkPr5OwZyBXjP6IcIqGHullqAfK5wpvK4DNrWKGcg2wEu47gGQDvjXIZvAN+Pufj6vbFfBoP4/t6igeNlkMTAW0MyfJqaTTdxzRpa8dffZAbZoMUcpq77zRqHnLpZUEApKalUplSCtp00uoFyN9GMB1yqDILYp4KNxiBbKPRB9bWmt/MlXob/5uYXMDidkIB0UeEJ4F7cmeDybyxLAwZ4pDA+4FRTY7qoTrLT0xaw+XBnsuFyniCb1im1mohKJKemFBFkE2lBeblCzyS+lEhz8zXJ65t1COIL51AWnouOcUsXvVxBNvPwY8R3kS4KKAVT8Ls/LKazYWGU4XBQts3O7ZSWm0vHz5xiVhu3HbqTBZpIyJF2UUJ2Ft2TUIr6tGvLIBtiRyBfCw6cAJ/gJgRqNuivZuAEgyAi6hj04OhpBsVwPqi34v2KjiMtqPv2G6DpR+D3cE1DFNCs3YZ+IUAvKy1btozSUjPUdFHdXdQdZKvGES+zEOnpk6dYIBNONIhmyYLNPgRDt2wUWgNwMcIx/A242auL/o4JtbBJ9bMpk1hjDuAdImWwHYeoaXpKKp8P16Qvpk9TU2p1N1ceSCwWAkjHmmQGEFMzNVDrgwlo7Hvva8/QvXt3iojWI3+IAMn7IcIFW2zQ7ytVqayBEkg3RSTVXFz5BWq6pnhviNh52wyHR0YLXQkDyIZ6tWzRjI4cPKSl+YXCiCM7m9NlwUKB7gcitzt2buMFY5vW7RhM27R5A98PLJUaNWEN7+7m5FHR4C8uaAuUFMgG1zl2F5Uio+pTaOmi2Tm8aYiTLr6mDaN5fJDjo0uxMjMD84k7k01EvgIB2aDJBilfCbJdmsT+C9otfN7MWxBCjnFFqWFJbACLcj9vx14MdTjXZwief+m1QGEgW7zKZKseGUqOlGQqHx1PNvqvQDYbA4FXIshmBP+NPcxXELakeuHFPib5apeSev7zdZ2itmtRjw+k3sW9ZmF9zt81L9X3JdvzXOvvr30Ke2/ncm4g/eFiOKa4TDZpfACQDet+cwAIuASAXvYESJAgm2/8CW1hzIhMSctgAwKQvLgPqLq03tbuRia3BNnKJJTi5vVtvGlsfStjKezKDZAt1C7OkyCbmYmmCc+RlfIK8llbTaSL4qJFA9mwWQ5zeDc+MHcQ6Raam1c8kA3VS0xOCYJsKooMlRgYH3yxYQP9lpZJaaFhlG13UDI02M6cpnyrTBUGQCnALrvLSVEFToKux0t3N6A21aprxgdS4YD1ktRccwiEbtywQaRQGUq5cuVow8aNtH3bNmZrAUwBwMUabBArVUE1pHTivtj8du3RnT+SRo3uYlq7BLJmf/UlvfHGG3wcjhEin0SvvPgCp9kgogta/Il/T7mDbOM/oa1bt2pMNjj1LPECso0bM5ats2+9/TbWpZHRxszMdLrt1ltZABbl67nfsOj09u1bWR8BUTmkLZpBO28DX+KZs+xiypEbhejlrl2o/4ABNOGTT+iDMapGGVmZPv6/R1VtHROdHmDgHXfcQSHI6FAjPL6YqMbBXTp/yXppoKYKdI4b+yG7W23fKbTYzKkh8j2kJiW7pSwgfctbkcK0+BuYcgAev5k7jwYOGsDPjnEEYDpYjohWnjx9llMjADwOHjyY5sydzZf9fv5C1lHYvGWjYPotXsw0crN70sUw0VzJdShJkI2ZbAZNNjHJqZpsBpCN5yimZuilOCCbmHPAZBPGBzJd1MxkMxofiDOuHJjN10LR3wLS39/lmwvkOCOYfyGjy1rf9uKKXdxv3rzoD+T5C7uXt/PP9ZrFfbbgeRemBQIF2UJTU6hcVFyxQTZHiN1vqiiv5fixvTHZJMh2gCavX0eZIQ7W4BFMtg5XhCZbID3iQn3DgY4LhR0X6DW8PXdxzi3OOYG0ua9jjPe70Pc21ymQ+wdyTHGuey5tGMi5/tq5OM9lvO/5OP9crxlIu1xqx5Q0yGbEn9yNN4V5k7+Vt6xPSlo6MxplJqWWHuqlgY3gXG6+k5lsZVSHYTPJy7jPMGZES7mymKhIZrK5gWxGC1QxVQqGEDYgRQHZtEWzyjQBk02AbJiodZRRNpLVJdhTAigQFre84XED2QrTZNNbS6SaEp1NSqHoK4zJpnc6XaMO1gJgsyWCCXY2keZt2kRnwiLptMtJx84mswZRgY3YcQV6fygAysLy8ygmJ48qOPPpo5eeI9gPQGbcDtFRga4JGi+vrBRO85v06URmrbV/qC1rFaATMsi2aQsfBlYUdHKO/XmU9SHeHK67FEH8FRpqSCv+dd/vGvtJ9AbBmBv4Wn+2n0Y/AZPrzkYQJVWoxQP3C7chi5U1Lw4dPMIgG/oU6vORB8hWhZYsXe7mbgfG5J2NGvBHFREexemuYRHhXG8If0OYLM+LKQAAIABJREFUFqVq1aq0dNkKZro1faAJ07yRaw2tifvub+JnXHRR91e6sNYFSlhEFIOCAJ+QRoU0SWkoEBYZQd/M+46qVq/modcBgO7tkW/x84kPXaSZKiYa4fxvhGsSNqPQA5I6D/g3gM6sLAEa3t+0KQOK0HeDhgqANj5PFYmU4JwE2eRtGGy3qmxGLyOeHCRxLQjv1qtXjzU2oG8E2rYzL5/rVrlyVerVpw/rZzBDTVGoY4cOBHcflJ2/7KYuXbpoTMKFi5awJoK3Yt64+nkhwT+XYAuUFMjmzfhA9EcBskGTDZGtuKgor+miPJ9gJlHBN39MNjln4DvKU91FfYFs1cMcBMN7aLJdKSBbcReUF/o8X125uPU410/D3wZVjs3G+/jbcJxrnYLnX14t4A1kOxEZzeZV0vigZiSMD/yDbPqmRrQRNgsyXVSCbMY53RzMEOeI9QjSRQvynRQZIzTZIE8imGxBkM3cA83fvHFc8AXu/1djmq+xKtCvqijrs6I+Y1GP97V+NKbZBvpcJXmcrzmgsLkhkGc3t32g5/gKZgVyfkm2i6/vJpB6eDsm0N8V1k/O5/NdatcuLsgGTTZjuqgkd/gD2WT7+ALbJJiWkipBNiEbEijIlpNXwJIjpUuByeaJP/ma/zSQLTKKQhnzMjDZzgfIJowPigKySTc5qyldtDggG7QkHOSE25HVSvDuevNyND5Qe5s3kA0dHyAbzA/AZpu/dTttPHGSfktKoswQO+XaQqiAFW1xtoW1kOwuF0Xm51Pp7Bx6qWVzanZDBSFIroJsYFvygG0A2VjLxe5g0ARuP2AnwaCg7FXladPGLQzG/LJrN7sB5eVkMVA2aODr9OJLLzGoApANoG5oRDjt2ytANjOz8u67GtGJf44T2ay0Z88eCgsXdr53NbiDTp78l0E2iFPu//0g9e7dm0EopGEOGjzExGRzB9nQfACBRo96i1vyiY6d6K233+Y8TTznI/97iHbt2sU/Q3i7w+NP8M+TJk5gYVB8NxDchrtcXCkkk3kpLoWmTPqUGWoo2vO/+KIGKK5etYJeefEl7eSyZcvTnHnz2IKa3RVN7jVHDh9k1z+pkeYypM0hLXPMu+JeKEgXNQrFIl00NTWdE/IWLVnM4qJwmUP7IfVXhSm0uhqfyAiyyRx2X0w6qdcGq22Aa3BuxXNAOBYgIH6uVKUap/nKkp2ZyYBcfn4uXXfjDfTjTz9RpyefpM0bNvIhhYFsl9rEdDnV92IH2ZwuQeNGumiIlRUlxaSrBma8gWwwPsAEC3dRqckmQTa4DV1INtWl3FfkAh/PYGwzX5tIb88ayGK6JM87H+0dyDMEckxJ1u1C368k636lX6uoIFsIAmccdjfryxjlYUSrlhTIhivl2HSQ7bN16ygd7qJBJpvP7nuxfJMXsh4X8l7nMm6URD3P5zWKem3z8UU9/1zasqTOLYln+K+f+1xAv5Jqx3O5zrmBbC7WgDemi/oG2dwFsgoF2RQrpaSlUmhoeJGZbCUDsoHJppAlNV+4ixrdFcS/1cmWhefyCQYGZUt7potqOm6aILpgk/FEDZAtOZXCI8KYyWYsejqaLiAHwALnSE02b8YHZvBFb3LpLgEmWxLFRkeTDYwZi+WyBtnMH4axffAzllPZsMBVgbY3p02nP/LyKTU0lLJtNiqwEllDbET5AmALL3BSbF4uPVK/HrW/TTj+MYtN1WPzuJ8phSY/L4dBNnwkZcqX00A2nAfr4p49VMtqm43mzJ1L9eve6hVk4/6jgnm/7tlD7dq2ZpZdzVp1aMGCBRo4Vb1yJWaUOcIi6LfffvMQ2sd1CksXhasPHJ6Sks+yUClYbnC2Aeh05MgRat70fq5HXKnSnPLqCAvlJoBLZvs2ben3339n0AxmC++8+66heQTDDNbN06dNo7eGjxDnWYjdcsBUs9mNgq4uGjxoEM37WrXDVvXdJn02herfeqvGWJOb1AXzv6e+ffsK6WODNpwcrL0i7YZ3JQexRTA+qFGDWaZ4fhYnN45jFhdrYAEUgzsPWH/mgvvj+WE9Xros4hLq96/eD21ms1nYenvu3G/o23nfULs2rfigSlWr0DKV3Yd/z5g+na24UZ599ll6Y+hQdsnbqmriwagBrDyAmnA3qlWntptg7H89WZ7LRHUpn1tSIBs02fyli0LjMSYykscYc7qor/HQF8gm2dO+3EWNINstYQ6CQii7iwZBNjHHl0AKZUlcoyjfTkksys1j3LncvyjnBo8NtoBsgcJANmiyvQ530YhQkumiRpDN2/qAv2c5d3thsvlreY3Jli3YxmCyXekg24Ue2wp7R0UJavh71yX5d19t9F+33X99f/P8WhL1CfQagR5Xkv2gONc613oW9/zinlecZ7wUzikuyAZNtvIE3AGBHl2TzQyyJcH4gE0IxDESr/LVNv7TRWWQXeBGxixL4E/uIJtvTwB5f1lfF9nobLLQZAvldFEG2QrcoUFTrYXTQj6lpqYxY4fdEtycFtRKGkA5CbLhUmgcpIuGq3a3ZpcG8XBWTaOJHS7hjJkvNNlKxcUxy0k0qrRndf8vM31UjSf8BYwFpL6FOFQmm8VKx8Bkmz6TDjHQYaUy2dk06InHqWFMNOuNgakl9cYuhU7tsZlUNzvmzo6Uy3yyUD5MKFSXj5krV9HWo39Qps1K+RaFReetLoXCXAqVDw2lTi2a063ly1JpFWCTbeMvDxp1MoJsYLJtVNNF5YQxaOAAtoSuVasWM8FurliZKlas6MFkM04w/fv3p+++nceb6gEDB9NLYMDBOSQlhW6tV4d/vu6Gm+jHH3/0CrJt27KVOnYQ7qJmTbYJH39CY8eOZbCqUaNG9NXsOczoOnXiJH095ytauWw5g1gVK1aimrVq8T3ByjqbeJoST59hUAoF1164cCHdUquW+mqsDP69NXI4zZo1SwACFmLxRhgCXFtBt6QWJ7ioID+f2X67tgtdNBTo1EG7rVvXHgSTADm4793zqwAbvUSlAZbNnDadz0e6J67py2XvpZe7UJmyZd1y3PkeCrFN9qLFC7n+Z06e4nvDoQgghwT2oKGGNsHxsNNu3bottWnXju68807dJUgVm0R9Nm7czDp29zRqyPWrXK2qBrIdPHCAHnnkEabpoiC1tnKVKmyGsGnjRmZHfr9wEZ09e5aef/55Pmbg4EFaf7gUv9vLpc4lDbJJDQQtaGDQZEP/i46K9OsuatRYcBYQf7dmJhuPMxwQQrqou7uomclWK8xB8MWE8UGIX1WIy+XNiuf4rxaVxvuWVB3OxzXNb7u4dS3ued56W3GvVdzzLq8ef/E/zYUC2YriLopxNDtLB9nc00WD7qKB9Kpz+f6Keq634/1dw9/fA3nGohxzoe8XSN0Kq1Og88t/+VxFuTeORblQzP2i1C2Qd1WcYwJ9h8W5dmHrqYvh2YvzTOcLZANWo7mLFhlks1JKahprsoWHCU8APV3UE2TT9wIA2YRDfWk1O82fu7YGslmsdDYpWRgfAGQDXnY2O9cryIYPitO9LMRRqfQ0OH3GMjInuWe80fZknqv6auJc6FwBZEM6IQpAOmNH4gcni4YkAhRAuiCQxOxsAbLxPY1ImkTU1P9KwX5ZX3Z3iIkhmz2U6wIx6384XXQWHVHBjssNZCvsw4A2m2S0Ab4Aqy2JiLbs3Ud/nTrJnbhMTBzVqVyFbkiIY+YaNpORBvBRAmwuwDaKQjaLd1ttAEucLkouocm2eQu/XXk+NMUggF+mbAJlpqWzCcCYMWN4AIcW2d5f3dloBw/up9atWnEfBOC0ft1G+vPPP+nEyeN0+MBBQuoj0kYb3NmIvpw1S+1hRIrLxcwp1ANssx1bt7FzKVhqi5csYU22M2fOUJP7GlNWFjxYibXl7ml8Hwv7L/phgcEtVYK6uvupWaMMbXLv/U1o6ufT+Frbt22h119/nY4eOsz/Rj8E8Dv7qzk+NMXEh4TvBemR0LDDh4vrot4Vrr2exo8fT7Xr1vG54UUabUF+LmupdHnpZb4evqctW7cabNvFm5ATpvFbxLvYsG49bdu2jbZu3siGErKg/g0aNKCuXbvSU089pbUNNPdGjx5Ni39Y4NYFkZ5a77Zb6db6t7M2XoXrr9P+fvz4cWp8ZyN+DgmyLfz+BzaQSEtP4eMee/RxwQy0uBhEW71qFd8TdQCzbseOHdymH3w4ntq1a1eceSF4Tgm2QFFAtpkbNtIPv++nLBbAzqM2devQM/XqsTaD3ekkjCyY1HgO0uzbBcs5U2VJxIElATciNe3T6KosHkvOUsLS2+W00JmkRJ40MY5oBj5qGjakVAGypVqEtMCrk6eSt3RRBB5Cr0CQrQS7SvBSwRYItkAJtIAvkE2x2ahUZiYN7tSZjJpsYLJhzIT+rXFeN1aFM1OwrkdE/uxZiomF7Iqdx2N/RQYrMrKyyOl08XrHCLItP3SYJq1dS1mOUHIUOFXjg0eDxgf+Gjb492ALBFsg2AIXcQsUB2RrXr06vdCwATPZQk3pogzsWizklO6iRiabyjzj5lAzKCWxS5eBEet/ryCbgQlnDOLz5Sxiv+AOsulyZTr65T4fciYYu5faOJMSngChbBikkOXo2US+j9zQ42czaOVUFMpMy6ToGLAHVFK4ga4mjzdP3CxUnZVFEWFhZLPITY8A2QCaeUNtAQqAfeWy2hj8iA4P4w0R09vVxQFDHur9sSBgYE4t+HVyairFxsaL1FNoktntdDY0jN6d9w0dJXE8QLaBHTtQo9iYy4LJ5u/7QzsUqP+DThtgJXCw8DNAOKSDQoFI/g8bXcCieGtGBhtANrGFdef9yXdpBNnKlitHmzZvFVUzpRW9Pnggp0bKKAkOKX/N1bRu/UaNJQWtt0cfeZj27dvHl4Cj6LvvjqG3Ro6k6V9M1Y7D+wQQM2jwYA1kQ51btmxJB/b/pvY3AZA1bdaMJk+ezMd999131L9fH742gEGkLQJ8A9g2csQw8ZxqWpisJ/o6AKRrrrmGKlSowMYFMGRAQT2WLV1BVapVJcnYkwh3mTJlCE6cVapW9/Gq9I82PT2der36Kv30008aA+7uuxqzdpxdZYSaL4L6QYvuh4Xf859YdcpCvEDe8+uvjKqLYkjPlt+M+m7Aymvbug0bSYA9Kt9p7Xp12XzggaZN6eSJE8z4k8915PAfbJyxa9d2BjzXrFzF70V+l9dcXYGWrVjupgkHkA0ae+R0UZXq1Zip9uaQNwVcYnFR7Tp16KsvZ1NEFGBeF4OwcGA1u9fi+Vav+YnTjYPlv22BooBsM9ZvoEX7D2ggW6u6temZevXpKoxDLhfZMce4BFuShw5mKrsbH8RERenBHo8NoC4dgPPRr1wuRWiyxceR3SbGLo7RaLbeRHk2G7N9GWSbMpXSYPtt0TXZjO6iVxqT7b/tXcG7B1sg2ALmFpAgG4ytEMrr8+lEMhofDHqyE1WPDKWwtHQqEx3DYytGPrD2jUUGDHXmL6zLLXQ68SzFx8SSI9SuBTSMa0HjeTLdBkw2I8iGgHmWxcLGBysO6ky2MKeFKkU4aGyHIMgW7NnBFgi2QLAFLuUWKA7I1qJGDRLposRZdFYXQt36PhjXNIJsZrkyQfLS9wi8pte0lsV+ATJnYLJFhhqYbIWAbNh/4r65eU5KzRDuouwQKvfKPl6Slm5qtdGZxEQBstlDxLkpBSJd1KjDZE6/hCZbemo6p7qJ5E6RvmlMC5XkMmMd0FxwF4WGUnhoGG+K5EYagu3Gc4w/45Gyc/I4FS8uPsbAntNfgLy/EaTBvaHBxq5IMTGcLlrgUigrxCaYbJdxumggH6jkfQBswzIL/+UNKJFgj6j/BfqKTSRvVYuouZOfK5hs6Kxgsmkgm6mCc7+eQ4MGDdLSHZHi2KdPH+rRs5cby2rp0sXMlAJ1EzpcMASYPXs2DXl9kLiiYuUURqROVq9Zw+0uuD7uIwuApukzZzAbSpbNmzfTgAEDmHUGZ030J4B6o0aNYvbX1eWvYudL+b+rrrma3Tj14qKWLVrQ2VNn6ZnnnmOWV3QseIDETLqZM6axAcP7742l+AQ4lfgpzM4Rm/8pU6bQuHHjqGbNmpyyKR1PfdG2AQ6OGDZcAx8AjkMn7bVBAz2MJOQ9zNfCs7dv357i42IYpGzf7mGqW7+eVukTKsgmBzMG2WwqqKEodOzPvzhtFv8D4/DrufPottuhKaeXfwGy3XkX/6JK1UoMbnbv1o1dT9u2e4jeHj2KIsOFGwwKXFeff+4ZobkntR8tLnaRHf2ObvBwqVKt/XWJS+HvRQHZpq9bT4sPHFRBtgJqWr0aPdvgdorLziR7gZNdjJm9bNUtOOTcAdYt0kUxn+h+dqYWMkxMGiNbUSg9M4MiIyM54MPguRFvViyUY7VRRmgIHSMr9ftiOqU5HG4gm1GTLQiyXQq9MljHYAtcvi1gZLIdIaJen35KpyJj2F1UarJVjwglR2oalVNBNrSGbivlvW2EZIuFziSepbiYWLLbQwwBDc9z3PcLFg6OO52KYLJBE9hGdEYF2aasW0eZMD4oIKocGRoE2S7f7hl8smALBFvgCmmBcwXZYIRjc7pUNpWukcYyLgUFlAImW5nSQuPMC+hllrICSmUG2XjugzwWrqG9F4EpAY+SBn4SZMvITKeEeOEuagT/jEQVjQmn7kYACiYlJVNsdBQTXLiugWqypaUBZIPwHEoAwnPqUySmCnfRCIcQjOdzwVDQLAklcObOPsjOzWMr8PjYWMGmkmwFaFBpJguerByAbGeTBMiGh3RZLZROFvpbBdkOKoqmyTb4yY6XjSZbUb5lpvWrabNofeEtioIkASY+SoitKJcVV3C66Ouvv2bwDO/9oYcf8XqN0ydPseYWjgPSXLlyZapbrx4zycTHoCeoAmwFYFO1alX+++nTp2nTxvWcNhjqCGc3ymuvq+BxH4Ay27du4/QwAGO3N7jDTSRfnoDrAwg2FjN4614n45EuBn9uuqGiuAbrj+ll187t/FzeGGReG0YF2dRGoD+OHqWEMqV5weq7DuJKAMDWrFrN4ATYo5WqVNFSU42Dgb+XCqYZwEULE37cvzHoJEJTzqqi8k882dn75RSis4lnKSGhtDsVEizKzEz65ptvGGRHCnrbtm0JrMVdu3dTgwaNDLxU46kuSktJ53RaFLzP6Ngoj/oFgTZ/b/f8/L04IBs2W2EFBdS8Zg167o7bqFR+LjmcLnYZMvY6gMWyQKsTIFtEWLga8PHyPEaWtcvFDFbUT4JsVjgpY5wzpk05FcoLsVO6w876nf2nzdBAtvjcXBrz1NNU02h8YEiBPz8tGrxqsAWCLRBsAd8tYGay9Z44kU5GRGsgW/+OHalGeBiFp6dTQngEhWBmdYr1t1ymmOdLqYkMLnxKaqrIXsHxppnWaIzmvhqy8FwOkC0iEkx0ouyQEEqyES3ff4CmbthEWQ47p4tWCQ+nMY8HmWzBPh5sgWALBFvgUm6B4oJsz0kmm5PIxhiPLgGD9gBohX2+0RNAx5/ctfl1FpvYt2IuS0xN5X05mGy8fzZkvTDGYNhbaO1vsVFObh57AkDD2Yg9MbnLZJSgvzcrk7yQMSNBNr5nmuou6u0FS40F6GHBwKB06QQd8PLDcJJIotH4AJsbdnMzIInMNABNkHUgpDOplQCyZWdnU6k4sIYA6nns1b32SQjlga4XA5o7mGyksLvocSIaMn06HUTjW21UOivrsjI+8PWBaosogDfqykqBlbvFJtpbU8QTV/A0NzALBLqDokUdGLyBPYUBI+bjiwIWee3Taq63Rv+UhhFaf9afz1u9fN5fgmOyjdWbezOLMF7X17MHDBaZ7qs9s+F9y98FfM1CXqoEHzUQ1EuDiGNUMN1LemqgfabQflFEhmWg9wweV7wWKArIJjXZBMiWRw/WqUXP1b9VaLKp6aJyYtPxMvCnocmWzSBbXBQAVomTmfWCdIiO5xdSmNFsTBc1M7cxI+dZrZRqVdNFocnmCOXIV1xeEGQrXq8InhVsgWALnK8WwNqWGWdEBCabMV0UTLY+/3uEakZGkCMtleKRSeJyapILYPGaA4maJAZX2EapaWkUFR3BQTswCPB3z7C2/nT4O+qT7ywgZ4HCwVPE0uFin+QIoTWHDtFX23ZSpj2EwFyoHBZGYzs+FtRkO18dJHjdYAsEWyDYAhegBYoLsj2jgmzhEmQzLsxVug8yKVNT0ql0GZC8LAL0gtyYJANZwG7T/UHFj0IuCZmU7AkQCqdPQG/u+AXjSsCeDGCb0GTL5+y5UqXiDXOensFpztyU3gK4ZyLcRaOgZSoY4H5BNlQLD5liYLLhIa2misn3aLReRWVTkgWSCHcHAeJ4Cqh6akIQZeXkU04OQLY4bmppOe6rvxjdHQCyxUXHks1hZ+HVDKuNmWxDZkynQ0AiryCQzdheYiMsPwer6FgqY8wIBhk7nDxeLq/09+d9ueUPGPF2P8866rUpcZDNB/il17twENGjPhLsAaiFtlSrfq5goAaMFQLW8Z/M4J4fJ6BAgbbCwD/+jtXvX7O08EATpaabrt0XKGgZaB0vwNwRvEWALVAckE0aH0CT7bl69akctBlgqoJvyiV0g4yBF/w7I8sdZPNlfCAtvqWbkNNlYWvthPg4kS7KTDajuYKVcm02yrAQ/UlEPSZPpRROSXVpIFv1MAeBPB6mMn69AegBNlfwsGALBFsg2ALn1ALejA9ORsVwNB0g25DOT1H1cAfZ1XRRMAWM2saF3Vymi4IxLjUsbXKtqBOLtUvIYAjOy8zOYpCN00WtRNkWolNEtPLQIZq6dh1lhNgpXCGqEh5K73cIgmzn1AmCJwdbINgCwRb4j1vAH8j2LxFN/PFHWvHX35Rps1FUXi5Bk63jrfUJmSJhBS4KcTq1JEWgC9hTIF2Utf3Ts1jXW2ZQmfEgjTRjoFgD8EI2JGTDHCHC7MwMsslmEyCdoGsDAXA6ibJzcigqspCMGVVqi+dF4H6qn0FGViZFRIjgFGS4PEA2c46pL5BNPpR8WC37U621lhObnMw3DAMrQLVQ9U3TE4ginjc7F+6iWQGDbPqGTDDZ4thdFCAbUabVxilAQ1iTDSCb5bJnsnkwjjw+Qk/2h2AYqm9WgkUB2jcb111gxwnWoveibcgN6LHGjNLAKjPYVTjDrKhjjD8QzBtooAFLWiqruGtRQCF/9/X3HP7fq3t9fB6vtjPeFYrRbZT/beoH3urlFTQzMcyM93d7717AXX/Pbvy7ZGEW1s+Kcr3gsefWAkUB2czGB63r1Kbn6tensopCoQr0IIF/qeLcWjBHgPppWVnMfAaTjedTyAcUUuT3VuAkZrIlSHdRk8Aq5jkJsh1V3UUBsgGkk+miQZDt3PpI8OxgCwRboORawJe7qNRkG9K5E1UPD6NQgGxRMZyOI/JFPMdM41yOjQ2OhLsoQDYh4Ix6i8AZAuwe0X81C8VFVsriQIhCUZC4sLgo22ql0wDZYHyguouCyQaQbczjHYJMtpLrEsErBVsg2ALBFrjgLeAPZEMm4cQ1axhkywoJoej8PAbZwGRLcOaTIx9azCABqXJRzFQTqmLIXMnIyGIJMOTfMYONsST9MT0yU9RZLj0zkzMaQ0JsjEkI6TH9PM2VVP0BpCzI08CqACBbdJTQBkeSqLfztEqAXWe1kFMhlqUBew5a8WzmYE4XLSrI5uttFgayiU28KG6Tu7wYHIly8ksMZEuXTLZpM+iQ1caMI+ku2jAm+rJzF3Vnokm1NdG4ZsE/HfgQAKdVqoEHCLJ5bK7Vdxgoy8MDBNKYWe6MOyMDr7gjiLe+5jedU96sELCxpEE2v2xAN826wlvD57XU5jWDbNrVzhENlPeVqeBmg4VzvLxXI4fi9ovgeefeAkUB2dyND/JIgmxIF0U0C5ps8NLggIvs6y6LCJioTLaY6KKBbGCyAWQrBSabjb13OXXKyRYwmEKtlGO1UprVItxFVSabdBcdF9RkO/dOErxCsAWCLVBiLWDUZENgoNenE+nfiCjWIS6Vk01DOnViTTZ7agpdFRNPVsiEqGCZtv42rdfkvAx1XriLQq6FNwsmB2cjk8AoGG12F8UYnhtiY5Bt+cFDJI0P4CZ3c5idxj3+eBBkK7EeEbxQsAWCLRBsgQvfAsUF2aDJVpaIwuF8LffY2sUE0JaLdNHUdCpdGumi7mBXYU+K/QLkymAYGOZw8KE2LyxsY8BIgm6cLpqVSaXikC7q/Z7S8EeDCFTDIKSLgsXtwLwJQNCfJptksqWmZ7DxgdndgYEyw5PqaToCaUxOSqGISDxkqNdUUQm0yevwAxfCZCtscy5Si6x0miNwcYxgQo8n3WrldNE3rvB00fP56Z0raGKum2/wTood+gGXAgT7AmGGGft4wOBhgPfXPtAiHi+/m0DBK2/vpyjgoPl+5nN9tqM/MO98dsrgtS9YCxQFZPPFZEO6aKjTqTIuRNW1uQU7OaslcJBNNceR6aJgsiUnJ1NcPNKfPPmPANnAZEtT00WDINsF6zrBGwVbINgCxWgB70y2SHJZbZSQnUWDVZAtND2NykbGUogE2Zj9610WQ463LsVKicgIifcOsnFej8YiFmsyuf6GYDQwuYho6GYqlGOz0VkiWnbwEH0Gd9EQB2tvVo6Au+iVxWTztU4yr8/SU9PYQCIiKpJZEcZ1nkHlxdBrXORyOsliBQ/cIMsj3Kv04kvDVz3CXA+tvlrMWwTjfTnc+1qX+lrf++r2ga7LDQ+m/uguYxPovgT7RGRvsJyT8fkKaS9zZgbrW6saT0X5nM3P6rV9zQ9iyERx6xvF2Ee41ZWjmvray0NGSGbxmPuAr3Yy1dv4rP76ka9+60aWMGfOeDy/lK3Rcu/ciT3++rKf9jT2gcK+CVwGpm34ppH2iG+68OJiwX+7TYBDmp66PElR+HoIFkP7MjRMMK68YEiUkff4AAAgAElEQVTqeFCUHln0Y88FZENwPdQlDM+E6aLsfyJVFO0g5MrgCeDuLuqtpqIu4tykFKHJFu4I01y1WfJKmmda8OXrRYBswhMALtkJcfFMfROeAO4McMOnorU98CfhCRBDoXa7eB5/IBtOgqNberoQgRNIICopBlrzS/UKsiFdFMJzXmjqxkbSroXNVHYuwfWxVFyM6CSq8UFRQLYQh50bM91GGsh2mGzsLlo2J4dee/yxK9JdtOifkP8z/A2Yvv7u9zzTrUUfcp9IwZZC/rO3vuQPFAt0Mvc3WXuATn4GZ3OL+ru+/zcgBybxX/Nzl9T1fdXDH8jmQqqKmmYS6LMEj7t0WqCkQTbMM0aGBLv6FIXJ5g1kS0miuLg4Cgmxemh8FhVkCykkHf7SeWvBmgZbINgCl2oLFAVkKxcZS7Zigmx2G0Y7U4qpD5ANazMwAACyRUVH8lk5NgslkZWWHjhAU9ZvYOMDu5OuWJBt2rRp9N1339ELL7xADz30kNb9jJu21/oPYAf25198gQYPHmyQ88DhYjWH9RTM4Tau30Dzv/+Wjh07Rt9+9z0dOnSIPp3wMTO2x388QTv35MmT1K5NW2rVqhU989yzdN1117mvmb1oNIP9PWXKFN5/1a9fnx5o1jSgz0VbD0sDLvW//tb78uJyPSmfM6CbmvYGq1aton379vGpr7zSlcLCVMDCy8XkVtscfvv5p/+jvXv3UpkyZeiue+6mq6++2mtViru+DrQ95EYbQN6mTZvo6OEjzMzv2bMnr4s8gDYf4JFs11mzZjGIDuCic+fO+jP5Adnknl+CkajD1Cmf8f3RP+5v+oB7+zDyrpvueWs8f3uwdT+vpd07d/Lbff755ykqJtpnd+DbGcDOzZs30u+//06RkZH04IMPUmRktK4nbZL98Vo39ZeFZTyh/hMmTCD0t5dffpnv4610796dlixZQr169aJXX3210C6dlHSW7mzUiGrXqsvHN2jUUJPSQh8FNlKjWnVSyEndunWjvv0G8PUuNZDt+QZ3CC1mp2CyGecZCZZ58wTA+/DGptbGDxVkS1FBtjAH9JX161tdAi9wWaWxozhTMtkgV8YgWzw8AXCvwmVpZNtLkA1yZXa7nU0aLKmqu6jXTmSwUDWCbGgIoxabGdEz3hDGB9BkC3Xght41dCRdzyWBO2ay5bNoXXxcDN8rEHdRXB6Wr2eTEik2OpYYZCNyY7JJkO1KcRcNbHIq/lHy3WOgef/d92jLli00e/ZsCg1HpxZRoT/++INCrDYxqVu9R8IO7j/AA35CmdJFqgyuf+rUKUpJSaKqVat6AHCyDt6iDIVN5LjmmTNnqHr16gzgeZtEC5sgAfz9+++/TBsFqu0vymF8aCyWcHyFChW0X8u6Ij/98OHDVK5cOYqPj/doKznJwBABg7E+AZtQeEXoqhhLeno6HT9+nN8Tvllfk052TjaFh4bx+fm5eTyYyEiLPCcrQ4g/yt9v37qNFwQTJ06k2rVr++wHRXr5wYMvmha4UCBbRqbQZPOXLmpebDCTLSWJvxmbzeIDZLNQmsXKxgf+mGxBkO2i6XrBigRb4IpsAU+QbTKdiAz3ymTzBNnUTYXacub0Uclki1fTReXmx1+QW4Js2BFH+gDZ0tld9MoA2cwAQmZ6BjVu3JiSks9Sv3796M4776TadeoI5oVBkmTga/1p3rx59OJLr9DAgQPd1moHDx6k6dOn0++/76N9e/eSMy9fAAdWC418axRdf/311LnTE/y77+YvoDp8faI33xhKX375JTlCQ2jV6h+9ri+NxmSK00XH//2b7rnnHr5Wp06daNjwkXwtj/WsS6Fff/2V/v77b9ZQysrOIKwnszMyKS0zg1KTkulMUiLr/N1+++30xtBh3r9Zl0IAA8uXB79FZ/CwHiD0jWQwXUbgrKocjtZ2+sw/eNAgmjNnDmFfuWPHLt5f+Cq++nW/vr1p/vz5fBqA0br16pkuUZjfroEVZ5bBkXrUajAQ7E88d8VKN3uu6U3MOgA5a1at4CAkAMCIyEg+B/0nMzObASVm0PD6XtbPff3fvFkzBmOrVKlCy5Yv9/9MilMzyTMe/PexY3TfPY35V08+1ZmGjxjh/1qFjNY62Km/x9GjRtHnUz7j/g2AsWw5wDLSHRmMWn0fo/2kgntD3hjM+1GU3bt3U3SMAE3cmaHuzMyAgU/1OZAhcW/ju7m/Dx06lOrVq0e1sMcxFYBhy5Ysp969e1OPV3uKZ5DHIACivi/cf87XX9Hrr7/OJKGFCxfSLbVraVfD3/NycqlGtWr8nrt0N4Bsfph5hTT9Of1Jfw69LfG7AjD4iMiXJpsZZJOVMGqu+QLZ3CpsYKaJdhVBeR1kE54AGvvadLx8F8UF2dyNN5MoLgbponYGDT1ANuNgg59BPc/Nz6OMND1dFKheYCAb7ExTKTIyisIZ1RMPaRZZNzYWfxsqyAaXolLxsUUG2U6fPUPxsfG8+cdHm2ET7qIyXZRsIZSQmUkDO3agRrExl50m2zl9LUU8WYJsG9at54jIRx99RG3atNHprYpC7dq1YwHdmTNn+gSbKt54EwHp7923T8A1kIsSLELmzZtDR44cIatKl5eDsDdwa/Xq1TR16lQaMWIEVa5c2Sv9/Z133qFJkybRb7/9pgFOZjC5sMEYIF2DBg3oxRdfpEGDBhUJZGvfvj0Dc2gvt29DEQuQhg0b0rBhw+iZZ55xG3hllGnXzp2E6A+3gfSxsCjaIg6LrnvvbeLRzkuXLqWuXbsSolxY/BnbDtTk9evX07fffku/7ttLSxcvoeXLl9PkiZNo5cqVFB4ZwccDAAGo2vrBVjR69Ghq/7AaqXUpHIXCxI6IjwRhA37ZwQMv6hYoaZDNQzNIZbKdE8iWnEzxpaDJ5g6yyYhZrs03yDb2qafpljAHYYkGd9EgyHZRd8dg5YItcNm3QEmCbGgsZqeorYakncSzSVRckM0bk23JwQP02boNdKWCbH/99RcDXWvXrqWbK93Em21svGvWrEmffzGd2VJy592vnwB3unfryWti41oMgEyDBrdTZkaGtg/Dxv7NEcOpRk2xGe/46CO0Zfs2erBVG/r444/p+N//UJMmTajAmUcDBgygV7p04+MQSAaYZ14nc4BWUSg9I5XXwSh169alB+5v5iY43rJlS7rxxhvZ5R4AA9aO2OOZ3f/k+sAJNonFQjNmzqK77rrL474IztaoUYNTvAC0xSeU4kC11GgtKBAMk+ysXD53wQ+LmJmuA5Q6ODNi+HAGI1E2btqiA3dqHzem3cqzzpw+zexA/h4Uol69ezI4g+dZvHgxp0DLY3HPG264yWOcwRo9NTWV8J4yMjI4rS8jLZ1BGLQn/gYGGADHM6cF8IjfgXn4+4H9ImgNckh6Ov3zzz8MWoK5BGAFdQPYt3L5Uj4GrKmc/DwGNxHUv/qqa2np8mUkNax37tzN6224MhpJBXjnbASVkECPPvqoqk8rFZqJnnyyM1177bV0+vRpXvMDLODzVSMqzkohosy0dA6cSybbvfc3cdtPof8B9C2syL4BsAqsSVEEKIh7bN68mfbs2s3/7vT0U24EAIApYHndc/c94iynk78vKVL/yYTxtHPnTk6pRD0BWkktLexBsJcyl6KAbNjPDH9zGG3ctJ6/46effprBc3yPYKzGxMaKT1pRqGuXLrRi+Srx/b3yihsxQbwbYCMivbt961YMoFaqUo1BUGbnaSZgpIFsiuLkfXOvPv3Igo/kPyrnBrK5KNRFarqopzFBcUE2NEVyqkgXlcab/kA2fleqXJmRycaMtELaVgPZyMbBBDeQza/xgdVG2bm5BJeGhHiIwAnqnG+QTdLvRGcWIFskhdslVVf/ePiB1IrDsQgdzQiyYUDR0kWlo4SKzPti3klNtvhYMNmgyeaLyZZNg57oSA1jIoMgWwl8mC2aNefBDwsDN/qyS6G27QGyRasgmxhEFi6YTzfddBPdUktE2SredIMA2fr08z7o6R3F9HcXDRo4kObOncsgm9Sk8DZw8qBtsdCOHTvotQH9eGJ6fchQBgfNi4x33xlFkydPpn17f2cASRbjAOwtTVUe988xEQHs2etVpgb7Y7JlpKfSvffeS7O/mkOvvfYaxcXH8CBN6qDL34ai0OlTJ6hRo0b05tDh9DRANk0XRY9YAUAc9fbbvCgyMnpw/p5ffqGnnnqK3hw2gvUBCgry1MiXlQCyde/WhaOdd951D+3Zs4fmzZnL/wXlGs97R8MG1KFDB57cMQE3ufc+pjN36dZVPLpLYaAOE+OPP/5IcaUE244ZjUeOUtOmTXmSebnLKyXQ64KXuFhaoKRANocLxgfuugxqx+KorAfIJhvA5DKqLYTVicJZIDTZSiXEMzNV0r/176NwTbYgyHax9LRgPYItEGwBtECh6aJZ2TS4U2eqEeEgaLIVli7qxvrFOKoId1GAbELDUk8XxaaW11HeHEr5L3q6aES0YNjIdNErEWTT1o1OFz3++OO0Y9s2nn9mzJjG67x/TvxL999/P68RFyxYwOtE7K3+7//+jw4dPcKbdfxPAiSv9urDmk7r167j9dhbI4bR0aNH6YnOnWjESLDMrAx2bd+8icB4q3/7bQyk/HH4CAc4cZ2mLZpT8xYPcqrqvr17RFDcSzEDZZI8JtfRuNbkKVN5TYfy/vvv04T/Z+86wKOovu/d3fQCodt/dkVA6ehfwU4RBASldxSlKAIWehEQG6LSRDqKgr0CYqUXQRALUm0IgoSWZFN39/+d8+bNzk52k02CDXb8/IBk6ps379137rnnTJ3Mv7ucTilVKknKlynP592zZxcBhDyfV679v/oyZdpUSjdYtQFxvi1btkirVq1MUEjHzX6AQa890UedMmXadLnttsZB7/+ZZ56RaVOm8ndIrF940UVEbezsQuu/u3XtTJCGz+jNrz0HNpUVrNq1ey/BMf/mFSTJEWdb1wr2trTeMGN7g5H35YpVquLH6+M99+rVS+1qAS6xv65SAciCtvFAT87hkLjYBBIDdMXQywvmMSEf9FmCsJ7wjjEeLF78BhmH3237Vpq3aOa/XRsDKNRz4V7wrmfOmiO33OIvIbW3vbUdkJy/+eYbVXmpsQU7vz4H2gzX6d2njzxklEueOH6UzE3rcXbQjPK+PpHylSrK+g1fqSsVQNG1Hm/9OwDfO1o2Z0kygFGQIu6//36Cps1btOC6ctnSpeazfLb8E5Z0165XV6pVq2bqgj386CPUj9cbQN3WLZrz2UaMGkPgzhxHjNLg7Cy3VK5cmc+B9daAQQ8rEM4kVRQmlBT0kyn2D4sLssH44AzoyhkgW/4qSacUBLJZcaiAmzfA1JAgW5Anta4ZdLlomTIphiOpWpOEvJ7RhWAYFBRkC5hkbRdH+SUeUpWLllUOEF4PbbytfVMfprNheNkYBI8cO2qCbBpdBspuHajsz4tj3Vk5RO8xEHPK11Q//ZEbB+nr6T9ZLmpYj8fExDIQyXA66Rg3ct5cQbmoz+mS8u4IyFbsL8p24Nq1a6VTh44yadIkAmqcEzSF16uYbKVSkgneaPpy1SqVpUOHDjJ02Ajuf8kF5zOrB0TeFHk0JgEKHx45qvqbZezQfeLxxx8npRbADkA2a9/S7CoMgigV0/flzkiThx9+WD797AuCSxdhAjYpyCJPPTnBD7IlJJiZhHDbbMf2H6Vx48YyZuxjQUE8+3l+2rubwdYXn68gaFU6JVll4RwumTlzpiBgUNkjr+Tk5IjLGc3JHTX5+DkmC7AF8dVpkG3vTz/lu92qVaowczVy1Bi2965dO5jpwntBO/Ttc59isl3XgKy5Rx56mIM5gsMDBw/KmjVr/AO5T0hpBpgGGjeyXJu++ornBxMQYJz1feFmenTrLjt27BD0GXuJabhtG9nv39cCJxNkcyFrZGpw+sFjJFDSjHLRlCTDXdScePKLklrHCyvI5nIgRLVpMYhLclzOkMYHEZDt39fnIncUaYHTuQWKArJVTEomU8APjgUaH5hrgCAgm9VdtCCQTa0HFMjm8YkkJUVANt0/UXoJZv/c2bMZr9WtW5vxapny5WTp0qWsEhg4cGA+BpgV2MIcu/GrzQTNcD6cp3mz25gABcgGMAVxIZK1v/72s3kuKwNGx7h397pPhgwbKnt272S1hX3Ti0lcE8AAJRpKlZKyFcoHxNcoT0XVAzYwtnJystR6zxB2P3LoT8a/O3ZspxZ2u7YdZOzYseKKVgYNGmTzGfIlKO9CjPnrLz9RBgaJXCSDcX3E8GtXrTSYZk5JTC4tTzz1ZIAGlo5DUMG06NXXZPjQYbzKwoUL5Zr/+z91Sawv3W4CmQCArAAHQLZVq1YRlCKYBakYYx0CFp59CwayoWLjyy++CGgnOJmTURMXRwYZb8PhIEvv2gb1yQYEc6xhoyYKfPT62D+wRsKWEBdDEgP+R5wPViRYchUqlGMZb4UzzpQzzzxTzj3rXDn/wgvN2PrTTz5mst4OVgGIA3sO96TLia19DesDlJLu3rWDQJ/Zh7TWrbHuQDv9/PPP/D37R9myLGPVzJ5xYx+X/7tO9Q/d93S72tsS641BAx8024b7+YQSNuiD2KD7hvelgUn8CbD4zrva8h6sIFtBJAicq8IZlchw5JqwAJAt30vXPdfrlZEjhrFvoW+iHTdt2sT3gG/6gw8+kBEj1Po2GFgIfAQbS36NsRL/xlp6/drVbM+72raXOXPmBJA0uKbyechwpJQW1oUuxX785LNPC2UOhnqekvy8ZCCb3/igMJBNewKYNhbGha19V3U0RfL6J0E29Akk8x3Hc/MwvgXdNOeMINuJDClbLiWfzar9WGstLbC/wxaQzWXJIoTsuMYvwJ7Lzs4ygQO/9WogJVJfT/+Ja/6ZelgJXLti+MGnO0XwiQ6fN1/2+ND+LqmQmSlDO7aXq5OTIky2knxdooCWNxa/zixUYnISS3RNAVGfx18uaoBsGBirVb1COnbsKEOGDufVAbKBydbghpsIxu3Zu4uTf7PbW8g333wjd7Roqe5SM1Z8Tg5ROpNjD0YcEuiqBFYXaNYAdvTgiz8RoICeDmYb/q4ngsMHD5FKX7lqFXOAw3136txV2rRpk4+ZZs+WrFm9ksHFU08/LXfeeaepuWFltFmPWb1qBRlmo0eM5qAamxDLDEbtOvU4oWAgxpZ24hjLXFs0v0Pq169vsgabNWtmTj4A2SaMf1wIslm+bZynatUrCIKNHqlAtp27/SAbJgaAbJrJZnYLr08eGvigrN2wXtauWc9rnjh2nO8H2iLI6FSsWJEDPiZcgNyYDOMSE2Te/JcD2g/9BOW9EPWtVbt2foeGEvbFyOH/TAuUFGTrXqsWBVDhOheNoNagZ1uZZuh3ANlwrdKGDonVjUg/uT0UxnEaZCunbcCNnc3sVQRk+2c6TuSqkRaItECxWiA4yJYsXqdDyoHJ1rmjVImPI5MtEGQL7dBuLxcN5S7qXzT6wTrFggltfHC6Mtk4NyoKlTzx+DgmTTUTadaceaxMWLbkQ4JssQnxTLZuWLuOwvSITcuXLy9frFzBPrJh/VdcyPft19sIhxWbR8fBSOx++8P3rNK48cYbpf51Si9LbxOffpIA09339pIhQ4eKBrfMudNgESG+A+BVpnQyKyJwDcSzo6DJFkJX2R4D79v3q3Tp3JkxITaWyd3bJ+B4xOCMiY2kfCiB+QP797EMD8ATtlo168gLL7wgZ5x1pmqHICL2qFi5685WjEvBGuzZ6x6y1MAYhMQJSBzPvzAlgMkHViB08xyoGjl0SHr1upvnb9ikMUv8fIbLuW6vK6/0a2Xpe9i4cSOBNIAkAMTwZ8XyFVg+2r7tXay4wWkAxg0c8JDEJSj3WKw/YqNjTMYd2saTZ2gek2SCdlJXnjB2HJPpAN0WLHxFjqUeYbnor/v28/2OHT9O7RhYymKiPZ3bd2Bbnn/RhfLJp58qVhUNCsySoaBjkiYwHD92hCBd6aRkqY04XoTrl5GjHzMAPmNcsGjn2ftHqEGP+5mgl5clpE9NeIK7r1i9Ss4+55wgh/qTsSizhVEWwed2bbjeGzp8JJP+/sofIYCq9exM9pzdjTfUTRo/x72OGDZcXn3tFTYd5IoAuuGbwRpn5MjhZJ5ChxF9D67BAONgwLB67Rqmeq0g26qVX0r3Ll0Z46K8u0q1qyjB5HL4lBGYAXL6URAjWexw8Tk///ILOf/88wPWXKG+j0IerUi/Li7IpjXZgruLglSjjDdP0F0UJC/cVujSTQ3uapAt1SgXTYgJT5ONn0wxykX1p2Zlspkg2y+pqf72Ceq24RCPzytZmTkSnxArYAH4ZeBDvwc0A2423e0meh+N4zhQKAquPbuiz4Quw0WRRzF2EhKU1S3YDWrLX3fsz16ocSItI12SEkuRgovrpEW75HBsrIycv4AgGzIqANmGdGgXcRct0qcUfGdkg5ITk+Ttd99he2uQrVGjRpKRfoJgVZTDyQzcNdfWlyeffkpMJtuQ4XzPVSpfxn4CV1kMSukZJ2TQoEHSp+/9HMxNjTEzg+LgZDV58vMc3GvWqR2QOcJkaJ14AboClLIHCLrvTJ82hdkhPSB9u/Ub2b5zB6nrZIwZ2axbGzbm4Kf7b7DJHed4543XGVQgmHl08OCg/dbamrNmzhAw8pzGIOo1wEQIzeL5+BEb5aLQERg5wq/JZi3PxT4A6R4fN1727N3rt+M2yk2vvLIqQb9gIJu9XBSDNoMgn8gjDw0UBA8rVq3hfSCIAJ283tV15JJLLjEfRQ9yX63fIL/t/12++357wHv4ee9PbD+82779+kVAtpPw/f0bTlESkK1pjaukR81aAkUaTLZgS5su1oaAqX7GE247yIYpxV5eqheR6k/agHu8LBetUK6sMX9hHvH/Hjtlu5yS5pCgxgdgslWJi5GyhiYbMtN/LyH/3/CWI/cQaYFIC/xbWqBAkC3TLUM7dQoA2ejexrEyDJDN5yTIo0E2xSwOZAvnKyc0xlrtLgr9KqzyUS56WJyydOcumbFqFd1FTxfjA7OvUAfHJ8ePppL5lZ2ZJfXq1ZM8r08qnXmm3Hzj9QTZzjr3HFm5apU0a9xEfvzxR5pFQfescdPbGHfZQTbEi2ruVcs4gGwoX/tl328Epfr0RoylAD5sdWrV4DwIwAkgm309hZgaGsIwqsIW7XKQMYMNwvaIR60xbyi2EO69e9ducvDQAYIZKGnDc5cvV1EuuOhC/kzHtPyT+FH+ORXPhuu3aN7MTIKjJK//AwMUy4yTsF/LyvptevM8cnXd2oxVoe+Gcx04dNDcBYYIDRrckE/7WGkW+eS7bdukZcvm3H/gww9Jn759leW5BWQko8pgvBU0LuBeAPJs2fwV2++Jp5+S1kbyHZphqBZp3ux2Jsrff/99PheS7D5vHtdHudBjy8kmMAiwDkCSNrwIeGZxUn8M2m7YcCzcP/XmgyY6TBxef4PrneSU0kyWm+slh1eSkpOlSxe/3rP1/OgfSJJv+koxwKKdLrN/QC9NG2OYZcA2g4qC2gjtCAAUYCFBaGOtB1B5xedf8FD0W6zlNNiHn7Vp21bKl68Y8B3gPUFLbvAjD/GVvfXmOzSt+Oyz5WSYgQWItnRnZvL+0SbQjgPoWtTtj/0H5IYG15FsUL/+9VyvAhyHad7w4UNpyPfR0qVyff36ZOUNGzJUatWqI3e0biXggsAwJCExWTIz3NK0SSOTtQeQHJVd+J4BslHPEJV4Pp948/Jk+HAQVLwE0xs2VuPDbc2akkmqv1FrO4Vaqxb1eYPtX1KQTbuLWrX4+BkWE2TTxgdHDHfRcEA2jkMhQLaiuYv6jQ84Nh12Z1pANmuFvGpKPCQ+1KysHElKSqBAIoEyTdPTdtLGvzWzTU/H0HIjyOZyBcJjhtuKWUMMhpnBdPM5HJKTkysoE0w09LB0ySjuB5v9+upekdEROZGeJgnxSRAGYGfLiI2WP1wuGTFvvuxFqOBwCtxFh3XqEGGylfALgxgnJgiwux5/YoICnwzBSmSaUDuOwS4+JpYZo4suuYyaBVdWvYIZO1Ck4QCEiR+DHECpFi1bCsoaEST07tMvaJYKF1mK8sZ+vTlJXndtAyPTYyD7QdwzMeD8+MN2BjODHhogt1BLwgBtTfcfpbkATTZkULQmW7hZGN2czzwxgYKxV9aoLm+/805AMBPsXGCQIWiASC3oz8iAoVz0s0+/YFZSG4YcP5Euzz07SRo3aUiQS32kKtho3ryllCtbRmbPmiXjHx9LsNKcXA33KgjLYvIeNWak9Ovbl6WbzGQZ5aJWTbZnn31WprygNDbw/WHTFGcM8OPGjWNZaJt2bf29CN+x+GTo4CHy3gfvc4KwDvgI1NFfAMxOnoIJ7Z8T6yxh148cbmmBooBsc1eukg937JTM6FiJ9eRJkyurSbc6taScJ1fivADYNMim5h/rBsdpXAsZXGSbVd+03oian0x1Wx/Ge5E8r4flLPiuoqjJ5hCcWudusA9BNqeTrOeBL82VozHRgqC0dHa2AGS7Ii5G4E+GtA+uGQHZIp9ApAUiLfBPtUBB5aJl3RkyrHNnuSIhVmJRVpaQRIYwg34Om37mBxOjXs0G8qokt89JcALjZUyUS5XvG8Oqft4A0I0xiBoR0zMyyJBKSIYZkkim0ymHRGTZzl3y0ukKshnx5T09u8sXX3whNa6qTg2zJk1v4zoHQAcYbhpkq3LFFSyLRKIaBgkAz7BBFgRx3Z8HD3E+a9WyOefDs887V2bPni2lS5VhEvX3335hfI3SUWuVB0pWyWTr2UuGAmSzuHPi57fechNlQgCgopRQmwDg2hpkw0sNOff5RNauWSP39e4l7rT0gE9D3wc0x4YNHUEtN6uGVEBcbOFU4OeHD/3JxCy0f4OJ1ef7Br0+3jvaG4wtsw18CoS6/sYb2LYwX16Mj+wAACAASURBVChfoQKfB4DhmNEjVUzhE7YDdNFwfZiYXXSpP5mMfaCV16Jlq7A+/4WvLJBRw1E66KT+3v39+7Pt9+7eIw0bNiRLDiAkqnvGjx8v7du3Z7lmbl62eX62j6VCR33BqqEqVarEapIKlc6Us889h0ApADsAchDkDwaQ6/bWhAHdRjDg2LBxE89rvhMvnEsz5JZbb2IZLzb0j2y3uj+QAliJY7jPFtYo/urMQOD+ztataVQAnMEKEOnzWfuIvl8YUlxRpZrtkl559JFHyCZDO3y77XuJjo0RkCnw3QXbwAD7/AvFGLVeD38PBVB5Pbks1wXzFIxUlIc2bdqUBJ/u3bvzm4S53ocfvi+XX34F+9idd9wpHTu2J4ED+5HJlpAsw4YOlcWvLTSvDfBs5uy57Cco60bZ/v/Ou4D/znJnEsTDugwVSdBkC5BSCkqYKuytFP/3JQHZ4CMc61HJdSvIhnEGkDDGx6PHT0iFCuXFyXHUr4+m16NWhiL7rZHwST16TJVZg8lmlNnq71t1cPUVeRxKdkmDbFk5Ho6TZVOUBJM9oRTgSWAkOdQ1nfJnqg1kO5GjykX1BGoFvdTNOuhekp7ulrJloY9moXKGeCdWoO3IkaOcFOJiVM0wUX/jAwrVcZUmG1D7zEBNNp4hCJPNcv/Qgjh8JJX6W9An0OWicBcdHmGyFf8rCnGkZiYxa9bHoIIHLEC90rJFC0lJLiXz5s+nxhj0JzD54ePBAIhMHTTV+j5wvwwYOJB95KILL6RmGkC2YAMsvoY5s2fLuPGPURPs/P9dqJxvRGXdtEuLfcA8eOAPBhfQY2jXvg0NADDpQgNBdS81uGtNNjCxMJkUxlyzN0/n9u2UTpnLyTLapGTlMhOszyMDUrtWDU6Mbdu1kztatlQg2/z5MqD/QAZl5iDiUJkMMDsx6SG7Qctuh0sWLXpdKle+jBP3d99voxvSihUrOKloLRU8J/Tnql5ZRfr26UMx3OUWTTYryIZs5M4fd/B6kyY+TSD0sXGP8xkAiAIMnPCk0l6zvyNku5CRs4Jsah+v3HzTTXw+O/h40jtn5IR/WwuEAtm8Piza8F06BCE3xuHZX66QZXv2SnpUtMTl5cnNl18mnWvXlJQst8ThE8zziMuIoOxaC5AuwLVAxVaLRRvQZoBqVk0Zigo7XJJ67CjLXzD/QEtET3osc4ItepRL0mOi5TdxyehXF8ux2JgIyPa39aDIhSItEGmBorSAHWQbMP1F2Z+QINAlLp8F44NOUjk+TuIy0giyYRGjo2eOnTYRdx2XI/7OEyGTrUzpFC7uoKAVbNGr2cA65YDTqrjEIYlI8jm8Jsi2/DQG2Xbv3EXNNGgtYatQrjwX3KlHlT4XSgoBmgFkQyUCgBds0LiCfAfkQND+ANkApmDamztnjowfO0YxWxyqXG/M6LEE1vb9qko09aZdPfW/77n7XsabVl1cmJY9NGgA47uJEydKy5Z3yBuLFqn9goBs+ZLFPpFFr71GoMHnyTWvjbkaTDI835Hjx3h+MPAmT50qjW9rEjwuthcuWeJzzvpGuB4KS9j69RayAPfv+1UxgBwOgnNt27RngldrYPnBHiET6dJLlDZzMOF8eywC2ZUnn3omrE/2lhuuFwj7n3HGWbJi1SqJMtbDiMfRL6CD/NlnnzFe1jpxSPLDDRbrE61zl5iQzPUI4mfE7g8PGsB45qlnnpaWd7Ym085a2ZKZnSXt2iA+Dyyx++3nX8i4wvoEIJx1Q8UR3G4DNq+PcjsPPzKIP0YCHmSJNxe/SWZbOCCbtb/4QRkFbugNJnbQi0PlE/bH/1h3wGUV28UXX0wZGrMsUITllP/L5/LqlfrXXUfmGN77wlcX8fjPP/tEli1bxqoq6OEBm0ClEtairqgo6dzZbzKg+pm602DrNryrsY+NZoUP7gfgJPoQ7hd9BecHYw4gG8gIWC/hPGefda5Mfn5SAMgGMgX6Kxhr+rpwap09a66Mn/C4zJk9kxVD77/3ocTExZIJS+MD8Urvfn1loDY+KOB+w+qoxdypuCCbMj7wa7Kpy6u+amWyHT9+gmXzYGITg9L3aTPiYNupL9gw3lQgG0g+CkILZGQ7vU4FwDtQf6c2AGWZ2TkE6TXI5teIzp9c16Qi/OlxuCiXBLwjJhZrFK840nNyVJk5yyiNi1jsvHHBrJwcGh+gYyqQrWA7U+vNHraAbKr/hD7Wf5wyPoDgJVxCdfYtFM3d+pB50IE7fJggW1RUtHioyebk4m7k/HmyCxk3w/hgaEcw2RIimmzF/LBw2DdbtnLwgE4YEP38YvZeadG8OYOIKVOmyB0tW5saDQgGMJnjXV140fl0ZoG7KOi7mOwwud99z73GZ6c/EJ1F88qI4cNZ/66+DCN8NMos9YD+zrvvy1VXXZXvCV96cQaFaIeNGM7JAkKS1g33On/+fFm1cg0nOYcx6yKThH8nlUr2Z3lsZwcNuU6N6gxOj6enyVNPPUVhTj14WgdsPNWRo0fkqScmMFOHAAr3k1K6NAVLc/O8hjCrP+rgs/m80q1LFzqZfLQEdt428NmYvJd9vETWb9jg/7iNzKV2Ad21Z6dpfBBKkw3276BDIyhExgTaeSgBRrnDwEEPUnjWzLAZ7T/p2ecZNHz3g2Ky+Scrn7S64w5O8J99/nmEyVaCb+/fdGhRmGzzVq2WD37cIe6YWInNzZZmNatL15q1ONnG+LwU6Ea5KOYLr6Vb4wuA/ACulZyYGNDjVZLIXwZl1wb1eIXMDOqKOhz8HwY+mN8UA9on2S6XpInQJOeBl2bJibh4at2Uyc6WZ7p0lapxMQI/tDiB8kKkXPTf1P8i9xJpgdOtBQCyId5NFRFYHD04bbocSExUIFtmlvS/o5VcEhctiZluKRXlMsdULkGMYNus5jJBC8X8xZLj2Il0JiUwlur9bcRif0zD0RgLFiXzgqQGwBWPeCQnJkaOxMTJJzt2yMKvNkpmbIxE53rl0oRYmdi2rfyPY6oI/PVOFXawFZBE/HPoj4NkQ+mKAF2JU6HSGfLHoUNSqUI5xlSo7ACLiYlRQ6IEbqGIr/FewDDCYh5aXZDd+P1XrGwUkwjtP+PFmUys/nn4oErGikN2795NgCc6LpaO9yiTBDMOTBprMhqx+NTJUxhvIsGKpHV2tt/FEK6k06bPMBkfasGqtrycXBk1apS8tsjPxME1eva4h/pUujz0/Q/epT4a1nZ4jtVr1rGfmDVUPqcAaAFAgcQ9AIUibQaT7p6ePZVhgggZawAwLr+icj6wxAr8YN2BNQz7uyjBfejKYR9UpKAiS1eNYB+0/929ekpOdjZL/C6mbEp+EsiBAwek/jVX8zHABhzz2GOmFh7OjVgYJYx471gzmOsELmy9cmDf7wS4AOqkuTMIGpx15jkEXWbPnMGyz5SUsvLhkiUU3beuwawgkfl3n8jABx+Qdz94n6Wh27Zt4/3oLQBQMhflPq7Vpk+dzPXP99t3sH/k5GSyHBLjg7V/WN9ZMHCt0O8cxhOA6p1Oeeftt+XhgQrce/3Nt6VGrZoqwWphYdpBsH2//sa+jvaDkdwD/QeE3Y00nqDfA/u5ESNar4PSWTA/7RvWcIcOHmb/Tv3zTzISwSqdPl053aI9RoweJWPGjGGZLt4rwDiso/HMeL8/79krDW68QebMnicrVq1k6TW23r17k3ySbbQ77gdMNivI9leWhYZqxOKAbI2uuEJ6XnM18Zd4QybG7IPGCT0Oh+R68uT4sTQpX66MQNcfa1frmtJ+T8oYQs1jMN5UTLYY8xidTOI8SI6neffq/VCTzQDZSqcEVG7qz8RpLsfV8bo/IjlFkK1UaYmOjlKmnQDZrDcZICBvqYlNT8+QcmVSDPaAha4X4mtRKKTIkdTjRItjoqP4kJq2ql0x7I4t+jiUp8L8AJM8G6MATTZ9/0QSyWQ7ImXhShoVxQUUSoB+h0B/BGQLe6AJd8fNX22ikD70xGBRng9ksxkfPDZ6LGm1oEzT+GAYdCFELr7oAoI3ANkAUl1R+TKWI3bo2Fl1fMsNqS7nJeMLHRqlqnaQDRRxMMk++fRz0zk04Jm8PmYgatetw4xAbk5WcNDMAt7xw/Y6mGl6aZZf58DeVh8vXSa9+9wr48Y8JmMfH0+Qb9HiN4Ke3z+g+2nTANkO/vEHJ9xBDz3C9vK7IapJHEw2BA6Hjx5hFgw5aiL9TsNywusjs/CrTRtIW/YaGCK+SZyvVo2abO8du34sFGR75qmnObkim5bnFVKgwYZD0Gg1ouCNWYwpkHHTIJvZRj4P3xeo+NAeiZSLhvul/bv3KwrINn/1Gnl/+48BIFt3A2TTxgd6EqOEgGWO0cYHpSxuTDp5E9hClmDX6ZCcPA9ZAxRPdTgtGp/q/MiPZbsckibKiRog2/FYLP28QUG2qFNmOfjv7leRu4u0QKQFgreAlckG3lJ/G8g2pGMnuTw+VuLS06RcYqJEUV/VEJo3BlWwfH1gB/iQ50dcrzL70GHG4h/JUeowM1AJXIxwutcJNON8ODYj0814DBrOiGqyoqIk1eWSZT/ulLlrVkt6lEvifU65OC5anm3X7pQD2ewAmwpXfXSrr1BOOdzDtR1NtmLFKrq2//bLT1w8I4YDIAXRfV2uefbZZxPwwbZ2o2KyvbrwZWoyafDzzHPOlN9/P0BDrEnPPSdPPvk4k5w333AjwSHIkJSvVJEJ18D78xuEIak8ZtRoXgf7o+ztlYULyEzDdW5ueKu8NHO2Ot5iVAA5k4EP9GfFBsA+sNbAdDrrrLPkp72/0AztqmpXSnRMDOPDKZMn8/fYXln4GuNRDbK9/eY7BNfQRgAUHnrk4SJ9/jBsQJnd8aNHJSYuTiZNmiQNGzfKt3rQ5KkAAEjT44yuPgmg49TJvJc169dJxUqwZgqUl5k1+yWylJCA/uqrr6RceUAGgduWzV/LXa3v4A8fHTpE7unVyzxPKKaUSqSLfLx8qTx4/wNkWrEb6VjIsi5RfcApl15+uby2eBG/WatEC36Le0MFEeJunPebLZtl1949ZG/t3LkzdBxOxr+66Px582TMY6PYFyZPnc4KpPkL5hIsws+wLnrxpVkBTDp7W+gRpCCQDYDl8mUfC0wowOQD+LzqS1XG+fLC1+Saaw2X2AJ6xtzZc+hii/4GgLJGTWXOUNgW7P7yMTaNk+Cdvzh9Kvs71qxKI01k86YtBLXByBs1YoTg+wW7V7m5xpIhdeY5xjftcxrlogmU7kF5MJiNWzd/LdffdCOZbFhT97mvNxl4WBPiu65YqTzBTQ2yYZ34T27FAdkaV6kiXa+uJ+U9uRKbhwQ7gFXDbtOQJmC5qCdP3BlZUqp0krjwa0OujN+OAbSaU5Pxb9MTID2dIH48iDKW75vgmjZdMRrOWoGZlZ3Hb65UcmLQuc96Pc24ZMJenGTrlk5OlCgnxlafOE7kBoJs+kVpZhv0y8Bkc6fBXbRMAMhW0Eu1g2yxMdGmmGE4xwFkc2dlSdmUUtw9mAVusA+YTDaUi5YGkw0gmxBkY7novLmyG8KBZLK5I8YHJ+Gr/P7b76R58+aciLt16xYku+Dl78HMWvDyy2bG5Mqq1Zi5GTp8mFEeej5Bo/4PDiStvEb1KxUl+Y7WQe8SVs3IkHXu0o2DkrkZtPKnDE21jZu+lrLloaSkNnPA9MFxME9c0U4OXvjgfMZHN33KVNm5ZzeziXCotR6H/gT9A+2ok//mvNKta1dOavgf2T0M8mqgrxm83BmlatmZHDyhXwcXGmSL0D6//rJP6UIYIqBeQ2vO6VU0az/71EnXKbBN1eaVVs1byHfbfzDt1PHsyJjgXXXv0aPQclGcJT3tuDS4VrHYkF1s2epO3iNKURH4Hfjjd04el192BVmF0EB45x1lgAEadpVqVQMp1wboikHzE5SpambdSeiLkVP8cy1QFJANTDZosmVEx5hMNoBsZxnuok5ktQxY3b+sU8GtNj4olYhSJBWI2vVGzG/dnDydpvFB2bJlKObMbBg/bKdyHBaf5LicckIcCmSbMUuOxcaRHReMyRYB2f65vha5cqQFIi2Akk5GBXLYwmRDuagX8a1RLnp5XKwkZrhVuSj2Rvk+GVJW9/X8RjFIVqNcFGVpsUiQG1UowdvdELE3Vs7QYcZ6BuAKtixDk235rt0yY+XK09P4wOuT119/XaZOfp7aW3BZx5wD5tR7H35AfV3EeTpZjIXh1KlTpde9dwesfdZt+Iqg2Q03NpDjR46arwMJ630H9gsqCEqllJaOHZRcCRKsIDlMfcEOsim9ausGYO/GGxqYOmxJ8QnUJWI06RAmR594MlDPCn0J4BrkUcAcu7ZBfcaXY0aOIjClNxgeoKwPpXvYH6ATzolySyTpsaHU7rprr5HDBw/JhRdfSnZXbDwSXf7NDoLYAZBFry1UWnMiBL/uatMuaKmf/bhgYBfMw+bMmsVzbdy0iaW7LLG2MPg2b9pIDTy0JSpPrr8hP7MJOtDNblOaem3at5PHJ0wIuQ4w34lPJNPtZnthPYTYG+8SrKjs3BwyI1EuiiQ6QClsYE5BXxkgmwYDQR5Ash1rCzNGMxiOBAecPmnV6k5q9AG0sWrkmXGUwahk/7j+BvYPMHSQdMd6guQZn8idbe6SCegflpg+FEAVbBzBvrNn+UFL9juUuLO8WB0BHbx77rtXbjXKqUMl6eEqu2XTZilXoRI1+RwuJ9cwQwY/Iueee660vrMNWX/5+pP/oflc0D5Eu2qg0Z5bnTtnFt/7tVdfw7UP7gcuvG+9845c83/1DAKDSkbgu534zCS+D5SF4nmR3LW6i2LdBl06gGwoF4WDLK69a+dOsk9xTLv27WX0qFF8X9jAZPu3g2z7RWT655/Lx7/8JhkulyTlZAtAtg51akuZ7EyJzfUJEuxmIseStEHCJyM9U5JLJRJk8/ow6wXX8tYgnQbZMH5Z9Zv16wUXxGq+wnehFgRqvPM5CZwiUaSYrep9mZs182+MjwDYcA7tyqy+C584jhsgmx1ZPhkgG24t1SgXBcjGiVozXYJ9ZRZ3B3+5qGayhTjANgBbQTZXtKLennA6BRXdIwwmm7iipFxGRgRkK7xJC93jwO/7GTSAFQVDgWDlolaQ7bffficlvlqVqtKhQweCbNguuvB8nuPqa64VWG8/O/FpMqZuvOmWoPfw+uLXqAUwb/7LihZsDo5KsGHo4EcY1Oza8xMnDv1BmfsZQc+KVV8ymNGb+0Sa1KpVi1m7Kfi51yGrVq1ito0uo8aHEoqS+83Wr0nDR/CEDA8oxdDXQBD12iLoAgQODvhwwca76cbrme0ABRw1/XCnmTtvnuzasZt6BIdTDzHLCZCNz+LzEIQEwEXasTgp4gqqPzefR6pVq0a24GBDU2Pfb4pCjTJZaL8VpsmG0zw3aaK89spCuabe1fL11i2y/NPPaWCBieWcc8+Vxx4bJSgzXbd2A+8HZbZ4ZraPxXLc/4KUVgLo7osXL46AbIV+Yf+NHYoCsi1Ys1be+2E7mWxxeTmi3UWpzYAA0KMc8FSmyhD7NbRG0jPckufz0jqeSm+FzCk62ZPrEX5X5csqyrlV00F/0ygXPVGAu2i1SLnof6MzRu4y0gKnQQsUZHxQLtNN44PKsTESn5YmFZOSqclmNyvward2o730MgIjMAScUb2CuMdhJPX077Hw5SLdbGc/0EZNNp8Q3EEI4HYCCHTQ+EC5i8ZQ6PrShHiZ2PauU47JFrTreX2Mj6ZNeYGLZSR20X4w+oLhAdoKgEVMdBzBJsTCDw4YIP3796PmcFaGkklYu34jk5hPPzmB8SBAUMRbiDdHjhktTkcUmR+1albn+Z555hmCMFOef8Fksqn7yx+HImZbv24Nyzl1Gap+FiweUbbarXvPgMfTC89lSz8iqIeEN5Lt61YrmZWratYgq+ePA4cI/kALGfH9vfeo84D5dEtDGJAJk8Tt7mzN2HHIsBHSo2dPJb5mS8RaQS57Wz/91BMyffp0/nj58uVy8SWXhZR1sR9rB4QACk6e9Bx3W4ZzXXyxMufDegIRhE/kp592sxQQ25NPPklQz76hlBaurnAERXw+7+UFUrfO1QXHvj6RrzdvJoCHDQn/1q1b+49hYKPiI5T2oqQS65aGjTRrT73fGS9O431pptmllS8ncPrFp5+xzNR8v+Kk7MujQwYThMrXNgawuHbtWhn8yKPUurNvIBR07tYjoOZbtylKlpGER0kuNJyxvrFu2A/Mr9ub3cYf4/dYVzpdLtm6ZYtsXLc+YH88B8Dca66+Nl87ankbAlIdOrEiCn1ozZo10rlTB5Jvvtr0NYFLrKUAdhv1P7wGmjYvN5fMNFQlYa0DQkew9Qw02WBQ16RhI/n4449JIoGJyYxZM3h+vHN8BwCgAf4CzOzZs6ds2rie6z2AbCgXjTcMHgGy4T1/o5lss2crUNfhkE4dO7K8t1evXgJjlFOBydbt6noCfmic12sY81heM9jVTgdB5bQTGVLO8AQI+E6thgKa4WYrFwUYHMuS9CCQrOV4SCF4DCANxDKAyXCyBVAW0p7PArZRZoEs5IOspIwxSr/zMdnsyC6YbNBYSA/BZAtJ/zQcDwGyobOhXJSC04b2lV1EUjetXhQVF2TT5aIpKWWUuKTPISecSnBbg2wRJlu+8bHYP/B5vHQ5QeAAarZpb210DNB9Acpop6qffv6VkwLo4wEg2wUXMrCAUCeDjsR4Cv6Xr1ApIHOE62HAaXJbIyLG0HSwA2hYeN/TqyczZps2b7ZQs7WbuVqcgw5fvmIFDpLaAn3RKws5uC58bbHUu/pq2fL11xz0EDggyNCiovnosV4fMyUtWt7OoOeLL1eS8YYBYcijg2Xx66+RvtzJIqxpHSwmPD6OdOs6detSk61MSgpBNgwLCErat2/LAKZDh07qXfk8FLpFtjlQk02BE3t3/0T3JtL+b2/GQ5D5atTwFgJhtzVtSpBt565dAeWioCWj/PTa+tcR3IPmADQNdv24QzZs2CCr1qxjOQgGLlynU8f2fB+vvPwqg8jJUxXIlg/UNHpYXm42J4dWre+iVl1kOzVaoCggG8pFocmGxZYG2XS5aCxYbB6vOLUArNE8DmM+AcgGiQEw2QoC2ayFTfhmA0E2pcTAz8hcKDolJyoqLJAt4i56avTZyFNEWuC/3AIFgmxuGB90livioyUB7qKJSdS6pMCzdmV2KnHxgMWuA/CaS8mu/JnK6hXqRHnyjBgptBu4it2dAiYb9oqHIROYbC4X2XZLd+6SF1euVDIBpxvIJl65++675fPPPqOTJJznsU1+YSq1iLHUx5oICWgwna655lqCm2AxARyA+zw2GB8AWOvRrbvcdMMN8s47bzGeBsg2etxYJoWRXB485BHGYEh+Ip5DHIgy0/Ub18nUKVOkVHIKyyrPOS8/oILrQNMKZXpDHn2Ymm4QyIfW29nnnKfmTT0vG/Mol69eH8vdwLYCqIPy2JsbNZSM9HRpdMutLFWEzjIARhgTOKNcBA3LVSjPs6GCo0cXJQ8DCZcHBjzICgk8L9go2HI9OUxK/3nokALvDh4kk4dcE59P3nh9EZPvuH79G66Xx8aMU6CR3wnJz0rCCb0Ogk7aCMH6LSxZskQe6NObPwKLbNgo5TxqBfmmPPe8PPfcc3x3KLet3+CGgN/r8yFZDaCTxzsdTMRjXVT9qpoEH63EGCaovT7Zvn27NG2mjCEAzACkcTgVccRv1KbehF1TTd9jz+49uI66rXFDRRowGKwPDxok7777NmMplPXu//0PngfMHbwjvU4Jur73+uTA77+xpBmALPqH0xklX65cKWedc7a1Cfl3rCMA4AFci4uNlgULFsjrb7zFfmJuXh8NPsaMGsX22Lh5o0QZwMgH778vAx7oz13xfWgTBLIr72pHsE2zZrEuAiA5Y5oCWl9d9LrUqVeX670XXnhBJj03kYD2x8s+kTPPRu2E2rSmlteLcc4h69au5fpKPF7u/+riRVzn6vbTx3Vo35ZMub739ZZp06bx3eJb69/vfrOUHs8J0BgkCKyPj6YekbWrV3JdhfYnky1RkYnygWxGuSh+g/JFpV8opvEBxvP/ApMNxe7TP/uMTDZ3VJQk5+aQyQbjA63JxvnJaAP1pzIvyM7NpScAmKTaE8DfcTDT+JnY2jBBH3v42DFlGmK0G5jcelNrFjC6gSnAUBAazYZ0THa2CbLhCqGZ3OoeuY5A4skBT4A/qcmmgb0CQTb1yE4iiScDZFO0O/WQhYFs2Vl5kpmTJSmkvirb8cLEEnG/KgOXKgTZEBw4nCbINnLBfNnpRYmdUypkZkaYbP6eWvy/eX3MtgDwIt3dyDql/nlYhg0bJmvWriJij0mSYqut7yIrrOoVVQiyaU22rl27SosWLQh8Af0vXSpJYuD6yc/K8u4NBhqCCJy/593QN7CUgRpPckfL5pw8P16+3JyAreyzlV+uEFxz5uxZzERpkK1Z4yb8YD5a+rFG5DiJYoBGhqwRrNRtBiGqQ/vIKINGASaee+/rY94XAqWGt95M1tmC+a9I3avrBXzoHOQtrjIQwER5Ld1YDQwd53zzzdflpZfU/aKnd+ncWQ6npgqCAT9Gr4LoVxYsZKnqug3rSXdGwAVr7NatWnKSq9+ggcyaOVP2HzhA8BDHf/TRR3J/3378/XUN6pOZuOLLzxn8wH583cYNsmb1OvMdA+mHKyoyNw/2H0hh1CnTpppMtmBsv2+3beV7HvPYONKqI9up0QJFBdlYLuqKlliPn8mGjFaMxyPRlhJQM8izgGy4VjKc6+gyFGgBb06gxl9YUi2+kCAbdyMrw0HjgwAmW7wyPiidnS0Tu3QVzWSLgGynRp+NPEWkBf7LLVCYJpsG2RIzMqR8AjTZFMjGMdGuR2OUhJHZJi7G0amHj0iZsinUlsEoihjFupi3t50VxCVjAQAAIABJREFUZEP2H4tTLDrAZDsiDlliA9kuS0yQp9vcKeefgsYH9rbJy8thqVt6WhqTnFgY4z0sW7qccSiMD7Z9/52cfc45rJywci4AojVpohhKGwx3UXd6BkG41ne0IBgDQf3Hxo6VbVu/ZVyVln6csTRAPMSuiGEBVm3YuE7q168vfx5KVXIsrZRWmHUDuAZNLMS7f+zfx7UaAEKAPOT80C1cbf751wBffR4aYqUe+lOuvPJKlkfC2OyV+QvIdLNuOOfgocMD4kmUq6JcFJtauKqyZg3tKoMH/wYgBs8PkAf35c5IY7L60AEFGoEphLLAs885k2QP7AOmIGJxJP4hUI94GnGrfUN826D+tXLkz8M8Duyp6jVqsF+7MzLku2+2ESDBllKurKxavVri4xPzMaPwexhVgEQAtlPA5nPyvWBNZL0HGjf5fNK8RTMynbCdf/75cs3/XSfnnXeeJMYn8PcZ7jTJcLulVq06dJXVm14zPTZ6DEkE0IgCmHv+hRcTpHrqiScoxwTDOcT9U6dM5/v2eHMJSixdtpyAVjCQDaWqn3z6MYGs/fv3s38Ec6vV9wJAGX0YJAyMIePHjRNXVAzBUHPz+tjvYeaGfTp17cJSWZTsAbzau2s3nxf7fPPdt1yPwPQN5dU4b4s7WvJUeP9gwJ04ekwuuPgianKzn/qEYPPIUUo3DdraeL7SZVK4Nko/kUbQcMmyj9i+2F5fvFiGPqrusXTZMqy8uejiS83yY9wbZI3wJ9oCZaBoC7zjnt26s9/j3QFkM9eTBiCz7evNJG9g/2+/+04SDZAN8SbW0yaTzQKyme/W55Mjh1OlTp06HM+tIJudjZmvU/9FP8hHOtGMQFQSwkSkAJAt0F3Ub4zJecoHPeVcOZ6WzioUZXpgcRe1gd7+/u93F01MTJD4aKPCS2u+GTta+7f+uzI+yDXcRWF15seflLka+pM/2aRxMgXQKeMDGHZqQ5cgIJs62Oq5kJ2bFwCyoSM4xdB0MAc9v7ObdmDBeaxMtmClPRywLdk0zWTLysyVnNxsSSpVSjk0FBFkK1u6jDhRLup0yAmHg+WiwwxNtgjIdnK/NNCqn5/0HDNuZ5x1Jk8OWjBKJDHhYrLHRAYhV72hXBRGCSgXDQbGfPn5F8yEvTBlshL0N2rYd+/axSwQREhRphgTE6jZoM8PYX9QfAGiWc+vJ587W7UmMPjJZ5+q3xv07DZ33kmGVas2fi04r8cjbVq3kb0//0zWl868qWupj+65SZMYzCCAITNOZ5yMYAHaDQAVUZePyexaZDW4meGD+qfPR5eZUqVLMzOmfw/KOY6HkQCe+3//O5cgWzAmG07TulUrZj7e/+Aj47Q+gqC97ulJrYuq1QIdV1HLvnTJEunXty8zStde10DgirR161Zp0qixPDTwQVn/1UZZvWaN8dgOPudjY0dzUrnk0ssJsk2d8oIC2ZxOWblihWRm5bBcVr+D6dOmMNP02edfygUXXHByO2LkbP9YC9gnd47pDMaVSgKmznRkNSGgaxgfZEaD0ZAjzapfJT1q1SJtHAwHa1lTaJAtsdBSUX5OhgGPZrJBky0K5iAWh2wzmQR3UYdy6us/Y5YchZuYeE2Q7cq4GIHXdcRdNH9Sw9rxAvqC10dwX3//5lyv4waHi+N0vjnA66Ow8lXVq8kTTz7JcRDJilUrv5SmzcDMDc6omT9vjrz00kssk+9jMBzC/SiCBai6/+3ds4tJhyFDhinDF8uGoL7NXa2l/4MPFiporecLXYCQDyS22z0az0kHK6ujrdfHcfZ/F5zPZKJ2yNKet4UlJPO1iZFF/uPgfpZZffH5Ci5u4hLiA+dPn4+LjWefmSjvvv+ecrOjoZXKtGe5M4M3tw5OobbIsUFrgzm4qHO6VIbeugEICsWIDvednsr7FVYuOrRTJ7kiNl4SMgGyxRNkKywpodsLTLYjqUcDQDYtIROqTTXIRp0mcfK9eh2+ACabLheN8Xrlsvh4eabtXacFyPbLTz8T/MrNzpbXXnuNQBDmRYAGYP+89867HF/OPleDbKqVR48cxQoCiKJj27jpK8bD3Lw+ua1pY5PJBgYQqkDwHUKbF7q5lc44Q1579VUmpAGV6vEXjBvoBFevUSsgiQ3GFPS7uN4y1mYAA6BvxsogY8sPsvnnhI8+/FCxdDzKbcu+xsO/0RY0VEApskUbDmPamNGjKdJv3YJpcrM8y+cjw+5//4NHrdpgxPDoI4+QYaS3UJreOAfWKYsgXcLZXj2Zfv7169axPM+dhuhFkUPQhmhLtal+Pu3FF+X/rrs26FrG+hxo8+lTp1HUX81ggLWV2+t0g91o3f/gwYMEx6DvzPvSVwUIR9MSpRWFRDl0lq1rabQrGH9YL8GhVN+/9fyPj39C2nVozx+hXBdAIN61BuzM5KkBwoMZh/Jl3ovx3gAK4RgwE/NtXh+T9mDToewSQAT6OQBDmN9ZN1yrT+97uZ5wGGCKvg6gf7jETp82g2v6w4f+lN59+9BUjoYDxvz17rvvyoABA3hvAIV73K3KkjGPoD/C2APzlzaSsF8fTp4aZMPvMM8BFMf50MdwbwRPnA5+dz26d2U5KPZp1qwZ90O8k1KmjCx85RWCgZdeeqksWe4HV2Fw8u2WrWQAoj/9sH27xMbGG/Oov1xUabLNNV66WmdiXYexwJPjIcML10OJL/ootv8ayNbTKBdFBYuen9S3CmavMhIAyHbieJqUK1/W1GDWRpjYJ9iG49DXYIIJUBwgW6i5TzWc2p8jgEMEngAo8U1OSSYJ1q/9rK4XbC6kJpv4KLNQNqW0RLvAOvUGMT4wLmYH2TLS3ZxwNd3ORPIKANlws5iodbloMJAtVGCbmaVANiXiGD7IpstFy5RKERcmBadD0hwOQQW5tVwUmmxDO7aXa0olk64InDPIEBH0BUZ+GNgCmDBuuelmeeSRR+Te3orWrjNGyLZZB2R9ZP1rr+Og9fLCV/JNTOgTM2coAcxt333LSQx9ADX73bt142LrrbffNur6839kyMTVrV2HA49mylnvGJNEjx495KknnpQ27doyg4FBG+DahnXr5OGHB8mxtBPUcOLvDh+W337+RY4cOSa3t2hB9yY926Wnn+Ag//577zFzB92BRLJs7PfllSUffWROLFiQ4f40SAjgWk9acE21g2xoE2SgEKBhcoqNifKXi370kYXG7JWNGzYQwITtu0n7BrsNmZwRwziZli1XwQY+KpDt/n6KyQaQTW+49sMDHlTlouvW8sffbNlGY4Zbbr1JXpg8mc+rQTaUpeK9Y5LbsnUbmXY60LqtSSOCrW+/817kMzqFWqCoIBvKRd1R0OYpGGRTLDOUd6vvKc2ttGmSkwoH2ayZqTyvg5lr5S4K2QJ/xswKslmZbHaQzarJdjobHyDDj82aNAnVlXOzc8yyEOtiSxu5IDDB/KF/Zy64vD5mamvVrqFKqxwuBeqPGcVFx4MDBuWbN1599RUZPmwYM9kssTKs7YPNP+F+euwbPp/MmvUSHbQ/+eQzavNYx0YE0V27dJLhI0aQ6WN9TusCEovXwYOVC5h/PzXua40rLXyu22fI0OFMutgZBWATAOxrdWdr6i6ZmWTjxuwgW7A4C8Y1mFNQdgUDI7ht79q9gwuSenWvIRMaz2YXstYuhCtXr2Iplk5ccYHT/8HgC00DVINmFO/FqRaH+P/VV1+lFmuwZFu47+l03O8vBdmM8dLKZAsHZEMckJahQLZ4OkD7xO1yyRGjXFSBbFES4xW5LD5Wnmnb9rQA2TQI8Mf+/Vy8IemMZTMW9WDUaJANgBuAN/0tjBoxkklPbHApxDdn/U6aNG7IRTfKRaHJBYABcTUE0y8yximUaTZr2lSOpeItKKAI2r+QGYmKiglgXuFaAGywVoMuFmJNAILBdNE4roZgkkOoHWDGN998w3kXiQCUJSJGRpkkx1Cb8YL1Gz6SmirffvstATOwzsAWAuge5XBKckppqViuvJQpX466wHjeYGA87gHzANoHawKcB+V/KH1NjIuXhOQkrk2hXdzJqKqAyLrTYVXowho2lXE34l+AVRlZmTweDpHX1L1G7mzThrIzhc0zVgBs985dHG9/2rOLhhXQSu7QsWPIYQwgG+aP77/7jmW3IAiAkYd2xfoIY/WNN92Ur/wbfeXE8ePsQ9DDQ+IcINGFF15Iw4nGTZoGXBPtDNAo1Fj8ygLVP7ChfwBMRV8OqVXtVWZrqF5BuXJ0bAzdTN977z3K6dg3nzePmoMAiPfu3S2+PJ9UOKMSrwEAOAZglLHhO8Kz8N2bpYZCkAv9H/Oi1jqzxhVYP0JKCH0L7Yj3Aq08YA3NW7Yw1pvGRbw+utxCiw5AGkgUnL8pOQ3E1cM2RR/XIBvkfcqULesH2SpfLkuWLjXvGyDju++8w39ffMklSsuNfQ7/KZANMkUo5541e67xLhTIBgAa86/Tp2oCkQQDE/GfJiwUl8mmQDavxHolCMiG2SOqRCAb3gtANpr3FBQkGLiXZqppkK10aVXGSyY3H9IPsumxlD/1qXHV43OSYalBNh6n3UXNCdRiDWwtF03LcFMElSCbAyRciKFqR4b8d6+RRCvIZh2UdWbBmrj1OyWKWEG2/AsiP6JvBp/GYkwhiUelXEpZcUQpoXq4i4JBMXzeAtkDlpXDKeUzMwmyXZ2cFAHZCup8Yf4OWl4Y3L5cuaLAQVqfDuKZ0I644ML/cfDVkyQmUmQZQLPF5Lns44/573lz5hPEAXiDbB1snK0TwaaNX3HgxO9xHx8tXcJMPDJE1gUcJiYwJKjntno17xUT1MsLoH/m31DeiqAAmXr9JwIGZGQwCVxVvSYHxzGjR3KQbdioCWnLWjtCn8m+uEEAhWxR2oljcv4FF8jzz0+WqtWqcSGnnsebT5PNel8///yzrF+7jpg5av8RaLz/wQfmx48SWQz22VluZpxi4xK4OMWG+/7l572y9ZtvAkpoMQFj4YyJZMUXX9I9tFYdZXmtA4OHBwxkkPHp559zkEf5Ad7P4jcWGTR8YxE8egyDssSkeAY4tWrX5XvAhkm+Z49uZCje2lC5LUW2U6MFSgKy3V6junSvWZNMthivR1weD0EH9j+jD/LfPqekZ2ayTyYlJgQw2ewghBV0wBygQbYK5coqurmFGa3nuZwolxwTobto/xlz5GgcUi9+JtupCLKFynzi5xg36tappZIZRtnOgf37OH6ipAyBsNZgwdiF0pmvvtos3bt3NRduGmQDkwLAv197xssxZPbsuQTZMN6D2QDdSlwP7wcgW83aNTheaFBq3NgxMmfOHGrtYGGJSMDnU2Mh9Fbu6dVLhg4dTrYAGLMt72hO4WNonpQky9u40a2cK957/8PAD9br44K1a7fOBNlCMezQj8BAhg4m9GnARrH2UasRBy6QeuRPBs/jxk8gg9l+719+8RkTRWPHPc7f25mCWn4g/+hiJH+8PhXMb93MY7FoxUK0T78HWL5GtrZRXghXQbixQVMH8dWCefMFZUgACOwg28AHB3DhxVIjMD4cSnD6rXff4jyblAwuqApasYjGXILEVARkK/o8EAxk+yMhUaA5XCbLLWSyxcVKgttfLho2ky0CsoX1QnR8FA5ArJJFwiQxYl8wazp06sj4adeOnYyPUL4G8EPHrD989z3LLJHQQFxV8YxKAXEvzoMkcNWqVQnUID4F+G5PgAA82bNrN8EqVFMAPAfgYd8QPyIZiwU+xrVQmwkY2YAy60LWOmYFiw9CtVmB4zTGJEjS6D8tNxjW+G493nrvFgkY6zPnW5jrjEIB9xFWx9E72Z4jKOnEXBuog6xgHcdSy3Pwd5Z/U6PKdnyR7s+2M8qUkRS5/vrrzf7Bazr9yaWAhJkxyUGXD1p8eV4P12QokS18g5UkXCb8b+FkPkvh11d7AJxFxRCASd3+9jbHN4j1FTZoueEbAylkzarVZJXe0bqV+U1jnfr1ps1cK97aqCHlfBjnGgYMOM8f+w+Q7dekqTKC0BtKo8HcBCSHNqx/fQOuT4PdV7jPdzL2O5kgG+4HTDWyRiWqQLmykOOTwWQLG2SzVL3gujmZiskGkC2cKkqNn+XC7DM1BMhm3qwNZAPCCqeFjAy3lEH9Mgt/gOr5LaADFjRm6aem6ykmm9UGXH8y1oyvHizwEaEONys7h4YLpfiQinVgD0p1KRCPBX0WSKL4JPXwUdHlol6DyQbjg5EGyAYH0gpZ2TK4fRv5v9KlIiDbSfjKIJSKxQOoxxDOtA/+9kugBh5lPd99v43aaQC/sAEkQ3bmjDPOYObiiipVGIxMGP8Egw2UpjILZnMc+uC99+WBBx4wJ5wrqlYhWITBzjoAYdGHDMeFF19ES3L0QSzwdu7YTrAP2RX8n0wGZeC2//ffTYbYDTfeTDBv4ID+rMVv01ZRrsPZwI4bPWoEtRRmzpwt0TGgsupNgWx2TTbNqMC9Nm92u6mtAq22Xvfeay7uMLAj+4jzoyQVi1OUa4KajEUiykUHDhpkaqvg+bFYQ3CGDWW2r7y6MF+7gaGAzBuAOyzqMOFgUVwqRQt2OpnNGTvmMbpZeX15nERgLY1yMIB4WJxffNEFMnvOnAIWo+G0YGSff1sLlARka3rVldKzdm0/yIZssjHY6zFfM33SMrL46IWBbPzmjUbyGx8ckQrlyhFk0+dH/0fJCea5bCZkXATZ7n9xthyLjxVktlKyAjXZUC56qjPZdCAPQxa4Q+vycpS9YxEIwBOW9TVr12IrY1x6//33ZfDgoULzY6O0RYNsZNUCFDPHbS9dz1588SWWPWJsAQgHxgC0WLCIsoJsGrzyenIpQn1g/0GCUPv3/yHDhg2RtetWy0MPPSR9evczF2EozRk+YijHdWhAYmFgX9iFs6j59pttckeL28kM7tCpS+Dc4/Vxwdq5S0cZAWMcC5Mt8FoKZMNc8fZbb0mNmjWDf8JGpnHbt1s5D2iQzb7zSzOmk+n95lvvcHzF4hkMZCwIMJ9mZWYwSPR4VQbc5XRyIa41TNG+GKfdmekcy7ds2iztO3WUeXMXcLFuzdRfdNFF0qfv/TJo0KCQIBuSRGAnAGTDn2CH6G3hyy/LiNEjmKSBkRE2xJBIUoElgEVbvasDk2b/tvHt33g/RQHZKsQn5ncXtTyUnQnpKSbIhnE0dLnoDpmxas0pxWSzAh4FAW3mOGNh3LD59Xho/DwfI8icxIy/GPuHCzbYk09+wfySARfhgGz2b0bf88ksAy8KeBf0G7Y1UDBGcNhtbYBZ4ewfzj7hjDn5nt92UJFlAwq7qL3/6v1t6zHzNCXsv4Xdzsn4fTgxQLGvo9vL3j62n4fznTKmNfAVQ8LbHD9OVn8q7nOWFGSL80jA/HQyQDY8S+pRzWQrpFzUDrK5cyWbngAAg/1VL6Hap0CQ7Xhujh69gx7vcSgL1Yz0TClbprTp7qDcGNShVmcUrTmig+I/jyqQLc6wM2WAZR/J7Fd2OiTdnUkGU0opg65nOUa7rua/trJgTUVNbOkUarKBtZbuFJaLjgLIBpqlyyHl3DA+QLloYgRkK+6XZTsOQA1ozQC7NLildwk1CNizMtb9wlkQ6fMDiENwhz8B1BWWKQkKCtiyQvZ7xzH6OH+2xoQBitiKWpMmf5Eyae0Q27Rke6zthDJW/JvWxEGo3eEMuNYgyZ3pppYOKNP4Vs3nNv6CiRptCyAUlsbhBEn29wrwD4sp6BHgHJHt1GqBooBsC9aslfd+2C5WTbbuWpMNTLYgIJsOMNIzsgiUAGRTmyFEavxLgzvWPqwcirxy/PgxKQ+HIqfFbMz45jGN5lC/0yk/A2R7aZYcj407rUC2UMHmhAkTWOKjgRMw2PAOoLWJDYwk6DxCyBg/t7Kq4CYM4d+xj42nTpp/EemTJ594Qqa/+BLLFTeu38Dy84WvvUomhp3JZtWuRPkOmHVgwi169TWOhV06dZAGN95A8M+6bf/xe2plAoQCePfEk08rt7mwM/xe6Xdfb7KxUP60a89PpqaYOomTzK0G119H7Rvz+oaMBsAjpSnqMEE2gH8QQbf2Ub0Y0mPrN1u2skx07PhxbDf7NnTIo7Jo0SLZ+s23LHPB+Iz3kxAXz/KIpOQEjufQOsOcmJuTJdWrV5eJzz5nfDY67FN/rluzntcBexHZcWyc47x5BOH63d+fIBvaGvsgmRKUyTagvwLZrqxuzJU+eXnBArLYoJEELVW9fbxsGZ0WAaxGQLaizwcnE2SzXh09oiQg24n0dHHZNNlQqLhkxw55afUaSYuOkliPyKUJp0+5aDgxWUFjkrm4DlJiGe65i97D8h9R0H2cjPP/VecoaP2B3xVH+/FktUVBa5GT+W5P5rmK+p6CPWM47E9zjtTgUgElxvZ7Ku7zFve4orZJwJhrYRvq61vvIx8IZ4lf/on7zdfW/hflj/9EBNSZgowPdLmoBtn88byK64vLZFPHOukJwHLRmOiCNZwt5aJkshkgG9bgiuSlDVeCa8AVWC56yO3m+9PAlxkEG8wwxWTLlpzsPCmVnGh4PSomGx/EiA4DPF9QTmrUDB9PS+NDuhxO41j1NvBvLTKpr+8/F5hsuQTZkpMSzOM0W42BvHF/1peNewDIBjp26eRS4nA5CbJlRLnobqFBNo9TpHxmVgRkK8moEOaxhQ0AVrBHdSg1nIQzABd27jBv0bhs8OuGWnj67y//xxfefYX+aENdM9xgoPB79rdMsMFbDVDWfegpVZTm9GdcCpgUw2unIl02svM/1AJFAdnsxgdNa1wl3WvWErgMRfs8Eg32DYVvjZJR6F9wvHfKifQM/jzZANmsltzq0ZWlN+cnh5csNXG6JCfPQ5YPjA9Qwob+DB1EdYhyF81xuQTwNplsQUC2K+JipNxpZHxgfafQI0MZOoAc69iMElEw2MCo1fqb1i6YC5Dt0kulyhXVKChMAX9DywTaLHv2/kyQDSXwYMiGA7Lp99ytWze5/NLLeN5nnnqKDMWcPC/drJHkAciEPoCySOwDcPDlV17NlwDS9xtsPNrx4w/StHETlsb0uOduefQRxdI2hfshm0GDD9WX4FrG5zM0yBa8vNDUcdFMtoJANn0vGmQb9/h4tot969a1M+URALLp9wG2cHysYQRkKn07zcSQ0v1USR1oukGDVGuQHD6USi0o6NnpkjSAch07tBMw2fr2e8AE2VDiGbJcdEB/MhYrVVQGSGgHML7BgAaLT8sp4J6h3QlALsJkK96gXRSQzXQXDSMrHwpkK+wuVWUJxuhAkA2uzakGyPbiasVk0yDbxLZtBZL16LUoXixalFHYHf27fl9SUOZkABUBpXxBmqcosWOo1g32nMU5b1GPKU48WdR3UpxrFNRO4axz/speXNTnDzVXFtQuJe23Bc3P4bRNOKSAYOcpybsOAMhOQrmufZ1WknsLp82Kuk9JmGx0FzUMz6wgmzKHcharXJSxmAGyQXsxPvofBNl+OXqM7WPGZDaaGTA81FFnZeZIUmK8QvWw4LFNh6rKQTF9jOiKf5xIy2BWFaAafqf/1043LNdhTKqCb9bhouwzz0fmTGycahzcn//cgV1AO77wDhyqhlqzgDwOkfSoaDkUGy9PLXpd9sDNhZpsANnaRowPivo1FWP/cAYEBmhGTXrQBbvNpSgUyy0UaBRqEOU64CRnB8N53mI0Y4kOKck9hTo2nHOGs0+JHixy8L+iBYoCss1duUo+3LGTTLbo3Cy5vVYN6VqzlmBZHu3zigsTruWb1L7V+DPdANlgy815y/70Bs3ZwYwNykDVDgDZjh47IeXKlyHAxvnOmOs0Fy4LDGqHgyDbAzaQ7ZnOXaRKfOwpDbIVFiiD0QagDeLV2FAiijJ9AGy67MmvBabeDFhU+D00ImGAUrNGbWqNaHDH6Yxi2ahmspHVVK8ejw1WLmpnynPON7SO8PcfvtsmzVo0l2cnPict7mhp9o585RUBUUrwTwjn7dC+LcscIVEAkO7Y0ROmCxXmjSGPDqWWEkA2MObq1K1rnEw9f5kyZUw5ALNc9M23WOIZIHlg5Fy8AEEcDtm29Rsy2UKBbDCQQXz08XLDHVs/gmUC1I6kbCNjbtW7/f7bPhpI6Hs4/OdBgRECBJRpNuVwyXXXXScDHnwgAGTD8TQ+GD1SvlyxQs477/wA4wPIJwBIg2af+j69vE+UrsYmxCvGCEFWFd/h56FAtsjcUfDQHg7IdnlcrCS5M6RsQqJE8zvJz/zFVTS4pbsPmGyHjx6hDnOUE9G6P41uZQvr79g07AizXPR0BNmKMlEXFWAK99xFiY/DPWdx9itqTKn3L+pxhd1bUc8X7pgUrOy0oHsp7LyF/b6w5wzn94XN/0UFBE/2+UI9Q2F9I5xnL84+QZ+vBB/Y3/GOi/Oc4RxzskA2Nc+oiF+dU4FsSK6XL1vGCNkLL9/0u4sqJhtANjXPBdDBAh5NJYnUj7IyCysXDUKuoeGz3/gAslfEy47lepQap7UG03JpPA6YbO6MLEu5aGCzq/WMQTewFfCkHjkmyaUSJSZKPaS5uNH7W/6EGyvcQRH44XoIwnCsA3TeIPvjvunDYCzIaOkMTbbUVAa3yKwTZHM4BZpsYLLtNJgNMD4Y0qFdBGQL5wv6i/cheGq8w8IymchKWEuS7LdWgjHuL35K2zdjgtHhsfaKcnPFGayLc0ywezpZ5ynK80b2/edboCgg25wVK+WjnbsIssV5c+XmypdJ51q1JSXLLXFen0TTMttIutgeTduWx8XEBCRdOD8E2xw+Tqs+mCZkZHDCxURLW24mddSI4XOgXNQp6THR8hts0ecuMMtFS2dny8ROCmQrC1dN8YG/dEqzLtAmANHANEIZoba1ByAGbUW4euF3Qx4dzPb75bdfKZjdsmXzANdnvSD/9ZefqIk2beqLPN6f1VNgFEA2COsDcKEmm4jUrVtXatSqTuOgXvwYAAAgAElEQVQDkBuh2wYQD30tPj6R5fI//rjTANlU0PP7b7/Ik888LZ07dZXadeuYYsNgRiImuK5BfaPcU/WXUPMNrgHNucGPPkxGHExePl6+3ALreulOduP1N7F8Hm6ZuO+XX3mFcxm4kuxXRp/EdWh80LsPQUW6dhrMH5OZT21A9RwQKYdbN8pFUUZrX+Bcd+011C194823A3/HBKj6duwLPXVBg0loaMJoZmG/++6V5cuXy+BhQ6Xn3Xebz4lyUSuTDafQLq8rV66Uc879Xz6QjeWiVa8yntwr0GRDuei6jRukQkV4uasN5aIRTbago1ZYPwwFsnlcLsqhDO3cUQCyJbgzpXxCPDVv0CsV0KYYv8E2sNHyvD5qrEKHOdrlMhc3oY5Tw6/q82CyORxOw6XPJ1kul/xpuIu+ZLiLnk4gmx0E+CdjpOLEx4zPgwjsFxV0CatTF2OnYPdXjNOU+BArY6okINtf3T+s5y8qyFjiRgrzBMG+GWsfPJltFC5IFxZoSKTGMOewPOvJvF81jfsrPaxNerKvE+br8sca1rLXMMtFwWSLgXMwYxI/gKaZ0dDmB8hWFlIviG0Mjf5Q96bBOcxJh48clUQrk60AJrcfZHNKVmY2Ndl0uSj7Xr4L6nlU/QKzKx5Bu4uaINvx3DyYjwaddPXEmZmdLZmZWdRSCvmQRnmO9UZx1sNHjjAzGueKJnNArWn85TzIgKnAUk/6yjAhI9MA2ZKTlNkCy1O9pKObx5v3bTykQyTX52VwUDZFg2wOyXA6qckG44NdlFFxSXm3OwKyhfsFRfb7y1qgOEEPbyaUoGaIO/27AxH79f7u6/9lLyxy4qAtUBSQbd6q1WSyuaNiJNaTI42vrCrd69SV8p5cic3zcjHoMj4MzAUAwAC6YZZwZynjg/jYWLVg1OC8wXTm/hZmExI2lBHwiKSlp0vpUknE8zUDDvICakYSyYuKol4Q5opBM+ec1iAb2hCaaz/+sF1uuukmmTVntnrvXp/AKRS/RwmpKrX10VAFJYGVK1cm40u7kerOsmXz1yzbHPPYqABR/KjoWIJyX21Qxge6XFQbH9SqU5MgGyzVcW6dibz4oksF5aIwwrFueZ4cgWYlYg7oVZoMG5+P1509d5YZEFkDJ/s4DHcvuKBdfunFZGb9/seBfCBb/wceYMkm3KUrX3qZfLf9B5k5a47cfPPNQb8R5S56X+DvbBpyvCf2dw9Z/eMff4LtYk9CVb+qGtlwc+bOD1taQZ/b/q1CL/P2JoYLt9MhM2fNkptuukW1kzePLD5tfICfAWQDkw0g27nnnW8+z9tvvy0PDRxEQwq8K81Yg3s1QDYaH1SsoO7X61PGB33ujZSLFnNOCQayHUhMFph9AWQb1LatXB4fK8mZmZISE+vXugxIqvsz8rqUELeDZHdaRrokJSUaUi/GTYZMxvu/psxspZup9WKzoqLlWJRLPvphh8xZZxgf5PmoyfZsu3anTbloMV9zvsN0LKW/5wLPW+wA82TdbeQ8kRaItMCp3gLFYbI1qVpVuterS5mYGJ9PorxKp9wqTYTpBsabqGDRIBvHvaAZxMBWBsEqNYgngD6/GkcDGWna8An4U3a2AtkU/qTPHSo5pXArzJuHj6RKmdKlaeDIY7XxgZ0urk9J17XsbIJeZVMgAsdI22QDeAl6qcS0YYyl7GipuSY0ISDIZhofKKRSl6fqY8zrGX9xZ+ZIjidXSlOIPb/bnB1V1PTAPK+XjhLlU8qIw+XiAi3N6ZR9IjJ8/jzZBVAvArKd6t/8f+b5ih0DRUC2/8w7Ph1utCQgW7PqVwmMDypAm8HrpTaPz6MYq3aCml2TrbAJl2w1gVaXR44cO0p3UZaiGvIEOL8uoMp2OSXN0GQ73ctF8T6h2TVzxksycuRI6dKtK7vx9u9/oFU9mGwA4eDijO3lBfNkzJgx0qtXL3kE5aNIx1mymks+/Ej69etHjS7rdvY551ELbMO69QUaH4DJBuYY3iZcPn/9ZR+ZV9gQn0DfC+6ZcKuGG+qzzz4rLe+4Qw4eOETTAzDRzEDFyDqy7xg3Yx+Hc7KyqYX23PPP8vlRSmllsm1Yv5b3i+uAcdatcxfZsXuX/PLzb/LR0iUGiyfwy1/60RLp26837x8ab+r6fgMpMwby+eTnvbtl6IjhIUG2qlUq0yBi1uy5YQ0vBSU5unftJtu2fi3Hjh2Tq6/9P9mydassXvyGVKtaTXy+wpls+gZQ6jtsyFD55JNPyH7TWwDIVr48gVnEkRGQLaxXF3Kn0CCbU8q53TKwTRupnBAnSW63lI6OMUE2E6RhMB9cG9YOsiHJweMKqHjRNwqQDWXBUQbbONsVJUdj4uSTHTtk/sb1pibbJfExEZCtmF0g7KRlsQPMYt5Y5LBIC0Ra4LRrgeKCbN3q1RVYISHuZ3Jdy8R4kVQHs98w3kxTIBs2RfQKNNy0gm5WbX9gQTDziyHg5d+UnAzOkR+tw4yYlZUtYNCVLl2KUiCmnJpxlqBa0E5Iq/kMkC1FoqJg/yN+kM3eK5SijQLLwGTLdmdJShkryBa6H4UC2fg8RpDtv+lAcE5fN3yQzR8k4PS54pXUIwDZykVAttPoU7fHEqFii9M55vinqMTWxeO/pcTgNPo0/pZHLQnIdnuN6tK1Zk1mtGINd1HMFXouUA+gMkXH01CK5JBSSZARwM/D02fI9uQRRADIhpLD/JOyU7KdLklzCN1F+82YSSYbZteUrGyZ2KWrnG7GB2hdSDYgI4cN5aPvvvuuDB06lP9+5plnWPoJcMu+LwMYC8g2dcoLdAN9ffGbXICjvHL8+PFy7HiaLFu2jCwngFYoF9XuotZyURhTqLHDS/fqH3/YYYJsM2fOlKeffppMuiPHUgmyTZr0PDXNOnfsRGMFmDMwSHOGFiSw92H17E7p0b277N+/X5Z9/DH7ITRfmzRpJGeeeaa89cbbBMy6dO3EstrGjW4j+Djp+WeN5zfco30iy5YulT597xMYH9SoWTvod6kXz99+s01atmxJTTa0C1hhVl21atWqULNuzpx56jxeH9/NsRPHyfALtQg3n9Eoa/ngw/fojjr44UdYxjpn/jx58cUXZc9u1WYVK5UnYAaAdOCgQbwUmGyjRz+mmGyGUyu+qcmTJ8tzkyaR+QYQVsd4qCz4448/5OLLLmVfwj2g3BoGVb/+vi/CZCvmCB28XDRZ8pwOgRzKsM5d5NLYaEnOdCtNNpQ1q6WF5YqBoLeuXim4XNR6wyoZYh2FUS6K0RtlOrhWptMlh1EuumOnzFy9+rQ1Pijmay7ZYadzwFuyloscHWmBSAuE2QKhQLZcESauYTw57dNPZfmv+yQzOloSs7OkYeXK0rZmDSmbkyUxeR6JMqYizCdas9/jBMTlk6yMTCYuuS6AcZllCgNRy/pvfcv4OdjYOA6eANZN70/mHHRiEUIZoSHmQMR+MN6Mj49TngDGwWquy68FDVtPmKxB7z8tLU2SIUvjgMzZ3wSypSSXkphoiMD5QTbcs72hrFN/KJAt/zvPD7IhqCtnA9mgyTYiwmQL85P57+0WAdn+e+8scsenTguUBGQDk61brVpSSXwS5/WKE0BbvuWgmubSDOODJO0uahFKDdaavC+n02CyBYJsVhAPyaQcp0NOOJwE2YK5i1aLi5EUw1006pRXZAtsTe0iOnjwYDMo0Wy32267jaWYug9wmre9jD697yXYtXQJgCo1+Xfq2FEys3LkzTffJMiGskiwoTTIBhAJ5aIAffxhjQLZdmzfSSbUnj17CKqBdTZs+HD59rtvDCbbcwTZUv88LI0aNZKrrrpKZs+eHRJkC52A8Ep3gGwGkw2GtL3uu1dWr15JUOuySy6nvhpAtuEjRsi0KdMJ+I0cPYJgl3bzBAi2fNkyuS8EyGa9Pv6ujQ+gyUZ3UZtmab16dWggsWjR6wrkyPNQw+6mW25WrqGFuXR7fSxzbdqsCbXy2t3VRtp36kgADaBak8ZNZdKkSXLzLTfKhRdemA9kGzNmLEG2c845h68TAeXDDz8sH334odx+++3m20eMh3cEh9GmzW83nV3x83379sma9esiIFsxpwE7yDZg+otyID5JvA6HlM3KlKGdOkvl2BhJzHJL+fhEiaIWmz3BkF+XjVUoHp9pfABtY6dhmGDGWUaZs2l8oDUIoYEMTTZxSnxSIpkCANngLrps5y6ZsWqVuGNiuai6NCFeJra9K1IuWsz3H9ZhEZAtrGaK7BRpgUgLFL8FisNku61aNelct45ApTU2N5cSMXawDCBbVm6O5GRmk5GmAC8LUhRMq994DIBmSDoCZIN5j4k5WeUSLMdbQTZURwBog8GaFWTL10K6ogwRr8MhuT41/wWAbCdyc4JWt+ryT5RhwvggC0y2lNL69kMLBvvDKzIP/kxNlZRSpWh8oG7WayKGVqCNDqHGsUqTLUfy8vKXi9rLTO1AHRTmoANXLqWsOKJQLiosF42AbMX/gAo6MjKH/zXt+l8/a6GLvP/6A0buP6AFSgKyNa1xlXSv6QfZXL4g8gDU7gwE2exJm1CvhAxnj5dMtjJGuSgnam0+YjAxcl1OOS4OgmwPvjRXjsRGUy9UM9lOZZCtIJBJAWwfigLYdCsbwv5GWeltjZtK1SuraizI8iq8NAaoW7ueAIwbM/YxE5Rp3aqVlCpdRubOnSubN2+WLl268O8Ai1AujD9r1q5BTTY7yLZ9+w6CM23b3Eljgvfe/YAaULpcdOKzCmTDa/5k+XK59757WM7auUs3Xh+lm1fVqC5nnXWWKdyvbtpePhcIsg0fNozXHTV6tHTt2lXAsCPI1rmjjBg5kgYNeI61a1YJ3FjbtuugTquZbH36kMlWvWYNox2CM+u+2bKVTLbxEx4PanzQ8Fal+6bdRcF8a9GihUydOtUwllBaeXqzM4hRDgujCQCfKLvds3cXmXjz5i6Q+tc3kB07dsjll12ev1zU5zHcRQ2Q7bxzzZiwUcOGUjolRV5//XW2CzZ8oygXHTlqOI0rKpSvpIBOlIvC+CCiyVbsmcQOsvWfOk0OJpYiyFYm000mG0C2pOxMKReXQJCNZZ/iCe6obsbfCmSj8UHZFBqIaZDNfrNWHTddwaJBNixuvC4Rt0PkiDhl6c5d8uLKlQTZYj3eCMhW7DcfOTDSAiVrgci6rWTtFzk6sAWKA7JpTTaAbPFGuaiWcWHIZEi5wF3Une5WmmzePFvT+7X8TVdSI6QCu1qXi2q5MrP6xQHQDRpwqjoCf4LRpnTVfPQgAJOtVKlkmyZb4OWZqEciH7IfYMBRIi2V/gUxUcowyFEYyAbNNaB6me4sKVMMkA0XhCZbKJDNest/F8iGZ6oQcRc9KeNEZLA+Kc14yp0kArKdcq+0wAc6GSAbBVA9eRIFnx5jYLEyJzCJnUhL52QIJluRQLY8nwLZypel7oPVoUhdwynZLpeccIj8BJBtxhyCbGDo0F20S1c5lUG2UC/3u++2yQcffCCPPDKYi+3Dhw9Jq1at2F4AiypUqMAg46knnmaZZNUrlUabf/PKunXrpGP7TgTLbm3U0ARlrm/QgGWTKCPNt3l9Urt2bTLZ7CDb/fffL1u3bqOY/uQXnpNp06ZJqeQUWbRokfz628+ycOFCef6FKYpRZXSgBx+8X8qVKycjRo5m6eItN93MuGTxG6+bJY/qHkKDbDfccIOgNLVNmzbyxJNPcm8NsnXtophsupz0rjtbye7du2lMgONMof/evcMG2QAS6nJRO0jWvVsXWb9+vfywfQcBk/Vr15Hx1rBhQxk+fLicfe45iuFmuHHjXt1uN4FIlGxu/XoLQbaJEydKs2bNZN36NQTZ5s5bIA0aNLCAMF5JO3FCYmLjDSOJ4CDb7/t+lfr160u/+++XgQMH+t1JfT6CbKNHjVDGBxUqmcYHAPfu690rwmQr5lShQTawxPZizJo2Xf5ISBaf00mQTTPZEjIzpFJiEhnCwRLdwWJwj9dhgmxgAWjDkYJuVY+jJ9LTxOVwSUJSgkB82u0UOSou+XjnTpmxaqWkRcdJdG6eXJ6UGGGyFfPdRw6LtEBJWiCybitJ60WOtbdAcUC2xlWqSI+r6xkyMX53UXVuI4lrGB9kZLilXJkUI273F2yGqmDT8jJwFwUDzuoJgLNbtXhZMmq4sRN0czroQZCbm0OCWGGeAFaQzQNNtqMw3lTGB1xnaJDNfrOayQZAqqiabAw+DQ0dO8hmFz4ONsHjOTPdOZLnyWUDWR8yX/fW7lwOyORpdwcLk02ckuYSxWQz3EUjINvJGySKOlgXdf+Td6d/8ZlsD2anh5p8hZPUAP8VEOskPe5f/PIipy9pC5QEZNPGB8rK2+N3wbOoB8FduihMNvv3BxPtI8dRLlrW1GQLFL33g2xgsvWfMUuOxsVx7jldQTYw2D54730ZMmSIWWapwRy8CzC6rrnmGtV1fCJPTJggTW9vFuAeivfQ6557ZPNXmwiyRMfC1gKbV66oXJnMMp5fb6DfG/pjLBetZTDZQHV3OGTx4lcJInnyfGRuTXjycZYg5uZ6yFwDGFCxYkV56umJBNV4a0Hs7uFmCsYZQEIAbdBXU4+hbTA0Zc8rPXr0kN/37aPm2Jw5c2TsuHESFRVjAlHUZDOYbDo4RCnmggULWEKpNT+0uyjMErTxAQM+gGEW1hl+tnvXLhkwYACND6DJZgfZxj02lvfy8SfLqYEGEK9v374socXzJiTGMfMLYBQCvgCYMzMz5fMvVrDMFBvYapdddhn/vm7NWgWyzZ8jDa6/3gxyzUytFiT2icyfN0/GjhkjX6Jc1GCyPffsJHnhhRfkwyXKWVTfL+6FINtI5S5aoRLy1kpDLmJ8ULJRtzDjA2u5aIX4RHH5PMq5DbGypZyYf9dxtJHdwHgJl14w2TTIFkxH2TzOiL/R/wGyOR0uSUxK4NcEQ5lUcciSHTvkpdWrCLJFmGwle/dm2U9oicmACwQtVwpS1l/Cu4oc/je3QHHXASHXJ3/z/f/nL1fMBU5RDyvq/n93uxYXZOt5dT3T+CAKZmRmklN7AsDYKlfcGZmci7ThQEHDnk72IEa1gmyhkvKaje0neTkl3Z3JSko7yBbKKIh4mTjFIyJ/HkklIKjnzWKAbDoILfg1hguyWTuPlckWAdn+7s+keNcr6sdf1P2Ld1f/wFERkC1oo5+y7/sf6GL/5kuWBGSD8UH3mjWlos8ncUjPeP1uPnYmm9ZkS05IUM1hc6vUbRQcZFPuolqQNHBfBbLB+ABMNg2yWctFr4yLEQgm4B5PZU02/S6ho1WzuiprNA0DvD6COwhgAD5ZwR8ct2XLFqlZs6bZVb9cuULgXjlo0CDp17efHDx0kMKwv/y8V+655x4ZO+5xgjt6O3jgDzJo0t0ZBMFuuKGBTJ8+XTLS3DJixAh59723pXXr1nLLzQ3JmCqVkkxmXeXKVai9ER3lNEArf7kk2Fwej4eM/Hr16inwDRppy5dL7969CTq99c7bpPgHA9msmmxmnzGNGEQZH9hAtmDfqgbZ2G0BJFqAtVCLnnHjJyjjA2PT7U2n0r59ZdSY0Wwnyoz4fATONm3aREYf2hHPDaANbQM7+rvvuZcMPvsWCmTTJdU4D0BXVCRAt+2tN96QVWvWyFnnnM3yiJtvvInabWhH/Xz40wqygXlX8YxKNJEA2PPee+/Jk09NiDDZijmwA2TLE4ccEfl/9q4DTori6daGS2TuQPEzJ1BQMoKIgWgCFRVFBVGCqCgZlaigIgaCgYwSRESyEkwElaBIEAMiyYAiki/nnfl+r7p7tmd2dvcO8K/Ctj+8u90JPTWd6vWrV7STiPqMG0/7SpYmwyuyiwJkuyQ+jsNFAbL5OT1BEGCz3VaCbIYMJS0MUFiQTWnX8PnyPCQyAVAMPTf0bzvI5qHD5LVAtnR/HCUaHqpcIoFG3n13TJPtWN5/MRdWMZDtWIz87z8nkiRApNrHQLYT9G6L2Q+d69MiYuTFxdRP0MMV/TLHCrJ1ViBbQGQXJVNIGaiNR6wzsUmYmZFDySnli5XsDOceOSyYbG45AZxPp+NPkCtzY7JFBNk41NTLIFuFckJmgVMCpUlNNn1XX3/xVrhoTg4vQhlJ9EDbwZ6tIbTCgnlw6NAhXtypcNGiMtkys/PIMAJUphQyFAU1esK+dsl0CJgG68BVSE62ZRe1NNnAdiMPnZaTT/3vbUtXlinNwnvYX5d5wIresmJHxiwQs0DMAjEL2ETvhfMVZCRhWwbuHXLO/YHshKvX0JLtOyjbH0+JRgHdXKM6PVinDtPGFZPNg10tSeFmpx3zDRITyOyiANlwjAm1VC2Jjs0B1JhwYGakph1lgEWBbLpQvwoXTfMQ/eYA2cBkG33/A3RZQtwpm/ggXBPXF+tuC0boiiFM8YMPFjHjDJphyEqK9oFFyKfLl9P5559vMaeQ0bJHjx7WjubAQUMYzMtIS6eGDRtSl4c6UY+ePTlM87fffqPx48fSZ599RgcPHAi2QRfmmqr/F6vX0plnnmmBXNOnTuNEBVOnT2MNOLcCkG3v73+IbKYyO6nu3ECTrV27dhy+Gm7hBtsAZHuk68M0ZMgQuuiCC3jPlts4yEUSJOPfPR7WShs2bBgNHz6cE0I4mWxgpj3zzDN05513UqNGjazbuoLdjkrpLDP1O0A2gHnTZsjwVo0ByNc0iWrWrMmZVcHMgw0///xztseyZcsIIbwzZ87kd6QXtI+Zb79NTw8eYjHZOnXqRKtWLufDEhJL0Nq1a0Xm1wjFjbERXkfw1BiQFciGcNHdRNR73Hj6s2RpCng8Qg7lvnYMspXOz6WKSUnsxGDRr6JUXK0kwV+AbAh7qZBc3tqRD2nbMkusJRgt1G0oMzOb/F4/JZVM4jae7/PSIfLQh1a4aDwlBOiUAtlgFw//J0gKwblH+FH62OnWh936rH4dt3fJfcaRMCX0OAG6WglaXC4UDsjB5oVi6YacpgTBI2RzLkr9/1fZ6I8RK4kKfhSXaeasR2hbAFeGVzwhc4Iap/mdR0Fvws3bkcbUYxtvnfILou1Hb5dFG8OD9rLfJ5rdTQnmMBlIJoNR2cuVfYtWg+hH6Xaz7qs0SxVD3HGZSO3x2N5D9HoezxHHCrKByYZ1P5jNYLJZRTKjOaoxP4+yMnN5LrI01VQvkKeErvsF/uQeSYk50J5RlMciec1IOQGs+mkRlNwbwWSDJpvhEfNmOJDN2fHwN3amWJOtGCCbTtfbf/Agg3OJMvEBA3SyYfFxLMSqOWU8OAi6HnZPy3IacIB6UcYNDWQ7fPQoJQMQ9Pl4wZEpEx8MmT6NdiE0w+OlClm5MZDteHpV7NyYBWIWiFlATUwS2NAnWxX2FwlkSwjkE5hsD9SuLWnjkcNFFchWpmRJcecwTLbgZC0YQwpkq1ChQsimjZqv8v3BxAfdJ0ym1KQkTnwAkG1U+1NTky1aA4+2I56bm8uhipUqiTDBgwcP0s6dO3neP+ecc+iss4VwPkAzrAtwLMAbr8fkpAS169QTr1lmozzrnDPV8kr+FIvrvNxcXqcgIxScP+dCFM6gz++nsmXL278zTGZWgZGlF8sJNk0Gh7Izs6hJkyY2kE0ds2TJEmbDIcOqswSda7Hg277tJ6pevbpIRy8BNvV8bAfpHEE8/rvvvuNQUIS/Ho+zaV/kizemmHTqutgMXbNmDYNkuF+ILUyidevWMbspKSmJEMrLUh7SiQbgiffprCc2PTlEUd4TP8GI271rByesqFGzNr9nZ3Grs36NaO3yVPg+GshmZ7KFgmxuzppY8xMFCokOpx5lxwZ9R2lYOp0/3uhQwLM8NyMjywLZTI+Hcrwi8cHSHdtp4uq1lOn3MZOtSslEeuWuu04JJlsoGKBaqMiV58REiuJIRwLj9PaPMUj1wdB+EQqCuPUdHbQoSt3AFObiFfPvsY5fx3Ou23geaVzQ38OJvG+kcau4oBZAGnE9OyXEej+qoUUDN5UhtHdzop7ZbmP39lUUULOo7Vvcr4ggm/WSg8fb+0fR+kO4dhTdhgpkt8+J4cbiojLd/un57m8F2RAump1D5cuX4wykYsteDi//A5BN12+27FwckC21UGQXDTLTDLmzKoXnyMNIogDZynKmBefxIS+YO7g4/69DB5nJZoFsesyt2sHlnwJ5VCUjK5sXyzrIZr9PUDNFmpsH9EIIzx05TMnlypPXD5DNS5kewaAYNH0G7Wb5CR9VyM6OgWz/dM+M3T9mgZgFTgoLWKCEtngrKsgGJlvHunUZZIsPBCgeKSzh5cndJbXTjp8qXLQMNl9Yv0stitzNqCb//AKDjqan0mkOkM3E9pNXADy5XqIMj5eZbN0mTabU+Hj+ToFsVRPjCSpfJ3u46IlskDpYxesGyZRxOl3FdTYUeKXqeixOaqTnjLYTHpXC4KIFF30Bbq+RDWiSXxVn0V3s+2m3j3af4lw7xFkKAyqo9nEi29/JfC2AbAUyXBRMtl5jx1nhohVyckS4aIKPSuflU4XERIvJprKwqfGV7S4N5QTZkpnJFgFk08Ke1aZ8WkYGxXn9VEIy2XJ9CGkNgmxZcf6ThslWFLBAb4OjR73C4dyNGzemzl268FdIWAIaxGOPPUYNG11Fu3fvJiNQwN9x1joZVg6w88KLLxLzoqWp5/AydeE8uXmBY7FpIdhDUSKQTJM3QpB9+KyzzgrKBKj2oWn5ufWtbo88Sjm5WXT7HW04ocrb02dwWPh5559Dr4wcGby/BIsQbozNkYQk6J+GFhsAaZjUuXNnys7JpKsbXcuh/paMgdZ+9fYcAr5o4yjuu2P7Nh7KsfkmwH67ffT5y2LWMyMUGZKF7RX7WL0X5xzH1zCJNT2/WP0Zb8YMeXoon/vNN5uYkW353y7rmVKlSlHTZiphkHgAfb0l+q5BCxcsoLlz5/JfDz7QiZo3bx7cFNKe261NU2AAACAASURBVGnlQEEhs8q5hAHn3OZDV2BI2iQzPYOgS5pSMZlZymGZko4OpK65c/sOTnhUs1Z1uuqqqygp0X1TVZddwKWglZpSsYINVFb2R7bItas/pzVfrqNBA4e4PuuY0SM5C/bFF1VhprjHFy1iDwwoO4hdtLnRDuYd2L+P9u/fz+H35194AeGd/5fKiQDZFNNaPbeaT5ATIBRkiwyGRpUrc4Bk3KfUGOIhQrgoNNnKli5tS5IW7p2EY7IxIJhaWChBtuAuqmCOCdALmKFispUvD7qeAtn024lsD9j11wcp/LX/iAgXTfTFMzFT0f0UoBbsJMHGjHtmZ+dSgBMflLKAPf2OdlAueN8CU6QeB8jmi/OzZgUyxgFkGyJBNmayQbPivnti4aL/pZ4cq2vMAjEL/CstcDwgGxIfPCDDRRMMg/y8ZkRQP3A0tQsu5qPU9AxeEJYuWYIXUmLxZwfanJmDyOujvIJCDnWrUCHFSsnNx8l5jrUfvCK7KEC2RydMpAxmslEMZDsBLS4aaBUNZEMVbPpvakFkhWFFrqTbIlA/o3i75npGjuBVira41h3kaFCW3ZliG5yAd2EtYnUWg4s9i/o80arkBhbCQXXq+TnfcbTrnurf64kPVLgoNNkQvQGQbWD7+6lKvJdK5+VShcQS5EV4Hy/AxXpZ6d7o7aq4IJvz3SLyJT0zU4BsJUpQgAxSINuS7T/RpDXrCCAbmGwXJ8X/5zXZigOywVaPPPwQh50js+8LI0ZwE74A4fKml7Ms33LLLaxpmZp2RAAp5GMmIX4Hg/SHH7fyOfgboeRffL5KzIGmDB+UYVbBRFviXGjmodRv0JDD0N2Kepcjhr/AAAf8vYULF9K554tEKUUp1S+vRllZWdS7V1/q9vhj9MLzwzkj8yWXVqZlH37IYCLYrd9/t4VWrVpF7y9aTLVq1aLRr7pkmNbARGyoob1Wr3EZa/7d3vpOzozMthALBQs0sW/guIcr4pidO7dTi+bN+bqQJFDZoSM9J6KrwDLOysik7MxMysjKYnYvfM4Dhw5StWrV6FpOHCOK1T8MkzVEoSnaoEEDemfWbL7voEEDaNY77wQTj7iAbJBTWLHys5Bq8XuHfhXAus0bOdwf+lUoAKUAuFWtWs1yyd0Yk7AbQNABAwYQZA/6DxzgKpsQbv52mzdx/2VLllL37t3JpAA98uij1K/fk+5mDdOBIOMwdOhQLN14vVeQL8NkZSScqo9uZ/x+4UWVWYIiLTWVs4jv+fU32rFjB32zaRNt2LCBsrMzOazvheEvch90goron0jIU6tmHc4CHg50LEpfiHyM1i4Nk8ZPGMuyFejHyJJ+Rf36ESf7aOup469f8a5wPCDb6WRQYoC0TSDZd2QkpQLZVHZRfBtMkOAOgv6rQLZdBw6yfXgMFgiYmIIlCgZACo4OgLbEJABlwrGBpJtVWFAkSEuz6OMeIuxqAZX1s+IZQgdMG31YDYhBAqC4VGGBQYZZSAkJ8TLtePB2Vv08QqZYXEPh+Sbfs2ypskxjR/0z43x0ODGRhs4QTDYFsg1sdy81KF0qpslWvP4UOzpmgZgFYhawWeBEgGwIUgPIFsc7v2JGUJOlull6ZhY7HaWSSljzlZy2wr4RzCe5hQJk48QH2Nm35i+PtYOFLHiWJtvkNyk1PiEWLvp3tfMiavaEu31xASAbGOAIkVH3cAtpisaYi2aecPV0Ogk2CY1igGnFtUO0+jq/t/q1g8ESDlxwfh4NhIjkvOl1OdZws+I+73/peB1k2wVNtvHj6a8SJcnw+ig5N5cG3ttOMtkEyMbC0lgxw5FXCQskE80rfzpBtmjhomJjXWxWMGhHHspIzySP38cgm2kalOf3c3IGFS6qmGwnQ7hotPZttSfDpBYtWtBff/7BGpVIPiLCsg3atQtvz0unn346ayy+8847HDYvfDHhRCKCKLFkCfr+hx+lv2PQY9260YdLllpgNesSyfeqIo6Y/MDjncngwnWNm3LiGrs3ZW/1TRo3pj2//EqVKlVi1o/Sz+JrQ94H13Nh+ODzGtUFCNa3b1/q9thj9OLzIxhkq1gxhW5qdRNt3bqNvv/+e8rLzrGeD+3mgyWLGaDCE+PczZs22SqlCHq//orc38Q+pZB+EFpIikkCZnr7DvczaAaf9a99e23XsZiBHoNlAtrfi6Q7BrVpczc98lg3WzIavI/EpCQ+/4l+/WjuvHnWtZgTKHU0LR8WG3JlyjOIamVRDjYA6t2rFy1ctIgzcr/zzrsCZBvYn2a/M4suueQS6tmzJz8Lv2+TGCT7dOUKTiizfMWqsEMT5Bfa3t2G0o+m0hlnncn2z0hNo/IVUujdWe8x+9GaX5yhu4ZJzz77LE17awr7y1b2aTk/W2QY1dAtpmQQ3FDtS6/g+HHjaORLL/NHo14V4DEPE5a/LiPlXEKJcT0kEvpyzVqqXa8ubdu2jbKzcvndBNu1uFsAm2wej/X+L7jwYvr000+pd68etGjRIjtOgRN8XgYR27frQM2vb0H9+vbm69x7X3uWQAgHsiktNQaJAwG2cXp6OmVkpjHIiv4KBigkIQ4cOEC///4765a+MnI0Xz/taKro004Q1fRyD5879z0aN26cZa8a1WXCKWmvc849VzywbB9FHnfCtpoT+8XfDbLl6XJlRVgfRQXZXB6/WEy2qOGi5cnng5dhkOdwbr6glymQTN3cAtmI8gryKS+3gMqUFpRNoSIgfBwsQkXvCYJslhAqsjukpvKAGO+NIy8cJ9k3nYtMXELlLcWlMECiMZcokRQCsun2CXIYROvDLgk6APRCMKAGEAIUF0f7vB56RmOysTBsLPHBie1psavFLBCzwClpgWMF2eIL8+iG6pdRxyvqU0pBIcUbhSyA6sNcwZpVOsOZKDM7m3c2kxISbRtDCmjTF4Xqdzh+BYUGZWRnUbkyYEaLzV3eMFKbMx4v5ft9lOHz0B4i6jlpCqUlJNpANj1cFJtMJ5JVdLI3mhAw6DhBNjd7RQOc3L53gjwhO/OOG1ksySLoDIUD9ni5pIFWtuPk/fS2Fe25/o62E46hYEUeaILqkerv5gwU5XlwjDouBrC5v2E3kG1fUgkyfX4qDyZbu/ZUJd5HZcFkK1GSmWy8Ytfarkq4odhSPDJ6PZRfGGDnEaFefoTT84tUESPBVbcu8cKegUGUnpXJYzRANlwr1+Ohg0T00Y6dNHH1amayIfHBKQWymYKx5gQJLOddgmnInLxixQp2yJ966inq2PkhzuY7/LlhDLL98P2Pkl1j0OOPPUbLFi9hMOyuu+5iwIGZ2RpzTQl8z5gxjUGBaxs3pSlvvSn8N4+HVq5czmGXjM/JdlGYJ9hQ+N4Xr7S/lOPmZUZQ6bLBDMWoKzJAo41MnfYmBfILqM4V9TjMLzcrlyZNmiBcRDPAUj0oJRISqW7dunRdk2Z0ww03UKX/O0M2coOzTa9fu86qg5uvqHoEAy+S6cfHef2cdblXn96E7Nht7rzd3nm0bLh8rozMYhjTMaHD7tdIVtqwoUP5PejjmUrOJG5gMHmjTOlyfFzN2gIkCfY1g3r17MmssQYKZDOJnh48kEFVv9/PwKsOsgGMhVQT9D4BsrmNgwAsOz7wIB09fJD97Nlz53C/7fTAg+xDl0uuQFOmTOH6uEo1GCaHK29Y/yWVLFOatnzzHaVlpNP7Cxdxe4GmKv4h1BJ6pwwSeTx01lnniHBdWebOmU0zZsyw9NUP/rWfAScU1D+pVElbwoMXXnjRVcMUx6enplG9OrXY/x84ZDAheVJ+XiGf7/cSJxj66KOPmHk37e0ZfA8GPCHtUaY8xScm0No1X3DW7dNSKvA4hJBclC/WrqEzEQZNXn6uqpdW4c8BhiFLuRNkA/aBPgkGHBiMmelZfJ7qY7ZwVceaABqln32+Wlz/pZcZRAOzT3+Pqn9yzKAWeq/AdZyLtrEDOrbcKcWPkwtkE5vrWPcHGWriGSH3hXZcHJBN2EZEviAJJvqVnhPAPiAE/woHsrkm3nQJN8XYW2ianPggpVx58vNGBGcXRbho6OSpOKYBsABYVDifysuBVReCsxBMniRU2KgadogptKAdJ3jj2KVR3/CuF/dXfWSDHpyYhrKkJpsKF43EVhATvZgECgJicYB7+nx+Qv31xAc7TQymXpF9KQayhWtvsc9jFohZIGaBIlvgWEE2JD5oXu1Sal+vPpXLzqIkU0y2XoSLSpAtoC1eQB2HAxfn46BSq1gbrB7hnOsCn1i4GqaH0jIzGGRDiIRDuoYKTYMK4vyUGR9Hv5kmDX5nNjPZcKCbJhszuYsAtBTZgCfZgSGLwDCgWiTAxQZEOexTVIAz2mLUoIBkNYKlIfRVTiSoYzmIUbP8aYu9SO3KJGZ51KpTW/QPeZrTHnrCBd104Zhm6pgi27UYbZ/fscWEsN8hGuAW7vto551k3cn1cSKFiybn5tCA+9pR5YQ4KpObS8klSpDfCAS1nOT7U1sYysHDhgQnPggEGOgByOaTGx28ue7cjNdqJrjHXkrPECH9JUom8lo+1+tlkO2THTtpkgayVS6R8J8PF43msOmtHaFrQwYN4AQjN7VqSf369eP3cd111/FlBg8eTLfdejs1bdqU0o4epf79+1Pnhx6iqVOn0vPPDnUF2cBkQ9bfeQsWCcZZyEAgOl7zpo05YzFAtjfffNOaHleu+JS6QBsuhAEnPTWNWYVP4Pxv2bKFypQrKw4wif7cu5caXd3QBhJgfoVMUJs2bRjkgaMLEOPiKpdS1apV6dJLL2XwAPPrG6+/zvpvyJJcoeLpEmRbQxdffDF17vyQNR6jjWIt4FYQ9QRQEgXadr379GGQ7c7b24jDJYNIgRqmV4L4MgzVAtikfAQDhlOn0rWNr+Mx9uv162n79u1UokQiJ60pW6YMJ/R749XXmLmG8xHW+dab06zwWjX2AzR9+aURdGDfX0wASSiRRGedeQ4zyJZ8sIhmzZrFbLUHHniA7Yvn9JgBzka99qsv+bqhIJtBC+bPp4EDBlMBNO0SEhjkqlOvHoOweK8PP/wwA2Ow81NPDiBkyQ5hIJoBZnAdPXSYrmx0Fb399tv0y6+/UlMk+ZHFuVYCmIv3h/BflbDojTde46zhYMQKc9vnUdhHB5EQLgtGX0gxTAYpnxv2DH/15foN3C+WI7M3FzsYFTxf4AYAgJMrIFqBGBiM83tp7pw51L//QP5+y7ebLQIOwJtLq0YG2WBLsAzzcrMtxpxLpS38Ac+J9nH2WecyuDh2/Dg+T4Fslk2tpxG/oPb6nKYDvhhLd+762bXd/1s+PFYmW0eVXVSCbLr0i5Ar81JuPkC2PMafLLky+eB2/MluDQGyHeGxJyHOr20UhVpNRM2IEim7aOj6yR6uquTKENoqdA4ZZJOJDxyVVppnnEI1L4/yc3N50Aw+ZDCmmCmgjvMVA+HAoUM8GCVYTpHiq8kHUqmIscuhZdfKYHqoQWVYADCYXTT8IlE8bKERYPZcSvnyRNjh8Hgoy+tldsIgZBcFu41kivMYyPZv6aOxesQsELPAf9gCxwOy3VyrBrWvXYewlx1vBCiePAyyiQnPzmSD3g8mr5IIF9VlDpCdUk6TGqmaZ0zscOYXFvDmS8WKFRlUwSLQYnDLkBOEi2aQ0GTr7mCyjWx3P1VLSrASH8RAtsiNNWSeDsis4tGynoUBb5yulWJeYLd95cqVnNmyTp06IZWKBrJZTBK1M4krMH7qrhnGX9s2BsPbQWdgiFC6SFn+iENM4MDC+VChUPrV9+7dS5VOO52dsSqXXkKDBg0SfYT/56gvES1fsZxysrKtUB11Lf14XnNJXTv56FFHISSkwvNgZ58zjLoUHSDF1wvnL6DExES64aYb3RkVUe8q3gnYEYsXL+YMrW7vuwiXOWkO0UG2X8C+HTeeEx9Akw0gW4/bWjPIBk22kh4vs4OxpnZmmmSnXi7n4dzx+Ek+OpJ2hMqVKeOSmRLt2N4PtHxvlJuXx449xmnDY1B+fDwd9vpoxc+76Z0NG22abKPatj0ps4uGY3B26yo02UqXK8tC+7D91h9/ZP+JNdla3caabOmpqXKTSWbnNAMCZNu6TbZfwWRbulSAbAvmL7KJ3DuxthZNGtPPP/8cArIdPXKIs/0CZEPYKhhzKAD+GPRxAdkAhiGpnBp8jhw+TH37ibC71atXM7Bz0fkXMJgGgOiNN97gcWL69OlU4bRKlsg+gNw/9u6htm3b8rkIY732uibUrl07+nLdGrq20dV0yy23Mbilxl0dZNNDIG+6+QYG8VAUyIZkfb/sFuGlqoF7DJHkKEABDtu95667+etWt93KYKNo2YLlfva55zA7TPdvFQhgBAL05JNP0sJ58/l4MPcmTZpEZcsl2+YOjFkLFiygJ/sI+4B1h/ETvRBhtJ+vWsEgG4AZ2ErALeL/0BQ7cPiQxWTDuSgAS597dihr2gE0RJZm6OjVq38F+7s8z3hMztI9ZMgQBszxftFOBg4eZBs3c3Oy+D0BSGt737303HPP0aHDh+nqRo0oJSWFnx//SiYmiSzCAYNyC/K57Y559VULZFu3bg199tlnDLLhmd+b9S7PDwA4oH3mZAne1+5+nrP1ojZjkMX7998wohHt/PlXeuThh+nTjz9m4szZZ59Je/bs4Q0AzCdVqlRhxt2vv+5hABZJCyqcVpFGvvwKh2/Cjmj3X2/czNdrffutFBcXR3H+BJ4/Fcg28pXR1PqOUCYbxkKA4YHCfMY/0I4rJqewbXB/6Bvu3fs7v7GrrrmaevXqxXaGvUFOSiwhwo0P/LWfkMFbFUiWoOB9oXy2cjlrDKJtDn9xBLP81ByK937JpQil/veW4wHZEDSf5ADZGGCT4e8KZIP9ha6/W7IzLXxZjlk46tARAbLF+/1izuKK6qSyIDmMWd6S5JWTk8vjWHSSl/2+SLx5+KjICRAnQ+o96fki8YEahPTJQYBeXsoGXTQ3n8qWC0US3V67Og+NBHQ9BbKJqFQ7yGbrZBJkg3GzMkNBNq5mhHaGARIg2+GjqZx6XIBsRFleH4Nsg6dNox1MC44x2f693TVWs5gFYhb4r1ngeEG2jrXrcHbROE2TzW4DMZmlZmayA1dSZiNTkyZn55Jzi1oUi7lMnAdNNizGsDjSE/AoWjmOyfP6KMNDhGX545MmU1oCNNmCiQ+qJcZTsswuqsJN/2vv6Z+qbwjzyMlsc2jAWIvRKIAWsnJBSBrhUiNefDH4eFIUWjlNat1w5NBhXnzD8YATBpFuDsvJzeLfwTRAlq8aNWtT69atxULYoeE2duxYGj1yVNTMtuJksQaZM2cOh0c5ix5OhGOeeqI/vffee1TviivEoarihsnOZ526tahr165091330EMPd+UMfnyYgymG60LfKT8vhxYvWaLdNnK2NCw0+4MRYnrphRdesGV8V04tbNewwZV09tln07wFwskMKdr7xHlXN2rIrKhF7y8WICUvEoNi5WHbpaOdQJ/npptuImQxhHbT3ydM/U/1lKLfNxLIprKLVkmMp1K5OZSSBE02rL2FrpFioABkFu1HtFMUHFVoGLwpkVI+mbxeT2hOSn4vwikR7Rz6x+LXjIwsdmQTEhMZZMv1e+kweenj7TtoyurVlB0fR3EBopOZyebWz/GZAtngOHvBrvCIxHIAOUa/9iq1anmrBNmgYoei+qtB8UmJ9OM2ATjB9uFANrcW1LzxdYLJ1qQxvcmabPZxAONFl06d2dkHaPPaa2/wOOn3e6lZs2ZUPqWiYMqZJoMnCHsEeOKPjwvezjA5MUF2Rib16tuHNdmWLV1K3bs9Zh0DoEbffFBfANRVLCSAUmD9gQkEQBJC9AKU0MKU5ZisrvfyK6Pojz/+4GtDcwsbFbbNEMNkp3nWzBl8TbDaoYn3+UqhdfZAp6IlPsCxeF89u/dg4Ad1uvnmm2nUqDHkQzZyFwcV4OX6tWto3rx5rEcHMK39Ax0IYNLc2XNZOwzAAYPbHpVNVjwr+tTZ55xjabg9O3QYg5VkiOzr6GdgbKkSAopKBhlfS26OQBtw/IQJbB+AkGBOojX0e/JJnlv0MVWd45Bdt9nWDkKKXZ/aNS7n9RY01eYg46mgsoXYx7kuWLrkA+rx2OOi5Xu9tGPXzxyW+unHHzLTsdNDXWjChAm0ft2XDNINfe5Z+vbbb2nMyFEcLr3h600MsjWTzE3eTNUKbyKYJiXEJ/F51S6twlVjkK11a3pUJiapXrM2LViwkLuJc/5XIfbt2t9LX3/5FX//eI9e1KNHD74TJKv27f2Tr/dk/6d4HrYVk+jQ/n2cXOSbb76x+gPqg7q8++67VL9+w7BgB/efYjDj3caDE/3ZsYJs9zeoT+XzcymxUGgx294V/+GhgkAhhwuXKgnAUq3oHE+g6RbogC5CnwFg+72+IBMxpDEHGdo8n0HiICef+0tSidCcAOFsJ8QYiNs9gD2xmWXSMYBsYoCPFlYgp3IG2ZLLlePwnr8fZCMqDBAdTj0aA9lOdC+KXS9mgZgFYhYIY4HjAdmQXfTBOgJkgzYDBLqVVoq16SOdwPSMTHZOSiUmyppoHApOahNaQVwjv8Cg1Ix0qpgCmAxRKmIRG6SIeynfi0zUXgbZekyaTEdjINsJae86oMViwRkZnJ2NxYMzMzgzW+qRo0I4+OgR2rdvHy9S4JS4scastiYFva+5+mrW+MEOMESH/9y3j/b9+Sclp6TQI490szER3pw8hcN0FCtArOMMK3xYtZ/TK/0fMwHgcOoF9wYzY/SoV5gxAScnUvlx60/sJL43dw6H5YQrADtefPFFmjRhMoc5lQMTX6wxRTGJ0tPS6M42t/N969a5gnf2sVMOG+3asZOdPywQlc06tL+fqla7hBkXKlTHuUSFuLeNNWcGqEaNGlS7Vl0Ol9I1t/R30ermlsy8++bbLbZ3BKcB9dA1EvF7rx6PMyPi2edfsNvTQywQDcAOBWw9fg5ZnFqLYDFAgwi6TRA31+sHAB273WyuYoSznpBG/g9cpCggG5hs0GQrn1SC4ixALQiyBYEL+458QcCgI6kA2cqT3+sNgriW/LIWyWK1UfELAIy4uARKTIwn02NSjtdH4HBAkw0gGzTZTlWQ7bGHu/J4AIDq+eHDub8iVBDM6JFjRlOrWySTLe0oPf5oN2rfvgNnGxw9eqTFZBOghtRkW7aMz0c4oF0fLxiehz6EMNV9B/YzQ+2tqVNZqkcfAyEW37XLQzwWxnl9FAiomdFg9vcHS5YxixSsK4Bg2JjAZsONN99ktXz0uVqXX8YgXO9+falTp068IfbMM8+wdhwSD1l63Vr/xDj2cNdHRdiqYjpLcARsL4yHSstu+fLlvEFyxhln0OU1a1jA0f0dHnQPP1S1M0yuD5hjKEowH3ZHvYsKsmGueqhzF9qyWTCjfD4PXXjhhXTo0BEG7a5t3Ji6dH2IiSX2YlCfHkKTDQDg27PeoS+//JJ2/iS0trDxJ/TNVUIAIZfB8V0MqHhZO+3rr9ZThw4dKDHez/bCePfyqJHcfkQsmChWIgjTpIceeogBRoTt4ifAneYtWvBx32zawgxAHxhUI0bQXW0Fs08VJyDqnI/VHbf+8AO/dy7YELpXsBOvuLKBAJ+0RCsJSYk8x6Do4zTG/eubNmGwVBjXS7t2/kwPP/oILf/oQ3FpOdao96aDivh9/dcbeT7D/MxMNpPoq6++Yk021L3lrbcwA83vi2cmG0A2lJdHCpCt2yNdWe+tZu26NH/+AicWbdll8sRJvAmFdomEGX169+Pvlq9cweGt8+bM5Xb/9cYNzPBDG1cFCTfuuPUWrp/TBhbI1qCh7T04/4jG0I948t/w5bGCbPfWq0vJEmTzSxBYrx7rKUuQDfIDGLjUTGWb4x0gm2r/WF8CZFMJO/F5pEgExeQGqAeQLSExTiZKC9ZK8eCcZgSTEszE1PR0ZoCjYHPAky7DRZ0nWJ2UEC6KxAeKycZN/R8B2SIBe6q+BRJkS04uLwQxJZMNIUCDp08jDGnMZMvOi2my/Q2dLXbJmAViFjj1LHC8IFtHCbLFhwPZ5B6WE2TThVJ1q6v5gBcxISBbEFQJC7JNnEKpWuKDkfd3IJX4APtpTD0/9V5zkZ9Y2fWhLp0IjpGbrWwhhTI7YcXTK/AO9bnnnitS2ssl1S+7f+Zd9oBRIIRwc8XPrOyMEGYE9GnOqHQmXXV1IwbUrJ12k+jnX35mNkFCXDwLIieVFBo7pUqWpHXr1tHgQU8z0wC6RWAQODXaFMg26pWRHGZVsjTkLMKX+XPnMeNqzry5DLKFXxwb1KljR9r+007WbFLOpg4ogrHw+++/sf4OhKf1ct01jWnPHntolFjBS6dNvgCbtq3Xw3V75NFHrfez788/WLC8V88+9Hj37sFbOF5gr57d2WHc8u33DIiq0rBhAwZJLdxFhmdBY0gJlOtAOLIBwgnsP3AAX6JVS2Qg3OpqUNVeVGZ7pbWoAEQ4TZ07dy5yG/2vH1gUkO2S+DgqnZ9LKYklyK9ANo0RpNtAHwsBsoHJpmcX1Y/Vm4N+Ho4BeB7nj2fmFUbfXJ/PNfHBScFkK4K3qzuDYLIBZAN4D2cfbRgbDygIFwXIhjDo1KOHWZOtS+euNH3qVBo27BkWj0d2UYAu6E8A2z9aukQCD+EZqkpTC/cCyKaYbMLZNNjZv+nGG4VQvellYOyaaxsxWIGNDjibFZMrSiF7ybAiLzNrhz33rBhmJGhWo1pVBuAqnH4at4NNG79hZjDAOzCHlYA9zsF4EBfvo6SkJKp4WiX+qV9LtDe5GRYQznHN6gLEu+32O1kDjIsmQRDudXy2chV17tiRr3frrbdSq1tb0+z3ZjGrDZ916tSFBnL4fTg7GvTrL7+wrtnvvwoRfTwzh1Aq2QoJAiGUcva7c1hnLlg3mfhg0WKZXfQdBmNmzpwpGDZa55quUQAAIABJREFUn8R70t8Z34uImVdlypSjhQsXUp1atYPhlqiDYmxp2X6t/irZgwCaNm7cyEL+KLjv6s9FggCfx6TXx42lG29qGVXWwG3MuL31rfTtli3WVwoE09u+Gvcxt6/67AvLhqour732Gr02aqR1Ddh2965fLJCtefPmDN6OGDGCGYgAN98YP45DRGFLFIBsAIVVyc7KoGuuuYbSjhzl99XixhY0dux48nj8lIfEB5dUZjvoIBv6Z41adWj+/PmuTGmsOxpcUZ8y0o7SBRdVZlCOAWuvh0NCwQysV7c212nkqDH8M1gng/v1vNnv8TlP9h/IobcvjHieN61QmMkWBWTT38G/4fdjBdmgyaaHi1qbgRqrWiTfyGPg2sdMxIBt00cOAsF2E8zBSfsPH2YgOiEuTvRsi9koboBNIG5/ksyGd4KQz+xshIvmU5kypUOS1ajj3e6rh4v6/b7/DciGgRvGOR4mm55oIVyDioFs/4auFqtDzAIxC5yKFvjfgGxE6RnZ7ASUUOGiYRxGfZMIGy0F+WCypVHFlBQh3yxXBdreL+X5NCZbGJANPDiowcVAtsitXNl1znvv0s6dO6l0qVIMxuAfFj34CX0T6NgArGnR/AZ64okn6IKLoEujF+H0IMzz1VdfpfgEPzunJUuUZpCsVOkSDOpAzwT6M9iVLwM2k1zRixAcuWLT41qsMEQRhjTnvbk0YMAAqle3Pu/04xpuSRAUyDZm1Gj67rvvigSyQdNFMdncnEBcMysznRo3bkznnXsB9ezZkzOkQXAZ7C8UhFJByPrFF18gOBtBxoPQYvvhu62Um5stFo4UoCMHD7ET3qXrIxyWpLLA63pcsM1Z55xNlU6vZIFimzZ+zWLlb7w+jsMyVViKEyUd8cLz/O4+/mQ5XXTRRZaNf/rpRw5fskAYCfKByYYF7OjRo+1sU9PLDsjpZ1TiuiMrHECHcEw0ODHDnn6Grr/+err5lla24BHYC6wetsEpwmQrJA8hh99uIuqtabKpcNFLE+KpVF4OVUhEuCi0mezZ7Zy9WLVPPSKEQxsdzF8naK4DbQBX/L44Bk0MjwDZwGT70JFdFCDbK3ffTedxCD4ROKP/uY2LIoBslo0Nkx7p2oXAGkO/BvMSw5TKfKg02ZDUJC31CDM8K1Y4nQ4fPMi6T9BkA8imwDGEi364ZLFo714RZqizNNTf1lyHJAtNm9CUN5FdVIyreXk5DJZt2riR/772msbMqD2tUkX64P33OZMjGGgqYcD5559Lt91xO7W8+RbeCAGwgPEdgNf6L7+izHShJafC8iZOmCxCEN3AH/UZEU2a/CaHpeoFIG/nzh25HT3erTvVr1+fatW4nME7jGndewqdM5X4DmBFSkp5h4aauCI2Rca98QbFx/t53PYnJNHhwwd448PjMemOO9rQSy+9RORR2VSDNYEdv/h8FY/LGalp/AXmL4QB1q1/BYNpYLghjBNJDvD8Deo35KyhOsiG899f+AE1bNiQ3pk1i1atXMnAGcIfC/NzOfT/gosv4vfoBrLBjklJJfn++/f9xQCoen5r88TFzpwEByyuli05BFff3Frx6XJmxAHkmzhlMjVt1sLVfs5xQv2tptTbb7+NtsjQRwYNgwsrbgv6pieDbCs/DwGwwEz+bNUK1n8DUOvx+2xMNmwuQcsQ7TE/J5dZ5OVSkik/P5812lCcIBsYba+//rpmT4Patbufhg17nkE2NyZbJJANtoPuYMf72/P9Bg15hrULdaAXySO+3bKZ+5HPb2fCY62BuWv39h2EsN1xEybxHDtnzrtW4g7BNLzBNo/92+ez4wHZMPOr7KJ6O+MEPKbJ7xcaacCRlCabRvCXp4SC4zh//0GZE8BKfCAOVyG/SASiszUVIS4zO4cZs2V5E1XkBHAv4TTZROID9KsQJpvqNEEnxUs5ebnHzGRzgmzWYBumyrg/s8+gyUYGlS4pHzLC8Ww0ifaHhouKxAfMZJs2I8hky8ml/vfeQ1eWKclIKrpC6PAazrCxz2MWiFkgZoGYBazFltJICX7AiwcAFUKrwEMIJkAgwLTVa2jJ9h2U7Y8nZBdFuGjRmGx2kI0nPm2h7vY21HwSDmTjRSqf6LWDbJMmc3ZRpckGJhs02UD6TyST/EieEHv9xbKAzsoyCgMcRoIFLcCxdve3txxE5bDAKVHnOMMGgxpkJuVjZ7neFexAjho92qpT6tGjlJ6RxTv+4RepBr06ZgwDeGA4vPjSK7x4dzqrvMbg7HYGh0lBkw2MOAWChTMEmGw6yKaO27xxE4fvQJQZIZI5WUi5gUVlMNwTbJcnnnqSwyJzs3PYqYNQOHbOK51xZkTbf//td/w8EyeNF6FBpkkbN2ym8ePH0+DBT9N5F5zL5zuzkK5Y/gk7XWBiQNsohFEn11pTJk+k559/nubMnW+FwfJi1UUrBp/fdmsrBt+WLvnQFtIa7iEsR9AU2e33/PE7O7a4xjWNrmYAsU+fPqe8JpsTZPtTJj6omJNDA9q1pyDIlshh+OFANqcPgXU0QI7kFBER4gay6Y6zaEmIHPFSRrrQzYwEssUbRFWSTgKQzaUB606bNY4YJjttjz36MINs0JCEyDwAiMqVKzMI8MroUZykBMLp0DXjkEbplcBZw+bCDz/+JO7oNVmTDdlFEXo3f+H7/LEzZFT4Rh5q3kRqsjVuSlPeetMa3/r07snMKBSAMGNGv0YIZ3uyXx9av359cPz1+1grEmHkTh1EgGzXt2jGIYvq2Rs2uoZ69+7NzGM8KwTzEf4H5ioXj2FloMRHTpAN10Ho+Z13tOZrIrFDrVq1LCYbj5V6JmjTS88MG8qsLLcyZvRIHuPRLteuXUunnX46M6+U7ub1LW7ksdH5bGbAoLHjXqdRo0ZZl23fvj31692HSjGDN6hlCDt36vQAJ+LxkY8+XbGCzr9QgP7oH7169qTFi97n+ejSapczo2n9l2sZXMEzAnxyyhPwmR6ihlddxYCnAke3fLOJ7mwtEj3ozDfFBNJtoEwOdnbjJnYgc9WKlRxGi3DRcRMmUPPrBcj2+WcrKTEhgSpXuZRDHVU71udR/XdsjHCCBWwIrf+atc1Qnhn2HN3U8mY9xxQTbtDGACb99NNPNHz4cKpZuxaDp488/BBrlyJrqwoX7fb4Y7ZwUdzHCvtDm5IPi/qsX79Byh8YDP62atmSCvPyg3p+Pj/Xc9DAIQwuhwXZatei+QsWuDAbDZZReO6ZoWyTWbPn0BUN6lvm1tc44aQuoOG348etrL04Zx7uQTRy1Mu8rkABYH37HTIr7n9kw+hYQbZODepbMjF+ZKTVdRdlTgAk3rSDbCJcPlIRcxHRgUOCyZbol9lFXfyFoJRGELDXQbaikLx47AWkZhIdPHKYVHZRPtcZLhodZAufuEB/aKXJdiwgG66TieyiMZAtYkOKfRmzQMwCMQv8GyzwTzDZigqywT5Ck00w2dwmTcxXNiZbBJAtgQyCEpcMFPk3mP8/VQe0FaS0h1ODBSWyemGh8+uvv9KHH37IjC1obsHhhIOmwlqQmAD6HAjXyM/N459IWIDF+UdLl9H+QwfZETtw8CBrsmE3vHqNWsyUU0V3DADYDOj/JIeFQFyZs4jBF+TU6+4FUAJrshURZFswbz6DQSpcVF31q3VfMnMOLDCwr37ZvZM+Xv4pjX1jPOuTYWce4TObvtlMSz5YTNWqVePsfze3vJHDUcaNnxjxna9bs5ZtiKx7KHCCELYFjZthw56jNnffyWGnul3w+0cfLqVu3brR/HkLuR5g4OFv6zjZ7me+PZ3B0WnT3+ZwHF5kQhQ9WySScO78dunckd/Te7PnhgABSIgA59e2fpQiyBPHT2AmAjZ6UeCIop089mg36oPEBy6ZYP9TneE4Kotw0WggW5U4P5UpyKMKiQJkC+ecRAPZPIZgwOlkUGfV1WZFWjo02eIogTPr6Uy27TR59VrKiIsnyAJUSUqiV+5u899msoV5fzpbCL//+vMvUmAeeniCWYSfznBDZLnEeAUQoUPHB6neFQ0YtFkw5z1m7n4nw0UBUgFkw7gHkG3egkXWphaqZHPwTaJmja/lfnOtA2TbtXM7h2tXqlSJmVg7tu8igEjpqUd4HETo6lcbvua67tixg/xxCSGaRggnvfGGFnR1w6s41A3jcq8+/Xjc2LR5AzNjIUAPcBHhdWKwCHD4ZbNmTRjImDj5TWravJltMwSMoCGDB3Jb+u7bHxhkVOGiuIRNf9X0sjTAfe3bub6RDV9/xTp4KGCegU2G+gBIRrnj9jZCnsCR/XrRgoXUu09PPgZMGrANYcd5782hn3/7lcqULkfNWjTnMR7O/KqVyxm0AvPvtTfeYM06hOOCoQXG2p5fREg/NlMAso58+UUrXDjSUHDHXW3oRTDtJAPx200bedMF7wXvCHUD6KhC6dV4DNbXpk2b2FbI3npd46a223y5dh3PE9COGjl6NN12e2tOAFS3Ti1+j0MGP0MdHnyAz4mkZaXPq5CHgEwEythxE+jGG28M2eQ6evgI1atTh6ESMNi7PvKI2J8xid5+exoNHfK0BbJt37mDpr41hXbv2Mladmif32zcRA2uakgzwRa0FZnoKjeb7mrThn78/gdbcggknEA7B1gMpqEz8QE02ZjJJkE2lSAmeAuDN8dGPPc8fzR1+tt09bVi/itqwebUm1MmcR+vU68+g4IffbzMshHaiWKyFfWa//RxxwuyJQaEFnM0kI03iqQmZaRnViDboYMCZItXTDYNZHMC0mpDHp9nZOWSUVhAZUsDSI8uj8b9Df3a8NCho0fsIFtmfj7X2pKTk5UIYbLl5XFlVfrUaLv44UC2SNlFVUXDMdnsO2ehJsaDhEt8ACbbkFh20X+6L8buH7NAzAInoQX+CyBbekYah+gokM2u2xYdZIMmG8JFk+RiNtoceBK+5uN+JLQT7F63vOlmBtCGj3jBWrxDs+fmG29iwWA4Qm3btqUVq1ZyWOlNN9zI56mFEdg1cDoTSySIENQyZZj5AMAKIFQFhCCefjqdf/6FdPnll4fUOzMjjR599FHWP4OINkSrcX04FghfbN7seurVpze3F72g/irxAXae4fhFKuvWfsX6bnriA+4rKlxZNqLHuj3C9V+75ktCCAMKsgE2bdyEHn/8cerVuzez0YY9+wxNmzaNli77iC699NKQWxuBApoxYwaNGzeOnbtzzzmfqlSpQinly7LzkJ6ZzTv5eEaEs0CjCY6l6r/KSZw5fSYt+uADWr12DTv5eE5le/x8d9ZMGjhwIL351jS+hnLARsnwHM72qxUwcdgpdnyO+8LZvajyxeLoIC2Bs+6BDQNGXsfOnRgkfO7ZoYTkB3DgGWQLq6F03E31X38BN5Btn2SyWdlF471UJh8gG8JFlRMjWGfCWbEXPVyUs4tWSBaaUTJcNMQonJBGOCE6yIbkNOif4UC2hIBBlUucvCCb004AZm5ocb2l7xOSZVP2i+qXVWWhfwAmSHgAkA3MmReeHcbMQIBsHug/SZBt6QeLmRHDIBuKBRIFE1PgxYDJBtYs2L7QZAu+f4NBHiQ6wPWbN2vCzNqzzjiLwYS9f+1l0Aj9FuNT2fJOQX/5pOyhmnR59WoM0gB0QnbRTRs2M8iG/o9xXGdEMSgvxfIZZGva1MacxWbLp598RH6PlxMvIBy8xuXi+rfddhsNH/GSACplIwYYB2BQfQZmmd6+hw4dSjOmT7WFY6r3pEDBECabafKz/PD9t2yPd2e+Q0jGoN6fGjdr1azD4ZvrvlzDIBAKJ4a46SaWMhj7+jirSUADtGnja+mLL77gZEzImolnw/XxLpEte8LYcczowobFjz/+SF0e7soJbFQ4K0A2aKthTOVs1PUaiM7syKYJmQEGFz0CHGrSFFIDUk/ONGnb1h+pVatW/D30SB/s1JFWrVpFXSSw9pGUAwiXxVkH19Tw/flnn1HHBzvwfUaPeY3Hb12MVM1/CP89eGg/rwNeGPGSNb/MnPE2DX16MNsYmmx/HdhPLZo157Zya6tWzOTOzc9ncPipAf2t8GnZAfj9gqH5wcJF/B0YawBsMVd8uX49tb33Hp6TASxXq3oJH4931Pr226lb14dtIJs+vyjgHPNh107Q9yNq0rwZyyaEhhk7mVbB+RDAZ7v77mHtURWGrbQH8T6x0VjlkqrWe9LBzcz0DB4f/u/MSnTRxZgzo2UL/99MY8cKsnWWmmwWyGaF3xtkcPZxH+lMNgGyRQe9LJDt0CEBsvmRwMAe+RIOZEO7y07PIcMMUJlSpYt0P+VLFGogG2c0RV0BstkWPycAZFOTLaZyZBcFyp5QxOyi3FGLES6qNyEYtjBghGQXzfD6CJKCMZDtf9PhYneJWSBmgVPLAv8bkM1LSHygNNmKy2QrCsiW6fHSz1p2UbzFsnl5pCc+QLgops8YyFb8No528tQTT9L7CxfSmnXrqMJpFW3sGOysg+GFhez27dvpkqoCSDp88BALcCOcBs6gFdLpNS2A6OGuXVnYGU5CaUuMP3QRCoFhMKuYmeH3sxA1FvxgbiH7GjRX3l+0mAWJ5y9cwACcKqgDh4uOkqLb0UwgneeQ7KKWJpyHnUYIJcMZevqZYbYrXlK5CodxvSIFof/4/Te69tprqe3d99LzLwy3joVdkaG1y0OdWHMIWkPIXvfB+0vosssuo6yMNP6sU5eurGcE1h7AKjiG1WvUsPTnvtm8kXXtOrTrQDNmzqTRr44RTpKjTJ/2FsFpnfnOu2w/5QhAkw129VJQIwrfTRj3BjvvQ599PoQRgecpXVYmT9BANmTTQ6Y5ZGfz+gW7cPUXn3FIGADSfk888a9xMqI1g7/j+/CJD4gq5ORyuGiVYoBsOptNhYsCZPN5vMw8cis6WHMsINvIu9sQApf/s5psxXix6KO7ftrGjKabWrVkcBoONwCAP/f+xaD37FkzWSgdIBuDWmWTaepbb9Hzzw51ZbIhXBThpfNkuGhwUpIJAxB+bhK1aNaEdv68m/u+E2RT4ATGvQ73CybYW5PfouuaNqUtWzbRGwhjMzwcMol+6qb7xoO4aVL1GiIxgRvIhrHbeS7YxLCLAtmUhiY2CJCApbAgjxk/555/Ic2ZM4fBKT3xgU1zUwutc9OgxHNBKwvZJgP5BRwmi40M+L8LF7wvMl5qGw7si5omzwk52Zls/+rVLmONqMd79uAwfoBYYEEX5AcYDP3k04+YzYcCfbbzL7iAhfnb3nUPb4rcc889PL4+3r0bz1NgMmMcRUIF3AfAKjYQDh84yJs5yGCJcXPgkMH0ICduEPMZxuk2twuQDXapW0+ELFoMStkQNnz9tR1ka9zMxtY7dOCgkAXwGAwODh32HL3z9kx6evBAvl7T5tczCAbNTDCfsRGGDN7QQUX75eQOGssNzWCXDB/G5/e0vY9lBZzanmCy4b6GWcggGO6r6o9kEMOGCJANzGu8k/cXLqJevXoJIXlo/hHRBx98wHObAACDoDLqeFebO2jbD1t5roDd+/cfyEds2bKF8QVszMFW69auZmD2ggsv5E25SCCbqh/e/7XXNKJD+w+w/WEHZBetdvll2mgQHmTDQWjXaB+7tu9iCYSJE8fzz5TTKnKYtps2IEA5ZAyHzX/b8wu3pSee7F+MEejvO/RYQTaEi1YigxICJDaBNJBNMMu8lC0THySXKx7JC+8ZGq7hQDanNRSTDe80JyP3mEA2lXgT4aIWyOYWLsqdRtYAk2hObh7lFuRxWlJmAYDXKWl7Tpq5XnHgjQJkK08JMgQDIpM8EGginYqCbq2vPMR0PdzLTZNNp6wH7y8GH4BsR9JSKaVcee6khtdDGV4v7dU02SASWiE7++TILmo1SnuT0enqRelawePVBYuHkIe7n9J8UXX4+x3T4OLCNvg7RWF5jxWtO7iLrwbRSLTocLZ0Pj+cMbfr6Oi5Cr/Qrxlqn+DkYfUT2ff053OrF9fJoZHj9p6cu1H6tfTBM5I9rQneRZMnks2cWg9ug7Vt8aBEzP8jWgVF6XsnwzHHC7J1qlOHKplEceiTSNOtmBMyrEYtLgGyYVFUkkORwmszqHbFu2FEVFBoUlp6qo3JZrO7x0c5HpOyvD5CQMdjEyZTKmc7MyyQDZpsgsmG2qjdtOKNkyfDu470DFHnHcNkUObMM86gedA8gVPjYNQgayfCI101TYxCDn8BkITww4T4JF4cX3zxxcy2glg/mBM6AKXX9+uv1rNThHCoO+++i3r36ksVTw+CaOpYhE0CyMG19DAdi8k2chQzrQD4uekgqess/+RTDollR6huUM9It9OCBQuob+8+fEydenVFu5arzUsqXypAtpEy65ppstOza/cOBhS9PgQuE+XmZHFdDx86ykwLiKXDCZy/aD47jxAgh7D3559/zot0OElItNCg4ZUcRsTZ0Ygo7Wgqh9zC6cI7+GDxUitMUPQ3UV4cMZw1dT75dAVneQu+K22+UqEdJrHgOxzSjZu3iDkpHIVKfW6YLIR+1tn/R9OmTw9mmf15FzNe4Dw9M3RoCMgWaS472fqeE2TrNX4C7UWyAaxvAbK1v4+q+OOpbGE+pSQkWEw23Ua6Ho2yDwtOFwpNNoBsWCOpMJ4wy00+1QLZMtLJFyfAcGACuR6vTHwQDBdVTLaTBWRz2oXZVBCwl/1K9fe+PXtxOGjZ8uU5m/G3339Hbe8STKPXx7xKb745lce2ypdcQsuWLePPp781lUMhrXBRGNtrUvfHH6dli5dwuBm0xfRsuxZTlkSY79zZ7zFrCn1eZRfV+wPqB4ZMmzuFzlfzJk05bP+c889jQALrWWwGHDmcyqAPrqnCxMUaU4Cw1atXZxCstwwXhfYkxiU8BxirGCu4/ZGPmXUA//D3pClvSSabsCRYsrNmzSKfx8+6l0iogHEe8kMAo6zsokDg1HqY1wpiAHGCeepZMa7u/+svZi5x4gDTyxssDIw5QkVt44UhBNirX3YZ3x9AGLQrS5UpRY907crPhkQVe/b+wfdGOKoIZfTy8du2bbMxqgEETZk0mRpd3ZAee+RRZul2796dsnJzmBmF+QwgEkA9MI+RRROsOFW+2byZmWywHUApMOC4D0o/RzGk8E4BYqFOk6HJ1rgxz1fK90C/vqxaNWbMYX6aM3cu/bx7N7W88SZ+XqV759bvFdPSaW/8fe3V19Afe/bwPHbf/e25rUAWALbAe0ebxmaM6fGxHAB021QB6Dx08BAyPR7a/csu/vjA/v10951trAycAGwBdEJSAnZnRXVmPon3D5C2x+PdafKUibRkyRIa+FR/xgMAXHNiJI0BJmwmnhAgG5hyNevUDqPJJmqJzR5ksgZYq8bQ086oxO8Y9Wl09dUMaKtNCKv9qV/kJtuWzRsZVEf7QD0GPz2UHuj4oK3p8R+GyfN5vfp1ef1y8MAB7i9Lln4YzDIbetb/7JMTAbJBk01pLDsjKaHLCrLW8UZSOjWcdX9cgWwwWmZGDsuVgckWWf/N7p/nBUzeOAEgCO1B1kBNKxDhou6FczlQdl4ud7iyZcvINKhiQHXS7dQ1VLYXZIYAyAbhRIBsQZ0OZGsQlGfnzYFc4rzs7BxudGVKlbQMG6nFeDw+ll5VqcfRoTHBBQDYeb2CyTZ1Ou3izDdegjBs/3vb0pVlSv+3Ex9EWPVEdXhcDartgGmARjjbW861WlDLc5xON2dq+xvYH6GL6uj118EnNUEfC7Cm20S3tV4n9bk1yDpsGh2EDAXZcK1w79ZpD7fFn+q7RRmBw4FsVl93yeLmdJqLch/revKXEB/M0b6Kc83YsX+/BY4HZLu5RnXqVLcuC6BCq0fsaOk7gQIAwLySnpklQLakRJ5PeHGkgc7OJ1W7YXkFhQzKVEguH7y2LVmDCBcFkw0g2+MTp9BRDgWMgWzFaT3OcSlkfDZMDum8+cYb6XUwJFxAtnD3gyMCrRckHEDoEcI9wCDAzjqcBHyGOR+LnJdHvsJOiF4QRvns0GHslL46eiRd0fBKqRpt32gR5xh037338s43dpDVzrIC2ZCtDmBgSc4+Fb6oxAeRQDYwtvb8+huHrirADu0aDsnFF1amDh06SEBJsEXglIwZ9QotWvwBXV69Jt/8lZdfpGlvvkXvL17KjuzmjRsZjJs+czqDZY2va8qODsS/2Sk2TXYS1m/4mp16a/4zTLrhhhtox86f2Nlr1vx60fccm1L3tL2Lz/vu+60OPTWhOYXwMwB5eIbTK55GTz3Rl5kb32/dVmSQDdn0vlq/jqDxU7FiJa7z8Bee47AnZHQb8vTT7FS7MmuK02j/o8e6M9lKMsiWkpNNA9u3p8q+OAbZkhMTyCksbVu/aH+gDRYWmKwLWFyQDet3hB8qkM0ggwp8fjoIvb+dO2jCF2soC5pshQGqUrIEncwgm77OQp9Af2l9623sQz01YAD3P4x/CMdEmPbpFSrSwYOHmXEDNi/A9YXz5zIYB1ZqUqmS9P13W8Wb8pqc/ONDAHEBsaHLGT1VGDDPjdjAEL6aclqva9yYQXW3MDPUEWF+AOKd2S2tzVAphMYg0syZ1liycNF8BjCgc4Xr9HviKQbpvtm0mbXD4OsBJAMDmccTw8Njw8H9+0JANmhk9u3blz+/5+57eeOkc5eOzPRRNk1KLMkh78ppxrEAAgsKDQblAHrZ2rdpcgg9BP0BPOFYnHPO2efx5sZplU6PPI5IUGTAU0/x8cr3VeAMg6qSBYf5DXY4vRLyJrpkPZTrDoSBdu70IB3Y9xePucjaijEP14JOGVjWLzz3PF/3E4TUX3SRTC/iIQWyhRu6FMimz8eTEC7apIk157ItyWCmGxhvuN+Wb79lMHfrDz+wZirmJPRnbFbimb3WpidZ4cx6O1f1+WzlKurapQsFAuKd6fp5sL0Cn6+o14DeeXeWTQcV4aLPDBnC91v28TJmesLmIoGjsSH9AAAgAElEQVSB0ExVSRYAAoKBXvXSy5h5jkQTKlxX1MWg92bPZpANdcB87gTZ0K769e3NbeKLVZ9RelYm69zN5eyt9vcXXM8Y/A6QtAJacaqo5+zdpw/3TzeQDeuV1199jRNw/PbLbqvd3djyZnrt9bFa29K8IMMkJEx44ql+zGRHadqkCb308kiu6z9d/g6QDe8W667c/DxOfnQscmXAn5LLlWPAK1Lki74pryIpVbhocUC2fENsTsHPAAOcw0X3ZWRY9nEDGgIej0C0AwHemQJdUzW7cMCESo2ABpmemcGDHm5opfX1wInC4kg4TraFuOlh9Dw/v5AbfVJSfNT7iVFbNMh8Q8T5Y/cF9Qt4ibLi/LTX46Gnp8+k3Sa0QbzMZBvY7l5qULrUfxtki9q7NG0GF/ZPOIxOLapFUBRYG+6MDSegFJx8xPsIBcFkhbVwmaiPEPEA+XxqdJM7GYpJVlTwLMQO8gOAgzyJqL9VciQHWFZcQFMH3+x1tDMBItXfblv7e1YmC4vBIvyDn6GITBz5viwn0CI8SoMYQW0MZ53DP6v9xYZtK8fXQGJn/w8sEA1kA8SO/InILjr1i9W0dMdOK7soQLYH69YllcrbRhsPDu38FEczhKh2yYQEXqjxfTEXy3CB4KaNPbU2QDYsFlNSwMwI9uegaTyU5/NSuocYZOvuwmSDJhsUugSTLZSM8z8w87/+FlH7sGFyeBMyrGGnPrgocCxm5ZNay0zD5JAaOJtgIUBQWizUhbMEdgKcvE8++YT/tbrlNhoxYoRlrz/2/M4CzFWrVmXnIblCeVr+6ac0Y/pMFrJGSCicjTZ336UmKGaPvPXmm3zdcuWFNpsC2VTig2MF2VTFftz6PTvTffs9ycw5qxgmg4f1G9Rjh7PbY92t+yPcCSwIfH5ptarsfCLctN0991LfJ55iJ2rn9h10/fXX0/ixr9PixYvp89Vr2fFE2A+Pz4bJ5yNkavfu3TYtJByHewP8U86QXi/WimvWmB1DZwKGjPRUDnHCuwXwqWwWj11dIs7Gxk6BnKeRrRX1UfOrPnfAGQaYhx3s5s2b05+//8E6Rii9+z7B9nKGi0XqIFHb5r++d9krGAlkK5+TQ4PuE+GiZQvyKSWpBPkAxshcz8oJt4nHy8tjDAXzFxEhFXm8xOjtXpTGstLaA8iWmp5O8fEJUq9QJD44TETLdmyniavXMsh2sjHZnNZxrnmg9Yiw6x0/bWdQAMAxA04Iidu1i8MRAUrt+3M/bwIAkC40AlSrZnVxadPLYW9Lly61wuPgxC9bupRBkQsvEJqGIeszSWTYuWMHO6qNmzRxBdnUvFlYUMDg2fx5c1gLTBWrvcgPatSqaWUlxUdj33iNx2VVlOD9pg0bLSabzUYyjB6McBQVLvrrbz+zRhhYc7ATmLRwrr/99lvW6vzmm00M9FjtTTL1cA0eO0wvM6VnznII4hsmZ+d8eyZYseJYhG32HzCIGVZ6iTROBAoKWS4AIBrYUgAx1ZgFEAxacR0eeIBKloSWU/jCQGS/foTEOGBjQXcTP8Fw6923DyE7tAIK0R6++nq9bSwGeIlNJGU/t37stLfQZGvKETx6hAveG76DFhxsdN5551mnop5gDwI4QPsBgwztDe/EqbHnXPeDxYhEEZivjEIBkCkgEvPtXXffTd26PW4l4FGb8wpkw9wze84cTsyQl5/Dx0GHDRssYNGBfQg5AdU/8POFF0eIbLZWewiwZp0Fsn3zHZUpByabvUDzDf1QgbY6U9qdNKDIHAg5Xcuhn5ivsJbAOvPVMa9Tq1tvCSERsTdtGMz0AyMU9wNWgfffsVMnAlnItZhE48aOpfc/WEjIug4WO9rHp8tX2hIYRWx0f+OXJwJk0xMfeA2vYOZ6icNFC7ScADwXSbA3GHEpHk6PwASB5dCRIwyy+R0s1bDzmbRRRqbQZCtK4gNrrAfeJDXZ7CBbWrpg2BqS7u1ICwWQrSAQoMK8QkoqkWAH2UyRuNtZVCANbo5sUxB6BKaHoqd5Bh0v2JuDjw3jFhQwjknxcWh0TjxYO02xGCQ4B+QTtOiypUpzh8YiLjsung4mJdGzM9+xQLaThskWteOobEai8zqdYR2aUWwzdUl8J1yf8CCbfntMOhhAMIBGAoeA/v/5h6CcDxg0kIWZ9bpFfSTbAQYNGjSIcrPzeNHSqUtn3vHhnSWNrh/tmuFAtt59evOOLroFUm5fePFFojMXE2SzQDgQb5RAqVc4F3ZHwR0s0+uvLwIQggMRT7wj7KA9ASdLK87ngvMEAVWv7OcTJ00JyeyG0zGx4rlV0YcFrq8L/1UBrGqhh/pYO6AuTDQ8ByYaTJhga/DOJBGn3sYiExOq1V7lThp2tDDBg/bulu482nuOff/3WCAayIYRJFOCbNNWr6El23cEQbZaNahD7To2kA0p5bnPaF4DwgfgwKGfl0hMtMHDoj0GRyz1lHy66aHcwgAvfiqklLfmExUqro4ByJbmIUKSnMcnTqaMBIQCBplsKvEB5LxjINsxtiPD5HAHiPBjkVz/yivkhSRgqpjQ8lO1KijIy2cnE47RS8gCF0TfQjZyMjMyeAcUm3tWMUxmpFWuXJnbz6L3F7Co/o033MzhQkh6gHEIQsoYd9CWEL7z8Ucf0Q9bt1JcnMjEeaJBth7dH2NbrF33lT3JgmEyoHhfu3s4y2jLVrfa2cu8CybCY/BcrVreJOzZoCHXMz01jcM+LzjvHNr1y880etSrdFvr1sFsnCax0w/niYEruQiNtllUmF/A4Udfb/jKpgWk7PxAh/bsbAAAA5gG1gEcockTJrLTjvAghJT16NVThC45WKjOefX777YwKPDHb3uYCQOwYsVnq2jqW9PFjr5LiBc2hTFPAAxEyCmc7pOxKJANABZ0JHuOG09/lihBps9PANkGtmtPleO8VL4gn8onlSA/JCwAakYxhmF6KN8weP4HyAa2jgWCOs7VlwEYR5FALTU9jRLjEwXI5vVQrsdDB4jo4x07aeLq1bzpDQ2eyiUSaOTdd5+0mmzODWhocy2cv4CBGAAaKmyajyODjhw5ws452nWTZiILZKeOD7Cu0OmnncHMmOo1a8g3YPBmwdfr1/N6d+DAIdaYqDae+EDJbHjqySfpr/37eYMDTnoIQ8cx3uJN5uXmMhsVDHCAV1hvwZdDZJJzc2Hzpg28KQEgpH6DBtS9e0/u+z/+sJVZWQATEGKpAC0w2TD2jB33Ot8ZovtXNKjPbW3vH38wONOjRw8662wo9gV18/f89gsziA/uP8RMOGh66XZGGCo2Uq66upG9pRomhyn26duL2VwY+845F9cu4iazvJopWYP4E8zqo6mHeT5B8pwSJUtq9yzadWEf1BcFrDEwizEvTX3zLYKMAOyNMMHrbxRZolUBWAu7AuTDZgnYy24FGyiQK4Bd4CfVvaKeZU8ll4N1Ed5ttCQ+xzqG5uXk0h979/D6C7aCf1jR8hFllILGlF62ZClNGDeO28/C999nQHr1ms+Z5fd/HBoaLGDcfb1hA239/kfW7YSuoY3ZbBQyGPXGq68xHjD7vbkMEjrnmVdHj2GfIyExjpnfPXv1EmHSMv4qNLImGM3ntAv6jc8bR744mTHbWtMIeSIUAIm43w03tmCmZklrrRKm3UiSA8JfVWgydA9V/zjWd3OizjsekA0RLM7sok6QLV+Gi2LDB+uekAgtbfxS0SsYF1ROgHi/1+azRgPZMrNyOVzUTa4snM1wXz3xJjTZOFwUmmyM1HKWoNDTAbJl5+YQFldodLyrpU3ULr42i9WhIOwTSCJ2IuN8vjAMAtgMuwE+6/5o2FlZObzQLV0SLg0WB+Gbg3DuPXx+fmGAjqSCrpfCWbow6Wd4icNFn542g0DsPKnCRTXBR91CkRhq/G7kxKUgHbx6xWvSu7kGfcrLOwcBAeJhYMEOAgZ1CFR2fLCz2HkJWQQbvCu9G7sGRDzosfCmLMXfbTaEDgQWAkQ0Z+581hYIB7I5rx+W6SUHNTAJAB4iBfnsuUJgNAgcBfU8na1z2dLFrCuhg0xMtwYw7QnS97FDOHHyZIvya9VPLo4sjQknc0zecOmSD3gXBAULqPkLFoWAi/ozY5ECoU5Vj20/7bDthKhjn39uGIN3wpczxe6hVixWqrVICQLmKpEKhMvjEuLFWdKeBYV57NDCgYSgNXa5cP2mTZrzbtroMSPZqUSB5k+L62X6b5N4koaGBZiqGFMQVnD+BQL0jJV/1gLRQLZITLbGlavQ/fXqUdmcHEowAuTH/AL8gOdTk/uL6kc5ebm8UGO9AzUiWZ04CMpZ9G/JloaTgDCA0iWTrIWOasM8VvgRLuqlrLg42mN6aeDMmZQenxgD2Y6zWTkdTbwXgEK339aaF/WvjHyJmrdoIe7CGpJyM0hbdPPwURhgkeOrGl1Jk6dM0eYLMS6FbOpIECoc0wkMKYTHvD1zlsWGxAIdLA44w3CeWrRoQVfUr88gD4/DMsySs4uOHMVhqyVKCccqhOks2yTrrfXta8suqiqP8LHbbm0lQx+hL6YVQ4SFjh49mpNAnHeBcDbdnEKEwNze+lbOOnr1NdfxURC0vvrqqym/IJedsYe7CtaXKmvXfMG6Zh07dWHnS5hfhAS5z8EGHT50iB1ACKTf3+FBZpboBeNzjeqX8fU6dXooCIQaJj38UGcG814ZNYafCesE1G/48OH0f2ed6QjV0uZVtqNgXWdlZjLrLys7lx1SfZPFCkEyTHbOsSbAugI2RLga3qUwXzSI6Tgb/P/wdCfI1nvseNpbSoSLMpOt/f10UZyHyhXkU3JCEsVpGnmRqqmvoyumVCCfZrJw63ABsGE/Q2yEJMYlUmJSPH+W6xWabJ/s3EUTPv+csuPjTgmQzc3GbiB2Uda8RTlG3c+deROsje5KufWGSPdyjhFh18/SvyhOb4tUb6esSiSZF7dxrDj2K0oXDvEjXGRTinId651FOT/c5seJfq7i1Nk5X+l/u827+oaK0y8KuW+0RixP4GuCCa0Bsfq1dCY8z3HaWrI4zxrNztG+L8q93NqUOq/IEVnH2Q6LUk/XcS3YkIM+L0AnbPgRsSb++BUr6OPffqdsv59KF+TTDdWqERIfKJANWswq/Fq9N2A1YFCG02QLLv2VpIxkGHrEpu3Bw8CfkF00FGSDTZVms5MRB5DNLbuoW7NUdUDbQuIDPVyUsStb4gNJ4VVMFQ7l1DTZypUpzQCb0+nWbxwcwAFwiYfEzkeczyvDFCQCrFK5e0SqVkWT5E7j9bD2DowQDWSzOpchQLYC07RANtZ78Xgow+OhPRrIFiAPnZabe3JoshURZFPvBdZHw0ekPP7pkySaKVxX/IOrg7+DjI1QhpUYFMQVRo0cydlwVGlQvyEvcJMrpDgcIINaNAc1dwdf/b3Zc6le/SDIVvxObtBF2MUJIAyYaNnSjzgjXbhJSb8+FvpYnNsGZQeYe3fbNtxp4JAju1LVy6pzuw436KWkpPBu3cIF89ghUccFQang3RQ4jOw7YySwhG9RJ59fMXmCoCbAy7va3m2rrxvIhgPC1U+BbAANUbZt30nxiYKlwZOQHKQVyOb8XP1taXZIkE3R1tX3ALd1kG3f3j9ZKwFZcbADCUYrP6uc9M479wKaPn06pWeksiOFgrTmyz78WFzSMHlHbtx40caw24tsTm5ZeIrfhmJnHK8FooFskZhsN1avQQ/Wq0MVDSJ/oJCTH/i0bqnaCO6RkSWyiyYlQC9NbtQjmY4Bn15wcYP0UOxFiXkhUGhyCEqZsqWklhtYpAafhwJZAQbZ/HE8V/SaNIWZbAYFYtlFj6NxOBeOCgxZ8elyHh8zMtO4n2PjBcyrc885n0MaWTRdLp5V/0cWtukzpnKYDHSMqlxyiQ10so15MnzdCRqpeaHbow8zI+KdWbM5LAnjC+YD1AM75ouXvM9MnvkLFjDT2uLSmybPcwDZsAmQkCTaYTimL8AgJCJwZhfFGAhB8B3btzH4lFLhNGZpgQmCOuZm53A4Jto6QlHAqBTPF6oRg3bdoH493gRt3KQZ/fnnn4QsrWB0IXEArs976ACqsrKY5fXySyMoOSWFFi9eyuuzSOWvv/6i2e++w+MtWC0Iq31++AgR5qltvqD+devU4k2cMaNf4518PAsAv+YtmtL555/PWfwgPQLgEmFKAMwhcH55DREWp2mYywlJfLj1x+9Z/+aHrdtYWwmhv24lIy2dWXTQ8UEBIxsgo2B720G2E+EYHUfXOO5TnSCbSnwAJltybi71vuNOqpLop/IFASrp8ZKfW4Fk+Mt2ZMqGq4PEGBIN08ubWaVLCdYHgDbdXrb2LtfsWGvzpnx2NsX74smfEM/tNt8fR0f9cfTxtm009auvThkmm9sLLsq61HlecdppJNCL+5fj4pFAsKIASSGMEpvOafT8Jqo6IRyKMInKAKfwLC9PiArWROhlbmBccTql23sJ966K8w6P5/0Xtf56fY6nbtb9lJyMlnyA5155gAViuGh38/wZZnOnqO3ZkvVx8HQZH9CzVhZjk6W4ffV4QLJwbUnZN5w/F+6e4TfLitpCinec1X8dCS2jgWwdObsoUQJ83oAUGlNzEmeRBckrlxSTzbnW0rPKihobcjMR2v5Eh44g8WY5mXjTjawlJEfEukr8hL+QmZHFvmkwJ4D9uGBOARwfxEbAAAdeULF8eSu82wLZFLNFmZb/5ht6KDsnh/IL8hzCc+HD2oTBFcgmEh+Ayaa0c3hxZgiGQsiAwmiz1wayRaK4w1kvNA122jnM1DDpMB4yJYXrDoOle32CyTZjOu0ysBDwUspJqsmmD0q644u3pcC1PCLWR4JiigLaIEcKzhH25aE5BNgFnwmgLTRc1DkAGUYhOx1YOBsBAaQi+w4orVh88wQvwzdvv/U2pm6jvDl1upUZh4/xENN54VwUpYCKjDAinwfEaZPWf7XBNVtc6LUMdu5QNzUQ4xgF/qjjLak3aVi3NqsGNJzTvUcPpuMvXLCA+vXuw5dB2CTCnRA2g+cDIwNUczDkUOA8QgshpC9IeylbD37maerwANJ4B8uSDxbzzr3HDFD1WoLJ5jogy0lwz549gskmwdmt27YLJptj8tFBNoRTNbrqGuumerioAhzRt7G4njh+rBjqPMSMtfgEkQUSTiyYjps2bJD1E+MHUlbDaWWGIAMkBj3cuQt9vPxTPm7G2+9Qo0aN6OD+A1zvvJwsSiiRRB9/9CmdefZZEcOSi9J+YsecGAscK8gWX5hHrWrVpAeQXRRjjmEIxoURBLIVAwctJi0jQ4StoM1a4IaeSMd90lSJDzghjrVIl5OrFCzO8/ooVYaLdncJF1XZRRMl5KKo/yfGgqfGVXTHBmPg5EkTWNsn/WiqANzJxyGbmDtQ9PkM4MyY0SMZMMHOJuYJAGQq4QHGcoBIyKJZExkyec4RDDTnUgP6KwhRB/gPDZqypUszgPTzr1DkI6pVuwazrASQpwlWaCCbvsBVrc7tLWIcmz3nPapXT4bqmCZr72CuRP2hMYMC0HH9V+s4ocOfe//iOWLESy8yGBdtJ3vF8k9Yg+7QwSP8PAiTxD2QnQ2bQ19+uZ4mTJjAWj+wE8KpwNyDWLQraUAafuWqlUKg3QxwvQYMHMibIM6EA+q5F8yfy3IE6GeY5wCqInwUgM3ESZOoadPm1rNs/f4H1jZCmJkVWqMZECDhpAkTmcm35dvNDCI++9xw1mxSxelkYD0AEBAsZ4QbgW0IcBA24KKFxUaz6b+9R7qBbAgXDfh8lJydQ0+2vYeqxMexJlsZfxz5TF7Ry35hhzUs0MzroULDoEJEgGRkULkypazNVrUOCY67wp7qc8Vkwzogzp9AXoCsHoNy/X5Kj0sIAdkuToqnUW3bnrThos72owu+h2tbJwL8KA5o4gZiFAc80p+jOPfFeUo3mduTljBNv6beR5220c/7J/pqcZ/3WOxa3Hv8L+xQ3DoV5XinP1mUcyI96/GeH82O0cA/sfYQR0WbZ9xAwHD1d/Pvw82Ff7cNbH0/WIkiM9mur1qVHryyAUEkKClgEnjP+hyj5hOsV/Jz8yydfWBTls8dQq1Gqh1BDcK1DkiQLd7r40AEfYsS34uoS5O80qnF3/BpszJF4k1sMunfCyqk0ngSPw1s8ktwORAQIBvWP5C84fevmGxeuaUPeh6vRWRYG/a+snNyqTBQIIQO5XHBjAthBPE1kC2lfHni+FSZzURdnwdauUPGWm1ywsZnmZnZDJKVKQHYJ1RHQg/1UQ1ZB9kqQMwSwtgSZANdcdD0abTb9IrsS9nZJwmTzT4c6IiysotirwFUgy4SlLa+3PYTbdvzK6XlCEHKeK+HzkqpQDWrXEQXVahIZSTghn16wF1ODSJuoDbNMwGaYOceTIAmjRtz2B9CQxTDDcfrmnxM18SyT0O/0cCx8w9GQVEKBK2vubaR1V6/3fI9lS6L2kcrAmTLlwCgM5uSbQDBc8qOrUA2HVjTBzkFsi1euIidJhQ4hXCYkDEKBWFCsA3CI1HgzIH1Z4WRGgYfrwr0HlB69O5FrW+7gzZ9s1mwCEzisMtRo19hu0Kb47nhI7jNo7+dfe459OvPv9gGLgB73ZH1hkO0PTRz1mwGNJGVByw8VRTIhueGlkavPv2CMTwYO1wSIeDaV9aXjqTXw2mpdZAN+nEIxULfHDDgKb7/xZdUoQ8/+ohbGAbS18aMYnBu1Refs3bDzTe1YlAFjtqGjeuZsQhQ9ZrrmlDT5s3+FZl1orW0U+H74wXZOtapY2UXRRa8oF6algjEQ5SabgfZ3OYGG2jAY4xJBfkGpWWK7KJi/pEZ2eRCCDNMASc+ENlFe0ycQqkJ9nBRHWRDAiAk84mVY7NAcAEKFqLBel3QYtz7xz7W6qp6WTW+cOhi1uCwQYQsIuwUmo7IJgpmGOQJwIADEHTWWWfx+eE0VfAdgDow6sBoQ6gj9G8AeiHMsMolQkhcCURbWfuIRBjnyFGs4caMuwgFuivQF3Iy2dxOWbZsGa1Z/TlvvgCkQIjjra1vc4RShmNRyzAJjqzUIEU5se3Z8wczwerWrsPXrXb5ZWKhKisSst+pNpVMg2UPrqhXh8Etv8wOqC9XbeALGcwIROKDHTt2sCMNm7a65RaqUQN6Uo4+g/to7Ad+59p64M7b72B73HFna9aCS04Rup1hi2Gy0DWAW4B8mG+QURUsOr72MYYLHVsr/3vPAshWSB5OKrAbIC002WS4KEA2ocnmZ5AtOTHJBrJx0w6hD4n6wkZ5AciupNJpmrMQ7hy1CaKcFmiyJcQncbhoANfyeDm76Cc7dtKkU0iTze3th3Wencwtub52skVPVItyztdhNYq0eojhUBx5vA68Pmbo11XPF+pf2O95Iu7vBD+KAoJFA06Ot17HY9tjvbd+nvMa0Z7X2R6VRrvagIz0np33PZHt60T1k3DX4WlL8MOj3irae2HwXV1HIzu4nWeFTYcJC412r6iVPcYDojHZ/kS46MqVHC6a5fNRqfw8Dhe9o/rllJyfTwkFAZ6fmFAlxxhe0Xi9zHyHb8iJN7GeB+tN2gtLcKcSs+TD8bof0gVgsvmCFeSxC+Jl+KmiZHT/X0W+gLyVGC+ykjrxgVC8QERgYikDIkC5MgKDgJ9gY7LhQ525o1JCsyZbYSGDbEofLVrTQvND0gFosimQTU+h6lZpcW+R/bOoIJuzvrkBCLamUcXkFAHaAbDzejkEaPApALLpu2Vi0QO2moegcAdwbfOBA/Thho2URh7K83spQD5+58jsAWHchMICuvi0itSyfn3OugqXFEAbWG1YkgcHT5VVJ9TRBEgCwAc7yaNHvcIgmwVScdy1yCDr3L1Sf0+aNImaWSBbZEd2w9df8c61AoURjoLMR9EXOAZrx1lpwa1Q6WCcGpojRDcLcgUTDwLK5VKShWNiiFAZRRVlTUPTpJta3sxClu/Pn8csPtgWINvBvwTIhmO+/eF7Gvva6wyywQ4sWH3FlRZIDqexTi0lcOulXZL1h9sCJVcpm1VSCvuzot+ZVKZUKRo0ZAj1f7JfRFuo/vPaq29QSzAEJPX1+eee43rDrhDqhY2V1poYPaSd5HPDFqj3ow9DNNyFyabVAkkvrmkkBLotkM30UlpqqvbckUZ7May6MfuOcY6InXacFjhWkC0hkE8ta9YgJ8gWLlvokfR0Zl6CyRYpJbd6HF4MQaszL8BsmmROfCBANlEwFWMzxkv5kCmIALLFsoseZyM5htOLmyVav4UrQ+sY6uBcuEKIHMAPwkhDsm86ro8xEeGbYJe5AXKhi2IJlnH2dW2V5UDDirKTXpRHPd7rHO/50eoIVhQYi3opCiMICX7A2gbQ5hT0/qcckWjPWtzv3UC2fSWFJltKdg4NaKeyixayJhs7Mbx6UW6I+x0xHgJkQ7h0cjI2yIOAnKuGl7yMANu8dDQtjRISEkmFUud4vQwEfnSKJT4o7vv8Nx1f3H7tBFf+zmexgfoOreC/876n8rWL2x7+bbaKVv/igon/tuf7p+sTDWQLp8nWgTXZTE58gAgWp+wG5Adyc/IpPy+HIykVExskD11j1gNNfmUEyTSDbw19/lJlynC4KHPWNF1S/XycKvAS0N28lI3EB6ZJJUsA/ShC4k05q8L3xpqvfNlyXBvILPwtIJtwbLyMOBYXZGPQwvRSRlY2LzJLRWGy6eF7+uLgVAXZ9AUkJj4sp3LIQ0eJ6Jt9+2ne119RRkIiZfvjqNDn43BRHANqo88wWHQ8IS+XvIeO0FP3t6NziAjNBcFZHMBpUWBVkxZQDxa0cH6RAUw1WPxEAgDs0PPyS54ClhIWzyjIsqQ0YdTiGanML68uU5drO99uuyzvL1rAYJbHCJDp9dGggUPowU72kEq3AUgxuazvnHGh8ouGV9QnLNhRsENeR+nHhYsjlTsRANkgeMuSEWEAACAASURBVI2ODv2ZA/v+YpANp4HJNu71NwhgIv7+f/a+A8ySqsr/VL3UuXu6e1Ax4KrgAhIkCLiGVXABQUBXYGDIqIirsuquShDQRTDCtwbSoAwYVkVRJJolGfa/pmXJoAQDMDOdw8vv//3Ouafq1n1V773unsRQ9X3z9XS/V3VvnXtu+t3f+R2AbK/YK8yAhk66h8kiVWt4nCVNGRXjY2OStS3QMACjEFxFBSPlJ1gZH/nIR+jDH/5gy/G3HchmMw/xIKbiBjHo8IcoCKphqHhvaLIpkw02vPrqq7lPz0xN01evXs2D2LLREVqxYgWHiUHUfOWKo4L6xrW3bDxTkG1TT6pu+RsCZAvZ1GFinolJAdm6u6IgW9IiqhOQjXUYsLHMeDTj+ZypD0y2cWTHo2h2UXA9wV1ymb2bW3tsKfVZ7OK33aJ6MfaJA2cWWk7QT2KYK6iTaJxG2d0yoZoaG5RjoeUmve9Sn7PU+ztph/UBirVia3RSh83xO52DbEh80EsZqplNTBgZ4srEaHtWqg0am5xg5i/nr3JYb+EhuQGFA403nzcZuYJkF4Xm27yfMSDb/XTZ7Xc+ozXZNkc/il0fR4ebttXemCAbD4cdhuK1rXj6hY4ssDHG+Y4qssgvtat/6k+LNKy5bbEgGzTZQObpBvZgoqPsmjDIBk22cpkGBvqDXW6rRJg2s3rN+DiDc5p4k9dYzlxml6cJfGZn53iM6evrjXDvNVLUtZb+vWKFi2YNFhBNfGDdaW9whMlWd8JF4xtF698aZHMJfuGz9P52IFtT6SY7qp7A2SDbtO+zJtuWyGSL29xqGIjqsIHB9niD6NLrb6A1uSzN5fNU9rNURTitxV5kmmSlSuN/+xt1zc3RDkOD9JHD30oIVuwzjDZe4xuKgJTd4NTjbz7sME41Dj0yiFJ7frY5Fp13vA0OV3noYSQ+IPrGf32LU3cv9jrvPz5KV17xJaGRekT/9IYD6JLLLg0e1y4eHptopMgOFJctEU70gV/8QgSkcUGYu29wIIgHB4uB0e9Ggw46+BDOYqaXzWRDyOy6p9ZwWCguhBCBJYZMdgCtGGSzbGCDbPj8jwj59IT5B52dS754MWV9AbF/+9v/4TriQnjlW49Ywf8HEAHm3fe+9z3+XcNbZ6cn6brrrgvquWLl0czGOPyIFbTTTjvx3/E+F5x/Hn15VZjFLw6DRNtzVl/YQGnOFuhmJz6A/g5r6RiArgm884iz1X3snHPZp7bffkfW1ZH4enN5ddbvgVA23h1adq5G3WL9KL1vaRZYDMg2m8uTMtlO3i0aLsqB5EayQGsGICwJZGtVeww7pbLNZJNn25cNsiFc9D0OyHbh8SfQDoUcDfM4KGHv7djcS7PoM/tum62g49fmZJHERbkuFNsJLDvf21IW+Yt9j8Xet1CfWB+A3ULL3FDfXyjIloVEBK/drKwyVuX0QAJ/KlcbzGRbPjLMawdl/rY6zOC1gycgWyHfRfnuKMh284P30+W3pSDbUvxhY/WTpdSx3VzM4/mGKiB97tPKAu3Ar6SXWeh9nXx/IXPDeuuHnVTMHqM3U3B5KSAbtJjBZGOQzZqbJMJEZD0EZBtoOiSK8w+pS5h4E+Gi+ayRK2M2d/yl8x/2nAqyhYkP5J7mLLayPxVRGp+Q+AB4COZNlZPpEGQrBeGioSZbckV1sm1isgWZMDsA2WbmCfG2SUw2t3Ql9FWqNT6Bc0G2R5H4YAsOF3WdHL8j0QECHZE+/bt3/R/98rHHaaJQYCFahIkiox6+Jz99Kjdq9NcnniCvghjpKo0W5+m8o4+mnfv7eXMJBkdzOoI6nXfeefRlzd5FxALPX/jiJbR8uaOfoiDb/vvRHx98iJvwv75psouig2Fjoj9NAycNfPr3ow5/K0HrS6++gSH6f7/5H9YZi9Nc4A4RoZjXWa8FncfWWYvLBop7beak/f13nvIu+uCHPyRaFeTRddeG4aLc5RPQcxtk03phcatMNgHZ/hgRbOZ3MLZ828kn0q233hro462++qv0yldKKKaMNWZIMZu6Pz/2CCcQ0Oue+5GcADxFkwLZDOKfOO8/goxs0Eh6wwH7BzoceJcvfWkVayjhvkMOOYT2/odXmneXwQwXC3Zn5Ln3/N/dkjXUDKKuPWBXBdkAfO6440503Q03qIiOPNCr0zlnn83gJOyMZBEpyBY/Dm/sv24ckE002bCBc5lsrd63Hcimk7Iy2eJAts8edzzZmmwpyLbhPGxzAtji2LT2mzcd4sSAZzpPRL6bgmwRB1rspmWhG6P2h24bzq/X95M18QHWd6rJ1hQuCk22aplGOFw0GWQLD8dljVOtLAxkw7vJJiUKsuGvc5mUyba+2n6x/WR9lb/U5ywQU1hqcen9TwMLGM7Ggmq6UD9a6Pdbric1BXYHSQ3avtQCK7a59v/Fgmwna3bRGJBN5hSf5ks2yOZKHbgJOE2G0BiQTRNvJrWJPQdOc7honQZ7QS9KBuaCSC6vTvVGg2p1j9ZN2NlF6+RN4cjKbGDtwt3EB+ValQb7+9omPlCwi2l3kXDRzk7+FU2cmV4YyKYNEoBs0M4yKcVVkw0g24NgvPkZGt1SEx+YMBSs4SseQkWJniCiz9xwI63J5mk6n6NSJsup1tFWdWST8hpUaRD95YknqVSt8KllV61Kw8US7b/NNnTqG/blzH9Q5APIZiPB2um/fMWXOKtbpSr6Zfvuuy8de+yxVC5VA1BLNcTOPvts+tvf/sZhjh/60On04u22DVgr6nfIZLbjjjsSeQLasF9Ax00FD5EddW6Odt9lZ6pUUKZ5ukec5fQN/3RAbF9yw0bwJYBsvifJDdzsoU1gkClHwyK5br5H73j7OzmrmvSlEGRrTjGsXxEGmIaL7rW3AmPQFATIJtnx8PkfH36kWbC53uBspf/4utdwP5OTZp+Ghobpxptv5rDdyekpuvqqK1lU/JKLL+PnPfa4Adlqoo137/0PUr6rEKHfM5PtPz7GYa64gsQH+MUY5MMf+hCHz+IZ733ve+lfT5MkD2H2Nskwq5uaSqUWJHO48cYb6ZOfOJ8fBcbd6tWr6TnPfT5lcz69ah+xw9bPfx4Ldev9Knj5nW9dw6Airo+c81E6/kTJzJdem9YCiwHZ5rIhky3UZKuxNmSQ8t30NzkpMiAbwkULXR1rssEyUSZbqMkWYt9OuOjlq2jcZDAdLJXoM8ceRzt2F2iUQ+eFycb+vWnNvgWU7rJqFpZMYoFr1AXbayEgTtzDF3L/Qr674BdZwA02yBmAUm6iGxVAt/vAInZLS22/TgHZzcW2C2iGtl91Qbb3XXIJPdEjmmzL5ufprJXH0ks58UGVRroKLUE2FGZvMqJMNlkbRS5lrDusOGYbc+IDYbLhqcVMhg96b7n/frr8jjtpOpelQo1ou54CffbII7eI7KJL9eO2jb0ZfcHtc/Y6r101F2sn1/3SebedpTfzzxcxVyzljRbrd0spcyn32vV196yb40HR+gDZoAuvWswR/Kk4z9rpwmRrrSeqNmdsgxq0Zt06TnxQyEgCA1tLXBbw4fpzUSCb1ci4v1qjAGSDJj2ysi8IZOvv72PxVNlcuAiilBYHskFzi1OoBvfEu5/9kosD2YhUSwJ0vU5Atr0H+iWrHXTJltIrNrN7FWRDNtFH63W66MabaKyrmxCiVeQwUZ8BHPwrNhr05yfXULFWYTAnU29QvtGg4fkivbynQGevOJKeb0A2tlGjHlAhA2S9Qcwoe9vbTyIAZAjpA9A2NYka2DnFJE2vaM9EP7FNeMibD6MLL7wwArJFF3kNuumGG+m09/yLiJcboWhoge2///506SWXR9hfrQYmgGzq1z+99ecM/Oh1yEEH07p1kO0luviyS2mXnQX8wlbwoos+S9/61rf493e88130QQXZiOh737mGNdlQtwMOOIBmZ+c5Ix6uE044gX73u9/RH/7whxiQjWhiYiwA2fA+osnmeGe9QRdccAGtuuKyIGOrMiZ2331P+q9vfpP++fC30h9+/1su84LzP0lHrlhBjz32J3rta19LWU9CXe+574EmkI2//x8fC5hssM/fvXhbAbzMoIQMcsywI+JMfjts/7IgdFaAtnDweve730077xwmozjyyMPpN7/+78DGCFP91rev5VDY3XYVLT4X7NQvK5iIFjj73HPpuBOO38x63jOzOhsOZBN7Kk2bmWwbEGQLEh84IBuYbJr4AOGiosnW2cHRM9MjOn3rzRtk6/QttrTvNZ2YbyKQrZMkB61sv7me/K8Pf+kEZNsum6OhasWAbMjeFg3JceuhqzJdR281ChXK5vB6+wSf10PmgBJJy+xwUQXZxqDPm4Js66PZN4tndApuJ/nXQkGyFGTbLJp9/VViEajXUg5KFlHc+nvXRTwpCWRbxKM2yi1LAdmeRSD1SPLFzQlkA6DX1yfEMne8as4uKodUNsgGGSa8jzdZKbN9QuZAuKnB/7CdgCZb2WQXDUE2+Z7rvDZQVq8TJz5QkE3uiCKREWcy7gCgZ2pmnjMzuOGiSeWpJ7kgG4C2KZNd1GayDc/P0ZlHraAtDWQL7G+YbIC4HiwW6fM/+jGNdXXRXL5AZT9D9YbH6dXnqUF/fuopKlarVmbZBnU1fBqan6Wdsz597FhJgAAmm8Bz+ClMLPYdK/wSwNHWW29No6OjtOuuu9L0FBThwnDJEFuT+6t1JPMI2Qv6vzcdeihByywId3SHinqDTjzxRLr91p/xJ8uXP4szvjHg5nv0g1t+xBlOQ2ZVmM3UfhTqABApazz57nvvJ82KBRR6n1fsRWvWPMkZb7/xjW/QK/bcOwhr/djHPkZXrxa2F4NsH/ygfNagIFxUEx9odlGAR3fddRf953/+J2cXxcXZRQMmG0C25HBR7T9rnlzLYFm5WAz6VC6XY8Qf73Tqu/+Fw0aPW3kMlzEwNEy33XYbjY2v5XBRHSQYZMvnTfrhsD1DkC0E091JDu2ONMf46SHbS4IOEd7zda/fj79399130ZsOPpi/D/YgSsRzjz/pZNbz222XXSX7rFGvVMaglh2Abw1fwkVTJttGmUTbFbL+QDbRZnCziwrIZlgSiwTZpmZnWMjb3TSK1wuTzc4uqokPBopFgiYbwkWx5QQ/Q3MZdZLCvZ3t0s8XboENtWhuWl8YZvj6LG8pm4WFW6r1HUnvFWcHe65v/w7x4On6tOP6tsXT7Xlx4aJ/7RMmGyI1zlh5HAUgW6GAPPJNIJu7WbBBNqxDRpdjxAuZv3GbC7Ub7q0ZkK07ZbK1dKcl94MlP2D9eHs7EHszqeb6edkN8ZSni4E2cT079TNtIhcU2cTVX7DntKtvu88XXOASb1jvIFtdSEDYBs7Oz1G1UqOBwf5YwEuqHiV92Uw2G3+SfYUJKW2EESlclrEBlzlT5LSRNsgWF+lml2uDbFsNi5apAdkQLhovhIoyobEwO4/EB1VOfMAn+IbNJnXCX1RjzWQaMh4OAGXd+LgB2YxAXOTe5pblhAlENDMzy5Xs7+1xykv2Btxbrkrq8ZGREdmse0Rx4aLPJJDtr0T0qetvoLVdXcxkK/kZXgyVGg36y5o1NFutMIgkAAZS6RLT+Ufm5mjvgR768OFvpecFIJtsMBVkU4DNHgTvvPNOBniuvPJKTr0rizSiO+64g3555y+440CkH4yuiLC91bTbbbcdvf71r28C2XRx/+D9DzBjTUGYr3zlaxzWOGVAvf0PPIi+ePHFbeO58LwXvehFzGQDIHbfvQ8EIBs+e+Ur9oyCbJoFtN4ggGxXXfklBgnffsqpIcgGDbxrv03//v4PsE2R5MAG2QBEfuELX6BVq1bxG7cC2YLsogGAJX3s7LPOoa9/9av8f/RH2HSXXXbhfnrXPXfTe97zHnrf+99PJx57HDPoYOfTTjuN3vyWQxlk08QDDLKBuefMSgqyhVlY48O47IQIsF8cY3DVFVfQvvu+gev6rlNPoR/cdLMMPhyyLGMIngMwDmMMQonHxyapu7ubnvucZ9GnP/1puvvuuxmMO/+Tn6AXvvCFnI10m222oa2eLdls02vTWmCDgWwm27TONWMIRSoUqHcB4aIsnmoSHyjIJvoMcrUC2ZDteqhYIjDZdurKc6bllMm2aX0tbLO2w/uCK5oEsiH0QJmL7QGmBRe7yW5YCMiG99YDsaC/Jwoxb3yQzW2Xdu3U7vNN1igdFmyDbH8ion+9+BJqBtkyNFSt0XBXgXIY6XDybYXIbEiQDdlF614YLnrzA1tudtGFbnoX+v0ml1jyAzp0sjZf6xT8WChzbf3U7mnwlM2kHdtaahPXs1M/0/dIQba2Lbpev9AJyHbZj39CNz/2OM1ls9RfKdMBO+5I0GSLZbIlgGyagKe58vEgG6LQALJlfZP4wALZ8AzdB8eBbIgv7e3tDYC9hYBszx4dNRrldfLGIb6QkNNUOWdAEmu1Gg30QQQuDP3jDTV2MJq/1DxHX7deb9C6cWGyIRuifW/iAqchWSKnp6d5Qdfb2xNJodrKM1BupVaj8fFxWj4ySp6foapHNOkR/QXAxFVX00MIe8hkA022pz+TLZpC3c5+UYFuGRE9SUSf+8GP6DHyaLpQoNlMlkNEBWArU52ZaAJ0wIlz9Qb1mMQHh710WzrpNa9mTbYeE1IL/pEyONx2/J//92s64ogj6IQTT6TTTz+dcjkNvazTkUccQb/5719zWQB83nPa+6hBNbrllltoemqW74OeGXa/Sf6hfz/lHW+jn/zwR/wsaLddd+P36aILL6Qvfu7zQQKDS1ddTvu9Yf+Wg4mCbH69xkyse++xmGxEtM+eezBDDraBBtmer9hbnldv0Hkf+xitXv1lruspp/4Lg2zcHTwvArIBPFr75FN0xhlnMNj1h7v+l77wuc8LyObVE0E2ZXTZiQ8Agv7+d7+jw9/yz9wnwV7DT1xgDp78jrfT9777fbr00ks56cCdd9zG2ngYIIaHh+nr3/gWZ3dVcFLDRV1Kqh0uesopp3BbBRMYwLFGg97ylrfQvffdze8L/ba9996bwS9N567fB1MO8ekAFw879E0Sqmo04QBwIpMwYucReot3QAbR1Vd9mev8tW/8F33uc5+jX/8CfkN03fXX0447vYz//3TfJK3XWW4TP2wpINtBu+xMJ+2xB4ftF+p1oY0bhmTUl3waR+a6Qhf1FkRHUMPOk5nYMkUBZJuenaGRZcvMQZEYTDLkYongUznr0yR5hA3rey+/giYLyI6XDLI9vVls8XIPm9iNnkbFP93t93Sv/1JdZTN5/yVsXjHrI7kV9M4UZNPEB6rJtl02Q8vqVVqW76IsxlQApVQPohbs5E166IXxsFyp0/jUJCWGi6r5LW02vAoOunHI3d3Vwwx5fFwymmw3PXA/XXLr7TSXz1FX3duiNNmW6o3p/RvbAptJ/9/Yr52Wl1pANrDGDgvTwO3EeCBmQN5IOWNTRASiz6UOyHbgy15GJ+31iniQzZIfAMmrppps9VpEp1vBV7deymSzQTZbky1u2nWZbEi82dsN1KNF4gO1oqlvxWiyRZhsD/3tSXl2DNAGI7GuWa3G/zBpsqYDM5MSzia8BtX4xDPDmxsAXgDZcJ+ehPLmyDoVlR1z+DwwYsDIQehdDuJxEU2vqDmVOSN15RehiakpGuobZMCm6hPNFnK0rtBDH//61xhk27ISHzSDbGxOUPeJCMGEWIT95I+P0A/uvZ/Wdhdowvfp0TVrab5Wo3o2QzWcbjJsJouw7lqVektl2gphpqeeQi8k4uyiXWB/mGZKOpkC+PWjH/2Iywdosueee3GD/fnxR+k1r3kNefUa+bk8/eLOXzFT6S3/fBg99NBD5HtZuuaaa+jlu+8m7mDCdOI69Q9v+QG9653vCAaJz3/xi3TgQQfw4m6/ffeliXVQAEEI6XK67vobW7KdbCYbgDQbZFMm21NPPcUAXDPIdi6z9eCDkXBRh8mG0FCAbB//+McZZLvtjttp1WWX01e+8pWWIJsMhdHsosX5Wc7mqdlZDzvsMPre977H7wsm2zev+Q6nO+7p6w2Q9Fe96lX017/+lUN4P3HBp+jkk0+mjCdJF+697wHRoDMjDCeX8Dz6+Hkfoyuv+BI/N0h8YABQaSDovJ1Pl6+6lL//tre9jc4488zEnlpr1Okth72Z7vrf33OoKFNpG0Qvfen29KZDD6He/n465phjGKA75e3voJ/9BAAq0e2/uJO17QCywUuvt0C2Tgb89DsbxwKLBdny1RK96eW70gm7707PQWKVOlEOiQ+Q8RiTtXWhL0BUuyvfRb0Q1dYMjS2Z2NKHSpUKzcwgXHRY5iEz5fEkbViiYPjiQAaZqONAti0ru+iGW2RtHI/b1KU83e33dK//Utv/6f/+SSAbohSGi0U685hjadtshoarFRrm7KLQVhNNNk4kxBo44RVuMjBeVllbbXR0hEE5m/kbsTxQNJbIqPHzyM/wOqynu5eyhTyvF+d9n55C4oMHHqTLb7+dZrfAxAdL9cb0/o1tgad//9/YFkvL25IssGH8X0AvsKUFZMNvkwkgmzLZQOApONlFbY1PgGx1E0kZp48W1yo2yAZyScYTfEOvdiDb9NQc70H622UXNQ/U+oKzNjY5QcgJgBIZUxmrVuUsCsLx/CMg/vHttYbExNarNRMuGsXkFBtTMpu+BO7DxhoT7uDgIDPZFDNlYMwV0gWDzQB42PxjQwT2C2+mLAwQzAL5XZ6m5SvIVq3WaHJ6mkYGhwVo8omzGQFJPeeqq+mPAAHJo9HZIp1+9Ap65eAAbbUFJD5oCnMxWDVOOtXJV/3ox/RgrUb3jk/QZK1K1VyBmX6wu+95lG0QhxR0l0o0UirS61/0Inr3vq9nFhtaAckhAsaIlcaY24M8eujBB+mf9t+PGYjPf9429LOf/SzYwF742U/TxZ//AgM7Bx54IH3xC5fwZxecfx4zukDbfN42L6Abb7qFenqAHkcvRawff+wROuxNh9DUFPBxop133Y2uvfbaoJxvffO/OMunZv/bbvu/Z3Csr38wNpQRA4IkPhCxfYSL2tk2JVw0hsnWqNN5H/0oZ8bEM95xqiY+EL+89tvfoQ+axAf2m9jhlfz3jE9f+9rX6BV77RPUL6LJhuyiSDBgEh88+bcnCMDaujVPMoPvbe94J73nvf/CrC+wwL597fcCfTUFoAHmgfZ68BsPoieeeEI02cxpNkA2hIu6oClANoS5wo6nnnoqvf/fPhiwDPV9/vu//5tWHHk4//qc5zyHw4E9H/lnNR1sCGBcc803memHcvZ4+W70m9/8ht8XIBtAwlxXl1G3r9Fee+1F655aw+PGb37/O1q5ciX9+he/5Pa5/vs3Bky2uME1/dumscBSQLYDdtqZTthrTxopVSlfr/I4Q3UB2NygM8xFYG/ms3nWh7TDk91zIntuAMN5vlSifqZ/WxqR5tQAvoWsyzP5DD3aaNAHvnQlTeZyPL9ouKid+EDHl01j7bTU1AKpBbZMC3S2+cE82inItqxWpaF8gZNZYfDTcVKDUJrWWhgLayK7snwEIFvsGXxwmx3MgjN/HKxjDYfDO+wnin6GQbYfAGS78w6ayWZYjuSl3dHsolg5tONVuIzlLdMH0rdKLZBaILXA5m8BJmVYu0cdnwHvYF7AbIadOiIJk8JFgS90V+uceBLojF7KjJ6Zm6NGTfAnjXBhrIqJW8psi84cANmAP42tG6fB4SEma4UAnZCKmuY98wfNCYCtgewXWic+0L0PcJRa3ZPsoiNGkw33TlShyZY8idY8j+bmJFx0sF/CRXWStqnmdoV5c9MQUXQJFx3i7KJ62aL5zW4kOk0A2QBA9PV0R8qMozm6mykWbB0eYWCikRGQ6c9EdNbqqxhkYyabAdn2GejfYkE2GA4ui5DRcSJ6uFymc6++mv6GcNxcFwt9Vw0ogjbN1+qUr5VpsFKhHfr66YNHHckJDyAVnjNuyXkjwTSxkh2oT7z3ve+lG278PrfXGaefxYwphCwCoH3Nq17JAI8bdlkqznH2zccfAX+E6KS3vYPOOAuMqOYLANOKI95Kjz/+OH/o57L0/etuoL//+7+3tNvqdPJJJ9HPf/JTOa31iMGoK1Z9mZ71HHTn6IVO+uIXv5j8umF2mXBRBfVckK27p48TIOBU+NZbb6U//xmeRfSOU99psotK573uO9fSBz7wgQhMoACbJgrA9/A3TqigWm/kJD5wQDaA02D+vfXwt9AXv/hFmhifItjda9Ro55fvStd+R0C2pOvRPz1Cr3vd6zoG2QDexTLZzCD3un98DT322GNcHOpz4BsP5v8/9MCDDLJCm2+Hl+1I09OTdNRRR9G999xDl19+Ob397W8XkG277enmm28OALw7br+VjjvuOAYN93/jgayrt/LooxlkY7tefyM97wXP54yvL3jBCyibzUYScKQhpIlNv0E/WCzIVqiVaf+X7UTH7bknDRdLDLJl6+CehYc9KluAF5grCsiWy2BEEka0Xq1Atmq9TsVi0WgshCCb9vMAZMvl6HG/QR+66is0hXCnFGTboH6TPjy1QGoB2wKLB9lO++LF9ERfH+vtgsl2+tErmckGkG0wlxcmW4Juqpzzy1iKLUWpVuc1+PDQgAkxjbZSoBBjrQM18gVSL4h6YZDNB5MtS8jPfvMDD9EVd9zGusBd9QZt15Wnzx55JG1jDnFTkC3tCakFUgukFnj6WkDlqgC+afoyBdku+clP6AePPmo02aqEcNET93qFkHgsJhtmIX0O5rJ5kxNgsL/fRKGIvEtSGKfEqQjJa+2YRFLmMub7HI3HelSy5wRQZ5UnwKAfyQnA5Vgazm7rhPf7weHUyAjYc4jWiskuaj9AkcTZ2Vl+Ocm0AAO4/IJosUxD9zL8ktgMM13PIIkcquMANJG7Gz5vbKamZ5gR1dfbPiZWt1lYJFRqmK8BYwAAIABJREFUDT6BQ2gc19T3aNrzCDCAnV0U2ZfAZHv6g2xRVNZltLFNyCOkHwDQ9j9r1tBl132fnqjXaSbrU9XHZpU4u2auUqXeSoX2efGL6B37/xPBgoOWFlsSdIM2vf++e+iQgw5mAA6sqdvv/CUNDCJkt04//MEP6F2nvJPLec7znksf/ehHaXxigk88161dS7/61a/ort//gT/3shm66aabaNvt/l7cwjAe77n3/wjaYH/7818koQU16Nxzz6Xjjj2hCVRC+7/50MPo0UcfDbTHkGjhE5/+FL3mNa+T5wYvEzLZkhMfhEy2kdGtOCEDFqwh0OjT2ajLCccHrnzdd75tQDZioOlZWz8nEFhHH/q///1fevDBB7knceKDfYzWGwn7c49dXy6v74JspgQAjc9/7vPoxhtv5CQHYKa1BNmMHf/82GPMZMPAERcuqnbRcFG847ve9S56+ztPoUceeYT/Pfzww1z3l770pTTQP8TtifK3fv7z6MabbuITh+u//33W3cMq+6qrrqJXv/Y1tHbtWmYtHn/scfSqV7+S3wTPuPmWW/hFAYL885sPpfvvv58HOoBx+73hDXTMypX0q1/cwd8HyDY2NkbHn3AsA2wfOftc1pxLr01rgaWAbAfvuguHi2KyzZlwUT3VUto3A+ZENAa9n+5u6i4ULIZF8nykkybCRTGPQZMNwJx9UIR5ChvLcjZD0yThoqet+hKN5xDu1KDBkiQ+iIaLRkOtNq3109JTC6QWeHpaQE/UVfbDWZ4kvpTPB6j4h5zq0GR73yWX0l97eji76HCxTKcddhhtmxeQrQdqqQyyCQNA5V6QmICvmrCCNaMbvologaEBWfOHlyMXA9kJfqZ8A+MtmAcYo/UQvpTL0USui3780MP0td/+D2uy5as12raQo4uOOioA2exIiVbJ2J6e7ZzWOrVAaoHUAluaBVwGGRAHrI2FVIVIOtVku9gB2Q7YcSc6ae89meTUXa9T1o5uxP99DrakuaIk3kROgKA0w6zS1HnRGUrmMWARIHkNDyEngNcU9eKmE7DJWnbiTTw7IW1BMOfpoZMywEHyAszFUgtTlXI0PtSZTjm76OwsV5izi5rsoG5WouYsRT6z3/glh4dNdoc6A2xJYnVaNCo0NT0n2UX7emMRy7C8qCZZpVbnjRho7tCTI9+nSc9juuJZV62mBwHimRTnZx61gvYafLoz2VqDbGxrz6MyEc1ik2oWZb+4/3765d1309qpSQLLoz/fRS969rPp4Ne+lp6Ty7LjDyBWmgG49lncTjhmpYQLeh4dc/xxdM7ZH6ULL7yQvnzlFcyEVB0uXoj54gM2E9L2HwjzX3qZZN6EQD4SB1x40WcYhNEwrWNPOJ7OOeecIIzSHbrA2DryyCNp7VNP8Eda1hsPPoTBr23+DkpzuOqcXVRXiffcez8hK5bWb69X7MGhi8rA22PPvTgsc3pqgtlW6EYvfNGL6Fvfvka0Bw2AjOyi0BLDe6/68pfodciUypcME6u/fKWEuRLR+eefT8/e+jkMXmUyHv3pj3+k0z/4IakdQLY/YQkdDmY2W+vG629oC7IBlLr91tv4ZPm+e+7hzKYKst13/4N86gwEsFIu0y9//Sv621/+St+55pv029/+lusAMKtcw3BpFui+z/bZb7/96Aufv5h//uXxR/ndAfSdeeaZ9PWvfJWuu+46BssQVjq61fKgif7yl7/Qa/9BQDaE89508820bs0Yvfvd76b/92sJC91xh51Yfw0D7UknnUS3/fQn/P1/ff+/8Qk7tOBwXfCJT3E7pww2twds3N+XArIh8cHJe+xBWzUaVKgjbL0mk5qHCdvyew8g2ySHInXlc2bis3luYRpuPQjC/Zr4APMYZxeFJmCwKTTzB7Itx2iyoZ/Eg2yit5BeqQVSC6QWWLwFlgayIbkVWGIPE9H7L76ENPHB0FyRzjr2GHpJDppsVRrqygebGA7/NOsUXYsHP5GUCOGilQprsm01OipMtqTYUsPVx+cK0HHig+5uykGGwvNo3vMYCLzlwYdp1e230zzC/as1Dhf9zIqQyZaCbIv3ovTO1AKpBVILbHwLxINsPmWYVKIgG/AXMNl++NhjNJvJUF+pRvvvuAMdu/eeNFyap3ylRjkrUzmHgvIc5VGlVmUsqbvQFUa4NEIMISKBQB7jC7x3pgYn0JQw0wYzy/Ty8CRgEKz9HMrO6Iq+WKry/qMrj8P8qMQCnhEc0mfkOVIezqoaNDUzQ0N9/QZkI/ImE0C2gPbn+TQ9O8upv7myVnYHPNivi5E1FE7Tg3NMbK1GY+MTtGx4iEE2W7eteYMSBcsAsoVMtpA9FydYp4bDZ+VqjcYnpzgrkuq0TfoZAdlWX0kPofG3KJCtdbdSkA22wIIMYBtYbQghRVIE/A0XcGdw2hCcC+4g/gFcE4AtBPJs+6tz3nbbbXTScYZNlPHp5z//OT3vuS+g7373u/T+f3sfA1gKjtnAGvuM0dYbXT7MTCcAV2CU3XzLDzkM9PQPfZjDKRkRNietAF3OOvNsqXiL0Eiwrk468XhmXymIl+/qoa9+/Wu0226SYAEXEhM06gIivfs9pzGopBdANmiy4V05kcMr9qa7776bZqYk++3AwABt+9Lt+P/2dd9999GPf/xj9vmD3nQwvfCFCurFt9cD991P+++/P3k+FrThd/oGhuh3f/h9gp4c0Y03fF9AtgbRLru9nL7z7e822QQg58477RgJ88X7oO6//8NdQWHor7vt+nLJ7OsACMEi3NgbgB204c6/4JOsr7by6BVUK6s3hQPXti/dnm7+wS1BGXgOkjC85pX78N8AsgFcO+NDHxYw3yNmQn732uvoJdtty3Y/66yz6Btf/UqTDTCYXvPta7ktXZAtBd1ajwvr+9OlgGxgsp20++6cXTRfIwdkk5rqfISxvdDdTT08+eEcK5ocwX0vYWNLdlFhsg1FNBaEde3JxjKToSny6REies9lq2i60M1/HywV6bPHHUeqySYCBu31g9a3jdPnpRZILfDMsECrbMk6HmLkw4yLxFZ/tEA2hNgsL5bo9JUA2TxOfDDU1W02MdHQF/uEXU7yZeaHtrFEhGjiAzug1NLmNeMrNJJxPzZGiFAAyCaabAgXzXAdw8QHeepuEDPZXJDtmdG66VumFkgtkFpgy7CABFzqnk9nFJlHwGlTTfgwXDRPfeUSIfHB8fvsTcPlIhWq9QBk02cpyFaqlFlyCnMKAC/eaxjaWYhHmDoYHTg8AxEqUzOzAQMOIJvuY3G/AHnmearNbJqkVEaG1DoVckb72WJq8/xr/a57H5CVUGcF2fD2fKDVKcgGJFDCRUMRODw8A9EzBdlMUgI2kgWyDY8sk+wORgxPFgkhC0CAF9ksKfNgcnqWMpksa7LZIaouyGaDNgyyWanHuQTfoynP5xAgDRelTJaGZ2borKOP2gKYbJ11VLUboCTYhRdS5ic+QytijQWnwP/1n2LCuqUEOgwOhx06CnDmilWX0UUXXUSHHHoofepTn2LUFcys1+/3Ouru6qJnL9+Knvvc59LWW2/NIaPP3/q5HEL53K2fz3/v6inQwQcdRPfccw9rbX3ik5+mvffem+Zn51i/6xe/vIMZZmeffTatOOqoENVNANnU8Scnxujf//3f6Wc//gll8jm6fNWX6NWvfnUMaGVAXqWhmk4HkA3gH57nZheVnXay/llSy8QBQGDs7bzzzjQ7Nx2w/gA4HXHkUXTBBRckgmw33Xg9g1RgzHG46HevawajGg1608FvZNvaFxIK/Md550f+9q/vPY0ZaJBQ1Hoi1BaA5/bbb0877LAD/x/sP8/3OSwc189++mN63/veR7NTCLiTe1H/Cy/6Tzr00EMjdQKT7dWvEibbtttuy+AlvgNtN5SFkNKddt41qBeYcADxWAvQUIrR75//wm3ohz/6SaDL5uoEdtYz0m+tDwssFWQ70YSL5ut1yjBzIj58al3AZCsEbLdW9VeQbb5UYUbtyLLBQF9BM+yxvwKI832a8TIMsr330lU0Ueji/u2CbF1mDGwn0r0+7Jo+I7VAaoFnngUWArK5TDaAbKPzRTrzuGNo24xPw/UaJz7gcRUbokaNGkh0phsLJ5O7MNnqNDU1yREhScLP4cE61u9SY/xAJEmvYbJhXpjPZjmC4uYHHqTLOLtonrPJxTHZWrV0vFz1M8830jdOLZBaILXA5mKBaPIDXbfjAFxQnqgm2+NGk63MINtJe+8VhItifgq0PoPECV6gydbfL+Gi0dBNPX4PraEJFzjxgdFky1skmDjtZhubQp2np2d4fuzr622Z+EdkbARdwf+L1aocTg2PUIanxBbhopqSFNPyzFwYLooJlx9o3ilgsvlO6EzDp2q9RmMT46LJ5qRQxfMVIFOQTenmKDMKslnAnpNdVE2rjC0XZEN20VkvE4BsYLLVsQiZm6MtI1y0864WatfJPfhdeSD2hhHdA7/j7NK9WjEJodMFIBaZJvn5jQbrZ42MjIi2mgoNeqajGIBKN+jQF6vVKnTQQQdRJoM8p+JnpVKJLrros3TEEUfQ3/3diyOhDkHYg6loU/YpQ+W87rvfY5Bu/wMPMMKH0RsChNvRCzz11FP4ZBaLSGiPQUPMDrVYX8AOygeYdu+9d1MWWXV7e5mhdfTKY7neak+3POjZIfwTg8RLXvISOvvcc4LFrkKhsMmXVl1BP/3pTxk0ACMVGTyPOeYYBqi4/xlz3H7bbfy97bbbjv8BBEOWTy1fB5M4rwPj7zvXfJv+8Ic/8DOR0OKQww5t+ipAy/f8y7v5OwBUL/jkJxiQ/epXv8pAHRh27nv+6U9/4rDT6UnJKosxZd9996XBZUOdd4D0mxvMAksF2VSTrVCviXYQO2QYLqpMifFJo8mWK/B36jzvxIVtmuzTZuMXB7IFcwd/x+dEMOBwIjj7Xy+7gkE2ZLOOCxfV8VHHjQ1m2PTBqQVSCzzjLaB6MfYGoeaByeYxgKXhotBka+AQeW6Wzjz2WHpJNkOjFsgWB5jZ4yDP8y1ANptlb0ciSGi/jKPjk5PUU+imXBfERho0l8lwSCuYbAqyIfHBtt15+oxJfAB2cLaO5YnNigiBO61jK22cZ7yTpAZILZBaILXARrSAOy/p77J6l9QEkKlCekDRZGsG2TTxAYNsBrKyIymh8SmJNxH26eQEQCRchNwl8xfQCzDL1o1L4gOAbDJ3NGcKVZxBD+TdxAcu5uWaV/fOmPsQSSlZuYcNfrJBQDZz3tQEsglgoptnZaSEFRYhdqacByBbhvp6eqLsuQSQjRcH5FO5UqXxKWhJSLiogmxIfHC2o8l2xsqjaO/+vi0iu2gn/UrokfJNBdDYsaw0vEr9jAPYxMZyLZy/1UkNtWsq0dIuRzfS8fwRt15BGISe0hoGVBLzLAlki8tm2+mbLO57LmBgwrGRcdEJSY083xaN5AYKWwhtamf0jQMGW7WrDkKdvE9IxzV1SHKUNu3Rtix2XBHHTK9Nb4FNArKZ5B1JIFs4+RHZIBuPf8EAIbZDDwHIBtYzh4tefgVNAmRr1GioXKbPHHscvay7wJmWu5UGjlHQjKnuCVz6u8zlqR1SO6R+sPR+4I7w6FcuyPY+k10UiQ9G5ufojGOOiYBsEJZupyOpG41KuU4T01EmWxPAxgOnWY9ZIBsz2bp6ApCtmMmIJlsAsmWpUCParqdAnzYgG+RJoMmm60933Ih7/9Svlu5X6ficjs9pP0r70WLHgSbAyey3QfCA7BMgrRkDskm4aBRkO3nvvTjhGZjNnPjAAswYDfB8jkCpBCBbM0gWB3oB8ELk09qxMQOyScSVzn9uDgEb20B/mJqZZyZaX0+7nABh6Zg7K9UGjU1O0FbDw4x1ceoGDRcNtqrOpIm4McSYQti0p1diYjvZ1gbhogGTrR0wE2qy4SXBZAPLBrTzSIiqY9EwXFQme4BseMlnb7WcRejwrGnfMNlWX00P8rogQ6Nz83T60UfRPgO9T2+QLYKOxAFRnZHsNTuUwGjQPxOnXOq1obSxkkGxhdV4fT1nYaUu7NsSg27uiQGV4m1cl/hz045J4SeJNUlA1lx7tQTnnDAUuyy3zg7mEXzVHWs2PMi7sLZJv21AKtU2U4OYhCvYNOmJlk62q2+/g264/wGayyJsqEzQZOskXBRtD002aDNw4oM2xl8YyGY02QKQbRVNFsDE8Dlc9NPHH0c7FvI0bHQrAyY32HTIr5P+TO2Q+kHaDzbAOOAOczreAGRDJAL0zsBk+8DFl9Bf+3o5u+jy+Xk6feVK2i6bCcJFQ5Atbk0YXX8ngmwNX/SXzWbIBd6wKYoD2VDHMFw0BNk+ZYFsoRJudDxNev903E3nnXTeTdcf6Tiw6caBuCV4iCUI1wOxR48T0aUGZINGZ1+twuGiNsimTDY8U/s15hMw2RrVOvVzpuvFg2wCJEYjMSN7UvMLMKOZ6XlOipAEsiVtPcpLAdlQt77+3o5eUlBBCRdFqJ2Ei0aZbM1hNi7INkeZjE/93TjjssJFW26shMkGkO1Zy0eDxAczfobAZDvryqsCkG35fHHLAdmC3abNgrKzVjkZQEwvQBsoOwp/aiBMC56FU0lLs2MhQMJSQTX7/nbPavd5q3rbTDd8b0OEgC7Ebu53A2aQZlxBhS2Arf27h/2J308HEPMzDqCIPNMB2dz6qM1s0KtVndrVNw5kUwZe3EDYDmBZiu3TexdugaUy2VyQTSfTiH+tJ5BNKOfhpWVw4gMHZMM8NlCap8+eeAJtn8sZJpsll7BwU6V3pBZILZBaYNEWUIgMABv+IVwUIe7vuyTMLgo5FDDZFgKycZSDSWAgmmxTHPaiYzFvfDTbs8U4sFkBNsiGxAd1r0FgsinIhuyi07k8QXtz2+5u+tSRh9M2JtEWjnVTnctFu0V6Y2qB1AKpBTa5BXR+ksQHArL9FSDbT39GP3z0MSr6GeqtiiYbQDYkPOuqiRazzTQDeOqCbKrV3LRfdva1TPJqCJNtZNkyK/FmMsgmuJUwWxcKsiko2BnI5mw+QLtDVjZsojTxAX/FYaloIVpRiYmNgmyRzX4Cy0VfcnI6HmRr9qCQvYV7OSZ2aopGh4c50wP+Tfs+xwSftfpqegDsNs0ueszRW1S4qA1UJIEQC2UCNX8/PpxRXCJMhZvU022wpp2eWRPbyUrxq89v9z5NzCuHcZNop5iyNuToFfceSfaMI5m1s2sSSBbY0Wq7OJZZO1DLBckiIMYC/CICqGlbucLMHTxvQ7ZV+uxmC6wvkC1blyxDTSCb2fypJttSmGzxIFtCuCh5NFAu0SeOX0k75CVcVPhtcqWbwrQ3pBZILbAxLWCDbEheNU7EIe4fuOQyerKnl8N0hovzdNaxx9K2liZbXLho7OFWoMmmIJujg5PwsrJ292nd+AQnLAPIhmiScjbL4aJgstkg20t6uumTRxxOzzfs4BRk25helJaVWiC1QGqBpVvA3o/yHGASJ+IACPPTHBE9wSDbz+mWR/5E5WyOeitlemMHIBvAstl50WSDlngSyKZvYecSiAPZlIGdhBvo36dnFsZkawOyVfl8Si8VnIsIz81IpgWIsat4nG6qIEjNFTc/w0lbQDYIz4HJlmXhudYoYl031Z5PE1PTHC4q2UVbUQSRNhUx1Zw3iYrVmjmBM5psnkczvs9MtnNMuKgmPoAm2z4D/U/vcFHTcJ0AbCEA2i50N+x4rjNCoygKjrXfZrrstMB3TErddmCbOwxEnmc+TJT+qovPuXpmCwXnlj4UtQYh47K2xpXZrt7ro54RoCvGvnGAXiuQLalOcSBiJ0Dt+n7H9HlLt8DGBNkK3d3Uky90pC/EY54HTbYqzc/P0fDQUKz8AIuWmkzUqsmGxAc1zHvVCn38xBNoG48IKUAkDUl4YezRUdBOJIO/4/f089Q+qX9If0n7h9iBs6TFjA/uOk7thXt0Ta7/Z81hIpogor8Q0ZmrrqCxAlIIEI0U5+nMY1YakK1BQ7kCZbGO5jD+6EGpbpK07DDxgYBsXF+zdm9ai1nrA9lgZWjdxHgAsqEkm8mGxAczOcl0+qL+Xjr7LW8mpMnCmGqvJO04DLUXfrqCKPg9HV/T8TUdX9PxNZ1fNv78yutrK1LKnq8CwMpIGlx12x300z/+iSqIUKxU6MAdt6e37wVNtjprdMYx2ZYKso2tk8QH2YxJfGDmvo0Ksk1UapbgU7MAIGeHCJhsks7Uvnz+S4M1yFUWX2jnHlUCJhvoeuGddoaguE019O+mZmcok0HiA4BsYdpWO3sFZ58z4uf4DuoKJtvkNJhsI7y5QjrzGU9igj9y1Wp6mDUlfNas+PBRR9IrBwe2CJBtodtkZXgp3MaLL8322SKxgcsMSyw3wYsXCqK0ApU6fVY7ltdCbbeY7y/IbgYxdBlr7cIxefHtZEdtWhQnMPQ6Be/agYFxJ+O6KWhlt1b2ibx3pxVdTCOl9yzaAksB2Q56+S504m67iwBq3dDG+WAlzC6KbQTG87GJSeru7mKQTa7owU3gHob5xnNEAsjGPmf6i4BsCBeV0Kv3mA1rJZuhXLVGx+y3H20zNEhdyH5aq5JX9yR5jI+5D1OoyWbqQc+See5SvcV+rsIWehDhPr/d5wspn2ph/TGG2LR0zjzc5vPFvP9S62/f365+7T5fTP0XYt/0+eu/f2wO9seCvZP+sQT/CzRkrP7Po54mCfMyVPR9GqMGXf6tb9NcPk+ZWo22KpforJXH0ksyRKP11iCbGabkmZHsoksA2bp7qNCV59HZTXwArUtsnka7u+ntB72R+iplykK6pGYOcDGGUkbW9sEVhd10vF30+Lqp/Wd9jl/t/GtDf76Y8W2p4/+mbr/1Uf5GGD8S+8f69L+ltv+G9s8t/fmLsb/tv0uwj73eZgQoOMAR7U6svXF4Xczk6fpf3El3/fUJXtUPVcpNIJud+CDUZCOamStSw2GyYf6QfaUbWScTBuoFJtvY2ISAbH7GJOHaBOGij09OsZ2EB9Z8YborVcpE9QblMYEH4k5R7lDwm5kLNbvD9OwM0/wYpdQNDSZUo4oTSQHre6QHZnOlMgGX6y4g51AzyKZAXaRRQU+s1zkbxWD/QAiyZTP0RDZL5yjI5hMtnyvR6Uev2GKYbEHLdQhCJIFsuvHsNIwyEfjpoB6dgGQdPGbRwMBCbuykrosFkSL3GWStXTvwQOL0Ke4nVh+LzSK6RJCtXXtsCJBN3tXgIbwLSLOKLsR3N8Z3FwOyzeby1FUtkw2y5axwUa13wFT2iNZNAmQDk03nhfhJVs/2cS9v9Mplmp+fp2WDg+TjOIY1KGVOwlyFyaKU8RlkA5PtvZdfQWNd3VTMyglYd7VO+WqV8o0aZZgRYiZzM1DKpk8APZmvAApaDPG233efp6nI5UavgXqGLbnw8pvrF9YXIKE+3y4v7M34nPuhKbi5Pq2eL/aI2qfZflF7dWrPsL7x9XPt534/bC+3/Vq359Lfp7k8S5jXAVWa/cn1r+jvGlmgHqNMf2Uxue3hjhFx/rw0+7Rrz4Xb0/WX1v1N+1Nye9v3x9ov0p/V3sn+JV2mnf8l9e/W7aljQd33qOJ5VPbzVM76VMnkKFsu0bNKJTpj5TH00qxHI7UGDeaTmWx22wvI5lOpUpWIkOERXnx3xmSTg5C1Y+PU39PL4aKqycbhovc/QFfccQeNFwpU9X3K1DGuVqhQq1IOC39kPw3GuNYqsm5/cNsr9nceSM0myxmfO+kvrfxj4eVHx3dXNdcdb5NVdTvzv7jnt/LPzssz3qMRTcGkHWadjZsPm9YkVsI9mWii98f+bjMyF/P9Vve7FVwfz3fL49/dFXV8e7ZVVXbsHztfRPw/aX3RWX3i5v/W43Hz+O76nz1/t+sP7nqlnX+3+zx+/ROO353cv9D1x+Lmh8XNF8njU2fjR+f2tsYD7sZ1qpgD7EomS8VMlrLUoMFikd644/aRxAfrC2RTD5Zw0YlNr8n25Mwc1wnn1biAMsqgKJ0QIFuxXOLfMWkqGNe8yJdNizia3IcUqoinRZipnTlINw34WXPDDxseI6DFYpGZbPmsSb3atEmJLtJ5uAJzrSYgW39vXwCyzeaytKari85ZfRX90Wswk22r+TJ9aMUKeuVg3zOSydY0yaV/SC2QWiC1wCIt4ILQChK3yi4KkK27VqEDd9mJTth9DxZAzddrnMrbZkyzBpGZFyamJqmrq4u6DMiWSWJual56w3VTkG2Iw0Wjz9dJCyDbtAHZTrv0chrv7qFiJkfI4petg84Oll1NTs94Qwgmm2fmvaYay2M5w3WdMp4fYWYoE4OZoTa1O8b+CjIG+xcwPXTRr0y+AJQRoCb8vPn3cP6V7NsCQ/oGoDdAoXk/qb+CZPpd/AyZJQEIGoD+VvlsHwQROPbR55vTzoyX5fUCXxaTLpCn8KR+wlw3KRzNisXcZMzTHFBm179er3KbaXmh7ePbTx4q9glB2ah9bbmNsPnC59ntIc/AYqZVeQKqylpK/KdVe7rPZ/sE/iE10ucJOhw+L2x/SazD9kXbNIy9Lf8I301VwfQvUfvEPT9keob2tP0Ziz5Oea+SIiYrtqxHo+XF2cO3mU/sH+5xT9Tedn0i9mNjdW5vBR7t/uj2l3a/R/03vv9G2tPUjy1j+g/C2hG14WV86ipVaKSEQ+Sj6CVZn5Y3PBrI5XlzI+v8pIMJ6dcSLlql6elpGl02HAHZmg/RorEtuBcSMb29fXwoDxABCWWQ+OAH94km20RXF5XgazyuCnMZgJsEwJi6Gf8NmQqGKZzQPnH2ifiX2x/scRZsY2V2mL/b/QXvHNGYVXkcfUbC78F4JT2QfdLP6HwR9h3ugxaII5E7ITMa/bJekwNUZhWjn6i/W6ChjlVx/uaCVGF/CeV27Pv1+yhPai/7sChIL31Z6x+8r7GH/f5G2AiUAAAgAElEQVRx9kv83G6b4P8W6GrZW23ijnfNoJT10HbtZ7crD8JoCxf0jVaS1wIB89KMh238w7an1h8scpsZb9uXq6Ltr/7iHI7pM1vOFxF/bt3+Wh8dn7U+yf7Tfv2B+Q+J9didsB/HuOQMLJ6XEVYts6xkoJP1ln7fjDsm60rQfzXrcTAfhP6Z5L/oXwxKcvvVTfyE8Xfr4NRucXe8D+YvvE8d0QzR+xcyP3BEWTAeyXgYJiKMb6/g+Q6zmu91/J3bFPbkJ7deL9nzW9NBeux4EG1/lI1kOZifgLvUMx7lanUaKhbpgB12oJNeuXeY+KBWlygKc+mBzzQiKWs1GhwcJA8DoXXZSXfcd63WG6wPOjK0jDK+J5JRvBZtvnQdWDf9aXpqjsfqpOyiWq6OYcoCr5jsos8aGTGF1MmbRLhoAouNm8D3aWZmhh1woK9X/NTqENGJJKw8pvMwXBSabNYwqxsUNSYv4sOTRgB0mOChydbb3dXUAV0TKVsBdazUVJMN2UUbhJO+afJYk+3sq66mh/FXJD6YlUXIPgO9KcgW63bpH1MLpBZILdCZBdqBbJgPpok4Ac2Vt91ONz7wIDGTrV6h1277Ejpm15fTcLnMrIY4kE2YjB7NzM1ST0+PiBRYTE6AcJHJSRdxPg5yAPVlaLY4T309Mp8Eh0UGpMMsWMtkaC6bpb95RB/9yteYcQGaO8Rbff4ewDlswOM2qRbohHplssGiTesp82Z0U4p5PwCXMN9igZbBd5rDo2xARBdVsmANQRudC3lbYKcsd0A5ux6y0LW3QYbpF6EzG00La1EWsGnst2JwI7rIlIYx9P6gvvJXeYbZUAYAlGECWr/jO1FAMrRP1K7hopE3m2bRy5sCh56tAJ5dP3fRqfZltmNwNYOczb1EwAr4LPzPvlv8J9q+TSk0dJPtK/NG7RWnSiWbEPUP389ymba32esrGwSz2WnhO2hb61/i6yub+bqRmbBBZLGPrA1tFbbwHYRpgd/N+3kmnMN832dZj/BzBX+aNwUGfIhscKUfAdi238kGlNn3YhLouNbFd3ht7jhPa2Z7FBS0N5X2JxJWrkC37UHR+5NGG/UtaegQIO2p12i4VKZ/O+YYenE+Q8saRIMFMNkA0oTjl/1KoX/wCEflSo3X4CPDQ4zZKjjnDrO23+IzJBobGxtrAtmgG/eje++jL//8VprMgXWXwfaZ/IAZa4ZvbMZ40y1th9o0W8ayjy9+Fw0tbe5dbv8UXo19wV/D52TMJl19EIc58Cm830KucH9kHRKwzA1Ag2bIUp+tnot+rBEJ0b2W+wbueNJcSxFfaF//EKSrR+YjtU843toWjDKVgvE+8orR77v+F442zQnUQlPZPdQAEKrJ3eLVwsMa42fWfMj1QEMHe9TmHheOV6Fdo2OqjFVaT20ru/3DsQ6+JDrRdQUxDdNbn+76B0AbPXCQw4jooZ3c19we9vjnjnnN+trtPTsc96L+19yf4p/lHi25/h55CwabovNY0PrW/AC7uIeYemgYzj/R+ri9heWSeD0iThT53NKcVzA0rn/qGGFHECXM1omzf9z8g/roM9s9j8cLv8FyJuwnZv0Rtz6H/+l7B31PQUr4I+vc16iOQ2IDsmv59lgkY3R0XRtauy7zuJcLxmhIrgyUK7TfDtvT8a/+BxqFTIyVXVQPNfATB0eQK0PiA0Sh4LQBa3F3vOe2M4XqmhJY0Pj4hMkJgD5j+miCm4f3LyQnQPgwjK7FapUmJydpq1EB2TifwBRyjjpCqEFHN9Rx1WRD2GcDaCMvoqMjmm107RZIfAANHcTEIsyUC0yYpGQLI4tuDChTkwKy9XRDErVV4gP0Qw37wQlczbwkQDbJbjGbyTQlPoAm2xYZLtp+nEy/kVogtUBqgfVqgXYgG0bwGQOyrb79Drrh/gcYZCvUyvTGXUWT7VnUoK56Q5gNJpxTF+LCqPJobGKcQbauPFjV4RXLrObDZWwriYqlKpVKJRoa7KdGA2drlv6ombQRwjTvE62t1ej0z3+B5vLdVMpkqUoeZXmjbVhIDktG5z58nsHsyJtNn2rI89eo8WI6U9dNFq/om2yvJ2MNw/DAIlzmyijIIgvB6EFX8DCEjmER4vuyMbY2OAAt+JTW0sywK6H15ft4ES+fNm+q9S6xPlh+DESYU+ngvqTs4ebvsvgzCzAiypnWZMCRT5aT3RN1qrERsPhr/d3gHczBXtU8WMuLW6xF7GKFFOuC3bZPu05UA4gKUV9e8MpLMVPF+FwyWCMp6OHzHnwI7wlABqfQZo2k4AL7nQUo8eGiYSYqSOHa0z0BDtZ8FuiJiiet12w/FGDXJMAyRMSA6Rk6Z+DL6r8uyCYMDrkB7YosmeGlG2rt9fKT/wo/sLpUks8GoDDsZzHfkrYHyYyv5A1FWN9w28mbDIdJpU9wwU/7/rCvRuuL79ibQGl/wwxp1Akh90jW8ra3/DO9sKeb+j2PenhDxa1m+mq4UcHGTDWTgZliDKrWGhxe39ffI4cSvPNp3Sm5T/vEmyKwjRGJgk1cJePRXDZPt999N33nzl/SbC7D4aLwGRto0b6Y2L+sfYqMZ9JC4n/CXmS2ghmf43zXBdo1cgcgvPTN0JG4PgZ40WdpHRlQtGRvtN3ccTPSrxQ4B7ACENpibYT3KVATxv5EwlSDB4bM2pB5GcoVBF9T8Bll4/DGsEUwnsicKt/U8jGes38pkxBtykBQCOpkPEuD1LCN+H2MD9YbVfK9LPdf9OOmK8Kskc8FzMacafq5M39YpgoT7ZkHMz5mmO6Y2/l9nH1mdLyrB+/HPiQEqYA8pPO41lufL981u1tjOK2vlheAwnZ/d5lzUkPx3+B5VmKTNsxIrW+zYc1fWjD1IvMN9ycXton6Q9BfDKjH72k/P2BShrVx+5hdT/U7+2/uekb7nUI3Oi8EfVBJOcZn7Dlc+orPTC05GNV3lPHCHcJc/8c6iOdpjCGejg6GWWq9t32fjgXcbzoAsd13t9+/1RDrtreOe7ALIi1kfSffYqZaAtai9Y0dZy2QjcdWw5zkQy8da+t17qvKMpa+1Twn6tzMM445BML75WsyP71up53oqH98LfU3iOcsjL3sHxbpivcNc7NUBzDX1x9IvSSDeuGatVKr09j4JA2PDPH8aM+5iX3HvOPkdJgTIM5vYu/3PZqvVBh/Wj4yYtbRNfKmKuXEmVPpejbI5tL17MKiQJvP6OPY+AQtGx4KmGw65CowZqOSNpI4PTVD2VyGerqQLckG2eKxXDQkGqdSqdHEFBIfDFEDlFOPaNrPMIPiLJNdFCdoWxWL9KEVR9A/DA2mTLZWHpd+llogtUBqgTYWWArIduAuO9Pbdt+DEx9gspUQIg0NjE66aycQitRL3bmoVmfSog1zEpZK86UyzRVVk00XW9ETOGwwKpAq8DM0hsMZIirjZ7lKXflssHzigzldzzrBbHpYhG2JLFKwcJAtnN7jTrj4OxYAPN+ajIGzxTJ1d+WDLIS6QBCeGEAIa1Fr7sPflTeEYIuwxuF3tX62vbSuxVKJelgSIqyrmx01YmdTHnRQMwD2nHpF1gbmF31HsU2DExXlstDpEBsEJ6UJ/qbvV6pW+T61QxLsYdsL9+IffDXrBQFQbfu2ljlfLnOYMmyo7dkCdgiW97YNO72X62m0BAt5hPrZ9gEv1GxOLT/kxbWxIQ4XcelW3bVP00m+2saU2a2ahy3OqPF8tQ3aDQBvzs9wO6oPqX1s37chZvGHBtUArvs+1zeOkKLPce8tVSqUzwlkijZp5s2JHfBM/Uz7GPAHHP66tnH7tttXymDcGvvY99r+a//f9nkdO+z+HHVAWAP1VQEX+a1YrlLejEF2/fRe9SuMdfBQrJp78M5TU9TrkWRjDsDweCaAPgus3koN2ZjnWU+5E5CNJdVM6OrUzAz1dHVRLiO9E6FCyCg3n83yWrwI1rAnB+Dqs/qzWq1TNitjSfxlgGor2AntOl8sUVdXIdF/9Fm2/+j2uwYdUDN+6Tis3xfrR2N9RALBo/n5IpMA7Lrafm7fZ/tApVplIW4fhwmmILc/2s/UOmPfzxrXfX1N9omArm54K+a/YpVyuRyhSXi+4UMsYH0haMRjjgEP7XB1+EFPd0/QMfmQwBxaKBDeBEJyNBL0uPskijLCSlbrhkrgtt0wjtTKFerqzgeMlSTwITiEM+jC2KQInXP9ImFxKNPWTDW+Z963VhUWYy4flSdSzjv3W9Zv1UMvsXgjA+amZDDEIUxwGOeA6gFbOwhn9Gm+WKFcDn5gQzN6yCTeo+/HkIYZBGFPsEwHB/sjbWL3l2BesgwLzGVursSyT1BhkpFGx0edTzC36Iip3xHmXRlt0pULPrXHadd/7f42MztLfb29/Fxd67DtTPSaxBmET7P7JQ7dMM/rnKL+Zn9f+5nMffJW83Nl6ulBBvp4OMbt0/p7hYH65rWBPea6c77OJ6VSmXoKsj5oddn385rNHIxKEHj00nq59cW30F/LtRrlM5lg3JNn66glz4qucuX3MphjGT1aUB+I/nTfAU+tcpLLBuXMoV67d9XacF0rVSpks5T3GtRDHvUR0UAdB+s18lmiIkrCElDPY/kvgOdY9/NcZB2Qs6eaQ+HgEM14KOawiakZgkQMDgaCdYnzfX5GJJIS/WuOD4l6ejC+y+GfDR7r71HWojDAx6fAZBsOWILepAHZ7EFOupiQi4HsIiYWY0Nff68RQJVm4w1MIKQu2YAU3cS9DLJNjDNdj5lszmRlNyLANnmWgGUKskHkmo1vfdl2IdthbZANSKIirwHIdtVqejDNLtpmCEg/Ti2QWiC1wMIs0A5kiwsXBbshXy3RwbvtSieb7KIA2cBks4W2MS9ouN/aiQkDsuliL9w22XNBZIPj+QyyYbMwPDQYhHXIXBVuZ3gv4PlU8YmqXoYqhgm9Bgv3fhwUhd+2N9GwlD5FARU8GaBMtVqlfg1vtTY/SZsq3IfN55qxcRoZXhaAKzaAgHqGih9hO+HeyXlZHPRZTD8bNHNBLF3Q4l0nJiZp+RASQyQHM9pHXHrv9Nwc5XMFKmDDYAEsusDSGgqwFq4DyvU6ZxFf1j8QASFte8aVh8/HJ6cZAMiBQJVQX3dDjfvma4bR2BPNlJ60qdd3RL3XgpU/MMhluvaP22To4nuuXOKETr1dheA9W7W/2gt+sC6mTWSVJJfr8wqYTs7N86a6JydQq7t41zLwmQ2UVRsNmkB29gHxA7st7BFB+5faBz8nZqZZ8B6AhW6o7HLwtziQo1yv0fxckYb6eoN6or6yaQrroP+3AYuxqUkaGBhgYMkFvHCnfb/+jr/NVarcN/sMSOK2v21ffF/Xn7DV2skJGhkcivSTVu2p9Z0ulngz2dMlG7GkDYrdR/B/7ZsYu9TX3fraY4J+BsByZnKCunM56i0gIsQ+XBC72gfjAbvSJD7ARh5rd91kxDP7pDQ9zAB4tnZ8jAZ6+6iQM4cEnsdjWsVrMCsYY6z2DduH56s1ZhsP9IocQKsrMr4T0VNT0jfxzq0ONLS/qF/MlsscEtnfFQXLksoONuPwg7EJWo5wWuuQpNWmU8e/mWKRstk8FSwwsRXIpn4LAGByeoqGoU2U0Kft/qW2xTtPzs4zu7CQEWAvaTxw74fvTc1M07K+/iaQJM5G+o4ocxzjQW8fH2jYc4rdL/UZOp8KAFDjZHv9Xd0ty9SxR+9FmWOT07RsEIwX6V8RUCeWQy7jzFypxEBSX7cAM+zTLfarWm/YZ3JqkoYGBpvmMNu33eehzOlZGaMLeQGR2l3aNlB4goQTWPl2XZPuVzALn09NC8s0n8NIZHqDix5wxeXJ+IG6FSvSN/v6AI9YiQgjGYDtGuj94rO93T0cmcbghLkH/Y6Zp5HbFCbyqFiqUK1eYaKNrTbF93O4dfSwQMcgIBczU7O8TsTj4wBaZS7a7FlUY65c5Od2ZeUQ171wX5RhrcC0x23S3y9AUNwVx5qHfbEuhR+ofex7tTy0VhWawCZSAgYBvjJfKrJtUSYwlqAMw+wEFsbSCWAiGjYZ7DM3V6RCAaB7CCrzvZzkxjS8eRG8L3ow6oroRPgB2iTwH8tf9OX9uonoMGzgWp1oemaSE1LiPj1MlwN1YiY6ynekMbnMcrXKnxVyucC2AbOVpU6EycrVaIB7B6A0y3gSQHeAbGGyM+lFtryMfT+YpYwjlcU3sybTZ1J5qJA8UcgAOFIHk214cCjUr3RBNruBddMBkA2V6u3riYBs/FLBDYYubDQ1bJBtZGREJuoWg1b4mTQmwkVz+Sx1Y9BjTYjkS+sAA4MiOAnB1uFh0SWBJpsy2RyQ7YyVR9He/WnigxamTT9KLZBaILVAWwu0A9niwkUBsiFc9OBdd6GTdke4KFEBgBomXnNiFhRsNJzAjO7uA5PNTLiO1EHTSbN5AMJFsZgZWiYgm0ya0MYRqYFQA0rnNJ9P7aBJunZsHfX3D1Ihh8WwzjbhsZQs9rSm8h+8L07gsBASNoiRNOCoOoQjqCaLmaKxKOIkCB5V6xAPHzOpx23wIJxtw5M1qYcuwMF0wDMg2CrLVzmFawaBwkU07sW8iWyCI8s0MUS4SOYlRLDojr4/A3uTk1QodFMXM+/MqZ8JibRXCPZaXrOWY2HKh3Dm+wgLkJPJsHwJy5J1gb4nUrMzyGaAPamjJArQ/8vaj5dQQZtgUQomEhZ7ah/7/exsb/bJKICBdevW8WaKmTYmNA2yvkn24Q2nJ+Fz0NiRDYosYpuztYr/hPX1WF9W5DYGKe/rYljeTxeJCFeyT1Nx8otyp2fNSWxXGFat4YJSUui/HJ6B8OYGmIUV9oPRYVmzhbaMrt6C8iFEjcU9eTQxMcGZfxHKLf4eDhtx/qNticRa8/MlXgxLyIjCTOK/7hWExJDHfRNtmc9iPAjLZH/h9Z+52xQG/+C+WSwxyKY6w7wpt06rw/A9I0RuXqbSaLAfjCwbNkwttVFSfwl9dmZmjtuqt7fbgfaT+xfaE20yMTFFIyPLjHgzxi/0kdA2qiWkf9MNKNoSG7g+jggxI5Ml0t48msm3ypU6g63LR4aNv4kBm78fbpLhRwDZYB+E9jDr07ATOKeJ2SmjrrrxRz1FP9BnpjH65tCAgCTNl/pF6B+6xn9qzToaHOrnzbHea48H7g5CQ1UxJ1QqFRrsb2aHxdVAfaRcE+mC4WX9HKodJuBxLWR6m2ojgbQwPU0ZP0c9vdAHNZs+y02bAFQDJoD1i7F2lFkS8QwdFySTMYU4bIplFgoyb7Y6VODxRWZJBrtm5+Zo2dBQeDiVIAWA+7Q98IS169bR4MAAj9FxDBQeH3X+DUJ/fZ43wfbDva597DYJQHejfQkfQ5kYR/IZ6f9hGLWt+W09BZtqhKTNzvMf+3pB6iAOnwY4EWdPsY+Me5V6ncbHJmkEYHQCoCOlRQciJq9AdzyTp24wrsx6JOQrK3QY1pV1QQE6lDFGz/B4oLO/neggvCNae57DWC+xl1ny0eQwzeVpvRkIKpZprlSk4UGAJMLOrzva6i5nilmROCgyfgAmrpuQBvOOhPiG5QtY5rHfYYweHOhrEamu98lPlr2o11kXEuzCLINIoVZeaJvofVwP4A7TZv0EgI7XoHo0FP2+3U4MPtUaND4+TqMjIrLf0CRO5uDWBt4k0Y4c6OKanJriJDEAP1WKS8BIF/UI2xNrRbCmsH5iOS6W2Ag1Je31OM/vur4yHgM/6OuT5DRhcpkWigCsfUk0Nz9PxUqZhgdkHR21J37T9ZB8ou8IwGvN2DoGn3J8uCBJjprGBeudlRmtkZSor3zfTNQOmikkL9VylTZZxySvIcO8i0l45gzyrN8MkpcJFwWAKWtagGjNaxHxVR74OBx/3iQMwnuyNh7sruGiAVJnpQLGSyIjBINsRIIMc4cIF65axwBVtrKcKZPNBtnsd5IKyqKasTmzkEHDTExN86aGQTaTDSsSl2/FH0vZgqvyRDQ9Q6PDy7goTPpuuCjeKdVki1tCpH9LLZBaILXAwi2wvkA2nGzlHCYbH/bwhjnD2YIkXFSEVAOdK7fKdnY2IiqVqrxAEJCNiPXkY7RIQdhXJQ7MHQDZnlq7jlk2ogOHhQzmLHwvekVt4Ilga6NOA30gxoeXzHc1PkXk0ztdgpvTWTAWsAhaNjwY6BpxnfkRWqr8Fm5S5fk4YGImm2HPBfOzHloHwSCymBAgyOONJoNs0JKIy74a4xJcE19O7rBY6y50mdNUaNHFaYKEdcccD3AFawtmy+BUO6YMAR0hYm+J+Bpx9WCR2KK+vMawBMtny0U+iR3uN37glKmbHdSPXcS6f826dTQ8NMTgig1muNW2twwIldNFIvxAbCuJIeJOtsMWxntDuHec2wQbeQCQwaYxQTRf21PBFYkESF5c6roNmxr4Q7FSCrJKYiEc+lzYOnbihgD49H3e2GAjXyjkGTSNu2zvFfsKuDJXLPMCXJasBkh0HmBrlOEjvNWadWPMZOsyIUW4GzaybWszHsQ+YA8UCaGmQ7yRT7aP9k+7r42tm6DhZQBbwcxI2oZL5UMgAeto2cD19MhGPjEzsnlvbUuc5APA5L4JNi1vTqCxFmrmae/hdzHJAPCY8clJ6i4UOIwpsvFygBKGrSy7AWTj8WA0CrK5bRqxLcYyhNqPgcnWT12FfJDNLeIOzKiwDgf4d6K5ogDgArJFQcTQmvZmVxWXGuwHDK5wm7TfTKm/o29ifAAoGL2afVDth3bBmIQsqjjMt/V+oqNzdMyXDZzHcjY5P0d9SCTH/tO6vmbbymCrgGwYo6NAWZIXipk9riv6JnzBto9b3/A5Mh6gj2AjP7JM9lOuULq+oQ0hMeDb8JnRCGYP9nG6P3XHeC2PD1JYp0+YPWHfjNcDtN9X1gYCqmGMBuiAQ4nwQCx5LGL/9TBvSt/s71UNQgNwJNGSNCzf+AEip+x3az7UknZQfBtlwg8K2UIAsjFwZ6gofIjBrBp7LAvbREE2ORzAwY3pT6batoZiYGPWtJWDENcPVAir2R/MvFAuM/iJ+U8O7nAwGerYaXl2zJnODRgPBvlArNkP7PflvKEBBhAeUg4M9EfAORs8BbYhSUclqQvWa+jPPFcPy0FIrL8b+2r5GrvHUXt8SClsWm2HiFCYQdqZ9cTnAzgIqfMYvXwE/UQSjIRjo9oqOinqu2KM7urq4UPKILu26d9J/ZPn6rL0TWEb2wCZgMuspeiELeuaZq2CrRijrcvtp+54MAuQrVyi0SEZDwQ0bZ7sdZTWd8TYB7AV/pPNRkF3Ww7MHgmlX3u8RsT/dR0t4JxowDYdaZjDeNgHB8eQl8EYzYISrCUps3J4xNg8NmDtpzkBenuMXJlTntwlvVxBTEB8xaok3gTYquN6PMjG44GI6AGQmpmbY0dtBbIFVbVANiwSMbjLAGSYbO7kbsW4c3Px2wvIhk7Z11UIUqq7IBubKwB7UYLPcb+TM9O0fNkwI49gI8xkshFNNgXZPnzUkbTP4AAzKOBqSRTq+CE6/WtqgdQCqQVSC/BE447rkg6UFTIwUXfKZFOQLcgiZJkXk9/asXE+gQPIZmb5eJazBbKhbgDZOBRpCJtqFjuQjThOFa2FrC2IXodOtOfR2rVradkgNnCycJcNvAVy1UyyAZMcQT+fmZ3jt0d9ZVZrrYUk7+PxSSw2KMuWCaDDf3UWB5z5ycx9wSRvbRaGAOgYgCjOQ3Uxxe/YaFA1YEnIZqHF3iKc6hmkEwYTdF6QCZy1Y+rVILyXnwNtHHPKyiw13thICC9Ebfkk1ojeh8CpLNMYzIQortKiECbBC7YxGhwcYKBjIfXFRh7sDISo2u8Y/N+sR+wtNjN0zCIRdZWFe9SqynBxbQ3/wTtiMYpNtYYtcPhzkNHM1QSRE9kwO/syWfAbUXe1hfqtblDZxsYnFircy0IfHJpRtphsthB8uG3kIqx1HpfZ8PjUGAASANdMU5KrkGkQ+rMw4OYDJhvYhbJB0fFEbBSFEPQdUd81a8doaGCIQTZ3DHLbQu2DhT9Atmq1wmzITv0HWX9LlSqDSKPLhinLWYDjrmbIgxfuMwqy9cTqJcY9iXUiazWa5Cxpy3DOIH2hZkSircQc/HcnKcvEFFimArLZm2J3zHa3SaWysCSGwZbhSJLWYKIMUsJAgX36e/spn89F7ouWIZEvmtyDdee4b5aYmQj/6eRi5kqjQWvXCriCDRyDl4ZlkwRk8/tDN2zObOB6zUFIhIEpcDknr+HsxGGdynViABxtAtaTME/CrJiuL2pfRdgs7IpxqxfswmDjZ0Z/i6Qhfq46YvA9MBonaPny5ew/kXExMk82awxNTk6xZh18obW/S3mcvRJ9s1rmQ4LhIYxB0hdl7IuDkcJNZ+AH/X2scwbfC+e/cO7Ek+ADKniO32fni3zoM8ShZaalHE0kfV3JjC3zMQAXbOQFZDNlOPZ0x2kFgvCOuDjRB+tDyf0i7x5qMrn3Q/KAGUzom6zrF10faPtpdlK9H/bRg5AeZhs3x2qJz0RVJnk8ULYMymw5V4cQEvsxQrknJhhs7WGWaeg0/H9X6N/sx/lQwshtYM7lA6+EQxS7z4ptPVqzbi0fZjAAbvw97pBJ537FAGbm5hl0Au4QtHckMUl4kKf1qXkNHg9UJy+Xac6K3jQvWEL7kwZkG+gRsLXdpUCQskwxHoj+l73Wi/aVcL0mY9cUCEWFAjPZkPqDh9KYsoM50WAkxXKZASg+hMM8aSV8wRqME6uwH1tgkGHUIutmby8SiIUJVoI1rVO2ZiVGvWdLJUkghvDoQL9RxqnwCufF4CDX9E34D8I+xT4AAZszCbMr6vrWlzBcvLsw2cSn7TW7lquhtCo7BhkKAJgYu7I+VlRSJs+TAQs8HO9kpJFrCppsWV9CcU3ki2aa1vEx/H5oX6wPJBJgmVmz1smbrMelJq0AACAASURBVFT5uUmTKINsWByQb4WLxrieIqYmAwcqAsBrfArorh0umoDxa7YtpVBOYyLKCMhmBTckOb2cxGWoVK6EIBuaPkM05fmcXfTs1VfTA1iI+hkaKc7TmUetoL0H+lOQrd1Ikn6eWiC1QGqBFhZYCsh20Mt3adJk08k0OKkyk+66sXHq6ReQTReG9uGLmz1T70e4KDZxgwyyyUTddBLrvB+HFGU8enLNGsNg4q1NCytY544NHE4JS4LDRTvZpJqzr6iWqQGbTKk241xSo8sWQxclCHdgJlu3CQ9LyBweyaYGBni5ytopo6OjzYCe88ZqU15seBneZHTjJBaiv2axrs+Xn67NsNzJ8InoVACymYVlkPFMz0KjQIYexGm4KIcJdmxbsGVKAVvG3tYkZdvUhRSszOGizGSThal7v6snwktP1bRtNIQloe0IdJMfIoeZTQAI+REmm2zCmrOsN53kcr0yDOj4EO7tlhCU4EQ7MZO81KdYrTCTbfkypKBXjV0BG/RybaWAJMLnhCUhZYb9Uu4XPwiDQfU+DhedK3JIGjNlmrLXxYBsZr0JBtPg4CAVMgZ0T3g/24VRLjby6GdgMHXqP3gGVssAkWThbo5lm8oM66uZ1zCWKJMN4aLNW2qpodueAnzWacow2dh6Jtwo2i2bAT88C4fVYOByEhWLeeIOYna5+H8cyOaOGfoM+12wvcQY3dcLRqNEoUQiX+x9gnmA+gFCuXUDF22TuDHXbGxMr1gHsBV9E4ruMf0kbtBGXTFGY+6Cdhh3RzN+yffV7yUbZRimjFAkAdmgm5mItcYUyuOBYRtjAyfjSNRf4sYD9F9msk2bsGFnI+yb8aTum/nA4oMya8owmLhNHI3rOF+Q+cQj6EmCwTQyhNBEA7Kxo4bjFweWGuCNs02bPRyHDTO4ojL1Li8n9HkNRmdAZ75EtUo1SLoBf2/vu5KNeWydJCGALiQuHGrY9owbZ/E96ZsNllkI/LkhWbr5fuc52lfBllGWKbOXXH837aDvpz/xRLQlQrkRraVjpRsR5rLtOUS1UmMfQsi66z9uW4L1KuH8oq9uRwJEfd2+Mzre496iAdkQCRCwreI6lfU3LhMh/WvX0sBgP2s0Bn0zZhzQW3U8AMNZ/SAIQ0wAc+x7AbaqH+AgpN34Hlk/zUgkgOqcxUU7NPcXnyrVmvjB6BD5DnDuBmcH4aKmTURuoxDMm+6hUlheOObhmTgsnJk2kQBm3rTnXJuAZNsHfSxYP+UUME06MDK8PAarPZrHQUipZNbR8tRY+0YiSXzG/3j9xAxwAT7DeSPqb9G6SiQlXg/SDu3GLu2XsI+QvCb4QEzCacOQ8SSfsEG2+MSb0daPzpsyRoOhytlF+cM2IJssaEOQDROnWzl7UOD/q4yul+ECQU/tBGQLUVppbCwOcBKGLEWtEh+4HRPAHsSUMSngqvkNDhd9hIjONdlFMdGNlop0xoojU5CtzUCZfpxaILVAaoF2FlgMyDaby1NXtUwKsjGjGGGDRpONmViGAaWJD7CBw8mmAjoSYBJeLsjGbLoGsqtVrMVBa5DNXpQjE7UNrtggEjNjjM5QJFEDNhkGZAtO4JzTMGza+BQUWb443EM2cZhzsfkfR+px1nmRRWKUxS2bHAXZ+O0NCJkEsoWbC7GX/K4bpQzbxgbZwnlevx9uMvl0Pjgd9Xlx2dMlYYLCEpR7wtNGt43ag2xaX/Ur2z4oAZp1AC8XArLBRhA2Fk22viaQjJdEdriN+V22llGQLQDLrM2uDbIF9Y9s5AVk47ZsscnQTZEdLqqRALoAD+zhZLvTnoCTWBxScriogmwBGBQFDWz/kY28gGwB4GXABhtcawZcfAFboclmtGXk+2HbR0FIDeaSsOEiEh9A2F/9x5It0Wc0349w0bWxIJsLBLr17RxkiwIDEJ/GBsUF2aKbd7e/okcoyCYRIS1BNgbRpG/inZFxM9zIh8nFomNCuEmywaDJSWFJdAqyqf/gRF5DkZTJ1gxQyLftA4soyAYAXHwgAKkChpBs/nnokhFJmGzYwLGwv9rdHq/Ccd4eDzCaM8i2bJAB8LgNVBxIg3LBllGQzWazur4rbaGbXJ+qNWEwdQayhZtIBdkA0IJRpHVtGt8jc5qMF52CbAoOql3xqBBkC7ND6jygRUX6l5lPAK7MzM8Zrc5wQw1QL5x/Qn+vGW0rHqMZZOszY3R0LAhBy7B/6QEKwkVrFRPCawA2e2wO56/QSByEj9BNk+nTBtksU7Ivynua/mLeMw5kSxqnbb9VkA0alszSjgHZouWH/u6CbChPxemj9g2fICAbDkJmW4JsLtiiINv4mMhtFMAyjQDKgRdIb4yAygZkK84Fupna7/UuXf9oH9H+BnVdgGw43IzM1Z2AbLambex4ED34CdZPCrINI1kV85siTRCdG8K+CRshyUczyGbPl83rIdzHINukMBpViytsg3Asl4rIM7RNALLhIETnTQWt4w7t9JAqArJBqxNs0AjwLmWE65lwfZkEstljZGS8DACzZpDNHr+U6WX3LT0ErjeMpm0TyBYPvOu8oIk3FwqyMcMZ62jM1QjpXwDIBvtMT81RRyCbE4kJRiNAtq2GcUgp42VidlH1SgXZsCyWxUHosPbGyl3UoL0xACFcdKvRUQkDsOPLrU4WhD044aJJIJs9OdibKjtcFOglYqbrGY9myKfHiegjq6+mh1mnzafR+Xk6/eiUyeZOAOnvqQVSC6QWWKgF1ifIptlFFWSTushChVkSfX28SOSQoKTdiaPJFgXZWoc/2SebnOERWhKDQzzpBhsxFf2NYc7o5kZYEsKWATMeYQS4EJqiIRDBgl01aRpGiwuLA4jo8sZOGUzWiZ81f0Y2UzPCZOvnjFOGFeQ0Jr8fr2JUHN5nBtPk5AQz2TSkMTx1F6acnura5WHLjwxOCH1iDSazsGBmhWFpRedr2WRouOicxWTTe13fC+qrC1MNSRvoYyYAgwDWhiFK8pB31BBLnI6L0PlA8Pd2YSES8hDq/Wi4qLtJ4XKb5C/0JFY0RRJPYp1NB9YyLshm20VBGofQIot3a5GYmJ3d0mqxw44BrgiTzWiuKGDq+JvtGxreA9CBxdXziD5IZt3Z/VlCkUpUAsjGLIn2oYm2/61Zu45Bmbzq/Wh/TNjEgUUgDCZhskErKL79HfaUYddVmMk2zoe4drio639RdpeMX/ZGvjncTpmbUe9HP+GFOx9WD4fhVi0GaNsnbJBNbmm9qVH/AbMVbEjo2dg+GwdWaf/GWIZNtoSLQlRbMttGmGzK7GnyP7OBKxc5FMllc7j2VBAy7JtgsoHRCJZpMzPCBtBs/+GQfjDZOKRfLdfsu9KxwrAgO0wQY7TtQ9qf4kKoMF5CziYHkI1F9s2BhKOdFDRvEMIXsiQkPMypY9N8oE+QMMGJ8Unq7unijIJSV3mX2LA0BT9NmCAz2TghTug/of1N/U1xCpTh+dDFApMNWafdcmwWi4Sbq2191mSrVmo00I82Me/p+EvzeB8F2bRvJrOY9KBI7MPRWpyURLJDxo4JKiVgMW2xxw2JJMI2tse35m5qABbWHRcmW293d5BNPS4Mzu7PGA8QNgxhdgZ0nAkg8rsjfYD3tEE2ezxw5xO7f+G+UrFMswZkwxyXUSa2zg8x4xGqVvMEZFs2iAQY8L2ov4d9RR8QhkfPzc5L4ihOfBAdj3X9ouOVtjMnXGzUWVYEchuSMMi+1/RVa90WmtCAbH6WRIvL8nfr/XR9qH9iTdtqlddBGKPDAzH7ppD5aZfHbTI5Rd3MNpZ5k/tlrNKZbWRhsmGMlsRRCWOW0y4C7AnTD3bVpCS2Pd2mDNvIo1nDNkZ72uNHBBeK8QUIiMhh9aDRzWxd3wCktSIBwnDReOYb+4KOQwZkC3UzTUi/rs9i6qj3twLZXJzLfgzKbgmyxZUZxEabAQhUWnEAZwHS1JDyhyoEnI1wL6bbyH06qJrEB/YLYoAWJlueEK/ejiIo9Ess6jM0zwPQNDs74p1rPtGcJ0y2c2JAtn0G+mmrVJMtweXSP6cWSC2QWqC9BRYDsml2UZfJlgWAFZz2adlGU2SNWbh3CLKJHhg2cKIlweGiOHGuq9ZJ9N3cBRBCD7BI5E11Nhto6NibNneild/tUCQAXpyPiybGxunzn/9POvvscwP9LJfREbdItBeRsrhxF21iH9XiAsgWhvuFNdT3s7OR1T2PSkxznzSsc9HdiQPZbPvInB2CbAUj3KsLNl4ocYYJw96ymGEKss3Oq96P2dhYYu5aawXZWMMJtWqI7hMnPjCbRm0PWzdJ20F+yjZirjgXgGx2u7UC2ngj3yDOjqU6eea1HOAxGWRD+SKq3bwpDdozsvD3qVKrRiIBIvU1vySBbBNTs6xpiw2cvX5y29/e5PBmyoBs4QYuWl9dp0V83qSuB8gGwWgNSWs9aoSABUA2aKQNM5Ot/WYhCWSTVjZr045AtjozGsX+dm1j1rcGnEPmXwXZoNmi98WzQqKLfqxLEcUmG3lXNiVeRsUG2UZGILJvMpY5hwhJoGszyIb3jN+khAAJRLWFyTY6DKHzsP8mbTLsTRFEtQcZZNPMdTZbxPTGFiAbM9msTXUs688CvAQAF5AtH7RJyHJxgYf2IFvMHscqD/0E4IpqcdkgWxxoYI9DCrLlM1kGvRYEslWqNDE9aTSYbL2tcD6IG/8UZCv0dFG3A7Kp14fjpzVXWFpc0jfVd5rLs/1P940hyBaCK0F5QTEGVLFANoir1ytRcCUWBHBAJDtcNATAm8cvHsMsoEz0EkXwHmM0+7sOI+bFIqBeAsjG64rAb5PC75TFlOHsvXFjtDtuJoJsy4ZNCK/OcJYsQGBoFYeX9UE7kE3HdxdkE002YbKtF5CNCwrngPCdQ5ANGbKhPSkgm+V71r3aluFaJQqy5TKufpx9aCml2msagJeQWegUZBNfj4Js8ANl9jXPt1EQFuPB+NQkg2xdSPLY5D/xWAvPC+UoyGb7TSumtGob9/f3sT5akEggYcK2D+ECuY3+gYieZCuQTXQziTOBL8OBmEkYZNcxiXluy21gvZeUeFOrvhSQLbwX62iJBJCs3OGaZFEg20RVNNmSLhasnpnhj8N05+0FnNEwegKHxYGeabUqi5kLJj0rBiAF2diNY2uppwKhJg0Lz81IvLqcchHN+KLJds5Vq+lh0GChyTY3x0y2FGRr1SLpZ6kFUgukFmhvgaWAbAfvuguduPvu9GyqU77eICQ/iLCezUKIT+DGJoTJlgv1v3hRbOYHl2KvGyqAbBBYlxO4mPDLmFfEvSLcq1klQ5HYlgdNLNIvMgt2uGimTnTf/91Fh7/1LfSVr36ddttjd85+reErOsWJloSEi+bwqBgNJjucQxaKCrJJuIMw2ULQR1aTIRtNN8UcsgppB97ATdFy0Nx5I98K7JBNs2zKJVwUjKlQ76d5E2+3j94HcAVsP8zVyEYpDAIrYyKvwkKQDgsuZsvgEA4nsQgXzQlzxV1UajirDbrAf+aMqPagyWCo8ha2ppH6Uwh+iqYIQDYwOjIZyRaWxOqxF3wcCTA9y1khBVypO+35/9l7E3DbiuJsuPZ45vEOKDiCCooyCooiJA44RAVBRDAqms8QEjVqUMEJzP8rcUp+NX7OyQVHxGiMIGpUIs44RyMyKqNw7z3ztOf9P29VV3etXmvtc+69Rgb3fh7lnnP2WqtXdXd19dtvvZW9GdMUlNmFZOGoMEzTwbcyQnhTnQLZ4u+HdCm5p6si5zTZBGSzbbXtDOnCqp8mej9zNDYyIuCKGz9+k+Eabn9WUKdebzpNNmEwSXq0ptho/2u6shtbLs0rZrKl08flwapNpON2iTXZBGTLH+tJBgTaK5uFOR4HSEWCrePrZSOg6TlhIykgW9GPg7yNUDx+bHVRBtlYfN7q8yT1bfymCLpPmi7qdPL8+EkxJ+Uvem0aZMtm6Ph57fwPwIuds/MRyGada9yfvgYbp4vWGjVJF+XxI3ZMpm4m5wv7TwbZ5lx1UafB5N6PDzecH8xKhwxMNmEwyVQI60NKfsD5WqSLotAH5gkEwNfrS/HR4i+Rjo2N5vCgS+U261fCUsookxEc6f1YdrP8Pf7YDacy2QZxOGXSkfUavx6oCdz8Wm0AXFmjTdwnYT3J933iG9gf7JxlLS5lMMWb6qy1mg9fHJONwRVqSQp5BtPPXq8MpoQWV9ReXk38QUaoPZoG2dLxQV66ccxkWy9d1PcJdDMXF/mQiNMEjb/MHkvBrpwuuigMpoROngHP4/ZqfBBANvjowHTP60+9DuBKvS5z0zLdw/iReR2ni7a7RV43AdJyEQK/nlv5ieTI1XmilX9Z0zZiq2fFeyF+ArlHCsWUEfL4Yh1hnsj7mjhF04adpi0Op9QXyPrh4rRMv+kKLqLy7xakCeaPn/T6J9XZtfCB9XupCR0BgsJkgyYbCkcl/UGwj/gFr83n9Pngo2FXD7JlaBSn52eR4yccyEpRkqR0QVZ6q+rytZ3cBsaBVuXu5TO1/a0iGOCrXIxkdGzEg5dZtlEfK+uYpIsGJlt0aJzBOO0FsunzerUZ12cy2bbXanxvddFacjWQ1wu0srbKlRmQCqDVU+KTj5gujS7HSyLvXKuH2Qoy+H761AeGkMkXBl6yGo5eE64Piz9XSet0vCgkvotFeLkg6aIA2a7FJOmDbHljtP/7vgX6FuhbYJctsLsgW7VVp2ccegidziAb0UCnzSAbPjFlXk7ghME0xCK62axqjq0j6jiCRGzisMjzRj4hvJr9ulkgW9AgDWBQ9uamxGmh3a5UF0WgV+l06Jtf/TL97V+/lO53v/vRv1/6RSoODbF8AYJTBR2a7a6rXDctQaLZ/FkGGr8/69ZpxU6AK4seZEukmXYdQJiZ3op0UUkThMwCHsgn+euIyGswnNDiMpvjXoGQMNnqUrmO0x2SKZ9x0K92Z92VQol27EimoNjgR4FVeb4bSy6IXq6hqmSLJiF4rxWmUkL7oeX6jmDlgz1nQbb1JglfSyVJRcoE2fIANonIoPOCFBQ9pEwCu1kn3Ab45OrsSEWymrZJ0Ijb7zevGwXZkswTBdkwhjEOWC/RVa5zR6Z+LtsgWOcns+cMyKab1ACyaR9appdoHuLaO2YkXRTVRXuBADHIxhUM220eB1kgbZyuKOBckdqdLlf+3TwJsFUqTno2mxtvskFwm0jXTk5B2U2QDelhiIeRys1VNw1IEoOYssFQtkyR5haWaEhFtS3obgD35OZERvVGQTY/B8x7MpNN9RJjoN/PyTD25R1KIqq9hyDbAKoQuPlsGbU2dV3HPfoEIBs2gBMuTVB9XvA/aXAR7UXhg5n5WU6n3R2QDZtbFAjRsZenemCBfhXVzkwXzXFG6r+yQLYANAQNLj+eeoJsaU3HsKnPBtmsZinPjowiHNrWPxTIpuOex8HSGrtCHBLkgSTsicxCg/buHsgmCYUWZIuZT1gPs56HdTMPZAs+LoCSdvzgPXFAMD4CuY0kyJa/Voufra3hkLLGTKSs+ClPkw3Mc7BMBWQD1QYCHOn2ZR3C6SGlgGxgpDmj9ADBeW5yBp2AbOlDygA6iX3DYZP4aJHbkKIkGSBkBsjGzNZGR3x0D5BN+9PGp8lDSid9kcM0tn5aNdkAQGkqdwB4I83dHiDbYBkajfkaxTGQrSDb1BjWzXWyGrVCKKLfbteDrVwRfp3q0ewfeA2VCtB/KJBN8aWYyabzY7dAtut37JSQQL2rvxtKI4sZgZiiYlWlHEoU878YCY8eW5ASxgDrmHkwvyDoN8Ss7XcNWobnhFLbLtir1aQUvLsmj3yLruCBwIMf2GqRCx/AkeD3WEBXB6u0fWCA3nbRZ+gGZtSWaHOfyZbnV/u/71ugb4G+BXbJAuuBbAgql4joFiL61yu+RZdecy0hXXSo3aCnHXKwB9kARAE+67Y7IpxvlheEAqhgiI08qovy6qRxl/svvi/sknCIg/WlBpCt3qTJiTHRzIjXu4y35UMarYo0OUkD5Qr5VTE3LSSkgzDIRh3WJ0IANNhp02c+8mG65OLP0uryCj35Gc+gM199FtVLZQba8D8qFvg0DIAFwCeUHg+fwGDJ6hxmMHlNtiHWb2IKFm86ban25NUMdLjS45BZYLu2Rccs6yBMrxameMEx2ZCK5LS4Esd2YZOaOJgrFhhkW11dYwYKl6A3n0TaXzEw55WdjpQ9TXeQoD+OEBTGCSXacS3AFQXZ5HHyXAtkhpYEFpKCbJouGsZPdjqHt5ED2dA8jNuYBZB8VhIECyDbJgq9l/08BRR4/KNPNBMAG3lf7SxcG2sqMYjE40DkNgAeyCeASHkOQfqkyKmtLKpdqXjQ1B6KsrWjcFFANqkuqpXrfGqY16PKerK0d7vTZAPIljl+VAPM/VGBbNVkE5AtbBYUoEoxxdyGIQbZ0mBcshCAjDCni7XoWKYubTgNDIc3CCCkaDAtLKDyr2hxyXhNplopwGhnETZwcwtIRRp0ej/Sn4nqrXwzmT8KcuBXtUYjM100DepZ0NWl9DuQTfUSw1vlzxWA0atG72fj6aKdBJONQTafHJ4eN3a+8ZrkqotK5Tpnn+h6uUbvK+l3CrKJj3YsXHOwo30bLzPCZFvmNEFb1G29NCTR4moxMCMgG+4cDqOCv5F/KQswE2RLbI6TfjP2fWCy8eHUuGgw5T0zHstoL6fwjguTLZU+Z7omBh2QLtpqtWmCK/+KrIOVR4h7VfuH00VnZ5nUUS7CH2RXR+brTbp1Jshmqj/b79uDpwCyQWYBWlxGEikvXV0LBuWCbNIfOs+5wjnmp2FCSkr/Cm2GTp6t+JrF6DfgN0YL1k0B2fIKHyStq74rC2TLnGeRjIXPBJiY4sq/uRkA0XXKLkRcKeMgitniA0DjD7WqpAfZzCvlgSTKfNfCUSMoSgKdXDfHYnDVzm8F2ZD2uXWzCN6H8R78RppdKIwrrJtSlTuAbIGJn+fDRJPNgmx2LYrnY7K9OKyW+MmCbNzuhJZuzOQOTLZ1QbZIDiBZXTSAbOn1xDqG3QfZQnVRsI3DQUh4XvbhCccyqmmbkS6a7XvCoX4mk20ex+a6I7H/9S61IIKtVKLRkSGXJGLTNxGIux1NtHMBzX1mQTQE4PJ6ZakH5pyUig1lbRG4y7UBiNNXVYqqIOMYsKhUtbK8xo4WH2iyLRYLnC563oUX9kG29Jzt/6Zvgb4F+hbYIwvsCcj2hIceQKcf8WiaatRooN1ikA3gEFKrsKWxWwmwqpFeUXGHLypoj5NOjp0jijWuFmHaLp8AjwyDPSC8FAvEZTGzFUSC/AD0SHHCqUkmugnEmsPBpoJ8qHBQLFCxUOGqbGA5gLGAoHmw1aIPvOXN9Juf/Tcd+OD96bP/8R/0/os/Q/s89GEMtIEaj20BDobwTJzgQu9H0p0iEMr/CEQRIai8JzYoaCfYRC7hzvVrcvWNQUiwwHFyjIIACRDSgHxptjrWZOL4ABtG1qwzazX6Tz6SlmGv7xQLUlWyVheh807EDNTCEm4bwZuJooTo6Je5OUkbRtqVBMJRdOHGAxd65RTUEn9LNnAtmhoVrSkBHWwAnwTlRMKCqMOn4ziRn6JSCUeM9pMGD8S+eHiBD/0wXAVkk896mQC4rtFu0dz8Im3aPEVlhxzHoZq2IoCERR4/yCDAISXGXu/xE/qHGQsuXRQpvOEds99P5psAbBh7rMnGfYJNtRx59voo4OY12SbCpjFdGCDcSa6TXkcqtzLZ7LNioWz9m7YXYu7pwgeqB2Snm+3pAknhg1naNDlBQZNNx58BMd0DFeTAZhMACbMkRkY8SBKzdWN7AXiH3xKQTQqIybvlHzvbQwaIaiMVSbSNta/zekVAMtwdGzj4AxkH6wOtMhb4m1L4gFOR8oB9B+opuOfAeoA50BmCWH7yPa19I1CID0JQ+ReabJNUxUYebFrD1ItBHH57N/gW18A27jKDKczN5OYyaS1pixY+8ClpGzq0EfsAxAbIhnUsDbrrTkj+K+ND1gWkaS0sLtNmVBNUcEXTYiMwIPgXmSfz8wtuIy+p3N5vGBA6+QoyFqDFhX6ZGkfFV/1GPliq7W0XpCr3+LimpPUee/49/UFIh8aQHubBFQsTZD1ftbgEZKsUwZpyQGRGemwSZEtrsiUO73KYzuiXetsWJVH9rzA/01pVYldeFxLposEP8/rgNWmT4C4KCWh10enpSe9nLYvX+zoHTvLBi5vXANkkEyAJstm+TwLE0l5JFw1yG3YtTwBXPUC2UDgqQ4oicZ1j+q2I3AbHQShelGhkNAY8awpMNqQJSlVJHFJmrQVZzHe8p9W0TTDdE6maAVTRNazeFCabgmwh/dfEh0ZDUP0+/LvKbeCQUtNFFWSTsZD86JqCg5CVlVUe78FfanyhhzAheg5rkYCt6qMTcgcJcDgfZAN4nreeZLU3WV10YyCb+j1msmlGyDqarfaQQMaBHFaD0WjX2jAvw3oi9rEgGzRtbSZAet20ICH+rSDblk2ozi5zurCA3YcPUpPBgi6ay8urIgqJihtGryWc8MTXSRAEkG1uQQZ7xVfgSTtIGxRIs4q06AofDA4iXbT3Ih+uL3LhAwQHWyZRXVTSRZeKLl1024V0rQsGNq/V6JzTTqWjxkfu5oUPnD395OgZ1/o/MtvQVbTjmMMxCZj9oCxFl460sTv+Yb/VEwHPbEoaud5Iiy2wy8wOd1HeichG7sn23sP77On1G21n/3t9C2zEAgqy+UXOsZy7DiRjbU/HZNv2rW/TJVdfw0y2gXaDnvqIh9OLjjySJusNZnsBZOuAKgD/U5KqYSojAEAHm5Nq0YE2DgTSAExlfpnB5fwXgwfNjgHZQgjj9xsRiKUhL8ADBMPMRoOgbcR8ioWmRXWkS91OkUESgEfQjwPINtJs0FvOPJNG6nU66vABIQAAIABJREFU4qEPpe//9Md0U71J/3zxRbRWHmSgDfR4C7JpoFeMKUFxp3QLvN6t1Wu8kQfQgVTV5CeEGf5+OIhCH3ULtLyyyAE43gEgiTDVA8gZVGzkrhoqK/AJUI3HgbtWiesyNopM+WfQijfGYKAQ6+9AhoLTRbn6uLSZQ5+uMNi6AC1NehGDbAsLvKnudNuy0fAUqaRnxP30+bhlu0MMsiFdRt+Cn+cvk/eFfTg1lVn5wPfKNDMPTbYp/44xid/aWtuPQz5sivBugdkTxp8+K7GFdD/gW0vLCxwMM0uCC3Z0uV3WHvz+rjGSTov0ngaVqiVCJVRmdHj7hHdldoC7jjkfSHuhNvfJ2DDGQcbHbRT0+bIm4ps4jF2jYQDKZdls2uyIPNYW+hb90Wy2acgJP2ub8vyOSJrI2FhYWWbQCvFlFpgY34MBU+oyUwbXoxKq7fv4+5jx9oNoGQxVTgEvgH9laLMGrPXTFfOZY6sCobIt5ib8AW+KWCg9WzZFnwkmLeYKQEGpiIvoWOcKes21z/gv9pZuvqCtGHcA2tBWnc0p9+HjP2kvUmlXazVO++Sk5x4gkvp+tIUPtReWeU4j8yUxt3TGIR2d5xfsF7SZwDRuNGtcjdn3pd0cRMbC9VwMBQym+SWpMgtfAR/dISo6Bmxif2HmAcY7fBfWFzxTozK2r3tfWDg+4MAYgiyNFD5AxddCMkunx4KJvmEAvFxm0CsFukfjSdcTXMdg65Iw2fy6kKEtZCFY9GWxWKKZ2XkaHhk0hy/SyDRon4yTRfBe2Max/7f+E8WF+FClgxVffAmEzgGYykFI1kz0nl7a4a7jPmkBXBGQjT+5619ob2AbT7H+l4xLFwdETGd7yIFbQ9sKhzgo3KK+m+3T46AA10m6KMbBJj5Iid9T5ZXsXxRkA/MpCYDjiQ4UiZmqolbO1ToTAHiPw4zE1HF+SEE2aPNlhDyZIxdPrjWaHFtMMgDumJu8XmsBqexDPCSHWsF7fUCvZwsgWGC9Vta0HR4xTO4wbtW5yB5N1iAcssJ3AVQWRqNdeQy4zDGDZA7oHi8BsqHIYyJ+CteqXe2wBMgGrGPr5s08NwEKsa6wNDJhV9svuCuuGx4c5uIHRcdaRDxm51d86KRyG8gEUJCNrYZBiDgrYmomqzHjIEQ12QwIKB7B+cEsnKbImQDwQwDZkn3pvm8ZhmbOKcg2NS0yCxsuDMFzUyr/4iCkZ+EodhPWHwjIJiSv6AiBxy58VfhoTQD4rsUFWTcFZLOgt44/BTGTUwYp/dDcRJwocQyDbA1+Tja9WRHlVV6gR1ByOqKnxpt9/RmDAMETqJDykslBkxt0uT/MLSzTwEA1ddqTep4p2c7BJVdFWmFBUnyahUIofJCoLtoH2bjfNciOQLZMb3sX+uWug0x7BrKFzYibZHtoi11vf/KBe3r9Hja/f3nfAsnAgQNaE5LuAsgGTbYXHnaY02Tr8KllyQUZDFi5k188EHpIAB3i9LBe3YHrV+p1Zklg04jlMWbe2YDBBkEcJO7cyQwmsCQkZJIFWkChtk9PtW2QIHGNQbaJ0REqdTo03GzSXz3pODp8n3vTw/fem2rdDl34la/S8WecQSf81ZkMOoLNBpYEWFOcFsTAXu+PtoXZMstLzCiDqLZKiuderTZGkaJmmxaXZK3mcBUEL2aBxbvrpB/FMyVIlMIH2pZegAfuAKBEGEyygWPegWVYOPva3F9sqiXc6bI2HzZwypZhUCd6UW1p6OsCra7VOS4ZG3VV5PiWholvOl+fh1+B9YRNNbcVjD0wLddhaqHtAB0AdOCDDRzMmboOejOu7WiOpqbgJBYAr2xwHdfD9Vm6X+QGCrItL61SpVriGIrXeWyCo67EbPUbDLfBrXea3CcTo+NBAyexTQjBN54lmoC4ccmDK2XQN91HnxnHez6Ux9hrNKjRaHF8qWM2b37ithg7GJ94/tzSIoNsXL0+Y5PrG6J2Aw5AXarXGwyuiC6WAwTtzs+AMfxMNw+gMbS0vEyjCPjN93W828273abgcpZdKRQ8yGbvmwci6FwB+0m0iVwn4uAhC+V14LC+N4A9bBYAuvM4cIcP+mwGqQCTRiAzQCSAbKrD3Atks4cgVq7FFmzR+8OOWQLZnN7TblOzVeeYH0Vi8EHbfP9EmljyDZGmmV9cZn+AwwxhUSpAHoE0zjDaBmyK8EERC7Gng4ydzqWMbfERXheSD39KkprIGlUh08ZqWvN8dDE2fBMALxw2gMHLbE8GBN3HjbdUn7oBBT8L2+GQyY6DgjOs1zD0A54bLRYCE2mlxqCeZNPKO2bNMS0MwIV1XPvBZBONKscAdxtUvhNX7wZYKmsjHqa2BSCIPmEQMmMdEXtKG+Gf1PehqnK72aHBwWoSbMX3UouhQIoAo9EOADMATIMLSsf98TTHN8AKwgcMcFYG125PY9h+quI69CkAcAFpxbY6HuTnAJrx+zpHiPbCrnwgxqxz9ElQsbR+RMB4oMYlVjRD+nh9bU3GO9Zp89zIbYlt9QCGBLDAOMDhiwWT/bAxh5Z6L4w9+C74aTlsRH/ZxSRfxgKMRlQtH0UMhIOQYpIFHg7kzApRBHAO9twa+2h+JhhMxt9Z+/hBzv6hy6A7mL+ybkbwlMMLSi4d2PYJemppZYX7RFK5wyGU2D+00eL9OPYAoQhMNjCY8NF0X7GrAIDOcN7U4tuFZTo8OEIDA5BZ4FkgM80/ztpX2NZtMN3BZFtTkE37JBuk1YfyX4soSqKFo2x2Bo8WM47tCibtQUyLuGScD2PDB/bJaq8AVwXqtEXLNCm34SRhPEjqZpA5t+I+MVqm+YSrdJSMdu5wcbSQvOR98mIL3muA+UglHj+I80ZBLGP/FIOO4Xl+L5Ant7HoQDY1l928K10P6Q4Mso26EvSGPqu5/9J6yR/nf3qQLaSLysB0g8B0kH22dpSCbBjsWUKLGZeze5Pqoig9Pu1TSxaLJS588CZXXRQUzc1ra39k1UV1gCU5WJJKg985RLvX8XyW0X9Pv7u7gEZ72k4N1uNgak/v+3vqhv5t+hbYLQv4hcY7c9Hr3AiTDdVFbeED3SjxOqJLPhbJgojoKsgmmEv6xC1+AaxjHmSbAHjQltO+DF+nm3/dbiGoRdrL9MSkaIrgGnd6a985Tk/C+sdVkbodGh8Z5qIHg80GnXTgw+jP/+RY2g8npUR0zcICfeIb/0Uf/frXaHzf/ZjNVkf60zrpDpnrH1IPlkN1UaunlXeIJmu10NwRJEJkXwIZrAcZtjX2lq2a0+Jy1UUlIInTIUN6CLpM1vgib+I5FQnpDrz5z+pLbYf8V9j10idjE2BJVNxmIX8c6PPwDTxTNNlGXfCE/0hQm/dfXB+zJDQVoPdkkcBUT2JHRodY1iJtn6S9NAZCLIMNisptSH967ovODN8EfxJLKBwl6aI4iU1el9XiENT7Ahhg6PiNVI9MAtZNQ58I6ACGF1cw1M2dAXXskz3ztCibzXqtwUwkzZToZVfBQSWVfPuspgmi8IFjIWphEwsGmN25bIzdBo5Bd01FSm4qdG74MV0ocHoYmCtIo7QsiSQzw244ZKxrmmCxLKLaeWmf2vc+qC+WGACw6aLoTwUyBAxIpmKHzbEwPkXvRwqIKcPXvpu+n70OG3mAw9gUKYCdiN8jpo1lXOGAAD5amJsKWuUz9nRHgE01WBICloV0fp2dOlPljeXD4BNYUzucFhcq/xr9pmDPpEanzvbl1VWXLjqaYEL68elBE8d8cGl3YMvAX05jI2+AA944A3RyawvAArGvpPNjE4uDEPgtSRcV1ovKDmj/MINOO8Z5JgD9AAGk+qpNKLMglYKSSSYu2IUYB9UKWCRmKx1RiiwkhX8zoFOvM9Ahdpf7K8jgv28Mrf0p4Moo20cThxWo9O9pXlPAAwHd2+0uDQ9LqjtHER6cSr63997dArW6HQEhR0ZdmqAA6j0/hgGOtoHZyu/pLmu7NSnFJHfXAdDBPAHIxvGAZ2IHQE1+r4Cn3BjjVgFwFATIk69QppUH+QFadDq0soY+GXJz09Bho/5sQ9POrBnLqzIOAHXhfUN/JttnEBNhOLfBNm66Sqg4UsHhirDYeH7aiWYMjvgJzB5hY4d1jlm1sIse5DnWOsYKgHX0Mp6H6t9W2xEHcTy3ZBHgJ8GfeyzcAZmYmzJPtDHJcSBYs9xDmcb4FQBwPA+AoHx0vIfrrT/CnJYxBr3geS7wkHXgZw9RLAKCawGUjQ1Ddw7v5g4H8CUH7Nvn8aGIA/9wLdYxqVoe3tO/W3Qo4cGlYoGWFh0buyh+1oPKNiaO0Gj0C8Y7/BDY2OwH3Ly0EBeAelsNmA9WUCVUD4oAurv380NF54cDMv38c/GBzM2qqfwcgWoZhxTqDxSMzqNuWhBablPgg0aMAwWjUz4kHu/uZzwTjE+wL8U+BSr0BtmkOtaegmxbN232woUq4qiOLBYU1LFvQbb8EuvJV88D2ZaKJRbcfoMD2Tp/lNVFs0E2TzFdly/Re63a07/eXUCmPW1nHsim7jwJge6pVfvX9y3wh7HAnoBsf3bowfSiw6S66CCCKJxaus25BdnwJgCfINxbrSSrCcZvmUgvRFpirUm1ZsPR3EOJ9V7zWasJMsg2JQymUIJenujXrwzhXpz6FbiC4QhXTK0szNNTH/Iget2pp9FenRaV20TL1Qpd8tOf0NzUNL3zooupXinRGhVoZm5Rqm5y0GFAKj2kMukAEhZAcwxaXCtyAjcomwX5WwiiEAApSCE+R4CgVrNNSF+RwgfGPjnP4xs7HVQwvMB4AZPNr9VdSd/rcJlSm94ooAy2azgd55NYDoaDuLO2WX2i/qx9JUy2ecdkw0ZeKy7ykxJDgQ/12FaSGgLgk7W4IiZSDEJ6P+yC6E67wCexUl3U6T6Z9ISUUL5rBaqXcXXRAqqzD0rwjh1BJIzNgsOwfNGF7IUSgWWDwlFSXdRuEgKo4tMjOqHCLPpzYX6RBgZFk82CbClhf5NegeuQFoRg2BfAyNBvSvSPs69U/p0jCMgD3Iv2eqmfdX7imQhKAbKh8AGYn3x/B5CF9dDFL75/BWRjcXWnxeVmpFyvbCY/GiwzAIwFAVfAsODRYd6Tt0wZhQUYjPZpglNuI2ZhCe7B2BXJVMHpuGOZDg2JRqN80ifwMt+1oECZxwG01VD4QIW47UPE1un7oL0YPwKypfsks6Fu78njYAVpL2nQ3fqP+B6sxTU3y6ADdMcC88Cc/EcZmLw/6RZopbbG74q0WGU+5exlQjqnSy0D25i1uLTwgU9Zjw6VPagjwNbi6iq/wvjQSKTNqG/m+imaX5ImCH8AUW2AFYE1xv1tWDDWRrgbpHA4FWkQmUHZ6XZ8jygYlKIky1w10UPtEYbkr3H/UGbr3OwC65EiJU2AbD1O0jGrhxjaWnkCCh9gwzk1EdJFLatDHpMeexjB6BMAHTIO5BP7hXj84H5YNwGygQFu0zWtPbKYTACfhC0j4yDBBstLy3ZgGfvoUtFXlWTQaJ3Gcgpvu8WaWls2iV5i/I7aZikUGIo5AUwECAlQD2zjkOmVnpXaFPxXdcfBVJ7eBAA8BlsD/iTPDn4G7Z2Zm2Hgc6AC0D3dXh13CqJyCjjSRXEg1qgHgHcD9sG99JBSGeAW0LHsUP/WhgkJViLAWAB0mE/rMcc1SgKDiXUzORNAijVaS8Qj1oJe62cCJP02g+oAIZvCZMNanQmymW4NR3oCxKr+PEsXOBkBy1S3vgT/VrYswGhJ6ZeiJPyedrCgCCWq1sN2kdzG/Nwi4dDPH4QwkxSxUlL+IO4XjAEcUgqI5CSn8hYSA8Y3wcJdWuKxx9VFMQGcvII8MjBZOSpV0KogY29dkM37F2XWEzU7bWa2Yvyopi3PT3P4pk1X8FJ7Fz4P7OZqVQ5xdV4n/KvxD7qc45kAz/VQgq+L00W9i3WdghNKBdlGURUpJ4jQ6+ymSNNFJU/Z+awezINwLdH83BINDg0kylxn92UY9AFkk3RRmQAF1mS754JsvYI1a7Hk99Y538lJH06LMPaYX3v2p2j3+/sGt9ZjlPnJt2dvkbo69Vw5BOl/+ha4W1tgd0C2lYposoHJpiBbtdtlQMpqNuimDv/FRh7VphRki5nRWX4Cv1tdawhLYkLSOnD/rMU2VHUSMAiMAt7AuRL0YM75d3UbKb6PQ9sskxusAzC0JkaG+Z1mr/41vfzJT6bXPPsk2lxbo3KrTY1KibYXi/T+r3yNXvjGN9ATnnsqLRVKtGNhgaY2SVUkXqhzRod/XwcGWZDNXqMng5oOpBsjBdmajRZXpFRwJa/EemrdKJa4T0aHHMjmK7qtM5y7kjaFgAQBeDhIi9Ypn5arlcxtVUmkiwaQjZ/ohcDD87m/qMTx4wpv4No0PoYUlCwmZHqdxHUKsoV0hwzxZvPKGtRakM2nHmQUagj9427SLbK2zOyiE3Bmu4YEYE5Z9ht0OTlGqgPS27iCYQyy6W01YIy7xwlH1xtNjve2uMJRIYEpOQ79ODAg2+zMHI2OSdoLM0Uje8SPxJSBfZA23Fir08QkWKYCMOn4DONQtLvs+BOQTVJ4ofvEMaarbs9JKolgWrZaCgooyCZVJdN9yf3ntGmR4idpiagqKVpcm6YdyMbxrOUamHFnXhggG2/kXZXZ1DNT1QjzQbZEDA5mpBn3ntnr+hOFxwCyDSvwGcXfCTDIp5UhlbtBq6srrC1jGbHijPLTw7rFEm3fuZO1m8DW4pRaZrwkt8gW4tF0qtW1wGRjvUDPEUmOHA2ZtD+ROmULH8hmMzvC9f7S2ceDbMOSDml9goyfAIJ5YJg12cA2nqMtm0R7Jw3qSpvjDTKA/sVFVBetcIq9K6uSDZKaDSHSKhnQ8dVFcff0uA1vLVtD9l3QfZrTyr/KmkJJVPV1YdsfLC0JjAqyKUNHAWD9nmB1WQBv0YNsKrPQax3jtroMKKRfIr2MdQ+1eEHkPOyhiNi4xAyvHXNzDLLxMw07Ojne7M0itrGvAC3cTG1X7LvEtk53fG6OtbgUaI33yBa0F7YxJCZc5d+BAU6L1fGT+Ry3/qt9pPIvqotOp5i/+p7p99XKv6HwgT4rs70m8RV9rIUPJiagydaD6W59nktrxCGl+mg/xxIvag8mwrjlTIBOGAfSz+l5HeaYHLyoXiJ8F6eBe4A15wDEAcUMgLuDkFHMTadvlmC4G3kqZb9L5d+mr/y7KxryMAMYcDikBFNLXi+0MytGVdNxkce1uqvOrtcJWK6ZFRrfWcAZd4e/VLmNUEjH+gHl+urTZPywJlu7lUgXzSos4buXZWNKBJCND6uhz8+Fo8S3+vFqClfY9RSa+npICU221FoU+wVTTRcpvEjFFbDVYuY544C1PKRAltYEkIJByUwMeaSM07BGaHV2VP5d8nOTvxMz2bxJDciGEzjktI5w6fHeKTq/T5BtaBhCnTiR7xXQRiBbo81luXHirCDboit8cM9MF83elKSd9e6BbPEi8wfDg/6YQLb1oo+slbf/u74F7kIW2BOQ7WmHHEx/4ZhsSKtkVRTHaIk3DTOuKlIeyKb+Sv0UQAcshDHIhvtnpYsKO0uVv2Tlmdk560E2aODwySAqn3bMYu2q2fn2FmVTjUCfmWztJv3q69+g97/ib+nM446jTWurNNBuUwvsqmqVfjwzS5+98kr6xH99i4pb96LfLczT5OYtkM/oicFz4G1YExBwxgaOmStmfKwHsiE1kYMDp2WaB7LF6wHAg5l5gGyjDK7o5njdoblBkC2+jwaN23faqpLCZJO2ueDH6DJJiq8w2ZYdky0fZLPBqtv44XS9K3qAUk3Q6XvksFVsm/WQEulSSOsA4KDFhez38kC2uQUR7hW417yfav04UIk1lBwIxafj88tJJpt7WO5hlbMPg2yLi7SZ04YDkBdflwmyuXTRahUbec578a8Y68GxlR3IhtN4gGxgsinIZtNNNOjuBbINcqEPPE95CXEg7TZvbnMsIBsE753eT4Jt6Zifzqb6EsxYaIk235bpaRF6dyCb18SKAiSdn1Qo8/xCRVJsqDYEsjHLVNKmlMnGDDjPLg3BfsyMVD8255hsg47Jpkw4r6dntN1C7A52YSsFsgnhzNnXAytu3jkNM2yboJfoQTav7BXsb8Md9c9IQAPIxnqJ49InGD/qoy0Tw/eHA5FaHamWt1EAnK3WkfmytCpF3YaHkLoJxx9vcGWdKOghiivE0mAmGxhMANnAvMhiJCa9l4KCXFWyPMDgZxpky4vTAeg4UW34A6xffPv8Q3bpT/F7OAjB/m2I07zi/VRgLmuLAX7Dl9bqDWYYbnLac6G98bs5v2vAMqkuKtWGQ5/LRj7l7xgekfHOlX9bqC6KFDqZ0+vuO1z6+M4Z+GhlgAfB8qz1SO2DeZ1M6U8WbbFrngX38HthNM7TVi58AD0n6Y8sfy5GEKYyH4QsLBB8JY8Dk8KbeT1fK/pWYDAtL63we27YPlxdu0s4CIFdNX7SeCbLPvreuA7+oF6vOQ1CkQ/IAi4T4CcvAZD4mOG0as4EcJSfAALJk23/qn2Qhouv4+CGCfHOdhbkt+uSXqf6qVxdVHlIprKnfZ7FK/AI+Gi0c4RTagPI7ttr/Z/KY3Gl9Bavm/AHfH+1T5wJEBka40CriyITgAtlIK50Bx7pca+HL3JICZANtpXnaeJqeEh8qKBMLImfwiFlPK5jELtYLPPdAbLBR0+MqdyGrrfyzKz4QjNCsjIBfEtTmRkBdMfcBFtY0mLzn6eApI4DrJtgcqMqd6hz7eZnVPggjGWJ/+e58GaFRjQTwPSbBc1toQWODxotZqxrHM2+a7nR0EN4byQ80J/EOpp7tVii4WFxBhjk+UG7M7YpfLDXli2cBmAnZZbTtIs8qgWBVh/K2ua5Afm9trcWgWygry8Xi3QTEZ17wTa6lgOnIm25x2iyuUVWB6lSgH3VsKTd/ORJFDpgC/Y2cOwc3M/rLn4p5uOuPWeXGhVNBHttXjtzNx3rPXi3L0zeuFf66HpN6P+9b4G7igV2F2SrNGv0zMMOZZBtLyKqdqTwQQrkcUH07JxURYrTRbM2YRLtiPYHQLZ6S6sihfUrbP5V58ikNbnwHkw2TgtCmqDfNMaWd5tIrVhULLFWC9bLiaEBGui06Osf+zh9/X3vpec99jGE6taD7TYzj9aqZZofGKbPfP/7VNn/YfSmD3yAbllaofEtWwhBcB5AkWiBMjNM4QOuSOmZGPJtq+UUQBmcxPYG2XI3uU6La2h0xKWkpTdwboV2zXWnpV2XLrq6xgymkhdfD5tGsM/aBWGSYDxIe2UjdseOnXyCKwUw0ppv6QNv6R/LZOPhoeuTA0njXtWNWLvTFaFzVx0rpLfq5jIC+VzAq3IbSAfiQ8poPbRBsN3g4z0RzKKoRB7IlpWSpvebR+Eomy7qXizAXum4AM8EyIZxi/Roa5+85c6DSEXRZBtmTTbHKlvHOWkwLNp82CyEtGEGjTKyHmz7EfTfgU315BQNlOSZuZq/Jv0TwXAWyMbNzQJLDIALkI21uKZEi0vHnk/3dXJB4dUd87VY4U1YsQJNNrepdrF04rnRZjCwJJY4FYlT6VPpLsnUOHm2RDxz8/O8iQfIFo93ZdWkxjyn8KZBtnW6k/8MvWNmroyPu1SkGJRL3sUzf6nEaYkovMHVRZ2unmcMmHmjmxxJn5NKnymQLWYG5oBgi/DRhQIhSyfLH1iwxK5x9XaHN8ebp50mW0c0rpilhPUrir9178MpqgyyVXl/kwcgxfOUwVbewDkZgWizqePWg6hGOB02gsyCBdlYx88B9GG0mL5x60kA2eAPLIgt383zJ2jvjh07aHxyUjSuIuFwry2Z0PgU8Anpol1XXdSDSPEmPD7UwohBwSAGW6eo7NJF4+rf4Q2T6csLS0jpJxq3BXGMz0yBEM4+YPUAZNtr0+bk+HHX+rmq488d0imTbXCoyim8sIclsCTGXQaTbdWBbJrSGthE8f7KgLBFOTDkdFGtLhozW7XdHiyVmKG21qRGo87zWji+oSonj5+of3hseJBtljVtyxWRWcj/BPYU7LOyvMq6b6zn5kA2jefs+LHgCvyPgGyYm8I2tmtur/EqINuyA9mkqmQ4tInHu8Z7bQax6802V/7dvGnKVTuPQUjtl+T7e5BtcJiqA0hNlBbG9vTjzzDpkNIPhuHU+AR7e9ZQ1fUjpxCZaFgK83d8fIwzAZLssHBIaftJfa0F2WLWXVa/6sEg4qd04YNwRWDaBRBN4wMG2agYagIYUNYeqsqYc3EY8CcngcLsOb9m5oN0FnDFoRbSuD3IFq0n6XEk4JyCbJwR4pi0DLLxUHK9yAuYsRZOYpnJVizRCEC2FFKfffJiq4sKyBbo35lO3ThsNNaCbFYjJm+C9kE2PSl0k3QdkC1pRwSCodf19FDSbNzvM05o8/oxvnfy5z7IlnBe5rQ/k1nTY0nq/6lvgbuKBXYHZEM1TaSLQpNNQbYBbFBMuqh/P01/iphsGlSkT8Zt0QTQ3KU61tSEBIn25FiuzQfZmOY+OZUA2eJUtNAPQXNMq0pODQ0woPaxt/0D/fbLl9JJhx5KU/U6DTehWEJULxZopTpItxaK9N7Lvkxn/X/vpgcccSQNbd3KOjHxJ7M6n7MPAj0pPT7sKmAmg7o8kA2FD5jBpEy2KOWqF8gGZg9OGREk+nS/LlTElLWlb6BBNHTJXLroWo0ZTADRtB/8gQ+AVa/plgTZcBKL4BJgawyyxfaSvpIFLBdky5tILjhrd1D2PoBsIZ05C2QL+nK8aVxa4U23Bdns+NF0Y/6vpoA6TTbYFiexnDbMAG7yeXGzOX4rFGhuXuQ24kyA3iAbqsx2ON7bOj0tDMkNyoMgzQLzZHdBNlT7xNy0mn55RU30HaTwwRzrRYHJhhgzD2TjdGFOpZXNHzYM1SQUAAAgAElEQVRwEDW3TDa2pQVjIlYTAHEdB0gXTYBsvCNwbMJErCQgG+wDlgSoqUh7ScmnpNJFw0m+pCIJyMYMpkTBlvSmSIb6+iBbYH+GUSRtLVC91qLltZx00Zy5IqmJuwOyCU8TDKZGt8V6NiWww3gjL+8Rp+5hE5oFsoEMkAlc5YBsSOnHxr0XyMbgvtm0wv61VttpcUEfDYcZAgpngdG6p/KbxsVF1sQaZN3M5KYvERv6H6SPG9B98iCbrFl+qLnn+3XQ+Qm10dzsPG9StRpzKPQiD0kdQjv7rtXqtFqv0aaJbJCNp0zGeLAgG1fPNFqLsSalta0WDIIbHBtTTbaQ/qbPs/bWdFGAKziEA8gGLdMiQMTcACkJssFHw4RaTKAXs4ftZUA2BltVEinPX+L7PLekRQqyDQxWaHgAgE4SDNJ+VAkAC9IiXXRteZXfcz2QLQCp8r4AIZEmyEWcLMhv7JQcr/KH1doGQLbogEBHKHQzY5DNr3+J9EtthLQVelqwGRfP0MqQOlYzDmHQboBsAFsBuluQLQ+0DK8t/gRgq2jaStXprPlpQX79e63VoUVXpAi+K1HFme+zPsiGQzFe/zj9HD7RFZawoD1S9bmidylRMEgKSbhYLwKudX6r/8G3eoFs9oDSximcNgwmW1sOQmxaa940Q9zD6yYyAWYh7TDhpR3sNf6Zzofa8Y7CGeVCyYNs6UMMU/jH++Ais84xN/mQ0ju4tL+1mJfYiGhxYYXj2VjTNmvNZPsWJL6Aj8Y6j/hAx09uuqg6MxVsRR4tAveNBl2B5r7A+eoaVPh0G+f94gVMF/k8kC1rEdPOQmciSNR0Ufy+6Zhs0GR747/+K91QLFOLClxd9HXPO5UePTZKW8Gg4CL094RPPn3cvh0PJrsEuWBGB+NGGVZxf2SdrouvSi53iumlgCUVPFdsT8FCz7wL4YAGzeLC5Pe92p3Qx3DGCEFK/IuNjoVskFn2RNkVDOM7Z38vPvH5w4CTG33r/vf6Fkj4k5yTs41WF33x4VL4AJpsKBYAZpOuQRYkyUoXxVyLheMTbWMtiYahubtqiU5PKrHBSKSLFtlt+cIH2MD10BT1a6bTiFEtCQbZWk1629/8DQ399gZ68v7701StToPtFgePzWKRGuUqzZWr9N3bb6evXHUVvfvzn6epB+1H7WJFdHX0EEx9itewCEwRCRIFZGO9n5wgOrkOBC0JSXdA4QNbsjwCdaLnIj5gkI03cEhRRXuw+ZMUITA7JL1DnhpkmjXdYU3SHTroc6mI1+vD1xcLtGO7iGrHIFtW4McBUEdEhgGycbrD+JixTzpditvOAwtBYoFaDmSTwgeFTHZhyq/zwlRi8BIn6pzu4OyTZCcK6IgPmHsCtkGTTUS1LZNNn6HXaxAMcWp/OEZEYLJlgWy9bUtUb7RZkw0gGzYr2KhmfXSdVWaBgmyj43EKSu90NvRJrdaQ6qJGky2dLmqKjHCDMDcFZAOjEUw2Psh1hrEMVWm/TacVlgSEngHo2IPjZNVOfaZjXxYK1Gx1nSYb0mnJPU/HjzzDAnW8UUIMw1pci7yBy0oPS6V7OqMj60L0Ep22TE66aAoEd/MUTEhmsjFbRtoLLRxNL5bH6Om/AwqpyyBbrS6C90nQKo+Jopp3KIAxSxO+uqho7MXptFbfzGqy8QYObBmfDhmPvjCedNOoTDZs4DhtuNNiX+LncJQK7O/YRQVox2Rzmmw2/ZfjS1d4xmvKgRkMjSHPZJtyc8TGZ268GNvqeFV/AF+J6qLZ/sD1iqtwyOzdbpf9wdLiMrNpGdjzgE5sX/nZMpUtyGY1D7X/k4dU4o/YX9brXF10iqtDajqtFCYS23iPlOgotHnHjLCNNU3Q9UhG1oy0Fz4MtmVwpS2C98qeSy4L1r7usd0iseC9A9mYyWbsk/ZhSkoQwAt2LZYKxLqZbr3Kj9+Dv2bdp4UF2rxlk0/ZY2/j97dufXabcPwNf8KsACN2CCx3LhjkmE9Od8z2h8Y/Ot6RBgdQkLVM+TWSh4b6DPzX70OcJmkcPwnzUewpvi9iWjlwCIWjGs26zE1XmMUuDZn+xFVVZpCNwRWk9CfjAW6jZxlpnzjW+coK88FHR4fNeivtK7lDE22zH+/FArVaHcJ4n94UmGxxxkLSX4bxvuhANqSPh/gpGR/AJ2u6uQLrWBcWFmWt3ggpSPuIwVbET17TVg5lkrGQmc+afkoVLhgE9i/ioFI3xCTw8TyXIq1QBZDQ15w27FO5VQdV1km2lUolWMCu26WVWl00bUelGqpdP9JzTH4j1cdF25hTeJF9EPn3eP2y6wMqBheplIqftKgL2mr9g0w9Fz/NyboJVxX3ZzLWDP6AC4jNS/zkQbbUGmLnifMHSBuuQy9xmUE2fR6DbBbJs4ZS4WecbJZKRRrN0pKILKshmYpCKsrPg4BnlDvZM9dpcIigiTulUExURbJOpBfIpukOeSDbm7Zto+vQ4cUSg2xnn3oKHTU+9kcHsmEQYYlumY7HIOU9heuX3QaJsCvFiLb/JaIXv/jF9IMf/IDvfv7559Mzn/lM0T7SU1me2K53WUPH3UfX0G6XLr/8cvr+979PZ599Nl/3qEc9Sgb0pk30rW99iz7/+c/T61//er7ijDPOoJe//OX897//+7+nk08+mY444oiwEel2+W8elDN7CX+y5mYuFkH8L/3p0E033UQf/ehHaWBgiF73utc5p5I+GYRjuuKKK+gTn/gEHXfccfSc5zyHNzFf/epX6eMf/zjb5L73va95RIe2bdtGP/3pT+mkk06ixz3u2GwNqTzP1v993wJ/QAvsLpNN00UBsmm6KLhJAF14bnrWhgT9SHdAoGc12XiaGiaIhQUUzO8FsvGypH7G+j9U1oLA9cwML5oQ0U2BbLk0cq0q2aUpbHKbTXrF8c+gw4eH6ah77UUTjSYNtXDcI8y3RqlIK+UK7Rwcok9++9s0fcQRdM6730ONcolahXICaNPARYJTV40xYrLtCsgGf61VJZXJFqefBCZJ8kQWazVXfB0eZn0Z0VFCD4SgRezrNvKmOqRoigjIZk+qbX/EQ1g12XbuEE22XiAbry88hJIgmy98kBEkanDngzxeGLGpFqFzVEIdqKiodi+9vKAxhJNNsJ74kBKn3BkSCnHQ7oNE6D4ZuY04VTBrIwgbzXO6wwANObbMOtilD4Z94QOX7rDRQ1UE0bxZGJMUFNWIkf7L2BSbdCSAbI26FCVJa7KFYNYDzdyvGSAbT4w221rXdenHsElhUBApe8srDBSMcQXDPOAoFFIQkKXIhQ+gQSgaTDquo4A7wx9xiqrT+wHopelWCSaSi4/tmMeGDrYBg4kFnH0l3d6HbjpPVFQbWlx2k5EWbpan6nUA2bCBCzp5iVZlrCwCsmm6qIhqK7M1fyESVoZEn1aTTTT9tOhAfL2MpzTIBrBVU/qzn5nYPxiQDSzT4KeSIBn7EbepZ//PRUk0XTQG2bJA5dBegGyixSWVf/PkB2Tchs0/2gZNtsUFMBo3ifalP0TJBvWkP4WZMTuzwNpWg9WKL0QR5mZsqzTINj0Olqns37IZLMnxCHEgFbxPgmxZ/iC0H+8MBjgKH+RrsiX9CTerUOLDk53zYLJNUrWoOTi9D6t1Qw5wBXqJI0jh9YU9nP6V09hSKzHHUplszQCyMcMmAX7qFXF7hbk5vzDHQGu68EGWPwrj3WqySackQTYb/4S4ho8EaCfr5IX4yYLKWSCb+j0wmJqtBq+5LFjvNeTi8R7azv6Sx4GAbBWk9DO7UK5Pf+DTpUo2PgBX8AHIpt8PByIy3uDb5fvi8/EOqEzLIJvT5hOQP/QFvmNBHbQTIA6DK67ybwyy4eoAfLrK6YhlMB8KBTmcQlGSzaE6e7xWh/ETUkkVZJPCB7LHTElKsI6rMKW4ERxzomAQZBZqDLZq/JQEq9LzROLhYiKO5vnsD0LdPM7RSJPCB22adEy2AJzr22m2Quhd1mTrQjdTKv9CdqVXcZrESuMLH5RcRVMLCIYKzD592DNr0yCbHhKEYjb2SUnQXSu+QttY+iT+JMc5P79Y4EIxwBVQOMqDbKguqsFo8jb60AKnDwBkw0CwlTOyU2b0VEwqbixw6fHNnAIkk8Eh+37EJYWmVagTgbuWHk/mDMuF8aaIJxlrSaAq0iptmpySCYdOctVF33jBNrqeU1BKtGl1lUG2x0yM361BNi67y/aI6aiu/9w+1fq0Duvb4OQo+QGTz4JtkpzSOzzHxH/L//P/0m2/A1cwOC+7WcHvr7zySp5k+DzsEQ+n+9znPomHByeICdmlo446il7wghcIYEdEbzv/H+iDH/wgO4Nzzz2XXnj66fTwAw/kvoYz/dEPf0IXX3wxvfbsV/P3zzzzTHr1a15Db3zDGxjYwudlL3sZvfKVZ8lzu1166EMfSvXGmm+3NkjHtQb1r3nNa+ivzjzTt3fnjh0M+H3hC1+g733ve26jW6R//Kd/ohNOOIG/t7iwQNdffz1dddVVDAx+5zvf4U2I0p+/dNll9KMf/Yj+7lWv4u8/4+nH07vf/W7/vvXaKh1zzDGM/uOa9/7z/6WnPe1pfaAt9nX9n+8SFthdkE2ri1qQjTXZ3BoWC4squAJNkQQ7NkdbhKd6DpMty7PZTZgKtsJvQYNJNdmYzu9AQFTTs36P28sBeJFWWOelS9ODAzTQbNJpRz6STjnoIDpobJTGG00ahGK3azc2p7VSmRarFbqx1ab/e9mX6a0XXkj7H/04qpUQABaprfEPE6ySmijsqQs4HVcm26BjRKmmWXKY4H74MNOsWGJNNgQHrIvlSquvB8zoiTw28uPDIwyyZbMVIpDFBcUIEqHHBeAqaJxJO/36HjGYdWOdBNkMiGfST5JxjbwvNguNtgj3ZunD8OGSMgCcyRB8A2SbQ8XXqUkGW1X7KGwW8tNBkIIC4GcMZe/ZtumNn+iJSY/Ix6U7LEi6aJ7mjqYDIYjjcek2KGAscPzEIJv9ZG+KdNNYa4mA89bNm4SJ7duaHV/4O0ODaXaGN8YDqCoZVQUMGjOhLXrItry6Ss1miyaZXSgpcElmjVwTDnAdyMbpolK5bqBY8ba1RUl8fzpNR17bnSYb7jmmxbxcs4Kwf+xWJb5EVUn2BziRx0Y+V2Mo2IuBJCqwuDp8yDAYTG7+hpqb+eMHcTSqpG3duoWrFUs8nExPjDV1JXVTKtcB3EV1UfmEseeZj5wWHGwscbSAbPAHPB/NJjW2jGfacLztwBWuLio6ednjz81xz4wVkA1zc2xslOBJsjdDejcX3yY02aa4cp0A6xu7fsEx2fLnpjwvTptqtARkg9C5ACvJMarpmDFLB/bB/BpEZe3BalRzNVjK348RARmzGAfQjGLwgOdm0CCKrWwLweAWANlQSZcPQly2SCqLJHETGe9aVVJ0n2Ts6UfXfMs093+jAm1nJptND4vB6DQ4jZEIkgQOoFmLy4GJumENwymAenqQJoxGmZsVd4DvGbe+1QICJMEnoqXlFSImkgyF+QXYxX0xmc7mQDYqSFGSRRFXFxjerssZ4LtrB8bB/Lzz0SyzEMAJ7hcjI6NAoPjAAtWaDQYiAVgEDS99QffMqAomrgO7CWMW6ZeiZRr8gfrJ1DjSffVqjeoOZIPOK0Apsa2LYTI0ENlfepBN5maCMJM4RHXzx7E3YXiMAzwD49bjBpngHK6V8YoPQCBosgGM1re0ALHEBcHzIlaTc8ECC95zJgAqfWbhFVF8oPNbZRZQGInhzNhfpuIS115URp6fY2wFlSxtTGs1E22/KFAG9vdKbdVVF41wFe1dFxcIr7PLeAg+O13hKEkfF+Cc/+TT6sN6pPaCfaBl2ub4SdJF0/49DbJxnzDIZovTROM1D79wRUmwWmgl8PQYlQIb2l9MImK5jZZo82UUPuBXNbGlj3VdgZAYZMtL9+X76HjCugmWqQXZYKP5lmiy2Y8YTgaBBAcA2ULhAw0wPVvJ5ah7B+sWeAROSF+RE7gEzGM6x56AwKkJtXB+ftFRabEQuQFkbpFc1HTD0OUTedCNIVSNDwbVkqsueu62C+kavFQR6aI1Oue0uz+TbSMgG2aPTCN8G86WqAHboBS5m2LYKmK66f+Q7CNnH+sAbZ0uM7Ouv+HaRB56PKb8JtylO1mqJk6Uw4IvvQ2w6h//8R89Kw4AFZ4zM7uDNw8AuR7/+MeLSPP0NP34Rz+liz97Eb32tQqy/Q097nGPo9NOO42bcuCBBzIINzggJ5b45IFstu1o51/+5V8yQIYFFaDZ1VdfzV+xgdzQ0AidfvrpdNarX80Bwp8ceyzdcosAj/ieT+8pl+iJT3wi/e0rXkEPechD6LgnPYnBuGKhTF/5ylfoQQ96EM+7j37kQ/TWt76VHQEYeBd95rN9gC3Lu/Z/d5ewwJ6AbM849BA6/bDDJF1UCx+w0xKNJbuIIfUAJ7EaJNrg168/kUUY8EpURUqf/GYHmUUuPY7AHWmCAFf4tNo9NOukUpkD8J5cTbBQpE2DFarW6vSUB+1L5xz/DHoAFWis2aSBlpzKCWOvxGy2tXKJ5gcG6fIbrqcf3nEHbfva5dQaHaVWsSh6I66CpL5iaLesgTiJZZaEB1eShQj8SadJ+xRxddGSAIjEmiJRtbOsQeYBr9lZ1rZCCpSmkujJsgY+CHrw4RQs/pecxK7V6y7dAb9zB3RGg8Q/N2ovNNkArlRVW4a/qAd8cv/kRtvZZ2mZxxPaKwWcshhBYXPEYCSnoLSFyTYVNvKW1ejT4djhO+aUeH+Jn4oVGuGUNNw7a6uYtDB6DesNgr3Nm1GCXjZvFiJjWzKdKvke+A4AQbAkUDgqEWG5YF/biwMtKa4h30KQyGvqJDRFNLk3CZIqM0xbzG8EHbi5ORodGed0EOynAgDlQCEXkIaekgAVp/GNRtNtqjlxSTSKjDC7bqDkr/JBPAN/IOMAgI4IP8taq/2vwIDGiHItgD2s06ItE5KY+d6msFfoFXku7IV0yC1gE7F2jiTDpD/B6mqfwGRTUW13VWochl7Gv5jBxJpsEkdzOhHHyTKOsvtDZiL3iWNJYFsZ3i9pD/1JwXfWfVrTdFGMDwefs2MIzBCkDLJPZBBTQDYcDEJfD5vVgqYxOZ+ZtK9sbnWfgechJRLgSrmLyFOiVvmY9hp7SZ9o4QPHNu7RnyEdWNob0kWxkccn7/3cmGOHC5aE6v1M83og80d1PQESp+2LOYJnYk6DtSJpw/qO4XofKzqfpxbAphH6RJtR2baNeattsoXonLWcixFNL4wDFD4YEaFz139Z61dsH/hnpItOjkM3U9ED4x/dRgzvqzEAj3fWYBIfXWHmiv0Ef6J3gn/D3IKNuLpot+u1CwMcovM+CSnrPZAuivcE0FFh4yT9lvU7JbWP2eNKVW5ocUX+wIxAzDUZJrKe1ZsN0TJ1kkjBRtnvq23AewoAPsiMY22PtNjIK2gnOx8Lu+KZsBGni/J7rOe/cEcR4ID4/OT4KLPKgl2z+lPmnP6FK0A3wGQTRiP7gwKYY/KNkA6uP8P6YLKJ3MYmx2BSf6lxW/Dr4Xm8pkE/FXqJriq3FfWX54X5yOPYDVzcD0x16H9BpgrgkgK1bKnEYawQOpT5jOeiL1VuI+kvBThLtje0GXMT/h17UUIM66uaJoFpv+/1cQfGgYBs8An54yfpfxBXIBOA2caTSBe1o1vbGnwQ/s62YdPKQQgzGrnybyiYIGMbzL7w4T527UXmAezLMgvmFDaJ4iS8tRwQu3VTxkExMd7FitHHrDdgNBYKAMBH3JjVeS1jTZiJ7l1NkSIwW1FdFGu1joOs9Q/xj1aP1vE+v7ggmQADqDod+5Hk+qx+lGMZVzgK7yljnajw29lZF5LkvGSxRLX6Kg9ElDTlLsIki41if0bJezivTocBL6b9msyfxLVusnLfchAppza1tQZvFsoVLMTBiehjkgiqO2MBct7u8qKAgBbpp51SgVYqZdoxMEDnXnChMNkKRFvuISCb2kPD9jx2Bpwd/ldHgAkHhv92iXYsLbGWwdjQME0MVAkZ9wg38D/0NlwzCPh5rAb0GRhd2IjyKY7jxzGr1WiSXXjhhXTjjTdyc5EqevDBBydOB+2pKvoHYNPjjjmGPv2pT7GzRRu++c1vclro3nvvTSc/9xR63/vex44fwcpZr3wV/exnP6NLL/0iP+MxjzmaDjjgALrooov4egBlSLvBhAfg9qijHk3nnXcetRrN3tpphQ4ddNBB9Pqzz0mMeHWWBx18MJ144ol0wgknOr0C+dpHPvRhBsk4FHY0cgTF37vyB7R1LyTGySz43L9dTK/5u7P4O+e84fX0f17yElpaXKQ/PeZYPnXCHLjksi/Rvvs9uNeM6/+tb4E71QJ7ArKh8MGLDhNNtkqnw/qYeqKnjAwEdZhz0HlBcDDEVZHsiWH26+N6tA0n8qzFBS0JBgDCSZYuQakAClpc3Q7NzAFkm6YixJTXeaa2F61ZXYaWRIE2DQxQ/eab6NSjHk1vPuVk2lqr0WizSdW2aF5BsBYBHkA06LMtVSs0WxmkCy6/nA456SR60TnnUKNUpQZSBkoBpJJ262m7+BMpPV6VU1H3kbVSAoMYlON1F+utCxLxnrjnegxmvQ7rNXw/n45zxbLoZNut6zj51mv4v0gPq0vgjipXusnwbVbALCFggLbK1hsnsdhkIGDjPjERX9gy2DEhccXyao1anSZNjI3LJt51ulgvfUyu8QiLas/PuXGAZ0rwLtonbtOhVuZNt2yomV0InZdiiUZRjCJiXCYhBGWnCEDSQDXBJdHJ0/bpuoPbYDwy6Iqdl3sPDfisFhe3zwMyYhMBTSS9xrZ/rdmilZUlAdn4PeTvAEtg+/CRCxmkcymYGAcjGAdIsYCeW8KeyQhC3xvNwEYB7zrB6aLSVjxPCB1SrCBscAJXEuvpzpk5mpwap2oRm0Y3sjLYDrpxYwAAzNaVNWZKYbMg9pFrrSabvq6AWVKVDWmCqNgpqUjuENI8T1OR8JcAIMkzFxaXqcp6iQp8Ju2PODfpg2QMMVtmYZG2bLGH1fGxQLBLmGdFmkUK7/CgbOCi8Rm/L65TSB6bBQHZEBGac3xnlJB5ICNCr0P7dQPHaYIMRAb72hlpk3AwWgLINsL+IG0PWx05vK+AbEgTnJCU/lSyevKptr1gZuADRqMb6G4+5GvqMgCOdNE5pIdNcLJF3nyy8xtzRdNF0R9IE9Rn6vXplrp37qKCoRPVhtaUA1fi79vxy+/JwyT4aIh5s30y5oj/fhhAnBkkIBvA6OBH9LnWfyRBtgLNzO1kPwvQIu1fk/4Ac0vmuqSL4jMyIrqiWXtN64p0zdVxMD09ySAbAzOq1ewe13EXlmS37QDeIvtZEEmEyZbDWzH+ULjTRQbAAZpu4eqiClGrddL+UsaeK3wwNyN6iYODqf4MIJQwdMIBS5HBFSEXKMiW7794bcA6oSDb7BxNGC2uGMCM56eOX07pb9T8Hkf7RO0ZM4/5MM+xp+APpqY2MfM3Zt7F/k7tgzdiOZ9CSBft1Vbu6qIcPPBaPQsGE9ZNG7PF/jW8razzUvm3XBZAB7FMPJ9S882NL4wDFrx35B6NE5Nrpr06JIXyujkyRgNcXVQ+MpdCfBvsJFloMAzmJvvoKQHZrL+UtSeMG2YGO7IN/rtjRziktPNa/YVfS/09HPC5VqNOR4rT4Hkad4X1OSOGArin1dk1XdQRa6x/TLY/tBeHlIgfWZtPrJMTjwigqdqOIHnNLyxJxVcXr4UeMOuli9fC2EMc7UA2F0en/bv4D9t+/Bs+enF5gTZDTgLgN/plx9patrt1vQq651pthUE2qYYTQLY0FVdHiLxAs9NmkA2bItnUxE7IvLILkv1pxkqNnXOlKqddMK59nndC3NGIdoQO22i2OXAfHUFqhmySlqtluqNScSCbaB0AZHv9qafQoybuGZpseSAbfq/MNYBrC0R03cwMfecXv6RbFxao7lJMMElRO/ag/falxxz4UAIPEMsqQo/AaotdTLJPfvKjH9Pb3n6+BFYJdhrRr3/9a6muRUQPfOAD+eTHfrRv3/eB99Mm87dHHXkklwK3QQEvxgnRVRs0hGEfn9SJAynSC1/4QnrTeefKwtVy2k9RSoC2DSj39u3b6ZjHHs2/QuAIJtpjj3kcp3Pu49Nek6EAUsV+/vOf0/4P3o+e+tSn0tzMLDu5q665miqculGkvznzr+nmG39Dv/rVr/iUEcw2jGGcPt/8WwEkAVDvt99+dOyfPoFe9rcv9yazAGa6V/q/6VvgD2uB3QHZViD+3GrQUw9+BJ3+yCNoa6dL1VbTg2yyeQ/wEP6t6Q7x6Xh8MmpPHRFA1epNBtnGUbEM6TKOrSXU8hDwKzCizI1GVxgLXJGLmRnudMqchOuaaAE2rEkIElE6fLpapd9+//v0lr94Mb3qKcfRlrU1Gmo1aQCaQ5y6Iyf47KsLYLOVabkyQNfV6vT+//wqve8L/0H7PPwg/j0OjVi71LHqrI9D28F0EL0fWavVKwWgLfgpDdxwnaY7IP0JbdLTX/1Onn1hW4CQCLpwCMeaUYknZ6wZjj0ABhPYbCyOzRFOCIKVBYXAV5AHrdzYkVPRnbM0CcaCr77qqg26x1mmtK6NaNnSWp0P/0axgTNNyz1EctAbDqiYJQGmn7FrvO5m/by0subSBFEYwsQ8hqejv7fQSaPd5Q3cJhY6T0KA9j76TBvIzS0hE2CIhvikOltzEL+37cW/kQbHmrZuU23bZb9ve1V7fOf8As8TbKZUeqKXF5KRD3H1GotVA+jgzYn5X5599drt8/PMhBwEW7zHw3S7jbYiHgLojphiZEh1cORifV58L31e04wDtDN+T9te7UuNwZZX1zh+GK7KZioLJouDcfyMGHYOmwWkckd9GY9bez3edW5xiewMod8AACAASURBVFkSQ2B8Rv0d97/9ea3VYYbh1KhqlSXtk/dcPH/nvKtgaACvvPmlXYa2rq6pqDYKrGV/ssYDg+4seC9+RG0UIJYMH+R+BdAdPhTjIMs+8ZX4DgOfbdh2gTZhg7sL84t99PIKDVUHaMCn1/fSdpQW8Aau3eE1ZTPYRLtgH3x1dn6RD0KqZRnZ+q5Z97FjqNZoMcjG66Z5Tzu2rX+x/YmiJJDtwSPX63+dX/jeUk189Piw+Oisa7PGHzSmhckmPrqXj7T+FLZdXK2xjx5B6mbOtVnvCR89uzBPe7lqgnbs6XzKmytzyysMtKJYR+xv9JrYH6CtqGzLkkjOR2f5dw/WmL7GtTMLS3yoxem0Oba1Q0v7BfETwP5x5w/UfjrHbHvtvMMzd+CQcnKaK2T3sq0+F99hH73WYMwAhwT6vPXGEZ6HtRqpiayj625q7ZE1dfQ9F1ZWpTo7Dgwz/GV8rV4Hcg9rsk2lffR6ayD8yMjwGFXKgUEWz8+sdWGt1XY+Wli4dkyrn8qyl/SJrJsDbh8dj7d4/DAwDKZ7rSGFD0YEjLZ9puM9633Rnztm54Rl6r5g7Rv3j/Uvi2urVC6UaYjT66Ud6/Un+2ismyh84MZBni3smNT+nF9eYSbbMKfT5sdPcbS75nz0ponxEHtDky17EIR0UU57cemi/EAVPkyUEg+6BRwYwxk0mpwqYdNF7al6asA6KwCKS6Y7pHN/k4PC4ZuOrgdgb/OEaLIBxV8oFOgmIkK66HUMxhUcyHYqPWpi5G6tyWY1EsSeZhOli7Njru0goi//9y/oxzfeSCulMrXKJab3Yw8DDSQAbdVOm6YLJTrx2MfRvkMDBCgMZ72W0RaDq7xJ7XTpG1/7GjPGeLKpZpCnEyd728OtTrhSSx5f8e3v0t732cd/GQUCZnfOBNZboUM333wztRsId4n2ue/92SlahgCc3eyOnfx3TJR99tmHz5h0Q3rCic+il770pQyy/dnTnkJX/+oq/zfdcOsmbXJimi655BI65mgB2fbaay/6zve+J+0T5ePsj1ZT7bbpyCOOyADZSFJKb8TIDJ9wciLTV7Vyjn/WSfSud73La7blPLX/674F7hQL7AnI9sSHHUDPO/SRNF1bo4F2iypOb4b9iJ5EF5FOIpsMrjoGSn6kS5b54o4B1+4QH74MDoFlIyXWLbim+gXMNjBeFP4Ra9H0xLQT7HXpWiYdwL+7pu85/9dutji9C1yQn1zyRfrSP/8znXHMY7noznCrTeVuy6d7AJQD4MdAR6nMOmxIG73s6qvp6tU6veNTn6K1gUFqlkRTVN0LQHnVoML74JQb/lAZHWoTn4YQ0fWwVMPTdCACvrpCE2MjArJFUYG6Oc84djeGv8J6i0ILaIcGtUKUynaOzPYpFjlob7SEiVzyFK3kg/U0HLANDsekWmmJFlaX+WACp9ey3iCdlli3jm3DOkYiZgzgst0Cb63L7DkEiXg+xpOuZVkgotzXufoOxI1rVB0c8OycxN9ds2NQEoYESwt2U2aP+HW5b+r7ZhDj9LfRrEsVwozv2/FrUxbwThjriNm4kpd/nshxJH927+dS02AbpL4ApLVsET6RRbqbs4foLyv7RDRhAcrgeWVTGKLX++mrgkmP5wIcxlhUFkBSxDk9u7k/azVe48tFHMZqyGvTR5LXaXtgH9hJCxrF9hWmS1zRVFITcS1XBDTxb1b/aNEFcSglBit4jjitMsBeyoTMc9poL/eJY+wHbaJsSDGectiMw65ID7Of+Htx+1vNNh9KYOzpgUT+eBVjyT1lHOCZeFf96P2tX9GxpExFsEHQJ7jWzpGsdvv2Og0sMDqGhkXrzl6bpe2n98NzYVdcI2lT8Xy0mlzJwwkI86816sxKVLZeln3s+NdDGIwDHBKhT4IGIO4fxq/MgvAz+7eWjD1+z5xdWzyO2LZIwVxZI7DY4BPUPvaAJm+u4ZkYBzxPwLpWf5jnv9wXMDfZX+aMA26DXb+ZKSutx7rA48Cx7rLGQrw+cVpsR4Bh9pfR3tT2Of6N+e1ZwEVhCeIjGlXrM+T1fuoPhqqoSiqsMY4HcvsnbMtxwMT+0mgX9vSXzkboDxQhwLoZzy+9Xv2X2hnC8/gb5gn6EpVU7UFkXnv1fvAHWEF5r5Vhn7x5hnHAfQImLQrSROMnHq/+Z2ZuQtSIeAxxWzEf3IOs0D2+o+sRSyJ1OlytmscBT9sOlToyf7nPDUMsMQahi1uXAzH1l+u1V//O86Qp64JWNtbnafvsz3Y8wkdDagPjIM8vBzupry3yvFQfzUOPi6XkWlT6ze33wYSEfdRHb2T9Q9t0bqK9luhh+9++g96X+8TZJ2tu2vXW9o/6aDDRdOz1sqe8vZMdwzPray5+kv2/tbu1VPz+8NEse2H8Jb6fFd9JvCzjC4fyulYLsaxLBQXZbN8wEu2CLmxyUPigXC7RCE9qSSXhiyOk1wd63JklDviRvgLWkmqycWUSMJ28dxDn6IN394fZ+SUaGhJNERXD5Zd018XIKxOZTeEDVElDG+E6l0slgjrW6/5lG12PwmBgsq026PWn3vNBNn5/nPQR0Vf/53/o27/5LS1Uq1QvVVjnp+MWBdgPWxhoYRSWl6l5yy30spNPoiM2TxOKEkOpQE8JbX/5getAtpe85CU8cZESev7b3ubBrxe94IVcXRR98ra3vY2eecKJMuGpTYcdfAgHoHDj37riO7TPfUNRBL8Jwohx1VXe9MY30ic/9nEeCf/w9nfSs5/9bOdlJSf5ZS99KV12yaX8d1T8fPH/+T9CdDcVS7XdT3/Kk5llp5/YSU1NbqIvfvGLHmS7173uRd/+7nfl6wZki5llp5ws1UNhUzDasOHGAnD44Yfz5gRFDC644AIG2dAWpKTaZ8NpgUZ8y00387jug2y9F4/+X+9cC+wJyPa0Qw6i0w9/JKeLDna7VMZ64INU3iUI6xSpSHOiyYYqcvEiGQcofk4jNRHi6izYCsjLaQxplJkRYeqfVJMNWlyiyZZkYyeCNAcRaBjNTLZugbYMVOjz730P/exzn6PnHXYITddqNJQDsnGIUCxRo1CgpXKVdlQH6MNf+096yhl/RcefcQbVymVOKRUlKMeAcwAIrsWhVtCWcXqQ+B4aZTSueC01oCA0hhCAi7QDNgkGhMSa4Iyp/li7B32CZ0K7QgXvGYzJ22S4dE/AMghGapqCwlmm6ONwoWoYcXoEdD0AspUK1Oh0aH55iUbGxqkAsKwIofYmg4TzKyu0tLbKpdSxCV6p4xlNH2OwhIQDAyQYc648Z9MY/h4OaQD09UqntUGibrqCoLAmGViQxG6uddTm/z055tLzXp9v29ELbLB3yNtUZKUD4Tqs2bKWGhDCCwrnIwFZ7VFWKcYYi8mD2Rgx1hNtteu5eRSu142Oti+L+Z38XdLeG7VXaI8DezkuEP/Va9OzK/eXOrWiJRwmVtb4iIG3rHGloYsIYWdurvk5wqxN7tliECh42PQojNsnP8t7K5Sq40c6z68hmh5sfVCC6xOuZ3/k9hN8F1/dWMSwdRwk47rk9VINufcnCGtL+1XAhscqX7/efJb7+zUqPuTZwPP1PYOt1m+3PpOrJ/oCF+lxkT2/wzslmMFuDxfPRa2AyDxWaKm68ZPvL7OBYn0/nkpGfN4+L6mlGdL61utH712d6RR0if3zrsxPuWe6/5N+Wv+etr3f+9piB4mxb4Xd7Rvmz+9UOrfRdgt3yL/evo/0n2i6iT9Yf/zk9YPfz+WAoOG6vLGRfLb6DCVpqAahVAtte/3cdH86fx1VQ5fn97JL3psl/Zu2KzN924wX+Z7O47CGMLZi5lnWmm/X6l0fr0l/FLvAnvdLrENu9MfzyZkp3NceUgDhFkA6HL4EEDTL/vL+IXVa1xEFylXz1/afj4OiuaTz1Y5nGwv461JRnj3Ec08yh448cjIKrhQWc5hsGiAgwOUUlHLZCHWGgaaLcCqg6Eq+OtIWhMnmTgciTRJ/JwX13N/zQLZeThQLH4LrlZpURWKKIxc+EJDtDdsupGvZEEgXXaPXn/rcu326qFZgSg4yASNB0cT/Zojo16trtO1r/0lzA0O0UqlQu1QicBj5NNqxDjBAAHbN3vY7Gq3X6b7lIr3jRacTeGVIHUVihd1sJRDpTpe+/vWv0xkv+QvuIqDk2AzrB7RNoOCYQCxcjhNS90E6pg7Qb39LmGwWTP3tb39L1193jbimLtE111xD73jH2/jnhx98CFcN1c/ywiKdddZZQjcfH6e3v/2djEjzHrNQoEc/5igZx87JP+OpT+FiBlhUnnXSSVQsy+b98xd/hu8BLQEw2R772KP497j26U9/euaJAe75hCc+kZ70pCfRfvvuK2wZdT4R4+QFLzqdvvGNb3gm23U3/FZewQF33XaHPvf5z9I5r3ktt+P4E59F70IhCAcW5p3U9Zof/b/1LfC/ZYE9AdliTTYw2bQkuVTqVHFsaLLNSHqYP/11jM8onU7fUwKRIp/kQ74AVSVZLcRX88piELA34ussyKapiSFwiEAaX1lUnikgW5u2Vqv03le/llZ/+Qs64YADaKoujL0yKilG4A6uZN/NaaMVWqxW6ddLy/SRb15BF3z1qzS27wOogQMS9hN6+h8CGGg34TQV0g76W2H4xO/pbMpkXDkQQ3s5NVHXaj9YgkA5t89oZOHOoikyyilQ2JrL9j0/SPZ9Uqvxc9GfsAODcybEZeYamDyuUA9WD5xtLzdbdOsdO2hprUazSwsEan+j3REmG6znxL7t2mbHvYJsSRHkdWaGq+aY9a2sPux1N/l+uj+S16z39/wnZIFsG533653c598nfxO5q8/mZXBj+MHGmRHrNmL37S23lut3337/O/3Z67UTYLD5ovxeFJCC6kx8p/XsleVX85la9u7Z7cr30769DtzMfuf12rPuAEl8gf2b26tsbD7L5XsyPgRq3XUAYGP2We/91+vv9PiAf+1xjhVdEPuP9Z633t/Xe5/wd9n/xP258evt/O/tH3e978L99tS/7ur1wb6/n/GzO/bENYH5t1Hwa/f8156Op129Pv/7eX45tqA9VF5vvYwPoOOYZb3rre/qtT7nHXTb6rnZ8cmu2m/99ai3HbGvyKqOmoxvN2KX9UZ2CmSL6dwxyKabn5hRlgeyaXVRDqJ51c5xNFH1MFSFAJNtuApoJ1khLe+lcPtavbVhkO2c055LR43fvTXZeoFsYLHVkAtNRJ+88kr66Y6dtDg4SGulMgONSIXiDUehRK1Cl3WLbt1+O5XaXdYM2lRbo1c95Un0+Ps/gNls4DFiKsSMVKVHoyjBK17+UmEqWmpmt0vLy6tMbUVfIs2HKcBOFDdUySK69EtfJrDF7PhCgYN3vfPtEsr64FvGkbAczFKUCs6FgcCAa7dLX7/8G/SABzzAty8w2Yr081/8goa5XDTRgfs/hJkWANnAZDv66McknqMIulam0T++7OUvp1e+8pWcCkrIUet06dZbb/XBFVJXsfk7+eST6XOf+5zXXrv2+t8wK0MIewLO/du//Ru95qxXcVstyMYOLxOdX2+69//et8D/jgX2FGR78WGHE8qBDHQ6VAY4DcY0i+e60z0HtKGqpIJsvNhHmw7rN/TfWGxXV+rUhmCrKz2ufiRex/yJtjuJR5oFKlWhuiio47LoynqUcDV2XeO1rEgrS4tUpi6DbK8/5VS6X6tJf3q/+9BUvc4gG/TLsoIdBhUhqlwq0mqpQnODA/TF//4lzY2N0Ts+cxE1qlVqwX9DrsyDWWKneQXZoDHkWSPBZ+PUlP2tqwbHgBTSpuot0fuZnhS2uoJ/7v6anqGAp26e8ExUW2SQbQBpHclS8DYdSgKwUKgBulirDmQT5y5SDlgltPI1QLW5tTXaPjNPt83spDvm5qjelRRQ6MV2ueqqrANoMp7h09Dkpqnqi7JuyDzICwo3OkviIGy9+/0+graNtq3/vb4F+hboW6Bvgb4F+ha4Z1pgo6D9rgByaUsZ5u866b7Z8U+oLn7P7IXeb7XLTDbPMOhxX4nPRXNFQTZofvGmCf/I+eh16Kj1QLY0HVY2PR5km5h0+dfdwGS7YBtXF0WADl2cewLI1suW2KCgTs/viOgdX/gPmhkcouVKhepOnwMgGzZqzJoAO+D2O3iDg9TewU6bpmqr9Kd7baVXPP3pdG9TcVSorNJbNl0UIFsHOkOqi2E0F95+/j/4tEyklB599NHuHrI5xDXQQ3rgfvvSfe97X/NaHfrwhz9M73n3uxM6QSFNpcNpTgxoIX9/aNjnUetNLCB1yaWX0f3vf39/fzDZkC6K+/0CIBt0fhhkO4DH7+TkNH2B00UFZLO0XU4VQMptBxtHYcChOAFANhbx7nbpR1deSaeeeqo/kTn79a/jCqL4WE22573g+fw7bSvG93XXXUff/e53+RlIF30nNNnWybn/Y3Ri/Xe+8y2wpyDbXziQrRqDbJ46K4y2OyImmxaZz9Ki2AjIlmU5S5WHmDJAJJTkRrqognp8b8dcsykUFvRaWV6kcrdLW6pl+oujj6EnPeiBdMTUFE0yyNahQkekE7I+uA9XGy0VaalSodsrJfrgZV+h57/hjfT4U0+jerko6f7ukEGfqyDbELSCokOthO9ScK5YoFanQ6jEtMSVLHGcEkA2BR1hZz5YMI1VRhrsMzYyIjpVDLKFoEyvD8GXgGydYpkrfdaaDRqZRKXPAilTDQdDt87M0c133E637NzJLDWk0AJUawEU5OIPrrKme48YNPMgIFcTN+2586dKvwV9C/Qt0LdA3wJ9C/Qt0LfAXcICWXhKWiNyV5uaJy+wq/e5e39/l0E2q4+WvTnQ30q6KFfc2LSJhfV3BWSbmZun4eGhXCbbroBsK8USFz54wx8ZyFZ3INsN7Ra959Kv0M6hAVotQ49NgC1hshVpudmk323fQXXW+BHG4VC3S1OrK3RwtUzn/fmfE2AvpIxC9jJOGVXm1f7770/NFp6a/sT9FTZ8wjRTwfGzzz6b/vKvzjA3kIm6Y/t2uuM2wIXyCZvqDhcxuO1mJAQTvfG8N9Ohhx7KYJWKOiog+OAHP5iGhpEuFsAsTRcFu+zMM8/04orve897WXB4wqWLKsi2detW+sIXvsD3OOWUU+imm27itlyw7WOE+4+Oj3EVJ9VO+duXvYzTTTXvvlAu0ac+/Wl65CMfmQDZAmgo72fthbadcPyJ/cIHd29fe49u/e6AbPBFA+0GIV10oyDbDsdkq1bKruq0MlqzzavsppXlGnW6bac5ls+MjpncCrJtnpwSJptjziUFq1V/ScAcPSwCyFbtdmlTpUwnPOQhdOaTjqP9q0Uab9Sp2sY1vTVRcJ9moUD1apnmq1X62c4Z+vSVP6JPXn45De59bz4sURaXptUCZBscQHVRCJY7NiDknAw6Jv42CE3D50O3bHl5iTZPT0vqpjIEnaCrgmzsO42pwdgDyDY+OsrivSHh0zEQDRNR5Rs6KHrQJVpttGm5UaehsRFa7XTolju2029u/x1th7RAoUSNIoBEOQhiDTqkg4KxxqxG0elT7RgFK5UVvaspnPfoydl/ub4F+hboW6Bvgb4F+hboWyDDAvmMfJuuuzum29Prd+eZd61rPMiWl/6JtBRUF11Pk01fKwTgSZCtjPwPFnXO21i4NBKXarMrIJtND7HpongeNiEKsr0R1UWd3s3mtRqdc9qpdNT43b26aDygwkZPQbbrmg1635e/RjsGq7RcrlDTbM6Wm2265Y47qFlEkQgRMUaBg8FOlyYBslUq9OY/fx7dz4FsUhrbCfFKj7qOLXBl0Rhkg9hqsVCg//7pz2hhYYG/CzBu673vxZskbFuhsXb77bczm4xBtjMAsiXTQP/5Pe+lf2RNMvkUisIUi8E7/bsvVgfBTse6+/d//3c66JCDEwYLmmzJyix6X4BsANX+5BipLrr3fe5HV1xxBe9an/iEJ9ANN9zAv7/ki1+ihz38wHDvLtHvbruNrwNYp8wKpL/d+973psu+fCk961nPIujN8cdtZlG5137AkMOm8sQTT6R3vvOd/k8bFxC9azmcfmvumRbYE5Dt6YccTC8+XNJFs5hslpG2fecsTU1McDW4nvIDzsx67fKKgGzjozgqWF9+QOUP8kA27UXVybFyCUwg6xZpFUy2TodGa2v0rAMPpDeddirdq75GE80GVfjQKTDG8phYPm20XGI9zc/86MdU2W8/etOHP0yNSsWl/QOFEhBqfnGBU/FHB1DtTDVxLF0/pGvadRPV1RY5XRQgW8cJiBe8f81jCgJkm52Zo7HRUapy2XtZD3wcAAZaBy8LcKzAmmrQkwNbbbnVpRu330G3zczSrTt3ckEHgIoA4cBa4yqqqBaWkdrpy0/4wj3JeRU03lL6AffMCdh/q74F+hboW6Bvgb4F+hboW2CDFkjJpfjrkuCYlQfh+HaD9+9/jWhDIBvYaAOVSs/CB2HTof8SkA0A3fT09AaYbFkg2zANcznv9KYoq/pFIl10coIb0gtku2dUF42HcQDZNF30ViJ61xcuoR0DA7Q8MEC1UokZASvNJt2yfQc1Cl1OPVIhQGgiDSNddG2Vjp6aprOedQKh3ie2pwDguhHI9qUvfYmWFlDDNK25pxPyox/6sAekoEd2yOGH8dfRj5///Ofpyiuv5J+Pe+pT6Nhjj6X7P2BfevSjHy337BJ99CMfoQ9+8IPhZZ0GEq6H8DZSNvFBsQNsMv2m0IFX+Nu2bduSQBgR/dmTj6Orr76ar/XAnElzRXVRVAE94ZlS7OChBxxIl172JR6TANl+85vfMIj3xUu+RAceKCCbMvvOOeccuviiT4lZXAntUmWAtelOee7J9Nbzz6cbrr+eC0YMD43SwQcfTJdd+kX60Ic+xO9z/vnn03Oee5qwC11amQcz4nTdvjfrW+BOtMD/Bsjmpr7MKbeq39VAtjidUtsMkG1laYGwei1fdx2dfdKJdNbxx9PW1RUaa9ap1MmuUBlrbABkaxWJWsUyLVYrdHOxSO+/9FJ6zbvfS4c+5Sms78jsLmamFWhuYZ6LyowMDApY5j5WK0PSPoURxn6vWGJttJWVNZqamvABVMzqi4cX34MK7H/Hx8aoUsHq4EA2pIRyyivAMmisFTkdFODafKNBV994E91w2+9opQvQrUjtkgBreNcuwDWXDhqeKfeNq0zlC+26paMfDd6JXqH/6L4F+hboW6Bvgb4F+ha4K1ogPoIM4VIaZNM4vA+y7VpPbihddD4DZEvFrg7MCBW70iCbRMlaPyxdfSwwFooEJhsE8ocqSFDswTwwBRNw+yxNNp8uuu1Cut4z2UJ1UTAo8BRR1bp7ffIYTbClFj5A7c4PffMKuma1TnPVMq1VqrTUatNNzGCTlNE2JKcLwlyodNo00mzS5toavfjII+nEgw+mLUQ07Gxk+x6FF4477ji6/lphdPlPVOAipEZJv8fMCA+aOgbbCSecwMy1q6+5itoNbM/cNa6/ld6KNKa//uu/pltukXTRN735PDr88MP532qbRLu6RU5fvvc+e/OvH3/M43zKJzTlGMxiQEvaiRSxX/z8v+nMM17CTLtjHvcntO3CCzzIpkw2C7LhuuuuvZqe9uSniF6bAcROfPZzCIy6T3/mIk5rvfiizzB7D99585vfTL+7/Vb68AcETHzLW95Cp5z6vFCRat2y13evsdtv7T3HAv/bIBvP5wKRgmwDpcq68gN8jTNxHpMt7yRvPSZbXOgnk8kGVhkRXXPFFfTx151NL3nC42nz6jKNNptc9AC14tI+Kl0FTKtsrpYrND9QpStvvY2+8qtf0yf+67+IxsfgpMQzd7u0NDvDqeqVcpGrG8N/oboyDSF9VFVri8wsA5qmWme1ZosWVpf5QCzvIz7bVg4VkG3n3CxXba24tVq+5VI9C0UG1vC/m2fn6Nc33US3zs1To1CiNqeDhgIODP4p8GfSTNWXx8V0tMAObJh/IruLcyyFcq6j9Bvfvn+9WGR3ypfpJO9f37dff/zIPNqosrn6ob7/6fufe7L/XG8+/JGP/7zCSnmHkXHcFK7PTvOM75MP0u1i3HW39185abHdQmCy5QfWRdoTkG3BMdlKieqi2ULEjJByJcjChkG2IDQNJlyR6vU6razVaDqr8MEfIcgGeGqWiH5wx3b6tx/+kHYODtH2TodumpmjOiq0odqcomaFLqc3DbZaNN5o0j7NOv3TX57BqaLgBaK6aLqyaJvOO+88+t2ttyeKAsRVZH/ywytpbm6OCoUSM7722hulFOSDwgOqqbbvgx7C1T+POuooetGLX0xHHflI2rFjhy8IAC0hVKGzIJsdu1lpTYmx3S3SC1/4Qjr3zefxrx95yME0Pz9P1aFB+tVVV5mvBhD4ve9+D737n97FdnrB80+n8/7+zT2ZbLjJ8099Ln3ve9/j+2Gji5RRbAb/45Iv0U9/+lP6c1fo4Py3vJULO+ADpt13v/dtZrJh0/7Wt76VmWx43/6nb4G7sgX2FGR70eGH071cuigKr8RVrHW/sXPnLFcXvbNBtrgvFGTzQQvSRRcXaKjbocs/9Sn6wbZ/oVMfdSQX3BlpCchmKfghuEmDbPzuVORiB6vlEi1UB+mib3+blgaGaHLve9Ftd2ynpYVFZo2vrq5yej6noiLlkpfaAlGpSGPj47R56xaa2rKVttx7b9prn33ogfvvT/s/4hG06d73psXVVRqf3sSAFdYFKpYZUgMbnLXmuHJnYJzr77jwwdg4latgsonWJ9hpOORB4Z0b7thOv7j+epqvN6heLFOjVOKDnQ6KLnC1UzCaJd1VPo6Njee5Ksr+Tz2C7N/LCesfeZCe2tSvt6mJJ0LffmKRPkgkduiPn+R4WG8R78+f/vzp+498/7meP/kjnz9+X4wik2bbuOsgW7aj6oNseQ68B8i296Nd0AAAIABJREFU0GzwvsCL2Uf3AHA1v7jEp9QjQyEFBYF81gmyZaNJddElZg4BZOPvd4UxpcL3IXgO6SvoyCSTzQgxO3ZCur1yvYBsazQ9OcmhOlJolopFAs/pDQZk27S6Sm847VR61MQYawHdXZlsvdZsqHsBZMNG5w4i+uR3v0c/2jFD/zM/R6ulKtXKZa7U1nYbPmypBrpdGq7VmcX2/GOPpeMfeoBoJbn/aWVRFfJXxlejVmeGFphltoqdtu8jH/owXX/99dxHz3nOc3y6KP6OdNEffv8H/NXXnP06Lnygm/ZHHflI2rlzJ7MyZPslm1D8v3ynt+ZODLphs3r66afTueeeS7VajR7x0AOYbbbPfe9PV3zrWzwRbDVS6rbp1OecwumsSM16x9vfRSed/GxuyRMe/3hOF8XHMtl++ctf0glP/zP+/ZFHPZo15+ZnAHUS/fqa66hcxWiT55z4rOPp5z//OWsq/eQnP6EPfOj99KEPfjABstl00fVitP7f+xa4MyywKyDbv17xLbr0mmu5CIstfLC122X/Y0E2fRfMcgA+MzNzNDkxRZVyabc12dhnOHap3j9PfqDV6fJatGVqyhVSCSmYWdC3BdnW5udppED0yXe9g3b+1+X0rIMPpsn6Go212gS/Iq4r6b+KLopJpa4XSgxIQbdsrVyiOxpt+vHVV1N1YpyLuQwPDdFQtUJDg4NUqZRY6xIgG3w7gDZU8Vxaq9HK6iotra3RwtoaLdXrNLO0RDfv2EGdgQF6wIMPoIOOeCQ94sgj6IhjHkeF0VH213imppcCGJMiLUjplEI522fnaHR8gkrVAW5jgwq85lz3uzvoFzfcQAvNFjPWwJpuQiOzXKRuRwovKHutwOmuaV/umfGqWek6zH41L4C8M+ZB/5l9C/Qt0LdA3wJ9C/Qt0LfAnWWBjcZHNuJCPJs4GzKBlcVbeD/q4tbfWwbBnWWoP8BzCwtNSDsrsyxZlAAAG1hl0GQDyDY0NCQqLJlV0QB7hBNotL3ebNLismiyeSYbvxSAGAjSAwZKpo1y4E1Ec1xddJiGqgPcoSpynQWpcKe7NMLVWo3Bk8nJKX6SaLIV6UYiOnfbhXQtA29FAsj2xuedRkeOj95DQTZJ68GGqEYFQsmB21B981/+lW5qtWm5MsibNavFVu20abjZorFGjY572MPp+cccTeCbjTsQEj2VB7LN7NhJRxxxhK9op9U9faqkA1mVlZVA2V0BBPzutWe/js7gwgfy2bH9dtYwi9NJf/2rX7Fm2Q03oJSFAFaoJqqb/cMOO4z+7u/+ju77gPsnphFsgjRksGGu+p9f0TP+7Kn898OPeBRddNFFKdbYbTfdSMccc4xUQKUufee73+fCBVkg28Me9jCvnXbBtn9hht/HPvYxesUrXuFBtquuvpYqA4Asif7nF7+kZzxTwLiDHnEIg5T/8PbzPciG93vmCSfSpy76NO277750wAEHEKqb9j99C9zVLLA7INtKpUoDzTo94/BD6UWHHkZ7GZDNVrEOBzdIF52jyclJGkClT6Yu9arQKRAW1gdUFwVnamwE1YXXL3zAPgWMrjbRzPwcbZ6eolJB17hgfQ5MjIajsrGBHtUW/n/23gRekqo8G39q6b377nf2fRXZmRmWYRXZQVRAARURFxLj/9MkxsTdmHzGqEk+P41i/okLRBNBgwaQoCL7JiLIOszKMPtd+i69L7V8v/c951RV9+2+c2eDWar4DTO3b1fVqbdO1XnPc573ecaRgo2vfvSjmD48iDcvXIiuahVJi2X9pwSy+WcSrqXktEnv7KpuoGYQ+0uMn8IRVIyt9K5sJtLQ93h/kgbQCdwSeml8LE3DcC6P7dksdoyNY1t2GNtHR3H0qpU455JLcMab34zOOfP4BKwPp0wJDAN1zcXg6BgSnV2wzQjIbOeVgUE8vXY9clYdlUiEwTVbMwWgJl1CeVwIMnRlQqeANi+pU/d3EpCN71VI9j3YXglhe8IIhBEIIxBGIIxAGIHXOAJTdVdvBtlULkkyIGprkIeSuVYIsk39hmqDxbJAsKh2NIB3qVIWSsSLxSJMI4p4jBg4foFm8DS0bs6FHwHBYsuxeV8SozccfzLC5xHIWEN2zEm4TL5z4wUkkjHEIlEPYKEb2yqZFuUmpC0GNlsgkK0j3ckr7bbpomBEQOL/X7j5h9ggNWX6y74mG8EWBHscippsu7vV9BCRAQJp4uQA7ARw089+hud2DaJkRHiiRjGl+5NwLPRqLt557rk4e/Fi9AJIkdNoCy025pUwk0xErVAoMKjEEKks8eFfyMnRIw89wIw02mflypWYt3CBMCuQ+6uXwqVvuQznnHPOxMtyXNRqNTx4//348Y9/jAcfvF9+R3RaxZAkIJjuv5r0n3/Rhbjyyitx5plnsiGCOh+189Yf/xif+eSneP93X3c9a6LRxC9YdvTZT/4Vn482Mmv4yU9vl0CaMD7YuGkTn+vuu+8BgWzBjQwhLrnkIqxcsQLjI6P8PQbZolGUywVc84534sUXX+TPv/Tlr+Caa6/FV7/6ZTZ4IOYelYu++YLzBXgJ4OKLL8a3vv0d7xQNjLvddYTw92EEDmAE9hZki1s1XHbSCXgfgWxwESU9MXp/ULkjgVeSwSaecRdD2TEPZBOXIwXx5bU1r6wFQTYbDjrSEmRrWq1pTiT4fMTismnBZxS93V1c9k2jHF/rJOejX9GiD4FsHa6Nj175dpzT3Y2Tp03nBYwUvfc8Jtue3RRqE43AzC6T/1ZH8FYvpauougb1ew/gkh84FF8q2STGG5sPGKgS20w3MFQqY/32rdiwawc27NyFmcuW4/L3vAcXvO1tMDu7YOkGqoaJqqFjO2nPdXVj+9gYg2vZcgVVjUBAAeKxMQOvzuhw5UIIgWniFjRGsh1WtqcrplNNMvcs+uG3wwiEEQgjEEYgjEAYgTACr38E9n+eI/PpgGFg8CrDxcw9v+fa1pGxxumGvGsK/6q7LogdFjNjMCM6NFlmE+SfNRPbFEuJSlXKpEGTSkG3J3LQFAOAvt/ABtCAQr7ETDZdtoeZTK3KSVyh6aKSdTonlYwm4ynBRDAcFCJRZGNJfPnHt2K9S3wkHQSyfepd1+C0jgwOZ5CNIkN8QdLHIZYBAW1UuDjsAvc//TS2DQ6iZtnoTKVw/NIlOH7uHAbXSP6ajA5UGe3EyU+bGmR5N+i8A7t2IZ8r8r39ow99AJs3b+Y79bV/+ke8/YorZG+VPYlnwz6IqvoD6ZdROeVvH38Cjz32GMpFKkQSoBoxJP/qrz7FmmYbNqzjz7/97W/jqaeewi233MI6aBaVwmoa98GTTz4Zq04+FaeffjqOPfZo/NGNN+K+X9/LDLUv/91XcPW11zQIaP/+d0/hnVdfxYAXTay//s1v4C2Xv02027Vx/vnnY8NGstIA7gq4izY+hg4bMYyNCpBt7cvr2WX1L//izxlgo23JkiW46+57YEYi+Od//r9s+ED9ndh4BEbefvvt/L0bbrgBn/3cFzy23J4/7uEeYQQOTAT2BWS79MTjcf1JUpPNdUDuxrojZAWIj6sE70mPkfS/GphsfDnt2WyCGa2jWCzx85dOp7ikvXlrVXVOjOea47B7Zl9PL0zJvGrN5A4eUXB+a2Nj6HAsXHP6qfjgyafijYk4O4vGbGKbTc7Aa25fsJyVF6KICd5c2h4YIlsxwZoTJDVOM+OZHECZ3UYSAzos00BNN1E1gZzj4OXtO/CHTZuxeTSLN7/9Slx5w/sx96ijUYia2JDN4g9btuDV8RzInIFkCCzNYCBQ6LnRpssxXhbIhiDbgXkQw6OGEQgjEEYgjEAYgTACh30E9jfI5ue2UpZJwjZT0Xc77IO9lxcoy0X9vYO6gfRvYrKNjo8jEYshEYvLlXyb9V5oE+WAMoGWCTXpoNHnNctiMWZRLipLPgMNDSb9apKmALORkTGk00lEoxEuKG2cBAXLUgWIwuQATUO5WmWQraujU2i+6Bry0LCVnCe/fzM2cNmfhmmVymECsrUDuxp7hALaSKONwLaSZLgR+EYb3ToC1Ii1RgYH9Df9rEpE1dEmMEUCzpli8ic6Af2fyi8/9cm/5L5AGkG0EaB18y234KyzWrDVWnTij330/8Odd97Jwthqo1LPd193HT74wQ8yS5LcTTdJkO17P7gFZ519NjZt3IhvfvOb+MXdd3K5qbe5Ov7zP/8Ti5csZHMF5f75+GO/xbQZ0732Z4eHcenFl2BoeID71/JlR4GYaX6Jk2CytXMX9eIlmXujI8P8EcXk2muvBWxx37q6evCTn/wECxcv5mP/zy/uxkc+8hEYNAlt0o36h//zT3jr264IQba9fNmFux24COw9yGbh3De+Ae9duRI9lTJirs0gG8sLyHHEDjBjc4UC0uk0aFSg5ZWg42Srq1O6nKQPSqB7PE5jmNgm+ls3HoH2ZfF+YmMnU9AlyNZuP680Xh25VEK6WsYVK47HF698B+Y4FjL1OqK2KH+ndyKx6xq3xuUMLpsNuAoHFeGCTDZVOjuZRKVik4kXtH8kxU0X5ZyilNQvJwVqmoYagWeGgW35HJ7csAHPbN6G/mPeiDe/610o9/QgG40hF40hb5iocYmoYLBRYS5rsNL9Cr7PmhvaVC6qYkIwq3eniG3vaYHIODUtCtJ+QSaydxw5cIUrsQfuHRAeOYxAGIEwAmEEwgiEETi4I+CnX434AWVs4hO1KCoSJ2Xs5S9oywqyUKZjtzda84wPpKZZcA8Fso2PjyMejSEZjwnWgOOzC3wGmu+KJlbYNdZkKxSKHsgmjt0MCjX+rDTZstkRBlBiEXIsI/2aZte1xvP5mmwCZOvsJCUxAtl05DUNW6QmG4Fsrm6gt1g8MkC2wIyDmX2BO0CRJ/BNfYUKP+mZMZjrR9OiFm6isoN4TInAxIn7QuD35Bp6ycUXNnTCxcTauusuxGIE5bXf1KQ9Nz6Kiy66CIMDwzjllFPw9re+FZddfjlPltVGINsrG9czgPd9AtlIQ004GGBgcCczwe644w52Mb3xQ3+MT33qU6jWyvjhD3+Im266CXPnzsXPfn4HH47bLyf1d/73HfjfX/obZrL8/Gd3sCtqM8hGZg503cr4oLmEU5XHjo1meZL58tq1+PrXv47v3HQTli9fjm9941tYtHQpFaHxcarlCq677jo89fsnPXCSJr/LlyzFT392O1Jp0a/DLYzAwRSBvQHZhPGBhQuPORo3nLIKvZbVALIFr4/eVQSIK5AtSmXmLYDo5pioRRtiVNNG7GjHoUWi3W+0LzG5qRSeQDaDSutpwSCgwdYwXgbAQGaC5/MobtmMP7v8cvz1VVeiv1JEikA2Rzh/CtCpmeHdmLUIJTXfjKXZdoHf1ATCsb7p5FsQZBPglQ9ksnpDg7accPsMstxIB44cTotmBGPQ8fjGV3Dfy2tgLpyPVVdchdTSJQy0kdZe1SAmHDmIGkIBrwndmgCQTgqyUUt1IWkRgmy7u83h78MIhBEIIxBGIIxAGIEwAl4EgsAakVZUDsjZldLxDWjgtpTm8ohUQv4jZLjtvoNpOeku2krzRAklE8gWixHIJtxFWeyZoBhmLgVXxMUJxc3RUanVeILSYHzQJFQdBCWUfg7tO0yOZek04tGId85Wl8MsNmbJCd2XckWCbF0CjCAmXk7XBch28w+wnnVhDPSVSocJyKai0prR5k1+AyyzIHeindYNy+YR8CMZaHsDWNO5CcSiyXE0amLOnDl405vexAYaij2hHnS/ndJ5Vl4WnXfLli3cF7q7u0V7mhpDmmkjwwLEestbL2fQTE0gvT7juNi6dSuz1agvq41YKtu2bWPAK7ip9hATk9xCifXWvH33u99lAI6266+/nk0JPDaLnLBS/6RyVjoP/e5jH/sYT2YJaLzwwgsRjZBOnHxuAsYSu3btQjabZUA7kUpi0YKF0IypQAO7f+jDb4QR2N8R2FuQLWpVWZPthpNWiLJ9WS5qNJRTinc7MdqC5aL+NSgTgYlXJUpONRTyosw8nSGVySDI1T4SqlxUaLL1cLkolakrFner9wW/d2ihwgHssTFsfOwxfOsTf4GPnn8u+isVJOo1mNLNWe2v5En3xz3xmei+SYMwE2hmyMl3jscEa/y9At0cpbHqipJS0lizDJ3NhMokwwAdD6xbh/vWr0PHMcdg5RVXIDpnPnKxCLvH1nRhrqNcoT01u8kodw2B2A1TO0i9nySA+7usYn/cq/AYYQTCCIQRCCMQRiCMQBiBvYpAEAnzciqf/R8s/2QgjY2xBGmJ6wy8z0S1oFrUDbaFgTR2fxfGW6ztS9+UUiyqCcopfq+u4zDeyQPZgteoqIEC9NIbykU99FMxy5pAMwa8CGDQdGaU5YtF9PX0iJvJuX5gLb6JEeCt6ZPwcnaE9XMSBEJMxQ2O2qNrKJHoMpWLEpONRJyJiWAYXC76OQmywTAPIyabunNTKxsNgmoCJFXy05L+KRkOAl7zJ157A7I1PjeNZVHNIJv/XdUO8UmQMSfKgh12EZ2wOfLKgo51DbNg/2CtyolaPePNrLR23+F2ypKuIMg22XtjAuNNfrmt8HfQTOIwfiGFl3ZoRmBvQbaYXcNlJxyP960QmmymbbMJjVrM8UvQaWAn4wNfk01ESnHVxE8TytllOAvF1u6i7RaX+FjkpuloUpOtm987nLSwsYD/nhJMMleuBjpc6mo6DpzREfz8W9/GH+74Oa4/7XR01cqIWnVElFt2wBVzMswpyDBreKU1vSzUtVCyo8rrneZFLek3xAlX0/g76TteXS9LSEiHU8NAORJDzjSxEy7uXfMy7n/lVRx78cU47pJLkI8nWA+1YkQ8AwTBjpONmFJXD0G2KYUp/FIYgTACYQTCCIQRCCNw5ESgDcim8lMFpCmAjRavKdekRWAC1DLJFBLRCBLxOKKGiYipS4MvUWnhwIZlOahbFmq2g1KtimKlikqtDtK/V6ZWBLoxAMfAG21hOanqhC1BNg6RS9osQp9ldDyHRCzKmmwe86gZFPCScEcah+qo1msYz+fR39sLnW4qHZP+IY/PU6RAZi+rf3l/mkxlMum2IFtQCNqfXOkek41ANlcTnSCvG9gG4LMBJhsZH3zy2quPCOODI+eNE15pGIEwAq9HBPYeZLMYZHv/ihMxnZhsDoFUwl2UF9C8ixGlmoMjWWl8YE5YtGkAoJqC0A5kU1/zNSf8Hbm83gayY6Po6+6BodOyQ9NigXTyJFCLEhhaJYxYNurZEXzlE3+BdQ88iCtOXoWTpk9DplaH6Vr8PS4nDehZ+u0QyYlNyqE8NjYzzHxYUOiniT0951AFqlGZpiP03OgPsQBVqSsfNVClyiuY8md1fSIpE21UzD1lRCHOKzTXiKVGWm2liIlcJIYNpTJ++uSTGEym8Kbrr0d88RKMR6LMeiMna0szRRnqBERvaotEXuIi29t8HD86TcdrYrwdaGZbO4b4VJ/NcH8Rqb1d3AvjF8Yv7D8H/vnRvBewlDXYzQN7oN+7U32/ht8LI3BoRKB9XsS5mXRrD16LyucUa03kpUDEcZGKx9CbTqMzneF/m0ylmVgJovJBfodqmmcgqDAhy7YxVswjX65gOJdD1XZg6dKlXlYy0qK4Kw269jXWhOWIvLWdbNi+nuHA7e+BbM2glQeywcBojowPpg6yieYKkE2Vi+49yEaabBMHi9YgG1Cu1gLGBz7IFmSy0QThSHIXPXDdJzxyGIEwAmEEfM0wD7uR5elUcs56alSyCfBix/cfehi/WLeeywlJk60ZZCPjgwmLOaT/ACoXFSBbxHiNQDbHxUh2FH20UCRBtkYGmEhgiL0WsR0YjoMXHrwff/uxP8WCdApvWbkSMzQNGauOeF0CbIqmHygpV4AbgXUCOKOoEStcXLcA0gjcEg7MLpVgupTUCAq/AL0E6Ka014Q2qnRp1ZRbVID5J7VV2ZTG0Rj8o/J0E8J4glY7RaLmj7+Num1inK/rQF03UTYNBtRGolH8Zv1G3LNmDRaddwFWXP5W5JNJFM0oKuRaavjlBv6zs2cgW7tnbiLIJtooAugz6A70ZC8EeUTIQ5Bs70aHsP+E/edQeH5CkG3vnu9wrzACKgLNFQWNVU6BvEjma7ursBL5qAPdsVlfPQYX07p6MK27C5lYTP6OclX1jiXXSKHRxhVmXqWGw9r6GidLQn6Efk+Al59varCgYaxUwuD4OLL5ceFST8w2+ptyU1laui93nMfDQAXJRG3/fTn6gd13r0G2Cc1qKh+lm7F3IJsoUfWZbKYX3CC6GmTAqbbQjWgE2URpCzHZQpDtwHak8OhhBMIIHLkR2HsmmygXff+KFR6TrRXIxhgJa7KNMsgW1c0GZnSryKuJKmErxUJTuWjArVigARO1Reljy3GhNNkMTehY0KbGH2KuUUITsQGjWsG/fulL+NUPf4hLTjoRK+bPYzfRhFVHzHYYvKLEh08nz08JTFA3M1h2HgTLaBxzeaXQFq6duoG65jJgVTeAmq4hnkkh1dmBeDKBeCyJSDwG3TRgRiJczsrUONdlt2W7bqFG0gqVCsqFIir5ImrFAl8HrXhS2W7E0RAloM92oTkudE2UxBINzp9cKfCPSkhNkDkCGR/kY3GsLxVx62+fwlhvL87/4w+j0t+HXCTOQJtyH20lrhu8l5NN4gJkvAlgjp+UqaOFepZH7tspvPIwAmEEDq4I7J9FlYPrmsLWhBHY9whw9UGg0kEcUajatjRl93JJUeLJi6S2jZjrYGZPF2b29iKpmZyncpUIBMDmSTFR7kvHCPwt8lOl7eb/rUC4IHBGuSkoHwWQt+rYmc1icDSHOuWrBuWpvFTLV6HyPV+ySVZ1yEXgibjSnkiL7HvsD8QRJgfZaEqhaS2ZbBODIVfKyQJWupLtDmRrBsr8SZEyPiBNtv0DsgXLRUMm24HoSuExwwiEEThSI3AgQLagNqhIM1xkswcWZAsCN5OBbAyG0Uqh6zCAVhkcwif/6EOobN6MK884A3MjEaTqNcQp2SE3U8duAIKaae8NBjWkK0klnnDFaqDmom6QgQABWYBlGDAScXRP70e6vw+RzgyQSgFRU7gfy/35bwWuSc1IkelwBifRMRewicHmADULyBdQH8tjbHAQYwND0KjElYxrXLY6YvCNEr0IrXAy41BsGpWjUlmBpqNmmFxCSk6jA5EofvbMH/DEyCgu+OMPI7F8OXKxOMpmBBUykpBaHu2em3YgW/N9amZMtS0bPVIf0PC6wwiEEQgjcNBEIATZDppbETbkoIuAJ+Eh5UhUySctdFK1ATHLSP+eN90HsQiF0V0LHZEYlsyZhUzURJQXTWVVgqyi8ORAAlcexGOChKZgcNR3FPtOGWTZ0iCLFk+pbLRQs/DqwACyxQIcyl1hwOIqDKNJKmT/aO4edDcw0KD2mmyOAM0oYM3lomLyM3lwFJONXBXJFTJYLuqjmKIl6mfRZYRrBTEWSJMtbhoiiW8bRd9Jg85J7qLlWhXdnR2i4EYy2UKQ7WDuhmHbwgiEETiUI7D/QDabQR1eHJO6oGqMmArI5oEr0m2aobnJmGxNxgDBe0DHYibbyBh6e7rhM9nE6hu5hEZtBztffBEfv+46LM1kcOmKFehybS4Pjdk2rygSwKbL1Un/+GplL8Cg41VGgyn2wlwAqBs6qgZQNnUk+3vQN2cO0jOnAckkQAw1BarRONmKrBUE15o7WIDdJmpRSQzOZvAQFoBaDRgbx9iuQQxt2QqnUELcsWHWCVgEg25KQFeBYexGqhsMDhJjrRAxMRqL4cEt2/DTZ5/FimuuxYJzzsVoNIp8NMIabVRuSuz1/bM15iXNZXf+SrC3jrt/ThseJYxAGIEwAkd4BHztJDm322/v9SM8sOHlH5YRUHmTcIAXmzCJFC72BK5RPkwMtFQkhnQijkQ8Ck0zuCKBjAhy+SJr7qp9uzMpLJ45CwkdMIm1Rjkol4MK+RA28FJGgW2i2m7RslUFodLqpUOJRWHCdIQsyK7cKDbvHECZfkc6wVLLV0iZCJNM3nbjEn+g5T0OZOeaFGQTIncaRsbHkIzHGowPJquJVWAZMdk8d1FbdiJNKMw0p7i+yHUzyBbZjbuon1QTyEbuopV6zQPZaMJS1AxsAfD5gPFBX6mET73rmtD44ED2rvDYYQTCCBwREdhXkO0G6S4aJRDnAIFslL2kkykxnrRxxw7eLAbZbPD419fVBYMMrJXeBQFsdQtrH38Cf/X+G3Du8jfg7GXL0VGvMoMt4lC5JYGF0ia9ycnTM0uX46Fif9Nqn2NS2aXL4JqbiGPGkoVIz5oJEGMtHgEiBmAYgEZ/xCKVl6PI8tPmTtdyvFUgGy9tGSLpYWSTWG6E9FmEMgLVGlCzgbExjG3ZiqFXt8Cs2qIE1qE/5KYqYkNxVW2hhKtq6ChGDIzGUng2X8D3H38cc845BydccQVGYuQ+GuHvUJEDjdX7voUg277HMDxCGIEwAmEE9jwCIci25zEL9ziCI0Blm5QbShSJGWyynJPBNcdCTzqNuf39yMTjwjSLQSmRZ1HeSIUIY4UihoaGWNJjyYL5iPMisKi08I2tqDKx0XhSRb5VfticCzOIxjrBPgTXrCdH31GGB2SKZZka8nUL67duR65aY+BNAHGUTIvyVqFAIo/ZXA8rG8Hls3sr8Po6dy9tvF7z2t7gsCYnIQpkSyXiiMVinuub1255s5uFqpXxQb5YQl9PNyfuzc5s3FdUEAP/plVtn8nmg2wtHeAUE0G2o1iuol6vo6tDMNlsTUNB11mTjUE27p8G+oqVEGR7nTtfePowAmEEDo8I7AvIdumJx+P9J63ADOkuqjTZFGOadSDkUks2K4wPpqrJxoYCusaabJRtpKisMuCm1L7MUIxNyl10Wk8PJzDE3CKH0Khl48m7f4Evf/RjbG4fSh8vAAAgAElEQVRwypy5yFQriFsWGCikQkiP2t/iHmuGNDRwJHNNOHXWiLWma4hM68aco5bDnDkdiJmAqUOgfFRKKowkPP22dl1IJjH0a398FrFslcuoe+iXgFKopJYbLZLV6yKjK1dQ3LINO15eD6NQ5ljELCCqShKUMymL34ITq5IZw1gshg2Wg3954D50nXYGVl19NbLxRIDR5qNsQe0O0f7WG03qxLXoQsekzRd9huPkydzh8TSGVxFGIIxAGIGDNwKHMjPl4I1q2LJDLQJeHkagk3QBJWAs6pLMCLjksy+T4YoJnSQ9OPMTIBv/JXNBVQHoWHVEDF4yZTZc0Dmec2iZ/hCzTWwBI6wABrO3cWTQjPJObpcw8aIS0io0bNq5C7sKOdSo0oEXVRvBRXU9/LdsgMhbG42rmish97atr9V+2njdoqVrsbIvASvFRKNGEEg1NjaGRCLBDqMiQfeZAI1JrbhhqvSjUquDykV7aIIiO0jjhQWXrtW+4uaMcLloBrEIucjJjiV3biwv9RNr2q9cLnsgGzuvEcimCZDtCxJkY022UjUE2V6rXhaeJ4xAGIHDOgJ7A7KRQH7cqqEVyEYAFQ/YSoyV1/dcDGWz6JEgmxiM/HLL5gAzw2ufQDYdlu2w8UFfbw8DZ+QgGrXrePLOO/HlP/szXH36ahzb34/Oah1Jq46ow5KwgHT1VK6hwbbxmEl0f9Jc0x0WhrUiJoNrib5uzH7jG4DpfUAiIgE2OrNY8aPr5WPSopK0cFfHpjIAxxHlscpQwa8hbWR4KWHd4KrkZB2Um8yAG4nCOUClCpTKsHYMYMvza6AVKsxs4/jwCqwAxrgKVdO5LFQw2mLY6Li46YGHkFl1Mk5597skoy3mmSF4DqlNi3Ct2renIFsjXOcyU59aqQuXifDnMB5hfwifh/B9sMfvw4lv58mIJyHIdling+HFTTECwcVOVSVBi7gZzcQbFsxDBxlXkaYa5ZUMfEhQLGDcJfJc8bTphNVJcwP6mZzjm3NQkasLGa79DbIFL1tVZ1CFgqUZqOoaNg3uwo6xcVhaBHXpPhowfW9YJBU4jwTZ5PV5jL8pxvdg+Jo2VifrMLEETDLEAiQT/1NBUiBbPEasMlno0mLJmMFY1+WwaKTJUhUgW3dPp7CLbWmNIW81OZbJkhoSUB4ZGWGQLWqantRM8MWsVq0bp1gag2w1q47OTAdfBwFtOU0HabJ97gc3YxPdNk3HtIpgsp2aSWMaMSi4Q4ZbGIEwAmEEwgjsaQT2FWS74aQVmBlgsnkglQeUiXJGcp0mjc8oZROTJAm+/IAYz8bzJei6hkyAySaGucakhQd2NjUQSUvdESBbf08PYrS6aFl4+te/xJc+/GG844zVOK6vH5laDUnLZoBJ0PlbAX9qbBWjLNHlLXYFBSqmDrsjjYUnHAtjFjHXYoK5RsMtlYNKIyGPms8MNcFkmwjiCeOhdls7QVv/+81aq+TBTmNz0ORAMtxofY4At2IJxVe2YOuLaxCv1BC3CIj0S0gFWGrAMg2UdB2j8RiPw////Q/APOEknH7ddRhJpFGIRjkRo9h4Z2szG2ubbDWVHQQZbPQrspunlVYRB2FFz8t60k3rtfpZgJ++a9eenj/cP4xf2H/C50e9B17/94e/qEJvVqWpqsYVNbfcnfbSnuYd4ffDCBzaEZDlnIQ/yCqJFAy8cf48dEZMdnonB3taYm5TSekzvbxASEBuPwSmuYzUZ8KpgzdrfEzMfSmfo/2oUqNqaNi0awA7yH3UoMoNujIpMcKJLumOBMpRZQLXNh9sH5T9cPX75xDahsEhUWzhZ6Ny6iIulEp1ipUykrE4ubQKUT4ScZbCeSrohJjyRpoyPHnRWD+5VK0gk0wJbRqHVorFiQwPOhPJkvqc9qOtUChwaY8hfxYrzQGgTv7M++lkeSsnRbbFgoCJWJzf5yQeXYhEkY3H8cWb/x0bWUxbR3+5HDLZ9k8fCo8SRiCMwBEegb0B2UpmFDFbMNkIZKNyUXKvpAUPMUyISZSn8cUgW5aZ0Qpk87/X+gYo2nqhUORxK5VKtkxYaPQg0X7F7FKLOHXLxvjYKGZ2dSPh1LHm0Ufxyfdeh2tWr8Zx0/rRUa8gWSeADS0BNn/YIqBJMKtVWShpkVUjGma/cTlSSxYJh1BVGsqzFBo1bXFhgfIA8UE7AbN9A9l8zQ5ZVkpuULTyScmPt+kS4BNgm05NLJNJwhgGnn8BY1t2IGW7XEIqRHt9Ewu69pIRwUg8hlegMaOtZ/UZOO6qd/JnRTOCWsQAuVVxYrUPIJtKaVyduYUgf1c6v/qce5hXPiEuLvhzK7etyb6/u+MFf9/cW1X+NdXjh/s3RiCM38T+O1l/DPtP2H+CEdhfz4/S9KTjiT/KxEhOk3ejvXSEp1Hh5R9xERDgGeVIpOEbdxwcNX8eeuMxRG0BsNHCbbvNXzRtXHRu9/1m0Gx34d5bkM2DyeRCsDA8kEZemo71O3ZiIJ9nkI1yMgLaGmB6KXXiSYAE6W6cDx86sh9atloVVSgKMQysgiuwLJfLMWgVjUYF/ZAKd6QzhFpJD+qhqP1IG61SrjEjTZjMulzOIpgCkrkmwbkgC47il88XkEwmYeq6CH8TokmtEBMoOeWQzLtytQLbtpFKJH0mWySCAd3gctENDq1kGyHItrunK/x9GIEwAmEEphiBvQfZLFxy/HG4fuVJ6LVqiBELSg6gNCY4pAVGwviuC9t1QGMRjScmrfjwElD7TYxD4vflcoXHnUQiLnQqmnbzXJ6aPqfxqjQ2junpBEY3rsefvPVyXHbC8Tht9hx0VGtI2HVOjkR55MRkKGh1TkMYJRU1U0OBygB6O7Fg1fFAdycQJ/aayQ1jcVnJ1GtBGOcWNmtrBEGwdvsEL2135Tr+eE4JkBDjlSOtZKqbDEoSyz0/OoZFc+ZAI722SgXO9gFs/N1TMItVJNiJVCSKQmNPR03TUI5EMRpLYJ1l45/vvRdHX/NuzD77bGQJaItEvMRLXUsQGON8ZQr9UjAGNda8YxdTTcNwPs8Lf07TIuFkhzvUNECmEJrwK2EEwgiEEdjnCHjSPS75CQr+OLkfdqcySJomL5oJIyPxe5dlgyRRoyUTe5+bFB4gjMAhEwEhveXCdF3Okxb092J+Tw9M20LEFe6iwTJR78KajLs8I6+g7JeUWqFcUeVv6nu+5pk4YnN+pc6zO1Bud3lY8LhseEC5mK6joul4afOryNaqUibE9HLaxvzVzzu9Y7EO735xyXpN+onUZGs8lwINBYilYZTdRROIxaItSzf5pRmIJrP+qFy0UkGxVEFPd6fQqZHbZAw/BZwFNdmajx9sLen0BG1giXVH4F5HhygXpVuUl8YHn7v5B9jo6ryiTUy2T7/7WpzakcH0sFz0Nels4UnCCIQRODwjsC8g23lHvQHXn7wSXeUiEg6t6AnZAdIYY/kBafctFl/ySKfTbG9OqYFa5Jmo7imTB5kF1OsWf2CahhSDDbCkAu5GrG9BdHUCjBjMcVHNZpGu1fBn116NVdP6cMFRR6GnUkXSrkumVnsqv7I3V6t4lYiBoqFh2hsWo+uopUAmJRxD2WFKlq9SAqELBpm/jNTYbyYD2Thpak38bhiDJwPjFMhGZanELudyBQKs5M8OTPznj2/DbbfdxqBnIh7H3372s5hHRg3EahsZxY5nnkV5+yCSdaHTxpMtUqaAWL3Mm1GMx+N4Jl/Ctx5+GOf9r/+F+LHHskFCmRhtuuldx96AbBxz3eAkblduHK9s34GqQzp4dGMjsm8Fy2Mb2XqNsVfliSqE4c9hfML+4r+VwufhSH4eSONJc2wxbmtCQ2pOXz8WTZ+JqGPJcVIxJRodCg/PjCi8qjACu48AgWwEpFHO22mYOH7hfCTIFsCRlRGSETpBezgIMnm6xcLd3dPWl1Ioqqhe4CjSMEFhMfLvvQXZRI7cfmuuGqDcj/IvMj/I2xaef+UVlMhgTDPh6Abn+oTpNGW7/nJ6C0263Uf59f2GlqvXJsTXW51gdzCxWu27i1KDA0YEVBbKThaNF0IgW7VaRaFUZg0dg+txbAGI8eSh6fv0mZxoEOctmx1hoKyV8UFwz8Yj6ShUylwu2pnJeGWr5C76qnIXdak+WEdvpYzPXHtNCLK9vv0vPHsYgTACh0EE9h5kqzEz7H0rhCYbJedsryOZRgowEkw2F9nRUR5PFMNZhE6CN21GexpPJpSLkvBr4Bw8fnF5phhRGMSjUkhiYw/sxJc+8hHEBwdx9Skr0FWtIk0loo7llcP4418TbV/XUHcdoUdm6iilolh22snQZkwD4lEgSsxqn5On4qhAtqDleqMGm3RcbWPJ3q5LtWSst4gblSmIzYcvlUarAwO/vu9B/OhHP8LXvvY19Pb24hd33oXbbr0V3/7mN9CXSUGr1tkYobhuE7Y/9yKSNRsJy4Fh2xxbSrZqhomCYSKbTOLhXQP40bPP4rJPfxrWvHkYi8ZRMSOS/+4DosEV2GCpsDJbIkYiA6Wai7quoWqYeDWbxSu7BrzSBIYuG4R/m7lq4c/NBhHhz8GHJOwfYX8I+0PjGOODrDqx2hg4cDA9mcZR8+cjQYw2ZuWIN/juGDCHQUoUXkIYgUkjICoqxOJjzLZx1PwFmJ6IIWIRKC0qI9qXcSstWf8UzFgLAiIBUzCRzene73fHUFNHner3pnqrPTMEwodMDYPFEtZs2+YthhLbjXP+oFTIFAywpnr+1+N7HsjWfDPFhdIfAyPjY0gnickWY6Cs4SWpKL+qfNS7CgmyFUvo6e32NF3UTfPPN5EOSAkzCVx3dJC7aGSCu2i7QFF7S5UqqvU6ejo6ecLk6JpnfPBZchclVzbdQE+5hE9fczVO6+wImWyvR88LzxlGIIzAYROB/QWyCcZT46KNr8nmYHhEgGxkUy62yQRhfUZXrlCmNZyA8YHSHBNsODI9pxVAR45junR0MqoV/NuX/w6//+nteP9552GGRQBbHTHbkmY+yjhB3Uq/XbwqZ2io6BrKpg63uwMLTl0JTOsRAJuhydJQcg4VrD3BypYAWlPvUJ8KsE2MpEEQbiqdqRlka2eSoEA234VKlKg6Li1kVfHe62/Al770ZSxdskgwDh0N//Zv/4YdO7fhC5/7rHBZtSwgXwa2D2D9b3+HRMVCrK5WaYUGHrmqjptRDCeTuP2ll/BQIY+3f+azGEl1IBf1HUeDZaMqh2gFsinqG62WEoNtxLbw9Lp1qBhR1Axh5kSLbI2AZXCttxlcDH8W/apZ8yX8Wb1/wviE/eNIfj7UGMEGN1w2Smw2DRGSfrDqWDpzNhZ0dyFqC1MgAtqYh+6Nd1MZucLvhBE4vCLgsdhsG33xBI6ZPx9xWV6tdNiCoFkjiNY4/jbncb7GvshfhOaZD8JNFTybyvcmgHuB29TqGVdAm9DnBdbv3Imd+SJqmsH5shAWayzFaC5vPZR6Qksmm7oZgrrng2ykyaYmNe1WIlQwaNJSqpT5DwlVMzgXKAFqFSQxwaFXtIahkSw6OzvYXZTrlncTVXVeAtlqloWudMbTZMvrBruLBkG2vlJJuIuG5aKHUn8N2xpGIIzAQRiBvQXZolYVbznxBNywQhgfKJCNSk4anDOpzN91MCSZbBFdqIM2sKqb4iIYTeLDIMjG+mWKTS0ZTb6emlg9JCHauGXhpYcexmfffwNuPO88LIon2OggYVGZqFhpDBobiHFTunJrpL8mgJ5S1IA2rQfzV58MdKaBaIQBNpUYBcs2hdMSsb2FIxODQbC5TWLlU4107cVw96R7THSLEnureDBnR4J6Ijky8PM778DTzzyLz3/+81waRJvhGijX6vjAjR/Cn//Zx7DyuOPYGQsEtBGrbSCLtY88gUSxgkTNZvdRmoiR22fVMNicaEc8jq8/+CBiK1fhuKuvxVA8jooRaXSg2t3FcTmrENklY4k1O3dga24MNbKMJycrvoZwCyMQRiCMQBiBAxEBXiaSpgcx20WnruPkZct4YYrGTZYeCN/CByL04TEPoQhQHmrCRdSycMzsOZiWSvK/IzI35ZyvjV5aM4/Wy+OUdm47zTLFbmv6fbs8sF0427XL+748Dy2+0sYSLJRLSi1++phYa5ST5V0Xf1i/CRVyH2V3ec6kxX5tgJ/daQofTN1gyiCbKhcVmKjmrUS0uhiRmBusyUYgW1dXl2CyTWXlgtBMFwyy7QmTzQPZyjXUbALZ0hJkc1DQI9gK4HO33MxMNlrJViDbaR0ZTAs12Q6mPhm2JYxAGIFDLAJ7C7KRuyiVi75/xQrBKFZMNkmV91boJMiWlUw20xDGBzzYBmjxwbCpMYFAlxy7iwomm1q0Yb00ZbLAZj42izOrUhd9NId3v+kcnL14Ec6cOw/d1TKvNKoVeaW3xsmDJ4EgtNXI1ZrYa8WIifisfsw+7RQgEwdiEVkeKlraCmCjEXbjK5txxx13oFgsYtWqVTjvvPNYckGscBLv7bUD2URLFUCl46GHHsaMGTOwbNkyuGwvT5mQKAG998H7sWHDBvzJBz8AYgMyCGeRIYINDI9i08OPwRgvMNAWc0QeQckWAW3ZWAxrHA3/8Ktf4Zw//zhib3wjxmIEtBmwdQLOdi92Swt01CJislVMHb9dvx7jts0aILRyqsGQJcH7J36H2GMaNvdwjkBAm+dwvszw2g6BCJCYO1xEaLGqXscpS9+ATkP3NExpzt2wiHYIXFLYxDACexuBoDGkOgblciSf0WWYOGnRQiRIKsWxOD81iA8qGZ+cJzaduBlko18HDQ6UG/2E9u5HkK1Vu7zzNZ2nlWs658lkhGUYeHV0HJsGBlAzRa6nmHdHBMhmuzpGc+MBTbZGVpmaXAnnMDlxkEl5pVZFsVxGD4NsYiXeVcJ1zZ2GJjzkPMO6bKJcNJNJIx6NTonJpm54qVxD1aqjOyOYbI7uIqeZzGT7zA++jw3UeXUDvcUiPvOed+HUTDoE2fb2zRHuF0YgjEAYgUDph5cMKI1N9qIWfLMCwO/h7z/0MH6xbj1KZhQTQTblRiZWw33mkc7jQ3Z0RGqyEcNZnm1SkI2YYUC+SPKqbgPIFrxxBJiRcDONUSzUbAPf+MQnsOXhB/Hus85CT7WKTL3KAJuvV6ZYXrId0nacADZiURHAZsyZjnlUIppJAjFyUPK1R+n8qmxRMNgEc/zJ3z+Nv//aP+Cqq65iFvjdd9/NCdfffOHz6O7IEITUoNexbx1Qls3KS1Djc8C3u+HwQdBT/SJQuCtBQwF+MmPB1cXYTy6xFTJEGMf6hx9FdKwgDBFssVpLABjrs6Uy+NWWLfjp5q14x+c/j9GeHuSiwgSBQLbdOacKvTWNk7eKaeLRNWuQ59VRjc8xaWK4R4GUx3KlzmxTOWVzmQVBf3yv1eRSCRCTSy4l05Qb8SKkuhHSfV0CJ+K6hQ6L+oosGPZaHSzN8Hx3m5JdL/+asNKtVo4bwcdWJlXCHV5cC7dHljgLUwshJ6L6j8/09I8vJg8EkgcNOprjKXNJfgnQ20N8398aAVd/ZXvq4KliiYrISqMRmYcybMz3Sx6vyc2t7SRGNtC7/+SERsfxVvTF/WZdwoCxyYQFe6rooPI7vv8UL8kIUAvVGi0K+ALy4vrp+/J7BGDLf/N7Rk3UaL+gALbSyGrQKPT7GrFN6V6qxQhvQWOCu528X3RlQddI2X+5VSTVouLZ5p3d6hEMxq/591RoT3MGr5/KeCu9Te994fV3/20l4qf6oZh7ENMiuGm6YFSr50m8vgW7WHTgpn7Y1MAJrFl13U2zTtX/dseybSxznxgt9XuPiSzfN4ZmNlyH2lP1Q3Vfmp/XZsdsv33N5eKNbRFsNiH9ELctrFy4BD2xKKIksxAAD1rd7/CzMAKHSgSUq7vShG12nFLvJRrGyDUecqGQ3XZd4bw+v6cXi3t7WJfNdEnn19cs9MskhaSF+JmeWn+c290742CNZZDNVtQMPLthI/KuxWWjILIVG4E1tr59/nKwXiWwR0y2eDzOE5Hg1qrmVpTpCE02BbKxiDQlFm1ANnVMta/SZIubkUlLghpHRA3FUpWZbJ2ZNP/Kgo28EcF2aBPKRdldNATZDt7eGbYsjEAYgUMiAvuPybaHINskkzU1llAACWSjFCWdTLUdT2hSQFR9ouyvffRRfPq91+Mjl1yE+bqJdK3CkwVanQ8CD8Hxj5ICS3MZYCtHDZgz+jHn9FNkiSgt7kid0xYUeFUmmh0v4EM33ojP/fUXcfTRR/NEhc7xr9/7Pp5++mn8n6/9PdKpBHQC+7hnTB1UaN2RfJDNB9iCx22cRAoNOCWg64tdNxgkCN6bPJ08vu0KcLJsAdkRbHzgMUTzJSQthwFNmhxWdQO5SAwDqRRueuwJlJctx0nXvRfZRBJlQ2egjTQ7eG7bwjyJP2dmHIFqOkoRE4+tWYMCA2ziM/Wd/fVQtdMV8kSLubM4bKJBE3bSr7NsG65GeQ3VAzeuWIv76UFkDLqxoytxLBVoQveA8ilGSwQwLEA8Q8KvPMVllJrb1yZWk8mPT3CnDRhgUOwaQEQCNlzqEwQIUTuoQfL+U5v4YIFOTzQWVTbSkEVLEDEA0uw+qZZaMxK0auzD7e9yM3ggYimmKzRx4v5Fbmecy4rybfHLJtCtzSmCIJvodOo5ag1OEJhFiwgCwKHNf7aEWVhj3i1Oq77pMGOUmLii5ygmgB9z7/3sNSyoASnOp0Be1qiU4BqzhTXdB9koBNSvgiJA8v4LZnBgysefK50u+bZSJfD8vd1PD7kt7DIt29gi3tSF1DOgWL5qIYQhRZqwCaWwCdqC6pniywmAn6p/eGxlBgi9LsL9IAgWq2a1qm5quErPHU/t4U+jFei3+6g0Le7IQ6l7rFSNGkcH8U7w3yyyO09YXPED3Mqkbk9BNtJfS9gWVixcgr5oCLLtr3EnPM7BEoEmzdamgTMIslHJJGH4zPl3IXPNOk5YsgQ9uoaIY0OnPzT0qMUSeZmNi3Y+yDaVd8XBEqnmdngmCIbBpaLbR0ewYXCI82ebFgUCRmTe2/JwcRfl4UyyCGhwyo6NesYHwVX85qAFb7gPslXQ09nFHStImfSSnKbkhQcBXcPgsCgX9UC2dkmOqv2VjSEmmwLZRIIE5OgGtgDZSJMtLBc9WB/BsF1hBMIIHCoROJAgm5hONjPZBAOhebLcPHUR7DDhLkr4DIFsrfYROmzC6cmsVvFHF5yPYzszOG/REnRWCWBTbqITBZvFhFyAO6QxUYjocPq6sPCs04CeLiBCZjuEK3D21PKWihJHDTf9y3d5sv0nH/6wkFhQJWC6gX/8p3/ihatP/9VfsmYcj8UKxNmPHWUqArsNLlYSnwjiJWqs95juxMWxaUTWgHIV2JXFugcfQ6pcQ5IAuLrDMg5UGjoSj+Nlx8VX77kHF33+r2EvWMQmCEXTYCMjNdkNMlGC933fQDYJCkqQkKEAj/GiWPyKveXbzYtkWqw0+9K9xNqogz06+NodBigIdLIRg+MaHpBjSGCJ7rmukQOrAOcYOONVcHJabUy1DdDxbRguKdsR24hKYqNwKEEl1h+zSakEWsgI0zEFr1RRyNqX33pzBVlSTRUNwc3XVlHQBdHYaJJgwaD2ay73d0qWLV5ejXCbuAcw88ib3fNh6d6L5zzQPB/3CkB0PqjMAAgTkHwQzO+DCuRrAYpRzCTYI87mwCXQmmNFkxxLAlUm6jDh6Ka3sq5ioE1wDBHnaWQCEeiomI6TP6ATwI8A0MgAqizLJtBIgE6UT9PFiz5gujVxAo17BWwCcbWIB9wFGVDSqqWBGeG1jttLLAvBqmRAjd5Nrsn3049vsD8IkJVAPr63ChSkeHK7xV3l+6/K8/lBcWDwfZegpmxEkIGnwE7XETIy1E8EHqpYrepqxHl0twaD7hqVXdE7mWQGtCg/P9QPKT7tNgEuKuCSrWgku1guGfAqibhGZVSjJsMKRA0y9dQ7gXuYS3ER4LPo/xLy0gR4SqAla0nK98iE400wHml9FerdI6TDSQCNQE6a3BPQKNo96cbAqPqGrwA6cZ+pMdlCkG3ycIe/Pbwi4DOqG6+LP5eVDvRvwxEVE93RKI5buBBxux4wBgkuYsmFJzUuHl7hYrYaLX5amoGSDjy9YRPyroO6EeF8umFF+xC99ikx2YZHR5BJJdldtJ22WjOiui8gG43DE5hsUwTZiMlWd2xmsvkgm4HtAeMDGCaXi4Yg2yHaa8NmhxEII3BQReBAgmweX6OhXHRykI0nLnLSSwN5IV9uC7IpUwEC2Kic5Ze33Iyf/MPX8McXXoD+GpWJ+glQKxYblwBCGB1QiWg1ncCSc88C+rqAOE3SBRAgCrXkvyVrRdxEIQWdL1fwnvdej5tuugkz+/oka8aHbcrVCj7ykY/ghuvfh7NPP4PBk/0HskkXKgl2+CBa42SqrVFCI2biLagp8wZKKj2GTN0BSnV2HV370KPoqDuIVOuIQEdd01CMRjEYj+Mna17GM9E43vyxP0U2nuKyUTKSUBP9AwmyKYZgEJxQ5Zk8gZUgCLGc+Lrk0yh4flRSbCHqlhFzCzDduldiTJN4yzVR0TOwdZr8GwyawKYyEYIB6JM6TLfCR2SQSiOX1TTvx2fiiTCxLquIuSVE3DIDbQTcFY0u1LSE/J7F56Y/EbcGgvaCZcANi56BBI7jyyCG0reLoo44LM1kRhD3WLkiTyCPcEkjgKOKGCqIOGVE3SqbWtSMNLfH0iKk0CScw8iBkAAcAk0YyCAAzmQWXjCPZLClgbVHIIgtHe5VealgKgnIgsxECMjxyyiDzDMCjBjcoHJwVDlm/J5g4MSA4dQQc3OIECOMtGK0BMp6B2p6DDZxWBWTcAIrjY7ig2zBcl66nwzz84XR1fsgoYSFJPgoGZoBEESAawyZCdBIMe34xtHVEohV41hTPxaCSuEAACAASURBVKP7QOBaXYuhqqe4v/igkmS4MamQgFsqXad7LD7nPswAL7W1hohT4fNSsy3SM9SSDFTxxIeD1li6TaCXigH1cQZbQe0qMggowLIIahAgMMWeAGhTswRLj0r11f0mVqSMFvVFBsi0mPwTFX2wYT5A/Y/uUBkJp4CYU+Tz0lZHAhUtjqrRyfeTzs3XIPdvfL55qUM+MxVmZRJSRyCdhRjsAEDnlY+qUZiOJ0txxUtegFXqPUqsDMG+JU6qAkYrMN0qX2udQHctijoBowSSS/DYx3Il+M/vm2ZWoxgjBMhI75Eaok4ZpmZzbxPvkARfgwC6FVgvQTTVVrrb9K6iZ5JXMgzv+xPBuRBkO6gSsLAxr0sEfB6qOH07kE2MM2Jc4rHbASKOhfndPVjU34+4JRYkFANesUj994wcX16XqzxwJ/XYbFT5aGrYNDyCLdksyqbpyXscuLO/Nkf2QLZmkExpONCQQEy2ZDKBhATZWq/FN69C6qhWaiiSu2hnFw9YLJAsmWfNg09Qf0dpsjUw2ZriMXHwEucPgmzUqV3DQE7TJriL9pfL+OS1V4dMttemn4VnCSMQRuAwjsD+AtlMlxhjxCgTwRJOQ7Q1M9mUStHkQVVAG4FsNJ9sxWQTIJvQx8D4GN552ml450kn4cS+HnTUakhadZEAteDm8ySQ/kijg3w8guVnnw7MmgHEo56LqJhkCn0jdT0qKRNAg46X163FHXfdjY9//OOewYE3h5OT261btzLDu6ujcz+Vi7aL3+STqN135UbQjkA2705SHImyUayhvHYDtj79HDI1EX/KESpUNhqNYbMRwRd/eQ9Wf+RPED/+JIzGElxKILTVFGussSV86L0qF5WgjdffGu+3AtgMmpBKk3m/ZLWRHaKDQK0qkvY4jppp4o3z+/HIww9i0aJFOGP1avzqgd/ipZ1VlPUUYET5eIZNoI8CqIqIuyWQPEfH9AVYty2PgtGLutHJLDgCiwikiFo5zEmVcdyiPgZaBgoWnny1zkCb7UYYgEk6OcQJeHDzDB745ZeyFzb0aWFuoTbyPqvrEVS1NAp6HwM3th7nW2fqmtBcggVTI76XC6M+hqQ9jBXLZ6I/VmMG2BPrRjBUjXLbCahTE3zdrornm6AcI+aBGJ72l8dSFSYfBNwwxMesPQs6Udh40+BQWScxdXRingXLUxndlmV9ogyXgIeIXUHCyTEgqAALAnIIsDx1aSf6UibqWhQvvTqCtWMCuCSQR7RAnFM9ww3hC5SuU3/n6g0CVIixxeCHAHHUu5LaS+0m8MZyfUBDlYoKsLWKqFOF7hQRUSwjArH4WHUGcjNaHmcdO4dBKwKSHnl2A4p6HyoSVGFATDdgM1sqwuBuDXEP0GGNHznBE8BtESl7DIZb5vgRdFo2esX9J+MQzfQKwoPAI7MX6d0NBxGthrg9jg57EMvnTce2bdtQsiMcS0eP8D2IuEUGxQjwFEw9OZHUSRvN54PSeYt6D0p6F2pGClVERdmnBLbouuleJpwxdFo7sKzfwLKZCWiujYGCgac3jWLUnImi3i0B3yhDXfwO8cgSBN0RwFZF3Mkj5YxwPAkcrmkpCbYSeE1XtxtGWIAN5jFSJRuRxiDTKSPulPg81A9pXKnqGVSNDEpIoa6r50Qw7wjwElzUxpJm8bNkyDIwKRiN9LynnWEG32lsqWtplM1pKGsJCRhS7Fj4QD7v4hljrp9d4itksJrgfglM8jVL8D34BLQYEr0nhPtoWC66+6Ey/MYREQFVjk/PO4Fs5LZ7zNw5mJYUrqJUKkrGW41bM/M0kEgdJlFTQFvN0DFqO/jDxo0osTyI0PekzdO8U9fcrGdxEMeCQbZWL0oBsonVQWKyEchGSR+XqcjZhp9kiitsoPq7Bpe2FMolFqpm+rmkiLeKh9JeEJR0HQNDw+xKGouQwHWj2UJwf6UDwZoWLrEByrBtwWSjY7Kgsq5jC4Av/OAWrJelCQpkW93ZERofHMQdNGxaGIEwAgd/BPY3yMa6FFQmJ8VPiSlhuw6GR4TxQZQmYpOEpdk0IZcvQDe0tiAbsdhidh0//eY38dAPf4gPnHEmeqsVJJnGL8RoeYwLsGQ8Bpvuoh4xkTN0zF55PJLLFwHpBFwltN8g4Cqn6UqLi82AxLG9iQzPpcQaZjCl8lgXzDY50H2i+ex7ej4fZKPEUZS3+TEk9yzULKBQxo4nnkRt8y4kLYvLdZkFr8cwlEjg51u34JdDw3jbF76IgUQKxQiZIAgGjuBvNG77B2QLlCRKEWLBKBKgBv1NzBkuxyK3cqlbpbIgHcSIqvFE/ca3n47pSQMPP/E4KlUbbz77PIzWNXzn1l+iqsUYfKGJfcwRrLeZ3THMn9GBZfNnYdqMBRhHBj+48xFsycVR1TIQmngChkk6Yzhhlo4r3rQCSVSxdmgc//qrTRgzpzP7J2qXsKzXxvHz0sjQpNupeEwkZr0w40iWq/E02zcjoHtFDJiqnsCI1Yl7XxhDzuiVLDmT2TjEWCOgIIoSA0FxN4cOaxeuf9s5WNytE/yGH9zze6wbtFDROvhYNgEkBKSjhkymE8MFm1l9JaMDlp5kAE8l1gy8cPmfiA8BiQQcEBCkU2mq4oYRSKXFUdOifI6aRswzwVpSzxSBt4rBRnGbrmdx5omLMTy0C4MjY9g1VkfMKeEDlxyHRX0ZBpbueuJl3L/JRs7ohwUCKCQTj8EZwQjygAdPK0YAFiRgbTp1RLQK9xnTIcYhMRqJKeTQNxjWqBG7S0swmMGMRQbzdGY36k6Z73HSzvHfdO3irBIwdCuIORX0mAX8+XWXgPpdBQl88+b/wojbg6qelHAwgTUEh0a4X1T0NIpGLyoa/Z6YU1QqL1iP1NaUM4rTl3XjuKVzsHNoGJt25fCHrXUUkOY2EkhHYJNFJT3EiOM7IZhUdM+YUWbl0ekMYXlPGdde8iZu8SO/fxGPvLiL94+igovOXMHXRQBwhIBEthOQ4uAEAskYE7i2JhtlwDav96NqUpWKZJA6xM+icv5xdDu7sDA2jA+9fTX6zDLHqYQM/vO+P+Cp7RrGjZkoENOTwUKKhQDaaKPv8nPoFtDlDuPCE2Zwn6P+9Pyr41g/ajLIR6CbYCC2KTuV/UCI+0u2nixhVe8MYpllnFGcfNQsnLS4m8+/aaCGXz/5Mgp6DypGSvpHE+wn2unoBCxSO4mxJ8qyiUUqtA1lyTaDjTUk7CzeetpizJ+e4mfpxVez+NUzO1DWepiVKVh5dN+pv4nrp3tPDEB6ZxEESxh2TSdwvZtjYGnRBm3CxsL1iWMDl6eHINueDprh9w/7CNCCCwHtDpK2g1VLl4BUgulnLq2XOZLPsD28QTZvwUnTuUqhbBp46dUtGKiUUDPpXavy46Y4HEog23jdakjXg20XejYaRpjJlmSnT9IOUSYGYmLQnO0rWqOBWq3GIBuBZTTotNqCdG2exMi3N2mydXZ2MsjGg8skkwpPo0W6yNFqWkcqzcJ5tqEhD41Bts/ffAs2OC6v0kyrVMJy0cP+hRZeYBiBMAKvRQT2F8gWpdW8QLLhL9wIJtvwyCi6u7sYZFObSOjFT81SSYpuHwTZxKjmbwZbpzswcjlcdfJKvHPVyVjR3Y3OWpl1MkzJYqNzqLIfnhAyi01j2/F8REN87kzMJKODDmIoBdy2VYVVwM2utWGBKNsidkiwrEy01Bcm91u+r0AYtVGCNhPcJoO9RhRBNnwir8lLCr26CTX+t9f+8cqoaB8qHR0dw8ZfPugZIegOlaiZGI/GsDWRxJfv+R+84fob0HnKaRiLRNnQwOVSpok9e19Btub7IrTMhFZX1MkjYw8zmESgkigAFmLi5GjKd4nB0Zpgsjk5LOvVccVbLkHBieF7P/ovnHvhpeibNh/3PvE0CuNZvGFmDLPSNmanNczsMpCJUslonUGMEjowjFl4eQT44d1PoO5GmfXDJXxajNkwJ852cfWbVyKBEtbsKuGff70No5G5qLs60s443rTExDtOWYBubEcMJQZaOJ9imId4XwRYiZI8oV0lwAO6XoIVy0jj1Xov/v7W5zBkzkVJ7+DrJQCiE+NYmClxTBJuCUnkkLIHcPnZJ2JeN7GzdPzskbV4ddRBGRnUtCRKtonx3ChOWL4Ap592Lp7eMopf/f5VbK90o2h2MrOLwBXqI8SQi7gFJNwcUvVRJN0RdCKPub1J9KaiiJgGynUb40UL20bLyLsp5PRuBkPoT51AJCOOugR4DaeCtFZFZ30rTp1VwjVvOonv7WjNwbf+41cM4n3gouVYOrOLoArc/vg6/HqjjnxsHqpIouZGoFGJL2nIENOKNbT8skkBjEuwxqH7P46Uk0XaHUWHXsC8/gw6EgYihoZS1cFooYbtY3Vud9HoQVHvRFnvZKBN101ErXF02Tvx0Xefhz5rB+LumNCMo8Jal2EuBu+on02PlWBoFjPUshUTJQJEEef3k3hWhL5cDWnkjD585+dPYbAiQDdiQ1F/JiZfzMmjyx7C+y48CstndhEnE89sHsatD76CgtGHGoOZonSTwBcCfrns2RXvLAJr4s44uq0B9FlbcONlx2JJnyhf/skv7sOI240tg6NIGC7+5Pqr0YlRJDGCJJVVaxb3GRa9lqXF1Bfz6MFvXtHw40de5b5dNrq5nwpAj+I8hp76AGZgG2687Ggs67YZLCOQp6bHMWx34l/ufA7rch0YMWejYPagyuXPAtBU/Z1AzJQzjFnaLnzx6tOQwDgK6MRtj67BI68ayJkzqBgaDpuWSEBavoKCoBMzU13bKxcnEDFul2VpqI24m0faGsRFJy/Cm46ZxUd4fmsZP/71Uxg3pqOkpfl+eTHWUwzE0kZAmOmWEHVrDECr6iAypItqdM4iMtYg3nPuUThmfg/v89SGXbj1kVcZoCQwl8DXqpZiZmJVSzLLkQD5jDOEd65egIxR4lLjNTtLeGxjVYDrDLRFvDLhyeZj4v0SgmwTR6fwkyMlAs1lo/7PAmSjvLLLjODERQsYbDNskfeqrRnEVpWF9PtGzdzDI6I0lpIjPJWMbh8bx/qBQc6ra9KRvV3lwqFw9dquQoHT41adQoFs+WKBWWymaUJAXi1qj6mMIQi4aTrKtSpqVl2wB0i3g1emRDaurKM1Q4m4Nq7oj+cKSKUTiLHobGAVPMCabk6yqYuWq1WejKUStEonJkKFWAw7oeELN/8QG11Bhe4rlfCZ97wrdBc9FHpp2MYwAmEEDuoI7A+QbRrIcUmUiwY1fsR7nia2LrKjiskmBWEluEOJCycgzDJpBIWIU5DL5WAYBlLppNAVlTbotMhjWBYSjoP//s53cP93v4vrzz4L/ZUiMjVRJqqAJMWOE2eixRoyOhA6bKV0HMvOPRuY1s1log5rMU20IPfBKpVQSUdBJbMjwcMgY06cTwFqwXLT1wJkayxvVZ2wWZvNm3R5ukStQTkSzKexn26p2EcDShVg806sfeRxdFQtxMht1NVRNCPIJhK4a/Nm3Fup4uK/+CQGkgkUowQeUFI2ceVt/4NsSu+piqSVxWmL4zjr2NmoDL2KYn4E5XIZtbqNmmXB5b4i9JaimoWkUUfGqGLxG47BE+vG8Lu1u5DomYtERy82v7oFi2dl8L7zTkA3BtDhZpGwRxFHgSf+pAW2ORfFb7c6+N36MQzmLZyx+jQcv6Sfb8FdDz6D7Zs34IRZGq6+YBWDbC/sKOEb9w5jJDoXtmMibQ/iwiUOrj1tDrqcbQxIlLUUgwTEtIqhjJgzzmAElYRSWRwBJwQS0GSe4MOKnsKmSi/+5rZ1GIwsQUHv5BI2Yg4t7Kjhw5euQC8GkUCe4Bsk3WFmwyTscWaS5YxpKBIDiLl2UWwfGMLjjz+OKy+/FDW9i0HEm+97Hs/siqISIcaYYIvSe4DAibSd5cn/8j4NZx43B0fPTiFFzDlQuSk9ZTFmnZUQx4aBEh59cRte2FZl1lJO70KVGHIMWumIWEWk3XH01TbivadmcMayLmYlPr9hG/7rgZeYafaBS47B4pmdqOlJ3P7Iy/jNBo1LDSk2dC4Cd3zwQ7DPiFtEG7H7FKMvY4+gwx7CMbNjOP3YWVg+LY4kSsQjEzpZ3O4Eiohh7bYcHn5+K9YPuxgzpqNM8TKSiFgldNvb8Yn3nI9Z2I4OZPkeAgSugMv7iHkWd3Kg82luDbaRQonLG3tQpfJA2TJmzXEL0hjFdHz99icwVNZhGkA6UkfCJjBznFlzPXoWH73qdCT1Mpcu3vnQH/D7bS6Kei+DNBUthZqewbibZgCL9QUR4X4TcUrocrOYZ2zH6vkurjxlNpJuDi+tWc9A6LGnvwVbsmU8+fvncNkF5yKNEQZpO51BxHSH9dMIzCTtNmLAxrQqs7v+Z62GW58YxFBsIYNsVLVCuoVUGtnhDGBGfSvec8FxOH6Wy8/Q2GgOxXwec+eKe7ezmsH37noK60vdDGRR+SnrBbrk2mtwX49SHJ0hzDe24svvPB4JjCKHXnzv1y/iscEejEZmM9hK2oQaAYG0IKLmQ/Jv+lmUnVLZJpVzV7GkXwDeQp/OYgAwY2dx4oI0jpubZCmdV0YMPPzCDuSprNMgpp7JQFjJ7MbaHUUMV6Jc2jy3A5iRdpBw8qLMlo06BLuR+gPFP2MP4bxj+7B4eorLfdfuGMe9L1LJOYFsSZT1DJfOvjIKDFSobNhE3C6g196OL1x3CnqRY+bmI+uz+I8ns8ias/n9oEBJv8S2fUoSgmwHdboWNu4AR8BLTQJmByKNcxlQI2mMuV3dWDqtDzGbNDcbqxMYVGPjIgF4HAkgG2E1ZByWcxw8vX4js9qoEpGrWTzG8QG+cQfg8NrW8XEeJ9qtO9Pru1AqilJRw5jASGsuGfXa6Grs8kkgWzJO+ghC40SUVpD4n6y19QYn6dhFTjjESCuUkEzFWQxZqSiLTqdqTmTnYwchv3CEEl4C2aIxkfiQG9m4aWIkkcDf/vuPsFE6FFG5aGh8cAB6lLqfQfHhA3eatkeeOElt34g9+S4dZU+/r868t/u1a/mBOt7+Pu7rcPvDU77GEdhbkC1h13DJCcfjfStWiLJ9ZicAOs0O5bte6SCRDMDI6DiXi5pkDxjwSvOGBdb99GswFRiUzxd5/Eom47KsSexPkxNaVYzVanj36tW4ePFCrJoxDd0VAlVUmWijDoYyMbB0sEZYLmpi3hmrEF04H0jE4DDJgcoegyNray0N5XS6O9c3/5JokYhyNaFL1poRtyc3f2ogWrsjTgDbPFfE5uM2aryp+8XufMRmy5Uw+MzzKLy8CR0WrexqXD5AZgevRKP4/C9+iQs++Sk4S5dhJBoH6XcQ0Na80Lb/QDYZWwJ9dZsBmi5nF65c0YNzl3ejA1RWVZC6W9SP6D/iChEwS6V3At4gva1tpST+4banMGTOEUAFYgzupK0hfPxdZ2FOZATxynbEKzsxPWWjrkfx2PoCfvrIRgwaC1ExMixkfulZJ2D1ok72CL31gRewcdNmHDMnhndccCriKOOFHWV8/TfDGDXnMyOM9LAuWFzD1avnoMMdwqbNW3HvcwPMRCLW1vJZSVx40nyeqD+3eRwPP78NBaMbmmNhbjyPyy84nQGhrZUefP4nGzBoLkbRpPI2HQlrTIBsl52AfmQRJxYbiLk1zMyilJsX8h1GH5cnqlLU4ngWRiSKSKobOUzHz58dwz3PjWE4Mg/VSC9qjsuC0Alm5AxgJrbiractwKmLu/nYKXccURQRceq8WGoZaVRcYlaRjloCFXTiqW0F/PjBzRjALIyaBFplANcQpYD1XZhprcNfX30M5sZG+T7c9/Bv8YdXRhgcec8Fx2NOX4aZO7/87ct4YlMd41q3KGXlMjsCQDMYM6ZhqJ5AhXS+9BjHhAA20gXrsgcw19iFd5yzHMfMjCFFTC1njHX2qMzP1omrSKCmKNsjMKyKbjy4dgj/9dsdGDFnoahN476dtodx0ar5mO5sQcoaZKDGdISJRcTTZCvgjKOm87UQ4+mJFzYjj24GaYjvRn2Q2GF0H/J6H3LGdNz/7A6U6w5WLu3HpScvQQ+GuU/zfbTHuLxYd2qo60mxH7HYkKEzMisxj048P+Tiu79ew8AQ6e3RIgRdY1d9Mz58wTysml5Dt7sDdmEIP7/jblx61XtQj83AOHpw8y+ewPbBUS437rR24Y/ethKz+jsxYqfxz9+/lUGe/u4kPnTVObC0NH6xxsZPnxrCsDEfFZMqY2wGiDvsAUx3d+C6c5fhmNnkHF1H2dZxy88eQKFUxnVvPQczOhNcokxA1c2/fgFrx+IYNeYKRhsDhEL3jPuHNYDFka343+9chgTGMI7p+PZdz+Cp8bkYic5D2YnD1huZbAJ0ku8L1t+rI+5aSFkDOHtJDG87mZikA0ghD4PhwwoDj8zQtMcYPCNeaCXSjZLWxVp6VFZNn2XRj58+/CKe3lJiSc+LV8zCWcunowf0HOT4egncJYID/U3AW4yAR3uEWW3UNuoHdM/LGjETCZCmu92P//7dZjy8vsjAOoHq/dZm/N11x6NPG+H43//yOP79d2XsMuejyoYqZJwg9OjE+7v9+BOCbHsyBoffPVQj0ExOUkiEWMj1tcT89UBaiKBFLBtL+qdhLkliSRabkBEQeZJXIeDhI4dqhKbebhpbyfiqZpp4bvMWDNeqqJqHAcg2ZvnlosEOo5J6VS5KbLRolCEvz1mLwhcEzhrC6WrMZCuVhCab0GsIWpyrbxOdvXFFms45PDzcUC7afKuCx2JeAomD6hqKxTIsp46Ojg4GQ5jJpglNNioXDYJsn373tTglk8Z0mtx5BPCpd4rwmxMjcCgCNFNtc/P3prrf/ugnr8W5Xs/r2x8xCo/x+kVgb0G2pFPHOcuW4t0rVqCrQhpDLpdn6rZ0CNRE+STLiGvkS5DncUGBU/QrTksk2tIM+rCoKk00KnUG2SKmLp0RxX6U2MTqdbz80IP41if+Eh9/yyXoq1bYUTRmibJSwWALgGQ66X+6nACUYia06b2Yc87pQEeSjXZYq837fiO4NGEcU2LfbZe5mvd4/UE2JfFA+klKP0uJkKt+oNwU/eW7NnFwaHKoATUHGMlh/T33IlGsIlETjo8l08BgIoV/f/FlbOntx4oP3chabWUjwquc6v6qKO1/kE2U5RG40WkN4P0XLsNxfQBxsBIocGknTZwJXCMgjCbqBGDRyjQxP/JGFwb1+fiP343j/rVF1vcis4OolWeAYJG5Cx3VzYiXt2LVsl5cdvaxDOY8sr6Inz6yCUORBQycJO0C3nLGG3HmsjRnKjff9xLWv7IDb5yTwFUXnoE4Snh+RxnfuHcE2YgA2TrtAVy0uIx3rp7LoMmza9bh9ke3oGIkuHzthIVduObcoxmweXxtFnc+8hLG9V4u01yYyOFD174FmlvHlmo3vnDbJgxEFjOzjQCLDnscvcYIVszS0GFnOT4MrjlZnLNyGWalBav0gWc2YXCcSlxt9HWmsHrFUYAW4bLTJzeVcfND2zEUWcIAJJV4ElwZdSvoqA9gVmQQN158NJZ0EoRTYECGGHQMNLlV1pRaP+zAzPQjk8mIBVzXRVHrxjODUfzbPS9iwFiAgtkPV4syKDPNehWnTi/hI+fPRpezk1lABI0S2ELld8Q+E86oMdaJY9YTg0txBiiot46jE9vdafjGf9yHnNlLkAnr2xGw2GHtwKLEGD50yTGYEy8hJtsdq48ioVdhOFUGKzYMWUj0zEIiFpf5tMbsogc21nHbI5uRNQlcTXGfYqaWsxUzohTfMdaOU2Wp1NYOs4IPXvVmLtWkvvKD2+7CmEMlhtKoQI9yXyxondhl9yDr9DDDkCaCq5d24fJTFmE6tqLTHUDaon6d53JgwahMMxuQGJB0PCo3phLiAnrx7JCN7/5qLceoCqH/RW07ureCP71gPmZjAzqcHXjsvjsxb+5CzF56ApcsPvDCEH7+5HYGLqn0enY8h49fcwY7xz633cat9zzKWm9ze+P48NtPYWDvjudKuOsPWYyas7iclkqliXU2JzqKa88/Bm/oYZl+jCONW3/1e7ywk1iOGmbHSrjh8jMxKyncRkedTvzs4ZfxxOYaxs1ZyOsEagmWFoFfBJAujW3FF69aiqQ7hnFtBv7x9t/jufJijEQXoOSSO6oA2Xwpg1YgW43LNs9cFMFVpy5AD3YiCQJ1LYbPiIFHrEG6n/SksC4hlzl3cAmnANnoLTMdtz30Ap7eWuP7demqWTh7+XR0I8s8SB0VzymXngkC2QjoJCYp/UxjEYHCOX26AITJgZhBthn47ydfwUMbitxn6L01o7YJX7nuKEzTs8x6vH9tAd/7XQ0DkSUM0JFOZgiyvX45Vnjmgy8CrUA2AZJNDrIlLRtHzZuL6Yk4Ijax30UueqSBbME5J+VyBLRVDQObs6N4JTuMsjm50dXB1yMmtkgbr9dU0Yb3W4XGCrt4nY0PMqkkolEhviksnsUQE6Qx8s+yhpZWhkqVCiqVKmvokNMPdUiVoNMKNgeYRD0lqZ2Waugz6mjDw1nWcosSn52deRobr2qWabJD+9FKEg0otHpFjAdKuoipQJoUeV3HVgLZfvB9bGB3JJ0nUp++5mqc2pEJQbb93FNfC0BoPzfZ7/uvMwOv3XXta0z3df8DFe/wuIdHBPYWZIsRk+24Y/G+VaswjUpeLBsRJixPXHixHBv5XJEXUGhSy+xoSadXUWzFy2I2drHMIFsiHvUWfEhbNEKMg3odn7vhA+geH8WlS5egu1ZBgkT4GxxFBUhE4JkAcnSUowZG4waOOvdMYPZ0IEZ6PYrB1nxfdwO2eQTt1syyCeBcI6H7NehEov0e2OgK5yehIScyAe+eBYwZds/UE2USmqMDxQpq6zZhy++eQUfVQcQWCdZILIHnHBdf+fW9uOIrX0Vu2jTkIzEGOUV5Vo7TXAAAIABJREFUsH/5ewuyKfcqXoEmgDSgUUcloMQaoklxtzaIuR0OZiQt9KZcZOI6kmYdGa2ItJVFprYTRy/sQ1eS2HYdGDVn4xVrBn742CCe2uagoHWzUDmJyxNbbFFkF7qsrQy4HTsvhXNOXMCsmue2lHHvszswasxETe/A+MgALlh9DFYvIz2qCG75zTqs3bwDR89J4goJsr2wvYr/+xsC2eZ6INvFi8q45vTZrLP13Etr8N+PrmPmCpUZHrewB1efezw/R0+8vOv/sXce4HFU5/p/Z2Z70a56l2y5yL3ihm1csY1twBQbY0pogYTLJbQUCP3mJiFcbnJvSIObUG1KaDZgg23cbdx7lSzJVm+r1fY++3++b3aklWxjB0j+Brx5eGJptbMzZ87MnPM77/e+WL75IDxSGhVmo8jkw22LruLzWxNKxWNvV8Gh6cGKKPIBS421shLPEm9nDy6CPVQeR6WiN8+bgl6ZRkTjMl7/cANqG53Iy8nEFTMmIUVHqaNaHK0LYMnKfWiUeqBZU8xg0C+k8vYJEGTLlbhjzjAMSicsECQsgYP79+Hong24+ZrLkKGPsXH/C8sP4nhTADk5OZg+YTh6p9JYMQaPkIFluxrw4ZEonFIeZMkMfbQNeZGjuHNGLwZtplgL7wsV2hHYpERMAiMEJ5SAACs8UiqCYgr7m6nBAW6koUrOxu+WrGefrohoBPm92eRWFOIE7r5qFIqNFAgRhEc2YN+u7ag5vBV33TiPwwtou79ZsgmOoA49igsw8+JhyDf5FQgkZGHxuuPYUEPeaZl8n7HIbRidG8GNUwciA43Qw8VqSVJzEVgiIEZtTwAnLGh5f8JQkmA5i5U81Nj5LAMf72tjNaOHYC+A0mwtxpfaWMWUEa1BrxQfClOpYkVGQNZhX7UbfoG84qwMf2jbpIzicmangLUH6uEnBWLcwqEVOiEMW6QOl/YMYdH4PGTJVRC9dTAaqYzVhqNuK/6ydAdahQI+1xSOMHNUD0wblM7n4c0tJ7HzWCN/f99cE267bAgrzd7f1Y7PDrXBLdj43p8abcSIYiPmje+BDF2IzxkFM7y+toKvM6eQzV5jVJZZYnThztn9kWtSwhUCggVbK/1YtrUK9bFMBo4BMRWiILNXWl9DPZ6+phdDNodQgGff2obDkVK06YuowJrLg7sHH6jzGQUtU7lohKFzkdmDgTkibNEWThKlc0RKM4Jrg/KNGF5EJZ1R1LSLXC7q1ZLizAqO+5BscIkZOFIfQoNPz8dN5dJ98/Qwx9yczEr9iRRrBkqfpf8oGTbuwYA8M7LTCB5qcNIlYFc9lW5TuaiZy23Ju3BvlRtlDrrfaWGUXciJlOOZG/pzKAgB1bVHPfjrzugXQLYzP3YuKNn+BY/kC19x3rWAOmrtDtl4hMRvKv6/xkgYI0tLkUKLSnKU3zsdZOs8wC8eP553DfEldoggG1UehkUJzYEIDlefZMimBl3x+Dux3dPY8X6Jb/zXfIQhm7rDXT1nlB2g9SGn08leNgTZTk367Dop6JwaiQiEgggGQrCn2hQfHIq2Zml2RyB1x1EmrwrRL5tbnbDbbdBpqHios165szC068BajeP2ecm0U+Z0Udoz8vjwS1JCyfYyyhNx5unBwAXI9q/pY/+yb/m6lVj/TDD1z9j2P2Ob/7KTd+GLvtEt8FUg25yhQ3DrRRdxuahelqElwCYnFnFU49O4gIislIumpduh7QbXkpXNp2tIl8fLkM1iIusC5S9oIkelaXJzC64dPhz3zbsSvUUB1lCQJf30Pm+XgZ8ClWhBSBYlRCUJbq0AU7+eyBoxBLAaIWtIxXb6stBTvdi67mWyMa7yzrkFDZzO/P/r7kgKTEvYO4hxxLleVVGRUUmgUj5EC3LUXjTJlEHxdFLioNSAgNPvl6IWpM8LlDbq9OD4Zxugd3hgjirfSUCtwWTB/27YCNOsWcifPh0uvQk+DZXBfZ2QLbGYlwTZyMsrLhPQiDPs0ckuGEmtJvtYZURJigQ4UmKtrMi5ZkIJ+hXYgbgGPsmO7TUy3tpYiTq5CC5NDiuCqJzMFm/GvItLMLFYgyzU88+kzCEPMnr5YYdHm402gZRUZvz9nb9j7ODeGNM3jZP+XvmsAmUnGtG/wIRrZk5kVct+hmytXZRsl/XyY9HFebBHGxGPRdAmprISiIMZ4h6kCU5WhXriNlY6+UQzr8JbZAdMGgLGEk4E0vD42yfQpingxMTrr5iKAj2BAkXBxhN9Ns6n37UhUx+GXfDycTQFJYTIH85ogk5DdvYBhhTNfh2cQiacUgHDi03H/diwq5y9qMij64rhZswYnA0j3AhEgTdX7kFtvdJGD9x+LQcgkPLn2fcPocqt5bLIFLjwg7n90TOdwgk0qA+n4um3DqJVzOOyR1PMgYvSWnHX7MHIiDdx6MPRGicr2eh8kc9VaUYMKfoYQ7ea9jCX+ga0ilE+GfyTITyFFNRGs/DeusMcBkCA1ix7kBapwc2XZGFUDxNMCKA9EMZry3fC6XQh3+DFD2+Yywom+vyjL21Gu5DObZ+p9eDfrhyKbDMtCptwpN2IZ5dWolXTAyGNCfqYG2Nyo7hxSh/koA6muIOVkqQyJDCkenHRtqKJ0lACawRPFAynY2jiIPXSfi9W7m/l8k+6bilMIjXagKxIBbIi5bh//hgUppDuUMDuwyfx0eYjDGUITFHZaKAjJTYRfCBSn0lhgEYJr2qJa37kCGb21WDB2AwueaW7mVu24M8fbEdtOBXNUcWUv1cacOOVk2CGD66IiOfe3AxfTA9j1I0RvdMxf3J/hpuvb2zE9goXIqIeeakGzB1ViME5IlLQBI3sQzgUw9ur92JbSxqatD3RLuXz3IX6S2a0CqWaCtw8cygK0pSkTK+YgfpoGlbtb8WGYy60xrO5rNYUa0Z/SyuemNeD9XrNyMWv3vgcx+RBaNcWIcBtSv2t6/1ZuVOpyb9xVkVSOagt1oDUWDOn7lJABZV3kv8ZpYuOH5CDueN6sZL0cG0Ab3yynT35giK1pcQgk1SCBAG9Yjp7HHKIgqyoOgniWUg9GnPCEmtHbooIqyEG+JowbkA+hg3ux2D08+MuvLa5Ge1SAW8zKFjZty8kWTlog653um5zI8fwmxv7IUtoTUA2H0O2Zk1vvtZYyUbzt4Qjwxc9Zy5Atq/7KXxhe9+EFuiEQImxYyK9l/ZdBWlkT2KWYxjVrx8MMQpUIsimaNi6K9k6j/k7AtkQR0TSwi9I2HHsGAKSyNYgyYupp2NA53PfENwJJVv3nVSBGz2oWtocDK30Wl1Hmc4XHZTa0QiyhUIRpbyHzTlpUJ7wZEtsIJlM0r8700VPD9nO9L2c8iUA3SEb+bV5NRpWsj2WULLRChcFH/zs+uswzpZyQcn2NfXQjon2eaoG+5oO87zazJcFa1/2c+fVwV/YmfOmBb4KZJub8GTLYcjWmS7aoZRKQCdSsjmc7UhLS4OGDGpkepacXlGtNoyqUFIhm9logGLnRt5PMvSxKFa+9ho++f3zuOWSicgM+FjZxoCN502qWi4BmaiykaLGKbXaoEHp3BlAug3QEfBRVNX0OtP11b2c9ewn8ExBB+emePvHtq+WPSWXu6pbSCjZ+BktMNwikNHidOLzbbvQ2uyEzWbFxeNGITcrHVIsoig6Tkkf77pHajtx0ynJRYidrEfVus+REolDksn3ToLDYMTH1XVYFQzj0oceQovRDK+WVDtfD2Q747hCEJX8UJlSHZU0ToJkZGxO+IIVK3ChhyWAOy4fhTxWGgUZjC3fWob1x3ycaOgWM7gkMS4ZIMV8sEUacfXEEkwqlpCNOvauoqACMrCn9Vq/mMqTa6eYBy/MePvv72L0EIJspPYy4KXPjqPsRDP651twzSwVsgVOgWyzSny4cXwO0mP1kOQwvJKdQZFWjEAfIyjmZCUhlakRRKHEQRrqk7eYkjCqR2UoE4+/XcmleqQY+sGiOSiU2hMeXn4GjRQaQMDNGHMwnCA1GsGDCKdRKgEBpKqhsRd9PxmpE5jxCuTolo0NlX6s3LyPIV6e3oOfzh8Oq+BGBEa8tWobdtfRwmwcBVIDHrzpMlYCkXn9w6/tRiPyeD/pdyPSHPj+5aNgjLfDJ9jx/Ko67G0EInEDrIITD1zRF71slJkp40h1Cxav3IMwg0VwqSgpnnrnUlmkHss2HsKa42FWq1GqJoUAEGChdEb6bkrWjApGaGJ+9usbZPfgvrn9YEI7tQBe/WADyl16CLLM791+1UQYYm40h8144s2D3C9IaUZ+eZOLorhu8gAGldQmT793HGWBTPikdE6TLBYbMSjNh6xYFXvTaShARIgBsSjfcijRVhGUKg5dNG5XQRC1vV+wwqUpwH5fHiqDafAIpByToIebIVtu+Chm9NPiujEZDDkjURGbdx+CJac3pJQ8tHgFbNpfhUpHnNtB5HuvgJLevdBn6Hi8u+4gGn3UNhZWamWHjyEvWoaHrh6EImuEFw2OVNVCsBexauzl9z5Dfn4+rp4+BkY9BR3o8enWg9h4xIn8glwMz9OhNEuDHhkG+IUU/PHTChxtDGLk0MGYMqw3stEAK5oZ8EaDXraXqfZocShYgJWH/GiTCjihkxSiI3LDmFLkQ6bQjN4F2dCRp6NggE9IgxP5qJbT8bt3d8ETkWCMt2GA1YFHr+gBQ9wLh5CPp1/dgEppGNp1hQjENZAFHUNdvs/zwoKS1ksvVuVSGIEQ5yCTtGgtxvcxITveAAtda3SknAjbjl5ZBowoIeuDOBo9ArYcrGFoSyW6Mjk+iuTklofNFR64xHyEJfKWo3eCDPotkRZOcB3T04DLLuqJTFOY4y3IX80QbQMkDbxSGtYfj+ClLS60aHomYJnSvyktlPwftVSeHXUwZHtmUV9ka9oYsn122IWXd8lo0faBT7Ax4GT/uguQ7eyP1Qt/8R1pgdOLjLorrTo8aBMewKkaCcNKSmCM0hhCXZykG4paMaA0n+rN9u1tzE54yIu2VH0oSghotDhYdQItkRDCkuaUioUOUNS9xPE8bKhzgmxULppiMXdANvJQIT+WL3rRu0EqFw1HYE/p9NDhB1OizFT9N48NEhtjj5V4HK1tLthsKaxkO1U9d+o3J0M22jfaX+r+NCGgctFaAI++0qlkI8h2Ifjgn9cj/1UQ5+tWr3VvkX/VcZztTJzrcZ4v+3u247nw/rerBb4KZLt8+DB8b8QIqJCNVRodXmhKO9H9nWwAHG1OpKenQ2KLAHpwnEk5pkrLFQijQDYRVqOJJ0Q0eNHGZOiiETww/xr0hYzJxcVISwQesEVB4puV57jiCUf/pDJFj1aD1NJesI0eApj1iEtKtnayskyFhF/tTJ8/kE0NoFC80HR449338eLLryEYpfJKjZJwJ8Wx8Nqrccf3FkEnEDDtGk1/prZgyEYNSNvyBFC9ch3Q4oRJJjW6BK9WjzJRg4dXfIIbn30ObZkZcOr1ifSpTlXJly0XPds5YlhIJXqc6KcEYnDJskD9iPzVWjB1WB4uHZiLgN+Bd1Ztx0m3Bm1iHgKadARghizpWcmviXlYKTYsX4OBNi+X6qVHqzC6xISiFCUpsNYJ7DrhQaumiAHYoUNHMGnMQIzrS0mdqpJNgWzzZ01kp6X9dQTZ2tCmLUSMPdkacFmvIBZdnIu0aB2CAQ8aAyZ2kCMlm10XRb6Z4IzMpvDNfpFLGem4UuLtyEozM9A7EU7HY29VwCHls2pq1oQhyNO1sepOJxNOCkIXI3DghkluQ6ouwAmdpLQioEYqMk/MiIp6B2KiHqE4BQZYEZDs8IkZcEpZ2FcXwYGjlazSmT4sC1cNtbK/1O66CBavOgCHVEh4C0PMTfjh1RPYOL41asEjiw+xb11UtMEoO5Ef2o/7rxuNniY3IoIFb+zxY/X+Ni43nTq6H+b2N8KKNhBme+XvK1DlpfJHI6etpsiN+OGsPuiba2QIsXTTMayukNGuyeMkUApWoJCDMCu6yDBfz6CJYEpWpArXTyjE1BK6U4Ww5rALH24/ySmnBIIuyQlg0YwhDDTKHQJ+83E1n1tZ0sIYa0HP6FH87KZJyEQLg5A/rm/D5hotPJociPEgsiInsPDiQvTQ1TEEY/Un9T+CXUrmKd8lGUWS2kpQKkaUFGQKV7CwwvHFtY2oFwq5LJhUSRQkkRqpQV/NSdx3zXAUSrXsexcTTax4JJt+6rdkqe+K6PHSe+s4/XNAv1IM7D8ABj1pKG1YU+bCp9uPc2ktncOcSBkuG2TCNSPtrGQ7duwYWhxuXHTJNEJE2H+8Bb37lCaUjTrsqfbgvVU74ZNSUNojHzdM7gcrCABT6W8anlqyE20RC8w64Jb5M1Co8UAfd+DA7q3wOuow59IJCAg27HDY8MLHR9CiKWbIZos2YMZAExaMMMMWb0V51UkcLTuBMROnQzLnw40MfLD9ONaWh/l4SdE1wO7EI3OLWB1KBcBPvLQGJ3XD4dL3QCBOSweKclJ5Kdcr/Zb+Xy0J04giDJF2pMs1ePCGKShEI6xwsIcahZSQ+pXKUc2xNlb+kucZKV/peuB7BXRwwY6aeB6eW7wWLm0+Xy80t9HEEirUSA0mlcSwcHwfpMRboY/7GfpRf6MyWXpmEahfWxHD/20NoEnTh6Eb9WMCrLTH9KK/p/sXQbanrumBYpOPy0pX7G3FkgMiWnS94UfKBch2tofEhfe/gy3w5SBbjsHAnmydkE0pF/0uQjZlnKwERRH/ofElLayWNTajxuNSykVBixtJ42t1oP1NgGzesOLJpq6wq1eJqmQj2XJbW1fI9sVXUsLwjx4nyZCtQ7J2+kmR+n0UXkDlno7WdqTZbdBKyuD9bC9lgiOykk2FbPQZCj7wiBJDtp+//BLKqLRF1CDDT+mi12NcillJtbsQfHC2Jj7t+6o3X/KbdXV1vEp5Lq/unkrn8pnuf1NdXc2DXa1WyyoX1TvwH90W9XOj0cj/Jb/YJ1CWEQqFYDKZ/tHN/nP/PlFWR7M9n9fbkQLMXyoICAYC/LvuLwok4WNJKG+6H+/XcV7+uQd+YevnUwt8Fcg2Z/hQ3DZiJEM2nUyebIqdAE0g1edSB2RztjFk06jlOmeFbMpzoTtkI4UUqdhkZxvmDhuMn11xJXoQXAiTwofk+0r5o4rqKA2bVtmiCS+2dqMG/S+dCmSnAnqJvSRUT9HTw7Xucn/lmUb+oGpIQNe8VOXsdgn44VTRr/usf7EirhPaE6wkty4BMUmLt97/GP/zpxe5hA6ihFic8BGNgkjtFcPsS6fgkQfu4RRIAm08gEz2dFPPX8LbjXy0SJko0eApGEasrAoVW3fDGqayXSAg6dFoMuPX6zcif+4VSJ8yBa1GPUISpSd+Bcim9p8kDzZu90QzK8dP+6X4LJH/ESnYqC0oXIDUIFSyR7CJJs6l+TY0NdTBGzcmSuxsbCJOJYk06af+RCo4o+xnRVJqrB5ZkUqUoAwPLRyPTMnBCZQewYYlqw9ga4OeywtJWXnZxKEcfEAllVQuevREIwbmW7Bg1iWcdHqwLoDfUfCBTvVka8DskiAWjM+DVXZg/6EyvPf5CURg5on10ETwAUG1LUea8OGmI/BLaQxtepo8uH3RHO5/1UEbHvt7BRwJcKGV/bBwaWs7gzVKSKRy2SyDD+P6Z2P0wAKkaAk+UNmlFtUtHqzYsAeNnggbuhOIIX8oJzIYQlI6JYElUsmlR2vwgytHYKDdw6qsv6yswJ5GgcvlGMAV+zB/Un/oEMKxVuDZ5XVo0fRARExhdVBe6CBuvbQE4wpkhomfHtfgnc01fFz9ehVi5rB0ZBmjOHRgP7Zs28mwjxZitXKIVU93XtYffXJJoabHhxsPchBBOydrmlmlRRAoIKaztx79DfV1UiDmhY7ikZsmIl/TyPrNZ987gEqvhQGpOebCtYMkXDqymKHMtiofXtjohkNTgKhogDnWioLwIfzo6hEoTXGz59niPWF8cjCAdk0+Q7ac0HH8+LoR6GcixaNTUaolwr6UclEvIMcQF/WICFreN5qwERSmvkp6SwrgePTNgzgRK+D2oKkLHTP1v7tn9MCw3BirAWnCExJtaPcG4WhpRG5GCjLMyiTH4ZegsaQizgDOwKEB7chCTTwbf3j9Y8QEHfKtEYxKd+K6i3ORHauGNurA3r0HIer0GDB4GMKSCc0eEfuOncCYMaOw71gdlm04ym1F+56bZsCd88bDEA/AH45yKMe7e/zcZ2gfirPtGFVagINbVyPqrmMvw0WXDmIQuKs1BX9ZTpCtF6NHur5mDjDhupEWGOMe7DnpwvurdyGoy0LpiMmIm7OxYvMh9j6j8naCTUNSnfjJnAIY4j60CATZ1qFGNxxuXREociK5XFQFnHRvIO9G1aM6LmphiHphj9XjwRunoCAB2eh8GOCDKe6CRXbBxMpVGUHBDo+UDpeYiSBSeGHBAzvqkYf/XrwaTk0ul5HSVcVhGLEWZMeq8NjCwSjQUqBCDFUnTmJ3eR0Ks2yYNjCVfSSpn66viuHFLQE0kiJNTENYIv88JUyI7kekQCVwmxspxyOXF6JXaozP7dKddfjgiB4OfQl8cesp5aLd/biTn0wXykW/7uf0he19E1qgu2eYKihKVrJRoFa+xYzSvBzoYzQeSHiyJS0an7ls9JvQCl9tH6k6gSBbncuFsqZmhDhJvhtk+2pf8S/9tHAukM3hbIPNTOmiuo7UDNrL06tmEoN28hQIBBCKRGGzphDaUlbWzjAp6ihPpYSJuACHo+1LQDYqFw3ygzjFZGJVgQrZ6giyJZRsJKNO95GS7bsJ2dQbwenQpTpdOVdjwe6QrbKyEtOnT0dWVhYmT56M6VOndcjLVZn52XyENBoNpk6des4XwvDhw9HeTilNwJIlSzBu3Lhz/mzyHz7++ONYvHgxBg0ahHvvvRfTpk3jtz0eD+6++26cOHECf/rTn/j9M/f/rl+9adMmvPXWW11+eS4Kl+TJ9SOPPILc3NxTj4nEFbKMAwcO4IMPPsD777+PW2+9lfedzsOLL76IDz/8EG+//TYGDBjQ8Xk6Z/fffz92796Nq665GgsXLuyy/QtquC/Vfb7TH/q6IBslLamQLdkjVIVsbe1OpKemQRJoAklli8oK2OlenT6fCmSj+4rFYFAUVzHAEAtjx4rl+Mujj+DeKVOREQzwyqI2RlBICdxhdUjC2J9VbKIAv06CVFKIvItHAWYD4tpTVWynXkPKnbUz2r0TstHvCaLwPaW7109SIjdboX3tkO1cuy0NdMhEXYOaljbcdMc98EXJQ0oDUBmgGoQUJ30MhUZE8PD99+CKSyczVOJQBH72K8EQDDF5mqcobti/jVU5ULzZ2jw4unINzG7yQeMCLLQazHjnRA12Apjwo/vQZDIiKGnZs0N9/cNKtrNCNkImiu+VIZGemWUzoc3l41RJr5TCQIPwI6luKACAFjdIAaSUSCpG6VxQFhdYJUbAjkz2TVEHl+plR8pw02gzLu1ngD3axGWpAdGOJuTgL5+Woawpwu0za+JQXEKQLS7glTWVOFrVgEEF1k7IVhvC7z5rhTOhZLPHGjC3bwBXj81nD6hdB8uwdGstwqKVoeCQnnZcN6U/lx1+frSV/be8YhanpfY0e3DHwtkMDqqDqXjs7+WsGCP1Fqd/xpo5iTJFcKFfjgGje9sxtDgFKfBACx+X1ConmPRnBk7qJFUcgWqCKa3IxeurD2Fng5ZN+GOSlUvccqNl+Pn3piI7XsslfY++tpPLQak00xJrwaKRekwelMuQacMxJ17b5mdFWFQywRR1IjdyGDdPLsIlxeQrpsWnVTos2VjNijB6kdH+4J5pELzN6NMzj69Hdi2LB3j7o4t0SDdGWal5rMGPco8ZPjGdIRsdAwHBtfvq0BC0sKKNzpU9Uo8Bhhrcf80YpKMOjoCAp7gctIAhLAGRuydlYGiPFNYxfbizDkuPSAzZCMZQAENB+DDuuWIQBqb6WWn05t4oPtrvhktbBCkeRF7oCB5aMAIDjbUMExvaQ+xVRyBNKwTZh46Og+BIbYuPQSa99LIHudkZ3INbpB742ZLDqI4XsmqKrtHMWA0uG2LDvCEWpMgt/BmHy4fVm3ajtraWy1fHDuqBGeP6Q5BjCJKPl2SHX7Cz0oraaEeVG7urI/DEDBzIMG14Pq4eqENuvBL2aB0b9Cv+jSIHTVDwBn1+9frPuVS0qT3IqaNcqiyI0Mp0Llp5/6hEsU3MxQ5nDhpi9Dd6vgfq4wEYY25Y5FaMLJJw+9QefG/Z3WLFX5YfZqBE96aMSI0C2S6ysDJy68kY3lxzGC4pn9V8IS5nJoBqhp7SZaP1GJHuwkOX5cEQ96Aunov/fGUTavUj4NIWwkeLLZwuKihl5PEw9x2CzZzmSRCOlYNWvo7o3A8rMiArVgsL2qCN+Tm91SS70DNdiwmDlcXopqAJK7ZWwiHlwi+lM2yke0CrkIV9J/0M4AiO0bVPpaLk8TbU1oYfzymGHQ1wecP46+IP0C7aeX9untIHA0pyEZRs2HhCxp/We1Cv6wOflMnl22pwAz0LdXE/LLE2ZEcrcP+MHPTP1iEMI97bchwrKo1KqiosnIqrVgydTUDSHbKN6tEbaXoddJykeKon97k+hS783YUWON9b4HSeYR1K/XgM+ngMPex29MrMhI4gG1duJHznE+OR7ypkY0GLKPGYrjkYwIGaWgQlCTGqnugWcnW+9wN1/zrKRbsP3qlTxESwAWdrmwN2i+W0kI2MgXlykJQGxwbRcSGhZAt1lIt29dhJjMG6tRSt7NO2WhKQTaehBxrJKM9enqp4sgVZyUb7SwM6Uhi4ha7lorTynv4dVbKR8ImjchPtrmo11GmKMh3otN3uhG3dkVxX41f1NL715hI8/PDDyoDWZoPX5ebzoU6YTxeu0TFBSni5kcLq4KFIpZWNAAAgAElEQVQjXXpGxySum+E5Tcz69euHcCTIf//e+0sxbNiwpM92nbyeGR7KDAcrKyr4s6+8+jomTpzI/160aBG2fr5ZUctp9Pj1r3+NeVdf1b3nJpL2CCfT/5TX66+9gieeeKLj+jjjcXTbWnI7rVq1CiW9+vD3hwJBrFmzBhWV5Th66DC2bt3KwSR8zQmARtLh3fffQ31tHX74wx/yxJZg59/++jJP/mjHqqqqMOPSaVx+R2bwK1as4NKNC68LLfBlW+B05czU36iASUErAsgKnRTFL23YiI/LyuHX6EDpouTJdutIRcmmJ+AS6xx0JCvZSE3qcLYiNTUVWlIQ0b2MjbxO/0qGbG6vTwk+MNBEUOaBjT4Sxu8f/ina9+zG/EGDuFSUVGyKR0an8oyhkCAgIsRZuu7Wa9Br2iVAQTZgIJ8pRe+mwLiuirXuEe/d91Q9PlLW0etsCxBnPj9fzRi3E+ormjNVedZxbyavJwGICDr8z1/+hjeXfsIAgcrSqAGSz7+SehhFZooR77zyAixaZXuEyjrMwVXvERo4JSCb0lYixFgM8AbRfvAwnPuOwhBVoJxLZ8SuWBz/tWYNbnz+D2gwmeHTahGUOn3ZlEmu4hnn12qw5cgReAkOisrvOo4nYTPcsejXTcnGQRfcEjFo5SDMgh8pkQb0t7lx3dzpqG8PYOn6fajypzCwiMHA91/qW3QYhG7IqFwZLAsQOsr3SJlHMC7A6rL06AkMNDXgx1f0Qk68mss0SdVHAKdNzEQtivC3d9ehzRPEzEkjMbFPCivZyJPtGCnZCkyYP5PKRQM4WBvCb1e3oF1XxN9LgOPawTFcPjydy8fKKk9g63Ev+1/p5SB65egxZUg+H+eRWi8+P1wHv0jWHjHk6X2YNWk0t9mJYBqeeLsCrdpiVgeliH4MzY5heKEWQwrNyNL7YY05oZPdDCPpfJLCkQfFIKWhYr5P1xCBCFKPNYpF+NvqcmxrIK+wbMiSEcZoC0qlSvz4uosZVrUHBTz+5kE4NYoyL0VuwkOX90BJmgY+pOCdzScYojmlfMRFHczRVuSFD+IHc/pjRGaA/dw+OCbivR2tcEo5DDxJDUftPqlvCmaP6c/BCgZQEigpC0mR18JpndSHSDnklrIZCNH59YI8snLw10934bBDj6DGzmCLINuY1FZ8f/Zg2NGMymY/fvtxNdq1eawKIzXVU4uGIk0XhgeZePGTA9jamsVeb6R+tUQaURDZjx8vGINikxMhWPDa9gBWHYugXZsLjRxAYfgIHrp2OEqNtYQs8cr7G1DT6uM2pp8fvuNKbltf3ITf/d9bDEvpZZGbcd9d3+PrzyEV4KdvHkFNrJDhiy7mxcQSCdeN64ksVHPpZlmdC8s+WYN4NIIcmxGzJw5E72zF746uLQJT5W06bKwIYduJAFrDZnhESmBNZVUuhUeMLNTizktykR2vYGhsiJPhP6nsNKioc8KeWwJnQORFy1GDS1gtSeWs5PVG142GUG7Mw+CawE6LWIjffVKH/Q4Tfz+V8pK/oDnu5hLfMQUx3DUlDxpEsbPFgj8vP4AmbV8FskVrMXOAkZVspPbaXC1i8Zrj7E/m1SjQLsY+axr2MqNzdVF6Ox6clQs9PKiL5eCXr25mJZtTW4CQQHunjJJVZSv5GvY0uzF9wkhs374XVa0+LhOmgAU9qTwT4RJUikr9j0p0CQgPLrJi/oyRrDSs9lrw+79vRoOmN9yaLAbTdJ3Q9UjhBARe6X5LLwo9oHTV0Tl+/GhaJlLiTahtcmHx0s/gltL53jJ/dC5GD+kFP0zY5zDh2eUNqNeVcuADQU4hTotI9CLIFmTolxk5gbumZmNoPqWbGvHm+v1YX2tBm7aAf6ZzQepS1UghGbR1pkgrW1UhG3kH6mIRjO7ZBxk6Siam+x+tHMUSyeDq4lPX51/35+aFn7/t7aMsVHakUiWp+Ol5Qk9jpbfGwWFEZ+EBZxvHdlecne3vz/Z+sihCPYwu1iEJOwy6TmiM2Ts9HcVUdZXwIO6AcGf7om/5+2xDJiiQzR2LYXtFBcIaDZeQKpFaXe8b34TmOCNk4w5N9bGCBFXJpteTieuZlQPqAXdAtnCIQVty8EF3VNYdetDlRBcSQTZKF9VLSrro2ZRVynZFeP0+jhIn5V2ykk31ZKvg1bTvFmRT25zOHC1+hskvDwCtNSdDNmppKpul/+hxrgwlOm9w6gRJOc+nQja68f3wB3di5cqVPAG+8sorsXTp0tNeB3QxqSWJ6gRNBUsE2Q4cPNzx/hddSHI0ht69e3coJNeu24DiYirLUF9nhmwd6pt4HOXlxzBr5ky+edvtduzcsRuSVlFo1NfX47Zbv4eysjJIrHABHn38cdxy260d30KDad6eqHh1qP118euv4rHHHutQoAgadXDTuYfJyjYVdhMAU69Bas8OCCbHMWPGDFSUH+P2Sb65Dx42FNctXIR58+bBoNPjiiuuwMFD+3m/li39CIOHDOFt3nf/fVi29H3+9/e//308/Mgjpz2f34Qb2IV9PD9a4MtCNoMcUSDbiBFKAI1MAEwZhJNSLRmyUfBBW1srl4sSZONy0nOEbMlKNlJbUOiBLhzBLRMnYHqfXhhvT4UtHEpMAhTIptyPFOUV3UNJxh7UiAjZzOgxZzpgN4NSFLp4RZwBstFZOh1A+/+rTlPv42oSVsI2go49yaKBVxfpNxotfLKEm++6B2MnzYTOYsPHyz/h+6P6PFDTRUm5RqquB39wG+ZfMYsNvwkuKS9atVWDFOi7lN91QDYaY4QjQEsbji3/DJZQHNq4wCmjNSYrHv3gA0x77EmES0rg1mm5ZFTxX0149yVBts8PH4GHLCgodTHpkaUoBlXVfacXSufVRMP6KBeH0aTWGm1FDupx31UDkG2S4Ec69rfF8eInR+ASsxAVTaycUs9zcpmtAi3Zs5yEOkryoOxlz7ScSDl+dOVADLe1wB6thlEO8DZafXHE7SVokYpQ69PijXeWYcrFI3BxHxt/zytrylBe1YABeSYsuGxCB2RTlGwFfM9Pi9XgxpFaXDrAwl5TpCqjsjgq2ST1CqlvqOyTFUqaNDY3p3RRekKRQohM1AlAVIUy8OjbFXBoe7Ln14I5kzDU7kcmGkCaNFJAkfKIJvf02rX/CPyyCgXUFWiRy9eG9M6BxpqFRqkEL6yuxKZGOzyaQoZypmgT+mkq8OMFY0F40RWS8NSS3WiXchgEFhh8+NmCIRws0YYc/PbtLSgLF8ErpTPOs8YakR85jJ/ddAnyNe2EzfDqDj9WHotwuR2VyZKaiXywJve1Yu6oXrDACSNcMMILk+xAqtwCnexnYERJmgRLAgKli+rhhY0VeC99uhuH23QISQRuoh2Q7c7Zg2FDI6pb/XhuWSW8mgxuw/5Zcdwzqw8rm+pi2Xjm9Q2o1/SDX5MBUQ6xb1hfqRw/XnQJhyAQ1Pv96ibsaDTApc1io/zC4EH8ZMFw9DPUQS/48cG6Q6hrj7AiySgEccsVY6GVwwjAiNeWreXyWhqDWOUm3DDvslMgG6VMmoQgfnDlSPQ2+pCGVrS0VOPNDwmwxXDRwGJMGzsEZsHHkIxKgwmWUvrl8+9twyFvHpqlYngSyaMxyczHQjCuQNOEKfkemNsPQus+jlmTRiAnw8alpH98+W2Y0grQ6okgN8uOa2aO4zEmqStJGRqBgc8lwTqNEGbfsDaxAP/9SQN2t9rh1GSzokuUI6zoS4tW4+KCKO6aksMQbXuLBS+sOIJmTc/TQrZN1Tq8uraKlW6kSiRwRLMLul5MMTfS5EYMT2/Dj2flcb9olDNZyVajJ8hWiGBcy0COng1UtmmUHUiLNWDeyAyMGdATIZhwsDGA1z47ymWx5G9HZeF5GicG90hFUaYFafooTLF22AQ3+uXqGLLVhex4bskm1GtL0abJQ1C0wy9aEJTsCmAjEEjqOVGELkappU0oNTXj5/P6IhX1iMnA+x+tRFmjB+kWPe66YgTsRoHLQ/e0mvCbFY1o0vVlyBYUjKwgVn39JDnI9yPybbxhYh6GF6eTbheLV23HrmYT3Nochn4M+ZIgG49zE5OLM0M2UoxHMKpnCTK0OoYKdL+RzpIOfi7QojvEuPBz0pwiSQGvnqfztn3IMqKLYl/VcSUdT0Lx3nWs9eXHvv8MyJY8xjsdFOaFRlLhxqIozcxEgd3eAdnURdYvf0Tfjk/y+aVRlyTBL4nYeqwMPhq/dSjZvtje5HxshTMGH3CHYU8zBbKRMow8ryju+XSvU2uRRQRPA9nUz56pJE1ZBRYYsqWm2qETlbKdM0K2pBVouokokC0Om9nCg25ZFOESBFC5aPfgg0duuB5jrZZvhSfbmW4aSnsq55LgGg2D3QCouLKquRnN7U72G0sxmlGYlY1sox6UL2alFbOET52qbut63k/t7ORZNnLEMAR9fmTl5uDOO+/EL556mgcwC29YhKFDh/ImqJTR0dwCSafF8BEj+Hd0fknxpfqeqZDttJN3thtTekS704ERiW3Qz3v3HUBKilIqcS4vdUXkd799Dn/439/zdOjaBQtYrZZ80/S423HHHXdg9w4qVgKMRjOWf/IJCosLugV5qGVQyreTko3KUGlIM2fOHPzuefoOEmZ27dHd5feDBvTjcmvyKFQhG5/jeJxLYp94/FH06tULFWWK8o585A4cOqSUYpHiLejH8uXL8cADDzDkfuaXz2Dy1Kk4ePAg5s+fz4PugoICLP3oQ5jNZmi0+nNprgt/c6EFTn//75YozNfVP6Bku23kyARkUzzZqJ93+HTyN4ogyEaqTVKyaUSpIxKd3u3uKcqXSmJPOz3ZJFiNRi5pMkRlSM42zB40CD+dPx8l0TD7sXGqKCfEKaWZ5A8qcIKlzIEHXr2EjMH9YB42GDDqEJdIq/dFCrTEsyvxnKLtKPur3Cc6FeSd99MvAm+d6aTnplw79zTTM+1Xom0FiVUcB47XoNeg4cgqKQUEHXw+L669ZgHKj3Uqj3lVlvRW8QgG9y7EX37/LHSyksSpHLOKnZQT1L18nuAps1OPDzWrN0JockIXjSMgaVFvtOB/N22Gbe7lyJw8CS69AX4NZUUq3nvdy0W7QLZkJdsXePnxPiX2UxSprNPJKX4z+xuxcKQdWvhRG0nD8+9uQ5Xcg5VYNLlWIZsK7/jr4qRiEyikVjlOUDmcl8uzMmInMX+kBbMGmJEeq4XGVw+LQWDgtPNII6LWYlh7jMFJZwRvv/8xLp04FmP6pLHa5/XPDqPiRB0GFOhx3czxieCDEAcfEFCiPp4WOYl/n56FkXlRGOM+hmxukT6vUZJAGbK1cskkeaKRcouSDUlBRD5iBMXCghZVwUw89vdKtGp68ETbpg3jh1eORoHOC120Ca3ln2NMTxOsIsEpYMk7H8EtWzh5U33RdxCEmzdtJFIyC9Go6Y0/rzqOLU2ZaNcU8DEbo60ojBzC49+bjLz4SciChKcXfw5HxMieadMu6oVZQ9K5Dfe1peDFj/ahUSxERFLKX9Oi9Zhc7OeUTqPs40TX/1xahUPeDPbzIjN3AqdkEJ+pcSPbSG55HhhkVwf0vO7iIhRl6vhcrttTha01UuKzRhCY8mnSUd0uoD2ulL9KgtxRLvrANaOQjhp4QzH85+vbuSyWlEtXTxuOsT2UsuH1J0QsWa+0JYEpXdSFtFg1rh6kxYyRBRDiAbQLmXjs9UOoE4oQ1GRAH2tDYeggfrpgCPob6hn6knqSvNsIspGajs4lnXMOKxCMXP5I4INAlApLW6Ui/PTNYzgpF7HRPmmy0tGCK6cMRbFdwkfvvIZIyI1JI/ri0mGFfL5IDVZdVQabxo/c/B4M2f7y0T7sbMviMt2AZENQMPA5ISUdQbaM6AksHGHG2EIgVL8XmaYoinIyuFR0y75ylPQbxm20bcsmXHvZxdzW+6r9OHDSzf2QrhJLtAXjBhcjN90Mt5iF/15Rj91OO5xSHgKCiX2MCJbSNTSlRMD3xmfwHX9TvQkvrSalWgnfY/m6HWDE9SMtrKYjyPby2pNo0vaBS5vDXol0XgiW0rkij7pB5kY8dmUhzGiHE1n4z1fXolIazKW7QcHEVTr8DEmA8nyhBj9bMBJ2bQxu2LG50oW3ttRzsi6VVY/tbcXVY4thFz1KIjHBOSoclgnAtfEChhNp+Gy/A6uPhVATzuDyZo+UAb+UyueS9lNFD3Re6HOkPHvg8l4YZA/AFHdy+7d7/LCbRKQKLp41tYs52FRnwPNr3WjU9VZScUVDh8E6KXnpvkwqPlK75klNsGlCDERbKAxFyOe+FoVRCdPotoh0puGQev+UYnGYohGMKemJzARkk04TbJRcSdX9+Xfh5642Ed+29mDVOEM2dQzSebz0zCRBBpcpi4ovLv+VKPG89ZviHa2OiVTINiAnB/kWKzSJYKjvKmTrPj5VIRtBtYBGwt6qk3BGwrzATar6L1/p8f9v4nZayKbWFKulFwTZUiwW6LXajqTP5IGxOqFSB6fKpEOEPxhkaEKTfJq8iJwioUx9usMTRf2mvEcPh+ZWhwLZEumi6rZPaSpSptFQg4yIEYfb7+Nt0/7Si2T/34V00dNBNhWwkXqNpjdUrkWZQ5uPHMWO4xXwEyFOeA5JMg3+Y8g2mTBj3Fj0NJtAqIpaUVW10cS386Z2KmRb/tHHuPeeu7ndb7n9NhQVFeHpJ57kn//n+d9jzty5/O+HHnwQ77/zLuzpadi1e3fHKR06ZAj7nyUr2c4G2Y4cPojZs2d37Nf6DZtQWFh4zlcUqzRkGVMvmQgKbKCyntdffx3PPvcc/75zliAzPCQ1G90oM7KykUvhDmK8i3T55ZdfRYqNSm6UlwrZaBAxd+7cDshGs5FTotAJHCaugYH9S/naoZtOd8jGDxcackkSSnv15bJPvdHIAE09P8NHDIXb7e7Yt07liLJfnUbkYB+3Rx974hvzwDrnk3vhD/9lLfBllWxquWgyZFPTRbvaCyiQjcJJKNzkXCGb+lB2efzQaKhc1AiNHIUxKqN8y2b86vu349/nzEaOPwBLOKKUNXJypPKsUgEaKdpIxeY0aFA6fRKQlwUYdAm4p6jdTv9S7iEd5aekjFOvwC4ea2eGXMnbPTNkO/0K39cB2cgjVZAkBAUtDp6ox7iZlwMaA3uxUQOQ5+MjP/uJcpyJdqP7EynXqPTundf+hoL0FPbpUrznukI29fjUPtRROuELIniwDHV7DsAcJlW9Fi1GI944egTleYUYcfP30Gowwq+RGAaoisPkctGvBNlo+i1EYYmQOfxx3D9vMEZY67ms7sMdDVh5yIUmTQmXFJKvE0Eh9chUDzpSONMzhUAC/RcRdUqyZ7QJ40s0uHlcFjJRA324GUd2bcD4iwazF9m2sjasP9CEyQv+Da++txpOTwAzLhmHi0oyeZzzztrdqK6qxOACDRbOGJcE2Vp5f3QIIj1yEk9ePxR5WlKxydi+rxwt0RQu4SRQU2SP46KeKQyeKlpjOFxNkIP8c6PIktoxemgpg4qTwQw89nYFmnW9OMSBlC/F1hAKzEG0VR9AaqQWP7/5EqRraPmOVEl6+IR09rui/kBQlbzdDOz95GD40KjtjT+trMDm5gy0kZKNykVjTmSHy3DflUMwJKWFTfuXba3EzkPHkWEx4nvzZ8MmehESUvDG5w3YUOZlaEB93BprR5GpHXdfPhiZ+jBkwYBjTgOeWVaJVn0JvGQmz2EAdBYU5Q6BRo3sgz7ugSXmRqpch7tn9UFpDiWJ6rF04xGsroACUdm3y8T/H4RZMY8HhV4A1mgTckNleOTm8SgW61ix9sqKvaisa0FxthULL58GEwKcfvnnlcewr5EURqkM2M2yAwPSwrhzdj9YJR8nS+6sieKFtS1o0xQhojHDHGlGUWgPnrzlEuTLVbz/XimDgzWodJJeFARBcIoM89X0SzqPxribwQ79ziEU4OE39qMuTom1dj43pLQiQJdhiEL0VmNAjgY3zhqNtHgj5GgIH2/cj6PllZg1YTj6DRwMFzLx8sr92N5ogktXAD/tA3kPkiE/qQRlJzLCVfjBlByMKwRkxzHE/U0oyMliOLxl7zEMGTmOfZc3r12JWZNH8bWzYk8zVu9pYKBJfdUebcTCmSMxsNAKr5CG335Sh12tdlZ5EXTSySHY463ICB/D/HH5mN5Xx8e+7Ajw/s5WtEkFLLNKi9bgsgEGhmzkmbi+Ro9X1p1Eo6YP3FpSN9LnqGpD5n5A5cJFqMSvrx+IFLQgCCte+GgndrVls8cefTcDxVgIljhBvlpcMSoPlw4gBWgMpHf93/c2o8KXxf1ycEYQd8waiTTU8TUakXWc8muRwrBpg3w90DPHJ1jhkXLQIuRiS7kbq3bVoDGSinZtDnyiHWHBxOWn9KL+xYAvWovBFgdunz0IBVo3gzcKZiGIbIi1Iyya0KrtiWWHInhjdwxN2l5KuISohGLw+DOxGEKQjY49LVrLKsIoLSVIqewbSMEr1M/Ia059dnWtajn1yUePQ8WWIY6USARji4qRpaFyYsWq4RR7oqRFMX6OXPi5Y5Hwu9IedJxKyahSSUDQLS4rlQL0HCLBDHniUiXaNw24qJBNDdwamJeHHBI3XIBsymg4ATBUpSIFjAVFEQdq69AaCHH56DftnKt3RcEViXar4Ow0JmYlGARWsqVYrNBrNR3Gzd29Z7r/rEC2ECKRCKxWS4exc/Lfnc4AXsEHQGsCspFZtTLx6b5y380zJ/HQ8Pj8CmQzWxTvMUGEV1S8gB5/+VWUsVeshAw/BR8sxLgU67dCydb9MaeeVBpAhBLqtWYKBli3HtV+H3wSDfjJZ4eMvQVeyyMvHH1chjESwriS3pg6oJTVJQTa6PGuuMt0AtKuE2sZN95wA7Zu3sK78sRT/8Hn4eknH+ef/+u/f8ceZ+Q389RTT+Hjjz/mssxVqz7j9w0GHcaOHQuP39cFsnUcVyJFsyO5N6FkW/PZKlaYqaqXP/35BcycOfOMcEGFvB2TQSHOnmT33v1vvL9ZOXnYsmULepeQka7yOpPqkt7rrqDZtn0nMjMzOz6bDNkIDvTp04dXZtRSuO6DDXV7O7dt5+/tAtkSAC4aVdJo6EUwjqAblXLv37+fJ3SkvCFFIUE2rnHnm9ipyhd1lei2225jyJZ8nF90zGds3AtvfGdb4OuEbHSvoUCPjutP6cGKkq2tnSGblEjF7Z483d2O4EyQzRSNYtkLL+Dz117F9WNGIzMQgDlKCXFKCUxH+UsiPIfUC369BG+qGX1nTQVSLIhTOXlyrDjv55k94k7vz/bF8vczQbWzeb2dqSOeDbp1vp+krGOfMwkRUYvPtu/HvJtvByTy51FK499+860OyKZGsROkZO8xOYInfnI/Lps8jgMQOktG1T3sevwd51MWIEZiQH0zDq9cD1skjrhMvmwGrGt1YEl9Iy5/7AmGbl4tecNpuByUyhkp7Ej1ZOteLtrZP7rdDxOr6OoCozIojkEnxNgzKzdyDE/fPAHF8UMMDpd9XoENR508CaUSLCrpYn86JeIAIpt7K6b6VPhMIIGUUB7RBkmIwRZtwe1zhmO4nZy+WrBnxzpEvY2Ye8kILmHbVO7HO5uqEEofggYvbVdEcV4Gcu2Kiub4yUbE3A0YmSfj+hmjeQJ/sC7IwQdUpmiMutA3xYeH5vVn0OKImPDbV5fDqSlmGGGNteGiHgbcMLUXA7AtZS4s3XSUIQcpYkpNDtx13UwGXTWBFDzx9yr2i6J0TQXS+dhbyhxtYcP0/7hxBHJFCm0IMXTxi2ncJsoIkjQ4BFx9sMgE2Yy8rb+sqsKmpnS0UlCDQODEg4xINS4fZsb8wVpY5RYEoiIOHj6K0t5FMJusiIpaNIeseO6NLWiHjRdzabtDCgy4fEI/5Br8fAbcQgH+uuowNjanoF3KZWjGnqpxUlQGWb1DsJDACIEJM0G2yEn82+wS9M01sHJn6cajWF0hwqXN5xK7CPSKokhUIBwZ4JMKSi+7GGguGp+Pmb0iDE7cIfCC3IDSEuj0RkREC4474vjDst3winYul9PH3Bjdy4o5F/dDpujibbeIBfj9st047M2DW0iDqNHCEq7GMF0FHpw/Cja5CdG4iNdWUZlyBkM/6ncdi2aJeyX1FzqPVBJ89cxprAUhP7in3tqGBjmLTfXpmpHkAAwg4/52hqU3Ty7E2GIDLPF2bN21Hyv2NPH5mj5+BPr27Qe/YMZ7a/dib73M/YxLPMnXTDBBiAc5pTIrWoWHr+qLUosTLZV7YNFGUJSXi2hcwrJVGzBt5hwq/sLhg3swYmAvBIUUfLjXjU/2NrOPHfWZtEgNFs0cjqEFOgRgx3+vqMFuhw3tBNmggwlB2CO1KI6X4/7rJyBX6+by4D+saca2eh33YyopTZdrcFl/E66/yNQB2V4myKYthYcVqFSuSdcUlaT7GFRRCfejV/ZA7xTKEo1jR1kzlmxqhENTiADBdIgwxcnbrwVjCjW4dtpQWOJOBAQrPjse4wRfOjfUL2+akIdxPU1clrxj116s3VuNsCzweRlYYMBNM4Yz7KVrPiRa+R7hFexoj1rw8c4arCkPoU2Tz6AxJJEfo1LKT32Xrj8q8cyVWjChtwn9M+NIiTtgRTv6FZAy1YIGqRR/WlWJzc2ZaNOSgpHKuBXIpihrSTkehCnmYj+6O2f1hQ0e7t8Hq31Yfpj85ZRFBFrk6B58QNcf3/O6VTipkE0fi8EWCuG2yVPQ22KBORJi31XyUu54vnMQTucTq/vi84Wfv73tc7p5BsE1Zb5PSjUJ4VgULW4Pqlsd8AtK8qQKXZL70Pk8+E6GbLpoBEMKC5FlNH7nIZs6v+ZF7cR8WrH5Us7zkfpG1Ps8CItKivw3UsnmjEQUeNylhltZj1VKMARWD1itVlAIgcQ3RKXzd5drqjdDFc4FQoqSzbNe1l4AACAASURBVJ5i44cVXVBdTQu7T0iU76SV2rY2JyvgtJLEZLsTEiiXUveafXV64/UrkM2qlouSWasI1BBke+kVHGeDeJEnVd92yEZtSZCNFGxNAN7auAlH3B649ZTwpEFE7Fz9VyYHgCYuIOxsRay+HoumTMLcAQOUMq7Ef2cSbJyoquBEUBUaEWSj/vEfTz3B5+uOO3/AaZcE2fi7VFUja58FLFy4AB999BHcPu8/BNlefOHP+NWvftXxvbfe/n38/LFHz3i/TYZsyh/JuGrePBzYu49/6ttvAJdZ9u5Twvv/RWl+yb5y6hdu37ELGRlUuqC8kiFbl+M+wx4mT4LVf39Knmy9+3KbkdJvyJAhHYOS7gbldN3+6Ec/wssv/w0ul4tLcm+//XYeVKneR/TVBOQIJtJ3kJLtsccVxeGF14UW+DIt8FUg2+XDh+GWESM4+IA8W7T0jJGV50WHQpcgTywKhzMB2ei2wQEj3WFc596rpdNUmq14silKNkp30ocj+J+f/BiRA/sxe+AApAUDsESiPPinBEj+flFRmzK0kSS4tQLMA3ohY8RQwGKALEmdD/2OmcCZIZv63KL/7xwsnC+QLXF3SMCmTlsIxVNLgWx6PPjkL/H0s79DTnEvQNTC7/fj2quvwdFjhxVASYs2ifQ4MSYzlrh6zgz85N/u4IkhfQtrzjtU0aeHbDTIFmho0u5G2ZoN0Ld6IckCfFodDkPEzz9djdue/wOazRb2ZaPUU9VzLXo6T7ZE8EFXyNZVqcznJclPk4CgRpAVJVuoHD9fNAaluioGEl7ZjKP1HlS0RuEISPBHBERl5bgkSYReq4PFoEWK1QRrWg4MGX3x4gfrcDKQwsmVtI1MyYXvXz6SFTHvv/kyRvTNwVUTSll1tPZ4FG9vrkaj1BsBfRarlcU4ZVNSmaePQR8pT6gU9PqZo6FBBAfqqFy0kQFKSrQVcy4qwKxBVCYXxY4aGYtXH+OkwLikgyXYgDE9JNwyOZ9B4PpjHny05Ti8ukxoo17009fj7oXTISGI2oAVT7xdiQbysZLSIUsmBn1UgmqJNSE7dATPLBqIAqkOYiyApR9/CnfcpkzmOyBbnJMuZ08cBEtGPppEKhetxAaa/EuKQoigUKrcjEKxBj+/ZiBypWZo4wHeP4Iy9DdupOG99fuxq7Id5pR0lBakYWjvLPROl9g1jdQz5Gm2riyEv39egyZKRhRTeDJDRv+U7Ehtx6pKDmkgBVMIhrgX9lgd7rqsFH1yLewNtmzjYawrDynloqKiJFIgLqmf9AhLVlYg0XjYFGtDf5sHD17RBxkxUjuGeb/pRfvtFLLw6kebUdYSQWp6Bvrl2zGybxYKrXSN+Pja8QlpeGeXA6sOe7gUMyKYQIiJ4N+80jAuH10IPUKodoTw/AeHuMyWPPTCItm4qNevsihI4zhqTwKsQwf0hijH4Jcs2Fjug4uSPKnsUdBxsix7i8GH9EgV7ppegJHZMqzxNuw5cBQfbqtikEd+bwRU6JwGJQu8Qiofe1gys0E/KQrpRZAqX6jHk9cPZ1+9wzvWomdOKgpyqA11eHHJMiy48RZWjjnrq9Az28TlrSt2t+LTPY1o11Fgg8ypu4tIyVZgQUBIxXMrarDXYWVgSqDHKrciPVKNBWPTMb5fJrd3Y8iMJ98+jGapB18DdL9Jj9Vg1gADbkiUi66v0eKVtSpky0EwrqQjKymbQW6vjEgV5g+WMGdoOkygck49PjvYgk0H6uAMKiXpWRYJowcUYMKALBjYO05CfciE/3rvAJpiWax0pDLzu2YUYkQ2uPR08Zvv4oRHKUUmn7vRfbNw5cT+rGx1BEWUnWhE70FDIcPInmjtyMCONguWrCtHYygNAQ35MSoLG5IcgimuqM9SYzXIilSxB2OhyYv5l01Alk0JpDgSKsQzb+1Bg7YUbl0upx6TIo3TevheT3CR0lzbkR6twVM3joMd7ZwivPWEG4s3N8ChyedgCqX/K8+8zkWeM0M2jRyDMRZFaiCIZ265Fb0kwJ6woek+j0hyyOTju/DzqQ7YySOLb2P70HnvPhpSo5JIKOIDsH7/QZx0uhAQRUQ0Svny1+XT9mXGvef6mQuQ7YtbKlm5SuM4BbKJON7aiuq2dvbdJbU0S8e/YS+hrLGRx51i4s7ZeSErB0Od2OX1MGTjFRQ11eM0SJE6u6rQIVBGD3tSspHKhiZEpwKOrroD3jTXXQMulwc2G31nXCnfSXyfmqLYvYZfbfdIVBno6nRKKQ99zKPVwmEw4heLl6CCVlwkDdJ9vm8pZFMAKXvTJP6jYPbPG5vwwY6dcOr1CGgUwCYnEilJ+UTeQ5we5fGgvaUJlmgM2ZEw/ucHd6KAkkLJ9ytpAtJ9Uv3A/T/CBx980AGlnnz6FzwxSIZsL7zwQkdAAZ0/ZRsSw6PrrrsOH378MTxe1+kh2xkurB/dew8+XvZhx7v9BgxiWHe2i1Hti5+tXsnecWp/6tu/H5avWMGeaVx6mbTiRp5xr772Mv/+/vsexL/fe29HwkEXFVhSO71G6aKPP67Ezuv1SLErg1EVNntcLvZe4wGq2Qyz1aok6CS5EC5+Ywl69uzJf0PnZ+jgIaek//G1SheQJOLee+/Fqy+9zJDNZElhoMYvtRxVEPDXv76AX/7yl/yZC5DtG3bXPg9398tCNl00BIZsiXRRCiTgcpJEMApdh3zrjwt8j+osF1WeT50r6Ooq1+kXbtxuD7RaDUM2nRyFIRTGT65biH6IYUJhAVJDIRhJIaqWi3bI10VERSX0wKUTUDR5LDQ9C7hUNKbUlfJzpnOSq3z/mRSqZ4L2Z1amJQ87uw+tO4elqtJb9TXpVIyfm3fbqV2qs3xVCSMiNZYOC27/IdoCUcyddy30ZgsrkmtrSSeemNwn0sHpvkkTafJOGjWkH37/6ydZ1UYOK8kLA6eq2RUPO4ZsJLL3BtCy5yC8RyqgjQFBSYtqkwX3vvcBFj7zLLw5OXDr9IgIGkQTmTJ0vmjSS+miHUq2JMh2apl+Up9J8nilfdUIMRiibciI1mHmIAvmD7MiNd7ASijq8zGRDMHJ16lroE3yUDCIFDiQi1fWHMaORh38mlSGHnrZi2xjAGlaP8ItlRjd24JFE0v46fFZeQRvbq5jg3afhkpEBTaCJ7WXXW5DhtzIkOHiXjrMumQY+6ztrYngj2saGYrkohn/fv1UZGsdPGF/ZUM9Np+Isl8bvQhijCsScevkfGgQwMZyLz7adIhTTUlhNdDUhDuum8F/Wx204/G3K9nHitILqRyUUhxMsh/mWDMKo+X49aJS5It1DKxWr9sIj2DndE/OWRViiFOJNoK4ZHgxjPZsNEm98cLKSmxoSYdDU8T7THDbGPUgNVaHSUURXHdJX1jRwqWv1Jt8sGLdkVZ89vkBDjuac8kYpKEZJrRDF4+w0sYLOzaVOfHu5/VwSHnwaTJ4oZiCGaYNK8SAjDD7zZGaTYFgSlkzgQbyE+udHodNF2MAVdceRr3fzHAqziWRCnAm0BQSrAzf3tpYCWdQ8SomZdOcwWbMHpbHZ5wgD3nN+WHH0m0nsPNIFUYOH4pJQ0uRikaY4OZAEAJ2XqRj+a5afHrEx75jFEJB30aquNxYJR6eX4p8Y5DLdVfvb8T7e/xcZuuXTPx5dbyiDssJsgnxMAMcUirStsK0L2IKQz8Z5GPYqYoyxIPc7jP7Sbh2ZA7SUMufbfLKqG10wuf1gtYgYqIGgtYEyWSHaE6D3laAk14tXlt9lNVOVGo4vEiPWycWIw0N+Gz5Oxg7rC+KcsjA34znXvkEU2ZfhfaWOmgDzbh0eA7fI47V+3GsjrzmFD9dgnXD+xYgy26AW8zBfyUgm0/KhhAPITNyEtMG2nDVRTnQwsdt/P62E1hRLsGpLUIkbmBlmpIuasCikSYug95Qo8Era2sSSjZK8SR1Fs9auD/o40HYovUoEapw3/yRKNI0wxB3sf8elVAGKOlYkGCQODcXiIcZWDqQib9+vAd7nVb4NNmIQsMeZ1cMMWDO4AzupwF3Cw5UNMLj8yHNJGJYv55I0ccZMu6qDuG91dtgz8zF1MmTkG+jsmQTqpGHPy/dztcg+d/RtyoQVQl+sEXqkSXXYnCaG2N7WjCybwbvGy2IOIQc/GlVLXY06dAuUdlnKoNOPl5eTSDFEAXUKH2fVKRP3zQONrRzGe22Khde39LMkI1UcSpkU567XZ8YHRUmCUxC7+vYjy2K9GAAv7n5JgzSaTvmEcmxad3NAy783DVW7rvWHty/Et2LuhkJRagNaJbkArByz15UeXzs2aUY4iv2VOfri8VFFFrCClQl+ICUbJkGwwUlW+KkdYds9GwKigKqnE5UORwIa3RgOdg3EbKpSja1g3adoigTHEerU1Gy6TUM2TomBGxuTSsiVMrRKS9T4RYlixJks1lTEoBNXSdW/j9ZYkxdkA0OSTUQj6O93Y2UFAt0YkKB8wU6Qfo+TpoTwMCCIIXZaFFAkwh4tRoOPnjilVdRwYlxnUq2sSnWDqXWqbmP5+tl+0X71RWy0Y2JykT/vHYdygNBeMgomoy8WSGYMJWkGnfE0e71obWNBoeUCBRldcetoy7CtcOHIR2AKYHvkgEQ7Ul5eTlmzbxUUSomHr7dlWy//PVv2KifHux//OMfsX7NWg4o+OtfX+JBMKm/yLPM63P/Q5BtwtgxaGxs7FDGxQUJ69evR0FRpy/b6cog6XfhcBiXzZqBqqoqHmZRG/Tv358h2ynpqXHgyQRko2N+4P6HcM899/BFn6x+6FDeJE7R66+/iscT6aLsyfa/z3c5ec/86les8KP9uemmm/Dk008rNxIV7nW7qdA19cRjj/MN2+v1cqmr+qI0Ua1Bj0svvRQ/fejHp0K2pG/+20v/h1/84hf8mwuQ7Zt4nZ9f+/xlIRt5ss0aNBC3jRmD1GAokbZExvdKVDfBBfX/SVlKwTYWCuHpSCfruvbJP7HyWWkf1Sza7w+ArAeMWi0McgzWSASLJkzAgkEDMdhmgz0cAu2LAnjoPpaIjBdEREQgrJXg1Anoe8UMICMV0IqIdQzw6DPKMEH1ufk2QjaauM245nq0B2IMtThprtvConrcNEYgVRFNXMmP7d1X/4+VNZyRpyYxJ86hEgygmBirHmac7kqrRKEwIlXVOLlhG/QUOipq0WCy4GfLV2LSgw8i3qc3XDojlxMQZFOf+ZQmSotJZ4Vs3QMQukA2BfaSAouCCtJitZjez4Tpw3KQqQ0paZo8GFL7YFetAas+IMEHG9qQh6V7GrDysIfL7CiEgCAI+UBR2Zc12swlX4vG0ZKWjPUVUby5pRZNmj7wS5T2RwuYZHDvRYHRhQevHIk81MGOWmgQRAhW7KgO4f/WNTAEump0McaXZrEexiXr8MvFu9As5sMtZTBQYMhWrMFNE/NZBbSlvA2fbNqNMWPGY2ivzP/H3nVASVGl3dvVuSfPkEWSgAQFBEVM4CogYiCIomBAMa4JdU1rdo1rQtQ1rAHMOf4IKgZ0jWAARCUJDhkm507V//m+915VdXX3TA9Bcew6h8PMdHXVq++9euG++92LTliLPE8Dgg4/1jQU4F8vL8cWd1dUO800UEpzy4tWoE34F9x5cl8uD8VEB4E5+QjG3NDY/IEgyCgIyAnoZQzSbdG64b/zVuJ/mws55VZoXTnhjYWQFSHHxmL07+DG4QM7oU2BD+WVtfhyyW/4+tdqBtMC0RqcdfxwdMuqhxfVxMfBxuooZn+zGj+sD6PMuTunZUacgiGXH96ASSP6YL+2GjuietkGKigltQlyisCl1zFTkH6m9HACUEn3jNg/BGKKBGDiBfo43qVoi3veWoj1tcRy83FdkqbV/t3yMLR/R+RnubC1rA6f/rACi9cLEDDfVYfzJ41CW5RyuSPwYE15A/7vi1X4udTLDpbECiOQg4C//OhGjBvcDkf30Pj8KhThgVc/wy/BjqgghpEUxSe3SHXwPMwhoHEGtWlyHouylpEQ+hcpkgIsoahHOEbEimoTXY1Jh/bA4I4uZIHE85WRE7VlsekurqwxiErA5/JqNx58ewnqnLlsUDG4Z2scs+/uKEAJXpw5AxOOHIqubXPYHOTOZz5FZdjNwO5eu/lx+sjerAlHKan0j9Ix6eo+0suLEX9FR4XWHve8W4wlZQFOQ87xRHDckI4Y0tGDfGwQRhibdMx8bymD0jXONgx6U10Whooxsm8AEwfm8nN+vlbD0x+vwRZXD1S7W3GaJjmYCg1J0nam9leOoshv2LsoiKkje6CVs5LbNcXS3BSgdkAbDwFsDgbw/EfLsWSrExW+LqiNkeusg8H53Z3rcNYx+6BHVj2DqtSlsSkMXYs2th0uVKEA/333e6zcEubNb7cjitEH90fXrr0w670FWF7qZCMEArrIRZTqlkC2rGgFBnfz4bj9O6Mj1iKfgF3UMVOuCjl4/bNf8ckaB4PYwvCAUouF+YoVZCPH3UC0mtvaVZMPQg5qmDG3cFUpXv16MypdrS3potRqNJ6fWkXn7SAbrSHcegyBcAStG2px96mnoq/Xw+sIMlQzhw37jDnzu3iPrTBTy/3dOn0w8xbk6ismndslWYTGQFL93KTreGH+p6jzeBAyBPEzINuutSJoXmmsrZ0wGxpfiMlWXFWFVZs3I6iRvJXQ3Vf9zp9F0shRGQ7ZZWwsqSximFbpokKTTWmOCD0q4TajsHYJ8MiI1dbXM5BRkEc8KLHkUURglXNtVoV4SRTIVlpaxppdHhftutixfCtdWXxHpY8a6aIBpckGw/iANNlWSNSbAKRrTjoRLRlko2kkpYpuAHDX22+jzOdHrcuNsJtQYQFKEuBIjbqcGANlpTyRctIuVCzGINuB+bm4Yvw4kFKGMkEQXi+CmUgNnkCaTz7+kJcUKo2YmGy0cLrpZpEuOmPGDBx9zDH8szI+IG2lBd9+bzSBvfv3Q21N+iDbsmXLcNQRYrddlYXKc9El03DhRdOSvuXc2CUbc/q99+GhB+43ziOQrVevXpgzd64Bshnsy5hwP33umVl8/sWXXIYLL7ywUWSdvvv8c8/guuuuYxB42LBhuPzKq42yUnzemzObQUc69t9/f1xz/XUJbnviATW0bd8ORUU0TaFXKcYGDTdeb6bGnnbaabjuhpv4Y9oxJyYbxYN2/dVzqIelz7Zu3ZoyXfTP0oE1ryvPnL2zIrCtIJtPD2NE7144ffABKAzWwx2NiMUOSxKIRS0dUTlKEcjGbriKuakeyMbENvlb4vv19UG4XBp8LhdIE4NAtjH9B+CK0Ueim0tDLmnFRE2tQ+VNSotREmGtc2toyPOj67GjWI9NdwpTHVq48uuonK4Y4JPs67hgK2aY+KMJRpnjnnyx4761rdprTdVzU9ps6vt8Hgn3xwhs9GLoUeNQz+wP0kETqRrieeInuTRm81KczQ+C+OjtVxFw0UI2bJN/SJ5eyyAb1XkwDJRUYNm78+ALEYipYZM/B7fM/x96TZoM/76DUObzCpCNNo+k2ZFwp0oOsnF3anfDJVaH7GcFXCo1YaQwOOl2kY5Str4VebEK9GgbQOdWARTl+5EdcCPgccLpFGMitYVI1IG6hjBqgjpK6oD1tV4s26yjuD7ALp50NyotpWP69CrkRbfiIALZ9qfNIR2frQ7ilf+tQam7E+pcrYS5kx5iQKIovBZXn7QvOrtKkcXpbEA1WuHtBavZnZAW2ccM2QP7de/AmmqffP8T5v1Uj3KtHYLOHMRYNL4Mgzr5MOmgrgyyLVy1FR999iX6du+MMQf3Y5dMWnzXoBW+WhvCU/M3c1onASksnM6p3cRkK0PryK+49eQB6ODYxKYQxLYJglIuKQ2PoCkBy7gh0heD8KHE0RlPzfsZX27JRrmzPZsKxOBh1hUBGhRrigs9L+m8UaSiWgB1yOH5XkCvwT49WuPI/Xtiw7pVWLq8GD+vK0etsw0DCjV0f2eAUwE90Tp2jZw4oh8GtXEhGxUMTBLkJDbIJHOW+UfC/ET8haBBAmFUexCTfwIgCGQrRyvMeGcB1tX6GGwBOV5SmWNU9jo4YyFOzW2IeVlri4AuAlSHDdwDQ3q1x/rilVi8vBirNtVyGi6Vm8BJoWUH1vRq663ClNED0ctbJsDQlSV488tVKHd15XRAAiypPLQpIN5F0VGqzBSeOysgmXWLxZxeuUQ6WMxWZ8amN1qNXL0UOZFNGNDRg0E92qJL+wJkOQkUIjacuLb4PkUwwHH+tcaLR95eiFpnHgN6BL7m6OXoWuBA3eafMfnYYehR5GcW3m0vfIryiJdBon4d/Zh6WA+uD4o8McWobdA8ktiLon5iqEJbzJi7Cj+WeFDnzEGWK4KT/9YdvVu5kIN6/FZejqfmLGG2aLnWhtNXKRbEqiuIbMDwvnmYMKCImWxfrY/iuY+Xo8TZDTUuAWbSHNhY17BGWT0DWAQ6dgmU4/ABnbBXl1bI0igGbBXGQPLW+igWrdqKz37cgE3RQlQ7WqHBRa6vXgbZKD05L7YFhbESHDlwNwzs0QZZTqotIZlCz7y5NoL3v16B79dHuf7pDg5N55TmvPxCbKyKoIHYh44cBs/pXRegKIFsZejg3IqLTxiK3bABPtRwmvPKrTWY/dUKrKzwoJwZbIXMllOaaqpvl9tIwvGUmHHRKuToIkWb32FHFrdLijmlzNJ4Zxy2/p7+bmUl0xrCFY0gKxJlaZ67TzsZe3k9oDwOv+QONjVGZT7PRED0N+IgkI1II2Te9/rC77Cuvh4NTpKxEP3arngY61LpuK6YbP07dUIrL/WDUbEZmXwatCs+0k4pkxVkU7hS0KWhuLIKK7aYINufUpNNgWzxiLLp7kITjZLyMuTlZMPtFrR4MYiLWIuAJOLu1OiJVUYgG2mrJRPGNKcEIj1EBZAmlFsZZMuD10nLKdP4ICHVw9C3EeWqqaOdVCA3kMXXCzvIyUlDMWmyzZqJVTHhUvFXANloH7AawK/hEGbMfR9lPh/qXB5GiHmBSACbQ0NZTQ22lpcbmjZOPQZK8C2oq0U/txM3njIZnQDk8ABPdW2mM27ZsgUHHnggp4M4dLFPR4disllBtm+//RYLFy7k9KLqikpmlvTYszef//zzz+OgQw5mkM3v92PJjz816XZ57933MEhm3VGja7Vv3x4fffIp3F7hxqQOBprkRKFk61YcOOQAxKJCN0W15T179WJNNnqOuXPncsorHTQJe+WVV/D5Z/N5IXXEkUfhyCOPFBMLchjLyWEQzb54I002AudoC5KNBlQaqrynXVMtmc4b3x9OBuumnHG6LGwMI0eOxK8rycrDPGY8+B+MPuooDBrQj0G2pg56f5XxQVPnZj7PRCBVBLYVZFPuoqcPGsSMYkoXdTNIZTLUVLpomIwPyssZaCZt0HQPWhSSCYjX5UbA72MwzV1ZhZF79sAtJ07EbqEgssNhTiM102AEK43evJATqHW74OvSEa2GDkEsJ8AabaTqxP0ocRyiUQbxaDSkSRNJotPi1aqDqPoY+t/K+OL0fr5X8pkWM1Nox5b6XSkIbH1208TFlGRINzZNnacmPMRJq444cNiYCQhrPgbZGIjgjZrGQTZPLIi3X5iFNnl+BtmEMUDjaawGyEb9b1UdVrw1F+66MG/ibPEGMH3h98gadig6DD+cHUZZs0OBbDJdtMHlwuc//4xqzYEwlVMTbJxkh2IgsiC4BVRRov3EWyFmDQEf5N5HzA/636U0wxjMEO1HtFdaSrsR0VwIagTC5KNWyxHufjEfwOCs4EV52HWzjEXwxw3uxpypr9bU4J3Pl6HCScAYCZ4L9grdPy+6EZMO2R37dArAHa1GTX0Yi36rxrzvilGmdWD9PDI26NQmC/vuOxBvvvcpp47VU6qnwwstFmIQa/ecCAbQNWIRrC2tR3FxMdrmeXDa2MOQhxJEQ0GsKI3grc9XoTjYDlUucgzNgq4JXSgCfbzRCgYyrjhxMFppZXDHQnh39lzURAm88EjNREoZJR2pBowYtj9yCtqgEm3w/Ec/4vvNGqpcrdhogNoYHayFJw0KyElTvGEELYhUTWIUEQhBIAoBcfRmhDQ/p+0RIEEpr0HWjyLTLAfceh38ehkKtWoUaRXMBiQTDuauSwCKN335Z8WClVo/XKL4BRzXq8OPakce1keoXgsYxKDzBGAR5DgIbrzQM6R0QwLhfLFq1tKilFzqA4Jc7iw0OHMYhCLWHBlz0TNT6mIgWspgzwF7FmHP7nvgpfe+QZmeiypnGwZMyUyANgLs6eKJRmHxz2F/D5TLpCdWg4BeyS6hAuisRp4PyPY64XMJVjEZ0ARDDtRFXCgLOVClFaDS2R4NDtqGpShQO62HP1bB7XrikQeiWysC2XyY8fKnKA+54NZi6NnOj1MO64UAqrH0p5/x488rGQjiNhCtxaFDD0K7tu04Bfi/7/2ClSUONDj9DMARM/Hw/XsjL+DB3PlfoQRtUeNszQ6uZNBC9UhgX26kFIf0aYWjB3RggOzb9fV49eOlqHJ1YMCY6lKBbKK3F+xban8E8OZGSxhwo1gU5TiR5XNCj8VQWRtERYOL32cCxygVs4EAaH57xfshNPFq2DU3N1rK6Z1tc93I9rtoaEBpTQhlDWTMVijKzmm8QoOa7k8HpQJTiqdI7xXvB8O8nC5aiTx9C445qCf2bufE2jXLsWjFZqwuDaPW1QbVErSlNiaS9y3gqtEJcrKdAdxR/0LvH7WpsMPDgC/VCd2bgVkLYGvvR01naTG+uaM6ApEwWtVW474pU9DHJ5hs4k1JdBBtaizKfN5yI2Dn7dmflJZupI1La9pyShldthw/bt7KKaPEZjPnULtmjOzuopl00fh6sqaLWkG2tVXVWL55k8Fko2/92YA2R1USJht35JxWyYoVSUG2hKYsJ81WTZi6hnpOF6W0QAXOGTtoSRYU2F0++gAAIABJREFUcg+OJ5QJIFvCWycnPpZ0D/q+HWSjF7Nac+I3Thc1QbZW0vig5THZRKAoForJtjoSwf1z5qKUUkU9XoSoYyJfIc2N0upqAbDRTgDpC+kRuBwOeCIx1lLo73HhppMngfbXs0gLgiZ0Ns2wm2++GTOfegKjRo3CB3PfY6BJgWzkLkqD7/QHZuC1117DZ5/MT2g61M6+Xfg9g1S1ddVpgWzhUAMOPvhglG4hxTnghBMn4aWXXjJEtW+65V+YNHkyL8qSgcDEZqNyz5r5JHr27MlOYFTuXr37MshGZSZWWyhYzz8TE00dihVGwugsIAuwaygZFFh48Px3ZXxAAKTQYVNpaOJqiRpN8elvVtDt+uuvx5TTp3I5P53/MaZOkYCbLBiVM5AjdJJuvfVWBhZouk4HdfKU1rulRMSrR689DVYcgYWTTz5VtBsbw2PXHLIypdrVIrAjQDYyPiAmGy1T1HthvnUaGx+UVVQaIJsAxMT7kmqSJl43DRUEsrndCPj88EUiqF9XjEkHDMEtJ5zA6SxZYRIAVyCbcFzmyztiCGkOVHtcaNW/N7L22Rt6dhaCTje+/XEZZj7/Ar5a+C2CwTCKigpw2NCDcdaUyWibl81aQ5x6mjDWJdNWEzUq2CjxRj/krlVWWoHWbdsYaakGa8C26Em8V1MtpXGwS014CCioCTtw+JiJzJ6hZZkC2cxyx4OHKl3Nowfx/OMPYY8OrQWTLUYpbIL5oA4TFDDLy+wSAq+q6rDhoy/RsHELgyYlviw88eMvqOnVC93HH4dSv58nYeQ4RvMPGssoXUyBbLW0YNQcBghnjYjYAadNPHucVJqcAF4El4mANtp5DkkQiABDoXclGEPUblX/LeIj2H5udqaMaEIwn8E+IytKLJhpcUsMKFrQ00K/gUA5Rw4DbJS2SBIaBN5yalesBlmREgYByNHRoRF/LAtBLY91m4h1SEpgtMin9Fv6PqWaERBEi20BqNTDQ/fUq5mhRIwt+p8BIjJXiJLMNFDPjof5qNEKhJaXQyzW6aCfNL2e2VkEBJF5AD0Y3YNAM2blkImIhDYpbpxO6iC9FQE41jjzmcWmx4RWlHiXhU6aAjjNDAjBHqXrcSz0EHOf6B2je5H+GelGkbA7xVzFmEBFSkMlhg6BPxRva51Zr2+X3rYmr3G6JD2fQwApBOw1aEK4X8RFpEiTmQCbg0l1VXoiagf0N4bm9QZQS2DAKuZiECPKaYtkRCXeYAFCkAYf1YcAdalspHvW4AggxGmiHilXQdeWfUojIEiynsC6aW0CTCIVmlI/SZeN+zGbliJz2wg8JCsGTThjKoCME0pjETj1OgRidfDGajj20ZgT9c5CdvQkGIpdXfUymRYqdA3JVEL0f0HRBrj/9aPWUcQMUEoXJ9MN4jS6opTCGRHpyU5q31n8frELHbmFyvRqMhmg94oiS22OgFgBxhEzzASeROMTOmXcvmJhLiPFgOqBZs0ElFLnRaBXmNm8VP+ky0j/3AZTUIw69D5RX0HgfD3HlH6mWAqojFKgBHsvomUjzN8XtaT6E5FyLjQxFdhLfQzrRYKA5hoGQn16jdDdc/jR4PAhpOXIFFxywY0H2BLaAT+zKBEBpKIPE703AeUJMbJcwCyvOY6QUyDNl916FIFICG3q6nDvqadgb58PpLinmGzN2CdrahDLfN5iIiDGz0ScgEZfsIomMdnmLf8VizduRJ07OchGo44YS1Jtq/0+AVNrTzvItnfHjhl30RRVYKaLOrGuphorNm6UIBv1gWrz+/epvx1xlwSQzW4oQJ07pRHm5+bEMdkSbp4myEaghLFrnOQJeOcvpqOkrBwFBfnwGDu+tpPVTrgNZKuureMFkmKyNQWyHZCbA/IzoqG9ZWiyiTgpkI0M7TcCuPut2djq86La5RaCkU4nSmrqsLWSqPqCjSUYCTR5jcEX1VEUbMDhbdvg4qOO5HTRAA2cUiPMOkCSGD+BVcR0vOuOO/n+CmS75eYbecJjBdkGDx7MumErV65kYIw+/+6HxTjkkEPiNNm4k7RS1C1NwOra6fH78M3XC3HWWWdhwddf8llFbVrjgw8+QG5egehmJXhkdLk0MY9EcP755+GM00/HpEmT+Ht7SndRK8hG5VNglbUVsvugzJdikO299xLSR5979mlmoFFcSZPu8MNH8P629bnefef/sGEDJfUCw4cPR9fuexgag9b7UcwG7TuYU0XHHns0li5dKuqaJpRuN1xeD2pra6XG2vX4dP58PDvraQYtT5p4IhtCvPTKy3z+A/95CEeOHm25/K5Jt94RnVzmGjs/AtsKsinjgzMUk41YZqwpZLKy1OYLgWwV5QJkM6UK1ZLffEY1sVHvOvVtFVU18Hk8CHg9zGTbvPQnXDpmDK45ZjTaNDTAHyH3QbEwFgO5BWRzaSj3uNH1oMHQeu6BYCALz7z+Dh55+ln8/eJLMP6Ek5BfUIC1a1bjqccfxXv/9wYeufff6N6pA5x6mBeLjR+mHIJuuHtKDhxv8WnYvHUr3n77bRw7djzrVzqViyf1axpporIwaRxon2gqYJbC7g6XikVnBdnqok4cdszxCDl90GNCl8lgnxtpo+IealJJi0FaoP53+t3Yu2cnc8Fum/umBNmIHV1Tj/KvF6Ns5RoGH8rcAcxcthxbduuMvU4+CVv9BDAJzQ4FshEAQOy2L5b9ghpmDAmHWDU2qkioNBM7014taJV7rcl4IpYlLUZpg4U2TiAc16WenJkeIhb61I6odqM6adjJ9FrLuCGMNiJwOiLs4EgLZ4odp7E5A8yMUQwWcsJkeIfOjdSyEQKBGfQMBHaw46VM5aQ2R4YDvFFKpiHMRiFoQ+wZMy/MQTpkBFKJRQ29cyTkzkwenZw3Y4g4SfCd9LIIkCB+pnXsorJEGTRix05aAhET0ElafV52n6VNO4oNt2YCa/R6RMmF1Um+sy4GBaIMWpGgnjkGqbiLuFK7pgW/MBrh8ZhBAaE9xnFmljo9Fec3i21AfocFo5RIpgRXMDAoQVVVNmbn2OavqZhhCrSn83WnhlCUADQTAFHvEc+jJa3RqlsoykxlEn0C1R0zn/j5RPtV7w89N9Wh06ELd0+W+HAhrDuhOwnoto7ZyYH7ZCCItS8y+whqr1Gp5SbKSLqYIl5CjY7LJTsOLjNpvEVj/PxULkrpV+2f3wlSLdND3D6I2Ud6udSOCEgTQCqB1vUM7jioDfCGqGCBgRiv1F4cMUR0AsgDBhDJTC+dwG5yIRA2UfTmECCk3md6bpIdIJCLGJfuKIHRMQR1N6JO8a5QueNjKEA2s/8ScWDpAt4soXeG2lpU6lG6GCTViU3IgJTs++idV4Hn95DWFwIYc0gmLzEzGbziNqvxNVgvTfYlQpPXuj0cPz9TQBulgxPcp5hvFAMC86mNsDWDMX9Wyb6NjETSbdTccLABkEm+am0/hqYmu5+SwHsUWZEg2tbXYsYZU9HLTem9FAvx/qaa21tvo9pT5n/R77akOIj+xA61pgbZqMdUINsHBLJt2IAGt8abazwyWrOZdyGQjZ6TxgOr8UHfDh3QjmRPMumicb2KkTnB7qIOrK+twfING3gjhzZK/9QgmzX9UzUKxWRLC2SzdcA0JFmZbGJnL/WhmHOsqRJD0yCb7VLq+1UMsmnIDQSMdNEamS56g9RksxoftDyQTSzYKI6E/BO9lowPnvtmIb4rLUelx4tanxdbq6qwqaJS7O7z5F+lAdOELoZsonnX1eGyI0bi8M6d0IpANjPbMkld6njs0Ufx79vv4JpJli6qmGyUnvjP66/Dxx99hLPOmMrnL/z+OwwdNgw11dVsfPDjkp9EamdCoxEOgyOGD0dVOVmNC8OAm278F7746kucPPkkvh61h2PGjsF902fIliJcZ4nZZj+IxTZyxOHMNLOCbE8//bSZLgqdTQa+/WYBf33ooYdh6NChYj7oAAoKCjB27NiEaxMYeON11/Pf2fjggYcSnunWf92Cp574L59z1rnn4Mqr/imMD5I5qegxdnH9x6VKc06koXoDWQwUvjf3A7z1ztvIz83Dgw8+iOn33s3XZbOJ+fMZ1KTjgYce5nRXc1UutaEyTLZGeqnMR6kisK0gG6WLHtW/H6buu68woKGFHembWW5kBdkoXZRAJgI5lHhzyjLRBw6dFzzV1bXsOE0gG7mIFn/3La6bPBlXjB7FmjHxIJu4Ir3XdO96D5keuNDz8EOBrp0w++uFuOPBR/Dkcy+iS49ecGeT3hLTrlii97nHH8Ezj/0HTz/yIHI84AVhugwzu1aaSjglsGbz1lL889rrMOH4idxfKd0zK1suGROOwyBBLTvVPvHv8UxaAaQJTlGDw4Nho8dyyiExhawgW2IdCP4DLVAJZHv47juwT59uSUC2+PuZ1xE6ScyqqAuifvFyrF20FO6ohgpfAM8sW4F17dtj75NPxVbJZBMgm0groQU0ySL8sGYNtpABk+bkyTjXq0XPzz7JNxmRKRh+kvXBMSUASycgRATXCmpS+6TNQmZSM7ND6J+q87gcBp3N1ARTYJ8AX0SqoQKAFADMi37J9jIAInYIp3tp3HAJuCDAR7RhioswYeD3lEtBbVKABmJBb2GiSFBFgTrsaEiggGQICfBKsX4UJyfCoKNxGICZuJtod/QtUd/EtiOQRonoCxabCRTFvf8EHnPZKY1N3IGNNSyO9fQ3nq+SMDyBqTK2BFpxurVih8nYpeozUvYllvuKcyh1TiSyit7KrFtKJ2Soz0H6fMJJ3NBsNNwX6ZkEqELzXTUvYVhFuYAbDEoJ/lM9UXsgoyoJjKry2qdJdv5GItNXjfdCzN9a/yKdW04/uE4FMCkO1ZFILUqeO4o2p0BC7pu5rDLtn9J/ZVtUwJbquxVj0QQ5ZUktGpfqPeB2KItBwKPBYmZQSwFdYu4rriLfK7nRwXIdElgz2rM1Xdh8urjvi/amxiRqTxQz0XbV+0Ypvsb7bNkg4u+qcjDLUQDCar3C5jEM2Ds4TVinGa11DibfI3v9cY0xe5ZYwUIvj+JOc36Ok9Tes6c6x6VH255XvdPq/VLrCPEMiYe1jVk/57YT0+ELR5AXCWG3hgY8fO7ZIhuG08wFoUEA4xk+W3P7opZ0vgLv7e3U/oxiZiVAtjIAHy5biUWbNqPeRXIe2wKypZp3bF90rcxnS2+ZAdlShDVRG1jJNAiQbUNdLX5Zv55BthBrxPyJmWzpgGwel9vY0WqqKVKXT5psxD4gvaqdDbKJ8V9DVW0tiGHUGMhGgxkBSFdPatnGB9Qp0aBLndLS2nrM/OgjlPr8KA4GsaGyCiFNWCAbzEJd7CPSIjQ3FERXTcNdU04F+Z2RdQXJHVMyCCVsJA6NOh595JEEJptVk02BbJSe2X/gPti4cSP+N/9TrjoC2Q4ZOpSt4ol5tfTHnxNANjH5iOHv552H9+eQOQFALLaPP/4YbdsR1w445+wzmcGm2vO1198odcziO1VjR4jcUZcvZ3dUOnrt2Qez54h00bgjFhXGB08/w39WxgfGpD/FZOH5p2eB0jzpGH3M0bh/xoNxO1L09y+++ILBQSpzl27d8cGH8+KdmyyTrqqKSma7lZVsYQH4uroanqwQyEYgYE1tPfr06cNz4QsvuABzZr/D937//ffxxBNPxINsxGQzmKAZkK2pPi3zeeoIbA/IdvSA/lBMNgLZiMlGi2Trxgsr/RCTraJCMNnSANl4SLCAbF63B36vD/5oCL8tWIAbTjsVV4w6Aq0a6jldVIB7pi6aAtnInbrM70af0aNQW1CA0adNwW0zHsGA/Q+ENysbLp9fLowkiKBHcNpxY3Ho/gNx/NEj4CE2By/67ZprieyTVCCbYuesXrsB0y69FPsfcACmXXQhfG4CowgwIUYV8XYkJCmZAmrhtyNAtpDDgxHjT0RVkBg1TYFsnCQnQbYwHrnndgzo3XXbQLb6EKIrirHiq4XwRjSUe/14bsUqrG3dBnufNkVoshnpogJko1GKmGzrKiuxfP16Th2lSRrXAnftyUE0pRVnZR+lavXWRWmycwx9Nl6kN80UVoBQ3NijmP/ScIpLzj8LZ0jroRwj6W+ivsWEVGjEKRaEAKvU/g29RzqnAxJAJzbo+P5SHkGMb4mjvR3EEYkcJshml0Fgtpl04hZljo+HgKUSQTZj0UIMOWb6yM2yFJWSkGbEgKCZDswpyBY323T7dCs4zfWqmPEyNJoQquDLKZDHCiII0I1ibb6fon+ylUCxVeSfFZNPuRdzP2D5joqPmV4v48oML/NIBbIZTE3b+2DWn2DQUB8jDsm6Vcw/CSCqBqXuqQBQA1yVbpSpQH57PcStR2RjtTZ31b5NYNuMiwmyqXoyNxkEE9JSf/LGdD+DfJbQ4gmITo4HWd85VffqWaygu4Sa+SPVBgXTNf79En2KpTCqHcj/7Yt4BXrGjVuckmJuKKg+I9nzpQIFkoF6jb0ryghN3ItSdWMIhEIobGjAqD1747xhB4HkIChjiP4ltsd038TMeS0pAumCbDQc0bhO61nSZJuXALLFmx80nS76+4Js1N6VwQFlUmSYbHI0UeOnMVjFg2wb62rxc0sB2dSLaxVkpk6Z0i62lJagIC8XOwJkSxwk4ruMVOmixsCVqoeRk9Gq6hrAqZhsQp+FNNmU8cEKmhw4XSzq3zLdRc0AqY6JHEZJiWvuTz/jjUWLsaY+iFoPibaSjolT7MZrGi8ySZcoJxRGq2ADrjzpJAzMz+N0WkpOIDWXZIMj/02P4dHHHo4D2UgMnNJF6WhMk40+X/DdAtZkq6uuYybb4h9/Eg9iYXNxmuOM6Zg+fTovNOj3Sy//B86/4ALB3ovFsGnjetaGq60iDRMxsf33PXdj3PjxajqV0IKIyZYAssknVbbSNO8hkO3Zp2fyNa3uotZJtR2cUyAbzXuIyTaDmGxyF09NwihOBx04xNCXe/GVl7HvfvvzeZFIiNNafT4yPgcW/7AEEydORCjcgClTpuDZWTOZbefxB/DT0l+MeEXDEQwZPBjl5aWsifjtD9/jn//8J1558QWOFTHZRo0m4wZjmt6Sxu7Ms/zOEdhxIBsZH9ALEoXLQewcM32AQDZqz5wuGXMKEE5Tn4sHVv2TqSkqUnsqK6vh83gNkK34u+9x3eRJuPJIAbJlR3Q4o1IHiiZ0tETVhJZSjcuBkoAP/caPwcuffo55S5bi/see4BS8rLx8OJwSmOASUOpZBP/7YA6m3/EvPDXjbrj1MNzEfjDWTnawjTs6WWP2yZ/5O7NXnB58+8MiXHn1tei791646cbrkBPwG0YLIghm2qg9/TSxWUgGjoqzDKAqqzVdlBhs4yadji2VdcyaijJoYgePrEAJuWbFQMYHVpBNIzaYReMyeVM1Hf8c9SHgtw346dOvGGSr8gbw7PKVKG7bFv1PPs1gsglNNsmXkq6wDU4HFq/6FaWhMKeThgXphkE4ESvR/1lTpLh/jnsuM52X2WHSvIZjY9PAsjKtrP18KlCPED9O91VBkNej9F81ljDzRRZQMYycUav+m0oCtdeFbqSwOSWLjbOKmVlHbV0u0QmQkeVgOQ/N1CBl3VEC3hToxrqtlMBqpsdR0YnrxqCBhdEXBywq0MeamimBKiFTIQJggswqXVrEnt0y+TDTplTI1Pfpuai/oP/F9ZgXZPxuPK8cf4VGqh0uTNFx2lg3CSCEAkOJLWXRlEwAzWX8NWmXrNIDVTm4TUl5CrNPZRqkbCfxdayur9zpEkA7+Tjm+6wyFizp6BZtWAZC6f6y26EIcnuxsz+N9FrzNSJYT7QXEv0X7URVrDVeJlNP0EHtdaCkApj9J8EiMVcSbc6U7pB9PxvlxKeuq/o32lacXIgZQ2v8VOys7ZGeJcpqccKoRB2cWi37iWT1Te8Ll1nGU5XHuEDS8oj3Vbyf4v23bprEvx/qfVGsQxHHeHaY6f5M9Zns+RLbp2ofqd7HZDrCEjgUbzCbF1GqaHY4hI56FLecfRa6AiiwsNhSvGWZP//lImAjP9ie37oJQAAbQf1EGnl/+Uos3rgZDQaT7Y8F2eyjSDKQWug8kt55OAOyyXpO7H/U5oBgsv2lQLbC3FzWfbLumDTaH8RkuqhkspnGB3JQTjWXsWmyuZ3OOGfSxD1VNfUSlUMgG02esrMoXVSAbDWaE2sBXCvTRf8qIBvPHx1Ag3QZZW22V17DktISVLu9qHe5EHFSWotgsHmjOvzRKPLCIZxz1GgcsPvunMJFnlH0OUU41Q4UTSoeffRR3HXn7VwPyYwPyFX0pyU/JtQ8TQzuvPtODBkyhEE2X1Ziuiid89ADD+Le+0T6I01a+vfvj5defQUuNxHQzUXqu7Nn48K/nx+3SLlw2sW4eNq0lOmio0cKJlvP3r0w+925BpxoBdlIW+2F5wST7aJpl+Kiiy5KmtJpTI71GJ9P36ODmGwz7n9QbImSvoquo3jdWjYo+OD9uXj4QQHAkVvr088+z9deuXI5g3ODBg3i++2/3xBO+/z7+efio48+wtCDDkQ0GoPXnyU02tiMAXjpxRdxzdVX86Tn2HFjce999+GfV1+Nl1943gDZBg4cCGIaklbcIQcPw+Ah+xsT3kSthL/c6J954GZEYHtAtmP2GYDTBw6U6aJCE5JABepT1CDMijiRCMory4TxQUymfStQQpbVDrIx8wVaAsi2YfESXH78BNZkI1YzpYu66Z9c5PJ9SSwfDhCTrSTLh37HT8CZ112PCeecj6Ejj0TUSSBbLi8EjX5RCraHa6vRv0dXfDHvHXj1IG9gEJvNXAQnY7WJRYpKEU0MvwC1SMPqjdnv4v4HHkKfPr3w7ztuY/c/Ajo4P41BI7E4TpU+al67cZCNgQvluae5cfI507By7SYp0i4ToeIGZbMf5pRGCbI9eu8d6N+rC2sHqXS0xpuXDWTbUIIlH30Kf0RDpTeAWT8vw+aOnbHXpEko8QYMd1EBfAkQjdNGnU7U6FEsLV6LCmLWayJtk1OzOCVNMAxNt1M7002W0oKeiWtLQI9AJ5r6Wxb5ogIECCxSywRAIA4BApkMQ9NZ1mCUy8W7Afxxuh2xiUhMnCbqOjv3UXsyWW3q6vEglOrHVQsVKawy1ZpAAwkCqLrgchHIRs+TIk1MPINM31RpkhJUoLeNgZGk4JXZ5k3NMxGTxMPG8qR0QHpeYiMyYC0n46kmhDLW6rrqfC5fyhQ1aznM9E/u2+QqitsWp5/SjUU6rnjfZLuX8UzFHDXLI34ym4W8AcVeMgkV08msr/jzBbNP3T/+evb7i9/N8lqZhKnqmb+T4nmsbVg8f+LziPKp/shevvj6s48fTcXP3l6Sn28BxWRqsag/SqeWIFkT8bO/H8Z9re09SXtS5UnV3pLVj0qHFu0zFfM1OQNHsCujlvlo/PeTtwc7kzLZe6ieuJHryVhwSjHpNsfI8CCKjj4vph1/PPYI+HmjPiDTRPnNkenAmXlm46Ngy/80PZBNiE84jHTRDMjWMlpGMpBNcr2TgmykU5pURmkXDkeT7qLkpMRMthxhfBAvSJu4C0hgmtBoUCBbiNNF7foZ9pjwhJQmrDGhZaKMDwhks7p/2emlxmDPk74YqmtqeZIiQDail8ZQQ2kjEmRbRVfTnChqsemi8ZGlGlKuLFVSn23e4iWYvWABSiJhhJ2slsELWwLY9mzTBmeNG4cOmgP5ALsB2QE26x0MZqIOPProIylBtlGjRrIDp/1QOi/UPgikawhFhCbbjz8aEzwyVrju2n/inXdE6iMdbVq3w+uvv44OHXeL07BQk7UZ999nMN7UdyhF9fbbb0fPPfeMm8QQk80Kss2aNQurVq4W1yWWgVwwkEYbuafSMf74CRg3blycWDP9fbfdO6JTp05Gus3zzz5tpItSGic5oq5ZswarV6/G6uLfEAqF0K9fP07lJCZfQy1ZVQD/uPIKnHveefhw3jyceeaZnM7z8MMP44gjR/Hna9f+ho4dO6Jnjx7MZPP7FMgWw5LFi3HSSSehrq6Oy/fGG2+g/z79cO011+DF557n57n//gfQu3dvHHHEEQyynnrqqbjpppvMSXtGK2MX7rZ3vaJtD8g2ekA/TB0kNNl8xKKQBgTUJ9BOvhp0BchmpotyioolRS1ZVJgU5wDKK6vh93oR8Ih00arffsNpQw/BLRPGx2myKUYO9Uus8eQAg2wVednoc+wYDJ4wEe9/9z3cWXlweDzw52TbFu1SK0iPoG/njnjv1WdRFHCzkLwA2VIvZMSimtL2eNka9zgqvoJZJpz47rxnOt7/4EMMOWAwbrnhGl7ccEoCu4I3nr7X1CLVmrGkdNmIyXbhVTdiweJfEJFi9QYIakufY/YTC/UTs6EBsx66B7267sbuouy+KJkaiUwixRqzgmwRYHMZFn/wKXwRoMLtw+M/LkVD772wx/jxLIEQdJKrpMmuipH2EY/1GsIOoduysbwSWyvLUdPQwPMMXgAbGllSGDyFO6MSVKfnJfAu5BDXFfUhjmQsIpMhlzw9VdWD0u3i9swgmAR5WHuNdP1izDL3RnR4IyFkR6LwOwCfizYhk7NLrCmv9vTNuPq3sMtYw5A3sUT7T/o9eb5gSYpyJpMbob9bJ9FmeeJBzYSycDBTgAzNdM/ka1ufL52uc2efn04ZduY5Rv2ZNzE0wmz3tde/fVGUVjFt7Uu8LE2nT6d17XROam59pnPNnXlOY+VNp/1v7/NuY30Ru4/Wf+0LCzCoxx44dK9+KJJrCALYrGmiOzN8mWv/uSMQhypYpHKsxgeJmmzxTLZdLQI8RvOmI5FZMumiqepHbZLS+BB0adhYW9fy0kXjZ/Y00XIY7qJNpYuKhQBvf1lANtJkyxI6BPLicTu5Nrq4PV20KZBNlVe5SRGTja6fk53Fk+g4d9GZz2IV7Ts7NLSqr2dNtpZnfBDffFUL2oPEAAAgAElEQVSHpTooAtoqpQ1yeSSCX9YUoyEURNuCAuzRvh0Da0TrFlbbQqTUymCzvxzGLmgSkE2li/LOL29uy9QcS51T0oqZ3iGkaglkW7JUMN7effdd/Oumm1GyZRP/Ti9hYWEhnnn2eQaJUh867rzjDvz3kUfj5/AuJ+69914cc6wwKaAyrVixIg5kO/nkk3HtNUJHzdQsE7/aFxPspmZ5noumXYxp06bhzDOm4ueff8aWTRsEWCcrgtklclmmJqwEyn0yfz5mPvUUbrnpZr4PgQvEXiOhdwLk6D6k3dauQ3v5PGKxrkA2nzeA7777Dk8/MxP33XcfgsEg3/e4CSfgrrvuYqD633feiccefoS/17p1W9a+W7t2Le8qXn3NNQzmGTvjGZBtVxund+nybCvIRu6iRw8kJtsgUMv2EFOHdsal+LYJYigmWwW//6zJxmlMjYBWMmICZKuB3+thkM2rh+Aoq8Tovr1x28Tj0T7UwJpspruoEosXgEqt24XKwgLk9e+PC+65Hy/O+5CdETW/H34/uShaATEJskWj6NGhNT6f+yZyXLSJEeHNCmY9JTkU24nut3zVKmRl56NtO1KxSTwo1rrmQW0whGmXXI5Vq1bgrDNOx8knjOf7EDRpHIahTePNJymzQoKMgqVFDpUeXHvndLw//0v+WYiHx1/XBJoEyEbC5pQu+tqsR9GxNW22kWtgIyCL0nxikE6IhjvqI8CWSiz6YD6zrSvcWXjo22/hOfAgdDxiFEp9WQhrLuk+xb266NslAEbgG435pD9K9vD0MzHNKA3MWOrTot8KgFp+N8BPKo3TgZDDgRWbNmFjaYlgtFnaWSrGSMp0UYt0gBpvFJMpDlwLR5FFWQHRKP42aB8cPnAgi4inswHGw9hO6D2siyFrKqa6X1Of74QiZS7ZjAg0Vj/WyyTLXtgZ7akZRc+cugtFQL379D/9o3UDZb/QP+qjCFxrrJ/ahR4lU5RdJAJG35QGyNZA1tGxeHfRXeQxzGlYBmRLq0paJMhWGQ5xe04cSMX0kyaopaWlyM+VTDap3ZIqbZAnt5xy4ER9XQNC0QjyaLdf2QLJUFu/L+j3TpHeQsBYTMfW0jIUFhbADrKZFtvxwp5qEmtnsoUA1DqFJlvLdBdNTh8nsV9Rr1J3hGMr3FkofZTiQv+EG5GIHg2EpPxFBgcEriUbGA3mGl/dolUj00Xv/LdIFyW3T6rXG28SYFUCOGVbXBiC00QrlyAbtYe5787BxRdfjGiYfFKBzt264sknn0TnLt2afGnp/s8+/QxuvvlmxKLCtemw4cPxyCOPwOmWVvEABJPtCL5ez949MXnyZNxw7Q38u0r3sS8m7TdXO8EXXXwxl/eiCy/E7NmzjdMMYWI5aBALrVffPujTey/0G9CfWWx0XHH5ZSCDCPsO8sB9B+Pll19OoMr26N7NYLI99dRTOPmUSZxWRwel3z7x5EwG04jGT8YI519wnqwP0S4UXf/lV18FpY/+2ai4TTaCzAm/SwS2FWQjd1EyPpgyaBALI1uZbIrdzCCHShetqBTGByrNh/sgq2aW+bhW8EOBbGR84IuG4AnrGNWtC64++ih00YCccJh3GEXajXDxE4CMBNkK8lHbug1e/HIBbv/v46xV6srKgtcrQDazXxTlqdq6GYcOHoiP/u81mS7aBMgm0w11hwu33XUX3pv3MXzZOei6RzdO5+6xR3d07doVnTt3ZpdUStejDYr1G7fgvPP/jmgwiMcefhDdd2sDZywCotU7mWmlxod4MNKaHtlYA+F+T4JsIc2D6Y/MwotvvcsgG2myma6A4iomc0vs3DpInycWwpzXnkZBwGWAbKxxpCc6RSn2FDG5FMiG+jCwtQLfz5tvGB/c88VXaDP6KLQ6ZBgbIYQ0F9cX99l2BIC1jZRWmwLfLEwaydwwyi5TjK1xUWmzpPFWE9WxYNkKBF0ybbSRANrT+RJPNRlr4jOhd+aOOeCKRli/JRAJIzcUxv5du+CkEYejtUNDjhyn1VM0xgtK/nbsuG7Bfv3m/r7jSpK50rZEoKn6sl9zZ7enbXmGzHf++AioDXfKPaL1g3UNYe+f0hW8/+OfKlOCPyICGZDtj4j6H3/PFg2yJZv80QSRcqFLykqRl5MLrwQmEgAzOxtN2kfX1tYyS4bSRWm/VwEWVlabSuexiuSa6aIFcDqFb5N18p5qokrlrZLpojmBLN5lF+miQpPt+qdmYSWLkQp30X9OPglDcrJZL4B2W6TKzx/f0ppVgqZBNuvlCMQMy5Re4ovQ4MdpNRJooxjQ39T+vKk2JBcw8mIJg6QFZKNF6s033cJ1r9xFSZfs0EMPFYugZDvrMQ3HHHMMpzhyuuhPS+WaI8YaZOeedzbGjBnD5gP+AJHP00w30GNYvHgxrvjHP1BQVISZM2caC2MVF2KyHTFiJP/aq3dP3HHHHZj3wUfyDqZ4dDrVMuSAA1hT7Y3XX8dll12GgoICTpPdc889+f/ePfdk3Td6J4R9ufkcvLiPRbmMlBpaUlLCYFtRm9aYNfMZ9OrVq1GQjTTZXnn1JVx11VWYOnUq39/ro1gJYwq6/u133Iq5c+eiqryKf8/OzsaxY8fiyiuvFOfFsXLSeeLMOZkImG5tKhYCqCLwScD9NI6QAQul7T/16WeYvXwF6lweEMhGmmynDRzIIJtXapc5pZA6X09qWpHxQZkE2SglUukMib4osT9QYwt9Vl5ZBb/HC5/XA39MhycUwvH79Mdp++6HvtkBdlMmQINSXlSqJLGUCGSr8bhRXVCA1bEYFlXX4dLbbkc0psEjJRSSgWxLFy7AVdPOx7OPTIcnFm4yXVRoYAnQZuVvv2H+/77EoqU/4adflqGhgbZFxOFyetCx0+4MvHXt3gNdu+/Juo4P3D8Dww7YD7dffzVcsRDrd7Gq1XaCbNx1MCPMycDac2/NwQOPPoWQ5kbU4UwKsinAlcZtLRaFFyF8Mvs1/l+LhXhsIZDPmpKqni8pyNZATLZy/PDhp3BHHCjzZeGmDz/GgNOnwtOvHyq8fjY1EDppycdDo10akVSppfHbRuSMJ57Zvo3o4HuQjunPxcXYUFOHkFtjvbpE0QyzR0gHZFOsTaVhR5prlBYaiIaRFQ6hR1EBTjp8BHrm5aIVwAAbzVcEw1zevXniXCYS2ZRYU+ZzUZmZ+Io4ZNpDpj0keR80tQtNWqqUNirn+Klm6Uyn4E3eP+eqKzPn27kRyIBsOze+u+rVWyTItr6yMvkcUTr50FSdNLGyAgE4aWVj891KJlxJCyo6wuEws9KIPSDEW83ddAM0U8K7chLDumyIobqqFtk5Ad6Np6MxSEV06eKoC4Z42un3+fh/2t2u9riwWXPihlnPYlVMZ5CttUwX/fODbI2/LgrQUgsfjgkvfW2aPxZgzXRval6ayYYNGzj9kO5FrAv6n/TH6OjZsyenefH4bGVOWlJIFy5cyCwsl8uFfffdN+7BKisrkZeXJ75vYWA19vTW8yLkLhcOC1aXEvOVzMlgfQMWLVrEl8rKysLee+8tJ1J8M8O7naNmS6M04morEy2MydCgTRuCcC1lJpe2JECWWVbxjhBAuWrVKkTCYezRvTs8HuEuaj+++eYbIcSsadhvv/34482bN6NtW1K4Mg+VqqvKYgj/WuJvL1e6cW68BWY+/StEYFuZbD49zEw2BbKRsLubBd3lWCEZXtRfESu6vKIKRa0KmGUrDrUBk3yEUGtjBbL5fV7WtvKFwrjo2GMwyO/HAR07oCAYhD8S4l6RACq+skwzrPa4UZadjaX1DagoLMKUf1zOfCNvbi73VfH9CaUgxvDOyy/g3ddexJ3X/gOeGOmxsbJZCpF3upsovxD4pbRGcXYoqmPFylVYsmQpOy4vXvoTKshBmzeyRAokfzsGuPUInnv8IXTZra1xP9NdNL4V2pm5RryVkL3hhGoF2VyY/80iXHXjrSB9togmQDZhLaGExBWDmsoUgysWQUHAjTmvPgdXLMjpo8rUgkqUSuA8jslGINv6Uiz65HNouoYSrx+XvPEWxv3rFjR03B2VHq8FZEvcxEnWNjk91xKSxHiYH1I7oCcMOjWUhEP44ddVaHC4EHYKEJYNCwysTjy/cie1a7IRCCj+JkBG5QRL8XezSUQU/jA5fIfQ3u3C8YcOw+AunQ0JBxoFiCFCh315aifwNQb+/RX6pMwzZiKQicDvE4EE8nATMjO/T6kyd/mzRiADsv1Za277yt0iQbbNtbWW9myZlsnVCYFUNTU1CPiykoJs1sW7Cq+aZpOouwLZxLRSOCoqoCLOoUjej8WmLSBbOukQNMtV5WgIRxgUIZMGVWGVTifKA37caAHZWtWRJtvEv4Qmm3LzYct6CbJxIqnaBCccyZKfKAzbxbGt2hupABr7xL+p6+8IoIevoW5sA7isPAbrvYyf44kO29eDNPFtcU/BOEsEr1OACGkCjgluTuq5lAtco8DfTn3szMVbQAS2FWQjJhsZH5wxaF+0Rgw+chZlNpvJSGJtLYeGUCSMsooqtClqxUAN7fmIfp+AC+XSmBhMAq4qK6vh8biQ5fPDrUcRCIdw9yXToC1fhlG9e6GwoR6BiADDFMgmdMg01Lrd2BzwY2lNHcK7d8Kkiy7mdFFfXh6cBLJZOjHi7VFy4gN33oqKjcWYduapcBO4RM/FRUuuISfcGsW3+SBnU52GMlYlE+mrMaEn9utv6xhsW7R0Kb7/8WdmvLJ+VyyMx2fcg97duwgwi5xKLWWzpqCnA7JRMRRISYBe2OHCyvVbcMrZ5zPIRqmtivFlygEIx0sCjxzRKFwOHd07tsWzjz7I5dM4yZUYbnJ8sRGxjHFHpYuSY14wChRvxaLPvmRQb1UUuGbO+zjzPw9jc1YAVR4C/ASTjcucZNxqbBxpCowSmm4ukPbLD7+txlZyKaUncTpTgmyJwu6q/zZBSBJBplgQuEbgsk+PIBAKI1+P4JjBQzC8/15oLfVRSd9IsNcEoElltht4phKpbwHdS+YRMhHIRGAXjIC1zzE2nDUx1tE6whh+fsd59C4YpkyRmhmBDMjWzIC1kNNbJMimNNkS60gsWmhKSJP4vLx8I13U6vaZrG7F9zRY00VpEZBsgaFYOMrinh1BdR1lZeWcatdUuqhYBMjJNbmL1tbxwoQYSWpxVuUQaUrXz3waK1nLJobW9Q24etJJOCA360+eLipqIN0xjCfn8uxkKbgK+ExgbMmKbgoUa+pdT7bYsQK16r7bCnKlE4eUAGCagFVTz9jY53YgT6SMinV6KsZFc+6XFChsBvuvOffKnJuJgIrAtoNsEfytZw+cNGAAisJB1kUjF05HVGd2JnXiIl1RuB1WVFSgMC9fGh6Y8Igm0SAGpWydFH1UXxeEz+uGy6HBDR2BcATvPPEYVvzfu5i430BmNmdRuqgeNQFuAtliQK3HgxKfH4tqqhDq2BknX3KpCbKR+3WC8UEUV19wHrrv1hoTjz0CLt0E2RSb22owYu3/aNxUI5qC45TbqHD5FGASgXy65sZXC7/DbbfegfrqKkw55UScdfJEaDqZC3DE+FrxLpDxYI+9BVvTNcVnugG0hR1uVEccGHHs8QhrXkRhig0rVpZ6Pro3OYs6YmEMGbA37r3tJma1WctlvXeyLDTBKiR6ehj6mg1Y8uW3CDuc+K6iGo//vAIT/nUrg581bjcz/xTIZr2uFXCLH+/M50r+Fptuo3RPMlbYXFeHxcVrEHS6ENGkHpvd7a8Rd1IzvRnsMuYik48YActRZIVCnLJ8SK89cfyhQxlcI942JfuTRqop42BJEc10P5kIZCKQicAfGAFrn2pqYdJIRcQHYU6UOTIRaG4EMiBbcyPWMs5v0SCbtSvkiakSYkYMW0tLUZifz6kx7B5KKW8SkLCDGuSe5oCTFwM1dXUsyp6bnc07sHwPqd9G2je0uOB7Sct6/t0BZr+VMMiWn2h8kKQtWYE2AtnoUJpsNPGu0WAYHyynk50aBJPtLwyykYMfxd2ip2ddKG8PyJYu+ywZCzJhUE4HNbO0iWaevs09kyp7cyYRxk6fBcxToKdd+66pgqUb46au09jnv8c9tqd8me/uOhHYHpDt6H0G4NSBA1iTjVhmxGRzSfdQxe6ibjsU0UFp462LCiQzVbHDzDgQAS4ZyEap2z6Plx1GCdzwRSJYPO8D/Ofyy3HeEcPRrq4WOaGwYLLJMSmqC2kBchct9QfwS30DNgQCOPf6mxDWnMjKzwfbJhsgm9SZQRiTxxyDSeOOxrD9+rFGmmKyxemZkjSChdktnsLOWJVsNGk+QMsXndh1kSgef/JpvPrG26wxef5ZUzHmqFHMFlMsNnE9BbSptFJWakvZcOJBNpn6yEZGBCo5EYQHJ0w5Cxu2VCLq1MRcwCHZawSsOZ1o374tOnfqiK6774YuHdujb8/u6Naxg61c8UVoHGQLouHnX7Hsh5/R4PJgzvJf8ZUngIP//neUef2gdF6hx5b4WKlANsUYtn4nvgyS9a2BAbU6zY0fVqxAWTSCkCZc16keDA04ciPl+Y1kqqnfjQ0wkR7K4COlROtRdkr1R8MIhILYu30HTB4+HJ39XpCoArl7U2ooXZVSo+k5iDViSsWJkW5nSYXZI/l7S3Ft7/0z32/6/dqV20+m/rav/n6v+CVfP4hspQzItuvMz/5sJcmAbH+2Gtsx5W2RIFuVdBe1h4jdEmlKqAFbSkpRkJcLj4vUQIyElqRRtXALUFNbh7AeQX5urnAKk2kkyb6o3BlZj8YGstHCpLH9EHFPMcmurK5hBkROlhB8p1SPak3Db+QuOmsmVtBihY0P/hrpokas5WojEYSi5FwRP14jbOO7kg4LKx3Qxp6609zy/F4gW2NhSgamGfk99nTVRthz6cRrG6sr87VMBHZoBLYdZAvhqH3644yBg0Aqgu5YlFPn4nfIhfZVOByRIFsrQ98skY2bCLYQ7EEMONJjDPh8cEYJ4IggvHETJuw7CFdNnIBOoRDyg0HiZok+UDpfEnhDIFu514v1Ljc+2bAJNz38MAv/+/Py4JDpouL5Zap3LIzhQ8iE4Er07dyegS8BsNAYmBrgigeJTMaZYvIRyMXposXrcPsdd7NmY58+fXDJxRehR+fd4UAELgIpDVHp1L2nACIpbdMO6slxQJaT9cbkRgzp0EU0Fy7/5/VY9NMytN+9Ezp36oROBKh12h0dd2uP3XfrCJdbE4CQ8IRlfT0BMprProBQe4ojj0H8XdkGqHz1QVR8txSrl69BtcuPp778GrEDh6Lz6CNR4fGjzu1KCbKl08gJ6GTWpOWgcYSkMnRNQ9DhxPqqKvyyfh2z2MIEOHIKr03XlPU7xUaieIb4GNPfKOXTHSFDgzCyIw3o6PVj0ojh2KddW+RL5prfYsREpaJ/rAfKIJvUvkvnwXaZczJ+lLtMVWQKkonATopAo2s0Q/tXzdAbU9neSQXMXPZPE4EMyPanqaodWtC/BMhm122hifWW0hIU5uayzpnpKpk8ttsLspGWSQQ6ykrLkVcomGwKZFNAXLI7K05DFYlCOzXkBgKCFSdBNnIXvS4OZKvD1ZNObPGabEasLFv6XEdK0MUUK9sukG1HvWnbCrI1qrmTAsjaESBWUkAteQMVf00TNdwRZdtRdZK5TiYCTUVge0A2Mj44fZAA2bx6VIj2y46AmZ5SfoCMSyorq9CqVZGp2WZjDlnHH+7m5PtWpkA2j5u/644CnnAQJx8wBEf37YPB+XnIb2hglpGpB0fu1A7Uu92o8HpR36YN7n7rbTz9/jwEnW74cnOhud2Wd1oy2WJh7Ne7J55/7EHsVpiVNshmLa/JaNN5sytKZi2aE2++MwcPP/YYPG4fzjnrLIwaOQJOB1sgsNGAVe+ssTozDRGaAtlMgESVo6Y2CG9WNpsviCMmGYAKRDM3xVKVqbkg27pPv8bWjeUo9QZw59vvYsAFF8Dddy/WY2twUWJqak0+axxSbcJY/65+JjCNtN7qnU4s+GU5amJRhDQCGu32T+YdqL2JVClRFySTQQAj/U/gMYG7BLAVxXSMO/ggDO21JzPXisisyeIaKjSN6BqyAVsNaoyom9IPTb2ff9znjbu9/nHlytw5E4FMBHZUBGK6QxK6ZZ8l9VKt8i88/bWtN3bU/TPXaVkRyIBsLas+032aFgmy1QRJdYZ2bE03NwEGCIZTzA6yGbNR5aIVjxtw+gSntmioJaFoPYJccmGTC6fULl6UFkOz19QgW6MVJdNbE0E2oFpzoqWCbNuatshLI+lKme4L0Nzz0imb9Zx0gKV0z1FlbU4657Y83/amtxr3pLQrOpIYEIhlrDiawujSiXlznzNzfiYCTUVge0G2MyTI5kkCsnH7d2gIMshWiVatWhlpnapciYmjcnySQFBZRSX8fh8CEmRz6YA3EsYt550D94Z1GNO9Bwobguzu6CKHAXnolCrodKLK44a3Rw9MufUOvPbV1/AVtYY3Ow9OrzQ+kCxtjkMsjN4d2uCj2W8iz0MOm4lMtmSpjcliHCPtNQDl1TW4+5778O0PizBu3DiccNwE5OZk8QYUMcTYrIHANll0lfbJfYbFKdR+j1TunvbzjHFbappyTyTHXAb2osTkM0FNNYdQ108lyp/MACGOyUZqZNUNWDbnI1TVhrAiCtzxzhxMfuABlBYUoMbpQoOTtOG2nRlhT3kSDDUHp4UGXRqKS8uwYvMWBMnoQBPmE/bNIIbWJJORTR8iOpyaA25ocEWj8EcibLaRF47g8P79MHbIYAbWciS4RgAb6a7RP3H3eOaaUR+Kka7kOmJCQ9C+2WOVYsh8nolPpn0IeRRrHKxzxEx8UsensbFfaWknzrNl2rzD9EBOmCOkMZ9tat6R+bxlRiADsrXMem3qqVosyMYT6CQCvrRwoX2JOCZbEpDNuvi3g2yRWBQ5OTlpg2zbki7KFWcB2Sj1IztLMdkyIFvSxVuSnfGmXoCd8Xm6oFA66ahcPglWWYXFuXnsBFMD6zWNn62rL9tuXqPxawJFy4BsO6P1Za65oyKwI0E2YpMpMFm1ewJRiMlW3kyQDZpw7TRBNq90dBS6bB++9CJeu/cenHvIISgM1sMfiTKbjbsShzBbqHc5Ue1yI9qhA2Z+9jkOOfEkjBgzAa6cbHi8kslmA9m6ty7Alx/NQZYWjQPZGtNDS1YXBKERC++yK6/CoEH7YeKJJ6IgP98CromsRQe5cFqOdEG25tS/Ato4hVTX4vpUeyqoCVyJWNrTUu1MNjvYRymm/DfSq6ioxcK33kPY4cV769bjs4pKDL/iamzxZ6HORaYEYlNve464vlzKTIScLlQ7HPj2l19Q63AgyPQy4SiaeAitO8UkdOkxBmw9kSiyohFkB8PYp/PumDRiJNo7HWgFgBxDydSAtlA8ssUbT5FqfE4YCFKnH29PPDLfzUQgE4FMBJqKgALZ1Hn2fp9cs5Md6c5nm7p/5vOWGYEMyNYy67Wpp2qRIJtVky2h44tpoKn71rJSFOXlCeMDqauSKq3PuigiJhuBbHk5OazL0li6p1WTLaJHUVpegcLCArg0EgxOrclmTw8iJls8yCY02Vouk00sruyDWUzWk0M5r9pat30Ra2/89nVEY4OiSo358MMP8dXXC3DZZZfB5yP1GQK3kjsMJQJUwkxDGWOo5zF2GGUBzXIlpqEoEfGm2GtxwJ5ikLHGTnpba0kBOysTjSmgyZlpyUBF+ttbb76O5cuX4/Irrkhan6p+Er6fma001W9nPv8dIrDjQDYShhepdgJ+UIeGUMRkstF4YrwTSV5b6zhEZSuvrJJMNi80EuqPxoQu2+bNGDd4EK4ZOw67xXT4I2FO66PBnl08icnmcqHG7UWFz4fy/AK88+VX+M/M5+AI+OEP+JKmi/ZoU4ivPp4LP8LNBNni+zUqR/Ha9cjNzUNOXoHBVhOglHxKG4ON+7+oEJ/eUYeq38bSPMW9GncvNctjApnJdNkMkC2sI7SxDIs++h9qXX489tVCeAfvj85HHcOOr8Lp0wqwqXajtOVkDJJZaVs2X6zzGZKYoDThkMuNFVs2YW1ZORo0agsCdBXnCtMD01VVgI5OxOCOEUsyikAkjNxQPXrk5rHuWp/CQjY0yJLsNVK4VZpr6gmotDFmp8UvTtPt5ps6z/555nfRIu3zob/67+o9bWoemGk/f+32Q/lOVtMunp+SJuWOGngy1/lLRiADsv0lq13Mr3gSJLIINtbW4ef16xHUvAg5+YOkBle7crQcCmSzEXAEIEZaMNsJskWhC3fRbQTZ3LxD3TyQzel0IivgZxYepXdkQDbRBO11bP+btaE2NbmyN+ri31Zj9OjROOXUKbjyyit5ocCTV4cToVAI55xzDv8bMmRI4vsQA6ZOnYK1a9fitddfR3Z2dpOLjFv+dRM+//xzvPHm2/D5yIfNPBpjrVlFrj/99FNcftk/8Oyzz6JHz57xsyUAN954IxYsWIDZs2c3+g5TuS/4+/m47bbb0HfvvfjcqaefgVGjRuH44483UkDfeecdvP7663jyyScTFsA/LlmE8ePH48qrrsLUqVOTuAzKOrQzHJpaVe3KvU+mbC0mAjsDZDM3XgSokQxkS9X8rSAbfVsx2fxeL2/asEZWVIcnEsY5R47G4MI87LdbBwQi5G4ahs7aWxprcG2orsZ3v/6KkpgDRXv1xTNvvo1ZL7+GvgMHIjsny1ihc59HwIse5XTRT+a8iRxXfLqoqYWWquoTQTbReQvNMSV+z+mhkM6j0nmSTrOCYNY0yMYammK9Wdlv6nzzegIGUuV3SHfqxOs2H2Tj2rUMTso0gE0i6sLY/MuvWLV4GcrdPlz35mwcc/W1CHXrhkoPTbzIFGPbQTZVfrEvEkOMdNhYA8+NKj2Cb5b/wkAeTfCoTehq80R+kYHMWFQaPQAaOYbqUSHVWsIAACAASURBVOSEw2jvdOL4Qw7CQV26oDWAPAu4RmCc07IUFeCaMM8QRzwzjxaztHRtavGaznBA5/zVQaTM88v5hGrH8v9Um+fW94R+zsSv8fj95eJj6Xis/UuLmeBkHuR3jUAGZPtdw73L3KxFg2z2KDcFsqWqFevipra2FtFYLCnIZtWOsV6L/cgsTLYEkE25ocn0VqNvt6SLCpAtwKBSSwfZEupBjnDpTLa3582yM+XOOftMLF68GB9/8qkEveRiUXfg0UcfxfTp0/H++++znhK5/BnaY3qMQawLLvw7AoEATpg4EdfdcD00VqdJluYprnv4YYeB6vn9Dz5I/hjG6tDU4VAnvvjii9CjYbRu3ZqBPwK/+u7Vz3IdcY9LL7mEgbyvv/mGGXk8uWR2iCVFJxbD5MmTUVpailmzZmHJjz9i+PDhOG78eIwdOxZjjh2Hr7/+GiNGjGAQ7pNPPuE4JGqv6bjhhhvw6quvYv78+WjVqk3SWdzOrtftaROZ7/51I/DHgWyKsaRWi/EMOJVGSCCbz+dld1EFslFaqEeP4IUHHsQ3r76KYw85CJ5IBMXFxVi7eRO8eQWIud14/7P/YeT48Sjs0hnL1q/Hux99jKGHjcDNt92K/Px8fpcFw1QXIBsZH/TojheefBgdCrKTMtmaYoSpz00wSyRkSqjL1tDongKEU98jAMeqy2VvmQaWI7VXKTVWgXh0LqV3ciQ1B3hjQi6r1TlWB1MB5ql+1r5Mj79zU8/NDMaYuBsP8VX1WPLNdyjZVI6FG7bgxdXFmHjjLdgcyEKN2y1TRRM1K5vsJ2V/boxjTiDKD6ch7HAysPbLunVYW1WJkIsYbMLhVh3MWqM0VdI1lRuIbj0Gtx5hgK1fYSEuOPZo7AagwMJec0ndNTm4JQHVTJDVWn8mK3EbjQT+MivfbYzPX7fr3sFP/kfH/4++/w4O5y5+OXP9pcZfOWeXOqA8NiR5hqY2C3bxx84UbydHIAOy7eQA76KX/0uBbGISaDLZCvPz4Haa6aKp6qgxkK2peuXdZJrMRs100R0Fsv0G4Ia/grtossn0TphgW0G2VatWYcTww3DVVVfh7HPOk9WsY8uWLQgHIzjiiCNw4YUXMqB10kknoaioCA/+5yFeGVVVVjIAdcjQg7Bnr14MRL300ksYPDgJ442vrKOsrAz77bsvCgsL0btPH/5rws6hBGNp3TRlyhQcdthhhobQtGnTOB2NmHd2kO3cc8/mRSVdb+nSpSgpKcGwYcOgy7TXkSOHY8KECUZTvufuu/HYY4/hjTfeQFVVFc4+5xwGGwlkO/bYY9Fv7wE44YQTsGLFCpwyeTLadeiAu+66S3yfxZTUpXSsW7cOQ4cOxUUXXYRp0y4VH9hWi00uHpt6yTKfZyKwEyKwM0E28RoIJhtpsrVp1cqQEFCGB1bQyPraKJCN5AcClN4pmWz02rkIKNGjqCxehxMOHYZTx43Dl598jLqGIA46/DD8/Ouv+N8332DW88+j7777MaBDqYT14QjqgyE29MnKyYHT7TJYSDFEmcn2t/0GYPotN6JHx9bbBbKZDK/GGWLK3ICYWAL4aV4l2905HQSaSdCOLkWbHsz04i5Lh4sWURAMLnGkx2BrEmST1yPQ0EFk6PJKfPLBJ2iIufDc518jMmgIeo0dizK3D/UeN6d1Upns/WKT/aQh2inOZIiUU4RJ482FsnAI369cyc6iYafQ5zOkDIjjz+oGgo1GDqpk7OSJ6mibnY0+bVqhjz8LY/bphw7S3IBSQwlgE66h5kHsR64vjT4V4xuXR4GAUkt0h4Bs1oGyec3jT3R2BmT5Yyvrj47/H33/Pzb6v/fd45YWPCaI/lSNRxmQ7feukZZxv+aAbMRm10HmR7vus9P7QKV0kuFWNIK+HTqgXRY5z0fZxIv+njnEHKzFpYtWhkPcnmlSy5M7ZYAgJ80RgFk6BLKxJpvUwmmMDi0au4aa6lq+Zk5uNi887Ppa8Y1K7ArTzjmBbCVl5SgqKoQdZEu9dhDlJ002YjiR8QGlWIQdDtRqGooBXG8B2Ypqa3HNyZMwJCcbxBkiBbHkEp2Zpt94BHTce++9eGDGDHzxxRdo36GjsVgYO2YMs0I6deqE1157DW+99Rb+cdkVeOKJJ/C3v/2N6/uss6fi+++/x4fzPkZOXi4mTjwev/32G95++//Qvn17i7i2ufgg5tvFF16EAQMGIK+AVG6o2YjFJQO1tDChv5GGTsyBU089FYceeqhRrokTJ6L7HnugX9+9cM011+CxJx5Hr9590aFDB1xy8TRxnkPHt99+i61bt3LaJ6drxWL42+GHYcyYMWywMHPmTNz0r5txzz33YPz4sfjqyy9x3nnn8fMcd9xxfF6/fv0YZPvpp5+4vFk+P4ODNPmgf2eefS7GHTfeCPHEEyZg8+bN+GT+ZzvFrCHTmjMR2BkR2FaQzRMJ4ph9BkC5i7oiERaBJ900YnER6BBlvUQng2wVVVVoXVQktLAYsEg1O9El+CJUr5KBbASU0ASH0kbPOOEEbFy1EvvvNxg33XQTNJ8PNQ31uGfGdFx19TXQNQ3+7FzWGK2razBC6PZ6LcxcGnGibEIw8agjMfWkCThwn17MlqP0ThY+4PHVBGlSCUM3r47I2VL0f/Ylpvm71ECzpSGq+8SkfhuBbeLQxFhM5DwHRVmM+DS2l2zdhCy3G/m5WYbQf/PKm+xsKQshwSuaj2hhHTWr1+KbhYtQEnPjjtfexNhbbkdDx91R6fIw28yYlG1nAag5sRYbOYo6XVi85jdsqa9H0Cn+xs8u0zmp3VA0nHoMmh6FGzHkuTzovlsHtPIFkBsKoqvbhXH7DkRbAAEABLLxRJvDKDiJjckapHqc5n7HquGZ7B1tTLcvnXs1CWYaDUz+sIMWQtbnam7Vp/Nc6cbfPh/d1sezlind8nEM5Htr3DdlhSTvGei9TicNOSEeaVd8YiQbe75049lUjJpbvKTjl8xcsNeN9Yl2pO5lc9tx0vObcKk3+zHZnxvvp3AX3fHHDgY9m1uxKV/kxP4oWZtKBvY0J0b27xtr4J1gxJZuuZK+O5a4JmdQJ796c85Nt3zW86yYQSRGYzRQAeD9ZSuxaNNm1DmBsIsc2BXIZp0PKhdwhzFfNH9ovDQGDiJxERPviEc+0n1jMiBberXfQkE2arrxh0oJof/D5MxWVoaCvHx4XGI322pgL5gCIl2F/lfMARLcr6qt4fNzs7LZkt6YXHJKjRIONtNUFBIdjuooLy9nMMKl0QuiEmXk5NT4vpi40tLGSU5wMaCiuorBwGx/QO5MC022dQSyzXwaK2gyDQfaNDTg6kkn4oDcnAzIll77T3oW7cQToESMtHkffhjHaCDQ6fTTT8dRRx3FLLeRI0di5IhRuOOOO/hatJid9fRTzAQbPuII/tva4jXMAGvTtj1rpVFKpzhMkO3qK6/CK6+8gm+++QZFrQsbLb3deIHa476D9uH2ZWV7FLZqg28WLjDcSelDa7qokYdFd6OVkh7DnXfeifzCApx99tmYesYUZGVl4bPPPsMPP/xggGx77703CNR75plnmMV3yimn8Pvw/PPPo0ePHrjs8iux3/6DjWd4YMZ03HfffZj/6f+w++67b0fNZL6aicDvF4FtBdm80RCOHtDfANk8uml8IN5P0h2jEUcw2QhkIyYsM4IY7GgcZHOAJmAO013U52O9SPXu0+YP8bP/eellWLZkCV547jkQcEZj0Zz35qKuIYQx48YiOzsXmsvFDqckg+Ak4IkYr04nM9oEeqJL4ETHpeeeib326IQJow6DByG5U0kFNkE2lWa5fbUkQbGYIx5wUrIKaqFIQB+n7lhANOmgKnTFKJK0SSEAu/r6INZt3IC1xetRvG4titdt4P/Xri9GQ301brn2agw9eIgAmlLWQfpPJphbIi1VpIpqQEMYqxcswsp1m/HhytX4proeIy6/Elv9ftS53Ahp2797rYAKnQA2h8Yab1vr6xlkC0pdPpKcUG2RDG0ogmSOQew1v9OJLm3bo01eHu9Q+/QYckJhdHNrGLf/YNDoREYHxFOT0TXmQelGp1FQoonFmh2MagqcSLdM6ry017xpnphu+dIF2ZKBV+neI51YWCfPZv0mdzPfEfdN6GdlIRsD2cR3VEnjGacGE9i+BpDtKiUw20h9WnVv04mh9Zx0Qbamrptmc0t5GXpuXuvEmaqYp6fb/poq5w7/vAmQLaE/sLefHV8gecV4jclUt2nyHaHni8sAEVdq8nv2G8oGQu9sMnDRCu7QV+n9avY9EhNRtq2sO7xOklzQ9sKk277TPW97H4E3wQAQ6UeBbEs2bkad24GgZLLR/EWtEwWJQWioEivfOFIYICVtHjRXy4Bs21t1zfp+iwTZShsEk816WIWQiQlUVlmBgtw8OLQYTxbVwZ0OTbHJrY3S6bR4i4La+jrWZMvJyhILIgLLKA2FJ620KKB0C+HYRWkXUekcEY3EDJDNSefSy2NB/tT9VDkpRUaIZGuorq6GZtNkqyGHNgDXzZyFX2lZ5tDQur4+A7I1q/knPzmmR9C7d29OCb1/xowEweZ58+YxCLVbh3Y8mL039wNmGl53zdWsP3bJPy7DBRdeKHiivNiLsYbZlNNPRbt27fD4E0+hW7duloFQxyEHH4zsrFzMmTNHsFV44SM7UkEVSHmsK17LKZmUlrpp0yY8OGM6br75ZnTs1IWZbEYWEXT8+9//ZjYbabg5ebEu7kWL6rbt24l76DF88MEHOO+cs3DxpZdgxv0PonvPHljz62rk5eXBH/Bi/fr1OOmEiXjm+efw1pvvgIC3gw4+gAHIM886J66sH857H2eddRYeevBhHHnkkUm023ZApWUukYnADo7AzgDZjHFGyggQwFVRVS1BNvHOGwYr8mTrXFH8LDZx4owPDJaceJ9dMQeGHXQgrr3qahw6dBhoXUXfufvuuzFhwgno0q2bANIAHl8YXJMC+NQnkMak10/mKzoDVQQ6PXjXndhavBqXnHs6PHqQlEYZkKIxlBh6O2pyyumXPBF0ojYYgtcXkH2YuXsr5pWSjSX/D4ejzFDfuGkL94Mbt2zBpo1bsHGz+L20pFzuKyjwzoloLIKYE9D0IO69/QbsP7AfnOSEaQHZmpumajdn4B1fmifQlnVtCJ+9+wEq4Ma//28uBp48BbmDB6PcS66iwvBAbeptT3NWLLaQ04UGzYEfVqxAWURnswNmUfK+CrUTinUUpOXnjcXQqXVb7NaqFdyxGLy6SBklZ9yccBBdPB6M3X8/FEmzA5o3pbvrHT8ZE23FQRMhAeOmyTxSm1LiLdgxjMntiXLq7zYFIorypxe9HfVeNfak6Sy2U57TTPQnbdCpmddN9XwGuLCNTJsdHf9U17M/7g56/IS0c2ucxHpHtkM570y3Xe6cNyfxqtvVNhspZFPxberz7X2ffo/4JYvd9jzXrv7M/G7ZmbC/R6CT3EPFWaUbKyKPIZvA63YBspUB+HDZCizZtBk1TnIBtzLZkj+AwtZSpZSq9GbGJ2h+mGQ+SX/a1vaQYbKl17BaJMi2ZkuJzS/LFE/mSV3MgfKqSgYMnEwbkwklltaqdFbUZIh3gYgFFw7z9JuYZeTmxmkntECRqS3J3M/Uzlp5VfX/s/cd4FFV2/d7ZjJJSEIJoCggHVGK9A4CUkRAeq/SuyLSpUkRLPTee8eCSi8CIl0UsdCL9BYgvc2d/7f2uefOvXdmkknCe+/33j/n+/iA5JZzT91n7bXXptBMGTUDXm+869/neqeYFnHx8fw+6YHixAd2O4VlCKJPN22gKw5kELNR9uhoBtmqZM6UzmTzbfx7vOrO7ZtUrVo16t+/P300ZIjrMKcz0pBt9Kutm2nSpEl08MfDNGXKFGrbuiXVb9iAtcq46JgX+G/efK8wk23d+o0MSklj5vq1KxxqWrVKdQ7DNEnraELd8vratetSSEgQsDveTzau38BMOoR0AgDs3acn/bDtO4pPVDi7px5k42qp3wEhcJ4PRBw+On/hAjHeYmJZ2y1fntz0xfRpdPzYSa4DL9q41+qkuLg4+mTsOHoWGUFzZs+jBo0aUpFXC3EyiAYN3zW06+VLF1ijbsTwUawX554gIQ2dlX5regv8i1ogLSBbw9IlqWuZsgTYGgwhgBZSloANQasI5I9LSKRnEQgXFZpsALjdEpEYvk9NBgBprydPOWtxAOunOTTGFC4/e+ZX6t+rD23ZvJleyJZVsNSIOEsykpEguUFQcDA7AJ4+hR+VKDExkSIjI/l3WDPsdjudPXuWLl6+QAnxsXTtwnk6cehHGj/8Qyr5WiGyOxM4IYIdxzQ18/Lz6Ao2ShjWs9PkqZ9TrGLhkP1A/wz8HXGRMRQbG0vRkTHMwHOwo8tK/v7+FBqajbJkzUahoaGUOXMoBWcMoeCgjBQUFMJJaLCPou0joiLpr4uXaMOm9XThyl9kpQRaNOcLKlY4L/8bb5dGbEpBNv240TJ1ovFjHPTo1n06c/J3Onv3Ia0/f4E6TvqU7gUFU7ifPzlsMKxF/6alsO9bx2K7HR5B52/f5JDRRDhsnFYEopAVdg9Ci52J9GKWUMqf4yVmsUGHDT+HfQOADeHHIQkJlNffj5pUqkjZVZANI1gz3FMCYJiYKb4b+YJVKcv/ZZAtqf5LKWiT0utTMnaM7ZnygWcGaXx5tyeQzSOQ4vvAMLzWI7CQkvFp+ghfQB5fvlteY+5P+X+hDenKtpvKz3eriqfnGPqdpQtS8gX/t671tX9SOo/S0v7e6pQc+K4/P8qzpZ556Ou3Jrn+qL/8L+7yJAdgWvrteY7spEA2qesHJhvLtAJkO3+Jzt29R9F+SFKEbOCwQlz2APoeY0Ebx5K56KUjNU1bdXLLdB3PC8xPB9l8Gy3/kyBbeHyiBIvdDFaE2QBkg8c7S2gmTnwgEGYZHqqK1Jnajxk/0EKLiuJBjsONzQTleQLY8Bi8E5psYU+ecbgoPMh4p4Y0e+srNVwGhzAcDoIzILuolRItToqwWek2mGyrV9M1p/BOg8k2ol2bdJDNt7Hv9ao//viD3n33XRo3ZiwnGDCDQgCNEP75wfsfUvv27anu23U4CcHwoSMYuO3TTzC5tLXPIkKSO7RrT8WKFaOs2bMZaNqrVi7nMFOEgemNH9dpwuXBxxg7cfK0LuSUOOnAnTt3OCQTWT779O7J2UUL5C/EgJ9Lk1A8EfU6d+4cjRs9hsaOHUulypTjg3WefHn5/VM+nUTLlyyl3n37U9u2benq1atCb83pEEwQp5WOnzxBmzdtoHz58lHlypX5uupv1qRvv/2WNdv4PapHKezxQypbtiz16tmHRo4cqbVnSo2eNHZr+u3pLZCiFkgNyBZl9yeEi9Yp+jp1q1CRQmNiKYCZQq6gRrEniJkIBw3Y0ZlCMgo2GHYL6Yn1wHSROmJYk6IiY8g/wI/84YBRQ01joqJp0oTxtHvnLipV4g2aPm0aZQvNQn5ssBENGTKEGa9gsQVmyEBORaFnz55xbZ4+Dacvp0+jjh3b04oVKygmJobDvosUKULBGQLp3t3bdP3yRdqwfAnVqFKehg/sSyH+Vma0gRGF9cHbHpiShndabJSI6HUKoCGjxtHxX39nfRKbYqHXC71GPbp0p5wvv0wvZM3GWZ95HUFSAZZ5QPEQxqNzeEBjDns5GGNxSjwN+3gI/X72BK1dsYDy5MxGNoCHqsZcSuqtv1asl8IpweGYaPyoBDp54jTdC4umJbv2Ufa671DeevXoSUAgxdj9mcUmwkNSXwTAJrzjDpudWWynLlykCKeDQ0cBvsFugSgxwpizBAVSgZdfokyBgcxmk4LFMMgRckyKEDEWIJu/B5At9VpsSX2lt8MkOzRx0BBBwB4fweQ81b4ysnLMYdi+hXtpL0nh6e15729JPe95HL7NjZkcWJVUc/hSH7Ot4yuDKqXt6uv1vtRZ30au65+vRpevw8zX65JbTfTfjWf+t4Mv8nv0/e7rGEBbGQBIH9mmnto4Je/0PK5cP03p2EzqedoOowOekwT/1IfpxwVfr2NA6tvN13mc3Lj8l//eQxhyWtrZW33lnq5lM9e1uwwXjQDI9hdAtjsU7edHMVYnKTZ/AqFGasoyCK+SeQzvMrEyzAw3yWHznBM39a2cDrL51nb/syAbT3rdqqD/t8MpEh8AWIAmmwDYjNnG3AwONvotFBkdxWyDkJBg9vR6K3oNOFSEs4s+BciGA4+oWJKh1KpGFp7zLCKC/PzsLDAvsoUJTTaZ+OCKE8Zzeriob0M++atOnz5NrVq1oimTP2XwSIJsYHkgEcIXn0/lDJ2dOnbhA+qx4z/TpcuXaef2XfTaa68xqGXcaKTGkHi3WTMB2mcIJwUjDuwRfREeDyzFxAwUgGcXL13h8FRZ9EYBwjx79+pBPXr0wPmIxowZI8V3DM89cfw4dWjbjpYvX05v1nxL04TY8cN2en9AP74WIBu0ombPns3fExn+lGz+dg7fQpk08RPWart+/Tprs/XtN4DBOxx85aaL+6KjIqh48eLcXgATZXum1ghJvgfTr0hvgbS3QFpAtrdLFKce5StQaHwC2R0JXkE2sMcAZmXMmFFoZJk2BcNBVHW6yL0NIFuAvx/5+UGggMiZ4KBuXd6jzJlCaMiHgzk0/NPJkznBj51ZUkIzcsCAAZQrVy6ep9iXEC6KEhUTy86Ct96qyXqTefPmFUlXtHA+ob0W8zSMPuzfl6If36MZUydSBj+AiEiOILJNpbUwyMbOpAAaPmYi/XzqLEM+NSvXoDEjR1OgzS5YexyO79IYkeCa131VajKpFcTe6rAqdPnGRerVpxN9s2U1hWYKID/O7ykSOaSluBJZEFninRT3OJz2HjpKZ+89pq9//Z1aT5xKjzNlpig/u5rwQDWDfdRY8VQ3DWSzWljf7VbYE7p07y7rsjHM63SQ3WmhID8/yv/Sy/RCxhBmWfo5EfqLA7bI4soacmp/gmH5rwTZPO0Dng66hsMzQEwvneMdfPjfBdn0tkBqDrm+HC7d1kP1pakFZVK7/6f0vpRe72pLLfIsmWXgfwNke16gnbmxfBlbaVlnvd2bbL97QRSTvc/Hyib1HF/bxNfrkqqSft2UDCpc7+u89QTKCQPfuAA8r3bzsXnTfpkPCTXS/hIXaCvXZYNNB8Y5EUUS0a3oeDr42690PzqK4uw2irPamd3O1gjjD4imE+c+A9s9WZBNfIWv/e3rN6eDbL611P8myKZmF9U3gUbdtFhJgmxZM2chuwTZ1OxYPBh1aLHrPvzGShFRUaxdAyabN5FqnkSqEcj3Q2w4MZGzwekTH3gd9JxAQQhg4/6nkVEqky0D68EpNgtFWGx0E8CLml00HWTzbcD7ctXZX3+jZs2a8YEUov4SFAKghmya/nYba6s9fvCQMmcNpcbvNmUNs3Lly7A2WmKC0ZjXxpNFYSZbwUKvCiabHFxWC48PDmXyVhQna7qBmXbk52NGEE/dLAAALl26lA4eOkABAQHU4O0G9Offf2sgnd74jo6Opjs3b/FhO0NwRg4rBTBXvnx5qvNWTQYTGzdrSkOHDSOZaKFhg/pUvXp1Gj5ilPb+HTt20JjRo6hp06Z05tez9M0334hNQGV54p3hz55wu3V9rzuNHj1a0+LxpS/Sr0lvgf9UC6QFZEPiA4SL5oS0AEAM1jxzrQtSdwvhouFa4gPdmuARrJLZsgUTDuGiCIHMEODPz964dh1t2bSZ5sycRTarlbMMTzaBbEjIUqFSZapQoQIFBQXyuhMeHsl6oWPHjuZ5DN1E7G+yGG1p9RsS4qlzqyZU6rWC1LNjK7I7kQhBsvXSBrQ5ACZa/chh9acJU2bQ3h+PU8ECr9HCWQspwAZGm2owgp1mANlUY9IUps+aXyqzTG+g4mcJFE+KXyK1a9OUNqxbRP5+CLtNG5MNnmfBLBS8QzCUKSaB/vrld/rrzkOau3MvFa7fiHLVrktP/DNQjM1GDj8/TnIkrOHUo3u4U2YUjbRY6Mz58xRNTjbUESIaYLFQnhdeopezZxWaaxiXIihFgGrqqyGsLFJKiHHrChetbAgXlcZ7ag6DbveYw0jNkQKqjK200ZJbF8yHS208G0JOkz96/KvABy8TLLnPSrP2oad1LTXAnLk90/KMZD86iQu8ggDqPV77z8svzGCBr+BBasaJ4cCdjE6fW71MbZKq0O20NLyP9/rafj4+LkWXiXdLp7d35mpSDL7U9CtXEsx0yT56HiCHr6CQefswLXFe57/iZKebTZ5D1Pv+Xf3n63tSs9foB02q+9PnG30D3SVOgKvjoSZBRNFEdCcygn67fIX+efyEnW9xwCwAtsFHZoWzVGZc14WSpmV8uekT+TbF0kE239rp/xuQjY1rtU0Up5Uehj2mbJkzM7Ah1GqwENs0fTUz0MYTwmojgBMIWcAhhMWMTaCcudnFO62UqDgYZAsNzUL+rMejBf5ot0gDl+mhnLFN1Dk8MoqzwIUEZuBF22GzUgRZ6AZnF11BlyFgrzLZRnVoR5UyhqRrsvk2/j1edePadapZsyaHVkGXTc+8woE4OCiQ/Ox2atm0GWv/LFm2grOCFi9RlMqVK0exMVgyPRSLQqNGjeLEANBB+uf6DaHp50OIEJgbYJgh2+enUz/ncQA2Gxhi69ato3lz5rK4NwTLo2Mi6euvv6aCBQqzRpo2lnQ0ZVy7a9cuql27NuV5JR9VqlSJddMOHTpEVapWYo24Jk2a0EcffUTn/viLP2bwhx8wWNa5S1f+7jx58jCjr0L5svzefv0HivbSFcybWzdvUI0aNWjQB4Np4MCB6SBbGsZm+q3/vhZILcgWmBhPek22QITnOQSYYdiHSIDrzyIiKXvWUB22IoNJXd/KhwAVPOLEKBbi/SQkKAMF+gfws1s0bkod27WnypUq9KWbWQAAIABJREFU8Y1goLZq0ZKKFClMGQIC+O3IFHzz9h3q1KkDs+c48cLTcGa9lSlTirUZMZclG1XWwO0Q4kyke9cvU4Na1Wjn1vWUKQBhiAg3FIeatBTsfw7sxRY7zZq/grZ+u5vGjplMtavUIKsDaYlUJrj6EsMhG4CWWkRucFEks1z7HnmAsCSSw5ZAvXp3oWWLppON4gjQG9bM1DLZ9CAbPyPBSTGRsbR/32E6cfUmfXflBnX4ZAI9CgqhSHsAM84AjGnlOYBsYK5dvf+Ibj56wGGiYEPnzvYC5c7xIgVarQyw2RwOsrJDUbQSsxARdqsa3XqQLTg+nvIFBFCzShU5u2gGTkshCisIpEHzSn737Zu3WPqgdt06LNeAZwL8BVOa36N2tDwT4PdIUASgWRbYZmBmQjqhQ4cOVKhQIc0hpAfd9OPTF3AoqUN4cmN9+vTpVLp0ad5TPRafD2/qWNY5sCATAfa7K2N5crUxhsOBnf/nn3/Szz//zAB7wYIFtQdgbbpxA1ame3nxxRd5nZC/N4cxIUoELHhzQR9Az/Xu3bv08ssvu60zydfeeIU8qOKn9+/dY/kL6L5CnkJfZP+hvvguOZ7kmMiUJTNlz56dv0f7vU5vGWMM9fVWLl++zImjQoJDUsQYkcACEkmhDeH09FT0YJzGiDFd6Alk++uvv3gOQK8SxdM8xZkG74c9B+fs8y6+gidpeS/Y4HAoIaICjmx92bhxPV28eJHGjh3v8ft9mX4pnf+QnNm1Yyf16NVTaJyq6yS0m2HDv//++14/19taunb1GsJzp372WdK0JLxMlwBADsgHDx4wyUNGwejXPaybCXHxbPNPmzaNihUvrkXchIWFMbO9T58+VKZMGbc2hJzMZ599xtdAPsaX9dTTuiB/5sv9OD/h7IH3JUlO8NDK+v6W6xdY+8kWXwYKP8QEsiVzH36dKIRCKA46vYgqALkm0UFnr1yhq3fvcVbweIuF4sFoA+jG0g9CuxYhpUkX30C/5J5i/n06yOZbi/1/AbLpxzgfATyCbO4NZnYIwAzFhgShZT3I5rZgqD9g45P/LUC2R2FPKFu2rGRn7Rh3kE2/yGChle93A9k4XNTGIJtksonEB8gu2o4qZwpOB9l8G/8er4qPjWPjHUkIsCnqQTZo8pUpVZo2bNhAUyZP5E2rRas2NGjwh3T61AlmgiHDZt++fUV4jlBe4nFTpWIVGgGQrVdP+uGHH+j9AQPF+1VAVVbGqSBVs+vQhQMS/m8AYYkoY+ZMHK4J9hqYZx3bd2ADsW+/3vTdd99R8WJCG23ipE/4MD3hk0niFVYLHTt2jDq0b8vhojVrvGXSnVOoapUqbHTDYH2jZGnxfovICofvqt/gHZo/bz7v340avkMw5g4d/IleeeUVNw2748d+Zu26aV/OYIZgeuKDNAzO9Fv/bS2QVpCtm5r4IMAhwCeRORTebRVss1h5XgIUwDpiZkaL7NKuz5X/Z0VPC9GTsKcUHBJEAXZ/BriKvfoaff3VVwyeoRw/eoyB97ZtW/PPwEjF+jVh0idsFGfJlJk9139fuMg6bXPnzmZhXSRVEWHr0nozG2nCKYWEQZ2aNaIWb9egetUrccghWN5pDRkFSIVwUafVn9Zt/o4WL11PG9d9TTmy5CA/pAKV+6v7Bs2rrdEx67pIZP/GzWCaC9cG+iI85jGNGTuMZk+fSFYG2cBmSz1QiDZk7TAw+9BMMQn0+x8X6OzVOzRv23Yq36MHhZYtTxH2QIr2s4uMopq+jceP8nnM424Y4tEOJ5258Dc/O3PGTJQn58sU4i/GiQRDwQjUF22o6RoQLDYk7ghKFJpsZpBNaqPpwY7kuWGut+qBr04d29Pvv/9O0VGxNGvWLGrYqBFt3bKFhg4fojK/obsn9kbxPoW++uorKl2mHD/Q6VC43aGjikM19kA4xfoP6OvWfvr35smbn5YtW6Zdg99t376dRo/6mJatWO4G2HjrDLezlOKkuXPn0oyZ03ifrVGzJrVo3lwLz/b2nLXrNhBALH0xA4RoA2idQs4CAAO0WDMECfaptm4pTm6PJ08fM1iJQ+nNmzfp2rVr/Pf58+dZbxWyEgBXevXpTYMHD9ZeKxNAwdbVgzRPwp5xluKqVauyHit+j/UCCZEkMApn2+CPhno8cJ86eZzatGlDY8eMN2jeegMXJDCnJV5Sx4A9QABHsly7epnq1KlDc+bMoYYNG3qM9SxfrhyvgQDN5HqKA3vHjh1p/CefUMUKFbh/9MAtxhCckKvXrFHb1zUG0Q+xsdFsLzZt2pzBXfM48ASQGTuXqF/fvnTq1Cn+87zso3Nnf2eguWLlSrRkyRLj2NCNk/1793H295WrV3EkhsFpkZQmmeLkeVq6bBmOcPAEjsA23f79DyLCQZXJ8XkxS+JCw1hRnLR//362q7ds2cKOblHEAjd+3DiWY9m5a49oA00R1R2dMPSVjjmL+7Txp2ZF9l49hd8JfeITJ09SQEAGFWRTqEnjxrzXr1i+yqNsCuoPsMvwfaq98N0339JfF84zmMX1keugzvlWpUoVyp8/v9rXQmZGJogpX7Yckwe+mPalqeoKde/enTp3fo/thA8++IDXVbkG3frnJo+LeQvmM8sd7frPP//wGov59uuZM9SiRQt27JcqXZrtDFk/2Q9Ye1YuX8UgXuEir3psuo8+HMzrzKdTpyQN1ClOHs84mx05coRy5jYB074y/hQnrxNYt37Yvt1Ny1XfB7du3aLDBw9xBEChVwuncAjLhD3qedA0p4RNiHEpQkelTluCCrghlPTctet0/p9/KFJxUizkNKwW1lyFdJTQbUNxRTrwOJfnSjjOJEtWZVfK8SyuS+HnqJeng2y+tdv/FyCbWFhVj2saQTZs0DDPRbiod6BM7/ngZAUqky1r1tAUgWyYABERJiZbOsjm2+hO7VWKk+rVq8ceJ7NxgAyeLZo158UdzLJMoVlo5qw5zPBasnghM7VgsHzIxqrrkBoVGUkli5fUQDYYbmCyid3IxYjkw5mOjSF/f//+ferdoyd1eq8LtWjein9ss/uxBpxMWQ3v1b49ezm7KLTbihYTGUyRoAAbc98+/Wno0KHuIFut2m6bLozn5s2aaeGiuABgmgwX1cKhnU5q1bI5G+unTv4iqOamRXvlimU0YcIE+v677cLL+ByNrdR2cfp96S2QXAukBmSL9hOJD8BkM4NsADXEhus7yIY6SqDNG8gWaPfjA2PBPPlo/7592oEYxjo0GQGogVUiAQokZsFBNGNIENmsdlq8dBn/rnXrlgyyZcwYrHqHRUogycDTjDhOcIATCNHMKZ9Q7MNbNLBHF7IpcWrIaOoBKv5e9s7irf60/+Axmjh5Nq1dtZleeSE3WXXJYdwJX2LhcQPZ1JBSgGyiPXUgmzWR/rzwG33/w1YaObQfh4ra2MxN2zdooZcOonBosR05QdtO/ka3/YOp9oD36XFQEEXZ/JjFJg3s5yFMzMQ5q4Wu3LxJ4THxlOuV3JQ5JJisCrTYnGRDE3BYryvRk9s8MIBsIjsuQLZ8dj9qWtnIZEsNyOYJTAFog/1z48aNtH/fj4SwZgBTAImHDR9Ch3/6iTIGZ9KqCudS125dDCCbIyGRGSI//vgjs7vBHgN7Y8VKMb71bCv9v0OzZuc9WxbUD3Nm8cJF7MQCy0lf9ICXGVjQ7Eynk1avXMWSEx+PHsmHWOyZs2fN4sy4ZuaX/vl9+vbnxCSeigQBoCncvl0bunLlCrP/mrdoYTgkXrhwgZo2bsKsMQaUTUzDokWLcoIi7MdvlCjFdoQEreS1EmSbN3sOvdOwITNbAOjBeYf+QgZ2gE/z5s0Th2/MM4uFihcrRt26daMPByMzuysBkniuk77aupXtkJUrVvPhnUsSNgHuQz1joxFQJUru3Lnp0E+HGTyBwxDXPHsaRmvWrGE27quvioM8kra806CBdh9ANgACI5CASUWT6tatw4ChBNkgnTFcBTJwY/t27Xg9lCCbax0UYegXLvzN7xwyeCj1HzjAbazIH8g+NzhQVdkQtEPhwoUF2KtrC9iJYBVLkNPbmDCPQ4zbLp068+Vr16/jbPYei+LkaAewnn/55RfKAkY16wALM+7hw4fMkvQ0Z589ecpzbMD7A+nDDz/0CIwAdJwzazYdOHCA8hUQ4M9zL4qT+vXrR+f+/IMOHxZjAkD7jh0/UIECBTSQbcfO3ep4lDCiZwoQ5ufOnTsZVAEgHR8fTy/keJFeL/IagzIlkNgrCWAiNiaKne3QdR47bpzhHNC0SROOAlmxYrX2DAZZ1MyRyP4tx7nemYCKn/vtLOEcUOfteloTcr+o5wUs25C3wbvFMx1qNkoLA8el3ijJ2cUBphvHi8Lf2alTFwavwFzDeQbnHxQwjGH3z58/n53r2BsxzwBywbkOkK1ly5aUM2dOHqtILAhwF2uAKApHzfTr05/X5cpVq3gcAm1bt2HW8rETx7X6sZb548eG7wVktH79egZ4t23bxtI9eqAICQK57lbVqWmSHdAepjjZ6a84E9khI0kRaDvJ9pPrLUDcnt170NSpU6lNu7YpHMKqvecGPorHyHfIqCb0KDsAsZcTUawaSgqw7fKdB/Tn9Sv0JC6ebQfs9QkWi3DU4XvZvkRIqQBYgVXAZtLWIBU41ttOrsR4yVLiDN+dDrL5Ngz+p0E2MxOAB7QOZMueJQtPJtchIulGw71GkE1cL9fbpJgHSYFsGkNJW7hlWJFgLEAzx2a3a+GimFSRauIDyWQjmx9li4qike3bUuVMGdOZbL6Nf69X4XC6acNGAqgWnFHVJ1KctHzFUvZOwyCBsYYNc9ny5dSoUSP2coDh1qtHbzY69MYSxk2JYsVZJ6l7zx5e3+vJmMHPoPnWp1dvPnzAeyQ3ENVq0MahPruoBNmw1H7x+ec0f95CQuhKsxbN2TDt2KEdG3U1VZDN9W6F4BFr1qQ5g2wKwGSLhUE2/Lxtm/Z08fIlqlSxPHsQAeBhHo0fN4Hp+maDuW+fXnT8+HH65cxvvOmnl/QW+G9ogbSAbKzJVrYsvUREkskGBpGg+EsgSDDZnkU+o+yh2QWTjU83EuAxMsggT8ACuAgXICeFPwkXmmz+dgbZypUpS4sXLKSXcuTQmheGKNYmhHn4+4GdptCSZUv5gF2xfAW+btqMmXxYrlSpgmCyBQWbDtzqoUR6zJlZC5qdk1YvmUfnTx2lkYP6kh0AlQMQWdoAKhiLCRzfaacLl29S777DaNaMhVSySCkOmdUMRD0DmOumBUwZh5em2+b6PbzXCvRNLXG0Y882Cnt6lzq3a0ZWS1yaQ14FI5HI4rCQkkh09NgpOvL3ZVpx8Bi1HT2W4nPnpnD/AIq3+FOiy/41o4OpmiLoqThkMg+PoNBsWQW4RIohqYHeZmGsVG0WT6ClFQcOp3eQTTwrbeEoK5YvpYkTJ3LIcstWrTjUCck5fjr4E3Xv2ZNmzppO+/bto+AQFXhSnMx469W7B7MnwGSDXmr/fn14X166ZDmDRtiTOFRL1UVyb1Bv9Vb4gHjxwgU68vPPfBvvX6dPMyMdh3CATfJwjDZ+tUgRZrCzjekgBqEWLVjAdkDvvn05+zeyd3sr+oOWPtzIkz1w984t6tKlC127eoP383ebNPb4WLBiUMCcgZ3yQrbs7AxDPdeuXcuHXTeQUAXCcN+dW3cZSMOBGwdZFDgB9+3ZxSFllapWYSZb2VKlKUeOHFoWvL37dnNo2UdDhvE9hw4eoE2bNvG/sU7hQA9gqkqVapQxS2ZDNkfYNs1bCCeiLGgDyGI0a9qYmTjfbtvG/Q9ABf2PgztKfFwch9Mhqzq+F4dHgAODBkl2nkIA2QBgAnzjvnI62WEKW06CbBlDMguQTl1fwC4DU231GvEeMOYAbMoCUAJyISWKFqNceV7Rfo62RfitGWzEBegHhP+JRk2k1atXU9ESxZmFhUgGhEuXKVeWwd/ffzvLMhyIBoBMiRngMTPnTh4/wfdh/KOfixY3hk9i3Qb4BeAFqyYAMIBpYBdiRrySNw+DVMhQDdC6afNmNGjQIMr5ck4RhqiCgCeOHWd7b9Wa1dzOngqcvYjYAChT7U3P13ibE778HP335HEYj8N+A/oyC+vozz8zM3HP3r0cKqsx2XbsZvbVb2fPUJmyZalQIROjShFjYfiIoRzOnCdXbvrn9i0eKyBV/HHuLwat679Tj9eqkIwCfDe3P8D18ePH074D+xnk049jRIdgbMKBYLaFtbmuOBnkS0hE4KAo7CzfsJFDu8dPnODWNNjfc+XO4xHoxHPPnDnD0hEYZ1WrV9Oeqa8bwEkAqjJk/M9zf3D49NOwMBo9dixrNmMteLNGNWbpAWT7UwXZMH/Q9gi7BMiG+YM5qw5wBsTmzJrL8zMwCGID7mX0xyMZPDt/4ZIGKoNxW6O6CsSrt+gje9gBadJg7dm7F40EiK44GVzG2UsAxwJ4wvUMaqpaffpoAdGfVj7TIIqH/+8UTMlePXryN5tBNuPa7cuo1T5E7VzjPqTnssPOcwgBC/6DEQHdtn/CHtHvl67Tvago1m0D2JZoRQQANNtFkiuuu0XYS3oQ0giwpaC+pkvTQTbf2u5/HmRDM+gnUWpBNjnwMWExYIGU67OH4T1msEzPPJAg2wvZsqqaMi4WnDvIpk4Q9TDmC8gmwkWj6eN2bali5nSQzbfh7/kqLJowmtq1actGLDZGYVgo1LFDBzbS4NWBx1OCbGCGIGQCm4kE2fTGPbRP3iheQmiy9XJ5zT3VwFO4AQ4hq1as5HpleyG74TY9vZ/BuN6CyVasuAgXRb0Vh4M6duhMDRo0oI6dO/GhAeGiANlq1HzLzbMFMK150xasj3Pw4EG6fPUKHTqwnw8Z2KRgPIBhgPASeK1w8Nj+w07avXu3oX747ooVylHjxo1pytTP09It6femt8C/tQXSCrJ1K1uWAHf5CrIhtJBLMiAb1no+XDx5xiBboL+dM10jXLzB2/WpVs2a2sEVTJ4FCxYwkzQ0cxYGxx48eshgP5g68BTPX7iIwGypVasGG/7Y18DcsPrZeE2z21UkiLN5CmNVgmzLF8yiq3+coaEDepK/kshZRp8HyAZDXSE7Rcc66Z3G7ViT7a3Kb5HF6Zc6kI0tTolo6UJ2rfG0cNlsKvHGq1StUkmyOeM5CUBqmWwawIaM3wkOunnnEf148gwt/n4XvfpucyrwFpIdBFCkHaEeNnFAM4uNpVGTTVGZKHKy6DOG6idQ8q+FRIERZGtcuSInPgjkfK9SGy/1IBsOa9D6xEEWoY/ywIJ9BsAzgIKhI4aKA4OUX5CYLzk0kA3PmTxpAjuhSpcqywckOMigNWYOK3S1gYthYGZ2IMtunldeoZWrVvHlCKfevGkT7/2w/TDvUDfWMkpIoNeLFmWWA8rVy9dYamLQ++9Tx86d+WCLQ/e277/zzigyrGze2xMMtfe6dGJN1zmz52kON/3tnoA5YQY4WVYC+7VklCQFst29fY8ZXjhcS40z7PMfffgBg4hVqgsmGxj2OOSzljARDfrwfb5Hgmx79+xisIcPtk7iMNWwsEcMsuEQqa8D7JO27ToY7RsVZBs5Yhh17NSJAT70N/Ql9eXa1ausMTt3zny2c1yiiq6IggrlyzP7CrabZAqhb95++20NZCtTupyw+dR1GIAUQudWrV7L91y+dIHXU566FgsnkAJwiDYIDA4ysL4A9o76eIzbvgXQY8Sw4fzzJ48f0uOnT9imYuDFaWVQq0GjhgzGYZ1G+B702gAevP1Ofa/7IMCZwYM+ZGB11apVDDJJh6zWzoqTwbEnjx/z2AWQAnAlc+bMfDgHMPHl9GnMqAKzdOHChfQ0/Bl1e68rg24ZgoUG4tdbv2Ld4iNHf2YWE89RmcFZ/RugN8AdjJfmLVs8F+1G88d/NmUqLVq0iE6cOs7fAZANjC44nAuqIBsSdBUuVISdy+hXRJwA/NQDJNu++Zbt2fIVynKCrpw5XqJyFSvwv7t1707hTyP4PQvnz6Uy5cvRpo1beI8Ua5PAPmHvvlWzFrPJwPDUO5zxLgmyrVixwmtIJMLeAWblzfcKlSxZUrvu5LHjhLDF5q1aak2A92Eu8DmlGdis7gXvRdjulMmfEt4LmRlomeHsgjEB4A4gLoBDEAVkQbg8QC+zaMTuPTv5/MBMtr//9ilcFAy6E8dO8llCPx71a9XCuXPoi+nTWHYmtwpWY7355dRp40dZFH7OiqXLmIUZmu0F7ff4HoSP4vuw3gGElxqLml2lgnKwU9CfsQnxQitaDb/FPgMnJIB1OaYBsvXp0ZMmA2Rr08atX+Va4HVi6n6hfbN20HNf7/URBFKAAxAh/gBoA7sNYNvD6Dj67cpluv7gISVYrZTgJ0JJkSRBIT9msoHpKDEQvTZtasNE5aekg2y+9LaMXhHgbpyfle5GRdPft29TnDWA4jm0QIQL/zcVS7iH7KL4AAl6JSoWevQkjJJjsukRZdEAyC4ayZNRgGzew0X1DYZJkuBIpKdPnlG27O4gm7fGlYwHF8gWIBIfWKxeNNnSQbbnNVCxEDZq0JA9KlioLVYre0phnMGAh6exeQvhlVq2fKX6WoWKvv46G0swVOQGjl/CmPnm620+gWy4HjRsaC2Jw/QT6tWrF4dIADzjTcoTb0MXLsqabCVKas0hvO4O9qgj8yC8wCOGj2JD7M2aNQzGD65lkK1ZEzZS5s1bwN7QN4oW57CNYiWKsie/datWHIa2cdMWBt/erleHjboVK1dzu2ERXrlyJU2YOJ7p4q8WEZuW18ID3uUpfV59mf6c9BZITQukBWRDuGj3MhJkc6g6WOqGq1YGXkZmskVEUPasWVm/i/coFW0zg+0y0Q6HBliIwsKesoc9wO7HgMeiBQvpz9/P0fBhw4RhDrElIgYeihR5nQ9nAAcQggc2S8kSb/DhEmAE1psJkyayuDc0hgDWX754hUaOHE7BGaWwvKr5gXBRFsknGjfsI8oe5KT3Wjcnu5JINoSopJHJhjpryQ8ogDp1G0h1ajekzm27kU0BCGhkw7qYWGYmmzBgtPqoIBvCRbWQXWscvf9RbxozegjlyBpEVgvqn0aQDfVzOCk6Mo72Hj1Jmw4epTv2DPT2wEH0JDCIoux2irUh16cI74D/BmuzS14gNaPVdY/ebtEODgA4pBaMibqmgW0mXTgZ8qpnsrmDbLCBUs9OxiFq1aoVtHPHDmbW3Lh6jV4rWpxBXhwev966lYYNG0K79ro0x1Cvc+fOUb/+fWjr1q1UqnRZHu8ABRCuBKABh0aAXgjjk4mFPDIgeR+18X6lMSwUkVChZfPmNHHyZO4glnHwok+lDwOU+zL2xwwBgbzfQnoCSYUmfzqRD3zenqXNd4uFAQ/zeDjy0yFm+OF9cI6BwWcMQXQd1qCBBNCA66xjfCIcC4AXmD58EEVR5xPaCSBAtuzCiXfn9m2qXrUah3aCKcRtHBvLAA2DbFUEk23k8OH8N96ONbN9h7YcHitBNmkHMchmJer63nsiS/pPR4XUhbrnewIH5b1gxUiQbboKsh0+dEQ1y8W8v3LpMr1dty7NkppsWuYSI8gGdh6YWmCMoQx8vz8BVJVMturVajBIIxkziGoAIxIgm5TJ4GZTw9CmfzmNAZXTp09TViR78HJg0gAodary6uR0MkMGQMdRBoCM4WPyPQgLnjD+E3ay/njoIK/ThvZyEi1ftozF/8Eigt314kuC0SzHrWE/gW6VxUK7d+zgUMt1GzYwYGp4puoxiI6K4jDCBfMX8ViQkRhSBuTipUs8X/VaXNw2FgtdvXKF6tauw3Yv7vM2h1K14ilODm18s1oVinckEuqBIplskHr59fQvDKSAqVe4yOvUuXNnmj1nJgMlgz78SOvDv//+mxo3epc1wz7/8gsG0C9e+Jv3x5kzZlOTZk21tkGSMQC9nlhNYDgumD9XfG/37oLtqo4zsKdxfsBYWrZ0hfo8kQSPnVuq1hvuwfkBoCZrJKrj+OPhI5h1eOzUSa25bt28SdXfrCkiVKB3rBaAo2AiAqS9/+Auh7xqa4UaPog1AOHscQnx7BS4d/c27/sZM8EZJ5IyKYkOunv7NoPXmFdYx6Z+9inbCwCKsRY8uv+AnetvN3hHhBYrIkyzbPly3J74Ppxfwh494fVar3GtX782r19HIz4exbIyzL5kZ5HIei3GjYshj5Dz4UOGsjTAK3nzeww31wO+Yh6IGfDP9ZsMhr5aqBDP88iYSPr+hx90Q9BkXzid3O69u/fwCLKldOzqgV3f7hVBn2gL2AywFMBqQ3o9yW57mqjQ75cv0YU7tynWamPALR5Zyy1gtyFbO9rPqNkm3y1tIZdvz7f9PB1k87H31ERl/1+AbLJJJMiWLTQL+Vm9h4uaQTYcijA5UwKyiWekEGTThCwVNsKfhkeyERgUKIRe00E23wZ3Wq86euRn9vrCWwImltlAaNa8CXsMzSAbfiazRMl7wBj55fSvPoNs0HOQHhxhnFp5Ywd1nw0vDymbcZ1ek83FZJMtoXBYBDQUeFRa/NRNKo+hqfAceLARnoFwURhPhsOalWjYsGF06uRJ2rx5M73wogglOfrzT2y8zp23gA8Wjx8+4r/frl+XPkUCieQOY74Klqa1Y9PvT28BH1rgeYNs+rOXcKAYQTY/NZohOZAN4aKw28Fkg7MHIBueff/OXapXpy5t2biJMkPTSREaSDjow+Bv2boNg+SYszhYYe9DiAiMfnj6YfwiY2CGDAEclvV23fr04ovZVSYQDFwdyKaGizarV4v6dmlDVUoXpwCAek6kLEhbuCi6BiCbE+poFjtN/mwuJTrsNHbEBLIoNmPIqEGDzRvIpna2Ci45UD+ItFsUinNEU49e7Wj1qkXk5xSZRcVXpu4bRMivjRyJFjr+y1n64edT9O3ZP6jdqDH0yQM1AAAgAElEQVQU92JOeoYwUZuVQzuwubNnWWXz6J0yPgxPr5eYwVmExWL91sZfSkA2NdRUJD7woyaVKhJyRkLK28VkS0ttXW19+MCPHKZ55OhxLTxRgmwIDwxCuCgOC4qTAY1WrVsww6dM2fKiAk7iQz0OsmAigEEGcCYqBj5/F2FQCvTLWuNQiHumzZjOP4oMj+D7Bw8aRAM++MCgncTPURkPbiww4ZPWst/GxcTyYR6ZG+FkgjYb2DVcVV2GUDP4AtYU5qV+vwSoNuXTSSxqDsAjH4ubmw9DLpANoA0YROLDJWNPjAyEvCHRgVZ/hGCrWc7RnmDlody9c4eqVanK64M52zCyeCK0EXaRmely7/4dXl8Assm2km2N9eid+vVZYH3zpq2ugWPSZNOvvfg3+nHUyOHUoWNHkiBb0ybNWZ6DdYgAZjgUCn/6lIIzZmR7WR4eCxcuwtdhTiNcFEAhJ4LRgR+wt6CjC2H6B/cfGcBJADlg+JhBNtmPYKTBqQmghkFDtT5JjRPuFiIOc65UoSKHgo4ZN9aN6YWwNWQ9RZZ3rC14x+vFRP/IgkRdYCaj77BuQ18tBN+nBjJ6BNnU+SITLoCZxHq64qP4rz27dtCipUuYzRQQGEhXLl3lDKSSGbp40QIGsq9eu8baxVmzZmeNPf377t2/R1UrVmawSOrVpRVo08aG4qThQ4fS1q2byeZv10A2APYA2QOQVMbhYMA6NHs22rN7H38Xwh05vFELIyaepwg7RUIy+X0/HznMoNz6DZsYgJQlMT6BAWa0hR40Onv2LOsTKwmJNGrUCDpz9nfeVwHiC9DRtae4kpshdNHB4PaMWTO1taFGjRoUFQEVLtf8jYuO4bkLHWi9/Q/WN8BVZm+qBWvEzz8d4dDPPHlzs8YkdBMRxp0Q7+CxAlYby0k0fpe10N6pX4/b4ZMJaoI09Vl31MQHc1TtRWg+wzkoC5icyK77Zq2a6vgR4Zg1atUUYLbTwet6fGwCrVu/nqbPmM4abmg/rTiJvv/2aw6v37BpC5WrUF6sHUR04/p1EUGjJawgPrdM/+JLWrB4EeXOlccleWCx8BqJ+W8OxwWIiHHx65mz/NogVeswV55cHkE2PUgHkK1Xt+40FZIGLVtqgKhhIvr4H28gmz4iibtddeooSqL6LdIyEak7JOCGZAkA3JCRFCPmr+s36I8b1zn5EWyNBJufsDcsNkqQIbJq8ixRZbOtkw6y+diVPl32Pxku+kxlsnlyKGEgQ+8FG6c3kM0tXE9tShyKWMfAatWYbDwZ5O/Vv82HKQmyhT19Rp7CRb31lGSymUE2oNRRFk/ZRdOZbD6N+mQu0ht4ALbgPQTjy2xogg2GxVxuwLgPWcmwsXFCAjkeVK8QNnAYi1LzQDNGdAa3vAfaBcjgAyMBXjWI4uKPoQCUUsU9pUEHlgoM9Fq1aqnecOMt8D7hufA8oo6oi5vR4yTau2cPi2YjjMxVXEZ8TFwsH0bgudIXaChwhlEiWjh/AR8q1q1fQxmCwIZJZvFOB9mex/BNf8ZzaoG0gGzQZOsOTTaEXjod5McJTVzFE8hmZrKZ551VOl+QWYrgxX9KQSEhFOgvQigRMsoZumx+NKB/f+2wf/L0KfZoFylciLMKQvcIcxRZx8CqmfLZp+wUgFdXHr6xx2FtkwLAqItrX8Q6oFD4g4dUpdwbtO/bjZTJTmRTEkgc01IHUOm7jUE2CPqSP3313R767vt9tGLhOrKq4aLcliZGm/mwL5/n+rlrp8YB3GFNpN/Onaadu7bQxyM+JD8lgawWeXjw/Rv00Z1g2TkcRNduP6RvDvxEy3buo/oDP6BMRYtTuH8gxXJGMCR20A8GHMzdefOpHcbySWCusUGvjxHhdjOJsHkRZZOeavwdkmAG2Yj7Wp/4IDWHZzC+Nqxfy5969dJFDk/74IMPKThTRsoamp33v+FDP2LwV4Yjcm52RaGY+Bg+LILJhvLwwT1mZGB/AyjRr/9ADimU4ULafHY6+IAJfSaABIDFoDkm97o7t26zFhkYTF27dRNghR6kVDvG0/ogGRc4hA4cMID3v8pVqjB7DHs6GDVyH5R7NrIAM4j22VQGVDAH4eTCPIqMiOAQQdgVtWrWZocfwr18KW6HOTVcFAwWb5ps+nkumWxz5s3lA7w5vBhgJ4pgywlGGrNw3ijGTFmZXfTXX86I77YoTMpB6FjBgvmpV68+vI7B2SfZfWj3oBAhuC6LBNmcSiIDJwAaYHfMnD2XQ08lyCazN6M+YBkVK/46g4CZs2RVAQiFKpYtR01bNKeRo0YZM8rwmiWdCDK7u1gDZOIDGS566eJ5Dg+V347EEHBkTJryKf9Mnx0e9t7LuUQopdv8UJwMYCEcEazNN0qJyAOt38hCEMrPmz8f97un+xHqiVA3gKqIsADTTDKizGPEfK6JeBbOQCnCtD8x6XyhDuvWriaAqWDRIZLDnDVy9aoVHAaNOYZ27ta1B4MYGlOJiB48fECVy1dkva73B32QNiabDllC/Y4f+Yn3LIwFhNt+/fVWbqcffzzEbQiAB9p0HEqK7KI7dvNYebN6Vf7m/gPe5ya6fPESO4Onz5whwoTVsmb1Sho3bhwdPXZCA/3FrxRmlCLJkABWbaz7hciXxPhY1nMDk61o8Tfon1s3teeB/Q1ZmeCgjAw66ZddaJlVqFSRrwU4jzGOTN3YAyU4N+mTCXTo0CHae2C/sWudYq/2pHWGdvjrz3McebN8xQoGYTHO8XOAuwAL8d0YWwi3xznnpyNHWWNRrm96kA12AyJZAFQvWbyY2//7b7dx+PTl69dY0+7Pc38JPTMNOFeob9++dOuf29yerdq0Zo1GhNRq88JJtOP7bRyOvG7DJs6IK9/fsnkLZs3pQUrcp2mgQ2ONtzQxf5HwQoZ66huqTavWbAdhPSuYvwBtVJMnFC1RlL5DhFAS5xOM8a6dOtO0GTMEO8+H5G3m+aZfzzytB4brOa+Ubn01TWZ5Lfyy+LfMSAqwTSZKuHTnDv157To9jotj3bZ42B3MbkNGUrhCZbtJ80N1xljSQTbz2pmW//9Pg2yeGobZA05BM86aJQvZkfiAhYrVAaa7yQieiQGJ0B4/FWTjieJ0N8Y9HabiEBb0LJzD6xCGq79PBLW4sp/K//OGa2CyBXItHRYLRVithOVbJj5I12RLyzQw7VmmTFxJPdlsaHOf6XQpPC2m5ud582wk+0UmUCqlz5GGrSeQzXMIh5wjaipqLxXUexr5ErewDS83Ir002i7ZFOnJtkz6BektkOYWeB4g24tE5K/4DrIJq9O8p4j/A2TTJ054pIaLAmTjJO3Y18AerVOX+vTsRXVr16N/bl7nRC2sK5QdHCRiJxEO8jAqISi/Z99uPiyB3QENNm/FALI5FTq8ZxctnPkFLfhiItmVWM5emZZQS/N7Rciona7dfERdu/anr7ZupywZX1BF/NMOsiX6xdOy5fMpV66s1LB+TbIjsMIJv7DvAJuwAUTNAbCBffckIoa27j1IS77bTUXrv0MF69SnpwEZKAZ6KQAUZPiA/GDdacvTfpLSgexm3JtBNmlYJCPK5gLZFApJcBiYbHCZINBJRventN7yejB52rVtzZ8YHRHOmkMQJLfa/Sh/voLsLBo67CNmLcDZCG3SEcOGMUic6ExkkODlnLlZV6pTx/YsY4BQSYANffuJ0Er3fVGhYUOHsq4QspaaD1fy0A0ADgdCyaiQ4X36/dLTdyPcGkyugz/+yCwwMMOkOL+wD4zuX6kFhWyZkIRwPV+hTydPZj0ltANCzLRM4j5ouCQHsuGAndRhUYKNOJQiq+Kxn48yYwb7M3+3DhdGGBkOyKhfsWKvMcgmmWxdu7zHzBO7TYTdCoYJMp4KZ4GWHVFN8FToVZczUX4DwKr6b9elapWrcGgawLWDPx12A9rlXKlYsSIz6CdMnGjI7ggmG1iLANke3n+kgh1ivrvsfSsLuM+bN4d/3qF9e3Y2yMQH06d9wWuqLBbYLTpnpxRWx++/mPYls6b4+eZwY8XJ7CKAwAjTM/cFmHmoKxJmeAPZODLh118ZVGaAixd44+DQ7FG1wvK3SxYtZjDSm1bg2jWrGGTTh4Pqv2HH9u8ZbAJ7DUymA/sPCsF6Nbwa/QyGFDTKnku4qA5kgyZhg3p1WQsOwOzcBfM5mQB0xaC5h/mGva1AwYJu2UWrVK7I4Fu37kIbec0qoZn42+9neQ+UZcRwEY544qRJE4wUBpVWrljB4GaGoBCe7wf276U1K1dxCCXCHnt072VIUAYWJ2cXzZKNQX6zDpNsW4SjYnyJWeKyBxzxCTx/7IEBBsZjXGwCR9xMnGxkoMnv+Gzqpwzmnjp9mvz9A7XvA3gFO2DdhvX8s5s3b1DNGjXo/Q8+ZFCUC1jDJ08yKBmSKRMh2+3pM6dYQgeZkgGqffvV15yMAYxGrKnt23ZgYLNOvbpamCccFtu+/ZZeLfwa5Xj5JQ6vNqxPTqItG9ezQ+Gbbd9TiZJSTxrhnTcEk01nF4H4MGHceJo2cwa9VqQoOfgcLhi5+fPndSNEQJsWiZ7Qb9Ck5rZWnFS/Xj2y+dtoO5j8SYBsYE63btlKl2E1+V05NSCbi23uGWTzeN5UqyIBNxlKCu02sNtuPHlG565coXvhERTvZ+NspJyVVM1sLp1XaodzhIUvRS8nEeBIpGI5c9JLwcHsVIbEhC1lZpQvr/yvvEbTwyOzJpudQ3r/KzXZniYmenULM0ilgWyh5A/hSglWJNGFWBDBRWBNNnh2Q6DJZkaa1c1azV4iF02AYtBkexL2jF7InpVBNn3B86QdLP9mwUKm8AtgD5sXND6EJhtRpEWAbGNWraYreJ/Vkp744F8wBZMC0VLzOv3zvIJc6oO9gWbaM7yt4mnM9ibng3b286JF4+379d8ovkHq2fi2eMvnegQ5PBmrOmAzNX3iyz1JHSJ9OWD6co25Hklt0npj1zyOUgq2uqXH8qVBvFzj3vdsqfHVYE5x3dTx5MM5MQ01SfutKQHZlh86TDsuXaZoP38KcMQTmGxIfIBAan+nQlYkBNDtSpLJBq2U8MgoDju3aanm3bU++XyhyQiI/eJR2BPehySTDanaceCD2HSb1q2pVKk3KN8reVgD6dVCBTWxdhyScQCC4QpvP/SVoPHjBrDpmQP6Qyg02SwKbV21kn7at4MmDf+A7M44silCJD+1Iq5mzAfGH4JPEyiQ2rXrSgP7j6DqVWqxLhsb1Gp7eguaE2POBbLgGC32VNQxkRRrAvXo3Zk+/3w8ZQ8NIj9T0gNpHEktPLMRzvs2A4tC/NqhWCgmkej7H4/Qoq+/o8Aixalmxy702D+Qov39KR7hr1x1zyPfjSmU9iGcqifIbocjENXF34LJ5q+Fi0qQTQMmUuCYMlcqLi6GQQxojoHhcfTocQZPAD7g0AZpAoSLBgTaOYxz8oSJ1LxFCxo77hM+3OMACYYEWGPIYljv7TosyC5BNs2+07X70KEf0QkvINvF8xdYyw0hVi1bt9JANiCKmq2WxJ4ILSSwi8CC37xlIzkUheso2lUdrbq59c3XWxkkOXT4iMYCl2sPtI8G9O/LIGLnDh1p2MgRlCEwWAtL9NTBe3bvZPaRuWD9wXMQLt6yTWsGkozzA6awk157rShrMOlBNjDZkMAADJW16zaI8GN1/k2c9AmHoX/+xTT+efFirxuYbABS0ZdwBDx9FsbPBrMFzCe2d9W2xDcDlESf4g+APRRcg8zsI4ePYC25mdO/5PDEgYM+EBq1jEMIe1m0m43HTfbsWalA4UKUN18BNVGBCBdt3qwljfx4lPZ9OHiD0S9tbjC48P5du/fys9u3b8vM/zVqdlGweMBckqXxuw1ZB23alzPUZ2hcUtbMfPz4MYGtiEQG+miInw4f5CyxCM9jDTg5h3TnEYSmvZQzhwbqye+T7961YydnQkyIi2Ptwi7duroShOjGqHnfBdMS4BgYnGhLg82lwo3r1q1mNuf5CxfUbI8q00/dC8Dog2YZ2h1aZM2atzQAiXgnJFfQZ2BwNXy3kfH36ktTYwfg2QjTBbj1/bZtNHvuXGamYpOVmmx79+znfh3/yVjBZNu1h9u4fNlyPN/adWjPNZg4YTyPo5OnfjGEYYLxBnbrwkVLxDjU6qvwmvTN118TEpFYbXZmZgE7Rih0qRJvGEA2V+OKsFDoOANkAwPOU9HsN9VxJg2HkSNG0MH9Rk023F+xQgXWSps0eYqLrKFz9FevVoWjbb74crqh/Vu2aMY2gWRowk4D4w1eILQH2K5rV4u5gNKgUSMG0hF+i/dBZw3tz7rLEybQ1euC3YksoQCN9+3/UQMtV4MVOHYsz6N9+/dzqCjmqattiGaq4PXxk6cp+4siQka3TLquVZzMnuzSqRNt3LxZJGtQ13ZvdjZnKX2zGjsbm0i2omKhBvXrU2R0NGtUJ+VwAAsZbE0wjuHw8K24In+M18PBINYp/kYNR3CtG+J6b/eL32rmpOxr9SUyQYJMkgDQDey2+zHxdPbiJbry6D4l2P0pFtlIrWDV29nZ4avdpneuYE+BzZcUyOayo9SvUie8PuGj/LeeYGRuY867hXXequ7DWiIkqTX3fFA9PbmK+0k7cxpJJt7GgPl7AQ4L+RMrxdlsdDc6Sk18AJDNs06eb+PrP3eV5XpYGI8/b+EjaCpoq2UKyYhjCWui8KDVRVFo3h85gBlks1EcBCStThFKo04O17UQTcZGL+nm7K9jZBhIe3RULIVkhDHvW3iIHDIxcXFshLIQvpr4IMruR/f9/Wn8qtV0Gb1qs6aDbP+hMZcaAMW4uHo2M5IFS1IIsvlST75GfW5SIJsvz9Ltiuo/Uwaymbsz2fZIZf+n7FtS+ZJU3MZAjE7jxxPo44mpIdtJvtJ1+PBizvKLXKHHuE8efFzMg5R/gKseLpBNbxykxrhOeS1Sf0daQbb3VJDNrvPsSSNChjfExsdTRJQLZHMZMIoA1SxC9FZfpMPn8ZMwPsRlUNlnLkYVUavmLTh7cOUKFSk0SybeOzhZDw5eqkEK1hCyJkI02RwKr1lxaie5jF3Ux0EWxUFjBg+iHJky0HutGzNAZefDYeoNHU8gG5hhiVY7zZi1hBIT7DRk0Cg1ZNQFsun3evQZh9ioxTU/jKGiTmsiXblxkWbOmkKzZ02B+cPGop6J5wvIpoWYkY3iHVbad/wXmrfxK4rKnJXe6TeQwjMEcyZRhGtwCgYAAV5CQ/8vgWzcptweGIcyXFSAbJDFz6Ay2dICssm1pVmzJswsCcoQQF27dqdjR0/Q2vXr6O8//2KmjwTZQjIFc+heaKbMzMDYsWsPM1dw+EFYKaITEDpWoGC+ZEE2gHAnTxzzyGS7evkKA0FgbUErC/MNeksQqAdDpnCRV5NeVBQn67DJEGyHM1EF2XQMcN3p8dtvvmItosM//ayBbPoXxMVGc1grWDIAxqbPnE0lS5VyE9iX6xUYOGB7mQsOMmgn2L5BGUOMoeBSt89ioYaNGjNjECAbwlbnzp/H4ZYA7wCObdostNTkeB03fgyDETjEow4lihfVmGwGO8dJzFSEJhaYQ527dPXYjgAgIMiOzLBoQ6w4xYsWo1EjRmog29fbvqWxY0fz4ViG0bseZqUtW7ZQnjy5qXylisx0RL2lJhvAIDCrbt+8RdWrV2c2F8AYae8gTBCADUAZFIBscECsRuIDD6V0qTd4vHw5bYb6W9dhDPPj9MlTHMa8YNFCBqVkmyCxFEBPhOdhbUbbgYn5x+/nWKsNocNoh5dz5qAFC+frTjQqk1Bd5x7cu0/DkOXzyGGqVLUKg31gC5mL3lxEWCD6AOBXo0aNtDoh/BH9jv3gt7NneG8AwBAUjBBe8V4ZOg2trUoVK/JZ6OChQ2SzmVjQipOBZrCW0E8yY6Q2Jp6Ts23OrNn8HRcuXeT9DdrAAPbMINuatetZy3Fg/wHMDAToh4IwSYSd/3LmN83uwTe/26gBg4ctW7XRtkMe96QIBmJCAu3dB50310kTckIl33hDMPd69DKyFxUnNWn6LoNsAKYkyKbvFzDGMD+5qMCxwtm8LayRGPksnF59/TUXwEJEFy9cYDAL43zIsKFU880aWtdDS6xH964im3CVamzmye2xbp23WDJm9px5GuMM68zihUvot99+4367duUKg7Fjx49nFhfCatG2YLQBnMW80INsCJWdP28OA3RILCEZcUh0gsRoCLWcMVNozxmcVoqTWrRsRmCcYR2U7GHR3kT379/nzMgIOw/OEMTv//Lzz1l3s2r16kkCZGwTOJ1UrWpl3h8QNouIss3rN3E/FShUiB00EvD3dM5A/QEsQtsRSV58K95BNv33pwZkM4PmeltVnhsAD4GXj/8jjDRGZbY9I6LfLl+h83fuUYzFQvF+zOFnoM2nMFh2LIqdXw+yFc2Vk3IEB3PkBmyplCpg6J3QntoXRCKAbLCJ2dmlA9nE2p1621P/Pj3IJtcqMwsZtqEMVzb/ba67/D1kQhKsNroXE01/3bpFcVYBsvkKbvo25v49V1kexsQYmGzmoY5wUSyGGYNDyG61kZARdBkNZokS+X+AbNgE0bow8swgG7K5ic4wNhx4CYmKg6IiYyhjpmBBo/QwAt0PGaK7IdwLD4C/n50NDnRWtL+d7tntGsiGAfhCTAyNatuGKmXJRBympBrC/55m/997i1cMS/ep3g7iSU1aKSyr9+C6hRKkoTl9qbe3x6cGcJIbtzcQDMaYnBcp+Sz5HSKnjku422ewTWsI4TnSa+Ho62EGs0Qoi8vTpHenefSs6d7jZjwk8cE+f0cyjea93UXFzGPLl/f6Mg7Mz/H0XPEcs4cuJaPgP3dtakG2QCWB3i5RjLqWr0AvOJ3krySSH7O8XN/CW4DFypm9wCiDd1jS77XNSE9vVm9l4EcFyR4/eUaZsIf5C8kDlzfQSVM/nUJOpKbv15/BiwB/P9aCkRm78DjsgWBlQGjdo1Hjxk6SO6lClBBHFYq+SgtnfE6v5X2JQy0R3qQfazIBgktLS4Zlqc/RMfM89zLCRYUu25mz52nSpBm0ccM35E8BDEC6NMckw0JdZ0xabUY0QiQ8cFrjafHyeZTz5SzUqGEtslkSeD8XoJyagULf5mq4rviRWn9FONPAYIsnPzry6580Z/1mum3xp9YfDKZnwSEU6e/PYRnYswGwoWggm9nQ+M8NdcObtdn6LwbZ5EtnzpjG4Evjho2YiQOQDcwesMHA9ISGF0AugGzIoPjpxEnMwJm3YJEb2IQ5W7CAANn69O3PjE1PjHGEk544ftQNZMP9OMgh3BBMGTC30E0Anfbu3sMMCl8OImKYOPlAikOyYLIZZRbk+rJNFfzWM9k8DYXDBw/xdz15+piZOH0YONIdNtSbvK7vJk02fbiorIt+zbtz+yaDUDiEM8i2azeDVfUbvKMtUfjH8RNHOTsnQDYUMNnAkB0ydLjxM5xE169do7dq1+T27NCxs5vQP95/49p1fh4SUSBjIn7G2UWHj+CwuBkzp7GGGUJ90VcfDR7MDJtyZSto2nBJhYs2Q7joyJEisUO1aqxLhfVXgr5gDwI4YiabxULt27UxMNnMffNGiWLMfASTz1y4PUmhUqVKUcsWrVl/DeMJ9f9o8CBmofXqLfrxh+++53pJsX6EPePfUri+YgX1cO+JtaM4adnyJQwKgekIdjKAPy46Bifq8+zJU/4ddLe279zBaxhAYYz1v/74k/cDMPVio6M56gd1xjj2D4TEgKvgWbgPLGwwosRYdCVOgOYb+hHhrgCx9A5B3KsXpvfFJvG2PM6eOYuZfhJkAzjLINvevZztfvz4scxs/PLL6czUCgywcwbifPkL8iPBXETiCKw7YHSjYJ7t3rOTgV5k20SRe9upk8c5QQD6Df3n+m4Ht9sbJUoYQDa9PQ6QSQPZPHwQWOgJ8bGCKaoypGWY5NJFi5mlDrF/WR+0G5IZQN8M4a8AiwHOiqJwqPODhw8ZRDIwx4gI4xYJP0aPGWcAF6EvCO02AGiwK7A2IxEDgExkDAXDd9CgQZTjhRd5bQYgDbYb/kaCCwD8GMdVq1fjJASyQMcQ4fCSMa+tNWoiGwDRWF8AFOrtiEUL5/N4DsyQgdf9iPBwBuNg7wDw6tm7LwOBntZl/bgCcxTMO+jdYbxGPotUEzTUouUrV3ieuzqHHeYiZ4FNYWSP25qg/kDvoNKPr+TOb3qgVI49vcOaGbmqABaeBWsGFgsAN7DakEICMO4TJEm495B+v3GNojlZvCpHoicbuTlZjV8DsA1RGpLJliMkmPwdTuGgM6Aw3mav8efidTo702B3Jf8MCX4lf6XvVygcpuzu6BbyIAJ0F6Y6cB8T0IekQuq6iIRlcTYL3YuKovO3b2sgG4fXa1EsXpNT+17hf8OVlmcJiSx7Ian98p3y/w4nsW5H9tCsZPNTDR819EM/2PV1ZXvYaaFwhItaLBQcHKQ1u8YgMOi6uWiAaPYEh4OgI5A9q9Bk0xdPiK98HwYNvFoA9eBdEiwGK0VYyRAuiusAso0EeyFTxnSQ7TkMNPNip1+wkwMh9OuLgX6qpqT2Ns5SW219fZJbpFP7Dnmft2+X7eP+bUnTnr3Vx7xGe9uUvH6PCfwyC/dq32Pa9P7TIJsncCepjd1b2LE3o0DfT+a+Sm5c69va9zDV1PV/WsdpWu9PLciGcNHarxehjmXKUtb4ePJPFACOBNnwXAk3YT2H5xqMNAPIplZesqkM7a76sSPCo8R9Kn0e18CwwdMRprNy8WJaNH8BZQ3NDKIzZc4UagDZ9H2fXL+LMQMQDXQYhfZ8vZmWzplOy+bO4KycNg1Id9U0tSCb4TBmsXHIaKJip3Yde9P7A4ZStYpvkkURuS1ZZFyvEQUjR82W6BrnKrjFoawisyhnFe3ejhYtmkEZg8Bnl1lF9SfnmcAAACAASURBVEae+BYXo83IjbeQHzgGFO+00dE/ztO0ZevogcWfmg38gGIyZ6YohIna4MQTxqs0n9JBNuPMxKEVhzOEgSJcdPXa9XzYwsEYgv8AxM6dO8cg26OHD6l6lap8yOvdt7/HsMkC+fMamGyeDvDeQDbUDKF0RYoUoS6dOnMYKuYoGCbRkVEcRqUPcUxyjVGcDBYmKgkiC6YJZJP3Jsdk096hCABwwMB+dOrUKapdpw4fPjNnDjVUw+tcVpwMGqBOYJpUqYbkCq5ibieAbACh5sydbwDZLl+94goXtVioTZuWzLCTIJMMF4Umm/EFRM+ePqXSZUqyfphMjGCu78P7DxjkHD/hE87uKEG2AvnyU758+ejCxb8pJjZWS2qBJC/QhgLDDmGrADfNIJs8DCFctGmzZgyCSJANjJySJUtqFJ/JkyYx82r3nn280iYHsiGsEODGiuWrPOuhkcJAXuVKVbm/cKjav38/LVu6mFlAAYFBfDaoXLEStwvGPiJXADBD3+vvP8/xv2vVrsvMtpy5cxl0f122gUJ/nDtHffv0Z/CLAYshQzhpgT7rzt3bdxg4g24egBAUgA/37tzlzLUSpFm5fDlNmjSJ/Pz9+WfoDyTNSa6gvwBk9O3dh4X616xbqybyEKFxSG4CJh1YSN4cPMm9Q/97gGwAgC5dEWGNZpDt119/4ZDdt96qw44lgGwAehDmiXLr5g0GkRC+DLANdUbb9OzVXSTI0B2wkVQFGpLYs/fuO8D1d9nbCj9fMtl69OytVVM6Z8G6BSjJTDa1mEETgP9Y72QCDZkNedf2HQRGFcKk5ZxB3yNDKMC7iZM+NYDWEgycOGkSg9OuxB4CHMW4BXOtdZt2Sa4DN2/8w+0jGa24mN/vJA4nhpMQ8w0h4RhXrHvWsWOyzgi53oBRinGO5wAMzPaCBAmJw3GR9RTrde8+fTRg9qfDh6lr5y6syXfrzj2WEfh4zGjW6NSTF3jX1UAxhdcf7CtY40MyhFC3Hj1o+MgRHPrqC3iWnJ3ky7hN6lzJbas+xJdID/M5U1hprmQI8t8A2GQWUgBtEUT0lIiuP4ukS/fu0p3HT1RHoCmizwPIpq8fpCRg18KR/HrO3PRiCDTZ8DOjZic+SUtUoX6fp//L9gNw5ZKr0Ml6J9HAbmGavnRGEtfw+EQmeBlK6/TTyQF4Eikxx066rhFayhYOz73LINstdr4iiSXsCa1N1QRCaaz6v/x2S3hCPB8JJIJofKOVHIqTHj0R2UWxmWGxkIkPvNVOGkisycYgGzTZcLUa1sOzGUPa/UCJBo5PVHgjFYkPoGfhQjw9TSauP7K/kZOeqCAbUg7zpLFYKNxqpX+Q+GDlaroE5pyqyZYOsqV9fOkXEQifwksD4x9jRR42+S1qTL3Wfyaak9sh3cvi6ekQIO51MYC0/zNU78vy694O3kArbbPX1U9uovwjKeqrPsAcRooxypdxqLRggxhLSkEWE5PMS5cmu+GBkaIyS7VvNNUv6WeoYR+68G/PVfGtvmkfmeIJSYFk5ncY+lH+0jx+UpxAI/n+lO0KoxCHSBj8IRkzP68m+Lc8Jy0gGzTZtHBRRWFWsQXeHegzwFHCm5NgskVKTTZFg2G07/NGJQc7GtlFESbiz9lFjWzs+Ng4Kl+2NK1buZoKFypAdpsfA3J+CC1NZvlwMwLlXsqGUyJRbDQ1qFqZBvfsQjWqlGPlNLLAX5qUOprvXeZivqKdhJaFgwJo3cZt9McfV2jyhC/IqviLcFq0Gc9xV1Ct3peo70MZUoCsojt3f0s3rv9J/fp1JZszgYMlxJruyQPrYU/nb7VRvMWPjpz9mz5ftobCAkKoab8BFJcxE0XZ/Vl/I4FsvDfLecsAorn9zT9IaZyF703r05XarvNvYrJFRjzjg3EGf4SLdqVlK1axBhvYRbCz9Ew2sMDB4gJLZcf2XcyM0GczRNOCyYZrNE02D1/tCWRzjRWFwaUC+fPT6jVr+G6EVS9dsoRBHAAmCDuC4xMHS9h1cNp+OHiwClCo88AEsukPufo9UjLZECbF32PSGJX1kn87HAkMfqxauZKZIsuXrWS2ULKHRB2TjcPHqlbxsl+LBrt96x9msplBtvIVRDZXmd0XSQgQRgaRfxSvIJv6XfXq1mYQZvsPOw1C87KbZPgZQobBVMF0AJMNbYPwUUwXtD8YNShY6wCCAjgAKItDOg79SJQgEx/oQTYzkw2hrlgb5b6KEM5MmTIxyIbSoV17ZrKtXivGgtYf6ro4+MMPmBmF7ylQoIBb8t5ffxHhokOGjTBlXXQNTLDnGjV8h8d1gYKFRV8qTgY38xfIy983bOgIBhk3bNroeR6rE/dJWBizQBFeB0YSZ7REuGcSdiPCH2vXeotBOUlQWLFsGYdMHzh4kME9JOZA+CH0tDwVaWsAAAY4jXHBWX4H9DeMzbO//sZadOhDaJllVRPy+LQ4ebhIMtkuXr7Evz127BiDSjt+2M7hkObEW5cvXWBG29avvtFAWTDSvtqyhbNSot74xu+3b2diA/oCcxx1RcgkAE8I+79Z0xWWyS9WnAy+lSxVgplcPXqKxAramCFiTTboDq5ctUr3JcZ9c9euXdx3riI0Wk8cPcasshatWxm0ytDt0CVr1Kix4X1Nm7zL9YY2GsavfluBdiWSWiA5RMHChQzj2tzEt/65yUwxPcgmvxd/Yy4D6Fu4cCGv36PHjkl2LeK5pjg5gQLCtcEAXLJsKa+7WlGczIrr26837w8v5xRZelE2b9rELEIwJGNj4hnYAyCHfh81+mPORu1eXJbB40ePqHOn9zgT7L4D+xn4TKoAmANLFGCcDPn2dr1XkMx0PtT3r/i3Z5DGkz2mfzcifcA4RWSEBNmY2KP+QQIEmXX0fkQk3bj/gG49fEhhsXEU7+dH8VY/Bn/cEjJ5+UAzyMaWkCOBXs/9CmXPnIlsDgGw6ZlsZoaZt/9LHAbhpiL6A4CdCA9NDTMuyU5N5peyPZCsClq6iUg8pjKkzGdpV/+ZQ1ZF+hIBAKKNrfQgMoIu3rrF7Y5IDYLtnsozfVq+Ly33MshmfoAedEN4hwayWRB2ImK24c9GEfRAmNACVGHBPQgmOy0iXt4qQTZVoFrVzhGDQDaoMRscEh+EPRXZRaHOguKytcX7pLaEPhsFNjww2ewBARQcEMjvRseEWyyCyZYOsqVlrCR5LzIjwcjBxgGjHAXhVb/8cooNbT3IBsMCxh7Gix6E0gMiEMd9MUcO7ndsltjMeRzoxLlxPQxbbO6DBr3Pm/3gwUP4OgiKwsPesVMXwyaWLNik+0r9Oo+DAbyKMHZAfzcv5mtXr+EU5dg0AZZc+Pu8R40o+XgYclKsWN+w0JTBN/oHeNr4PHVB0iAODBgYm5wmXP9tKoAGhhWEn5G6HGFGoPtD8yblJXkwCWEKuXK9zGEtnrITQTsClHzonySn5QDjDYc2/ZhAu0lDz9O3+tT3ipPDKXAQgNfeLexDhvnpwABZB/wN4xIHSpnefvDgQWy8LV/u8sbKupnrg+9v8M7b7Gmcv0CEOfy3lLSCbF1l4gNk1Et0kJ9NgNCYZ3pNNg1k4wno2rr0TGx58OEr1I0DiQ8AsgXY/cSYYb0VFeh2Eo0aMYyCAjNQr25dKWuWUO5DDutJYkOX65chPFvuVYqDyJFIa774jLZvWEufjR5GeXPnIAoUTAnOsGeQSjAbHL71vAzXlCHmIsuojZ48i6e2HXrQ3JlLqUD+ImQDm00HUAFo5H3aw2skwAYmW4Izlnr27kwzvvyEQkMzMB+N213d95My5mToK+oT6/Sjg6d/o8+WriZHtpeoYe/+DLBF+tko3mpjzzD+yCL7Jh1kc3UQ9tMN69fyXvjr6V/o8rWrDN6AGQV2BoAV7L0A2n4/9xuzEMCSwJoEZiYYMS/nyulKqKKGi+IehIt6A57MmmzGua6wU+DwoUMM9tn8/DiU8KutW3kNhdMN4Uo4XOLwin0PoMzmLVs4nEnbB9RwUWiygcnmLXsdnBBg8nkLF9U74cS/xThfrepqIVshBLlLlSnNDet1T1CchAM82FJgsgFkS6qYmWyPHjzk9pDzBOFssm4IsytavBg/rujrRahHjx7MVPNUH5lAIVfOVxjsQKZYtCP2FNhROPgDJFu/EW0m1jXohuGACyaQNn84pE58L9gw2OPAUMuYORODDmDAJAWyxcfF8eHd7LTCOwG6VawkQMi2rdvwHrxqzWpDc0lb6uqVS7w3oj0wZl99rQivtWA+Ivvkd99/y3Y/QDgALJrTUueMxL4PUBDvATiM6w8e+JEWL15MU6ZOpjZt29Ljh2F8/sibP1+S/YY6g8WOcGeAGACawBqTYvLmm3E9gLjFCxdx2O0bpUoS2G4AP2BnIVEGyi+/nqEyZcqINVbLEut62jdffc3zEWMEcwIsJ4CLbvuN4iRkhwSjEqDkxs2bGFBPaZHj3AyyASQFuAgmKmx3llPgsHHiem//4TvWcjx+4hTbvhhfmMuw0QAililVisZPmMDhtGhvPAMaZegjhP0CeJRj3VBnRcgQAWQDIw5JKzDP9HY1wsYxNmTGWbHjWzm8GmPOcxE72ojhw+ngwYN0/MQJcZmZAqdzcoHZ2aVzRwa/oLGI9WrTho0MysPOBECNObtt27ZkD/jI7on2nL9wAYdFy3L96jXasWMHfyPsPNjlzJjTZ9r18EF4P/Tetm7ewiAXzjgzZs3ktjWs106i8GfPqHadWrxGoI1QZ5ydAHih/xG+72fz5/EO/T+Ah5u3CrDUvSh0+dIlrjOA/IR4BzM3K1WpnKSzAe9hsK9vXwbzMG6TKl5BNvUm/XqeVH+z7JTHr1C7Xw0FlcAaTg6wZGR2Ufz/aVwC3XzwgG49eED3nz6jOKuFEi1W1gJjKQ4bIgWAKQhGlS8azLzu6RhXgs2mUIDTSXaLhawqyJbS+cxrvabzlkiF8+ShLEFBrPHGmImCMNTUPDXl97AjHNmvbTaKsxJd/OcWRUTHcNJJr2Ckm0yJ7r1qhAUnwVT/CPtQgGwIQ4Zuf7KOspR/yr/kDg1kM9MRxYKGxrPSw7DHlDVLZtY5I5MGi6yVPvsF/8xio4iISNZUEeE97lng+DIpWKlRLa2cXTTs6TPKli2rB5BNvNH8PnkYe/o0nPwDAyk4wJX4IMJq04FswuOfHi76fMYTb95koW7dunD68gMHDpLd358XAGwOX375ORv+/foNUPc6J1WpVJkePX7AGyho3qJD1cx2TgeHN0yd+jmDWSjwJI8ZPUocihUjAwyeOGzwLVs1Z02JKVOn8j2tWrZksALlrVp1qNqb1fnf8KTyZimLfrJbFN5YkdEHBQYIsi9h05DeMmzC2KBQF+lBhaHUqnULNhoRBgKDa8nihVS9elWj4CTayupkcdzAgCAO20D4lr5s3rSBN+BFi5f6FG7gqRellxSbOSjh8CYB6IQRBI0aiF7fu3ePQOeHRxsbOUDyV/LmpfIVK7AGTIB/gEHgXxpXoKnDk4Y/+Hd0TCSHF4Q9fso09oAMrrTn+rpdunCRQVgY9jAA0A5ynZDXPXnyhMqWLkNLly6lWrXf4s1cr0WC6+SmO3f2HBbklf+Xh4mtW7dS2bIqeyA1Q1xxch1x0MNhVoJsLqKkxl0xPl1xsmEJ5gILYM9bwHVr07olMzf2Hzho3BRURpwMp5JGMASzoRuydNkK1mj5bylpBdnAZIPCCxsJinGvEC0umGzIHs0MZxOjWu5feqNND9BJkC3QH9opkk0pDp6Yx1cvXaamjZvQxrXr2DgNCQpmUM5mNwpnu8KjXW4f/bdr/3Y46OLxY9S/aRPq2bwx5QoKpKKvFaTQV/MTBQcQgekLIFHtYDl+zQkEsFfx16sXJpd9yglGtxMGiZ2WLF9PFy78Q59NnUk2B0A2ATCi6EFGbSnkhB7iRQDYFGsirVu/nJxKNHXp1JLANRMCDMJUZZBRBSE1p5duwIJFnqhYKdpppe8PH6NpK9dTjpJlqFbb9hThH0Qxdn/VgBUAmx5Qk/WTzN//q/NAWw3+DUw2tPeb1aozmIYwQhy0oK0Vmi0rgww49GNdho5R1epV2AGFAx/W+C6d3uPD+d79+8S+q+qaFMxfQISL9u9nWJ/AFkI4EwrAjyJFCtN3333nEfzCYQ2AAUAOAAG+FsOaoTLZZOIDPcgmwRscDv+5eZ33mzO/nuXvcQfJXLCx+J2alU9x0g8//MChs0gcgbAnfZHPwd6zYMECnh9w2OIghcMpwg6TKgDZ5LqPfU4D8M0am04ihG9BJB/756XLF5j51Knzex7rg3mGzK6LFi5hsAX38Py1WDjs8t0mjfl7WB4lBVlrn4Y9EeGl5CD0NfacocMQsurSzkG4KBIfwB4xH2hch18nH/779OrL1yB0D060L6dN0+wH00ZJV69coTmz57H9g76U34NwNmjQ9evfn1588SWPhyj5jXfv3maG4oF9PzLog7Ua9sewEcPdbAZv/aZvL/TzZ1Om0vLly2n27NkuLT0PmlK4dtGChQxSwI6CjQKnIMIJc4FdKc8ySfTHmlWrORy2Tbu2DLImFwoKptmAAQOoW4/u2rz0dZ7pr0PiA3wfmGxyjOL9P+4/4Hn8WRQB4m7YpPWT4ULF6CgHWAh7EkAqsnTyO4wTTbPrRLhocQbZ6tWtz/aztIfMmtv6/wP89tReWPsQyov+QAINOB9+2LFdW+uSOpTfuHGNr8f4h15a+7bt2E5GwXoL5hgc/3KsmtseTnU4p7FmYD6AQYl2+2TceHY2ALgDA6xFq5bUvXv3ZPtbvyfjm6D/h/tatxUgNu/RBvKJuOPq1as8Do8c/olJDvjm0qVLc/gyGK5aUcPpX8ghNGbZVtIlDjtwYB+/D4A+zg9Dhw5Xs5wmHxmEcwcylMKOSo71ptUnObTNy2D3BqzJn6suQf4+Cajp2Wq3w57Qjfv36e6DRxSVmCiANCsAOBsl2lzaa+wABGkHAxRJBVTwXFbLPF7dEwuoklicCEHIoYCoxJEI3AHqOVDqlPnwf0iMSJ23QIuViuXPR6F+fmRTEj0w2szyHaLmacXhRGinyLwKDbUrDx7R3bAwTlogbVVPMi7a9+r7Va/Rpn4/WHEuCRGX0zw1a99/6h4DyIZK6BtED7Jlz6KGi3rJSuEOelkpPCKSrDYTk830pZ7uM4JsGILuAJ2vIJtitVG4xcog2+gVq+gyJofFSi/GxtKIdm3SNdnSOvKcRH//9Rc1bPQOU6rf69rdsPhPmDCeDZchQ4axkQCEHcZoseKv0+IlS7QBJw9Y5//+kxleU3QgGzaLKZ9OojNnztCqlWsYHIIhB4MYxio21avXLvPhIWeuXLwZ3rl9m72SMEThEduxczcvjMeP/Uxg3cnNUgP51AkOYw0aI/DSwQDEswHaIEQAHuLsL+QwtBg8V2BfZcseyp5QaIZgk4OGyOUroOSriytHY4o0Kz179KA///hbAHcmpsy4saPZeEMWLYR7pLRohqNT0MRhIAMwkpmLkEwEBQwDCMDCgwgPbNHXixvDJHSbHgzI+3fviapoDBbxXZLJikUTRsbAD943VBnAE4zg7l278aaPNoKneMvWTVyvTJlDtcMBi2iXr8AHNhwQven54BvPnP6FU83LAo0RCCQjRAEeRNchx7tRgHGEg5s8MPDnOYlBVHjwYBxB1FnkrFTD2CwKMzGyZzcJ4CtOvr5f/z7s+axdpx6PHWSrwjj69pvv2PsiQUOmdFutlCmLySvtdDC4miU0GwEw/G8paQXZwGSDYou/UyE7PP+m3Z9TeifEayCCdNqYafZmkE2wtSwkQLYQCoSjSLeHydGB54wdPYbu3rpN48eN4wM8nEpBIRl4DLgMdCP3y9N3o2/vXb9OTd+sRi0rlKdKeV+hkNgYslsTKTRfLspZsgRRSBCRv50gOip1JvRAG8RwxfxKHmRDHSSznA0nix8lko0iox3UuWs/6tt7EL1Vo56aaRRXGLONyjGmZ7ABYLt2/SJN+3ISzZwxlYKg4+38f+xdBbhUVdt9p24Hl1ZKDEClEQMxEEVRTCxQQjDAVhTEVqSxsbDwUzEQLMQCBREVQRHjN2jpuN136n/W2mefOXNm5s4tEL+P48NzvXfOnLN7v3u9610vtNgUk12H54dCGSyaGsxBDsPLLTmlFfLynA/k5Y8+lW59z5GOfc6QQk+ilLg91NnA9+HxtCdAijRa982ZsDdBNjUgjDdqMNQYNAV5+QwHwlpNZoL5ubp/7ep1XIeOOe5Y/q7XPGShxCHq5FN6qccbrBs4ZOAsgh4PmDYXXdSfWTGjMcz0HIgH8kT73ARrgiIvvvwSDx049JvZGQ1A6aknp/PgBqYNwqROP+PMGAMiWgiKPkUGGSYFhnsshio+x/6LdkYYFUK/sBfFC1HJy83mvj/wskHSoUOHKOuFMT+CCC3dzHAx1L1Z8wMorwG7Ifpl1McwzAEkYM+C45p7SU1DZwJBspG8vnI6LeD4qt+ggUULLyATxo+Xzl2U7WPfT60gG8bMA/c9yLEC9hnYTI2ov1WJHIZRHwAyAA4xxijybi7o8bKrG/IUfjG/z/arYntEO9OjTnAGtsH4sJgNUce1MQ+R3A37A+RRKLcRH4NQ3RwIsr08iRBHqMIVFJn/0Udyyqm9o2e3rsIjcMvCzxcIZF3GjX8oLCoEIBHsL5RJ1xd1yshMk/YdOojbrcoZC6iy2lC6KBEAm1p4zOfAHrz/vnto75/Q86RwaQC0r6UvI0A3zUK3gaBgzlG3NSWVzMC42Y3NdrNFYgRFykpL2R44E9jHlX1MlBaX0DmNOmP9vXywYnCtXb2GYdkAHLse1U1JLlWSDCDaWIP9jIzn1vFdGSbFvggEyZjDGoYxpvvCHJ4W2RPeb8teGwj4SEbA2of1wZ4Iwjrc4q37VRqatgpVBXPT9+ie0wJU+qdmqukkBgDXdhcUyabdu2TT9p2yu7hI/AgBxVhyusQLUX2wr8Csx0Q2iB9G7FxERlVrvayRFMYEN8e5mhu29cxof21HmVmf44Bs+ryl74d1i+SQroBXMtwJ0h62psspCWCyIZrCdNDuOZBNAWwu2ZKbJ2t27iTAZkYmwFmrSmFpLvzFGZ1pZ6m/HZyLJQdTpfH1D97kKKoIDxe1g2w6XNQOssWbBDCytSYbqb3IJmqpqBUkIysoAJ8amD5uqfB5yWSrXz9LPDxkRGfB6UUfg1izFkJMNiPxgRPhogpku2fma7LGgfcgu2iZjB04QI7LSN2f+KAWAxBtDw0WgErI5pNVPyTEyccGggRf3vvgfYIqxx57NFlVDRs0YEiDFdHGs7Zu20yQQoNsevOeNHE8QRWAFQDJwPLBoQIhEwiLwUaNcQQ6Nhhw8z76gODRnXfdw/dNmTSZaaVDm6XNGLcMfFCcAUJhwwazi5us/QoEGRY6ZOggbpw6I1Sjhk1obEOHIqt+pkX9SD0AiyIMZWxcBNm0p914PoRiEXb606pf+BeAeLgPXj8YdPinDSF87vY4CSp16XpUeAkDQXp2d+zaSeFgLuYI5w4ElCbL5m0Upq7foB5DFnJz8qmboQ2AkBHtIJhZWJBH4y45JY1hdRlpKTSMwV4Am/CU004ls0ylrw8tqs889TQPLWDQYdMGeAEQ6bRTTydAioOTfhc8gJcNGCCPP/kkDyq4sLCC/k5BYstlt2V//WUVPaG33HobQ3ziU4kDcnT37mSZqReFe5JMZq/l79qYQPtNmDhRfU1r0AX9BGHBCrA+D94mbIz6PtCqud4FVb2g3WK98A4wQB+eNoVgb4uWlYe71GLq1ulX6wJkA3ztCfpNkM3Kro4FstkrYQfZqO0gQcnOhSZbCGTT40d7g/EuzK3zzz1PunbqLCNHjOCBEeGlmN8A8CkA7TaYMcaLdXYqtQMprUVvaYncN3as/N/XX8lBCKHqeZw0LC2XBPFJhSMonvqZ0uroriL1s0SSPSIeJYoQ4BAMX5fs2UbtYyVk/Fq/hzrDUPTIN8t/locemiZPPP6ctG55CGUWoM9mzh8z/N4AzbELO/1SVJIro2+7Qe66a5S0bNlYnEGVuF4Z6/DzGsxjo0DqEKTaOuBwC7ixa3fmyqQZL8qydZuk7xXDpeHh7aXInShlLg/DALRmh9UIAy8al+Y/mHICRsfua4bWXgfZajpr4xlsNX1uDb7HtcJsuEhUIhpDo/qviS9fUP1nVvINm1ZnxJ37UPtXVu9/STGr3XVWe6baX7aGFdeygeJ+Pe4NNSm95Tt2TVm9flfxsfZ23BPFtc//ulkPqljBvXDbvlifPdGPVW3KykA6Xa4gohsIYsMyUH9VuYhDFhMgJQBpmrEGbbWCQEA2bd8hm3bukh25uSr80Aj5ZAgopGqRzRwyG2BNMVliSKLEqs2nbY94/Rf9c8MpYCSZtGvK1Vxa1kmrC0CbJ+CTBgmJcnirlpISDDIiBKGptMyMhrTru1W1j6Ldp1lsCKfdUVTCLKClTqd43dYEViqbaDTnnNbpV8+O7VTRzl/rff8WJyxt2aqCbI2yslRKXkPjwq8HfRRKtD5uFBQVgq4h6Ux8EA6URQt/QegJDqGaydawoQoLqgxk052vQbaCgiJm+ElBuBs12UQQLroZTLaZr8lfQb/BZCvfD7LVZoYZ38UCCU84shAxnMQGGgFkg8fq408/MVLM+8lkKy8rUx5lA8TQntLikkKGHEQD2SB0e+fYu0nRB2sOoA1YRQCZABTBIwpqNLLuTJ02mYDO5CnTCPIgLAbvxZgAMLT0awVumJuLUQ4woRA6gdBFhJfEYlOhXtAd+O3/fiF4CMAJWYVO79OXFGnovgCEC/OA0TunmGwA0r5eujRicTnm6KNIW3979hyW772571KDBhcO+dCJ4mGfuhkBKSouoEfanvUI9HKAPkjxjXICBEU7gdX38ssvyzuz51LIKC3ILQAAIABJREFUNr8gl1ov0IBD/+n08pFDI/zQEvB75e6xd1KDZPAVQ6kpgg0wBG6pRRNCsAD7klMS2V9g1CFc9pOPP2PfITzX6iW3+lto0DkdsnLlSgIeuq+4cFkKiPvKSotJhz/n7PPkkcce5aeVA20KZAM7A6CcFWQDQLpo4RccN+4EI/zV8LBARwPsPw2y6c3hrTdnkTUItib15Izx9NCD90t+fq5MfUSVCfNDHzIBWnbp1jWsqfEZ6nth//PpGb3s8sF1MEv3/CNqC7INI5Ot9iCbtaZ6H8IcBpMtMz2Nc8e6F1lBNnw3Z3c2w69KCovk4osuYghpSkpSiIHochJ0w/zTrEQCbUEngTiA2QxChV5gfq70atlcHrzySsoTpAV84gwGpcIlUpbsltZdO0liixYiKQDaDFabsTHymQTAlCFJ+MrYa/Xc15+rOqv5yRTpNFiQAMHDsNHX3pgj7733qUyaOE1atzqEoeFw2VqZBjr8weH0S25hjjx4/1gZNnyQdGx/qDhpltL0jKrFppIqGIav0y0lAYd8seInmfDcSxJs3Ez6Dh0m/kaNpcSTKGVwormUUWstt8n43Q+y7ZnJ+k+eoqLVKAYoVXfF3A+y1WQg1VX719VzalKHaN+pLchWZ+UwHhST8BbvBF/bglQTZLP3454G2SLeF6+9atsee/n7+9q80NXfV8uly4ezjgbZsLLrDKAA1jRTDeBaqYhszc0lsIaEBQU+H0MZKchvAdVA6IEtrjXDKILBSWmAYWbsiopusQJsys6KfsVuxxDIxu+bMkWG3WY93FRjTAZBQkLSA4cC1RJ9AWmSmirtmh0giWC4EXcJRYbY5Uaq8aqIW60g2+rtu2VzQZ6Uup1SgSygRlitak/N4jYRRsuzVKIG0/4zGtbODGSme0u7/StBtmhxs6i7zy+SnZcr8Zhs5hhxoFNxkHRIfkGhONwhkM3aS9YwHQ5t4w8A2XwBP5ls0UA2e2NbFwn0a35+oZn4AL8DZCtyuphdVCU+2K/JVpuJZf8uADTQoy8beKk8NH58pYi0PlQd36MHAR6Ei3IyEhBRTCtmjurXLyxcFBs7mGzPP/ucOD1uLrZ+X5CgTYdO7eWobt0IagF8mzJ1Kplbt9x8M0Gox594Qr3WZCQJQSsICoNRpfPsQZAX2jNg4yHbVH5Ornww/6OIpjKZS8hCU1FBSjZYaWPvGE0220fz5/Pn8zNmsB7RLmiruJweCglbQTg87/B2bShY/OhjT/BQrbXPABjiEG+Od4N2HzanLDR06POAqTZx/ATp3bu3XHb5AIqggnoOIBFgINoHTDyAmnPmvsfQ2mgZf+11AOPnphuvZzvfdec91AmxXnY7ceP6DdSsq59ZT1avXU+NPQio4jr4oNYyaPBlcmrvPtRAg3AxwKp2bY+gZgvEVn/8SYFslV1gfiEE57BD28r8jz+OuQuGyqZANoQpPPzII6H7DU22t9+cRSDUgwQUCFswjNM2bQ81QDaVrQ3X+vXr5eyz+jE8+a3Zb6vQEcP7DU02hGktXPClulmHQFRi1WBOIescwLxJk6fW5XTdY8+qC5CtiQRIc1eabMowUBkz2XBRw0VjVigY0vjCEpOTnSvpGVFANuxXxL5VCCUgqqA/IAMvGSgtWzSTW2662QgdxfMQ2qk2e5dDMdxcbgezkOL3sJAqeBALCuW4ls3lxv4XyBEQfK8ol0S/Aqxg+JW6RdIPPEAO6HikSP0MEegZuqBzhjSgKlu2Hkc6G7EeP7GNpRC4ADYbwzbFLTNfnS3vzPlArrryWul31nkg63NNZL85FaCHbKjffrtE3nz7Vbnh+qukTZuDyGAT/DOAvtAC5Of3waRDQgVlFDlle3aePPHKLJm37Afpfm5/adfrVClISpJit5FBlFmiwvXXwtYwY15EMtb2MmhSxZmipzHCewEdoh3SvF5plZAg5x57jIDXjRQ2WBFM9mQ1tLNiFWNfPRTtq+WqYnf++26rZoPXFGyq5mvitmNdPy/uC/fwDfYzclWjRisr1p7A26ob2hdx9o+zdtV0fNnboc6eYzy4LvqDe7EVYInSQdUFCetqHtRVe+2pfog3/XT57WGr2v7RDkEdAlqGxHoGqLa7pFQ27dwtm3bvlF15+UpXzaVCPlUIqJENlBkr8USVoVKfPbXDr6pMNWWUWdAgS+Vi4RPx6l/Tzwk8GkkOEB6aEAxKss8vHVo0lwbJyREgW03fE+17VpDt79xCWbtrhwmy6aiGyJBxawyJeir+opNyYT6Q2GKhVERfB/dNezBaO5lMtlggmw4XtTLZVMsYAvTGU60gG413h1MKC4oIsqWlpJA9EGZMG79YGW36MIVw0dz8AoJswEDDmAc2RFM/U3dObm6+JCYnM7soqZ9h4aJWkA3hopfIsRnpgjAlRLyHBwLV5XD8730WgBEK2o8dY6ThtmjzRMmqhMQZYJSBMcXsVwbKrRmSEAhFyCeYbNBU0GykyeMfYrjo3A/el/Xr1smpvU7l93MLcgmMgf1FQKq0VA5v147aK9ADA5iHsdGkUVMCcJjRANl+WvmDfPHll+ZC+8rMl5gNB5mRrrtupKxcsZIizvB4BJjcIZQ1t0+fPmEZOJHh6+qrhjOD55g77qBA8c+rVpmdjg0klI1X/Tk9LVMldrDoTgAEO/GE48mkGz1mbKWDxtyUotwFsBDsNBz4oKuD91R4y5jGGxkzEe740LgJDIed9cZr1EBDuCm0ReKBbAivvHLYcPnzr98ZHnr66WdGAFr2RRFl/Xj+PLnh2utk2JVXs19O73sGdSoObt1KafkNGUYm3c233Mhw24svupRgJZJmgNmVmVU5yNbnlF4UfcWGifuhdRaNyWYH2QDm6cyrXNyDQg3BRV8skJdemclsTPrvaOqhVwymBt/4CZPM56P/p02ZSoZk85YtFGBhbH4XX6ISH3yxcFGop9DnFusqmuGLcQDh2Lfe/nfostUWZBvO7KIqFbkG2WjLmIwnp5RVlEtRSYk0yMqKmUjH3E8smTvRf9m7cyQjM13p/lg8ezCKKLKvmV1gRZaVSdfO3WT2m29I0yZNJD01jWw2iAA73Q7FYKOFgS9ajiF6cAFwKq+QO2+5WTauXCnlGzfKCa1ayqnt20uWMyAJRlZcCOyWOR1SnuSWlh07SErr5iJpANocIm43/QIRhxytE2Jk8YbMQvhlY5wa2UaRc+q7ZT/J9KdmiATdcsIJJ1O7sl5GJtfNDRvWyY8rlknnTkfKxZecL6mpAA694mBon6HtYQkRJfSJPyPGFa8sLZcvF38t0194UcpTMqTvlddKUpu2sisxRfKQPdDtkXJk6UJmKEsWUfvyFdtDuW8aVftBtvAerKtD43+vxVTHNasmElPTw/ie6NdqFr2OG67mj4tW7roG2fZEe9e0xta6xQOrajq+7GWrs+cYD45X7qq2TVi//A+BbOrIX1etGNnaMUE2S4IwYA4wOZD6ZWN+vqxas0425eXxd9hRZKvRxgC5RjlnYW+YmmoWLVmLMc7/rSpTLf44UeGRIaZa/G/U9g70C7KUgrWmQbbuhx0qqfg7ZboiNY5r+0583wqy5ZR7ZdX69VLuCUUqmNEYYS+rHsgWex3cN+3BaO1qJj6I9iEqqJlsANnQmUiGiAkRq/IEJOjxd1JHCt5+ACoaKKts86gKyBZZzhC9E4MbmmwA2RAuqpls4dlFEUYTlIbl5XLXgAFybEbqfpCtFjPuu2++lYEDB8oj06bIef0vMMNFfRVeMqSsizOyoYGeAo00a7goNNVat2ohTQ5EfkF1sES2KoRfahDKDrL1PuU0ZlNTh+aQIL9mrC39Zgm12xDeBw2zBg0bG+mkAwTIflq5Ur5cBOBDgYIzX3pZHhx3v/y8EiDbdQxpRBgsxgqAvyWLlkiPnj3lgGYHUsD0kosu5vfWrP6TKcYx1qEPt3nTViZmiNASMuaFzqqpNxUIOOtsrGTxndVXRo8eLSNGXhezVzR12r7pKaAjKBf278+2R70nTpjMDFb6fTNffpFZuVq3bMX2mfbIY9ScGz3mNoJt7Tt0iv7eQFDWrl0rVwwbIls3bZZevXqxbaCpBvABYZdDhg6Vjh07G98Pgepg6F3U/2Le99bbb8iYMWNkxQ8/CMJ/27VtK/ffc68MHjqM2baefmY6wdVJk6bKnHfekdtHj1IgW736MbOnQcvthOOOZcam7Tt3k9F22ul9qhQumrNrt/Ju2TTZNCvJ+ncNJFk12ZYu+YaagOjXMOAzSK6QzJ37DsOYL7/8cqU5aTdUHC5mr9KZdHXjn3/eORxTny/4Yo8aN7WY+mFfrS3IhnBROjts2UU1yAaYGyzMotJigmxkDkUgUJGJe7Sg/q7sHMnISJdEG8gWrf5gsfbscbzM/3CeZGZkSL16GSopCC9jXBviwuaCBScSN0wvGbaPTHtYDmnWXF567BHZuHy5jLv2WkkvLpR+x3aXjge1Fpdf6ZsBaPO6IBzrlEB6srTufKQ4mzYWSUkSgSi2kRhBOa7wdvU9fVlp9bH0Nqg3gjBlcXM/X778B1n102+yfdcugv+NGzeSDu2PkK5dO0tyUgIDTR3iUz9J70PFjGQJACUZrxEQKfeJlJTL7g1/y+xZb8uqn3+Tlm3ayc5AUFbtzJYu5/eXg0/pLdnJyVKQkCRlLhdDRaHuxjoQMPRHN0pjeIrNisf7vK4Gdpzn/FMg216qXtTXWNe5PXnw+ifruC+/O1b7Vwe0+sdAnHiF/KcKZrxXn2wixnWccscqdpWrU+Ub99LIjNdPVSxGTPBxH6lvdYtR6/ttD6jy86p8YxU7Zh+9DfYAj3OWrND8A2wFRA+JSBESePzf7/Lb1q1S5vFIGYT2DbtCZ6KEeYDIA8pmIGTSsJki1s5YjLSQhaXKY3N32rsjZIeF8Aj1PXXFch7WXItNPZf0D0dQJT8IBiTR75PGqalyZLPmkuj382+wk5XcR+2ziVqHjTWzaJnTKT+tWyd5fp+Uu9yU/dKau+o7sUCx8DDQWJq7/6bwUPvUigqy6fUVA7YiEKA+VcP6WeJyIDzESDtrye7CM6oFeNNUzPzCQklwu5nhhGwBMwAmnPyiD7R4L8C5ci+YbPnSuGEjZjOz67nZK0GKpnEIyc7N54EoiawcFS4KkA3hovcyXFRRRhuUle0H2epgof1iwUJmAwM4As0vrcm2a8dOOfroo0NLlcNBjTKXx0mQrb0RLorOAOuqzaEHy8OPPmpmdJkze67KsghxcBEByPbpp5/KHXfdSdDr3nvu52EW7C+AHDrrJcYBwLH/+/1X6oUh42PXrl3ltdffoJg+FvFRo0bJjz/8wGyU+hD/5qw3ZOrUqbJq5Q/U1cKY1+GiS7/+WoZcPkSef/FFZmHTC/aWTZvlwosukB07dvBvK1askOeefZ7l0plpOO5NcXGRHTu3MexThz8i62m9rCyyYgDSXXrJRaYWV3Wp/Win11/7D/XRrh95rUx/5ukIkA2H5nvvuUdmvfqa3HnnnWSWAQRDyCZAt3kfzhed1ts6PJZ9+x0ZdtBwA5MH4vDtjjyCobJbtmwRpFUHmASGlwKM1OKJdOgI+Zz7jtKWQ3Y4/G3O3Lly1513yqTxE8hkA8g2ZMgQWfL1YoJOixctYSZSK8hmLY+1bd54fZbcdfdYpqa/+aZbyax8YvqTcUa3Chftccyx8sBD4xjirjYhP9sf78a4SkpMMcXe8flRRx3FME6ERqNfX391FrOlmuPPWAupe2WEQQNc0yL+1nJzw3e4pGPHjsxoar0uu+Ri2bDpb1n69bexdQHrYP7W1SPqEmTThoHqDyM7714E2fDeoYMGS5NGjeW2W2+WrMx6zFbm8SCnO/YaA3jC//sDIsXFsnLp1zLv/Q/ko08+5vgdfNnlcmDDRrLwg/flhwULpHf79nJIRrqkVpRK09Q0yUpJEbeR1Ade13JnUCo8LilxO8WVlS6t2h8h7iaNhGk9nS6hdwsMNwBtURzKsYwT1b/Km0ujM4j9D54yV5gjQPl9DX0MBwRzSVMzqPxGVks8BPUFE6+4XAo3bpYtf/wlgbIKyd6+m0C4JCVLkdsjv+fkyAcrVkpegwZy0qBBktT6EClI8JDRVoGQUSe0VFS25aie33ggWrzP62pgx3nO/yLIxnlpyRK4l5p6n31NTfbpWJWp6rPs7V/dM3h179d9XmtQNd6LK/m8qm1Tm4ESc1zD0WDLHhq2l+uX2sIp41XXLCsPP+EZNWtTj1p/t8oFr/xN+0E21T7mlh2lXauEZ9ZRf9R6XNTxAyLtxiggmzHvdKhoLkC23/+Sn3dsk1KXS8qdLgkgPJRzT9s1kaCOsrcNeSK7wWRDu0LjNjwRkznNY2qE7X2QDYExYKx5AgFJ8vnlyINaSYOEBEmi7IpKerAnQDa0BWxJn8MpFcgump8ra7fvpMPYa0QsVBU0iweixfu8jodlnT7Oke/1cTxZK6HDo/DT61cgG8Tc3Uaois5Nppkz2pBXPxVdEt7zwuJicTtdkpycZCQwiF92ILNl3grJLyiSRg3rE2Szli8cEbWKCarDGLTcwJxLSvCozCNOpxQ5HLJRRO6b+R9ZS+DNKQ1Ly+SOARfLcZkZ+5ls8bsl5h1fLVrM9O8AOM46u58JQPl8FQzfw4kQYNdLL82U1av/JMiGcFEwnwC+4AD4n5mvyMTx46jBlZCcRE2u+R99InfddZcMv+pKvhsgG+43D5hBJ8GsOXNnkxF10om9eB+yikJcv0H9Rsx6Ov2pJ8giQrZOJeofINjz3tz3w+qkx/yqlSvl2muvlbyCAmqa4fr6m6Uy+PJBDCMEyIarvLSM2UqhyXbyySfLBx++p7KrAjDjgFWLM7LiWMdvl86def+jjxsgkA4XDQSZRRTaaciuak9kEKsD7JvUXXfeQSYd2Gpgm00YP4nJIMA4Qxjc9h1b+fxWzVtQM66kvIyMqU3IYrrsOwKS6C9k+aVBHQRw9xqTKwBcu/KqYTL0iisEWVSt6p9I/4523rhhnSB8snmLVizy6af1UQkgjMQNYOEhM2xBYR5BvV3bdxBkO/f8/tK9e3e5dMDFDBd+8423WeZYIJvpWAoGySTctHkjQbFhV1wp332/TFZ8v1yY1dgSjhvehhZNNgBc2oA2NNnefPNNarIlQifLcrU59DClyTZJZRdlH9v08XSoqPk5hoItJb0aIqEMjWF6XiJy6YX9ZeuO7fLV4q//J0C2KwwmWyIzIgGUDPe8wfmC8VtcWlppuKi1r7ShhO/GYrJZNTSsRlhuTg6BMiSnOLvvGXLQgc2lYVqqJAb8UpK9W7ZvWC9rfvtNfv9xpWxet14OPbCZHNC0McdCXl6e5OfnS5rHIy0bNpSj2rWTZmmpkuL1SbLfK8HyctmxaYskJyVJw4YNxeVWoBMcQj63Q8qdDoY/uNJT5cA2h0pi00Yi6amK2ZbgNsA2Y2c0jL1QWG24cRnNyAmlIFJ7pmIEWhMTKVAYGcE5LwCqef0iZT6RvHwp2LBFdm3YKM5SrwSKS2Xb5i2SmZYuDZs0Eb/LQU8mwLQcl1u+XL1GPvnjT2nT5wzpdHY/yUtJlSKP0mfTCRCs4dixjLJ99Yyxr4FsMdtpX23AWBubXluNn3suUClOAeKVr4ZgYywwZ58FL+NlT61dM8b/dh2/f4+1c03LWdPv2VvuXzbPa9wP8eoZE92LN6GrtuBUFeSudD2uZFGLV734E6Zu7tjT5QAznzaIFmuyvdB6voEyLJhseSKy4K/VsmrbdoYnwlYyFFHN82coEsWunRbOnAqz0a2J8GI0X/z2CAfZ9GP25P7lDjrEFfBShuTA9HQ5rNmBkuQLituM9rBKddkTTtVunDAaA3EPThf74Zf1f0uut4yOVB/ya1lkW0yvLg8/4biO3e6LrW1nxXz2blhuTVvKsau0NAJk0w+j4zoYlKKiIurSMKMaYfdQCnbdGEQ/jAMtm8HppNYLvpOSlGww0sKLGesAgOyixUWlklkv3ciTFvpeSNstUjwZ7y0oKiJTCGFBSpPNKcUut2wSkft14gNxSKMyaLJdKsdlpDOr3X5NtpoNoR9X/EDQ4cGHxjFsVGfcM8HQgEOQrXHy5KkmyAYmG7TSNMhWUlQsJ51wPIXj16xfx4US4BDAKD2mJk5QmmzvvW9osvXuQ5DtnTlvk832wvMvsQIn9zqRYE+H9p2Y1RKgEMIwX31tlrEAB+Tmm2+W779bTiAqNNZVKN/JJ54k5559ttSrX59gD8YQEhQMuuxygmy9ep/Cr0AcHZphSPqAzydNnkCQbfr06WS22S8d2gY2XpMmTaRjZ5VVcuDll5HZBxAG9Rsw8BLqqAFk015jZANFqC3AsnhXcVEB5x2SEwBkQ7go2uepp55SX3UEqL2WgINwSYkc2bGDNGrUiMw6hHbPnj1bRo8ZIyNGXEuG27gHHmSiAvQXNNgOOexgowgquyn6W2+E3377LRNggCl43fU38r71a9cxpBd1fvLJJ8n6gu4dGH0o46m9TiHIlpNXIM8884x8t+wbGTx4MEF9ZAq97fZbeT9ZMtbL2O1WLFsmF196qVx/w7Vy66hR8sknnzGb6q0338IEFvFAtkMOPozvQz+zLv4AM7CiTx9//HGVxMAC1N10w40myGaloKOt0PfmpmqUrzKG0XnnnUfdP3aLjc5+Zp/TxJ2YIB9+8NF/Pch2VpdOMqyrCheFN85DHbCQYaDa0CklZWUcMwCytVan2d4WUWLtGSY5wHD4ZDNcNEMSPe4QY8v4MtiLmslo9nUgKBXl5QScv1u8WLb+tUb8uTnS2O2RDAlI/QS3NElPk2YNG0nzBg0lFVlL/b5QKCd1GFV9EgI+SfIFJIG6GT7lcPIHCE7l5OSwPvUa1JdUAxT2gU/pUkZLhcchpW6HZBzQSJoe3FpcDRqIJCETqQG2geFGwcgQsK8AY+2e0noj4dm9VdICw/TDAU8f8giu+bDxi/h9DH9FSGjpjt2yY+1GKc/JpQHnKq6Q3du2Sv7u3ZKYkCBHtG1Hth0TLThFKpwuKfYkUI9tbVm5zPrmWylo1EBOgyZj4yZSmJAkJR6XYrUZ/ct1NYY1Gt+4jbcy7pnP94Nse6Zd9VP31X43y1cDkK2ycNsagw57thtC60NMp9UeLkAdgFARLHLrvmsUv9aH4ZqWs6bfszd7lWhRe7ivqvH4Go/3eAvDHgTZos3feMWJaJI4X6j286rR5tW5dU+Xwx9UNlMYyGaZhNY5CziuHEQaA2T7Zdt2KXW7pNSFfO7qvB9R3gjG+38HyKZJUYhRcCGrqD8gaU6ndDi4taQ4HeLxw1kNB6oVYFN2tLrsf6/OqAi/VyUnQ1ZRh+R6vfLrxo1SBhvQ4aLzmECbPR+rCbIZZBQ7kzCG9r6Z/dXETkMa8DWvwZ79pmNjbl5QAwDKk6+Gqe4C/MwvLKanGgd0neUMkSthDA6LdYzwKPwKDR0cUj0ud0g/xx6EHISYIQAO9Tyk2cVPsGtwKEJ5SHdk8smQv16PHUxQa/hMcWmJJCQlidsQPMQAKEpwS3ZSkkyY9aasNTLWNSot3Q+y1cHY2rl9BwXswf667bbbIkGNQJAaWVOmTAmFix53nLRvf4TMeP5FUwvrvTlz+P3uxxzDTKHJqSpMjwcvZBedMFGBbO+9J+s2rGfGTIBsc+fMZqhit85deP+XXy2m5lqf084gSJeSmsSEBudfcKEJsl05fLhs37FL5s2bF9YCXNAlwLDSM/v2I+MLh24w7AYPuozl6nXKqRGtNuPZ5wiyrVzxgzw74wUBqwtzBWMYbCrFCFOLwUcfvk/tsO7HHMc5gtBKhtUGgvLrzz/LOeedRwYfMnbiez//tEoAxoApyGylhpEb4UkLaq0mvCcgG9avJ2NswsTJDOPNy8shiNSgQSNJTU6RN15/nWGlny9cKK0POVg2btwoBx54IIFEhNsedNBBMnHyJJnx7DNMlPDgAw9QUw3JCRYtWkSwA+0EgCo9I4MJJFCmww49WM4991x55NHHzcV86JAhclyPngTrX/3PTDLdTul1KgHSvn1OZ/0++vhTvuf+Bx9gkgTo4h1zVHdZtvyHsMQHBE64pDvE7/fLRRdewPDTr5d8o0KLA0EyDHfv3C6fLvhcGjcBdBMKOwzt34rJhqQE6nN16c91eKe9s1FHgLcTJiomm643gGKEfcIxANAkGFAC+QBw1I3GZuAIEATdtTNbjScDtNXv0f3apUNHObZHD86d2EBhHUzgOnpEJO1fUfPRV2QUi4NaGptF5KXFX8n81WukxJ0gif4KObNzRxna7ShpKiJgsgFkQz+a8596BA4prSjnuKtXL9M0FXTxtSaG/afayxzM8BoC2RSzkHpjJrBj36zVDlhWUi6u8jL5adFieXHCBBnau5dklpdLiq9CEv0qSQPCW2HQmMAg9kljQDmDQQJt+J334bFGsgU8P2dXDsOtMY7AmsuoV08yszIkMTlFvAiphGabA6Cb0m/zedyS0bSx1DugqSQ2rC+SmiLidooAPNSAG8JLoWmCTZqD2gKmGcaLoVqr2Gpob2isgXWLn14vGWslu3dL7tbtUpydJwl+ETc+LimRgp27JX9nNkMUcB3cujUzsKKlocVBw8rpYthAmdslhZ5E2e12y4c//yqLNm+WXsOHS8OuXSU3MVlK3G6y2tBHQTPUI/6g3FfCB/YGyGafW2GtU0eHtViPCa23xlwxExXF76PK7oj5vmqAVpW2SywNmCgvrvw5sWoRS2Omau0S8501PtXGK0+8z41tyrYPVq02lvBhYweNpW0WlfUd5yXV7R91jtFhXvHqVXm7RHZH9Pv1PNHyIKEqVa3do91vBwWrG6pbHbzNxKR0uGu1x2GonlbbNPSYOO1QxfdVtm5UpX2ijaXKwFf70KxsLEb/rLr9X9UZ999/H/vaEn6tw0WzES5nIgAjAAAgAElEQVT65xpZtR3ZLB1SBvsn6I7poKtJS1VxOJpewaAGjeK+LDyyCXYfMQxTrzkS/FKRMeHwv85kDpsSNmi6OOTwVi0lPcEjCYGAgN3mJHCvnhcw7D6ncQ6JnZ0+bgXCbqD0iHGpsFGHZJeWye8b/ybQ5nd6TEYbu1NXoxK5D2uET/x+2PfnlyPP61e0NGvMhtFoKL4Pmmw5+WSWwIbHRVzSyJ6nG45jDOGklEdTB+78wgKGi0IjzcqAs4ajWhsU7yM45/UxDK8BwkWNVsbzw45BFlDPOv5y8/OoAQe2DjRokPysQJw83N33yn9kHaiNQZHG+5ls1ZtNMW3NIBlW3bp1kxdeeCEmyAbAas2aNSpctEcPOeKIdjJjxgtMFABB/S2bNjE8b9abbzKcc8S1Iwnq6GvCQ+OZtfPd998j6IIQQQ2yLV68WPr1PZO3vjrrdWqqIVslQlKz6mfKV199JYlJCBXlciP9L7hA0tIzKfRvv/7vt18IZj34wENkxGFMk8l2+UCCIif36h0hRE+m3iTFZMvKashHPvvsUzJz5kx+58j27c1FsmvnjnLSKb3k0ceeCBfyDwQZPglgDADTrbeN4nueeOxxMsiQMRTj2gqyhRsV4YsNwjbxLGikAbxCvcHcmz17jkBfDSw8gGwLFy6UlLRUApK477777jPLBcD6s08+lvPPP591uv666+Szzz4jwIlkCQDLEO6GjKWpaRkE0Tp2OJLJJsY9NMFsb7DwRo26XbZv307NuJ9WrZLTTzuD2WEffXgqwT2nO4HhuemZAOyCMnLE1bJq1SrZsX1XBMiGB2OtBjPu0UemUVtu+JVXm+Gti778Uq4cNlSOP/EE9oED2SCNwHMryIZxCIB4nMFoJIjvcDA0ds7bs2XFyh/JirWuUdBku6B/f+q2ce0z1qHiwiKCbDfedL3cfMstoU0Rm5t1k3QG5dNPPpGRI64zQTa7kbdty1Y5sWdPue6GG1QW23+KPVCNFaImIBuYTkm+CjnliHYypHt3ySotkyQmPgDjSzELtWgtQBiAqsgwirBvhJRW5cL30H8FRQrw1itKCKSJ3KSV40YBY16vX9zlXina9LfccP75Mvbi86VxeYWkeQGyqdBWO3CmDBuwvi2aGHofC/MgKmY4QNeN6/9mohK9rSGbaXq9TP7zJCfRxsJe5oUGhksIYFUAu0/ySFr9epJev54kp6dJUkamSIJHJAFabu7Q2GF7WQw4GFt+r0hFuUhJmRQXFEtZUaEUZOdKcW4uAcQEX1AS/AFx+gJSUlAoebuypTg/j+aC28g0CkAZmZ1DxpzawwGDM/zViaQOLoaI5iQlyvKdu+W1Zd9J+/P7S9vTTiXQhnEAXRW/w62wvyrQSf6XQLZKx3kNQDY9V60/7aCE9Z3qsG45RFs1hqoyCaPcEw9k4xpfq2x2MYxv48UAgezPrx6YEwecsWlz6Sawt7397zEzisVt53iHjXifqxfEP9REL4gJrFhAtlj9ZwXarPeEgTMx2i9uMxg3RKtHdNCpeiAbNH1VmUOnEetOVIWlK04VAob9ZWjERmmHeECRsnLhMMZ/kZfaOsPHv7W9+Hz9hyrbHqodtT0U1q+29UPdV7P5F1FOiyO+dutFtHaKkqhKjy+79p7l9/C6hY+v6q0xVR3t/333RYC+IP+LiFdE9kWQLSzLfKXdEQ6y8VwSocUYDrSpuaijCJVuLrKJugXREn5Jc3vk8ObNKU/i9vsEqasATmoZEK4H2rlqc09HSx5WndFEFptOdmlIcWmg7a/Nm6QM/ltDn02z2lgeQ6vc2m6xzhC0BWIWqmr7WnXqVNf3Gpps6lBgpxBCy8auyabBNXMRdsB7rQ6n9OYw7ko1CRIfeFwKZFPhKOrQYb3fWiE92Mq9fgJ0Des3MIaEIchsuVmnyKVBb/QAQluhhQMwIjkxkWYhmHGFTifDRe99+RVZS4abg5psYwcOkOMyUveHi9ZmVAWCDM+DHhZAJqdbGQfmZTDZHp46lfc8M+MZeeONNxguhf4uLfeSwYFwxHfeeYc6agDrDj30UCZUuPjSS8hgmzJpMkE4HLARYoU+B8j27tx3qN31wosv8pUnnXgis4giQyW036AXh/BFnZABY7Bjhw5y9jnnyfjx481i6gkOsAyg2eKvvpYWLVrw83hMNtw/ZfJEJj4AyAYDviAvn+WAPhpCJDt2Vlk7O3fqwDBOgGy4rEYbdN4OP6KtAp8ee4LG3AP330sw8OFpj5Ih5nQbg12DDEj4gUXOQMC1Iblh/VqCbMwuesklUliULyeccIKccfqZMmnSJIaAIkwTQFnrgw+W52fMYNsjVPKY4461hP2qJoKeXp8+fSjQf8EFF3ARRxjq6X36ksV43Q3Xs1/vHDuGYZNn9TuH31uz5i8yy9577wNZ8Nnn8p/XXiF4dv+9D8iff/4p33/3HYG9vmedFZZwAYylD957X8beOUZ+/PFHqZfVIGxYvf/eXAJQ3Y8+lmVGUha2p9E8d4y5neMJrDOAaGa2okrGuvacAbR76w1Dky0RYEX0Jd7qaSsqKCTIdgNAtptvVgKsFiAoZAAGyLwcec21YeHH1vmCcT3qllvkP6+9pkKJq2zo1mYi1+67tQHZ+nRsL8O6Hy0NfBWSFAA7TIFs2sNnmCUMXwbIBrDMCVHXKhzCyZAKBgmyYe1IdKl+CRGqjcOBMX7sWzbY2M4KrzR2u+TCY4+TQUd3lfbpaZJRUSHJvlD2JtuiZ+6neuREELjDGEEBCfqCXCsK8grDHoXx7PJ4JD0jleGkyRlp4kqEAwlZOhXDDcYLxiK0Rv1OHK+QFxTfc4sbYaxulzmfEeLt83nFX+GjXiThZ7Q3s1Mxhygznzp9XiktLJbC3DwpzMuXgE+1mXm0DAQlKSlBDmvbRhx6TbKUHGVAOyPDFMpV4XBQpy0vOUH+KCmR579aKvWP6yHHDhggOUkpUuRJpJYb7qXTzDDeYhuv+4ZxZZ5FoX9iJI5I83qlVUKCnHvsMQKXSzL6wmIo1slBywgvo8PS4WCWa7CQu3ZRiVmsawbfp81UPSCpEalKr8qj9227J10b0SEoIfx+o9MrQWeirQ3x5i6+A6cT1nAwq7G2VnoFVOKg1ge3ouNHtXio0f/esFG++OIL6sZCHsF+RYASgSAZ2zt375KLLrooLLQa8g24rrjiilCCI33YNx5sOuyj6HVWpf8j2sz2XF1+KzAVrX1okxvJwyAFgaRRcOJpe4gk4SiAB5jtqD8cZohGsUYV2IGxeH1pLxcY/vM++JB2RGKySlAWYnoLtTcfuO9+6vHCDrSCY5HDLCDPPP209DzhJDLr7deqlT/J+x9+wEz0OtmU9Z6agopm+1seZm3LspJSFcUDHc1KrliAoxm+X+293wbqxBg3sdBUlAfOHvwLZdSOrEDMMRwIyqOPPipnnnWGtG3XTjk3w0A7tDiozqpXTQaQuZcb5bcwJzAWIUVyyYBLFRfEWM3wXPz++KOPScuWzZVdih1MPys6qhqjN2z7ScTACIGIsEPgUIYdAjJHtPEfap/Y+1RV1oHKF73/3k//aZCtti0b2i01o1b9JaZz0EZystuL2raA41ax10Rc/oA0rZchrZo2lWQHIg0QjeCnAzQaeGZPmFVbgA31ofPXiCziMg7bExEXDpcU+X2yZusWySstZWIE2nZIUsHoFmVJagZfvHVYR4nA7q3KZX+e1RFi/X7tnSLxS2OCbCEWn7EoGLRCn18kO09lFwWzwMz0GXTSqFShnkGCa2R8GO9EY2AzBRtJZRe1acLo+yybAA0CJFvweiWvoIiZCzGgODjt91vCr9Q7lUZbTp5isiV7Egg8QCix2ADZ7jESH6CjG5SUyh0DLpUemWn7Qbb44yT2HYEgQwgBLAC4Oe74HmH3QoAe2li7duwgA2rT1k3SrFkzaXdYG2nbtq20O6K9tG7dWmlfGRfAuGnTpskxxxwjt48ZTfDmkWkPU5cMjLmmTZuS7aYTHwAoOumkk/htsKFgUAHI+eijj+Sss87is8bccSfBpa1bNjFr6YPjxiummuVC6GCvk0+kQf/6rDfNT6oCsmkmG8AgDUQD8AXYh1C1RV8t5qZsBdnUJmse0/i+43scS+Pms88X8ve//vydhm727lyO6wObH8CwN4Da0FTLyc5jeOL8Tz42Fy0clO0g27SHpxA8/OzTBWxv9BWYbDh4IDQULCFk5QSogEQSduNQg2UPPPAAQ0QZYiYio269neGaABTvvf8+advmUGbmdLmVcfnc88/K09Ofkh9//InG0CuvzqTG2vx5H1PvaumSJXL3vffK0GFX8H6r4YED1ujbRykmm6HJhs8RQjlt6mRp0bKlzJ37Hlm22ijVIFt5WQnLBOAXY2DipCkqEUKUi4auaZgFyYwzQTZb4gP9dfsiTpCtU3u54cYbTZAt+qRRINu1MZhsqAdAS4CPy5YvJ2hd3UNMbaZzTb9bG5Ctb5dOMrRrN4aLIiOS0mRTJVGaasADHEzSgQMYDkuRCXEiS67Hgg4XRUhjguEEsINsev+wPwVgr6O8QpokJ8u4kSMk+e/10rddO6lfViYpPi/FZa0GkZ2FZTeWQuNHGQuaIaRp/Lt358jWzQgfDYojEDRZ4dbQVmgcJqYkSzIS/KQkMlmM25NInbaAM2BwjtR+SHa4NesWsnkC/BI1roIAhwJB8ZeWi7e0RMqLSshoKy8pVZlEDcNQ7+8uMAphSjmdcthhh/D92ngLHwOa9h6kUw3ti0QHJW6X5CYmyeqAyMtLvpby1gdL76uukoKMTCl0IyGCBtoMWyJWA8ZMCV/TEVyz7/3TIBtKjX3mgv7nEUCBli0Yvmf2Oyt83bAtWCOuuYraoeibcGaO3d5Sh2Sn0Q/NW7Tg883Ds/VAqwGdKoDf9tbWY8c6hsDghi4mwCEwiO37g/UZ3vIK7l9btm4iiHTl8KvJQtZg49TJU2TGjBlMYgR9UPulQTYzPCkQ5L5b4fPy/eYVCHJfAViNPdTuALHvC9CpxfseeeQRNZdq0Dast1EA+6GgKiCbXmdgoyEJEewiKxMLiVqQpAratb/88gsBDTguYYegr8Fyr4z1F3Xtr6SusMPmzH5HFn7xuWQwzNw4rRnJh8Ds7XBkezrPju1xXKUgG8BlOP8gi6EY++HX7LfeljFjxshXXy9h1udowIbVWWb9dlVAkGj9gv19xNXX0Dl6Uq+TI8pk7bNoIBv2OMhP0L7LyZHdOdnSs2dPFZ0Th+EXjWkXdWWLUnBdFth/11xzDSMo4NitbN7Zn/3bL79Kv7PPZBQJneHamWTI/ejTvyZJYP4g2dZ0QzM44Pdy7P35+190WiMZGJzr2PPfmTuHtqsd5MW54qhuXWTK1KmhiIV4p3aj4DHBMMv37XY6dJVHjBhBMgDera9oc/GbpUt4nj3pZKXlvP+qWgv820A2O3hWE5ANVhnGtn6Wiv4LMddcDjDXguLy+aV+aqo0b9xY6iUlGE5pBb4pOS+/wJ60RuDoVq+rMFH788LWTUMHWUUxOGRnQb5s3pktJT4fwTflFFZgnAbb7HazfZ2rLchm3UOtZd1LIBsUjpUWlf1CH4eBbPQghBgEYQ1hgF46EQJBtoIicXpckmoB2WJlQVNRyThUOaWsokIKCwGy1TdBNluwaOhg41Df04ek7Nw8SUlJlpSERAXYORxS5HTK35bsogDZ6hcXy52Xgcm2P/FB1Za96Hdpz1fPHscTAHvmuWd5I8Aa6Ig998yzTGiATRugTnJKIo2hzh06Ks+i003GRQADzTgQwoDFPzwDoagwLjTYgPdtWKc02aDPNvfdd8jGgoA+LiwiCD/95eff5I477pDxE8YRXLr6qhEMuXxuxjPUh/v8s4VyyGGHqnfiXyBA5tyXXyxg+GPnLt3MClcFZINmHBhXWQB8cBkag2CnwBN3Ys8TWCcAeGB2Pfr4Y2EGk3a6XX/tdTSCly3/nh53LJTwmi38fAEN4C3btvJ3CPQDdIMhfNhhh5FJZr2sIFunTp3IjgM4dvfddxNQmvX669R++2LRlzRccMFzDe88NOxwkAhbOINBMsfALkMdtGD/zz/9JOs2bOCtYOhNfXiaAr2MC8YIQEG0OcDOV199lQCovg4+qDUZdRpkYx+CpRQUJp647/57CMplZGax/uPHPcSw4cOPbCdgFDRu3DTcCDc1fYIMOR85YgQNtWYHtqCx3e+csys96GB8AWR7+823eOiwZxeNNVeKCvPZLmBkduhwpMlks66RGswDA3Dpkm/CstXq5wJgwaEG7QYg+d/AYtPzNiL0J44mmw4XReKDIV27yYFIFBBUqci1oaHZbDDKy70VUlJcSv0v5eC3OG4sThdrHylPm1NycnIZ4ozEB1aHTywPl35GcWmZOLxeaZiSLCvmzZMX7hgjI/qeLk1KSgWMJaW3Frl3hsoQzacWbWs3QDeHg7pzWzb8zUOWBt9ofCGTk866agD02G8ZYhl0SEJiIpOMuBM84nLhn2KwQXQViR0QeguADI6nMn9QygIBApeB8nJJCAjFcj0BldkV3lDOQ4gSa8CTmqhgH4i0OvQg9oNfaw5aGh3jHGCcPfRThY+6pdjjkgJPsmx1u+Wlb76VnIaN5NTrb5SctDQpSkiQMidMSTDaLEwHC+gaaw7+E3/f2yBbmM0VCJKhjLUaun6QAJg29RGC+E9Of1xOP+OMMDBFz1P8PPGE47m/IKNzNIDLylzS34Psgj8QoBPGPDzbGh3rF/avX35dxaz0YKljr+hxXE8yqe1Md73vwRGVl5PLQ4UuD1joqSnpoaQ9FicMJA4OOOCAsLfDXnjqqSeZQOfEE09mOD4ugBZwXp144okmg3z5su8J3JkMcJsW3PZtW8iEhyzAwMsukyAT7ap5y70xEJBXo4Bs1gLhcN3+iCMptzAJ+q4GCImfId9a9BVIg9oxx3QMEMF6OOV7DI1jgPS3GCAbtGihCYqkS5BwgD2h7f+WLVvK2WefLT2OP4Htg/UkHGQwSmS0V3mZlyAv9lqAdbl52dQ5xb9t27ZJ71NPVUBEMEh7Dntf37595ZFHHyVwNOyKK2iTdO3WXT04KFJYUCCdOncguNntqKMrndb333cP2Y7ffvc913f74eyd2W/RDly0WIFs5gUHBlmglvY3kryhPfJyVX2yc3bRSQqdXdTnpptvNSMc1LNCDCc+yuGQLZs3y4k9e8josXfI0CuGE8yGBMTGTX8TCAYjWe8A333zLZ1ygaCP7QOAEeuuXj+5BouLtsD11yORk2Vn0ZPHQkJYv24N59/v//cn+yQ1LZnzD07oY449NuZ6YB0nLzz/PKMaYF937KQiMOznL10K+zCE8xOMWkSWgIlqgmmOAOcSxhT6X/W1cgRBoxhjBM50MBgxb/TV+9RetFuh6Yv9bNeuHfLU9OmUgznoYABuQUZsHNWtWxjIph1E2n7yVXhJ+kCbYLxinKJf8Q9zAHvZTTffHCEMHwp/NWoacNAxfdXVw5m4LZpGs3XA9jurL8FGjM/9V9Vb4N8GssVep42ZbkfhtIYbCUqorWH/0d8PJ7NyNCu934C4oYkrIo3qZUqTrCzJTEhUesBI2mXcZy2DthvrMsFBvN7DGkI9fiP8FXY3dIT9DhdtzuzCQtm2O1cKy8vE53LxMyvYZgXaIhl/VYtcsK9HeE5V5Efi1a02nzvyockWE2Rzis8fIJOtETK6gckWKyuFgZzSjGcjuyJANrJfIsISQh59DbKVe71SUFBogGx6IwunCVrDVdXerD7Pyy+gZz+FmmwqHrjQ4YgA2bKKiuSuywfuB9lqM3qM76K/4ZkcPXq0vDX7bRru8KrDqD6n39nUAoNXGQbWo489TF2v0qJiQ3s7tLiwH23GLoAV0tYttHl4XU89RYFsxSWFNBJP69OHpZn99tsE816Z+SqZcBdedAHBL4RJPv300zJ4yOU0ej795HMz1IOhp+++R0Pm2pHXyO23324ZpypcFJpszC4aJfEBNdkmTlKabACYbDH2qC/AM9QNjDEAKKPvGBPW8tpeAhPvy4VfEDQ75JBDQvfYs0/p33UfGGFD+gtWkA1MLniFcTigrpuIyWRb8MVCEzDD38FKBAio77N7XT//9DPquMHbiLogNAeMRABsHTpFD+nBIQeHLYBsCJ39+eefzXq1bnUQw0WtIBvCSM/oczoPCDASV/70k7jdCQxLhhcRQODo0bdxTMU67OnNxe/zkQ3xzNPPcVy+NPNllkWPtWjMgrFjx8qbs96QP/74gyAbDF1cocy5kZMGIBvCVaAvh8OfBkXsIBv6mcyBNeujJj64+cabyCSAIWcf93UwVffYI+yHGw0oVpb4wAqyXWEw2RJJd1d6EnhG6AjkVIeQklLJql9PnOgS6kwoqQMCQUHQ0Y2+YoIbA0B3OGXHrt1MmJDk9oSBc5FnVePQZOwnANmCPq80SEmVxMICOadLRxl+8inSPilZ6lWUiyeAbKGRcgahho4GsuFTO9BmhDvrRKGBoGTvUgdVHrQCCmTjN82Ds/JaMrG3Ud/QezVop4weOK9QM6/LKaUulxQmJkligwbSqNkBshWHoZx8SfP5JdnrlUSw0oEqRLnw7hYHtZCMepkqm2iM+3R5tMEFoxEaqWiNCpdbylwuyUtMki1uj8z4aokUtTpEeo24WnKTU6TQ4xGvM4GJH7SBtK9osNmbZG+CbPY5tmPbdhk2fKhs3bqVB9R2hx8uvgo/mVxgCWEdGzb8qqhOhRN69qDjhXtdVS6HQ8aMHi0/rlwZFWTDGg9Hyquv/IfjLSUpgeHdR3RoTy3WosIS7jNTpk0lc0Vfet+DHASTvFhANrVIh+w+Pe7x/BNPPimqpirWA+zDKSlpzPyNC21z1513EHxs0/ZwJXNwWh/KKIB9rfcCPbfw86npT1D2AFIVZFtZYm3CQDZuDKG5bO0jsMbwHrC/Bw0eLD6vVz76eD4P+aXFJVzPyipKTWAI+wuY7wC6YoEa8brKDrJh7UAYLex21Ad1B5OsQf1GtIswvwA+tT6oJQEghMbeBUdcGJoj8uuvq7hPl5SW0t4qKlR2lx8Cx1YGuqn9I7QNrr7mGjovYRNBRxd2Yfv27eWZZ5+l0+uLhQvpJK3weqWsrIIHRgAf551/DvfHww5ty/aFoxVgjHW/BmjS47hjCGIiMiHaNfvtN/meJV8tlWYtQiAbmOoYFyVlxWH1CQ1MgwliOBEA8OD9Tzz5FJ3JuAAGjR07hnZQRZmX/Yl/aJdfVq0kKITjlY4EQ3QAHLiHH3GEufrDAYs5k5ScYDpNIWuQkZom0Bp+653ZclS3o+kozsqqHzEsdH8XFxWxfyCfQkeLw833H3TIQWQvolxo92kPPypt2rQJVTMYpK3x5ZdfqnEoAUYOgD2GdgVbWl1qHiJ0G3a9df5y3hhj4KQTe7J9AKICvOLMwBx2BJiACwAuw5WN+11ut3KUBoO0i5YsWSKwCeEAgFTG5CkTOSb1uRGRHXjOa6/OMqQ0grQ9ux91lAmyIUIlPzePgCVkItAfFeWlqshRnHFwAiNKZiY1mp10BEPrl7ebsg6hCC+fzydFxQWMjNARG7gX/Yazgr4wVs868ww6G5Z+812lbNB48/p/7fP/FZBNM0+1FAd/6kRagrDQoKS43dI0q4E0ysyURJeT4JqSVAEAH7J3MUZCTLW6zyJalTFoD0lFiKjS6HWJ16lAt9ziYoJteSXFhm4vyh0ZSmquMYZD3boOxSpLNJCN83hvUNZiFMpRUAGxlVA2NE3f0wULgWz1xelUTDYuuTYHnBkyYrxIh4s63W4y2RArjBA364WFlZ52Q6RPHYqcpOjn2UC2eG2kDnUuycnNk6TUFEmlJhuylYoUOl2ykYkPZsqaAJIhuKRhKcJFL5EemRn7w0WrMnti3GMalUGRm268UbZu3yZvvvkmN3gAZNF0MvCdnTu2ceP3+RXwhH8wCDEedMIDGAtKVDv8gpEKUA9U9gbQXzFlyoL0WoPJBoMC74HnCsAMPGUIP8YGCcMmDMAyNnzQ00E7h1C+VcAVLIFPP5nPsITmLSLLg3rCGMfmrgEca4lhPCCEEhc8ZgC9tKC+vW52kLGmXVOYX0CDDuEW2qiyHgD++L/fyfDqf9GFRmZA9Sa7Xz2WZks09oO5KNr0h/B3GBw4/IBNyHBT4wIbDdlVwQDTz0QfAeTCGOrSrSuZkLjQt2AGqvqEgyGxyqnfs37tOoYZI2ttZWXH/Uh0AaBvyJAhLIP9cButT3CghHEG5qX1EBmtfzH+AFRiPGndP9yHQ8/QwUNoUNvDrms6DvbW9+oSZCPtXWuyadA9CIZzuZSUlkm9rEwLyFZ5DakN5hDZuTtbMjMzKCNAw8bcp3RIZLhRoo1rgGwBn1fqQw/NWyFPjB4j2T+skIs7d5b6ZaWS5DeYd4Yely6N3h8DIW+QraAhcyDW+MIzMK4AouTl5JPdACsqFN6nyo59DpqEmtMdrUXoVUTCBLdbchISpOPFl0ib885RSRKKCmXlzFdk7eLFDINN9SLcIFI/BAmNDjqoJQE2DWAijFAz3vBeExy1AA9WVhT6gtpxDpFSaLQlJskmp0ueWvyVyBEdpOcVw2R3crIUuz0MHVXvgQfBRmWLGUa6t0Z8+HoJw3ivaLIZzhWwycDQATMcyV0OPaytWXGsn/fdezdBhFN796GTq3HT8BBJgGw48GIfJNBmld/QQsb46XRz/Zv50svy0fwP6fDAu62nfTAvhwwaTOfJ1SOuEmSTnjBugiz99lv5dtl3BCM++fgjlgNgG+wDu0Nm6pRJBFXeenO26fyK1pOwPyEHAfa1PhRbCD2RXzGyTR90cCsyTzRD7KN5H1DGYurUqdIfGnbGYRp1RegpmEhYnzt07kSnnG4fhOyAYYX7AIiBWcrxbbByEGIKRxvWF7QTwgbByMZ6DtDO0TsAACAASURBVHvn8LbtuKfAeYRDusfQdAr4/WSuPvPsDBPEsVYmGt8tmk1sP2QAiALDmpEiFn04aNIi0sC8gn7p2qmz9L9Yg2zGJ4Zhv3bdarKb0tLT6fzJSE+n3ZBVrwEjEuCcA4jZ88QT2K5gc8MWMmVkgkFKedxy8410gsIxh1Da5194gfIdAy69lDaUbme9GmOtxroDG2D+/PlhTvqpU1QI8Mcff2yMyUh9ud9+/kXmf/oJIynAdAOLDPv6vA8/ZJnxO/6u69OgXhbBkieemC5/rl5Nm+7ywYMIEFslTfSaPWzYMNqrKUnJSqYmNUkyMzKYaR721bPPz5CmBxxAgE5pBVoSJlhDP8GsszhnZ72m5DwAhAO8BkAXzSGI7wDEufTiS2T7jq1y4023yMUXXiTXjbyG42nOu+9z33x3zlyCq26Pk87pFi0PMrsedgtAR67fEqB9XOatYISEPdwTzlBqPtrDngHWLVhIhhccqQDaEDKKy1ruUHZDtXc1bNSI/W7XhITNDFtq8qRJcvEll5jt9tcffxJke/X118g0xe4H2x42F+YyanDTTTeJz1tu9HcGIynq18uirMrGv9czBBr9Aac6wjjx9xDjx0mQ8btvlxpOvnBZB5QZNiikTqAB1/pgFQ2D7Qg2PXQErdd+kK1m+/E/DbJFOl9j1SPcfowH5kSaLUiMprLOQxNXZ6D3BEXqpaVK06wsyUKiL3GIGxECWCMYDorDml/ZhBbHK/5frU2xNFZr1h+VfYtOXMPgtUZe4O8a06GdaujtQicf5KeSCq/szMuR7bm5ZLr5nA7xYacyIxks21MsAChMyy4UUWLV7Nfzk20TD0iq++YRR4G3guPJ9IRbPIdkgplMttggm2pkVXo9OO0gm12TLXQIUbUyPd81BNn0u3NyC7hJJlEcGga9AtmQ+OCeV2bKWrIdoMlWImMHXrqfyVZXg8owEqzhF5Xqj6j4i0o9tpWCGyo9SWVpR8JqVhWgRH0hFi21anTVWM0ZDTyLVib7fVUvt+3NduabvWAW4Wy9SFvnr749qiFfiS5IBG/Hxkys8nAzwzkU+8WuyYgNhswGbbTGy1Zla49ooFAsI7bScWzTkdP1q6xvw9rbnqXKrw5tWtC8yu31D99YW5BtWNduAhgATDYNslnHIzZNHBZKS8skK6seDYx4lxqL4SBbosut6PjGl7W8gRnWYgFv0QclJWV0AGSlpkqSv0Ky//hLruzTR0afe440DwYl1eeVRH8km606IFu8euBZJfD+bd4iJcVlrBOMtWiaG9Z+0P8P8C3ocInX5ZBiiJgferD0mTJNpGEDkQSXSFmpyMa/5a1Rt0u97N2S6fWpjKlajw3JFxI8AqACWU/VuVup4tmZ7fZ93Vo3E9zG9x0OKXc6pMzlYYbRdS6XPLngCznwjDOkTd9+kpuYKMUej1Q4odG2H2TT7QjNI+h7Lf7yS4Y/PvzYwwR1rGCGWl+C8vZbbzFLNq6rrrlaAAhoXUqAbHBSXX311WRLanDj66VfMSEQgDCAKHp9bdWiJRlZP/70QwTIBlAFB2werrsrltqwoSpMbt78j4xDdkA2rF8v/c46hwDZhx/NCxv20yZNZPj/b3/8roAUy/oftqZKgGwasIU1yIbPwcZBeBpAEbCe9PXZJ5/KiJFXE+Bhlm8txO4Iyr333MMQW4RP4rDM8RkUMtYnPPQg67vkm6V0DOn2KS8tZvgXLhzO4dDlOkU6qYMM8ZatWnF9gSbX/ffeR0ZSy4Na8flwfuHQTxZuVH222MLO0Rxg0dYOO+iI/sU8hQwEWIXop02bt1KGAU5NgORgDwOk6NS1C0Evs80DDjKJMuulq/luYdHynoBDJk6cSH0qgL4YZ+oKUBaiuLiUjCNt14BZBpkKtB1AzIfGT+TdAwdcwvF27cjrqfE65vbbWZ42bQ6VF15+iX/7CCCbsd9v2fw3ywk9WYCeCD21rod6rfFXeBl+n5qRzs8B6oA5p6JqIq2b8uISgnB//bVGnn72WSaBUvPJoZyWxx4bFqbMs48RRs8bjQXwh2Xfkyn58n9ekRNOPNFsz127sll37UjWfcX2CSh9RMxvsA7B3FdRFbHtXHwP70HkAsbeYW2UQxLgDpyKL7z4spp/gSD7+6KL+zN0FH8Pu7R9FPTLeeeey7CvD+fNCzmbTcpu6JzHhBo6pUpAgc4rfvieYGvLFgcRZEPkChiSuBAqOuDiAawTsh0iidbc9+bI98tW8D1gsq5dv4ZzEMD8hx98QLAOfYx1CH18RLvDOf+tIBvCRXGfBtn0+OO8NE7VeCZYcldfcyWfg+QMXAsdLjri5837gKBvCAQNhQGrCe43w0oxrgGmY8zryJZQ+Hf4mKoMZIs2d/f/TbXAvw1kqyrzWDHVVB2V7aTCQQGwAVhLdDikUVZ9aVyvnqS63Sok1BI6GovkFHne2MtMNs1gNvAjkh70TmDYi3psB5wIK0VCLJW0qzzol115hbIjL0+KKir49yCzzSOBl2ICw4UZFSCLCrIp+5jjKEa07t6cZ44Cn1fzvc33mgs/0EWEreQiXBQgW5RwUZ3dUGdXMhrbrslGk5zhP+HhgSrkJxJky80vkIYNkfgAn0ZLmhAOeugOzc7Jp6ctOSlRhee5HFLgMLKL/ucVk8m2H2Tbm8Ms/ruqakDGf9L+O/ZkC0SAgMbLqu0gsIGyusxV9yDtyVpGPjsaSLpHShAPHN0jL639Q2sDsvXr2lmu6NKViQ8S7CCb3h/EJaVlFWQz4jAGYyNeBqVoIJs9XDRWzekoNEA2GPxZGekE0xJ8frlj4ABpnJMtZx7ZXjIrSiWRIZY6WUNkNsZo77CW3WSBE0uyH7INMVyMCzBz84sIXpQVl4Q7KAyGG+QaGKps00iFkQKQrcDtkUPOOE3a3nCTSAMj/Ki8TGRXtnz2wDjx/bJK6nl9TBFPIC/ol/R66WRcQusNe7E9JAD1g0fV9FwammzcuY2FwQ6+McOUU4UQIOsoQLVfyyrk8UWL5KRrR0pqp25kuZW6PEyYYMKi+xijzTx77gUmG8AaMF1xeL5u5EgKk+skmvYxpucjwqDACEfCG7BxPv70Ex7wdbjoqNtGqzB4Y935ZP48uf7662XZiuWKJQ5uC7PQOhh2ZwfZli75WgYNvkwefuQxhpfp68y+CggzD/nGBw9Pm0KNNYJeRx5pMpMenjyJh1aACxgzOsGGNVxUnUwCBL+QdZIgmzHOkR0bB+dmzQ8g4wp1hazEfXffI6UV5WRPgx1Dva28PP5DOBvC4sCkfvMtldxg964dBG+K8gvkgYfGyWWXa9Z1gPPv/nvuJTMNFxg9k6Y+HMPRF5CHp02joDvekZSkw+7Ce8q6r5ggdFg2RvvOGq7/GKEZZYCI+nChhLBVgiVoqgI8gmbXJ/M/ZniheV/ATx01JFQBswsXyxZ0EsRq0aqlyUiyAkOvv/oaNVUnTZlMkAXfATMJiYDAhEK7o68ZXs4rQBAHLCuAvstXrCDYMnDAAIIp4ydMIkhz3chrCTadd9557M+l3ywhyKbrO3jQZWSct21zOMd0VGdkADImszluFy9ZwoRb0TROraDktSNG8rlgKrU9XAFWYHoB0AbD6b2575I5ik7/9dffZMuWTZwf2JdU+G+5ILNocWE+WXbNW7Vk4ovt23YSzMY9kA85tM1hYQOBZxWvT8bccbt88O57BEQvvWyg0mdzQ43JkBOwOeXmzpkto0aNktdef4NgpnYIduvamYwvgJhWJyESSQFYhkYY2FyRV0COOfpossiefe65CCd4LKfvgs9VMgDkykH/AZQHyIaELDqqBCAYnov5hf3gs4UL5K/VqxnOjH4F0w5Z7HHl5+WxvcFgxDqCc2Pv3qdJ925dVbiomXnd0GTr2l2Fi8YwRNetXU1WILLQYv0BKxFhyW+99RZZjmD/wVlw8im9IpoE4Or48eN4v9vpoZMAYDXWq1NONRIfxLDboMmGtebrpd/W3sj6H3rCvg6yxWcWh6/T2h7TbHcy1+DspdyISFZSsjRtUF/qpaRIgtNBDTYn9l2Hkk5Rwzq6zWsdFhFkBJM5G16euk6AoHEcvR/bQTYw3NQ7VS5S/h8I4AYRCrptYLrllpTI9pwcyS0qFq8R9YAQU3wGwlQIaLPJTBka6IpVrnOpK4BOS8qET5/akWaqMxUd+QaTzd45upE0yNa4vsqaaPdcw4NnXcSrmvjArqkWm8kWnu0qVLlIkA0NmpsTYrLhXnRQsdNFTbZ7Zs6UNTAaDSbbXQMulWMy9yc+qM6A2VP37gfZ9lTL1u1z6xJkY8lsKer3g2xGC9japW57se6fVhOQrcSdIIn+Cjmzc0e5sttRZLLZQTYraFRW7pWSslLJyqwXFWSzgz8EyrApOB1muKgVZKuMJarHIcJFwWTLTEsVt98vCYGg/PXVVzJh+BVy49n9pJGvQtK95ZLoU1oaZJmR7VE50646IBunSdgC6SQjBvpGAA1MTTpLt8KoCxkYyhNIJluCR9yHHCa9J01UTDaPS6S0VGTbDnnz1lFSL3sXmWwOX0AS3B45sFljyWoAphQKEALY7G0Xi5mOItFuCKjQgbDLCA8odzml3J0gO5OS5MudO+WNX36V/vePk+KGjaQgIVFKXQnid4ayjbJ99fb/D4eN7k2QDW0HcAQaRADKECanjVsc8qGJCnaaNeMd9LY6d+kiv6z6lU3fvmMH/kTiAxw6b7t9DBlHSFiA66cfVygm1+RJShPS4aK2GRLU4PkrV/0YxmS75uorZf369fLpZwtCIEwwKO2PPJygy733PcDnahvxxx+WE5xC6CgSCmjwAILpzz71dNjw4Hixg84G6A42zssAO/TnwSB1Qm8fPYr1ARAHZhXGJTDEdCNcDFpP+AeAAT8hPQEGzfSnniHj5qYbr6c+VUlhkdw/7kGCbKrsionXt8/pbBf827pju7w7932zTcMKH/QTfHrr7bcpPVBZIoNYABGypxcWY35bo6XD7WGmIuHBwkgcZQlHPOro7tKujQ4jDlBgf/XqtQTZKsrKVbZK7ekP+KVL585y4SUXG5psRm3QvpYwRuv+jPWn10knU/4CWnv6QjgdwhcBroERiTa+8+67uIa8/dYbBJBQN4C/YCU9OX26vPzSSybIhjBWZCIHswjjZPzECYIsjZrJ9sKM52XCxIfICDzgwOacB3g2GIcAtNCv+kJ20bGVgGzW+gD8QngvQL/z+19gPgP1AKiDulw+8DIZPny4nHJKb7n99tEyZ44CZxEqqMJFUxhJk5WexlD/n3/7lWHZh7c7kmUDYATgOylFaePqi0marhkh3y37Rlq3bEXge93GDeLz+xnSPXToMLI07UzCc8/pR1AUIJu+0N5du3TifL36mpFh57OP58+jJtqM518k2IV2AwgM0JPjTAJkxuGzq666ygyD1s9G2TULT/8NwOHpfU4lw7OwqCQMZDurX19T7gMAOoB1JHbCvFy05CvZsHEjE1nZGWSPPPywPP3kdLno0kvIlNQH89V//qXCRV99VY7v2ZPrHxMfxAHZwJREGCzWKc3mBYCJNQpgL9Y3tAs0iq3nWUh4QEvwrLP6Muv7jm07ycQEQF8VkK3/BecxnPeLLxeH9ff+Xypvgf8GkM30BwaDTCSlwDKDuRYAa80pjbLqSeOsepLu9hgJpwCu+cUddBlhoeHgWLxx80+BbJQjsOzXscoBBqu6Qkw7zVRTumxOho6W+P2yIzdXduXnMkEXWW8G0AbKFSIz9IX5GiaVYoBsJPCST6fs8vBrL4JsOlw0WpgciqdAtjxpDJ0JA2SzHxDCaNraA+ZUNFyXxxOWXVRX1M5C0FkggFZW+PySX1jEsCAPNVmQQSO8kUJGfUibyQ6yMdxVglLscstmEbnbArI1LCmRO/eDbPHm7B7/fF8FVfZ4xfeRF1SXoVUZMGGtkr1f/xv6uap1r1XXVjMMulbvqsMv1wZk69e5kwzr1k0OgCYFEx+IOMCkckYmPrCCbNGLrzZ7gkzGZm7VZNMgm7lBmw+xafwZIFVxaQlBtoy0dHFBfy0YlISKCrn+jDOkXXKinHbYwVKvooIJA/AZwCRc0dhe0ctb/Zlh3TtxwMnZnUtDHow78xBmcX6Bcg9mEFhj5Uw4kCjHDhokB/Q5VSQxATGx8sdrs+T3BQvJzMtwuqQRkiI0aqDCySxi5qoOIe5HaO+PbcTou/W96veQUQZ9DrDVChI8sjM5WV5dvlw2NDxAeo0cKTuTU6XQk0gNDxhaDpKuFK9tr8zHOHNkb4NsYWusRWOruLCI+qcAMyg0bwJbOlun0pbUlxVkQ0KaBZ9BZ02kpKiAjJvWhx6iGG5BJ5ke0B+yM9nwvI4djhRkAQUjjiMD2b83bJDevU5h+NYFF/Y3wvqVNx5gHsK1br71JmqraeMXmmwIF2VSHJutR+Fkg8GDcQNQp+kBzaImPoAeHUA26JBt2rRRGjZoYIRnRqe4APzC4R8Zz5FN+oqhg3moH3vHXQSDLht0udGWQWbCxBxDWeBcBoD51+o/qLcKHVd1heYBGEYIYwUjJ3TZD02K+RrqL+POQJBgBDJS8rMYCceswuxsI3GZwJnOEq6ZbNDM/XrJN2QYoZ2g2WcF2bp26cLQ0LH33G2I1ceMqmSZAYY98fijDMM7sFmLsJmCrPLIyHnLqFvZZtC5AzvsqScfJysWLLddOdny66+/msAYwKQJEyfKoMsvl19+WiXp9TLlq8Vfsz80k+3bb75hOGffM85iHRBeCOZUaWm5Ch9t2Yphk9p5F5b4IAaTTRU8QF247Tt2EGTVYcW6UlcMGcrEUZhj0PZ1edwE0QDUKH1d1YcmmBoMSFlxsZxw8kkEvSdNDoGQ9jkMUPKq4VdSSxiZ2ZF9ExpjAOVy83PIPPvyiy/ICrzv/gfVeAgKz1edu3TkOL180BBz/oFJOPDSAZwf0MjTF9bfH39coRiYEycSYAKIjvn0+2//Z4ze0Pi07mEcV8GgrPjxh7Ds8fgSGGjPz3iWWdnHPTSBTL2WLZpxnGGM9Dv7bD67c6dOcsklF8nYsXcxBHbyxCky5925hiZbaH4CrEMCBWa9dTgYXjpi5HX8f2qy9e2jEh/0hCabGCCbkV3USHYUmi9Ogohn9T1TJSAZEtIDxneRFAIh85inWPeQuMp63XvPXQwn/27ZcjMMHfP9tltHUeOx92mW0OookiWXDbyUe/P8jz8Ne+7+XypvgX8aZIvXP+a+b4TP436whtUaoJjDKkOoYp+BrYafnoBfMpOTCazVT0+XBLC2qcemGGvKHYpEWkjmZdEYiwi/DC+hGYJqiWDQCbGi1UXbdKEspPFqHONzW5ioudZYbo/G+iND3mSZqZtVRnlDu00c1BD2BgOSU1QkO3PyJb+kVCqgJOEwQklhDDoCUXZGlQjNmt0+ZGVH7r81rHmVv2Zqslm/oY1iVLrc7yfdtXHDBip8JFZ2UeMBujIIF4VHBSBbWkpKzO/aATt8H4kP8gtLpH79LDXgjEEXq1bWdwIQZLgoDg8ACSVITTb4afeDbFUeF3vtxuofMfda0f4nXlRdkK2qjfLfCLJVte61uu9fOiFqCrIl+Mrl7C6dZXi3btI0KOKmPkVQJTZgyGbI4wRACSAbhLbtGp+6za0aa9zHQEOXIJlsWZkZZE/gu5HGQHSQraikmAep9NQ06ha54YH0VcjaRYvlvuFXyM3nnC1N/D5J83olAXp62KsshlfVxkIItIp/f2iAoM218C0Od9AeKsjL5+EEzAS7ThcOnl5xSJHHI/lJSZLS7ECp3/xA2bpuvSTszpZmyUnSNC1dstKSzfBPLWgbKpdOOW9jsMN7GKZxFALRFNPGOIQaD9J2hE5MoRIhuCU/0SMb3Qky6bOF0vHyIVKvx3GSnZAkFW5kHNWZqkLZ7MLfGb/16vqOfxJk4/ww2hUgG4AlHHSHXTlcOUQNBpaqcyjcDL9pkO320Xeojy3hogib+m759wRPNqz/mwwoXHaQDWwOZHdkWN/5/dV8DQYpoo5yQPj/4EMPCQPZ1vy1mlpcY++6QzFljHJNmTyRYXi//va7Ee6s5394j+HwcnqfPjFBNlbFSKAE0X9kFaWn28gQrdYEB5NwESwTJxksCEvD/EFWUdQfzCOCF4MHsQBvvqGE6MGawmE94BeG657S+2Rmu7511CijoCGQDeGZyDYIpk5onIbWHrVmhjzyYTUNKGae1+/jn+OBbAgr4lgwD1lCMAT1Rlb1xYu+IIiT4Ekys4giZG75DyuUFpgzSOYQQvsADOlEDmeccaYccsjBUXTug2Sa5WTvkk8/+ywinLHcYACnpKWy/LnZOQTwDmiiWIRgsgHYxLugAYiyIyQTovUQtH/g3vvk/vvvlxdffkW++uor+ebbr8lk+3vjRrn77rtlxnMvyKjbbpG169axT9COSDQAphnGHgTo0eZVAdnwbr+vgqDQgIED2b/2tRPZKilToNc4C9McWSznffAhE30hmyXOHwce0ETaH36ErN2wnuGuOpzTvk+izGBIAYTEPAOASE1BvWbC0RQMyp1jxzK08aP5n3Cs4iwGMPn8C84lqHhcj55qGgcCBLaeenI6E02lZ2aEsd+WLl1CRtzjjz1GJitANoB8YDbiPZv/3sB5ibKcfmZfNfbIHFYAAuYzxiUAVGis4TMkcfrj99/I0APYR022ls3lyCOOYFuQMRkM8jyI/wfTD+MLexTKpxIfhEA2zLOvlywm8wxjBqAWwtHPOfscWfPn79Knr5FdtIogG8D7cQ88SG1EhD3bL4B60MmLtpfcfNMNBN8/+3yhub4t/HwBgTmuexeEQuQjHiwiw4cNJcPv3fc+ML//T+9Z0cq5r/1tXwfZrO2lGWsmlmEkJLCy1jxBaK1lSdOsTElNTKBDFuGgCmCzymGF5LPC3lENkE1HMFQGsmlwam+AbLQLIgaYDhkN1VfbzTpZAplrcKpSw02ksKJCduXny/bsPPGS1YbPA8R4sP6HabaZ4amhEFPt3A0vSmwN1LqaE458r5GD2/JErSWHn2CVAWSDPprRLIaoXKzCGYcVh5MZQrmoJiUS5bV6UjVzzlxaDeYADknlPq8UFoRANi70Eb1kGI0WByWen5OnNNmSEjyEA32OoBQ5FZPt3pn/kdWMQHAJmGz7w0Xrahj9A8/5l4IRe6ql9hRYVt3y1kW3WNcJu0FSF8+vbp0qu7+ystble/b1Z9UUZEO4KJhsANkaBYPUNlNePQ166Zo7qXtTWl5WKchmbSc1VhQws3tXNrOSqlAX5SnkvmJzGoW2GfU5Dk24MtJSzexPSV4fMhHInf0vlCblZdK3c0epV14hST6VtEFn8tMAmLVMoMSzVIbXUn8Wi/lWGWCn1C3CGTpaGw39gaQNZWUV1AHy+708gEGB1e9yidfjEUlKEldSgqQlp0iG2yUJAYjvMr9TlP1aHbY0LT+aNJoGM1hmM17AqVglBogTDSxguACyOrpdUuJ2S3ZSsnyxfbe8/ddquWDCJNmVnmFmG4XRZbUHoorh7sXJsjdANvvcQvXuuetusjBgLHMN8gdk+Y8/kCWEkDTzCjopoH5Sr5PDWkVrstlBNmRwhCbb8hXLGBJ17nkXkGF2wgnHy5jRo+XHlStVuGjQKdu3bZMexx9rgmx6LRx+xTBZt36NLFqMECmtUagGxLwP3yeDDeFqYPjo9R1MNjBDcMDWfzOZWZYs9KgvsgO2O/xIQxsrPHshrHmwdBo2qk+NuO7duzPcFawgXFbmFw79K3/6mYyfE05QjB+8E/PliMPbyrhx4+SygYN4yEbIGMIEbxs9iiAFojMBbsyaNYugzwsvzpBTekOfKRQGc9uoUfL5ggUEQ/TfkfUVDEHNSKrKUK0OBG+uJwbQiDpCq+vkk04gmOIPBBguivIAJHjm6enSsmVIbw39inUC7N3NmzfL408+If369YsEIAJBMq4yMtMYEhvKThuDYRoIEsRc9v23cswxx8iRR3SQxx9/nPqCADjuv/duhov6AiKLFi0iOIlxuHnL37z/u+++C0t8gDX8umuvJcgGUEe3LxhGAN3wDISNzpn9lqHJtjSmJhvaLC83m+yxG268kdp1sTTQ7P2FrOUAG3Pz85gUAfXBPrVzxzYzDBNMPgCe773/vjRvrkGegLzw/PMyefJkgmaPPzGdWl8A+wDK4H431mhjPGkG6O1jbuN8BgiIcXXB+ecqfbLjNWMtIGf27SvpaZkE5bD2WtePl154keMamVXByuNZz5LMYtXKnzhvyEDr109V1yZdge+/8fosgngIj+UVCLLPBg25nP1x2GFtVTKS9Ws5BwFKI+kCQlGp3WfUy+Nxqczyxk62fPkyueTii8kuRf+jfQDqQd/unXfekeSEZDnt9NPNjL0A3a2JD0LzWxULdYdW4/QnH2fih/SMemYXVgXsevmlF9heWANPOvlkJiAaOmgwM8FPf+ZpOaPvWZVO4WtHXsP+1JqPVZnv++/55xMfVKUPlA1kgEQGRgG7Ds7Y/2fvO8AlK6qtV5/ON6cZwgwMOecwZAyIokiQpxjArAQVUX/fU4yoTxF8KvIUfQqCgDmAPkBQ0KeIEVFU0jAzDGHizfd2jv+3dlWdU326+3bfMAE45/tm7r3d55yq2pVXrb02vR64ju2KxURrbahbeeWpIAdqfav05nUXc39vxrSandtoff5r17vu4XWdBnA7JffucZd5+jCcK0cZMvx4TYvvRZDBYoKadTJfY9htXPvRm4Fr2BFqE4+PYzqfRdEJWZFLtUxKA5BND1Tywx99dHalnt3dNSCbf8HKai1qJtuQaLJ5Swgb9PJvBJSPbUjozGQOUKvAOO+Y7NkNVL1Vaa5UQlVhsqWmUpqWLCRCAdns/BnNGduzlr8zSAN97pNRDbI5QIqnNQA+fsONWEnBdSeMgVQKHz73dUF0xesk6AAAIABJREFU0dm1l23n7m0NbWnDMo02S2081tYtzyaQzSyOZDD0RQDb1qp9W7F7W41kM940X5DtzWSyiSYbI91RjoJgj4pCaWYdAmzZfF4YBVysyNczlIlthYxqmRc2jch8Eo5wrvFANvUOP6AnywSZb6bTaaH9d3d2SJrRSgWxYhkYG8PV7/t/uP/2W3HBWa/AjrGYgGyRqoo0yk2HH2QzC4faRYhKu333UlVg/1ztP4TyFjl6cWWx65SArLKLAc3CIcebZ0Weod6wrUA284QSs1UnjSaf5sTWsGb87+e7i6Eqik5E3EbXdXbji3f9Gl0vPgW7vvSlGIsnkYky0mjt4d5zAWQz46E9Fn7vO9/FunXr4GgiFKMofuVrXxWwiOLiLuCJsDDH9jtg/5oKJZONm+iL36Pc+Uy02jvvvFOE1H97z/8J+EEGDhlyRxx+qIBJLshWUeyw/Q/YV9zYPnjJhyVNgg5023v3xe/CxcKAs0C2KnDOOa+RDepf7rvf1UZixgiyffWrXxWWU816soEmGwXICSoQHPOPO6PDI+JmyfTp4soNvmhsnWU0tjwQ7F///CdOO/1MibZJu5mx3IBsZLIdf9yJAgrQNZQBAMJRR9wGCbKZAAh0z2VUVv59xJFHaTtX8IlLL8UNN94oDDLagSATtbLICHzTm9/a1mg82/mu0RqD5YnHo3jve96DR1esAIFU5od2+fZNN0idun1XM1LXrH5cwItmIFu1XBHGE6NJkokUj2uwpdmAXKmKa+jpZ7xcwJnDDztSQDYCMYlEQhhUdDNet2ETrrjiCvzbK1+JFY8+KvfzYGTZsmUuyKbKWMU7LrwQq9eswh0/95h0a596WjQLX/va1wojrR2QTTEAyzj44INx5PLluPbaaxto+DSuLrp50h34J7f8FDvttNRi/Klx/ZGHHxZ7E4BiW+js6tHzVkXqg32IbtVOOKqi+n732wLycs9EthT7p5ogqhLM423nvVWYeqw/9gP2SwLTb36LchH/y5//KEDWZy+7Qn7aABnTOuXFLxFGGUFLcXH21dd9f/6LtHeyH6l9Zj9v2haZma9+1dnibnz0sce4+WPAiHPfcI6AnPvss5/0h0998lLccsstArJRm+7LX7kKLzuVwJQ/+qEjbpWnnXYq9tt3X7EJxzGCbAT9yBYlKDw+Nqk02b59kzAeOYO1AtkINn7okg+IjpsBIxsBbI36Ti6bFhCVAB1B4PGRUZAhy+uHP/kxDj3siBn78dTkuHxPcK8dUK+tQeE5cNO2zGSzmWtkEIcqjJVp3D4riCGERX29EiG0KxEXwI1rWq6BxNOhUhXAzUQ4riUf+aPGq/Xq/K9tH2STdY5bUG98MMy2KsE0iofJ2jKMUsjBVD6DTWOjGJ1Ko0hGciQE7hxk7WkFWPDWzHrfYDG+52/bmd8QenzjsJTLncx5Wm0PvKEwxiYn0N/TK6empoE1OqWv8gScLh0sbBWiWcCIZLKAl4jZmqLvKBFA8zJ1Yql5cuEQytUqcpmMMNK4weFlTK4W+vYQrdwiqnrTlc5mZdKOav9eBj6YjsWwKZ7Ep268CavpNqADH1zyutcEINvmbmHB+8UCCw3GLNT76gZ4s+ryL5Znu9rX9d4snzWn89Yfc0xmG25lW05gc2saYT4g26mHHow3H6ZBNorEcoyulJVLF0d+fRrPsb1QKKKXLjCO0j8z81GzkylSzTkxj5LJ1teHWCSsFrtSLfVIksfAUh1gOpMSVgeFrJmvJMG/dAZrf3k3bv7qV7Fx1WPYobMTp554ApKlEuJcUFUUm03mLT2Z23NqLTNlrgso/yZFlcVjAXmtwX+qaBYtZuHhghq0p+iu8lJur37mmsvw0CeTLqPNzNChiix+CuGInDByscN7BDytVBUIyRSqCsjjUqgq87eONIUI0tEwxhJJ/GEyhav/9je89orLMdzdJ+CbAe/MoVxDNHALdoQtwWRrVhy7z6WmJ4WZ8uEPfVRc5UxbaDb+GiZbOpMTsKpZ/AjTNt7/7+8TJtR9f/0r7rrrLncFdt7b3i6Mml/9+i5Zd9HdjaDDb377OwxJdFJzVfCVL39ZgJ3zzj8fH/wggQLvYuADBlx48KFHavJuMyZV264IaLjj9ktUdFHfPPXRj3xImFq/vedeASuOPPwILWR/pgbkPPdM6r+decZpArIx6qCZp/nc/vvtI2DaHXfeKf3gm9dcJyAILwrsM+ru/gcdKG50X/zSlXjta84W5h8ZK3S5ZD7/+6qrBBi47777MDi0WMBFCqGTlXPyi09x05O6chvSTMcGrRt23TjsHkQoUIcgG+1D9xoB2W68SfJlM5qYyhOPrxHw4sqrvqTcChusYcgsYrRKavZ9wFef9Tmt4Aff/z6u+uKV4oa8+557C8hWqZYESNlt2S7iRrj/gQfj4vcq92Ret9zyE2FGPfXkk20x2fgM6/PQgw+R/vDDHykm2z2/9ZhszZiBBJd/8pMfSTt8wfN11Mi66vDmc9r6uGOPFqbgf33uC+pAqEX1ycGP5m0R3I5EVOAK9g22C2q3EdT+wx/+IGDap//zk3jV2Wfj0YdXCHPwPz/zaQEQzTh/2qkvF5D81tt+Jj//7axXCfj2m3t+K/3RvapliSZ74w3flp9vfLPRJqs9tGBgAQajEBbnOed4mn36sJNlJoOWYB0ZpaeeptluqCgmG/vMHXdg7733FQDx3HNeK1pne++xJ373h9/jD7//k7iI+jXA+V6mRyCWQH9HMi4gG+1B0M+4gPNdBGHpYktdPw9kO1KAuUYXA3ScePwJcv8Pfvg9JOmuWieEXv+kGTs5/9PVlNGKd9x+B3FfJbDMfhNLxFt0ytr2EgBtrccwGWvMbRa7iS6DRR6YArj70ZV4YMNGZCMh5HhwWo3UHTy2l9Ls7rIBNsVKo+ZaBZFyBT2JhGitDfb0IOFEJIABWWviNioAGy8N8ui1lhuVUwrdwnWRay7fPX4mWct3zK64c757IaKX2nOZeZ8JkmA03RS7DaBD5vDUFDZOTGCqWEDJ6Laxachy3+f56IqRNjhNnnOpGz8YGssVuLx1mWTSDMhY08JxDMnMkw+yB4ja8hJWmvYpDVXpGuL9bZLhNoOIP91F+U/cWNjA9HMNWT3VkPjgUtA0nc2jt1uBbDM1PYJzJUtjh9GYOLnEnYiUg5Eq0okY1oYcXPqtG/G4REoKYzBwF13gphS8biYLLBQoJmOxJWA930l7c4NsXBzJxr0BI81zFfcoSQHI9szsR7MF2W5buRKMLkpNtpcddCDefORyDJXKiJWK6tSPbpfUU9PzEOcoMpwJsrmHLyElKqumpXr5ALOkIYgzOTEtzJlohIwtixbtQxf8am25Qg6VUhm9HUlhsHWUy8D6dfjWv/87nLFxlLNZPPT3v+NVp5+BJf19SJSLLptNQCQfyGZrxqmanh3I5tlZHWaJNr07HtgLhtrdXk30T4KWZCJxu0cQ0mhD6YWfkYUw+TP6Vbad6/OtuOosH9loaSeEa3/wA0Q7unH44Ydj76VLkKDwb7kki1IyApVLsBIIJrNOLa4ZnEGx2dZ2duHTd/8Ku/7bWRg64XniRsp3U5tN7p0fHrEgHW1rgmx2AdKpKQEVLvnQRyTwge1yyftqXDBDIRiQ7W1vP1/Wac1ANpNGX3+PRHp0mWy6v91/319FN2nZLjvJOm/FihVqg37uG5TmWQh49OFH8KUrvyCC6EcdfbSAerGYBQBoJhvBjYcferTWPU27GXuMGgWyLdlhqbhw2Uwbbv5f9tKXCKjCco2MjGD5EYbJdkYNK5bl+ucD/xCmFBkuNsjGw+F999lLBNcJKjJK4w7b7SjaWrzoisjNERlzbK8s78YN6/A///M/4gZK7w32j1tuvhnve9/7xG3vyOVHY+PGjeK2yfUpNezITBJ9yVAI2XRGZFkGhgbFNXW2V8P1tN6sms3dey6+GCsee6yWydYCZCOTjQykRhfBh7e86c2453e/EdCQ7n1sg/blrXuqePdFFyESUgy6PfbaRzTtlh91BI455hgsW7oTjj7uWFz22St8SVUE3Pz9vffWgmzVsmjp+d1F3YdlMKrWgmw7LdVjTGMsjCDpWWedKXpjb33z2ySgx3Y7bO9bu9SCJm98w7lYuXKlRJndbvvt2wLZpD+66zj1vre/7W1CUKAbtbHZJy/9hLhts/2c9/YLRPON4BnbjOnTd/78DnEf3WffvUTj7Mknnhaw7kUvPtk1BUFvgtgE7l720pcLOOZJAdburkqFoozXe+21l6QbCnvfmzGE0Xiv+OzlEj12/wMJKKt5zA+y8VO64bK/jg2P4KxXvRJXXP5fus/6wKcqZFxYtN1i0QycnBgTkI3tQRh5TS/DZGsOsvHRG67/loCLu+2+i/Trk170IkSj8ZbBc/zrdtqbAB/H2EsuuaTOldafzU9+4uOikXrF5z5f1y/mu3af7RjxTLp/WwXZDBvNMPO5nhno6sKSxYsEZOO6lYeJ5j7jhcf1V8Mx2h9UqhnQ1iLAwEK5fy5UG1kIkK1RXrzDarMGZORRxVqjKykDaI1nMnh6eBQTDFrmard5gRVk3bglQTalyWZzw1wcjMtf5MsVpck22K9OoCVqhrlfud2oCvZojcoVJSTgXDxOTbaEXsTV3uc3ollo54tFTKVSGOwfkA2RLVRd+4xZmOtlRIjuomM17qI0fMpxxF30o9+6AavYe30gG9U6uCyiRLb/hMN0jPrN/3ODobJQnS54T2CBwALPPgtU6TcllzqR98ZJRv2RwVZGVWrIpELAUwCu/b/f4PZVqwRkoybbyfvugzceeTR6s2kk9SIlxNMd2UmoiEOcEyldwA1wZzKpgBn7AMaaNG1HUsPEmppMSZRBRqqmjpkBnfgOv6umepUqSalURqhcRkckgs5iCf3ZLP74ve9hxe23o6dYkjysXbsW6VwOZ591JjrLRYkgFaNdCBRuZiTIlIMRRBu6wIjEA5li3hwpGheOCgihFihiaFOLCoQk4MbzPy3K67rnWjiemhtNm1a/CEgWcURD7Ud33Y0VTz+NREcX+mJRnHzccdh5aBDxagXxcgVOpejWgxsNiodmjoNsOIpNHUn8bP1a3DU2jpd88CMY7uhCJhKVhZSkNQPI5teM21w9b0uDbAQCyFjxLtXaqRVEpss73vlOd1Mq7cE6kGFURMXiAE44/njRgOIGuN2Lbl9c01FnzLsc3HzzzRIkgO2Bemt07WLadBdjMAO6S1Jknyw3AmBGCF1ana6oz11xhYADJsjCTHniO6njxJ9uA6wqIf7H16wREIwRHwmyHXnEEbIhpl6W/3CK7omf/s/L8K0blbuouaipRR03iUb4+tfX9Cu+g58RYKK73EzXo48+Kq5t73//+wUQ4kWmDstJdhvr0mgVKsDckciPl19xRR1Y0+y8vR2cWcDOalW0xghEMloi0yLY9a3rrsdXvvKVug0g2T8EI5pqsumC01ZkopERx8NxuvsSaKN7LcEfgiZsCwQali9fjssv+6yAKHvssYfS/Tr9NPzlL38REIiffeayy1XfdhksFXzm05/Gvb/7g9KSM/pgLsi2Rgc+qNUeM3Y1mnn33Ps7pcmmr2aHnmRKsdwEjJhv5mnvvfcWd1XWoz3GCqvr0RXCwCL7keWirhs1EXmgw+/5Oe1ywvNOrGsq9qabfYUg0Nve8lbRoCMQe89vfoNrrrlGbDo5PS315NdW5Et5D23JZwj8nHnmmZIWXT6/973vibYe+wPbIP8ZbyPV/2pbEPNEbcTLPv0ZAbnOOOMMsRufYX8iUEc9N7L3brzpJgGbzUWbUa+QTDTa7PHHH8dln/mMMF/ZX8kAJUuPbZzP77b77l40Vp91GGiCtvzMZ1UU1Lq5zYDvoQqe97wTcPTRx6p+49OAtF/L8es/P/UJ0UijOy7dg5ftvKvUW6P6kWcpL1StCmuNGow3//QWGUs49tCmrS66znP/zP4eXO1bYGuBbI32+YrNHRIMw0iGMHBBTzyGXbfbHr2JhKyTVBRRpbcmh7+uN0P75Q7unJ0FXIYbQTZhtXmupKPpFNZs2IBMqShrSgmcxfu4vtXzSLN1Yl078IFysyGDhCaLZLJ5c7rNG7MDHyyiJhtd+Jto4fgXAQTMxienJMpnMp5oEB3J6OD4NVYcWUROTlOTrV/EAW2xZH/hvPyqDd6IBtlM4AOCbGnHwRPUZGsQ+GB5bzcIsjEWaQCyza6BB3cHFggs8Fy3gBJeN1HyZgLZ0iHIYcc3f/NbGCabBD44+FC86fBD1ThsTgIt9ylKD3AuoqYRQTZxFxVXQ1kFK4DPp9mpvjEcjipGR8ZBNk40LIpvCAuUpJnVVhWqSdubzRg5zqlUMUQmW64APPoorvn392MwlRb3UJkjAdz/0MM49NBDsHy/vZGga2Q5r1wFthDIRr03tXFUzFEphd4/icsmwpLPcpinfSHkKyFM5XJI5wso6MiLfCYconCvg56OJLoTccShXCHoAivswkpVMdqNu4O2lVNVMhOcj3PhELKxOP6x5kn83/1/w1777I2xdesx/NSTWH7IITjm4IMQJxBZ9twtPKadI+6mxbCD0XgSK5NxfPTmW3DmZVcgveNSTEejAuIJcCvla8xzf7aAbP7Tb27alMaXuWxIud4B2t5CqyigKhoeQTZqIBEMaPeixi433H6QzX7eADrclDNyIoEqAk3cWBN4cV2T9UM2yEZNNorwt7oITslGl+6i+rr9ttskKig32kyLlzDZjjyy4etsUFfcRY8/3u03BmQjcEhAzV8+fkaGNgGcmS7agoAJNcIIREmftN2fymUwKiw/I/DIjb97+cTm5wqy8d2XXXaZABzUlSLIwXzzcwl88JWrfQHJakvUCmQzd29Yt15AMIIwbJ8Eq+gWSpCNF0FJgp/HH3ucaKwZkO20M5QrKt1tCfoakI2fEZBktFfme8cdluLHP/6xxRwygQ88kM3khZphZFqxrRFUJND1twf+LqBIM4anedaAb7QXwSICgASL6MnDv+32K++qVAVEIQuLAUHI5CSoZt9Hm9/ys582bSqmTZBReRN1o1eulDqhnXbbZRec+PznC6tuxx13bKiRZtqVPwGCYdSXI4hEfUIGgmin/LznJz/6sYDBLI99EfDju9jXVNCDepCN7qJ8lqDW4MAAPvzhD8u4Qw1EslVpJ86rZKTvvGxXcU8lOG9fBNnEXfSKy4Upy8sG2v5+/9+EQVoqF4Thd8EFF+A/PvCBpvOBsXE+lxFGLdviI488gifWPCVuua8795zG9VOpCrOUbEAe0r39/PNEi1AiwLZxEVxje+B4FVztW2BbAtm4euKhLtlpXAfx3y7bb4cd+3oRq1YR1bIlRm+NzH8TuKv9Egd3zscCat2uDoy53q0QVCNDHFU8PTyMdeNj4kJKsE0ilmrN5VmBbBbdf1Yg25QG2RoVkAtmhhAfm5jAokFGF6Vey8zuLcJqE3abg8mJKcQTHshmFjYzGZNp0i1omoEPBvtdBlzTEzsdlVQmGoTklIILRzMI0qDTLUA2LgN4JtEkmPp86j54NrBAYIHAAs9aC9Qfeqiicp6oYbIhhBSAdTx5J8j22Eqko2SylfDygw/Gmw8/VAIfEHxRmmbqUi6ICkjJ5HKyYRLpAtExotCFT8i0xtJKeJ8anyMjoyLkLppswjDjiZGKzyn51QXh/TYuxs1ApFTEYurbjE/it5/7L2z4/b3oyxcl7wS3eEK2IZvBIysfw7mvfiX6E3FxG6VLJNMxUF87899cGkpDNwSz4KD8guOg4ISRqlSxfmoaw/kcRoslDC5bhiXLdsHQ9jsg0ZGUjfD01ARGN2zA2lWrkB4extLODiyKJbCoswNJKL08cYkQQ5VFC1VtfjxgrxSKIBMJYyRXwDU/+D4OO/IIJKohFDJZPLJiBfbbY3e84KjlivGnATzFmlNSFZQRJtNuIh7H+o5OXPW7e9H5klOw40knYzweRy4albDtpl00stmzBWQzZTN1TF009gH/1ay89ueMfNjd3S2PMjopgwKcfuYZbTc5ggBkf1FoXfqmBRg1boO1r57pnlt+crMwXhhV0B/N0J/BSy+9VFzmLr74Ypc9WyoWJTCBrVdFUJA6WwzMwLLaF+3CqIWXf+4KYXjtt99+7tc85KVLGBlKz3ve82o29wTXqCXGstAVtFW5CdjVaGPNYO1W72q7oqwb+U4ycKgpRVCDEVKVZhyE0cbPyaDyX9T1IjD4lre8pc525l6jkzXbfPE5giJkGJLdxusLn/+cMLbOff0b3dfRvfYTl35MwLFXv+Z1tUBFtSyMq3XrN9bln8+xTByXWGZqyp144sxMsmZlaNXGDShnniegQtux7bGcZHAy4A5ZpO1ebH88TFIB40hF9nY/jdpIqzzOtZ6YX85/BKtZLs6f/NdM+oNReBnJk/2T49TDDz+M17zmNaK1Z49jLN/f/no/qIm4cvUq0fSj67R9ZVJpYbW+8c1vEtabAS1N2mMjoxKIhbYh8M/+yrw1upr1K/ncOsxr+HClCgZ0oEs9NQpba7A1ruVW9dZu23iu3LelQLZW6wSuFblCNOBadziMPXfaCb2xOKJySFh1g3CxbthT2wHY7PXtc6VON1c5OSbwnFh+ykEvLzLadDTSsIMNU5NYvW4DcmHIIW7Z4UGtF5jL0xbWNdNEP0Mx0moDp7UqV2hmkI0uOhUB2RZLdNHNB7LZJ4v5YgGp6XTbIBsLaTZGo2PqdDYeiylU04HLZPuoj8nGwAdH93QjANlaNZPg+8ACgQUCC9RboBXIZgRHK9UQyGSbLcgmY7sG2rhhZXTR/t5eT0LADcbjBQJQsp/GDdJBuVrByNg4Bvp6hclmThypR+at/j2NB/UZtzcVZFNp0YnrcyLI//0BfO8jH8WidAadpQKimj1HACsbieCRJ9agoyuJU08+CZ0Ej8rKHZLztQ0iLXQ74gLedgEywSIIxRQiEUyVK1gzMYENmQwOOv4EHPy8ExFauhPQ2aXc7cjuc10Ly6Sd0E8WmJpCesVK/OHnt2N41Wrs1NuDnXq7hamnTnBNgAfF2BMWExc2ThgFJyrRQL/+7e9g1913w2CyQ+yQLZaEVXPs8sNxyD77IFYqyLsEWJXI39R4Ve6sqXAEw8kkfvbk0/htNYznv/vdGEkkMR0LoxyaWei41eJ5oepgS7iLzgS+uN9p9ykjYC/9RkSXzaLRV+I6rbOFsojVpSwQruXbmR+fcLwBMPwuerLONWxN/WL/IWxLwMqyl/0+k89GaRubNru/ketdIxfuVrZomfdWL7C+94NAzR71gxizSKLm1mZ2a/2+WvkV1wZGjsATEdPtWnZVMzKX7DQXonzNgBLz+Vzqeia7zLUdzPU5f17aeU8jMKR1XZtJXc0X/v5kg1/2gVdNHVrj14wgms8dti5vrcZB87150McwbauswU2ztsC2ALIpbwnFXONhYG8ijr2WLkFnOIy4nO8ysEFt0QiwtdNvApBt1k2i4QMeM9dYVM0jPPzmRaCNv3ONPprL4NGnnkQ2FAIPgrnGpOtojbNJS6222cuENQXZTNtRINskFg8MNATZXCaAZripDRGLV8tkM5oufv2bGkFmrenCU5zpVJsgmza9yYcHskXVgj9EkC2sNNmuvwErNZ1wKJuFiS66KGCyLUyLD94SWCCwwHPSAmZhYeYNRlCTyU5bw4Bs1GSju+itjz2GbDQugQ9OO/QQL7pouSSLGlLuzdUMZGulR2ROtMhXGx4dc0E2canUTDaVhqfFaYOGnJsKqRSS+TwSmRx++qn/ROlf/0R/Lo9EmQusiswxpKFTrD9dreC+hx7EC096PvZZuhTRYhHU7hA3yzoGuD866PyajbtQqCo6PAMEZBwHq6em8fj0NI464xXY9yUvBnq6gFgciMQARuXiYoRupmYTK363ZWUS6uIV80AmC2zYiLu/cxNG/vEA9h4cwvZJ1l1JyhYW3VTF2COTnYuXQiiMbDiMn/zq18Lo2H3RInG34Ani+PQUHl21Eue8+mwMJhj8oijRR2vYhHCQiUQwlojjL9kcvvjXv+OcK/4LGzo6dZTRiCyQ/K6x87Pi7J/eEiDbbHPVziJ/tu/clu/fHOWdaeNOWywUoMZ3bY78N6qvzZXO5nrv1mpz/vLMtnzzAn1mWWg7rdnmczZJtXr3bN2ZW72vVb+YK5g737qdjc2Ce+dugS0FsjXLoQHYwuWyrOGG4gnss/NO4vFGBr7SX/NFCp17cYMn52kBCeAlsidKG5oAqGBN/JxQqUS8D2GikMdDa54QoK3sRFEKUZeYibeI7DqP/G0+kK0aVoEPtLvolgDZuNEYGx1HR3cXktEAZJtHuwgeDSwQWCCwQNsWaAayGQjLD7LZ0UVtkM3vLkq2At9N10A/k81EvZwpk1qlDMOjo+JiFtei+R7I5mNQWPqkZGoVJ6bQnc9j4o9/xs1XfhHbp7PoLhYQKVUQ1qgQNSB4UsZQ8k9PTuLJtU/jnLP/Dd10h61ot1EB9uycLjzIpvQoIsg7IUwihIeHRxDbeWeccv75wJKlQFc3EA0D4bAbCEGo78JiMwp3ymICcsopPlHEEkAXxalplB95EN+/8kvYKRrDLn09SFRL2uVTR8wLqWhPPCnMRcK496EHsfKx1Th452WIVJQ7KN1XH3pyDQYG+vCy449FvFxWgRD0olUAw6qDXCSCiXgUTySTeO+PbsYbv/gljAwNYTKWlOAHTMdcm1n6rmkT2xIg23w3pM02rO2817XvLFxDZ3qvO07M8L7Z5MuumIXYQLdKu52ytT1o6htbpTnb9831/i2Zj9mAQwtRr/52wr/9DMnZMNGagTzzseF8nm1Vvrm2iUbPNcqnHISJYI+WDdC/tzoIm22+FspGs013rvcvdNudaz6eac9tTZBNRYXXLqLVEvpiMey/8y6p/Bk1AAAgAElEQVToELkM79DUEIQazZHPNHs/0/NrgqOJBwsPtqm4rAcfs54U2ZRwCGO5LB5+ci1yoD6x0nCbSXrEts1cPCRCqTyji9I9o15rjV+07S6qF+kmlCyLaYNs9e4yjWl3Ep1sNu6iZqGi/WtnAtk+cv0NoGQwjWqYbMZdlNFFKYndksbZgL6+kA3Un37L/Cxk4g3Kv6XTn29xnun229r539r239rlf6anv6Xz7y6s9abZXhwZ4IMjfTOQTQIfHHKwy2SLU8eGgAujWFNjwY2O6CCbzyFXKKCvpwecrmSR4w+B7jZgNb+IyGk1hOHR8VqQTbQzZOaT+4RebrHbyLoiuwoTE4iMj+MHl3wI0afXojefR7JYQkTYWyoxiWjkhJAPU/Q/ggfXrETfQD9OeeELEac7ZFkxvkS5rNmR/xw7ngtaCKOOi4gIRisVPLBxGIe8/DTsfeYrgN4egELNdAtlZANxedHusb7osAKs0aZ2ZEp+RjMVC0AuB2zcgNu+cCWcTRuw71A/ukslRMv6ZFeeJZON9ghj9dgobv/5nTj6gEMESAtXKgKyjZSKeOChf+G8c1+LHrpf0EZMwwpVzwAKqVgM6zu68ZFbb8UL3vv/UN57b4wnOiT6KN9Ts5Caow3n89iWANnmkz//5ns2QEK76c5n4zuXZ22gzuSxWbkagXpbolztpjHTfXOxTTvp1gBc+oGFAkM2V54blWsuabXzTDv3tGPnLX3PXPJtwMJG/aghmNaGC3irfCwkQOmfTlu149nevznrsJWdNmfa2/q7txbIZgA2E0WUaoIH7bE7OkMOYtp7QdZy+vDXb8dmn/vvM+sWP1C3rdfLtpo/4x5qDmoFdPONVRIQgYHKwmGsn0rjsQ3rUNCaygpo8/YDzZltc3AX3ZIgW20F1WfWuPfMFmQzz9FI1N6hJhuji6oNEAMfhPE0gEYg21E9KrooATb1xMyXcoPihikIk9DKVsH3gQUCCzxHLaD1uVh6nm8zQig12eguet1v78GtK1aJZlcjkI2nhca9Uk7IdfRSgmyUEmCUr/mAbHyfigBlJlUPrOEn4gpQARKlAjA6ikd+9r+4/6abMJTNo7NcViw2zbpStatEVouM3BmJYrJSwv0PPoiTXvQC7L1kB8QqZdEvc90LFhpo0xpmOepOlMr4+4ZNeMnbz0f/8ccBfX1AIq7cQrkwRFk3yFomnRsd1ohBa7CLACX13pQwntZryxJo24S7vvJlFFatwAGLFqGrVEGsUpJ6U4w6R1xopxwH11x3A4484EB0OxGxAxc607EY/vnowzj+yMOx77KdkSypgBc2aFpwIkhHw9iU7MRnbvs5djntdOz04lOwsaMTqWhc3q80N2qDVWzJHrclQbb5sCIWakM31433bOuk3fw227DPNj0Zp5qw69rNS7tpLvT75pOu7R7f7ns2133zAUTnm6dWddLq+3bTX6j32OnN552m/5h3LIR2Xbu28N83l3LYUyn3ZibMULM8bEsg21zt9Fx4bmuCbAZgI8P+wN12RV8siniJh4hVOJUyGBG7HfLJTIBbALItbCuuOmEVaMbI1OgK8suRUcqEUUd5APz4xk14emJMvFDkwFaIWq1AtFbf15crlCoU1FbDUOv0PeKxAaBUqWJ0fFwCH/Cit419+mEakn/wIpNtfGoSyXgMiVjcZSbwWe2EUpebViBbo+hsXrqOnNBTe4cRtOLRiBy+E3gjyMbNnQl8QNRzMJfFh1+rAh8MAUjo6KIVRhOx3FCo+yLltmjQ/NvQov3fz/dvo2Vk0643Z3qtyufPz3zLZ573l8/Yt933N3t+y9tPNWMDuc43/fk+3679Zmvvdu+fb/7n+3y75d/a7cdLf2u3n9r027Vfs/Ygc4lmbAkJTeMzJEOlQpDDDmqy3fbYamRjUdFkI5PtLYcdLtFFyR7zg2xqAxxCrpB3QTaJENrGPG2ORDgvKHdR9lTvWf9CSAUqYB6AWKEArF6Nb33gP9A3Moq+fEHCtbtRQ/XkYyKSFiWSZwj5SBRPTk7gibVPS7TR7khYNNz4HBl6spnQDD1H0/38WqWmaP5FQt3GRHRHHVkkTIUi+OvGTTjm1a/Gji85Beghgy0CRBjYQD1JO7bFZvLvvo0ANI96i3QfzQkAeftnL0NseBP26+5GF7VK+E/APAcE/VLRKL7/k5sx2NuHHfr6kShVhF2YicSw8sk12GXpDjjm0IPRWVTaJwYEZDJkw2ViMYwmkrjyp7ehuvfeOOINb0R6u+0xnOhEKhZFQYdk99tlLrT+NppTkzWLiijGZRrT7SoWsSwWwxlHHyVri6SeH9yFeRtskLnkJXgmsEBggcACgQUCCzzTLbClQLaaZQ5dQRGSwz4y65ctHsQuAwPCYON6UAU5UGtH//Jogc9Nn+nVt83k3wUzUdF4kJIZ4Xo574TxwOrVmCgVRd6k6Cg2m12Xnpby3DXbBGSzF/h24+Hv+XIFE4wuOjTkRklrZEHznABwDpkLjriLdiTiEooaRIB141QaMPXNUg7L6fJSaD+6qJuuBsbIZGsEsjHwwccY+CAUEiRzKJvDJee+Dod3dkh00Zhms8kG0XKb9OOWwd+q9v2KQrP9238SsKWfn216wf2q3p8t7X++7W++7WFrpz/f/M/medNmUgDWArj+nt/h9hUrJSJnXINsbz38CGEU0120GchGJlu+WBR30fZBNkIfKvBBI5BNAU/KNZXRLdnCORfESmVgOo37v/ENPHLrrRjKZQUIkqAMAsQ5Mh96WmAKPFIMrjDS0QgeWrUKA4N9eMkLnicgG91G6WbKuW8hQDazIGCQg1w4jAdHx9F7+OE48m3n4eZbb8NfHnlYucvaaCRdYukuykieEoVVlaG2LOpv1rHMh5ZrRMipip323m0PvOUNrwfWPo1vX/JB7BuNYVlXByLFgmbs0XXVQToSxS/v/T2mJqax65IlSJSK4pZLgHX1U09h0VA/Xnj0Uego0q3WY7IJluc4ArKNx+L48o9vQXTPvRHZc0/s9fLTsaG3F2PxuOi2MZ0AZNtm1rVBRgILBBYILBBYILDAnC2wJUE2rv/CZOsTZBOZkBL6YzEcuMvOSFZKblAmWffpEgUg25yrdos+aDMGze/0fhCcyQljrJTHv1Y9gUIkghyPScNKosYcRC8IyDZVVEw2c9nMMC6+8+WygGzbDSomm0N5SwkNry5hpdn+yY4SqiZxz4BsiURCQDb7qmuslsB1Pp/HdDqDoYF+rWFTy1qwmXAKmPNgn5ExzWSLxGRzoaKLOhJd9GPfuh6PVR0Uww768zn8+znn4pBkQk6b6SrayAF09uTALdqGgsQCCwQWCCywxS1gn+Yx8ZkWH+bggiDbegA33XsvfvHoKtEwS1aKOPXgg/DWww4XkK2eyaa1w0JANpttALI1HqEN65mMKgOy9ff3IUaAKWSFWddRMQ2DjXeLa2e+Ajz5JK6/6CIMTk+hmxFFiQGRVE5X0YpihBmQjW4qTIdzTpFBEKJRpCpl/OXBf+Hkk14g0UZj5QIiFQJtFlo9j5pT0bOVDtzabB4rcnm8+gtfALZbjIsvejfuuPtXLshma38wj8Y+/En2Ik9wbTCumVYI+Vq037FHHoWbbviWijz68MP4wcc+jqN3WorOqgr0wIunhQTZ/vrwI3jokcewzx57IlEsid3SYQePP/U0Fg/24aRjjkZHoaDcTa3VCMGzVMTBVCyBz99wE5YdeTSyXd1IHHAAek88UdxGp2JRKf+zOfDBPJpI8GhggcACgQUCCwQWeEZZYEuBbLJ2lSBPXBMxsEFFgjkduNPOGEjERerDPVi1LChR1EVaZO4Mp2dUhWyjmW3ptkv3z2qtHAzXilzHCpstHMKq9Rvw9NQ0CqEwSmGzpq+t13pQVaVMn41WV2jSB7J5DyjqXK5UErBs0eCQAGxyiV9yrbMO3VCUoLJhu4QEnIvHY+gkk01ciNTiu5HvvYhcy/sdEbdOpzPCPKBOs3muUWG8xTW3R8CYgGw9iEeiLsg27TjiLvqR67+F1QhJ1DMu6t/1mtdin44E+nxBD+x0/MZtZdDg+8ACgQUCCzzXLNDqhI/jaIbjM4Af/+GPuGfFSpRDISSLBZx5+CF40yGHuu6i1L4wTDWCZDJn8LAkm0WxWNSabEq3rZXrI6UBytUqRoXJ1otYRMFh6qXeREpXABG0rVYQpzvkxBTuY6Ccn/0MA/ksOks85Sy5ETAlOql7wOMFNGA+ycAqOiFh6km00fVr8aazX4WOcAjxsgKhFkLwlmVjWtORCP66bhNOf+97ET7yCKC7B+88/3z84u67BGTjNXN6KvS5zN0+LQvTjmV+rlRQDamjqGOPXo6bbvw2UC4B4+O47ytXI/PQv7BnbzcYIZZgmYBsYQePbdiEO373R+x/wIGIlAmyhcU+q1atwkG774qj9t0L3cWiuGjYF91Np+MxPJHP42u33Iq9jjkO6WgUIx0d2P5FJyO8x+6YjMXFznZdbMm+Z9YHgbvolrR6kFZggcACgQUCCzxbLbClQbZquYpYFYhWCti+swv7LlkiUc8JsJmgVcbWkrcAZNsmmp7/sL8uUw1ANnOPRBt1HKQqFfxt5Wpk6eUYCQsxS+hktkarfsjb58wCZNuQSjWF4rj05gYlnU6jt7vH9URuiN1aR8lmoZ7KpBGLxRCP0gHHsOAMQNcYAebGq1QqIZctoLunU9xqWmHFor2mDTI9nUI8mUAsEpWNmTDZojE8GQrhEzfchFVVIBOLIFwuSydKFouISVje1ojkNtGqgkwEFggsEFjgGWQBIyEgemVOBJlwGMVoFKFSBT2lAk475EA3uigBKGpz2SCbOYBRIFsJPT3dMie0E6lT5gANspHJFuWpjWhncRJVB0N8D904qSfGRVUklwVWrsI173s/tuPcl6cro/penpWTz1omm60BxvlPhQuPIBUN45+PPYqdlizBC447RkBFYcrJpFXWB1Msr5q0zTTq1xSr0xirKm2JfMTB45k81nV14cyPfwJYNAgkknjvxRfj17/+NcoMdEBXWH970ZFUyQ4sl8sI6fKEwmGRd/AfhNFN1P7siMOX49prv6FO1DJpYM0T+Ob734fjly5FnwRAYLTTkAS32JAv4uqf3IL9jzsexUpI3s/1xJ9/fTdOX34E9l80gL5iQUA2o9nK1UImEsZIMolfPbYafxodxaGnnopsNI6xcATrnDB2Pmo5MnQZZdRUy3byu29RtLm6SwCyLYxlt1R9LUxug7cEFggssDkt0Go8aPX95sxb8O7Nb4EtCrJRGoNrwEoFHZWSBDsYjETlQJAAm+0maq8tNr8VghRmYwHjocFnZgos4bmNkuGm2WybRvD0+Lh41/Dg2hw6m/X4fMab0NrJybZAtp6ublR16FqjJ2MMoNxHPShMxLOdEDKZjIBsEUedfitXUwWyySangXI1QTaemKezeXR3UstNHFRmvIzDEPMxnU6js7NToszYINtwMoFP3/BtrKarSiQqLjLkvsVEBsaLZufXqDH5VJ8rYeNGWjb2560aRqvnn8nftyp7K/vN9/lW738ufN/Khs/k9tWq/lqVvdXz8/1+a6c/3/w3er5VmdT3htlV675JsIwMZbKXOLaraJCKvh2vVNFZyOH0gw/GG49QgQ/UySEPPYxLZ1jGW76VgFCxXBYmm5kXZgLazHPlagVjY+Po7+9HJKyD2OiZ1vQFstuoCSZsqukp/OXLV+OxX94lEUV5EONJCej5SGuy8URTuZoqK8icw/kvFEaOAv+xKMZLJTzw4L/wqleciZ16uuRwh4CdCh5R7+5qLxb8tnddOquK7p4NO7h/0zCe/66L0H30sUBnhwp0oC+Zs3ysc/lKv+gd77wAd9xxh+v28PwXvhDXXHNNfZW7UZfEv8JjAfJwikEQxidw11VXwVm9Erv2dou+STkcFqBsIh7HZTd9H+d95COIDg4hxEhOUyl86WMfwXteeSaWOiH05nNIlLioVYZkW2EE0uGOTnz5F3dhl5e9FLsddwLS4YgAd+l4UsDabDgqmmyBu2h7vXRbvWs+i9httUxBvgILBBaYmwVajQetvp9bqsFT24oFtjTIZrTYtu9IYv+dliBWUrIhIg3SQA5lW7FTkA9lAT+o1k70ViUnpuTDJstV/H3VY8g5SuNX1XrtutKWKZuN3WdwF1XicPliCRNTte6ijd03laCy0mPjs8pdtCOREKAtLMCamKO20XJRrTcBRluN7qKpTEY2RcZ1aKZCmef45tFxpclmmGxUc8tqd9FLv3kd1lSqyMTioGMKBe6itp6cdCa6xChha2VUbhFVYGj375rvzefe9yqvzaXBa9/vf35L/92gvP7yz/h3bX656ZTLuGL5/q63b4vnfRXfsH5mld9W5a2vz8b1Zd5jQFfTXtp9fvPVc6sBwAwW28bPVvXR6vttq/3U2N4GJnR/qB9Htnb78du31Xjmb121IJGEwJayenRqtWBSzC8RHeUcUKkiXq2iq1DAi/bZB2cfdgj6CnnEQyE4pbLMF2oc8bTCyLgqlkuIx+MuqGWinDZr85xI2X+nJlPo6e2S94rQLX/qMKgi8l8pI1mtSGTI0FNP4cb/uAQDmQy6CwVEyirmalXLITAtupcSXKOOBxdoBAV1drVMgRcAIR+J4JEn1mCXnZfgxIMOFJAtzCicPpDNBoqaTujW4VTBCWGiAvxx3Tq8+ZpvAosXA9EIoJldtfS1Btp1lSouvPBC/PLOO2Vepl1e8KKTcM211zaPQsrgEKwb+4CM7rWZNNL/+Cdu//KXcPJRy1GqOMihggxCGHFC+PyPbsFhLz8Vi/fbX+y08o9/QmrNanzgTW/EY7/7DbqmptElLL+y2JWLn4l4FPeOjuN7DzyAV1/6KaR6e+WkMR9mJKiwLIZ4H/8FIFurUX/b/r7ZpjnYTG/b9ba1czfX9jHX57Z2eZ8r6beqn1bfP1fs9Gwt55YC2bj2M+s3HrAesGwJhhJJxMvKTdTTXDPrJ2XxdkCcZ2vdbJvl8lOx2qsvyqmUQg6ykSgeefpJbMhkxYWU2Jehd0kEgnbcZpoYxgXZ/KQy2VQw8EGRgQ8msd0ihgfw9NFqApZZLzeuPQx8QJAtmUwgaW2KTAhcPmJEl0VAWr+DhaPuzlQqDbr3mLC5rSqWTAnCYQx80NXVJcCeMOzCDnIhByMAPvG1/8HTlTLS4aiclIsjqr0RdhOxtzhNtjt+EKkmg577j9p42e5ATaaHJqBUK9BqXt+7ZfeXV2ra1Ij1uynkTJhubfn87k+tHXl01LuK4o5UHQ3KeqOuzsRMKlCNWnOL+2esT2MKu73YBFCL2SGmszu4ZSvtotWwLS9w/XuaUcZ+PqbRAqfXDFSdsX223f7s9iitokGbbNA2CUjMqf3MlN7M/XfG9Grqv0n7qRuPtk778dqoSl/NMSbepL8Fe3nkWCdjR5P2RfsIuFSpiqhsR6mEkw8+GK874Xh0UQOjSgDKO6KQBY0ei3K5nIBsZCozGWEgC+DTJESmXgyRyUaQjfIDLIEL4GmXUwL3YboKlEqIZtK495vXY9Vtt6M3X3QjXpI1xsnYLK7ClZDIDHBhFmUwg0rVDSZQobaDowISiDB/JII169eiO5nAy084Vp5RZSTLTwFEZPfZLcK0QBOQwW3dOg+cu7gYWDs+jsQee+CY9/0/oK8PCKt5UNjiNQy2xgEi3nXBhcJko5VZtpNOOgnfECabHi8sXQo1INcOv3JGxkAHhQIwOoyvXnghLnz9G4COTiASBeJRYMcdMBKO4mPXXoc9jz9eynvL17+OT1z0Lrxg+RHCgmOU0vEn1mB83XqMbdqIVC6PEcfBVb/4JfY+/QwsfcELMRlLIB8hUOsBa+5CyDfk17nXtlpAzPF7Yw6lyabWRwRql8ViOOPoo8BwUR06sIQ7A/ltOse0n02PBSDbs6k2t1xZ5gq2zPW5LVey53ZKreqn1ffPbes980vfHsi2HtlIGLmII+tNYgezvQzARvmonkgEh++xixyCMgCXHL66ur3tgTazTT+4f6EsMDuQzZAdXGkXJ4xNmQweWrdW8KIyvS1cohS9Iv2r8/bzHfJHF7Uf5WsLpTImpqawaHBQbWxc95b6ROxsMF6ZBD7oMCBbbYTQRllUwJ4DRhdNpzIYGFTRRWvT9G8WFNPMUPuGR0fFnSge9Rx8iqEw8o6DTbkCpiNhFBmmlVs97YZEMC5fKKFULqCro1PAORNFFdrVtZGNuVngJmNicgq9PT0IhQznzYveJvsS36Ja/qY7bTYvZuhIxr3Nywx1ZwArkgmmmGZvT0tX2pr6pD5dOotwOIxEIiYbXbMRqwfD1JOikUNaZbmKVDqNProC6UvZyQ9oefUj9gEwPZ1GMpFANBq2gljUD4gqD97zhUIJuUIW3V3dkko77dyUY3xiCl2dnTrN9joEU87nC+KunEwqtkwzYXXbXmyB1HeanEqht7tLNRlt22Z2Fdtq06UzOUTCYcS5IbXqZKZcmzqZTqXQ090NupEL1qDbWo1oo3bBsqMhTk2nEadeYjza0q6GbMo0C8WyuO31dXc1DGDSqLwqoEkIU9MpdHR0IMpJsY36NO/KFfIo5kvo7lbgSrsX02WdEHSPUItL21b6/Qz1w+8zObaDEjqTHe0mJy23XKlienpaxgOR/2rjMqBIKp1FJBJBIh7VY5AXvbJZuWmjUqmC6VQG/X2qTkyfFK++GezFZ2kfMsOYpsGqJMsN2qFpU3xvjn0zl9FanTMX0m2T2h6cFzjOJqMRRMsVdIdCWBx2EKMbpYBgVe+oUPcTzh4CshULwlRWhy/mMsL9noC/O0ZJXVcwot1Fo2GnJpAOs0Q2nGh0Eiha+zSufM/7MDCZQqJcErYzxVC5kOsYGsLipUuR7OwEChWse+QROMPD6ChRtF+5FjBbdJMU0f5YFKGdluLQE47D/ff9FSv/9Q+8/NijxQ2BACGZcSZ4AVXMHK2HxgOirkQcnfEEOqNxRMlOY5+JxQAnAsQT6vd4DPf/36+x9LDDsfjFLwF6utzgQ6I3J1psmmFnzRRVl5sNvOuC8zXIpkzuB9naaL7SVlAuMuoQbvvYxzH6z38hUVLMuHw0jPHublz83e/joss/iz1PPBGjE5O44cov4KHf/x5JWox2L/FfRQVSqIZQzWVx/iWX4OFsBi89/0KMJzok6EGBjY86eggrt1yfFltb+V3AmzyQTYGmCmQrY1ks4oJsLGNEgGdKZYQbjpsLmKXgVYEFAgsEFggsEFjgWWMBWVdR55XeagDuXvEYHli/oTnINtPGy7IK2WoE2njwufPgIHYbGlCeBhIEyw4Y5fNM83tsPWss/dwqSCVUUYe24SjSAO5buQop7UbayEPCvw9rx4OibZBt8QDPZOtBNhO1zJzwe3ufMMbJZOtIaPee9kA2FV00j0w6i/6BPggRpYbdUQ+yKbU3xQgYHR1FV08PEhTf0ReBO3bOIgW3CRz62hHfWCiXUSgV0RVPKECnBV/G3t6NTk1ioKdXnWRbjqLKXmpwkM2Aj3+TLojTKjq5YWpymXwYDgnfwae4UR3s65sVyMYkpnMFRCIOkpZuTzvdinYjMDPQ3emWox0MgbadSKfQ1dGFqM/LqFm6xk75SkUAnR7R2FOXsYf9rP8zpjk2OS2AoKdO1LqUTDdbLKNcLqI7kWj9gHWHuCpPTmOgV4my85+Axla+G72Qz6XyOdEtTESjs6pPtoPxyWkM9SoQ0m8T0+b40+YgSZrZvLA9E+0iQbosBVSRSqUw2KXKWXu+4+XA7yzN+8an0wKUsU7aPXMS4LNSRqlQRGci4faxdrA23jM6OYne3l5EZ1WbQKZYFnCmi8Bni8vu1+zr45OTGOztrRebn+E9bjsgyBaOtG0fvlL65lQK/T1drn3sup+pn02ks0h2xBEP1cPlM/W3nO6bfQScmtRno7Yh7WBqSsC5eIgAF4MOUJ9NabF5UgS1LYiHNpm8Atl6u7sVAK51Mk0+a8tsaYRSk210XOYTpQ9aOxcRZKMWXCyXw99++jPceeON6M4XEQ872Ougg7D3oYdhuwP3BXp6FTuLiHapDKRS+PONN+Hhe3+PBF1cq5ywgbwTQikWw1GnvBT7n3U60NmNH159NSoT4zjr+OOE+QYnBsSiAA9YYnEgGlX/eBF0yut/2az+PYtSNovpdBapbAbjmSxGsxk8tvZp0TrDfvui2pF0pReoCeeBaeYgSr1+wUE2jgLlqjDSVt14A/78gx+iO6dEgxnJe2NHEhd88zp88NpvYpdjluOnt/8cJxxyCP79gvNUv2QACLdDOyhVgU9efjl+9Ku78cqLLkKhpxepaFTcRM3CZ0sx1drt+7IgF5ANmslWD7IpwLM2alWr9wffBxYILBBYILBAYIHnsgXMvpd7Hkaod0G2KD0GwvVMtjZANjNnc+2XLFVwwK7LsCgeQ0Sv5WRda61LlP31qjYA2Z4VzZEgG/EhrisLkQj+tW49NkynXSkSP4i2wCCbWpgrJts0Fg8MiFFnYrLZmxzDZKsD2Vz6pa4jC0BT7bkxyOYH8/w17IJsI2Po6u12QTYPgKEhAfrgio+tOQHXGjdklTGqKUEAdqTm0eu8zZtB14dHhzHYP4SonLCrS7GgqD5UDwdIxVUdYXhxl9nd0amfU/pI5nmTR29DqVyKCuUSpsYnMDg4CEdcgmwmh7FMAxgjxA1uCrFYBB0aTGwOk3jvYZq5YkEYOosItmrdpUZtwc6/hJYIkeAwhp7OHknXfkaYVQ2oNsY+2UJeItsOcHMsm5NG23YD9RBkVXpQTHN4eBh9fX1IcFNcYx/DflCG9jqNsm0qm0OpVEBfd48C9HT79Hcub5NHCpkCacfGdJ1QnlDXf1nrLpF2XGsvlR7LOjU9DcdxVMAOYW7aVwPmpm4/bAdjE5NYPDTobviV++cAACAASURBVPDq24/uVRoFN6Lzk5OTArJ1JpI6X40hM6+OVH7ZDqZS01jcr0B3A4DXsKAa2JX5GhkdV4BXhGyidsYSVZdkMJXyBWGo1gO7jWE+GQ+qVQyPjUo7iIVr256xsL8NmljG05msgGy9XeybzfqXnbayDwGC0dFhLBpYpNiFTWBIr57Ucywn+xeZbKwTNdZak3qDKc3ktVCuCOg+NDQABa0QrKp9oH7NodIdm5xCoiOOjmi85diu3qieY98kAD7Q1+MCXu6Yqu+Tv3WgG/ldjwcjIyPo7+lFjBFGeZKoI0ibiKLmXpWeYWKFpR3kSwZka+/QRrQVKs1Btko1JGAQI5rGi0X890c/hvLkBF78wpOw3+FHKhCM0bG7ukix80AsZqtUJI0Z9/zox1jzz3+K22Tf0AB23mtPHHTscUAyCWy/nVTkFR/6MP7jHRcCTz6B7KrVyI+OIz0+DvbDqakppLMZGetymaxYmNFGxS5au81b7Km2UgqRKRfBVE8X3vmFLwK77oIqx3SKtpIpR10Jux1o11EZOixm9fyZbLoPEGSbmMDEz+/Er/7nG+iYnhbGHjXUNiUSOPeLV+IL//szDB6wHz5++WX4/V2/wg6cv0y0Vjk8CmHt8DAuuuQSrB4ZxVlvexvyXT3IRMPiqmuiPs1XI6NBV5r7R7pjKfGJxiCb7S5q5rtmc9/cMxI8GVggsEBggcACgQWeORbwvCP0ntzyuvHWf3ptrQkrZLL9csVK/HP9emQXAGSLlsroCTk4bM89kayUEGN09Kqj92Jm/fnMsWmQ09lZwARAyIfDWJ/K4JF1a7Xur6zEa182G1cq/eQMTDYPZJsiW2ZwliAbhYvHJ10mm4nS4Wr1mKz7NIi4VCWTLZvJoa+/12WyzQZk42Y8RhcbzViocZ1z3Us8EIrdKJtVej893EwZZoa4TLkOIfXiytUQimDkujEM9g8gooWx5RG60MjfnrC4O2g4YRHdnkxNIxQOieuUAfUMqOMPnGA0tggUMp9TE1MYGOiv0Rfi+7lRFU8hDR664IfeDExMTwm4QpCNu2P//f5od8Z2DIBBEIBp2vBdq+e5FZYAGB0dSJC5YQJfuPlrAiLBQSaXRy6XFZCE7mEqL8p9VXaaOtCGcek0Gxe+cWREgysRuqgqy9vRYdX23ZGNkdha22c6k9bgSrcItJv6N/a386/eqf4RjB6fnMBAXz/CYb7Xhghs5lZtefkXQatwOCKuiaads+mIG2FdfRog1gDgkxgcHHCF191upV1d2T7J1FE20PpPwoScRCKRQEci7huRGjFFdY+ohpAtFRTw2ddvYBP9fPMSK1uHJCgJGUyRSFjbxwOpvGjDfvuEkM3nhMlGN0FXuUo18hrXP1MQVZWOkGvYN9l+6CZYWyPqL9M/7GjHzCvdqtneehit0RpYm9WHCpQSQrFSxvj4OAYGBjQmoxqf1x+9+rMNzzQVyBZGMpm0QP7m/UM3auRLRWGyDQ72CxBNd0t7LjD2MOODSlfld2RyXPpmRyxWE5im1pbGBJ7AfDZfQCaXQX8v2bQEFxRwyj5GYMukX9E8XrrJqXag2MY9Pb2IRyNumvZUJrqeqpO7JuKhDUG9QrmomWytQTZJrwXIxvnGuAzESkWse+wxLN1uEUAmayQqoHuF7MKODrevm3YjkVDLFaBYIOqoQDcyqONx0Gd8dGoKPUMDwuD94AUX4LOXXoqvn3ceOqfT6CiVJboqQdgatwRGK2V/rbDPqvKLuAEFeqkTUVH09mIohKl4DGu7OnHxN74OLFmCCsFAMwcRZBMgWw9+TUC2d1x4Pn7xc2qyzcNdVAJZAJicRPV3f8TPPv95JMcnhLFH986Rjg6cfdln8LVf3oUHNq1H9w7b4bOf+nQNs3t4ahrXfec7+NI3rsHyk0/CESe9GGnq2UVjwgxUltDtT/d938C1df5sAbJRyZaQubR+60DJzFWuXIPPzb+hxIQ+lPI/q16tpB8ayQUE3wf2CdpH0D+C8SEYH7fV+aH55K3Z39qDi54iHsi2EdlIqLEmW5tMNq79GFV+x65u7LPj9oiXi3I4GOZxNedU95B36ywvglQ3rwVEDos4gmgchzFRreBvK1chG46AOszUV67hKywsyKY8OAgeGJBN3t8wUIBnCMMm4kZLBT5IiruoC7I1sRk3ERIJrgnI1srUNpPNgGzN8uvnljGvBPXIDKKmliznCW5YkU8bp++IBtPIOEG2PtE6sxk6Jp26PYEG2abSKUFfCLKZ6HTNymkYecxroUSQTbOmaiLU1bq5Gjc2wxBkPqivJwwmgmx6Ayf3uVHr6plBEoyioEG2QYIramOonvdFd9QFUJ/rjfz4GHq6OhHnJtCKLmvyZ8pcWy+OgCvZfB79vb017ae2XLUWYxm5Ta0F2Swwx7hxurt6ow+mOpMLsnV3NQQdTJntPAvdtFTB6MR4TTtohyVI0JTgCkG2rmSHuykOS3QTohZKecgFaVxupCNg65gwmIbq209dVFftvirvVSAb+2YyTnClMRvM3pyp8jrIFosCsrG9iy2aPuuBWiJIWg2JfXo6uxCNGQDcB7I1aPwEFBSTraiZbIJguw6KKvpvo0vZb3hUgWxxUsoF8FaMvWbtV0WVoXZhRoFsZLJJAgbw0O3dgMQ6fQdKcD5fViDbokGC7pyolbN4s34iNtb2IehOkK0zmZyR6WePK6wTCRQzOS3MVgLDBog0TbyZfZj2iAbADcgWcqqiQzbTJeNlvoBsNoMBiu1re5o+7z1b365YnwTZ+kQ3UwWnUZdnXzttLycE3bMy9il30cYgm8v40oxWjgcMfDCTuyjTi1RDwhoTLQ6BhMPCep6czhLdEpapzbpVjFN1rxLPVbnmj6oTRk6D7gQ+E9Uyrv7ox/COM87EDR/4IAZyeXQUeWLK5w0I65XabIbMgthmsXH+FWo7FwQE2Xq78K6vfwPYcUdU6XbKBQPPH/hmux5nANkY+MDMv+1osvnZx8LfrpTpswz8/s+4+b8+h86xMVmskn02kozj7E9+Cl+67X9xza234tZ7fosddlwisgd/e/Bf+P7NP8V3b74ZexxyMI576UuRGFwkJ4k8WeTztjaGH3yasaFu4S8VK7PWXdQG2Ww3XX8Pa0d6YQsXJ0gusEBggcACgQUCC2w2C5h50PP4UPsG73NvXcX1gusu+uhKPLBh7iCbWf9zvUc9tj2HFmOngV7RY+PhqQl4EIBsm63qt4kXezJnjoBqmUgYf12xUnTZ1OGudbArG7na9frCaLIVK+LOQibbfEC2ZpsiY+lmIFs7bmWqUypjyKa6WzHZTH5tSqrZIPgXuelMXjYlnV0ddRtcGwyyOz9/L1dCwpah3g9BNgPOuSfUuoD+DS+ZGdS2qoSqIsyuNnfN4x80B9l0pbdossa1bFIz2ZJ0LbJBU+3G67pH6veZ8haKFFefUhv5atnyVW+csKlPngmIy56O+Cob0yZuovbgKm7DuZywGuliSLuSkWXErqW9C+NFQ4j6nQqCIbgyIUBQIw0mdzOsGX/W9hbpTEbchnt7TICHWqDAvxky9qFEkzCYBvvF9ZP5bVROf/sh44XAZ9SJaHdRBlGwWqcNltW4VhNsLYq7GUE207/8k5Zxm6RbsQAAOgIP3UwZ+beDG3NLo6rR5Ca21m2TjEYJSqJBtmbgiGGsuszMUAR0E+zp7UZUuwkSMLDddf2Tq8lvOpsVkK1XXBM1GOOLXum59ZpJWoFsoyNjwoiNandR1Q8MQOOBdV7aahyZTmekWfR0qMAHdW6fDaJn8rlSWYGtdK+XCI/N3EV93Yb1Mj2VghNVIJtEK9SVYSYC+xEPaLNAtiGO0R77Sd1f6zbu1q8GCcfGFcs0GYtJetWw1f7sfuoDbXP5EtI5D2QzeTXjjA0wy1jIEyPd/hicpr+7R9qBd7UG2ehSWS6XhdE4G5CN7K9RBj5ooMnmB7Js0FgOilJpGdfdABhkmmkj2uArF2XuhC3MVuXCu/1AL6rj4/jHHb/A9pkM/nz99RjM5SUwAKOTugClGb/Y9yk7YAKmGnaSAfG05AFBtrFYHBt7O3H+174G7LQzKrG4chdlNEtGK6XN6XIqrqPq8o9fZLLNFmSTvqLHKAZYUITtsriLFn5zD35+1VXoGJ9ArFxCNhLBWCKOsz72MXztrl/i7kdX4JyL3oVf/fFP+Omdd6Kztxf7HnoI9j38CMQGBiQSK8vG4BFk67mLHJP/GeaOrb1qawSyqeiiiskWgGxbu4aC9AMLBBYILBBYYFuxQN1+paqiojcD2QyT7W4fyMbQQjVXCyabeA/oqPLxShkH7bwMi2JxRPVBawCybSstZPPmwwbZVMAyBw89/TQ2ZLLIR1SEUSVfVavj5XnHtc6f6y7qbujMpoxuP2SyWSBbzWbTv8nUadmbP7ORT8YZqbEWRGp2cmuYbHQV7O9Vej82CGCK1CjgAjdFfpCNzAyCQmbz56WrNnV0S2KnzmQLsoHr6uwQF8FmYIr9ObNGcMVmMDVl7Fn2ks2mBtmIeZAl0cw+BJHUZt1jIhEEIoOJEV/9rJWZqpzpUl+PzEJhMDW42bOTsk8rkM2vFWTXDxswoTEy/Xo7O4VB59Dd02y4uQHUDAvznOB+Ev4xJMyVPIXOKSLfhLniT0+AT2GuTLrgimk/BvirScuyAcuezmSlHfQYJtsMzE0LCpN2YINsoo01AyPIBSFDDiapX+RExLWazynDa3CkSfpCby2WMDVNd1FG/q1l9rAdGmao6rem/Simn2Ky1YNsrdqPgGzaXbSGOevms9a90R0PEBYwurunS8AV4+3ut5E96YorLtlz2SyKxbIw2aS929FSm9hYKSRVhTXV398vYKtxZ2QZBXS0XKzUWMC+FlY6eam0tEMFsrXpmlgNCcg2NjmB7QbJYTF081owz7axPV4aTTZxF3UZgp49G7VfYZkWiwLQqWjMFWEbG/fmZkCdU1Gg0Khx5Y7raMOO51bTrC0wz81ANv8zBmg26VUcYOPwMAZ7+zTYqp/wt3Mf6M8lkfTNCnUz60G2OhDJfV5FF20GsvmBcP94Jtp8BFu7FLNVNOZ0lu171XdVVMIh0UPjuDUxNo7tBwYkMMIR222PX3zlq0j96U8YKBZBHZCIgGx+GFT1W9Y/UxKArBKqca8ms6vkhITJNt7fh9df/llg331QTVICoDZ65eYC2dwxlP3PyCqMT2D4JzfjN9deh750BtFqWUC20WQcp3/oQ7j23nvxvfvvx9ABB6Jvp2VYtGwZuvp65cSwiDCKEUZ5CqPEsVMzSo116k8M/W7UrRc7m+MOewxsrsmmQDb3oM3SxFO1rDQHVFtkBFL+DP4O7BG0h6A/BONBMB4+e+cDd0422x7Oh9aeUO0PKG4cEhab7S76j/UbkYmGRKS+DmRrMdnbIFuiXMby3fdEtwNhsQnhRdY0Ab98c6yZtqV3egQGR3R/85EQVm4awZMTkyhEuBZVniHzudoC2ajjRfendlhliq3A/8Ky2eRGvl2QzWw5JLpojgymHu2GU7/JtTePbppQIBs344mILXTeaJNbC7KRycYNXE9XtwuyzQSSGACKuk8jY7abYJMNOZkjXFzrjBNkm06lYEA2s6luhODLRokdXi++jZsgwRWjv9ROO+C7xyl0nmCdNAfZzADEBmjYYvlCGak0NdnI0KnKICQbRBtp0ro+5nMB2UKO2Ke7k5ps8RqQzYA/ftBBDW4KXMloJpth+jVr7IblZtrCyPB4HcjWqqPw2VQmK3p53cZNsCnIVfs2A7INDintQhcsa5JoI5Cto5NugsoFTenEcXJp7MppQLbJKeUu2gxkM0L1BmQj8EQf9InxKXEX7RCdvHqGS6Ns0z5zA9kUpGaDbM1AUz/IRhuIm2Ch5DIaW9Wj6pvtgWz+tuc4EQHnCLLxLT0dKhBKu/2rWKrKuMdozA4pPuIu2hpkI6ORrEQCkKwXF3R3A28oIVab1aYA6bAAOvMB2Qjyx2MMQqDkAATU1/27GYuuXZDN2JcgG486quEQNo2MSDRmYbLpxUzVt7iqY0IiLCzT2YBsZnJsx11U2owFfpjxfSqTlSJ0y0GICmZjxmMzP3DsMb/T/ZvULnHhHZ/ADgMD+Nk3r8PZJ5+Cr513HrabnERfPq90P8ra1lo/kTbwLsoV6FZXdSztTR1yPBTCdCyG9GA/XvGB98NZfjQzqUA2PW7bZaoDIXVCc2WymXyKzWTQrQCjY/jbf38Zj915B3pzJURQRS4axkg8hlM/+B+46e9/B/Y7ANO9vchQa426F1w4M1grmXeOAtgk37rodMOWQxldJo+dp8BTo/XXzpiwue4xQJsC2Sqit7csGsGZRx8F4y7Kc3YZgxuwC1Vb4wipGJ+c581Pl93u+zz4XtkpsI8+CA3aR02/CfpH0D+C8WHbHx/ZT2u1AutBNiOnInrkOrroXStWQoFsYRR4EKk9dNqd480el6BaZ6WKo/feCx3lioBsXLP797Xtvje475llARtk4+F1PhzCUxMTWDE8XBPNfj6lCk0WC7Ke9YNW5qVkshmQTTbjrjuSukPW1xYjyQbZyPDq6EgiQQaTTznJpOkW0tUEg7gIprM59PX1tgWycTA122AbZGvqymZZzGw+bJDNbKoNwNSM1cbXlCpVYTCRLUO3ImUjz73M78bmbk40k41Yiooq2QxMUU+4i0lqMGktrnZANh8GZjHZPE22Rg3I3tALuFIoYyo9jSGJMuu5TPHZZmw21RYIslGTrUuYbP72Y9Lmpt4IEJoNFt1FCbayHXDDJhs6/UAzhg7TVG6CE01BNsESGhTaBdmqVXR3Km0+192vAbPMYyEB5VK9u6idRH1+FfBCEJIMphA12To0uOJHUxrmVbUDuqRJlFlfHBTDZPNANiW4b5iKYxONQbZmm3HT13OFIjLprLiLGlCmNrv1DBNbm6+7WzHZRIPQB2r4i2lAd4JsBC2EySZuuAR5VQ2a8UNcHbWIpcqr5y4qTLawFuNvg5korpviLtoaZLOZUMyvYbYad1EZgyxmWeMyqn5Ct/xwNKo12ZR9ZMM9Q3tl/dJtOEUm24DSSzTpzdiM6N6IKsYnJmX8MSCb313cz/Qy43s2X6rRZPPGgMYMI34vIJsTrgHZZhOtOjMDyOaNq34LMwDGDJpsul/TGh513NNAnCbYGnbQrXXyFOitggK5Y5c0OO2mrAOWVEplTI+PYfv+Xnz3v7+MN73oRfjKe96H7TNZ9BSKogNCLTeRXPVF2iV7g8K7tZd6v4QcZ1APsq+jEUx0xHHM61+Ppa86G5DIzwqgavcUthXIZh801bzTHigIyJZKwMgwvnvxe+E89RQSxZKUKxMGxpMJvOz978cPH34I2d33QHpwEJkIQTZ1FCGMW5e5ZgC2BtGxG01U28BninldVkBopSwg23ao4pUnHI9F2l1UQDaDnwkb1+LUW5OR6bPBTx3bSB8sBPYI7KEYvoEdAjsE7eDZ0Q/MKqr5IbSZ3rm/5xFkQQc+uOPBR/Do6KhoaFG3dS4gm0SVr1TQG47giN12RaLkafL692sB6LYNLLQ2Yxa4Dzcg24ZUCg+vW+9FGJX12dw9J0KTpF7o6HDcQJhNlHKtottLCdTxIrhilr2NxM49FoCJYBjCGEG2RBKJRFxHcfQC9bnrSgtckwW9w2iCFNVWUSUFPODGWrN6GjK9GM0uFJJogsOjI8J4IZPNL3Bub8Rs0IrrXTKY6CbIwAdMU7lrqJ9+zSoTyEBE9itksjHwgQeyCfCkQSHbldd12ZN3OzVMNjI66EqpdtSWhpGfXaEDHzCS5aLBIR2F0BKQ18CnVz6zJSTt0RE3UxVVUmuyNREct23F5wiuUENuSG/kbeF4Ka/OunJR9EBBNlwymAiy0U1Voq5aOlV+sEuiCuoIeRJdtJBHX0+v2w6aAQ4GBBIgiSL71OLq60MkSjfBer27ZiAbmStsh8Y9zK37JiCbql8V+MBElXToMubbODcaHwwISXdRBj4gIC1sCNMfmwwqBnwiuDKuNdlM4Iy6chm3SAE81QZduYuqoCSNWKY14IF2o1Sabg4yhQIIdkg70NERa7PZGGQjKEDXze7ebsQiCmRrxQ4z9uFYIK7c4rJnMf1a2IfgClmUBNlizswgmwHUTX1OkWUaCmkG08x5NUAU7VMslZUm2xCBTzV2NAPZbJCWbYhMtgiDkthMNl3GZu2VOaP7OJlsgz6QbcY5ydJk8zPZmj1nDlTUGN0MZKt/2maIcTIjk43BTNgOWoFscoBCEzphcVP2mGwNdPIaaFpKUJJyGaPjE+jv70OM8wL1w8y46gPZ3PlF2yeVzggIRHd3GbsagGwyJtnzGOcFBooZH8PSvm5cc8XncN7pp+MHn70cpSefQmdRLeZMVFPaIFJRLqJGjSRc0ew44zVe9Wjrxg08H3YwFY8gstdeOPOKzwOMAM6o2nr8bGdN0gpka/oOeyImwFYoAmvX4ep3vgOdqRSiqMo8E+vpAxYP4WXvvhhX3Pq/SO22G/KLd0A6GhU3D//Rkoc9PTNANs8MKiosg2dQPLmnUMArn/88LHEcUN2TfGH24WYHdma+tuftduovuCewQGCBwAKBBQILPBMt4J8P/bM+D2aNsjFZbPQrGAHwnXt+j3GSP8LOvEA2Rhbtj0Vw2LJdEa8U9cFnvR5yALI9E1tX+3lWIBtQdMLYmEvjwSfXSdTaciginhbzAtnGCyXl72GQI8u5iUv+bLEgmxvFYFIgmZ+VVlOUakifTCvwiW42cXFNVMtpc0Lvuplw2amBAOlQoRBy+aILsmnp45r82enZ8BKf3Ti8ScAVbuA83o56wharM0VmucmgSqe1FleP2siLRgo99pgAmTPW4bPB3YXTUKlidHwMA30KZFO2qUfm1Sm2FQuxGhLQip+ZYAuSR3MPN3QUwLaEno00OBlMBHRYJxGndliyq9JsWLz8hmQjbzTZFAjQ1LSumfkegq1TqWkBE02KwmBsAJXUgJAIiX3IDIvFqMVVe9XoeumvjNBgJq8CHxiQzTzpYZG+CHq6LMzXphGlxRWLeOxC87zV1P1NVxhMCmSjm6DqXFJ3FlOltv2pbZZhNCp2odfWWnVzdmwCOpFwDB1JgtHsAz6/QN9LFJBYFXCFQRMUk021HaMb5T2iQG8DjBvGiB1d1N837L/t9sH3GJBtUX+/YhbOEJlU6SmpiJ4cS0bGRiUypGGyKfDFz9gxOVetnSBtNptTwSgk8q8JltBsE+6BfH6QzdSn+ulFP7X/Nn3GBtmUPRozTb3+qezMaMwEMMW9Xlhoutf6KaVWnRpgj3qJ0WjEjS5q57dZ+1N9s4jpaQWA2/m0xw7v+VoQlAchBC8F8BJ0XH9vtXd5T6UkWmPGdc+AbBwP7EAoMxRTisO2IH2zVwU+aMSMVvb2mGHS3kOOChRTqUjfNOOOH6Tz0veeL1UqGBOwtQ9RiQDtgaY2qKby59mHyztGfKUuGlmmLmhakz9Tv7qf6fGbIFt6fASdxSJe8fzn4adXfxW9/QPA+g3Y8PDDWLl6NZ5+8knk2fcZ4apUQaRKZRH2/TLCFK8TQ3jvN21JjY+OgFS5SAiT3T0476ovA8t2Buj+HWU9NRcQltfq9keQ7Rc/v0ONdCGgneiipukqZjFXJkUglcKKu36JTffdh+NPOgno7gY49ubzAvxVevrwzquuxODzT0J++x0VyOaYBUztiFrbP/0jqG2PGkJYq6F2s3wvXUYOxcqu63OsUkJHqYh9Fi/GSfvsC/JLk3rE8Q4XNVGVigDiDaDP1ly30sZ/UzdS6Ul6xbG8S0VXsuZ7jv3W+4PnA/sF7SfoP8H4EYyfxgJbbf5ocHJctx8UzwD1L0+5I0Ciit7z6ApkI1EdfdwL6NbuJM90eMhJkG0wEcMhOy1rCLK5NtK/tFrftpt+cN+2ZgGCtQpkGy3k8MCap3wgm2kAutE2Ai6aFCm0YsNGaTcuUhuqutwmYWoB4sZEV62QBaoYzR4CUWqRqQAPbkhKIr4dRiqbQTIZR0RrE6n71ObBsdwlTN6Uu46DcqWCfL4ozxp2l50/uV8jJbUcLkYFTKGjqwtUZFOX5v3YlDJZyHqbdKZLYXWmm4grjSqjs+O6yGij+rfa/Jubv67OHsoqaRs1AtkMoKW7aTWEPDcgYUeDDto33Tfw1J/0KzsT+FRRSdX7mrkHCUZoLcrpeheJRDTTr/65urYjYWyBcrmCbD6HLh1t0Q9x2IBd7ZYpJOAco5kKuKIBIpNnFwiwhCYNyJYrllAsFyT6oSmnO+hZoKULLul3cws9NZ1GV3cHBNazQFJjJ6+cmjui2302r6LMkulntZA6kC3E9i6FUP2lUgmJ22dPT5f0AW7kaRNfs6vphqp/hZDKpAVkSyRjXn16zUTVb62HkXxGcIXPElRW4Le6lD0UuGXbiwCCipYSwtRkCvFEVOnkWa7cpr00grD4Xa5QAKN9Dvb2qn4s/+uNryUU6jF7vDTJZDMgW2ueiupDtA/bbLmoBO/dQB8tQSsCnxWMjo+LfeICgHugbA3grZmDMqQISAKpS17sY3YZbXua3wn8hMNRcSIkyEaWKQFwcR/T9mkKJivnaxmROM4SiCYDSD6RMtaCYnYDMuMzQffpSaWXyP4lTK26qx5U5PO0D5lsdOmvYV9qZlZt+1Uux8xvjizTnHLpN4LvKkl/Ol5GXLB1ZEQfhBgA3D/K1bYO00/87cC2Tz0DyDCq2Q7KmBgjk40HIY4vvyZ/XppqalH9eyJtQLYOH5O7OUjLfLG9ZkdH8OBv/w83XvE5vP5FL8RQOIID9twD0b5+oKcH4FiaSZNGzUlWfmYnx1HQtjXRlSXwR74g/cDt3whLkIVKJIJ1uRwOeMkpOPjfzgIY9TcalnlW6s7nbuxngr/rAhVd1FwveNFJ+MY119SFY2jQhGi71AAAIABJREFUoIxWBEDduvExfPOSS3D4kh3Rl4hjMp9HupBj+G1kIlGMJZL4xPe/izM/8WnklywVkC0XjmgXdpvh1by9m74kNmhy6NEwn5vzQ5cprPNdUUAp2WzJYhHH7LkHDl66VCKMxiygrXHrqe/tfmu0Z51mRwizf3+r9IPvG496C1W/gX0D+zaaVYP2Zc8GwXj3bGkP/qnaAGzUbqWAyxOpLH7x1/sw7YSVZpaj5rTZuotSqoMgGzXYFnUkcNDSJTJnKwmPWjkkWW/ojAUg2+ZcTG3NdysmGyOKjubzCwuyjRaLCmRrUD5BjyngrN0EbQYRD9jFvVN/aLPElNOLcn9KdsRl42jc2YyYs7mfG1MD0smWkmyQQkFANm6q1ZZOiytbgsjmebJVDHDCdLnBJcjGTbVdLjt/8gU1wPSmmm6mTI9sme6OpAvK8LYGWKBrKdqHG3mCbJ3d3cIqIxAZYoQw3yaAmzZ1qXT5H5lavCSaYIVC1wRsaoUgzSJL3qu157hpJMhG4NOAT552TvNlOL8hQEKwi25TrHNbc8duArX1Scmdsg9kU+kogECBi7XPq00q6zNNsDWecMEnGxB0Xcm0ffiU2AAO8qWi6E3RPn6QzURjq5R19CUXBFXA1vSUAtkihrbmB1n131UtZK7KokAkXgSfpK50uVxQ2NeQJLeykQ1jYnISvT1Ky21GtqduWCr6alXSJMOGTEgXNNX5I/PAaHAY+9pi9OPTCgBn+yGo06j2ywKOq0v6JusklUVnV1Kz0agLpdon2aSSf12d4oYtbVL1BfYVuouSoSrRM/V99vhhQ8xMm4xM/uA4QpCtEfvRlM0f0Ie2pbsf+yYZmG56TWY76SOWSPrE1KSOShpS2ld2AvplzCMhOLGPrhOmx4tjlw1gmnZiymvaL9ureVbAVgmgotLzALPG44lygK0K6E4APBqmq7ut+mX1LM1QMp+UQlUw//lMXupTHYSoyxx61HRM84eu76lsWrn1aZaaVzdWGHV91GnagBn3mF+6OBsGHA8m/DOJ7SoqtnOU9lxXR6fWsGxQTnvQ1SA23etzuQIYjZESBP45wQ9CG5CMizDaJz2VRndPp/SRhgCvGScMD1kzsglsETTn+OUe2OieVMPEtPIsPalYRmViHNd95pPIrXgUp+1/ADoLOdEA4cWoRZF4TIKWdPf2ANEEQHf6RBwgC9uJKCYYD33CUfVZ2FGuoDzEYkdUlQzkcrj6uuvxjs98Gth5KcC8GoYo+14TTT8+PluQzbzLZbEKIj2Jwh/+hJ9e/d84ZOkSxEpFV/+RfWI6EsO6rh587Ec/wimf/CTyS5fVgGzMR938rNtps88btult4EPmlyAbDyGjwmgrY9nAAA7aYw/0d8TBnq0g9fldzaHs+b03eDqwQGCBwAKBBQILbAsW4HqDbqLpUhkPrVmDh9euR5bR2xk0iZquOijSbPPqgmzVEhZ3dOLAJTsGINtsjfgsu1802VqBbHMoc2iiRE22xu5t3DfkqPczrdwEuUGha5C6X4Mr5iTXYt4Y5gFdkTo7OxCPkqHT6gxW3iobAnETzBXQ19fjbjaFZWGxeTyQrqw1aFR+NlH/q6fHBZGMTZqx+wzQxmiCZKQol7Rae9g4jcmD+Uk3QbpDGpaEaE25AEAz6JLbtbDrisTIm3b+GgF7hoVDbSsjeL9Iuwna9a4YTJ5GkD+/Y1NTAlaQueIxbbw3NGPcUJONLEHPXbRxfdaUg+BBCKLNR9DBuG4a+/rtKp9rEITesmwHBFx7ev4/e9cBLklRbs+km3fv5iUjUaIkARVBRKIkSaJkEEVBfSoiij4FRQxIUAxIUp8JwQQmkmBCRSUKSJAcdpfdm+Ok7vedv6p6qnu6Z+bOvXd37261H96dme4Kp0JXnTr//5OYCV/SHwKFngLcKHtYshWMYDinYi4aHRuhegoJpBRpw6PKXFQFPkggOiKJ8Tkq/VjP+XPnIceQ0jrqXiJJa0ittFJNkVyx1XOGlA0GpwWWIdkYDIAkm5ioWuRK3DxgFIOGZJPooh2typTbqOCihdWdxxMlIMnhFEbyeSHZ2A8UhpqUS5h81EmU2prTjJLKMEUiaSIy0gls0lfr44TcFQJciD2SJJZ5e8zgNPhwPBuSLZNS0TlDV7SzW6burCMxoz/JKMkWHm8mmrLq6wEBrkk2VU+ljDJY2TALX8L6iMn6iBDgrYy6mXDwIfhYCZBEKpToHy2P7lk0owwT3rbJqCm3SUMIkJFhIbFzRvFkSEgrD2UWqNrajDHmyf5nSLawdy3V/+MuUpfs70FgEbpgtG+MEGz8yfQDURuXi0IKipmpNqm3HzezUkYr0cxJ5/DAsJDuzCuWZLMSMfnxK/Y9kt/G/YAykbeVd0oZag4ZWKw072HZenpw9tFH4PDtt8NOc2Zhdr4g41T1hJScnAlxTSIQ6lS2RCW4uFBQjljld+Hws6K0rgT6SIvKm4tFPvfskqXYbPfdsePJJyuVHEk6HjRNE8km2JfLANVqy17BjWefjc3bWrBeeytyZS6L1TFDmeO+rQ0vdM3GOTfcgMO//BUMr7t+QLKZeXtNIdn4nibBJuS6VxZSNVsuoYVEfpmtXB3oImHqrPn1TCMfm6mje8Yh4BBwCDgE1l4EZA2RSsu6iAEOGCypmFYEm9pXNHclkmx6/x7dKzglW3M4z6SnbJLtgWeeRz6XsXyyNV8TiS7Kx6tOVrW5iSHZAh9M1sZUWaNE/GLpAASUb9JvmJBsra1BNMHQBjXyrEQhpGQvn8fY6LgQV6Q+bB860aoqNV3Ft9grK3ol8AE3qqqo9pYp/DR/Vns6FU3QkGxi6meVLTi9N/5Sgr9pFDzl8N74+1EEQPLgN7+QZJOokln6+1Ekm9EhBfdo81t7w0pcucElYUEVhNpUVzZ9Zisf/NXtaMg2Q7J1aPLADkIQ7QdSb62eiwY+MJNQFW9hOR835mEkISXwgdUmVeWMOC3ns1TdmaiSSqFTyS3orzoghqIAjNqKTvZV4AMSe7X9hlX6hER41CSbODqvMtmLH2iqTZQvrgVz54GBD9JsEh1IJP4pbc4FgIEPSLKJYk9HqLMdqVd8/GmNmCYFqTLls+KTzdO+4/T4THopGJ9sfX0q8IHqB0kEuMqPZqZMVvlo1P4SZ3cjSxIg8JFmEw+RcaZ9stFclAR4qzi8Z2sZzZv9t/pZ9gMh2WZ3SlRR1Q/Y8+Oe17j6KTFbJ/HJfkASyRCzlRyiZVYxWklkBP4SO0nM2MR5uHwV6sz4ZCtpc1H65lOtoPCNav0qc48phTIXbQmCkqjAK3FziUqrQngpn2xiLlrXT54pv6rrir5edM7qQkdLSyQoSfwBgcozjdFxRYDPI6ETBOpI7gOqvIz0Se6pp4a5aHW+zJMQ0v0A52hjNhwbgIflS0F8mhl8jLko8aHrgsAPXPTdpaEx7wTWhupLkmwMRqG1jqEDEdMO9sEKD1r8fBHL/v1vfOiwg3Hu24/CBoU8ZuUL4ndNOeDKSP9MkZDX+YoSUszz6elMRX9VkTf5nzq1VZfqT6LMJNeVTmO07ONfL76IEy84H3j1lgAPCdimfM6e2K1AOkzvA+97b6K5qHnvVc1fMtH6wNg40N+HR66/Hi/cdQd2WLgArV4ZWY+RRZWyk4vj/tYOPNXegXNvvBHHXPF1rFiwUPypjKUzKriQfgcHnTqG/I5TzMfPqyv3W6MWDdqGSlNVEfl/E9xC1G0MQS0tZ+YwNaeq7yot6z47PFx/cOPBzPRuPnDzwdo2H9hvcTlo1JHpeeDI9Y5ye9P8u56BpbhWzvqFsJJNSDaai9Y7inVa8ubRX72eNBwWSTb6Oe4rFHDvM8/VJNkmcsiZGtQkW6XaegHvqUVyvlQS854FdOStuWOf59O+iuhpX0LIyEZAbeAYZY8kG1VTjJxW7zKaGKoHxsfymDtvTrDxSxpPBiCz/ViuyRWjlqlHsslyWBQd4/A8RhedFZB6JkxyUrmZZ6kMqef8uXOQ5aYhUDmEiQuTlk1cMSJghWQLRzAkjja+FdKEhI6KKrl44cLA/1LifGNNFqxn/8Agcm2t6KRpklzJJKTZKvC58QJNVOlcfZ7kaeenNmPh+hrCy0NGKf1oTksT1Zh+YJuUBQSjmIcx8AGVbDSLrV1O00aKuvGxvKcf8+Z0a9VUjKNz/UCUwhgcHZfNrCHZovgYx+iBObBOh/1AoovOp+KT2yhl11+JtqrKX9HG6Uk6rXxxpbPG4X24nqZ8Ad6aGKDZtSgaBxXJVjGnVXWNi/Zq8md79vYPoL29LYguWunjWqGq2zOKz2iBqqkxzOueE0RC5LMBQRxy1F4hPjknyNicNRu5lko/iNav+jMJnTEUygV0Ux2mb4iSiNHPQiaWfSGRTHTRpP5uk+hm7hocYVASaPVcxUdDVXsYIlpHfyQBzn6waMGCwDee4BOYj4fnQeNLgt/SvJ5qRhJtnEFJ9Kv5NM4nRIVoM4EPSPST2Isjn6pJV7VIYfRVqgvbtXou2PZb84YyYVflMAub0fEi8vlxiRJaFf1ZSFldPmvyFNNjiQDNQDHdotoz/uPs+c1uJ8vTIIYZXRQqKEm0juZ5o/SyzfWL5TJIKjMwhPisi8EzCZ+BIUWyMfBBcGgjvhLCizDzHhLRmechPZ7H7773Xfzpqqtwyl57YOHYmARBkHlM1GwkmKxAOFAqNSFrSKKTTNZBbYLvIy8iNcbTomQrZrJ4fmQcj42P4sQLLwQ23AjgQUG2hctTdRgmDaj7k55HbJLNDnxg5qnqwzceLZeAYgkYHELxgftx4yWXYPf1FmOuT4JNRU0VUj6lTp9721rxZEsHzvv5z3HcVddgyaxujOdaMKajoKo5VeNplKl2Xa3vJrK4qbfemMrfbbPxODcahqiXNmf/0BMJgy5JK+rPFaWiHgW6AdzvDg9Zrbn+4MaLmy/cfLmGvy+i72ZZAsj60axD65Fgtd/ucSRbG9/L3Ns6km0ql0arfVpRkq03n8f9zyUEPtC1mcg6NDXI6KKy61Cbv2Axpxe9JNnEXJSR60JmMvHYGaKM24je3l50zepUm0Yxo6nk41lR3ExKNsmWHy+gew6DLcjSIti0BdHvItlzoc6NCTeNolzRJmmNkmwjw+OiyuGGs5ZyLlxWRbJxU018SK4klS94Lojel8XgUDXJFreJN+2iCBtFsg30D2LBwvkVVYbZ9AW4hgEyKsHefq1gatH+rRLut+sp6sIifc8ps+FG8JH9nEh9Fck2h2aCuVxAskU3DaadzOaO5APJHEY1pbmobNxqDFeb0IqSbLH9NgEvkq3cyJNkk74X4BMmySqqQzXZ03KqN4FkSyq2IiKVj6pctgXtHcoMTupZoz3NOJF+EFIwVXIyJm32otz0H0OAk2QjqZNEWFS96OizLq9ItrlzSK6YGadauC0kh1byGaWKHVWyQrbGq+gq7UlF46j4ZaOCqQofXYRKVEj1hZBsjCrZQ5XpXGQz9JdYiR4Z15eCuUsivo40TLJVxkpaiE8SmIwuKqZjiXOmMusW40OaTPrKh2WutTVoE6WSC5Oedl6qnsqP4PDwCObNU5F/GxqfWuHa09uHjlmKZAv39+pea4hz/mKTbGp+Dt+fNFZJzy/v6cE8PUfXe6dUkk2LOS17WtwcbR+I2KSpqOeEZOsLAkMoasvgGq2n+U2RkIZkm9Ve8T2nOphe5On5oTJvq4hVmbE8Pn/Wmeh84Xkcuu22mDM6gnavHMx/dQ9hQ4cj1QdUwfNUjGVoepoWXyX/HRxCT3s73nb+Z4FFiwD6GKXpqFa/Vvz0qTTPOuO9uO2225S5vBVdNPCdag7SaB5qomgWihwgwBOP4wefvQA7LlqMRdkU2sqKRDR9gSQbTwZ7W1vxaDqHz/zmNzjx29eIf7bRTBbj9DFnEbc1pvcZ/1N0fMz4CrkKOAQcAg4Bh4BDYCUiMBn1ml3MiZqLrsQquqxWEQLT5pOtFsnGDl0sljA4YZJN+RwzJBt9solfo6ZINq3sqUcizQiSTW2s1c5CkWyZbFqiZ5qNsdkgRvuZTTqESTbe2QAJqeW1U0GymU11vY3iTCLZDL4k2cQnm6hlGiXZuJH3ApKNCpRGlZtRki14rl5/12Qr1ZA0g6NOxd7IkWSzAyTY/ceQbPSn1d5qzKpVj6vVpoSjimSzSFqbZ7FJNrWRTmPF8h4hzm2ytTrenSrHREm2atNcmiZWSLacVgWJ6aseXFGlahLJZpNWSSS41JFOWks+egf6sYhtQlVZAySbrnEsyWaiREbTqZDRKlAMSUFFsmmzYQvD2HeWRbKRtGrVAR6ihwRR8ipOydYIyWbSIclGc9G53XNE2dooycb+xEi6jZBspr6mPWkuKgchNOUm91uHZFNqRkWycXyJuagV4EHN39Ukm1KQeuKHq2V0FG/ffXe8c6ed8JruWZiTL6JVzAXDhwXJ5Isxh05ecQRjRMhahh/PYjyXxX96+tE3dx6O+sQngAXzlaLN+GiTwcWSqkA7Z515Jm77XZ3ookycEWtZfp4qMfLu40/ge5+/ENvPnYsN2lrQUioh65d0BF8GI8qqIEaZNFa0teOBsoeL7/oj3vn1b+KF9k6M5VpQkOBExlx0Fa2sXLYOAYeAQ8Ah4BBwCKw1CEw08MFaA8xaXNHpI9m0uWi1skipKGySTW3Cw4o30yZmQy+KEm7goiRb5DmbAIhuimguWhjPi2+1QInma8flEeVVkK9YwvhKydY9FznxxRWj0LNYBLNhNuaivu+J7zBuqjP6x7hy2uW1lWxmA2c2zeqvpYAKERJZtYGLkGzmfmMTHqdEiiXZ6gwOtSlPoU8r2dq0w/tq5Z1tuqP8cdnmolSy2ZvqJFLGbABLqQxW9PaIuWiYXKmQKYJSoAgx6gajZCtizmwqGsOb06hjSrsfxJqLRkmryGeT3sDImGxYq0m2MMC2co6b8lJZ+eajuWiUZIsjTit9L41+BqPQSjZFskV9eFU3rlE0UmVKks0oRT1xBhe+7PwNedDT1yfkriHZbOJJtUdcntUkW5TMC49lO400lq+II9mi/aDyWXxUpUiujMIveZg1W41NNQ/pK4aMNNhSydbT1y9KtpyJtlhDuWm3ia1ka0gZVodks9tA9Z3KvGCUfraSbSIkbRXJZpPuBib9N2qWSSWbTbIF5tAx80lNJZsm99i/oubKdp/gKDYkm6iNG1DSmvl0hH4ztdqY+CSZ89tKNhmbXhn9vf2KhJRp0DqUSJg3oyRbF32ysd0i4ytKutIDGqNrvvzAQ/jwEUfg4287DOsUCugsFdFaYnz4itIrZCafMJEqEq4S/TdxbIaIthY82dePlz0P7/jYucAmm6pgCHQRkBZaK4g+etaZyieb6W9v3nc/XH3NNYpEND7gOOYYbXc8Lz7Ylv/lL/j9d76DrectwHqdrUKwUcFm0hC3kr4yY6WD4uXt7bh7eBTXPvQw3vbFL2FJxyyMZnMoZpuPDlbnded+dgg4BBwCDgGHgEPAIVCFgCPZXKeIIrBSSLboxprr+3yhLE7AaQ6pNreVTbxNdFSRbKm0mGoZc9FGNqpqE6d8cVWRbDyA96rNMcPkSgo9K5TD+yjJxrLHbcpMngx8wE2P8ffTGMmmyBX6ZGNgiHiSTbZFFV9cwea6OZJN/NzQ4X1gLqrSr68qC5Ns7XSKLQ0aJWU0wWP5kCIJUCiUMDQygvlzSXxWoq82QrKJo/PZjC7KqInxZNlkSLYQ0coNnqd8TdFHVUuaaokYpV8iycaokmnxJVjLfC6JZJszfy6yaZomqnomKZ8qhMX0kmx2/rZSK45kixvP9kRE4mE8Xwibi6biyQ5b1abSyEjE19lVSjZNoWj/dSY/g2+IZKO5qA6YECXZouaxIr6xSDbxlxhSJla/ZGzSfWBoVJzkd3UwAEb98aWokGQlWy2STZ5Nhc1Fa5FIpuSmPfPFiJKtQZJNfPP19IkZbksuGzKnVXN95bLbk89V+WSL+GSMP7RRSDZLsg2PjKIMdRCyMkk2Ku4629oSSTbxncnALBKIwENHqYSffu0K/PPGG3Dy7rti3vg42osl8Vdmvz8bI9l0K0fsJGJJcItoYxQu8dE20I9d3vpWbHvIocDsbqC9FciayKNZfOZTn8Sdd96JlG6wPffcE5//whcgzvMkgqgPlIrA6CiwdCluufpKjD33HLaZtwDz0im0SKAD7WeOUYiNz0j6itMh0Umy3frKCvx2RQ/e8olPYFnHLIxlcqJyU33fLfgcAg4Bh4BDwCHgEHAITD8CjmSbfoxnWg7TRrLFRRe1lQC1SLY4EG01CDdw9PfT0pILHNdHN2+2uZghvBi5rhj4ZGvU4b2KxmZIthYxRantg0ltjLVZUIhkq5BISR3FbAzCJFvY4X2UoJC6GqVfKi1KNjvwgX1/dN9hkw7i6DxKsjVgXsj0+waUT7b2nAp8EPVlZcpgO2oXn2z5oiiK5s5TJJvZRKuoqOqyScygvMhgeW+YZKvuA2GUTT9ghNl8qRBWstVQLqn6KF9cVSRbTPl4f3SzOjRMki2FThNdtI4fQkN0FHV00fkLtJlgHR9yohAUdWEcyVbbJ5vpt1Q0GnPRtN7kU2kj4zcgSRW2FRfrqr9T4aWCkihype4+10QbzhcwMj4mjuvVc/EBTaIkG5WtJNmqzUWrR5g9/7A9AyWbJtnqmRgqfKIkW7iGyT7ZdCCUwVGJEhsl2aLkkf25FsmWOI/oH4Rk62dQEiu6qEUKklRSfVVFo6wQuGmQZBseGhEVpSj9QkqtiM87q1/EkWxRs9s4om1CJJv2fWYUsWU/hb4a5qIVBZ/yVRcooxlteLhCssUpW+MOiYySrY9KNglKMnElG0m2jnb6Lqw+lLBJbC7cGEWypVDAhw47DNu0tWKfDdZHdyEvKjblV7JeAKDwyPGDCLVJ0axs+lZHIhVfmFkJdz8E4OmeXqwolbHXkUdh/Te8Hpg7B2hpBVpbgEwOyFpOhJkcHUwW8jxho8M/4OUX8cDvbsV/7v4zNpzdiY3mdaO9DOV7TgI5lLV+sdLLObcxsmg+k8ayjg7c+Nxz+HdLO3Z97/uwrKMT+bQj2ZLmBPe9Q8Ah4BBwCDgEHALTg4Aj2aYH15mc6koj2aLKF5JsjLRHpZbZrJtNbBxZEpBs3FT39YopEkk245DbNEJl81bZBK56ks2YizZGsnGzWS7ZSjZFsslV5bMn7GOHm+rJkGwDA4NYtMAKfFCndxsfToZka9OBD2qSbJbjeptkswm2uD5gF4XRRUmyGXPRetFMzbMkZUYZ+KAOyVZF5kRItlyGCqZq899YFSbSotqcCMlmxgJ9cfX398OQbPXM/WzyoNpcVPefmqaNKgCGTbKpAZpMspmysu/ZJJtQN9XSs3CPmmKSLUnZGp1/JkOy0eE9gxBI4AMdxa96/olUUytrhpol2eibr6HAB3qa0Nmzv4u56ARJNuJDc9HJkGyM3htV/trtEBrPOvrl+FgR48W8RYAbRaMibALyMYZko5JtfoJPtnokW1JwmjjlHMtBJaQEPmiCZOPz/cPDaM3m0N4WHyjGUFzMn4STqNV6enHEDq8Rc9FN6YKgkBc/baqMU0uyiWmm54uJulHG0RdhOpVFER7KmQwK6Qz6CmW8ODyMZ0dHsO5Wr8Yub3gj1t1sM2DBAmVGyoT4X9kDRkdQXPIynn30Udz/5z+juLwHG3d2YoPZs9CZ9pH1aB6q/M/ZJKztX07M2TNpjGcyWNrRie/85zH0bb45tjzmWCxv60A+k5XIo07FNpOXpa7sDgGHgEPAIeAQmFkIOJJtZrXXyijtSifZTKWiJFs9kiSOZGszTrWtDUaSksSYi+bzyieb7YMpTilliAMqFqJKtqgPHdsXkjinscz5hkfHlMP7zq7APCyan8FERWlUqqlEkk2nHa2nrfSL+mQTjkRnkuRviHnnJbroEBYtWFATH7XJNJt5Vd++/gFRsiX7ZFP32+aQtpLNNhdNUj+FTMsiJFs9JUcl3wSSrWq0VZO0tpKtYZJNk0hDI4pkUwqmCtmaFK3T9CHj8J5RJVMpZTpmXxUSoLq8QrLlctIu8T7Zqn20BT7ZooEPEoi5cHtGSTYSAOGQ2NHye1rxOVpQ5qJhJZtdvnAU1goGYXPRKt9qkXalabj4ZEtDlGwMLNE9y0T+bcxnnSLZdHTRNIMQJF+mvmVRT9HhfbySrdZkL0o2Idn6sXD+/DrRRc24NH/rkWz2WK4o2WS+LBQw2qiSTVcgiDbc04c4ki2pnl4Nkk3PHOFHrcMGURfq6KLJJJt63DYBN+nSXLTRCNC28rco0UX7sUAiQKvUGlVukmSjL8nO1jDJZo8nJY7zkfN9tHgl/O2mm/Cj8y/A6fu+BYtGh9FZLCJLgWGIYDNkpBovVSq8ij20nofCJY5TVAZpMJKol5J+zO+4eKCqrJjOYCwFrBgexVB+HMOFAnpHRpBraZMI4Jw3ObZbM2nMbe9AR1b9nUvlc7mMrF8OfK+JkpLq2cDcU5UvCG2ONPLZNEYzOSzp7MQV996P1j32wPoHHoTlbW0opLNSJnc5BBwCDgGHgEPAIeAQWFkIOJJtZSE9c/KZdpItDgq1gSuCztWFPAiIg3gfRTaBxDsYXXR2ZxdaWumLS/mrMVfjJJtsQRI3RRUuQ5Fsy3t6Ma873idbtI52eUdGRqpItlrdw5Bs3FTT4b3awCm1Wj1fXEyXyhXiWgl8ULue6hlFANAnW9/AEBYsWKADNNT2GaXqqVQDVNl0timSrXLVxleZhylyxQ58kEQgmnRlk6fNBOd2z471yWbqVZ1WhWQjCaBMrWpfhjgoiS+uPsybMxe5TMU/mp1XSMmmsWHUzcGRISHZZnXq6KJm41hHVUZzUUaVNCRbsglmbZJNKbyiJFL4s2lPCYAxNIwFc63oojVINj+dAknlBEAwAAAgAElEQVQSo2Tr6upEa67isy4O34Ds1SRklGRT/b0+yRY1F10ZJBsd3rMfsM9SyTYRkm1wYETG5oR9slkkm0QXrWc2rLt0fSVbsySbmlfMoUIwNs18sApItlrRRaPkUWV+z4BztB34oNZsEEeyMfBBzpqja84mur8rki2LztawuWj0ECRd1iRbuYgvffCDyDz5BA7aZmvMz4+jq1gK+ZBTfstUbzTKvYmSbNGyM02SZIwcalTL5h6mnSKplfIV4UaqMpWRXiFKyHJJns0gJZFU+R6jIo9v1BwVa/S7xnAJZSrkKqo5kmzG62TFrFVFL/X8lKjVhnM5vNzZhQvuugvbnngK2nfeGb1t7ShmclIedzkEHAIOAYeAQ8Ah4BBYWQg4km1lIT1z8pk2kq2/VKq50h2j/6+hISyet0BIKLno4Nh6ynbgLESGkCvKwfXs2SqqpGwoLLz5fPQ5RYKkMFbIS/CD7u7Z2sy0VkOp6JdCIvmKZJPAB5l0lZ+YpFSYJzdwJb+M7lmzxOGzMb9JfEbv2A3Jxg2ccXivntG19SrOoLn5qEQbzWBgeAj099Mu/n5Unsw7DhdTDlGVFYsYHBzC/PnzgiiotRASfPSmjkEaJKokffJYjVhrv8NHx/IFjI6PYm73HO1JjBvF+K6jstIKDWSCfkC1lml36UYkIbg5ZKtbBK7qY1mMjo6iUC6K0oYbPXEwrtvZPC85cUMo5lKSKIpCrvRaJFs1OqH+a9R+KQhpxY1mV0d78JAQZnZ/j7A1LD/7gZiLsk00uRLqBwlmYhwnA0NDaMu1oq2dahnbh5ZtWhb1yaR8cTEK5nyqpmimxjEVKHXCirJAYSJj0xdzUZJs9MkWCgwRgapCGKv8R/J5UGVK0lSlGfaZaJPeKik1PgOyde4ctZGPBIYwvgoNZsaHHPGhko3RLOignx7J7H6XDhytqydN04hPKE2yqeii+jfd50zkRImGaaY16Yuqnw0OjiCTSaNdAmBUB86IM6fkd4VSGX0DA6IylfJYBwthaMPtSZKNZH17Rxva2trUHMQwD/SvZvsT1ORP4GMvnZH2oL8y+hyDV9bZcDyUQXziLlvJZgc+oARTZilNulQryhSJMjZaiJiLxs9AKagIknIEkk6JNeLynhVqbPK94Jvy1prB1KFELZItSdlV6QcqumijJJs50BgYGpE5uqutPaREMw7+Zezotmqlj7JiAUfttCNO2m03bDerE7PyBbQz+mYQAkXVM6NxYcAX4kOCS0ZLMNGoz8F45hzE/ukrMk3eFdLBKu4JzL2kx+Qnjg2UZU4sa6+MXoiEq4xu08dUn1WqO2Jq/hoykIrXMufryAujUk6S+IroG8sqku2Zjnac/ctf4+gvfglD66yL/tZWlFJZeLzPEW21O7771SHgEHAIOAQcAg6BKUPAkWxTBuUak9C0kWwv9w/IobrZoEf/kjwg4UVFmpA/evEudJjZ4GqCyJBDhtShL7f21paAZDOtIYt4cSajiCXlRUpdfJbqOb9UFvO5CqFX2RCY8qqNBBf1/Jci2UiSkDxQhFd1+yuixr6ULxqqtPg8N7mmfLXILlPWkucLCUkyUbmxN7hQxSIlNDXT5fT05icj/r8yLTm0iimS+l7SlU1pwuaYkT5LJYyMjGLu7G7F20UuGx8hJETFozZeJILaiU82q12ohx+Oy1cp2RS5YohP8T5nb/asZCokmzKy7O1lBMMuMYmMtknQ/rrQBgdSCwx8QJJNkSua6OImkf0wQnql9C6PSq2Sr9SFQq7oCHa19nIsA/0Y8SJppZRsHUGNbJIt6kPIkISlolKykWRj3zNkB5UiNhlV3VZpDA4OooUkGyMYSqBCEg9mo2wqqvp3QNKaKLNDwyGSTZQsMk715julSA6bZBNFI6NKzu5CTpRs9X0QmvIwuijngznds3VVGiHZiC+EbJ0zp1v6XhXJFgCj621IWjq8p4JJk2xRLONGiVH6GZJtwTy2iYoAybFu5jFVcVV/iaQYBAKhb74RmZvaO9trkmzhEa5INo6xhQsXWrjG+eGySTYr8i9JNu0vsVIeNYuIekor0Ez7cqYwgQ9UBOgKSStEWYJFnlE79XBszu5CKx3gS2XU83E+zmwCdYzzQWEcc2Z313bmr81FOROI+a+fCkg2kq1URjVy8bnR0TGU/TJmdzHKbBjTOJKN6Ypyywv7ZDPEbL18WbL+4RG0MPABfbJFHhASSt5jZSHWW0pFPH/f/Tjn2GNx7uGHYoGo2Iog+cby2lU15tkmqrKtjAu9j3V/VZ1TRexU/UJ3W23eLArVNKm8lAoYEbmH+JHkFMJb3i+K1hO/atqfHP2sZThGfJqG8p1RIdp4j8JYmXEn+5arkGyj2awQavcV8vjS3/+BEy69DEs6Z2Mo2yL1UIEt6rWC+90h4BBwCDgEHAIOAYfA1CDgSLapwXFNSmXaSLZXBocVyaapLkNlMTohvy+WS7KpVr7KNBkXp2CyzNTUBi6FoeFhicqmTt3Dm6KMZ0gDbQZlnOyTJPF8lApFUVxFCQK9tQibZIqpjPqFhBcjQ4rpplYJyEYoEm1RFGPWAr9YVCYzrdqMssG9H0rwhCShes5s1NVWRG3mo2qvSqCBjOCayWVE2VMrvyhBwnLSnxsVXtQMGCUS62PyI+mk6lfR3PBfo2MjyveXRQQp5PTmTbdtQLZqpRk5KCrLOruo7FFP2KRPRadomUNqfIXwmjNPdR5R9pH0MU6vbeWWIk0VeZcV4ouEK8knbgn9QM2mlEWBekLISa2sY7OnUujvG1D4GMGHvpnKiSj5KSQk8aJPrVJBnicRZNdTdJGSj6p8KqXylzbW+A0M9En0TEOSqvs1CRXxeSb4aXzYD1paWvU4USStTZKFxl3AqlIV5GF4hASvUpWZNjNjRkhwnQfLr/JUpSVJK7hGSEhbOaPqWRkk/K1UKom5shDg1mX3UVNeBYsmjjkfcGx2dUg9A6Jdp1FFvrKr6E04HfuzW7a1qYi4dvo2oWx+CwgI4jM6gu5ZRnUXVgaZNjCEv/lM/MbH81LOVlEXKmyjJoKm/ZVZqMKKhA7J8+7uOdbYs3xVaTijJLHMl0NDaGlrEZKN5ocsh6ediBnCg0SJwKp91skcXSzKIYHUM63nHN3fTPvFkmYpRbpznm3NtYTmS/t+6Uda0mb6VF7I1jEh2Yy/QpbLKN+C53W/YwBLKqBI8Chz0XkyxpJIPfO8mDhzPkhlpS15IMN3kZBWnMMNHnpOistfSDYxG54n+BjVWEWNFurK8sEQVZzbWc7Ojg6l7LJJL6svkjRuLZXwg0u+god/+xsct/MumDc+ho5yUaJwVkg2NY+ktOKwYiZa8REaR7LJPEMloCanqAwtk8vXPtf4vfG9xu/LRr3GZ+AjXygphXghL2OYJFtHaxs62lvRmc2KP7lcWfmUa/E85GgiagIclH0ha6vfZfHkvJCpqTRIsvW0teP2JUvxq6ER7HfOOXilfRYGc1mIos5MztXwu28cAg4Bh4BDwCHgEHAITDkCjmSbckhnfILTRrKNlyOyoAhUZZ+b+SJa0rkquRvXyCRf5G+EeOO2gsSVkBXpiiN4LsBlsxIIGJTJiNm8yALd8+Q/UVuJQxltB0cCxpAGMZsqlqFQ8pBryUgecUo0Mb6iXxmdrvH0RcfqYrZDwovljeQrbIVVDkVi+SA+JCJzmawEZ5ONOo3juMkVlR1NfJS/G7N5I4VCTrKofegoDpLpczMpBnGKDdD58Rt+9riB1ukQW/oKUtSQHc1Pb8Ij+Jhmpb+yTKaGf6pIPZkvm5aEF/FhIAGDH8uj6mspbQLhniZXhATQ/UDIXE1SaeWQbGbZBWPM2rgP5aY6REIapY2XBnEzxmam+xmChRtJ2cRbG2Epa4TkiH7mhpyX8q/Hvq3xpQf+mEuajRtdXxFQ2WzFx1lgymVH75R+4Qnp66XZ+zLynGy8jSkj+wEx16pI3mt/NmONf1nebDaNrE8VS1mUTlJubaZsjxchbUwfNWSqRBX0hLThX3ne+izktFVeki2eX0IulavkV+N5Ux6WKWgTnV5gIhqTnyJRabzpBwSPbSIXKm9UeWUR/syTZokpRjSIqV+0vqa8DJog7UGffkRF4xOHh5ovNE7prET7tPteXXxFpMT5soiMjGkPXATIfGFINj1e7P4sqiSSv2kfXsFDNlc5uAi6qm4/4qlGU6U9WS7Ol5kse6EhhCv9PCDs7bGpyTuqRdV8YBS7YVWSmSplzFnjm/2PbdIi82XF5DyOpI2qnCRPLyX1ZP+2rySS16RRLvlST0OIxg5m60vzHP2VyXsoajKux4/MTVRk+x5y5RJOPehAHL7TztikmMe88Tw6SkXkhKzS5txUiKVScr/th020yyRp+Y7TqjPl24xjVt4AQpwxWECe36dyKJFAy6QwxgAfg0NYMTiI5YMDEtBgdCyPkfw4BsfG0Dc0iFLZR2t7GzpnzxLVLFt5oK8foyPDmN3ailetsy7Wm9ONV2+0IdabNQutpQI6ymXkPEYTJekWVuNF580gEIRW0XHBMtSSw/K2Tvzw0Ufw/MabYfvjj8eKtnaM5HLaH5y8ueo1hfvdIeAQcAg4BBwCDgGHwJQg4Ei2KYFxjUpk2ki2ku+HNDZhXZEhMSyfMRpWszRWlETld9kY6nvEZEUTMNooSzbNvAzppPxokTpSu3/zuzFwjJanunzh9Ex5lJZOneLb+UXLGzXkMrSRKZ+pT7VHLFXJqEchVd8KHtH8xdm0vZnT+BkzTZO/wSNMY1VItoDL0mamprymPBW8K22gWkr9P/NjnUz5TJEUiaf9QenWM23Ie9Svqn6qLkrJVW31YxRMKuXw79X4qHvMMxX1nSmzed7kH02R9WXd7T5X0Z3ZRruV8qi+Fy5fOGdVP1M2Oz3mx+eN4iVoD42vEKnBODDaTvZHVSP+apAL0wXm90on4fbW3oryfn42deW/FDVTGXuGXozrD1b3kzSUmbPdn0kakAxQ31XGs+7dvoesJiGZPm9Lmg/o8THE0ejxYdAxnuNYfnPZbvqFZLP6hulLRhtrymb3Lz5hxpP4+7PmG9Nnw+PF7o/h8WLnFy1fZSyHn7fxjT4fzE8WvsYrpghuI/MHiSWSL/Z8REySyh+9n/mZuSAeXzMfqHlLzFGt9KN48W57zrPbPi79uPk7mj6fs/u33f4qP3u+Cfe3KNbR/MJ9vfKeiT6X9Dk6f8elJ33PB0aXLcU+r90Fd/3wB3j0ppsxZ2gIs4oFtJQKEjiA98UplkURqc0w+aKn2Wch5WsSLYNxYpDJSXTQ3vw4XlrRgxdX9GL50CBeGRjAioEBdM6di/U3fhU2ffUWWH+jjbFwncVYsHARFqy7CAsXLUZ6zlwgzQOSgGVXna1URP8Lz+OBv9+Df/zpz/j7Hbdj04ULsMumm2L7DdZHZ6GAtlIJbUK46SAnmsCXageHFvrNIv7YlJkuTUVf6ujC5X/6MxYcfgTm7/UmDLS0YpRKNm323Gg7uPscAg4Bh4BDwCHgEHAITBYBR7JNFsE17/lpI9nKvhfyPRxVDwRUgVYjBP7TzEJbL9orpI8ywwxIBJ2gUTCZRX6YlKiQIGpTrPwnGX9XNmFh8jfmWXHlESpKMxemLNH8jONzs1GokB6q89RTRkR/j0qkKpt8tSUVZQ7rpB1Wa/dQonKz1RUV8z5V4qC+FgFllCF2mQPzVK0MC0g7UbtQ6abSCwgPrcSItnfSJpUKEmWVqUmnCL5Jm1mbpDL3RNtHyhWQLIZ2CZMuASlrkV7R9NRmVT0nJFQ1exUidM3z9qaeZePncH7RbX91/zDKQ9MmNslTbzoyZVZ79UpsQJt0rCYgte8+o7jTpJvdfkSCCkRRzgT9R5UmwCamPU15bTWSrX2026/eeI5rAtXeqm/b7RVPilZjb+OZTIJEzJD1Q9Ukqh7v1u9xOSbNV42kFwLcmi9FKSakRAWlynyrlHQSoMAODBKZb6N9y8a7HskczLXSHmbcGTwq5oumvVT/jL/CJHrlnkbxmSy+Sc+H5iUz6Vqkf73yGYxM+tHPihT1gJKH3/zsZ7j+O9fh+9++GsP//Cee+MOdYjLaXiwgS6UbfaEFAT+0TzKOUfqEpO84rVQrZNIo8N+5LJaPjODJl17GC8tXYElvP14ZHsKGW2yJHXbdFa/ZbXdstNkmWH+LLYGuLiMph7Lt1JO9elGqGVGbXweqYaoB+TtluMSmVAKGhnH79T/BD79xBRZkszhgl52xUWc7OosM4KCINqPKk/4QQ7IZs9W+lnb8t60dn/rlL/G2L18sQQ9oKlrIUslWMfevNz+63x0CDgGHgEPAIeAQcAhMBQKOZJsKFNesNKaNZPOjdp5xGynL3CfJtK8a7lqagupNWLDrT9hEVjZD8emackXLV28TZUqSXK/k/GTzmRC9r173i26G693P36OBBuLK3Gh9k/KLPl8fH3OH2aQbx/WN1Kj2PY1gFDVpC55JMEG1cwyTDGECIYk0aKxWNKVTZmGyEY08FE7b0KgVLY+hV9Vjtc2p6vV3lUZtoipap9q4KzPBlAmo0FT/r5Qn2t8qaCS3gF2+ike8yv1JeDcydyX1/1rzmyJajAqtsXkvcfzpfttIWYM0IoVuZNzY5L2U3TYfbqCTN1q+ajxr49M4/qqQtcdWAxVp4JakuirMtMOBso/3ves0vGG33XDi8SfQ6SGeuuUWDNz/L3QX8ugo0tdZWUg2ZVpJki2NYhqiUMtnsshnMhhO+Xhm+XI89fISPL18OZYODmKn170Oe75lP2y7807YYJttgFb6JkwDNN0PfDTqecJ8toePBP0wzilpqs5yZ9RfKQxJNh38g+by/H5kGD+47FL84uprsP9OO+ANm26C2YUCOkpltJYr5q/RNzndI5RSaRQyWSxv68Bd/f244amncPAFn8Oyzi4xFS0wErTzx9ZAz3O3OAQcAg4Bh4BDwCEwlQg4km0q0Vwz0lqpJJu9ealLNpgdpmUaWtnYV5MESaRIPSVCPZItcdOqf6iVvs0zVpNm1ZvC2vfX73B8PqqwqyI6mtlsW5vORuo7EYIwbhMe3nzWI9nicQw51o8hc+ttuuuXq3Z71CIlGyYSQoReAikb6YeVUinSykS5DOv3xFmX3gzHj8T6ZayPexxCibgz8qlRxtTv6jF31CZZGiLZLEWSIeejfTmu/PWxUuo6WzmbXMVKPYwijfdWol427mtKlUuVWKLQTIS8NxU1mOhuUmvcmPlHzc6aCNZBWgK/dwkVtw8zYsuZQPhV9esE8rjeeK+aJyNf1H1fNdVnk/1GMhIw+155fAw7bv8a/PKXv8Rmm24OlD1gZAiDd9+Nx/54F7pIUBVLaOX4YWCfdFr5V8vwvwyeXtGLh597Fg8/8yzaFy3EG/c/AHvstx+23n13oIORjtMQJ5Tyn54XtD9F1XHC/U3M+CMHDWqM6HlaHwIE86e8x03nYRnLomxbet/9+PCJJ2DHxQtx4A47Yk5REW2MpComsJVTDRUIhr5Y02mMZ3J4paMT3334EfS+ahNs/c7j8UpHO0azOZQzGfFlKsWergZrsp3dYw4Bh4BDwCHgEHAIrLkIOJJtzW3bZmsWJdl48M01OgOJTeZKxSnZJpOge9Yh4BBwCDgEHAJrBwJUhgF/uv02XHjhhbjltjuQpsKM6rBSERgdAV56AQ/97nfIv7xEAiGQV6J67ZWRYfz72Wfw8PMvYiiVxkHHHIPD3n4MFmy5BZBpUYQaw7IKESVeIBUZL58np5hMbhudLkk7BuYpFlBe8hLef/TRWD+TweGv3QWzC3l0FZWiTaKS0wyWHv3omoDBh7I5IdOWdszC5269FTuccjK6dtkNK1rbMJLloiUHP5VRPiQjTuoq0bfVyiZQbweknA6SE/EFYJ31Jfq9s+tc5e5hkp21HjnsflcAJ3GqDh+Hj+sfbny4+SH+ReTmx9rz40Rf3/VJtqgX9onm4O6fCQhUxEh02QLks2n05PP497MvYMyQbHKYHbWZabx2jmRrHCt3p0PAIeAQcAg4BCwEPFGtffJj52Dx4sX44EfOVuQY5WYMvU0/ZyTa+nox/sQTeORvf8N/n3gS9/3nUTzx0svY/S374G0nnoit9tobyOUUqSY+1fhiVxGD1eaT/9ZRuJtUTDbWbCrycWD/TOVdsQgsXYJ3HXIItp3TjQO22w7d+QLay0WJPMqFSorKtwwjJmcwlkpjsKUVT5RK+PKtt+Py22/HPUuX46VyGflsTpR75VRWFjWMnisxb1NZlPySUt9l6L80st1idG3mlVERadMRM3VHsjmSxpE0jqRxJI0jaeIQcCTVmv1+aGxtU7mrimRbbwO0lsvK3yw9xgaWAeYwc6I5uPtnAgLGzQ/X6xWSrYh/P/ucI9lmQgO6MjoEHAIOAYfAGowASaiSh913eS2uvfZabLfzjookY9hhXlRcFfNAIY/+/z6FKy6+BPfccw9OfNdpOPa0U4HubiCbVcQc/ZTRR5o8asf8XYX4UZFHAs3zMP7s0zhpv31xyM47YbfFi9HFyKllP1iYkhcrIysqtsG2Nvz64YdR2HRTfOqaa9GXzuCJnh488OxzWNI/IGq3fCqNcjYF6uEkqiqfF7NnLnRVTNzAd1slwkIIDBM4JQisFL0v4bmpVrKtwhZyWTsEHAIOAYeAQ8Ah0CACAcnmeVjU2Y7tLZJNEW16+ZaQXr3fGyyGu201QoBuTooZKtmKePDZ58RPMs1FuZSv69YkYZ3J6jkl22rUyK4oDgGHgEPAITCDEPDKeOi++3HG6e/G3XffjXRbiyLZ6JNNWCLguaeexOVfuRQPP/QgzjrjvXjbMceo4AWZFJDWZqCaVCLBpK5JOoKYIghFWUYZgFblPXr7rfj0e96D9x18MBblssh5Za1m80R5V0xlMJrNoDR7Dq769a/woUsvx3ZveTPGUhkMA/JfX6mEh59+Bk+99DIKaR/5VEb5vqBvO/Hrloaf5nmynCkHNUla6Ngqtqpq1yDZ6i6cpghDl4xDwCHgEHAIOAQcAqsHAlzTMFI6lfiLOjux/XrrBUq2Rkm25g0IVw8MXCkqCJBI40GvI9lcr3AIOAQcAg4Bh8BqgIAQUF4ZX/7CF1HMj+GTn/qMMvfk5flY9vKL+Mpll+LBBx/ERz/8Eex/4IFascYbtG81sbWkCaSKRpwULdhUV52gTixacCNQ1TSnoZqNV7kMlAu45Oyz0fvof/CxM9+HJ594AgO9PUKHpdJZzF93XWy27fZomzcPbzvlZPzqX/cC7W0oIY0ifdEBKADIAxgH8NyKFXjyhRfwYm+/BEwoZnIo6gUPHc56fkoIN/H3RvLNCuYgQUpMNHJdxCQhW81AII0A5O5xCDgEHAIOAYeAQ2BGIyBLLh+iwG8pV5Ns6mjP8k2rfYmaNQQJGRocmMsYLcxoUFzhmyLZGiFanZLNdS6HgEPAIeAQcAhMFAGST34Z++y9F7504UXYlZFAM1n0rFiBb3/zW/jVr2/C2eeci6OOORopmoRK4IJKNFdmV4mKG69ci77Em4le20i16vmskUAOXHj6Hsq9vTjo9W/AL378E3Suu0gFSKDvOQZ8aMkJBt/66uVId3ThjHM/JuawJBEVUZYSL3P8j2Qb/yPZNgLgqZeW4ellL2NZ74BEIC2QdEwzWimNQVWUJ/4NLHElvfBVIdnCCrh6JJvxzTHRv41g6+5xCDgEHAIOAYeAQ2DVI1BNsoXNRZNINpZcVkEWyeYItlXfnlNVAlpRFLl+z+fx4HPPa9/BtLBQa8lalhRJZVB9jUfD7nIIOAQcAg4Bh4BDoGEE/LKHJS88j4MO2A//+vs/UCqVcN3/fRdXXXMdTj75ZJz5/rPQ1tGliLUYj9z2izf6czW51nCxJnFjHYWcFIpqtjJ+ff0NePShB/Gx8y8IiEOhvDwPY/39eONee+M3t96KdTZ5lTKfFYqOHtRUVFEmZci2EgD+R5UbFW5jAF5YtgLPL12KF3uWCwlXSmdRog83mpSKyzvtK0OTborAqyyEUiHHxcrfmwomoZC1g0WZr5v5Owmw3aMOAYeAQ8Ah4BBwCKxkBAJzUb+ERR00Fw0HPjDFMYo154NtJTfQys4u5QmZVkhn0atJtrEsA3SZtWPYNxv7jyLdart34X2OZFvZjenycwg4BBwCDoEZjwBJtut/8H3cdstvccB+++Oyyy7D6/d4Az7xyf/F4vXXU37V0sbAkwQT/6cucXMmpJP6ZtWTbBPwBUdVW6mIffbZB7/97W/R1tmha0Wmq4Rvfe0KPPDQg/j2dd/VwRxYO09MPZWST58MwhdlmyEUDelGoo2EG8k1/rt/fBwvvbIcLy5fgRWDg6J+89IqYALJNiHdmI6YmbIolLyZ08cKcSj+3VKezbVNug/Wi7PgflcQRwNNuM96HtAD3+Hh8JD3gusPbr5w8+WE3xfRF3kj86mYi3plLOrowLbrK5KNZqJ81jYHja7PnCpp0sum1S8BTbLxILenkMeDz76IfFYH5NLrVTsAQqV/qXWzOdSNcwHsSLbVr7ldiRwCDgGHgENgdUfABw7Ydx88/d+nsP766+Piiy/Grq9/XSVoAc0ctQ8xIxg35qG+X7ZMRTUxFFPf6ue0EkubnU4VRNF8hPkyAVKNTxLLHxp//+61V6OrqwtHM5CDZg5H+nqx11574QfX/wRbb/+aQMVn11dhkqkiGm2FmzZOFZKN3xt/bvw7kB/Hiv4BLOvtQ8/gIPpHRlDwfJQleEJaCDgSbaKWo8kpgyn4fuDbTRU1bJ7byKLcbYIdCeBIEEeaOtLYkebufbF6keLNkmxZv4yFnSTZNhT/bHT/kUkx2JN9SFchUeL94doWANHDSvdZtY1Zb61eePgm0JiXknUj3ZT05fN44OmnJboo149yUO6nZb1OawxFuqp6BG5Igv5S/V8E+esAACAASURBVH50JNtU7VJcOg4Bh4BDwCGw9iDgA/vtszd23nlnfO5zn0NLe5uQNxU/a4rcMQEN5OUs5JhSddn3JUUTrUWyVafRPPSNkGyh1D0fo6OjePvRR+Lmm29GOi0O03DtVVfib3+9B9d8//t6bWWIxsr5r8pL4RR8a3mtCEw7aSYq0Ua1LxRtVkrTUqrZSLhR/SaffaB3ZBT9Q8MYGB3G6MgYRgrjGB7PYzxPqo7rJLVIYoAGz/MC326yBNQFMT5W3GfVfA4P3Y1d/3D9wY0HNx/ogyf3fli93g/RlU8j7cOmZHTRBV2dePUGGyHnlURbn6F9gT5N8QP3ElGDUfdZ06wa+pmJB9tXyLOyOoT10rScKOCRZ55BIa1MRdWBrHZ5ok1EG+lfZv3kSLbm9yXuSYeAQ8Ah4BBYixEY7B/A7NmzFYlDl1+2sy/51phGGpBsV/3pOFdtqwTNuoEPYkpFsuyC8z+NY48+BltvvTWGB4dExfZ/P/g+tnvNjhqPaMRUfQKoSbWKsk+bzQb4KSWaLFQs01r+2/xHgs0QcCTaeBn/brYqjv/mvUXPQ7FcQr5YRrms//ON3F8vGZ25lgDhlBquP5g5zfUHNx7cfODmgzVtPiBRIlHRSx7S5bJEGxXHE7LwMJHMfe1eop4Sa5Us21ymk0ZA+1zTB+BlWjxkUvCyLUK4KT+/6ar1EFfuYh3RwHrRkWyTbiSXgEPAIeAQcAiszQhUVGUVEkkRSFaUy1AsTPV9TDyEVQJjoyRbVD334AP34cc//jG+eOFFuPqqq/Dwo4/g8iu+Jmoxc4WfUfhQSRan5KuQlJVgCWrJq5Ay5SRHZ0f24md16lhRvRkyTvILyDpVKpJu7nIIOAQcAg4Bh4BDYO1AwEQPt51FmFVa9Dt7vRFFZ2bqtizzRl2h6Lpvbf1st6+9VoxGr29mlDiSrRnU3DMOAYeAQ8Ah4BAgqUPTT0OXRVkzz5x2acVUhHgzADZKcq0ywBML6OEt++yDH3znezjksEPx21tvwaLFiwOfa7KorTKNVd/xChNtE6tdnANisyiK/rVxtp+bLMnpnCBPrM3c3Q4Bh4BDwCHgEFjVCNikWnRNUE+3Fv19VdfF5T85BOy+YB/OGqI12lcMWdtIro5kawQld49DwCHgEHAIOAQiCAQEUhIJxUicIjk3yq2ww/0ZQ7LpetAJbFSZdvlll+FnN9yIU045Be96z7uV2iyVUSRaQo9plGRLIugCP3c6AERS1FY7e+H1UvS6AvG7ohZQiiA1gU8TP5v7Yv4yBdOqfF7cIPspCaTKz7G/Czb0SZfwu3ve4ef6jxs/bv5w82fc+8W9Pxp+f0bf93aYAnM4GlUs2e9zvYBTS4kYu2nzvqeynk4u3Ge1/pkJeJh1o93ecX0iumoPXAin6q/fHMnmto0OAYeAQ8Ah4BCYEgSMuajxMVYlbdO5hH21TVhRNV3SN52urw0qGQW0iqgSBZr51sOyZcvwhYsuwqWXXI50NhOrXEuEVuw7/UrkgYgPO0N6VfCJRqdSKUfJuFqfhWvTBbIDUxjirtG/FgiSXvQ03H2utLrDx/UPNx7ceDAIuPnAzQerej6w1yQSECmIGamcfDS6JjPrCfdXYTaTcAjNR1E/wfrHuH5g/LEZQq7WfOZItinZWLlEHAIOAYeAQ8AhMHNJNtvsNYlkU4RWhWTzfeXdzCbjjEpNfV9nqVqHZIsugmyfbXY+hmiTKKfWNZURWOP69trqw8T5pNHkbmQh7vqDAsT1D9c/ZE5248ONh9V4Poi+09lfPd8LfMDWXb+4Be+MRsCen2zriqp1Y2QiCw5nG5jfHMk2o7uIK7xDwCHgEHAITDcCUUJndV98JfkKa/R0drrxdOk7BBwCDgGHgEPAIeAQcAispQhM0CKjUTcjqxOajmRbnVrDlcUh4BBwCDgEVksEZtIL3pFsq2UXcoVyCDgEHAIOAYeAQ8Ah4BBwJJvrAw4Bh4BDwCHgEHAI2AhMcG2wysCbKeVcZQC5jB0CDgGHgEPAIeAQcAg4BFZrBGbSQbcB0inZVusu5QrnEHAIOAQcAqsbAjOFvJop5Vzd2teVxyHgEHAIOAQcAg4Bh4BDYPVAwJFsq0c7uFI4BBwCDgGHgEOgPgJ1WChHUtWH0N3hEHAIOAQcAg4Bh4BDwCHgEGgWgcT19gxeiDslW7O9wT3nEHAIOAQcAjMbAUeyzez2c6V3CDgEHAIOAYeAQ8Ah4BCY0Qg4km1GN58rvEPAIeAQcAg4BBwCDgGHgEPAIeAQcAg4BBwCDoGpQSBKEk1WgDXZ56emVi6VySDglGyTQc896xBwCDgEHAIOAYeAQ8Ah4BBwCDgEHAIOAYfAWomAI9nWymavWWlHsrk+4RBwCDgEHAIOgQYQWB1OFun8NZVK1SxtI/c0UF13i0PAIeAQcAg4BBwCDgGHgENgpSAw1WTlSil0QiaOZFuV6Lu8HQIOAYeAQ2BGIcAFQG2Ka9VVx5Frqw57l7NDwCHgEHAIOAQcAg4Bh0DzCDiSrXns3JMOAYeAQ8Ah4BBYbRCwiakgRLh5y6fNP1ab4oYK4vuK7qunbFs9S+9K5RBwCDgEHAIOAYeAQ8Ah4BAII5B0aDyTDpOdks31aoeAQ8Ah4BBYKxGIvqz5eWBgAF/58sW499574fkl2Mq1euaicSq3qXg+nUqBZfN8H+l0GvBVSdZZd3185CMfwQ477LBWtp+rtEPAIeAQcAg4BBwCDgGHwJqFQHDoXcc9yupca0eyrc6t48rmEHAIOAQcAtOGQBVp5vn49Kc/jTtuuw0ec03J/6+yq9aJHdVrXhmYNWsWfnnzTejq6lpl5XQZOwQcAg4Bh4BDwCHgEFhbEKhn1rgqfo+6Mql1yLsqyifLat1BJpv/TOhnjmSbCa3kyugQcAg4BBwCU45AHMl28MEHo6+nB6eeeir23HvPKc+z2QRtk1CSb6Ojozjzfe+X5K6++mpsv8Nrmk3aPecQcAg4BBwCDgGHgEPAIdAAAlw78gh2ZZFYtuOSOJKq3u+sUi1SK/r86vDZLi/rbLBO6/ZZXX0j293HkWwNDCZ3i0PAIeAQcAiseQhUydE9HwcddBAG+vpw3nnn4ZDDD19toxwMDw5h3333lUa58sorseNOOwVlnUk+K9a8XuVq5BBwCDgEHAIOAYfAmopAGUARAP+uTM+9Ew28Ndn7o8+vzM/EllcGAIk1kmr8L6v/mu9W5z7mSLbVuXVc2RwCDgGHgENg2hAwJBszEKXYDCLZhoaGsN9b9pXFxzcjJBvr44i2aes2LmGHgEPAIeAQcAg4BNYyBIyCjQRbH4DxlUy0TZQ0m2jzTMSHsKwzLfPPZj5Hy2enV9I/klQzRFsbgHYArQByFvk20XqurPvXWpItbgMS+s7T3HR6egWJSY60Pc9TDq5jNkv1Nk+xddM9asprU88TeEJPbvKxxHExkfTi2plB+qYjQl/dfrayRrrOx4OPlPxvajbh9fpiUvWm6rkkx5hxDu2bbd+pTMvg0Wz9g+drjOdotMxm6z1VZZ1IF58sLhPJK/5eDwcdeCAGerWS7bC3AdP8Dmi2zEKy7buPPH7lt67CjjvuOOmyGvyn2+Hsqm/nZlGPf65RvBq9b2pL51KbMgSsdWFonpXNho904G1G5Zi0Lml0vcJ1IOfvZufwevkkrU8MXkn5rjHjV7enWf/Vw2vK+pFOKG4+WJ2x3XSTjaXkqTS3vUCqnoSnUZ+mvjYAS3lyOGSSTcvWusYVSb/e/Op7eizFlKsW7on9Qpdb/KPqsSrjPqX2b76nfLrW7VdW/e3aVj2XcF90XRiM3xjoavYvk370uaR2jN4fvW+i6U31AJui9Ni2mWwWTz75JMpIi4KtH8Av7vs7hlsyKKSzKKeBtBfeYZuPEqSeg0VHg69fLGMQWfEJzLTYz9h+SUHvze/V6VenZ8/xZtzY5eW/ZV706ZrYr3oH2VVN+2mEP3uRz6j6HNcPo/mbMmZ8IOMpUq29UMTe22yHddra0TEDiLY1lmRr5kUVJV/kcyae6JKJk79PMupF3cm3/mhs6I6pyCe2vpNIeCoZ+aaLsZLI1Gh/mYq+01DDR25qFKepJmriyjoVGJiXgyz4GhiLzeRZayNiXmqN5D2VGDTajs30kZX9TBKJ2UxbTb7sHg488EAM9vbh4588D4cdunaRbMFiXUcvnWi/Tmqzepufybfbqk2hUTJkTcdh1bbCSsg9SsroNeBEybRG5+/J9pdG84kiN9l8p2p9PO0tGln/NYtXs+VMwnmq333RfGoSSjX2NdttuzXuvvtudHbNDqpck2hrhmQLgZmuTeQ1mn7wYjNkgwpqlERKhNa/kcYN0ShJJFLaV/tD/WzdfjXNJFtcPWPrnlQfWWDHBIFKINlIAglhsoaQbL29vTjgwANx3333oYS0qNeWwMcZl30RPW055DNZlLQoRtVdtXyl3aNsdKNyFz7nwSaxlEwi6NAVws1qH0/sG+wrOdSAHOLopvX0YDb9XzhBz0fG5GhujJBqKie7Tqr/k2jmFJs8DhQuaT8l/SU6Tvg5LeXzkfV8tJY9zC4UcN5xJ2LHRetilla0rc5mozOeZJvwYqDubKc7Zgz5krQZbPYFGx6ElVSaecFWdc4pIAAnU6/EZ6eSWbMyqdWszeA5LXVfxYkGE6feQMu02AAxNdFix+ItMy2PRSaamro/ieiajvI3V8LqpybT7+o9G9ff6z0zVfVas9NZs0i2ifYJ+30at9FoZPgmbegmWpaZ0s+mYl2wpmIzU9owqZxV7bISD+VWKXZ8wXCdsJqqeOti0+g6v05C03FoMBXzRd3617hBkT/c0U68fbffbhv87W9/Q9es7skUoaFnJ9KEtdppsmvEidAj0TV203lblZ+mLVNsG0x4P504cVo/GI/1suFoqOlX4k2GOIySUuEi9Kx4RUi2f/3rPuS1iegL8HHq1y/B8o4WjGZzKGpBTsOF18SSUaWlqIXW+Ciuy9PEpieMpaglUyxnOpCYpXwPKQm/oO/X//J5n5+G/I25DDEeWHCZ9xo8pEgQMz9NFLMcKablk2zjPs7nN0GqFXGelZfkbW6xv1dfsq68osI+k25a/86aCYHmAy1lT0i2eeNFnP+Od+K18xaDsxBNRx3J1nCvi7/RnrianrRM0g3M3JKfuW+aFxkNFKcKlFjCQd8VN4dNxwK+6TSbqXAD/Weakm0g59X7lnrtNNmXar30A3QiCoBmUGs4LyvxyS5op3TuiVS6mfrY01iceVIzuK5Oz0wGk6mpx5pFstXC5OWXX8avf/1rvPTSS9hjjz2w//77J94+FYcYq75tp6aHTCSVWnVeG/GYCHYr496JtMGdd96Jhx54EC+88AK+8KUvoqWlRW0UVtcDzQYBjCv/T2+4Ec888wwKpSI++clPNpjSanTbarogJNYjIyMol5VL7+7ulUBWWf0zaOsm8XnN9tvir3/9a0CyNZlM0FGSnp8IsWX3ukbWa3LGbMiMOl02Wg5zeyNcUSPzQiJ+VhmnkmSr116T3Q8kNmy9jFfZ1FGbZDNtSJJt/wMOwL333i8k2xiAZ0iyXXk5lnW2CsmWz6Q1EdZgZSyVn6KhlIklSTcSZzRKTfnjSHtF+c4DTVJb4KVbtdMfkk8FpP0ycv444CsPZiTWSqk2+LwXWblXUk+lq8xM7fx8n3kSD0OqlZHSRAhTSKOMjEcNH50OZeCnM/BSOXhBPbTVn2SnUmJZUvy3JvtI3mVE2FFRkYYsbHVafJrY+5p/SZepZPPQUQbmjo7hwqPfgV3nLcJ8R7I12NkmcBtfUEuXLg2eyOjGm7dgPmbPni0vr3vuuUcWQ+9973tDJ3EPP/ww7vnb3/GGN7wBW2+7TZXDvtCCaSWeWBpS77nnnsPsOd2YO3fuBBCZ2lujk2zcpNvIy2NqSzUFqa2Gk/y04BhTTzufZhRQo6Oj6Oig9XsDV4PjppmXeaN4PfDAA9h+++3R39+Pm2++Ge985zvR1kZ3mfFXvXRLpRKyWeWDpJlyN4DatN7CMtOcbdmyZVhvvfUayqvWIrceXg1lUOemlZFHfBHWXJItiunf//53XHTh5wWGE046EW9/+9sDSJqZLtnHmEcmo/zo1GrDYrGIXI4eNtbM67PnXwCSmBd87rNYvHhxbCVlLtFKYrNp+9rlX8Wjjz6KD5/9Ebz61a9eM8GZYbUy/fhTn/oU/v3gQ9Kvb/zZT9HaStfLlSva32dyHz/huOMxODiIxeuug6uuuipQvMeN6ei4n2HN21Rxm5kfTUbvf//7wbU+rxtvvDG0Npnu954hbJ59+hl88YtfxOZbboGPfvSjDWNAko1KNttctJGHzbrJ3DtpsUQkUzv9Wi48ou0WWhtHyPK4dXO0rvXItmh7Jq0fJ7vP8n1F2tq4qrzr+LSLaTxVFkU+1Xt+utu1kb41HfdE+0nvih7sd8D+uPfeewMl27MATvzW5ViqSTYq2cpVHaIxpVylDkqZlvF9tPgjaPN70eKPyedCuhWjqTkopjo0eVZGDgW0eiPo8AaRFeoPKKEV4+lu5FNd8kxZYnGKBk354pa7FCFGC1ffowGsj5z4XyuJysys4Uh2iVrOLyJdGkGL34eMX0Ap1YpSqh1ethvldBvgZ5W5J/cazMFPCcFW9IEyVW2SH//TWrWQ0k3VXvXXQN2kvtPmqSQZqWRrK/mYPzaOLxxzAnadOx/zHMk2Nd3fDgJAAu1zn/tcMJmYNnn3Ge/BoYceioGBAbz73e/G2MionMC97g2vDwpx4YUX4h9/vwdbbrklvnLpJbEkG29+5ZVX8LGPniN5HHPs2/HWt751aipSI5VXli7Dxz72MfEB94lPfELKaK6kF+9XvvIVLFy4EHvuuSc23XTTxNQvuugikCjZa6+9aqoVTEe3J+uor5lvfOMbcpK1zjrr4JJLLpl2XCabgcHu6f8+hfnz56N77pzJJjnp56d1IZWw+jN52j83Uo4//OEP+OY3v4nzzjtPOVbXV5Be9JRUZ/DEf5/En/70J2yxxRZ43eteF2xIGskzCeBGnn388cdl0XjyySfjNa95Dc455xwceeSR8jl6ffWrX8XY2FhoYWIWKfx79NFHY5NNNsH111+PX/ziF/L5mGOOmXT72wnwwOBXv/oVTjnllETSIanePDTg+Fy0aJGMx6T5gs9fc801uO222/ClL30pmCvq4WkTbf19fejr6xOyccMNNwx8mUz1YnlKwW0qsTWXZIvCYUg2tiFJNvZt0yfsACn1YCSpTUUc+yM3bq961auqHjHp/vSnP5VDML6P+C5Z0y7WkyTZJ879uMw/F16kSMzoFTcfk5R73xnvxbrrr4dvfetb02LKv6bhvTLrQ5KNh7e8bvhpmBwx5aD6i338wQfVIe8b3/jGlVnEKcurEZKNG87f/OY3eOSRR3DppZdi/fXXn7L8pyOheu+7ieQ5UZLNzvuss87C888/L9mxr0TJ2omUo969VSSP3mhf8dWv4fbbbxcy/81vfnO9ZILfaS7K9f+s2XMmpOBslIxp9L64+ZTf1VuPTLTdgjVVAkIzgWRrpt9XSLvaJF2z7dVwh1tFN0b7Sc/yFdj/QCrZKiTbMwBO0iTbSC6HAgNd6GABzRabuGfgIecX0O73YbPuEWy78Vxk/DKe7xnDQy+VMZqewzuQ8Yto9wfR5fdgg45RbLvpOqIfe+6VQTy+xMNQZj6GU3NRyHTC91tRNmoyrTRTijXSb0XkvLyQea3+iKSrTFCpbKMOriT5t/pD2GGzWWhNeyil2/DEcyvQn29DMd0BjyQb706RVEvBT+dQTLUin+rQhBzVd7bpapJ5boWUZN/y0yrIg5iLeopkWziWF5LttXPmOZKt2Y5mPxedIHgCxJdDMLi1cub1e7wB2223nTx69dVX41c33Yxtt91WZP28XnzxRbzvfe8TJ35f+MIXsN1rtk9c+HKx+973nCG/n/n+s3DAAQfUnbwnWtfg5MIHli9fLsQayT1e73jHO3DcCccHScZNkrz3Xe96l9zDxd/uu++eWITjj1enkscdd5yoenjVm3iTXkaXfuUS3HXXXVi0zmJce+21E612qE6NvBSbziDyINuT7brza3fB+eefP1XJTiidOGJqQglM0c033XQTZnV2CemayWVjTr9SYtJAwrqrqwuf/vSnxUSG5PY222zTUCm+c+11QkxRQfajH/0I2ZYmVSvsiJYPuarMY8y5SSTxZcgTeObN+YJzwoIFC0KPcyyMDA0LecZNPzcMJKz22UdFbORfqmPPOOMMGT877LADNthggwrBTxVKOoVddtkFO++8c01c4sZbT08PPvmJ86RfbvHqLQXfqGKw6jkLD45/zh08BHjvme+ryp9KiuuuuVY2eiTGPvKRj6DklXH55Zeje06YbA4Wi4FvBvE4GswTH/jAB/Dss8/KPMP5Zs291iySrVaUapJsX/j8RdLGJ510koyDqA+m4D0bUVzZ7f/d734XP//pz+Srr339iliSzdz/7nedLorK9TfcQIikVXU1u9mqW169vqDa43//93+x6+67JT4SrAGIrefj29/+Nn7929/gzDPPxEEHHZR4CFi3DO6GugjYm8N6G3OTWCMk2x233Y6vfe1r8si5556LPfacHpIt1Hdialvv9ziA7PXJicefEKtkC57z1MENleJ8jn1XVNINuldppnx1G7XGDdORX701dFJxuH7m2orXIYccIqqRyQZQSsorroxU+J92yqmytrnmumsDlb5Jo1a9pton21TOw822R7PP2ZjfcP1PhGTe/fWvEzyrFHP65gopN1GF02R6f2W/98Jzz2N8fFzWm7Wv5spXrz1rWUhMrobNPV2vvCZVkmwHHESfbP8KmYuedOVXsbSjXcxFCxlNsolpZqPlUWaTVHkpE8kisiTPUmOYVXwZe22cx+F7bCVE1z+fWIqf/bMXQ5lF8P0ccv4IussvYf3WHpx20HZYd1ZZyLGhUjt+eOvDeHRFG/pzm2Akuxjj6ESBpqPpDHztCI0KNZqYtqZG0eX1oRt9mF1ehlZ/EBmanvol+OU8smkq68po9/vxnmPejDldGRTQjp/+5o946pUCCuiCl2qhManUmwQgCTaSgQOZdTGSnod8arYo3jjW7KAMydFQzYBR/ZCBH3JlDx2lspBsFx19PF47d74zF220mzV6Hzd5Tz/9dPBCEkmjDi3LfkP1FzedJNSu/Oa3xOySJzWc9EgscFOxxWabi9Jt4eJFVZtuloOdgETeB9//ASnWOed+TJRiU3nZC7wVrywXlRA3HuxwRxxxhKha6i1WqB7gIp4XyYR11103VET7xWFINv4lgdfMZdIjyUZ10zrrrSv5NnM1s8BtJh/zzIoVK2RRweuthxyszIhX0mX6Exc08+ZR3LpqL5JlJEy8UlnKc/TbjxF1o/EvY0pH1SdPqD/72c+KSurjH/+4kM1Ui0Y3JSSoom36gbPeL6Qxx84HP/hBFQqaUWLMZj2VqsozFhn9FvzKxRdLeWl6NWvWLCH/WOZ0li8NFcmGpBL/Y77//Oc/hVSnSdpf/vIXIaKMeZopK0lnkmyvfe1rUSgURH1AHykk53lR/UaSjoq8pIUY69XMuKIqjJi+/OJLEoGHL3Burutexred74tCj+bxp512Gt525BFVj5IoPe/jiry/+OKL5d7//cynhSTjXGkveOJItsApKoDLLrsM9EnEvkDCcqqvKL5sj2ifnOo849Nbs0i2WpiRCCLJZvr6UUcdlUyy8SaO35gEZyLJNl19admSpXjPe94j7+Mrr7yy7nvclIPzEN/7PIwgni3aFLHhtfp0VWgNTNd+V3FONCQHq1prw22biyYp2Zom2YwtT4N4m3ce3x3RayrWV4Zk42Fq7HxvkWzMn33dJtlq4TgV5WsQpuC2Zkm2fD4v+4c4E/jJkjPR5yebXqOYcE1z/Y9+jBNPPFEsdSZykWTjPmqi5qK18phg12+ouFw/cE9lLvtw9He/+534G+RFS4v99ttP/t0s/sznTXvuJWvIOXPm4IpvfF18nFaNy5Df/+ZIrIYqX+OmD33wf4QY5xr3tNPfJfvN+Gv6yhe77pxsxZp8vh7JZvpEVMlGw8yn6JPt21/Dy53tGDMkmy5HYySbcq9RIdlKgJensSe6/GHMKf0X+2w0jCP23IK0Fe55bBl+8s8BDGaoWEuhvdyHjVqW47j9t8Xms0fRjiFJj+qxHm8efvL7x/HAK53oz26IwdQCMSEtptvgpRTRlk6VhTxrKfVjrrcU7z7y9dikvRed6KH3N6Vgk1iqJcm/ze9Hd3kJst6oqNfGUrMwklmMPLpQ8qm/y4pajuapJOH6sRA///vLuPfZUYylF6CYbofHYA8svRVwL+59YL5LZ/S49FLIlsro8nwsGB3H5486DrvOW+BItib7feJjN9xwA77//e+HfrfDR1NxwhO1uEUHG1XCyXpq8jj51FMgm4qYi0QeJyNenz7/M7IJn/BVd/QCL77wghBlVLTwok+cE048UWVVZ3V96+9uEXMbLgB+9rOfiZmpeVHI46YTez5OPfVUyeOEE06o+N2pc+Iog99EILIqTxPRP/7xj7Kgkk1E9KqR7qpYVDDPW2+9Fd/8ujJN+swF54vyyL4aebkmkix6koxbxJHwueCCC+TFS7NAEk6HH354za7USFmS+ncjdXrumWfBccQw7OJLJQUhr0jUUNlmThb6e/tEXUkF15e//GUsWLQw0a8ZySySRfZkaffB6Pf8bcutXg2aOyfVJcDB88VMMWruWQsn1uGKK67ARhttFFJjRfMySrazzz47ZM7KcTUwNCjjnidXJEg///nPC2lvNjcmLX5ub28XbBpVRJD0/fSn/lcOA3gdfPDBeM97z4hVFNpl5lwxNDConKt6XrBQNMQjNwI21h/+8IfR1tEO1o9lJ1HGlP/KswAAIABJREFUTUOseUodX3q/+81vA+URzWc7ujqlaFxYsh5Md+utt47t2zThvfmXN0kZjjjqSDHbNu0XbUeOGZrQMD+auXNxLPOaJmlrDp4p+XHtIdlsn2wnnnySqCruvOP3uP/++8E+2tnZKerwQw8/TEjt6PXQQw/JuGc6DG3Pi4c4nE+okDWbF35/+623Ccn7gx/8QOYUzokkudmubGP6UJR21vMp+ws3Qhx7fH/997//FWXsf/7zH+lzfP/svffeOPCtB8l73R6P9jikaoPPPXDf/fIO5L1UtNIMnPUypq12P+TcyD7La99991XzSMwVNwddc9XVsonhWuTgQw9JnN+iP1AJSHLtqGOOlrnOXj489dRT+MOddwk2G268kRyKROea5599ThSx/H7zzTfH/IVh1S4PI6nUZZALQ+pT3cqLc9z9994nz1LhT/P+6PXEY4+jt7dX2ottFdcf2LZ008Hr2He+Q9qO1x133IFnnlKHo3u+aa/A15yNH80weVjDe3bddVc5PLGvYr6A733ve4HPv1PfdVrt+bbG+otte9Mvfgn2X87zJPM333QzHHbYYZXNccw6ppaSjf3zySefBHFifVkPHkptttlmUg2a5Mm8a6XLdv3b3X8V8+JlS5agb2BAysK+zXcxD7Q4juyrVCjKGOI8SfyOPPqoqsNiHjT/8ue/kMc4hvmeM+vDaLsmkU9J5qJ8nge8S19eIodXxJAXLS94QMXyv+UtbwllwzzYvv/4xz9kXHEtxLbme3PjjTcWnN705r2rnmn0fSoPer4csP/85z+XwzIqxdj/aLJNHOkWggoy4k88eFDHq2oMe76MB44Vtguf40WF+2677RaLd9zcYL6L64Y88F++TFmtnP6ed1c9Pjw8LMpg4kTl+Jve9CZZr5Ecopkpxy/7FefrnXYJK+jrrR/Zfzifsl7XXXed+ICeyDVxJZshaxrIhRYLljN4ecKEXgyZmiWnZQg7vo+OPvIoHZ0R+PfDj8pY4MW5+fbbbpF/H3zIYbJWbP7y5CD6O9ddJ2O+s2OWHEZyLASHymm19wwT4mGzuAn19QkUVgwfxFAvJe/QAw/YT637fV8sVE497XT5zLKF+04CyeYDY6OjkhYvRqCUv5EDdPM5BaXS5JzWOasrlEe9vjqBak761qTXhelPSSTbKVd+FS93tWIsU1GyTbwwKoYmSa2sP452fwCzy8uxsPQU3kyS7U1bIOeN4x+PLcFP/zWI0VQ3Wr0xbLoAeMfeW2JR+yhavTwG+ldgZHgM626woRBeg6m5uOWBXtzxyCBWZDYVVRnVZfl0O+DTRxvpMAYT6ME87yWceeRrsUV7DzqxTAU5QAkpv4xsqoSMlxeSbW55KTL+GEpow1i6GyOZRRgXH3E5+BIEwUMp1YIiOtCLxbj+7yvwj2dKYrpaSM9SJJs4hgsfDlGpJtO48B5G6+YF/6LKL8fAB0VlLkolm/PJNvGeVvMJDki+9P7973+HNrpBKFrfx0477SQkm/EjxgSpfuOz3NhxYWg2yVR+2JsAO/MnnngCH/3I2fLV579wUbABmFCV6pBsj//nMSFg+ELlxVNsKlOMI2SbZIvbkP74hz/Cj3/8Y3n5U7bPxQPNzbjQsyc94kOSgpjQFM28aLjY5WI+Ornz5cvJl0PeLMA4AZv7uKHmAoaLKeOY2Wz65bRPLyJPP/10WUBN9qo1ETc6SVOVxYAXrP8PfvTDKt9XjaYTVxcqw77+9a+L+pFmeVQxGAUOzRSJFclc5kHSg6aMtZzwTxavpOdt0or3cAFHp7u/v+tO2fzSGS8Xu8Hl+bIpJan6oQ99SMyDky6SbC+9oAijWpdtEkGHu0zbxj6WePF82dxxo8wysy/zM1VaDEjANEk0s49yLJk0SGbSnDKOnDH3HHvssbIp5GmmUTMwPW4EaFZJZRkVcSQauHG1FxJmjHGjysV8o32I44fjiwpWXlLO00+vS6rzXp48D/T1B+PbJtRs3E1ZSKpttsXm4iuLGzzWM7gi8xN9FnKTYja3rCvx5X/c0HETTzKfF33zlX0PS5YsETKGF/GhX564i4vOyy65VPCjeQrnLHNFcePijWZW3FSTfKFpq4ynBs2Q6vXB+r+vnSTbbq/bXd4dfT29IYjYPlRlXXLZpcHG1NzA8UvyJ26D0NreJvOLuY44/G3BeA311RTkPUy1Ky/TH6jAZL/lRpzvRtu0lPeYTQHN/0k+G6WJnTb7M30ych7je9DMP9HxYfI1Y5okOze0vF/8ulqkU61xTuLg1JNPkbJc993vNDzPc/6lGS3ntWu/c51SPFvmubYSe+78eULGRTH/1HmfDAgPkgr0UWtfVC6TXOD7nfMl34PElumQKKHZOv+9zXbbil+96HzyrlNPU2M9nZJ3HDf49sXfuHknzvQTy3qY67e//a1YFvCiXxu+a+y25rxN5ZSJuMh1zA47Kf+fZo4jSWOU+zTb/9znL6w9lBPWX3yPkFwI1o2GvNeHDMRIXGpMkGTjwQPJL9PPTF8y5WebzZs/P5jnh4aGRAFNcsjebkhENk00c1x84H/C44L385CMefHiuGUftfuD8T3M37nmeDPdH1iHttF3rimrDWgtko3uVv76l7vDh0I6fb4Lf/jDH4bahuOY4zl62eUg2USSs5mL6XA9/ZnPfCbwsWpw51++P7backv8+5FHJPnrb/hJ0Pej/Zz9lGM/6eKhFclWkneNXHHdkHPSY4/+R/C7+de/qlo78H171BFHSvIknLlupfVIXDuddMrJysy/wcsoLbnWO4vjcIJS2cmQbFxL8BBGCCc9vxnyib6o1PoqA0PMSJ9OK6UPv6cFColOc8XNxQHJ9q97FS7acfrDj/wncMXB+euO22+VZA497G2gb95oP4h7p8WtT5955ikcsP/+8EtlaUfxS5UQbZiEOP1uq/XP5JVisetlqyIyBiz1+emnvQt/uPMOuWPhOotFLNGSa1NznQEukBUmk2yPPPywENeqQyrCzghYqnDT5An333RX8vZ3HBv7rm6w+07bbfVINr7fOGb+de+9KOjoolSynfTtr0rgg+ZJtgoJnfXzaE8No6O0DOvgZSwqPo43vWoMh+6xGbJeAfc+9hJ++Y9lQPs8vHGHV2PXrRZjjrdUfKUND4/i17+5F6NjwIEHbIMN1qWJZhf60xvgkd7ZYmb6n75O9GfWx1imm3SetFsu5aO9tALzyy9g2wXD2Dj1DGZ5yyS4gUQ3TTGOaBEtqTLay4M45I2bYnarj2KqC3++93G8NJhBPtUJP9MqvtjY/kW0oJiZhb7MRrh3xXw8m1+MocxCKQ/fdiqiqYmnqpo0SrKZvmXION4dNRclycYQkQzJx98nOJVNW1+KJpzyk3ZqK60IE8uIBBgJDTOYzV+aMRkzLzvFd7z9WDk1I1EgvpYa2KyRzPv4x86VZBggwQ5C0HBpE0Yt4abj0MsvvUxO5EkCcIPBE/Po5FxrQf+tb3xTFgNbbbO1EDfEgS9vLjaE9OL5BSc/q+uZTQbrcOCBB+LMs86Snin5qIAgQl7IizDSZc1CkFOCnY7Bw/6O6X35KxdXKVsaJSIaxbiR9Hhyx/oQayrJaP4bfaHadaiXt50nSQYGyCCRZr6XPM45R5Lh5oIn0Zyc+TtfsCRWG47UWa8wE/ydmxibMOXjrMMtt9wiG9nQC9JT/ceQLbV8qpnNEYncJx9/Qswgef3P//yPKBeYTnSaYbq1HP6a++MWO6Fqe76YkFMVRwKLG1xukrjAkpPDGuPdkGzc1JG8I0nEE2KakzN//rutvR0nn3QSevv7YtEmIdSIc2vZCDz+OC787OdEycNLlKXvOLYq3aR+TbNVKsb4+7/+8U9REHEDwfIGBIIez0yUUZR5osrLTjMufaPAiY4Nc/pqt4dpT3sOpsKGhJiJwmqnw3HA+Yr3//TnP6trBsrF3yUXK5WjIUsbmbcnOBwSbl+7SDZuyKUdPV8OH9hneDjCPspDAr47eXGDIG4MrOsnP/kJHrz/ASG/uQhlOjJm2trQ0tYa8n1J5SY3WRwD3EQa0pfvHCqLOV7tTQPdErAfmIsHZFQD8USc45xBPJgOL5I7VEhG5wUSc2bDvO/++4kihHlwvnjsscfETUPcWGCgFz7H37ihjlN2xXUeKlSuvfoaOSw75TTlnqDexTyoCKJamOVLivR3ztkfFex4P5UXr9p0kyBpthVJKjNGSdKR5LOVE48+/EgwL1OhS4W+uTh/n3ziSdLmnD9pTtauo0lTBcE1F/M3l+3r1nzH9mC5uI6QMfvu04P7ObeectLJUj4qoklyBZcP3EUS/rLL5PdMKoV9998f7/+gctdhru9e9x1RKfHi4QfN62u+G2LWXzSPpjqWz1G5Rj+E9KNEdR9JMPYLXqzHxptUB++IU7KZACGsA8cLFeBMj5ccwMzplnqxrxlln6kT348k21632+6irGQfp+kZ60kFJi+SlSQt7YvtxX7CAwniTZKNvqCYD4OKcExz/UaTNb6f5Ip5D9rv5CiWhmSz3YKYsUKCj64kuHZg1D1eXCPzXUSFc9RnJ8cp38lco5M04vzC9wQPwH/xs5/LOOZ76v/+7/8SFXe1xhF9TJ31vjPlkIjzyVZbbYU3vmEPyYMEMtfbXL/6mti56Vc3V/qOZbt28003qQNrACSzOY45n/GdS1KR7cuLB9U0CYz6eI0rY5VvLr0ONOt0liXuOumEE4M+wN+Ncpd9hEo9trNpV65beMjVyEU3OMT969/8RqJCt1Y6EyfZKqkRx622fLVgXyGWDckQJnXizO14+HHQW6vVwXHlvfef/1JBqjTJ9ugjj8lajtsaCgDu/L1qy8MOP1zWLSbaYiMYqnGgWvb4446TaKuB4E7vj2yhh0mTdZozd76ovuO2h43sZ0xalXurybC4dEgqnnG6WifKdJBOyztY1o1poTXlby6dwYEHv1XUfhuKgltbSFUylsOvww9T7SDP6fV9vbU663/V1dfKXnemXRMh2Sag3Qz6J3VlLd4IuvwV2HbBOM54yyZYD49hQekxzPKWi1lnIdWGwcy6Ej20xc+j1RtFmz+AHEp46tmXMDgyKkaeLRlg2y03hZdqw2hqIXozr8KL2W1x/T1L8aenPIy0rIOCT4V0SpRsbaVezPVewlaze7Hd7FfQTbWaNw56XkulaTJaFCVbe2kYB71+E3S2AMVUJ/5y/+N4cSCFcbSLQSkksAIjirZgLD0bvZmNcffLc7A89yqMpBegkOpQJFsQaZS9oHG0GPigs+xh4cg4LjzmeOw2R0UXdSTbFI8mOtvnYpaXPbhpOkKzKKN04e8c9CTLeHrLDS0Xy3wJcxNgR+OLFpEvZp4M8/rqFV+TBdCErwSSjSeePOnjHM2T5LPP+WjodKbRfL78xS/J4tycZPI5LsLp20UinGhn8Vxs0acGTUm4geJGhb/RxEzqZRZfPMlNp5AvFsRci+Xjs8a81qTHBQvVW3zZ2wEhTFuY8tP3ma1Yses1kZdJo3gk3UcygsSWISFJ+kSvZspDYo0LXfrgib74JHDFcceJsoo+sIg7N4Yk1/jyWhUX/XLxJOn1r3+9nEIlmUAFZdMn+1xM00SbygHbp5n9QrUX6+ee8zHZwHJxysXfyJgyATIKyijW3KDXGou1sGLfpFkFxxM38NwwcQ4IKbZqkGxchOXHxmUcslxcrHPxYRQePPHc+81vxl/+/GeMF/KhOceUi6oKjqV6F8cqN5JUaDEPbhQZEtzgGNcHa/VLklA83eaGN6Q8acQM3PKHYMpNHH//+98H8wbLxQ0350puVviXGz+aOBF3niqz3lQ5cZznWlsST3CpgPved74ri7obf/bTelDJ7xd/6cv485//LGWg70f60IyOs4YSmvBNaxfJRjNozvV8F3BzbG/oRYFy3nmC4CabbVp14i8/eL6Y8RmVoxAUjC4aPVbkfJJK4d2nny6kHAkIkllJ5OnXLv+qbGrZD6loNObapjlp0vX/7Z0HmB1V2cffe+9uNrubbDqhhRIChBJ6xw8/qvReBAVF+aSpdBWQ3hTlQxQ+ICBdBJEmiHQJVZASICF0CAgkgSSbtv3OfM/vnTl3z87O3Dt3azac8zx5svfemTNn/qe95/82s66jJb/x5ps69rQXWA4zXiE3bv3TbcVJGYuIJrwALrMUrJDNelJsPjInWC+wUOWgDplUqph1E6UMRFaxwzLz88YbA+IMC3RIT9MecCJboClghgU+Frjmmj/deptAilKwJMOizC4m2yD30udbYr2HDJHNKAFlEltwD9dA4oG7KSj6WOMYS/y9znpBghzzfPYFXH2RTeh346rKafOSiy/Wg6rW7fsypK5Obrnt1g4WDyf85KfqPsyzGW/DR6LDLlIi8hfEFBbXEEPsN4wv1nlTkBs5fEP47LvvvhqvKFriSLaomGcshXhvlE124oPo+IGMY/1UMjScH2DOus5Y4Ppfnn1WbFIrCEH2cywUIXuuujpQYrCvQDaNHD5CLeyNW2TSPDNjMIlkG7tCcgxOk2AMnKIx2aLYITPS51EMTIIkrmfemHW+1IHdrt9YSlL3ZltsrhaPtpIYef7C88+XppYWJfHuu+++TiRbc1OThsxAZmNckMCFfa3QXs9X8pO5QNlz7710vpcq0SzN1IeyFZKNgiVbXMFyFJkNHHAdxkjAVmCZcxDzCZmesVCqQM5xrkGpce7555W6PPb37pBsyFfrTgxCSsSRbOpFFv7SXZINuZ/wO4Zkm/HWOwV3bTwcpjzxuFrUoBC4PIZkK30m8JQUPvecQFkByWbivpk5Zc5EX3xBKJWM5MWXrbfaVm6/48+xJFuXOiSFRRzeD7t9a+dCYj37OUnvma2sUK+xqsFQGIGhW/CHr+vw2WedWZAVqYP3N26o9lkQGQJylVI3Yri88K+XejWbbtcwLH1Xb5NsFRkstRaqm+j6yzXKsTuuJCt6M2QMJJv/pWSJOZ2plkXZMdLsDZJB2bxU+s0yKN8gldnAirJDrLtMRlr8KmnNjJB5uZXlfW9Nufye12Wmv4YsqliOfKJKsjEqh+TrZWT+E9l1Up3sNWmQDPfmaIZRybQpCZbLtulzBnsLlfDL+m3SnBkqjZlaaawYppZseanSvT3n4+JZIa0yRL7Mripn3z5VZmVWkYbcmA4kG5apwXDKlwY/vAKSraatVZZrwF30cE184Ei21PCVvtAsBmhhEE4KwgEWWL6vmzPui3ff9ddC7I6kjRqtGxZqSYWYE2jeKVdfe02H1OTlHobNMyC/OIBAUlEQXhAGbLKj9MLe3uLzzz1PY0cQy0I32Jjsb8byF23mjOlvqTl+XAyIDotu+CHW9NIXIQA9FjUrrrySuvCUIwxRNcIugoxx1+B+889uh/29LQia7wtB0a0MiMGkNYEkg9qwGIQ8gCRAA4sbkxZLqNXPITlRsg98EQQyDiLGNRctLRZskCgcloywi7VgY3OTaq7Q1Jrst6VHe/IVBgtzhR2T0H6PaA0EvqffzPVYM3CAxD0org/9vKeWDQh3uFtBmkIQRq+15yE4G9N7BEMOuMxV7oHg5jCJRRwHmeeeeVatRabPeEsFdBN7qxg20b6hHizYmFPEgeEQVcw6ztRt6oGUZjxivUlRrZ6llUN7TBwxHR5h3CdbE1iKdNRrPV/duvlHgWxkPm60ycaFVy0n8K/Bm2y5HBj33ncfPRzyHGIBceDA+gjFAtabYKSa42xW57/JWmyTe+bdS41LrCx+dFRg5UfyjJ132aU986tF7kX7icM9h3zIDtzU0pQ5s2brIQbBLenQm6ae8q/5epFsF194kUKUFAQbCyTcGJkHkBtxh/VyEx9Asq28yrii2UWvuPx3um5TmOPEcKTYYwtCHctZCiRDgbgJO91YdkPUXn7F74pmPS1/nHS8g9hauNFBqhSsh1JUymGbdkJKQU7ZxX7XLz77vKCgibpLEhOIQyUZjmd/OUcVOnvstnuQ4CfcHwl/wX4FyYDSpG5oEC/NWLJj+UE9FDKbHnt8mITFFznm6CAzN7HgsC5kXSEmGvOSwhzFkg6rLCy3qD+6T0BsQAyw/7BesW5RUHKgkKJO6jMKVEgAk7FZY3IefoRez34FzuXKHdPeeFP3bO5jXbHj5SnOvujvHArJoP2rSzv2Bc/ukeyiRu4IBaxOuljPVyUVRAwlzt3TjBETwJ7PkAW8G+6w/B8XezbFcCxcYruLxiU+ADNIsQfuDyyxonJydK4mPduO9UlWVttCM017aQfZ4okpSPnd76+Q1cePV47flhvPPfsclcM6kWzhQ/71fGDlSInuN2YespeyHjLOh40Y3ik+dFx74yzZWB9wF6UUI9kgS9kzIdeRm+wxry7Whx8u+dY2dS+/6Zabi8Pli1xw/vka/gK8cLPvSukOycY6gdxnxoauHX6bri1nn9mesRzl9Rprrq2HdkPccC3hgNIqZP/94kuCp0LBkm3GO6H7vqdhRKY88aSSbPT1/15+eQfar+QZQESmT3tD5ee2ZpwHRXbYeSeZTEIomx3MeLp3ImsrCZUR+eWZZyuBj2Mpxdj02c80f/N/w+IlUks81JS+cDYZpvVnfDnqhz+Up554Up8HeWZi4ur88AP3VuJzaczSsIJ1J60vf3sAAjgp3mnQfshDlZvznmSQkUPjDnBn3d5my61UBuXdWXd/cbpxG++csKUr47Gv7jEx2XrSXbRgw5XxJOt7Uuk3Sa1XL6sNWSC7r1cpK7RNl0l1n8nqw9uk0m+V2Qva5J36apn5ZaOsP3Ftmfris7LtRmvJ0MpWGVLRLENrIK48aWzxZWFLlVqTvfXRPBm88mby7CeD5fF3muXLitWV8GoN+xUrOGKyLdc6U/Zcv1b23bBKavNzpNXzicgmHq7dXosM9hZLjbdA6nKLhKykS3LDpVGGSmN2iLTkaqQtU63f1/hLJAtB5w+SuRWrys9vmy5f5NaQxRXLaYZTSHQ/TLwQ9F2YPTSmI/WX0BKVcRnEZDPZRQ+XLUeMkuEigqrMuYv24ExA44k7Z7CAsEQFq8/4CWuoxoeEAAh0ZoNlAadAchjN5fjx4+UXZ3SOEWGa+corr8h555yrH6Pm+mkW4OjrssigiTWBzhEeT/3ZabHBg9NCZWLWFLISRkg2e3M3wiEZFo857tiij4gKBVivEKTaFGNhstK4lTscknBdwBoiLjaO/UC0ILjHdiKH0r64iG60uqGFmvakWyFQEP4RSHDpU8HVkAF+kHgCCygNfp3CjViXhLa8xr6D4GT8Gas1foOU4hmMOXDg76233Sb1m0GEoT3SzdAK5l2MhIy69dK/5nBiPxiBjUPrQw/+XS2SzDgm5guxX6LjuqWpWWOcYMlGWy68+KJYktDMMyw4IF5M8GqEI+YcWnbjhoMFHRZPWF4QwJ+CIAVJyUErrpSabzwHzDh4an1mk7eSfxSrgzkJOVdusS3IkupnPBCLTN0DfF9dPpiLSigaUjd8sC1DlXpnhCFiP1FOP/MMtU6EZMMCFSLECOOGNDS42G5cxQ6pxZ6PBR0HbeYgJHthvheZP4ZkYzxgUVSqmEOvkgcvv9zpEGEfnkrVVf7vX1OS7XtHBO41kUKWYMIzKEFKHKiYfuYQiNsXBQsQk0wgDntIWki26P5hX0v/YlkFaUzBSo51I1pwOzQB3s/4ZcfYaVyL1fjttwWkLrGUOBSxBtnu+qXmWtrxg8U8cglhElD2xSkj4uacsUj/+em/iM1IV3i+5+u+yf4JuY81BIojyHRiexEWgfX3q3lz1d1zxLDhanVDjEX2P0gT1soNNtpQ9y/dfzkchfpvDutY+7N+6/56fZBBmFiMJoYaJCAkPvN/7XUmasZiCuTdKScFljQkoojLkoxVDodbnsv+BIkG9pAbkGbsMbSXOU99uPfiTkkhYD3rKAU3VJM8qJy+u+vOIGkW92DhgpLTrIu6v/qiCZJQvGBdZt7f7v8eIdliPBywkiCgPf8vrF+gngIapF+kaJgTZJeTTzxJ3f+MvEAfG5K0HHyi4zwtyUaCEvCLI9middIeFEPsuZAPyCEof43VKG57yPHlFOrE7RdrHbwrjJVQlJMw8yyJZLMtPY37bVw7Ljgv2JOwUGP9ibrydnrn8AvTHtqb1pINmQ3XV1zJDVluryGsBx9/GGTJTMp2a9oDSQ/pjrV/MQviUth3h2TTuk2CpfBBfsbT+b7bzu1W/X/+y52y2eZb6hVGhimXVH/pXy+qbF6wZHv73VAB25FkwyX4t5dhcBGfpTfuufQL7pLsYxz+seh/8B8PyYiRI5V00naH59J77rlLPV4Myfb0M88FRhvhAcgm2RgbJikQ1pfXXz9ZHnvkcZXr1pu0fqFrINLZk0lAg/u17YYeJdku/9/fqkWrKaz93/nudwufTXsXL1qgsXYznq+EGAosjdmXmHCCGUAJcOvEAfp5dcO9MrSwzlTkNCFE4IIa3Ned9anUOO3p33sj8YHtKEmCgUppkSp/sQzLfyZjW9+Wcfm35PvbDZNNVqmUQV6rfDqvSf744IfSJCKjhg+VCq9JqvKtUpMVWWecyNabTlTrsxnvfSovvNksiz2RhkylzM2sJJ9kJson+VVkbsUqsqRilOTVXZR0BQHJNqb1E9l90jDZe4PBUuvNlYcefUw++vQTnT85Ly/DsiLf2GR52Xz9CUq8vfz25/LEC+9LS06k0a9RQo9S3bZAjjr8EKmurJIFFePk5396XT7PTZAlmTHSnK0RgWArkGztCCRRroZoy3kiFZB4Icl2yQGHy5YjRwnBcBzJ1sOjHe2Z0XbaVRNvDa1ftBx84EHqBnbqySfLdttvH/xcQitAFiRiJ1FuvvWWgjULn6MLA5/tNPBxGgkEih98/8iCVoZsgliUqfl3uCoi7JazkURJtqR7aQ+CK5pqrH1OOOnE2B4x7bbbj3vH6T//hQp+7ojRAAAgAElEQVTFkDeYzxthxRySwPaqP1ypgndcwOXowyBcEJ7tQNTFhohNFJjrEIILWWSjhz5LiLXJ0ugh5pabblbzf0ggNKiFg1eJ7KhYxiEAg5OOuVM6mulj7YMQRZ9zGMJlhI0wsW8toYOA+FhRllOi4w3SBffUpALhi0UbGzVCLq540RhxCO+Mf5MxEDcKEoVEx78hQ7geKwA08MgYHDKJk4RFAMLGtddco9m67ILFA6Q4cYhMAo1i7x03PsvBKXqtqe8/n3xaOBRiWWpimJl3tUk7voPAx3JO4xJdckly1kvPVzdOY7lKzBRc3qprA/P7NCVOCEFjiBsl1j2MqT/9+fYCWY/gheCH0EWfolQwJBh9xN+FODJFsonqmtbapoc9rPywGgUXDhQImByiGUdq/WSImSLzhvX6huv/GGRCvjcgY0oWL8gKbAREYsgQy6f3BbOvJ8n23SMOb888bXWOcdOzSbZoH5RrycYaWYxk4/G48xmSjWydceSecd+iPSbmqr3OMkYhhohfZPYbLEmxcCCzaMdsbzGZBovEMrQxMCSTsZAvZplqcywQT5COWBZA6pRSUNmWS4QhYF9hLeAQnstk1W2ebJlqceyLxuaCVGMN+tXFl2ivso+jbIuua+DGmvL0U1P0t2smX6uHwTv/HIS3GDl6lFrUYCFCvazzfGY9IRA/JAUED2EFOKzFFXXffe99XU8gQ/if2Hu4R07acANdH3FLRVHAOgmpy5qB6yQJNihG6Vku0X7l7/+gyh1zX3gWLjTTTqDFOoc7bLSUQ7JRf7F4nSjrHnjgAbXmNjHcTDIP+7nIa9Fsnfbv4MmB2IT1QJGDNXnBYj+mI9JgB3HLgV8J18mTY+UXLNyYm9SHPKbkQVgK88PzlQhG0YLchHWLXexYv7Qbt/RyCrI31kgoG9kfIPkpUS7zt5eGlvwRd1HTTuMuzb0mYVBcO5B12ZegGEj8Ukp2SYrJZic+iHsO7qLstSRYYL5F1z/6G7n+1ZdfUfxxly8WI46EDhDkx/34eI3H3NXSbZIt5gyF98fuu+ysTYLgYT0xJFun8ZSy4SQ60wQmoSXMO+++H4Y76UiyoXj5jWa5T2dZRQxC6v3gvSD7dLZikCo1kNtxwyXbq5GL+f2I7x6m6y/vxTnqr3ff28HCEqIDK95bb7lF171xK68qf7r9dnn88UfkRz86ShM+cF78/R+uCt/c09ioU556SufkZb+9XPbThHkRYDxflUy/POMXBeO6PffaS6644g8d5rIZ//fde3cHl2NibK6hyb6IFha4iVJ4pq41WSR7Qyh27hQSKO24/fayaEG97hUHffsQuUQT6mQLORZSduVScVk5JFv6KGPgmVOXyVwGa+oWdQEd2jZLls+/K+P9GXLWIavL8vIfqfSaNSvoU29+Jc+9+pkc+4N9hEQJxGYb5C9Rco7PZCjNZwdLowxT4gsX07m5VeSvr+blkRmt8mVuFWmqHCstfuCumcu0KTE2Iv+F7LzhGNlt/Tqplbny8MMPSdZbIutNWEHeePEJ2W6TNWTSmqvhPCpzFzbI/Y8+K3VjVpYt/2tnee71j+T5t+ZqwoMqf4n84PBDpKayUhbKaDnvtpdlTm5lacqN0JhyJiZbwZNGR4PXOdtoYbQHf+R8kQrPk+p8q2YXVZLNWbL1ztyAGGDzN5PdZDVBeDabjC0AQ7LhE37yiSfKNyHZsPgqQbIRUNy40RAbxLbkCtabjoQYBALCEgdOiIM4QgWSiwMjViiUVVZbVTUcq60aBNgtl2SD/EJzvuPOO6kGO1Hj4/l60CAFuFpz/SIMhFuie1hINbjuu++pZpdDLqSRIdlw91GNmOfr/wTPpw0/PfEEJZ9sDGy8iGWmAa0tconfo0K//V1BMA4XejSWRlAwwnLh/U3nZkSFIA4NkA1Y0Bj3Pl4d4QSzeQrx/AoxLYqQBbi7oLmlPZAsaIXiEgJAdkCuYUHAM08//XQ9EMWNHV1jwveCwOFec53pIoOFjZH5rrBYhRhChqVJ1EH/olW2BWOeR5shj958/Q19vGrFsfSKuOUWho/nB4egp55SXHi+ZpnLZJRoJOYKpJ55JwQRhAbcFUodKm28EOIhkBjrmn2vh4oh2Wgv9ZrEEFHrQfOZ8QvxFA3+3eng4gWabvqUwoGSWErEcklLpscSSp4vBABG0MdylJiRXSoJJJsKfLfeKo898mgh6L2pn/7CSon1lwMAY5u1RYMuR+aN3XZcRIwrHG6zpHIvWTxf5wL9TWFd6ZuAuZ7stuuusmDefCWO99x739RWriXfqYcvwG1p55120FqvuXpyQG6ktMjlHnufwxrkwIM7W7KZQNnF4prZJBsBwU1W6bjxSxZNm2RLIk2jJFtclmCN9XfzzbrusH6zjsdZkLH3/eWOO9Xix5TNt9xC+5cxndSGUt1l7jPkFG6fmujF0uNF1wX70K1xle69Ty289tkvcL0sVmg//UFhDT362GOUYINo22KzIBYV/c+cmfnRxxoz9fjjj1e5g0MT2OBWhutvdL/lN5uM0wyie+0lJ2At8/HH6t5JO7GYg1xf3LBEY1jtt99+ur9Nf3Oaxv+KxlIz78PzsMi49eZb9Css2SAQsJjCeg73VPYaLKKpl/5G6cS+iasoewmEhgnzkYYosrHEEs5Yh/33DturFaCtwLOzqTPWv3N4u7WHqSeJZLPHTyEmm0WyxY0vk7jKjFfChkCQQbiCB1YflFIkG2FIIFWNTAxBSH9judmdYkg2rHQg02w5w/xtSDaew/5M+zsVz1eyURVwvq+kKZ4kkHfI1bM+/1xeevllva0rJBtEOtZIkKSa4fp3uP6lJ9lMe816Qxupo0NcV+ulDMnG+MSSE0uzYsW2LDLjLY0lG5kgIeHVNfyCC2L3VzwNpr4axI6MGgPYbUJewfKd/RryOE1IjaR36gmSLVo31qN77hokBytGsnFfWtnJkGyZbHC2eO/9D0PZztf15ekn/6nPSrJkY70xcqaZv1hgYiyB1w7h27n/0l//VklkzhJcBwFG/7K+MOb33D0gNLmW8U02U7uYrKoH7L9/YNHpZ+WOO2/XON077bSDeoHkcpXy/AsvqpIzn2+VDSZNkmbSSIrI408+FeuJg3JE3eP9vD57nXXX1WzfNTXxsteR3z9Cz2W8wzrrrCMPhRl2C7mPrTNvh9hfcQPF8+Vnp54aJqrxFItHn3hcVlQSftkl2ZorOmbMLLowhBwEKScgmeinnHgyKNMiQ1o/kxVaZ8iOqy+WI7euktFtH2sigrZMldTnVpD7H3pS9t9je3XL5OhYkSEVQoNeQ4w1rmvKDC/EQKuvWFXueDUv/5jhy5cVq0lDbrS0CpZsZPn1pCq/WIZ4c9Utda3hjVLjz5OqTIvsuPW6UiezZWj+K6n15msihE+/qJd/PPamjJuwvGzxjZ2U+GvIjJQHnn1bpr//mWQlL+uus77kKmtkcWakPP5Wg7a5OTtEWjNVwdqsxKLG+QqCGeqXHUnuduVL8Bex3qIkm4vJVnSEdf3H666dXND82QdhNK2qVb3jzg7uUprBk1S1lZUqUJtD9AorragaK+3fCGlG3AITn8Roa+NarPf5Egi1M2cqYYHZfFKBwECjaqxbaBOL8l526vJSvvfh4ZhFHUsjhHrIMLP5wLhD+GGFxuY6tLZWPp81Sw/FdlYx+511wEfcTdEoc3iyhV3ey5BsxL/hsI9Qj5UMJvaQfrwTuJqDVtd7Ov2dcQI3sV5wf4Fg1cPGTzB97lgQDP/+wIP6JVlHiasWNx74zuDB3wiICPtqpp1AVrARs8mxASNYEvhZs9QlkVXpX7esK9McIM04RoiAYMOCiQKp8dPQZSeJmGac0fccvuyses9MeVqFffP+eQJiep6akJMUIVqS2onlFvNRBU3LXSiJxE0Djv0s3HQ4iFKY8wj+mhkqjPVojOLNuMAtjkM75vtgpd8nGMfyHKxxsL5tXBJkaURoxqKD9SpN6aQJz3tK1qFsICPjEd//XppqUl2DVQCxKI3LMuQ02eXAmudhhUB/2AVBFJIhLtC7GVfMBUNiQwrowcROuEKFMeQQc/egAw7UxzG2eG+N+0EptU7GrOtxIMRZGuy+625SP2+ejus9995b10B9ZEzCiE7jOPwiRfNS9UmxizqQbNdcIxttTJy/dBp56u1Esh14YKd+MCTb0GF1atEUN94NyUZ/Q7LZ7qLReQ3JVk5MNu7H4idufDCvUHpQzrvgfI3ZY+ZpHNlGYP7J11xbyAaNuxXJR7pTcPEjxhiB5rH4KZaF2X5OU0OjKiNYF8HPJFvpNJ4isgmxGAlHAKHB/oubPWusTcZAPmKpraTXLbcoCQOxyeHp17+5tPCIqAzAfCO8Av8jK6Bc4UAKlr+57LeqvOFvDotPPPa4kl7nX3iBtgHLV8IOEH4gqQ/YX8gCqXEW999PSWHCciCTQRIYK2ITS4+A7sx7Q7QjK5HwIal+G7souUHWVyxqmcu0H6Kn5GExrNCsY5CYBI+n4J5nsvPZzzUkG99BLpnEB/Y6Y7vvshfi6my7HbKnkrUcXFAuYMlm7kcZawhB9igIIQi5wneZTKK8E7v+RcaXwRbZKY0lWzQmW3Q9ZS9hHUVOwsKerLEoSU2xY7KVk2TM7l/GCPKHcfON248vuShMrpHNFDxh7DWC+QIJzPigvZokzQLMrOcmFjLXQTKWihGWZMn27ttBpuBSMdmMhadpipmz/I8b96czP9Gf7r3/vkBhEF5Y2H98kbvDMBK4SWOx3J0SJdmM7E2dafbHuGensWRLarP9vvY5gHl4NFnis8HZ7+133itUwbr77FMBydbJks3zdT7Rt3++845grRGRttZW2XPPPeW9d4OEFTwLmWa/fQ/Qda+5pVFdLcGAsxFyLuE0jDX2mLEraGKYXCXkRlBs7FBEougiNhqxL6+dPFn3EyNjnnHGLzWL/DNPP6VyEDG8xo1bVf455ZkOeyN1cv7CMtP0B/OC8aGJPGzRKfzAerPH7rsWXFqJTXjItw+LNZSI4t2pz0MPhOOPNQnesnLyqafKccjYfSEUdWdwF7l37ldzZJdvfUteeeU1IY0DFOcH4sv3r7lCPh9SJY25SimLZDPzNJNTgo14ZmTxrMo0yrDWT2SVlqnykz1Wkc2GfyzDWz+TbCavFmqLMyOkfnGTjBgySHeCOfNa5O8PvyoTV8/JN7bamNye8saMD+T51xfLxHVXl802XEfqK8bKna+J/ONtX2ZnV5PGCmKyVYiXyQorBm6n1d5iqfbmyVBvrtR482Swv1A2n1Ane22xnIzJzJY6mSv5hoVy1/1vyoSJY2WDjTaWJrKd5ofIw89Nlc/mtsjGW35TXpv2nsyc3SCLc2NkYXZ5qa9cSdvcKtXiZysKYz7IMJpcbAtnropasl104OEuu2gvjXWNQRFoEtqTv7KwEIgf17M7bg8CjNvFaJDsDWrcqqsEllgxBfcPDsIIOYVDYcILEVMENwcKwmA0a1en28JFiEUcLRxtQmvBgl1TS2DA4m6jGmAykylYp2ERhEaL79AInXPW2Sp0U689jElfjkYBawWEkqgVkb14EofrzNPPUGF4u//+ppJ4psSRbPzGYYP3R4CEYGOhh1zq6sbb3fGDewkWVhQ2KjumgRkHHCZwh+LQArlC8OxCNq5IA9DUUw99hoUclnxairjdITwgmKOZxp2Hw85ue+xeqDkNAdZdHNLe/+jDj6hgASlNv0PgsJkb8rXYBonGDotBzbaVzahr6LVXB2Tzlltuqd+ffOopStTg+mDip/F7KQwY77gn4lLDIdpkxSo1rkrVa3CBHDcxhxgDxoWMQ4uuGxGCBcsB5tf6G0wqBEqGiIvGxrNx54CLuwrzk8IY4zCqpGuJEhWa35o2XQ9vtM0OCE81xPFAwDPJGkrVbeMPXlgcEnONQjwThHKbNGDsY9nKQRNBFLKEgzfrX6J7khe401Mf800tpiwyhxg3kG4EIsfFNdpvhx7ybVUWFKxNDdHVQwJb3CEIi5qF8+brYWsPFCBlPKvTISdNJ5QaAzEHYW7pKZKNfeK7Vr/Yh5UoyRb3fppd9K4ga6yJyRbtR/M5asmW9Oom8QH34T4UdbPm+9NOOVUTzfA3JE0aC1cSJeBeR0GpgnLFLnHrRrG1hHfncI6lCPtqWktClDsoeXBb5fCUtpClFxKNPuO+yddfr3s5ltomg7PGPzsyIMeOPfpofQ7UeDGLOfOOhoyorqpSt9qbbrlFCSDcNE1BuUcgecqPjgnqh/DB8ozsjsXKj487XuOPsX9iDUwMXcg2yDqzHj344IOCMhXi8ZCDDlKiMO/7Aamx4gqpoNIxTKy18Gosc1H6sFaDG0lg1Igceavg+JRcNfsQ72eTbMhT0VKKZEN7z5hl7FLiLNVUqXRekITC/N6J8PF8zch68a8CRc93Dj1Mla7GYox9EqvxtCU6xuPcRaPX2NlFTUy26PpgXP4ZH8ZSza7nr3+5S/vXJj/NOCi2x9vPIdbY5//5TPduLCmH1tV1WrJP/OkJahVETDYlWyNr6rNPB27XtIN5DBETxRxlMlaVrLtYY6N0MPJC0hqRRLKlyS6KYpyEL+zz0YKcTR/hdowVJLKr4hZeWIgBlw/cI1GQYTmbVrmXNG6SSLZS8lixcagWX2G2Yz+bUYurTTZtX0eKrb/R7K3mObfeeJNmn/YynsbAnfJ0kHCBAln/3JSnlGRDFrlUY0sGMcLw4MAdFBmPcAQkqDLyHUqC/znqBzp/ORMdexzJYbIaU+7UU06S6W8E8ZQpjAvkHnDhORdecHEQdziSIMpcz/xA7njn3Rl6z3Nhgjzi7aLMP+mkU7Tdxx93jBpRYAD0o2OPkZ/9/HSV1+1xiBzHvs04hQTGbRTPKUoHWTUk2dgrpvwzSDI0YvQolQOrEyzeoiSdOa+aPsJ9fb/995GGRYu1vrUmrqvzLS6matq1aWm4ri9ItkF+owyWRTKy7UPZcvhH8uPdVpWVWt+UGu8r8TMVMnP2Ehm64rry7ocfy7qrr6DjddZXDfLAA6/J2muI7LTdZlKRzcu/p74lT73cLOttME622WIDWVixgvz5FSzZ8vJV5RqyJDtK2jKVSrJB1g6SFhnkLZDafL0Myc+RIT5E20Kp8z6X8bVzZP/t1pYJI0VdWVu9CpFcleQzFfLV4rzc+/jL0uAPln32P0QyldXS7NfIQ8/NkH990KJuqvWVK0qDkmyDxc9WFrKJOpJtaRjVCW2AZGNR4+CNuxSBgNlgsCKD/OBAxuAz/wjczOEQjSxklvmew2OsFiqMIcFCy+KFRk9TQUfdoTjkkH3xpycowYSWAGHT1lREX0EXonAXRNDkcIrLHoW2cKhblSD8FJN9KuGARUZGyAysBogphqB42qnBoQMXC9oPaYB7KppysmaZAgkGiTgei6JIliuSAWDuDJlAm8jWZMfsIrYLlnhs7BovycKFxRkTet6TQzXY9VfBIoc4CRq/bfLkTgdlYskhxEAOES+EgpvriSeflEj8QJbwDzeXQlFJHbPXIDNlVNhAS4TVobFkOuCgA9XdJhoPqL9wwq2IsQSxSmEzhAxEm9aVghUcpBWHEg5pxu2GQyhj8cyzfqnEW9oCqcNYBVfmC+SWTo8UVkX2M5IENTuwNxo8E0TWEA12HawHCIBoJAk6e9ElQTayNAVhmBhDHMgN6Y+rlWolsc5K6eaHJQ6HUM0oFlqa8nwOEMSlwkoA69u4A2AUjyiO6vb90D86BD4398SRKwSAhmSzA+9yfRzWxgKAtYcsyxRN4HDkkfp3UsB8E5uGA+M5uHcnEF42MZSmP+KuCQ7mvrqLQrIZd9E4V8Vi5LrWXYpts3639wU7MUuHdcVcb1kAIkR/a+cgls3/YckWuova5AF1JM0V25KtEF8vMg7LJdk49BfLomwSH5TKzme7i2JRxQHELgULmTD0gondV4okI+EKh1MKljVxCZDYN8iMTNl22211Pph67frZQ3AfQr7ADdOQXHFzwL6fv489+hglqYnFhuyQdj2zSUL2ZQ6DyDWsq3YhmyiyANeg5KFwyCYLe7GCcgoFGW3kfZCnbAtl7uXwCNmApZOpn/81htqgyqL12wHmzb2aqdiyKIQQIIuj3QYsz7AOiZ2LIppdFZmKgmIwGp+qft58lQEhSoaPHKEKuLgYVmYd0efY5Jvnq8KsJMn2+ONKJhkPB/Ne9rjRtfqnQVKH7x35fbWmMQVs1Stg2vSAJD3+OA2NYea0sVhjHCMDE4NPrRr/cKUqotgDeEfejTkR55pPzOHPPv2P4mtjZbexWEw2c51NsmHZz14QXfZQxjCeaDfKYDurJUo35HnkZ4oqjdYOsgibdR4LNY3JKKL7DAkxovNL3aEffiSQOw87NJjfVjgS7sfqVas1JFsIuNlOkHchMVAEgRl7YQdlleervI11Ec/ZYacdFetoAVvjCYDSH1LLHkfcm8Zd1Ox7hJlApuasowrPMLQIcw3lA/UhR5CxMq4g33I/LtIo8s06U4y4KjaBe8NdFBl5r93a3SpRImy8yWZF15FS+/1JP/mxWkBDcGEJOvm6P4bvHngCPDfl6YBkO+Bgte5lvuKu+cMjv6frWl58Df8TEHCUwGQBcpMYn9E4icy5/7vyKrny978LSC8yM+psyMr4CRM0vAdjzy7RPmB9vviiC1SheNbZ5+rZDjd/QhANHlRVcD81xN2Up57R2KZxffrh+x9oTGBid6J4Terv+++7JzAoCSfuWeecp2tSUjuj9RT6wRfdzw456ICCpxl1bLTpJho2pW7YiKL9ubT/2FskWzCyiEmWl+pMgwxpmyPLtb0jP96xTrZYbr6Mzs8UyLcmGSLPTf9MZMS6MuW5F+TYw3aTQfmF4nutkm9eKDWZJhlS6Us20yaNbVmZ21IrfuVwqRxcI/UVq6i76CNve5rxc0lujOTVPZNRmpdB3mKp8+bJmmM8WalyttTlv5TB/iK1aKvzZsnI7HzZftPxMqI6r06mOLYuas7Jc1Pflfn5GvGz1TJh3IpqXJPPVMnC7Fj52yvz5PEZTTKrcg1ZmBsrbVIrbRlcY/VtSxZnyVYSot67wFiyqXXSeuvJW2/PUMsONRWHTImUA/c/QK1z0DywWBVKUgyhMMX6mWecoW5TbOxouLCUsxcYyBYO/ZB8LNBoTdRdJaHewr3W5o8AywZoAszjfsAGvPkWW5S0njCZBBFU0VSwkR98UJDkAbJxwlprBouvFyQ+4EDMYYGYUgjmhcOuleXQ8z1BOMdSsLa6RtuGxZ9dINkgGdj0OSxHhV4EKd4HoRhBNk3cre6OFoMtAirvx2JPtjcKBz7GyfwF9Xqoh1jjfzZLQ3gaq0jq+dWlv9brKakEkSKWbOa9wBMLQw7F4MUGHSegdReHcu4nzo4SRk8/UyCeGRNkvS2WHbDUMxiLaHhXGBsETDbzgYQRvP9BhxxcMo6JeQb4v/Dc8yosMJYhK9EsUtIeSqPtjfYpJKNxR8LCjHpN3fYzzPeMG9aTpIDEieMmHCdYKXCYYA5SIOtYv0gEUaqtHAAgK2mDxmQ6+ugCuQvmkMVJCWDi6o7iaNyn49zeS3FGpcaFsfgFR9xzceFmfHBwgWS47o/Xx843xicWsazv6oIeWV8Rbjns4ZbBdViooDHu6vhA18uhtn7+fNlzt91lg4026fTMaGZkXQNxLw7/74R1hBjsTmZlu27W+ssvu0zf9aqrr+5AspnrihnhYQmD5RKFg4ce9rtAsmlstBtv0no23HgjHZusIcRzivYDWShRkoEVJDwuh8wlEyfIzE+bZKNe9m5iirIfYxF61513yuKGBq2HtdQceuz5DUlKG9gDICIYKw/+7QG1AKIosXjIwZ2GLgdsrAUo1KHZe2MKgcQJKE4iAeKjpR1zhtzEkhVXwbKK56tlCtZq5nkaj26HMKlTWBlutBzazCFI41Vh2V2CzG9YvESVY+ylZi2LCwRvYoqZthcsTUvU/9EHHwbZxbESDmN0EQPSkEHmnX55xplqmWvaQJsYL0ntNwkUuB5lCZbrHfojjJFJwh++x/2ZRE0k58FijoM1lioctFlDCFKua54hqUOSjd9RiiRlc6RvkQuZ46xXkD6sp/xt3plxiFsu8l/NkFodh8QAo0+J4Qk5iuW7WgAb0igSlsBYHDL+CaWw0QYbKgnzp9tuKygNkxJdIddBvtCeS379q4K8Y4/DpJhs9jV29l7IM9ZNnffLL1/ADeIPSzPwYJ3HXZG5iNyM/PHl7DmFMUpsv61N0qZw4WI8apZIESULjMWW3Q4I8ZNOODGwGhJfs89uvulmSi6j+CW8gxlHZNtVSzZTgdW/xiqVeggnY/qFvRp3PtpLn7DPoBSiPdGi2D79tL4Tcst66wdZIaPZRdO6i3IvayNrqnGHZ4yZRFK4QrJemWy50fYgz7Ne4lbMGpB2jUpak3qFZJv+luy1R6BEgfiKI9nsdd2saYprjLKVDL3f2GYr7X8s4xhXR/2PcV/01Jr++aef0ecdePC3dQ48+fgTui61NAUKiaqaaiUx1w3PAmnDMPzzsUfVUtaQbMSfUsu8zTpblUZlUeLALVm8MMzA2ZGQQ0nLPHj15ZeCWHL7HahyZGIoi/Aca7JH2/1pMMNq75BvHyQtjU06XtdaZ6I8+MBDRQ1FouPC9MWsz7+Q7x5+mMzUbLfQKGF8sowo+X7brbd3CimS6nyVNBD7+PteI9nwOCPpgXgyWK3HvpBNxy6SH+8wQlbIT5fMvHdkRF2tNGZHypRpc+Tvr9WLl6uWn35vL42dxj38PzQ/T6q8BnUrbcEeLjdGlmRHSmNmuMzLriJ3vbpEnny7WebnxklTxUjJM4joJT8vVf4iTbaw33bjZetxGRklc6TaX6guo4P9eqn2FmpihcHeIqnMBxaKLbnh0pCtk4bsSMlncmd/Ar0AACAASURBVPpskje05StlScUYmZ1bU+759xx57D1f6nMrSmsGkg0FXECymb0wqRsdydaHAzy6uEKysakiWDJ5EdjVfW/llXWziZI+nUi2GHPdDgt1uPu+PnWqEOiW39jk0HqzqbLJQlCgsWppC9w9OdSpKXCk2Ga8SZBRH8Kwxp0JzYw5PCO4x5bwsK6uAhdfrEIn9yPAoAFl4cT9CqEUaxc2WGK30FasRhDsCUKO9kK1Y5GCsIllE5YDEAAUrJwqcxV6SEHghsSCxDMx7ewqcL/jeg7RfUGw2RpLY8adhHXSxObghsBLX6w2fnXVmNtki10fMXT4Lc49sNimwZiBgERggyCOi0vW29MKjTHjlgDQmOhTEH4RGg/+9iF6yDbJIbq6ARKzDAsrNLCMT8aJeQ7/q3k/RFbUMifh5Uk9r9nyMhltGwdtDuZYaUKKMcb4DWsSxq4hWRHiua/g1hvWH30v+h0CmoJmnSyYXINbNfMdkgdiDHN7NMb8xj/mFmSsbTEWJwjaY86sM2i6L7rgQtX48R3k9znnnauHsUTcfZHHHn20YAV2+RUdY9sZ4X71VVdTd7i4mIiQg4MGB8FH40phTRFR612EulLjIS35xnuh6MASh3fmUMl8Zf0yVlQFrWgZVoqQiyhDqBsSkjHHIaurlpiMUJP4wGAUyiMFyIzW1/6d77gu+puO+QjTFXdNmrkfPzYCccS2ZOtQVyhsx1kA2iTb4d87oj1TrFVBXEy2aFtxt8cNkPXT9GFSfffdc69qtgvYia9WJsaqPI5kw6LEzkpozylikhLDK1qwXOIwFV3zzWfqREkUR27bJBsyQJLlrXFTY79ECZeqeL4Sd29OD8IPFLP6i9an2PiieJmsjsxnSKpohmiy4KnLW7heEbuxkAm4REM13muYtRD3zLjsksw53sNYVmERGJfVOm7Mcgid/cUs7Ruy8ZkERDTLXI8bqcpzoeUOiZewnk8qUZKtgKtRIoZZ4FESsgfaz+JvMy7431ib6/eWz2AaSzaIb2L0sZeY9d5Wqpn3g+ihH/UwHrp7mb5i7UIZiEUlMtiFF1/UgUxg/0ZpxfXR8Y/lF5bkzEkKJG40LAF7BTFTaR+Wp0apaGObxl0Uy0HCbRQI2UzokrzPPgXckMeZZ8TwM+9ukyRghcIYvCA3j/pRR9dp9mebZEsK8XLbLbcqKWJKYdxlM0r8oTRGLjWWbHHjCBmCGIGG3I0da9mMkjFJSXjMPqzYXnyxrLv+ep3ckdmfIdm4plRMNuY1crcJLWO/H38TaxhZuxPZ5Pkq47E20r8oj3uidCLZUggAsfuWZWxALOe99wzOO+yV6qa5sSGlonYvJWKO+iIXXXS+3HDd9cGczuTk6WefsRJ8dSTZ9j1gf1XgXX2lyd6ZVZnuxptvDpKVxRhNmPWi055TXy/HHPVDlRdNfxz345/KSae0WxDa604aGdtcg4Ub7wQ+KAX++eQUWW75seV3aSgPvPnGG/LDI4+UuXO/1Dqqqqrlr/fcE5CKajBpLOAN/p1xN/sR/YcFIGuWKWtOXFvPnkbWYe2+7c+3y4orJVvVlf8yfXdHr5FsusfkpSKXkUFt9TLC+0K2Ge/LEVvWyei2d+SjVx+WzTaeJA3Z4fLkm/Pk3qmt+vd6q42WIf58JeWGe1/ITusNk5WHB0kQlvg18vC/P5fZ+bEyv2JFmV+xukyfVycfLqyWhtwYacnWSpuXlYzvSy6bV/IMN9EdNhglu65XJ6Pkcxnqz5Nqf5Hk/AbJ+a1KjlXmF8hwmSfit0lTdrjMWpSR+vwwafJEMi2LxWtrlTYvI8uN30TqsyvKf7xx8rv7psms1uEhyVYlPhtCluQX4cJh++Rb3elItr4b2502TTRWkGz2ho1mkQOqbsCRRXH/fffTTapgyVbKLct0uu/rYo92SwOhhxYutoDAAZ/DhMZiiZRiC2j0ME7daAUxATfCHu1FO9xJaAg3JxY0NNq8L9ZvkA8QOWiAIRs6LOYZUfcBhB1cQHh+nLtiUpsR2nCrswtuEMYCqB+GQ/sjrc2aQzbkgH1YB08OVMSVMf/I4MXfWDlwuGPTKmSCDLOzEcw0rk+jCSLiMEvCEU01/VaWpVwPgsthyZC5tJHxu9MOO6qFgHEjitMMltMEUnczLiC7qAuSCwJ82NA6/QzZiyUW7i7ggQWGxn5LKl6QlQ7izh6z0cNz3JzCQmybb2xbEHjiSBy+45DAwQs3Sw5/WDeg3eQZJiAyFjomGYrBCAsCBFkOjdG5al4nCU/cUzhcmjhtQ+qGaswfk60sOoZwv8VtjsOTnUXNPAdLLuOmFAhNVWr1A9nJ+7EmMO7jLAHsNYZ3QkikQGSiPYew42+TkY+DJIcfXOkgGzvE6SgyWCAVCeiNRaMpCIqsS8xBu8T1VVzVWDFBJpg4f7gnoemHAOhS8fOqYCC7qOmD7pJk3b0/7j3ax0egGYToic0uWoRkw02H8U0hliiB5qPjjgDKjDksjSCcon1kxjcxK7FAMMQxJHXsQdTzlSDC2oM1Avd05lXUdc+2ZCOANO42ZDDmHtoIAY4iihiXcXsZCYBoDwcASG0OqRQUCgT1Z+9k/Y+zjKJ9xtoNoo6EAdFikiNhMcO8LWUhZu43llxrrDlBlTllFy+I6cVaRVlz7bXUDbJT8UWuuvJKtc6iEECfw2SxYvqecBAEtOczgfsJ+B1dx/iNtYIwCOB/9rnnpM5aiLUW2f8oZC2NsxRcvHBRIdYta8/PT/9F0baT8ApSisJ6jAJR3yd00SqM6zCwOdnQwRHZzhSew9rP/Ge9N4dI8zsyAlbpnBMYs3a2cnu9gnxCnjNyKm6DxkXZfgnGM0op5Dbu5yDKmOYffQAJB0EEUWJiEqIowbMCfBjLxDrtEIvQ85VMQpak4BqLLGkrPMnw/MbU17VPscBkfY+ut8ROZY2nbjuxlmm/wfP116aqnEzYE8YBlne8r7Hs5XowJosumKOg5TqULMTDgsCmPawHE9ddR2UHez6z17BP0lbma6IHgOfr+kBbUPTSPvpz+x13UPmGmKgo04qRbNyDxRB1YCmGZZFdkNuwxGOMxCnPuJZ+Ny7FKPlQzkVj/vE9ykPGz9333hM7ro27KGOCTPVgxJqDjAs+rEm8F+M0tnh+IW4z9yMH9UTpCsnGcxnjtF3PURouMbSkyWZ1Th13zI+0eeyV7GVkKAxctgOnyxwhNVBuZysSk03Qf48+8g+Vk4zSi2yeyEXtxVOl3gvPBDHazN5syCCyb1573XXta1JKkg1jD5LSzPwoCDNA+eYO26ubqkm2Z+OfVr7hOuJgX3ft1YX2Xvbby2W/AzqeOePk3+hc1c++yN8ffFB+8bOfhd4Uwfp36aW/lf1jEh+1Rz6PJzfJYooXl7EApF9/+KP/Ue8MjApuv7X9TMueffsdf1Er0YFWeotkC+ZDXq3ZKtsWS50/R0Z5M+WkAzaU/H+ek+bP/i07bLuptGTr5PFp9XLX1LwsyY4OrM/yc2V4/hOZMKRejtlnY6mVeVpPc6ZG/v1Bo9z77Ecyu3IN+Sq3mtTnVlG3TSzb2rKDJe/n1NYQy7dKb4nUevNkuYq5Mq7iPzKybaYMafpUxo+tFfJ0fDzzM1nQUiGVfouceNjWUjtI1LLuprv/KZ8sCmK7ce3yY4bL1DdmyOrrbystQ9eSx6ctlE9lNX1ua7ZG8n6FFGKxFUx740eCI9n6cYaccMIJKryMX2111d6a7H9YcqEhMou3WcQO2G9/JdkQVDR7ZCmSLfJuLJ64jnAYZtNlweRZuLggjNlx3ZLIFV3bQo2s3b6o4GpiR3B4xdKMTThOuDXfgQWm97TDxAlD4089xPTgQMLhHaEAK5ykgOjF2k3boyQbgt8vzz5LxhBLph/HQtyjH3vsMT2wIxxCpPHOCKOlCibmHLwQyiDqRo0erbekfb9SGJZ6fl/8znggCQF4cABGmNeDZg8UM76pCkH6phtuVOLKWLdEx70xcy/p3hiSqFimPfHEEzJ9xlt66FdXAE3u0bGHeDf6nHmJZR6WEnECMbEuEMZxF2WOG/fNLbbaUphXJgEGAjcHWtx3ELIhBfRdPF813q35No3Vo1pPq5jxkCRM8T0HJtx+cK8GD1yUEFjiCusPbg+QBaxzNqlnricFOwHVo4dH05Ykdxt77FI/Aj1riAr0Erh1xRUIOwjUcohZ+g73Tg6CuJRzqGINK6cOG1PwAntj+YtShMMh8YrSlM7z1tM5sqC+PrjdpBbPJESSiKQeT/PMDtck1RtTERhFFT6+F7g3cxBVMijloaDsdnbxBjuWVDlV2CQbgdEhCyj0Lfsi5LF2TyTmXNw6zHeQzMgBZLBMsx+UaitzHlLnwvMvCAjelHKFSehA7E/Wvi7vG1Ys0FJtjVuXSt2T9hBYqp6l8XeDOeMBmY45xbiwrZKLrUeFtb0M+aAYDmaP7IlxWew5SWMtac6YfVP3WZPVuQsdaith2F+oq7teDrYBVbT97Kv0rW3dSWxmiB7cczW8SgpraULCMD5YbyCo7ZiLcTDE4hheaKQU9lTIMcg89r1rJl8bi6gh2QjXQsw5s/ari3FNTUn8cMOFbEZ5gXIVN9meKOW7iwb75t577VWIC20ILRuvqNKUe4xluP0//U5MQ9H4TpZ87vnqBvzz007RviemGkrGfzz8qOLcXjwlvF987vng/tBtnb+DsBU3dkiSlohZKJe2tDapJxFEXltzS+HyjTfdXJPxRC2MzQWl11dPZs+apWTVs1OeLtR72HePKCSJSWpb/DwP6rvo/Av0PMs1wXU5+cUZZ6j1bdweFt2/Tbs/+88nqmR5MrRQNe6hp5x2msaRNHvz2WedGSQICSfsyquuou6zY5ZbvieGY5/V0Vskm2Q8xQY5O+sFiQ+G5GfJNmtUS27Wv2XS6HrZZat1pC0zSP45bY7cM9WXxdkR6s45tO1zWaNmrnx3l0my8pAGGSSLlMQiC2mTDJUpb3wpD7w6X76qnCDzK1eTBZnl1AquLVutJBsFF88Kv1kq84ukzp8rI9s+klH5j2WdYYvk4D2+IRWVVbKotUJue/B5aZz3ufzs0E1kWJXIguxYuf7uKfLposHyzf/+L9lqfI1USYO8++En8rcpb8rs7BryZcV4mZdbRZbkRhD5TXxymWZyiecJuzMdydZnQ7ujEM0E53AMkYQFDhuIOaybSW1nWeF6Au0ixKBdU/fIEsJwl4VeC5Pu1EHMDxN7wbxTHDFXTDAKVrhgB0phzV2yNxFCIaEQkBA4CFqtm1MPCZklG9AXF3i+HuBMbJhiuHWnf6N92hevZj8DSxOItZ4S6KNkkhFcIKEgrtBSIqxivcQ8ZH5ymCEbJZpmSJqiRJ9lqajYod3MZDT2IERba3OLfkZoJ+i/ie1UEGai8bBC4ZrgtQgJbG48nznHoXftdSZ2EMCxtsOCh5gTPMe4Cxs3IjTVxDoyh/5ofxY72Kigk/fUYgNLBbT0zK8kAQyBHwEJ9xlzSIniT7uYp1hMQiwYCx7aB95JsVui7abvXnnlFXVrgTTl2RwQdGPO5VR4REMe526XZkyXFjLbayk23yAU0ZhiyUv7WD+x9OBQlGae2u0Iru9IKKp5uwrj8URj4Xdj/W6y0ab8HOtfmiw9t2f7LVwTiiPhPImGSygH5zT9ZtavwjwvcVNX9x8s6FCYUCDZzJ6TDE3xrNxp52UaDDiso3hC2XTl74MkHqXkCi5BbuHwDIF//Q1/7GAJlea5HfaOhFigaca8/axi61PaPk7b9p7sgw5YRCq218Q0ZIpdV9r50lXyOC1Wdr9E+yhtH5dzXVxfGyxMm5OwLPactHJUUpZI8+xOGISZYY2SzSgf7Laa9mOxa2L0EqtPw6yUGde12DwppjiPvhfWfIRvYTtB0YmFaVyJI9nKGTsoOYk/iJXrvvvuG0+gFEmKk/SsrpJse+25ZyG5Vi5U3EUxjSPa7HZAtjGeULiiXtU+FFE5EzdfYtJCGnAddYHzrrvtEXkVT0P7vPR8EJfTjAMUqFdPvlaWX2GlooYNps0L5terxePk665R+dYOAfFf//1Nuer/rikQbNH1qNS8wir0xhuu1zAArU2BzEU54OCD5JJfXVo24Q1ef7x+snqE2ERgtrJCzj/vwsAdOyFxW3T+4tYNqXjd5GtUSWzee/DgGrnokkvUMrnDOuHnVa598P4geQnkJ8rAP9/xF1VsDJTSmyQbGGT9rOQkLxV+o1Tl58sw70sZk/9AdpnQJrttPV7PPc++OUvuf61ZGjJDpC4zX7aaOEJ22XCsDM8tkgq/VZYsWSAvvzFNPUwq/IwSbdNnZ+XBl2fJO/XDZEHlyrIwO1JaskPE8/GAyGqEtKy0SpXfoi6jI/MfygZjGuXQ7SdI3aA2aZYh8uI7n8mjz78vNf4SOePb68mwQZ4sqBgrk+95Tj5ePETqhtbKEbtOkrHVLWp5+t4XjXLrkzPlc1lF5mdXCmLAZSolT36HkBwv1e+OZCuFkPs9NQL2gptWIExdeYokd+XU5a4NENBNM2VMsYGGWSkBIPo+XT1E9yUuSQIyBCBWb7hRlioky0CYM7FRIJqwmET72a3i+ap5JSux0VZ3x2qgW20ZoDcj5D7zzDNKWqBMgUxMW5ToDC01cC985OGHCrfquJHQAiClxVkni83QCjCOosuGWnQjqNpupcbdJc17mPGN5e5FF/+qwy1pSYM0z+mLa8y7YBmACzQFki3JCrsv22SehSUF1q/E1cR1O23BdRP3VQhgYm2lJUHS1u+u6zsEBsK+13do9N+TzPqGpRpECS7zkN+sF4SlQOlCqAkTouCU007VPaIgx6WwaOupt5s2bZq6GRureZRBca7ovNNRP/ihKsoIt2Hi0JWzXrAf8hyUT0nWVF15r/LdRQNLNogc1r4Q+IIiEUts3YOhX9gr/WzByko/Zzz9DImq75+tUMWtvc/yPYnFsJjiesqFF1wsh34nPgES+8o5Z56hykMO/RCRKAyDzMieekdBeZgxwv/Rs9ndd/018JzKBsodtUbKZuXoY48XrJTLtdQ0fYssSEKWd95+q+DySv14Nv34Jz/RmFblnBPx1CAhCe6c3GeIzBXHrazhCjbZeLPEjM1x4+M3v75UCN/QniMyq/vgH666StaaGGYGjliYIzN//3uHF0Iw8K5bbb2t3H777WW9S1fGa0/d0+skW6ZC3UZzXotU+kuk1l8go1s/lN3WXCx7bIXLuSfPTv1QHn59gWy4yZbyjYnDZHTFIqmWRTpaZy2qlHsffVrmLmqUTdZbQ761+VpKvOUlyPY5feEIuedfn8t780hMMEI8b5B4OLKTdMFvkRqvQeq8z2WniTnZfZOxMlxmq+z77w+XyAPPvClNmeHqUnrWwevLiKoWWZBbXq69+xn5YMkIyWcqZKXaxXLYrlvJCjXN0io1Mm3+ELnpkRkyS1aWJRUjpc2vVEs2zbuby6pxgc7VBE8QR7L11Mh19SRarTholnIEUmQVXcrfILF55RC/y+JhI43Wusf61hpH5QjRPfb8AV5RdzGzSShiw/3ptlsKwm0gZYfbfRGSzQiutnsVf3O4IfaQkqcxVgNfzpmjrs+2FjwaIyYazy2pu3gG5M0995A5r92qa6CRbOb9liaSbYBPEdf8XkBgWdz3egGmPqkS8po4XCbWly2/2PsDZINxZSuHqOiJlzDJ2kwMQLKFkjglqdiWbFhkmRJdz8vd/8q9Ptq+rpJsSftQO2kUkGN8VqUXNmoQoJ323YCE60R8+SL/e9llcsON12tCtp12jkkGYb0MWTwhL7fealv5BmGEQgt0XyOc8jHY9xP3T8/XxDXXXR+4+0LuYlG/IdnIu1kIDbLvPnupZT6hfs4591wNiRH0XZluv77IfffeK6eefKK2Ci8SYqYRTqNq8OAgEH0ZVp351jZNqvfiSy8okXj8McfLsccfL3imFCsLF8xX8pD4qHivXPqbyzolZOkmbL16e6+SbH5W+1WJS79V3Tdr/EYZ1jZTdlurWXbdfFXJSpu88Ob78vhrs1WJcNB260qN1Os90z6YJQ+++JEs9IZIq1ehbpubrDJIdt1mktRW5KQ5O0zeWlAnk//+qlqWGZJNsrhu5gNLNq9RVhi8UA7YaqysNzar5N1rb78rj7z0mbqnelItQ7wv5ezDNpGhuUZZnBkl1977nLy3ZDh3Kym4Ym2zHLHHVjK4qlY+aR0u9z7znrw1JycNuVHSJhXiCzHZQqt/jRXsSLZeHbT9XfmyLiQN1MNVf48L9/zuIeDGXffwS3v3sr5+pcUh7jpzkCjnQMG1xL6BZFM5IN47tGizos8jsPfJp50a4+IZVPPKyy/L8ccfH1tn+ue3Z/9afqUVlWQLpObuINj/9w4Ekq2c8dX/iLoWfB0Q+LrtvyzT8+bP04ROU199TWOsmmynugzmsrLWWmtpxmmsuij9NW9x/8PF0GTuLkb0RUm2rij+euM907qLRrfPcrYjOwyNvZdrf4aWh0njHHdG25K9lBtyd9YE2oA1Iolbtttuu+KyQfgrFklBiU8kYN7r7w8GiWf23GPvQvKWwMIuAUkLtLgwPsQ4hbQj7vTI0aU9N+yXiY6jr776SglGiO0J49dICJXQ+T2xZCRBDXHmTCKX7uDfl/d2l2SLWmZF2w7JFhBeoftmvlmG+rNluzUrZcfN1iSambw0bYY89fqnOnZ23WY9GVFbKS+9+qbM/KpBkyE0Z4aoVdkgr1GtzkZUNsqWkybIqhPWlTseflU+XTJIFuZGaRIF4y4K0ZUju6nfItXeQqnzZsvqy1dLXc0gefuDT6UhM1JaZbDOu6HeXPnZYVvK0EyrLJKhcsP9z8jMJUOlOVstlX6rDPYWyKqjKmXkqBEy9f05skSGS4PlnupnAvvHUm7h9uwwoyjni1R4nlTnW2VMY7NcdODhssXwUTJSRGrC2VTOGtOXYyfj22qfvnxyPz9rWT+kFjYhsygvrSOwn8eBe3zPIrC0CflRAaE3BM/uItgV7fSyvn51F9Ny76cPSJpwzdWB1QAkV9qxEg3QbJ7tZ8mGFhGmQxdRlmP7MJjUXuM2Wuz/IANYViaut67ccEOQLXSgk2xYfIAPAllc/Mi0fVPuOCjn+nLaUM615bTBXesQiB6Idfr3oRtkf/aAIVFMG9paW4XMwiZBClnTTVbs/myneTZxGXFltdeDuLUBiyH9Ptf9JBHR9+7OWlQuyYZVdXBoTncASRvDL62cubTISe3t6Eg+JcunkevCTrRR7HBvCZKNGMlBR6Trh6S5kp7sLU4mLg1zsZw29DbJFpCuAWY57L781oD0ys+WKn+xulN7mUHSmKlT914szzKSl7ZMlTRna6UpU6cJD5CbchpjrUEzkFZ5TSoMNmWGSUNuiBJxml1UA7aTsZfEC/zzpVIaZbC3SHJCHEA/sD7LDRVPcGXF2q1eVho0XwZnWqVJamRuY6Usyo7SzKGQx1m/SdtKfS2ZammWamkj/lsmcE2lOJKtnFG3jFxrc4zLgmDSafNZWnaZZWS8uNeIIDDAx1dS80sJoj392qWe58ZdPAI9iRua3r/97T49oBVE0RTZQzXZAKRc+H+nQ41xRbFcRk1MRztxT9wb2vVGn+NnjOiCGJXTxB0rjxs34Ai2NES4bdHQn/t0T443N6cdAg6BnkGgp/fjnmlVN2rpRhiJNOtpV1uWlmSz6++pNTNKTPKM9oREoXuneXAXkjqkwaSTQtQiv3rqPePa0dW6e2NeFCPa1MXXwqSTLNRL/ZKm77pzTbkkW9RyLdmSrfMv2HtBWuE2WuU1SE6CrLXqbpkZpMkjsBzD8s3PDVIyrE2qxMsEdUFyVUiz5Pw2yWYg66HjqpSEayW9Ai7HoVybU6UvlBvPzEvOb1XXVHoRu8m8EnGBizJ1DvYWS85vKdTXlBms1nMogTPSpgQf9UmmSvJSqc8quIlaRGKpvnAx2UohNIB+T6sRGSiv1F2SrauL+UDBx7WzhxHojV28h5tYrDqaj7Y1raa1IMMVEST6sPnuUTEIdG8NC2PDeJ5k1AqtY/bOgiZYBw7RjhM0w1a2z+AwEAZ4DoXMnkucEmqMC8HcuqepXtoHVPf6tvy36+vnld9Cd4dD4OuLgJmfvekW2F10u7SGRCyPulJHb5Bt5ZJs6S2fklGOq6P9nBMkLjKxyqLjIOneqKKmK/gGxEdQenvXxUKpKwmx7Pb1xVnXdhOOk6u7Km93dw529/44ko0ct0dcc4XMqq2ShopKaSagf48NhJBog/xSYZFYhHblgdwH4abJQnAoNT9Dmvm+ZtrlXsg33+OaoH2B50V7zMH2uRA8M6DXAnlV55Mh7yDaMpBwvpJvnp8RL1uh8YaRhXV8+m3aLp4HORe0ie8Dq7m4EvhhGH+M+J4Cggq/TWpa8zK6qVkuOeA7stmIMc5dtLsDe6m+v4fMb/vrHZMW3L5YiPvrnfviuX216fbFuyzrz0grgPUHDl0V+vqjrf35zO7i1JvrXXfblgbXUkJrb75fOYeMtG5Aad65J65x63RPoNheR1o8017Xs61b9mvrTgysgYxOX6yxvYmPWZ91LTUH1XIW1t5sXEzd5ZJsaZsXXRdKrxMdD+wmgULn/a49oUIaC+hSz7X32/ixl9ZNsvR1Wn8hI0PQMrVmT+EKXmq/jfZLsTrt9yxmxFFsLprf2q8p/f5px05fXJdEsn3vmstlVk21kmytuazkU2ahj4vJFyhi8+HrQHOBUUB6BTRuQIxBnJl+MASzfi4kxQjIMoN1QDy3J8wIPCKMAjkyj0z7IerMOCMxgz7ZtMWQYhml47RNun7lC0rnQIkMHWeKHTbF0GpBnaY9wf/xRBz1VxKTrS0voxub5ZIDvyObjxgjI0Sk2sVk64sp0LfP0MFrRk83fdz7tuXB0+yNPU6jE0zkHqPk++MV++2ZHMDkfgAACGZJREFUpTbpfmuYe3Bh7Lux7QaDQaC3SajeRrrUetPb71fq+QWcwz+Wll0lbbt7uv8GOimQhEdaPNNe19O4L+v1fV1Jtrh+XdrmWLQ9ce3DUgm5pP1g23HBTPNOaa7p7jzob5KtM0ljzjOGgAgscNozfhcOaomv3oFEsmCPwzNqGdZZlmwnj4r3R+kECFp3+EA/HB9pY6qVWmftM2A5571iJFt5Y2tgk2xEOvtYfPnhVZfJ7Bos2QZJcy5ThiVbewy2ADcyjHYk2UyMtvjfo2hHSaz239WazIMQgwPz20mtmA5Toj8nGtvNHtsFvgO/HyXDkiQ5M/eS2hftd/tzZ4LNhEih9ZBsg9s8Gd3YKhcefKhsOnKsWrJVOZKtvKnnrnYIOAQcAg4Bh4BDwCHgEHAIOAQcAg6B/kXAkCsbrD9J/vWvf0ltbW149o/Su/3bTvd0h0A5CBgXzGiMXPM5cJfMyLy5X8rOu+wir7zymrRmMpoa4DMR+cEVv5a5SrLlpC1bEbHcCkkjrMNMbN+CpVg0u6wVhcy+vvAyCb8Xrk2O+mbcQ4P/vdBdNHAbbS/F85/iXupp24N3Mu6m6gJqxy3u8vu1t8RulyEeeV6FH5BsI5qa5bxDj5BNRy0ndUqylR/up5wx0t1rv7bZRbsLnLvfIeAQcAg4BBwCDgGHgEPAIeAQcAgsawhELZ7WWH28HHLIIVJTU6OvSvIdVxwCAxeB0ALSWAyGxFOUdKufP1fuu/dv8sFHH0pbJiOtIvKV+HLiH/5XFlQF8dhawxi+6txJnDRNTFXMcgvULHdJdbuMfg6dRa36Cu6VsdeXd38hTloqEtBrj6sWXt+5vemfHz9mgvsh7pRgk8B9FjxzvieD8p4MbW6T0w4+VCYtN1aGECduKU+m4Ui2gbs6uJY7BBwCDgGHgEPAIeAQcAg4BBwCDoFeReBPt94mLS0t7Yl8EkiJJMsg42Xmfg+6yeER4LC0jgd7MlVXV8shh35bI5zlMyINIjJP+N/XfJxh9D/930RUa49KVshKEFbZ/jl6fV9+7py6o1R0xI6/835dba/2e5h4rj11SFCf/ZlP4AkdSmQ5YrANExFsaSs16+nSXRzJtnT3j2udQ8Ah4BBwCDgEHAIOAYeAQ8Ah4BDoPwRMwrewBY4kWrpJItc/3euf6EQzeBqiDbdRbK3aUwLET81kiq3/pvLS8OQoLklt0nhyIfUGqWbINfPd0vAuSW1wJNvS3DuubQ4Bh4BDwCHgEHAIOAQcAg4Bh4BDwCHgEHAI9AkCSckrgmyeGSXYTD5QGlSeHZi7vhipZn6LplgweVEHAsHGOziSrU+mqnuIQ8Ah4BBwCDgEHAIOAYeAQ8Ah4BAYGAj0RdbSgYGEa+XXGYEOWWgh2bBg8zOiodisErhPutITCPjqnEvWVeU0C2VpyVKf5h0dyZYGJXeNQ8Ah4BBwCDgEHAIOAYeAQ8Ah4BBwCDgEHALLBAJRC7SklypGONt5drtDApXK11uq7u7e390OLef5dmIVEh2kKwOLxnQkW7pedVc5BBwCDgGHgEPAIeAQcAg4BBwCDgGHgEPAIbAMIJCWZCv1qr1VT7n1lnJbLfUe3f097fMNyVYewUbrBo6toCPZujua3P0OAYeAQ8Ah4BBwCDgEHAIOAYeAQ8Ah4BBwCCz7CMSwX/HWbkHOTEMOlUuaLbtAprNK8/0g8l0mQ35RSkc8l2Z8HMm2NPeOa5tDwCHgEHAIOAQcAg4Bh4BDwCHgEHAIOAQcAksHAhZbVtr1sZ1QciSb6b7iJFvB9dSRbEvHeHetcAg4BBwCDgGHgEPAIeAQcAg4BBwCDoG+R6C7JIK7P+iztFGqoj3s8EuHX9k4RW7wPE9wdcxkzA8Dx42x71eFr+cTnSXb17Pf3Vs7BBwCDgGHgEPAIeAQcAg4BBwCDoEeQ6Bs8iLyZHd/OpIoqcMcfunwKxsnbrCYz/aYYo5k67HFYxmryJFsy1iHutdxCDgEHAIOAYeAQ8Ah4BBwCDgEHAIOAYeAQ6A0AuUE4u/It5kYYeYZEYu2stm80m39elwR4Or7AbNpEiQMJDgdyfb1GKnuLR0CDgGHgEPAIeAQcAg4BBwCDgGHgEPAIeAQsBBIS7J1JnkcydY7AymeZFPirRvu1L3T1vhaHcnWl2i7ZzkEHAIOAYeAQ8Ah4BBwCDgEHAIOgX5EYCBZhPQjTO7RXxMEoiRbWtItCo+bV2kHTJlZQgcKs2a9viPZ0o4Fd51DwCHgEHAIOAQcAg4Bh4BDwCHgEBjgCDgyYIB3oGt+jyKQRLLxEOOqmOaBbl6lQYlrukCyaWekrb//r3MkW//3gWuBQ8Ah4BBwCDgEHAIOAYeAQ8Ah4BBwCDgEHAIOAYfAAEfAkWwDvANd8x0CDgGHgEPAIeAQcAg4BBwCDgGHgEPAIeAQcAg4BPofAUey9X8fuBY4BBwCDgGHgEPAIeAQcAg4BBwCDgGHgEPAIeAQcAgMcAQcyTbAO9A13yHgEHAIOAQcAg4Bh4BDwCHgEHAIOAQcAg4Bh4BDoP8RcCRb//eBa4FDwCHgEHAIOAQcAg4Bh4BDwCHgEHAIOAQcAg4Bh8AAR8CRbAO8A13zHQIOAYeAQ8Ah4BBwCDgEHAIOAYeAQ8Ah4BBwCDgE+h8BR7L1fx+4FjgEHAIOAYeAQ8Ah4BBwCDgEHAIOAYeAQ8Ah4BBwCAxwBBzJNsA70DXfIeAQcAg4BBwCDgGHgEPAIeAQcAg4BBwCDgGHgEOg/xFwJFv/94FrgUPAIeAQcAg4BBwCDgGHgEPAIeAQcAg4BBwCDgGHwABHwJFsA7wDXfMdAg4Bh4BDwCHgEHAIOAQcAg4Bh4BDwCHgEHAIOAT6H4H/BwXPjjOf+GmwAAAAAElFTkSuQmCC"/>
          <p:cNvSpPr>
            <a:spLocks noChangeAspect="1" noChangeArrowheads="1"/>
          </p:cNvSpPr>
          <p:nvPr/>
        </p:nvSpPr>
        <p:spPr bwMode="auto">
          <a:xfrm>
            <a:off x="460375" y="-7710488"/>
            <a:ext cx="11820525" cy="16706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6" name="図 5"/>
          <p:cNvPicPr>
            <a:picLocks noChangeAspect="1"/>
          </p:cNvPicPr>
          <p:nvPr/>
        </p:nvPicPr>
        <p:blipFill>
          <a:blip r:embed="rId16"/>
          <a:stretch>
            <a:fillRect/>
          </a:stretch>
        </p:blipFill>
        <p:spPr>
          <a:xfrm>
            <a:off x="6705600" y="4273550"/>
            <a:ext cx="1104900" cy="214312"/>
          </a:xfrm>
          <a:prstGeom prst="rect">
            <a:avLst/>
          </a:prstGeom>
        </p:spPr>
      </p:pic>
      <p:pic>
        <p:nvPicPr>
          <p:cNvPr id="7" name="図 6"/>
          <p:cNvPicPr>
            <a:picLocks noChangeAspect="1"/>
          </p:cNvPicPr>
          <p:nvPr/>
        </p:nvPicPr>
        <p:blipFill>
          <a:blip r:embed="rId16"/>
          <a:stretch>
            <a:fillRect/>
          </a:stretch>
        </p:blipFill>
        <p:spPr>
          <a:xfrm>
            <a:off x="6927850" y="5206206"/>
            <a:ext cx="819150" cy="540544"/>
          </a:xfrm>
          <a:prstGeom prst="rect">
            <a:avLst/>
          </a:prstGeom>
        </p:spPr>
      </p:pic>
      <p:pic>
        <p:nvPicPr>
          <p:cNvPr id="8" name="図 7"/>
          <p:cNvPicPr>
            <a:picLocks noChangeAspect="1"/>
          </p:cNvPicPr>
          <p:nvPr/>
        </p:nvPicPr>
        <p:blipFill>
          <a:blip r:embed="rId16"/>
          <a:stretch>
            <a:fillRect/>
          </a:stretch>
        </p:blipFill>
        <p:spPr>
          <a:xfrm>
            <a:off x="2690814" y="5145087"/>
            <a:ext cx="407986" cy="741363"/>
          </a:xfrm>
          <a:prstGeom prst="rect">
            <a:avLst/>
          </a:prstGeom>
        </p:spPr>
      </p:pic>
      <p:sp>
        <p:nvSpPr>
          <p:cNvPr id="9" name="角丸四角形 8"/>
          <p:cNvSpPr/>
          <p:nvPr/>
        </p:nvSpPr>
        <p:spPr>
          <a:xfrm>
            <a:off x="2014305" y="210829"/>
            <a:ext cx="4991178" cy="464234"/>
          </a:xfrm>
          <a:prstGeom prst="roundRect">
            <a:avLst/>
          </a:prstGeom>
          <a:solidFill>
            <a:srgbClr val="063C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dirty="0" smtClean="0"/>
              <a:t>地方税共通納税システムについて</a:t>
            </a:r>
            <a:endParaRPr kumimoji="1" lang="ja-JP" altLang="en-US" sz="1800" dirty="0"/>
          </a:p>
        </p:txBody>
      </p:sp>
      <p:pic>
        <p:nvPicPr>
          <p:cNvPr id="10" name="図 9"/>
          <p:cNvPicPr>
            <a:picLocks noChangeAspect="1"/>
          </p:cNvPicPr>
          <p:nvPr/>
        </p:nvPicPr>
        <p:blipFill>
          <a:blip r:embed="rId17"/>
          <a:stretch>
            <a:fillRect/>
          </a:stretch>
        </p:blipFill>
        <p:spPr>
          <a:xfrm>
            <a:off x="6827198" y="4490352"/>
            <a:ext cx="885825" cy="715854"/>
          </a:xfrm>
          <a:prstGeom prst="rect">
            <a:avLst/>
          </a:prstGeom>
        </p:spPr>
      </p:pic>
      <p:pic>
        <p:nvPicPr>
          <p:cNvPr id="11" name="図 10"/>
          <p:cNvPicPr>
            <a:picLocks noChangeAspect="1"/>
          </p:cNvPicPr>
          <p:nvPr/>
        </p:nvPicPr>
        <p:blipFill>
          <a:blip r:embed="rId18"/>
          <a:stretch>
            <a:fillRect/>
          </a:stretch>
        </p:blipFill>
        <p:spPr>
          <a:xfrm>
            <a:off x="1824157" y="5886450"/>
            <a:ext cx="1362075" cy="112809"/>
          </a:xfrm>
          <a:prstGeom prst="rect">
            <a:avLst/>
          </a:prstGeom>
        </p:spPr>
      </p:pic>
      <p:pic>
        <p:nvPicPr>
          <p:cNvPr id="13" name="図 12"/>
          <p:cNvPicPr>
            <a:picLocks noChangeAspect="1"/>
          </p:cNvPicPr>
          <p:nvPr/>
        </p:nvPicPr>
        <p:blipFill>
          <a:blip r:embed="rId18"/>
          <a:stretch>
            <a:fillRect/>
          </a:stretch>
        </p:blipFill>
        <p:spPr>
          <a:xfrm>
            <a:off x="3098800" y="5059361"/>
            <a:ext cx="100652" cy="939897"/>
          </a:xfrm>
          <a:prstGeom prst="rect">
            <a:avLst/>
          </a:prstGeom>
        </p:spPr>
      </p:pic>
      <p:pic>
        <p:nvPicPr>
          <p:cNvPr id="14" name="図 13"/>
          <p:cNvPicPr>
            <a:picLocks noChangeAspect="1"/>
          </p:cNvPicPr>
          <p:nvPr/>
        </p:nvPicPr>
        <p:blipFill>
          <a:blip r:embed="rId19"/>
          <a:stretch>
            <a:fillRect/>
          </a:stretch>
        </p:blipFill>
        <p:spPr>
          <a:xfrm>
            <a:off x="2771775" y="5999258"/>
            <a:ext cx="714495" cy="114580"/>
          </a:xfrm>
          <a:prstGeom prst="rect">
            <a:avLst/>
          </a:prstGeom>
        </p:spPr>
      </p:pic>
      <p:pic>
        <p:nvPicPr>
          <p:cNvPr id="16" name="図 15"/>
          <p:cNvPicPr>
            <a:picLocks noChangeAspect="1"/>
          </p:cNvPicPr>
          <p:nvPr/>
        </p:nvPicPr>
        <p:blipFill>
          <a:blip r:embed="rId18"/>
          <a:stretch>
            <a:fillRect/>
          </a:stretch>
        </p:blipFill>
        <p:spPr>
          <a:xfrm>
            <a:off x="3431825" y="5059360"/>
            <a:ext cx="100652" cy="939897"/>
          </a:xfrm>
          <a:prstGeom prst="rect">
            <a:avLst/>
          </a:prstGeom>
        </p:spPr>
      </p:pic>
      <p:pic>
        <p:nvPicPr>
          <p:cNvPr id="18" name="図 17"/>
          <p:cNvPicPr>
            <a:picLocks noChangeAspect="1"/>
          </p:cNvPicPr>
          <p:nvPr/>
        </p:nvPicPr>
        <p:blipFill>
          <a:blip r:embed="rId20"/>
          <a:stretch>
            <a:fillRect/>
          </a:stretch>
        </p:blipFill>
        <p:spPr>
          <a:xfrm>
            <a:off x="3205482" y="5476009"/>
            <a:ext cx="220343" cy="523248"/>
          </a:xfrm>
          <a:prstGeom prst="rect">
            <a:avLst/>
          </a:prstGeom>
        </p:spPr>
      </p:pic>
      <p:sp>
        <p:nvSpPr>
          <p:cNvPr id="12" name="テキスト ボックス 11"/>
          <p:cNvSpPr txBox="1"/>
          <p:nvPr/>
        </p:nvSpPr>
        <p:spPr>
          <a:xfrm>
            <a:off x="3943907" y="3642223"/>
            <a:ext cx="2432076" cy="300082"/>
          </a:xfrm>
          <a:prstGeom prst="rect">
            <a:avLst/>
          </a:prstGeom>
          <a:noFill/>
        </p:spPr>
        <p:txBody>
          <a:bodyPr wrap="none" rtlCol="0">
            <a:spAutoFit/>
          </a:bodyPr>
          <a:lstStyle/>
          <a:p>
            <a:r>
              <a:rPr kumimoji="1" lang="ja-JP" altLang="en-US" sz="1350" b="1" dirty="0" smtClean="0">
                <a:solidFill>
                  <a:srgbClr val="00B0F0"/>
                </a:solidFill>
              </a:rPr>
              <a:t>クレジットカード</a:t>
            </a:r>
            <a:r>
              <a:rPr kumimoji="1" lang="ja-JP" altLang="en-US" sz="1350" b="1" dirty="0" smtClean="0">
                <a:solidFill>
                  <a:schemeClr val="tx1">
                    <a:lumMod val="75000"/>
                    <a:lumOff val="25000"/>
                  </a:schemeClr>
                </a:solidFill>
              </a:rPr>
              <a:t>で納付できる！</a:t>
            </a:r>
            <a:endParaRPr kumimoji="1" lang="ja-JP" altLang="en-US" sz="1350" b="1" dirty="0">
              <a:solidFill>
                <a:schemeClr val="tx1">
                  <a:lumMod val="75000"/>
                  <a:lumOff val="25000"/>
                </a:schemeClr>
              </a:solidFill>
            </a:endParaRPr>
          </a:p>
        </p:txBody>
      </p:sp>
      <p:pic>
        <p:nvPicPr>
          <p:cNvPr id="15" name="図 14"/>
          <p:cNvPicPr>
            <a:picLocks noChangeAspect="1"/>
          </p:cNvPicPr>
          <p:nvPr/>
        </p:nvPicPr>
        <p:blipFill>
          <a:blip r:embed="rId21"/>
          <a:stretch>
            <a:fillRect/>
          </a:stretch>
        </p:blipFill>
        <p:spPr>
          <a:xfrm>
            <a:off x="3659225" y="3656555"/>
            <a:ext cx="361950" cy="285750"/>
          </a:xfrm>
          <a:prstGeom prst="rect">
            <a:avLst/>
          </a:prstGeom>
        </p:spPr>
      </p:pic>
      <p:pic>
        <p:nvPicPr>
          <p:cNvPr id="21" name="録音されたサウンド">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2"/>
          <a:stretch>
            <a:fillRect/>
          </a:stretch>
        </p:blipFill>
        <p:spPr>
          <a:xfrm>
            <a:off x="8395817" y="2010893"/>
            <a:ext cx="609600" cy="609600"/>
          </a:xfrm>
          <a:prstGeom prst="rect">
            <a:avLst/>
          </a:prstGeom>
        </p:spPr>
      </p:pic>
      <p:pic>
        <p:nvPicPr>
          <p:cNvPr id="26" name="録音されたサウンド">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2"/>
          <a:stretch>
            <a:fillRect/>
          </a:stretch>
        </p:blipFill>
        <p:spPr>
          <a:xfrm>
            <a:off x="8313738" y="3766778"/>
            <a:ext cx="609600" cy="609600"/>
          </a:xfrm>
          <a:prstGeom prst="rect">
            <a:avLst/>
          </a:prstGeom>
        </p:spPr>
      </p:pic>
      <p:pic>
        <p:nvPicPr>
          <p:cNvPr id="27" name="録音されたサウンド">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22"/>
          <a:stretch>
            <a:fillRect/>
          </a:stretch>
        </p:blipFill>
        <p:spPr>
          <a:xfrm>
            <a:off x="8313738" y="4741628"/>
            <a:ext cx="609600" cy="609600"/>
          </a:xfrm>
          <a:prstGeom prst="rect">
            <a:avLst/>
          </a:prstGeom>
        </p:spPr>
      </p:pic>
      <p:pic>
        <p:nvPicPr>
          <p:cNvPr id="22" name="録音されたサウンド">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22"/>
          <a:stretch>
            <a:fillRect/>
          </a:stretch>
        </p:blipFill>
        <p:spPr>
          <a:xfrm>
            <a:off x="8395817" y="1059348"/>
            <a:ext cx="609600" cy="609600"/>
          </a:xfrm>
          <a:prstGeom prst="rect">
            <a:avLst/>
          </a:prstGeom>
        </p:spPr>
      </p:pic>
      <p:pic>
        <p:nvPicPr>
          <p:cNvPr id="24" name="録音されたサウンド">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22"/>
          <a:stretch>
            <a:fillRect/>
          </a:stretch>
        </p:blipFill>
        <p:spPr>
          <a:xfrm>
            <a:off x="8351838" y="2899564"/>
            <a:ext cx="609600" cy="609600"/>
          </a:xfrm>
          <a:prstGeom prst="rect">
            <a:avLst/>
          </a:prstGeom>
        </p:spPr>
      </p:pic>
      <p:pic>
        <p:nvPicPr>
          <p:cNvPr id="25" name="録音されたサウンド">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22"/>
          <a:stretch>
            <a:fillRect/>
          </a:stretch>
        </p:blipFill>
        <p:spPr>
          <a:xfrm>
            <a:off x="8395817" y="254078"/>
            <a:ext cx="609600" cy="609600"/>
          </a:xfrm>
          <a:prstGeom prst="rect">
            <a:avLst/>
          </a:prstGeom>
        </p:spPr>
      </p:pic>
    </p:spTree>
    <p:extLst>
      <p:ext uri="{BB962C8B-B14F-4D97-AF65-F5344CB8AC3E}">
        <p14:creationId xmlns:p14="http://schemas.microsoft.com/office/powerpoint/2010/main" val="3417212279"/>
      </p:ext>
    </p:extLst>
  </p:cSld>
  <p:clrMapOvr>
    <a:masterClrMapping/>
  </p:clrMapOvr>
  <mc:AlternateContent xmlns:mc="http://schemas.openxmlformats.org/markup-compatibility/2006" xmlns:p14="http://schemas.microsoft.com/office/powerpoint/2010/main">
    <mc:Choice Requires="p14">
      <p:transition spd="slow" p14:dur="2000" advTm="130500"/>
    </mc:Choice>
    <mc:Fallback xmlns="">
      <p:transition spd="slow" advTm="1305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1355" fill="hold"/>
                                        <p:tgtEl>
                                          <p:spTgt spid="25"/>
                                        </p:tgtEl>
                                      </p:cBhvr>
                                    </p:cmd>
                                  </p:childTnLst>
                                </p:cTn>
                              </p:par>
                            </p:childTnLst>
                          </p:cTn>
                        </p:par>
                        <p:par>
                          <p:cTn id="7" fill="hold">
                            <p:stCondLst>
                              <p:cond delay="21355"/>
                            </p:stCondLst>
                            <p:childTnLst>
                              <p:par>
                                <p:cTn id="8" presetID="1" presetClass="mediacall" presetSubtype="0" fill="hold" nodeType="afterEffect">
                                  <p:stCondLst>
                                    <p:cond delay="0"/>
                                  </p:stCondLst>
                                  <p:childTnLst>
                                    <p:cmd type="call" cmd="playFrom(0.0)">
                                      <p:cBhvr>
                                        <p:cTn id="9" dur="11278" fill="hold"/>
                                        <p:tgtEl>
                                          <p:spTgt spid="22"/>
                                        </p:tgtEl>
                                      </p:cBhvr>
                                    </p:cmd>
                                  </p:childTnLst>
                                </p:cTn>
                              </p:par>
                            </p:childTnLst>
                          </p:cTn>
                        </p:par>
                        <p:par>
                          <p:cTn id="10" fill="hold">
                            <p:stCondLst>
                              <p:cond delay="32633"/>
                            </p:stCondLst>
                            <p:childTnLst>
                              <p:par>
                                <p:cTn id="11" presetID="1" presetClass="mediacall" presetSubtype="0" fill="hold" nodeType="afterEffect">
                                  <p:stCondLst>
                                    <p:cond delay="0"/>
                                  </p:stCondLst>
                                  <p:childTnLst>
                                    <p:cmd type="call" cmd="playFrom(0.0)">
                                      <p:cBhvr>
                                        <p:cTn id="12" dur="9653" fill="hold"/>
                                        <p:tgtEl>
                                          <p:spTgt spid="21"/>
                                        </p:tgtEl>
                                      </p:cBhvr>
                                    </p:cmd>
                                  </p:childTnLst>
                                </p:cTn>
                              </p:par>
                            </p:childTnLst>
                          </p:cTn>
                        </p:par>
                        <p:par>
                          <p:cTn id="13" fill="hold">
                            <p:stCondLst>
                              <p:cond delay="42286"/>
                            </p:stCondLst>
                            <p:childTnLst>
                              <p:par>
                                <p:cTn id="14" presetID="1" presetClass="mediacall" presetSubtype="0" fill="hold" nodeType="afterEffect">
                                  <p:stCondLst>
                                    <p:cond delay="0"/>
                                  </p:stCondLst>
                                  <p:childTnLst>
                                    <p:cmd type="call" cmd="playFrom(0.0)">
                                      <p:cBhvr>
                                        <p:cTn id="15" dur="26915" fill="hold"/>
                                        <p:tgtEl>
                                          <p:spTgt spid="24"/>
                                        </p:tgtEl>
                                      </p:cBhvr>
                                    </p:cmd>
                                  </p:childTnLst>
                                </p:cTn>
                              </p:par>
                            </p:childTnLst>
                          </p:cTn>
                        </p:par>
                        <p:par>
                          <p:cTn id="16" fill="hold">
                            <p:stCondLst>
                              <p:cond delay="69201"/>
                            </p:stCondLst>
                            <p:childTnLst>
                              <p:par>
                                <p:cTn id="17" presetID="1" presetClass="mediacall" presetSubtype="0" fill="hold" nodeType="afterEffect">
                                  <p:stCondLst>
                                    <p:cond delay="0"/>
                                  </p:stCondLst>
                                  <p:childTnLst>
                                    <p:cmd type="call" cmd="playFrom(0.0)">
                                      <p:cBhvr>
                                        <p:cTn id="18" dur="48128" fill="hold"/>
                                        <p:tgtEl>
                                          <p:spTgt spid="26"/>
                                        </p:tgtEl>
                                      </p:cBhvr>
                                    </p:cmd>
                                  </p:childTnLst>
                                </p:cTn>
                              </p:par>
                            </p:childTnLst>
                          </p:cTn>
                        </p:par>
                        <p:par>
                          <p:cTn id="19" fill="hold">
                            <p:stCondLst>
                              <p:cond delay="117329"/>
                            </p:stCondLst>
                            <p:childTnLst>
                              <p:par>
                                <p:cTn id="20" presetID="1" presetClass="mediacall" presetSubtype="0" fill="hold" nodeType="afterEffect">
                                  <p:stCondLst>
                                    <p:cond delay="0"/>
                                  </p:stCondLst>
                                  <p:childTnLst>
                                    <p:cmd type="call" cmd="playFrom(0.0)">
                                      <p:cBhvr>
                                        <p:cTn id="21" dur="10094" fill="hold"/>
                                        <p:tgtEl>
                                          <p:spTgt spid="2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2" fill="hold" display="0">
                  <p:stCondLst>
                    <p:cond delay="indefinite"/>
                  </p:stCondLst>
                  <p:endCondLst>
                    <p:cond evt="onStopAudio" delay="0">
                      <p:tgtEl>
                        <p:sldTgt/>
                      </p:tgtEl>
                    </p:cond>
                  </p:endCondLst>
                </p:cTn>
                <p:tgtEl>
                  <p:spTgt spid="21"/>
                </p:tgtEl>
              </p:cMediaNode>
            </p:audio>
            <p:audio>
              <p:cMediaNode vol="80000" showWhenStopped="0">
                <p:cTn id="23" fill="hold" display="0">
                  <p:stCondLst>
                    <p:cond delay="indefinite"/>
                  </p:stCondLst>
                  <p:endCondLst>
                    <p:cond evt="onStopAudio" delay="0">
                      <p:tgtEl>
                        <p:sldTgt/>
                      </p:tgtEl>
                    </p:cond>
                  </p:endCondLst>
                </p:cTn>
                <p:tgtEl>
                  <p:spTgt spid="26"/>
                </p:tgtEl>
              </p:cMediaNode>
            </p:audio>
            <p:audio>
              <p:cMediaNode vol="80000" showWhenStopped="0">
                <p:cTn id="24" fill="hold" display="0">
                  <p:stCondLst>
                    <p:cond delay="indefinite"/>
                  </p:stCondLst>
                  <p:endCondLst>
                    <p:cond evt="onStopAudio" delay="0">
                      <p:tgtEl>
                        <p:sldTgt/>
                      </p:tgtEl>
                    </p:cond>
                  </p:endCondLst>
                </p:cTn>
                <p:tgtEl>
                  <p:spTgt spid="27"/>
                </p:tgtEl>
              </p:cMediaNode>
            </p:audio>
            <p:audio>
              <p:cMediaNode vol="80000" showWhenStopped="0">
                <p:cTn id="25" fill="hold" display="0">
                  <p:stCondLst>
                    <p:cond delay="indefinite"/>
                  </p:stCondLst>
                  <p:endCondLst>
                    <p:cond evt="onStopAudio" delay="0">
                      <p:tgtEl>
                        <p:sldTgt/>
                      </p:tgtEl>
                    </p:cond>
                  </p:endCondLst>
                </p:cTn>
                <p:tgtEl>
                  <p:spTgt spid="22"/>
                </p:tgtEl>
              </p:cMediaNode>
            </p:audio>
            <p:audio>
              <p:cMediaNode vol="80000" showWhenStopped="0">
                <p:cTn id="26" fill="hold" display="0">
                  <p:stCondLst>
                    <p:cond delay="indefinite"/>
                  </p:stCondLst>
                  <p:endCondLst>
                    <p:cond evt="onStopAudio" delay="0">
                      <p:tgtEl>
                        <p:sldTgt/>
                      </p:tgtEl>
                    </p:cond>
                  </p:endCondLst>
                </p:cTn>
                <p:tgtEl>
                  <p:spTgt spid="24"/>
                </p:tgtEl>
              </p:cMediaNode>
            </p:audio>
            <p:audio>
              <p:cMediaNode vol="80000" showWhenStopped="0">
                <p:cTn id="27" fill="hold" display="0">
                  <p:stCondLst>
                    <p:cond delay="indefinite"/>
                  </p:stCondLst>
                  <p:endCondLst>
                    <p:cond evt="onStopAudio" delay="0">
                      <p:tgtEl>
                        <p:sldTgt/>
                      </p:tgtEl>
                    </p:cond>
                  </p:endCondLst>
                </p:cTn>
                <p:tgtEl>
                  <p:spTgt spid="2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5"/>
          <a:srcRect/>
          <a:tile tx="0" ty="0" sx="100000" sy="100000" flip="none" algn="tl"/>
        </a:blipFill>
        <a:effectLst/>
      </p:bgPr>
    </p:bg>
    <p:spTree>
      <p:nvGrpSpPr>
        <p:cNvPr id="1" name=""/>
        <p:cNvGrpSpPr/>
        <p:nvPr/>
      </p:nvGrpSpPr>
      <p:grpSpPr>
        <a:xfrm>
          <a:off x="0" y="0"/>
          <a:ext cx="0" cy="0"/>
          <a:chOff x="0" y="0"/>
          <a:chExt cx="0" cy="0"/>
        </a:xfrm>
      </p:grpSpPr>
      <p:sp>
        <p:nvSpPr>
          <p:cNvPr id="100354" name="Text Box 4"/>
          <p:cNvSpPr txBox="1">
            <a:spLocks noChangeArrowheads="1"/>
          </p:cNvSpPr>
          <p:nvPr/>
        </p:nvSpPr>
        <p:spPr bwMode="auto">
          <a:xfrm>
            <a:off x="3717925" y="3856831"/>
            <a:ext cx="1697901" cy="1000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kumimoji="0" lang="ja-JP" altLang="en-US" sz="5900" dirty="0" smtClean="0">
                <a:solidFill>
                  <a:srgbClr val="000000"/>
                </a:solidFill>
                <a:latin typeface="Arial" panose="020B0604020202020204" pitchFamily="34" charset="0"/>
              </a:rPr>
              <a:t>終了</a:t>
            </a:r>
            <a:endParaRPr kumimoji="0" lang="ja-JP" altLang="en-US" sz="5900" dirty="0">
              <a:solidFill>
                <a:srgbClr val="000000"/>
              </a:solidFill>
              <a:latin typeface="Arial" panose="020B0604020202020204" pitchFamily="34" charset="0"/>
            </a:endParaRPr>
          </a:p>
        </p:txBody>
      </p:sp>
      <p:sp>
        <p:nvSpPr>
          <p:cNvPr id="335877" name="Rectangle 5"/>
          <p:cNvSpPr>
            <a:spLocks noRot="1" noChangeArrowheads="1"/>
          </p:cNvSpPr>
          <p:nvPr/>
        </p:nvSpPr>
        <p:spPr bwMode="auto">
          <a:xfrm>
            <a:off x="419100" y="1421685"/>
            <a:ext cx="8305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kumimoji="1" lang="ja-JP" altLang="en-US" sz="5900" dirty="0">
                <a:solidFill>
                  <a:prstClr val="black"/>
                </a:solidFill>
                <a:effectLst>
                  <a:outerShdw blurRad="38100" dist="38100" dir="2700000" algn="tl">
                    <a:srgbClr val="000000"/>
                  </a:outerShdw>
                </a:effectLst>
                <a:latin typeface="Arial" charset="0"/>
              </a:rPr>
              <a:t>給与支払報告書の</a:t>
            </a:r>
            <a:br>
              <a:rPr kumimoji="1" lang="ja-JP" altLang="en-US" sz="5900" dirty="0">
                <a:solidFill>
                  <a:prstClr val="black"/>
                </a:solidFill>
                <a:effectLst>
                  <a:outerShdw blurRad="38100" dist="38100" dir="2700000" algn="tl">
                    <a:srgbClr val="000000"/>
                  </a:outerShdw>
                </a:effectLst>
                <a:latin typeface="Arial" charset="0"/>
              </a:rPr>
            </a:br>
            <a:r>
              <a:rPr kumimoji="1" lang="ja-JP" altLang="en-US" sz="5900" dirty="0">
                <a:solidFill>
                  <a:prstClr val="black"/>
                </a:solidFill>
                <a:effectLst>
                  <a:outerShdw blurRad="38100" dist="38100" dir="2700000" algn="tl">
                    <a:srgbClr val="000000"/>
                  </a:outerShdw>
                </a:effectLst>
                <a:latin typeface="Arial" charset="0"/>
              </a:rPr>
              <a:t>作成と提出</a:t>
            </a:r>
          </a:p>
        </p:txBody>
      </p:sp>
      <p:sp>
        <p:nvSpPr>
          <p:cNvPr id="100356" name="フッター プレースホルダー 2"/>
          <p:cNvSpPr>
            <a:spLocks noGrp="1"/>
          </p:cNvSpPr>
          <p:nvPr>
            <p:ph type="ftr" sz="quarter" idx="11"/>
          </p:nvPr>
        </p:nvSpPr>
        <p:spPr bwMode="auto">
          <a:xfrm>
            <a:off x="3124200" y="5790327"/>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50000"/>
              </a:spcBef>
              <a:buFontTx/>
              <a:buNone/>
            </a:pPr>
            <a:r>
              <a:rPr kumimoji="0" lang="en-US" altLang="ja-JP" sz="2400" dirty="0" smtClean="0">
                <a:latin typeface="Arial" panose="020B0604020202020204" pitchFamily="34" charset="0"/>
              </a:rPr>
              <a:t>川崎市</a:t>
            </a:r>
          </a:p>
        </p:txBody>
      </p:sp>
      <p:pic>
        <p:nvPicPr>
          <p:cNvPr id="4" name="録音されたサウンド">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15300" y="6111434"/>
            <a:ext cx="609600" cy="609600"/>
          </a:xfrm>
          <a:prstGeom prst="rect">
            <a:avLst/>
          </a:prstGeom>
        </p:spPr>
      </p:pic>
    </p:spTree>
  </p:cSld>
  <p:clrMapOvr>
    <a:masterClrMapping/>
  </p:clrMapOvr>
  <p:transition spd="slow" advClick="0" advTm="105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049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33016</TotalTime>
  <Words>346</Words>
  <Application>Microsoft Office PowerPoint</Application>
  <PresentationFormat>画面に合わせる (4:3)</PresentationFormat>
  <Paragraphs>29</Paragraphs>
  <Slides>2</Slides>
  <Notes>2</Notes>
  <HiddenSlides>0</HiddenSlides>
  <MMClips>7</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vt:i4>
      </vt:variant>
    </vt:vector>
  </HeadingPairs>
  <TitlesOfParts>
    <vt:vector size="8" baseType="lpstr">
      <vt:lpstr>ＭＳ Ｐゴシック</vt:lpstr>
      <vt:lpstr>ＭＳ Ｐ明朝</vt:lpstr>
      <vt:lpstr>Arial</vt:lpstr>
      <vt:lpstr>Calibri</vt:lpstr>
      <vt:lpstr>Times New Roman</vt:lpstr>
      <vt:lpstr>1_Office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[パワーポイント]</dc:title>
  <dc:creator>梶　敦志</dc:creator>
  <cp:lastModifiedBy>川崎市</cp:lastModifiedBy>
  <cp:revision>2216</cp:revision>
  <cp:lastPrinted>2023-10-17T05:38:32Z</cp:lastPrinted>
  <dcterms:created xsi:type="dcterms:W3CDTF">2003-07-23T14:24:18Z</dcterms:created>
  <dcterms:modified xsi:type="dcterms:W3CDTF">2023-10-26T00:16:26Z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LCID">
    <vt:i4>1041</vt:i4>
  </property>
</Properties>
</file>