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M PLUS Rounded 1c" panose="020B0600070205080204" charset="-128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/d8kb6KoJIJ3drVp5LxA3A==" hashData="dYAjRIzrvWg0pSCxffvLCBd5v809BblB/tmhXyAZq35QBe925OJwXsfWmzn2EkpPdY6O9+3GKovQ9PQnkmW0Ww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jsqgCVM2wukh5jjwgTj6zTvHpP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4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c84b349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21c84b349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">
  <p:cSld name="CUSTOM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/>
          <p:nvPr/>
        </p:nvSpPr>
        <p:spPr>
          <a:xfrm>
            <a:off x="0" y="4875"/>
            <a:ext cx="9144000" cy="7206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0" name="Google Shape;20;p42"/>
          <p:cNvSpPr/>
          <p:nvPr/>
        </p:nvSpPr>
        <p:spPr>
          <a:xfrm>
            <a:off x="6567675" y="87425"/>
            <a:ext cx="21774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2"/>
          <p:cNvSpPr txBox="1"/>
          <p:nvPr/>
        </p:nvSpPr>
        <p:spPr>
          <a:xfrm>
            <a:off x="6567675" y="65325"/>
            <a:ext cx="2177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2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2" name="Google Shape;22;p42"/>
          <p:cNvSpPr/>
          <p:nvPr/>
        </p:nvSpPr>
        <p:spPr>
          <a:xfrm>
            <a:off x="7684275" y="380543"/>
            <a:ext cx="10608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2"/>
          <p:cNvSpPr txBox="1"/>
          <p:nvPr/>
        </p:nvSpPr>
        <p:spPr>
          <a:xfrm>
            <a:off x="7684275" y="358493"/>
            <a:ext cx="1060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sz="10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0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4" name="Google Shape;24;p42">
            <a:hlinkClick r:id="" action="ppaction://hlinkshowjump?jump=nextslide"/>
          </p:cNvPr>
          <p:cNvSpPr/>
          <p:nvPr/>
        </p:nvSpPr>
        <p:spPr>
          <a:xfrm>
            <a:off x="7684279" y="380539"/>
            <a:ext cx="10608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2"/>
          <p:cNvSpPr/>
          <p:nvPr/>
        </p:nvSpPr>
        <p:spPr>
          <a:xfrm>
            <a:off x="6567675" y="380543"/>
            <a:ext cx="10608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2"/>
          <p:cNvSpPr txBox="1"/>
          <p:nvPr/>
        </p:nvSpPr>
        <p:spPr>
          <a:xfrm>
            <a:off x="6567675" y="358493"/>
            <a:ext cx="1060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sz="10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0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7" name="Google Shape;27;p42">
            <a:hlinkClick r:id="" action="ppaction://hlinkshowjump?jump=previousslide"/>
          </p:cNvPr>
          <p:cNvSpPr/>
          <p:nvPr/>
        </p:nvSpPr>
        <p:spPr>
          <a:xfrm>
            <a:off x="6567679" y="380539"/>
            <a:ext cx="10608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2">
            <a:hlinkClick r:id="" action="ppaction://noaction"/>
          </p:cNvPr>
          <p:cNvSpPr/>
          <p:nvPr/>
        </p:nvSpPr>
        <p:spPr>
          <a:xfrm>
            <a:off x="6567675" y="87425"/>
            <a:ext cx="21774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 1">
  <p:cSld name="CUSTOM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/>
          <p:nvPr/>
        </p:nvSpPr>
        <p:spPr>
          <a:xfrm>
            <a:off x="0" y="4875"/>
            <a:ext cx="9144000" cy="7206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3"/>
          <p:cNvSpPr/>
          <p:nvPr/>
        </p:nvSpPr>
        <p:spPr>
          <a:xfrm>
            <a:off x="6567675" y="87425"/>
            <a:ext cx="21774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3"/>
          <p:cNvSpPr txBox="1"/>
          <p:nvPr/>
        </p:nvSpPr>
        <p:spPr>
          <a:xfrm>
            <a:off x="6567675" y="65325"/>
            <a:ext cx="2177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2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3" name="Google Shape;33;p43">
            <a:hlinkClick r:id="" action="ppaction://noaction"/>
          </p:cNvPr>
          <p:cNvSpPr/>
          <p:nvPr/>
        </p:nvSpPr>
        <p:spPr>
          <a:xfrm>
            <a:off x="6567675" y="87425"/>
            <a:ext cx="21774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36" name="Google Shape;36;p44"/>
          <p:cNvSpPr/>
          <p:nvPr/>
        </p:nvSpPr>
        <p:spPr>
          <a:xfrm>
            <a:off x="0" y="4875"/>
            <a:ext cx="9144000" cy="7206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4"/>
          <p:cNvSpPr/>
          <p:nvPr/>
        </p:nvSpPr>
        <p:spPr>
          <a:xfrm>
            <a:off x="6567675" y="87425"/>
            <a:ext cx="21774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4"/>
          <p:cNvSpPr txBox="1"/>
          <p:nvPr/>
        </p:nvSpPr>
        <p:spPr>
          <a:xfrm>
            <a:off x="6567675" y="65325"/>
            <a:ext cx="2177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2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9" name="Google Shape;39;p44"/>
          <p:cNvSpPr/>
          <p:nvPr/>
        </p:nvSpPr>
        <p:spPr>
          <a:xfrm>
            <a:off x="7684275" y="380543"/>
            <a:ext cx="10608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4"/>
          <p:cNvSpPr txBox="1"/>
          <p:nvPr/>
        </p:nvSpPr>
        <p:spPr>
          <a:xfrm>
            <a:off x="7684275" y="358493"/>
            <a:ext cx="1060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sz="10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0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1" name="Google Shape;41;p44">
            <a:hlinkClick r:id="" action="ppaction://noaction"/>
          </p:cNvPr>
          <p:cNvSpPr/>
          <p:nvPr/>
        </p:nvSpPr>
        <p:spPr>
          <a:xfrm>
            <a:off x="6567675" y="87425"/>
            <a:ext cx="21774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4">
            <a:hlinkClick r:id="" action="ppaction://hlinkshowjump?jump=nextslide"/>
          </p:cNvPr>
          <p:cNvSpPr/>
          <p:nvPr/>
        </p:nvSpPr>
        <p:spPr>
          <a:xfrm>
            <a:off x="7684279" y="380539"/>
            <a:ext cx="10608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4"/>
          <p:cNvSpPr/>
          <p:nvPr/>
        </p:nvSpPr>
        <p:spPr>
          <a:xfrm>
            <a:off x="6567675" y="380543"/>
            <a:ext cx="10608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4"/>
          <p:cNvSpPr txBox="1"/>
          <p:nvPr/>
        </p:nvSpPr>
        <p:spPr>
          <a:xfrm>
            <a:off x="6567675" y="358493"/>
            <a:ext cx="1060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sz="10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0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5" name="Google Shape;45;p44">
            <a:hlinkClick r:id="" action="ppaction://hlinkshowjump?jump=previousslide"/>
          </p:cNvPr>
          <p:cNvSpPr/>
          <p:nvPr/>
        </p:nvSpPr>
        <p:spPr>
          <a:xfrm>
            <a:off x="6567679" y="380539"/>
            <a:ext cx="10608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4"/>
          <p:cNvSpPr/>
          <p:nvPr/>
        </p:nvSpPr>
        <p:spPr>
          <a:xfrm>
            <a:off x="315300" y="1389325"/>
            <a:ext cx="2576400" cy="3448800"/>
          </a:xfrm>
          <a:prstGeom prst="roundRect">
            <a:avLst>
              <a:gd name="adj" fmla="val 7935"/>
            </a:avLst>
          </a:prstGeom>
          <a:solidFill>
            <a:schemeClr val="lt1"/>
          </a:solidFill>
          <a:ln w="19050" cap="flat" cmpd="sng">
            <a:solidFill>
              <a:srgbClr val="ADCC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0384" y="840829"/>
            <a:ext cx="5781088" cy="39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15e8b9403d2_0_8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8156" y="1069429"/>
            <a:ext cx="5781088" cy="39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15e8b9403d2_0_8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51" name="Google Shape;51;g15e8b9403d2_0_848"/>
          <p:cNvSpPr/>
          <p:nvPr/>
        </p:nvSpPr>
        <p:spPr>
          <a:xfrm>
            <a:off x="0" y="4875"/>
            <a:ext cx="9144000" cy="7206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15e8b9403d2_0_848"/>
          <p:cNvSpPr/>
          <p:nvPr/>
        </p:nvSpPr>
        <p:spPr>
          <a:xfrm>
            <a:off x="6567675" y="87425"/>
            <a:ext cx="21774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15e8b9403d2_0_848"/>
          <p:cNvSpPr txBox="1"/>
          <p:nvPr/>
        </p:nvSpPr>
        <p:spPr>
          <a:xfrm>
            <a:off x="6567675" y="65325"/>
            <a:ext cx="2177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2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4" name="Google Shape;54;g15e8b9403d2_0_848"/>
          <p:cNvSpPr/>
          <p:nvPr/>
        </p:nvSpPr>
        <p:spPr>
          <a:xfrm>
            <a:off x="7684275" y="380543"/>
            <a:ext cx="10608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15e8b9403d2_0_848"/>
          <p:cNvSpPr txBox="1"/>
          <p:nvPr/>
        </p:nvSpPr>
        <p:spPr>
          <a:xfrm>
            <a:off x="7684275" y="358493"/>
            <a:ext cx="1060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sz="10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0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6" name="Google Shape;56;g15e8b9403d2_0_848">
            <a:hlinkClick r:id="" action="ppaction://noaction"/>
          </p:cNvPr>
          <p:cNvSpPr/>
          <p:nvPr/>
        </p:nvSpPr>
        <p:spPr>
          <a:xfrm>
            <a:off x="6567675" y="87425"/>
            <a:ext cx="21774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15e8b9403d2_0_848">
            <a:hlinkClick r:id="" action="ppaction://hlinkshowjump?jump=nextslide"/>
          </p:cNvPr>
          <p:cNvSpPr/>
          <p:nvPr/>
        </p:nvSpPr>
        <p:spPr>
          <a:xfrm>
            <a:off x="7684279" y="380539"/>
            <a:ext cx="10608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15e8b9403d2_0_848"/>
          <p:cNvSpPr/>
          <p:nvPr/>
        </p:nvSpPr>
        <p:spPr>
          <a:xfrm>
            <a:off x="6567675" y="380543"/>
            <a:ext cx="10608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15e8b9403d2_0_848"/>
          <p:cNvSpPr txBox="1"/>
          <p:nvPr/>
        </p:nvSpPr>
        <p:spPr>
          <a:xfrm>
            <a:off x="6567675" y="358493"/>
            <a:ext cx="1060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sz="10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0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0" name="Google Shape;60;g15e8b9403d2_0_848">
            <a:hlinkClick r:id="" action="ppaction://hlinkshowjump?jump=previousslide"/>
          </p:cNvPr>
          <p:cNvSpPr/>
          <p:nvPr/>
        </p:nvSpPr>
        <p:spPr>
          <a:xfrm>
            <a:off x="6567679" y="380539"/>
            <a:ext cx="10608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7c0f26c3f_0_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63" name="Google Shape;63;g167c0f26c3f_0_22"/>
          <p:cNvSpPr/>
          <p:nvPr/>
        </p:nvSpPr>
        <p:spPr>
          <a:xfrm>
            <a:off x="0" y="4875"/>
            <a:ext cx="9144000" cy="7206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167c0f26c3f_0_22"/>
          <p:cNvSpPr/>
          <p:nvPr/>
        </p:nvSpPr>
        <p:spPr>
          <a:xfrm>
            <a:off x="6567675" y="87425"/>
            <a:ext cx="21774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67c0f26c3f_0_22"/>
          <p:cNvSpPr txBox="1"/>
          <p:nvPr/>
        </p:nvSpPr>
        <p:spPr>
          <a:xfrm>
            <a:off x="6567675" y="65325"/>
            <a:ext cx="2177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2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6" name="Google Shape;66;g167c0f26c3f_0_22"/>
          <p:cNvSpPr/>
          <p:nvPr/>
        </p:nvSpPr>
        <p:spPr>
          <a:xfrm>
            <a:off x="7684275" y="380543"/>
            <a:ext cx="10608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167c0f26c3f_0_22"/>
          <p:cNvSpPr txBox="1"/>
          <p:nvPr/>
        </p:nvSpPr>
        <p:spPr>
          <a:xfrm>
            <a:off x="7684275" y="358493"/>
            <a:ext cx="1060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sz="10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0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8" name="Google Shape;68;g167c0f26c3f_0_22">
            <a:hlinkClick r:id="" action="ppaction://noaction"/>
          </p:cNvPr>
          <p:cNvSpPr/>
          <p:nvPr/>
        </p:nvSpPr>
        <p:spPr>
          <a:xfrm>
            <a:off x="6567675" y="87425"/>
            <a:ext cx="21774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167c0f26c3f_0_22">
            <a:hlinkClick r:id="" action="ppaction://hlinkshowjump?jump=nextslide"/>
          </p:cNvPr>
          <p:cNvSpPr/>
          <p:nvPr/>
        </p:nvSpPr>
        <p:spPr>
          <a:xfrm>
            <a:off x="7684279" y="380539"/>
            <a:ext cx="10608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167c0f26c3f_0_22"/>
          <p:cNvSpPr/>
          <p:nvPr/>
        </p:nvSpPr>
        <p:spPr>
          <a:xfrm>
            <a:off x="6567675" y="380543"/>
            <a:ext cx="1060800" cy="23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67c0f26c3f_0_22"/>
          <p:cNvSpPr txBox="1"/>
          <p:nvPr/>
        </p:nvSpPr>
        <p:spPr>
          <a:xfrm>
            <a:off x="6567675" y="358493"/>
            <a:ext cx="1060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sz="10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0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2" name="Google Shape;72;g167c0f26c3f_0_22">
            <a:hlinkClick r:id="" action="ppaction://hlinkshowjump?jump=previousslide"/>
          </p:cNvPr>
          <p:cNvSpPr/>
          <p:nvPr/>
        </p:nvSpPr>
        <p:spPr>
          <a:xfrm>
            <a:off x="6567679" y="380539"/>
            <a:ext cx="1060800" cy="23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67c0f26c3f_0_22"/>
          <p:cNvSpPr/>
          <p:nvPr/>
        </p:nvSpPr>
        <p:spPr>
          <a:xfrm>
            <a:off x="215100" y="877150"/>
            <a:ext cx="8713800" cy="4087800"/>
          </a:xfrm>
          <a:prstGeom prst="roundRect">
            <a:avLst>
              <a:gd name="adj" fmla="val 6472"/>
            </a:avLst>
          </a:prstGeom>
          <a:solidFill>
            <a:srgbClr val="D4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 PLUS Rounded 1c"/>
              <a:buNone/>
              <a:defRPr sz="2800" b="0" i="0" u="none" strike="noStrike" cap="none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 PLUS Rounded 1c"/>
              <a:buChar char="●"/>
              <a:defRPr sz="1800" b="0" i="0" u="none" strike="noStrike" cap="none"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 sz="1400" b="0" i="0" u="none" strike="noStrike" cap="none"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 sz="1400" b="0" i="0" u="none" strike="noStrike" cap="none"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 sz="1400" b="0" i="0" u="none" strike="noStrike" cap="none"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 sz="1400" b="0" i="0" u="none" strike="noStrike" cap="none"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 sz="1400" b="0" i="0" u="none" strike="noStrike" cap="none"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 sz="1400" b="0" i="0" u="none" strike="noStrike" cap="none"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 sz="1400" b="0" i="0" u="none" strike="noStrike" cap="none"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 sz="1400" b="0" i="0" u="none" strike="noStrike" cap="none"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くらしとごみ用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画面に合わせる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M PLUS Rounded 1c</vt:lpstr>
      <vt:lpstr>Arial</vt:lpstr>
      <vt:lpstr>くらしとごみ用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川崎市</cp:lastModifiedBy>
  <cp:revision>4</cp:revision>
  <dcterms:modified xsi:type="dcterms:W3CDTF">2023-03-30T02:34:32Z</dcterms:modified>
  <cp:contentStatus/>
</cp:coreProperties>
</file>