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xwL6yhyOI/IeBJ4iNDFug==" hashData="e5tOqb+CiZ14PGip4HnEDeIX3KfARAONdDJP0hHez2UL19NOHW1HWszWgOO1hF5vMNzUZQf0o8dsD74kjAaeZ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FE2A9-3485-4B75-9328-2D2A1FFD6AFA}" type="datetimeFigureOut">
              <a:rPr kumimoji="1" lang="ja-JP" altLang="en-US" smtClean="0"/>
              <a:t>2023/3/30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5CBB1-4F89-4884-BD24-D8897054F407}" type="slidenum">
              <a:rPr kumimoji="1" lang="ja-JP" altLang="en-US" smtClean="0"/>
              <a:t>‹#›</a:t>
            </a:fld>
            <a:endParaRPr kumimoji="1" lang="ja-JP" altLang="en-US"/>
          </a:p>
        </p:txBody>
      </p:sp>
    </p:spTree>
    <p:extLst>
      <p:ext uri="{BB962C8B-B14F-4D97-AF65-F5344CB8AC3E}">
        <p14:creationId xmlns:p14="http://schemas.microsoft.com/office/powerpoint/2010/main" val="42682580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d6fb20f598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1d6fb20f598_0_5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046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d6fb20f598_0_6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1d6fb20f598_0_6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525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d6fb20f598_0_6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d6fb20f598_0_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1057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d6fb20f598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d6fb20f598_0_6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551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6fb20f598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1d6fb20f598_0_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273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d6fb20f598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1d6fb20f598_0_7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066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d6fb20f598_0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g1d6fb20f598_0_7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810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d6fb20f598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1d6fb20f598_0_7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739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d6fb20f598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1d6fb20f598_0_7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488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d6fb20f598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1d6fb20f598_0_7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4843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d6fb20f598_0_7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1d6fb20f598_0_7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574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d6fb20f598_0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1d6fb20f598_0_5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6189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d6fb20f598_0_7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1d6fb20f598_0_7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192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038b2a985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2038b2a985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4421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038b2a985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2038b2a9853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7583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038b2a985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2038b2a9853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5336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d6fb20f598_0_7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1d6fb20f598_0_7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4371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d6fb20f598_0_8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1d6fb20f598_0_8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1845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d6fb20f598_0_8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g1d6fb20f598_0_8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4449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d6fb20f598_0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1d6fb20f598_0_8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6084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d6fb20f598_0_8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1d6fb20f598_0_8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6031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d6fb20f598_0_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1d6fb20f598_0_8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802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d6fb20f598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d6fb20f598_0_5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939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d6fb20f598_0_9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1d6fb20f598_0_9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543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d6fb20f598_0_9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g1d6fb20f598_0_9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6360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d6fb20f598_0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g1d6fb20f598_0_9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6365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d6fb20f598_0_9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Google Shape;628;g1d6fb20f598_0_9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5631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ee1b7130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g1ee1b7130d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971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d6fb20f598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1d6fb20f598_0_5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4476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d6fb20f598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d6fb20f598_0_6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949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d6fb20f598_0_6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1d6fb20f598_0_6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688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d6fb20f598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d6fb20f598_0_6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6301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d6fb20f598_0_6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1d6fb20f598_0_6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736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d6fb20f598_0_6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d6fb20f598_0_6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388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docs.google.com/presentation/d/e/2PACX-1vSjvIp9ZCoVNqSg3tTlESDjzxPzAKb3RecZcMPC9FInXWzlmd1A6_n8Gv3prrBwnw/pub?start=false&amp;loop=false&amp;delayms=3000&amp;slide=id.p3"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docs.google.com/presentation/d/e/2PACX-1vSjvIp9ZCoVNqSg3tTlESDjzxPzAKb3RecZcMPC9FInXWzlmd1A6_n8Gv3prrBwnw/pub?start=false&amp;loop=false&amp;delayms=3000&amp;slide=id.p3"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docs.google.com/presentation/d/e/2PACX-1vSjvIp9ZCoVNqSg3tTlESDjzxPzAKb3RecZcMPC9FInXWzlmd1A6_n8Gv3prrBwnw/pub?start=false&amp;loop=false&amp;delayms=3000&amp;slide=id.p3"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252633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81174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277004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ヘッダー2（本文用）">
  <p:cSld name="ヘッダー2（本文用）">
    <p:spTree>
      <p:nvGrpSpPr>
        <p:cNvPr id="1" name="Shape 9"/>
        <p:cNvGrpSpPr/>
        <p:nvPr/>
      </p:nvGrpSpPr>
      <p:grpSpPr>
        <a:xfrm>
          <a:off x="0" y="0"/>
          <a:ext cx="0" cy="0"/>
          <a:chOff x="0" y="0"/>
          <a:chExt cx="0" cy="0"/>
        </a:xfrm>
      </p:grpSpPr>
      <p:sp>
        <p:nvSpPr>
          <p:cNvPr id="10" name="Google Shape;10;p42"/>
          <p:cNvSpPr/>
          <p:nvPr/>
        </p:nvSpPr>
        <p:spPr>
          <a:xfrm>
            <a:off x="0" y="6500"/>
            <a:ext cx="12192000" cy="960800"/>
          </a:xfrm>
          <a:prstGeom prst="rect">
            <a:avLst/>
          </a:prstGeom>
          <a:solidFill>
            <a:srgbClr val="D4EEF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12" name="Google Shape;12;p42"/>
          <p:cNvSpPr/>
          <p:nvPr/>
        </p:nvSpPr>
        <p:spPr>
          <a:xfrm>
            <a:off x="102457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3" name="Google Shape;13;p42"/>
          <p:cNvSpPr txBox="1"/>
          <p:nvPr/>
        </p:nvSpPr>
        <p:spPr>
          <a:xfrm>
            <a:off x="10245700" y="477991"/>
            <a:ext cx="14144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 altLang="en-US" sz="1333" b="1" i="0" u="none" strike="noStrike" cap="none">
                <a:solidFill>
                  <a:srgbClr val="000000"/>
                </a:solidFill>
                <a:latin typeface="M PLUS Rounded 1c"/>
                <a:ea typeface="M PLUS Rounded 1c"/>
                <a:cs typeface="M PLUS Rounded 1c"/>
                <a:sym typeface="M PLUS Rounded 1c"/>
              </a:rPr>
              <a:t>次のページ ▶</a:t>
            </a:r>
            <a:endParaRPr sz="1333" b="1" i="0" u="none" strike="noStrike" cap="none">
              <a:solidFill>
                <a:srgbClr val="000000"/>
              </a:solidFill>
              <a:latin typeface="M PLUS Rounded 1c"/>
              <a:ea typeface="M PLUS Rounded 1c"/>
              <a:cs typeface="M PLUS Rounded 1c"/>
              <a:sym typeface="M PLUS Rounded 1c"/>
            </a:endParaRPr>
          </a:p>
        </p:txBody>
      </p:sp>
      <p:sp>
        <p:nvSpPr>
          <p:cNvPr id="14" name="Google Shape;14;p42">
            <a:hlinkClick r:id="" action="ppaction://hlinkshowjump?jump=nextslide"/>
          </p:cNvPr>
          <p:cNvSpPr/>
          <p:nvPr/>
        </p:nvSpPr>
        <p:spPr>
          <a:xfrm>
            <a:off x="102457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5" name="Google Shape;15;p42"/>
          <p:cNvSpPr/>
          <p:nvPr/>
        </p:nvSpPr>
        <p:spPr>
          <a:xfrm>
            <a:off x="87569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6" name="Google Shape;16;p42"/>
          <p:cNvSpPr txBox="1"/>
          <p:nvPr/>
        </p:nvSpPr>
        <p:spPr>
          <a:xfrm>
            <a:off x="8756900" y="477991"/>
            <a:ext cx="14144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 altLang="en-US" sz="1333" b="1" i="0" u="none" strike="noStrike" cap="none">
                <a:solidFill>
                  <a:srgbClr val="000000"/>
                </a:solidFill>
                <a:latin typeface="M PLUS Rounded 1c"/>
                <a:ea typeface="M PLUS Rounded 1c"/>
                <a:cs typeface="M PLUS Rounded 1c"/>
                <a:sym typeface="M PLUS Rounded 1c"/>
              </a:rPr>
              <a:t>◀ 前のページ</a:t>
            </a:r>
            <a:endParaRPr sz="1333" b="1" i="0" u="none" strike="noStrike" cap="none">
              <a:solidFill>
                <a:srgbClr val="000000"/>
              </a:solidFill>
              <a:latin typeface="M PLUS Rounded 1c"/>
              <a:ea typeface="M PLUS Rounded 1c"/>
              <a:cs typeface="M PLUS Rounded 1c"/>
              <a:sym typeface="M PLUS Rounded 1c"/>
            </a:endParaRPr>
          </a:p>
        </p:txBody>
      </p:sp>
      <p:sp>
        <p:nvSpPr>
          <p:cNvPr id="17" name="Google Shape;17;p42">
            <a:hlinkClick r:id="" action="ppaction://hlinkshowjump?jump=previousslide"/>
          </p:cNvPr>
          <p:cNvSpPr/>
          <p:nvPr/>
        </p:nvSpPr>
        <p:spPr>
          <a:xfrm>
            <a:off x="87569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8" name="Google Shape;18;p42"/>
          <p:cNvSpPr/>
          <p:nvPr/>
        </p:nvSpPr>
        <p:spPr>
          <a:xfrm>
            <a:off x="8756900" y="116567"/>
            <a:ext cx="2903200" cy="319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19" name="Google Shape;19;p42"/>
          <p:cNvSpPr txBox="1"/>
          <p:nvPr/>
        </p:nvSpPr>
        <p:spPr>
          <a:xfrm>
            <a:off x="8756900" y="87100"/>
            <a:ext cx="29032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 altLang="en-US" sz="1600" b="1" i="0" u="none" strike="noStrike" cap="none">
                <a:solidFill>
                  <a:srgbClr val="000000"/>
                </a:solidFill>
                <a:latin typeface="M PLUS Rounded 1c"/>
                <a:ea typeface="M PLUS Rounded 1c"/>
                <a:cs typeface="M PLUS Rounded 1c"/>
                <a:sym typeface="M PLUS Rounded 1c"/>
              </a:rPr>
              <a:t>目次へ戻る</a:t>
            </a:r>
            <a:endParaRPr sz="1600" b="1" i="0" u="none" strike="noStrike" cap="none">
              <a:solidFill>
                <a:srgbClr val="000000"/>
              </a:solidFill>
              <a:latin typeface="M PLUS Rounded 1c"/>
              <a:ea typeface="M PLUS Rounded 1c"/>
              <a:cs typeface="M PLUS Rounded 1c"/>
              <a:sym typeface="M PLUS Rounded 1c"/>
            </a:endParaRPr>
          </a:p>
        </p:txBody>
      </p:sp>
      <p:sp>
        <p:nvSpPr>
          <p:cNvPr id="20" name="Google Shape;20;p42">
            <a:hlinkClick r:id="rId2"/>
          </p:cNvPr>
          <p:cNvSpPr/>
          <p:nvPr/>
        </p:nvSpPr>
        <p:spPr>
          <a:xfrm>
            <a:off x="8756900" y="116567"/>
            <a:ext cx="29032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58275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ヘッダー2（本文用） 2">
  <p:cSld name="ヘッダー2（本文用） 2">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g216cfbcd951_0_0"/>
          <p:cNvSpPr/>
          <p:nvPr/>
        </p:nvSpPr>
        <p:spPr>
          <a:xfrm>
            <a:off x="0" y="6500"/>
            <a:ext cx="12192000" cy="960800"/>
          </a:xfrm>
          <a:prstGeom prst="rect">
            <a:avLst/>
          </a:prstGeom>
          <a:solidFill>
            <a:srgbClr val="99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 name="Google Shape;23;g216cfbcd951_0_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24" name="Google Shape;24;g216cfbcd951_0_0"/>
          <p:cNvSpPr/>
          <p:nvPr/>
        </p:nvSpPr>
        <p:spPr>
          <a:xfrm>
            <a:off x="102457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25" name="Google Shape;25;g216cfbcd951_0_0"/>
          <p:cNvSpPr txBox="1"/>
          <p:nvPr/>
        </p:nvSpPr>
        <p:spPr>
          <a:xfrm>
            <a:off x="10245700" y="477991"/>
            <a:ext cx="14144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 altLang="en-US" sz="1333" b="1" i="0" u="none" strike="noStrike" cap="none">
                <a:solidFill>
                  <a:srgbClr val="000000"/>
                </a:solidFill>
                <a:latin typeface="M PLUS Rounded 1c"/>
                <a:ea typeface="M PLUS Rounded 1c"/>
                <a:cs typeface="M PLUS Rounded 1c"/>
                <a:sym typeface="M PLUS Rounded 1c"/>
              </a:rPr>
              <a:t>次のページ ▶</a:t>
            </a:r>
            <a:endParaRPr sz="1333" b="1" i="0" u="none" strike="noStrike" cap="none">
              <a:solidFill>
                <a:srgbClr val="000000"/>
              </a:solidFill>
              <a:latin typeface="M PLUS Rounded 1c"/>
              <a:ea typeface="M PLUS Rounded 1c"/>
              <a:cs typeface="M PLUS Rounded 1c"/>
              <a:sym typeface="M PLUS Rounded 1c"/>
            </a:endParaRPr>
          </a:p>
        </p:txBody>
      </p:sp>
      <p:sp>
        <p:nvSpPr>
          <p:cNvPr id="26" name="Google Shape;26;g216cfbcd951_0_0">
            <a:hlinkClick r:id="" action="ppaction://hlinkshowjump?jump=nextslide"/>
          </p:cNvPr>
          <p:cNvSpPr/>
          <p:nvPr/>
        </p:nvSpPr>
        <p:spPr>
          <a:xfrm>
            <a:off x="102457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27" name="Google Shape;27;g216cfbcd951_0_0"/>
          <p:cNvSpPr/>
          <p:nvPr/>
        </p:nvSpPr>
        <p:spPr>
          <a:xfrm>
            <a:off x="8756900" y="507391"/>
            <a:ext cx="1414400" cy="319200"/>
          </a:xfrm>
          <a:prstGeom prst="roundRect">
            <a:avLst>
              <a:gd name="adj" fmla="val 16667"/>
            </a:avLst>
          </a:prstGeom>
          <a:solidFill>
            <a:schemeClr val="lt2"/>
          </a:solidFill>
          <a:ln w="9525" cap="flat" cmpd="sng">
            <a:solidFill>
              <a:schemeClr val="dk2"/>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28" name="Google Shape;28;g216cfbcd951_0_0"/>
          <p:cNvSpPr txBox="1"/>
          <p:nvPr/>
        </p:nvSpPr>
        <p:spPr>
          <a:xfrm>
            <a:off x="8756900" y="477991"/>
            <a:ext cx="14144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 altLang="en-US" sz="1333" b="1" i="0" u="none" strike="noStrike" cap="none">
                <a:solidFill>
                  <a:srgbClr val="000000"/>
                </a:solidFill>
                <a:latin typeface="M PLUS Rounded 1c"/>
                <a:ea typeface="M PLUS Rounded 1c"/>
                <a:cs typeface="M PLUS Rounded 1c"/>
                <a:sym typeface="M PLUS Rounded 1c"/>
              </a:rPr>
              <a:t>◀ 前のページ</a:t>
            </a:r>
            <a:endParaRPr sz="1333" b="1" i="0" u="none" strike="noStrike" cap="none">
              <a:solidFill>
                <a:srgbClr val="000000"/>
              </a:solidFill>
              <a:latin typeface="M PLUS Rounded 1c"/>
              <a:ea typeface="M PLUS Rounded 1c"/>
              <a:cs typeface="M PLUS Rounded 1c"/>
              <a:sym typeface="M PLUS Rounded 1c"/>
            </a:endParaRPr>
          </a:p>
        </p:txBody>
      </p:sp>
      <p:sp>
        <p:nvSpPr>
          <p:cNvPr id="29" name="Google Shape;29;g216cfbcd951_0_0">
            <a:hlinkClick r:id="" action="ppaction://hlinkshowjump?jump=previousslide"/>
          </p:cNvPr>
          <p:cNvSpPr/>
          <p:nvPr/>
        </p:nvSpPr>
        <p:spPr>
          <a:xfrm>
            <a:off x="87569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30" name="Google Shape;30;g216cfbcd951_0_0"/>
          <p:cNvSpPr/>
          <p:nvPr/>
        </p:nvSpPr>
        <p:spPr>
          <a:xfrm>
            <a:off x="8756900" y="116567"/>
            <a:ext cx="2903200" cy="319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31" name="Google Shape;31;g216cfbcd951_0_0"/>
          <p:cNvSpPr txBox="1"/>
          <p:nvPr/>
        </p:nvSpPr>
        <p:spPr>
          <a:xfrm>
            <a:off x="8756900" y="87100"/>
            <a:ext cx="29032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 altLang="en-US" sz="1600" b="1" i="0" u="none" strike="noStrike" cap="none">
                <a:solidFill>
                  <a:srgbClr val="000000"/>
                </a:solidFill>
                <a:latin typeface="M PLUS Rounded 1c"/>
                <a:ea typeface="M PLUS Rounded 1c"/>
                <a:cs typeface="M PLUS Rounded 1c"/>
                <a:sym typeface="M PLUS Rounded 1c"/>
              </a:rPr>
              <a:t>目次へ戻る</a:t>
            </a:r>
            <a:endParaRPr sz="1600" b="1" i="0" u="none" strike="noStrike" cap="none">
              <a:solidFill>
                <a:srgbClr val="000000"/>
              </a:solidFill>
              <a:latin typeface="M PLUS Rounded 1c"/>
              <a:ea typeface="M PLUS Rounded 1c"/>
              <a:cs typeface="M PLUS Rounded 1c"/>
              <a:sym typeface="M PLUS Rounded 1c"/>
            </a:endParaRPr>
          </a:p>
        </p:txBody>
      </p:sp>
      <p:sp>
        <p:nvSpPr>
          <p:cNvPr id="32" name="Google Shape;32;g216cfbcd951_0_0">
            <a:hlinkClick r:id="rId3"/>
          </p:cNvPr>
          <p:cNvSpPr/>
          <p:nvPr/>
        </p:nvSpPr>
        <p:spPr>
          <a:xfrm>
            <a:off x="8756900" y="116567"/>
            <a:ext cx="29032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7130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ヘッダー2（本文用） 1">
  <p:cSld name="ヘッダー2（本文用） 1">
    <p:spTree>
      <p:nvGrpSpPr>
        <p:cNvPr id="1" name="Shape 33"/>
        <p:cNvGrpSpPr/>
        <p:nvPr/>
      </p:nvGrpSpPr>
      <p:grpSpPr>
        <a:xfrm>
          <a:off x="0" y="0"/>
          <a:ext cx="0" cy="0"/>
          <a:chOff x="0" y="0"/>
          <a:chExt cx="0" cy="0"/>
        </a:xfrm>
      </p:grpSpPr>
      <p:sp>
        <p:nvSpPr>
          <p:cNvPr id="34" name="Google Shape;34;p43"/>
          <p:cNvSpPr/>
          <p:nvPr/>
        </p:nvSpPr>
        <p:spPr>
          <a:xfrm>
            <a:off x="0" y="6500"/>
            <a:ext cx="12192000" cy="960800"/>
          </a:xfrm>
          <a:prstGeom prst="rect">
            <a:avLst/>
          </a:prstGeom>
          <a:solidFill>
            <a:srgbClr val="D4EEF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43"/>
          <p:cNvSpPr/>
          <p:nvPr/>
        </p:nvSpPr>
        <p:spPr>
          <a:xfrm>
            <a:off x="8756900" y="116567"/>
            <a:ext cx="2903200" cy="319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
        <p:nvSpPr>
          <p:cNvPr id="36" name="Google Shape;36;p43"/>
          <p:cNvSpPr txBox="1"/>
          <p:nvPr/>
        </p:nvSpPr>
        <p:spPr>
          <a:xfrm>
            <a:off x="8756900" y="87100"/>
            <a:ext cx="2903200" cy="378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 altLang="en-US" sz="1600" b="1" i="0" u="none" strike="noStrike" cap="none">
                <a:solidFill>
                  <a:srgbClr val="000000"/>
                </a:solidFill>
                <a:latin typeface="M PLUS Rounded 1c"/>
                <a:ea typeface="M PLUS Rounded 1c"/>
                <a:cs typeface="M PLUS Rounded 1c"/>
                <a:sym typeface="M PLUS Rounded 1c"/>
              </a:rPr>
              <a:t>目次へ戻る</a:t>
            </a:r>
            <a:endParaRPr sz="1600" b="1" i="0" u="none" strike="noStrike" cap="none">
              <a:solidFill>
                <a:srgbClr val="000000"/>
              </a:solidFill>
              <a:latin typeface="M PLUS Rounded 1c"/>
              <a:ea typeface="M PLUS Rounded 1c"/>
              <a:cs typeface="M PLUS Rounded 1c"/>
              <a:sym typeface="M PLUS Rounded 1c"/>
            </a:endParaRPr>
          </a:p>
        </p:txBody>
      </p:sp>
      <p:sp>
        <p:nvSpPr>
          <p:cNvPr id="37" name="Google Shape;37;p43">
            <a:hlinkClick r:id="rId2"/>
          </p:cNvPr>
          <p:cNvSpPr/>
          <p:nvPr/>
        </p:nvSpPr>
        <p:spPr>
          <a:xfrm>
            <a:off x="8756900" y="116567"/>
            <a:ext cx="2903200" cy="319200"/>
          </a:xfrm>
          <a:prstGeom prst="roundRect">
            <a:avLst>
              <a:gd name="adj" fmla="val 16667"/>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0014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150320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16654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339599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84072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306578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118176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81677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06304F1-3658-44B2-8F57-0D0BFCF967FC}" type="datetimeFigureOut">
              <a:rPr kumimoji="1" lang="ja-JP" altLang="en-US" smtClean="0"/>
              <a:t>2023/3/30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63120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304F1-3658-44B2-8F57-0D0BFCF967FC}" type="datetimeFigureOut">
              <a:rPr kumimoji="1" lang="ja-JP" altLang="en-US" smtClean="0"/>
              <a:t>2023/3/30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2864A-E058-4364-801C-63F499E6D9EF}" type="slidenum">
              <a:rPr kumimoji="1" lang="ja-JP" altLang="en-US" smtClean="0"/>
              <a:t>‹#›</a:t>
            </a:fld>
            <a:endParaRPr kumimoji="1" lang="ja-JP" altLang="en-US"/>
          </a:p>
        </p:txBody>
      </p:sp>
    </p:spTree>
    <p:extLst>
      <p:ext uri="{BB962C8B-B14F-4D97-AF65-F5344CB8AC3E}">
        <p14:creationId xmlns:p14="http://schemas.microsoft.com/office/powerpoint/2010/main" val="261831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hyperlink" Target="https://docs.google.com/presentation/d/e/2PACX-1vTnWcv1V0K-oTE019mBzhxLNIDR2lT0kny9YwyDPParffa6Hq36Jj7xgz8eXhIXFQ/pub?start=false&amp;loop=false&amp;delayms=3000&amp;slide=id.g1d6f9a2ce53_0_1239" TargetMode="External"/><Relationship Id="rId4" Type="http://schemas.openxmlformats.org/officeDocument/2006/relationships/hyperlink" Target="https://docs.google.com/presentation/d/e/2PACX-1vT66RDHoSiQ5rz3vu1oXkNwzriikZLB0Rx5keayzP_xkrmaDfhpRTsfmPiwBoK0NA/pub?start=false&amp;loop=false&amp;delayms=300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g1d6fb20f598_0_557"/>
          <p:cNvGrpSpPr/>
          <p:nvPr/>
        </p:nvGrpSpPr>
        <p:grpSpPr>
          <a:xfrm>
            <a:off x="1493801" y="2943600"/>
            <a:ext cx="9204399" cy="970800"/>
            <a:chOff x="1266599" y="2207700"/>
            <a:chExt cx="6903299" cy="728100"/>
          </a:xfrm>
        </p:grpSpPr>
        <p:sp>
          <p:nvSpPr>
            <p:cNvPr id="93" name="Google Shape;93;g1d6fb20f598_0_557"/>
            <p:cNvSpPr txBox="1"/>
            <p:nvPr/>
          </p:nvSpPr>
          <p:spPr>
            <a:xfrm>
              <a:off x="2233798" y="2207700"/>
              <a:ext cx="5936100" cy="728100"/>
            </a:xfrm>
            <a:prstGeom prst="rect">
              <a:avLst/>
            </a:prstGeom>
            <a:noFill/>
            <a:ln>
              <a:noFill/>
            </a:ln>
          </p:spPr>
          <p:txBody>
            <a:bodyPr spcFirstLastPara="1" wrap="square" lIns="121900" tIns="121900" rIns="121900" bIns="121900" anchor="ctr" anchorCtr="0">
              <a:noAutofit/>
            </a:bodyPr>
            <a:lstStyle/>
            <a:p>
              <a:pPr>
                <a:buClr>
                  <a:srgbClr val="000000"/>
                </a:buClr>
                <a:buSzPts val="4500"/>
              </a:pPr>
              <a:r>
                <a:rPr lang="ja" altLang="en-US" sz="6000" b="1">
                  <a:solidFill>
                    <a:srgbClr val="0083CA"/>
                  </a:solidFill>
                  <a:latin typeface="M PLUS Rounded 1c"/>
                  <a:ea typeface="M PLUS Rounded 1c"/>
                  <a:cs typeface="M PLUS Rounded 1c"/>
                  <a:sym typeface="M PLUS Rounded 1c"/>
                </a:rPr>
                <a:t>ごみ処理のあゆみ</a:t>
              </a:r>
              <a:endParaRPr sz="6000" b="1">
                <a:solidFill>
                  <a:srgbClr val="0083CA"/>
                </a:solidFill>
                <a:latin typeface="M PLUS Rounded 1c"/>
                <a:ea typeface="M PLUS Rounded 1c"/>
                <a:cs typeface="M PLUS Rounded 1c"/>
                <a:sym typeface="M PLUS Rounded 1c"/>
              </a:endParaRPr>
            </a:p>
          </p:txBody>
        </p:sp>
        <p:sp>
          <p:nvSpPr>
            <p:cNvPr id="94" name="Google Shape;94;g1d6fb20f598_0_557"/>
            <p:cNvSpPr/>
            <p:nvPr/>
          </p:nvSpPr>
          <p:spPr>
            <a:xfrm>
              <a:off x="1266599" y="2207700"/>
              <a:ext cx="891000" cy="7281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4600"/>
              </a:pPr>
              <a:r>
                <a:rPr lang="en-US" altLang="ja" sz="6133">
                  <a:solidFill>
                    <a:schemeClr val="lt1"/>
                  </a:solidFill>
                  <a:latin typeface="M PLUS 1p ExtraBold"/>
                  <a:ea typeface="M PLUS 1p ExtraBold"/>
                  <a:cs typeface="M PLUS 1p ExtraBold"/>
                  <a:sym typeface="M PLUS 1p ExtraBold"/>
                </a:rPr>
                <a:t>5</a:t>
              </a:r>
              <a:endParaRPr sz="6133">
                <a:solidFill>
                  <a:schemeClr val="lt1"/>
                </a:solidFill>
                <a:latin typeface="M PLUS 1p ExtraBold"/>
                <a:ea typeface="M PLUS 1p ExtraBold"/>
                <a:cs typeface="M PLUS 1p ExtraBold"/>
                <a:sym typeface="M PLUS 1p ExtraBold"/>
              </a:endParaRPr>
            </a:p>
          </p:txBody>
        </p:sp>
      </p:grpSp>
      <p:sp>
        <p:nvSpPr>
          <p:cNvPr id="95" name="Google Shape;95;g1d6fb20f598_0_557"/>
          <p:cNvSpPr txBox="1"/>
          <p:nvPr/>
        </p:nvSpPr>
        <p:spPr>
          <a:xfrm>
            <a:off x="4277201" y="2367963"/>
            <a:ext cx="5028800" cy="970800"/>
          </a:xfrm>
          <a:prstGeom prst="rect">
            <a:avLst/>
          </a:prstGeom>
          <a:noFill/>
          <a:ln>
            <a:noFill/>
          </a:ln>
        </p:spPr>
        <p:txBody>
          <a:bodyPr spcFirstLastPara="1" wrap="square" lIns="121900" tIns="121900" rIns="121900" bIns="121900" anchor="ctr" anchorCtr="0">
            <a:noAutofit/>
          </a:bodyPr>
          <a:lstStyle/>
          <a:p>
            <a:pPr>
              <a:buClr>
                <a:srgbClr val="000000"/>
              </a:buClr>
              <a:buSzPts val="4500"/>
            </a:pPr>
            <a:r>
              <a:rPr lang="ja" altLang="en-US" sz="2667" b="1">
                <a:solidFill>
                  <a:srgbClr val="0083CA"/>
                </a:solidFill>
                <a:latin typeface="M PLUS Rounded 1c"/>
                <a:ea typeface="M PLUS Rounded 1c"/>
                <a:cs typeface="M PLUS Rounded 1c"/>
                <a:sym typeface="M PLUS Rounded 1c"/>
              </a:rPr>
              <a:t> しょ  り</a:t>
            </a:r>
            <a:endParaRPr sz="2667" b="1">
              <a:solidFill>
                <a:srgbClr val="0083CA"/>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29978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p:tgtEl>
                                          <p:spTgt spid="92"/>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 calcmode="lin" valueType="num">
                                      <p:cBhvr additive="base">
                                        <p:cTn id="10" dur="1000"/>
                                        <p:tgtEl>
                                          <p:spTgt spid="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d6fb20f598_0_659"/>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208" name="Google Shape;208;g1d6fb20f598_0_659"/>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209" name="Google Shape;209;g1d6fb20f598_0_659"/>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210" name="Google Shape;210;g1d6fb20f598_0_659"/>
          <p:cNvSpPr txBox="1"/>
          <p:nvPr/>
        </p:nvSpPr>
        <p:spPr>
          <a:xfrm>
            <a:off x="0" y="5396502"/>
            <a:ext cx="12192000" cy="574412"/>
          </a:xfrm>
          <a:prstGeom prst="rect">
            <a:avLst/>
          </a:prstGeom>
          <a:noFill/>
          <a:ln>
            <a:noFill/>
          </a:ln>
        </p:spPr>
        <p:txBody>
          <a:bodyPr spcFirstLastPara="1" wrap="square" lIns="121900" tIns="121900" rIns="121900" bIns="121900" anchor="t" anchorCtr="0">
            <a:spAutoFit/>
          </a:bodyPr>
          <a:lstStyle/>
          <a:p>
            <a:pPr algn="ctr">
              <a:buClr>
                <a:srgbClr val="000000"/>
              </a:buClr>
              <a:buSzPts val="1600"/>
            </a:pPr>
            <a:r>
              <a:rPr lang="ja" altLang="en-US" sz="2133" b="1">
                <a:solidFill>
                  <a:schemeClr val="dk1"/>
                </a:solidFill>
                <a:highlight>
                  <a:schemeClr val="lt1"/>
                </a:highlight>
                <a:latin typeface="M PLUS Rounded 1c"/>
                <a:ea typeface="M PLUS Rounded 1c"/>
                <a:cs typeface="M PLUS Rounded 1c"/>
                <a:sym typeface="M PLUS Rounded 1c"/>
              </a:rPr>
              <a:t>昭和</a:t>
            </a:r>
            <a:r>
              <a:rPr lang="en-US" altLang="ja" sz="2133" b="1">
                <a:solidFill>
                  <a:schemeClr val="dk1"/>
                </a:solidFill>
                <a:highlight>
                  <a:schemeClr val="lt1"/>
                </a:highlight>
                <a:latin typeface="M PLUS Rounded 1c"/>
                <a:ea typeface="M PLUS Rounded 1c"/>
                <a:cs typeface="M PLUS Rounded 1c"/>
                <a:sym typeface="M PLUS Rounded 1c"/>
              </a:rPr>
              <a:t>35</a:t>
            </a:r>
            <a:r>
              <a:rPr lang="ja" altLang="en-US" sz="2133" b="1">
                <a:solidFill>
                  <a:schemeClr val="dk1"/>
                </a:solidFill>
                <a:highlight>
                  <a:schemeClr val="lt1"/>
                </a:highlight>
                <a:latin typeface="M PLUS Rounded 1c"/>
                <a:ea typeface="M PLUS Rounded 1c"/>
                <a:cs typeface="M PLUS Rounded 1c"/>
                <a:sym typeface="M PLUS Rounded 1c"/>
              </a:rPr>
              <a:t>年</a:t>
            </a:r>
            <a:r>
              <a:rPr lang="en-US" altLang="ja" sz="2133" b="1">
                <a:solidFill>
                  <a:schemeClr val="dk1"/>
                </a:solidFill>
                <a:highlight>
                  <a:schemeClr val="lt1"/>
                </a:highlight>
                <a:latin typeface="M PLUS Rounded 1c"/>
                <a:ea typeface="M PLUS Rounded 1c"/>
                <a:cs typeface="M PLUS Rounded 1c"/>
                <a:sym typeface="M PLUS Rounded 1c"/>
              </a:rPr>
              <a:t>〜</a:t>
            </a:r>
            <a:endParaRPr sz="2133" b="1">
              <a:solidFill>
                <a:schemeClr val="dk1"/>
              </a:solidFill>
              <a:highlight>
                <a:schemeClr val="lt1"/>
              </a:highlight>
              <a:latin typeface="M PLUS Rounded 1c"/>
              <a:ea typeface="M PLUS Rounded 1c"/>
              <a:cs typeface="M PLUS Rounded 1c"/>
              <a:sym typeface="M PLUS Rounded 1c"/>
            </a:endParaRPr>
          </a:p>
        </p:txBody>
      </p:sp>
      <p:pic>
        <p:nvPicPr>
          <p:cNvPr id="211" name="Google Shape;211;g1d6fb20f598_0_659"/>
          <p:cNvPicPr preferRelativeResize="0"/>
          <p:nvPr/>
        </p:nvPicPr>
        <p:blipFill rotWithShape="1">
          <a:blip r:embed="rId4">
            <a:alphaModFix/>
          </a:blip>
          <a:srcRect t="29" b="39"/>
          <a:stretch/>
        </p:blipFill>
        <p:spPr>
          <a:xfrm>
            <a:off x="937768" y="1455500"/>
            <a:ext cx="4961576" cy="3384000"/>
          </a:xfrm>
          <a:prstGeom prst="rect">
            <a:avLst/>
          </a:prstGeom>
          <a:noFill/>
          <a:ln>
            <a:noFill/>
          </a:ln>
        </p:spPr>
      </p:pic>
      <p:pic>
        <p:nvPicPr>
          <p:cNvPr id="212" name="Google Shape;212;g1d6fb20f598_0_659"/>
          <p:cNvPicPr preferRelativeResize="0"/>
          <p:nvPr/>
        </p:nvPicPr>
        <p:blipFill rotWithShape="1">
          <a:blip r:embed="rId5">
            <a:alphaModFix/>
          </a:blip>
          <a:srcRect l="149" r="149"/>
          <a:stretch/>
        </p:blipFill>
        <p:spPr>
          <a:xfrm>
            <a:off x="6102545" y="1467501"/>
            <a:ext cx="4915556" cy="3360001"/>
          </a:xfrm>
          <a:prstGeom prst="rect">
            <a:avLst/>
          </a:prstGeom>
          <a:noFill/>
          <a:ln>
            <a:noFill/>
          </a:ln>
        </p:spPr>
      </p:pic>
      <p:sp>
        <p:nvSpPr>
          <p:cNvPr id="213" name="Google Shape;213;g1d6fb20f598_0_659"/>
          <p:cNvSpPr txBox="1"/>
          <p:nvPr/>
        </p:nvSpPr>
        <p:spPr>
          <a:xfrm>
            <a:off x="6599800"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パッカー車</a:t>
            </a:r>
            <a:endParaRPr sz="1733" b="1">
              <a:solidFill>
                <a:schemeClr val="lt1"/>
              </a:solidFill>
              <a:latin typeface="M PLUS Rounded 1c"/>
              <a:ea typeface="M PLUS Rounded 1c"/>
              <a:cs typeface="M PLUS Rounded 1c"/>
              <a:sym typeface="M PLUS Rounded 1c"/>
            </a:endParaRPr>
          </a:p>
        </p:txBody>
      </p:sp>
      <p:sp>
        <p:nvSpPr>
          <p:cNvPr id="214" name="Google Shape;214;g1d6fb20f598_0_659"/>
          <p:cNvSpPr txBox="1"/>
          <p:nvPr/>
        </p:nvSpPr>
        <p:spPr>
          <a:xfrm>
            <a:off x="1389349"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パッカー車（ツートン）</a:t>
            </a:r>
            <a:endParaRPr sz="1733" b="1">
              <a:solidFill>
                <a:schemeClr val="lt1"/>
              </a:solidFill>
              <a:latin typeface="M PLUS Rounded 1c"/>
              <a:ea typeface="M PLUS Rounded 1c"/>
              <a:cs typeface="M PLUS Rounded 1c"/>
              <a:sym typeface="M PLUS Rounded 1c"/>
            </a:endParaRPr>
          </a:p>
        </p:txBody>
      </p:sp>
      <p:sp>
        <p:nvSpPr>
          <p:cNvPr id="215" name="Google Shape;215;g1d6fb20f598_0_659"/>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6022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par>
                                <p:cTn id="11" presetID="10" presetClass="entr" presetSubtype="0" fill="hold"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nodeType="with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d6fb20f598_0_671"/>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221" name="Google Shape;221;g1d6fb20f598_0_671"/>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222" name="Google Shape;222;g1d6fb20f598_0_671"/>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223" name="Google Shape;223;g1d6fb20f598_0_671"/>
          <p:cNvSpPr txBox="1"/>
          <p:nvPr/>
        </p:nvSpPr>
        <p:spPr>
          <a:xfrm>
            <a:off x="0" y="5396502"/>
            <a:ext cx="12192000" cy="574412"/>
          </a:xfrm>
          <a:prstGeom prst="rect">
            <a:avLst/>
          </a:prstGeom>
          <a:noFill/>
          <a:ln>
            <a:noFill/>
          </a:ln>
        </p:spPr>
        <p:txBody>
          <a:bodyPr spcFirstLastPara="1" wrap="square" lIns="121900" tIns="121900" rIns="121900" bIns="121900" anchor="t" anchorCtr="0">
            <a:spAutoFit/>
          </a:bodyPr>
          <a:lstStyle/>
          <a:p>
            <a:pPr algn="ctr">
              <a:buClr>
                <a:srgbClr val="000000"/>
              </a:buClr>
              <a:buSzPts val="1600"/>
            </a:pPr>
            <a:r>
              <a:rPr lang="ja" altLang="en-US" sz="2133" b="1">
                <a:solidFill>
                  <a:schemeClr val="dk1"/>
                </a:solidFill>
                <a:highlight>
                  <a:schemeClr val="lt1"/>
                </a:highlight>
                <a:latin typeface="M PLUS Rounded 1c"/>
                <a:ea typeface="M PLUS Rounded 1c"/>
                <a:cs typeface="M PLUS Rounded 1c"/>
                <a:sym typeface="M PLUS Rounded 1c"/>
              </a:rPr>
              <a:t>昭和</a:t>
            </a:r>
            <a:r>
              <a:rPr lang="en-US" altLang="ja" sz="2133" b="1">
                <a:solidFill>
                  <a:schemeClr val="dk1"/>
                </a:solidFill>
                <a:highlight>
                  <a:schemeClr val="lt1"/>
                </a:highlight>
                <a:latin typeface="M PLUS Rounded 1c"/>
                <a:ea typeface="M PLUS Rounded 1c"/>
                <a:cs typeface="M PLUS Rounded 1c"/>
                <a:sym typeface="M PLUS Rounded 1c"/>
              </a:rPr>
              <a:t>35</a:t>
            </a:r>
            <a:r>
              <a:rPr lang="ja" altLang="en-US" sz="2133" b="1">
                <a:solidFill>
                  <a:schemeClr val="dk1"/>
                </a:solidFill>
                <a:highlight>
                  <a:schemeClr val="lt1"/>
                </a:highlight>
                <a:latin typeface="M PLUS Rounded 1c"/>
                <a:ea typeface="M PLUS Rounded 1c"/>
                <a:cs typeface="M PLUS Rounded 1c"/>
                <a:sym typeface="M PLUS Rounded 1c"/>
              </a:rPr>
              <a:t>年</a:t>
            </a:r>
            <a:r>
              <a:rPr lang="en-US" altLang="ja" sz="2133" b="1">
                <a:solidFill>
                  <a:schemeClr val="dk1"/>
                </a:solidFill>
                <a:highlight>
                  <a:schemeClr val="lt1"/>
                </a:highlight>
                <a:latin typeface="M PLUS Rounded 1c"/>
                <a:ea typeface="M PLUS Rounded 1c"/>
                <a:cs typeface="M PLUS Rounded 1c"/>
                <a:sym typeface="M PLUS Rounded 1c"/>
              </a:rPr>
              <a:t>〜</a:t>
            </a:r>
            <a:endParaRPr sz="2133" b="1">
              <a:solidFill>
                <a:schemeClr val="dk1"/>
              </a:solidFill>
              <a:highlight>
                <a:schemeClr val="lt1"/>
              </a:highlight>
              <a:latin typeface="M PLUS Rounded 1c"/>
              <a:ea typeface="M PLUS Rounded 1c"/>
              <a:cs typeface="M PLUS Rounded 1c"/>
              <a:sym typeface="M PLUS Rounded 1c"/>
            </a:endParaRPr>
          </a:p>
        </p:txBody>
      </p:sp>
      <p:pic>
        <p:nvPicPr>
          <p:cNvPr id="224" name="Google Shape;224;g1d6fb20f598_0_671"/>
          <p:cNvPicPr preferRelativeResize="0"/>
          <p:nvPr/>
        </p:nvPicPr>
        <p:blipFill rotWithShape="1">
          <a:blip r:embed="rId4">
            <a:alphaModFix/>
          </a:blip>
          <a:srcRect t="29" b="39"/>
          <a:stretch/>
        </p:blipFill>
        <p:spPr>
          <a:xfrm>
            <a:off x="937768" y="1455500"/>
            <a:ext cx="4961576" cy="3384000"/>
          </a:xfrm>
          <a:prstGeom prst="rect">
            <a:avLst/>
          </a:prstGeom>
          <a:noFill/>
          <a:ln>
            <a:noFill/>
          </a:ln>
        </p:spPr>
      </p:pic>
      <p:pic>
        <p:nvPicPr>
          <p:cNvPr id="225" name="Google Shape;225;g1d6fb20f598_0_671"/>
          <p:cNvPicPr preferRelativeResize="0"/>
          <p:nvPr/>
        </p:nvPicPr>
        <p:blipFill rotWithShape="1">
          <a:blip r:embed="rId5">
            <a:alphaModFix/>
          </a:blip>
          <a:srcRect t="39" b="21"/>
          <a:stretch/>
        </p:blipFill>
        <p:spPr>
          <a:xfrm>
            <a:off x="6102545" y="1467500"/>
            <a:ext cx="4915556" cy="3360000"/>
          </a:xfrm>
          <a:prstGeom prst="rect">
            <a:avLst/>
          </a:prstGeom>
          <a:noFill/>
          <a:ln>
            <a:noFill/>
          </a:ln>
        </p:spPr>
      </p:pic>
      <p:sp>
        <p:nvSpPr>
          <p:cNvPr id="226" name="Google Shape;226;g1d6fb20f598_0_671"/>
          <p:cNvSpPr txBox="1"/>
          <p:nvPr/>
        </p:nvSpPr>
        <p:spPr>
          <a:xfrm>
            <a:off x="6599800"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大型パッカー車</a:t>
            </a:r>
            <a:endParaRPr sz="1733" b="1">
              <a:solidFill>
                <a:schemeClr val="lt1"/>
              </a:solidFill>
              <a:latin typeface="M PLUS Rounded 1c"/>
              <a:ea typeface="M PLUS Rounded 1c"/>
              <a:cs typeface="M PLUS Rounded 1c"/>
              <a:sym typeface="M PLUS Rounded 1c"/>
            </a:endParaRPr>
          </a:p>
        </p:txBody>
      </p:sp>
      <p:sp>
        <p:nvSpPr>
          <p:cNvPr id="227" name="Google Shape;227;g1d6fb20f598_0_671"/>
          <p:cNvSpPr txBox="1"/>
          <p:nvPr/>
        </p:nvSpPr>
        <p:spPr>
          <a:xfrm>
            <a:off x="1389349"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小型パッカー車</a:t>
            </a:r>
            <a:endParaRPr sz="1733" b="1">
              <a:solidFill>
                <a:schemeClr val="lt1"/>
              </a:solidFill>
              <a:latin typeface="M PLUS Rounded 1c"/>
              <a:ea typeface="M PLUS Rounded 1c"/>
              <a:cs typeface="M PLUS Rounded 1c"/>
              <a:sym typeface="M PLUS Rounded 1c"/>
            </a:endParaRPr>
          </a:p>
        </p:txBody>
      </p:sp>
      <p:sp>
        <p:nvSpPr>
          <p:cNvPr id="228" name="Google Shape;228;g1d6fb20f598_0_671"/>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60310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par>
                                <p:cTn id="8" presetID="10" presetClass="entr" presetSubtype="0" fill="hold" nodeType="withEffect">
                                  <p:stCondLst>
                                    <p:cond delay="0"/>
                                  </p:stCondLst>
                                  <p:childTnLst>
                                    <p:set>
                                      <p:cBhvr>
                                        <p:cTn id="9" dur="1" fill="hold">
                                          <p:stCondLst>
                                            <p:cond delay="0"/>
                                          </p:stCondLst>
                                        </p:cTn>
                                        <p:tgtEl>
                                          <p:spTgt spid="227"/>
                                        </p:tgtEl>
                                        <p:attrNameLst>
                                          <p:attrName>style.visibility</p:attrName>
                                        </p:attrNameLst>
                                      </p:cBhvr>
                                      <p:to>
                                        <p:strVal val="visible"/>
                                      </p:to>
                                    </p:set>
                                    <p:animEffect transition="in" filter="fade">
                                      <p:cBhvr>
                                        <p:cTn id="10" dur="500"/>
                                        <p:tgtEl>
                                          <p:spTgt spid="227"/>
                                        </p:tgtEl>
                                      </p:cBhvr>
                                    </p:animEffect>
                                  </p:childTnLst>
                                </p:cTn>
                              </p:par>
                              <p:par>
                                <p:cTn id="11" presetID="10" presetClass="entr" presetSubtype="0" fill="hold" nodeType="with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fade">
                                      <p:cBhvr>
                                        <p:cTn id="13" dur="500"/>
                                        <p:tgtEl>
                                          <p:spTgt spid="225"/>
                                        </p:tgtEl>
                                      </p:cBhvr>
                                    </p:animEffect>
                                  </p:childTnLst>
                                </p:cTn>
                              </p:par>
                              <p:par>
                                <p:cTn id="14" presetID="10" presetClass="entr" presetSubtype="0" fill="hold" nodeType="withEffect">
                                  <p:stCondLst>
                                    <p:cond delay="0"/>
                                  </p:stCondLst>
                                  <p:childTnLst>
                                    <p:set>
                                      <p:cBhvr>
                                        <p:cTn id="15" dur="1" fill="hold">
                                          <p:stCondLst>
                                            <p:cond delay="0"/>
                                          </p:stCondLst>
                                        </p:cTn>
                                        <p:tgtEl>
                                          <p:spTgt spid="226"/>
                                        </p:tgtEl>
                                        <p:attrNameLst>
                                          <p:attrName>style.visibility</p:attrName>
                                        </p:attrNameLst>
                                      </p:cBhvr>
                                      <p:to>
                                        <p:strVal val="visible"/>
                                      </p:to>
                                    </p:set>
                                    <p:animEffect transition="in" filter="fade">
                                      <p:cBhvr>
                                        <p:cTn id="16"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d6fb20f598_0_683"/>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234" name="Google Shape;234;g1d6fb20f598_0_683"/>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235" name="Google Shape;235;g1d6fb20f598_0_683"/>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236" name="Google Shape;236;g1d6fb20f598_0_683"/>
          <p:cNvSpPr txBox="1"/>
          <p:nvPr/>
        </p:nvSpPr>
        <p:spPr>
          <a:xfrm>
            <a:off x="0" y="5396502"/>
            <a:ext cx="12192000" cy="574412"/>
          </a:xfrm>
          <a:prstGeom prst="rect">
            <a:avLst/>
          </a:prstGeom>
          <a:noFill/>
          <a:ln>
            <a:noFill/>
          </a:ln>
        </p:spPr>
        <p:txBody>
          <a:bodyPr spcFirstLastPara="1" wrap="square" lIns="121900" tIns="121900" rIns="121900" bIns="121900" anchor="t" anchorCtr="0">
            <a:spAutoFit/>
          </a:bodyPr>
          <a:lstStyle/>
          <a:p>
            <a:pPr algn="ctr">
              <a:buClr>
                <a:srgbClr val="000000"/>
              </a:buClr>
              <a:buSzPts val="1600"/>
            </a:pPr>
            <a:r>
              <a:rPr lang="ja" altLang="en-US" sz="2133" b="1">
                <a:solidFill>
                  <a:schemeClr val="dk1"/>
                </a:solidFill>
                <a:highlight>
                  <a:schemeClr val="lt1"/>
                </a:highlight>
                <a:latin typeface="M PLUS Rounded 1c"/>
                <a:ea typeface="M PLUS Rounded 1c"/>
                <a:cs typeface="M PLUS Rounded 1c"/>
                <a:sym typeface="M PLUS Rounded 1c"/>
              </a:rPr>
              <a:t>昭和</a:t>
            </a:r>
            <a:r>
              <a:rPr lang="en-US" altLang="ja" sz="2133" b="1">
                <a:solidFill>
                  <a:schemeClr val="dk1"/>
                </a:solidFill>
                <a:highlight>
                  <a:schemeClr val="lt1"/>
                </a:highlight>
                <a:latin typeface="M PLUS Rounded 1c"/>
                <a:ea typeface="M PLUS Rounded 1c"/>
                <a:cs typeface="M PLUS Rounded 1c"/>
                <a:sym typeface="M PLUS Rounded 1c"/>
              </a:rPr>
              <a:t>35</a:t>
            </a:r>
            <a:r>
              <a:rPr lang="ja" altLang="en-US" sz="2133" b="1">
                <a:solidFill>
                  <a:schemeClr val="dk1"/>
                </a:solidFill>
                <a:highlight>
                  <a:schemeClr val="lt1"/>
                </a:highlight>
                <a:latin typeface="M PLUS Rounded 1c"/>
                <a:ea typeface="M PLUS Rounded 1c"/>
                <a:cs typeface="M PLUS Rounded 1c"/>
                <a:sym typeface="M PLUS Rounded 1c"/>
              </a:rPr>
              <a:t>年</a:t>
            </a:r>
            <a:r>
              <a:rPr lang="en-US" altLang="ja" sz="2133" b="1">
                <a:solidFill>
                  <a:schemeClr val="dk1"/>
                </a:solidFill>
                <a:highlight>
                  <a:schemeClr val="lt1"/>
                </a:highlight>
                <a:latin typeface="M PLUS Rounded 1c"/>
                <a:ea typeface="M PLUS Rounded 1c"/>
                <a:cs typeface="M PLUS Rounded 1c"/>
                <a:sym typeface="M PLUS Rounded 1c"/>
              </a:rPr>
              <a:t>〜</a:t>
            </a:r>
            <a:endParaRPr sz="2133" b="1">
              <a:solidFill>
                <a:schemeClr val="dk1"/>
              </a:solidFill>
              <a:highlight>
                <a:schemeClr val="lt1"/>
              </a:highlight>
              <a:latin typeface="M PLUS Rounded 1c"/>
              <a:ea typeface="M PLUS Rounded 1c"/>
              <a:cs typeface="M PLUS Rounded 1c"/>
              <a:sym typeface="M PLUS Rounded 1c"/>
            </a:endParaRPr>
          </a:p>
        </p:txBody>
      </p:sp>
      <p:pic>
        <p:nvPicPr>
          <p:cNvPr id="237" name="Google Shape;237;g1d6fb20f598_0_683"/>
          <p:cNvPicPr preferRelativeResize="0"/>
          <p:nvPr/>
        </p:nvPicPr>
        <p:blipFill rotWithShape="1">
          <a:blip r:embed="rId4">
            <a:alphaModFix/>
          </a:blip>
          <a:srcRect t="148" b="136"/>
          <a:stretch/>
        </p:blipFill>
        <p:spPr>
          <a:xfrm>
            <a:off x="937768" y="1455500"/>
            <a:ext cx="4961576" cy="3384000"/>
          </a:xfrm>
          <a:prstGeom prst="rect">
            <a:avLst/>
          </a:prstGeom>
          <a:noFill/>
          <a:ln>
            <a:noFill/>
          </a:ln>
        </p:spPr>
      </p:pic>
      <p:pic>
        <p:nvPicPr>
          <p:cNvPr id="238" name="Google Shape;238;g1d6fb20f598_0_683"/>
          <p:cNvPicPr preferRelativeResize="0"/>
          <p:nvPr/>
        </p:nvPicPr>
        <p:blipFill rotWithShape="1">
          <a:blip r:embed="rId5">
            <a:alphaModFix/>
          </a:blip>
          <a:srcRect t="39" b="21"/>
          <a:stretch/>
        </p:blipFill>
        <p:spPr>
          <a:xfrm>
            <a:off x="6102545" y="1467500"/>
            <a:ext cx="4915556" cy="3360000"/>
          </a:xfrm>
          <a:prstGeom prst="rect">
            <a:avLst/>
          </a:prstGeom>
          <a:noFill/>
          <a:ln>
            <a:noFill/>
          </a:ln>
        </p:spPr>
      </p:pic>
      <p:sp>
        <p:nvSpPr>
          <p:cNvPr id="239" name="Google Shape;239;g1d6fb20f598_0_683"/>
          <p:cNvSpPr txBox="1"/>
          <p:nvPr/>
        </p:nvSpPr>
        <p:spPr>
          <a:xfrm>
            <a:off x="6599800"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大型コンテナ（団地用）</a:t>
            </a:r>
            <a:endParaRPr sz="1733" b="1">
              <a:solidFill>
                <a:schemeClr val="lt1"/>
              </a:solidFill>
              <a:latin typeface="M PLUS Rounded 1c"/>
              <a:ea typeface="M PLUS Rounded 1c"/>
              <a:cs typeface="M PLUS Rounded 1c"/>
              <a:sym typeface="M PLUS Rounded 1c"/>
            </a:endParaRPr>
          </a:p>
        </p:txBody>
      </p:sp>
      <p:sp>
        <p:nvSpPr>
          <p:cNvPr id="240" name="Google Shape;240;g1d6fb20f598_0_683"/>
          <p:cNvSpPr txBox="1"/>
          <p:nvPr/>
        </p:nvSpPr>
        <p:spPr>
          <a:xfrm>
            <a:off x="1389349"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粗大ごみ収集車</a:t>
            </a:r>
            <a:endParaRPr sz="1733" b="1">
              <a:solidFill>
                <a:schemeClr val="lt1"/>
              </a:solidFill>
              <a:latin typeface="M PLUS Rounded 1c"/>
              <a:ea typeface="M PLUS Rounded 1c"/>
              <a:cs typeface="M PLUS Rounded 1c"/>
              <a:sym typeface="M PLUS Rounded 1c"/>
            </a:endParaRPr>
          </a:p>
        </p:txBody>
      </p:sp>
      <p:sp>
        <p:nvSpPr>
          <p:cNvPr id="241" name="Google Shape;241;g1d6fb20f598_0_683"/>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
        <p:nvSpPr>
          <p:cNvPr id="242" name="Google Shape;242;g1d6fb20f598_0_683"/>
          <p:cNvSpPr txBox="1"/>
          <p:nvPr/>
        </p:nvSpPr>
        <p:spPr>
          <a:xfrm>
            <a:off x="2597000" y="4771477"/>
            <a:ext cx="17400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dirty="0">
                <a:solidFill>
                  <a:schemeClr val="lt1"/>
                </a:solidFill>
                <a:latin typeface="M PLUS 1p"/>
                <a:ea typeface="M PLUS 1p"/>
                <a:cs typeface="M PLUS 1p"/>
                <a:sym typeface="M PLUS 1p"/>
              </a:rPr>
              <a:t>そ だい</a:t>
            </a:r>
            <a:endParaRPr sz="800" dirty="0">
              <a:solidFill>
                <a:schemeClr val="lt1"/>
              </a:solidFill>
              <a:latin typeface="M PLUS 1p"/>
              <a:ea typeface="M PLUS 1p"/>
              <a:cs typeface="M PLUS 1p"/>
              <a:sym typeface="M PLUS 1p"/>
            </a:endParaRPr>
          </a:p>
        </p:txBody>
      </p:sp>
    </p:spTree>
    <p:extLst>
      <p:ext uri="{BB962C8B-B14F-4D97-AF65-F5344CB8AC3E}">
        <p14:creationId xmlns:p14="http://schemas.microsoft.com/office/powerpoint/2010/main" val="12109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500"/>
                                        <p:tgtEl>
                                          <p:spTgt spid="238"/>
                                        </p:tgtEl>
                                      </p:cBhvr>
                                    </p:animEffect>
                                  </p:childTnLst>
                                </p:cTn>
                              </p:par>
                              <p:par>
                                <p:cTn id="11" presetID="10" presetClass="entr" presetSubtype="0" fill="hold" nodeType="withEffect">
                                  <p:stCondLst>
                                    <p:cond delay="0"/>
                                  </p:stCondLst>
                                  <p:childTnLst>
                                    <p:set>
                                      <p:cBhvr>
                                        <p:cTn id="12" dur="1" fill="hold">
                                          <p:stCondLst>
                                            <p:cond delay="0"/>
                                          </p:stCondLst>
                                        </p:cTn>
                                        <p:tgtEl>
                                          <p:spTgt spid="240"/>
                                        </p:tgtEl>
                                        <p:attrNameLst>
                                          <p:attrName>style.visibility</p:attrName>
                                        </p:attrNameLst>
                                      </p:cBhvr>
                                      <p:to>
                                        <p:strVal val="visible"/>
                                      </p:to>
                                    </p:set>
                                    <p:animEffect transition="in" filter="fade">
                                      <p:cBhvr>
                                        <p:cTn id="13" dur="500"/>
                                        <p:tgtEl>
                                          <p:spTgt spid="240"/>
                                        </p:tgtEl>
                                      </p:cBhvr>
                                    </p:animEffect>
                                  </p:childTnLst>
                                </p:cTn>
                              </p:par>
                              <p:par>
                                <p:cTn id="14" presetID="10" presetClass="entr" presetSubtype="0" fill="hold" nodeType="withEffect">
                                  <p:stCondLst>
                                    <p:cond delay="0"/>
                                  </p:stCondLst>
                                  <p:childTnLst>
                                    <p:set>
                                      <p:cBhvr>
                                        <p:cTn id="15" dur="1" fill="hold">
                                          <p:stCondLst>
                                            <p:cond delay="0"/>
                                          </p:stCondLst>
                                        </p:cTn>
                                        <p:tgtEl>
                                          <p:spTgt spid="239"/>
                                        </p:tgtEl>
                                        <p:attrNameLst>
                                          <p:attrName>style.visibility</p:attrName>
                                        </p:attrNameLst>
                                      </p:cBhvr>
                                      <p:to>
                                        <p:strVal val="visible"/>
                                      </p:to>
                                    </p:set>
                                    <p:animEffect transition="in" filter="fade">
                                      <p:cBhvr>
                                        <p:cTn id="16" dur="500"/>
                                        <p:tgtEl>
                                          <p:spTgt spid="239"/>
                                        </p:tgtEl>
                                      </p:cBhvr>
                                    </p:animEffect>
                                  </p:childTnLst>
                                </p:cTn>
                              </p:par>
                              <p:par>
                                <p:cTn id="17" presetID="10" presetClass="entr" presetSubtype="0" fill="hold" nodeType="withEffect">
                                  <p:stCondLst>
                                    <p:cond delay="0"/>
                                  </p:stCondLst>
                                  <p:childTnLst>
                                    <p:set>
                                      <p:cBhvr>
                                        <p:cTn id="18" dur="1" fill="hold">
                                          <p:stCondLst>
                                            <p:cond delay="0"/>
                                          </p:stCondLst>
                                        </p:cTn>
                                        <p:tgtEl>
                                          <p:spTgt spid="242"/>
                                        </p:tgtEl>
                                        <p:attrNameLst>
                                          <p:attrName>style.visibility</p:attrName>
                                        </p:attrNameLst>
                                      </p:cBhvr>
                                      <p:to>
                                        <p:strVal val="visible"/>
                                      </p:to>
                                    </p:set>
                                    <p:animEffect transition="in" filter="fade">
                                      <p:cBhvr>
                                        <p:cTn id="19"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d6fb20f598_0_695"/>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248" name="Google Shape;248;g1d6fb20f598_0_695"/>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249" name="Google Shape;249;g1d6fb20f598_0_695"/>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250" name="Google Shape;250;g1d6fb20f598_0_695"/>
          <p:cNvSpPr txBox="1"/>
          <p:nvPr/>
        </p:nvSpPr>
        <p:spPr>
          <a:xfrm>
            <a:off x="0" y="5396502"/>
            <a:ext cx="12192000" cy="574412"/>
          </a:xfrm>
          <a:prstGeom prst="rect">
            <a:avLst/>
          </a:prstGeom>
          <a:noFill/>
          <a:ln>
            <a:noFill/>
          </a:ln>
        </p:spPr>
        <p:txBody>
          <a:bodyPr spcFirstLastPara="1" wrap="square" lIns="121900" tIns="121900" rIns="121900" bIns="121900" anchor="t" anchorCtr="0">
            <a:spAutoFit/>
          </a:bodyPr>
          <a:lstStyle/>
          <a:p>
            <a:pPr algn="ctr">
              <a:buClr>
                <a:srgbClr val="000000"/>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p:txBody>
      </p:sp>
      <p:pic>
        <p:nvPicPr>
          <p:cNvPr id="251" name="Google Shape;251;g1d6fb20f598_0_695"/>
          <p:cNvPicPr preferRelativeResize="0"/>
          <p:nvPr/>
        </p:nvPicPr>
        <p:blipFill rotWithShape="1">
          <a:blip r:embed="rId4">
            <a:alphaModFix/>
          </a:blip>
          <a:srcRect t="29" b="39"/>
          <a:stretch/>
        </p:blipFill>
        <p:spPr>
          <a:xfrm>
            <a:off x="937768" y="1455500"/>
            <a:ext cx="4961576" cy="3384000"/>
          </a:xfrm>
          <a:prstGeom prst="rect">
            <a:avLst/>
          </a:prstGeom>
          <a:noFill/>
          <a:ln>
            <a:noFill/>
          </a:ln>
        </p:spPr>
      </p:pic>
      <p:pic>
        <p:nvPicPr>
          <p:cNvPr id="252" name="Google Shape;252;g1d6fb20f598_0_695"/>
          <p:cNvPicPr preferRelativeResize="0"/>
          <p:nvPr/>
        </p:nvPicPr>
        <p:blipFill rotWithShape="1">
          <a:blip r:embed="rId5">
            <a:alphaModFix/>
          </a:blip>
          <a:srcRect t="39" b="21"/>
          <a:stretch/>
        </p:blipFill>
        <p:spPr>
          <a:xfrm>
            <a:off x="6102545" y="1467500"/>
            <a:ext cx="4915556" cy="3360000"/>
          </a:xfrm>
          <a:prstGeom prst="rect">
            <a:avLst/>
          </a:prstGeom>
          <a:noFill/>
          <a:ln>
            <a:noFill/>
          </a:ln>
        </p:spPr>
      </p:pic>
      <p:sp>
        <p:nvSpPr>
          <p:cNvPr id="253" name="Google Shape;253;g1d6fb20f598_0_695"/>
          <p:cNvSpPr txBox="1"/>
          <p:nvPr/>
        </p:nvSpPr>
        <p:spPr>
          <a:xfrm>
            <a:off x="6599800"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超小型車</a:t>
            </a:r>
            <a:endParaRPr sz="1733" b="1">
              <a:solidFill>
                <a:schemeClr val="lt1"/>
              </a:solidFill>
              <a:latin typeface="M PLUS Rounded 1c"/>
              <a:ea typeface="M PLUS Rounded 1c"/>
              <a:cs typeface="M PLUS Rounded 1c"/>
              <a:sym typeface="M PLUS Rounded 1c"/>
            </a:endParaRPr>
          </a:p>
        </p:txBody>
      </p:sp>
      <p:sp>
        <p:nvSpPr>
          <p:cNvPr id="254" name="Google Shape;254;g1d6fb20f598_0_695"/>
          <p:cNvSpPr txBox="1"/>
          <p:nvPr/>
        </p:nvSpPr>
        <p:spPr>
          <a:xfrm>
            <a:off x="1389349"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軽ダンプ車</a:t>
            </a:r>
            <a:endParaRPr sz="1733" b="1">
              <a:solidFill>
                <a:schemeClr val="lt1"/>
              </a:solidFill>
              <a:latin typeface="M PLUS Rounded 1c"/>
              <a:ea typeface="M PLUS Rounded 1c"/>
              <a:cs typeface="M PLUS Rounded 1c"/>
              <a:sym typeface="M PLUS Rounded 1c"/>
            </a:endParaRPr>
          </a:p>
        </p:txBody>
      </p:sp>
      <p:sp>
        <p:nvSpPr>
          <p:cNvPr id="255" name="Google Shape;255;g1d6fb20f598_0_695"/>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
        <p:nvSpPr>
          <p:cNvPr id="256" name="Google Shape;256;g1d6fb20f598_0_695"/>
          <p:cNvSpPr txBox="1"/>
          <p:nvPr/>
        </p:nvSpPr>
        <p:spPr>
          <a:xfrm>
            <a:off x="8036065" y="4794941"/>
            <a:ext cx="6856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lt1"/>
                </a:solidFill>
                <a:latin typeface="M PLUS 1p"/>
                <a:ea typeface="M PLUS 1p"/>
                <a:cs typeface="M PLUS 1p"/>
                <a:sym typeface="M PLUS 1p"/>
              </a:rPr>
              <a:t>ちょう</a:t>
            </a:r>
            <a:endParaRPr sz="800">
              <a:solidFill>
                <a:schemeClr val="lt1"/>
              </a:solidFill>
              <a:latin typeface="M PLUS 1p"/>
              <a:ea typeface="M PLUS 1p"/>
              <a:cs typeface="M PLUS 1p"/>
              <a:sym typeface="M PLUS 1p"/>
            </a:endParaRPr>
          </a:p>
        </p:txBody>
      </p:sp>
      <p:sp>
        <p:nvSpPr>
          <p:cNvPr id="257" name="Google Shape;257;g1d6fb20f598_0_695"/>
          <p:cNvSpPr txBox="1"/>
          <p:nvPr/>
        </p:nvSpPr>
        <p:spPr>
          <a:xfrm>
            <a:off x="5759745" y="5148535"/>
            <a:ext cx="6856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dirty="0">
                <a:solidFill>
                  <a:schemeClr val="lt1"/>
                </a:solidFill>
                <a:latin typeface="M PLUS 1p"/>
                <a:ea typeface="M PLUS 1p"/>
                <a:cs typeface="M PLUS 1p"/>
                <a:sym typeface="M PLUS 1p"/>
              </a:rPr>
              <a:t>げん ざい</a:t>
            </a:r>
            <a:endParaRPr sz="800" dirty="0">
              <a:solidFill>
                <a:schemeClr val="lt1"/>
              </a:solidFill>
              <a:latin typeface="M PLUS 1p"/>
              <a:ea typeface="M PLUS 1p"/>
              <a:cs typeface="M PLUS 1p"/>
              <a:sym typeface="M PLUS 1p"/>
            </a:endParaRPr>
          </a:p>
        </p:txBody>
      </p:sp>
    </p:spTree>
    <p:extLst>
      <p:ext uri="{BB962C8B-B14F-4D97-AF65-F5344CB8AC3E}">
        <p14:creationId xmlns:p14="http://schemas.microsoft.com/office/powerpoint/2010/main" val="377944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par>
                                <p:cTn id="8" presetID="10" presetClass="entr" presetSubtype="0"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500"/>
                                        <p:tgtEl>
                                          <p:spTgt spid="254"/>
                                        </p:tgtEl>
                                      </p:cBhvr>
                                    </p:animEffect>
                                  </p:childTnLst>
                                </p:cTn>
                              </p:par>
                              <p:par>
                                <p:cTn id="11" presetID="10" presetClass="entr" presetSubtype="0" fill="hold" nodeType="withEffect">
                                  <p:stCondLst>
                                    <p:cond delay="0"/>
                                  </p:stCondLst>
                                  <p:childTnLst>
                                    <p:set>
                                      <p:cBhvr>
                                        <p:cTn id="12" dur="1" fill="hold">
                                          <p:stCondLst>
                                            <p:cond delay="0"/>
                                          </p:stCondLst>
                                        </p:cTn>
                                        <p:tgtEl>
                                          <p:spTgt spid="252"/>
                                        </p:tgtEl>
                                        <p:attrNameLst>
                                          <p:attrName>style.visibility</p:attrName>
                                        </p:attrNameLst>
                                      </p:cBhvr>
                                      <p:to>
                                        <p:strVal val="visible"/>
                                      </p:to>
                                    </p:set>
                                    <p:animEffect transition="in" filter="fade">
                                      <p:cBhvr>
                                        <p:cTn id="13" dur="500"/>
                                        <p:tgtEl>
                                          <p:spTgt spid="252"/>
                                        </p:tgtEl>
                                      </p:cBhvr>
                                    </p:animEffect>
                                  </p:childTnLst>
                                </p:cTn>
                              </p:par>
                              <p:par>
                                <p:cTn id="14" presetID="10" presetClass="entr" presetSubtype="0" fill="hold" nodeType="withEffect">
                                  <p:stCondLst>
                                    <p:cond delay="0"/>
                                  </p:stCondLst>
                                  <p:childTnLst>
                                    <p:set>
                                      <p:cBhvr>
                                        <p:cTn id="15" dur="1" fill="hold">
                                          <p:stCondLst>
                                            <p:cond delay="0"/>
                                          </p:stCondLst>
                                        </p:cTn>
                                        <p:tgtEl>
                                          <p:spTgt spid="253"/>
                                        </p:tgtEl>
                                        <p:attrNameLst>
                                          <p:attrName>style.visibility</p:attrName>
                                        </p:attrNameLst>
                                      </p:cBhvr>
                                      <p:to>
                                        <p:strVal val="visible"/>
                                      </p:to>
                                    </p:set>
                                    <p:animEffect transition="in" filter="fade">
                                      <p:cBhvr>
                                        <p:cTn id="16" dur="600"/>
                                        <p:tgtEl>
                                          <p:spTgt spid="253"/>
                                        </p:tgtEl>
                                      </p:cBhvr>
                                    </p:animEffect>
                                  </p:childTnLst>
                                </p:cTn>
                              </p:par>
                              <p:par>
                                <p:cTn id="17" presetID="10" presetClass="entr" presetSubtype="0" fill="hold" nodeType="withEffect">
                                  <p:stCondLst>
                                    <p:cond delay="0"/>
                                  </p:stCondLst>
                                  <p:childTnLst>
                                    <p:set>
                                      <p:cBhvr>
                                        <p:cTn id="18" dur="1" fill="hold">
                                          <p:stCondLst>
                                            <p:cond delay="0"/>
                                          </p:stCondLst>
                                        </p:cTn>
                                        <p:tgtEl>
                                          <p:spTgt spid="256"/>
                                        </p:tgtEl>
                                        <p:attrNameLst>
                                          <p:attrName>style.visibility</p:attrName>
                                        </p:attrNameLst>
                                      </p:cBhvr>
                                      <p:to>
                                        <p:strVal val="visible"/>
                                      </p:to>
                                    </p:set>
                                    <p:animEffect transition="in" filter="fade">
                                      <p:cBhvr>
                                        <p:cTn id="19"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d6fb20f598_0_70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263" name="Google Shape;263;g1d6fb20f598_0_70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264" name="Google Shape;264;g1d6fb20f598_0_707"/>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265" name="Google Shape;265;g1d6fb20f598_0_707"/>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266" name="Google Shape;266;g1d6fb20f598_0_707"/>
          <p:cNvPicPr preferRelativeResize="0"/>
          <p:nvPr/>
        </p:nvPicPr>
        <p:blipFill rotWithShape="1">
          <a:blip r:embed="rId4">
            <a:alphaModFix/>
          </a:blip>
          <a:srcRect t="29" b="39"/>
          <a:stretch/>
        </p:blipFill>
        <p:spPr>
          <a:xfrm>
            <a:off x="1871901" y="1455500"/>
            <a:ext cx="4961576" cy="3384000"/>
          </a:xfrm>
          <a:prstGeom prst="rect">
            <a:avLst/>
          </a:prstGeom>
          <a:noFill/>
          <a:ln>
            <a:noFill/>
          </a:ln>
        </p:spPr>
      </p:pic>
      <p:sp>
        <p:nvSpPr>
          <p:cNvPr id="267" name="Google Shape;267;g1d6fb20f598_0_707"/>
          <p:cNvSpPr txBox="1"/>
          <p:nvPr/>
        </p:nvSpPr>
        <p:spPr>
          <a:xfrm>
            <a:off x="2323483"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超小型車</a:t>
            </a:r>
            <a:endParaRPr sz="1733" b="1">
              <a:solidFill>
                <a:schemeClr val="lt1"/>
              </a:solidFill>
              <a:latin typeface="M PLUS Rounded 1c"/>
              <a:ea typeface="M PLUS Rounded 1c"/>
              <a:cs typeface="M PLUS Rounded 1c"/>
              <a:sym typeface="M PLUS Rounded 1c"/>
            </a:endParaRPr>
          </a:p>
        </p:txBody>
      </p:sp>
      <p:sp>
        <p:nvSpPr>
          <p:cNvPr id="268" name="Google Shape;268;g1d6fb20f598_0_707"/>
          <p:cNvSpPr/>
          <p:nvPr/>
        </p:nvSpPr>
        <p:spPr>
          <a:xfrm>
            <a:off x="7345000" y="1276200"/>
            <a:ext cx="3501600" cy="2152800"/>
          </a:xfrm>
          <a:prstGeom prst="wedgeEllipseCallout">
            <a:avLst>
              <a:gd name="adj1" fmla="val -58633"/>
              <a:gd name="adj2" fmla="val 29568"/>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nSpc>
                <a:spcPct val="150000"/>
              </a:lnSpc>
              <a:buClr>
                <a:srgbClr val="000000"/>
              </a:buClr>
              <a:buSzPts val="1400"/>
            </a:pPr>
            <a:r>
              <a:rPr lang="ja" altLang="en-US" sz="1867" b="1">
                <a:solidFill>
                  <a:srgbClr val="000000"/>
                </a:solidFill>
                <a:highlight>
                  <a:srgbClr val="FFF000"/>
                </a:highlight>
                <a:latin typeface="M PLUS Rounded 1c"/>
                <a:ea typeface="M PLUS Rounded 1c"/>
                <a:cs typeface="M PLUS Rounded 1c"/>
                <a:sym typeface="M PLUS Rounded 1c"/>
              </a:rPr>
              <a:t>平成</a:t>
            </a:r>
            <a:r>
              <a:rPr lang="en-US" altLang="ja" sz="1867" b="1">
                <a:solidFill>
                  <a:srgbClr val="000000"/>
                </a:solidFill>
                <a:highlight>
                  <a:srgbClr val="FFF000"/>
                </a:highlight>
                <a:latin typeface="M PLUS Rounded 1c"/>
                <a:ea typeface="M PLUS Rounded 1c"/>
                <a:cs typeface="M PLUS Rounded 1c"/>
                <a:sym typeface="M PLUS Rounded 1c"/>
              </a:rPr>
              <a:t>19</a:t>
            </a:r>
            <a:r>
              <a:rPr lang="ja" altLang="en-US" sz="1867" b="1">
                <a:solidFill>
                  <a:srgbClr val="000000"/>
                </a:solidFill>
                <a:highlight>
                  <a:srgbClr val="FFF000"/>
                </a:highlight>
                <a:latin typeface="M PLUS Rounded 1c"/>
                <a:ea typeface="M PLUS Rounded 1c"/>
                <a:cs typeface="M PLUS Rounded 1c"/>
                <a:sym typeface="M PLUS Rounded 1c"/>
              </a:rPr>
              <a:t>（</a:t>
            </a:r>
            <a:r>
              <a:rPr lang="en-US" altLang="ja" sz="1867" b="1">
                <a:solidFill>
                  <a:srgbClr val="000000"/>
                </a:solidFill>
                <a:highlight>
                  <a:srgbClr val="FFF000"/>
                </a:highlight>
                <a:latin typeface="M PLUS Rounded 1c"/>
                <a:ea typeface="M PLUS Rounded 1c"/>
                <a:cs typeface="M PLUS Rounded 1c"/>
                <a:sym typeface="M PLUS Rounded 1c"/>
              </a:rPr>
              <a:t>2007</a:t>
            </a:r>
            <a:r>
              <a:rPr lang="ja" altLang="en-US" sz="1867" b="1">
                <a:solidFill>
                  <a:srgbClr val="000000"/>
                </a:solidFill>
                <a:highlight>
                  <a:srgbClr val="FFF000"/>
                </a:highlight>
                <a:latin typeface="M PLUS Rounded 1c"/>
                <a:ea typeface="M PLUS Rounded 1c"/>
                <a:cs typeface="M PLUS Rounded 1c"/>
                <a:sym typeface="M PLUS Rounded 1c"/>
              </a:rPr>
              <a:t>）年</a:t>
            </a:r>
            <a:endParaRPr sz="1867" b="1">
              <a:solidFill>
                <a:srgbClr val="000000"/>
              </a:solidFill>
              <a:highlight>
                <a:srgbClr val="FFF000"/>
              </a:highlight>
              <a:latin typeface="M PLUS Rounded 1c"/>
              <a:ea typeface="M PLUS Rounded 1c"/>
              <a:cs typeface="M PLUS Rounded 1c"/>
              <a:sym typeface="M PLUS Rounded 1c"/>
            </a:endParaRPr>
          </a:p>
          <a:p>
            <a:pPr>
              <a:lnSpc>
                <a:spcPct val="150000"/>
              </a:lnSpc>
              <a:buClr>
                <a:srgbClr val="000000"/>
              </a:buClr>
              <a:buSzPts val="1400"/>
            </a:pPr>
            <a:r>
              <a:rPr lang="ja" altLang="en-US" sz="1867" b="1">
                <a:solidFill>
                  <a:srgbClr val="000000"/>
                </a:solidFill>
                <a:latin typeface="M PLUS Rounded 1c"/>
                <a:ea typeface="M PLUS Rounded 1c"/>
                <a:cs typeface="M PLUS Rounded 1c"/>
                <a:sym typeface="M PLUS Rounded 1c"/>
              </a:rPr>
              <a:t>ハイブリッドの</a:t>
            </a:r>
            <a:endParaRPr sz="1867" b="1">
              <a:solidFill>
                <a:srgbClr val="000000"/>
              </a:solidFill>
              <a:latin typeface="M PLUS Rounded 1c"/>
              <a:ea typeface="M PLUS Rounded 1c"/>
              <a:cs typeface="M PLUS Rounded 1c"/>
              <a:sym typeface="M PLUS Rounded 1c"/>
            </a:endParaRPr>
          </a:p>
          <a:p>
            <a:pPr>
              <a:lnSpc>
                <a:spcPct val="150000"/>
              </a:lnSpc>
              <a:buClr>
                <a:srgbClr val="000000"/>
              </a:buClr>
              <a:buSzPts val="1400"/>
            </a:pPr>
            <a:r>
              <a:rPr lang="ja" altLang="en-US" sz="1867" b="1">
                <a:solidFill>
                  <a:srgbClr val="000000"/>
                </a:solidFill>
                <a:latin typeface="M PLUS Rounded 1c"/>
                <a:ea typeface="M PLUS Rounded 1c"/>
                <a:cs typeface="M PLUS Rounded 1c"/>
                <a:sym typeface="M PLUS Rounded 1c"/>
              </a:rPr>
              <a:t>ごみ収集車を導入！</a:t>
            </a:r>
            <a:endParaRPr sz="1867" b="1">
              <a:solidFill>
                <a:srgbClr val="000000"/>
              </a:solidFill>
              <a:latin typeface="M PLUS Rounded 1c"/>
              <a:ea typeface="M PLUS Rounded 1c"/>
              <a:cs typeface="M PLUS Rounded 1c"/>
              <a:sym typeface="M PLUS Rounded 1c"/>
            </a:endParaRPr>
          </a:p>
        </p:txBody>
      </p:sp>
      <p:sp>
        <p:nvSpPr>
          <p:cNvPr id="269" name="Google Shape;269;g1d6fb20f598_0_707"/>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6752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fade">
                                      <p:cBhvr>
                                        <p:cTn id="10" dur="500"/>
                                        <p:tgtEl>
                                          <p:spTgt spid="267"/>
                                        </p:tgtEl>
                                      </p:cBhvr>
                                    </p:animEffect>
                                  </p:childTnLst>
                                </p:cTn>
                              </p:par>
                              <p:par>
                                <p:cTn id="11" presetID="10" presetClass="entr" presetSubtype="0" fill="hold" nodeType="withEffect">
                                  <p:stCondLst>
                                    <p:cond delay="0"/>
                                  </p:stCondLst>
                                  <p:childTnLst>
                                    <p:set>
                                      <p:cBhvr>
                                        <p:cTn id="12" dur="1" fill="hold">
                                          <p:stCondLst>
                                            <p:cond delay="0"/>
                                          </p:stCondLst>
                                        </p:cTn>
                                        <p:tgtEl>
                                          <p:spTgt spid="268"/>
                                        </p:tgtEl>
                                        <p:attrNameLst>
                                          <p:attrName>style.visibility</p:attrName>
                                        </p:attrNameLst>
                                      </p:cBhvr>
                                      <p:to>
                                        <p:strVal val="visible"/>
                                      </p:to>
                                    </p:set>
                                    <p:animEffect transition="in" filter="fade">
                                      <p:cBhvr>
                                        <p:cTn id="13" dur="500"/>
                                        <p:tgtEl>
                                          <p:spTgt spid="268"/>
                                        </p:tgtEl>
                                      </p:cBhvr>
                                    </p:animEffect>
                                  </p:childTnLst>
                                </p:cTn>
                              </p:par>
                              <p:par>
                                <p:cTn id="14" presetID="23" presetClass="entr" presetSubtype="16" fill="hold" nodeType="withEffect">
                                  <p:stCondLst>
                                    <p:cond delay="0"/>
                                  </p:stCondLst>
                                  <p:childTnLst>
                                    <p:set>
                                      <p:cBhvr>
                                        <p:cTn id="15" dur="1" fill="hold">
                                          <p:stCondLst>
                                            <p:cond delay="0"/>
                                          </p:stCondLst>
                                        </p:cTn>
                                        <p:tgtEl>
                                          <p:spTgt spid="268"/>
                                        </p:tgtEl>
                                        <p:attrNameLst>
                                          <p:attrName>style.visibility</p:attrName>
                                        </p:attrNameLst>
                                      </p:cBhvr>
                                      <p:to>
                                        <p:strVal val="visible"/>
                                      </p:to>
                                    </p:set>
                                    <p:anim calcmode="lin" valueType="num">
                                      <p:cBhvr additive="base">
                                        <p:cTn id="16" dur="500"/>
                                        <p:tgtEl>
                                          <p:spTgt spid="268"/>
                                        </p:tgtEl>
                                        <p:attrNameLst>
                                          <p:attrName>ppt_w</p:attrName>
                                        </p:attrNameLst>
                                      </p:cBhvr>
                                      <p:tavLst>
                                        <p:tav tm="0">
                                          <p:val>
                                            <p:strVal val="0"/>
                                          </p:val>
                                        </p:tav>
                                        <p:tav tm="100000">
                                          <p:val>
                                            <p:strVal val="#ppt_w"/>
                                          </p:val>
                                        </p:tav>
                                      </p:tavLst>
                                    </p:anim>
                                    <p:anim calcmode="lin" valueType="num">
                                      <p:cBhvr additive="base">
                                        <p:cTn id="17" dur="500"/>
                                        <p:tgtEl>
                                          <p:spTgt spid="26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d6fb20f598_0_718"/>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276" name="Google Shape;276;g1d6fb20f598_0_718"/>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277" name="Google Shape;277;g1d6fb20f598_0_718"/>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278" name="Google Shape;278;g1d6fb20f598_0_718"/>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lgn="ct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279" name="Google Shape;279;g1d6fb20f598_0_718"/>
          <p:cNvPicPr preferRelativeResize="0"/>
          <p:nvPr/>
        </p:nvPicPr>
        <p:blipFill rotWithShape="1">
          <a:blip r:embed="rId4">
            <a:alphaModFix/>
          </a:blip>
          <a:srcRect t="29" b="39"/>
          <a:stretch/>
        </p:blipFill>
        <p:spPr>
          <a:xfrm>
            <a:off x="937768" y="1455500"/>
            <a:ext cx="4961576" cy="3384000"/>
          </a:xfrm>
          <a:prstGeom prst="rect">
            <a:avLst/>
          </a:prstGeom>
          <a:noFill/>
          <a:ln>
            <a:noFill/>
          </a:ln>
        </p:spPr>
      </p:pic>
      <p:pic>
        <p:nvPicPr>
          <p:cNvPr id="280" name="Google Shape;280;g1d6fb20f598_0_718"/>
          <p:cNvPicPr preferRelativeResize="0"/>
          <p:nvPr/>
        </p:nvPicPr>
        <p:blipFill rotWithShape="1">
          <a:blip r:embed="rId5">
            <a:alphaModFix/>
          </a:blip>
          <a:srcRect t="39" b="21"/>
          <a:stretch/>
        </p:blipFill>
        <p:spPr>
          <a:xfrm>
            <a:off x="6102545" y="1467500"/>
            <a:ext cx="4915556" cy="3360000"/>
          </a:xfrm>
          <a:prstGeom prst="rect">
            <a:avLst/>
          </a:prstGeom>
          <a:noFill/>
          <a:ln>
            <a:noFill/>
          </a:ln>
        </p:spPr>
      </p:pic>
      <p:sp>
        <p:nvSpPr>
          <p:cNvPr id="281" name="Google Shape;281;g1d6fb20f598_0_718"/>
          <p:cNvSpPr txBox="1"/>
          <p:nvPr/>
        </p:nvSpPr>
        <p:spPr>
          <a:xfrm>
            <a:off x="6599800"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大型コンテナ車</a:t>
            </a:r>
            <a:endParaRPr sz="1733" b="1">
              <a:solidFill>
                <a:schemeClr val="lt1"/>
              </a:solidFill>
              <a:latin typeface="M PLUS Rounded 1c"/>
              <a:ea typeface="M PLUS Rounded 1c"/>
              <a:cs typeface="M PLUS Rounded 1c"/>
              <a:sym typeface="M PLUS Rounded 1c"/>
            </a:endParaRPr>
          </a:p>
        </p:txBody>
      </p:sp>
      <p:sp>
        <p:nvSpPr>
          <p:cNvPr id="282" name="Google Shape;282;g1d6fb20f598_0_718"/>
          <p:cNvSpPr txBox="1"/>
          <p:nvPr/>
        </p:nvSpPr>
        <p:spPr>
          <a:xfrm>
            <a:off x="1389349"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中型車</a:t>
            </a:r>
            <a:endParaRPr sz="1733" b="1">
              <a:solidFill>
                <a:schemeClr val="lt1"/>
              </a:solidFill>
              <a:latin typeface="M PLUS Rounded 1c"/>
              <a:ea typeface="M PLUS Rounded 1c"/>
              <a:cs typeface="M PLUS Rounded 1c"/>
              <a:sym typeface="M PLUS Rounded 1c"/>
            </a:endParaRPr>
          </a:p>
        </p:txBody>
      </p:sp>
      <p:sp>
        <p:nvSpPr>
          <p:cNvPr id="283" name="Google Shape;283;g1d6fb20f598_0_718"/>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182852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par>
                                <p:cTn id="8" presetID="10" presetClass="entr" presetSubtype="0" fill="hold"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fade">
                                      <p:cBhvr>
                                        <p:cTn id="10" dur="500"/>
                                        <p:tgtEl>
                                          <p:spTgt spid="282"/>
                                        </p:tgtEl>
                                      </p:cBhvr>
                                    </p:animEffect>
                                  </p:childTnLst>
                                </p:cTn>
                              </p:par>
                              <p:par>
                                <p:cTn id="11" presetID="10" presetClass="entr" presetSubtype="0" fill="hold" nodeType="withEffect">
                                  <p:stCondLst>
                                    <p:cond delay="0"/>
                                  </p:stCondLst>
                                  <p:childTnLst>
                                    <p:set>
                                      <p:cBhvr>
                                        <p:cTn id="12" dur="1" fill="hold">
                                          <p:stCondLst>
                                            <p:cond delay="0"/>
                                          </p:stCondLst>
                                        </p:cTn>
                                        <p:tgtEl>
                                          <p:spTgt spid="280"/>
                                        </p:tgtEl>
                                        <p:attrNameLst>
                                          <p:attrName>style.visibility</p:attrName>
                                        </p:attrNameLst>
                                      </p:cBhvr>
                                      <p:to>
                                        <p:strVal val="visible"/>
                                      </p:to>
                                    </p:set>
                                    <p:animEffect transition="in" filter="fade">
                                      <p:cBhvr>
                                        <p:cTn id="13" dur="500"/>
                                        <p:tgtEl>
                                          <p:spTgt spid="280"/>
                                        </p:tgtEl>
                                      </p:cBhvr>
                                    </p:animEffect>
                                  </p:childTnLst>
                                </p:cTn>
                              </p:par>
                              <p:par>
                                <p:cTn id="14" presetID="10" presetClass="entr" presetSubtype="0" fill="hold" nodeType="withEffect">
                                  <p:stCondLst>
                                    <p:cond delay="0"/>
                                  </p:stCondLst>
                                  <p:childTnLst>
                                    <p:set>
                                      <p:cBhvr>
                                        <p:cTn id="15" dur="1" fill="hold">
                                          <p:stCondLst>
                                            <p:cond delay="0"/>
                                          </p:stCondLst>
                                        </p:cTn>
                                        <p:tgtEl>
                                          <p:spTgt spid="281"/>
                                        </p:tgtEl>
                                        <p:attrNameLst>
                                          <p:attrName>style.visibility</p:attrName>
                                        </p:attrNameLst>
                                      </p:cBhvr>
                                      <p:to>
                                        <p:strVal val="visible"/>
                                      </p:to>
                                    </p:set>
                                    <p:animEffect transition="in" filter="fade">
                                      <p:cBhvr>
                                        <p:cTn id="16"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d6fb20f598_0_730"/>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290" name="Google Shape;290;g1d6fb20f598_0_730"/>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291" name="Google Shape;291;g1d6fb20f598_0_730"/>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292" name="Google Shape;292;g1d6fb20f598_0_730"/>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lgn="ct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293" name="Google Shape;293;g1d6fb20f598_0_730"/>
          <p:cNvPicPr preferRelativeResize="0"/>
          <p:nvPr/>
        </p:nvPicPr>
        <p:blipFill rotWithShape="1">
          <a:blip r:embed="rId4">
            <a:alphaModFix/>
          </a:blip>
          <a:srcRect t="148" b="136"/>
          <a:stretch/>
        </p:blipFill>
        <p:spPr>
          <a:xfrm>
            <a:off x="3615212" y="1455500"/>
            <a:ext cx="4961576" cy="3384000"/>
          </a:xfrm>
          <a:prstGeom prst="rect">
            <a:avLst/>
          </a:prstGeom>
          <a:noFill/>
          <a:ln>
            <a:noFill/>
          </a:ln>
        </p:spPr>
      </p:pic>
      <p:sp>
        <p:nvSpPr>
          <p:cNvPr id="294" name="Google Shape;294;g1d6fb20f598_0_730"/>
          <p:cNvSpPr txBox="1"/>
          <p:nvPr/>
        </p:nvSpPr>
        <p:spPr>
          <a:xfrm>
            <a:off x="4066800"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中型粗大ごみ収集車</a:t>
            </a:r>
            <a:endParaRPr sz="1733" b="1">
              <a:solidFill>
                <a:schemeClr val="lt1"/>
              </a:solidFill>
              <a:latin typeface="M PLUS Rounded 1c"/>
              <a:ea typeface="M PLUS Rounded 1c"/>
              <a:cs typeface="M PLUS Rounded 1c"/>
              <a:sym typeface="M PLUS Rounded 1c"/>
            </a:endParaRPr>
          </a:p>
        </p:txBody>
      </p:sp>
      <p:sp>
        <p:nvSpPr>
          <p:cNvPr id="295" name="Google Shape;295;g1d6fb20f598_0_730"/>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361814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par>
                                <p:cTn id="8" presetID="10" presetClass="entr" presetSubtype="0" fill="hold" nodeType="withEffect">
                                  <p:stCondLst>
                                    <p:cond delay="0"/>
                                  </p:stCondLst>
                                  <p:childTnLst>
                                    <p:set>
                                      <p:cBhvr>
                                        <p:cTn id="9" dur="1" fill="hold">
                                          <p:stCondLst>
                                            <p:cond delay="0"/>
                                          </p:stCondLst>
                                        </p:cTn>
                                        <p:tgtEl>
                                          <p:spTgt spid="294"/>
                                        </p:tgtEl>
                                        <p:attrNameLst>
                                          <p:attrName>style.visibility</p:attrName>
                                        </p:attrNameLst>
                                      </p:cBhvr>
                                      <p:to>
                                        <p:strVal val="visible"/>
                                      </p:to>
                                    </p:set>
                                    <p:animEffect transition="in" filter="fade">
                                      <p:cBhvr>
                                        <p:cTn id="10"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d6fb20f598_0_740"/>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302" name="Google Shape;302;g1d6fb20f598_0_740"/>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303" name="Google Shape;303;g1d6fb20f598_0_740"/>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304" name="Google Shape;304;g1d6fb20f598_0_740"/>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lgn="ct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305" name="Google Shape;305;g1d6fb20f598_0_740"/>
          <p:cNvPicPr preferRelativeResize="0"/>
          <p:nvPr/>
        </p:nvPicPr>
        <p:blipFill rotWithShape="1">
          <a:blip r:embed="rId4">
            <a:alphaModFix/>
          </a:blip>
          <a:srcRect t="148" b="136"/>
          <a:stretch/>
        </p:blipFill>
        <p:spPr>
          <a:xfrm>
            <a:off x="937768" y="1455500"/>
            <a:ext cx="4961576" cy="3384000"/>
          </a:xfrm>
          <a:prstGeom prst="rect">
            <a:avLst/>
          </a:prstGeom>
          <a:noFill/>
          <a:ln>
            <a:noFill/>
          </a:ln>
        </p:spPr>
      </p:pic>
      <p:pic>
        <p:nvPicPr>
          <p:cNvPr id="306" name="Google Shape;306;g1d6fb20f598_0_740"/>
          <p:cNvPicPr preferRelativeResize="0"/>
          <p:nvPr/>
        </p:nvPicPr>
        <p:blipFill rotWithShape="1">
          <a:blip r:embed="rId5">
            <a:alphaModFix/>
          </a:blip>
          <a:srcRect l="79" r="68"/>
          <a:stretch/>
        </p:blipFill>
        <p:spPr>
          <a:xfrm>
            <a:off x="6102545" y="1467501"/>
            <a:ext cx="4915556" cy="3360001"/>
          </a:xfrm>
          <a:prstGeom prst="rect">
            <a:avLst/>
          </a:prstGeom>
          <a:noFill/>
          <a:ln>
            <a:noFill/>
          </a:ln>
        </p:spPr>
      </p:pic>
      <p:sp>
        <p:nvSpPr>
          <p:cNvPr id="307" name="Google Shape;307;g1d6fb20f598_0_740"/>
          <p:cNvSpPr txBox="1"/>
          <p:nvPr/>
        </p:nvSpPr>
        <p:spPr>
          <a:xfrm>
            <a:off x="6599800" y="4900929"/>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焼きゃく灰運搬車（コンテナ）</a:t>
            </a:r>
            <a:endParaRPr sz="1733" b="1">
              <a:solidFill>
                <a:schemeClr val="lt1"/>
              </a:solidFill>
              <a:latin typeface="M PLUS Rounded 1c"/>
              <a:ea typeface="M PLUS Rounded 1c"/>
              <a:cs typeface="M PLUS Rounded 1c"/>
              <a:sym typeface="M PLUS Rounded 1c"/>
            </a:endParaRPr>
          </a:p>
        </p:txBody>
      </p:sp>
      <p:sp>
        <p:nvSpPr>
          <p:cNvPr id="308" name="Google Shape;308;g1d6fb20f598_0_740"/>
          <p:cNvSpPr txBox="1"/>
          <p:nvPr/>
        </p:nvSpPr>
        <p:spPr>
          <a:xfrm>
            <a:off x="1389349"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焼きゃく灰運搬車</a:t>
            </a:r>
            <a:endParaRPr sz="1733" b="1">
              <a:solidFill>
                <a:schemeClr val="lt1"/>
              </a:solidFill>
              <a:latin typeface="M PLUS Rounded 1c"/>
              <a:ea typeface="M PLUS Rounded 1c"/>
              <a:cs typeface="M PLUS Rounded 1c"/>
              <a:sym typeface="M PLUS Rounded 1c"/>
            </a:endParaRPr>
          </a:p>
        </p:txBody>
      </p:sp>
      <p:sp>
        <p:nvSpPr>
          <p:cNvPr id="309" name="Google Shape;309;g1d6fb20f598_0_740"/>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
        <p:nvSpPr>
          <p:cNvPr id="311" name="Google Shape;311;g1d6fb20f598_0_740"/>
          <p:cNvSpPr txBox="1"/>
          <p:nvPr/>
        </p:nvSpPr>
        <p:spPr>
          <a:xfrm>
            <a:off x="2426149" y="4741716"/>
            <a:ext cx="19848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dirty="0">
                <a:solidFill>
                  <a:schemeClr val="lt1"/>
                </a:solidFill>
                <a:latin typeface="M PLUS 1p"/>
                <a:ea typeface="M PLUS 1p"/>
                <a:cs typeface="M PLUS 1p"/>
                <a:sym typeface="M PLUS 1p"/>
              </a:rPr>
              <a:t>しょう　　　　　　</a:t>
            </a:r>
            <a:r>
              <a:rPr lang="ja-JP" altLang="en-US" sz="800" dirty="0" smtClean="0">
                <a:solidFill>
                  <a:schemeClr val="lt1"/>
                </a:solidFill>
                <a:latin typeface="M PLUS 1p"/>
                <a:ea typeface="M PLUS 1p"/>
                <a:cs typeface="M PLUS 1p"/>
                <a:sym typeface="M PLUS 1p"/>
              </a:rPr>
              <a:t>　　　　</a:t>
            </a:r>
            <a:r>
              <a:rPr lang="ja" altLang="en-US" sz="800" dirty="0" smtClean="0">
                <a:solidFill>
                  <a:schemeClr val="lt1"/>
                </a:solidFill>
                <a:latin typeface="M PLUS 1p"/>
                <a:ea typeface="M PLUS 1p"/>
                <a:cs typeface="M PLUS 1p"/>
                <a:sym typeface="M PLUS 1p"/>
              </a:rPr>
              <a:t>ばい </a:t>
            </a:r>
            <a:r>
              <a:rPr lang="ja" altLang="en-US" sz="800" dirty="0">
                <a:solidFill>
                  <a:schemeClr val="lt1"/>
                </a:solidFill>
                <a:latin typeface="M PLUS 1p"/>
                <a:ea typeface="M PLUS 1p"/>
                <a:cs typeface="M PLUS 1p"/>
                <a:sym typeface="M PLUS 1p"/>
              </a:rPr>
              <a:t>うん ぱん</a:t>
            </a:r>
            <a:endParaRPr sz="800" dirty="0">
              <a:solidFill>
                <a:schemeClr val="lt1"/>
              </a:solidFill>
              <a:latin typeface="M PLUS 1p"/>
              <a:ea typeface="M PLUS 1p"/>
              <a:cs typeface="M PLUS 1p"/>
              <a:sym typeface="M PLUS 1p"/>
            </a:endParaRPr>
          </a:p>
        </p:txBody>
      </p:sp>
    </p:spTree>
    <p:extLst>
      <p:ext uri="{BB962C8B-B14F-4D97-AF65-F5344CB8AC3E}">
        <p14:creationId xmlns:p14="http://schemas.microsoft.com/office/powerpoint/2010/main" val="39670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
                                        <p:tgtEl>
                                          <p:spTgt spid="305"/>
                                        </p:tgtEl>
                                      </p:cBhvr>
                                    </p:animEffect>
                                  </p:childTnLst>
                                </p:cTn>
                              </p:par>
                              <p:par>
                                <p:cTn id="8" presetID="10" presetClass="entr" presetSubtype="0"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Effect transition="in" filter="fade">
                                      <p:cBhvr>
                                        <p:cTn id="10" dur="500"/>
                                        <p:tgtEl>
                                          <p:spTgt spid="308"/>
                                        </p:tgtEl>
                                      </p:cBhvr>
                                    </p:animEffect>
                                  </p:childTnLst>
                                </p:cTn>
                              </p:par>
                              <p:par>
                                <p:cTn id="11" presetID="10" presetClass="entr" presetSubtype="0" fill="hold" nodeType="withEffect">
                                  <p:stCondLst>
                                    <p:cond delay="0"/>
                                  </p:stCondLst>
                                  <p:childTnLst>
                                    <p:set>
                                      <p:cBhvr>
                                        <p:cTn id="12" dur="1" fill="hold">
                                          <p:stCondLst>
                                            <p:cond delay="0"/>
                                          </p:stCondLst>
                                        </p:cTn>
                                        <p:tgtEl>
                                          <p:spTgt spid="311"/>
                                        </p:tgtEl>
                                        <p:attrNameLst>
                                          <p:attrName>style.visibility</p:attrName>
                                        </p:attrNameLst>
                                      </p:cBhvr>
                                      <p:to>
                                        <p:strVal val="visible"/>
                                      </p:to>
                                    </p:set>
                                    <p:animEffect transition="in" filter="fade">
                                      <p:cBhvr>
                                        <p:cTn id="13" dur="500"/>
                                        <p:tgtEl>
                                          <p:spTgt spid="311"/>
                                        </p:tgtEl>
                                      </p:cBhvr>
                                    </p:animEffect>
                                  </p:childTnLst>
                                </p:cTn>
                              </p:par>
                              <p:par>
                                <p:cTn id="14" presetID="10" presetClass="entr" presetSubtype="0" fill="hold" nodeType="withEffect">
                                  <p:stCondLst>
                                    <p:cond delay="0"/>
                                  </p:stCondLst>
                                  <p:childTnLst>
                                    <p:set>
                                      <p:cBhvr>
                                        <p:cTn id="15" dur="1" fill="hold">
                                          <p:stCondLst>
                                            <p:cond delay="0"/>
                                          </p:stCondLst>
                                        </p:cTn>
                                        <p:tgtEl>
                                          <p:spTgt spid="306"/>
                                        </p:tgtEl>
                                        <p:attrNameLst>
                                          <p:attrName>style.visibility</p:attrName>
                                        </p:attrNameLst>
                                      </p:cBhvr>
                                      <p:to>
                                        <p:strVal val="visible"/>
                                      </p:to>
                                    </p:set>
                                    <p:animEffect transition="in" filter="fade">
                                      <p:cBhvr>
                                        <p:cTn id="16" dur="500"/>
                                        <p:tgtEl>
                                          <p:spTgt spid="306"/>
                                        </p:tgtEl>
                                      </p:cBhvr>
                                    </p:animEffect>
                                  </p:childTnLst>
                                </p:cTn>
                              </p:par>
                              <p:par>
                                <p:cTn id="17" presetID="10" presetClass="entr" presetSubtype="0" fill="hold" nodeType="withEffect">
                                  <p:stCondLst>
                                    <p:cond delay="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d6fb20f598_0_752"/>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317" name="Google Shape;317;g1d6fb20f598_0_752"/>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318" name="Google Shape;318;g1d6fb20f598_0_752"/>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319" name="Google Shape;319;g1d6fb20f598_0_752"/>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lgn="ct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320" name="Google Shape;320;g1d6fb20f598_0_752"/>
          <p:cNvPicPr preferRelativeResize="0"/>
          <p:nvPr/>
        </p:nvPicPr>
        <p:blipFill rotWithShape="1">
          <a:blip r:embed="rId4">
            <a:alphaModFix/>
          </a:blip>
          <a:srcRect t="166" b="164"/>
          <a:stretch/>
        </p:blipFill>
        <p:spPr>
          <a:xfrm>
            <a:off x="1871901" y="1455500"/>
            <a:ext cx="4961576" cy="3383997"/>
          </a:xfrm>
          <a:prstGeom prst="rect">
            <a:avLst/>
          </a:prstGeom>
          <a:noFill/>
          <a:ln>
            <a:noFill/>
          </a:ln>
        </p:spPr>
      </p:pic>
      <p:sp>
        <p:nvSpPr>
          <p:cNvPr id="321" name="Google Shape;321;g1d6fb20f598_0_752"/>
          <p:cNvSpPr txBox="1"/>
          <p:nvPr/>
        </p:nvSpPr>
        <p:spPr>
          <a:xfrm>
            <a:off x="2323483"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スケルトン車</a:t>
            </a:r>
            <a:endParaRPr sz="1733" b="1">
              <a:solidFill>
                <a:schemeClr val="lt1"/>
              </a:solidFill>
              <a:latin typeface="M PLUS Rounded 1c"/>
              <a:ea typeface="M PLUS Rounded 1c"/>
              <a:cs typeface="M PLUS Rounded 1c"/>
              <a:sym typeface="M PLUS Rounded 1c"/>
            </a:endParaRPr>
          </a:p>
        </p:txBody>
      </p:sp>
      <p:sp>
        <p:nvSpPr>
          <p:cNvPr id="322" name="Google Shape;322;g1d6fb20f598_0_752"/>
          <p:cNvSpPr/>
          <p:nvPr/>
        </p:nvSpPr>
        <p:spPr>
          <a:xfrm>
            <a:off x="2151861" y="1757426"/>
            <a:ext cx="1910000" cy="1910000"/>
          </a:xfrm>
          <a:prstGeom prst="ellipse">
            <a:avLst/>
          </a:prstGeom>
          <a:noFill/>
          <a:ln w="28575" cap="flat" cmpd="sng">
            <a:solidFill>
              <a:srgbClr val="FF0000"/>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23" name="Google Shape;323;g1d6fb20f598_0_752"/>
          <p:cNvSpPr/>
          <p:nvPr/>
        </p:nvSpPr>
        <p:spPr>
          <a:xfrm>
            <a:off x="7159000" y="1276200"/>
            <a:ext cx="4244400" cy="3826400"/>
          </a:xfrm>
          <a:prstGeom prst="wedgeEllipseCallout">
            <a:avLst>
              <a:gd name="adj1" fmla="val -141164"/>
              <a:gd name="adj2" fmla="val -10089"/>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24000" bIns="121900" anchor="t" anchorCtr="0">
            <a:noAutofit/>
          </a:bodyPr>
          <a:lstStyle/>
          <a:p>
            <a:pPr>
              <a:lnSpc>
                <a:spcPct val="150000"/>
              </a:lnSpc>
              <a:buClr>
                <a:srgbClr val="000000"/>
              </a:buClr>
              <a:buSzPts val="1400"/>
            </a:pPr>
            <a:r>
              <a:rPr lang="ja" altLang="en-US" sz="1867" b="1">
                <a:solidFill>
                  <a:srgbClr val="000000"/>
                </a:solidFill>
                <a:latin typeface="M PLUS Rounded 1c"/>
                <a:ea typeface="M PLUS Rounded 1c"/>
                <a:cs typeface="M PLUS Rounded 1c"/>
                <a:sym typeface="M PLUS Rounded 1c"/>
              </a:rPr>
              <a:t>ごみを入れた時、</a:t>
            </a:r>
            <a:endParaRPr sz="1867" b="1">
              <a:solidFill>
                <a:srgbClr val="000000"/>
              </a:solidFill>
              <a:latin typeface="M PLUS Rounded 1c"/>
              <a:ea typeface="M PLUS Rounded 1c"/>
              <a:cs typeface="M PLUS Rounded 1c"/>
              <a:sym typeface="M PLUS Rounded 1c"/>
            </a:endParaRPr>
          </a:p>
          <a:p>
            <a:pPr>
              <a:lnSpc>
                <a:spcPct val="150000"/>
              </a:lnSpc>
              <a:buClr>
                <a:srgbClr val="000000"/>
              </a:buClr>
              <a:buSzPts val="1400"/>
            </a:pPr>
            <a:r>
              <a:rPr lang="ja" altLang="en-US" sz="1867" b="1">
                <a:solidFill>
                  <a:srgbClr val="000000"/>
                </a:solidFill>
                <a:latin typeface="M PLUS Rounded 1c"/>
                <a:ea typeface="M PLUS Rounded 1c"/>
                <a:cs typeface="M PLUS Rounded 1c"/>
                <a:sym typeface="M PLUS Rounded 1c"/>
              </a:rPr>
              <a:t>車の中ではどんな風に</a:t>
            </a:r>
            <a:endParaRPr sz="1867" b="1">
              <a:solidFill>
                <a:srgbClr val="000000"/>
              </a:solidFill>
              <a:latin typeface="M PLUS Rounded 1c"/>
              <a:ea typeface="M PLUS Rounded 1c"/>
              <a:cs typeface="M PLUS Rounded 1c"/>
              <a:sym typeface="M PLUS Rounded 1c"/>
            </a:endParaRPr>
          </a:p>
          <a:p>
            <a:pPr>
              <a:lnSpc>
                <a:spcPct val="150000"/>
              </a:lnSpc>
              <a:buClr>
                <a:srgbClr val="000000"/>
              </a:buClr>
              <a:buSzPts val="1400"/>
            </a:pPr>
            <a:r>
              <a:rPr lang="ja" altLang="en-US" sz="1867" b="1">
                <a:solidFill>
                  <a:srgbClr val="000000"/>
                </a:solidFill>
                <a:latin typeface="M PLUS Rounded 1c"/>
                <a:ea typeface="M PLUS Rounded 1c"/>
                <a:cs typeface="M PLUS Rounded 1c"/>
                <a:sym typeface="M PLUS Rounded 1c"/>
              </a:rPr>
              <a:t>動いているのか</a:t>
            </a:r>
            <a:endParaRPr sz="1867" b="1">
              <a:solidFill>
                <a:srgbClr val="000000"/>
              </a:solidFill>
              <a:latin typeface="M PLUS Rounded 1c"/>
              <a:ea typeface="M PLUS Rounded 1c"/>
              <a:cs typeface="M PLUS Rounded 1c"/>
              <a:sym typeface="M PLUS Rounded 1c"/>
            </a:endParaRPr>
          </a:p>
          <a:p>
            <a:pPr>
              <a:lnSpc>
                <a:spcPct val="150000"/>
              </a:lnSpc>
              <a:buClr>
                <a:srgbClr val="000000"/>
              </a:buClr>
              <a:buSzPts val="1400"/>
            </a:pPr>
            <a:r>
              <a:rPr lang="ja" altLang="en-US" sz="1867" b="1">
                <a:solidFill>
                  <a:srgbClr val="000000"/>
                </a:solidFill>
                <a:latin typeface="M PLUS Rounded 1c"/>
                <a:ea typeface="M PLUS Rounded 1c"/>
                <a:cs typeface="M PLUS Rounded 1c"/>
                <a:sym typeface="M PLUS Rounded 1c"/>
              </a:rPr>
              <a:t>見学することができるよ！</a:t>
            </a:r>
            <a:endParaRPr sz="1867" b="1">
              <a:solidFill>
                <a:srgbClr val="000000"/>
              </a:solidFill>
              <a:latin typeface="M PLUS Rounded 1c"/>
              <a:ea typeface="M PLUS Rounded 1c"/>
              <a:cs typeface="M PLUS Rounded 1c"/>
              <a:sym typeface="M PLUS Rounded 1c"/>
            </a:endParaRPr>
          </a:p>
        </p:txBody>
      </p:sp>
      <p:sp>
        <p:nvSpPr>
          <p:cNvPr id="324" name="Google Shape;324;g1d6fb20f598_0_752"/>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410457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500"/>
                                        <p:tgtEl>
                                          <p:spTgt spid="320"/>
                                        </p:tgtEl>
                                      </p:cBhvr>
                                    </p:animEffect>
                                  </p:childTnLst>
                                </p:cTn>
                              </p:par>
                              <p:par>
                                <p:cTn id="8" presetID="10" presetClass="entr" presetSubtype="0" fill="hold" nodeType="withEffect">
                                  <p:stCondLst>
                                    <p:cond delay="0"/>
                                  </p:stCondLst>
                                  <p:childTnLst>
                                    <p:set>
                                      <p:cBhvr>
                                        <p:cTn id="9" dur="1" fill="hold">
                                          <p:stCondLst>
                                            <p:cond delay="0"/>
                                          </p:stCondLst>
                                        </p:cTn>
                                        <p:tgtEl>
                                          <p:spTgt spid="321"/>
                                        </p:tgtEl>
                                        <p:attrNameLst>
                                          <p:attrName>style.visibility</p:attrName>
                                        </p:attrNameLst>
                                      </p:cBhvr>
                                      <p:to>
                                        <p:strVal val="visible"/>
                                      </p:to>
                                    </p:set>
                                    <p:animEffect transition="in" filter="fade">
                                      <p:cBhvr>
                                        <p:cTn id="10" dur="500"/>
                                        <p:tgtEl>
                                          <p:spTgt spid="3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2"/>
                                        </p:tgtEl>
                                        <p:attrNameLst>
                                          <p:attrName>style.visibility</p:attrName>
                                        </p:attrNameLst>
                                      </p:cBhvr>
                                      <p:to>
                                        <p:strVal val="visible"/>
                                      </p:to>
                                    </p:set>
                                    <p:animEffect transition="in" filter="fade">
                                      <p:cBhvr>
                                        <p:cTn id="14" dur="1000"/>
                                        <p:tgtEl>
                                          <p:spTgt spid="322"/>
                                        </p:tgtEl>
                                      </p:cBhvr>
                                    </p:animEffect>
                                  </p:childTnLst>
                                </p:cTn>
                              </p:par>
                              <p:par>
                                <p:cTn id="15" presetID="23" presetClass="entr" presetSubtype="16" fill="hold" nodeType="withEffect">
                                  <p:stCondLst>
                                    <p:cond delay="0"/>
                                  </p:stCondLst>
                                  <p:childTnLst>
                                    <p:set>
                                      <p:cBhvr>
                                        <p:cTn id="16" dur="1" fill="hold">
                                          <p:stCondLst>
                                            <p:cond delay="0"/>
                                          </p:stCondLst>
                                        </p:cTn>
                                        <p:tgtEl>
                                          <p:spTgt spid="322"/>
                                        </p:tgtEl>
                                        <p:attrNameLst>
                                          <p:attrName>style.visibility</p:attrName>
                                        </p:attrNameLst>
                                      </p:cBhvr>
                                      <p:to>
                                        <p:strVal val="visible"/>
                                      </p:to>
                                    </p:set>
                                    <p:anim calcmode="lin" valueType="num">
                                      <p:cBhvr additive="base">
                                        <p:cTn id="17" dur="1000"/>
                                        <p:tgtEl>
                                          <p:spTgt spid="322"/>
                                        </p:tgtEl>
                                        <p:attrNameLst>
                                          <p:attrName>ppt_w</p:attrName>
                                        </p:attrNameLst>
                                      </p:cBhvr>
                                      <p:tavLst>
                                        <p:tav tm="0">
                                          <p:val>
                                            <p:strVal val="0"/>
                                          </p:val>
                                        </p:tav>
                                        <p:tav tm="100000">
                                          <p:val>
                                            <p:strVal val="#ppt_w"/>
                                          </p:val>
                                        </p:tav>
                                      </p:tavLst>
                                    </p:anim>
                                    <p:anim calcmode="lin" valueType="num">
                                      <p:cBhvr additive="base">
                                        <p:cTn id="18" dur="1000"/>
                                        <p:tgtEl>
                                          <p:spTgt spid="322"/>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23"/>
                                        </p:tgtEl>
                                        <p:attrNameLst>
                                          <p:attrName>style.visibility</p:attrName>
                                        </p:attrNameLst>
                                      </p:cBhvr>
                                      <p:to>
                                        <p:strVal val="visible"/>
                                      </p:to>
                                    </p:set>
                                    <p:animEffect transition="in" filter="fade">
                                      <p:cBhvr>
                                        <p:cTn id="22"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d6fb20f598_0_765"/>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332" name="Google Shape;332;g1d6fb20f598_0_765"/>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333" name="Google Shape;333;g1d6fb20f598_0_765"/>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334" name="Google Shape;334;g1d6fb20f598_0_765"/>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lgn="ct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335" name="Google Shape;335;g1d6fb20f598_0_765"/>
          <p:cNvPicPr preferRelativeResize="0"/>
          <p:nvPr/>
        </p:nvPicPr>
        <p:blipFill rotWithShape="1">
          <a:blip r:embed="rId4">
            <a:alphaModFix/>
          </a:blip>
          <a:srcRect/>
          <a:stretch/>
        </p:blipFill>
        <p:spPr>
          <a:xfrm>
            <a:off x="1693665" y="1396418"/>
            <a:ext cx="5378871" cy="3502165"/>
          </a:xfrm>
          <a:prstGeom prst="rect">
            <a:avLst/>
          </a:prstGeom>
          <a:noFill/>
          <a:ln>
            <a:noFill/>
          </a:ln>
        </p:spPr>
      </p:pic>
      <p:sp>
        <p:nvSpPr>
          <p:cNvPr id="336" name="Google Shape;336;g1d6fb20f598_0_765"/>
          <p:cNvSpPr txBox="1"/>
          <p:nvPr/>
        </p:nvSpPr>
        <p:spPr>
          <a:xfrm>
            <a:off x="2517633"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US" altLang="ja" sz="1733" b="1">
                <a:solidFill>
                  <a:schemeClr val="lt1"/>
                </a:solidFill>
                <a:latin typeface="M PLUS Rounded 1c"/>
                <a:ea typeface="M PLUS Rounded 1c"/>
                <a:cs typeface="M PLUS Rounded 1c"/>
                <a:sym typeface="M PLUS Rounded 1c"/>
              </a:rPr>
              <a:t>EV</a:t>
            </a:r>
            <a:r>
              <a:rPr lang="ja" altLang="en-US" sz="1733" b="1">
                <a:solidFill>
                  <a:schemeClr val="lt1"/>
                </a:solidFill>
                <a:latin typeface="M PLUS Rounded 1c"/>
                <a:ea typeface="M PLUS Rounded 1c"/>
                <a:cs typeface="M PLUS Rounded 1c"/>
                <a:sym typeface="M PLUS Rounded 1c"/>
              </a:rPr>
              <a:t>ごみ収集車</a:t>
            </a:r>
            <a:endParaRPr sz="1733" b="1">
              <a:solidFill>
                <a:schemeClr val="lt1"/>
              </a:solidFill>
              <a:latin typeface="M PLUS Rounded 1c"/>
              <a:ea typeface="M PLUS Rounded 1c"/>
              <a:cs typeface="M PLUS Rounded 1c"/>
              <a:sym typeface="M PLUS Rounded 1c"/>
            </a:endParaRPr>
          </a:p>
        </p:txBody>
      </p:sp>
      <p:sp>
        <p:nvSpPr>
          <p:cNvPr id="337" name="Google Shape;337;g1d6fb20f598_0_765"/>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grpSp>
        <p:nvGrpSpPr>
          <p:cNvPr id="338" name="Google Shape;338;g1d6fb20f598_0_765"/>
          <p:cNvGrpSpPr/>
          <p:nvPr/>
        </p:nvGrpSpPr>
        <p:grpSpPr>
          <a:xfrm>
            <a:off x="7168667" y="1396433"/>
            <a:ext cx="4154400" cy="2257600"/>
            <a:chOff x="5376500" y="1047325"/>
            <a:chExt cx="3115800" cy="1693200"/>
          </a:xfrm>
        </p:grpSpPr>
        <p:sp>
          <p:nvSpPr>
            <p:cNvPr id="339" name="Google Shape;339;g1d6fb20f598_0_765"/>
            <p:cNvSpPr/>
            <p:nvPr/>
          </p:nvSpPr>
          <p:spPr>
            <a:xfrm>
              <a:off x="5376500" y="1047325"/>
              <a:ext cx="3115800" cy="1693200"/>
            </a:xfrm>
            <a:prstGeom prst="wedgeEllipseCallout">
              <a:avLst>
                <a:gd name="adj1" fmla="val -58633"/>
                <a:gd name="adj2" fmla="val 29568"/>
              </a:avLst>
            </a:prstGeom>
            <a:solidFill>
              <a:schemeClr val="lt2"/>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nSpc>
                  <a:spcPct val="150000"/>
                </a:lnSpc>
                <a:buClr>
                  <a:srgbClr val="000000"/>
                </a:buClr>
                <a:buSzPts val="1400"/>
              </a:pPr>
              <a:r>
                <a:rPr lang="ja" altLang="en-US" sz="1867" b="1">
                  <a:solidFill>
                    <a:srgbClr val="000000"/>
                  </a:solidFill>
                  <a:highlight>
                    <a:srgbClr val="FFF000"/>
                  </a:highlight>
                  <a:latin typeface="M PLUS Rounded 1c"/>
                  <a:ea typeface="M PLUS Rounded 1c"/>
                  <a:cs typeface="M PLUS Rounded 1c"/>
                  <a:sym typeface="M PLUS Rounded 1c"/>
                </a:rPr>
                <a:t>平成</a:t>
              </a:r>
              <a:r>
                <a:rPr lang="en-US" altLang="ja" sz="1867" b="1">
                  <a:solidFill>
                    <a:srgbClr val="000000"/>
                  </a:solidFill>
                  <a:highlight>
                    <a:srgbClr val="FFF000"/>
                  </a:highlight>
                  <a:latin typeface="M PLUS Rounded 1c"/>
                  <a:ea typeface="M PLUS Rounded 1c"/>
                  <a:cs typeface="M PLUS Rounded 1c"/>
                  <a:sym typeface="M PLUS Rounded 1c"/>
                </a:rPr>
                <a:t>31</a:t>
              </a:r>
              <a:r>
                <a:rPr lang="ja" altLang="en-US" sz="1867" b="1">
                  <a:solidFill>
                    <a:srgbClr val="000000"/>
                  </a:solidFill>
                  <a:highlight>
                    <a:srgbClr val="FFF000"/>
                  </a:highlight>
                  <a:latin typeface="M PLUS Rounded 1c"/>
                  <a:ea typeface="M PLUS Rounded 1c"/>
                  <a:cs typeface="M PLUS Rounded 1c"/>
                  <a:sym typeface="M PLUS Rounded 1c"/>
                </a:rPr>
                <a:t>（</a:t>
              </a:r>
              <a:r>
                <a:rPr lang="en-US" altLang="ja" sz="1867" b="1">
                  <a:solidFill>
                    <a:srgbClr val="000000"/>
                  </a:solidFill>
                  <a:highlight>
                    <a:srgbClr val="FFF000"/>
                  </a:highlight>
                  <a:latin typeface="M PLUS Rounded 1c"/>
                  <a:ea typeface="M PLUS Rounded 1c"/>
                  <a:cs typeface="M PLUS Rounded 1c"/>
                  <a:sym typeface="M PLUS Rounded 1c"/>
                </a:rPr>
                <a:t>2019</a:t>
              </a:r>
              <a:r>
                <a:rPr lang="ja" altLang="en-US" sz="1867" b="1">
                  <a:solidFill>
                    <a:srgbClr val="000000"/>
                  </a:solidFill>
                  <a:highlight>
                    <a:srgbClr val="FFF000"/>
                  </a:highlight>
                  <a:latin typeface="M PLUS Rounded 1c"/>
                  <a:ea typeface="M PLUS Rounded 1c"/>
                  <a:cs typeface="M PLUS Rounded 1c"/>
                  <a:sym typeface="M PLUS Rounded 1c"/>
                </a:rPr>
                <a:t>）年</a:t>
              </a:r>
              <a:r>
                <a:rPr lang="en-US" altLang="ja" sz="1867" b="1">
                  <a:solidFill>
                    <a:srgbClr val="000000"/>
                  </a:solidFill>
                  <a:highlight>
                    <a:srgbClr val="FFF000"/>
                  </a:highlight>
                  <a:latin typeface="M PLUS Rounded 1c"/>
                  <a:ea typeface="M PLUS Rounded 1c"/>
                  <a:cs typeface="M PLUS Rounded 1c"/>
                  <a:sym typeface="M PLUS Rounded 1c"/>
                </a:rPr>
                <a:t>2</a:t>
              </a:r>
              <a:r>
                <a:rPr lang="ja" altLang="en-US" sz="1867" b="1">
                  <a:solidFill>
                    <a:srgbClr val="000000"/>
                  </a:solidFill>
                  <a:highlight>
                    <a:srgbClr val="FFF000"/>
                  </a:highlight>
                  <a:latin typeface="M PLUS Rounded 1c"/>
                  <a:ea typeface="M PLUS Rounded 1c"/>
                  <a:cs typeface="M PLUS Rounded 1c"/>
                  <a:sym typeface="M PLUS Rounded 1c"/>
                </a:rPr>
                <a:t>月</a:t>
              </a:r>
              <a:endParaRPr sz="1867" b="1">
                <a:solidFill>
                  <a:srgbClr val="000000"/>
                </a:solidFill>
                <a:highlight>
                  <a:srgbClr val="FFF000"/>
                </a:highlight>
                <a:latin typeface="M PLUS Rounded 1c"/>
                <a:ea typeface="M PLUS Rounded 1c"/>
                <a:cs typeface="M PLUS Rounded 1c"/>
                <a:sym typeface="M PLUS Rounded 1c"/>
              </a:endParaRPr>
            </a:p>
            <a:p>
              <a:pPr>
                <a:lnSpc>
                  <a:spcPct val="150000"/>
                </a:lnSpc>
                <a:buClr>
                  <a:srgbClr val="000000"/>
                </a:buClr>
                <a:buSzPts val="1400"/>
              </a:pPr>
              <a:r>
                <a:rPr lang="ja" altLang="en-US" sz="1867" b="1">
                  <a:solidFill>
                    <a:srgbClr val="CC0000"/>
                  </a:solidFill>
                  <a:latin typeface="M PLUS Rounded 1c"/>
                  <a:ea typeface="M PLUS Rounded 1c"/>
                  <a:cs typeface="M PLUS Rounded 1c"/>
                  <a:sym typeface="M PLUS Rounded 1c"/>
                </a:rPr>
                <a:t>日本で初めて</a:t>
              </a:r>
              <a:endParaRPr sz="1867" b="1">
                <a:solidFill>
                  <a:srgbClr val="CC0000"/>
                </a:solidFill>
                <a:latin typeface="M PLUS Rounded 1c"/>
                <a:ea typeface="M PLUS Rounded 1c"/>
                <a:cs typeface="M PLUS Rounded 1c"/>
                <a:sym typeface="M PLUS Rounded 1c"/>
              </a:endParaRPr>
            </a:p>
            <a:p>
              <a:pPr>
                <a:lnSpc>
                  <a:spcPct val="150000"/>
                </a:lnSpc>
                <a:buClr>
                  <a:srgbClr val="000000"/>
                </a:buClr>
                <a:buSzPts val="1600"/>
              </a:pPr>
              <a:r>
                <a:rPr lang="en-US" altLang="ja" sz="2133">
                  <a:solidFill>
                    <a:srgbClr val="000000"/>
                  </a:solidFill>
                  <a:latin typeface="M PLUS Rounded 1c ExtraBold"/>
                  <a:ea typeface="M PLUS Rounded 1c ExtraBold"/>
                  <a:cs typeface="M PLUS Rounded 1c ExtraBold"/>
                  <a:sym typeface="M PLUS Rounded 1c ExtraBold"/>
                </a:rPr>
                <a:t>EV</a:t>
              </a:r>
              <a:r>
                <a:rPr lang="ja" altLang="en-US" sz="2133">
                  <a:solidFill>
                    <a:srgbClr val="000000"/>
                  </a:solidFill>
                  <a:latin typeface="M PLUS Rounded 1c ExtraBold"/>
                  <a:ea typeface="M PLUS Rounded 1c ExtraBold"/>
                  <a:cs typeface="M PLUS Rounded 1c ExtraBold"/>
                  <a:sym typeface="M PLUS Rounded 1c ExtraBold"/>
                </a:rPr>
                <a:t>ごみ収集車</a:t>
              </a:r>
              <a:r>
                <a:rPr lang="ja" altLang="en-US" sz="1867" b="1">
                  <a:solidFill>
                    <a:srgbClr val="000000"/>
                  </a:solidFill>
                  <a:latin typeface="M PLUS Rounded 1c"/>
                  <a:ea typeface="M PLUS Rounded 1c"/>
                  <a:cs typeface="M PLUS Rounded 1c"/>
                  <a:sym typeface="M PLUS Rounded 1c"/>
                </a:rPr>
                <a:t>を導入！</a:t>
              </a:r>
              <a:endParaRPr sz="1867" b="1">
                <a:solidFill>
                  <a:srgbClr val="000000"/>
                </a:solidFill>
                <a:latin typeface="M PLUS Rounded 1c"/>
                <a:ea typeface="M PLUS Rounded 1c"/>
                <a:cs typeface="M PLUS Rounded 1c"/>
                <a:sym typeface="M PLUS Rounded 1c"/>
              </a:endParaRPr>
            </a:p>
          </p:txBody>
        </p:sp>
        <p:sp>
          <p:nvSpPr>
            <p:cNvPr id="340" name="Google Shape;340;g1d6fb20f598_0_765"/>
            <p:cNvSpPr txBox="1"/>
            <p:nvPr/>
          </p:nvSpPr>
          <p:spPr>
            <a:xfrm>
              <a:off x="7265865" y="1941294"/>
              <a:ext cx="567300" cy="323135"/>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dk1"/>
                  </a:solidFill>
                  <a:latin typeface="M PLUS 1p"/>
                  <a:ea typeface="M PLUS 1p"/>
                  <a:cs typeface="M PLUS 1p"/>
                  <a:sym typeface="M PLUS 1p"/>
                </a:rPr>
                <a:t>どうにゅう</a:t>
              </a:r>
              <a:endParaRPr sz="800">
                <a:solidFill>
                  <a:schemeClr val="dk1"/>
                </a:solidFill>
                <a:latin typeface="M PLUS 1p"/>
                <a:ea typeface="M PLUS 1p"/>
                <a:cs typeface="M PLUS 1p"/>
                <a:sym typeface="M PLUS 1p"/>
              </a:endParaRPr>
            </a:p>
          </p:txBody>
        </p:sp>
      </p:grpSp>
    </p:spTree>
    <p:extLst>
      <p:ext uri="{BB962C8B-B14F-4D97-AF65-F5344CB8AC3E}">
        <p14:creationId xmlns:p14="http://schemas.microsoft.com/office/powerpoint/2010/main" val="1523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par>
                                <p:cTn id="8" presetID="10" presetClass="entr" presetSubtype="0"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fade">
                                      <p:cBhvr>
                                        <p:cTn id="10" dur="500"/>
                                        <p:tgtEl>
                                          <p:spTgt spid="336"/>
                                        </p:tgtEl>
                                      </p:cBhvr>
                                    </p:animEffect>
                                  </p:childTnLst>
                                </p:cTn>
                              </p:par>
                              <p:par>
                                <p:cTn id="11" presetID="10" presetClass="entr" presetSubtype="0" fill="hold" nodeType="withEffect">
                                  <p:stCondLst>
                                    <p:cond delay="0"/>
                                  </p:stCondLst>
                                  <p:childTnLst>
                                    <p:set>
                                      <p:cBhvr>
                                        <p:cTn id="12" dur="1" fill="hold">
                                          <p:stCondLst>
                                            <p:cond delay="0"/>
                                          </p:stCondLst>
                                        </p:cTn>
                                        <p:tgtEl>
                                          <p:spTgt spid="338"/>
                                        </p:tgtEl>
                                        <p:attrNameLst>
                                          <p:attrName>style.visibility</p:attrName>
                                        </p:attrNameLst>
                                      </p:cBhvr>
                                      <p:to>
                                        <p:strVal val="visible"/>
                                      </p:to>
                                    </p:set>
                                    <p:animEffect transition="in" filter="fade">
                                      <p:cBhvr>
                                        <p:cTn id="13" dur="500"/>
                                        <p:tgtEl>
                                          <p:spTgt spid="338"/>
                                        </p:tgtEl>
                                      </p:cBhvr>
                                    </p:animEffect>
                                  </p:childTnLst>
                                </p:cTn>
                              </p:par>
                              <p:par>
                                <p:cTn id="14" presetID="23" presetClass="entr" presetSubtype="16" fill="hold" nodeType="withEffect">
                                  <p:stCondLst>
                                    <p:cond delay="0"/>
                                  </p:stCondLst>
                                  <p:childTnLst>
                                    <p:set>
                                      <p:cBhvr>
                                        <p:cTn id="15" dur="1" fill="hold">
                                          <p:stCondLst>
                                            <p:cond delay="0"/>
                                          </p:stCondLst>
                                        </p:cTn>
                                        <p:tgtEl>
                                          <p:spTgt spid="338"/>
                                        </p:tgtEl>
                                        <p:attrNameLst>
                                          <p:attrName>style.visibility</p:attrName>
                                        </p:attrNameLst>
                                      </p:cBhvr>
                                      <p:to>
                                        <p:strVal val="visible"/>
                                      </p:to>
                                    </p:set>
                                    <p:anim calcmode="lin" valueType="num">
                                      <p:cBhvr additive="base">
                                        <p:cTn id="16" dur="500"/>
                                        <p:tgtEl>
                                          <p:spTgt spid="338"/>
                                        </p:tgtEl>
                                        <p:attrNameLst>
                                          <p:attrName>ppt_w</p:attrName>
                                        </p:attrNameLst>
                                      </p:cBhvr>
                                      <p:tavLst>
                                        <p:tav tm="0">
                                          <p:val>
                                            <p:strVal val="0"/>
                                          </p:val>
                                        </p:tav>
                                        <p:tav tm="100000">
                                          <p:val>
                                            <p:strVal val="#ppt_w"/>
                                          </p:val>
                                        </p:tav>
                                      </p:tavLst>
                                    </p:anim>
                                    <p:anim calcmode="lin" valueType="num">
                                      <p:cBhvr additive="base">
                                        <p:cTn id="17" dur="500"/>
                                        <p:tgtEl>
                                          <p:spTgt spid="33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d6fb20f598_0_563"/>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101" name="Google Shape;101;g1d6fb20f598_0_563"/>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grpSp>
        <p:nvGrpSpPr>
          <p:cNvPr id="102" name="Google Shape;102;g1d6fb20f598_0_563"/>
          <p:cNvGrpSpPr/>
          <p:nvPr/>
        </p:nvGrpSpPr>
        <p:grpSpPr>
          <a:xfrm>
            <a:off x="514401" y="1904801"/>
            <a:ext cx="10909700" cy="3624900"/>
            <a:chOff x="385800" y="1428600"/>
            <a:chExt cx="8182275" cy="2718675"/>
          </a:xfrm>
        </p:grpSpPr>
        <p:pic>
          <p:nvPicPr>
            <p:cNvPr id="103" name="Google Shape;103;g1d6fb20f598_0_563"/>
            <p:cNvPicPr preferRelativeResize="0"/>
            <p:nvPr/>
          </p:nvPicPr>
          <p:blipFill rotWithShape="1">
            <a:blip r:embed="rId3">
              <a:alphaModFix/>
            </a:blip>
            <a:srcRect/>
            <a:stretch/>
          </p:blipFill>
          <p:spPr>
            <a:xfrm>
              <a:off x="385800" y="1428600"/>
              <a:ext cx="2831400" cy="2718675"/>
            </a:xfrm>
            <a:prstGeom prst="rect">
              <a:avLst/>
            </a:prstGeom>
            <a:noFill/>
            <a:ln>
              <a:noFill/>
            </a:ln>
          </p:spPr>
        </p:pic>
        <p:sp>
          <p:nvSpPr>
            <p:cNvPr id="104" name="Google Shape;104;g1d6fb20f598_0_563"/>
            <p:cNvSpPr/>
            <p:nvPr/>
          </p:nvSpPr>
          <p:spPr>
            <a:xfrm>
              <a:off x="3506775" y="2419437"/>
              <a:ext cx="5061300" cy="1333800"/>
            </a:xfrm>
            <a:prstGeom prst="wedgeRoundRectCallout">
              <a:avLst>
                <a:gd name="adj1" fmla="val -64774"/>
                <a:gd name="adj2" fmla="val 1962"/>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rgbClr val="000000"/>
                </a:buClr>
                <a:buSzPts val="2400"/>
              </a:pPr>
              <a:r>
                <a:rPr lang="ja" altLang="en-US" sz="3200" b="1">
                  <a:solidFill>
                    <a:srgbClr val="000000"/>
                  </a:solidFill>
                  <a:latin typeface="M PLUS Rounded 1c"/>
                  <a:ea typeface="M PLUS Rounded 1c"/>
                  <a:cs typeface="M PLUS Rounded 1c"/>
                  <a:sym typeface="M PLUS Rounded 1c"/>
                </a:rPr>
                <a:t>昔はどのようにごみが処理されていたのでしょう？</a:t>
              </a:r>
              <a:endParaRPr sz="3200" b="1">
                <a:solidFill>
                  <a:srgbClr val="000000"/>
                </a:solidFill>
                <a:latin typeface="M PLUS Rounded 1c"/>
                <a:ea typeface="M PLUS Rounded 1c"/>
                <a:cs typeface="M PLUS Rounded 1c"/>
                <a:sym typeface="M PLUS Rounded 1c"/>
              </a:endParaRPr>
            </a:p>
          </p:txBody>
        </p:sp>
        <p:pic>
          <p:nvPicPr>
            <p:cNvPr id="105" name="Google Shape;105;g1d6fb20f598_0_563"/>
            <p:cNvPicPr preferRelativeResize="0"/>
            <p:nvPr/>
          </p:nvPicPr>
          <p:blipFill rotWithShape="1">
            <a:blip r:embed="rId4">
              <a:alphaModFix/>
            </a:blip>
            <a:srcRect/>
            <a:stretch/>
          </p:blipFill>
          <p:spPr>
            <a:xfrm rot="477172">
              <a:off x="2360655" y="1602064"/>
              <a:ext cx="491666" cy="919972"/>
            </a:xfrm>
            <a:prstGeom prst="rect">
              <a:avLst/>
            </a:prstGeom>
            <a:noFill/>
            <a:ln>
              <a:noFill/>
            </a:ln>
          </p:spPr>
        </p:pic>
      </p:grpSp>
    </p:spTree>
    <p:extLst>
      <p:ext uri="{BB962C8B-B14F-4D97-AF65-F5344CB8AC3E}">
        <p14:creationId xmlns:p14="http://schemas.microsoft.com/office/powerpoint/2010/main" val="19532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d6fb20f598_0_776"/>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346" name="Google Shape;346;g1d6fb20f598_0_776"/>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347" name="Google Shape;347;g1d6fb20f598_0_776"/>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348" name="Google Shape;348;g1d6fb20f598_0_776"/>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lgn="ct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349" name="Google Shape;349;g1d6fb20f598_0_776"/>
          <p:cNvPicPr preferRelativeResize="0"/>
          <p:nvPr/>
        </p:nvPicPr>
        <p:blipFill rotWithShape="1">
          <a:blip r:embed="rId4">
            <a:alphaModFix/>
          </a:blip>
          <a:srcRect/>
          <a:stretch/>
        </p:blipFill>
        <p:spPr>
          <a:xfrm>
            <a:off x="1212767" y="1506935"/>
            <a:ext cx="5984325" cy="3223984"/>
          </a:xfrm>
          <a:prstGeom prst="rect">
            <a:avLst/>
          </a:prstGeom>
          <a:noFill/>
          <a:ln>
            <a:noFill/>
          </a:ln>
        </p:spPr>
      </p:pic>
      <p:grpSp>
        <p:nvGrpSpPr>
          <p:cNvPr id="350" name="Google Shape;350;g1d6fb20f598_0_776"/>
          <p:cNvGrpSpPr/>
          <p:nvPr/>
        </p:nvGrpSpPr>
        <p:grpSpPr>
          <a:xfrm>
            <a:off x="7518567" y="1447962"/>
            <a:ext cx="3565200" cy="3250903"/>
            <a:chOff x="5638925" y="1085971"/>
            <a:chExt cx="2673900" cy="2438177"/>
          </a:xfrm>
        </p:grpSpPr>
        <p:sp>
          <p:nvSpPr>
            <p:cNvPr id="351" name="Google Shape;351;g1d6fb20f598_0_776"/>
            <p:cNvSpPr/>
            <p:nvPr/>
          </p:nvSpPr>
          <p:spPr>
            <a:xfrm>
              <a:off x="5638925" y="1186848"/>
              <a:ext cx="2673900" cy="2337300"/>
            </a:xfrm>
            <a:prstGeom prst="rect">
              <a:avLst/>
            </a:prstGeom>
            <a:solidFill>
              <a:srgbClr val="38761D"/>
            </a:solidFill>
            <a:ln w="38100" cap="flat" cmpd="sng">
              <a:solidFill>
                <a:srgbClr val="783F04"/>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52" name="Google Shape;352;g1d6fb20f598_0_776"/>
            <p:cNvSpPr txBox="1"/>
            <p:nvPr/>
          </p:nvSpPr>
          <p:spPr>
            <a:xfrm>
              <a:off x="5848900" y="1085971"/>
              <a:ext cx="2265300" cy="296700"/>
            </a:xfrm>
            <a:prstGeom prst="rect">
              <a:avLst/>
            </a:prstGeom>
            <a:solidFill>
              <a:srgbClr val="FBE7EE"/>
            </a:solidFill>
            <a:ln>
              <a:noFill/>
            </a:ln>
          </p:spPr>
          <p:txBody>
            <a:bodyPr spcFirstLastPara="1" wrap="square" lIns="0" tIns="0" rIns="0" bIns="0" anchor="ctr" anchorCtr="0">
              <a:noAutofit/>
            </a:bodyPr>
            <a:lstStyle/>
            <a:p>
              <a:pPr algn="ctr">
                <a:buClr>
                  <a:srgbClr val="000000"/>
                </a:buClr>
                <a:buSzPts val="1500"/>
              </a:pPr>
              <a:r>
                <a:rPr lang="en-US" altLang="ja" sz="2000" b="1">
                  <a:solidFill>
                    <a:schemeClr val="dk1"/>
                  </a:solidFill>
                  <a:latin typeface="M PLUS Rounded 1c"/>
                  <a:ea typeface="M PLUS Rounded 1c"/>
                  <a:cs typeface="M PLUS Rounded 1c"/>
                  <a:sym typeface="M PLUS Rounded 1c"/>
                </a:rPr>
                <a:t>EV</a:t>
              </a:r>
              <a:r>
                <a:rPr lang="ja" altLang="en-US" sz="2000" b="1">
                  <a:solidFill>
                    <a:schemeClr val="dk1"/>
                  </a:solidFill>
                  <a:latin typeface="M PLUS Rounded 1c"/>
                  <a:ea typeface="M PLUS Rounded 1c"/>
                  <a:cs typeface="M PLUS Rounded 1c"/>
                  <a:sym typeface="M PLUS Rounded 1c"/>
                </a:rPr>
                <a:t>ごみ収集車の特長</a:t>
              </a:r>
              <a:endParaRPr sz="2000" b="1">
                <a:solidFill>
                  <a:schemeClr val="dk1"/>
                </a:solidFill>
                <a:latin typeface="M PLUS Rounded 1c"/>
                <a:ea typeface="M PLUS Rounded 1c"/>
                <a:cs typeface="M PLUS Rounded 1c"/>
                <a:sym typeface="M PLUS Rounded 1c"/>
              </a:endParaRPr>
            </a:p>
          </p:txBody>
        </p:sp>
      </p:grpSp>
      <p:sp>
        <p:nvSpPr>
          <p:cNvPr id="353" name="Google Shape;353;g1d6fb20f598_0_776"/>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41750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0"/>
                                        </p:tgtEl>
                                        <p:attrNameLst>
                                          <p:attrName>style.visibility</p:attrName>
                                        </p:attrNameLst>
                                      </p:cBhvr>
                                      <p:to>
                                        <p:strVal val="visible"/>
                                      </p:to>
                                    </p:set>
                                    <p:animEffect transition="in" filter="fade">
                                      <p:cBhvr>
                                        <p:cTn id="11"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038b2a9853_0_2"/>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359" name="Google Shape;359;g2038b2a9853_0_2"/>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360" name="Google Shape;360;g2038b2a9853_0_2"/>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361" name="Google Shape;361;g2038b2a9853_0_2"/>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lgn="ct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362" name="Google Shape;362;g2038b2a9853_0_2"/>
          <p:cNvPicPr preferRelativeResize="0"/>
          <p:nvPr/>
        </p:nvPicPr>
        <p:blipFill rotWithShape="1">
          <a:blip r:embed="rId4">
            <a:alphaModFix/>
          </a:blip>
          <a:srcRect/>
          <a:stretch/>
        </p:blipFill>
        <p:spPr>
          <a:xfrm>
            <a:off x="1212767" y="1506935"/>
            <a:ext cx="5984325" cy="3223984"/>
          </a:xfrm>
          <a:prstGeom prst="rect">
            <a:avLst/>
          </a:prstGeom>
          <a:noFill/>
          <a:ln>
            <a:noFill/>
          </a:ln>
        </p:spPr>
      </p:pic>
      <p:grpSp>
        <p:nvGrpSpPr>
          <p:cNvPr id="363" name="Google Shape;363;g2038b2a9853_0_2"/>
          <p:cNvGrpSpPr/>
          <p:nvPr/>
        </p:nvGrpSpPr>
        <p:grpSpPr>
          <a:xfrm>
            <a:off x="7518567" y="1447962"/>
            <a:ext cx="3565200" cy="3250903"/>
            <a:chOff x="5638925" y="1085971"/>
            <a:chExt cx="2673900" cy="2438177"/>
          </a:xfrm>
        </p:grpSpPr>
        <p:sp>
          <p:nvSpPr>
            <p:cNvPr id="364" name="Google Shape;364;g2038b2a9853_0_2"/>
            <p:cNvSpPr/>
            <p:nvPr/>
          </p:nvSpPr>
          <p:spPr>
            <a:xfrm>
              <a:off x="5638925" y="1186848"/>
              <a:ext cx="2673900" cy="2337300"/>
            </a:xfrm>
            <a:prstGeom prst="rect">
              <a:avLst/>
            </a:prstGeom>
            <a:solidFill>
              <a:srgbClr val="38761D"/>
            </a:solidFill>
            <a:ln w="38100" cap="flat" cmpd="sng">
              <a:solidFill>
                <a:srgbClr val="783F04"/>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65" name="Google Shape;365;g2038b2a9853_0_2"/>
            <p:cNvSpPr txBox="1"/>
            <p:nvPr/>
          </p:nvSpPr>
          <p:spPr>
            <a:xfrm>
              <a:off x="5848900" y="1085971"/>
              <a:ext cx="2265300" cy="296700"/>
            </a:xfrm>
            <a:prstGeom prst="rect">
              <a:avLst/>
            </a:prstGeom>
            <a:solidFill>
              <a:srgbClr val="FBE7EE"/>
            </a:solidFill>
            <a:ln>
              <a:noFill/>
            </a:ln>
          </p:spPr>
          <p:txBody>
            <a:bodyPr spcFirstLastPara="1" wrap="square" lIns="0" tIns="0" rIns="0" bIns="0" anchor="ctr" anchorCtr="0">
              <a:noAutofit/>
            </a:bodyPr>
            <a:lstStyle/>
            <a:p>
              <a:pPr algn="ctr">
                <a:buClr>
                  <a:srgbClr val="000000"/>
                </a:buClr>
                <a:buSzPts val="1500"/>
              </a:pPr>
              <a:r>
                <a:rPr lang="en-US" altLang="ja" sz="2000" b="1">
                  <a:solidFill>
                    <a:schemeClr val="dk1"/>
                  </a:solidFill>
                  <a:latin typeface="M PLUS Rounded 1c"/>
                  <a:ea typeface="M PLUS Rounded 1c"/>
                  <a:cs typeface="M PLUS Rounded 1c"/>
                  <a:sym typeface="M PLUS Rounded 1c"/>
                </a:rPr>
                <a:t>EV</a:t>
              </a:r>
              <a:r>
                <a:rPr lang="ja" altLang="en-US" sz="2000" b="1">
                  <a:solidFill>
                    <a:schemeClr val="dk1"/>
                  </a:solidFill>
                  <a:latin typeface="M PLUS Rounded 1c"/>
                  <a:ea typeface="M PLUS Rounded 1c"/>
                  <a:cs typeface="M PLUS Rounded 1c"/>
                  <a:sym typeface="M PLUS Rounded 1c"/>
                </a:rPr>
                <a:t>ごみ収集車の特長</a:t>
              </a:r>
              <a:endParaRPr sz="2000" b="1">
                <a:solidFill>
                  <a:schemeClr val="dk1"/>
                </a:solidFill>
                <a:latin typeface="M PLUS Rounded 1c"/>
                <a:ea typeface="M PLUS Rounded 1c"/>
                <a:cs typeface="M PLUS Rounded 1c"/>
                <a:sym typeface="M PLUS Rounded 1c"/>
              </a:endParaRPr>
            </a:p>
          </p:txBody>
        </p:sp>
      </p:grpSp>
      <p:grpSp>
        <p:nvGrpSpPr>
          <p:cNvPr id="366" name="Google Shape;366;g2038b2a9853_0_2"/>
          <p:cNvGrpSpPr/>
          <p:nvPr/>
        </p:nvGrpSpPr>
        <p:grpSpPr>
          <a:xfrm>
            <a:off x="7813840" y="2073951"/>
            <a:ext cx="3203641" cy="992924"/>
            <a:chOff x="5746394" y="1537200"/>
            <a:chExt cx="2402731" cy="744693"/>
          </a:xfrm>
        </p:grpSpPr>
        <p:sp>
          <p:nvSpPr>
            <p:cNvPr id="367" name="Google Shape;367;g2038b2a9853_0_2"/>
            <p:cNvSpPr/>
            <p:nvPr/>
          </p:nvSpPr>
          <p:spPr>
            <a:xfrm>
              <a:off x="5746394" y="1659600"/>
              <a:ext cx="340200" cy="340200"/>
            </a:xfrm>
            <a:prstGeom prst="ellipse">
              <a:avLst/>
            </a:prstGeom>
            <a:solidFill>
              <a:srgbClr val="FFF000"/>
            </a:solidFill>
            <a:ln>
              <a:noFill/>
            </a:ln>
          </p:spPr>
          <p:txBody>
            <a:bodyPr spcFirstLastPara="1" wrap="square" lIns="121900" tIns="121900" rIns="96000" bIns="121900" anchor="ctr" anchorCtr="0">
              <a:noAutofit/>
            </a:bodyPr>
            <a:lstStyle/>
            <a:p>
              <a:pPr algn="ctr">
                <a:buClr>
                  <a:srgbClr val="000000"/>
                </a:buClr>
                <a:buSzPts val="1900"/>
              </a:pPr>
              <a:r>
                <a:rPr lang="en-US" altLang="ja" sz="2533">
                  <a:solidFill>
                    <a:schemeClr val="dk1"/>
                  </a:solidFill>
                  <a:latin typeface="M PLUS Rounded 1c ExtraBold"/>
                  <a:ea typeface="M PLUS Rounded 1c ExtraBold"/>
                  <a:cs typeface="M PLUS Rounded 1c ExtraBold"/>
                  <a:sym typeface="M PLUS Rounded 1c ExtraBold"/>
                </a:rPr>
                <a:t>1</a:t>
              </a:r>
              <a:endParaRPr sz="2533">
                <a:solidFill>
                  <a:schemeClr val="dk1"/>
                </a:solidFill>
                <a:latin typeface="M PLUS Rounded 1c ExtraBold"/>
                <a:ea typeface="M PLUS Rounded 1c ExtraBold"/>
                <a:cs typeface="M PLUS Rounded 1c ExtraBold"/>
                <a:sym typeface="M PLUS Rounded 1c ExtraBold"/>
              </a:endParaRPr>
            </a:p>
          </p:txBody>
        </p:sp>
        <p:sp>
          <p:nvSpPr>
            <p:cNvPr id="368" name="Google Shape;368;g2038b2a9853_0_2"/>
            <p:cNvSpPr txBox="1"/>
            <p:nvPr/>
          </p:nvSpPr>
          <p:spPr>
            <a:xfrm>
              <a:off x="6062625" y="1537200"/>
              <a:ext cx="2086500" cy="744693"/>
            </a:xfrm>
            <a:prstGeom prst="rect">
              <a:avLst/>
            </a:prstGeom>
            <a:noFill/>
            <a:ln>
              <a:noFill/>
            </a:ln>
          </p:spPr>
          <p:txBody>
            <a:bodyPr spcFirstLastPara="1" wrap="square" lIns="121900" tIns="121900" rIns="121900" bIns="121900" anchor="t" anchorCtr="0">
              <a:spAutoFit/>
            </a:bodyPr>
            <a:lstStyle/>
            <a:p>
              <a:pPr>
                <a:lnSpc>
                  <a:spcPct val="140000"/>
                </a:lnSpc>
                <a:buClr>
                  <a:srgbClr val="000000"/>
                </a:buClr>
                <a:buSzPts val="1300"/>
              </a:pPr>
              <a:r>
                <a:rPr lang="en-US" altLang="ja" sz="1733" b="1">
                  <a:solidFill>
                    <a:schemeClr val="lt1"/>
                  </a:solidFill>
                  <a:latin typeface="M PLUS Rounded 1c"/>
                  <a:ea typeface="M PLUS Rounded 1c"/>
                  <a:cs typeface="M PLUS Rounded 1c"/>
                  <a:sym typeface="M PLUS Rounded 1c"/>
                </a:rPr>
                <a:t>CO2</a:t>
              </a:r>
              <a:r>
                <a:rPr lang="ja" altLang="en-US" sz="1733" b="1">
                  <a:solidFill>
                    <a:schemeClr val="lt1"/>
                  </a:solidFill>
                  <a:latin typeface="M PLUS Rounded 1c"/>
                  <a:ea typeface="M PLUS Rounded 1c"/>
                  <a:cs typeface="M PLUS Rounded 1c"/>
                  <a:sym typeface="M PLUS Rounded 1c"/>
                </a:rPr>
                <a:t>の排出量がゼロ</a:t>
              </a:r>
              <a:endParaRPr sz="1733" b="1">
                <a:solidFill>
                  <a:schemeClr val="lt1"/>
                </a:solidFill>
                <a:latin typeface="M PLUS Rounded 1c"/>
                <a:ea typeface="M PLUS Rounded 1c"/>
                <a:cs typeface="M PLUS Rounded 1c"/>
                <a:sym typeface="M PLUS Rounded 1c"/>
              </a:endParaRPr>
            </a:p>
            <a:p>
              <a:pPr>
                <a:lnSpc>
                  <a:spcPct val="140000"/>
                </a:lnSpc>
                <a:buClr>
                  <a:srgbClr val="000000"/>
                </a:buClr>
                <a:buSzPts val="1300"/>
              </a:pPr>
              <a:r>
                <a:rPr lang="ja" altLang="en-US" sz="1733" b="1">
                  <a:solidFill>
                    <a:schemeClr val="lt1"/>
                  </a:solidFill>
                  <a:latin typeface="M PLUS Rounded 1c"/>
                  <a:ea typeface="M PLUS Rounded 1c"/>
                  <a:cs typeface="M PLUS Rounded 1c"/>
                  <a:sym typeface="M PLUS Rounded 1c"/>
                </a:rPr>
                <a:t>だから地球にやさしい！</a:t>
              </a:r>
              <a:endParaRPr sz="1733" b="1">
                <a:solidFill>
                  <a:schemeClr val="lt1"/>
                </a:solidFill>
                <a:latin typeface="M PLUS Rounded 1c"/>
                <a:ea typeface="M PLUS Rounded 1c"/>
                <a:cs typeface="M PLUS Rounded 1c"/>
                <a:sym typeface="M PLUS Rounded 1c"/>
              </a:endParaRPr>
            </a:p>
          </p:txBody>
        </p:sp>
      </p:grpSp>
      <p:sp>
        <p:nvSpPr>
          <p:cNvPr id="369" name="Google Shape;369;g2038b2a9853_0_2"/>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
        <p:nvSpPr>
          <p:cNvPr id="370" name="Google Shape;370;g2038b2a9853_0_2"/>
          <p:cNvSpPr txBox="1"/>
          <p:nvPr/>
        </p:nvSpPr>
        <p:spPr>
          <a:xfrm>
            <a:off x="8833108" y="1945244"/>
            <a:ext cx="10664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lt1"/>
                </a:solidFill>
                <a:latin typeface="M PLUS 1p"/>
                <a:ea typeface="M PLUS 1p"/>
                <a:cs typeface="M PLUS 1p"/>
                <a:sym typeface="M PLUS 1p"/>
              </a:rPr>
              <a:t>はいしゅつりょう</a:t>
            </a:r>
            <a:endParaRPr sz="800">
              <a:solidFill>
                <a:schemeClr val="lt1"/>
              </a:solidFill>
              <a:latin typeface="M PLUS 1p"/>
              <a:ea typeface="M PLUS 1p"/>
              <a:cs typeface="M PLUS 1p"/>
              <a:sym typeface="M PLUS 1p"/>
            </a:endParaRPr>
          </a:p>
        </p:txBody>
      </p:sp>
    </p:spTree>
    <p:extLst>
      <p:ext uri="{BB962C8B-B14F-4D97-AF65-F5344CB8AC3E}">
        <p14:creationId xmlns:p14="http://schemas.microsoft.com/office/powerpoint/2010/main" val="39270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par>
                                <p:cTn id="8" presetID="10" presetClass="entr" presetSubtype="0" fill="hold" nodeType="withEffect">
                                  <p:stCondLst>
                                    <p:cond delay="0"/>
                                  </p:stCondLst>
                                  <p:childTnLst>
                                    <p:set>
                                      <p:cBhvr>
                                        <p:cTn id="9" dur="1" fill="hold">
                                          <p:stCondLst>
                                            <p:cond delay="0"/>
                                          </p:stCondLst>
                                        </p:cTn>
                                        <p:tgtEl>
                                          <p:spTgt spid="370"/>
                                        </p:tgtEl>
                                        <p:attrNameLst>
                                          <p:attrName>style.visibility</p:attrName>
                                        </p:attrNameLst>
                                      </p:cBhvr>
                                      <p:to>
                                        <p:strVal val="visible"/>
                                      </p:to>
                                    </p:set>
                                    <p:animEffect transition="in" filter="fade">
                                      <p:cBhvr>
                                        <p:cTn id="10"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2038b2a9853_0_23"/>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376" name="Google Shape;376;g2038b2a9853_0_23"/>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377" name="Google Shape;377;g2038b2a9853_0_23"/>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378" name="Google Shape;378;g2038b2a9853_0_23"/>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lgn="ct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379" name="Google Shape;379;g2038b2a9853_0_23"/>
          <p:cNvPicPr preferRelativeResize="0"/>
          <p:nvPr/>
        </p:nvPicPr>
        <p:blipFill rotWithShape="1">
          <a:blip r:embed="rId4">
            <a:alphaModFix/>
          </a:blip>
          <a:srcRect/>
          <a:stretch/>
        </p:blipFill>
        <p:spPr>
          <a:xfrm>
            <a:off x="1212767" y="1506935"/>
            <a:ext cx="5984325" cy="3223984"/>
          </a:xfrm>
          <a:prstGeom prst="rect">
            <a:avLst/>
          </a:prstGeom>
          <a:noFill/>
          <a:ln>
            <a:noFill/>
          </a:ln>
        </p:spPr>
      </p:pic>
      <p:grpSp>
        <p:nvGrpSpPr>
          <p:cNvPr id="380" name="Google Shape;380;g2038b2a9853_0_23"/>
          <p:cNvGrpSpPr/>
          <p:nvPr/>
        </p:nvGrpSpPr>
        <p:grpSpPr>
          <a:xfrm>
            <a:off x="7518567" y="1447962"/>
            <a:ext cx="3565200" cy="3250903"/>
            <a:chOff x="5638925" y="1085971"/>
            <a:chExt cx="2673900" cy="2438177"/>
          </a:xfrm>
        </p:grpSpPr>
        <p:sp>
          <p:nvSpPr>
            <p:cNvPr id="381" name="Google Shape;381;g2038b2a9853_0_23"/>
            <p:cNvSpPr/>
            <p:nvPr/>
          </p:nvSpPr>
          <p:spPr>
            <a:xfrm>
              <a:off x="5638925" y="1186848"/>
              <a:ext cx="2673900" cy="2337300"/>
            </a:xfrm>
            <a:prstGeom prst="rect">
              <a:avLst/>
            </a:prstGeom>
            <a:solidFill>
              <a:srgbClr val="38761D"/>
            </a:solidFill>
            <a:ln w="38100" cap="flat" cmpd="sng">
              <a:solidFill>
                <a:srgbClr val="783F04"/>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82" name="Google Shape;382;g2038b2a9853_0_23"/>
            <p:cNvSpPr txBox="1"/>
            <p:nvPr/>
          </p:nvSpPr>
          <p:spPr>
            <a:xfrm>
              <a:off x="5848900" y="1085971"/>
              <a:ext cx="2265300" cy="296700"/>
            </a:xfrm>
            <a:prstGeom prst="rect">
              <a:avLst/>
            </a:prstGeom>
            <a:solidFill>
              <a:srgbClr val="FBE7EE"/>
            </a:solidFill>
            <a:ln>
              <a:noFill/>
            </a:ln>
          </p:spPr>
          <p:txBody>
            <a:bodyPr spcFirstLastPara="1" wrap="square" lIns="0" tIns="0" rIns="0" bIns="0" anchor="ctr" anchorCtr="0">
              <a:noAutofit/>
            </a:bodyPr>
            <a:lstStyle/>
            <a:p>
              <a:pPr algn="ctr">
                <a:buClr>
                  <a:srgbClr val="000000"/>
                </a:buClr>
                <a:buSzPts val="1500"/>
              </a:pPr>
              <a:r>
                <a:rPr lang="en-US" altLang="ja" sz="2000" b="1">
                  <a:solidFill>
                    <a:schemeClr val="dk1"/>
                  </a:solidFill>
                  <a:latin typeface="M PLUS Rounded 1c"/>
                  <a:ea typeface="M PLUS Rounded 1c"/>
                  <a:cs typeface="M PLUS Rounded 1c"/>
                  <a:sym typeface="M PLUS Rounded 1c"/>
                </a:rPr>
                <a:t>EV</a:t>
              </a:r>
              <a:r>
                <a:rPr lang="ja" altLang="en-US" sz="2000" b="1">
                  <a:solidFill>
                    <a:schemeClr val="dk1"/>
                  </a:solidFill>
                  <a:latin typeface="M PLUS Rounded 1c"/>
                  <a:ea typeface="M PLUS Rounded 1c"/>
                  <a:cs typeface="M PLUS Rounded 1c"/>
                  <a:sym typeface="M PLUS Rounded 1c"/>
                </a:rPr>
                <a:t>ごみ収集車の特長</a:t>
              </a:r>
              <a:endParaRPr sz="2000" b="1">
                <a:solidFill>
                  <a:schemeClr val="dk1"/>
                </a:solidFill>
                <a:latin typeface="M PLUS Rounded 1c"/>
                <a:ea typeface="M PLUS Rounded 1c"/>
                <a:cs typeface="M PLUS Rounded 1c"/>
                <a:sym typeface="M PLUS Rounded 1c"/>
              </a:endParaRPr>
            </a:p>
          </p:txBody>
        </p:sp>
      </p:grpSp>
      <p:grpSp>
        <p:nvGrpSpPr>
          <p:cNvPr id="383" name="Google Shape;383;g2038b2a9853_0_23"/>
          <p:cNvGrpSpPr/>
          <p:nvPr/>
        </p:nvGrpSpPr>
        <p:grpSpPr>
          <a:xfrm>
            <a:off x="7813840" y="2073951"/>
            <a:ext cx="3203641" cy="992924"/>
            <a:chOff x="5746394" y="1537200"/>
            <a:chExt cx="2402731" cy="744693"/>
          </a:xfrm>
        </p:grpSpPr>
        <p:sp>
          <p:nvSpPr>
            <p:cNvPr id="384" name="Google Shape;384;g2038b2a9853_0_23"/>
            <p:cNvSpPr/>
            <p:nvPr/>
          </p:nvSpPr>
          <p:spPr>
            <a:xfrm>
              <a:off x="5746394" y="1659600"/>
              <a:ext cx="340200" cy="340200"/>
            </a:xfrm>
            <a:prstGeom prst="ellipse">
              <a:avLst/>
            </a:prstGeom>
            <a:solidFill>
              <a:srgbClr val="FFF000"/>
            </a:solidFill>
            <a:ln>
              <a:noFill/>
            </a:ln>
          </p:spPr>
          <p:txBody>
            <a:bodyPr spcFirstLastPara="1" wrap="square" lIns="121900" tIns="121900" rIns="121900" bIns="121900" anchor="ctr" anchorCtr="0">
              <a:noAutofit/>
            </a:bodyPr>
            <a:lstStyle/>
            <a:p>
              <a:pPr>
                <a:buClr>
                  <a:srgbClr val="000000"/>
                </a:buClr>
                <a:buSzPts val="1900"/>
              </a:pPr>
              <a:r>
                <a:rPr lang="en-US" altLang="ja" sz="2533">
                  <a:solidFill>
                    <a:schemeClr val="dk1"/>
                  </a:solidFill>
                  <a:latin typeface="M PLUS Rounded 1c ExtraBold"/>
                  <a:ea typeface="M PLUS Rounded 1c ExtraBold"/>
                  <a:cs typeface="M PLUS Rounded 1c ExtraBold"/>
                  <a:sym typeface="M PLUS Rounded 1c ExtraBold"/>
                </a:rPr>
                <a:t>1</a:t>
              </a:r>
              <a:endParaRPr sz="2533">
                <a:solidFill>
                  <a:schemeClr val="dk1"/>
                </a:solidFill>
                <a:latin typeface="M PLUS Rounded 1c ExtraBold"/>
                <a:ea typeface="M PLUS Rounded 1c ExtraBold"/>
                <a:cs typeface="M PLUS Rounded 1c ExtraBold"/>
                <a:sym typeface="M PLUS Rounded 1c ExtraBold"/>
              </a:endParaRPr>
            </a:p>
          </p:txBody>
        </p:sp>
        <p:sp>
          <p:nvSpPr>
            <p:cNvPr id="385" name="Google Shape;385;g2038b2a9853_0_23"/>
            <p:cNvSpPr txBox="1"/>
            <p:nvPr/>
          </p:nvSpPr>
          <p:spPr>
            <a:xfrm>
              <a:off x="6062625" y="1537200"/>
              <a:ext cx="2086500" cy="744693"/>
            </a:xfrm>
            <a:prstGeom prst="rect">
              <a:avLst/>
            </a:prstGeom>
            <a:noFill/>
            <a:ln>
              <a:noFill/>
            </a:ln>
          </p:spPr>
          <p:txBody>
            <a:bodyPr spcFirstLastPara="1" wrap="square" lIns="121900" tIns="121900" rIns="121900" bIns="121900" anchor="t" anchorCtr="0">
              <a:spAutoFit/>
            </a:bodyPr>
            <a:lstStyle/>
            <a:p>
              <a:pPr>
                <a:lnSpc>
                  <a:spcPct val="140000"/>
                </a:lnSpc>
                <a:buClr>
                  <a:srgbClr val="000000"/>
                </a:buClr>
                <a:buSzPts val="1300"/>
              </a:pPr>
              <a:r>
                <a:rPr lang="en-US" altLang="ja" sz="1733" b="1">
                  <a:solidFill>
                    <a:schemeClr val="lt1"/>
                  </a:solidFill>
                  <a:latin typeface="M PLUS Rounded 1c"/>
                  <a:ea typeface="M PLUS Rounded 1c"/>
                  <a:cs typeface="M PLUS Rounded 1c"/>
                  <a:sym typeface="M PLUS Rounded 1c"/>
                </a:rPr>
                <a:t>CO2</a:t>
              </a:r>
              <a:r>
                <a:rPr lang="ja" altLang="en-US" sz="1733" b="1">
                  <a:solidFill>
                    <a:schemeClr val="lt1"/>
                  </a:solidFill>
                  <a:latin typeface="M PLUS Rounded 1c"/>
                  <a:ea typeface="M PLUS Rounded 1c"/>
                  <a:cs typeface="M PLUS Rounded 1c"/>
                  <a:sym typeface="M PLUS Rounded 1c"/>
                </a:rPr>
                <a:t>の排出量がゼロ</a:t>
              </a:r>
              <a:endParaRPr sz="1733" b="1">
                <a:solidFill>
                  <a:schemeClr val="lt1"/>
                </a:solidFill>
                <a:latin typeface="M PLUS Rounded 1c"/>
                <a:ea typeface="M PLUS Rounded 1c"/>
                <a:cs typeface="M PLUS Rounded 1c"/>
                <a:sym typeface="M PLUS Rounded 1c"/>
              </a:endParaRPr>
            </a:p>
            <a:p>
              <a:pPr>
                <a:lnSpc>
                  <a:spcPct val="140000"/>
                </a:lnSpc>
                <a:buClr>
                  <a:srgbClr val="000000"/>
                </a:buClr>
                <a:buSzPts val="1300"/>
              </a:pPr>
              <a:r>
                <a:rPr lang="ja" altLang="en-US" sz="1733" b="1">
                  <a:solidFill>
                    <a:schemeClr val="lt1"/>
                  </a:solidFill>
                  <a:latin typeface="M PLUS Rounded 1c"/>
                  <a:ea typeface="M PLUS Rounded 1c"/>
                  <a:cs typeface="M PLUS Rounded 1c"/>
                  <a:sym typeface="M PLUS Rounded 1c"/>
                </a:rPr>
                <a:t>だから地球にやさしい！</a:t>
              </a:r>
              <a:endParaRPr sz="1733" b="1">
                <a:solidFill>
                  <a:schemeClr val="lt1"/>
                </a:solidFill>
                <a:latin typeface="M PLUS Rounded 1c"/>
                <a:ea typeface="M PLUS Rounded 1c"/>
                <a:cs typeface="M PLUS Rounded 1c"/>
                <a:sym typeface="M PLUS Rounded 1c"/>
              </a:endParaRPr>
            </a:p>
          </p:txBody>
        </p:sp>
      </p:grpSp>
      <p:grpSp>
        <p:nvGrpSpPr>
          <p:cNvPr id="386" name="Google Shape;386;g2038b2a9853_0_23"/>
          <p:cNvGrpSpPr/>
          <p:nvPr/>
        </p:nvGrpSpPr>
        <p:grpSpPr>
          <a:xfrm>
            <a:off x="7813840" y="2882251"/>
            <a:ext cx="3203641" cy="992924"/>
            <a:chOff x="5746394" y="2115088"/>
            <a:chExt cx="2402731" cy="744693"/>
          </a:xfrm>
        </p:grpSpPr>
        <p:sp>
          <p:nvSpPr>
            <p:cNvPr id="387" name="Google Shape;387;g2038b2a9853_0_23"/>
            <p:cNvSpPr/>
            <p:nvPr/>
          </p:nvSpPr>
          <p:spPr>
            <a:xfrm>
              <a:off x="5746394" y="2237488"/>
              <a:ext cx="340200" cy="340200"/>
            </a:xfrm>
            <a:prstGeom prst="ellipse">
              <a:avLst/>
            </a:prstGeom>
            <a:solidFill>
              <a:srgbClr val="FFF000"/>
            </a:solidFill>
            <a:ln>
              <a:noFill/>
            </a:ln>
          </p:spPr>
          <p:txBody>
            <a:bodyPr spcFirstLastPara="1" wrap="square" lIns="121900" tIns="121900" rIns="121900" bIns="121900" anchor="ctr" anchorCtr="0">
              <a:noAutofit/>
            </a:bodyPr>
            <a:lstStyle/>
            <a:p>
              <a:pPr>
                <a:buClr>
                  <a:srgbClr val="000000"/>
                </a:buClr>
                <a:buSzPts val="1900"/>
              </a:pPr>
              <a:r>
                <a:rPr lang="en-US" altLang="ja" sz="2533">
                  <a:solidFill>
                    <a:schemeClr val="dk1"/>
                  </a:solidFill>
                  <a:latin typeface="M PLUS Rounded 1c ExtraBold"/>
                  <a:ea typeface="M PLUS Rounded 1c ExtraBold"/>
                  <a:cs typeface="M PLUS Rounded 1c ExtraBold"/>
                  <a:sym typeface="M PLUS Rounded 1c ExtraBold"/>
                </a:rPr>
                <a:t>2</a:t>
              </a:r>
              <a:endParaRPr sz="2533">
                <a:solidFill>
                  <a:schemeClr val="dk1"/>
                </a:solidFill>
                <a:latin typeface="M PLUS Rounded 1c ExtraBold"/>
                <a:ea typeface="M PLUS Rounded 1c ExtraBold"/>
                <a:cs typeface="M PLUS Rounded 1c ExtraBold"/>
                <a:sym typeface="M PLUS Rounded 1c ExtraBold"/>
              </a:endParaRPr>
            </a:p>
          </p:txBody>
        </p:sp>
        <p:sp>
          <p:nvSpPr>
            <p:cNvPr id="388" name="Google Shape;388;g2038b2a9853_0_23"/>
            <p:cNvSpPr txBox="1"/>
            <p:nvPr/>
          </p:nvSpPr>
          <p:spPr>
            <a:xfrm>
              <a:off x="6062625" y="2115088"/>
              <a:ext cx="2086500" cy="744693"/>
            </a:xfrm>
            <a:prstGeom prst="rect">
              <a:avLst/>
            </a:prstGeom>
            <a:noFill/>
            <a:ln>
              <a:noFill/>
            </a:ln>
          </p:spPr>
          <p:txBody>
            <a:bodyPr spcFirstLastPara="1" wrap="square" lIns="121900" tIns="121900" rIns="121900" bIns="121900" anchor="t" anchorCtr="0">
              <a:spAutoFit/>
            </a:bodyPr>
            <a:lstStyle/>
            <a:p>
              <a:pPr>
                <a:lnSpc>
                  <a:spcPct val="140000"/>
                </a:lnSpc>
                <a:buClr>
                  <a:srgbClr val="000000"/>
                </a:buClr>
                <a:buSzPts val="1300"/>
              </a:pPr>
              <a:r>
                <a:rPr lang="ja" altLang="en-US" sz="1733" b="1">
                  <a:solidFill>
                    <a:schemeClr val="lt1"/>
                  </a:solidFill>
                  <a:latin typeface="M PLUS Rounded 1c"/>
                  <a:ea typeface="M PLUS Rounded 1c"/>
                  <a:cs typeface="M PLUS Rounded 1c"/>
                  <a:sym typeface="M PLUS Rounded 1c"/>
                </a:rPr>
                <a:t>電池交換は</a:t>
              </a:r>
              <a:endParaRPr sz="1733" b="1">
                <a:solidFill>
                  <a:schemeClr val="lt1"/>
                </a:solidFill>
                <a:latin typeface="M PLUS Rounded 1c"/>
                <a:ea typeface="M PLUS Rounded 1c"/>
                <a:cs typeface="M PLUS Rounded 1c"/>
                <a:sym typeface="M PLUS Rounded 1c"/>
              </a:endParaRPr>
            </a:p>
            <a:p>
              <a:pPr>
                <a:lnSpc>
                  <a:spcPct val="140000"/>
                </a:lnSpc>
                <a:buClr>
                  <a:srgbClr val="000000"/>
                </a:buClr>
                <a:buSzPts val="1300"/>
              </a:pPr>
              <a:r>
                <a:rPr lang="ja" altLang="en-US" sz="1733" b="1">
                  <a:solidFill>
                    <a:schemeClr val="lt1"/>
                  </a:solidFill>
                  <a:latin typeface="M PLUS Rounded 1c"/>
                  <a:ea typeface="M PLUS Rounded 1c"/>
                  <a:cs typeface="M PLUS Rounded 1c"/>
                  <a:sym typeface="M PLUS Rounded 1c"/>
                </a:rPr>
                <a:t>約</a:t>
              </a:r>
              <a:r>
                <a:rPr lang="en-US" altLang="ja" sz="1733" b="1">
                  <a:solidFill>
                    <a:schemeClr val="lt1"/>
                  </a:solidFill>
                  <a:latin typeface="M PLUS Rounded 1c"/>
                  <a:ea typeface="M PLUS Rounded 1c"/>
                  <a:cs typeface="M PLUS Rounded 1c"/>
                  <a:sym typeface="M PLUS Rounded 1c"/>
                </a:rPr>
                <a:t>3</a:t>
              </a:r>
              <a:r>
                <a:rPr lang="ja" altLang="en-US" sz="1733" b="1">
                  <a:solidFill>
                    <a:schemeClr val="lt1"/>
                  </a:solidFill>
                  <a:latin typeface="M PLUS Rounded 1c"/>
                  <a:ea typeface="M PLUS Rounded 1c"/>
                  <a:cs typeface="M PLUS Rounded 1c"/>
                  <a:sym typeface="M PLUS Rounded 1c"/>
                </a:rPr>
                <a:t>分間で自動交換！</a:t>
              </a:r>
              <a:endParaRPr sz="1733" b="1">
                <a:solidFill>
                  <a:schemeClr val="lt1"/>
                </a:solidFill>
                <a:latin typeface="M PLUS Rounded 1c"/>
                <a:ea typeface="M PLUS Rounded 1c"/>
                <a:cs typeface="M PLUS Rounded 1c"/>
                <a:sym typeface="M PLUS Rounded 1c"/>
              </a:endParaRPr>
            </a:p>
          </p:txBody>
        </p:sp>
      </p:grpSp>
      <p:sp>
        <p:nvSpPr>
          <p:cNvPr id="389" name="Google Shape;389;g2038b2a9853_0_23"/>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
        <p:nvSpPr>
          <p:cNvPr id="390" name="Google Shape;390;g2038b2a9853_0_23"/>
          <p:cNvSpPr txBox="1"/>
          <p:nvPr/>
        </p:nvSpPr>
        <p:spPr>
          <a:xfrm>
            <a:off x="8833108" y="1945244"/>
            <a:ext cx="10664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lt1"/>
                </a:solidFill>
                <a:latin typeface="M PLUS 1p"/>
                <a:ea typeface="M PLUS 1p"/>
                <a:cs typeface="M PLUS 1p"/>
                <a:sym typeface="M PLUS 1p"/>
              </a:rPr>
              <a:t>はいしゅつりょう</a:t>
            </a:r>
            <a:endParaRPr sz="800">
              <a:solidFill>
                <a:schemeClr val="lt1"/>
              </a:solidFill>
              <a:latin typeface="M PLUS 1p"/>
              <a:ea typeface="M PLUS 1p"/>
              <a:cs typeface="M PLUS 1p"/>
              <a:sym typeface="M PLUS 1p"/>
            </a:endParaRPr>
          </a:p>
        </p:txBody>
      </p:sp>
      <p:sp>
        <p:nvSpPr>
          <p:cNvPr id="391" name="Google Shape;391;g2038b2a9853_0_23"/>
          <p:cNvSpPr txBox="1"/>
          <p:nvPr/>
        </p:nvSpPr>
        <p:spPr>
          <a:xfrm>
            <a:off x="8344641" y="2774327"/>
            <a:ext cx="10664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lt1"/>
                </a:solidFill>
                <a:latin typeface="M PLUS 1p"/>
                <a:ea typeface="M PLUS 1p"/>
                <a:cs typeface="M PLUS 1p"/>
                <a:sym typeface="M PLUS 1p"/>
              </a:rPr>
              <a:t>　　　　　  かん</a:t>
            </a:r>
            <a:endParaRPr sz="800">
              <a:solidFill>
                <a:schemeClr val="lt1"/>
              </a:solidFill>
              <a:latin typeface="M PLUS 1p"/>
              <a:ea typeface="M PLUS 1p"/>
              <a:cs typeface="M PLUS 1p"/>
              <a:sym typeface="M PLUS 1p"/>
            </a:endParaRPr>
          </a:p>
        </p:txBody>
      </p:sp>
    </p:spTree>
    <p:extLst>
      <p:ext uri="{BB962C8B-B14F-4D97-AF65-F5344CB8AC3E}">
        <p14:creationId xmlns:p14="http://schemas.microsoft.com/office/powerpoint/2010/main" val="30679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
                                        <p:tgtEl>
                                          <p:spTgt spid="386"/>
                                        </p:tgtEl>
                                      </p:cBhvr>
                                    </p:animEffect>
                                  </p:childTnLst>
                                </p:cTn>
                              </p:par>
                              <p:par>
                                <p:cTn id="8" presetID="10" presetClass="entr" presetSubtype="0" fill="hold" nodeType="withEffect">
                                  <p:stCondLst>
                                    <p:cond delay="0"/>
                                  </p:stCondLst>
                                  <p:childTnLst>
                                    <p:set>
                                      <p:cBhvr>
                                        <p:cTn id="9" dur="1" fill="hold">
                                          <p:stCondLst>
                                            <p:cond delay="0"/>
                                          </p:stCondLst>
                                        </p:cTn>
                                        <p:tgtEl>
                                          <p:spTgt spid="391"/>
                                        </p:tgtEl>
                                        <p:attrNameLst>
                                          <p:attrName>style.visibility</p:attrName>
                                        </p:attrNameLst>
                                      </p:cBhvr>
                                      <p:to>
                                        <p:strVal val="visible"/>
                                      </p:to>
                                    </p:set>
                                    <p:animEffect transition="in" filter="fade">
                                      <p:cBhvr>
                                        <p:cTn id="10" dur="6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038b2a9853_0_44"/>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397" name="Google Shape;397;g2038b2a9853_0_44"/>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398" name="Google Shape;398;g2038b2a9853_0_44"/>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399" name="Google Shape;399;g2038b2a9853_0_44"/>
          <p:cNvSpPr txBox="1"/>
          <p:nvPr/>
        </p:nvSpPr>
        <p:spPr>
          <a:xfrm>
            <a:off x="0" y="5396502"/>
            <a:ext cx="12192000" cy="902643"/>
          </a:xfrm>
          <a:prstGeom prst="rect">
            <a:avLst/>
          </a:prstGeom>
          <a:noFill/>
          <a:ln>
            <a:noFill/>
          </a:ln>
        </p:spPr>
        <p:txBody>
          <a:bodyPr spcFirstLastPara="1" wrap="square" lIns="121900" tIns="121900" rIns="121900" bIns="121900" anchor="t" anchorCtr="0">
            <a:spAutoFit/>
          </a:bodyPr>
          <a:lstStyle/>
          <a:p>
            <a:pPr algn="ctr">
              <a:buClr>
                <a:schemeClr val="dk1"/>
              </a:buClr>
              <a:buSzPts val="1600"/>
            </a:pPr>
            <a:r>
              <a:rPr lang="ja" altLang="en-US" sz="2133" b="1">
                <a:solidFill>
                  <a:schemeClr val="dk1"/>
                </a:solidFill>
                <a:highlight>
                  <a:schemeClr val="lt1"/>
                </a:highlight>
                <a:latin typeface="M PLUS Rounded 1c"/>
                <a:ea typeface="M PLUS Rounded 1c"/>
                <a:cs typeface="M PLUS Rounded 1c"/>
                <a:sym typeface="M PLUS Rounded 1c"/>
              </a:rPr>
              <a:t>現在</a:t>
            </a:r>
            <a:endParaRPr sz="2133" b="1">
              <a:solidFill>
                <a:schemeClr val="dk1"/>
              </a:solidFill>
              <a:highlight>
                <a:schemeClr val="lt1"/>
              </a:highlight>
              <a:latin typeface="M PLUS Rounded 1c"/>
              <a:ea typeface="M PLUS Rounded 1c"/>
              <a:cs typeface="M PLUS Rounded 1c"/>
              <a:sym typeface="M PLUS Rounded 1c"/>
            </a:endParaRPr>
          </a:p>
          <a:p>
            <a:pPr algn="ctr">
              <a:buClr>
                <a:srgbClr val="000000"/>
              </a:buClr>
              <a:buSzPts val="1600"/>
            </a:pPr>
            <a:endParaRPr sz="2133" b="1">
              <a:solidFill>
                <a:schemeClr val="dk1"/>
              </a:solidFill>
              <a:highlight>
                <a:schemeClr val="lt1"/>
              </a:highlight>
              <a:latin typeface="M PLUS Rounded 1c"/>
              <a:ea typeface="M PLUS Rounded 1c"/>
              <a:cs typeface="M PLUS Rounded 1c"/>
              <a:sym typeface="M PLUS Rounded 1c"/>
            </a:endParaRPr>
          </a:p>
        </p:txBody>
      </p:sp>
      <p:pic>
        <p:nvPicPr>
          <p:cNvPr id="400" name="Google Shape;400;g2038b2a9853_0_44"/>
          <p:cNvPicPr preferRelativeResize="0"/>
          <p:nvPr/>
        </p:nvPicPr>
        <p:blipFill rotWithShape="1">
          <a:blip r:embed="rId4">
            <a:alphaModFix/>
          </a:blip>
          <a:srcRect/>
          <a:stretch/>
        </p:blipFill>
        <p:spPr>
          <a:xfrm>
            <a:off x="1212767" y="1506935"/>
            <a:ext cx="5984325" cy="3223984"/>
          </a:xfrm>
          <a:prstGeom prst="rect">
            <a:avLst/>
          </a:prstGeom>
          <a:noFill/>
          <a:ln>
            <a:noFill/>
          </a:ln>
        </p:spPr>
      </p:pic>
      <p:grpSp>
        <p:nvGrpSpPr>
          <p:cNvPr id="401" name="Google Shape;401;g2038b2a9853_0_44"/>
          <p:cNvGrpSpPr/>
          <p:nvPr/>
        </p:nvGrpSpPr>
        <p:grpSpPr>
          <a:xfrm>
            <a:off x="7518567" y="1447962"/>
            <a:ext cx="3565200" cy="3250903"/>
            <a:chOff x="5638925" y="1085971"/>
            <a:chExt cx="2673900" cy="2438177"/>
          </a:xfrm>
        </p:grpSpPr>
        <p:sp>
          <p:nvSpPr>
            <p:cNvPr id="402" name="Google Shape;402;g2038b2a9853_0_44"/>
            <p:cNvSpPr/>
            <p:nvPr/>
          </p:nvSpPr>
          <p:spPr>
            <a:xfrm>
              <a:off x="5638925" y="1186848"/>
              <a:ext cx="2673900" cy="2337300"/>
            </a:xfrm>
            <a:prstGeom prst="rect">
              <a:avLst/>
            </a:prstGeom>
            <a:solidFill>
              <a:srgbClr val="38761D"/>
            </a:solidFill>
            <a:ln w="38100" cap="flat" cmpd="sng">
              <a:solidFill>
                <a:srgbClr val="783F04"/>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03" name="Google Shape;403;g2038b2a9853_0_44"/>
            <p:cNvSpPr txBox="1"/>
            <p:nvPr/>
          </p:nvSpPr>
          <p:spPr>
            <a:xfrm>
              <a:off x="5848900" y="1085971"/>
              <a:ext cx="2265300" cy="296700"/>
            </a:xfrm>
            <a:prstGeom prst="rect">
              <a:avLst/>
            </a:prstGeom>
            <a:solidFill>
              <a:srgbClr val="FBE7EE"/>
            </a:solidFill>
            <a:ln>
              <a:noFill/>
            </a:ln>
          </p:spPr>
          <p:txBody>
            <a:bodyPr spcFirstLastPara="1" wrap="square" lIns="0" tIns="0" rIns="0" bIns="0" anchor="ctr" anchorCtr="0">
              <a:noAutofit/>
            </a:bodyPr>
            <a:lstStyle/>
            <a:p>
              <a:pPr algn="ctr">
                <a:buClr>
                  <a:srgbClr val="000000"/>
                </a:buClr>
                <a:buSzPts val="1500"/>
              </a:pPr>
              <a:r>
                <a:rPr lang="en-US" altLang="ja" sz="2000" b="1">
                  <a:solidFill>
                    <a:schemeClr val="dk1"/>
                  </a:solidFill>
                  <a:latin typeface="M PLUS Rounded 1c"/>
                  <a:ea typeface="M PLUS Rounded 1c"/>
                  <a:cs typeface="M PLUS Rounded 1c"/>
                  <a:sym typeface="M PLUS Rounded 1c"/>
                </a:rPr>
                <a:t>EV</a:t>
              </a:r>
              <a:r>
                <a:rPr lang="ja" altLang="en-US" sz="2000" b="1">
                  <a:solidFill>
                    <a:schemeClr val="dk1"/>
                  </a:solidFill>
                  <a:latin typeface="M PLUS Rounded 1c"/>
                  <a:ea typeface="M PLUS Rounded 1c"/>
                  <a:cs typeface="M PLUS Rounded 1c"/>
                  <a:sym typeface="M PLUS Rounded 1c"/>
                </a:rPr>
                <a:t>ごみ収集車の特長</a:t>
              </a:r>
              <a:endParaRPr sz="2000" b="1">
                <a:solidFill>
                  <a:schemeClr val="dk1"/>
                </a:solidFill>
                <a:latin typeface="M PLUS Rounded 1c"/>
                <a:ea typeface="M PLUS Rounded 1c"/>
                <a:cs typeface="M PLUS Rounded 1c"/>
                <a:sym typeface="M PLUS Rounded 1c"/>
              </a:endParaRPr>
            </a:p>
          </p:txBody>
        </p:sp>
      </p:grpSp>
      <p:grpSp>
        <p:nvGrpSpPr>
          <p:cNvPr id="404" name="Google Shape;404;g2038b2a9853_0_44"/>
          <p:cNvGrpSpPr/>
          <p:nvPr/>
        </p:nvGrpSpPr>
        <p:grpSpPr>
          <a:xfrm>
            <a:off x="7813840" y="2882251"/>
            <a:ext cx="3203641" cy="992924"/>
            <a:chOff x="5746394" y="2115088"/>
            <a:chExt cx="2402731" cy="744693"/>
          </a:xfrm>
        </p:grpSpPr>
        <p:sp>
          <p:nvSpPr>
            <p:cNvPr id="405" name="Google Shape;405;g2038b2a9853_0_44"/>
            <p:cNvSpPr/>
            <p:nvPr/>
          </p:nvSpPr>
          <p:spPr>
            <a:xfrm>
              <a:off x="5746394" y="2237488"/>
              <a:ext cx="340200" cy="340200"/>
            </a:xfrm>
            <a:prstGeom prst="ellipse">
              <a:avLst/>
            </a:prstGeom>
            <a:solidFill>
              <a:srgbClr val="FFF000"/>
            </a:solidFill>
            <a:ln>
              <a:noFill/>
            </a:ln>
          </p:spPr>
          <p:txBody>
            <a:bodyPr spcFirstLastPara="1" wrap="square" lIns="121900" tIns="121900" rIns="121900" bIns="121900" anchor="ctr" anchorCtr="0">
              <a:noAutofit/>
            </a:bodyPr>
            <a:lstStyle/>
            <a:p>
              <a:pPr>
                <a:buClr>
                  <a:srgbClr val="000000"/>
                </a:buClr>
                <a:buSzPts val="1900"/>
              </a:pPr>
              <a:r>
                <a:rPr lang="en-US" altLang="ja" sz="2533">
                  <a:solidFill>
                    <a:schemeClr val="dk1"/>
                  </a:solidFill>
                  <a:latin typeface="M PLUS Rounded 1c ExtraBold"/>
                  <a:ea typeface="M PLUS Rounded 1c ExtraBold"/>
                  <a:cs typeface="M PLUS Rounded 1c ExtraBold"/>
                  <a:sym typeface="M PLUS Rounded 1c ExtraBold"/>
                </a:rPr>
                <a:t>2</a:t>
              </a:r>
              <a:endParaRPr sz="2533">
                <a:solidFill>
                  <a:schemeClr val="dk1"/>
                </a:solidFill>
                <a:latin typeface="M PLUS Rounded 1c ExtraBold"/>
                <a:ea typeface="M PLUS Rounded 1c ExtraBold"/>
                <a:cs typeface="M PLUS Rounded 1c ExtraBold"/>
                <a:sym typeface="M PLUS Rounded 1c ExtraBold"/>
              </a:endParaRPr>
            </a:p>
          </p:txBody>
        </p:sp>
        <p:sp>
          <p:nvSpPr>
            <p:cNvPr id="406" name="Google Shape;406;g2038b2a9853_0_44"/>
            <p:cNvSpPr txBox="1"/>
            <p:nvPr/>
          </p:nvSpPr>
          <p:spPr>
            <a:xfrm>
              <a:off x="6062625" y="2115088"/>
              <a:ext cx="2086500" cy="744693"/>
            </a:xfrm>
            <a:prstGeom prst="rect">
              <a:avLst/>
            </a:prstGeom>
            <a:noFill/>
            <a:ln>
              <a:noFill/>
            </a:ln>
          </p:spPr>
          <p:txBody>
            <a:bodyPr spcFirstLastPara="1" wrap="square" lIns="121900" tIns="121900" rIns="121900" bIns="121900" anchor="t" anchorCtr="0">
              <a:spAutoFit/>
            </a:bodyPr>
            <a:lstStyle/>
            <a:p>
              <a:pPr>
                <a:lnSpc>
                  <a:spcPct val="140000"/>
                </a:lnSpc>
                <a:buClr>
                  <a:srgbClr val="000000"/>
                </a:buClr>
                <a:buSzPts val="1300"/>
              </a:pPr>
              <a:r>
                <a:rPr lang="ja" altLang="en-US" sz="1733" b="1">
                  <a:solidFill>
                    <a:schemeClr val="lt1"/>
                  </a:solidFill>
                  <a:latin typeface="M PLUS Rounded 1c"/>
                  <a:ea typeface="M PLUS Rounded 1c"/>
                  <a:cs typeface="M PLUS Rounded 1c"/>
                  <a:sym typeface="M PLUS Rounded 1c"/>
                </a:rPr>
                <a:t>電池交換は</a:t>
              </a:r>
              <a:endParaRPr sz="1733" b="1">
                <a:solidFill>
                  <a:schemeClr val="lt1"/>
                </a:solidFill>
                <a:latin typeface="M PLUS Rounded 1c"/>
                <a:ea typeface="M PLUS Rounded 1c"/>
                <a:cs typeface="M PLUS Rounded 1c"/>
                <a:sym typeface="M PLUS Rounded 1c"/>
              </a:endParaRPr>
            </a:p>
            <a:p>
              <a:pPr>
                <a:lnSpc>
                  <a:spcPct val="140000"/>
                </a:lnSpc>
                <a:buClr>
                  <a:srgbClr val="000000"/>
                </a:buClr>
                <a:buSzPts val="1300"/>
              </a:pPr>
              <a:r>
                <a:rPr lang="ja" altLang="en-US" sz="1733" b="1">
                  <a:solidFill>
                    <a:schemeClr val="lt1"/>
                  </a:solidFill>
                  <a:latin typeface="M PLUS Rounded 1c"/>
                  <a:ea typeface="M PLUS Rounded 1c"/>
                  <a:cs typeface="M PLUS Rounded 1c"/>
                  <a:sym typeface="M PLUS Rounded 1c"/>
                </a:rPr>
                <a:t>約</a:t>
              </a:r>
              <a:r>
                <a:rPr lang="en-US" altLang="ja" sz="1733" b="1">
                  <a:solidFill>
                    <a:schemeClr val="lt1"/>
                  </a:solidFill>
                  <a:latin typeface="M PLUS Rounded 1c"/>
                  <a:ea typeface="M PLUS Rounded 1c"/>
                  <a:cs typeface="M PLUS Rounded 1c"/>
                  <a:sym typeface="M PLUS Rounded 1c"/>
                </a:rPr>
                <a:t>3</a:t>
              </a:r>
              <a:r>
                <a:rPr lang="ja" altLang="en-US" sz="1733" b="1">
                  <a:solidFill>
                    <a:schemeClr val="lt1"/>
                  </a:solidFill>
                  <a:latin typeface="M PLUS Rounded 1c"/>
                  <a:ea typeface="M PLUS Rounded 1c"/>
                  <a:cs typeface="M PLUS Rounded 1c"/>
                  <a:sym typeface="M PLUS Rounded 1c"/>
                </a:rPr>
                <a:t>分間で自動交換！</a:t>
              </a:r>
              <a:endParaRPr sz="1733" b="1">
                <a:solidFill>
                  <a:schemeClr val="lt1"/>
                </a:solidFill>
                <a:latin typeface="M PLUS Rounded 1c"/>
                <a:ea typeface="M PLUS Rounded 1c"/>
                <a:cs typeface="M PLUS Rounded 1c"/>
                <a:sym typeface="M PLUS Rounded 1c"/>
              </a:endParaRPr>
            </a:p>
          </p:txBody>
        </p:sp>
      </p:grpSp>
      <p:grpSp>
        <p:nvGrpSpPr>
          <p:cNvPr id="407" name="Google Shape;407;g2038b2a9853_0_44"/>
          <p:cNvGrpSpPr/>
          <p:nvPr/>
        </p:nvGrpSpPr>
        <p:grpSpPr>
          <a:xfrm>
            <a:off x="7813840" y="3690553"/>
            <a:ext cx="3203641" cy="992924"/>
            <a:chOff x="5746394" y="2721314"/>
            <a:chExt cx="2402731" cy="744693"/>
          </a:xfrm>
        </p:grpSpPr>
        <p:sp>
          <p:nvSpPr>
            <p:cNvPr id="408" name="Google Shape;408;g2038b2a9853_0_44"/>
            <p:cNvSpPr/>
            <p:nvPr/>
          </p:nvSpPr>
          <p:spPr>
            <a:xfrm>
              <a:off x="5746394" y="2843714"/>
              <a:ext cx="340200" cy="340200"/>
            </a:xfrm>
            <a:prstGeom prst="ellipse">
              <a:avLst/>
            </a:prstGeom>
            <a:solidFill>
              <a:srgbClr val="FFF000"/>
            </a:solidFill>
            <a:ln>
              <a:noFill/>
            </a:ln>
          </p:spPr>
          <p:txBody>
            <a:bodyPr spcFirstLastPara="1" wrap="square" lIns="121900" tIns="121900" rIns="121900" bIns="121900" anchor="ctr" anchorCtr="0">
              <a:noAutofit/>
            </a:bodyPr>
            <a:lstStyle/>
            <a:p>
              <a:pPr>
                <a:buClr>
                  <a:srgbClr val="000000"/>
                </a:buClr>
                <a:buSzPts val="1900"/>
              </a:pPr>
              <a:r>
                <a:rPr lang="en-US" altLang="ja" sz="2533">
                  <a:solidFill>
                    <a:schemeClr val="dk1"/>
                  </a:solidFill>
                  <a:latin typeface="M PLUS Rounded 1c ExtraBold"/>
                  <a:ea typeface="M PLUS Rounded 1c ExtraBold"/>
                  <a:cs typeface="M PLUS Rounded 1c ExtraBold"/>
                  <a:sym typeface="M PLUS Rounded 1c ExtraBold"/>
                </a:rPr>
                <a:t>3</a:t>
              </a:r>
              <a:endParaRPr sz="2533">
                <a:solidFill>
                  <a:schemeClr val="dk1"/>
                </a:solidFill>
                <a:latin typeface="M PLUS Rounded 1c ExtraBold"/>
                <a:ea typeface="M PLUS Rounded 1c ExtraBold"/>
                <a:cs typeface="M PLUS Rounded 1c ExtraBold"/>
                <a:sym typeface="M PLUS Rounded 1c ExtraBold"/>
              </a:endParaRPr>
            </a:p>
          </p:txBody>
        </p:sp>
        <p:sp>
          <p:nvSpPr>
            <p:cNvPr id="409" name="Google Shape;409;g2038b2a9853_0_44"/>
            <p:cNvSpPr txBox="1"/>
            <p:nvPr/>
          </p:nvSpPr>
          <p:spPr>
            <a:xfrm>
              <a:off x="6062625" y="2721314"/>
              <a:ext cx="2086500" cy="744693"/>
            </a:xfrm>
            <a:prstGeom prst="rect">
              <a:avLst/>
            </a:prstGeom>
            <a:noFill/>
            <a:ln>
              <a:noFill/>
            </a:ln>
          </p:spPr>
          <p:txBody>
            <a:bodyPr spcFirstLastPara="1" wrap="square" lIns="121900" tIns="121900" rIns="121900" bIns="121900" anchor="t" anchorCtr="0">
              <a:spAutoFit/>
            </a:bodyPr>
            <a:lstStyle/>
            <a:p>
              <a:pPr>
                <a:lnSpc>
                  <a:spcPct val="140000"/>
                </a:lnSpc>
                <a:buClr>
                  <a:srgbClr val="000000"/>
                </a:buClr>
                <a:buSzPts val="1300"/>
              </a:pPr>
              <a:r>
                <a:rPr lang="ja" altLang="en-US" sz="1733" b="1">
                  <a:solidFill>
                    <a:schemeClr val="lt1"/>
                  </a:solidFill>
                  <a:latin typeface="M PLUS Rounded 1c"/>
                  <a:ea typeface="M PLUS Rounded 1c"/>
                  <a:cs typeface="M PLUS Rounded 1c"/>
                  <a:sym typeface="M PLUS Rounded 1c"/>
                </a:rPr>
                <a:t>災害時に非常用電源</a:t>
              </a:r>
              <a:endParaRPr sz="1733" b="1">
                <a:solidFill>
                  <a:schemeClr val="lt1"/>
                </a:solidFill>
                <a:latin typeface="M PLUS Rounded 1c"/>
                <a:ea typeface="M PLUS Rounded 1c"/>
                <a:cs typeface="M PLUS Rounded 1c"/>
                <a:sym typeface="M PLUS Rounded 1c"/>
              </a:endParaRPr>
            </a:p>
            <a:p>
              <a:pPr>
                <a:lnSpc>
                  <a:spcPct val="140000"/>
                </a:lnSpc>
                <a:buClr>
                  <a:srgbClr val="000000"/>
                </a:buClr>
                <a:buSzPts val="1300"/>
              </a:pPr>
              <a:r>
                <a:rPr lang="ja" altLang="en-US" sz="1733" b="1">
                  <a:solidFill>
                    <a:schemeClr val="lt1"/>
                  </a:solidFill>
                  <a:latin typeface="M PLUS Rounded 1c"/>
                  <a:ea typeface="M PLUS Rounded 1c"/>
                  <a:cs typeface="M PLUS Rounded 1c"/>
                  <a:sym typeface="M PLUS Rounded 1c"/>
                </a:rPr>
                <a:t>として利用できる！</a:t>
              </a:r>
              <a:endParaRPr sz="1733" b="1">
                <a:solidFill>
                  <a:schemeClr val="lt1"/>
                </a:solidFill>
                <a:latin typeface="M PLUS Rounded 1c"/>
                <a:ea typeface="M PLUS Rounded 1c"/>
                <a:cs typeface="M PLUS Rounded 1c"/>
                <a:sym typeface="M PLUS Rounded 1c"/>
              </a:endParaRPr>
            </a:p>
          </p:txBody>
        </p:sp>
      </p:grpSp>
      <p:sp>
        <p:nvSpPr>
          <p:cNvPr id="410" name="Google Shape;410;g2038b2a9853_0_44"/>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
        <p:nvSpPr>
          <p:cNvPr id="411" name="Google Shape;411;g2038b2a9853_0_44"/>
          <p:cNvSpPr txBox="1"/>
          <p:nvPr/>
        </p:nvSpPr>
        <p:spPr>
          <a:xfrm>
            <a:off x="8344641" y="2774327"/>
            <a:ext cx="10664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lt1"/>
                </a:solidFill>
                <a:latin typeface="M PLUS 1p"/>
                <a:ea typeface="M PLUS 1p"/>
                <a:cs typeface="M PLUS 1p"/>
                <a:sym typeface="M PLUS 1p"/>
              </a:rPr>
              <a:t>　　　　　  かん</a:t>
            </a:r>
            <a:endParaRPr sz="800">
              <a:solidFill>
                <a:schemeClr val="lt1"/>
              </a:solidFill>
              <a:latin typeface="M PLUS 1p"/>
              <a:ea typeface="M PLUS 1p"/>
              <a:cs typeface="M PLUS 1p"/>
              <a:sym typeface="M PLUS 1p"/>
            </a:endParaRPr>
          </a:p>
        </p:txBody>
      </p:sp>
      <p:sp>
        <p:nvSpPr>
          <p:cNvPr id="412" name="Google Shape;412;g2038b2a9853_0_44"/>
          <p:cNvSpPr txBox="1"/>
          <p:nvPr/>
        </p:nvSpPr>
        <p:spPr>
          <a:xfrm>
            <a:off x="8833108" y="1945244"/>
            <a:ext cx="10664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lt1"/>
                </a:solidFill>
                <a:latin typeface="M PLUS 1p"/>
                <a:ea typeface="M PLUS 1p"/>
                <a:cs typeface="M PLUS 1p"/>
                <a:sym typeface="M PLUS 1p"/>
              </a:rPr>
              <a:t>はいしゅつりょう</a:t>
            </a:r>
            <a:endParaRPr sz="800">
              <a:solidFill>
                <a:schemeClr val="lt1"/>
              </a:solidFill>
              <a:latin typeface="M PLUS 1p"/>
              <a:ea typeface="M PLUS 1p"/>
              <a:cs typeface="M PLUS 1p"/>
              <a:sym typeface="M PLUS 1p"/>
            </a:endParaRPr>
          </a:p>
        </p:txBody>
      </p:sp>
      <p:sp>
        <p:nvSpPr>
          <p:cNvPr id="413" name="Google Shape;413;g2038b2a9853_0_44"/>
          <p:cNvSpPr txBox="1"/>
          <p:nvPr/>
        </p:nvSpPr>
        <p:spPr>
          <a:xfrm>
            <a:off x="8271359" y="3579033"/>
            <a:ext cx="21736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lt1"/>
                </a:solidFill>
                <a:latin typeface="M PLUS 1p"/>
                <a:ea typeface="M PLUS 1p"/>
                <a:cs typeface="M PLUS 1p"/>
                <a:sym typeface="M PLUS 1p"/>
              </a:rPr>
              <a:t>さいがい  じ　　　ひじょうよう でんげん</a:t>
            </a:r>
            <a:endParaRPr sz="800">
              <a:solidFill>
                <a:schemeClr val="lt1"/>
              </a:solidFill>
              <a:latin typeface="M PLUS 1p"/>
              <a:ea typeface="M PLUS 1p"/>
              <a:cs typeface="M PLUS 1p"/>
              <a:sym typeface="M PLUS 1p"/>
            </a:endParaRPr>
          </a:p>
        </p:txBody>
      </p:sp>
      <p:grpSp>
        <p:nvGrpSpPr>
          <p:cNvPr id="414" name="Google Shape;414;g2038b2a9853_0_44"/>
          <p:cNvGrpSpPr/>
          <p:nvPr/>
        </p:nvGrpSpPr>
        <p:grpSpPr>
          <a:xfrm>
            <a:off x="7813840" y="2073951"/>
            <a:ext cx="3203641" cy="992924"/>
            <a:chOff x="5746394" y="1537200"/>
            <a:chExt cx="2402731" cy="744693"/>
          </a:xfrm>
        </p:grpSpPr>
        <p:sp>
          <p:nvSpPr>
            <p:cNvPr id="415" name="Google Shape;415;g2038b2a9853_0_44"/>
            <p:cNvSpPr/>
            <p:nvPr/>
          </p:nvSpPr>
          <p:spPr>
            <a:xfrm>
              <a:off x="5746394" y="1659600"/>
              <a:ext cx="340200" cy="340200"/>
            </a:xfrm>
            <a:prstGeom prst="ellipse">
              <a:avLst/>
            </a:prstGeom>
            <a:solidFill>
              <a:srgbClr val="FFF000"/>
            </a:solidFill>
            <a:ln>
              <a:noFill/>
            </a:ln>
          </p:spPr>
          <p:txBody>
            <a:bodyPr spcFirstLastPara="1" wrap="square" lIns="121900" tIns="121900" rIns="121900" bIns="121900" anchor="ctr" anchorCtr="0">
              <a:noAutofit/>
            </a:bodyPr>
            <a:lstStyle/>
            <a:p>
              <a:pPr>
                <a:buClr>
                  <a:srgbClr val="000000"/>
                </a:buClr>
                <a:buSzPts val="1900"/>
              </a:pPr>
              <a:r>
                <a:rPr lang="en-US" altLang="ja" sz="2533">
                  <a:solidFill>
                    <a:schemeClr val="dk1"/>
                  </a:solidFill>
                  <a:latin typeface="M PLUS Rounded 1c ExtraBold"/>
                  <a:ea typeface="M PLUS Rounded 1c ExtraBold"/>
                  <a:cs typeface="M PLUS Rounded 1c ExtraBold"/>
                  <a:sym typeface="M PLUS Rounded 1c ExtraBold"/>
                </a:rPr>
                <a:t>1</a:t>
              </a:r>
              <a:endParaRPr sz="2533">
                <a:solidFill>
                  <a:schemeClr val="dk1"/>
                </a:solidFill>
                <a:latin typeface="M PLUS Rounded 1c ExtraBold"/>
                <a:ea typeface="M PLUS Rounded 1c ExtraBold"/>
                <a:cs typeface="M PLUS Rounded 1c ExtraBold"/>
                <a:sym typeface="M PLUS Rounded 1c ExtraBold"/>
              </a:endParaRPr>
            </a:p>
          </p:txBody>
        </p:sp>
        <p:sp>
          <p:nvSpPr>
            <p:cNvPr id="416" name="Google Shape;416;g2038b2a9853_0_44"/>
            <p:cNvSpPr txBox="1"/>
            <p:nvPr/>
          </p:nvSpPr>
          <p:spPr>
            <a:xfrm>
              <a:off x="6062625" y="1537200"/>
              <a:ext cx="2086500" cy="744693"/>
            </a:xfrm>
            <a:prstGeom prst="rect">
              <a:avLst/>
            </a:prstGeom>
            <a:noFill/>
            <a:ln>
              <a:noFill/>
            </a:ln>
          </p:spPr>
          <p:txBody>
            <a:bodyPr spcFirstLastPara="1" wrap="square" lIns="121900" tIns="121900" rIns="121900" bIns="121900" anchor="t" anchorCtr="0">
              <a:spAutoFit/>
            </a:bodyPr>
            <a:lstStyle/>
            <a:p>
              <a:pPr>
                <a:lnSpc>
                  <a:spcPct val="140000"/>
                </a:lnSpc>
                <a:buClr>
                  <a:srgbClr val="000000"/>
                </a:buClr>
                <a:buSzPts val="1300"/>
              </a:pPr>
              <a:r>
                <a:rPr lang="en-US" altLang="ja" sz="1733" b="1">
                  <a:solidFill>
                    <a:schemeClr val="lt1"/>
                  </a:solidFill>
                  <a:latin typeface="M PLUS Rounded 1c"/>
                  <a:ea typeface="M PLUS Rounded 1c"/>
                  <a:cs typeface="M PLUS Rounded 1c"/>
                  <a:sym typeface="M PLUS Rounded 1c"/>
                </a:rPr>
                <a:t>CO2</a:t>
              </a:r>
              <a:r>
                <a:rPr lang="ja" altLang="en-US" sz="1733" b="1">
                  <a:solidFill>
                    <a:schemeClr val="lt1"/>
                  </a:solidFill>
                  <a:latin typeface="M PLUS Rounded 1c"/>
                  <a:ea typeface="M PLUS Rounded 1c"/>
                  <a:cs typeface="M PLUS Rounded 1c"/>
                  <a:sym typeface="M PLUS Rounded 1c"/>
                </a:rPr>
                <a:t>の排出量がゼロ</a:t>
              </a:r>
              <a:endParaRPr sz="1733" b="1">
                <a:solidFill>
                  <a:schemeClr val="lt1"/>
                </a:solidFill>
                <a:latin typeface="M PLUS Rounded 1c"/>
                <a:ea typeface="M PLUS Rounded 1c"/>
                <a:cs typeface="M PLUS Rounded 1c"/>
                <a:sym typeface="M PLUS Rounded 1c"/>
              </a:endParaRPr>
            </a:p>
            <a:p>
              <a:pPr>
                <a:lnSpc>
                  <a:spcPct val="140000"/>
                </a:lnSpc>
                <a:buClr>
                  <a:srgbClr val="000000"/>
                </a:buClr>
                <a:buSzPts val="1300"/>
              </a:pPr>
              <a:r>
                <a:rPr lang="ja" altLang="en-US" sz="1733" b="1">
                  <a:solidFill>
                    <a:schemeClr val="lt1"/>
                  </a:solidFill>
                  <a:latin typeface="M PLUS Rounded 1c"/>
                  <a:ea typeface="M PLUS Rounded 1c"/>
                  <a:cs typeface="M PLUS Rounded 1c"/>
                  <a:sym typeface="M PLUS Rounded 1c"/>
                </a:rPr>
                <a:t>だから地球にやさしい！</a:t>
              </a:r>
              <a:endParaRPr sz="1733" b="1">
                <a:solidFill>
                  <a:schemeClr val="lt1"/>
                </a:solidFill>
                <a:latin typeface="M PLUS Rounded 1c"/>
                <a:ea typeface="M PLUS Rounded 1c"/>
                <a:cs typeface="M PLUS Rounded 1c"/>
                <a:sym typeface="M PLUS Rounded 1c"/>
              </a:endParaRPr>
            </a:p>
          </p:txBody>
        </p:sp>
      </p:grpSp>
    </p:spTree>
    <p:extLst>
      <p:ext uri="{BB962C8B-B14F-4D97-AF65-F5344CB8AC3E}">
        <p14:creationId xmlns:p14="http://schemas.microsoft.com/office/powerpoint/2010/main" val="38256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500"/>
                                        <p:tgtEl>
                                          <p:spTgt spid="407"/>
                                        </p:tgtEl>
                                      </p:cBhvr>
                                    </p:animEffect>
                                  </p:childTnLst>
                                </p:cTn>
                              </p:par>
                              <p:par>
                                <p:cTn id="8" presetID="10" presetClass="entr" presetSubtype="0" fill="hold" nodeType="withEffect">
                                  <p:stCondLst>
                                    <p:cond delay="0"/>
                                  </p:stCondLst>
                                  <p:childTnLst>
                                    <p:set>
                                      <p:cBhvr>
                                        <p:cTn id="9" dur="1" fill="hold">
                                          <p:stCondLst>
                                            <p:cond delay="0"/>
                                          </p:stCondLst>
                                        </p:cTn>
                                        <p:tgtEl>
                                          <p:spTgt spid="413"/>
                                        </p:tgtEl>
                                        <p:attrNameLst>
                                          <p:attrName>style.visibility</p:attrName>
                                        </p:attrNameLst>
                                      </p:cBhvr>
                                      <p:to>
                                        <p:strVal val="visible"/>
                                      </p:to>
                                    </p:set>
                                    <p:animEffect transition="in" filter="fade">
                                      <p:cBhvr>
                                        <p:cTn id="10"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1d6fb20f598_0_79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422" name="Google Shape;422;g1d6fb20f598_0_79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423" name="Google Shape;423;g1d6fb20f598_0_797"/>
          <p:cNvPicPr preferRelativeResize="0"/>
          <p:nvPr/>
        </p:nvPicPr>
        <p:blipFill rotWithShape="1">
          <a:blip r:embed="rId3">
            <a:alphaModFix/>
          </a:blip>
          <a:srcRect/>
          <a:stretch/>
        </p:blipFill>
        <p:spPr>
          <a:xfrm>
            <a:off x="14429633" y="3072391"/>
            <a:ext cx="1910133" cy="2030200"/>
          </a:xfrm>
          <a:prstGeom prst="rect">
            <a:avLst/>
          </a:prstGeom>
          <a:noFill/>
          <a:ln>
            <a:noFill/>
          </a:ln>
        </p:spPr>
      </p:pic>
      <p:grpSp>
        <p:nvGrpSpPr>
          <p:cNvPr id="424" name="Google Shape;424;g1d6fb20f598_0_797"/>
          <p:cNvGrpSpPr/>
          <p:nvPr/>
        </p:nvGrpSpPr>
        <p:grpSpPr>
          <a:xfrm>
            <a:off x="2885967" y="1794267"/>
            <a:ext cx="7038869" cy="3308333"/>
            <a:chOff x="2164475" y="1345700"/>
            <a:chExt cx="5279152" cy="2481250"/>
          </a:xfrm>
        </p:grpSpPr>
        <p:sp>
          <p:nvSpPr>
            <p:cNvPr id="425" name="Google Shape;425;g1d6fb20f598_0_797"/>
            <p:cNvSpPr/>
            <p:nvPr/>
          </p:nvSpPr>
          <p:spPr>
            <a:xfrm>
              <a:off x="4319127" y="1345700"/>
              <a:ext cx="3124500" cy="1882500"/>
            </a:xfrm>
            <a:prstGeom prst="wedgeEllipseCallout">
              <a:avLst>
                <a:gd name="adj1" fmla="val -59140"/>
                <a:gd name="adj2" fmla="val 10989"/>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lnSpc>
                  <a:spcPct val="140000"/>
                </a:lnSpc>
                <a:buClr>
                  <a:srgbClr val="000000"/>
                </a:buClr>
                <a:buSzPts val="1800"/>
              </a:pPr>
              <a:r>
                <a:rPr lang="ja" altLang="en-US" sz="2400" b="1">
                  <a:solidFill>
                    <a:srgbClr val="000000"/>
                  </a:solidFill>
                  <a:latin typeface="M PLUS Rounded 1c"/>
                  <a:ea typeface="M PLUS Rounded 1c"/>
                  <a:cs typeface="M PLUS Rounded 1c"/>
                  <a:sym typeface="M PLUS Rounded 1c"/>
                </a:rPr>
                <a:t>次のページから</a:t>
              </a:r>
              <a:endParaRPr sz="2400" b="1">
                <a:solidFill>
                  <a:srgbClr val="000000"/>
                </a:solidFill>
                <a:latin typeface="M PLUS Rounded 1c"/>
                <a:ea typeface="M PLUS Rounded 1c"/>
                <a:cs typeface="M PLUS Rounded 1c"/>
                <a:sym typeface="M PLUS Rounded 1c"/>
              </a:endParaRPr>
            </a:p>
            <a:p>
              <a:pPr algn="ctr">
                <a:lnSpc>
                  <a:spcPct val="140000"/>
                </a:lnSpc>
                <a:buClr>
                  <a:srgbClr val="000000"/>
                </a:buClr>
                <a:buSzPts val="1800"/>
              </a:pPr>
              <a:r>
                <a:rPr lang="ja" altLang="en-US" sz="2400" b="1">
                  <a:solidFill>
                    <a:srgbClr val="000000"/>
                  </a:solidFill>
                  <a:latin typeface="M PLUS Rounded 1c"/>
                  <a:ea typeface="M PLUS Rounded 1c"/>
                  <a:cs typeface="M PLUS Rounded 1c"/>
                  <a:sym typeface="M PLUS Rounded 1c"/>
                </a:rPr>
                <a:t>年表で</a:t>
              </a:r>
              <a:endParaRPr sz="2400" b="1">
                <a:solidFill>
                  <a:srgbClr val="000000"/>
                </a:solidFill>
                <a:latin typeface="M PLUS Rounded 1c"/>
                <a:ea typeface="M PLUS Rounded 1c"/>
                <a:cs typeface="M PLUS Rounded 1c"/>
                <a:sym typeface="M PLUS Rounded 1c"/>
              </a:endParaRPr>
            </a:p>
            <a:p>
              <a:pPr algn="ctr">
                <a:lnSpc>
                  <a:spcPct val="140000"/>
                </a:lnSpc>
                <a:buClr>
                  <a:srgbClr val="000000"/>
                </a:buClr>
                <a:buSzPts val="1800"/>
              </a:pPr>
              <a:r>
                <a:rPr lang="ja" altLang="en-US" sz="2400" b="1">
                  <a:solidFill>
                    <a:srgbClr val="000000"/>
                  </a:solidFill>
                  <a:latin typeface="M PLUS Rounded 1c"/>
                  <a:ea typeface="M PLUS Rounded 1c"/>
                  <a:cs typeface="M PLUS Rounded 1c"/>
                  <a:sym typeface="M PLUS Rounded 1c"/>
                </a:rPr>
                <a:t>確認してみよう！</a:t>
              </a:r>
              <a:endParaRPr sz="2400" b="1">
                <a:solidFill>
                  <a:srgbClr val="000000"/>
                </a:solidFill>
                <a:latin typeface="M PLUS Rounded 1c"/>
                <a:ea typeface="M PLUS Rounded 1c"/>
                <a:cs typeface="M PLUS Rounded 1c"/>
                <a:sym typeface="M PLUS Rounded 1c"/>
              </a:endParaRPr>
            </a:p>
          </p:txBody>
        </p:sp>
        <p:pic>
          <p:nvPicPr>
            <p:cNvPr id="426" name="Google Shape;426;g1d6fb20f598_0_797"/>
            <p:cNvPicPr preferRelativeResize="0"/>
            <p:nvPr/>
          </p:nvPicPr>
          <p:blipFill rotWithShape="1">
            <a:blip r:embed="rId4">
              <a:alphaModFix/>
            </a:blip>
            <a:srcRect/>
            <a:stretch/>
          </p:blipFill>
          <p:spPr>
            <a:xfrm>
              <a:off x="2164475" y="1589100"/>
              <a:ext cx="1925750" cy="2237850"/>
            </a:xfrm>
            <a:prstGeom prst="rect">
              <a:avLst/>
            </a:prstGeom>
            <a:noFill/>
            <a:ln>
              <a:noFill/>
            </a:ln>
          </p:spPr>
        </p:pic>
      </p:grpSp>
      <p:sp>
        <p:nvSpPr>
          <p:cNvPr id="427" name="Google Shape;427;g1d6fb20f598_0_797"/>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
        <p:nvSpPr>
          <p:cNvPr id="428" name="Google Shape;428;g1d6fb20f598_0_797"/>
          <p:cNvSpPr txBox="1"/>
          <p:nvPr/>
        </p:nvSpPr>
        <p:spPr>
          <a:xfrm>
            <a:off x="6594235" y="3166367"/>
            <a:ext cx="9036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dk1"/>
                </a:solidFill>
                <a:latin typeface="M PLUS 1p"/>
                <a:ea typeface="M PLUS 1p"/>
                <a:cs typeface="M PLUS 1p"/>
                <a:sym typeface="M PLUS 1p"/>
              </a:rPr>
              <a:t>かくにん</a:t>
            </a:r>
            <a:endParaRPr sz="800">
              <a:solidFill>
                <a:schemeClr val="dk1"/>
              </a:solidFill>
              <a:latin typeface="M PLUS 1p"/>
              <a:ea typeface="M PLUS 1p"/>
              <a:cs typeface="M PLUS 1p"/>
              <a:sym typeface="M PLUS 1p"/>
            </a:endParaRPr>
          </a:p>
        </p:txBody>
      </p:sp>
    </p:spTree>
    <p:extLst>
      <p:ext uri="{BB962C8B-B14F-4D97-AF65-F5344CB8AC3E}">
        <p14:creationId xmlns:p14="http://schemas.microsoft.com/office/powerpoint/2010/main" val="332768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000"/>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8"/>
                                        </p:tgtEl>
                                        <p:attrNameLst>
                                          <p:attrName>style.visibility</p:attrName>
                                        </p:attrNameLst>
                                      </p:cBhvr>
                                      <p:to>
                                        <p:strVal val="visible"/>
                                      </p:to>
                                    </p:set>
                                    <p:animEffect transition="in" filter="fade">
                                      <p:cBhvr>
                                        <p:cTn id="10"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d6fb20f598_0_80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434" name="Google Shape;434;g1d6fb20f598_0_80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435" name="Google Shape;435;g1d6fb20f598_0_807"/>
          <p:cNvSpPr/>
          <p:nvPr/>
        </p:nvSpPr>
        <p:spPr>
          <a:xfrm>
            <a:off x="4375700" y="205233"/>
            <a:ext cx="4244400" cy="560400"/>
          </a:xfrm>
          <a:prstGeom prst="roundRect">
            <a:avLst>
              <a:gd name="adj" fmla="val 15246"/>
            </a:avLst>
          </a:prstGeom>
          <a:solidFill>
            <a:srgbClr val="0071BC"/>
          </a:solidFill>
          <a:ln>
            <a:noFill/>
          </a:ln>
        </p:spPr>
        <p:txBody>
          <a:bodyPr spcFirstLastPara="1" wrap="square" lIns="121900" tIns="121900" rIns="121900" bIns="121900" anchor="ctr" anchorCtr="0">
            <a:noAutofit/>
          </a:bodyPr>
          <a:lstStyle/>
          <a:p>
            <a:pPr marL="191995">
              <a:buClr>
                <a:srgbClr val="000000"/>
              </a:buClr>
              <a:buSzPts val="2400"/>
            </a:pPr>
            <a:r>
              <a:rPr lang="ja" altLang="en-US" sz="1733" b="1">
                <a:solidFill>
                  <a:srgbClr val="FFFFFF"/>
                </a:solidFill>
                <a:latin typeface="M PLUS Rounded 1c"/>
                <a:ea typeface="M PLUS Rounded 1c"/>
                <a:cs typeface="M PLUS Rounded 1c"/>
                <a:sym typeface="M PLUS Rounded 1c"/>
              </a:rPr>
              <a:t>年表で確認する川崎市のできごと</a:t>
            </a:r>
            <a:endParaRPr sz="1733" b="1">
              <a:solidFill>
                <a:srgbClr val="FFFFFF"/>
              </a:solidFill>
              <a:latin typeface="M PLUS Rounded 1c"/>
              <a:ea typeface="M PLUS Rounded 1c"/>
              <a:cs typeface="M PLUS Rounded 1c"/>
              <a:sym typeface="M PLUS Rounded 1c"/>
            </a:endParaRPr>
          </a:p>
        </p:txBody>
      </p:sp>
      <p:sp>
        <p:nvSpPr>
          <p:cNvPr id="436" name="Google Shape;436;g1d6fb20f598_0_807"/>
          <p:cNvSpPr/>
          <p:nvPr/>
        </p:nvSpPr>
        <p:spPr>
          <a:xfrm>
            <a:off x="803900" y="2013167"/>
            <a:ext cx="1519600" cy="2380800"/>
          </a:xfrm>
          <a:prstGeom prst="rect">
            <a:avLst/>
          </a:prstGeom>
          <a:noFill/>
          <a:ln>
            <a:noFill/>
          </a:ln>
        </p:spPr>
        <p:txBody>
          <a:bodyPr spcFirstLastPara="1" wrap="square" lIns="0" tIns="96000" rIns="0" bIns="0" anchor="t" anchorCtr="0">
            <a:noAutofit/>
          </a:bodyPr>
          <a:lstStyle/>
          <a:p>
            <a:pPr algn="ct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gn="ct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gn="ct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gn="ct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gn="ctr">
              <a:buClr>
                <a:srgbClr val="000000"/>
              </a:buClr>
              <a:buSzPts val="1400"/>
            </a:pPr>
            <a:r>
              <a:rPr lang="en-US" altLang="ja" sz="1867" b="1">
                <a:solidFill>
                  <a:schemeClr val="dk1"/>
                </a:solidFill>
                <a:latin typeface="M PLUS Rounded 1c"/>
                <a:ea typeface="M PLUS Rounded 1c"/>
                <a:cs typeface="M PLUS Rounded 1c"/>
                <a:sym typeface="M PLUS Rounded 1c"/>
              </a:rPr>
              <a:t>13</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a:p>
            <a:pPr algn="ctr">
              <a:lnSpc>
                <a:spcPct val="140000"/>
              </a:lnSpc>
              <a:buClr>
                <a:srgbClr val="000000"/>
              </a:buClr>
              <a:buSzPts val="12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1924</a:t>
            </a:r>
            <a:r>
              <a:rPr lang="ja" altLang="en-US" sz="1600" b="1">
                <a:solidFill>
                  <a:schemeClr val="dk1"/>
                </a:solidFill>
                <a:latin typeface="M PLUS Rounded 1c"/>
                <a:ea typeface="M PLUS Rounded 1c"/>
                <a:cs typeface="M PLUS Rounded 1c"/>
                <a:sym typeface="M PLUS Rounded 1c"/>
              </a:rPr>
              <a:t>）</a:t>
            </a:r>
            <a:endParaRPr sz="1600" b="1">
              <a:solidFill>
                <a:schemeClr val="dk1"/>
              </a:solidFill>
              <a:latin typeface="M PLUS Rounded 1c"/>
              <a:ea typeface="M PLUS Rounded 1c"/>
              <a:cs typeface="M PLUS Rounded 1c"/>
              <a:sym typeface="M PLUS Rounded 1c"/>
            </a:endParaRPr>
          </a:p>
        </p:txBody>
      </p:sp>
      <p:sp>
        <p:nvSpPr>
          <p:cNvPr id="437" name="Google Shape;437;g1d6fb20f598_0_807"/>
          <p:cNvSpPr/>
          <p:nvPr/>
        </p:nvSpPr>
        <p:spPr>
          <a:xfrm>
            <a:off x="2571267" y="2013167"/>
            <a:ext cx="6966400" cy="23808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大きな工場が建ち、人口がふえ始める</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（畑や庭がない人がふえ、</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　ごみを処理する場所にこまるようになる）</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ごみ処理業者があらわれる。</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川崎市が生まれる。</a:t>
            </a:r>
            <a:endParaRPr sz="1867" b="1">
              <a:solidFill>
                <a:schemeClr val="dk1"/>
              </a:solidFill>
              <a:latin typeface="M PLUS Rounded 1c"/>
              <a:ea typeface="M PLUS Rounded 1c"/>
              <a:cs typeface="M PLUS Rounded 1c"/>
              <a:sym typeface="M PLUS Rounded 1c"/>
            </a:endParaRPr>
          </a:p>
        </p:txBody>
      </p:sp>
      <p:sp>
        <p:nvSpPr>
          <p:cNvPr id="438" name="Google Shape;438;g1d6fb20f598_0_807"/>
          <p:cNvSpPr/>
          <p:nvPr/>
        </p:nvSpPr>
        <p:spPr>
          <a:xfrm>
            <a:off x="9785433" y="2013167"/>
            <a:ext cx="2162800" cy="23808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大正元年</a:t>
            </a:r>
            <a:r>
              <a:rPr lang="en-US" altLang="ja" sz="1600" b="1">
                <a:solidFill>
                  <a:schemeClr val="dk1"/>
                </a:solidFill>
                <a:latin typeface="M PLUS Rounded 1c"/>
                <a:ea typeface="M PLUS Rounded 1c"/>
                <a:cs typeface="M PLUS Rounded 1c"/>
                <a:sym typeface="M PLUS Rounded 1c"/>
              </a:rPr>
              <a:t>(1912)</a:t>
            </a:r>
            <a:endParaRPr sz="1600"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50,188</a:t>
            </a:r>
            <a:r>
              <a:rPr lang="ja" altLang="en-US" sz="1867" b="1">
                <a:solidFill>
                  <a:schemeClr val="dk1"/>
                </a:solidFill>
                <a:latin typeface="M PLUS Rounded 1c"/>
                <a:ea typeface="M PLUS Rounded 1c"/>
                <a:cs typeface="M PLUS Rounded 1c"/>
                <a:sym typeface="M PLUS Rounded 1c"/>
              </a:rPr>
              <a:t>人</a:t>
            </a:r>
            <a:endParaRPr sz="1867" b="1">
              <a:solidFill>
                <a:schemeClr val="dk1"/>
              </a:solidFill>
              <a:latin typeface="M PLUS Rounded 1c"/>
              <a:ea typeface="M PLUS Rounded 1c"/>
              <a:cs typeface="M PLUS Rounded 1c"/>
              <a:sym typeface="M PLUS Rounded 1c"/>
            </a:endParaRPr>
          </a:p>
        </p:txBody>
      </p:sp>
      <p:sp>
        <p:nvSpPr>
          <p:cNvPr id="439" name="Google Shape;439;g1d6fb20f598_0_807"/>
          <p:cNvSpPr/>
          <p:nvPr/>
        </p:nvSpPr>
        <p:spPr>
          <a:xfrm>
            <a:off x="285900" y="2013196"/>
            <a:ext cx="518000" cy="2380800"/>
          </a:xfrm>
          <a:prstGeom prst="rect">
            <a:avLst/>
          </a:prstGeom>
          <a:solidFill>
            <a:srgbClr val="F1C232"/>
          </a:solidFill>
          <a:ln w="19050" cap="flat" cmpd="sng">
            <a:solidFill>
              <a:srgbClr val="F1C232"/>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大正</a:t>
            </a:r>
            <a:endParaRPr sz="2000" b="1">
              <a:solidFill>
                <a:schemeClr val="lt1"/>
              </a:solidFill>
              <a:latin typeface="M PLUS Rounded 1c"/>
              <a:ea typeface="M PLUS Rounded 1c"/>
              <a:cs typeface="M PLUS Rounded 1c"/>
              <a:sym typeface="M PLUS Rounded 1c"/>
            </a:endParaRPr>
          </a:p>
        </p:txBody>
      </p:sp>
      <p:sp>
        <p:nvSpPr>
          <p:cNvPr id="440" name="Google Shape;440;g1d6fb20f598_0_807"/>
          <p:cNvSpPr/>
          <p:nvPr/>
        </p:nvSpPr>
        <p:spPr>
          <a:xfrm>
            <a:off x="285900" y="1208296"/>
            <a:ext cx="20376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時　代</a:t>
            </a:r>
            <a:endParaRPr sz="2000" b="1">
              <a:solidFill>
                <a:schemeClr val="lt1"/>
              </a:solidFill>
              <a:latin typeface="M PLUS Rounded 1c"/>
              <a:ea typeface="M PLUS Rounded 1c"/>
              <a:cs typeface="M PLUS Rounded 1c"/>
              <a:sym typeface="M PLUS Rounded 1c"/>
            </a:endParaRPr>
          </a:p>
        </p:txBody>
      </p:sp>
      <p:sp>
        <p:nvSpPr>
          <p:cNvPr id="441" name="Google Shape;441;g1d6fb20f598_0_807"/>
          <p:cNvSpPr/>
          <p:nvPr/>
        </p:nvSpPr>
        <p:spPr>
          <a:xfrm>
            <a:off x="2571280" y="1208296"/>
            <a:ext cx="69664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で き ご と</a:t>
            </a:r>
            <a:endParaRPr sz="2000" b="1">
              <a:solidFill>
                <a:schemeClr val="lt1"/>
              </a:solidFill>
              <a:latin typeface="M PLUS Rounded 1c"/>
              <a:ea typeface="M PLUS Rounded 1c"/>
              <a:cs typeface="M PLUS Rounded 1c"/>
              <a:sym typeface="M PLUS Rounded 1c"/>
            </a:endParaRPr>
          </a:p>
        </p:txBody>
      </p:sp>
      <p:sp>
        <p:nvSpPr>
          <p:cNvPr id="442" name="Google Shape;442;g1d6fb20f598_0_807"/>
          <p:cNvSpPr/>
          <p:nvPr/>
        </p:nvSpPr>
        <p:spPr>
          <a:xfrm>
            <a:off x="9785567" y="1208296"/>
            <a:ext cx="21628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市の人口</a:t>
            </a: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ごみの量</a:t>
            </a:r>
            <a:endParaRPr sz="2000" b="1">
              <a:solidFill>
                <a:schemeClr val="lt1"/>
              </a:solidFill>
              <a:latin typeface="M PLUS Rounded 1c"/>
              <a:ea typeface="M PLUS Rounded 1c"/>
              <a:cs typeface="M PLUS Rounded 1c"/>
              <a:sym typeface="M PLUS Rounded 1c"/>
            </a:endParaRPr>
          </a:p>
        </p:txBody>
      </p:sp>
      <p:sp>
        <p:nvSpPr>
          <p:cNvPr id="443" name="Google Shape;443;g1d6fb20f598_0_807"/>
          <p:cNvSpPr/>
          <p:nvPr/>
        </p:nvSpPr>
        <p:spPr>
          <a:xfrm>
            <a:off x="803900" y="4708900"/>
            <a:ext cx="1519600" cy="1785600"/>
          </a:xfrm>
          <a:prstGeom prst="rect">
            <a:avLst/>
          </a:prstGeom>
          <a:noFill/>
          <a:ln>
            <a:noFill/>
          </a:ln>
        </p:spPr>
        <p:txBody>
          <a:bodyPr spcFirstLastPara="1" wrap="square" lIns="0" tIns="96000" rIns="0" bIns="0" anchor="t" anchorCtr="0">
            <a:noAutofit/>
          </a:bodyPr>
          <a:lstStyle/>
          <a:p>
            <a:pPr algn="ctr">
              <a:buClr>
                <a:srgbClr val="000000"/>
              </a:buClr>
              <a:buSzPts val="1400"/>
            </a:pPr>
            <a:r>
              <a:rPr lang="en-US" altLang="ja" sz="1867" b="1">
                <a:solidFill>
                  <a:schemeClr val="dk1"/>
                </a:solidFill>
                <a:latin typeface="M PLUS Rounded 1c"/>
                <a:ea typeface="M PLUS Rounded 1c"/>
                <a:cs typeface="M PLUS Rounded 1c"/>
                <a:sym typeface="M PLUS Rounded 1c"/>
              </a:rPr>
              <a:t>11</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a:p>
            <a:pPr algn="ctr">
              <a:lnSpc>
                <a:spcPct val="140000"/>
              </a:lnSpc>
              <a:buClr>
                <a:srgbClr val="000000"/>
              </a:buClr>
              <a:buSzPts val="12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1936</a:t>
            </a:r>
            <a:r>
              <a:rPr lang="ja" altLang="en-US" sz="1600" b="1">
                <a:solidFill>
                  <a:schemeClr val="dk1"/>
                </a:solidFill>
                <a:latin typeface="M PLUS Rounded 1c"/>
                <a:ea typeface="M PLUS Rounded 1c"/>
                <a:cs typeface="M PLUS Rounded 1c"/>
                <a:sym typeface="M PLUS Rounded 1c"/>
              </a:rPr>
              <a:t>）</a:t>
            </a:r>
            <a:endParaRPr sz="1867" b="1">
              <a:solidFill>
                <a:schemeClr val="dk1"/>
              </a:solidFill>
              <a:latin typeface="M PLUS Rounded 1c"/>
              <a:ea typeface="M PLUS Rounded 1c"/>
              <a:cs typeface="M PLUS Rounded 1c"/>
              <a:sym typeface="M PLUS Rounded 1c"/>
            </a:endParaRPr>
          </a:p>
        </p:txBody>
      </p:sp>
      <p:sp>
        <p:nvSpPr>
          <p:cNvPr id="444" name="Google Shape;444;g1d6fb20f598_0_807"/>
          <p:cNvSpPr/>
          <p:nvPr/>
        </p:nvSpPr>
        <p:spPr>
          <a:xfrm>
            <a:off x="2571267" y="4708900"/>
            <a:ext cx="6966400" cy="17856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市で初めての焼きゃく場ができる。</a:t>
            </a:r>
            <a:endParaRPr sz="1867" b="1">
              <a:solidFill>
                <a:schemeClr val="dk1"/>
              </a:solidFill>
              <a:latin typeface="M PLUS Rounded 1c"/>
              <a:ea typeface="M PLUS Rounded 1c"/>
              <a:cs typeface="M PLUS Rounded 1c"/>
              <a:sym typeface="M PLUS Rounded 1c"/>
            </a:endParaRPr>
          </a:p>
        </p:txBody>
      </p:sp>
      <p:sp>
        <p:nvSpPr>
          <p:cNvPr id="445" name="Google Shape;445;g1d6fb20f598_0_807"/>
          <p:cNvSpPr/>
          <p:nvPr/>
        </p:nvSpPr>
        <p:spPr>
          <a:xfrm>
            <a:off x="9785433" y="4708900"/>
            <a:ext cx="2162800" cy="17856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昭和元年</a:t>
            </a:r>
            <a:r>
              <a:rPr lang="en-US" altLang="ja" sz="1600" b="1">
                <a:solidFill>
                  <a:schemeClr val="dk1"/>
                </a:solidFill>
                <a:latin typeface="M PLUS Rounded 1c"/>
                <a:ea typeface="M PLUS Rounded 1c"/>
                <a:cs typeface="M PLUS Rounded 1c"/>
                <a:sym typeface="M PLUS Rounded 1c"/>
              </a:rPr>
              <a:t>(1926)</a:t>
            </a:r>
            <a:endParaRPr sz="1600"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57,066</a:t>
            </a:r>
            <a:r>
              <a:rPr lang="ja" altLang="en-US" sz="1867" b="1">
                <a:solidFill>
                  <a:schemeClr val="dk1"/>
                </a:solidFill>
                <a:latin typeface="M PLUS Rounded 1c"/>
                <a:ea typeface="M PLUS Rounded 1c"/>
                <a:cs typeface="M PLUS Rounded 1c"/>
                <a:sym typeface="M PLUS Rounded 1c"/>
              </a:rPr>
              <a:t>人</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20g</a:t>
            </a:r>
            <a:endParaRPr sz="1867" b="1">
              <a:solidFill>
                <a:schemeClr val="dk1"/>
              </a:solidFill>
              <a:latin typeface="M PLUS Rounded 1c"/>
              <a:ea typeface="M PLUS Rounded 1c"/>
              <a:cs typeface="M PLUS Rounded 1c"/>
              <a:sym typeface="M PLUS Rounded 1c"/>
            </a:endParaRPr>
          </a:p>
        </p:txBody>
      </p:sp>
      <p:sp>
        <p:nvSpPr>
          <p:cNvPr id="446" name="Google Shape;446;g1d6fb20f598_0_807"/>
          <p:cNvSpPr/>
          <p:nvPr/>
        </p:nvSpPr>
        <p:spPr>
          <a:xfrm>
            <a:off x="285900" y="4708900"/>
            <a:ext cx="518000" cy="1785600"/>
          </a:xfrm>
          <a:prstGeom prst="rect">
            <a:avLst/>
          </a:prstGeom>
          <a:solidFill>
            <a:srgbClr val="6D9EEB"/>
          </a:solidFill>
          <a:ln w="19050" cap="flat" cmpd="sng">
            <a:solidFill>
              <a:srgbClr val="6D9EEB"/>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昭和</a:t>
            </a:r>
            <a:endParaRPr sz="2000" b="1">
              <a:solidFill>
                <a:schemeClr val="lt1"/>
              </a:solidFill>
              <a:latin typeface="M PLUS Rounded 1c"/>
              <a:ea typeface="M PLUS Rounded 1c"/>
              <a:cs typeface="M PLUS Rounded 1c"/>
              <a:sym typeface="M PLUS Rounded 1c"/>
            </a:endParaRPr>
          </a:p>
        </p:txBody>
      </p:sp>
      <p:grpSp>
        <p:nvGrpSpPr>
          <p:cNvPr id="447" name="Google Shape;447;g1d6fb20f598_0_807"/>
          <p:cNvGrpSpPr/>
          <p:nvPr/>
        </p:nvGrpSpPr>
        <p:grpSpPr>
          <a:xfrm>
            <a:off x="6711800" y="3572467"/>
            <a:ext cx="2825867" cy="3047023"/>
            <a:chOff x="5033850" y="2679350"/>
            <a:chExt cx="2119400" cy="2285267"/>
          </a:xfrm>
        </p:grpSpPr>
        <p:pic>
          <p:nvPicPr>
            <p:cNvPr id="448" name="Google Shape;448;g1d6fb20f598_0_807"/>
            <p:cNvPicPr preferRelativeResize="0"/>
            <p:nvPr/>
          </p:nvPicPr>
          <p:blipFill rotWithShape="1">
            <a:blip r:embed="rId3">
              <a:alphaModFix/>
            </a:blip>
            <a:srcRect/>
            <a:stretch/>
          </p:blipFill>
          <p:spPr>
            <a:xfrm>
              <a:off x="6193425" y="3849217"/>
              <a:ext cx="959825" cy="1115400"/>
            </a:xfrm>
            <a:prstGeom prst="rect">
              <a:avLst/>
            </a:prstGeom>
            <a:noFill/>
            <a:ln>
              <a:noFill/>
            </a:ln>
          </p:spPr>
        </p:pic>
        <p:sp>
          <p:nvSpPr>
            <p:cNvPr id="449" name="Google Shape;449;g1d6fb20f598_0_807"/>
            <p:cNvSpPr/>
            <p:nvPr/>
          </p:nvSpPr>
          <p:spPr>
            <a:xfrm>
              <a:off x="5033850" y="2679350"/>
              <a:ext cx="1918500" cy="963900"/>
            </a:xfrm>
            <a:prstGeom prst="wedgeEllipseCallout">
              <a:avLst>
                <a:gd name="adj1" fmla="val 21286"/>
                <a:gd name="adj2" fmla="val 72413"/>
              </a:avLst>
            </a:prstGeom>
            <a:solidFill>
              <a:schemeClr val="lt1"/>
            </a:solidFill>
            <a:ln w="19050" cap="flat" cmpd="sng">
              <a:solidFill>
                <a:schemeClr val="dk1"/>
              </a:solidFill>
              <a:prstDash val="solid"/>
              <a:round/>
              <a:headEnd type="none" w="sm" len="sm"/>
              <a:tailEnd type="none" w="sm" len="sm"/>
            </a:ln>
          </p:spPr>
          <p:txBody>
            <a:bodyPr spcFirstLastPara="1" wrap="square" lIns="121900" tIns="24000" rIns="121900" bIns="72000" anchor="ctr" anchorCtr="0">
              <a:noAutofit/>
            </a:bodyPr>
            <a:lstStyle/>
            <a:p>
              <a:pPr algn="ctr">
                <a:lnSpc>
                  <a:spcPct val="140000"/>
                </a:lnSpc>
                <a:buClr>
                  <a:srgbClr val="000000"/>
                </a:buClr>
                <a:buSzPts val="1800"/>
              </a:pPr>
              <a:r>
                <a:rPr lang="ja" altLang="en-US" sz="1600" b="1">
                  <a:solidFill>
                    <a:srgbClr val="000000"/>
                  </a:solidFill>
                  <a:latin typeface="M PLUS Rounded 1c"/>
                  <a:ea typeface="M PLUS Rounded 1c"/>
                  <a:cs typeface="M PLUS Rounded 1c"/>
                  <a:sym typeface="M PLUS Rounded 1c"/>
                </a:rPr>
                <a:t>ごみの量は</a:t>
              </a:r>
              <a:endParaRPr sz="1600" b="1">
                <a:solidFill>
                  <a:srgbClr val="000000"/>
                </a:solidFill>
                <a:latin typeface="M PLUS Rounded 1c"/>
                <a:ea typeface="M PLUS Rounded 1c"/>
                <a:cs typeface="M PLUS Rounded 1c"/>
                <a:sym typeface="M PLUS Rounded 1c"/>
              </a:endParaRPr>
            </a:p>
            <a:p>
              <a:pPr algn="ctr">
                <a:lnSpc>
                  <a:spcPct val="140000"/>
                </a:lnSpc>
                <a:buClr>
                  <a:srgbClr val="000000"/>
                </a:buClr>
                <a:buSzPts val="1800"/>
              </a:pPr>
              <a:r>
                <a:rPr lang="ja" altLang="en-US" sz="1600" b="1">
                  <a:solidFill>
                    <a:srgbClr val="000000"/>
                  </a:solidFill>
                  <a:latin typeface="M PLUS Rounded 1c"/>
                  <a:ea typeface="M PLUS Rounded 1c"/>
                  <a:cs typeface="M PLUS Rounded 1c"/>
                  <a:sym typeface="M PLUS Rounded 1c"/>
                </a:rPr>
                <a:t>お店のごみも</a:t>
              </a:r>
              <a:endParaRPr sz="1600" b="1">
                <a:solidFill>
                  <a:srgbClr val="000000"/>
                </a:solidFill>
                <a:latin typeface="M PLUS Rounded 1c"/>
                <a:ea typeface="M PLUS Rounded 1c"/>
                <a:cs typeface="M PLUS Rounded 1c"/>
                <a:sym typeface="M PLUS Rounded 1c"/>
              </a:endParaRPr>
            </a:p>
            <a:p>
              <a:pPr algn="ctr">
                <a:lnSpc>
                  <a:spcPct val="140000"/>
                </a:lnSpc>
                <a:buClr>
                  <a:srgbClr val="000000"/>
                </a:buClr>
                <a:buSzPts val="1800"/>
              </a:pPr>
              <a:r>
                <a:rPr lang="ja" altLang="en-US" sz="1600" b="1">
                  <a:solidFill>
                    <a:srgbClr val="000000"/>
                  </a:solidFill>
                  <a:latin typeface="M PLUS Rounded 1c"/>
                  <a:ea typeface="M PLUS Rounded 1c"/>
                  <a:cs typeface="M PLUS Rounded 1c"/>
                  <a:sym typeface="M PLUS Rounded 1c"/>
                </a:rPr>
                <a:t>含めた</a:t>
              </a:r>
              <a:r>
                <a:rPr lang="en-US" altLang="ja" sz="1600" b="1">
                  <a:solidFill>
                    <a:srgbClr val="000000"/>
                  </a:solidFill>
                  <a:latin typeface="M PLUS Rounded 1c"/>
                  <a:ea typeface="M PLUS Rounded 1c"/>
                  <a:cs typeface="M PLUS Rounded 1c"/>
                  <a:sym typeface="M PLUS Rounded 1c"/>
                </a:rPr>
                <a:t>1</a:t>
              </a:r>
              <a:r>
                <a:rPr lang="ja" altLang="en-US" sz="1600" b="1">
                  <a:solidFill>
                    <a:srgbClr val="000000"/>
                  </a:solidFill>
                  <a:latin typeface="M PLUS Rounded 1c"/>
                  <a:ea typeface="M PLUS Rounded 1c"/>
                  <a:cs typeface="M PLUS Rounded 1c"/>
                  <a:sym typeface="M PLUS Rounded 1c"/>
                </a:rPr>
                <a:t>人</a:t>
              </a:r>
              <a:r>
                <a:rPr lang="en-US" altLang="ja" sz="1600" b="1">
                  <a:solidFill>
                    <a:srgbClr val="000000"/>
                  </a:solidFill>
                  <a:latin typeface="M PLUS Rounded 1c"/>
                  <a:ea typeface="M PLUS Rounded 1c"/>
                  <a:cs typeface="M PLUS Rounded 1c"/>
                  <a:sym typeface="M PLUS Rounded 1c"/>
                </a:rPr>
                <a:t>1</a:t>
              </a:r>
              <a:r>
                <a:rPr lang="ja" altLang="en-US" sz="1600" b="1">
                  <a:solidFill>
                    <a:srgbClr val="000000"/>
                  </a:solidFill>
                  <a:latin typeface="M PLUS Rounded 1c"/>
                  <a:ea typeface="M PLUS Rounded 1c"/>
                  <a:cs typeface="M PLUS Rounded 1c"/>
                  <a:sym typeface="M PLUS Rounded 1c"/>
                </a:rPr>
                <a:t>日分</a:t>
              </a:r>
              <a:endParaRPr sz="1600" b="1">
                <a:solidFill>
                  <a:srgbClr val="000000"/>
                </a:solidFill>
                <a:latin typeface="M PLUS Rounded 1c"/>
                <a:ea typeface="M PLUS Rounded 1c"/>
                <a:cs typeface="M PLUS Rounded 1c"/>
                <a:sym typeface="M PLUS Rounded 1c"/>
              </a:endParaRPr>
            </a:p>
          </p:txBody>
        </p:sp>
      </p:grpSp>
      <p:sp>
        <p:nvSpPr>
          <p:cNvPr id="450" name="Google Shape;450;g1d6fb20f598_0_807"/>
          <p:cNvSpPr/>
          <p:nvPr/>
        </p:nvSpPr>
        <p:spPr>
          <a:xfrm>
            <a:off x="2571267" y="4566595"/>
            <a:ext cx="6966400" cy="17856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933">
                <a:solidFill>
                  <a:schemeClr val="dk1"/>
                </a:solidFill>
                <a:latin typeface="M PLUS Rounded 1c"/>
                <a:ea typeface="M PLUS Rounded 1c"/>
                <a:cs typeface="M PLUS Rounded 1c"/>
                <a:sym typeface="M PLUS Rounded 1c"/>
              </a:rPr>
              <a:t>　　　　　　　　　　　  しょう</a:t>
            </a:r>
            <a:endParaRPr sz="933">
              <a:solidFill>
                <a:schemeClr val="dk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28457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1000"/>
                                        <p:tgtEl>
                                          <p:spTgt spid="43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6"/>
                                        </p:tgtEl>
                                        <p:attrNameLst>
                                          <p:attrName>style.visibility</p:attrName>
                                        </p:attrNameLst>
                                      </p:cBhvr>
                                      <p:to>
                                        <p:strVal val="visible"/>
                                      </p:to>
                                    </p:set>
                                    <p:animEffect transition="in" filter="fade">
                                      <p:cBhvr>
                                        <p:cTn id="11" dur="1000"/>
                                        <p:tgtEl>
                                          <p:spTgt spid="436"/>
                                        </p:tgtEl>
                                      </p:cBhvr>
                                    </p:animEffect>
                                  </p:childTnLst>
                                </p:cTn>
                              </p:par>
                              <p:par>
                                <p:cTn id="12" presetID="10" presetClass="entr" presetSubtype="0" fill="hold" nodeType="withEffect">
                                  <p:stCondLst>
                                    <p:cond delay="0"/>
                                  </p:stCondLst>
                                  <p:childTnLst>
                                    <p:set>
                                      <p:cBhvr>
                                        <p:cTn id="13" dur="1" fill="hold">
                                          <p:stCondLst>
                                            <p:cond delay="0"/>
                                          </p:stCondLst>
                                        </p:cTn>
                                        <p:tgtEl>
                                          <p:spTgt spid="437"/>
                                        </p:tgtEl>
                                        <p:attrNameLst>
                                          <p:attrName>style.visibility</p:attrName>
                                        </p:attrNameLst>
                                      </p:cBhvr>
                                      <p:to>
                                        <p:strVal val="visible"/>
                                      </p:to>
                                    </p:set>
                                    <p:animEffect transition="in" filter="fade">
                                      <p:cBhvr>
                                        <p:cTn id="14" dur="1000"/>
                                        <p:tgtEl>
                                          <p:spTgt spid="437"/>
                                        </p:tgtEl>
                                      </p:cBhvr>
                                    </p:animEffect>
                                  </p:childTnLst>
                                </p:cTn>
                              </p:par>
                              <p:par>
                                <p:cTn id="15" presetID="10" presetClass="entr" presetSubtype="0" fill="hold" nodeType="withEffect">
                                  <p:stCondLst>
                                    <p:cond delay="0"/>
                                  </p:stCondLst>
                                  <p:childTnLst>
                                    <p:set>
                                      <p:cBhvr>
                                        <p:cTn id="16" dur="1" fill="hold">
                                          <p:stCondLst>
                                            <p:cond delay="0"/>
                                          </p:stCondLst>
                                        </p:cTn>
                                        <p:tgtEl>
                                          <p:spTgt spid="438"/>
                                        </p:tgtEl>
                                        <p:attrNameLst>
                                          <p:attrName>style.visibility</p:attrName>
                                        </p:attrNameLst>
                                      </p:cBhvr>
                                      <p:to>
                                        <p:strVal val="visible"/>
                                      </p:to>
                                    </p:set>
                                    <p:animEffect transition="in" filter="fade">
                                      <p:cBhvr>
                                        <p:cTn id="17" dur="1000"/>
                                        <p:tgtEl>
                                          <p:spTgt spid="43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46"/>
                                        </p:tgtEl>
                                        <p:attrNameLst>
                                          <p:attrName>style.visibility</p:attrName>
                                        </p:attrNameLst>
                                      </p:cBhvr>
                                      <p:to>
                                        <p:strVal val="visible"/>
                                      </p:to>
                                    </p:set>
                                    <p:animEffect transition="in" filter="fade">
                                      <p:cBhvr>
                                        <p:cTn id="21" dur="1000"/>
                                        <p:tgtEl>
                                          <p:spTgt spid="446"/>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443"/>
                                        </p:tgtEl>
                                        <p:attrNameLst>
                                          <p:attrName>style.visibility</p:attrName>
                                        </p:attrNameLst>
                                      </p:cBhvr>
                                      <p:to>
                                        <p:strVal val="visible"/>
                                      </p:to>
                                    </p:set>
                                    <p:animEffect transition="in" filter="fade">
                                      <p:cBhvr>
                                        <p:cTn id="25" dur="1000"/>
                                        <p:tgtEl>
                                          <p:spTgt spid="443"/>
                                        </p:tgtEl>
                                      </p:cBhvr>
                                    </p:animEffect>
                                  </p:childTnLst>
                                </p:cTn>
                              </p:par>
                              <p:par>
                                <p:cTn id="26" presetID="10" presetClass="entr" presetSubtype="0" fill="hold" nodeType="withEffect">
                                  <p:stCondLst>
                                    <p:cond delay="0"/>
                                  </p:stCondLst>
                                  <p:childTnLst>
                                    <p:set>
                                      <p:cBhvr>
                                        <p:cTn id="27" dur="1" fill="hold">
                                          <p:stCondLst>
                                            <p:cond delay="0"/>
                                          </p:stCondLst>
                                        </p:cTn>
                                        <p:tgtEl>
                                          <p:spTgt spid="444"/>
                                        </p:tgtEl>
                                        <p:attrNameLst>
                                          <p:attrName>style.visibility</p:attrName>
                                        </p:attrNameLst>
                                      </p:cBhvr>
                                      <p:to>
                                        <p:strVal val="visible"/>
                                      </p:to>
                                    </p:set>
                                    <p:animEffect transition="in" filter="fade">
                                      <p:cBhvr>
                                        <p:cTn id="28" dur="1000"/>
                                        <p:tgtEl>
                                          <p:spTgt spid="444"/>
                                        </p:tgtEl>
                                      </p:cBhvr>
                                    </p:animEffect>
                                  </p:childTnLst>
                                </p:cTn>
                              </p:par>
                              <p:par>
                                <p:cTn id="29" presetID="10" presetClass="entr" presetSubtype="0" fill="hold" nodeType="withEffect">
                                  <p:stCondLst>
                                    <p:cond delay="0"/>
                                  </p:stCondLst>
                                  <p:childTnLst>
                                    <p:set>
                                      <p:cBhvr>
                                        <p:cTn id="30" dur="1" fill="hold">
                                          <p:stCondLst>
                                            <p:cond delay="0"/>
                                          </p:stCondLst>
                                        </p:cTn>
                                        <p:tgtEl>
                                          <p:spTgt spid="445"/>
                                        </p:tgtEl>
                                        <p:attrNameLst>
                                          <p:attrName>style.visibility</p:attrName>
                                        </p:attrNameLst>
                                      </p:cBhvr>
                                      <p:to>
                                        <p:strVal val="visible"/>
                                      </p:to>
                                    </p:set>
                                    <p:animEffect transition="in" filter="fade">
                                      <p:cBhvr>
                                        <p:cTn id="31" dur="1000"/>
                                        <p:tgtEl>
                                          <p:spTgt spid="445"/>
                                        </p:tgtEl>
                                      </p:cBhvr>
                                    </p:animEffect>
                                  </p:childTnLst>
                                </p:cTn>
                              </p:par>
                              <p:par>
                                <p:cTn id="32" presetID="10" presetClass="entr" presetSubtype="0" fill="hold" nodeType="withEffect">
                                  <p:stCondLst>
                                    <p:cond delay="0"/>
                                  </p:stCondLst>
                                  <p:childTnLst>
                                    <p:set>
                                      <p:cBhvr>
                                        <p:cTn id="33" dur="1" fill="hold">
                                          <p:stCondLst>
                                            <p:cond delay="0"/>
                                          </p:stCondLst>
                                        </p:cTn>
                                        <p:tgtEl>
                                          <p:spTgt spid="447"/>
                                        </p:tgtEl>
                                        <p:attrNameLst>
                                          <p:attrName>style.visibility</p:attrName>
                                        </p:attrNameLst>
                                      </p:cBhvr>
                                      <p:to>
                                        <p:strVal val="visible"/>
                                      </p:to>
                                    </p:set>
                                    <p:animEffect transition="in" filter="fade">
                                      <p:cBhvr>
                                        <p:cTn id="34" dur="1000"/>
                                        <p:tgtEl>
                                          <p:spTgt spid="447"/>
                                        </p:tgtEl>
                                      </p:cBhvr>
                                    </p:animEffect>
                                  </p:childTnLst>
                                </p:cTn>
                              </p:par>
                              <p:par>
                                <p:cTn id="35" presetID="10" presetClass="entr" presetSubtype="0" fill="hold" nodeType="with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10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d6fb20f598_0_82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456" name="Google Shape;456;g1d6fb20f598_0_82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457" name="Google Shape;457;g1d6fb20f598_0_827"/>
          <p:cNvSpPr/>
          <p:nvPr/>
        </p:nvSpPr>
        <p:spPr>
          <a:xfrm>
            <a:off x="4375700" y="205233"/>
            <a:ext cx="4244400" cy="560400"/>
          </a:xfrm>
          <a:prstGeom prst="roundRect">
            <a:avLst>
              <a:gd name="adj" fmla="val 15246"/>
            </a:avLst>
          </a:prstGeom>
          <a:solidFill>
            <a:srgbClr val="0071BC"/>
          </a:solidFill>
          <a:ln>
            <a:noFill/>
          </a:ln>
        </p:spPr>
        <p:txBody>
          <a:bodyPr spcFirstLastPara="1" wrap="square" lIns="121900" tIns="121900" rIns="121900" bIns="121900" anchor="ctr" anchorCtr="0">
            <a:noAutofit/>
          </a:bodyPr>
          <a:lstStyle/>
          <a:p>
            <a:pPr marL="191995">
              <a:buClr>
                <a:srgbClr val="000000"/>
              </a:buClr>
              <a:buSzPts val="2400"/>
            </a:pPr>
            <a:r>
              <a:rPr lang="ja" altLang="en-US" sz="1733" b="1">
                <a:solidFill>
                  <a:srgbClr val="FFFFFF"/>
                </a:solidFill>
                <a:latin typeface="M PLUS Rounded 1c"/>
                <a:ea typeface="M PLUS Rounded 1c"/>
                <a:cs typeface="M PLUS Rounded 1c"/>
                <a:sym typeface="M PLUS Rounded 1c"/>
              </a:rPr>
              <a:t>年表で確認する川崎市のできごと</a:t>
            </a:r>
            <a:endParaRPr sz="1733" b="1">
              <a:solidFill>
                <a:srgbClr val="FFFFFF"/>
              </a:solidFill>
              <a:latin typeface="M PLUS Rounded 1c"/>
              <a:ea typeface="M PLUS Rounded 1c"/>
              <a:cs typeface="M PLUS Rounded 1c"/>
              <a:sym typeface="M PLUS Rounded 1c"/>
            </a:endParaRPr>
          </a:p>
        </p:txBody>
      </p:sp>
      <p:sp>
        <p:nvSpPr>
          <p:cNvPr id="458" name="Google Shape;458;g1d6fb20f598_0_827"/>
          <p:cNvSpPr/>
          <p:nvPr/>
        </p:nvSpPr>
        <p:spPr>
          <a:xfrm>
            <a:off x="803900" y="2013167"/>
            <a:ext cx="1519600" cy="4720400"/>
          </a:xfrm>
          <a:prstGeom prst="rect">
            <a:avLst/>
          </a:prstGeom>
          <a:noFill/>
          <a:ln>
            <a:noFill/>
          </a:ln>
        </p:spPr>
        <p:txBody>
          <a:bodyPr spcFirstLastPara="1" wrap="square" lIns="0" tIns="96000" rIns="0" bIns="0" anchor="t" anchorCtr="0">
            <a:noAutofit/>
          </a:bodyPr>
          <a:lstStyle/>
          <a:p>
            <a:pPr algn="ctr">
              <a:buClr>
                <a:srgbClr val="000000"/>
              </a:buClr>
              <a:buSzPts val="1700"/>
            </a:pPr>
            <a:r>
              <a:rPr lang="en-US" altLang="ja" sz="2267" b="1">
                <a:solidFill>
                  <a:schemeClr val="dk1"/>
                </a:solidFill>
                <a:latin typeface="M PLUS Rounded 1c"/>
                <a:ea typeface="M PLUS Rounded 1c"/>
                <a:cs typeface="M PLUS Rounded 1c"/>
                <a:sym typeface="M PLUS Rounded 1c"/>
              </a:rPr>
              <a:t>13</a:t>
            </a:r>
            <a:r>
              <a:rPr lang="ja" altLang="en-US" sz="2267" b="1">
                <a:solidFill>
                  <a:schemeClr val="dk1"/>
                </a:solidFill>
                <a:latin typeface="M PLUS Rounded 1c"/>
                <a:ea typeface="M PLUS Rounded 1c"/>
                <a:cs typeface="M PLUS Rounded 1c"/>
                <a:sym typeface="M PLUS Rounded 1c"/>
              </a:rPr>
              <a:t>年</a:t>
            </a:r>
            <a:endParaRPr sz="2267" b="1">
              <a:solidFill>
                <a:schemeClr val="dk1"/>
              </a:solidFill>
              <a:latin typeface="M PLUS Rounded 1c"/>
              <a:ea typeface="M PLUS Rounded 1c"/>
              <a:cs typeface="M PLUS Rounded 1c"/>
              <a:sym typeface="M PLUS Rounded 1c"/>
            </a:endParaRPr>
          </a:p>
          <a:p>
            <a:pPr algn="ctr">
              <a:lnSpc>
                <a:spcPct val="140000"/>
              </a:lnSpc>
              <a:buClr>
                <a:srgbClr val="000000"/>
              </a:buClr>
              <a:buSzPts val="12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1938</a:t>
            </a:r>
            <a:r>
              <a:rPr lang="ja" altLang="en-US" sz="1600" b="1">
                <a:solidFill>
                  <a:schemeClr val="dk1"/>
                </a:solidFill>
                <a:latin typeface="M PLUS Rounded 1c"/>
                <a:ea typeface="M PLUS Rounded 1c"/>
                <a:cs typeface="M PLUS Rounded 1c"/>
                <a:sym typeface="M PLUS Rounded 1c"/>
              </a:rPr>
              <a:t>）</a:t>
            </a:r>
            <a:endParaRPr sz="1600" b="1">
              <a:solidFill>
                <a:schemeClr val="dk1"/>
              </a:solidFill>
              <a:latin typeface="M PLUS Rounded 1c"/>
              <a:ea typeface="M PLUS Rounded 1c"/>
              <a:cs typeface="M PLUS Rounded 1c"/>
              <a:sym typeface="M PLUS Rounded 1c"/>
            </a:endParaRPr>
          </a:p>
        </p:txBody>
      </p:sp>
      <p:sp>
        <p:nvSpPr>
          <p:cNvPr id="459" name="Google Shape;459;g1d6fb20f598_0_827"/>
          <p:cNvSpPr/>
          <p:nvPr/>
        </p:nvSpPr>
        <p:spPr>
          <a:xfrm>
            <a:off x="2571267" y="2013167"/>
            <a:ext cx="6966400" cy="47204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700"/>
            </a:pPr>
            <a:r>
              <a:rPr lang="ja" altLang="en-US" sz="2267" b="1">
                <a:solidFill>
                  <a:schemeClr val="dk1"/>
                </a:solidFill>
                <a:highlight>
                  <a:srgbClr val="FFF000"/>
                </a:highlight>
                <a:latin typeface="M PLUS Rounded 1c"/>
                <a:ea typeface="M PLUS Rounded 1c"/>
                <a:cs typeface="M PLUS Rounded 1c"/>
                <a:sym typeface="M PLUS Rounded 1c"/>
              </a:rPr>
              <a:t>市役所でのごみ収集が始まる。</a:t>
            </a:r>
            <a:endParaRPr sz="2267" b="1">
              <a:solidFill>
                <a:schemeClr val="dk1"/>
              </a:solidFill>
              <a:highlight>
                <a:srgbClr val="FFF000"/>
              </a:highlight>
              <a:latin typeface="M PLUS Rounded 1c"/>
              <a:ea typeface="M PLUS Rounded 1c"/>
              <a:cs typeface="M PLUS Rounded 1c"/>
              <a:sym typeface="M PLUS Rounded 1c"/>
            </a:endParaRPr>
          </a:p>
        </p:txBody>
      </p:sp>
      <p:sp>
        <p:nvSpPr>
          <p:cNvPr id="460" name="Google Shape;460;g1d6fb20f598_0_827"/>
          <p:cNvSpPr/>
          <p:nvPr/>
        </p:nvSpPr>
        <p:spPr>
          <a:xfrm>
            <a:off x="9785433" y="2013167"/>
            <a:ext cx="2162800" cy="47204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p:txBody>
      </p:sp>
      <p:pic>
        <p:nvPicPr>
          <p:cNvPr id="461" name="Google Shape;461;g1d6fb20f598_0_827"/>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462" name="Google Shape;462;g1d6fb20f598_0_827"/>
          <p:cNvSpPr/>
          <p:nvPr/>
        </p:nvSpPr>
        <p:spPr>
          <a:xfrm>
            <a:off x="285900" y="2013212"/>
            <a:ext cx="518000" cy="4720400"/>
          </a:xfrm>
          <a:prstGeom prst="rect">
            <a:avLst/>
          </a:prstGeom>
          <a:solidFill>
            <a:srgbClr val="6D9EEB"/>
          </a:solidFill>
          <a:ln w="19050" cap="flat" cmpd="sng">
            <a:solidFill>
              <a:srgbClr val="6D9EEB"/>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昭和</a:t>
            </a:r>
            <a:endParaRPr sz="2000" b="1">
              <a:solidFill>
                <a:schemeClr val="lt1"/>
              </a:solidFill>
              <a:latin typeface="M PLUS Rounded 1c"/>
              <a:ea typeface="M PLUS Rounded 1c"/>
              <a:cs typeface="M PLUS Rounded 1c"/>
              <a:sym typeface="M PLUS Rounded 1c"/>
            </a:endParaRPr>
          </a:p>
        </p:txBody>
      </p:sp>
      <p:sp>
        <p:nvSpPr>
          <p:cNvPr id="463" name="Google Shape;463;g1d6fb20f598_0_827"/>
          <p:cNvSpPr/>
          <p:nvPr/>
        </p:nvSpPr>
        <p:spPr>
          <a:xfrm>
            <a:off x="285900" y="1208296"/>
            <a:ext cx="20376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時　代</a:t>
            </a:r>
            <a:endParaRPr sz="2000" b="1">
              <a:solidFill>
                <a:schemeClr val="lt1"/>
              </a:solidFill>
              <a:latin typeface="M PLUS Rounded 1c"/>
              <a:ea typeface="M PLUS Rounded 1c"/>
              <a:cs typeface="M PLUS Rounded 1c"/>
              <a:sym typeface="M PLUS Rounded 1c"/>
            </a:endParaRPr>
          </a:p>
        </p:txBody>
      </p:sp>
      <p:sp>
        <p:nvSpPr>
          <p:cNvPr id="464" name="Google Shape;464;g1d6fb20f598_0_827"/>
          <p:cNvSpPr/>
          <p:nvPr/>
        </p:nvSpPr>
        <p:spPr>
          <a:xfrm>
            <a:off x="2571280" y="1208296"/>
            <a:ext cx="69664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で き ご と</a:t>
            </a:r>
            <a:endParaRPr sz="2000" b="1">
              <a:solidFill>
                <a:schemeClr val="lt1"/>
              </a:solidFill>
              <a:latin typeface="M PLUS Rounded 1c"/>
              <a:ea typeface="M PLUS Rounded 1c"/>
              <a:cs typeface="M PLUS Rounded 1c"/>
              <a:sym typeface="M PLUS Rounded 1c"/>
            </a:endParaRPr>
          </a:p>
        </p:txBody>
      </p:sp>
      <p:sp>
        <p:nvSpPr>
          <p:cNvPr id="465" name="Google Shape;465;g1d6fb20f598_0_827"/>
          <p:cNvSpPr/>
          <p:nvPr/>
        </p:nvSpPr>
        <p:spPr>
          <a:xfrm>
            <a:off x="9785567" y="1208296"/>
            <a:ext cx="21628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市の人口</a:t>
            </a: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ごみの量</a:t>
            </a:r>
            <a:endParaRPr sz="2000" b="1">
              <a:solidFill>
                <a:schemeClr val="lt1"/>
              </a:solidFill>
              <a:latin typeface="M PLUS Rounded 1c"/>
              <a:ea typeface="M PLUS Rounded 1c"/>
              <a:cs typeface="M PLUS Rounded 1c"/>
              <a:sym typeface="M PLUS Rounded 1c"/>
            </a:endParaRPr>
          </a:p>
        </p:txBody>
      </p:sp>
      <p:pic>
        <p:nvPicPr>
          <p:cNvPr id="466" name="Google Shape;466;g1d6fb20f598_0_827"/>
          <p:cNvPicPr preferRelativeResize="0"/>
          <p:nvPr/>
        </p:nvPicPr>
        <p:blipFill rotWithShape="1">
          <a:blip r:embed="rId4">
            <a:alphaModFix/>
          </a:blip>
          <a:srcRect l="5140" t="4829" r="5140" b="4054"/>
          <a:stretch/>
        </p:blipFill>
        <p:spPr>
          <a:xfrm>
            <a:off x="1310900" y="3980033"/>
            <a:ext cx="2424400" cy="2657600"/>
          </a:xfrm>
          <a:prstGeom prst="roundRect">
            <a:avLst>
              <a:gd name="adj" fmla="val 11387"/>
            </a:avLst>
          </a:prstGeom>
          <a:noFill/>
          <a:ln>
            <a:noFill/>
          </a:ln>
        </p:spPr>
      </p:pic>
      <p:pic>
        <p:nvPicPr>
          <p:cNvPr id="467" name="Google Shape;467;g1d6fb20f598_0_827"/>
          <p:cNvPicPr preferRelativeResize="0"/>
          <p:nvPr/>
        </p:nvPicPr>
        <p:blipFill rotWithShape="1">
          <a:blip r:embed="rId5">
            <a:alphaModFix/>
          </a:blip>
          <a:srcRect/>
          <a:stretch/>
        </p:blipFill>
        <p:spPr>
          <a:xfrm>
            <a:off x="4257235" y="3501051"/>
            <a:ext cx="2595320" cy="3254797"/>
          </a:xfrm>
          <a:prstGeom prst="rect">
            <a:avLst/>
          </a:prstGeom>
          <a:noFill/>
          <a:ln>
            <a:noFill/>
          </a:ln>
        </p:spPr>
      </p:pic>
      <p:pic>
        <p:nvPicPr>
          <p:cNvPr id="468" name="Google Shape;468;g1d6fb20f598_0_827"/>
          <p:cNvPicPr preferRelativeResize="0"/>
          <p:nvPr/>
        </p:nvPicPr>
        <p:blipFill rotWithShape="1">
          <a:blip r:embed="rId6">
            <a:alphaModFix/>
          </a:blip>
          <a:srcRect t="3724"/>
          <a:stretch/>
        </p:blipFill>
        <p:spPr>
          <a:xfrm>
            <a:off x="7235300" y="3677767"/>
            <a:ext cx="4403600" cy="3018000"/>
          </a:xfrm>
          <a:prstGeom prst="roundRect">
            <a:avLst>
              <a:gd name="adj" fmla="val 11078"/>
            </a:avLst>
          </a:prstGeom>
          <a:noFill/>
          <a:ln>
            <a:noFill/>
          </a:ln>
        </p:spPr>
      </p:pic>
      <p:sp>
        <p:nvSpPr>
          <p:cNvPr id="469" name="Google Shape;469;g1d6fb20f598_0_827"/>
          <p:cNvSpPr txBox="1"/>
          <p:nvPr/>
        </p:nvSpPr>
        <p:spPr>
          <a:xfrm>
            <a:off x="2571267" y="2735400"/>
            <a:ext cx="5419600" cy="667600"/>
          </a:xfrm>
          <a:prstGeom prst="rect">
            <a:avLst/>
          </a:prstGeom>
          <a:noFill/>
          <a:ln>
            <a:noFill/>
          </a:ln>
        </p:spPr>
        <p:txBody>
          <a:bodyPr spcFirstLastPara="1" wrap="square" lIns="0" tIns="0" rIns="0" bIns="0" anchor="t" anchorCtr="0">
            <a:noAutofit/>
          </a:bodyPr>
          <a:lstStyle/>
          <a:p>
            <a:pPr>
              <a:lnSpc>
                <a:spcPct val="140000"/>
              </a:lnSpc>
              <a:buClr>
                <a:srgbClr val="000000"/>
              </a:buClr>
              <a:buSzPts val="1800"/>
            </a:pPr>
            <a:r>
              <a:rPr lang="ja" altLang="en-US" sz="1733">
                <a:solidFill>
                  <a:schemeClr val="dk1"/>
                </a:solidFill>
                <a:latin typeface="M PLUS Rounded 1c Medium"/>
                <a:ea typeface="M PLUS Rounded 1c Medium"/>
                <a:cs typeface="M PLUS Rounded 1c Medium"/>
                <a:sym typeface="M PLUS Rounded 1c Medium"/>
              </a:rPr>
              <a:t>このころは、家のわきにあるごみ箱から手車にごみを乗せて焼きゃく場まで運んでいた。</a:t>
            </a:r>
            <a:endParaRPr sz="1733">
              <a:solidFill>
                <a:schemeClr val="dk1"/>
              </a:solidFill>
              <a:latin typeface="M PLUS Rounded 1c Medium"/>
              <a:ea typeface="M PLUS Rounded 1c Medium"/>
              <a:cs typeface="M PLUS Rounded 1c Medium"/>
              <a:sym typeface="M PLUS Rounded 1c Medium"/>
            </a:endParaRPr>
          </a:p>
        </p:txBody>
      </p:sp>
    </p:spTree>
    <p:extLst>
      <p:ext uri="{BB962C8B-B14F-4D97-AF65-F5344CB8AC3E}">
        <p14:creationId xmlns:p14="http://schemas.microsoft.com/office/powerpoint/2010/main" val="186317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1000"/>
                                        <p:tgtEl>
                                          <p:spTgt spid="459"/>
                                        </p:tgtEl>
                                      </p:cBhvr>
                                    </p:animEffect>
                                  </p:childTnLst>
                                </p:cTn>
                              </p:par>
                              <p:par>
                                <p:cTn id="8" presetID="10" presetClass="entr" presetSubtype="0" fill="hold" nodeType="withEffect">
                                  <p:stCondLst>
                                    <p:cond delay="0"/>
                                  </p:stCondLst>
                                  <p:childTnLst>
                                    <p:set>
                                      <p:cBhvr>
                                        <p:cTn id="9" dur="1" fill="hold">
                                          <p:stCondLst>
                                            <p:cond delay="0"/>
                                          </p:stCondLst>
                                        </p:cTn>
                                        <p:tgtEl>
                                          <p:spTgt spid="458"/>
                                        </p:tgtEl>
                                        <p:attrNameLst>
                                          <p:attrName>style.visibility</p:attrName>
                                        </p:attrNameLst>
                                      </p:cBhvr>
                                      <p:to>
                                        <p:strVal val="visible"/>
                                      </p:to>
                                    </p:set>
                                    <p:animEffect transition="in" filter="fade">
                                      <p:cBhvr>
                                        <p:cTn id="10" dur="1000"/>
                                        <p:tgtEl>
                                          <p:spTgt spid="45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69"/>
                                        </p:tgtEl>
                                        <p:attrNameLst>
                                          <p:attrName>style.visibility</p:attrName>
                                        </p:attrNameLst>
                                      </p:cBhvr>
                                      <p:to>
                                        <p:strVal val="visible"/>
                                      </p:to>
                                    </p:set>
                                    <p:animEffect transition="in" filter="fade">
                                      <p:cBhvr>
                                        <p:cTn id="14" dur="500"/>
                                        <p:tgtEl>
                                          <p:spTgt spid="469"/>
                                        </p:tgtEl>
                                      </p:cBhvr>
                                    </p:animEffect>
                                  </p:childTnLst>
                                </p:cTn>
                              </p:par>
                              <p:par>
                                <p:cTn id="15" presetID="10" presetClass="entr" presetSubtype="0" fill="hold" nodeType="withEffect">
                                  <p:stCondLst>
                                    <p:cond delay="0"/>
                                  </p:stCondLst>
                                  <p:childTnLst>
                                    <p:set>
                                      <p:cBhvr>
                                        <p:cTn id="16" dur="1" fill="hold">
                                          <p:stCondLst>
                                            <p:cond delay="0"/>
                                          </p:stCondLst>
                                        </p:cTn>
                                        <p:tgtEl>
                                          <p:spTgt spid="466"/>
                                        </p:tgtEl>
                                        <p:attrNameLst>
                                          <p:attrName>style.visibility</p:attrName>
                                        </p:attrNameLst>
                                      </p:cBhvr>
                                      <p:to>
                                        <p:strVal val="visible"/>
                                      </p:to>
                                    </p:set>
                                    <p:animEffect transition="in" filter="fade">
                                      <p:cBhvr>
                                        <p:cTn id="17" dur="500"/>
                                        <p:tgtEl>
                                          <p:spTgt spid="46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67"/>
                                        </p:tgtEl>
                                        <p:attrNameLst>
                                          <p:attrName>style.visibility</p:attrName>
                                        </p:attrNameLst>
                                      </p:cBhvr>
                                      <p:to>
                                        <p:strVal val="visible"/>
                                      </p:to>
                                    </p:set>
                                    <p:animEffect transition="in" filter="fade">
                                      <p:cBhvr>
                                        <p:cTn id="21" dur="500"/>
                                        <p:tgtEl>
                                          <p:spTgt spid="46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68"/>
                                        </p:tgtEl>
                                        <p:attrNameLst>
                                          <p:attrName>style.visibility</p:attrName>
                                        </p:attrNameLst>
                                      </p:cBhvr>
                                      <p:to>
                                        <p:strVal val="visible"/>
                                      </p:to>
                                    </p:set>
                                    <p:animEffect transition="in" filter="fade">
                                      <p:cBhvr>
                                        <p:cTn id="25"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1d6fb20f598_0_845"/>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475" name="Google Shape;475;g1d6fb20f598_0_845"/>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476" name="Google Shape;476;g1d6fb20f598_0_845"/>
          <p:cNvSpPr/>
          <p:nvPr/>
        </p:nvSpPr>
        <p:spPr>
          <a:xfrm>
            <a:off x="4375700" y="205233"/>
            <a:ext cx="4244400" cy="560400"/>
          </a:xfrm>
          <a:prstGeom prst="roundRect">
            <a:avLst>
              <a:gd name="adj" fmla="val 15246"/>
            </a:avLst>
          </a:prstGeom>
          <a:solidFill>
            <a:srgbClr val="0071BC"/>
          </a:solidFill>
          <a:ln>
            <a:noFill/>
          </a:ln>
        </p:spPr>
        <p:txBody>
          <a:bodyPr spcFirstLastPara="1" wrap="square" lIns="121900" tIns="121900" rIns="121900" bIns="121900" anchor="ctr" anchorCtr="0">
            <a:noAutofit/>
          </a:bodyPr>
          <a:lstStyle/>
          <a:p>
            <a:pPr marL="191995">
              <a:buClr>
                <a:srgbClr val="000000"/>
              </a:buClr>
              <a:buSzPts val="2400"/>
            </a:pPr>
            <a:r>
              <a:rPr lang="ja" altLang="en-US" sz="1733" b="1">
                <a:solidFill>
                  <a:srgbClr val="FFFFFF"/>
                </a:solidFill>
                <a:latin typeface="M PLUS Rounded 1c"/>
                <a:ea typeface="M PLUS Rounded 1c"/>
                <a:cs typeface="M PLUS Rounded 1c"/>
                <a:sym typeface="M PLUS Rounded 1c"/>
              </a:rPr>
              <a:t>年表で確認する川崎市のできごと</a:t>
            </a:r>
            <a:endParaRPr sz="1733" b="1">
              <a:solidFill>
                <a:srgbClr val="FFFFFF"/>
              </a:solidFill>
              <a:latin typeface="M PLUS Rounded 1c"/>
              <a:ea typeface="M PLUS Rounded 1c"/>
              <a:cs typeface="M PLUS Rounded 1c"/>
              <a:sym typeface="M PLUS Rounded 1c"/>
            </a:endParaRPr>
          </a:p>
        </p:txBody>
      </p:sp>
      <p:grpSp>
        <p:nvGrpSpPr>
          <p:cNvPr id="477" name="Google Shape;477;g1d6fb20f598_0_845"/>
          <p:cNvGrpSpPr/>
          <p:nvPr/>
        </p:nvGrpSpPr>
        <p:grpSpPr>
          <a:xfrm>
            <a:off x="803901" y="2013167"/>
            <a:ext cx="8733767" cy="758800"/>
            <a:chOff x="602925" y="1509875"/>
            <a:chExt cx="6550325" cy="569100"/>
          </a:xfrm>
        </p:grpSpPr>
        <p:sp>
          <p:nvSpPr>
            <p:cNvPr id="478" name="Google Shape;478;g1d6fb20f598_0_845"/>
            <p:cNvSpPr/>
            <p:nvPr/>
          </p:nvSpPr>
          <p:spPr>
            <a:xfrm>
              <a:off x="602925" y="1509875"/>
              <a:ext cx="1139700" cy="569100"/>
            </a:xfrm>
            <a:prstGeom prst="rect">
              <a:avLst/>
            </a:prstGeom>
            <a:noFill/>
            <a:ln>
              <a:noFill/>
            </a:ln>
          </p:spPr>
          <p:txBody>
            <a:bodyPr spcFirstLastPara="1" wrap="square" lIns="0" tIns="96000" rIns="0" bIns="0" anchor="t" anchorCtr="0">
              <a:noAutofit/>
            </a:bodyPr>
            <a:lstStyle/>
            <a:p>
              <a:pPr algn="ctr">
                <a:buClr>
                  <a:srgbClr val="000000"/>
                </a:buClr>
                <a:buSzPts val="1400"/>
              </a:pPr>
              <a:r>
                <a:rPr lang="en-US" altLang="ja" sz="1867" b="1">
                  <a:solidFill>
                    <a:schemeClr val="dk1"/>
                  </a:solidFill>
                  <a:latin typeface="M PLUS Rounded 1c"/>
                  <a:ea typeface="M PLUS Rounded 1c"/>
                  <a:cs typeface="M PLUS Rounded 1c"/>
                  <a:sym typeface="M PLUS Rounded 1c"/>
                </a:rPr>
                <a:t>20</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a:p>
              <a:pPr algn="ctr">
                <a:lnSpc>
                  <a:spcPct val="140000"/>
                </a:lnSpc>
                <a:buClr>
                  <a:srgbClr val="000000"/>
                </a:buClr>
                <a:buSzPts val="12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1945</a:t>
              </a:r>
              <a:r>
                <a:rPr lang="ja" altLang="en-US" sz="1600" b="1">
                  <a:solidFill>
                    <a:schemeClr val="dk1"/>
                  </a:solidFill>
                  <a:latin typeface="M PLUS Rounded 1c"/>
                  <a:ea typeface="M PLUS Rounded 1c"/>
                  <a:cs typeface="M PLUS Rounded 1c"/>
                  <a:sym typeface="M PLUS Rounded 1c"/>
                </a:rPr>
                <a:t>）</a:t>
              </a:r>
              <a:endParaRPr sz="1600" b="1">
                <a:solidFill>
                  <a:schemeClr val="dk1"/>
                </a:solidFill>
                <a:latin typeface="M PLUS Rounded 1c"/>
                <a:ea typeface="M PLUS Rounded 1c"/>
                <a:cs typeface="M PLUS Rounded 1c"/>
                <a:sym typeface="M PLUS Rounded 1c"/>
              </a:endParaRPr>
            </a:p>
          </p:txBody>
        </p:sp>
        <p:sp>
          <p:nvSpPr>
            <p:cNvPr id="479" name="Google Shape;479;g1d6fb20f598_0_845"/>
            <p:cNvSpPr/>
            <p:nvPr/>
          </p:nvSpPr>
          <p:spPr>
            <a:xfrm>
              <a:off x="1928450" y="1509875"/>
              <a:ext cx="5224800" cy="5313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戦争で焼きゃく場が焼けて使えなくなる。</a:t>
              </a:r>
              <a:endParaRPr sz="1867" b="1">
                <a:solidFill>
                  <a:schemeClr val="dk1"/>
                </a:solidFill>
                <a:latin typeface="M PLUS Rounded 1c"/>
                <a:ea typeface="M PLUS Rounded 1c"/>
                <a:cs typeface="M PLUS Rounded 1c"/>
                <a:sym typeface="M PLUS Rounded 1c"/>
              </a:endParaRPr>
            </a:p>
          </p:txBody>
        </p:sp>
      </p:grpSp>
      <p:sp>
        <p:nvSpPr>
          <p:cNvPr id="480" name="Google Shape;480;g1d6fb20f598_0_845"/>
          <p:cNvSpPr/>
          <p:nvPr/>
        </p:nvSpPr>
        <p:spPr>
          <a:xfrm>
            <a:off x="9785433" y="2013167"/>
            <a:ext cx="2162800" cy="47204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chemeClr val="dk1"/>
              </a:buClr>
              <a:buSzPts val="1100"/>
            </a:pPr>
            <a:r>
              <a:rPr lang="ja" altLang="en-US" sz="1867" b="1">
                <a:solidFill>
                  <a:schemeClr val="dk1"/>
                </a:solidFill>
                <a:latin typeface="M PLUS Rounded 1c"/>
                <a:ea typeface="M PLUS Rounded 1c"/>
                <a:cs typeface="M PLUS Rounded 1c"/>
                <a:sym typeface="M PLUS Rounded 1c"/>
              </a:rPr>
              <a:t>昭和</a:t>
            </a:r>
            <a:r>
              <a:rPr lang="en-US" altLang="ja" sz="1867" b="1">
                <a:solidFill>
                  <a:schemeClr val="dk1"/>
                </a:solidFill>
                <a:latin typeface="M PLUS Rounded 1c"/>
                <a:ea typeface="M PLUS Rounded 1c"/>
                <a:cs typeface="M PLUS Rounded 1c"/>
                <a:sym typeface="M PLUS Rounded 1c"/>
              </a:rPr>
              <a:t>30</a:t>
            </a:r>
            <a:r>
              <a:rPr lang="ja" altLang="en-US" sz="1867" b="1">
                <a:solidFill>
                  <a:schemeClr val="dk1"/>
                </a:solidFill>
                <a:latin typeface="M PLUS Rounded 1c"/>
                <a:ea typeface="M PLUS Rounded 1c"/>
                <a:cs typeface="M PLUS Rounded 1c"/>
                <a:sym typeface="M PLUS Rounded 1c"/>
              </a:rPr>
              <a:t>年</a:t>
            </a:r>
            <a:r>
              <a:rPr lang="en-US" altLang="ja" sz="1600" b="1">
                <a:solidFill>
                  <a:schemeClr val="dk1"/>
                </a:solidFill>
                <a:latin typeface="M PLUS Rounded 1c"/>
                <a:ea typeface="M PLUS Rounded 1c"/>
                <a:cs typeface="M PLUS Rounded 1c"/>
                <a:sym typeface="M PLUS Rounded 1c"/>
              </a:rPr>
              <a:t>(1955)</a:t>
            </a:r>
            <a:endParaRPr sz="1600"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445,520</a:t>
            </a:r>
            <a:r>
              <a:rPr lang="ja" altLang="en-US" sz="1867" b="1">
                <a:solidFill>
                  <a:schemeClr val="dk1"/>
                </a:solidFill>
                <a:latin typeface="M PLUS Rounded 1c"/>
                <a:ea typeface="M PLUS Rounded 1c"/>
                <a:cs typeface="M PLUS Rounded 1c"/>
                <a:sym typeface="M PLUS Rounded 1c"/>
              </a:rPr>
              <a:t>人</a:t>
            </a:r>
            <a:endParaRPr sz="1867" b="1">
              <a:solidFill>
                <a:schemeClr val="dk1"/>
              </a:solidFill>
              <a:latin typeface="M PLUS Rounded 1c"/>
              <a:ea typeface="M PLUS Rounded 1c"/>
              <a:cs typeface="M PLUS Rounded 1c"/>
              <a:sym typeface="M PLUS Rounded 1c"/>
            </a:endParaRPr>
          </a:p>
          <a:p>
            <a:pPr>
              <a:lnSpc>
                <a:spcPct val="140000"/>
              </a:lnSpc>
              <a:buClr>
                <a:schemeClr val="dk1"/>
              </a:buClr>
              <a:buSzPts val="11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155g</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p:txBody>
      </p:sp>
      <p:pic>
        <p:nvPicPr>
          <p:cNvPr id="481" name="Google Shape;481;g1d6fb20f598_0_845"/>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482" name="Google Shape;482;g1d6fb20f598_0_845"/>
          <p:cNvSpPr/>
          <p:nvPr/>
        </p:nvSpPr>
        <p:spPr>
          <a:xfrm>
            <a:off x="285900" y="2013212"/>
            <a:ext cx="518000" cy="4720400"/>
          </a:xfrm>
          <a:prstGeom prst="rect">
            <a:avLst/>
          </a:prstGeom>
          <a:solidFill>
            <a:srgbClr val="6D9EEB"/>
          </a:solidFill>
          <a:ln w="19050" cap="flat" cmpd="sng">
            <a:solidFill>
              <a:srgbClr val="6D9EEB"/>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昭和</a:t>
            </a:r>
            <a:endParaRPr sz="2000" b="1">
              <a:solidFill>
                <a:schemeClr val="lt1"/>
              </a:solidFill>
              <a:latin typeface="M PLUS Rounded 1c"/>
              <a:ea typeface="M PLUS Rounded 1c"/>
              <a:cs typeface="M PLUS Rounded 1c"/>
              <a:sym typeface="M PLUS Rounded 1c"/>
            </a:endParaRPr>
          </a:p>
        </p:txBody>
      </p:sp>
      <p:sp>
        <p:nvSpPr>
          <p:cNvPr id="483" name="Google Shape;483;g1d6fb20f598_0_845"/>
          <p:cNvSpPr/>
          <p:nvPr/>
        </p:nvSpPr>
        <p:spPr>
          <a:xfrm>
            <a:off x="285900" y="1208296"/>
            <a:ext cx="20376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時　代</a:t>
            </a:r>
            <a:endParaRPr sz="2000" b="1">
              <a:solidFill>
                <a:schemeClr val="lt1"/>
              </a:solidFill>
              <a:latin typeface="M PLUS Rounded 1c"/>
              <a:ea typeface="M PLUS Rounded 1c"/>
              <a:cs typeface="M PLUS Rounded 1c"/>
              <a:sym typeface="M PLUS Rounded 1c"/>
            </a:endParaRPr>
          </a:p>
        </p:txBody>
      </p:sp>
      <p:sp>
        <p:nvSpPr>
          <p:cNvPr id="484" name="Google Shape;484;g1d6fb20f598_0_845"/>
          <p:cNvSpPr/>
          <p:nvPr/>
        </p:nvSpPr>
        <p:spPr>
          <a:xfrm>
            <a:off x="2571280" y="1208296"/>
            <a:ext cx="69664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で き ご と</a:t>
            </a:r>
            <a:endParaRPr sz="2000" b="1">
              <a:solidFill>
                <a:schemeClr val="lt1"/>
              </a:solidFill>
              <a:latin typeface="M PLUS Rounded 1c"/>
              <a:ea typeface="M PLUS Rounded 1c"/>
              <a:cs typeface="M PLUS Rounded 1c"/>
              <a:sym typeface="M PLUS Rounded 1c"/>
            </a:endParaRPr>
          </a:p>
        </p:txBody>
      </p:sp>
      <p:sp>
        <p:nvSpPr>
          <p:cNvPr id="485" name="Google Shape;485;g1d6fb20f598_0_845"/>
          <p:cNvSpPr/>
          <p:nvPr/>
        </p:nvSpPr>
        <p:spPr>
          <a:xfrm>
            <a:off x="9785567" y="1208296"/>
            <a:ext cx="21628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市の人口</a:t>
            </a: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ごみの量</a:t>
            </a:r>
            <a:endParaRPr sz="2000" b="1">
              <a:solidFill>
                <a:schemeClr val="lt1"/>
              </a:solidFill>
              <a:latin typeface="M PLUS Rounded 1c"/>
              <a:ea typeface="M PLUS Rounded 1c"/>
              <a:cs typeface="M PLUS Rounded 1c"/>
              <a:sym typeface="M PLUS Rounded 1c"/>
            </a:endParaRPr>
          </a:p>
        </p:txBody>
      </p:sp>
      <p:grpSp>
        <p:nvGrpSpPr>
          <p:cNvPr id="486" name="Google Shape;486;g1d6fb20f598_0_845"/>
          <p:cNvGrpSpPr/>
          <p:nvPr/>
        </p:nvGrpSpPr>
        <p:grpSpPr>
          <a:xfrm>
            <a:off x="803901" y="3605467"/>
            <a:ext cx="8733767" cy="1064631"/>
            <a:chOff x="602925" y="2704100"/>
            <a:chExt cx="6550325" cy="798473"/>
          </a:xfrm>
        </p:grpSpPr>
        <p:sp>
          <p:nvSpPr>
            <p:cNvPr id="487" name="Google Shape;487;g1d6fb20f598_0_845"/>
            <p:cNvSpPr/>
            <p:nvPr/>
          </p:nvSpPr>
          <p:spPr>
            <a:xfrm>
              <a:off x="602925" y="2704100"/>
              <a:ext cx="1139700" cy="617700"/>
            </a:xfrm>
            <a:prstGeom prst="rect">
              <a:avLst/>
            </a:prstGeom>
            <a:noFill/>
            <a:ln>
              <a:noFill/>
            </a:ln>
          </p:spPr>
          <p:txBody>
            <a:bodyPr spcFirstLastPara="1" wrap="square" lIns="0" tIns="96000" rIns="0" bIns="0" anchor="t" anchorCtr="0">
              <a:noAutofit/>
            </a:bodyPr>
            <a:lstStyle/>
            <a:p>
              <a:pPr algn="ctr">
                <a:buClr>
                  <a:schemeClr val="dk1"/>
                </a:buClr>
                <a:buSzPts val="1100"/>
              </a:pPr>
              <a:r>
                <a:rPr lang="en-US" altLang="ja" sz="2267" b="1">
                  <a:solidFill>
                    <a:schemeClr val="dk1"/>
                  </a:solidFill>
                  <a:latin typeface="M PLUS Rounded 1c"/>
                  <a:ea typeface="M PLUS Rounded 1c"/>
                  <a:cs typeface="M PLUS Rounded 1c"/>
                  <a:sym typeface="M PLUS Rounded 1c"/>
                </a:rPr>
                <a:t>30</a:t>
              </a:r>
              <a:r>
                <a:rPr lang="ja" altLang="en-US" sz="2267" b="1">
                  <a:solidFill>
                    <a:schemeClr val="dk1"/>
                  </a:solidFill>
                  <a:latin typeface="M PLUS Rounded 1c"/>
                  <a:ea typeface="M PLUS Rounded 1c"/>
                  <a:cs typeface="M PLUS Rounded 1c"/>
                  <a:sym typeface="M PLUS Rounded 1c"/>
                </a:rPr>
                <a:t>年</a:t>
              </a:r>
              <a:endParaRPr sz="2267" b="1">
                <a:solidFill>
                  <a:schemeClr val="dk1"/>
                </a:solidFill>
                <a:latin typeface="M PLUS Rounded 1c"/>
                <a:ea typeface="M PLUS Rounded 1c"/>
                <a:cs typeface="M PLUS Rounded 1c"/>
                <a:sym typeface="M PLUS Rounded 1c"/>
              </a:endParaRPr>
            </a:p>
            <a:p>
              <a:pPr algn="ctr">
                <a:lnSpc>
                  <a:spcPct val="140000"/>
                </a:lnSpc>
                <a:buClr>
                  <a:schemeClr val="dk1"/>
                </a:buClr>
                <a:buSzPts val="11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1955</a:t>
              </a:r>
              <a:r>
                <a:rPr lang="ja" altLang="en-US" sz="1600" b="1">
                  <a:solidFill>
                    <a:schemeClr val="dk1"/>
                  </a:solidFill>
                  <a:latin typeface="M PLUS Rounded 1c"/>
                  <a:ea typeface="M PLUS Rounded 1c"/>
                  <a:cs typeface="M PLUS Rounded 1c"/>
                  <a:sym typeface="M PLUS Rounded 1c"/>
                </a:rPr>
                <a:t>）</a:t>
              </a:r>
              <a:endParaRPr sz="1867" b="1">
                <a:solidFill>
                  <a:schemeClr val="dk1"/>
                </a:solidFill>
                <a:latin typeface="M PLUS Rounded 1c"/>
                <a:ea typeface="M PLUS Rounded 1c"/>
                <a:cs typeface="M PLUS Rounded 1c"/>
                <a:sym typeface="M PLUS Rounded 1c"/>
              </a:endParaRPr>
            </a:p>
          </p:txBody>
        </p:sp>
        <p:sp>
          <p:nvSpPr>
            <p:cNvPr id="488" name="Google Shape;488;g1d6fb20f598_0_845"/>
            <p:cNvSpPr/>
            <p:nvPr/>
          </p:nvSpPr>
          <p:spPr>
            <a:xfrm>
              <a:off x="1928450" y="2713273"/>
              <a:ext cx="5224800" cy="789300"/>
            </a:xfrm>
            <a:prstGeom prst="rect">
              <a:avLst/>
            </a:prstGeom>
            <a:noFill/>
            <a:ln>
              <a:noFill/>
            </a:ln>
          </p:spPr>
          <p:txBody>
            <a:bodyPr spcFirstLastPara="1" wrap="square" lIns="0" tIns="96000" rIns="0" bIns="0" anchor="t" anchorCtr="0">
              <a:noAutofit/>
            </a:bodyPr>
            <a:lstStyle/>
            <a:p>
              <a:pPr>
                <a:lnSpc>
                  <a:spcPct val="140000"/>
                </a:lnSpc>
                <a:buClr>
                  <a:schemeClr val="dk1"/>
                </a:buClr>
                <a:buSzPts val="1100"/>
              </a:pPr>
              <a:r>
                <a:rPr lang="ja" altLang="en-US" sz="2267" b="1">
                  <a:solidFill>
                    <a:schemeClr val="dk1"/>
                  </a:solidFill>
                  <a:highlight>
                    <a:srgbClr val="FFF000"/>
                  </a:highlight>
                  <a:latin typeface="M PLUS Rounded 1c"/>
                  <a:ea typeface="M PLUS Rounded 1c"/>
                  <a:cs typeface="M PLUS Rounded 1c"/>
                  <a:sym typeface="M PLUS Rounded 1c"/>
                </a:rPr>
                <a:t>全国でも早い段階で自動車を使ったごみ収集が</a:t>
              </a:r>
              <a:endParaRPr sz="2267" b="1">
                <a:solidFill>
                  <a:schemeClr val="dk1"/>
                </a:solidFill>
                <a:highlight>
                  <a:srgbClr val="FFF000"/>
                </a:highlight>
                <a:latin typeface="M PLUS Rounded 1c"/>
                <a:ea typeface="M PLUS Rounded 1c"/>
                <a:cs typeface="M PLUS Rounded 1c"/>
                <a:sym typeface="M PLUS Rounded 1c"/>
              </a:endParaRPr>
            </a:p>
            <a:p>
              <a:pPr>
                <a:lnSpc>
                  <a:spcPct val="140000"/>
                </a:lnSpc>
                <a:buClr>
                  <a:schemeClr val="dk1"/>
                </a:buClr>
                <a:buSzPts val="1100"/>
              </a:pPr>
              <a:r>
                <a:rPr lang="ja" altLang="en-US" sz="2267" b="1">
                  <a:solidFill>
                    <a:schemeClr val="dk1"/>
                  </a:solidFill>
                  <a:highlight>
                    <a:srgbClr val="FFF000"/>
                  </a:highlight>
                  <a:latin typeface="M PLUS Rounded 1c"/>
                  <a:ea typeface="M PLUS Rounded 1c"/>
                  <a:cs typeface="M PLUS Rounded 1c"/>
                  <a:sym typeface="M PLUS Rounded 1c"/>
                </a:rPr>
                <a:t>始まる。</a:t>
              </a:r>
              <a:endParaRPr sz="2267" b="1">
                <a:solidFill>
                  <a:schemeClr val="dk1"/>
                </a:solidFill>
                <a:highlight>
                  <a:srgbClr val="FFF000"/>
                </a:highlight>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p:txBody>
        </p:sp>
      </p:grpSp>
      <p:grpSp>
        <p:nvGrpSpPr>
          <p:cNvPr id="489" name="Google Shape;489;g1d6fb20f598_0_845"/>
          <p:cNvGrpSpPr/>
          <p:nvPr/>
        </p:nvGrpSpPr>
        <p:grpSpPr>
          <a:xfrm>
            <a:off x="803901" y="4932091"/>
            <a:ext cx="8733767" cy="1416000"/>
            <a:chOff x="602925" y="3699068"/>
            <a:chExt cx="6550325" cy="1062000"/>
          </a:xfrm>
        </p:grpSpPr>
        <p:sp>
          <p:nvSpPr>
            <p:cNvPr id="490" name="Google Shape;490;g1d6fb20f598_0_845"/>
            <p:cNvSpPr/>
            <p:nvPr/>
          </p:nvSpPr>
          <p:spPr>
            <a:xfrm>
              <a:off x="602925" y="3713089"/>
              <a:ext cx="1139700" cy="617700"/>
            </a:xfrm>
            <a:prstGeom prst="rect">
              <a:avLst/>
            </a:prstGeom>
            <a:noFill/>
            <a:ln>
              <a:noFill/>
            </a:ln>
          </p:spPr>
          <p:txBody>
            <a:bodyPr spcFirstLastPara="1" wrap="square" lIns="0" tIns="96000" rIns="0" bIns="0" anchor="t" anchorCtr="0">
              <a:noAutofit/>
            </a:bodyPr>
            <a:lstStyle/>
            <a:p>
              <a:pPr algn="ctr">
                <a:buClr>
                  <a:schemeClr val="dk1"/>
                </a:buClr>
                <a:buSzPts val="1100"/>
              </a:pPr>
              <a:r>
                <a:rPr lang="en-US" altLang="ja" sz="1867" b="1">
                  <a:solidFill>
                    <a:schemeClr val="dk1"/>
                  </a:solidFill>
                  <a:latin typeface="M PLUS Rounded 1c"/>
                  <a:ea typeface="M PLUS Rounded 1c"/>
                  <a:cs typeface="M PLUS Rounded 1c"/>
                  <a:sym typeface="M PLUS Rounded 1c"/>
                </a:rPr>
                <a:t>36</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a:p>
              <a:pPr algn="ctr">
                <a:lnSpc>
                  <a:spcPct val="140000"/>
                </a:lnSpc>
                <a:buClr>
                  <a:schemeClr val="dk1"/>
                </a:buClr>
                <a:buSzPts val="11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1961</a:t>
              </a:r>
              <a:r>
                <a:rPr lang="ja" altLang="en-US" sz="1600" b="1">
                  <a:solidFill>
                    <a:schemeClr val="dk1"/>
                  </a:solidFill>
                  <a:latin typeface="M PLUS Rounded 1c"/>
                  <a:ea typeface="M PLUS Rounded 1c"/>
                  <a:cs typeface="M PLUS Rounded 1c"/>
                  <a:sym typeface="M PLUS Rounded 1c"/>
                </a:rPr>
                <a:t>）</a:t>
              </a:r>
              <a:endParaRPr sz="2267" b="1">
                <a:solidFill>
                  <a:schemeClr val="dk1"/>
                </a:solidFill>
                <a:latin typeface="M PLUS Rounded 1c"/>
                <a:ea typeface="M PLUS Rounded 1c"/>
                <a:cs typeface="M PLUS Rounded 1c"/>
                <a:sym typeface="M PLUS Rounded 1c"/>
              </a:endParaRPr>
            </a:p>
          </p:txBody>
        </p:sp>
        <p:sp>
          <p:nvSpPr>
            <p:cNvPr id="491" name="Google Shape;491;g1d6fb20f598_0_845"/>
            <p:cNvSpPr/>
            <p:nvPr/>
          </p:nvSpPr>
          <p:spPr>
            <a:xfrm>
              <a:off x="1928450" y="3699068"/>
              <a:ext cx="5224800" cy="1062000"/>
            </a:xfrm>
            <a:prstGeom prst="rect">
              <a:avLst/>
            </a:prstGeom>
            <a:noFill/>
            <a:ln>
              <a:noFill/>
            </a:ln>
          </p:spPr>
          <p:txBody>
            <a:bodyPr spcFirstLastPara="1" wrap="square" lIns="0" tIns="96000" rIns="0" bIns="0" anchor="t" anchorCtr="0">
              <a:noAutofit/>
            </a:bodyPr>
            <a:lstStyle/>
            <a:p>
              <a:pPr>
                <a:lnSpc>
                  <a:spcPct val="140000"/>
                </a:lnSpc>
                <a:buClr>
                  <a:schemeClr val="dk1"/>
                </a:buClr>
                <a:buSzPts val="1100"/>
              </a:pPr>
              <a:r>
                <a:rPr lang="ja" altLang="en-US" sz="1867" b="1">
                  <a:solidFill>
                    <a:schemeClr val="dk1"/>
                  </a:solidFill>
                  <a:latin typeface="M PLUS Rounded 1c"/>
                  <a:ea typeface="M PLUS Rounded 1c"/>
                  <a:cs typeface="M PLUS Rounded 1c"/>
                  <a:sym typeface="M PLUS Rounded 1c"/>
                </a:rPr>
                <a:t>市民のおねがいを受け、一部地域で日曜・祝日をのぞく</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毎日収集が始まる。</a:t>
              </a:r>
              <a:endParaRPr sz="2267" b="1">
                <a:solidFill>
                  <a:schemeClr val="dk1"/>
                </a:solidFill>
                <a:highlight>
                  <a:srgbClr val="FFF000"/>
                </a:highlight>
                <a:latin typeface="M PLUS Rounded 1c"/>
                <a:ea typeface="M PLUS Rounded 1c"/>
                <a:cs typeface="M PLUS Rounded 1c"/>
                <a:sym typeface="M PLUS Rounded 1c"/>
              </a:endParaRPr>
            </a:p>
          </p:txBody>
        </p:sp>
      </p:grpSp>
      <p:grpSp>
        <p:nvGrpSpPr>
          <p:cNvPr id="492" name="Google Shape;492;g1d6fb20f598_0_845"/>
          <p:cNvGrpSpPr/>
          <p:nvPr/>
        </p:nvGrpSpPr>
        <p:grpSpPr>
          <a:xfrm>
            <a:off x="803901" y="2809317"/>
            <a:ext cx="8733767" cy="758800"/>
            <a:chOff x="602925" y="2106988"/>
            <a:chExt cx="6550325" cy="569100"/>
          </a:xfrm>
        </p:grpSpPr>
        <p:sp>
          <p:nvSpPr>
            <p:cNvPr id="493" name="Google Shape;493;g1d6fb20f598_0_845"/>
            <p:cNvSpPr/>
            <p:nvPr/>
          </p:nvSpPr>
          <p:spPr>
            <a:xfrm>
              <a:off x="1928450" y="2111575"/>
              <a:ext cx="5224800" cy="531300"/>
            </a:xfrm>
            <a:prstGeom prst="rect">
              <a:avLst/>
            </a:prstGeom>
            <a:noFill/>
            <a:ln>
              <a:noFill/>
            </a:ln>
          </p:spPr>
          <p:txBody>
            <a:bodyPr spcFirstLastPara="1" wrap="square" lIns="0" tIns="96000" rIns="0" bIns="0" anchor="t" anchorCtr="0">
              <a:noAutofit/>
            </a:bodyPr>
            <a:lstStyle/>
            <a:p>
              <a:pPr>
                <a:lnSpc>
                  <a:spcPct val="140000"/>
                </a:lnSpc>
                <a:buClr>
                  <a:schemeClr val="dk1"/>
                </a:buClr>
                <a:buSzPts val="1100"/>
              </a:pPr>
              <a:r>
                <a:rPr lang="ja" altLang="en-US" sz="1867" b="1">
                  <a:solidFill>
                    <a:schemeClr val="dk1"/>
                  </a:solidFill>
                  <a:latin typeface="M PLUS Rounded 1c"/>
                  <a:ea typeface="M PLUS Rounded 1c"/>
                  <a:cs typeface="M PLUS Rounded 1c"/>
                  <a:sym typeface="M PLUS Rounded 1c"/>
                </a:rPr>
                <a:t>ごみの処理をふたたび始める。（</a:t>
              </a:r>
              <a:r>
                <a:rPr lang="en-US" altLang="ja" sz="1867" b="1">
                  <a:solidFill>
                    <a:schemeClr val="dk1"/>
                  </a:solidFill>
                  <a:latin typeface="M PLUS Rounded 1c"/>
                  <a:ea typeface="M PLUS Rounded 1c"/>
                  <a:cs typeface="M PLUS Rounded 1c"/>
                  <a:sym typeface="M PLUS Rounded 1c"/>
                </a:rPr>
                <a:t>1〜2</a:t>
              </a:r>
              <a:r>
                <a:rPr lang="ja" altLang="en-US" sz="1867" b="1">
                  <a:solidFill>
                    <a:schemeClr val="dk1"/>
                  </a:solidFill>
                  <a:latin typeface="M PLUS Rounded 1c"/>
                  <a:ea typeface="M PLUS Rounded 1c"/>
                  <a:cs typeface="M PLUS Rounded 1c"/>
                  <a:sym typeface="M PLUS Rounded 1c"/>
                </a:rPr>
                <a:t>回／週）</a:t>
              </a:r>
              <a:endParaRPr sz="2267" b="1">
                <a:solidFill>
                  <a:schemeClr val="dk1"/>
                </a:solidFill>
                <a:highlight>
                  <a:srgbClr val="FFF000"/>
                </a:highlight>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p:txBody>
        </p:sp>
        <p:sp>
          <p:nvSpPr>
            <p:cNvPr id="494" name="Google Shape;494;g1d6fb20f598_0_845"/>
            <p:cNvSpPr/>
            <p:nvPr/>
          </p:nvSpPr>
          <p:spPr>
            <a:xfrm>
              <a:off x="602925" y="2106988"/>
              <a:ext cx="1139700" cy="569100"/>
            </a:xfrm>
            <a:prstGeom prst="rect">
              <a:avLst/>
            </a:prstGeom>
            <a:noFill/>
            <a:ln>
              <a:noFill/>
            </a:ln>
          </p:spPr>
          <p:txBody>
            <a:bodyPr spcFirstLastPara="1" wrap="square" lIns="0" tIns="96000" rIns="0" bIns="0" anchor="t" anchorCtr="0">
              <a:noAutofit/>
            </a:bodyPr>
            <a:lstStyle/>
            <a:p>
              <a:pPr algn="ctr">
                <a:buClr>
                  <a:schemeClr val="dk1"/>
                </a:buClr>
                <a:buSzPts val="1100"/>
              </a:pPr>
              <a:r>
                <a:rPr lang="en-US" altLang="ja" sz="1867" b="1">
                  <a:solidFill>
                    <a:schemeClr val="dk1"/>
                  </a:solidFill>
                  <a:latin typeface="M PLUS Rounded 1c"/>
                  <a:ea typeface="M PLUS Rounded 1c"/>
                  <a:cs typeface="M PLUS Rounded 1c"/>
                  <a:sym typeface="M PLUS Rounded 1c"/>
                </a:rPr>
                <a:t>24</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a:p>
              <a:pPr algn="ctr">
                <a:lnSpc>
                  <a:spcPct val="140000"/>
                </a:lnSpc>
                <a:buClr>
                  <a:schemeClr val="dk1"/>
                </a:buClr>
                <a:buSzPts val="11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1949</a:t>
              </a:r>
              <a:r>
                <a:rPr lang="ja" altLang="en-US" sz="1600" b="1">
                  <a:solidFill>
                    <a:schemeClr val="dk1"/>
                  </a:solidFill>
                  <a:latin typeface="M PLUS Rounded 1c"/>
                  <a:ea typeface="M PLUS Rounded 1c"/>
                  <a:cs typeface="M PLUS Rounded 1c"/>
                  <a:sym typeface="M PLUS Rounded 1c"/>
                </a:rPr>
                <a:t>）</a:t>
              </a:r>
              <a:endParaRPr sz="1600" b="1">
                <a:solidFill>
                  <a:schemeClr val="dk1"/>
                </a:solidFill>
                <a:latin typeface="M PLUS Rounded 1c"/>
                <a:ea typeface="M PLUS Rounded 1c"/>
                <a:cs typeface="M PLUS Rounded 1c"/>
                <a:sym typeface="M PLUS Rounded 1c"/>
              </a:endParaRPr>
            </a:p>
            <a:p>
              <a:pPr>
                <a:lnSpc>
                  <a:spcPct val="140000"/>
                </a:lnSpc>
                <a:buClr>
                  <a:schemeClr val="dk1"/>
                </a:buClr>
                <a:buSzPts val="1100"/>
              </a:pPr>
              <a:endParaRPr sz="1600" b="1">
                <a:solidFill>
                  <a:schemeClr val="dk1"/>
                </a:solidFill>
                <a:latin typeface="M PLUS Rounded 1c"/>
                <a:ea typeface="M PLUS Rounded 1c"/>
                <a:cs typeface="M PLUS Rounded 1c"/>
                <a:sym typeface="M PLUS Rounded 1c"/>
              </a:endParaRPr>
            </a:p>
            <a:p>
              <a:pPr algn="ct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p:txBody>
        </p:sp>
      </p:grpSp>
    </p:spTree>
    <p:extLst>
      <p:ext uri="{BB962C8B-B14F-4D97-AF65-F5344CB8AC3E}">
        <p14:creationId xmlns:p14="http://schemas.microsoft.com/office/powerpoint/2010/main" val="96914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2"/>
                                        </p:tgtEl>
                                        <p:attrNameLst>
                                          <p:attrName>style.visibility</p:attrName>
                                        </p:attrNameLst>
                                      </p:cBhvr>
                                      <p:to>
                                        <p:strVal val="visible"/>
                                      </p:to>
                                    </p:set>
                                    <p:animEffect transition="in" filter="fade">
                                      <p:cBhvr>
                                        <p:cTn id="11" dur="500"/>
                                        <p:tgtEl>
                                          <p:spTgt spid="4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6"/>
                                        </p:tgtEl>
                                        <p:attrNameLst>
                                          <p:attrName>style.visibility</p:attrName>
                                        </p:attrNameLst>
                                      </p:cBhvr>
                                      <p:to>
                                        <p:strVal val="visible"/>
                                      </p:to>
                                    </p:set>
                                    <p:animEffect transition="in" filter="fade">
                                      <p:cBhvr>
                                        <p:cTn id="15" dur="500"/>
                                        <p:tgtEl>
                                          <p:spTgt spid="486"/>
                                        </p:tgtEl>
                                      </p:cBhvr>
                                    </p:animEffect>
                                  </p:childTnLst>
                                </p:cTn>
                              </p:par>
                              <p:par>
                                <p:cTn id="16" presetID="10" presetClass="entr" presetSubtype="0" fill="hold" nodeType="withEffect">
                                  <p:stCondLst>
                                    <p:cond delay="0"/>
                                  </p:stCondLst>
                                  <p:childTnLst>
                                    <p:set>
                                      <p:cBhvr>
                                        <p:cTn id="17" dur="1" fill="hold">
                                          <p:stCondLst>
                                            <p:cond delay="0"/>
                                          </p:stCondLst>
                                        </p:cTn>
                                        <p:tgtEl>
                                          <p:spTgt spid="480"/>
                                        </p:tgtEl>
                                        <p:attrNameLst>
                                          <p:attrName>style.visibility</p:attrName>
                                        </p:attrNameLst>
                                      </p:cBhvr>
                                      <p:to>
                                        <p:strVal val="visible"/>
                                      </p:to>
                                    </p:set>
                                    <p:animEffect transition="in" filter="fade">
                                      <p:cBhvr>
                                        <p:cTn id="18" dur="500"/>
                                        <p:tgtEl>
                                          <p:spTgt spid="48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89"/>
                                        </p:tgtEl>
                                        <p:attrNameLst>
                                          <p:attrName>style.visibility</p:attrName>
                                        </p:attrNameLst>
                                      </p:cBhvr>
                                      <p:to>
                                        <p:strVal val="visible"/>
                                      </p:to>
                                    </p:set>
                                    <p:animEffect transition="in" filter="fade">
                                      <p:cBhvr>
                                        <p:cTn id="22"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g1d6fb20f598_0_869"/>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500" name="Google Shape;500;g1d6fb20f598_0_869"/>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501" name="Google Shape;501;g1d6fb20f598_0_869"/>
          <p:cNvSpPr/>
          <p:nvPr/>
        </p:nvSpPr>
        <p:spPr>
          <a:xfrm>
            <a:off x="4375700" y="205233"/>
            <a:ext cx="4244400" cy="560400"/>
          </a:xfrm>
          <a:prstGeom prst="roundRect">
            <a:avLst>
              <a:gd name="adj" fmla="val 15246"/>
            </a:avLst>
          </a:prstGeom>
          <a:solidFill>
            <a:srgbClr val="0071BC"/>
          </a:solidFill>
          <a:ln>
            <a:noFill/>
          </a:ln>
        </p:spPr>
        <p:txBody>
          <a:bodyPr spcFirstLastPara="1" wrap="square" lIns="121900" tIns="121900" rIns="121900" bIns="121900" anchor="ctr" anchorCtr="0">
            <a:noAutofit/>
          </a:bodyPr>
          <a:lstStyle/>
          <a:p>
            <a:pPr marL="191995">
              <a:buClr>
                <a:srgbClr val="000000"/>
              </a:buClr>
              <a:buSzPts val="2400"/>
            </a:pPr>
            <a:r>
              <a:rPr lang="ja" altLang="en-US" sz="1733" b="1">
                <a:solidFill>
                  <a:srgbClr val="FFFFFF"/>
                </a:solidFill>
                <a:latin typeface="M PLUS Rounded 1c"/>
                <a:ea typeface="M PLUS Rounded 1c"/>
                <a:cs typeface="M PLUS Rounded 1c"/>
                <a:sym typeface="M PLUS Rounded 1c"/>
              </a:rPr>
              <a:t>年表で確認する川崎市のできごと</a:t>
            </a:r>
            <a:endParaRPr sz="1733" b="1">
              <a:solidFill>
                <a:srgbClr val="FFFFFF"/>
              </a:solidFill>
              <a:latin typeface="M PLUS Rounded 1c"/>
              <a:ea typeface="M PLUS Rounded 1c"/>
              <a:cs typeface="M PLUS Rounded 1c"/>
              <a:sym typeface="M PLUS Rounded 1c"/>
            </a:endParaRPr>
          </a:p>
        </p:txBody>
      </p:sp>
      <p:grpSp>
        <p:nvGrpSpPr>
          <p:cNvPr id="502" name="Google Shape;502;g1d6fb20f598_0_869"/>
          <p:cNvGrpSpPr/>
          <p:nvPr/>
        </p:nvGrpSpPr>
        <p:grpSpPr>
          <a:xfrm>
            <a:off x="803901" y="2013167"/>
            <a:ext cx="8733767" cy="2616400"/>
            <a:chOff x="602925" y="1509875"/>
            <a:chExt cx="6550325" cy="1962300"/>
          </a:xfrm>
        </p:grpSpPr>
        <p:sp>
          <p:nvSpPr>
            <p:cNvPr id="503" name="Google Shape;503;g1d6fb20f598_0_869"/>
            <p:cNvSpPr/>
            <p:nvPr/>
          </p:nvSpPr>
          <p:spPr>
            <a:xfrm>
              <a:off x="602925" y="1509875"/>
              <a:ext cx="1139700" cy="1962300"/>
            </a:xfrm>
            <a:prstGeom prst="rect">
              <a:avLst/>
            </a:prstGeom>
            <a:noFill/>
            <a:ln>
              <a:noFill/>
            </a:ln>
          </p:spPr>
          <p:txBody>
            <a:bodyPr spcFirstLastPara="1" wrap="square" lIns="0" tIns="96000" rIns="0" bIns="0" anchor="t" anchorCtr="0">
              <a:noAutofit/>
            </a:bodyPr>
            <a:lstStyle/>
            <a:p>
              <a:pPr algn="ctr">
                <a:buClr>
                  <a:srgbClr val="000000"/>
                </a:buClr>
                <a:buSzPts val="1700"/>
              </a:pPr>
              <a:r>
                <a:rPr lang="en-US" altLang="ja" sz="2267" b="1">
                  <a:solidFill>
                    <a:schemeClr val="dk1"/>
                  </a:solidFill>
                  <a:latin typeface="M PLUS Rounded 1c"/>
                  <a:ea typeface="M PLUS Rounded 1c"/>
                  <a:cs typeface="M PLUS Rounded 1c"/>
                  <a:sym typeface="M PLUS Rounded 1c"/>
                </a:rPr>
                <a:t>44</a:t>
              </a:r>
              <a:r>
                <a:rPr lang="ja" altLang="en-US" sz="2267" b="1">
                  <a:solidFill>
                    <a:schemeClr val="dk1"/>
                  </a:solidFill>
                  <a:latin typeface="M PLUS Rounded 1c"/>
                  <a:ea typeface="M PLUS Rounded 1c"/>
                  <a:cs typeface="M PLUS Rounded 1c"/>
                  <a:sym typeface="M PLUS Rounded 1c"/>
                </a:rPr>
                <a:t>年</a:t>
              </a:r>
              <a:endParaRPr sz="2267" b="1">
                <a:solidFill>
                  <a:schemeClr val="dk1"/>
                </a:solidFill>
                <a:latin typeface="M PLUS Rounded 1c"/>
                <a:ea typeface="M PLUS Rounded 1c"/>
                <a:cs typeface="M PLUS Rounded 1c"/>
                <a:sym typeface="M PLUS Rounded 1c"/>
              </a:endParaRPr>
            </a:p>
            <a:p>
              <a:pPr algn="ctr">
                <a:lnSpc>
                  <a:spcPct val="140000"/>
                </a:lnSpc>
                <a:buClr>
                  <a:srgbClr val="000000"/>
                </a:buClr>
                <a:buSzPts val="12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1969</a:t>
              </a:r>
              <a:r>
                <a:rPr lang="ja" altLang="en-US" sz="1600" b="1">
                  <a:solidFill>
                    <a:schemeClr val="dk1"/>
                  </a:solidFill>
                  <a:latin typeface="M PLUS Rounded 1c"/>
                  <a:ea typeface="M PLUS Rounded 1c"/>
                  <a:cs typeface="M PLUS Rounded 1c"/>
                  <a:sym typeface="M PLUS Rounded 1c"/>
                </a:rPr>
                <a:t>）</a:t>
              </a:r>
              <a:endParaRPr sz="1600" b="1">
                <a:solidFill>
                  <a:schemeClr val="dk1"/>
                </a:solidFill>
                <a:latin typeface="M PLUS Rounded 1c"/>
                <a:ea typeface="M PLUS Rounded 1c"/>
                <a:cs typeface="M PLUS Rounded 1c"/>
                <a:sym typeface="M PLUS Rounded 1c"/>
              </a:endParaRPr>
            </a:p>
          </p:txBody>
        </p:sp>
        <p:sp>
          <p:nvSpPr>
            <p:cNvPr id="504" name="Google Shape;504;g1d6fb20f598_0_869"/>
            <p:cNvSpPr/>
            <p:nvPr/>
          </p:nvSpPr>
          <p:spPr>
            <a:xfrm>
              <a:off x="1928450" y="1509875"/>
              <a:ext cx="5224800" cy="19623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700"/>
              </a:pPr>
              <a:r>
                <a:rPr lang="ja" altLang="en-US" sz="2267" b="1">
                  <a:solidFill>
                    <a:schemeClr val="dk1"/>
                  </a:solidFill>
                  <a:highlight>
                    <a:srgbClr val="FFF000"/>
                  </a:highlight>
                  <a:latin typeface="M PLUS Rounded 1c"/>
                  <a:ea typeface="M PLUS Rounded 1c"/>
                  <a:cs typeface="M PLUS Rounded 1c"/>
                  <a:sym typeface="M PLUS Rounded 1c"/>
                </a:rPr>
                <a:t>市内ほぼ全いきで</a:t>
              </a:r>
              <a:endParaRPr sz="2267" b="1">
                <a:solidFill>
                  <a:schemeClr val="dk1"/>
                </a:solidFill>
                <a:highlight>
                  <a:srgbClr val="FFF000"/>
                </a:highlight>
                <a:latin typeface="M PLUS Rounded 1c"/>
                <a:ea typeface="M PLUS Rounded 1c"/>
                <a:cs typeface="M PLUS Rounded 1c"/>
                <a:sym typeface="M PLUS Rounded 1c"/>
              </a:endParaRPr>
            </a:p>
            <a:p>
              <a:pPr>
                <a:lnSpc>
                  <a:spcPct val="140000"/>
                </a:lnSpc>
                <a:buClr>
                  <a:srgbClr val="000000"/>
                </a:buClr>
                <a:buSzPts val="1700"/>
              </a:pPr>
              <a:r>
                <a:rPr lang="ja" altLang="en-US" sz="2267" b="1">
                  <a:solidFill>
                    <a:schemeClr val="dk1"/>
                  </a:solidFill>
                  <a:highlight>
                    <a:srgbClr val="FFF000"/>
                  </a:highlight>
                  <a:latin typeface="M PLUS Rounded 1c"/>
                  <a:ea typeface="M PLUS Rounded 1c"/>
                  <a:cs typeface="M PLUS Rounded 1c"/>
                  <a:sym typeface="M PLUS Rounded 1c"/>
                </a:rPr>
                <a:t>日曜・祝日をのぞく、</a:t>
              </a:r>
              <a:endParaRPr sz="2267" b="1">
                <a:solidFill>
                  <a:schemeClr val="dk1"/>
                </a:solidFill>
                <a:highlight>
                  <a:srgbClr val="FFF000"/>
                </a:highlight>
                <a:latin typeface="M PLUS Rounded 1c"/>
                <a:ea typeface="M PLUS Rounded 1c"/>
                <a:cs typeface="M PLUS Rounded 1c"/>
                <a:sym typeface="M PLUS Rounded 1c"/>
              </a:endParaRPr>
            </a:p>
            <a:p>
              <a:pPr>
                <a:lnSpc>
                  <a:spcPct val="140000"/>
                </a:lnSpc>
                <a:buClr>
                  <a:srgbClr val="000000"/>
                </a:buClr>
                <a:buSzPts val="1700"/>
              </a:pPr>
              <a:r>
                <a:rPr lang="ja" altLang="en-US" sz="2267" b="1">
                  <a:solidFill>
                    <a:schemeClr val="dk1"/>
                  </a:solidFill>
                  <a:highlight>
                    <a:srgbClr val="FFF000"/>
                  </a:highlight>
                  <a:latin typeface="M PLUS Rounded 1c"/>
                  <a:ea typeface="M PLUS Rounded 1c"/>
                  <a:cs typeface="M PLUS Rounded 1c"/>
                  <a:sym typeface="M PLUS Rounded 1c"/>
                </a:rPr>
                <a:t>毎日収集が始まる。</a:t>
              </a:r>
              <a:endParaRPr sz="2267" b="1">
                <a:solidFill>
                  <a:schemeClr val="dk1"/>
                </a:solidFill>
                <a:highlight>
                  <a:srgbClr val="FFF000"/>
                </a:highlight>
                <a:latin typeface="M PLUS Rounded 1c"/>
                <a:ea typeface="M PLUS Rounded 1c"/>
                <a:cs typeface="M PLUS Rounded 1c"/>
                <a:sym typeface="M PLUS Rounded 1c"/>
              </a:endParaRPr>
            </a:p>
            <a:p>
              <a:pPr>
                <a:lnSpc>
                  <a:spcPct val="140000"/>
                </a:lnSpc>
                <a:buClr>
                  <a:schemeClr val="dk1"/>
                </a:buClr>
                <a:buSzPts val="1100"/>
              </a:pPr>
              <a:endParaRPr sz="1867" b="1">
                <a:solidFill>
                  <a:schemeClr val="dk1"/>
                </a:solidFill>
                <a:latin typeface="M PLUS Rounded 1c"/>
                <a:ea typeface="M PLUS Rounded 1c"/>
                <a:cs typeface="M PLUS Rounded 1c"/>
                <a:sym typeface="M PLUS Rounded 1c"/>
              </a:endParaRPr>
            </a:p>
          </p:txBody>
        </p:sp>
      </p:grpSp>
      <p:sp>
        <p:nvSpPr>
          <p:cNvPr id="505" name="Google Shape;505;g1d6fb20f598_0_869"/>
          <p:cNvSpPr/>
          <p:nvPr/>
        </p:nvSpPr>
        <p:spPr>
          <a:xfrm>
            <a:off x="9785433" y="2013167"/>
            <a:ext cx="2162800" cy="47204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chemeClr val="dk1"/>
              </a:buClr>
              <a:buSzPts val="1100"/>
            </a:pPr>
            <a:r>
              <a:rPr lang="ja" altLang="en-US" sz="1867" b="1">
                <a:solidFill>
                  <a:schemeClr val="dk1"/>
                </a:solidFill>
                <a:latin typeface="M PLUS Rounded 1c"/>
                <a:ea typeface="M PLUS Rounded 1c"/>
                <a:cs typeface="M PLUS Rounded 1c"/>
                <a:sym typeface="M PLUS Rounded 1c"/>
              </a:rPr>
              <a:t>昭和</a:t>
            </a:r>
            <a:r>
              <a:rPr lang="en-US" altLang="ja" sz="1867" b="1">
                <a:solidFill>
                  <a:schemeClr val="dk1"/>
                </a:solidFill>
                <a:latin typeface="M PLUS Rounded 1c"/>
                <a:ea typeface="M PLUS Rounded 1c"/>
                <a:cs typeface="M PLUS Rounded 1c"/>
                <a:sym typeface="M PLUS Rounded 1c"/>
              </a:rPr>
              <a:t>55</a:t>
            </a:r>
            <a:r>
              <a:rPr lang="ja" altLang="en-US" sz="1867" b="1">
                <a:solidFill>
                  <a:schemeClr val="dk1"/>
                </a:solidFill>
                <a:latin typeface="M PLUS Rounded 1c"/>
                <a:ea typeface="M PLUS Rounded 1c"/>
                <a:cs typeface="M PLUS Rounded 1c"/>
                <a:sym typeface="M PLUS Rounded 1c"/>
              </a:rPr>
              <a:t>年</a:t>
            </a:r>
            <a:r>
              <a:rPr lang="en-US" altLang="ja" sz="1600" b="1">
                <a:solidFill>
                  <a:schemeClr val="dk1"/>
                </a:solidFill>
                <a:latin typeface="M PLUS Rounded 1c"/>
                <a:ea typeface="M PLUS Rounded 1c"/>
                <a:cs typeface="M PLUS Rounded 1c"/>
                <a:sym typeface="M PLUS Rounded 1c"/>
              </a:rPr>
              <a:t>(1980)</a:t>
            </a:r>
            <a:endParaRPr sz="1600" b="1">
              <a:solidFill>
                <a:schemeClr val="dk1"/>
              </a:solidFill>
              <a:latin typeface="M PLUS Rounded 1c"/>
              <a:ea typeface="M PLUS Rounded 1c"/>
              <a:cs typeface="M PLUS Rounded 1c"/>
              <a:sym typeface="M PLUS Rounded 1c"/>
            </a:endParaRPr>
          </a:p>
          <a:p>
            <a:pPr>
              <a:lnSpc>
                <a:spcPct val="140000"/>
              </a:lnSpc>
              <a:buClr>
                <a:schemeClr val="dk1"/>
              </a:buClr>
              <a:buSzPts val="11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1,040,802</a:t>
            </a:r>
            <a:r>
              <a:rPr lang="ja" altLang="en-US" sz="1867" b="1">
                <a:solidFill>
                  <a:schemeClr val="dk1"/>
                </a:solidFill>
                <a:latin typeface="M PLUS Rounded 1c"/>
                <a:ea typeface="M PLUS Rounded 1c"/>
                <a:cs typeface="M PLUS Rounded 1c"/>
                <a:sym typeface="M PLUS Rounded 1c"/>
              </a:rPr>
              <a:t>人</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985g</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p:txBody>
      </p:sp>
      <p:pic>
        <p:nvPicPr>
          <p:cNvPr id="506" name="Google Shape;506;g1d6fb20f598_0_869"/>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507" name="Google Shape;507;g1d6fb20f598_0_869"/>
          <p:cNvSpPr/>
          <p:nvPr/>
        </p:nvSpPr>
        <p:spPr>
          <a:xfrm>
            <a:off x="285900" y="2013212"/>
            <a:ext cx="518000" cy="4720400"/>
          </a:xfrm>
          <a:prstGeom prst="rect">
            <a:avLst/>
          </a:prstGeom>
          <a:solidFill>
            <a:srgbClr val="6D9EEB"/>
          </a:solidFill>
          <a:ln w="19050" cap="flat" cmpd="sng">
            <a:solidFill>
              <a:srgbClr val="6D9EEB"/>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昭和</a:t>
            </a:r>
            <a:endParaRPr sz="2000" b="1">
              <a:solidFill>
                <a:schemeClr val="lt1"/>
              </a:solidFill>
              <a:latin typeface="M PLUS Rounded 1c"/>
              <a:ea typeface="M PLUS Rounded 1c"/>
              <a:cs typeface="M PLUS Rounded 1c"/>
              <a:sym typeface="M PLUS Rounded 1c"/>
            </a:endParaRPr>
          </a:p>
        </p:txBody>
      </p:sp>
      <p:sp>
        <p:nvSpPr>
          <p:cNvPr id="508" name="Google Shape;508;g1d6fb20f598_0_869"/>
          <p:cNvSpPr/>
          <p:nvPr/>
        </p:nvSpPr>
        <p:spPr>
          <a:xfrm>
            <a:off x="285900" y="1208296"/>
            <a:ext cx="20376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時　代</a:t>
            </a:r>
            <a:endParaRPr sz="2000" b="1">
              <a:solidFill>
                <a:schemeClr val="lt1"/>
              </a:solidFill>
              <a:latin typeface="M PLUS Rounded 1c"/>
              <a:ea typeface="M PLUS Rounded 1c"/>
              <a:cs typeface="M PLUS Rounded 1c"/>
              <a:sym typeface="M PLUS Rounded 1c"/>
            </a:endParaRPr>
          </a:p>
        </p:txBody>
      </p:sp>
      <p:sp>
        <p:nvSpPr>
          <p:cNvPr id="509" name="Google Shape;509;g1d6fb20f598_0_869"/>
          <p:cNvSpPr/>
          <p:nvPr/>
        </p:nvSpPr>
        <p:spPr>
          <a:xfrm>
            <a:off x="2571280" y="1208296"/>
            <a:ext cx="69664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で き ご と</a:t>
            </a:r>
            <a:endParaRPr sz="2000" b="1">
              <a:solidFill>
                <a:schemeClr val="lt1"/>
              </a:solidFill>
              <a:latin typeface="M PLUS Rounded 1c"/>
              <a:ea typeface="M PLUS Rounded 1c"/>
              <a:cs typeface="M PLUS Rounded 1c"/>
              <a:sym typeface="M PLUS Rounded 1c"/>
            </a:endParaRPr>
          </a:p>
        </p:txBody>
      </p:sp>
      <p:sp>
        <p:nvSpPr>
          <p:cNvPr id="510" name="Google Shape;510;g1d6fb20f598_0_869"/>
          <p:cNvSpPr/>
          <p:nvPr/>
        </p:nvSpPr>
        <p:spPr>
          <a:xfrm>
            <a:off x="9785567" y="1208296"/>
            <a:ext cx="21628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市の人口</a:t>
            </a: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ごみの量</a:t>
            </a:r>
            <a:endParaRPr sz="2000" b="1">
              <a:solidFill>
                <a:schemeClr val="lt1"/>
              </a:solidFill>
              <a:latin typeface="M PLUS Rounded 1c"/>
              <a:ea typeface="M PLUS Rounded 1c"/>
              <a:cs typeface="M PLUS Rounded 1c"/>
              <a:sym typeface="M PLUS Rounded 1c"/>
            </a:endParaRPr>
          </a:p>
        </p:txBody>
      </p:sp>
      <p:grpSp>
        <p:nvGrpSpPr>
          <p:cNvPr id="511" name="Google Shape;511;g1d6fb20f598_0_869"/>
          <p:cNvGrpSpPr/>
          <p:nvPr/>
        </p:nvGrpSpPr>
        <p:grpSpPr>
          <a:xfrm>
            <a:off x="4375700" y="2013200"/>
            <a:ext cx="5419600" cy="2823600"/>
            <a:chOff x="3281775" y="1509900"/>
            <a:chExt cx="4064700" cy="2117700"/>
          </a:xfrm>
        </p:grpSpPr>
        <p:pic>
          <p:nvPicPr>
            <p:cNvPr id="512" name="Google Shape;512;g1d6fb20f598_0_869"/>
            <p:cNvPicPr preferRelativeResize="0"/>
            <p:nvPr/>
          </p:nvPicPr>
          <p:blipFill rotWithShape="1">
            <a:blip r:embed="rId4">
              <a:alphaModFix/>
            </a:blip>
            <a:srcRect/>
            <a:stretch/>
          </p:blipFill>
          <p:spPr>
            <a:xfrm>
              <a:off x="4400920" y="1509900"/>
              <a:ext cx="2753400" cy="2117700"/>
            </a:xfrm>
            <a:prstGeom prst="roundRect">
              <a:avLst>
                <a:gd name="adj" fmla="val 10038"/>
              </a:avLst>
            </a:prstGeom>
            <a:noFill/>
            <a:ln>
              <a:noFill/>
            </a:ln>
          </p:spPr>
        </p:pic>
        <p:sp>
          <p:nvSpPr>
            <p:cNvPr id="513" name="Google Shape;513;g1d6fb20f598_0_869"/>
            <p:cNvSpPr txBox="1"/>
            <p:nvPr/>
          </p:nvSpPr>
          <p:spPr>
            <a:xfrm>
              <a:off x="3281775" y="2853075"/>
              <a:ext cx="4064700" cy="500700"/>
            </a:xfrm>
            <a:prstGeom prst="rect">
              <a:avLst/>
            </a:prstGeom>
            <a:noFill/>
            <a:ln>
              <a:noFill/>
            </a:ln>
          </p:spPr>
          <p:txBody>
            <a:bodyPr spcFirstLastPara="1" wrap="square" lIns="0" tIns="0" rIns="0" bIns="0" anchor="t" anchorCtr="0">
              <a:noAutofit/>
            </a:bodyPr>
            <a:lstStyle/>
            <a:p>
              <a:pPr>
                <a:lnSpc>
                  <a:spcPct val="140000"/>
                </a:lnSpc>
                <a:buClr>
                  <a:schemeClr val="dk1"/>
                </a:buClr>
                <a:buSzPts val="1100"/>
              </a:pPr>
              <a:r>
                <a:rPr lang="ja" altLang="en-US" sz="1733">
                  <a:solidFill>
                    <a:schemeClr val="dk1"/>
                  </a:solidFill>
                  <a:latin typeface="M PLUS Rounded 1c Medium"/>
                  <a:ea typeface="M PLUS Rounded 1c Medium"/>
                  <a:cs typeface="M PLUS Rounded 1c Medium"/>
                  <a:sym typeface="M PLUS Rounded 1c Medium"/>
                </a:rPr>
                <a:t>このころの</a:t>
              </a:r>
              <a:endParaRPr sz="1733">
                <a:solidFill>
                  <a:schemeClr val="dk1"/>
                </a:solidFill>
                <a:latin typeface="M PLUS Rounded 1c Medium"/>
                <a:ea typeface="M PLUS Rounded 1c Medium"/>
                <a:cs typeface="M PLUS Rounded 1c Medium"/>
                <a:sym typeface="M PLUS Rounded 1c Medium"/>
              </a:endParaRPr>
            </a:p>
            <a:p>
              <a:pPr>
                <a:lnSpc>
                  <a:spcPct val="140000"/>
                </a:lnSpc>
                <a:buClr>
                  <a:schemeClr val="dk1"/>
                </a:buClr>
                <a:buSzPts val="1100"/>
              </a:pPr>
              <a:r>
                <a:rPr lang="ja" altLang="en-US" sz="1733">
                  <a:solidFill>
                    <a:schemeClr val="dk1"/>
                  </a:solidFill>
                  <a:latin typeface="M PLUS Rounded 1c Medium"/>
                  <a:ea typeface="M PLUS Rounded 1c Medium"/>
                  <a:cs typeface="M PLUS Rounded 1c Medium"/>
                  <a:sym typeface="M PLUS Rounded 1c Medium"/>
                </a:rPr>
                <a:t>収集のようす</a:t>
              </a:r>
              <a:endParaRPr sz="1733">
                <a:solidFill>
                  <a:schemeClr val="dk1"/>
                </a:solidFill>
                <a:latin typeface="M PLUS Rounded 1c Medium"/>
                <a:ea typeface="M PLUS Rounded 1c Medium"/>
                <a:cs typeface="M PLUS Rounded 1c Medium"/>
                <a:sym typeface="M PLUS Rounded 1c Medium"/>
              </a:endParaRPr>
            </a:p>
          </p:txBody>
        </p:sp>
      </p:grpSp>
      <p:grpSp>
        <p:nvGrpSpPr>
          <p:cNvPr id="514" name="Google Shape;514;g1d6fb20f598_0_869"/>
          <p:cNvGrpSpPr/>
          <p:nvPr/>
        </p:nvGrpSpPr>
        <p:grpSpPr>
          <a:xfrm>
            <a:off x="803901" y="4629733"/>
            <a:ext cx="8733767" cy="883600"/>
            <a:chOff x="602925" y="3472300"/>
            <a:chExt cx="6550325" cy="662700"/>
          </a:xfrm>
        </p:grpSpPr>
        <p:sp>
          <p:nvSpPr>
            <p:cNvPr id="515" name="Google Shape;515;g1d6fb20f598_0_869"/>
            <p:cNvSpPr/>
            <p:nvPr/>
          </p:nvSpPr>
          <p:spPr>
            <a:xfrm>
              <a:off x="602925" y="3472300"/>
              <a:ext cx="1139700" cy="662700"/>
            </a:xfrm>
            <a:prstGeom prst="rect">
              <a:avLst/>
            </a:prstGeom>
            <a:noFill/>
            <a:ln>
              <a:noFill/>
            </a:ln>
          </p:spPr>
          <p:txBody>
            <a:bodyPr spcFirstLastPara="1" wrap="square" lIns="0" tIns="96000" rIns="0" bIns="0" anchor="t" anchorCtr="0">
              <a:noAutofit/>
            </a:bodyPr>
            <a:lstStyle/>
            <a:p>
              <a:pPr algn="ctr">
                <a:buClr>
                  <a:schemeClr val="dk1"/>
                </a:buClr>
                <a:buSzPts val="1100"/>
              </a:pPr>
              <a:r>
                <a:rPr lang="en-US" altLang="ja" sz="1867" b="1">
                  <a:solidFill>
                    <a:schemeClr val="dk1"/>
                  </a:solidFill>
                  <a:latin typeface="M PLUS Rounded 1c"/>
                  <a:ea typeface="M PLUS Rounded 1c"/>
                  <a:cs typeface="M PLUS Rounded 1c"/>
                  <a:sym typeface="M PLUS Rounded 1c"/>
                </a:rPr>
                <a:t>52</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a:p>
              <a:pPr algn="ctr">
                <a:lnSpc>
                  <a:spcPct val="140000"/>
                </a:lnSpc>
                <a:buClr>
                  <a:schemeClr val="dk1"/>
                </a:buClr>
                <a:buSzPts val="11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1977</a:t>
              </a:r>
              <a:r>
                <a:rPr lang="ja" altLang="en-US" sz="1600" b="1">
                  <a:solidFill>
                    <a:schemeClr val="dk1"/>
                  </a:solidFill>
                  <a:latin typeface="M PLUS Rounded 1c"/>
                  <a:ea typeface="M PLUS Rounded 1c"/>
                  <a:cs typeface="M PLUS Rounded 1c"/>
                  <a:sym typeface="M PLUS Rounded 1c"/>
                </a:rPr>
                <a:t>）</a:t>
              </a:r>
              <a:endParaRPr sz="1600" b="1">
                <a:solidFill>
                  <a:schemeClr val="dk1"/>
                </a:solidFill>
                <a:latin typeface="M PLUS Rounded 1c"/>
                <a:ea typeface="M PLUS Rounded 1c"/>
                <a:cs typeface="M PLUS Rounded 1c"/>
                <a:sym typeface="M PLUS Rounded 1c"/>
              </a:endParaRPr>
            </a:p>
          </p:txBody>
        </p:sp>
        <p:sp>
          <p:nvSpPr>
            <p:cNvPr id="516" name="Google Shape;516;g1d6fb20f598_0_869"/>
            <p:cNvSpPr/>
            <p:nvPr/>
          </p:nvSpPr>
          <p:spPr>
            <a:xfrm>
              <a:off x="1928450" y="3472300"/>
              <a:ext cx="5224800" cy="6627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空きかんの分別収集が始まる。</a:t>
              </a:r>
              <a:endParaRPr sz="1867" b="1">
                <a:solidFill>
                  <a:schemeClr val="dk1"/>
                </a:solidFill>
                <a:latin typeface="M PLUS Rounded 1c"/>
                <a:ea typeface="M PLUS Rounded 1c"/>
                <a:cs typeface="M PLUS Rounded 1c"/>
                <a:sym typeface="M PLUS Rounded 1c"/>
              </a:endParaRPr>
            </a:p>
          </p:txBody>
        </p:sp>
      </p:grpSp>
      <p:grpSp>
        <p:nvGrpSpPr>
          <p:cNvPr id="517" name="Google Shape;517;g1d6fb20f598_0_869"/>
          <p:cNvGrpSpPr/>
          <p:nvPr/>
        </p:nvGrpSpPr>
        <p:grpSpPr>
          <a:xfrm>
            <a:off x="803901" y="5513500"/>
            <a:ext cx="8733767" cy="883600"/>
            <a:chOff x="602925" y="4135125"/>
            <a:chExt cx="6550325" cy="662700"/>
          </a:xfrm>
        </p:grpSpPr>
        <p:sp>
          <p:nvSpPr>
            <p:cNvPr id="518" name="Google Shape;518;g1d6fb20f598_0_869"/>
            <p:cNvSpPr/>
            <p:nvPr/>
          </p:nvSpPr>
          <p:spPr>
            <a:xfrm>
              <a:off x="602925" y="4135125"/>
              <a:ext cx="1139700" cy="662700"/>
            </a:xfrm>
            <a:prstGeom prst="rect">
              <a:avLst/>
            </a:prstGeom>
            <a:noFill/>
            <a:ln>
              <a:noFill/>
            </a:ln>
          </p:spPr>
          <p:txBody>
            <a:bodyPr spcFirstLastPara="1" wrap="square" lIns="0" tIns="96000" rIns="0" bIns="0" anchor="t" anchorCtr="0">
              <a:noAutofit/>
            </a:bodyPr>
            <a:lstStyle/>
            <a:p>
              <a:pPr algn="ctr">
                <a:buClr>
                  <a:schemeClr val="dk1"/>
                </a:buClr>
                <a:buSzPts val="1100"/>
              </a:pPr>
              <a:r>
                <a:rPr lang="en-US" altLang="ja" sz="1867" b="1">
                  <a:solidFill>
                    <a:schemeClr val="dk1"/>
                  </a:solidFill>
                  <a:latin typeface="M PLUS Rounded 1c"/>
                  <a:ea typeface="M PLUS Rounded 1c"/>
                  <a:cs typeface="M PLUS Rounded 1c"/>
                  <a:sym typeface="M PLUS Rounded 1c"/>
                </a:rPr>
                <a:t>59</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a:p>
              <a:pPr algn="ctr">
                <a:lnSpc>
                  <a:spcPct val="140000"/>
                </a:lnSpc>
                <a:buClr>
                  <a:schemeClr val="dk1"/>
                </a:buClr>
                <a:buSzPts val="11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1984</a:t>
              </a:r>
              <a:r>
                <a:rPr lang="ja" altLang="en-US" sz="1600" b="1">
                  <a:solidFill>
                    <a:schemeClr val="dk1"/>
                  </a:solidFill>
                  <a:latin typeface="M PLUS Rounded 1c"/>
                  <a:ea typeface="M PLUS Rounded 1c"/>
                  <a:cs typeface="M PLUS Rounded 1c"/>
                  <a:sym typeface="M PLUS Rounded 1c"/>
                </a:rPr>
                <a:t>）</a:t>
              </a:r>
              <a:endParaRPr sz="1867" b="1">
                <a:solidFill>
                  <a:schemeClr val="dk1"/>
                </a:solidFill>
                <a:latin typeface="M PLUS Rounded 1c"/>
                <a:ea typeface="M PLUS Rounded 1c"/>
                <a:cs typeface="M PLUS Rounded 1c"/>
                <a:sym typeface="M PLUS Rounded 1c"/>
              </a:endParaRPr>
            </a:p>
          </p:txBody>
        </p:sp>
        <p:sp>
          <p:nvSpPr>
            <p:cNvPr id="519" name="Google Shape;519;g1d6fb20f598_0_869"/>
            <p:cNvSpPr/>
            <p:nvPr/>
          </p:nvSpPr>
          <p:spPr>
            <a:xfrm>
              <a:off x="1928450" y="4135125"/>
              <a:ext cx="5224800" cy="662700"/>
            </a:xfrm>
            <a:prstGeom prst="rect">
              <a:avLst/>
            </a:prstGeom>
            <a:noFill/>
            <a:ln>
              <a:noFill/>
            </a:ln>
          </p:spPr>
          <p:txBody>
            <a:bodyPr spcFirstLastPara="1" wrap="square" lIns="0" tIns="96000" rIns="0" bIns="0" anchor="t" anchorCtr="0">
              <a:noAutofit/>
            </a:bodyPr>
            <a:lstStyle/>
            <a:p>
              <a:pPr>
                <a:lnSpc>
                  <a:spcPct val="140000"/>
                </a:lnSpc>
                <a:buClr>
                  <a:schemeClr val="dk1"/>
                </a:buClr>
                <a:buSzPts val="1100"/>
              </a:pPr>
              <a:r>
                <a:rPr lang="ja" altLang="en-US" sz="1867" b="1">
                  <a:solidFill>
                    <a:schemeClr val="dk1"/>
                  </a:solidFill>
                  <a:latin typeface="M PLUS Rounded 1c"/>
                  <a:ea typeface="M PLUS Rounded 1c"/>
                  <a:cs typeface="M PLUS Rounded 1c"/>
                  <a:sym typeface="M PLUS Rounded 1c"/>
                </a:rPr>
                <a:t>使用済み乾電池の分別収集が始まる。</a:t>
              </a:r>
              <a:endParaRPr sz="1867" b="1">
                <a:solidFill>
                  <a:schemeClr val="dk1"/>
                </a:solidFill>
                <a:latin typeface="M PLUS Rounded 1c"/>
                <a:ea typeface="M PLUS Rounded 1c"/>
                <a:cs typeface="M PLUS Rounded 1c"/>
                <a:sym typeface="M PLUS Rounded 1c"/>
              </a:endParaRPr>
            </a:p>
          </p:txBody>
        </p:sp>
      </p:grpSp>
      <p:sp>
        <p:nvSpPr>
          <p:cNvPr id="520" name="Google Shape;520;g1d6fb20f598_0_869"/>
          <p:cNvSpPr/>
          <p:nvPr/>
        </p:nvSpPr>
        <p:spPr>
          <a:xfrm>
            <a:off x="2571267" y="5381233"/>
            <a:ext cx="6966400" cy="11132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933">
                <a:solidFill>
                  <a:schemeClr val="dk1"/>
                </a:solidFill>
                <a:latin typeface="M PLUS Rounded 1c"/>
                <a:ea typeface="M PLUS Rounded 1c"/>
                <a:cs typeface="M PLUS Rounded 1c"/>
                <a:sym typeface="M PLUS Rounded 1c"/>
              </a:rPr>
              <a:t>　　　　　　　　かんでん  ち</a:t>
            </a:r>
            <a:endParaRPr sz="933">
              <a:solidFill>
                <a:schemeClr val="dk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318601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fade">
                                      <p:cBhvr>
                                        <p:cTn id="7" dur="600"/>
                                        <p:tgtEl>
                                          <p:spTgt spid="502"/>
                                        </p:tgtEl>
                                      </p:cBhvr>
                                    </p:animEffect>
                                  </p:childTnLst>
                                </p:cTn>
                              </p:par>
                              <p:par>
                                <p:cTn id="8" presetID="10" presetClass="entr" presetSubtype="0" fill="hold" nodeType="withEffect">
                                  <p:stCondLst>
                                    <p:cond delay="0"/>
                                  </p:stCondLst>
                                  <p:childTnLst>
                                    <p:set>
                                      <p:cBhvr>
                                        <p:cTn id="9" dur="1" fill="hold">
                                          <p:stCondLst>
                                            <p:cond delay="0"/>
                                          </p:stCondLst>
                                        </p:cTn>
                                        <p:tgtEl>
                                          <p:spTgt spid="511"/>
                                        </p:tgtEl>
                                        <p:attrNameLst>
                                          <p:attrName>style.visibility</p:attrName>
                                        </p:attrNameLst>
                                      </p:cBhvr>
                                      <p:to>
                                        <p:strVal val="visible"/>
                                      </p:to>
                                    </p:set>
                                    <p:animEffect transition="in" filter="fade">
                                      <p:cBhvr>
                                        <p:cTn id="10" dur="500"/>
                                        <p:tgtEl>
                                          <p:spTgt spid="511"/>
                                        </p:tgtEl>
                                      </p:cBhvr>
                                    </p:animEffect>
                                  </p:childTnLst>
                                </p:cTn>
                              </p:par>
                            </p:childTnLst>
                          </p:cTn>
                        </p:par>
                        <p:par>
                          <p:cTn id="11" fill="hold">
                            <p:stCondLst>
                              <p:cond delay="600"/>
                            </p:stCondLst>
                            <p:childTnLst>
                              <p:par>
                                <p:cTn id="12" presetID="10" presetClass="entr" presetSubtype="0" fill="hold" nodeType="afterEffect">
                                  <p:stCondLst>
                                    <p:cond delay="0"/>
                                  </p:stCondLst>
                                  <p:childTnLst>
                                    <p:set>
                                      <p:cBhvr>
                                        <p:cTn id="13" dur="1" fill="hold">
                                          <p:stCondLst>
                                            <p:cond delay="0"/>
                                          </p:stCondLst>
                                        </p:cTn>
                                        <p:tgtEl>
                                          <p:spTgt spid="514"/>
                                        </p:tgtEl>
                                        <p:attrNameLst>
                                          <p:attrName>style.visibility</p:attrName>
                                        </p:attrNameLst>
                                      </p:cBhvr>
                                      <p:to>
                                        <p:strVal val="visible"/>
                                      </p:to>
                                    </p:set>
                                    <p:animEffect transition="in" filter="fade">
                                      <p:cBhvr>
                                        <p:cTn id="14" dur="500"/>
                                        <p:tgtEl>
                                          <p:spTgt spid="514"/>
                                        </p:tgtEl>
                                      </p:cBhvr>
                                    </p:animEffect>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517"/>
                                        </p:tgtEl>
                                        <p:attrNameLst>
                                          <p:attrName>style.visibility</p:attrName>
                                        </p:attrNameLst>
                                      </p:cBhvr>
                                      <p:to>
                                        <p:strVal val="visible"/>
                                      </p:to>
                                    </p:set>
                                    <p:animEffect transition="in" filter="fade">
                                      <p:cBhvr>
                                        <p:cTn id="18" dur="500"/>
                                        <p:tgtEl>
                                          <p:spTgt spid="517"/>
                                        </p:tgtEl>
                                      </p:cBhvr>
                                    </p:animEffect>
                                  </p:childTnLst>
                                </p:cTn>
                              </p:par>
                              <p:par>
                                <p:cTn id="19" presetID="10" presetClass="entr" presetSubtype="0" fill="hold" nodeType="withEffect">
                                  <p:stCondLst>
                                    <p:cond delay="0"/>
                                  </p:stCondLst>
                                  <p:childTnLst>
                                    <p:set>
                                      <p:cBhvr>
                                        <p:cTn id="20" dur="1" fill="hold">
                                          <p:stCondLst>
                                            <p:cond delay="0"/>
                                          </p:stCondLst>
                                        </p:cTn>
                                        <p:tgtEl>
                                          <p:spTgt spid="505"/>
                                        </p:tgtEl>
                                        <p:attrNameLst>
                                          <p:attrName>style.visibility</p:attrName>
                                        </p:attrNameLst>
                                      </p:cBhvr>
                                      <p:to>
                                        <p:strVal val="visible"/>
                                      </p:to>
                                    </p:set>
                                    <p:animEffect transition="in" filter="fade">
                                      <p:cBhvr>
                                        <p:cTn id="21" dur="500"/>
                                        <p:tgtEl>
                                          <p:spTgt spid="505"/>
                                        </p:tgtEl>
                                      </p:cBhvr>
                                    </p:animEffect>
                                  </p:childTnLst>
                                </p:cTn>
                              </p:par>
                              <p:par>
                                <p:cTn id="22" presetID="10" presetClass="entr" presetSubtype="0" fill="hold" nodeType="withEffect">
                                  <p:stCondLst>
                                    <p:cond delay="0"/>
                                  </p:stCondLst>
                                  <p:childTnLst>
                                    <p:set>
                                      <p:cBhvr>
                                        <p:cTn id="23" dur="1" fill="hold">
                                          <p:stCondLst>
                                            <p:cond delay="0"/>
                                          </p:stCondLst>
                                        </p:cTn>
                                        <p:tgtEl>
                                          <p:spTgt spid="520"/>
                                        </p:tgtEl>
                                        <p:attrNameLst>
                                          <p:attrName>style.visibility</p:attrName>
                                        </p:attrNameLst>
                                      </p:cBhvr>
                                      <p:to>
                                        <p:strVal val="visible"/>
                                      </p:to>
                                    </p:set>
                                    <p:animEffect transition="in" filter="fade">
                                      <p:cBhvr>
                                        <p:cTn id="24" dur="10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1d6fb20f598_0_893"/>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526" name="Google Shape;526;g1d6fb20f598_0_893"/>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527" name="Google Shape;527;g1d6fb20f598_0_893"/>
          <p:cNvSpPr/>
          <p:nvPr/>
        </p:nvSpPr>
        <p:spPr>
          <a:xfrm>
            <a:off x="4375700" y="205233"/>
            <a:ext cx="4244400" cy="560400"/>
          </a:xfrm>
          <a:prstGeom prst="roundRect">
            <a:avLst>
              <a:gd name="adj" fmla="val 15246"/>
            </a:avLst>
          </a:prstGeom>
          <a:solidFill>
            <a:srgbClr val="0071BC"/>
          </a:solidFill>
          <a:ln>
            <a:noFill/>
          </a:ln>
        </p:spPr>
        <p:txBody>
          <a:bodyPr spcFirstLastPara="1" wrap="square" lIns="121900" tIns="121900" rIns="121900" bIns="121900" anchor="ctr" anchorCtr="0">
            <a:noAutofit/>
          </a:bodyPr>
          <a:lstStyle/>
          <a:p>
            <a:pPr marL="191995">
              <a:buClr>
                <a:srgbClr val="000000"/>
              </a:buClr>
              <a:buSzPts val="2400"/>
            </a:pPr>
            <a:r>
              <a:rPr lang="ja" altLang="en-US" sz="1733" b="1">
                <a:solidFill>
                  <a:srgbClr val="FFFFFF"/>
                </a:solidFill>
                <a:latin typeface="M PLUS Rounded 1c"/>
                <a:ea typeface="M PLUS Rounded 1c"/>
                <a:cs typeface="M PLUS Rounded 1c"/>
                <a:sym typeface="M PLUS Rounded 1c"/>
              </a:rPr>
              <a:t>年表で確認する川崎市のできごと</a:t>
            </a:r>
            <a:endParaRPr sz="1733" b="1">
              <a:solidFill>
                <a:srgbClr val="FFFFFF"/>
              </a:solidFill>
              <a:latin typeface="M PLUS Rounded 1c"/>
              <a:ea typeface="M PLUS Rounded 1c"/>
              <a:cs typeface="M PLUS Rounded 1c"/>
              <a:sym typeface="M PLUS Rounded 1c"/>
            </a:endParaRPr>
          </a:p>
        </p:txBody>
      </p:sp>
      <p:sp>
        <p:nvSpPr>
          <p:cNvPr id="528" name="Google Shape;528;g1d6fb20f598_0_893"/>
          <p:cNvSpPr/>
          <p:nvPr/>
        </p:nvSpPr>
        <p:spPr>
          <a:xfrm>
            <a:off x="803900" y="2013167"/>
            <a:ext cx="1519600" cy="4720400"/>
          </a:xfrm>
          <a:prstGeom prst="rect">
            <a:avLst/>
          </a:prstGeom>
          <a:noFill/>
          <a:ln>
            <a:noFill/>
          </a:ln>
        </p:spPr>
        <p:txBody>
          <a:bodyPr spcFirstLastPara="1" wrap="square" lIns="0" tIns="96000" rIns="0" bIns="0" anchor="t" anchorCtr="0">
            <a:noAutofit/>
          </a:bodyPr>
          <a:lstStyle/>
          <a:p>
            <a:pPr algn="ctr">
              <a:buClr>
                <a:srgbClr val="000000"/>
              </a:buClr>
              <a:buSzPts val="1700"/>
            </a:pPr>
            <a:r>
              <a:rPr lang="en-US" altLang="ja" sz="2267" b="1">
                <a:solidFill>
                  <a:schemeClr val="dk1"/>
                </a:solidFill>
                <a:latin typeface="M PLUS Rounded 1c"/>
                <a:ea typeface="M PLUS Rounded 1c"/>
                <a:cs typeface="M PLUS Rounded 1c"/>
                <a:sym typeface="M PLUS Rounded 1c"/>
              </a:rPr>
              <a:t>2</a:t>
            </a:r>
            <a:r>
              <a:rPr lang="ja" altLang="en-US" sz="2267" b="1">
                <a:solidFill>
                  <a:schemeClr val="dk1"/>
                </a:solidFill>
                <a:latin typeface="M PLUS Rounded 1c"/>
                <a:ea typeface="M PLUS Rounded 1c"/>
                <a:cs typeface="M PLUS Rounded 1c"/>
                <a:sym typeface="M PLUS Rounded 1c"/>
              </a:rPr>
              <a:t>年</a:t>
            </a:r>
            <a:endParaRPr sz="2267" b="1">
              <a:solidFill>
                <a:schemeClr val="dk1"/>
              </a:solidFill>
              <a:latin typeface="M PLUS Rounded 1c"/>
              <a:ea typeface="M PLUS Rounded 1c"/>
              <a:cs typeface="M PLUS Rounded 1c"/>
              <a:sym typeface="M PLUS Rounded 1c"/>
            </a:endParaRPr>
          </a:p>
          <a:p>
            <a:pPr algn="ctr">
              <a:lnSpc>
                <a:spcPct val="140000"/>
              </a:lnSpc>
              <a:buClr>
                <a:srgbClr val="000000"/>
              </a:buClr>
              <a:buSzPts val="12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1990</a:t>
            </a:r>
            <a:r>
              <a:rPr lang="ja" altLang="en-US" sz="1600" b="1">
                <a:solidFill>
                  <a:schemeClr val="dk1"/>
                </a:solidFill>
                <a:latin typeface="M PLUS Rounded 1c"/>
                <a:ea typeface="M PLUS Rounded 1c"/>
                <a:cs typeface="M PLUS Rounded 1c"/>
                <a:sym typeface="M PLUS Rounded 1c"/>
              </a:rPr>
              <a:t>）</a:t>
            </a:r>
            <a:endParaRPr sz="1600" b="1">
              <a:solidFill>
                <a:schemeClr val="dk1"/>
              </a:solidFill>
              <a:latin typeface="M PLUS Rounded 1c"/>
              <a:ea typeface="M PLUS Rounded 1c"/>
              <a:cs typeface="M PLUS Rounded 1c"/>
              <a:sym typeface="M PLUS Rounded 1c"/>
            </a:endParaRPr>
          </a:p>
        </p:txBody>
      </p:sp>
      <p:sp>
        <p:nvSpPr>
          <p:cNvPr id="529" name="Google Shape;529;g1d6fb20f598_0_893"/>
          <p:cNvSpPr/>
          <p:nvPr/>
        </p:nvSpPr>
        <p:spPr>
          <a:xfrm>
            <a:off x="2571267" y="2013167"/>
            <a:ext cx="6966400" cy="47204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700"/>
            </a:pPr>
            <a:r>
              <a:rPr lang="ja" altLang="en-US" sz="2267" b="1">
                <a:solidFill>
                  <a:schemeClr val="dk1"/>
                </a:solidFill>
                <a:highlight>
                  <a:srgbClr val="FFF000"/>
                </a:highlight>
                <a:latin typeface="M PLUS Rounded 1c"/>
                <a:ea typeface="M PLUS Rounded 1c"/>
                <a:cs typeface="M PLUS Rounded 1c"/>
                <a:sym typeface="M PLUS Rounded 1c"/>
              </a:rPr>
              <a:t>ごみ非常事態を宣言する。</a:t>
            </a:r>
            <a:endParaRPr sz="2267" b="1">
              <a:solidFill>
                <a:schemeClr val="dk1"/>
              </a:solidFill>
              <a:highlight>
                <a:srgbClr val="FFF000"/>
              </a:highlight>
              <a:latin typeface="M PLUS Rounded 1c"/>
              <a:ea typeface="M PLUS Rounded 1c"/>
              <a:cs typeface="M PLUS Rounded 1c"/>
              <a:sym typeface="M PLUS Rounded 1c"/>
            </a:endParaRPr>
          </a:p>
        </p:txBody>
      </p:sp>
      <p:sp>
        <p:nvSpPr>
          <p:cNvPr id="530" name="Google Shape;530;g1d6fb20f598_0_893"/>
          <p:cNvSpPr/>
          <p:nvPr/>
        </p:nvSpPr>
        <p:spPr>
          <a:xfrm>
            <a:off x="9785433" y="2013167"/>
            <a:ext cx="2162800" cy="47204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平成元年</a:t>
            </a:r>
            <a:r>
              <a:rPr lang="en-US" altLang="ja" sz="1600" b="1">
                <a:solidFill>
                  <a:schemeClr val="dk1"/>
                </a:solidFill>
                <a:latin typeface="M PLUS Rounded 1c"/>
                <a:ea typeface="M PLUS Rounded 1c"/>
                <a:cs typeface="M PLUS Rounded 1c"/>
                <a:sym typeface="M PLUS Rounded 1c"/>
              </a:rPr>
              <a:t>(1990)</a:t>
            </a:r>
            <a:endParaRPr sz="1600"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1,157,005</a:t>
            </a:r>
            <a:r>
              <a:rPr lang="ja" altLang="en-US" sz="1867" b="1">
                <a:solidFill>
                  <a:schemeClr val="dk1"/>
                </a:solidFill>
                <a:latin typeface="M PLUS Rounded 1c"/>
                <a:ea typeface="M PLUS Rounded 1c"/>
                <a:cs typeface="M PLUS Rounded 1c"/>
                <a:sym typeface="M PLUS Rounded 1c"/>
              </a:rPr>
              <a:t>人</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1,355g</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1867" b="1">
              <a:solidFill>
                <a:schemeClr val="dk1"/>
              </a:solidFill>
              <a:latin typeface="M PLUS Rounded 1c"/>
              <a:ea typeface="M PLUS Rounded 1c"/>
              <a:cs typeface="M PLUS Rounded 1c"/>
              <a:sym typeface="M PLUS Rounded 1c"/>
            </a:endParaRPr>
          </a:p>
        </p:txBody>
      </p:sp>
      <p:pic>
        <p:nvPicPr>
          <p:cNvPr id="531" name="Google Shape;531;g1d6fb20f598_0_893"/>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532" name="Google Shape;532;g1d6fb20f598_0_893"/>
          <p:cNvSpPr/>
          <p:nvPr/>
        </p:nvSpPr>
        <p:spPr>
          <a:xfrm>
            <a:off x="285900" y="2013212"/>
            <a:ext cx="518000" cy="4720400"/>
          </a:xfrm>
          <a:prstGeom prst="rect">
            <a:avLst/>
          </a:prstGeom>
          <a:solidFill>
            <a:srgbClr val="ADCC26"/>
          </a:solidFill>
          <a:ln w="19050" cap="flat" cmpd="sng">
            <a:solidFill>
              <a:srgbClr val="ADCC26"/>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平成</a:t>
            </a:r>
            <a:endParaRPr sz="2000" b="1">
              <a:solidFill>
                <a:schemeClr val="lt1"/>
              </a:solidFill>
              <a:latin typeface="M PLUS Rounded 1c"/>
              <a:ea typeface="M PLUS Rounded 1c"/>
              <a:cs typeface="M PLUS Rounded 1c"/>
              <a:sym typeface="M PLUS Rounded 1c"/>
            </a:endParaRPr>
          </a:p>
        </p:txBody>
      </p:sp>
      <p:sp>
        <p:nvSpPr>
          <p:cNvPr id="533" name="Google Shape;533;g1d6fb20f598_0_893"/>
          <p:cNvSpPr/>
          <p:nvPr/>
        </p:nvSpPr>
        <p:spPr>
          <a:xfrm>
            <a:off x="285900" y="1208296"/>
            <a:ext cx="20376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時　代</a:t>
            </a:r>
            <a:endParaRPr sz="2000" b="1">
              <a:solidFill>
                <a:schemeClr val="lt1"/>
              </a:solidFill>
              <a:latin typeface="M PLUS Rounded 1c"/>
              <a:ea typeface="M PLUS Rounded 1c"/>
              <a:cs typeface="M PLUS Rounded 1c"/>
              <a:sym typeface="M PLUS Rounded 1c"/>
            </a:endParaRPr>
          </a:p>
        </p:txBody>
      </p:sp>
      <p:sp>
        <p:nvSpPr>
          <p:cNvPr id="534" name="Google Shape;534;g1d6fb20f598_0_893"/>
          <p:cNvSpPr/>
          <p:nvPr/>
        </p:nvSpPr>
        <p:spPr>
          <a:xfrm>
            <a:off x="2571280" y="1208296"/>
            <a:ext cx="69664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で き ご と</a:t>
            </a:r>
            <a:endParaRPr sz="2000" b="1">
              <a:solidFill>
                <a:schemeClr val="lt1"/>
              </a:solidFill>
              <a:latin typeface="M PLUS Rounded 1c"/>
              <a:ea typeface="M PLUS Rounded 1c"/>
              <a:cs typeface="M PLUS Rounded 1c"/>
              <a:sym typeface="M PLUS Rounded 1c"/>
            </a:endParaRPr>
          </a:p>
        </p:txBody>
      </p:sp>
      <p:sp>
        <p:nvSpPr>
          <p:cNvPr id="535" name="Google Shape;535;g1d6fb20f598_0_893"/>
          <p:cNvSpPr/>
          <p:nvPr/>
        </p:nvSpPr>
        <p:spPr>
          <a:xfrm>
            <a:off x="9785567" y="1208296"/>
            <a:ext cx="21628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市の人口</a:t>
            </a: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ごみの量</a:t>
            </a:r>
            <a:endParaRPr sz="2000" b="1">
              <a:solidFill>
                <a:schemeClr val="lt1"/>
              </a:solidFill>
              <a:latin typeface="M PLUS Rounded 1c"/>
              <a:ea typeface="M PLUS Rounded 1c"/>
              <a:cs typeface="M PLUS Rounded 1c"/>
              <a:sym typeface="M PLUS Rounded 1c"/>
            </a:endParaRPr>
          </a:p>
        </p:txBody>
      </p:sp>
      <p:grpSp>
        <p:nvGrpSpPr>
          <p:cNvPr id="536" name="Google Shape;536;g1d6fb20f598_0_893"/>
          <p:cNvGrpSpPr/>
          <p:nvPr/>
        </p:nvGrpSpPr>
        <p:grpSpPr>
          <a:xfrm>
            <a:off x="2584868" y="2316601"/>
            <a:ext cx="6864633" cy="3932367"/>
            <a:chOff x="1938650" y="1737450"/>
            <a:chExt cx="5148475" cy="2949275"/>
          </a:xfrm>
        </p:grpSpPr>
        <p:sp>
          <p:nvSpPr>
            <p:cNvPr id="537" name="Google Shape;537;g1d6fb20f598_0_893"/>
            <p:cNvSpPr/>
            <p:nvPr/>
          </p:nvSpPr>
          <p:spPr>
            <a:xfrm>
              <a:off x="1938650" y="2098625"/>
              <a:ext cx="3766800" cy="2588100"/>
            </a:xfrm>
            <a:prstGeom prst="roundRect">
              <a:avLst>
                <a:gd name="adj" fmla="val 7846"/>
              </a:avLst>
            </a:prstGeom>
            <a:solidFill>
              <a:srgbClr val="FBE7EE"/>
            </a:solidFill>
            <a:ln>
              <a:noFill/>
            </a:ln>
          </p:spPr>
          <p:txBody>
            <a:bodyPr spcFirstLastPara="1" wrap="square" lIns="121900" tIns="121900" rIns="121900" bIns="121900" anchor="ctr" anchorCtr="0">
              <a:noAutofit/>
            </a:bodyPr>
            <a:lstStyle/>
            <a:p>
              <a:pPr marL="95998">
                <a:lnSpc>
                  <a:spcPct val="150000"/>
                </a:lnSpc>
                <a:buClr>
                  <a:schemeClr val="dk1"/>
                </a:buClr>
                <a:buSzPts val="1100"/>
              </a:pPr>
              <a:r>
                <a:rPr lang="ja" altLang="en-US" sz="2000">
                  <a:solidFill>
                    <a:srgbClr val="009944"/>
                  </a:solidFill>
                  <a:highlight>
                    <a:schemeClr val="lt1"/>
                  </a:highlight>
                  <a:latin typeface="M PLUS Rounded 1c ExtraBold"/>
                  <a:ea typeface="M PLUS Rounded 1c ExtraBold"/>
                  <a:cs typeface="M PLUS Rounded 1c ExtraBold"/>
                  <a:sym typeface="M PLUS Rounded 1c ExtraBold"/>
                </a:rPr>
                <a:t>市が取組んだこと</a:t>
              </a:r>
              <a:endParaRPr sz="2000">
                <a:solidFill>
                  <a:srgbClr val="009944"/>
                </a:solidFill>
                <a:highlight>
                  <a:schemeClr val="lt1"/>
                </a:highlight>
                <a:latin typeface="M PLUS Rounded 1c ExtraBold"/>
                <a:ea typeface="M PLUS Rounded 1c ExtraBold"/>
                <a:cs typeface="M PLUS Rounded 1c ExtraBold"/>
                <a:sym typeface="M PLUS Rounded 1c ExtraBold"/>
              </a:endParaRPr>
            </a:p>
            <a:p>
              <a:pPr marL="95998">
                <a:lnSpc>
                  <a:spcPct val="140000"/>
                </a:lnSpc>
                <a:buClr>
                  <a:schemeClr val="dk1"/>
                </a:buClr>
                <a:buSzPts val="1100"/>
              </a:pPr>
              <a:r>
                <a:rPr lang="ja" altLang="en-US" sz="1733">
                  <a:solidFill>
                    <a:srgbClr val="009944"/>
                  </a:solidFill>
                  <a:latin typeface="M PLUS Rounded 1c Medium"/>
                  <a:ea typeface="M PLUS Rounded 1c Medium"/>
                  <a:cs typeface="M PLUS Rounded 1c Medium"/>
                  <a:sym typeface="M PLUS Rounded 1c Medium"/>
                </a:rPr>
                <a:t>●</a:t>
              </a:r>
              <a:r>
                <a:rPr lang="ja" altLang="en-US" sz="1733">
                  <a:solidFill>
                    <a:schemeClr val="dk1"/>
                  </a:solidFill>
                  <a:latin typeface="M PLUS Rounded 1c Medium"/>
                  <a:ea typeface="M PLUS Rounded 1c Medium"/>
                  <a:cs typeface="M PLUS Rounded 1c Medium"/>
                  <a:sym typeface="M PLUS Rounded 1c Medium"/>
                </a:rPr>
                <a:t>資源集団回収を進めた。</a:t>
              </a:r>
              <a:endParaRPr sz="1733">
                <a:solidFill>
                  <a:schemeClr val="dk1"/>
                </a:solidFill>
                <a:latin typeface="M PLUS Rounded 1c Medium"/>
                <a:ea typeface="M PLUS Rounded 1c Medium"/>
                <a:cs typeface="M PLUS Rounded 1c Medium"/>
                <a:sym typeface="M PLUS Rounded 1c Medium"/>
              </a:endParaRPr>
            </a:p>
            <a:p>
              <a:pPr marL="95998">
                <a:lnSpc>
                  <a:spcPct val="140000"/>
                </a:lnSpc>
                <a:buClr>
                  <a:srgbClr val="000000"/>
                </a:buClr>
                <a:buSzPts val="1300"/>
              </a:pPr>
              <a:r>
                <a:rPr lang="ja" altLang="en-US" sz="1733">
                  <a:solidFill>
                    <a:srgbClr val="009944"/>
                  </a:solidFill>
                  <a:latin typeface="M PLUS Rounded 1c Medium"/>
                  <a:ea typeface="M PLUS Rounded 1c Medium"/>
                  <a:cs typeface="M PLUS Rounded 1c Medium"/>
                  <a:sym typeface="M PLUS Rounded 1c Medium"/>
                </a:rPr>
                <a:t>●</a:t>
              </a:r>
              <a:r>
                <a:rPr lang="ja" altLang="en-US" sz="1733">
                  <a:solidFill>
                    <a:schemeClr val="dk1"/>
                  </a:solidFill>
                  <a:latin typeface="M PLUS Rounded 1c Medium"/>
                  <a:ea typeface="M PLUS Rounded 1c Medium"/>
                  <a:cs typeface="M PLUS Rounded 1c Medium"/>
                  <a:sym typeface="M PLUS Rounded 1c Medium"/>
                </a:rPr>
                <a:t>お店に商品の包みを</a:t>
              </a:r>
              <a:endParaRPr sz="1733">
                <a:solidFill>
                  <a:schemeClr val="dk1"/>
                </a:solidFill>
                <a:latin typeface="M PLUS Rounded 1c Medium"/>
                <a:ea typeface="M PLUS Rounded 1c Medium"/>
                <a:cs typeface="M PLUS Rounded 1c Medium"/>
                <a:sym typeface="M PLUS Rounded 1c Medium"/>
              </a:endParaRPr>
            </a:p>
            <a:p>
              <a:pPr marL="95998">
                <a:lnSpc>
                  <a:spcPct val="140000"/>
                </a:lnSpc>
                <a:buClr>
                  <a:schemeClr val="dk1"/>
                </a:buClr>
                <a:buSzPts val="1100"/>
              </a:pPr>
              <a:r>
                <a:rPr lang="ja" altLang="en-US" sz="1733">
                  <a:solidFill>
                    <a:schemeClr val="dk1"/>
                  </a:solidFill>
                  <a:latin typeface="M PLUS Rounded 1c Medium"/>
                  <a:ea typeface="M PLUS Rounded 1c Medium"/>
                  <a:cs typeface="M PLUS Rounded 1c Medium"/>
                  <a:sym typeface="M PLUS Rounded 1c Medium"/>
                </a:rPr>
                <a:t>　しすぎないようにお願いした。</a:t>
              </a:r>
              <a:endParaRPr sz="1733">
                <a:solidFill>
                  <a:schemeClr val="dk1"/>
                </a:solidFill>
                <a:latin typeface="M PLUS Rounded 1c Medium"/>
                <a:ea typeface="M PLUS Rounded 1c Medium"/>
                <a:cs typeface="M PLUS Rounded 1c Medium"/>
                <a:sym typeface="M PLUS Rounded 1c Medium"/>
              </a:endParaRPr>
            </a:p>
            <a:p>
              <a:pPr marL="95998">
                <a:lnSpc>
                  <a:spcPct val="140000"/>
                </a:lnSpc>
                <a:buClr>
                  <a:schemeClr val="dk1"/>
                </a:buClr>
                <a:buSzPts val="1100"/>
              </a:pPr>
              <a:r>
                <a:rPr lang="ja" altLang="en-US" sz="1733">
                  <a:solidFill>
                    <a:srgbClr val="009944"/>
                  </a:solidFill>
                  <a:latin typeface="M PLUS Rounded 1c Medium"/>
                  <a:ea typeface="M PLUS Rounded 1c Medium"/>
                  <a:cs typeface="M PLUS Rounded 1c Medium"/>
                  <a:sym typeface="M PLUS Rounded 1c Medium"/>
                </a:rPr>
                <a:t>●</a:t>
              </a:r>
              <a:r>
                <a:rPr lang="ja" altLang="en-US" sz="1733">
                  <a:solidFill>
                    <a:schemeClr val="dk1"/>
                  </a:solidFill>
                  <a:latin typeface="M PLUS Rounded 1c Medium"/>
                  <a:ea typeface="M PLUS Rounded 1c Medium"/>
                  <a:cs typeface="M PLUS Rounded 1c Medium"/>
                  <a:sym typeface="M PLUS Rounded 1c Medium"/>
                </a:rPr>
                <a:t>減量指導員制度を作った。</a:t>
              </a:r>
              <a:endParaRPr sz="1733">
                <a:solidFill>
                  <a:schemeClr val="dk1"/>
                </a:solidFill>
                <a:latin typeface="M PLUS Rounded 1c Medium"/>
                <a:ea typeface="M PLUS Rounded 1c Medium"/>
                <a:cs typeface="M PLUS Rounded 1c Medium"/>
                <a:sym typeface="M PLUS Rounded 1c Medium"/>
              </a:endParaRPr>
            </a:p>
            <a:p>
              <a:pPr marL="95998">
                <a:lnSpc>
                  <a:spcPct val="140000"/>
                </a:lnSpc>
                <a:buClr>
                  <a:schemeClr val="dk1"/>
                </a:buClr>
                <a:buSzPts val="1100"/>
              </a:pPr>
              <a:r>
                <a:rPr lang="ja" altLang="en-US" sz="1733">
                  <a:solidFill>
                    <a:srgbClr val="009944"/>
                  </a:solidFill>
                  <a:latin typeface="M PLUS Rounded 1c Medium"/>
                  <a:ea typeface="M PLUS Rounded 1c Medium"/>
                  <a:cs typeface="M PLUS Rounded 1c Medium"/>
                  <a:sym typeface="M PLUS Rounded 1c Medium"/>
                </a:rPr>
                <a:t>●</a:t>
              </a:r>
              <a:r>
                <a:rPr lang="ja" altLang="en-US" sz="1733">
                  <a:solidFill>
                    <a:schemeClr val="dk1"/>
                  </a:solidFill>
                  <a:latin typeface="M PLUS Rounded 1c Medium"/>
                  <a:ea typeface="M PLUS Rounded 1c Medium"/>
                  <a:cs typeface="M PLUS Rounded 1c Medium"/>
                  <a:sym typeface="M PLUS Rounded 1c Medium"/>
                </a:rPr>
                <a:t>仕事で出るごみをへらすよう</a:t>
              </a:r>
              <a:endParaRPr sz="1733">
                <a:solidFill>
                  <a:schemeClr val="dk1"/>
                </a:solidFill>
                <a:latin typeface="M PLUS Rounded 1c Medium"/>
                <a:ea typeface="M PLUS Rounded 1c Medium"/>
                <a:cs typeface="M PLUS Rounded 1c Medium"/>
                <a:sym typeface="M PLUS Rounded 1c Medium"/>
              </a:endParaRPr>
            </a:p>
            <a:p>
              <a:pPr marL="95998">
                <a:lnSpc>
                  <a:spcPct val="140000"/>
                </a:lnSpc>
                <a:buClr>
                  <a:srgbClr val="000000"/>
                </a:buClr>
                <a:buSzPts val="1300"/>
              </a:pPr>
              <a:r>
                <a:rPr lang="ja" altLang="en-US" sz="1733">
                  <a:solidFill>
                    <a:schemeClr val="dk1"/>
                  </a:solidFill>
                  <a:latin typeface="M PLUS Rounded 1c Medium"/>
                  <a:ea typeface="M PLUS Rounded 1c Medium"/>
                  <a:cs typeface="M PLUS Rounded 1c Medium"/>
                  <a:sym typeface="M PLUS Rounded 1c Medium"/>
                </a:rPr>
                <a:t>　計画書を出してもらうようにした。</a:t>
              </a:r>
              <a:endParaRPr sz="1867">
                <a:solidFill>
                  <a:srgbClr val="000000"/>
                </a:solidFill>
                <a:latin typeface="Arial"/>
                <a:ea typeface="Arial"/>
                <a:cs typeface="Arial"/>
                <a:sym typeface="Arial"/>
              </a:endParaRPr>
            </a:p>
          </p:txBody>
        </p:sp>
        <p:pic>
          <p:nvPicPr>
            <p:cNvPr id="538" name="Google Shape;538;g1d6fb20f598_0_893"/>
            <p:cNvPicPr preferRelativeResize="0"/>
            <p:nvPr/>
          </p:nvPicPr>
          <p:blipFill rotWithShape="1">
            <a:blip r:embed="rId4">
              <a:alphaModFix/>
            </a:blip>
            <a:srcRect/>
            <a:stretch/>
          </p:blipFill>
          <p:spPr>
            <a:xfrm>
              <a:off x="4994950" y="1737450"/>
              <a:ext cx="2092175" cy="2504800"/>
            </a:xfrm>
            <a:prstGeom prst="rect">
              <a:avLst/>
            </a:prstGeom>
            <a:noFill/>
            <a:ln>
              <a:noFill/>
            </a:ln>
          </p:spPr>
        </p:pic>
      </p:grpSp>
      <p:pic>
        <p:nvPicPr>
          <p:cNvPr id="539" name="Google Shape;539;g1d6fb20f598_0_893"/>
          <p:cNvPicPr preferRelativeResize="0"/>
          <p:nvPr/>
        </p:nvPicPr>
        <p:blipFill rotWithShape="1">
          <a:blip r:embed="rId5">
            <a:alphaModFix/>
          </a:blip>
          <a:srcRect/>
          <a:stretch/>
        </p:blipFill>
        <p:spPr>
          <a:xfrm>
            <a:off x="937751" y="4576510"/>
            <a:ext cx="1780967" cy="2157057"/>
          </a:xfrm>
          <a:prstGeom prst="rect">
            <a:avLst/>
          </a:prstGeom>
          <a:noFill/>
          <a:ln>
            <a:noFill/>
          </a:ln>
        </p:spPr>
      </p:pic>
      <p:sp>
        <p:nvSpPr>
          <p:cNvPr id="540" name="Google Shape;540;g1d6fb20f598_0_893"/>
          <p:cNvSpPr/>
          <p:nvPr/>
        </p:nvSpPr>
        <p:spPr>
          <a:xfrm>
            <a:off x="2571267" y="1857600"/>
            <a:ext cx="6966400" cy="11132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933">
                <a:solidFill>
                  <a:schemeClr val="dk1"/>
                </a:solidFill>
                <a:latin typeface="M PLUS Rounded 1c"/>
                <a:ea typeface="M PLUS Rounded 1c"/>
                <a:cs typeface="M PLUS Rounded 1c"/>
                <a:sym typeface="M PLUS Rounded 1c"/>
              </a:rPr>
              <a:t>　　　　　  ひ  じょう じ   たい　　　せん  げん</a:t>
            </a:r>
            <a:endParaRPr sz="933">
              <a:solidFill>
                <a:schemeClr val="dk1"/>
              </a:solidFill>
              <a:latin typeface="M PLUS Rounded 1c"/>
              <a:ea typeface="M PLUS Rounded 1c"/>
              <a:cs typeface="M PLUS Rounded 1c"/>
              <a:sym typeface="M PLUS Rounded 1c"/>
            </a:endParaRPr>
          </a:p>
        </p:txBody>
      </p:sp>
      <p:sp>
        <p:nvSpPr>
          <p:cNvPr id="541" name="Google Shape;541;g1d6fb20f598_0_893"/>
          <p:cNvSpPr/>
          <p:nvPr/>
        </p:nvSpPr>
        <p:spPr>
          <a:xfrm>
            <a:off x="3117633" y="4584633"/>
            <a:ext cx="1661200" cy="3000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933">
                <a:solidFill>
                  <a:schemeClr val="dk1"/>
                </a:solidFill>
                <a:latin typeface="M PLUS Rounded 1c"/>
                <a:ea typeface="M PLUS Rounded 1c"/>
                <a:cs typeface="M PLUS Rounded 1c"/>
                <a:sym typeface="M PLUS Rounded 1c"/>
              </a:rPr>
              <a:t>げんりょうしどういんせいど</a:t>
            </a:r>
            <a:endParaRPr sz="933">
              <a:solidFill>
                <a:schemeClr val="dk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270652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1000"/>
                                        <p:tgtEl>
                                          <p:spTgt spid="53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8"/>
                                        </p:tgtEl>
                                        <p:attrNameLst>
                                          <p:attrName>style.visibility</p:attrName>
                                        </p:attrNameLst>
                                      </p:cBhvr>
                                      <p:to>
                                        <p:strVal val="visible"/>
                                      </p:to>
                                    </p:set>
                                    <p:animEffect transition="in" filter="fade">
                                      <p:cBhvr>
                                        <p:cTn id="11" dur="500"/>
                                        <p:tgtEl>
                                          <p:spTgt spid="528"/>
                                        </p:tgtEl>
                                      </p:cBhvr>
                                    </p:animEffect>
                                  </p:childTnLst>
                                </p:cTn>
                              </p:par>
                              <p:par>
                                <p:cTn id="12" presetID="10" presetClass="entr" presetSubtype="0" fill="hold" nodeType="withEffect">
                                  <p:stCondLst>
                                    <p:cond delay="0"/>
                                  </p:stCondLst>
                                  <p:childTnLst>
                                    <p:set>
                                      <p:cBhvr>
                                        <p:cTn id="13" dur="1" fill="hold">
                                          <p:stCondLst>
                                            <p:cond delay="0"/>
                                          </p:stCondLst>
                                        </p:cTn>
                                        <p:tgtEl>
                                          <p:spTgt spid="529"/>
                                        </p:tgtEl>
                                        <p:attrNameLst>
                                          <p:attrName>style.visibility</p:attrName>
                                        </p:attrNameLst>
                                      </p:cBhvr>
                                      <p:to>
                                        <p:strVal val="visible"/>
                                      </p:to>
                                    </p:set>
                                    <p:animEffect transition="in" filter="fade">
                                      <p:cBhvr>
                                        <p:cTn id="14" dur="500"/>
                                        <p:tgtEl>
                                          <p:spTgt spid="529"/>
                                        </p:tgtEl>
                                      </p:cBhvr>
                                    </p:animEffect>
                                  </p:childTnLst>
                                </p:cTn>
                              </p:par>
                              <p:par>
                                <p:cTn id="15" presetID="10" presetClass="entr" presetSubtype="0" fill="hold" nodeType="withEffect">
                                  <p:stCondLst>
                                    <p:cond delay="0"/>
                                  </p:stCondLst>
                                  <p:childTnLst>
                                    <p:set>
                                      <p:cBhvr>
                                        <p:cTn id="16" dur="1" fill="hold">
                                          <p:stCondLst>
                                            <p:cond delay="0"/>
                                          </p:stCondLst>
                                        </p:cTn>
                                        <p:tgtEl>
                                          <p:spTgt spid="540"/>
                                        </p:tgtEl>
                                        <p:attrNameLst>
                                          <p:attrName>style.visibility</p:attrName>
                                        </p:attrNameLst>
                                      </p:cBhvr>
                                      <p:to>
                                        <p:strVal val="visible"/>
                                      </p:to>
                                    </p:set>
                                    <p:animEffect transition="in" filter="fade">
                                      <p:cBhvr>
                                        <p:cTn id="17" dur="1000"/>
                                        <p:tgtEl>
                                          <p:spTgt spid="540"/>
                                        </p:tgtEl>
                                      </p:cBhvr>
                                    </p:animEffect>
                                  </p:childTnLst>
                                </p:cTn>
                              </p:par>
                              <p:par>
                                <p:cTn id="18" presetID="10" presetClass="entr" presetSubtype="0" fill="hold" nodeType="withEffect">
                                  <p:stCondLst>
                                    <p:cond delay="0"/>
                                  </p:stCondLst>
                                  <p:childTnLst>
                                    <p:set>
                                      <p:cBhvr>
                                        <p:cTn id="19" dur="1" fill="hold">
                                          <p:stCondLst>
                                            <p:cond delay="0"/>
                                          </p:stCondLst>
                                        </p:cTn>
                                        <p:tgtEl>
                                          <p:spTgt spid="530"/>
                                        </p:tgtEl>
                                        <p:attrNameLst>
                                          <p:attrName>style.visibility</p:attrName>
                                        </p:attrNameLst>
                                      </p:cBhvr>
                                      <p:to>
                                        <p:strVal val="visible"/>
                                      </p:to>
                                    </p:set>
                                    <p:animEffect transition="in" filter="fade">
                                      <p:cBhvr>
                                        <p:cTn id="20" dur="500"/>
                                        <p:tgtEl>
                                          <p:spTgt spid="530"/>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36"/>
                                        </p:tgtEl>
                                        <p:attrNameLst>
                                          <p:attrName>style.visibility</p:attrName>
                                        </p:attrNameLst>
                                      </p:cBhvr>
                                      <p:to>
                                        <p:strVal val="visible"/>
                                      </p:to>
                                    </p:set>
                                    <p:animEffect transition="in" filter="fade">
                                      <p:cBhvr>
                                        <p:cTn id="24" dur="1000"/>
                                        <p:tgtEl>
                                          <p:spTgt spid="536"/>
                                        </p:tgtEl>
                                      </p:cBhvr>
                                    </p:animEffect>
                                  </p:childTnLst>
                                </p:cTn>
                              </p:par>
                              <p:par>
                                <p:cTn id="25" presetID="10" presetClass="entr" presetSubtype="0" fill="hold" nodeType="withEffect">
                                  <p:stCondLst>
                                    <p:cond delay="0"/>
                                  </p:stCondLst>
                                  <p:childTnLst>
                                    <p:set>
                                      <p:cBhvr>
                                        <p:cTn id="26" dur="1" fill="hold">
                                          <p:stCondLst>
                                            <p:cond delay="0"/>
                                          </p:stCondLst>
                                        </p:cTn>
                                        <p:tgtEl>
                                          <p:spTgt spid="539"/>
                                        </p:tgtEl>
                                        <p:attrNameLst>
                                          <p:attrName>style.visibility</p:attrName>
                                        </p:attrNameLst>
                                      </p:cBhvr>
                                      <p:to>
                                        <p:strVal val="visible"/>
                                      </p:to>
                                    </p:set>
                                    <p:animEffect transition="in" filter="fade">
                                      <p:cBhvr>
                                        <p:cTn id="27" dur="1000"/>
                                        <p:tgtEl>
                                          <p:spTgt spid="539"/>
                                        </p:tgtEl>
                                      </p:cBhvr>
                                    </p:animEffect>
                                  </p:childTnLst>
                                </p:cTn>
                              </p:par>
                              <p:par>
                                <p:cTn id="28" presetID="10" presetClass="entr" presetSubtype="0" fill="hold" nodeType="withEffect">
                                  <p:stCondLst>
                                    <p:cond delay="0"/>
                                  </p:stCondLst>
                                  <p:childTnLst>
                                    <p:set>
                                      <p:cBhvr>
                                        <p:cTn id="29" dur="1" fill="hold">
                                          <p:stCondLst>
                                            <p:cond delay="0"/>
                                          </p:stCondLst>
                                        </p:cTn>
                                        <p:tgtEl>
                                          <p:spTgt spid="541"/>
                                        </p:tgtEl>
                                        <p:attrNameLst>
                                          <p:attrName>style.visibility</p:attrName>
                                        </p:attrNameLst>
                                      </p:cBhvr>
                                      <p:to>
                                        <p:strVal val="visible"/>
                                      </p:to>
                                    </p:set>
                                    <p:animEffect transition="in" filter="fade">
                                      <p:cBhvr>
                                        <p:cTn id="30" dur="10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d6fb20f598_0_573"/>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grpSp>
        <p:nvGrpSpPr>
          <p:cNvPr id="111" name="Google Shape;111;g1d6fb20f598_0_573"/>
          <p:cNvGrpSpPr/>
          <p:nvPr/>
        </p:nvGrpSpPr>
        <p:grpSpPr>
          <a:xfrm>
            <a:off x="4078406" y="43523"/>
            <a:ext cx="4358061" cy="883751"/>
            <a:chOff x="2623691" y="32642"/>
            <a:chExt cx="3268546" cy="662813"/>
          </a:xfrm>
        </p:grpSpPr>
        <p:pic>
          <p:nvPicPr>
            <p:cNvPr id="112" name="Google Shape;112;g1d6fb20f598_0_573"/>
            <p:cNvPicPr preferRelativeResize="0"/>
            <p:nvPr/>
          </p:nvPicPr>
          <p:blipFill rotWithShape="1">
            <a:blip r:embed="rId3">
              <a:alphaModFix/>
            </a:blip>
            <a:srcRect/>
            <a:stretch/>
          </p:blipFill>
          <p:spPr>
            <a:xfrm>
              <a:off x="2623691" y="32642"/>
              <a:ext cx="690295" cy="662813"/>
            </a:xfrm>
            <a:prstGeom prst="rect">
              <a:avLst/>
            </a:prstGeom>
            <a:noFill/>
            <a:ln>
              <a:noFill/>
            </a:ln>
          </p:spPr>
        </p:pic>
        <p:sp>
          <p:nvSpPr>
            <p:cNvPr id="113" name="Google Shape;113;g1d6fb20f598_0_573"/>
            <p:cNvSpPr/>
            <p:nvPr/>
          </p:nvSpPr>
          <p:spPr>
            <a:xfrm>
              <a:off x="3384537" y="80700"/>
              <a:ext cx="2507700" cy="566700"/>
            </a:xfrm>
            <a:prstGeom prst="wedgeRoundRectCallout">
              <a:avLst>
                <a:gd name="adj1" fmla="val -58148"/>
                <a:gd name="adj2" fmla="val 16667"/>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chemeClr val="dk1"/>
                </a:buClr>
                <a:buSzPts val="1100"/>
              </a:pPr>
              <a:r>
                <a:rPr lang="ja" altLang="en-US" sz="1600" b="1">
                  <a:solidFill>
                    <a:srgbClr val="000000"/>
                  </a:solidFill>
                  <a:latin typeface="M PLUS Rounded 1c"/>
                  <a:ea typeface="M PLUS Rounded 1c"/>
                  <a:cs typeface="M PLUS Rounded 1c"/>
                  <a:sym typeface="M PLUS Rounded 1c"/>
                </a:rPr>
                <a:t>昔はどのようにごみが</a:t>
              </a:r>
              <a:endParaRPr sz="1600" b="1">
                <a:solidFill>
                  <a:srgbClr val="000000"/>
                </a:solidFill>
                <a:latin typeface="M PLUS Rounded 1c"/>
                <a:ea typeface="M PLUS Rounded 1c"/>
                <a:cs typeface="M PLUS Rounded 1c"/>
                <a:sym typeface="M PLUS Rounded 1c"/>
              </a:endParaRPr>
            </a:p>
            <a:p>
              <a:pPr marL="191995">
                <a:lnSpc>
                  <a:spcPct val="115000"/>
                </a:lnSpc>
                <a:buClr>
                  <a:schemeClr val="dk1"/>
                </a:buClr>
                <a:buSzPts val="1100"/>
              </a:pPr>
              <a:r>
                <a:rPr lang="ja" altLang="en-US" sz="1600" b="1">
                  <a:solidFill>
                    <a:srgbClr val="000000"/>
                  </a:solidFill>
                  <a:latin typeface="M PLUS Rounded 1c"/>
                  <a:ea typeface="M PLUS Rounded 1c"/>
                  <a:cs typeface="M PLUS Rounded 1c"/>
                  <a:sym typeface="M PLUS Rounded 1c"/>
                </a:rPr>
                <a:t>処理されていたのでしょう？</a:t>
              </a:r>
              <a:endParaRPr sz="1600" b="1">
                <a:solidFill>
                  <a:srgbClr val="000000"/>
                </a:solidFill>
                <a:latin typeface="M PLUS Rounded 1c"/>
                <a:ea typeface="M PLUS Rounded 1c"/>
                <a:cs typeface="M PLUS Rounded 1c"/>
                <a:sym typeface="M PLUS Rounded 1c"/>
              </a:endParaRPr>
            </a:p>
          </p:txBody>
        </p:sp>
        <p:pic>
          <p:nvPicPr>
            <p:cNvPr id="114" name="Google Shape;114;g1d6fb20f598_0_573"/>
            <p:cNvPicPr preferRelativeResize="0"/>
            <p:nvPr/>
          </p:nvPicPr>
          <p:blipFill rotWithShape="1">
            <a:blip r:embed="rId4">
              <a:alphaModFix/>
            </a:blip>
            <a:srcRect/>
            <a:stretch/>
          </p:blipFill>
          <p:spPr>
            <a:xfrm rot="477166">
              <a:off x="3105161" y="74933"/>
              <a:ext cx="119868" cy="224289"/>
            </a:xfrm>
            <a:prstGeom prst="rect">
              <a:avLst/>
            </a:prstGeom>
            <a:noFill/>
            <a:ln>
              <a:noFill/>
            </a:ln>
          </p:spPr>
        </p:pic>
      </p:grpSp>
      <p:sp>
        <p:nvSpPr>
          <p:cNvPr id="115" name="Google Shape;115;g1d6fb20f598_0_573"/>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116" name="Google Shape;116;g1d6fb20f598_0_573"/>
          <p:cNvPicPr preferRelativeResize="0"/>
          <p:nvPr/>
        </p:nvPicPr>
        <p:blipFill rotWithShape="1">
          <a:blip r:embed="rId5">
            <a:alphaModFix/>
          </a:blip>
          <a:srcRect/>
          <a:stretch/>
        </p:blipFill>
        <p:spPr>
          <a:xfrm>
            <a:off x="3428585" y="1518034"/>
            <a:ext cx="5657703" cy="5339964"/>
          </a:xfrm>
          <a:prstGeom prst="rect">
            <a:avLst/>
          </a:prstGeom>
          <a:noFill/>
          <a:ln>
            <a:noFill/>
          </a:ln>
        </p:spPr>
      </p:pic>
      <p:sp>
        <p:nvSpPr>
          <p:cNvPr id="117" name="Google Shape;117;g1d6fb20f598_0_573"/>
          <p:cNvSpPr/>
          <p:nvPr/>
        </p:nvSpPr>
        <p:spPr>
          <a:xfrm>
            <a:off x="252167" y="1290933"/>
            <a:ext cx="3648000" cy="2510000"/>
          </a:xfrm>
          <a:prstGeom prst="wedgeEllipseCallout">
            <a:avLst>
              <a:gd name="adj1" fmla="val 40434"/>
              <a:gd name="adj2" fmla="val 53814"/>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lnSpc>
                <a:spcPct val="140000"/>
              </a:lnSpc>
              <a:buClr>
                <a:schemeClr val="dk1"/>
              </a:buClr>
              <a:buSzPts val="1100"/>
            </a:pPr>
            <a:r>
              <a:rPr lang="ja" altLang="en-US" sz="2400" b="1">
                <a:solidFill>
                  <a:srgbClr val="000000"/>
                </a:solidFill>
                <a:latin typeface="M PLUS Rounded 1c"/>
                <a:ea typeface="M PLUS Rounded 1c"/>
                <a:cs typeface="M PLUS Rounded 1c"/>
                <a:sym typeface="M PLUS Rounded 1c"/>
              </a:rPr>
              <a:t>昔と今で</a:t>
            </a:r>
            <a:endParaRPr sz="2400" b="1">
              <a:solidFill>
                <a:srgbClr val="000000"/>
              </a:solidFill>
              <a:latin typeface="M PLUS Rounded 1c"/>
              <a:ea typeface="M PLUS Rounded 1c"/>
              <a:cs typeface="M PLUS Rounded 1c"/>
              <a:sym typeface="M PLUS Rounded 1c"/>
            </a:endParaRPr>
          </a:p>
          <a:p>
            <a:pPr algn="ctr">
              <a:lnSpc>
                <a:spcPct val="140000"/>
              </a:lnSpc>
              <a:buClr>
                <a:schemeClr val="dk1"/>
              </a:buClr>
              <a:buSzPts val="1100"/>
            </a:pPr>
            <a:r>
              <a:rPr lang="ja" altLang="en-US" sz="2400" b="1">
                <a:solidFill>
                  <a:srgbClr val="000000"/>
                </a:solidFill>
                <a:latin typeface="M PLUS Rounded 1c"/>
                <a:ea typeface="M PLUS Rounded 1c"/>
                <a:cs typeface="M PLUS Rounded 1c"/>
                <a:sym typeface="M PLUS Rounded 1c"/>
              </a:rPr>
              <a:t>ごみはちがう</a:t>
            </a:r>
            <a:endParaRPr sz="2400" b="1">
              <a:solidFill>
                <a:srgbClr val="000000"/>
              </a:solidFill>
              <a:latin typeface="M PLUS Rounded 1c"/>
              <a:ea typeface="M PLUS Rounded 1c"/>
              <a:cs typeface="M PLUS Rounded 1c"/>
              <a:sym typeface="M PLUS Rounded 1c"/>
            </a:endParaRPr>
          </a:p>
          <a:p>
            <a:pPr algn="ctr">
              <a:lnSpc>
                <a:spcPct val="140000"/>
              </a:lnSpc>
              <a:buClr>
                <a:srgbClr val="000000"/>
              </a:buClr>
              <a:buSzPts val="1800"/>
            </a:pPr>
            <a:r>
              <a:rPr lang="ja" altLang="en-US" sz="2400" b="1">
                <a:solidFill>
                  <a:srgbClr val="000000"/>
                </a:solidFill>
                <a:latin typeface="M PLUS Rounded 1c"/>
                <a:ea typeface="M PLUS Rounded 1c"/>
                <a:cs typeface="M PLUS Rounded 1c"/>
                <a:sym typeface="M PLUS Rounded 1c"/>
              </a:rPr>
              <a:t>のかな？</a:t>
            </a:r>
            <a:endParaRPr sz="2400" b="1">
              <a:solidFill>
                <a:srgbClr val="000000"/>
              </a:solidFill>
              <a:latin typeface="M PLUS Rounded 1c"/>
              <a:ea typeface="M PLUS Rounded 1c"/>
              <a:cs typeface="M PLUS Rounded 1c"/>
              <a:sym typeface="M PLUS Rounded 1c"/>
            </a:endParaRPr>
          </a:p>
        </p:txBody>
      </p:sp>
      <p:sp>
        <p:nvSpPr>
          <p:cNvPr id="118" name="Google Shape;118;g1d6fb20f598_0_573"/>
          <p:cNvSpPr/>
          <p:nvPr/>
        </p:nvSpPr>
        <p:spPr>
          <a:xfrm>
            <a:off x="7745500" y="1171400"/>
            <a:ext cx="3648000" cy="2510000"/>
          </a:xfrm>
          <a:prstGeom prst="wedgeEllipseCallout">
            <a:avLst>
              <a:gd name="adj1" fmla="val -49345"/>
              <a:gd name="adj2" fmla="val 45242"/>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lnSpc>
                <a:spcPct val="140000"/>
              </a:lnSpc>
              <a:buClr>
                <a:srgbClr val="000000"/>
              </a:buClr>
              <a:buSzPts val="1800"/>
            </a:pPr>
            <a:r>
              <a:rPr lang="ja" altLang="en-US" sz="2400" b="1">
                <a:solidFill>
                  <a:srgbClr val="000000"/>
                </a:solidFill>
                <a:latin typeface="M PLUS Rounded 1c"/>
                <a:ea typeface="M PLUS Rounded 1c"/>
                <a:cs typeface="M PLUS Rounded 1c"/>
                <a:sym typeface="M PLUS Rounded 1c"/>
              </a:rPr>
              <a:t>どうして</a:t>
            </a:r>
            <a:endParaRPr sz="2400" b="1">
              <a:solidFill>
                <a:srgbClr val="000000"/>
              </a:solidFill>
              <a:latin typeface="M PLUS Rounded 1c"/>
              <a:ea typeface="M PLUS Rounded 1c"/>
              <a:cs typeface="M PLUS Rounded 1c"/>
              <a:sym typeface="M PLUS Rounded 1c"/>
            </a:endParaRPr>
          </a:p>
          <a:p>
            <a:pPr algn="ctr">
              <a:lnSpc>
                <a:spcPct val="140000"/>
              </a:lnSpc>
              <a:buClr>
                <a:srgbClr val="000000"/>
              </a:buClr>
              <a:buSzPts val="1800"/>
            </a:pPr>
            <a:r>
              <a:rPr lang="ja" altLang="en-US" sz="2400" b="1">
                <a:solidFill>
                  <a:srgbClr val="000000"/>
                </a:solidFill>
                <a:latin typeface="M PLUS Rounded 1c"/>
                <a:ea typeface="M PLUS Rounded 1c"/>
                <a:cs typeface="M PLUS Rounded 1c"/>
                <a:sym typeface="M PLUS Rounded 1c"/>
              </a:rPr>
              <a:t>いたのかな？</a:t>
            </a:r>
            <a:endParaRPr sz="2400" b="1">
              <a:solidFill>
                <a:srgbClr val="000000"/>
              </a:solidFill>
              <a:latin typeface="M PLUS Rounded 1c"/>
              <a:ea typeface="M PLUS Rounded 1c"/>
              <a:cs typeface="M PLUS Rounded 1c"/>
              <a:sym typeface="M PLUS Rounded 1c"/>
            </a:endParaRPr>
          </a:p>
        </p:txBody>
      </p:sp>
      <p:sp>
        <p:nvSpPr>
          <p:cNvPr id="119" name="Google Shape;119;g1d6fb20f598_0_573"/>
          <p:cNvSpPr txBox="1"/>
          <p:nvPr/>
        </p:nvSpPr>
        <p:spPr>
          <a:xfrm>
            <a:off x="7960667" y="4470367"/>
            <a:ext cx="4000000" cy="560400"/>
          </a:xfrm>
          <a:prstGeom prst="rect">
            <a:avLst/>
          </a:prstGeom>
          <a:noFill/>
          <a:ln>
            <a:noFill/>
          </a:ln>
        </p:spPr>
        <p:txBody>
          <a:bodyPr spcFirstLastPara="1" wrap="square" lIns="121900" tIns="121900" rIns="121900" bIns="121900" anchor="t" anchorCtr="0">
            <a:noAutofit/>
          </a:bodyPr>
          <a:lstStyle/>
          <a:p>
            <a:pPr algn="ctr">
              <a:lnSpc>
                <a:spcPct val="140000"/>
              </a:lnSpc>
              <a:buClr>
                <a:srgbClr val="000000"/>
              </a:buClr>
              <a:buSzPts val="1800"/>
            </a:pPr>
            <a:r>
              <a:rPr lang="ja" altLang="en-US" sz="2400" b="1">
                <a:solidFill>
                  <a:schemeClr val="dk1"/>
                </a:solidFill>
                <a:latin typeface="M PLUS Rounded 1c"/>
                <a:ea typeface="M PLUS Rounded 1c"/>
                <a:cs typeface="M PLUS Rounded 1c"/>
                <a:sym typeface="M PLUS Rounded 1c"/>
              </a:rPr>
              <a:t>車もないよね？</a:t>
            </a:r>
            <a:endParaRPr sz="2400" b="1">
              <a:solidFill>
                <a:schemeClr val="dk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42311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1000"/>
                                        <p:tgtEl>
                                          <p:spTgt spid="11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fade">
                                      <p:cBhvr>
                                        <p:cTn id="14" dur="1000"/>
                                        <p:tgtEl>
                                          <p:spTgt spid="118"/>
                                        </p:tgtEl>
                                      </p:cBhvr>
                                    </p:animEffect>
                                  </p:childTnLst>
                                </p:cTn>
                              </p:par>
                              <p:par>
                                <p:cTn id="15" presetID="10" presetClass="entr" presetSubtype="0" fill="hold" nodeType="with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1d6fb20f598_0_911"/>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547" name="Google Shape;547;g1d6fb20f598_0_911"/>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548" name="Google Shape;548;g1d6fb20f598_0_911"/>
          <p:cNvSpPr/>
          <p:nvPr/>
        </p:nvSpPr>
        <p:spPr>
          <a:xfrm>
            <a:off x="4375700" y="205233"/>
            <a:ext cx="4244400" cy="560400"/>
          </a:xfrm>
          <a:prstGeom prst="roundRect">
            <a:avLst>
              <a:gd name="adj" fmla="val 15246"/>
            </a:avLst>
          </a:prstGeom>
          <a:solidFill>
            <a:srgbClr val="0071BC"/>
          </a:solidFill>
          <a:ln>
            <a:noFill/>
          </a:ln>
        </p:spPr>
        <p:txBody>
          <a:bodyPr spcFirstLastPara="1" wrap="square" lIns="121900" tIns="121900" rIns="121900" bIns="121900" anchor="ctr" anchorCtr="0">
            <a:noAutofit/>
          </a:bodyPr>
          <a:lstStyle/>
          <a:p>
            <a:pPr marL="191995">
              <a:buClr>
                <a:srgbClr val="000000"/>
              </a:buClr>
              <a:buSzPts val="2400"/>
            </a:pPr>
            <a:r>
              <a:rPr lang="ja" altLang="en-US" sz="1733" b="1">
                <a:solidFill>
                  <a:srgbClr val="FFFFFF"/>
                </a:solidFill>
                <a:latin typeface="M PLUS Rounded 1c"/>
                <a:ea typeface="M PLUS Rounded 1c"/>
                <a:cs typeface="M PLUS Rounded 1c"/>
                <a:sym typeface="M PLUS Rounded 1c"/>
              </a:rPr>
              <a:t>年表で確認する川崎市のできごと</a:t>
            </a:r>
            <a:endParaRPr sz="1733" b="1">
              <a:solidFill>
                <a:srgbClr val="FFFFFF"/>
              </a:solidFill>
              <a:latin typeface="M PLUS Rounded 1c"/>
              <a:ea typeface="M PLUS Rounded 1c"/>
              <a:cs typeface="M PLUS Rounded 1c"/>
              <a:sym typeface="M PLUS Rounded 1c"/>
            </a:endParaRPr>
          </a:p>
        </p:txBody>
      </p:sp>
      <p:pic>
        <p:nvPicPr>
          <p:cNvPr id="549" name="Google Shape;549;g1d6fb20f598_0_911"/>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550" name="Google Shape;550;g1d6fb20f598_0_911"/>
          <p:cNvSpPr/>
          <p:nvPr/>
        </p:nvSpPr>
        <p:spPr>
          <a:xfrm>
            <a:off x="285900" y="2013212"/>
            <a:ext cx="518000" cy="4720400"/>
          </a:xfrm>
          <a:prstGeom prst="rect">
            <a:avLst/>
          </a:prstGeom>
          <a:solidFill>
            <a:srgbClr val="ADCC26"/>
          </a:solidFill>
          <a:ln w="19050" cap="flat" cmpd="sng">
            <a:solidFill>
              <a:srgbClr val="ADCC26"/>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平成</a:t>
            </a:r>
            <a:endParaRPr sz="2000" b="1">
              <a:solidFill>
                <a:schemeClr val="lt1"/>
              </a:solidFill>
              <a:latin typeface="M PLUS Rounded 1c"/>
              <a:ea typeface="M PLUS Rounded 1c"/>
              <a:cs typeface="M PLUS Rounded 1c"/>
              <a:sym typeface="M PLUS Rounded 1c"/>
            </a:endParaRPr>
          </a:p>
        </p:txBody>
      </p:sp>
      <p:sp>
        <p:nvSpPr>
          <p:cNvPr id="551" name="Google Shape;551;g1d6fb20f598_0_911"/>
          <p:cNvSpPr/>
          <p:nvPr/>
        </p:nvSpPr>
        <p:spPr>
          <a:xfrm>
            <a:off x="285900" y="1208296"/>
            <a:ext cx="20376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時　代</a:t>
            </a:r>
            <a:endParaRPr sz="2000" b="1">
              <a:solidFill>
                <a:schemeClr val="lt1"/>
              </a:solidFill>
              <a:latin typeface="M PLUS Rounded 1c"/>
              <a:ea typeface="M PLUS Rounded 1c"/>
              <a:cs typeface="M PLUS Rounded 1c"/>
              <a:sym typeface="M PLUS Rounded 1c"/>
            </a:endParaRPr>
          </a:p>
        </p:txBody>
      </p:sp>
      <p:sp>
        <p:nvSpPr>
          <p:cNvPr id="552" name="Google Shape;552;g1d6fb20f598_0_911"/>
          <p:cNvSpPr/>
          <p:nvPr/>
        </p:nvSpPr>
        <p:spPr>
          <a:xfrm>
            <a:off x="2571280" y="1208296"/>
            <a:ext cx="69664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で き ご と</a:t>
            </a:r>
            <a:endParaRPr sz="2000" b="1">
              <a:solidFill>
                <a:schemeClr val="lt1"/>
              </a:solidFill>
              <a:latin typeface="M PLUS Rounded 1c"/>
              <a:ea typeface="M PLUS Rounded 1c"/>
              <a:cs typeface="M PLUS Rounded 1c"/>
              <a:sym typeface="M PLUS Rounded 1c"/>
            </a:endParaRPr>
          </a:p>
        </p:txBody>
      </p:sp>
      <p:sp>
        <p:nvSpPr>
          <p:cNvPr id="553" name="Google Shape;553;g1d6fb20f598_0_911"/>
          <p:cNvSpPr/>
          <p:nvPr/>
        </p:nvSpPr>
        <p:spPr>
          <a:xfrm>
            <a:off x="9785567" y="1208296"/>
            <a:ext cx="21628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市の人口</a:t>
            </a: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ごみの量</a:t>
            </a:r>
            <a:endParaRPr sz="2000" b="1">
              <a:solidFill>
                <a:schemeClr val="lt1"/>
              </a:solidFill>
              <a:latin typeface="M PLUS Rounded 1c"/>
              <a:ea typeface="M PLUS Rounded 1c"/>
              <a:cs typeface="M PLUS Rounded 1c"/>
              <a:sym typeface="M PLUS Rounded 1c"/>
            </a:endParaRPr>
          </a:p>
        </p:txBody>
      </p:sp>
      <p:grpSp>
        <p:nvGrpSpPr>
          <p:cNvPr id="554" name="Google Shape;554;g1d6fb20f598_0_911"/>
          <p:cNvGrpSpPr/>
          <p:nvPr/>
        </p:nvGrpSpPr>
        <p:grpSpPr>
          <a:xfrm>
            <a:off x="803901" y="2013200"/>
            <a:ext cx="8733767" cy="667600"/>
            <a:chOff x="602925" y="1509875"/>
            <a:chExt cx="6550325" cy="500700"/>
          </a:xfrm>
        </p:grpSpPr>
        <p:sp>
          <p:nvSpPr>
            <p:cNvPr id="555" name="Google Shape;555;g1d6fb20f598_0_911"/>
            <p:cNvSpPr/>
            <p:nvPr/>
          </p:nvSpPr>
          <p:spPr>
            <a:xfrm>
              <a:off x="602925" y="1509875"/>
              <a:ext cx="1139700" cy="5007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3</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556" name="Google Shape;556;g1d6fb20f598_0_911"/>
            <p:cNvSpPr/>
            <p:nvPr/>
          </p:nvSpPr>
          <p:spPr>
            <a:xfrm>
              <a:off x="1928450" y="1509875"/>
              <a:ext cx="5224800" cy="5007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空きびんの分別収集が始まる。</a:t>
              </a:r>
              <a:endParaRPr sz="1867" b="1">
                <a:solidFill>
                  <a:schemeClr val="dk1"/>
                </a:solidFill>
                <a:latin typeface="M PLUS Rounded 1c"/>
                <a:ea typeface="M PLUS Rounded 1c"/>
                <a:cs typeface="M PLUS Rounded 1c"/>
                <a:sym typeface="M PLUS Rounded 1c"/>
              </a:endParaRPr>
            </a:p>
          </p:txBody>
        </p:sp>
      </p:grpSp>
      <p:grpSp>
        <p:nvGrpSpPr>
          <p:cNvPr id="557" name="Google Shape;557;g1d6fb20f598_0_911"/>
          <p:cNvGrpSpPr/>
          <p:nvPr/>
        </p:nvGrpSpPr>
        <p:grpSpPr>
          <a:xfrm>
            <a:off x="803901" y="2815471"/>
            <a:ext cx="8733767" cy="794000"/>
            <a:chOff x="602925" y="2010575"/>
            <a:chExt cx="6550325" cy="595500"/>
          </a:xfrm>
        </p:grpSpPr>
        <p:sp>
          <p:nvSpPr>
            <p:cNvPr id="558" name="Google Shape;558;g1d6fb20f598_0_911"/>
            <p:cNvSpPr/>
            <p:nvPr/>
          </p:nvSpPr>
          <p:spPr>
            <a:xfrm>
              <a:off x="602925" y="2010575"/>
              <a:ext cx="1139700" cy="5007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5</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559" name="Google Shape;559;g1d6fb20f598_0_911"/>
            <p:cNvSpPr/>
            <p:nvPr/>
          </p:nvSpPr>
          <p:spPr>
            <a:xfrm>
              <a:off x="1928450" y="2010575"/>
              <a:ext cx="5224800" cy="595500"/>
            </a:xfrm>
            <a:prstGeom prst="rect">
              <a:avLst/>
            </a:prstGeom>
            <a:noFill/>
            <a:ln>
              <a:noFill/>
            </a:ln>
          </p:spPr>
          <p:txBody>
            <a:bodyPr spcFirstLastPara="1" wrap="square" lIns="0" tIns="96000" rIns="0" bIns="0" anchor="t" anchorCtr="0">
              <a:noAutofit/>
            </a:bodyPr>
            <a:lstStyle/>
            <a:p>
              <a:pPr>
                <a:lnSpc>
                  <a:spcPct val="130000"/>
                </a:lnSpc>
                <a:buClr>
                  <a:schemeClr val="dk1"/>
                </a:buClr>
                <a:buSzPts val="1100"/>
              </a:pPr>
              <a:r>
                <a:rPr lang="ja" altLang="en-US" sz="1867" b="1">
                  <a:solidFill>
                    <a:schemeClr val="dk1"/>
                  </a:solidFill>
                  <a:latin typeface="M PLUS Rounded 1c"/>
                  <a:ea typeface="M PLUS Rounded 1c"/>
                  <a:cs typeface="M PLUS Rounded 1c"/>
                  <a:sym typeface="M PLUS Rounded 1c"/>
                </a:rPr>
                <a:t>ごみをへらしてリサイクルを進める新しいきまり</a:t>
              </a:r>
              <a:r>
                <a:rPr lang="en-US" altLang="ja" sz="1867" b="1">
                  <a:solidFill>
                    <a:schemeClr val="dk1"/>
                  </a:solidFill>
                  <a:latin typeface="M PLUS Rounded 1c"/>
                  <a:ea typeface="M PLUS Rounded 1c"/>
                  <a:cs typeface="M PLUS Rounded 1c"/>
                  <a:sym typeface="M PLUS Rounded 1c"/>
                </a:rPr>
                <a:t>※</a:t>
              </a:r>
              <a:r>
                <a:rPr lang="ja" altLang="en-US" sz="1867" b="1">
                  <a:solidFill>
                    <a:schemeClr val="dk1"/>
                  </a:solidFill>
                  <a:latin typeface="M PLUS Rounded 1c"/>
                  <a:ea typeface="M PLUS Rounded 1c"/>
                  <a:cs typeface="M PLUS Rounded 1c"/>
                  <a:sym typeface="M PLUS Rounded 1c"/>
                </a:rPr>
                <a:t>ができる。</a:t>
              </a:r>
              <a:endParaRPr sz="1867" b="1">
                <a:solidFill>
                  <a:schemeClr val="dk1"/>
                </a:solidFill>
                <a:latin typeface="M PLUS Rounded 1c"/>
                <a:ea typeface="M PLUS Rounded 1c"/>
                <a:cs typeface="M PLUS Rounded 1c"/>
                <a:sym typeface="M PLUS Rounded 1c"/>
              </a:endParaRPr>
            </a:p>
            <a:p>
              <a:pPr>
                <a:lnSpc>
                  <a:spcPct val="130000"/>
                </a:lnSpc>
                <a:buClr>
                  <a:srgbClr val="000000"/>
                </a:buClr>
                <a:buSzPts val="1200"/>
              </a:pPr>
              <a:r>
                <a:rPr lang="en-US" altLang="ja" sz="1600" b="1">
                  <a:solidFill>
                    <a:schemeClr val="dk1"/>
                  </a:solidFill>
                  <a:latin typeface="M PLUS Rounded 1c"/>
                  <a:ea typeface="M PLUS Rounded 1c"/>
                  <a:cs typeface="M PLUS Rounded 1c"/>
                  <a:sym typeface="M PLUS Rounded 1c"/>
                </a:rPr>
                <a:t>※</a:t>
              </a:r>
              <a:r>
                <a:rPr lang="ja" altLang="en-US" sz="1600" b="1">
                  <a:solidFill>
                    <a:schemeClr val="dk1"/>
                  </a:solidFill>
                  <a:latin typeface="M PLUS Rounded 1c"/>
                  <a:ea typeface="M PLUS Rounded 1c"/>
                  <a:cs typeface="M PLUS Rounded 1c"/>
                  <a:sym typeface="M PLUS Rounded 1c"/>
                </a:rPr>
                <a:t>川崎市廃棄物の処理及び再生利用等に関する条例</a:t>
              </a:r>
              <a:endParaRPr sz="1600" b="1">
                <a:solidFill>
                  <a:schemeClr val="dk1"/>
                </a:solidFill>
                <a:latin typeface="M PLUS Rounded 1c"/>
                <a:ea typeface="M PLUS Rounded 1c"/>
                <a:cs typeface="M PLUS Rounded 1c"/>
                <a:sym typeface="M PLUS Rounded 1c"/>
              </a:endParaRPr>
            </a:p>
          </p:txBody>
        </p:sp>
      </p:grpSp>
      <p:grpSp>
        <p:nvGrpSpPr>
          <p:cNvPr id="560" name="Google Shape;560;g1d6fb20f598_0_911"/>
          <p:cNvGrpSpPr/>
          <p:nvPr/>
        </p:nvGrpSpPr>
        <p:grpSpPr>
          <a:xfrm>
            <a:off x="803900" y="3744133"/>
            <a:ext cx="11144333" cy="1528000"/>
            <a:chOff x="602925" y="2808075"/>
            <a:chExt cx="8358250" cy="1146000"/>
          </a:xfrm>
        </p:grpSpPr>
        <p:sp>
          <p:nvSpPr>
            <p:cNvPr id="561" name="Google Shape;561;g1d6fb20f598_0_911"/>
            <p:cNvSpPr/>
            <p:nvPr/>
          </p:nvSpPr>
          <p:spPr>
            <a:xfrm>
              <a:off x="7339075" y="2808075"/>
              <a:ext cx="1622100" cy="11460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平成</a:t>
              </a:r>
              <a:r>
                <a:rPr lang="en-US" altLang="ja" sz="1867" b="1">
                  <a:solidFill>
                    <a:schemeClr val="dk1"/>
                  </a:solidFill>
                  <a:latin typeface="M PLUS Rounded 1c"/>
                  <a:ea typeface="M PLUS Rounded 1c"/>
                  <a:cs typeface="M PLUS Rounded 1c"/>
                  <a:sym typeface="M PLUS Rounded 1c"/>
                </a:rPr>
                <a:t>7</a:t>
              </a:r>
              <a:r>
                <a:rPr lang="ja" altLang="en-US" sz="1867" b="1">
                  <a:solidFill>
                    <a:schemeClr val="dk1"/>
                  </a:solidFill>
                  <a:latin typeface="M PLUS Rounded 1c"/>
                  <a:ea typeface="M PLUS Rounded 1c"/>
                  <a:cs typeface="M PLUS Rounded 1c"/>
                  <a:sym typeface="M PLUS Rounded 1c"/>
                </a:rPr>
                <a:t>年</a:t>
              </a:r>
              <a:r>
                <a:rPr lang="en-US" altLang="ja" sz="1600" b="1">
                  <a:solidFill>
                    <a:schemeClr val="dk1"/>
                  </a:solidFill>
                  <a:latin typeface="M PLUS Rounded 1c"/>
                  <a:ea typeface="M PLUS Rounded 1c"/>
                  <a:cs typeface="M PLUS Rounded 1c"/>
                  <a:sym typeface="M PLUS Rounded 1c"/>
                </a:rPr>
                <a:t>(1995)</a:t>
              </a:r>
              <a:endParaRPr sz="1600"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1,202,820</a:t>
              </a:r>
              <a:r>
                <a:rPr lang="ja" altLang="en-US" sz="1867" b="1">
                  <a:solidFill>
                    <a:schemeClr val="dk1"/>
                  </a:solidFill>
                  <a:latin typeface="M PLUS Rounded 1c"/>
                  <a:ea typeface="M PLUS Rounded 1c"/>
                  <a:cs typeface="M PLUS Rounded 1c"/>
                  <a:sym typeface="M PLUS Rounded 1c"/>
                </a:rPr>
                <a:t>人</a:t>
              </a:r>
              <a:endParaRPr sz="1867"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1,266g</a:t>
              </a:r>
              <a:endParaRPr sz="1867" b="1">
                <a:solidFill>
                  <a:schemeClr val="dk1"/>
                </a:solidFill>
                <a:latin typeface="M PLUS Rounded 1c"/>
                <a:ea typeface="M PLUS Rounded 1c"/>
                <a:cs typeface="M PLUS Rounded 1c"/>
                <a:sym typeface="M PLUS Rounded 1c"/>
              </a:endParaRPr>
            </a:p>
          </p:txBody>
        </p:sp>
        <p:grpSp>
          <p:nvGrpSpPr>
            <p:cNvPr id="562" name="Google Shape;562;g1d6fb20f598_0_911"/>
            <p:cNvGrpSpPr/>
            <p:nvPr/>
          </p:nvGrpSpPr>
          <p:grpSpPr>
            <a:xfrm>
              <a:off x="602925" y="2808081"/>
              <a:ext cx="6550325" cy="595512"/>
              <a:chOff x="602925" y="2682263"/>
              <a:chExt cx="6550325" cy="595512"/>
            </a:xfrm>
          </p:grpSpPr>
          <p:sp>
            <p:nvSpPr>
              <p:cNvPr id="563" name="Google Shape;563;g1d6fb20f598_0_911"/>
              <p:cNvSpPr/>
              <p:nvPr/>
            </p:nvSpPr>
            <p:spPr>
              <a:xfrm>
                <a:off x="602925" y="2682263"/>
                <a:ext cx="1139700" cy="5007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7</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564" name="Google Shape;564;g1d6fb20f598_0_911"/>
              <p:cNvSpPr/>
              <p:nvPr/>
            </p:nvSpPr>
            <p:spPr>
              <a:xfrm>
                <a:off x="1928450" y="2682275"/>
                <a:ext cx="5224800" cy="5955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ポイ捨て禁止に関する条例ができる。</a:t>
                </a:r>
                <a:endParaRPr sz="1867"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全国で初めてごみの鉄道輸送が始まる。</a:t>
                </a:r>
                <a:endParaRPr sz="1867" b="1">
                  <a:solidFill>
                    <a:schemeClr val="dk1"/>
                  </a:solidFill>
                  <a:latin typeface="M PLUS Rounded 1c"/>
                  <a:ea typeface="M PLUS Rounded 1c"/>
                  <a:cs typeface="M PLUS Rounded 1c"/>
                  <a:sym typeface="M PLUS Rounded 1c"/>
                </a:endParaRPr>
              </a:p>
            </p:txBody>
          </p:sp>
        </p:grpSp>
      </p:grpSp>
      <p:grpSp>
        <p:nvGrpSpPr>
          <p:cNvPr id="565" name="Google Shape;565;g1d6fb20f598_0_911"/>
          <p:cNvGrpSpPr/>
          <p:nvPr/>
        </p:nvGrpSpPr>
        <p:grpSpPr>
          <a:xfrm>
            <a:off x="803901" y="4672829"/>
            <a:ext cx="8733767" cy="849600"/>
            <a:chOff x="602925" y="3446950"/>
            <a:chExt cx="6550325" cy="637200"/>
          </a:xfrm>
        </p:grpSpPr>
        <p:sp>
          <p:nvSpPr>
            <p:cNvPr id="566" name="Google Shape;566;g1d6fb20f598_0_911"/>
            <p:cNvSpPr/>
            <p:nvPr/>
          </p:nvSpPr>
          <p:spPr>
            <a:xfrm>
              <a:off x="602925" y="3446950"/>
              <a:ext cx="1139700" cy="5007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9</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567" name="Google Shape;567;g1d6fb20f598_0_911"/>
            <p:cNvSpPr/>
            <p:nvPr/>
          </p:nvSpPr>
          <p:spPr>
            <a:xfrm>
              <a:off x="1928450" y="3446950"/>
              <a:ext cx="5224800" cy="6372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資源物だけを収集する日（週</a:t>
              </a:r>
              <a:r>
                <a:rPr lang="en-US" altLang="ja" sz="1867" b="1">
                  <a:solidFill>
                    <a:schemeClr val="dk1"/>
                  </a:solidFill>
                  <a:latin typeface="M PLUS Rounded 1c"/>
                  <a:ea typeface="M PLUS Rounded 1c"/>
                  <a:cs typeface="M PLUS Rounded 1c"/>
                  <a:sym typeface="M PLUS Rounded 1c"/>
                </a:rPr>
                <a:t>1</a:t>
              </a:r>
              <a:r>
                <a:rPr lang="ja" altLang="en-US" sz="1867" b="1">
                  <a:solidFill>
                    <a:schemeClr val="dk1"/>
                  </a:solidFill>
                  <a:latin typeface="M PLUS Rounded 1c"/>
                  <a:ea typeface="M PLUS Rounded 1c"/>
                  <a:cs typeface="M PLUS Rounded 1c"/>
                  <a:sym typeface="M PLUS Rounded 1c"/>
                </a:rPr>
                <a:t>日）が始まる。</a:t>
              </a:r>
              <a:endParaRPr sz="1867"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雑金属（今は小物金属）の収集が始まる。</a:t>
              </a:r>
              <a:endParaRPr sz="1867" b="1">
                <a:solidFill>
                  <a:schemeClr val="dk1"/>
                </a:solidFill>
                <a:latin typeface="M PLUS Rounded 1c"/>
                <a:ea typeface="M PLUS Rounded 1c"/>
                <a:cs typeface="M PLUS Rounded 1c"/>
                <a:sym typeface="M PLUS Rounded 1c"/>
              </a:endParaRPr>
            </a:p>
          </p:txBody>
        </p:sp>
      </p:grpSp>
      <p:grpSp>
        <p:nvGrpSpPr>
          <p:cNvPr id="568" name="Google Shape;568;g1d6fb20f598_0_911"/>
          <p:cNvGrpSpPr/>
          <p:nvPr/>
        </p:nvGrpSpPr>
        <p:grpSpPr>
          <a:xfrm>
            <a:off x="803901" y="5657067"/>
            <a:ext cx="8733767" cy="667600"/>
            <a:chOff x="602925" y="4319000"/>
            <a:chExt cx="6550325" cy="500700"/>
          </a:xfrm>
        </p:grpSpPr>
        <p:sp>
          <p:nvSpPr>
            <p:cNvPr id="569" name="Google Shape;569;g1d6fb20f598_0_911"/>
            <p:cNvSpPr/>
            <p:nvPr/>
          </p:nvSpPr>
          <p:spPr>
            <a:xfrm>
              <a:off x="602925" y="4319000"/>
              <a:ext cx="1139700" cy="5007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11</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570" name="Google Shape;570;g1d6fb20f598_0_911"/>
            <p:cNvSpPr/>
            <p:nvPr/>
          </p:nvSpPr>
          <p:spPr>
            <a:xfrm>
              <a:off x="1928450" y="4319000"/>
              <a:ext cx="5224800" cy="5007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ペットボトルの分別収集が始まる。</a:t>
              </a:r>
              <a:endParaRPr sz="1867" b="1">
                <a:solidFill>
                  <a:schemeClr val="dk1"/>
                </a:solidFill>
                <a:latin typeface="M PLUS Rounded 1c"/>
                <a:ea typeface="M PLUS Rounded 1c"/>
                <a:cs typeface="M PLUS Rounded 1c"/>
                <a:sym typeface="M PLUS Rounded 1c"/>
              </a:endParaRPr>
            </a:p>
          </p:txBody>
        </p:sp>
      </p:grpSp>
      <p:sp>
        <p:nvSpPr>
          <p:cNvPr id="571" name="Google Shape;571;g1d6fb20f598_0_911"/>
          <p:cNvSpPr/>
          <p:nvPr/>
        </p:nvSpPr>
        <p:spPr>
          <a:xfrm>
            <a:off x="2571267" y="3072400"/>
            <a:ext cx="6966400" cy="4324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933">
                <a:solidFill>
                  <a:schemeClr val="dk1"/>
                </a:solidFill>
                <a:latin typeface="M PLUS Rounded 1c"/>
                <a:ea typeface="M PLUS Rounded 1c"/>
                <a:cs typeface="M PLUS Rounded 1c"/>
                <a:sym typeface="M PLUS Rounded 1c"/>
              </a:rPr>
              <a:t>　　　　　　　はいきぶつ　　　　　　　　 さいせい　　　とう</a:t>
            </a:r>
            <a:endParaRPr sz="933">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933">
              <a:solidFill>
                <a:schemeClr val="dk1"/>
              </a:solidFill>
              <a:latin typeface="M PLUS Rounded 1c"/>
              <a:ea typeface="M PLUS Rounded 1c"/>
              <a:cs typeface="M PLUS Rounded 1c"/>
              <a:sym typeface="M PLUS Rounded 1c"/>
            </a:endParaRPr>
          </a:p>
        </p:txBody>
      </p:sp>
      <p:sp>
        <p:nvSpPr>
          <p:cNvPr id="572" name="Google Shape;572;g1d6fb20f598_0_911"/>
          <p:cNvSpPr/>
          <p:nvPr/>
        </p:nvSpPr>
        <p:spPr>
          <a:xfrm>
            <a:off x="2571267" y="3617885"/>
            <a:ext cx="6966400" cy="1054800"/>
          </a:xfrm>
          <a:prstGeom prst="rect">
            <a:avLst/>
          </a:prstGeom>
          <a:noFill/>
          <a:ln>
            <a:noFill/>
          </a:ln>
        </p:spPr>
        <p:txBody>
          <a:bodyPr spcFirstLastPara="1" wrap="square" lIns="0" tIns="96000" rIns="0" bIns="0" anchor="t" anchorCtr="0">
            <a:noAutofit/>
          </a:bodyPr>
          <a:lstStyle/>
          <a:p>
            <a:pPr>
              <a:lnSpc>
                <a:spcPct val="140000"/>
              </a:lnSpc>
              <a:buClr>
                <a:schemeClr val="dk1"/>
              </a:buClr>
              <a:buSzPts val="1400"/>
            </a:pPr>
            <a:r>
              <a:rPr lang="ja" altLang="en-US" sz="933">
                <a:solidFill>
                  <a:schemeClr val="dk1"/>
                </a:solidFill>
                <a:latin typeface="M PLUS Rounded 1c"/>
                <a:ea typeface="M PLUS Rounded 1c"/>
                <a:cs typeface="M PLUS Rounded 1c"/>
                <a:sym typeface="M PLUS Rounded 1c"/>
              </a:rPr>
              <a:t>　　　      す　　　　　　　　　　　　　　じょうれい</a:t>
            </a:r>
            <a:endParaRPr sz="933">
              <a:solidFill>
                <a:schemeClr val="dk1"/>
              </a:solidFill>
              <a:latin typeface="M PLUS Rounded 1c"/>
              <a:ea typeface="M PLUS Rounded 1c"/>
              <a:cs typeface="M PLUS Rounded 1c"/>
              <a:sym typeface="M PLUS Rounded 1c"/>
            </a:endParaRPr>
          </a:p>
          <a:p>
            <a:pPr>
              <a:lnSpc>
                <a:spcPct val="140000"/>
              </a:lnSpc>
              <a:buClr>
                <a:schemeClr val="dk1"/>
              </a:buClr>
              <a:buSzPts val="1400"/>
            </a:pPr>
            <a:endParaRPr sz="933">
              <a:solidFill>
                <a:schemeClr val="dk1"/>
              </a:solidFill>
              <a:latin typeface="M PLUS Rounded 1c"/>
              <a:ea typeface="M PLUS Rounded 1c"/>
              <a:cs typeface="M PLUS Rounded 1c"/>
              <a:sym typeface="M PLUS Rounded 1c"/>
            </a:endParaRPr>
          </a:p>
          <a:p>
            <a:pPr>
              <a:lnSpc>
                <a:spcPct val="140000"/>
              </a:lnSpc>
              <a:buClr>
                <a:schemeClr val="dk1"/>
              </a:buClr>
              <a:buSzPts val="1400"/>
            </a:pPr>
            <a:r>
              <a:rPr lang="ja" altLang="en-US" sz="933">
                <a:solidFill>
                  <a:schemeClr val="dk1"/>
                </a:solidFill>
                <a:latin typeface="M PLUS Rounded 1c"/>
                <a:ea typeface="M PLUS Rounded 1c"/>
                <a:cs typeface="M PLUS Rounded 1c"/>
                <a:sym typeface="M PLUS Rounded 1c"/>
              </a:rPr>
              <a:t>　　　　　　　　　　　　　　　　　　　　　　  ゆ そう</a:t>
            </a:r>
            <a:endParaRPr sz="933">
              <a:solidFill>
                <a:schemeClr val="dk1"/>
              </a:solidFill>
              <a:latin typeface="M PLUS Rounded 1c"/>
              <a:ea typeface="M PLUS Rounded 1c"/>
              <a:cs typeface="M PLUS Rounded 1c"/>
              <a:sym typeface="M PLUS Rounded 1c"/>
            </a:endParaRPr>
          </a:p>
          <a:p>
            <a:pPr>
              <a:lnSpc>
                <a:spcPct val="140000"/>
              </a:lnSpc>
              <a:buClr>
                <a:schemeClr val="dk1"/>
              </a:buClr>
              <a:buSzPts val="1400"/>
            </a:pPr>
            <a:endParaRPr sz="933">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933">
              <a:solidFill>
                <a:schemeClr val="dk1"/>
              </a:solidFill>
              <a:latin typeface="M PLUS Rounded 1c"/>
              <a:ea typeface="M PLUS Rounded 1c"/>
              <a:cs typeface="M PLUS Rounded 1c"/>
              <a:sym typeface="M PLUS Rounded 1c"/>
            </a:endParaRPr>
          </a:p>
        </p:txBody>
      </p:sp>
      <p:sp>
        <p:nvSpPr>
          <p:cNvPr id="573" name="Google Shape;573;g1d6fb20f598_0_911"/>
          <p:cNvSpPr txBox="1"/>
          <p:nvPr/>
        </p:nvSpPr>
        <p:spPr>
          <a:xfrm>
            <a:off x="2469667" y="4905775"/>
            <a:ext cx="4000000" cy="927600"/>
          </a:xfrm>
          <a:prstGeom prst="rect">
            <a:avLst/>
          </a:prstGeom>
          <a:noFill/>
          <a:ln>
            <a:noFill/>
          </a:ln>
        </p:spPr>
        <p:txBody>
          <a:bodyPr spcFirstLastPara="1" wrap="square" lIns="121900" tIns="121900" rIns="121900" bIns="121900" anchor="t" anchorCtr="0">
            <a:noAutofit/>
          </a:bodyPr>
          <a:lstStyle/>
          <a:p>
            <a:pPr>
              <a:lnSpc>
                <a:spcPct val="140000"/>
              </a:lnSpc>
              <a:buClr>
                <a:srgbClr val="000000"/>
              </a:buClr>
              <a:buSzPts val="700"/>
            </a:pPr>
            <a:r>
              <a:rPr lang="ja" altLang="en-US" sz="933">
                <a:solidFill>
                  <a:schemeClr val="dk1"/>
                </a:solidFill>
                <a:latin typeface="M PLUS Rounded 1c"/>
                <a:ea typeface="M PLUS Rounded 1c"/>
                <a:cs typeface="M PLUS Rounded 1c"/>
                <a:sym typeface="M PLUS Rounded 1c"/>
              </a:rPr>
              <a:t>ざつきんぞく　　　　　　  こ もの きんぞく</a:t>
            </a:r>
            <a:endParaRPr sz="933">
              <a:solidFill>
                <a:schemeClr val="dk1"/>
              </a:solidFill>
              <a:latin typeface="M PLUS Rounded 1c"/>
              <a:ea typeface="M PLUS Rounded 1c"/>
              <a:cs typeface="M PLUS Rounded 1c"/>
              <a:sym typeface="M PLUS Rounded 1c"/>
            </a:endParaRPr>
          </a:p>
          <a:p>
            <a:pPr>
              <a:lnSpc>
                <a:spcPct val="140000"/>
              </a:lnSpc>
              <a:buClr>
                <a:srgbClr val="000000"/>
              </a:buClr>
              <a:buSzPts val="700"/>
            </a:pPr>
            <a:endParaRPr sz="933">
              <a:solidFill>
                <a:schemeClr val="dk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35979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500"/>
                                        <p:tgtEl>
                                          <p:spTgt spid="5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7"/>
                                        </p:tgtEl>
                                        <p:attrNameLst>
                                          <p:attrName>style.visibility</p:attrName>
                                        </p:attrNameLst>
                                      </p:cBhvr>
                                      <p:to>
                                        <p:strVal val="visible"/>
                                      </p:to>
                                    </p:set>
                                    <p:animEffect transition="in" filter="fade">
                                      <p:cBhvr>
                                        <p:cTn id="11" dur="500"/>
                                        <p:tgtEl>
                                          <p:spTgt spid="557"/>
                                        </p:tgtEl>
                                      </p:cBhvr>
                                    </p:animEffect>
                                  </p:childTnLst>
                                </p:cTn>
                              </p:par>
                              <p:par>
                                <p:cTn id="12" presetID="10" presetClass="entr" presetSubtype="0" fill="hold" nodeType="withEffect">
                                  <p:stCondLst>
                                    <p:cond delay="0"/>
                                  </p:stCondLst>
                                  <p:childTnLst>
                                    <p:set>
                                      <p:cBhvr>
                                        <p:cTn id="13" dur="1" fill="hold">
                                          <p:stCondLst>
                                            <p:cond delay="0"/>
                                          </p:stCondLst>
                                        </p:cTn>
                                        <p:tgtEl>
                                          <p:spTgt spid="571"/>
                                        </p:tgtEl>
                                        <p:attrNameLst>
                                          <p:attrName>style.visibility</p:attrName>
                                        </p:attrNameLst>
                                      </p:cBhvr>
                                      <p:to>
                                        <p:strVal val="visible"/>
                                      </p:to>
                                    </p:set>
                                    <p:animEffect transition="in" filter="fade">
                                      <p:cBhvr>
                                        <p:cTn id="14" dur="500"/>
                                        <p:tgtEl>
                                          <p:spTgt spid="57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60"/>
                                        </p:tgtEl>
                                        <p:attrNameLst>
                                          <p:attrName>style.visibility</p:attrName>
                                        </p:attrNameLst>
                                      </p:cBhvr>
                                      <p:to>
                                        <p:strVal val="visible"/>
                                      </p:to>
                                    </p:set>
                                    <p:animEffect transition="in" filter="fade">
                                      <p:cBhvr>
                                        <p:cTn id="18" dur="500"/>
                                        <p:tgtEl>
                                          <p:spTgt spid="560"/>
                                        </p:tgtEl>
                                      </p:cBhvr>
                                    </p:animEffect>
                                  </p:childTnLst>
                                </p:cTn>
                              </p:par>
                              <p:par>
                                <p:cTn id="19" presetID="10" presetClass="entr" presetSubtype="0" fill="hold" nodeType="withEffect">
                                  <p:stCondLst>
                                    <p:cond delay="0"/>
                                  </p:stCondLst>
                                  <p:childTnLst>
                                    <p:set>
                                      <p:cBhvr>
                                        <p:cTn id="20" dur="1" fill="hold">
                                          <p:stCondLst>
                                            <p:cond delay="0"/>
                                          </p:stCondLst>
                                        </p:cTn>
                                        <p:tgtEl>
                                          <p:spTgt spid="572"/>
                                        </p:tgtEl>
                                        <p:attrNameLst>
                                          <p:attrName>style.visibility</p:attrName>
                                        </p:attrNameLst>
                                      </p:cBhvr>
                                      <p:to>
                                        <p:strVal val="visible"/>
                                      </p:to>
                                    </p:set>
                                    <p:animEffect transition="in" filter="fade">
                                      <p:cBhvr>
                                        <p:cTn id="21" dur="500"/>
                                        <p:tgtEl>
                                          <p:spTgt spid="572"/>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65"/>
                                        </p:tgtEl>
                                        <p:attrNameLst>
                                          <p:attrName>style.visibility</p:attrName>
                                        </p:attrNameLst>
                                      </p:cBhvr>
                                      <p:to>
                                        <p:strVal val="visible"/>
                                      </p:to>
                                    </p:set>
                                    <p:animEffect transition="in" filter="fade">
                                      <p:cBhvr>
                                        <p:cTn id="25" dur="500"/>
                                        <p:tgtEl>
                                          <p:spTgt spid="565"/>
                                        </p:tgtEl>
                                      </p:cBhvr>
                                    </p:animEffect>
                                  </p:childTnLst>
                                </p:cTn>
                              </p:par>
                              <p:par>
                                <p:cTn id="26" presetID="10" presetClass="entr" presetSubtype="0" fill="hold" nodeType="withEffect">
                                  <p:stCondLst>
                                    <p:cond delay="0"/>
                                  </p:stCondLst>
                                  <p:childTnLst>
                                    <p:set>
                                      <p:cBhvr>
                                        <p:cTn id="27" dur="1" fill="hold">
                                          <p:stCondLst>
                                            <p:cond delay="0"/>
                                          </p:stCondLst>
                                        </p:cTn>
                                        <p:tgtEl>
                                          <p:spTgt spid="573"/>
                                        </p:tgtEl>
                                        <p:attrNameLst>
                                          <p:attrName>style.visibility</p:attrName>
                                        </p:attrNameLst>
                                      </p:cBhvr>
                                      <p:to>
                                        <p:strVal val="visible"/>
                                      </p:to>
                                    </p:set>
                                    <p:animEffect transition="in" filter="fade">
                                      <p:cBhvr>
                                        <p:cTn id="28" dur="500"/>
                                        <p:tgtEl>
                                          <p:spTgt spid="573"/>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68"/>
                                        </p:tgtEl>
                                        <p:attrNameLst>
                                          <p:attrName>style.visibility</p:attrName>
                                        </p:attrNameLst>
                                      </p:cBhvr>
                                      <p:to>
                                        <p:strVal val="visible"/>
                                      </p:to>
                                    </p:set>
                                    <p:animEffect transition="in" filter="fade">
                                      <p:cBhvr>
                                        <p:cTn id="32"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1d6fb20f598_0_939"/>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579" name="Google Shape;579;g1d6fb20f598_0_939"/>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580" name="Google Shape;580;g1d6fb20f598_0_939"/>
          <p:cNvSpPr/>
          <p:nvPr/>
        </p:nvSpPr>
        <p:spPr>
          <a:xfrm>
            <a:off x="4375700" y="205233"/>
            <a:ext cx="4244400" cy="560400"/>
          </a:xfrm>
          <a:prstGeom prst="roundRect">
            <a:avLst>
              <a:gd name="adj" fmla="val 15246"/>
            </a:avLst>
          </a:prstGeom>
          <a:solidFill>
            <a:srgbClr val="0071BC"/>
          </a:solidFill>
          <a:ln>
            <a:noFill/>
          </a:ln>
        </p:spPr>
        <p:txBody>
          <a:bodyPr spcFirstLastPara="1" wrap="square" lIns="121900" tIns="121900" rIns="121900" bIns="121900" anchor="ctr" anchorCtr="0">
            <a:noAutofit/>
          </a:bodyPr>
          <a:lstStyle/>
          <a:p>
            <a:pPr marL="191995">
              <a:buClr>
                <a:srgbClr val="000000"/>
              </a:buClr>
              <a:buSzPts val="2400"/>
            </a:pPr>
            <a:r>
              <a:rPr lang="ja" altLang="en-US" sz="1733" b="1">
                <a:solidFill>
                  <a:srgbClr val="FFFFFF"/>
                </a:solidFill>
                <a:latin typeface="M PLUS Rounded 1c"/>
                <a:ea typeface="M PLUS Rounded 1c"/>
                <a:cs typeface="M PLUS Rounded 1c"/>
                <a:sym typeface="M PLUS Rounded 1c"/>
              </a:rPr>
              <a:t>年表で確認する川崎市のできごと</a:t>
            </a:r>
            <a:endParaRPr sz="1733" b="1">
              <a:solidFill>
                <a:srgbClr val="FFFFFF"/>
              </a:solidFill>
              <a:latin typeface="M PLUS Rounded 1c"/>
              <a:ea typeface="M PLUS Rounded 1c"/>
              <a:cs typeface="M PLUS Rounded 1c"/>
              <a:sym typeface="M PLUS Rounded 1c"/>
            </a:endParaRPr>
          </a:p>
        </p:txBody>
      </p:sp>
      <p:sp>
        <p:nvSpPr>
          <p:cNvPr id="581" name="Google Shape;581;g1d6fb20f598_0_939"/>
          <p:cNvSpPr/>
          <p:nvPr/>
        </p:nvSpPr>
        <p:spPr>
          <a:xfrm>
            <a:off x="9785433" y="2013167"/>
            <a:ext cx="2162800" cy="47204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平成</a:t>
            </a:r>
            <a:r>
              <a:rPr lang="en-US" altLang="ja" sz="1867" b="1">
                <a:solidFill>
                  <a:schemeClr val="dk1"/>
                </a:solidFill>
                <a:latin typeface="M PLUS Rounded 1c"/>
                <a:ea typeface="M PLUS Rounded 1c"/>
                <a:cs typeface="M PLUS Rounded 1c"/>
                <a:sym typeface="M PLUS Rounded 1c"/>
              </a:rPr>
              <a:t>12</a:t>
            </a:r>
            <a:r>
              <a:rPr lang="ja" altLang="en-US" sz="1867" b="1">
                <a:solidFill>
                  <a:schemeClr val="dk1"/>
                </a:solidFill>
                <a:latin typeface="M PLUS Rounded 1c"/>
                <a:ea typeface="M PLUS Rounded 1c"/>
                <a:cs typeface="M PLUS Rounded 1c"/>
                <a:sym typeface="M PLUS Rounded 1c"/>
              </a:rPr>
              <a:t>年</a:t>
            </a:r>
            <a:r>
              <a:rPr lang="en-US" altLang="ja" sz="1600" b="1">
                <a:solidFill>
                  <a:schemeClr val="dk1"/>
                </a:solidFill>
                <a:latin typeface="M PLUS Rounded 1c"/>
                <a:ea typeface="M PLUS Rounded 1c"/>
                <a:cs typeface="M PLUS Rounded 1c"/>
                <a:sym typeface="M PLUS Rounded 1c"/>
              </a:rPr>
              <a:t>(2000)</a:t>
            </a:r>
            <a:endParaRPr sz="1600"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1,249,905</a:t>
            </a:r>
            <a:r>
              <a:rPr lang="ja" altLang="en-US" sz="1867" b="1">
                <a:solidFill>
                  <a:schemeClr val="dk1"/>
                </a:solidFill>
                <a:latin typeface="M PLUS Rounded 1c"/>
                <a:ea typeface="M PLUS Rounded 1c"/>
                <a:cs typeface="M PLUS Rounded 1c"/>
                <a:sym typeface="M PLUS Rounded 1c"/>
              </a:rPr>
              <a:t>人</a:t>
            </a:r>
            <a:endParaRPr sz="1867"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1,255g</a:t>
            </a:r>
            <a:endParaRPr sz="1867" b="1">
              <a:solidFill>
                <a:schemeClr val="dk1"/>
              </a:solidFill>
              <a:latin typeface="M PLUS Rounded 1c"/>
              <a:ea typeface="M PLUS Rounded 1c"/>
              <a:cs typeface="M PLUS Rounded 1c"/>
              <a:sym typeface="M PLUS Rounded 1c"/>
            </a:endParaRPr>
          </a:p>
        </p:txBody>
      </p:sp>
      <p:pic>
        <p:nvPicPr>
          <p:cNvPr id="582" name="Google Shape;582;g1d6fb20f598_0_939"/>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583" name="Google Shape;583;g1d6fb20f598_0_939"/>
          <p:cNvSpPr/>
          <p:nvPr/>
        </p:nvSpPr>
        <p:spPr>
          <a:xfrm>
            <a:off x="285900" y="2013212"/>
            <a:ext cx="518000" cy="4720400"/>
          </a:xfrm>
          <a:prstGeom prst="rect">
            <a:avLst/>
          </a:prstGeom>
          <a:solidFill>
            <a:srgbClr val="ADCC26"/>
          </a:solidFill>
          <a:ln w="19050" cap="flat" cmpd="sng">
            <a:solidFill>
              <a:srgbClr val="ADCC26"/>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平成</a:t>
            </a:r>
            <a:endParaRPr sz="2000" b="1">
              <a:solidFill>
                <a:schemeClr val="lt1"/>
              </a:solidFill>
              <a:latin typeface="M PLUS Rounded 1c"/>
              <a:ea typeface="M PLUS Rounded 1c"/>
              <a:cs typeface="M PLUS Rounded 1c"/>
              <a:sym typeface="M PLUS Rounded 1c"/>
            </a:endParaRPr>
          </a:p>
        </p:txBody>
      </p:sp>
      <p:sp>
        <p:nvSpPr>
          <p:cNvPr id="584" name="Google Shape;584;g1d6fb20f598_0_939"/>
          <p:cNvSpPr/>
          <p:nvPr/>
        </p:nvSpPr>
        <p:spPr>
          <a:xfrm>
            <a:off x="285900" y="1208296"/>
            <a:ext cx="20376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時　代</a:t>
            </a:r>
            <a:endParaRPr sz="2000" b="1">
              <a:solidFill>
                <a:schemeClr val="lt1"/>
              </a:solidFill>
              <a:latin typeface="M PLUS Rounded 1c"/>
              <a:ea typeface="M PLUS Rounded 1c"/>
              <a:cs typeface="M PLUS Rounded 1c"/>
              <a:sym typeface="M PLUS Rounded 1c"/>
            </a:endParaRPr>
          </a:p>
        </p:txBody>
      </p:sp>
      <p:sp>
        <p:nvSpPr>
          <p:cNvPr id="585" name="Google Shape;585;g1d6fb20f598_0_939"/>
          <p:cNvSpPr/>
          <p:nvPr/>
        </p:nvSpPr>
        <p:spPr>
          <a:xfrm>
            <a:off x="2571280" y="1208296"/>
            <a:ext cx="69664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で き ご と</a:t>
            </a:r>
            <a:endParaRPr sz="2000" b="1">
              <a:solidFill>
                <a:schemeClr val="lt1"/>
              </a:solidFill>
              <a:latin typeface="M PLUS Rounded 1c"/>
              <a:ea typeface="M PLUS Rounded 1c"/>
              <a:cs typeface="M PLUS Rounded 1c"/>
              <a:sym typeface="M PLUS Rounded 1c"/>
            </a:endParaRPr>
          </a:p>
        </p:txBody>
      </p:sp>
      <p:sp>
        <p:nvSpPr>
          <p:cNvPr id="586" name="Google Shape;586;g1d6fb20f598_0_939"/>
          <p:cNvSpPr/>
          <p:nvPr/>
        </p:nvSpPr>
        <p:spPr>
          <a:xfrm>
            <a:off x="9785567" y="1208296"/>
            <a:ext cx="21628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市の人口</a:t>
            </a: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ごみの量</a:t>
            </a:r>
            <a:endParaRPr sz="2000" b="1">
              <a:solidFill>
                <a:schemeClr val="lt1"/>
              </a:solidFill>
              <a:latin typeface="M PLUS Rounded 1c"/>
              <a:ea typeface="M PLUS Rounded 1c"/>
              <a:cs typeface="M PLUS Rounded 1c"/>
              <a:sym typeface="M PLUS Rounded 1c"/>
            </a:endParaRPr>
          </a:p>
        </p:txBody>
      </p:sp>
      <p:grpSp>
        <p:nvGrpSpPr>
          <p:cNvPr id="587" name="Google Shape;587;g1d6fb20f598_0_939"/>
          <p:cNvGrpSpPr/>
          <p:nvPr/>
        </p:nvGrpSpPr>
        <p:grpSpPr>
          <a:xfrm>
            <a:off x="803901" y="2013200"/>
            <a:ext cx="8733767" cy="667600"/>
            <a:chOff x="602925" y="1509875"/>
            <a:chExt cx="6550325" cy="500700"/>
          </a:xfrm>
        </p:grpSpPr>
        <p:sp>
          <p:nvSpPr>
            <p:cNvPr id="588" name="Google Shape;588;g1d6fb20f598_0_939"/>
            <p:cNvSpPr/>
            <p:nvPr/>
          </p:nvSpPr>
          <p:spPr>
            <a:xfrm>
              <a:off x="602925" y="1509875"/>
              <a:ext cx="1139700" cy="5007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16</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589" name="Google Shape;589;g1d6fb20f598_0_939"/>
            <p:cNvSpPr/>
            <p:nvPr/>
          </p:nvSpPr>
          <p:spPr>
            <a:xfrm>
              <a:off x="1928450" y="1509875"/>
              <a:ext cx="5224800" cy="500700"/>
            </a:xfrm>
            <a:prstGeom prst="rect">
              <a:avLst/>
            </a:prstGeom>
            <a:noFill/>
            <a:ln>
              <a:noFill/>
            </a:ln>
          </p:spPr>
          <p:txBody>
            <a:bodyPr spcFirstLastPara="1" wrap="square" lIns="0" tIns="96000" rIns="0" bIns="0" anchor="t" anchorCtr="0">
              <a:noAutofit/>
            </a:bodyPr>
            <a:lstStyle/>
            <a:p>
              <a:pPr>
                <a:lnSpc>
                  <a:spcPct val="130000"/>
                </a:lnSpc>
                <a:buClr>
                  <a:schemeClr val="dk1"/>
                </a:buClr>
                <a:buSzPts val="1100"/>
              </a:pPr>
              <a:r>
                <a:rPr lang="ja" altLang="en-US" sz="1867" b="1">
                  <a:solidFill>
                    <a:schemeClr val="dk1"/>
                  </a:solidFill>
                  <a:latin typeface="M PLUS Rounded 1c"/>
                  <a:ea typeface="M PLUS Rounded 1c"/>
                  <a:cs typeface="M PLUS Rounded 1c"/>
                  <a:sym typeface="M PLUS Rounded 1c"/>
                </a:rPr>
                <a:t>粗大ごみを出すとき、お金がかかるようになる。</a:t>
              </a:r>
              <a:endParaRPr sz="1867" b="1">
                <a:solidFill>
                  <a:schemeClr val="dk1"/>
                </a:solidFill>
                <a:latin typeface="M PLUS Rounded 1c"/>
                <a:ea typeface="M PLUS Rounded 1c"/>
                <a:cs typeface="M PLUS Rounded 1c"/>
                <a:sym typeface="M PLUS Rounded 1c"/>
              </a:endParaRPr>
            </a:p>
          </p:txBody>
        </p:sp>
      </p:grpSp>
      <p:grpSp>
        <p:nvGrpSpPr>
          <p:cNvPr id="590" name="Google Shape;590;g1d6fb20f598_0_939"/>
          <p:cNvGrpSpPr/>
          <p:nvPr/>
        </p:nvGrpSpPr>
        <p:grpSpPr>
          <a:xfrm>
            <a:off x="803901" y="2680800"/>
            <a:ext cx="8733767" cy="667600"/>
            <a:chOff x="602925" y="1509875"/>
            <a:chExt cx="6550325" cy="500700"/>
          </a:xfrm>
        </p:grpSpPr>
        <p:sp>
          <p:nvSpPr>
            <p:cNvPr id="591" name="Google Shape;591;g1d6fb20f598_0_939"/>
            <p:cNvSpPr/>
            <p:nvPr/>
          </p:nvSpPr>
          <p:spPr>
            <a:xfrm>
              <a:off x="602925" y="1509875"/>
              <a:ext cx="1139700" cy="5007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18</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592" name="Google Shape;592;g1d6fb20f598_0_939"/>
            <p:cNvSpPr/>
            <p:nvPr/>
          </p:nvSpPr>
          <p:spPr>
            <a:xfrm>
              <a:off x="1928450" y="1509875"/>
              <a:ext cx="5224800" cy="5007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ミックスペーパーの分別収集が始まる。</a:t>
              </a:r>
              <a:endParaRPr sz="1867" b="1">
                <a:solidFill>
                  <a:schemeClr val="dk1"/>
                </a:solidFill>
                <a:latin typeface="M PLUS Rounded 1c"/>
                <a:ea typeface="M PLUS Rounded 1c"/>
                <a:cs typeface="M PLUS Rounded 1c"/>
                <a:sym typeface="M PLUS Rounded 1c"/>
              </a:endParaRPr>
            </a:p>
          </p:txBody>
        </p:sp>
      </p:grpSp>
      <p:grpSp>
        <p:nvGrpSpPr>
          <p:cNvPr id="593" name="Google Shape;593;g1d6fb20f598_0_939"/>
          <p:cNvGrpSpPr/>
          <p:nvPr/>
        </p:nvGrpSpPr>
        <p:grpSpPr>
          <a:xfrm>
            <a:off x="803901" y="3348400"/>
            <a:ext cx="8733767" cy="667600"/>
            <a:chOff x="602925" y="1509875"/>
            <a:chExt cx="6550325" cy="500700"/>
          </a:xfrm>
        </p:grpSpPr>
        <p:sp>
          <p:nvSpPr>
            <p:cNvPr id="594" name="Google Shape;594;g1d6fb20f598_0_939"/>
            <p:cNvSpPr/>
            <p:nvPr/>
          </p:nvSpPr>
          <p:spPr>
            <a:xfrm>
              <a:off x="602925" y="1509875"/>
              <a:ext cx="1139700" cy="5007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19</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595" name="Google Shape;595;g1d6fb20f598_0_939"/>
            <p:cNvSpPr/>
            <p:nvPr/>
          </p:nvSpPr>
          <p:spPr>
            <a:xfrm>
              <a:off x="1928450" y="1509875"/>
              <a:ext cx="5224800" cy="5007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普通ごみの収集が週</a:t>
              </a:r>
              <a:r>
                <a:rPr lang="en-US" altLang="ja" sz="1867" b="1">
                  <a:solidFill>
                    <a:schemeClr val="dk1"/>
                  </a:solidFill>
                  <a:latin typeface="M PLUS Rounded 1c"/>
                  <a:ea typeface="M PLUS Rounded 1c"/>
                  <a:cs typeface="M PLUS Rounded 1c"/>
                  <a:sym typeface="M PLUS Rounded 1c"/>
                </a:rPr>
                <a:t>4</a:t>
              </a:r>
              <a:r>
                <a:rPr lang="ja" altLang="en-US" sz="1867" b="1">
                  <a:solidFill>
                    <a:schemeClr val="dk1"/>
                  </a:solidFill>
                  <a:latin typeface="M PLUS Rounded 1c"/>
                  <a:ea typeface="M PLUS Rounded 1c"/>
                  <a:cs typeface="M PLUS Rounded 1c"/>
                  <a:sym typeface="M PLUS Rounded 1c"/>
                </a:rPr>
                <a:t>日から</a:t>
              </a:r>
              <a:r>
                <a:rPr lang="en-US" altLang="ja" sz="1867" b="1">
                  <a:solidFill>
                    <a:schemeClr val="dk1"/>
                  </a:solidFill>
                  <a:latin typeface="M PLUS Rounded 1c"/>
                  <a:ea typeface="M PLUS Rounded 1c"/>
                  <a:cs typeface="M PLUS Rounded 1c"/>
                  <a:sym typeface="M PLUS Rounded 1c"/>
                </a:rPr>
                <a:t>3</a:t>
              </a:r>
              <a:r>
                <a:rPr lang="ja" altLang="en-US" sz="1867" b="1">
                  <a:solidFill>
                    <a:schemeClr val="dk1"/>
                  </a:solidFill>
                  <a:latin typeface="M PLUS Rounded 1c"/>
                  <a:ea typeface="M PLUS Rounded 1c"/>
                  <a:cs typeface="M PLUS Rounded 1c"/>
                  <a:sym typeface="M PLUS Rounded 1c"/>
                </a:rPr>
                <a:t>日になる。</a:t>
              </a:r>
              <a:endParaRPr sz="1867" b="1">
                <a:solidFill>
                  <a:schemeClr val="dk1"/>
                </a:solidFill>
                <a:latin typeface="M PLUS Rounded 1c"/>
                <a:ea typeface="M PLUS Rounded 1c"/>
                <a:cs typeface="M PLUS Rounded 1c"/>
                <a:sym typeface="M PLUS Rounded 1c"/>
              </a:endParaRPr>
            </a:p>
          </p:txBody>
        </p:sp>
      </p:grpSp>
      <p:grpSp>
        <p:nvGrpSpPr>
          <p:cNvPr id="596" name="Google Shape;596;g1d6fb20f598_0_939"/>
          <p:cNvGrpSpPr/>
          <p:nvPr/>
        </p:nvGrpSpPr>
        <p:grpSpPr>
          <a:xfrm>
            <a:off x="803901" y="4039600"/>
            <a:ext cx="8733767" cy="667600"/>
            <a:chOff x="602925" y="1509875"/>
            <a:chExt cx="6550325" cy="500700"/>
          </a:xfrm>
        </p:grpSpPr>
        <p:sp>
          <p:nvSpPr>
            <p:cNvPr id="597" name="Google Shape;597;g1d6fb20f598_0_939"/>
            <p:cNvSpPr/>
            <p:nvPr/>
          </p:nvSpPr>
          <p:spPr>
            <a:xfrm>
              <a:off x="602925" y="1509875"/>
              <a:ext cx="1139700" cy="500700"/>
            </a:xfrm>
            <a:prstGeom prst="rect">
              <a:avLst/>
            </a:prstGeom>
            <a:noFill/>
            <a:ln>
              <a:noFill/>
            </a:ln>
          </p:spPr>
          <p:txBody>
            <a:bodyPr spcFirstLastPara="1" wrap="square" lIns="0" tIns="96000" rIns="0" bIns="0" anchor="t" anchorCtr="0">
              <a:noAutofit/>
            </a:bodyPr>
            <a:lstStyle/>
            <a:p>
              <a:pPr algn="ctr">
                <a:lnSpc>
                  <a:spcPct val="130000"/>
                </a:lnSpc>
                <a:buClr>
                  <a:schemeClr val="dk1"/>
                </a:buClr>
                <a:buSzPts val="1100"/>
              </a:pPr>
              <a:r>
                <a:rPr lang="en-US" altLang="ja" sz="2267" b="1">
                  <a:solidFill>
                    <a:schemeClr val="dk1"/>
                  </a:solidFill>
                  <a:latin typeface="M PLUS Rounded 1c"/>
                  <a:ea typeface="M PLUS Rounded 1c"/>
                  <a:cs typeface="M PLUS Rounded 1c"/>
                  <a:sym typeface="M PLUS Rounded 1c"/>
                </a:rPr>
                <a:t>23</a:t>
              </a:r>
              <a:r>
                <a:rPr lang="ja" altLang="en-US" sz="22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598" name="Google Shape;598;g1d6fb20f598_0_939"/>
            <p:cNvSpPr/>
            <p:nvPr/>
          </p:nvSpPr>
          <p:spPr>
            <a:xfrm>
              <a:off x="1928450" y="1509875"/>
              <a:ext cx="5224800" cy="5007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700"/>
              </a:pPr>
              <a:r>
                <a:rPr lang="ja" altLang="en-US" sz="2267" b="1">
                  <a:solidFill>
                    <a:schemeClr val="dk1"/>
                  </a:solidFill>
                  <a:highlight>
                    <a:srgbClr val="FFF000"/>
                  </a:highlight>
                  <a:latin typeface="M PLUS Rounded 1c"/>
                  <a:ea typeface="M PLUS Rounded 1c"/>
                  <a:cs typeface="M PLUS Rounded 1c"/>
                  <a:sym typeface="M PLUS Rounded 1c"/>
                </a:rPr>
                <a:t>プラスチック製容器包装の分別収集が始まる。</a:t>
              </a:r>
              <a:endParaRPr sz="1867" b="1">
                <a:solidFill>
                  <a:schemeClr val="dk1"/>
                </a:solidFill>
                <a:latin typeface="M PLUS Rounded 1c"/>
                <a:ea typeface="M PLUS Rounded 1c"/>
                <a:cs typeface="M PLUS Rounded 1c"/>
                <a:sym typeface="M PLUS Rounded 1c"/>
              </a:endParaRPr>
            </a:p>
          </p:txBody>
        </p:sp>
      </p:grpSp>
      <p:grpSp>
        <p:nvGrpSpPr>
          <p:cNvPr id="599" name="Google Shape;599;g1d6fb20f598_0_939"/>
          <p:cNvGrpSpPr/>
          <p:nvPr/>
        </p:nvGrpSpPr>
        <p:grpSpPr>
          <a:xfrm>
            <a:off x="803901" y="4886800"/>
            <a:ext cx="8733767" cy="1121200"/>
            <a:chOff x="602925" y="1662275"/>
            <a:chExt cx="6550325" cy="840900"/>
          </a:xfrm>
        </p:grpSpPr>
        <p:sp>
          <p:nvSpPr>
            <p:cNvPr id="600" name="Google Shape;600;g1d6fb20f598_0_939"/>
            <p:cNvSpPr/>
            <p:nvPr/>
          </p:nvSpPr>
          <p:spPr>
            <a:xfrm>
              <a:off x="602925" y="1662275"/>
              <a:ext cx="1139700" cy="8409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700"/>
              </a:pPr>
              <a:r>
                <a:rPr lang="en-US" altLang="ja" sz="2267" b="1">
                  <a:solidFill>
                    <a:schemeClr val="dk1"/>
                  </a:solidFill>
                  <a:latin typeface="M PLUS Rounded 1c"/>
                  <a:ea typeface="M PLUS Rounded 1c"/>
                  <a:cs typeface="M PLUS Rounded 1c"/>
                  <a:sym typeface="M PLUS Rounded 1c"/>
                </a:rPr>
                <a:t>25</a:t>
              </a:r>
              <a:r>
                <a:rPr lang="ja" altLang="en-US" sz="22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601" name="Google Shape;601;g1d6fb20f598_0_939"/>
            <p:cNvSpPr/>
            <p:nvPr/>
          </p:nvSpPr>
          <p:spPr>
            <a:xfrm>
              <a:off x="1928450" y="1662275"/>
              <a:ext cx="5224800" cy="8409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700"/>
              </a:pPr>
              <a:r>
                <a:rPr lang="ja" altLang="en-US" sz="2267" b="1">
                  <a:solidFill>
                    <a:schemeClr val="dk1"/>
                  </a:solidFill>
                  <a:highlight>
                    <a:srgbClr val="FFF000"/>
                  </a:highlight>
                  <a:latin typeface="M PLUS Rounded 1c"/>
                  <a:ea typeface="M PLUS Rounded 1c"/>
                  <a:cs typeface="M PLUS Rounded 1c"/>
                  <a:sym typeface="M PLUS Rounded 1c"/>
                </a:rPr>
                <a:t>普通ごみの収集が週</a:t>
              </a:r>
              <a:r>
                <a:rPr lang="en-US" altLang="ja" sz="2267" b="1">
                  <a:solidFill>
                    <a:schemeClr val="dk1"/>
                  </a:solidFill>
                  <a:highlight>
                    <a:srgbClr val="FFF000"/>
                  </a:highlight>
                  <a:latin typeface="M PLUS Rounded 1c"/>
                  <a:ea typeface="M PLUS Rounded 1c"/>
                  <a:cs typeface="M PLUS Rounded 1c"/>
                  <a:sym typeface="M PLUS Rounded 1c"/>
                </a:rPr>
                <a:t>3</a:t>
              </a:r>
              <a:r>
                <a:rPr lang="ja" altLang="en-US" sz="2267" b="1">
                  <a:solidFill>
                    <a:schemeClr val="dk1"/>
                  </a:solidFill>
                  <a:highlight>
                    <a:srgbClr val="FFF000"/>
                  </a:highlight>
                  <a:latin typeface="M PLUS Rounded 1c"/>
                  <a:ea typeface="M PLUS Rounded 1c"/>
                  <a:cs typeface="M PLUS Rounded 1c"/>
                  <a:sym typeface="M PLUS Rounded 1c"/>
                </a:rPr>
                <a:t>日から</a:t>
              </a:r>
              <a:r>
                <a:rPr lang="en-US" altLang="ja" sz="2267" b="1">
                  <a:solidFill>
                    <a:schemeClr val="dk1"/>
                  </a:solidFill>
                  <a:highlight>
                    <a:srgbClr val="FFF000"/>
                  </a:highlight>
                  <a:latin typeface="M PLUS Rounded 1c"/>
                  <a:ea typeface="M PLUS Rounded 1c"/>
                  <a:cs typeface="M PLUS Rounded 1c"/>
                  <a:sym typeface="M PLUS Rounded 1c"/>
                </a:rPr>
                <a:t>2</a:t>
              </a:r>
              <a:r>
                <a:rPr lang="ja" altLang="en-US" sz="2267" b="1">
                  <a:solidFill>
                    <a:schemeClr val="dk1"/>
                  </a:solidFill>
                  <a:highlight>
                    <a:srgbClr val="FFF000"/>
                  </a:highlight>
                  <a:latin typeface="M PLUS Rounded 1c"/>
                  <a:ea typeface="M PLUS Rounded 1c"/>
                  <a:cs typeface="M PLUS Rounded 1c"/>
                  <a:sym typeface="M PLUS Rounded 1c"/>
                </a:rPr>
                <a:t>日になる。</a:t>
              </a:r>
              <a:endParaRPr sz="2267" b="1">
                <a:solidFill>
                  <a:schemeClr val="dk1"/>
                </a:solidFill>
                <a:highlight>
                  <a:srgbClr val="FFF000"/>
                </a:highlight>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小型家電の回収が始まる。</a:t>
              </a:r>
              <a:endParaRPr sz="2267" b="1">
                <a:solidFill>
                  <a:schemeClr val="dk1"/>
                </a:solidFill>
                <a:highlight>
                  <a:srgbClr val="FFF000"/>
                </a:highlight>
                <a:latin typeface="M PLUS Rounded 1c"/>
                <a:ea typeface="M PLUS Rounded 1c"/>
                <a:cs typeface="M PLUS Rounded 1c"/>
                <a:sym typeface="M PLUS Rounded 1c"/>
              </a:endParaRPr>
            </a:p>
          </p:txBody>
        </p:sp>
      </p:grpSp>
      <p:sp>
        <p:nvSpPr>
          <p:cNvPr id="602" name="Google Shape;602;g1d6fb20f598_0_939"/>
          <p:cNvSpPr/>
          <p:nvPr/>
        </p:nvSpPr>
        <p:spPr>
          <a:xfrm>
            <a:off x="2571267" y="3901400"/>
            <a:ext cx="6966400" cy="4324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933">
                <a:solidFill>
                  <a:schemeClr val="dk1"/>
                </a:solidFill>
                <a:latin typeface="M PLUS Rounded 1c"/>
                <a:ea typeface="M PLUS Rounded 1c"/>
                <a:cs typeface="M PLUS Rounded 1c"/>
                <a:sym typeface="M PLUS Rounded 1c"/>
              </a:rPr>
              <a:t>　　　　　　　　　　　　　　   せい よう    き    ほう そう</a:t>
            </a:r>
            <a:endParaRPr sz="933">
              <a:solidFill>
                <a:schemeClr val="dk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24904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fade">
                                      <p:cBhvr>
                                        <p:cTn id="7" dur="500"/>
                                        <p:tgtEl>
                                          <p:spTgt spid="587"/>
                                        </p:tgtEl>
                                      </p:cBhvr>
                                    </p:animEffect>
                                  </p:childTnLst>
                                </p:cTn>
                              </p:par>
                              <p:par>
                                <p:cTn id="8" presetID="10" presetClass="entr" presetSubtype="0" fill="hold" nodeType="withEffect">
                                  <p:stCondLst>
                                    <p:cond delay="0"/>
                                  </p:stCondLst>
                                  <p:childTnLst>
                                    <p:set>
                                      <p:cBhvr>
                                        <p:cTn id="9" dur="1" fill="hold">
                                          <p:stCondLst>
                                            <p:cond delay="0"/>
                                          </p:stCondLst>
                                        </p:cTn>
                                        <p:tgtEl>
                                          <p:spTgt spid="581"/>
                                        </p:tgtEl>
                                        <p:attrNameLst>
                                          <p:attrName>style.visibility</p:attrName>
                                        </p:attrNameLst>
                                      </p:cBhvr>
                                      <p:to>
                                        <p:strVal val="visible"/>
                                      </p:to>
                                    </p:set>
                                    <p:animEffect transition="in" filter="fade">
                                      <p:cBhvr>
                                        <p:cTn id="10" dur="500"/>
                                        <p:tgtEl>
                                          <p:spTgt spid="58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90"/>
                                        </p:tgtEl>
                                        <p:attrNameLst>
                                          <p:attrName>style.visibility</p:attrName>
                                        </p:attrNameLst>
                                      </p:cBhvr>
                                      <p:to>
                                        <p:strVal val="visible"/>
                                      </p:to>
                                    </p:set>
                                    <p:animEffect transition="in" filter="fade">
                                      <p:cBhvr>
                                        <p:cTn id="14" dur="500"/>
                                        <p:tgtEl>
                                          <p:spTgt spid="59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93"/>
                                        </p:tgtEl>
                                        <p:attrNameLst>
                                          <p:attrName>style.visibility</p:attrName>
                                        </p:attrNameLst>
                                      </p:cBhvr>
                                      <p:to>
                                        <p:strVal val="visible"/>
                                      </p:to>
                                    </p:set>
                                    <p:animEffect transition="in" filter="fade">
                                      <p:cBhvr>
                                        <p:cTn id="18" dur="500"/>
                                        <p:tgtEl>
                                          <p:spTgt spid="59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96"/>
                                        </p:tgtEl>
                                        <p:attrNameLst>
                                          <p:attrName>style.visibility</p:attrName>
                                        </p:attrNameLst>
                                      </p:cBhvr>
                                      <p:to>
                                        <p:strVal val="visible"/>
                                      </p:to>
                                    </p:set>
                                    <p:animEffect transition="in" filter="fade">
                                      <p:cBhvr>
                                        <p:cTn id="22" dur="500"/>
                                        <p:tgtEl>
                                          <p:spTgt spid="596"/>
                                        </p:tgtEl>
                                      </p:cBhvr>
                                    </p:animEffect>
                                  </p:childTnLst>
                                </p:cTn>
                              </p:par>
                              <p:par>
                                <p:cTn id="23" presetID="10" presetClass="entr" presetSubtype="0" fill="hold" nodeType="withEffect">
                                  <p:stCondLst>
                                    <p:cond delay="0"/>
                                  </p:stCondLst>
                                  <p:childTnLst>
                                    <p:set>
                                      <p:cBhvr>
                                        <p:cTn id="24" dur="1" fill="hold">
                                          <p:stCondLst>
                                            <p:cond delay="0"/>
                                          </p:stCondLst>
                                        </p:cTn>
                                        <p:tgtEl>
                                          <p:spTgt spid="602"/>
                                        </p:tgtEl>
                                        <p:attrNameLst>
                                          <p:attrName>style.visibility</p:attrName>
                                        </p:attrNameLst>
                                      </p:cBhvr>
                                      <p:to>
                                        <p:strVal val="visible"/>
                                      </p:to>
                                    </p:set>
                                    <p:animEffect transition="in" filter="fade">
                                      <p:cBhvr>
                                        <p:cTn id="25" dur="500"/>
                                        <p:tgtEl>
                                          <p:spTgt spid="60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99"/>
                                        </p:tgtEl>
                                        <p:attrNameLst>
                                          <p:attrName>style.visibility</p:attrName>
                                        </p:attrNameLst>
                                      </p:cBhvr>
                                      <p:to>
                                        <p:strVal val="visible"/>
                                      </p:to>
                                    </p:set>
                                    <p:animEffect transition="in" filter="fade">
                                      <p:cBhvr>
                                        <p:cTn id="29" dur="500"/>
                                        <p:tgtEl>
                                          <p:spTgt spid="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1d6fb20f598_0_966"/>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608" name="Google Shape;608;g1d6fb20f598_0_966"/>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609" name="Google Shape;609;g1d6fb20f598_0_966"/>
          <p:cNvSpPr/>
          <p:nvPr/>
        </p:nvSpPr>
        <p:spPr>
          <a:xfrm>
            <a:off x="4375700" y="205233"/>
            <a:ext cx="4244400" cy="560400"/>
          </a:xfrm>
          <a:prstGeom prst="roundRect">
            <a:avLst>
              <a:gd name="adj" fmla="val 15246"/>
            </a:avLst>
          </a:prstGeom>
          <a:solidFill>
            <a:srgbClr val="0071BC"/>
          </a:solidFill>
          <a:ln>
            <a:noFill/>
          </a:ln>
        </p:spPr>
        <p:txBody>
          <a:bodyPr spcFirstLastPara="1" wrap="square" lIns="121900" tIns="121900" rIns="121900" bIns="121900" anchor="ctr" anchorCtr="0">
            <a:noAutofit/>
          </a:bodyPr>
          <a:lstStyle/>
          <a:p>
            <a:pPr marL="191995">
              <a:buClr>
                <a:srgbClr val="000000"/>
              </a:buClr>
              <a:buSzPts val="2400"/>
            </a:pPr>
            <a:r>
              <a:rPr lang="ja" altLang="en-US" sz="1733" b="1">
                <a:solidFill>
                  <a:srgbClr val="FFFFFF"/>
                </a:solidFill>
                <a:latin typeface="M PLUS Rounded 1c"/>
                <a:ea typeface="M PLUS Rounded 1c"/>
                <a:cs typeface="M PLUS Rounded 1c"/>
                <a:sym typeface="M PLUS Rounded 1c"/>
              </a:rPr>
              <a:t>年表で確認する川崎市のできごと</a:t>
            </a:r>
            <a:endParaRPr sz="1733" b="1">
              <a:solidFill>
                <a:srgbClr val="FFFFFF"/>
              </a:solidFill>
              <a:latin typeface="M PLUS Rounded 1c"/>
              <a:ea typeface="M PLUS Rounded 1c"/>
              <a:cs typeface="M PLUS Rounded 1c"/>
              <a:sym typeface="M PLUS Rounded 1c"/>
            </a:endParaRPr>
          </a:p>
        </p:txBody>
      </p:sp>
      <p:sp>
        <p:nvSpPr>
          <p:cNvPr id="610" name="Google Shape;610;g1d6fb20f598_0_966"/>
          <p:cNvSpPr/>
          <p:nvPr/>
        </p:nvSpPr>
        <p:spPr>
          <a:xfrm>
            <a:off x="9785433" y="2013167"/>
            <a:ext cx="2162800" cy="47204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平成</a:t>
            </a:r>
            <a:r>
              <a:rPr lang="en-US" altLang="ja" sz="1867" b="1">
                <a:solidFill>
                  <a:schemeClr val="dk1"/>
                </a:solidFill>
                <a:latin typeface="M PLUS Rounded 1c"/>
                <a:ea typeface="M PLUS Rounded 1c"/>
                <a:cs typeface="M PLUS Rounded 1c"/>
                <a:sym typeface="M PLUS Rounded 1c"/>
              </a:rPr>
              <a:t>28</a:t>
            </a:r>
            <a:r>
              <a:rPr lang="ja" altLang="en-US" sz="1867" b="1">
                <a:solidFill>
                  <a:schemeClr val="dk1"/>
                </a:solidFill>
                <a:latin typeface="M PLUS Rounded 1c"/>
                <a:ea typeface="M PLUS Rounded 1c"/>
                <a:cs typeface="M PLUS Rounded 1c"/>
                <a:sym typeface="M PLUS Rounded 1c"/>
              </a:rPr>
              <a:t>年</a:t>
            </a:r>
            <a:r>
              <a:rPr lang="en-US" altLang="ja" sz="1600" b="1">
                <a:solidFill>
                  <a:schemeClr val="dk1"/>
                </a:solidFill>
                <a:latin typeface="M PLUS Rounded 1c"/>
                <a:ea typeface="M PLUS Rounded 1c"/>
                <a:cs typeface="M PLUS Rounded 1c"/>
                <a:sym typeface="M PLUS Rounded 1c"/>
              </a:rPr>
              <a:t>(2016)</a:t>
            </a:r>
            <a:endParaRPr sz="1600"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1,489,477</a:t>
            </a:r>
            <a:r>
              <a:rPr lang="ja" altLang="en-US" sz="1867" b="1">
                <a:solidFill>
                  <a:schemeClr val="dk1"/>
                </a:solidFill>
                <a:latin typeface="M PLUS Rounded 1c"/>
                <a:ea typeface="M PLUS Rounded 1c"/>
                <a:cs typeface="M PLUS Rounded 1c"/>
                <a:sym typeface="M PLUS Rounded 1c"/>
              </a:rPr>
              <a:t>人</a:t>
            </a:r>
            <a:endParaRPr sz="1867"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851g</a:t>
            </a:r>
            <a:endParaRPr sz="1867" b="1">
              <a:solidFill>
                <a:schemeClr val="dk1"/>
              </a:solidFill>
              <a:latin typeface="M PLUS Rounded 1c"/>
              <a:ea typeface="M PLUS Rounded 1c"/>
              <a:cs typeface="M PLUS Rounded 1c"/>
              <a:sym typeface="M PLUS Rounded 1c"/>
            </a:endParaRPr>
          </a:p>
        </p:txBody>
      </p:sp>
      <p:sp>
        <p:nvSpPr>
          <p:cNvPr id="611" name="Google Shape;611;g1d6fb20f598_0_966"/>
          <p:cNvSpPr/>
          <p:nvPr/>
        </p:nvSpPr>
        <p:spPr>
          <a:xfrm>
            <a:off x="285900" y="2013212"/>
            <a:ext cx="518000" cy="4720400"/>
          </a:xfrm>
          <a:prstGeom prst="rect">
            <a:avLst/>
          </a:prstGeom>
          <a:solidFill>
            <a:srgbClr val="ADCC26"/>
          </a:solidFill>
          <a:ln w="19050" cap="flat" cmpd="sng">
            <a:solidFill>
              <a:srgbClr val="ADCC26"/>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平成</a:t>
            </a:r>
            <a:endParaRPr sz="2000" b="1">
              <a:solidFill>
                <a:schemeClr val="lt1"/>
              </a:solidFill>
              <a:latin typeface="M PLUS Rounded 1c"/>
              <a:ea typeface="M PLUS Rounded 1c"/>
              <a:cs typeface="M PLUS Rounded 1c"/>
              <a:sym typeface="M PLUS Rounded 1c"/>
            </a:endParaRPr>
          </a:p>
        </p:txBody>
      </p:sp>
      <p:sp>
        <p:nvSpPr>
          <p:cNvPr id="612" name="Google Shape;612;g1d6fb20f598_0_966"/>
          <p:cNvSpPr/>
          <p:nvPr/>
        </p:nvSpPr>
        <p:spPr>
          <a:xfrm>
            <a:off x="285900" y="1208296"/>
            <a:ext cx="20376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時　代</a:t>
            </a:r>
            <a:endParaRPr sz="2000" b="1">
              <a:solidFill>
                <a:schemeClr val="lt1"/>
              </a:solidFill>
              <a:latin typeface="M PLUS Rounded 1c"/>
              <a:ea typeface="M PLUS Rounded 1c"/>
              <a:cs typeface="M PLUS Rounded 1c"/>
              <a:sym typeface="M PLUS Rounded 1c"/>
            </a:endParaRPr>
          </a:p>
        </p:txBody>
      </p:sp>
      <p:sp>
        <p:nvSpPr>
          <p:cNvPr id="613" name="Google Shape;613;g1d6fb20f598_0_966"/>
          <p:cNvSpPr/>
          <p:nvPr/>
        </p:nvSpPr>
        <p:spPr>
          <a:xfrm>
            <a:off x="2571280" y="1208296"/>
            <a:ext cx="69664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で き ご と</a:t>
            </a:r>
            <a:endParaRPr sz="2000" b="1">
              <a:solidFill>
                <a:schemeClr val="lt1"/>
              </a:solidFill>
              <a:latin typeface="M PLUS Rounded 1c"/>
              <a:ea typeface="M PLUS Rounded 1c"/>
              <a:cs typeface="M PLUS Rounded 1c"/>
              <a:sym typeface="M PLUS Rounded 1c"/>
            </a:endParaRPr>
          </a:p>
        </p:txBody>
      </p:sp>
      <p:sp>
        <p:nvSpPr>
          <p:cNvPr id="614" name="Google Shape;614;g1d6fb20f598_0_966"/>
          <p:cNvSpPr/>
          <p:nvPr/>
        </p:nvSpPr>
        <p:spPr>
          <a:xfrm>
            <a:off x="9785567" y="1208296"/>
            <a:ext cx="21628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市の人口</a:t>
            </a: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ごみの量</a:t>
            </a:r>
            <a:endParaRPr sz="2000" b="1">
              <a:solidFill>
                <a:schemeClr val="lt1"/>
              </a:solidFill>
              <a:latin typeface="M PLUS Rounded 1c"/>
              <a:ea typeface="M PLUS Rounded 1c"/>
              <a:cs typeface="M PLUS Rounded 1c"/>
              <a:sym typeface="M PLUS Rounded 1c"/>
            </a:endParaRPr>
          </a:p>
        </p:txBody>
      </p:sp>
      <p:pic>
        <p:nvPicPr>
          <p:cNvPr id="615" name="Google Shape;615;g1d6fb20f598_0_966"/>
          <p:cNvPicPr preferRelativeResize="0"/>
          <p:nvPr/>
        </p:nvPicPr>
        <p:blipFill rotWithShape="1">
          <a:blip r:embed="rId3">
            <a:alphaModFix/>
          </a:blip>
          <a:srcRect/>
          <a:stretch/>
        </p:blipFill>
        <p:spPr>
          <a:xfrm>
            <a:off x="6987591" y="4530033"/>
            <a:ext cx="3118140" cy="2030200"/>
          </a:xfrm>
          <a:prstGeom prst="rect">
            <a:avLst/>
          </a:prstGeom>
          <a:noFill/>
          <a:ln>
            <a:noFill/>
          </a:ln>
        </p:spPr>
      </p:pic>
      <p:grpSp>
        <p:nvGrpSpPr>
          <p:cNvPr id="616" name="Google Shape;616;g1d6fb20f598_0_966"/>
          <p:cNvGrpSpPr/>
          <p:nvPr/>
        </p:nvGrpSpPr>
        <p:grpSpPr>
          <a:xfrm>
            <a:off x="803901" y="2013200"/>
            <a:ext cx="8733767" cy="667600"/>
            <a:chOff x="602925" y="1509875"/>
            <a:chExt cx="6550325" cy="500700"/>
          </a:xfrm>
        </p:grpSpPr>
        <p:sp>
          <p:nvSpPr>
            <p:cNvPr id="617" name="Google Shape;617;g1d6fb20f598_0_966"/>
            <p:cNvSpPr/>
            <p:nvPr/>
          </p:nvSpPr>
          <p:spPr>
            <a:xfrm>
              <a:off x="602925" y="1509875"/>
              <a:ext cx="1139700" cy="500700"/>
            </a:xfrm>
            <a:prstGeom prst="rect">
              <a:avLst/>
            </a:prstGeom>
            <a:noFill/>
            <a:ln>
              <a:noFill/>
            </a:ln>
          </p:spPr>
          <p:txBody>
            <a:bodyPr spcFirstLastPara="1" wrap="square" lIns="0" tIns="96000" rIns="0" bIns="0" anchor="t" anchorCtr="0">
              <a:noAutofit/>
            </a:bodyPr>
            <a:lstStyle/>
            <a:p>
              <a:pPr algn="ct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27</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618" name="Google Shape;618;g1d6fb20f598_0_966"/>
            <p:cNvSpPr/>
            <p:nvPr/>
          </p:nvSpPr>
          <p:spPr>
            <a:xfrm>
              <a:off x="1928450" y="1509875"/>
              <a:ext cx="5224800" cy="5007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en-US" altLang="ja" sz="1867" b="1">
                  <a:solidFill>
                    <a:schemeClr val="dk1"/>
                  </a:solidFill>
                  <a:latin typeface="M PLUS Rounded 1c"/>
                  <a:ea typeface="M PLUS Rounded 1c"/>
                  <a:cs typeface="M PLUS Rounded 1c"/>
                  <a:sym typeface="M PLUS Rounded 1c"/>
                </a:rPr>
                <a:t>3</a:t>
              </a:r>
              <a:r>
                <a:rPr lang="ja" altLang="en-US" sz="1867" b="1">
                  <a:solidFill>
                    <a:schemeClr val="dk1"/>
                  </a:solidFill>
                  <a:latin typeface="M PLUS Rounded 1c"/>
                  <a:ea typeface="M PLUS Rounded 1c"/>
                  <a:cs typeface="M PLUS Rounded 1c"/>
                  <a:sym typeface="M PLUS Rounded 1c"/>
                </a:rPr>
                <a:t>処理センター体制となる。</a:t>
              </a:r>
              <a:endParaRPr sz="1867" b="1">
                <a:solidFill>
                  <a:schemeClr val="dk1"/>
                </a:solidFill>
                <a:latin typeface="M PLUS Rounded 1c"/>
                <a:ea typeface="M PLUS Rounded 1c"/>
                <a:cs typeface="M PLUS Rounded 1c"/>
                <a:sym typeface="M PLUS Rounded 1c"/>
              </a:endParaRPr>
            </a:p>
          </p:txBody>
        </p:sp>
      </p:grpSp>
      <p:grpSp>
        <p:nvGrpSpPr>
          <p:cNvPr id="619" name="Google Shape;619;g1d6fb20f598_0_966"/>
          <p:cNvGrpSpPr/>
          <p:nvPr/>
        </p:nvGrpSpPr>
        <p:grpSpPr>
          <a:xfrm>
            <a:off x="803901" y="2680800"/>
            <a:ext cx="8733767" cy="1336400"/>
            <a:chOff x="602925" y="1509875"/>
            <a:chExt cx="6550325" cy="1002300"/>
          </a:xfrm>
        </p:grpSpPr>
        <p:sp>
          <p:nvSpPr>
            <p:cNvPr id="620" name="Google Shape;620;g1d6fb20f598_0_966"/>
            <p:cNvSpPr/>
            <p:nvPr/>
          </p:nvSpPr>
          <p:spPr>
            <a:xfrm>
              <a:off x="602925" y="1509875"/>
              <a:ext cx="1139700" cy="1002300"/>
            </a:xfrm>
            <a:prstGeom prst="rect">
              <a:avLst/>
            </a:prstGeom>
            <a:noFill/>
            <a:ln>
              <a:noFill/>
            </a:ln>
          </p:spPr>
          <p:txBody>
            <a:bodyPr spcFirstLastPara="1" wrap="square" lIns="0" tIns="96000" rIns="0" bIns="0" anchor="t" anchorCtr="0">
              <a:noAutofit/>
            </a:bodyPr>
            <a:lstStyle/>
            <a:p>
              <a:pPr algn="ctr">
                <a:buClr>
                  <a:schemeClr val="dk1"/>
                </a:buClr>
                <a:buSzPts val="1100"/>
              </a:pPr>
              <a:r>
                <a:rPr lang="en-US" altLang="ja" sz="1867" b="1">
                  <a:solidFill>
                    <a:schemeClr val="dk1"/>
                  </a:solidFill>
                  <a:latin typeface="M PLUS Rounded 1c"/>
                  <a:ea typeface="M PLUS Rounded 1c"/>
                  <a:cs typeface="M PLUS Rounded 1c"/>
                  <a:sym typeface="M PLUS Rounded 1c"/>
                </a:rPr>
                <a:t>28</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a:p>
              <a:pPr algn="ctr">
                <a:lnSpc>
                  <a:spcPct val="140000"/>
                </a:lnSpc>
                <a:buClr>
                  <a:schemeClr val="dk1"/>
                </a:buClr>
                <a:buSzPts val="11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2016</a:t>
              </a:r>
              <a:r>
                <a:rPr lang="ja" altLang="en-US" sz="1600" b="1">
                  <a:solidFill>
                    <a:schemeClr val="dk1"/>
                  </a:solidFill>
                  <a:latin typeface="M PLUS Rounded 1c"/>
                  <a:ea typeface="M PLUS Rounded 1c"/>
                  <a:cs typeface="M PLUS Rounded 1c"/>
                  <a:sym typeface="M PLUS Rounded 1c"/>
                </a:rPr>
                <a:t>）</a:t>
              </a:r>
              <a:endParaRPr sz="1867" b="1">
                <a:solidFill>
                  <a:schemeClr val="dk1"/>
                </a:solidFill>
                <a:latin typeface="M PLUS Rounded 1c"/>
                <a:ea typeface="M PLUS Rounded 1c"/>
                <a:cs typeface="M PLUS Rounded 1c"/>
                <a:sym typeface="M PLUS Rounded 1c"/>
              </a:endParaRPr>
            </a:p>
          </p:txBody>
        </p:sp>
        <p:sp>
          <p:nvSpPr>
            <p:cNvPr id="621" name="Google Shape;621;g1d6fb20f598_0_966"/>
            <p:cNvSpPr/>
            <p:nvPr/>
          </p:nvSpPr>
          <p:spPr>
            <a:xfrm>
              <a:off x="1928450" y="1509875"/>
              <a:ext cx="5224800" cy="10023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ごみ減量やエコ暮らしを進める計画</a:t>
              </a:r>
              <a:r>
                <a:rPr lang="en-US" altLang="ja" sz="1867" b="1">
                  <a:solidFill>
                    <a:schemeClr val="dk1"/>
                  </a:solidFill>
                  <a:latin typeface="M PLUS Rounded 1c"/>
                  <a:ea typeface="M PLUS Rounded 1c"/>
                  <a:cs typeface="M PLUS Rounded 1c"/>
                  <a:sym typeface="M PLUS Rounded 1c"/>
                </a:rPr>
                <a:t>※</a:t>
              </a:r>
              <a:r>
                <a:rPr lang="ja" altLang="en-US" sz="1867" b="1">
                  <a:solidFill>
                    <a:schemeClr val="dk1"/>
                  </a:solidFill>
                  <a:latin typeface="M PLUS Rounded 1c"/>
                  <a:ea typeface="M PLUS Rounded 1c"/>
                  <a:cs typeface="M PLUS Rounded 1c"/>
                  <a:sym typeface="M PLUS Rounded 1c"/>
                </a:rPr>
                <a:t>ができる。</a:t>
              </a:r>
              <a:endParaRPr sz="1867" b="1">
                <a:solidFill>
                  <a:schemeClr val="dk1"/>
                </a:solidFill>
                <a:latin typeface="M PLUS Rounded 1c"/>
                <a:ea typeface="M PLUS Rounded 1c"/>
                <a:cs typeface="M PLUS Rounded 1c"/>
                <a:sym typeface="M PLUS Rounded 1c"/>
              </a:endParaRPr>
            </a:p>
            <a:p>
              <a:pPr>
                <a:lnSpc>
                  <a:spcPct val="130000"/>
                </a:lnSpc>
                <a:buClr>
                  <a:srgbClr val="000000"/>
                </a:buClr>
                <a:buSzPts val="1200"/>
              </a:pPr>
              <a:r>
                <a:rPr lang="en-US" altLang="ja" sz="1600" b="1">
                  <a:solidFill>
                    <a:schemeClr val="dk1"/>
                  </a:solidFill>
                  <a:latin typeface="M PLUS Rounded 1c"/>
                  <a:ea typeface="M PLUS Rounded 1c"/>
                  <a:cs typeface="M PLUS Rounded 1c"/>
                  <a:sym typeface="M PLUS Rounded 1c"/>
                </a:rPr>
                <a:t>※</a:t>
              </a:r>
              <a:r>
                <a:rPr lang="ja" altLang="en-US" sz="1600" b="1">
                  <a:solidFill>
                    <a:schemeClr val="dk1"/>
                  </a:solidFill>
                  <a:latin typeface="M PLUS Rounded 1c"/>
                  <a:ea typeface="M PLUS Rounded 1c"/>
                  <a:cs typeface="M PLUS Rounded 1c"/>
                  <a:sym typeface="M PLUS Rounded 1c"/>
                </a:rPr>
                <a:t>川崎市一般廃棄物処理基本計画</a:t>
              </a:r>
              <a:endParaRPr sz="1600" b="1">
                <a:solidFill>
                  <a:schemeClr val="dk1"/>
                </a:solidFill>
                <a:latin typeface="M PLUS Rounded 1c"/>
                <a:ea typeface="M PLUS Rounded 1c"/>
                <a:cs typeface="M PLUS Rounded 1c"/>
                <a:sym typeface="M PLUS Rounded 1c"/>
              </a:endParaRPr>
            </a:p>
            <a:p>
              <a:pPr>
                <a:lnSpc>
                  <a:spcPct val="130000"/>
                </a:lnSpc>
                <a:buClr>
                  <a:srgbClr val="000000"/>
                </a:buClr>
                <a:buSzPts val="1200"/>
              </a:pPr>
              <a:r>
                <a:rPr lang="ja" altLang="en-US" sz="1600" b="1">
                  <a:solidFill>
                    <a:schemeClr val="dk1"/>
                  </a:solidFill>
                  <a:latin typeface="M PLUS Rounded 1c"/>
                  <a:ea typeface="M PLUS Rounded 1c"/>
                  <a:cs typeface="M PLUS Rounded 1c"/>
                  <a:sym typeface="M PLUS Rounded 1c"/>
                </a:rPr>
                <a:t>（ごみ減量 未来へつなげる エコ暮らしプラン）</a:t>
              </a:r>
              <a:endParaRPr sz="1600" b="1">
                <a:solidFill>
                  <a:schemeClr val="dk1"/>
                </a:solidFill>
                <a:latin typeface="M PLUS Rounded 1c"/>
                <a:ea typeface="M PLUS Rounded 1c"/>
                <a:cs typeface="M PLUS Rounded 1c"/>
                <a:sym typeface="M PLUS Rounded 1c"/>
              </a:endParaRPr>
            </a:p>
          </p:txBody>
        </p:sp>
      </p:grpSp>
      <p:grpSp>
        <p:nvGrpSpPr>
          <p:cNvPr id="622" name="Google Shape;622;g1d6fb20f598_0_966"/>
          <p:cNvGrpSpPr/>
          <p:nvPr/>
        </p:nvGrpSpPr>
        <p:grpSpPr>
          <a:xfrm>
            <a:off x="803901" y="4227400"/>
            <a:ext cx="8733767" cy="1336400"/>
            <a:chOff x="602925" y="1509875"/>
            <a:chExt cx="6550325" cy="1002300"/>
          </a:xfrm>
        </p:grpSpPr>
        <p:sp>
          <p:nvSpPr>
            <p:cNvPr id="623" name="Google Shape;623;g1d6fb20f598_0_966"/>
            <p:cNvSpPr/>
            <p:nvPr/>
          </p:nvSpPr>
          <p:spPr>
            <a:xfrm>
              <a:off x="602925" y="1509875"/>
              <a:ext cx="1139700" cy="1002300"/>
            </a:xfrm>
            <a:prstGeom prst="rect">
              <a:avLst/>
            </a:prstGeom>
            <a:noFill/>
            <a:ln>
              <a:noFill/>
            </a:ln>
          </p:spPr>
          <p:txBody>
            <a:bodyPr spcFirstLastPara="1" wrap="square" lIns="0" tIns="96000" rIns="0" bIns="0" anchor="t" anchorCtr="0">
              <a:noAutofit/>
            </a:bodyPr>
            <a:lstStyle/>
            <a:p>
              <a:pPr algn="ctr">
                <a:buClr>
                  <a:srgbClr val="000000"/>
                </a:buClr>
                <a:buSzPts val="1700"/>
              </a:pPr>
              <a:r>
                <a:rPr lang="en-US" altLang="ja" sz="2267" b="1">
                  <a:solidFill>
                    <a:schemeClr val="dk1"/>
                  </a:solidFill>
                  <a:latin typeface="M PLUS Rounded 1c"/>
                  <a:ea typeface="M PLUS Rounded 1c"/>
                  <a:cs typeface="M PLUS Rounded 1c"/>
                  <a:sym typeface="M PLUS Rounded 1c"/>
                </a:rPr>
                <a:t>30</a:t>
              </a:r>
              <a:r>
                <a:rPr lang="ja" altLang="en-US" sz="2267" b="1">
                  <a:solidFill>
                    <a:schemeClr val="dk1"/>
                  </a:solidFill>
                  <a:latin typeface="M PLUS Rounded 1c"/>
                  <a:ea typeface="M PLUS Rounded 1c"/>
                  <a:cs typeface="M PLUS Rounded 1c"/>
                  <a:sym typeface="M PLUS Rounded 1c"/>
                </a:rPr>
                <a:t>年</a:t>
              </a:r>
              <a:endParaRPr sz="2267" b="1">
                <a:solidFill>
                  <a:schemeClr val="dk1"/>
                </a:solidFill>
                <a:latin typeface="M PLUS Rounded 1c"/>
                <a:ea typeface="M PLUS Rounded 1c"/>
                <a:cs typeface="M PLUS Rounded 1c"/>
                <a:sym typeface="M PLUS Rounded 1c"/>
              </a:endParaRPr>
            </a:p>
            <a:p>
              <a:pPr algn="ctr">
                <a:lnSpc>
                  <a:spcPct val="140000"/>
                </a:lnSpc>
                <a:buClr>
                  <a:srgbClr val="000000"/>
                </a:buClr>
                <a:buSzPts val="1200"/>
              </a:pPr>
              <a:r>
                <a:rPr lang="ja" altLang="en-US" sz="1600" b="1">
                  <a:solidFill>
                    <a:schemeClr val="dk1"/>
                  </a:solidFill>
                  <a:latin typeface="M PLUS Rounded 1c"/>
                  <a:ea typeface="M PLUS Rounded 1c"/>
                  <a:cs typeface="M PLUS Rounded 1c"/>
                  <a:sym typeface="M PLUS Rounded 1c"/>
                </a:rPr>
                <a:t>（</a:t>
              </a:r>
              <a:r>
                <a:rPr lang="en-US" altLang="ja" sz="1600" b="1">
                  <a:solidFill>
                    <a:schemeClr val="dk1"/>
                  </a:solidFill>
                  <a:latin typeface="M PLUS Rounded 1c"/>
                  <a:ea typeface="M PLUS Rounded 1c"/>
                  <a:cs typeface="M PLUS Rounded 1c"/>
                  <a:sym typeface="M PLUS Rounded 1c"/>
                </a:rPr>
                <a:t>2018</a:t>
              </a:r>
              <a:r>
                <a:rPr lang="ja" altLang="en-US" sz="1600" b="1">
                  <a:solidFill>
                    <a:schemeClr val="dk1"/>
                  </a:solidFill>
                  <a:latin typeface="M PLUS Rounded 1c"/>
                  <a:ea typeface="M PLUS Rounded 1c"/>
                  <a:cs typeface="M PLUS Rounded 1c"/>
                  <a:sym typeface="M PLUS Rounded 1c"/>
                </a:rPr>
                <a:t>）</a:t>
              </a:r>
              <a:endParaRPr sz="1867" b="1">
                <a:solidFill>
                  <a:schemeClr val="dk1"/>
                </a:solidFill>
                <a:latin typeface="M PLUS Rounded 1c"/>
                <a:ea typeface="M PLUS Rounded 1c"/>
                <a:cs typeface="M PLUS Rounded 1c"/>
                <a:sym typeface="M PLUS Rounded 1c"/>
              </a:endParaRPr>
            </a:p>
          </p:txBody>
        </p:sp>
        <p:sp>
          <p:nvSpPr>
            <p:cNvPr id="624" name="Google Shape;624;g1d6fb20f598_0_966"/>
            <p:cNvSpPr/>
            <p:nvPr/>
          </p:nvSpPr>
          <p:spPr>
            <a:xfrm>
              <a:off x="1928450" y="1509875"/>
              <a:ext cx="5224800" cy="10023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700"/>
              </a:pPr>
              <a:r>
                <a:rPr lang="en-US" altLang="ja" sz="2267" b="1">
                  <a:solidFill>
                    <a:schemeClr val="dk1"/>
                  </a:solidFill>
                  <a:highlight>
                    <a:srgbClr val="FFF000"/>
                  </a:highlight>
                  <a:latin typeface="M PLUS Rounded 1c"/>
                  <a:ea typeface="M PLUS Rounded 1c"/>
                  <a:cs typeface="M PLUS Rounded 1c"/>
                  <a:sym typeface="M PLUS Rounded 1c"/>
                </a:rPr>
                <a:t>EV</a:t>
              </a:r>
              <a:r>
                <a:rPr lang="ja" altLang="en-US" sz="2267" b="1">
                  <a:solidFill>
                    <a:schemeClr val="dk1"/>
                  </a:solidFill>
                  <a:highlight>
                    <a:srgbClr val="FFF000"/>
                  </a:highlight>
                  <a:latin typeface="M PLUS Rounded 1c"/>
                  <a:ea typeface="M PLUS Rounded 1c"/>
                  <a:cs typeface="M PLUS Rounded 1c"/>
                  <a:sym typeface="M PLUS Rounded 1c"/>
                </a:rPr>
                <a:t>ごみ収集車（電池交換型）を</a:t>
              </a:r>
              <a:endParaRPr sz="2267" b="1">
                <a:solidFill>
                  <a:schemeClr val="dk1"/>
                </a:solidFill>
                <a:highlight>
                  <a:srgbClr val="FFF000"/>
                </a:highlight>
                <a:latin typeface="M PLUS Rounded 1c"/>
                <a:ea typeface="M PLUS Rounded 1c"/>
                <a:cs typeface="M PLUS Rounded 1c"/>
                <a:sym typeface="M PLUS Rounded 1c"/>
              </a:endParaRPr>
            </a:p>
            <a:p>
              <a:pPr>
                <a:lnSpc>
                  <a:spcPct val="130000"/>
                </a:lnSpc>
                <a:buClr>
                  <a:srgbClr val="000000"/>
                </a:buClr>
                <a:buSzPts val="1700"/>
              </a:pPr>
              <a:r>
                <a:rPr lang="ja" altLang="en-US" sz="2267" b="1">
                  <a:solidFill>
                    <a:schemeClr val="dk1"/>
                  </a:solidFill>
                  <a:highlight>
                    <a:srgbClr val="FFF000"/>
                  </a:highlight>
                  <a:latin typeface="M PLUS Rounded 1c"/>
                  <a:ea typeface="M PLUS Rounded 1c"/>
                  <a:cs typeface="M PLUS Rounded 1c"/>
                  <a:sym typeface="M PLUS Rounded 1c"/>
                </a:rPr>
                <a:t>日本で初めて実用化する。</a:t>
              </a:r>
              <a:endParaRPr sz="2267" b="1">
                <a:solidFill>
                  <a:schemeClr val="dk1"/>
                </a:solidFill>
                <a:highlight>
                  <a:srgbClr val="FFF000"/>
                </a:highlight>
                <a:latin typeface="M PLUS Rounded 1c"/>
                <a:ea typeface="M PLUS Rounded 1c"/>
                <a:cs typeface="M PLUS Rounded 1c"/>
                <a:sym typeface="M PLUS Rounded 1c"/>
              </a:endParaRPr>
            </a:p>
            <a:p>
              <a:pPr>
                <a:lnSpc>
                  <a:spcPct val="130000"/>
                </a:lnSpc>
                <a:buClr>
                  <a:srgbClr val="000000"/>
                </a:buClr>
                <a:buSzPts val="1400"/>
              </a:pPr>
              <a:endParaRPr sz="1867" b="1">
                <a:solidFill>
                  <a:schemeClr val="dk1"/>
                </a:solidFill>
                <a:latin typeface="M PLUS Rounded 1c"/>
                <a:ea typeface="M PLUS Rounded 1c"/>
                <a:cs typeface="M PLUS Rounded 1c"/>
                <a:sym typeface="M PLUS Rounded 1c"/>
              </a:endParaRPr>
            </a:p>
          </p:txBody>
        </p:sp>
      </p:grpSp>
      <p:sp>
        <p:nvSpPr>
          <p:cNvPr id="625" name="Google Shape;625;g1d6fb20f598_0_966"/>
          <p:cNvSpPr/>
          <p:nvPr/>
        </p:nvSpPr>
        <p:spPr>
          <a:xfrm>
            <a:off x="2571267" y="2934013"/>
            <a:ext cx="6966400" cy="4324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933">
                <a:solidFill>
                  <a:schemeClr val="dk1"/>
                </a:solidFill>
                <a:latin typeface="M PLUS Rounded 1c"/>
                <a:ea typeface="M PLUS Rounded 1c"/>
                <a:cs typeface="M PLUS Rounded 1c"/>
                <a:sym typeface="M PLUS Rounded 1c"/>
              </a:rPr>
              <a:t>　　　　　　　　　　　　　　　　　　　きほん</a:t>
            </a:r>
            <a:endParaRPr sz="933">
              <a:solidFill>
                <a:schemeClr val="dk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37889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500"/>
                                        <p:tgtEl>
                                          <p:spTgt spid="610"/>
                                        </p:tgtEl>
                                      </p:cBhvr>
                                    </p:animEffect>
                                  </p:childTnLst>
                                </p:cTn>
                              </p:par>
                              <p:par>
                                <p:cTn id="8" presetID="10" presetClass="entr" presetSubtype="0" fill="hold" nodeType="withEffect">
                                  <p:stCondLst>
                                    <p:cond delay="0"/>
                                  </p:stCondLst>
                                  <p:childTnLst>
                                    <p:set>
                                      <p:cBhvr>
                                        <p:cTn id="9" dur="1" fill="hold">
                                          <p:stCondLst>
                                            <p:cond delay="0"/>
                                          </p:stCondLst>
                                        </p:cTn>
                                        <p:tgtEl>
                                          <p:spTgt spid="616"/>
                                        </p:tgtEl>
                                        <p:attrNameLst>
                                          <p:attrName>style.visibility</p:attrName>
                                        </p:attrNameLst>
                                      </p:cBhvr>
                                      <p:to>
                                        <p:strVal val="visible"/>
                                      </p:to>
                                    </p:set>
                                    <p:animEffect transition="in" filter="fade">
                                      <p:cBhvr>
                                        <p:cTn id="10" dur="500"/>
                                        <p:tgtEl>
                                          <p:spTgt spid="61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19"/>
                                        </p:tgtEl>
                                        <p:attrNameLst>
                                          <p:attrName>style.visibility</p:attrName>
                                        </p:attrNameLst>
                                      </p:cBhvr>
                                      <p:to>
                                        <p:strVal val="visible"/>
                                      </p:to>
                                    </p:set>
                                    <p:animEffect transition="in" filter="fade">
                                      <p:cBhvr>
                                        <p:cTn id="14" dur="500"/>
                                        <p:tgtEl>
                                          <p:spTgt spid="619"/>
                                        </p:tgtEl>
                                      </p:cBhvr>
                                    </p:animEffect>
                                  </p:childTnLst>
                                </p:cTn>
                              </p:par>
                              <p:par>
                                <p:cTn id="15" presetID="10" presetClass="entr" presetSubtype="0" fill="hold" nodeType="withEffect">
                                  <p:stCondLst>
                                    <p:cond delay="0"/>
                                  </p:stCondLst>
                                  <p:childTnLst>
                                    <p:set>
                                      <p:cBhvr>
                                        <p:cTn id="16" dur="1" fill="hold">
                                          <p:stCondLst>
                                            <p:cond delay="0"/>
                                          </p:stCondLst>
                                        </p:cTn>
                                        <p:tgtEl>
                                          <p:spTgt spid="625"/>
                                        </p:tgtEl>
                                        <p:attrNameLst>
                                          <p:attrName>style.visibility</p:attrName>
                                        </p:attrNameLst>
                                      </p:cBhvr>
                                      <p:to>
                                        <p:strVal val="visible"/>
                                      </p:to>
                                    </p:set>
                                    <p:animEffect transition="in" filter="fade">
                                      <p:cBhvr>
                                        <p:cTn id="17" dur="500"/>
                                        <p:tgtEl>
                                          <p:spTgt spid="62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22"/>
                                        </p:tgtEl>
                                        <p:attrNameLst>
                                          <p:attrName>style.visibility</p:attrName>
                                        </p:attrNameLst>
                                      </p:cBhvr>
                                      <p:to>
                                        <p:strVal val="visible"/>
                                      </p:to>
                                    </p:set>
                                    <p:animEffect transition="in" filter="fade">
                                      <p:cBhvr>
                                        <p:cTn id="21" dur="500"/>
                                        <p:tgtEl>
                                          <p:spTgt spid="622"/>
                                        </p:tgtEl>
                                      </p:cBhvr>
                                    </p:animEffect>
                                  </p:childTnLst>
                                </p:cTn>
                              </p:par>
                              <p:par>
                                <p:cTn id="22" presetID="10" presetClass="entr" presetSubtype="0" fill="hold" nodeType="withEffect">
                                  <p:stCondLst>
                                    <p:cond delay="0"/>
                                  </p:stCondLst>
                                  <p:childTnLst>
                                    <p:set>
                                      <p:cBhvr>
                                        <p:cTn id="23" dur="1" fill="hold">
                                          <p:stCondLst>
                                            <p:cond delay="0"/>
                                          </p:stCondLst>
                                        </p:cTn>
                                        <p:tgtEl>
                                          <p:spTgt spid="615"/>
                                        </p:tgtEl>
                                        <p:attrNameLst>
                                          <p:attrName>style.visibility</p:attrName>
                                        </p:attrNameLst>
                                      </p:cBhvr>
                                      <p:to>
                                        <p:strVal val="visible"/>
                                      </p:to>
                                    </p:set>
                                    <p:animEffect transition="in" filter="fade">
                                      <p:cBhvr>
                                        <p:cTn id="24"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1d6fb20f598_0_98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631" name="Google Shape;631;g1d6fb20f598_0_98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632" name="Google Shape;632;g1d6fb20f598_0_987"/>
          <p:cNvSpPr/>
          <p:nvPr/>
        </p:nvSpPr>
        <p:spPr>
          <a:xfrm>
            <a:off x="4375700" y="205233"/>
            <a:ext cx="4244400" cy="560400"/>
          </a:xfrm>
          <a:prstGeom prst="roundRect">
            <a:avLst>
              <a:gd name="adj" fmla="val 15246"/>
            </a:avLst>
          </a:prstGeom>
          <a:solidFill>
            <a:srgbClr val="0071BC"/>
          </a:solidFill>
          <a:ln>
            <a:noFill/>
          </a:ln>
        </p:spPr>
        <p:txBody>
          <a:bodyPr spcFirstLastPara="1" wrap="square" lIns="121900" tIns="121900" rIns="121900" bIns="121900" anchor="ctr" anchorCtr="0">
            <a:noAutofit/>
          </a:bodyPr>
          <a:lstStyle/>
          <a:p>
            <a:pPr marL="191995">
              <a:buClr>
                <a:srgbClr val="000000"/>
              </a:buClr>
              <a:buSzPts val="2400"/>
            </a:pPr>
            <a:r>
              <a:rPr lang="ja" altLang="en-US" sz="1733" b="1">
                <a:solidFill>
                  <a:srgbClr val="FFFFFF"/>
                </a:solidFill>
                <a:latin typeface="M PLUS Rounded 1c"/>
                <a:ea typeface="M PLUS Rounded 1c"/>
                <a:cs typeface="M PLUS Rounded 1c"/>
                <a:sym typeface="M PLUS Rounded 1c"/>
              </a:rPr>
              <a:t>年表で確認する川崎市のできごと</a:t>
            </a:r>
            <a:endParaRPr sz="1733" b="1">
              <a:solidFill>
                <a:srgbClr val="FFFFFF"/>
              </a:solidFill>
              <a:latin typeface="M PLUS Rounded 1c"/>
              <a:ea typeface="M PLUS Rounded 1c"/>
              <a:cs typeface="M PLUS Rounded 1c"/>
              <a:sym typeface="M PLUS Rounded 1c"/>
            </a:endParaRPr>
          </a:p>
        </p:txBody>
      </p:sp>
      <p:sp>
        <p:nvSpPr>
          <p:cNvPr id="633" name="Google Shape;633;g1d6fb20f598_0_987"/>
          <p:cNvSpPr/>
          <p:nvPr/>
        </p:nvSpPr>
        <p:spPr>
          <a:xfrm>
            <a:off x="9785433" y="2013167"/>
            <a:ext cx="2162800" cy="47204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令和</a:t>
            </a:r>
            <a:r>
              <a:rPr lang="en-US" altLang="ja" sz="1867" b="1">
                <a:solidFill>
                  <a:schemeClr val="dk1"/>
                </a:solidFill>
                <a:latin typeface="M PLUS Rounded 1c"/>
                <a:ea typeface="M PLUS Rounded 1c"/>
                <a:cs typeface="M PLUS Rounded 1c"/>
                <a:sym typeface="M PLUS Rounded 1c"/>
              </a:rPr>
              <a:t>2</a:t>
            </a:r>
            <a:r>
              <a:rPr lang="ja" altLang="en-US" sz="1867" b="1">
                <a:solidFill>
                  <a:schemeClr val="dk1"/>
                </a:solidFill>
                <a:latin typeface="M PLUS Rounded 1c"/>
                <a:ea typeface="M PLUS Rounded 1c"/>
                <a:cs typeface="M PLUS Rounded 1c"/>
                <a:sym typeface="M PLUS Rounded 1c"/>
              </a:rPr>
              <a:t>年</a:t>
            </a:r>
            <a:r>
              <a:rPr lang="en-US" altLang="ja" sz="1600" b="1">
                <a:solidFill>
                  <a:schemeClr val="dk1"/>
                </a:solidFill>
                <a:latin typeface="M PLUS Rounded 1c"/>
                <a:ea typeface="M PLUS Rounded 1c"/>
                <a:cs typeface="M PLUS Rounded 1c"/>
                <a:sym typeface="M PLUS Rounded 1c"/>
              </a:rPr>
              <a:t>(2020)</a:t>
            </a:r>
            <a:endParaRPr sz="1600"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1,538,292</a:t>
            </a:r>
            <a:r>
              <a:rPr lang="ja" altLang="en-US" sz="1867" b="1">
                <a:solidFill>
                  <a:schemeClr val="dk1"/>
                </a:solidFill>
                <a:latin typeface="M PLUS Rounded 1c"/>
                <a:ea typeface="M PLUS Rounded 1c"/>
                <a:cs typeface="M PLUS Rounded 1c"/>
                <a:sym typeface="M PLUS Rounded 1c"/>
              </a:rPr>
              <a:t>人</a:t>
            </a:r>
            <a:endParaRPr sz="1867" b="1">
              <a:solidFill>
                <a:schemeClr val="dk1"/>
              </a:solidFill>
              <a:latin typeface="M PLUS Rounded 1c"/>
              <a:ea typeface="M PLUS Rounded 1c"/>
              <a:cs typeface="M PLUS Rounded 1c"/>
              <a:sym typeface="M PLUS Rounded 1c"/>
            </a:endParaRPr>
          </a:p>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a:t>
            </a:r>
            <a:r>
              <a:rPr lang="en-US" altLang="ja" sz="1867" b="1">
                <a:solidFill>
                  <a:schemeClr val="dk1"/>
                </a:solidFill>
                <a:latin typeface="M PLUS Rounded 1c"/>
                <a:ea typeface="M PLUS Rounded 1c"/>
                <a:cs typeface="M PLUS Rounded 1c"/>
                <a:sym typeface="M PLUS Rounded 1c"/>
              </a:rPr>
              <a:t>631g</a:t>
            </a:r>
            <a:endParaRPr sz="1867" b="1">
              <a:solidFill>
                <a:schemeClr val="dk1"/>
              </a:solidFill>
              <a:latin typeface="M PLUS Rounded 1c"/>
              <a:ea typeface="M PLUS Rounded 1c"/>
              <a:cs typeface="M PLUS Rounded 1c"/>
              <a:sym typeface="M PLUS Rounded 1c"/>
            </a:endParaRPr>
          </a:p>
        </p:txBody>
      </p:sp>
      <p:pic>
        <p:nvPicPr>
          <p:cNvPr id="634" name="Google Shape;634;g1d6fb20f598_0_987"/>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635" name="Google Shape;635;g1d6fb20f598_0_987"/>
          <p:cNvSpPr/>
          <p:nvPr/>
        </p:nvSpPr>
        <p:spPr>
          <a:xfrm>
            <a:off x="285900" y="2013212"/>
            <a:ext cx="518000" cy="4720400"/>
          </a:xfrm>
          <a:prstGeom prst="rect">
            <a:avLst/>
          </a:prstGeom>
          <a:solidFill>
            <a:srgbClr val="F6B26B"/>
          </a:solidFill>
          <a:ln w="19050" cap="flat" cmpd="sng">
            <a:solidFill>
              <a:srgbClr val="F6B26B"/>
            </a:solidFill>
            <a:prstDash val="solid"/>
            <a:round/>
            <a:headEnd type="none" w="sm" len="sm"/>
            <a:tailEnd type="none" w="sm" len="sm"/>
          </a:ln>
        </p:spPr>
        <p:txBody>
          <a:bodyPr spcFirstLastPara="1" wrap="square" lIns="96000" tIns="0" rIns="96000" bIns="0" anchor="t" anchorCtr="0">
            <a:noAutofit/>
          </a:bodyPr>
          <a:lstStyle/>
          <a:p>
            <a:pPr algn="ctr">
              <a:buClr>
                <a:srgbClr val="000000"/>
              </a:buClr>
              <a:buSzPts val="1500"/>
            </a:pP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令和</a:t>
            </a:r>
            <a:endParaRPr sz="2000" b="1">
              <a:solidFill>
                <a:schemeClr val="lt1"/>
              </a:solidFill>
              <a:latin typeface="M PLUS Rounded 1c"/>
              <a:ea typeface="M PLUS Rounded 1c"/>
              <a:cs typeface="M PLUS Rounded 1c"/>
              <a:sym typeface="M PLUS Rounded 1c"/>
            </a:endParaRPr>
          </a:p>
        </p:txBody>
      </p:sp>
      <p:sp>
        <p:nvSpPr>
          <p:cNvPr id="636" name="Google Shape;636;g1d6fb20f598_0_987"/>
          <p:cNvSpPr/>
          <p:nvPr/>
        </p:nvSpPr>
        <p:spPr>
          <a:xfrm>
            <a:off x="285900" y="1208296"/>
            <a:ext cx="20376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時　代</a:t>
            </a:r>
            <a:endParaRPr sz="2000" b="1">
              <a:solidFill>
                <a:schemeClr val="lt1"/>
              </a:solidFill>
              <a:latin typeface="M PLUS Rounded 1c"/>
              <a:ea typeface="M PLUS Rounded 1c"/>
              <a:cs typeface="M PLUS Rounded 1c"/>
              <a:sym typeface="M PLUS Rounded 1c"/>
            </a:endParaRPr>
          </a:p>
        </p:txBody>
      </p:sp>
      <p:sp>
        <p:nvSpPr>
          <p:cNvPr id="637" name="Google Shape;637;g1d6fb20f598_0_987"/>
          <p:cNvSpPr/>
          <p:nvPr/>
        </p:nvSpPr>
        <p:spPr>
          <a:xfrm>
            <a:off x="2571280" y="1208296"/>
            <a:ext cx="69664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で き ご と</a:t>
            </a:r>
            <a:endParaRPr sz="2000" b="1">
              <a:solidFill>
                <a:schemeClr val="lt1"/>
              </a:solidFill>
              <a:latin typeface="M PLUS Rounded 1c"/>
              <a:ea typeface="M PLUS Rounded 1c"/>
              <a:cs typeface="M PLUS Rounded 1c"/>
              <a:sym typeface="M PLUS Rounded 1c"/>
            </a:endParaRPr>
          </a:p>
        </p:txBody>
      </p:sp>
      <p:sp>
        <p:nvSpPr>
          <p:cNvPr id="638" name="Google Shape;638;g1d6fb20f598_0_987"/>
          <p:cNvSpPr/>
          <p:nvPr/>
        </p:nvSpPr>
        <p:spPr>
          <a:xfrm>
            <a:off x="9785567" y="1208296"/>
            <a:ext cx="2162800" cy="667600"/>
          </a:xfrm>
          <a:prstGeom prst="rect">
            <a:avLst/>
          </a:prstGeom>
          <a:solidFill>
            <a:srgbClr val="999999"/>
          </a:solidFill>
          <a:ln w="19050" cap="flat" cmpd="sng">
            <a:solidFill>
              <a:srgbClr val="999999"/>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市の人口</a:t>
            </a:r>
            <a:endParaRPr sz="2000" b="1">
              <a:solidFill>
                <a:schemeClr val="lt1"/>
              </a:solidFill>
              <a:latin typeface="M PLUS Rounded 1c"/>
              <a:ea typeface="M PLUS Rounded 1c"/>
              <a:cs typeface="M PLUS Rounded 1c"/>
              <a:sym typeface="M PLUS Rounded 1c"/>
            </a:endParaRPr>
          </a:p>
          <a:p>
            <a:pPr algn="ctr">
              <a:buClr>
                <a:srgbClr val="000000"/>
              </a:buClr>
              <a:buSzPts val="1500"/>
            </a:pPr>
            <a:r>
              <a:rPr lang="ja" altLang="en-US" sz="2000" b="1">
                <a:solidFill>
                  <a:schemeClr val="lt1"/>
                </a:solidFill>
                <a:latin typeface="M PLUS Rounded 1c"/>
                <a:ea typeface="M PLUS Rounded 1c"/>
                <a:cs typeface="M PLUS Rounded 1c"/>
                <a:sym typeface="M PLUS Rounded 1c"/>
              </a:rPr>
              <a:t>ごみの量</a:t>
            </a:r>
            <a:endParaRPr sz="2000" b="1">
              <a:solidFill>
                <a:schemeClr val="lt1"/>
              </a:solidFill>
              <a:latin typeface="M PLUS Rounded 1c"/>
              <a:ea typeface="M PLUS Rounded 1c"/>
              <a:cs typeface="M PLUS Rounded 1c"/>
              <a:sym typeface="M PLUS Rounded 1c"/>
            </a:endParaRPr>
          </a:p>
        </p:txBody>
      </p:sp>
      <p:pic>
        <p:nvPicPr>
          <p:cNvPr id="639" name="Google Shape;639;g1d6fb20f598_0_987"/>
          <p:cNvPicPr preferRelativeResize="0"/>
          <p:nvPr/>
        </p:nvPicPr>
        <p:blipFill rotWithShape="1">
          <a:blip r:embed="rId4">
            <a:alphaModFix/>
          </a:blip>
          <a:srcRect/>
          <a:stretch/>
        </p:blipFill>
        <p:spPr>
          <a:xfrm>
            <a:off x="7187034" y="3917615"/>
            <a:ext cx="1910133" cy="2530579"/>
          </a:xfrm>
          <a:prstGeom prst="rect">
            <a:avLst/>
          </a:prstGeom>
          <a:noFill/>
          <a:ln>
            <a:noFill/>
          </a:ln>
        </p:spPr>
      </p:pic>
      <p:grpSp>
        <p:nvGrpSpPr>
          <p:cNvPr id="640" name="Google Shape;640;g1d6fb20f598_0_987"/>
          <p:cNvGrpSpPr/>
          <p:nvPr/>
        </p:nvGrpSpPr>
        <p:grpSpPr>
          <a:xfrm>
            <a:off x="803901" y="2013200"/>
            <a:ext cx="8733767" cy="1904400"/>
            <a:chOff x="602925" y="1509875"/>
            <a:chExt cx="6550325" cy="1428300"/>
          </a:xfrm>
        </p:grpSpPr>
        <p:sp>
          <p:nvSpPr>
            <p:cNvPr id="641" name="Google Shape;641;g1d6fb20f598_0_987"/>
            <p:cNvSpPr/>
            <p:nvPr/>
          </p:nvSpPr>
          <p:spPr>
            <a:xfrm>
              <a:off x="602925" y="1509875"/>
              <a:ext cx="1139700" cy="1428300"/>
            </a:xfrm>
            <a:prstGeom prst="rect">
              <a:avLst/>
            </a:prstGeom>
            <a:noFill/>
            <a:ln>
              <a:noFill/>
            </a:ln>
          </p:spPr>
          <p:txBody>
            <a:bodyPr spcFirstLastPara="1" wrap="square" lIns="0" tIns="96000" rIns="0" bIns="0" anchor="t" anchorCtr="0">
              <a:noAutofit/>
            </a:bodyPr>
            <a:lstStyle/>
            <a:p>
              <a:pPr algn="ctr">
                <a:buClr>
                  <a:schemeClr val="dk1"/>
                </a:buClr>
                <a:buSzPts val="1100"/>
              </a:pPr>
              <a:r>
                <a:rPr lang="ja" altLang="en-US" sz="2267" b="1">
                  <a:solidFill>
                    <a:schemeClr val="dk1"/>
                  </a:solidFill>
                  <a:latin typeface="M PLUS Rounded 1c"/>
                  <a:ea typeface="M PLUS Rounded 1c"/>
                  <a:cs typeface="M PLUS Rounded 1c"/>
                  <a:sym typeface="M PLUS Rounded 1c"/>
                </a:rPr>
                <a:t>元年</a:t>
              </a:r>
              <a:endParaRPr sz="1867" b="1">
                <a:solidFill>
                  <a:schemeClr val="dk1"/>
                </a:solidFill>
                <a:latin typeface="M PLUS Rounded 1c"/>
                <a:ea typeface="M PLUS Rounded 1c"/>
                <a:cs typeface="M PLUS Rounded 1c"/>
                <a:sym typeface="M PLUS Rounded 1c"/>
              </a:endParaRPr>
            </a:p>
          </p:txBody>
        </p:sp>
        <p:sp>
          <p:nvSpPr>
            <p:cNvPr id="642" name="Google Shape;642;g1d6fb20f598_0_987"/>
            <p:cNvSpPr/>
            <p:nvPr/>
          </p:nvSpPr>
          <p:spPr>
            <a:xfrm>
              <a:off x="1928450" y="1509875"/>
              <a:ext cx="5224800" cy="1428300"/>
            </a:xfrm>
            <a:prstGeom prst="rect">
              <a:avLst/>
            </a:prstGeom>
            <a:noFill/>
            <a:ln>
              <a:noFill/>
            </a:ln>
          </p:spPr>
          <p:txBody>
            <a:bodyPr spcFirstLastPara="1" wrap="square" lIns="0" tIns="96000" rIns="0" bIns="0" anchor="t" anchorCtr="0">
              <a:noAutofit/>
            </a:bodyPr>
            <a:lstStyle/>
            <a:p>
              <a:pPr>
                <a:lnSpc>
                  <a:spcPct val="130000"/>
                </a:lnSpc>
                <a:buClr>
                  <a:srgbClr val="000000"/>
                </a:buClr>
                <a:buSzPts val="1400"/>
              </a:pPr>
              <a:r>
                <a:rPr lang="ja" altLang="en-US" sz="1867" b="1">
                  <a:solidFill>
                    <a:schemeClr val="dk1"/>
                  </a:solidFill>
                  <a:latin typeface="M PLUS Rounded 1c"/>
                  <a:ea typeface="M PLUS Rounded 1c"/>
                  <a:cs typeface="M PLUS Rounded 1c"/>
                  <a:sym typeface="M PLUS Rounded 1c"/>
                </a:rPr>
                <a:t>生活環境事業所を１つ廃止し、４生活環境事業所体制となる。</a:t>
              </a:r>
              <a:endParaRPr sz="1867" b="1">
                <a:solidFill>
                  <a:schemeClr val="dk1"/>
                </a:solidFill>
                <a:latin typeface="M PLUS Rounded 1c"/>
                <a:ea typeface="M PLUS Rounded 1c"/>
                <a:cs typeface="M PLUS Rounded 1c"/>
                <a:sym typeface="M PLUS Rounded 1c"/>
              </a:endParaRPr>
            </a:p>
            <a:p>
              <a:pPr>
                <a:lnSpc>
                  <a:spcPct val="130000"/>
                </a:lnSpc>
                <a:buClr>
                  <a:srgbClr val="000000"/>
                </a:buClr>
                <a:buSzPts val="1700"/>
              </a:pPr>
              <a:r>
                <a:rPr lang="en-US" altLang="ja" sz="2267" b="1">
                  <a:solidFill>
                    <a:schemeClr val="dk1"/>
                  </a:solidFill>
                  <a:highlight>
                    <a:srgbClr val="FFF000"/>
                  </a:highlight>
                  <a:latin typeface="M PLUS Rounded 1c"/>
                  <a:ea typeface="M PLUS Rounded 1c"/>
                  <a:cs typeface="M PLUS Rounded 1c"/>
                  <a:sym typeface="M PLUS Rounded 1c"/>
                </a:rPr>
                <a:t>1</a:t>
              </a:r>
              <a:r>
                <a:rPr lang="ja" altLang="en-US" sz="2267" b="1">
                  <a:solidFill>
                    <a:schemeClr val="dk1"/>
                  </a:solidFill>
                  <a:highlight>
                    <a:srgbClr val="FFF000"/>
                  </a:highlight>
                  <a:latin typeface="M PLUS Rounded 1c"/>
                  <a:ea typeface="M PLUS Rounded 1c"/>
                  <a:cs typeface="M PLUS Rounded 1c"/>
                  <a:sym typeface="M PLUS Rounded 1c"/>
                </a:rPr>
                <a:t>人</a:t>
              </a:r>
              <a:r>
                <a:rPr lang="en-US" altLang="ja" sz="2267" b="1">
                  <a:solidFill>
                    <a:schemeClr val="dk1"/>
                  </a:solidFill>
                  <a:highlight>
                    <a:srgbClr val="FFF000"/>
                  </a:highlight>
                  <a:latin typeface="M PLUS Rounded 1c"/>
                  <a:ea typeface="M PLUS Rounded 1c"/>
                  <a:cs typeface="M PLUS Rounded 1c"/>
                  <a:sym typeface="M PLUS Rounded 1c"/>
                </a:rPr>
                <a:t>1</a:t>
              </a:r>
              <a:r>
                <a:rPr lang="ja" altLang="en-US" sz="2267" b="1">
                  <a:solidFill>
                    <a:schemeClr val="dk1"/>
                  </a:solidFill>
                  <a:highlight>
                    <a:srgbClr val="FFF000"/>
                  </a:highlight>
                  <a:latin typeface="M PLUS Rounded 1c"/>
                  <a:ea typeface="M PLUS Rounded 1c"/>
                  <a:cs typeface="M PLUS Rounded 1c"/>
                  <a:sym typeface="M PLUS Rounded 1c"/>
                </a:rPr>
                <a:t>日当たりのごみ排出量が政令指定都市で</a:t>
              </a:r>
              <a:endParaRPr sz="2267" b="1">
                <a:solidFill>
                  <a:schemeClr val="dk1"/>
                </a:solidFill>
                <a:highlight>
                  <a:srgbClr val="FFF000"/>
                </a:highlight>
                <a:latin typeface="M PLUS Rounded 1c"/>
                <a:ea typeface="M PLUS Rounded 1c"/>
                <a:cs typeface="M PLUS Rounded 1c"/>
                <a:sym typeface="M PLUS Rounded 1c"/>
              </a:endParaRPr>
            </a:p>
            <a:p>
              <a:pPr>
                <a:lnSpc>
                  <a:spcPct val="130000"/>
                </a:lnSpc>
                <a:buClr>
                  <a:srgbClr val="000000"/>
                </a:buClr>
                <a:buSzPts val="1700"/>
              </a:pPr>
              <a:r>
                <a:rPr lang="en-US" altLang="ja" sz="2267" b="1">
                  <a:solidFill>
                    <a:schemeClr val="dk1"/>
                  </a:solidFill>
                  <a:highlight>
                    <a:srgbClr val="FFF000"/>
                  </a:highlight>
                  <a:latin typeface="M PLUS Rounded 1c"/>
                  <a:ea typeface="M PLUS Rounded 1c"/>
                  <a:cs typeface="M PLUS Rounded 1c"/>
                  <a:sym typeface="M PLUS Rounded 1c"/>
                </a:rPr>
                <a:t>3</a:t>
              </a:r>
              <a:r>
                <a:rPr lang="ja" altLang="en-US" sz="2267" b="1">
                  <a:solidFill>
                    <a:schemeClr val="dk1"/>
                  </a:solidFill>
                  <a:highlight>
                    <a:srgbClr val="FFF000"/>
                  </a:highlight>
                  <a:latin typeface="M PLUS Rounded 1c"/>
                  <a:ea typeface="M PLUS Rounded 1c"/>
                  <a:cs typeface="M PLUS Rounded 1c"/>
                  <a:sym typeface="M PLUS Rounded 1c"/>
                </a:rPr>
                <a:t>年連続（平成</a:t>
              </a:r>
              <a:r>
                <a:rPr lang="en-US" altLang="ja" sz="2267" b="1">
                  <a:solidFill>
                    <a:schemeClr val="dk1"/>
                  </a:solidFill>
                  <a:highlight>
                    <a:srgbClr val="FFF000"/>
                  </a:highlight>
                  <a:latin typeface="M PLUS Rounded 1c"/>
                  <a:ea typeface="M PLUS Rounded 1c"/>
                  <a:cs typeface="M PLUS Rounded 1c"/>
                  <a:sym typeface="M PLUS Rounded 1c"/>
                </a:rPr>
                <a:t>29</a:t>
              </a:r>
              <a:r>
                <a:rPr lang="ja" altLang="en-US" sz="2267" b="1">
                  <a:solidFill>
                    <a:schemeClr val="dk1"/>
                  </a:solidFill>
                  <a:highlight>
                    <a:srgbClr val="FFF000"/>
                  </a:highlight>
                  <a:latin typeface="M PLUS Rounded 1c"/>
                  <a:ea typeface="M PLUS Rounded 1c"/>
                  <a:cs typeface="M PLUS Rounded 1c"/>
                  <a:sym typeface="M PLUS Rounded 1c"/>
                </a:rPr>
                <a:t>年度・</a:t>
              </a:r>
              <a:r>
                <a:rPr lang="en-US" altLang="ja" sz="2267" b="1">
                  <a:solidFill>
                    <a:schemeClr val="dk1"/>
                  </a:solidFill>
                  <a:highlight>
                    <a:srgbClr val="FFF000"/>
                  </a:highlight>
                  <a:latin typeface="M PLUS Rounded 1c"/>
                  <a:ea typeface="M PLUS Rounded 1c"/>
                  <a:cs typeface="M PLUS Rounded 1c"/>
                  <a:sym typeface="M PLUS Rounded 1c"/>
                </a:rPr>
                <a:t>30</a:t>
              </a:r>
              <a:r>
                <a:rPr lang="ja" altLang="en-US" sz="2267" b="1">
                  <a:solidFill>
                    <a:schemeClr val="dk1"/>
                  </a:solidFill>
                  <a:highlight>
                    <a:srgbClr val="FFF000"/>
                  </a:highlight>
                  <a:latin typeface="M PLUS Rounded 1c"/>
                  <a:ea typeface="M PLUS Rounded 1c"/>
                  <a:cs typeface="M PLUS Rounded 1c"/>
                  <a:sym typeface="M PLUS Rounded 1c"/>
                </a:rPr>
                <a:t>年度・令和元年度）</a:t>
              </a:r>
              <a:endParaRPr sz="2267" b="1">
                <a:solidFill>
                  <a:schemeClr val="dk1"/>
                </a:solidFill>
                <a:highlight>
                  <a:srgbClr val="FFF000"/>
                </a:highlight>
                <a:latin typeface="M PLUS Rounded 1c"/>
                <a:ea typeface="M PLUS Rounded 1c"/>
                <a:cs typeface="M PLUS Rounded 1c"/>
                <a:sym typeface="M PLUS Rounded 1c"/>
              </a:endParaRPr>
            </a:p>
            <a:p>
              <a:pPr>
                <a:lnSpc>
                  <a:spcPct val="130000"/>
                </a:lnSpc>
                <a:buClr>
                  <a:srgbClr val="000000"/>
                </a:buClr>
                <a:buSzPts val="1700"/>
              </a:pPr>
              <a:r>
                <a:rPr lang="ja" altLang="en-US" sz="2267" b="1">
                  <a:solidFill>
                    <a:schemeClr val="dk1"/>
                  </a:solidFill>
                  <a:highlight>
                    <a:srgbClr val="FFF000"/>
                  </a:highlight>
                  <a:latin typeface="M PLUS Rounded 1c"/>
                  <a:ea typeface="M PLUS Rounded 1c"/>
                  <a:cs typeface="M PLUS Rounded 1c"/>
                  <a:sym typeface="M PLUS Rounded 1c"/>
                </a:rPr>
                <a:t>で最少となる。</a:t>
              </a:r>
              <a:endParaRPr sz="1867" b="1">
                <a:solidFill>
                  <a:schemeClr val="dk1"/>
                </a:solidFill>
                <a:latin typeface="M PLUS Rounded 1c"/>
                <a:ea typeface="M PLUS Rounded 1c"/>
                <a:cs typeface="M PLUS Rounded 1c"/>
                <a:sym typeface="M PLUS Rounded 1c"/>
              </a:endParaRPr>
            </a:p>
          </p:txBody>
        </p:sp>
      </p:grpSp>
      <p:grpSp>
        <p:nvGrpSpPr>
          <p:cNvPr id="643" name="Google Shape;643;g1d6fb20f598_0_987"/>
          <p:cNvGrpSpPr/>
          <p:nvPr/>
        </p:nvGrpSpPr>
        <p:grpSpPr>
          <a:xfrm>
            <a:off x="803901" y="4230700"/>
            <a:ext cx="8733767" cy="1904400"/>
            <a:chOff x="602925" y="1509875"/>
            <a:chExt cx="6550325" cy="1428300"/>
          </a:xfrm>
        </p:grpSpPr>
        <p:sp>
          <p:nvSpPr>
            <p:cNvPr id="644" name="Google Shape;644;g1d6fb20f598_0_987"/>
            <p:cNvSpPr/>
            <p:nvPr/>
          </p:nvSpPr>
          <p:spPr>
            <a:xfrm>
              <a:off x="602925" y="1509875"/>
              <a:ext cx="1139700" cy="1428300"/>
            </a:xfrm>
            <a:prstGeom prst="rect">
              <a:avLst/>
            </a:prstGeom>
            <a:noFill/>
            <a:ln>
              <a:noFill/>
            </a:ln>
          </p:spPr>
          <p:txBody>
            <a:bodyPr spcFirstLastPara="1" wrap="square" lIns="0" tIns="96000" rIns="0" bIns="0" anchor="t" anchorCtr="0">
              <a:noAutofit/>
            </a:bodyPr>
            <a:lstStyle/>
            <a:p>
              <a:pPr algn="ctr">
                <a:buClr>
                  <a:srgbClr val="000000"/>
                </a:buClr>
                <a:buSzPts val="1400"/>
              </a:pPr>
              <a:r>
                <a:rPr lang="en-US" altLang="ja" sz="1867" b="1">
                  <a:solidFill>
                    <a:schemeClr val="dk1"/>
                  </a:solidFill>
                  <a:latin typeface="M PLUS Rounded 1c"/>
                  <a:ea typeface="M PLUS Rounded 1c"/>
                  <a:cs typeface="M PLUS Rounded 1c"/>
                  <a:sym typeface="M PLUS Rounded 1c"/>
                </a:rPr>
                <a:t>2</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a:p>
              <a:pPr algn="ctr">
                <a:buClr>
                  <a:srgbClr val="000000"/>
                </a:buClr>
                <a:buSzPts val="1400"/>
              </a:pPr>
              <a:endParaRPr sz="1867" b="1">
                <a:solidFill>
                  <a:schemeClr val="dk1"/>
                </a:solidFill>
                <a:latin typeface="M PLUS Rounded 1c"/>
                <a:ea typeface="M PLUS Rounded 1c"/>
                <a:cs typeface="M PLUS Rounded 1c"/>
                <a:sym typeface="M PLUS Rounded 1c"/>
              </a:endParaRPr>
            </a:p>
            <a:p>
              <a:pPr algn="ctr">
                <a:buClr>
                  <a:srgbClr val="000000"/>
                </a:buClr>
                <a:buSzPts val="1400"/>
              </a:pPr>
              <a:endParaRPr sz="1867" b="1">
                <a:solidFill>
                  <a:schemeClr val="dk1"/>
                </a:solidFill>
                <a:latin typeface="M PLUS Rounded 1c"/>
                <a:ea typeface="M PLUS Rounded 1c"/>
                <a:cs typeface="M PLUS Rounded 1c"/>
                <a:sym typeface="M PLUS Rounded 1c"/>
              </a:endParaRPr>
            </a:p>
            <a:p>
              <a:pPr algn="ctr">
                <a:buClr>
                  <a:srgbClr val="000000"/>
                </a:buClr>
                <a:buSzPts val="1400"/>
              </a:pPr>
              <a:r>
                <a:rPr lang="en-US" altLang="ja" sz="1867" b="1">
                  <a:solidFill>
                    <a:schemeClr val="dk1"/>
                  </a:solidFill>
                  <a:latin typeface="M PLUS Rounded 1c"/>
                  <a:ea typeface="M PLUS Rounded 1c"/>
                  <a:cs typeface="M PLUS Rounded 1c"/>
                  <a:sym typeface="M PLUS Rounded 1c"/>
                </a:rPr>
                <a:t>4</a:t>
              </a:r>
              <a:r>
                <a:rPr lang="ja" altLang="en-US" sz="1867" b="1">
                  <a:solidFill>
                    <a:schemeClr val="dk1"/>
                  </a:solidFill>
                  <a:latin typeface="M PLUS Rounded 1c"/>
                  <a:ea typeface="M PLUS Rounded 1c"/>
                  <a:cs typeface="M PLUS Rounded 1c"/>
                  <a:sym typeface="M PLUS Rounded 1c"/>
                </a:rPr>
                <a:t>年</a:t>
              </a:r>
              <a:endParaRPr sz="1867" b="1">
                <a:solidFill>
                  <a:schemeClr val="dk1"/>
                </a:solidFill>
                <a:latin typeface="M PLUS Rounded 1c"/>
                <a:ea typeface="M PLUS Rounded 1c"/>
                <a:cs typeface="M PLUS Rounded 1c"/>
                <a:sym typeface="M PLUS Rounded 1c"/>
              </a:endParaRPr>
            </a:p>
          </p:txBody>
        </p:sp>
        <p:sp>
          <p:nvSpPr>
            <p:cNvPr id="645" name="Google Shape;645;g1d6fb20f598_0_987"/>
            <p:cNvSpPr/>
            <p:nvPr/>
          </p:nvSpPr>
          <p:spPr>
            <a:xfrm>
              <a:off x="1928450" y="1509875"/>
              <a:ext cx="5224800" cy="1428300"/>
            </a:xfrm>
            <a:prstGeom prst="rect">
              <a:avLst/>
            </a:prstGeom>
            <a:noFill/>
            <a:ln>
              <a:noFill/>
            </a:ln>
          </p:spPr>
          <p:txBody>
            <a:bodyPr spcFirstLastPara="1" wrap="square" lIns="0" tIns="96000" rIns="0" bIns="0" anchor="t" anchorCtr="0">
              <a:noAutofit/>
            </a:bodyPr>
            <a:lstStyle/>
            <a:p>
              <a:pPr>
                <a:buClr>
                  <a:srgbClr val="000000"/>
                </a:buClr>
                <a:buSzPts val="1400"/>
              </a:pPr>
              <a:r>
                <a:rPr lang="ja" altLang="en-US" sz="1867" b="1">
                  <a:solidFill>
                    <a:schemeClr val="dk1"/>
                  </a:solidFill>
                  <a:latin typeface="M PLUS Rounded 1c"/>
                  <a:ea typeface="M PLUS Rounded 1c"/>
                  <a:cs typeface="M PLUS Rounded 1c"/>
                  <a:sym typeface="M PLUS Rounded 1c"/>
                </a:rPr>
                <a:t>一時多量ごみ制度開始</a:t>
              </a:r>
              <a:endParaRPr sz="1867" b="1">
                <a:solidFill>
                  <a:schemeClr val="dk1"/>
                </a:solidFill>
                <a:latin typeface="M PLUS Rounded 1c"/>
                <a:ea typeface="M PLUS Rounded 1c"/>
                <a:cs typeface="M PLUS Rounded 1c"/>
                <a:sym typeface="M PLUS Rounded 1c"/>
              </a:endParaRPr>
            </a:p>
            <a:p>
              <a:pPr>
                <a:buClr>
                  <a:srgbClr val="000000"/>
                </a:buClr>
                <a:buSzPts val="1400"/>
              </a:pPr>
              <a:endParaRPr sz="1867" b="1">
                <a:solidFill>
                  <a:schemeClr val="dk1"/>
                </a:solidFill>
                <a:latin typeface="M PLUS Rounded 1c"/>
                <a:ea typeface="M PLUS Rounded 1c"/>
                <a:cs typeface="M PLUS Rounded 1c"/>
                <a:sym typeface="M PLUS Rounded 1c"/>
              </a:endParaRPr>
            </a:p>
            <a:p>
              <a:pPr>
                <a:buClr>
                  <a:srgbClr val="000000"/>
                </a:buClr>
                <a:buSzPts val="1400"/>
              </a:pP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集積所等からの家庭系廃棄物の</a:t>
              </a:r>
              <a:endParaRPr sz="1867" b="1">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1867" b="1">
                  <a:solidFill>
                    <a:schemeClr val="dk1"/>
                  </a:solidFill>
                  <a:latin typeface="M PLUS Rounded 1c"/>
                  <a:ea typeface="M PLUS Rounded 1c"/>
                  <a:cs typeface="M PLUS Rounded 1c"/>
                  <a:sym typeface="M PLUS Rounded 1c"/>
                </a:rPr>
                <a:t>持ち去りを条例で禁止</a:t>
              </a:r>
              <a:endParaRPr sz="1867" b="1">
                <a:solidFill>
                  <a:schemeClr val="dk1"/>
                </a:solidFill>
                <a:latin typeface="M PLUS Rounded 1c"/>
                <a:ea typeface="M PLUS Rounded 1c"/>
                <a:cs typeface="M PLUS Rounded 1c"/>
                <a:sym typeface="M PLUS Rounded 1c"/>
              </a:endParaRPr>
            </a:p>
          </p:txBody>
        </p:sp>
      </p:grpSp>
      <p:sp>
        <p:nvSpPr>
          <p:cNvPr id="646" name="Google Shape;646;g1d6fb20f598_0_987"/>
          <p:cNvSpPr/>
          <p:nvPr/>
        </p:nvSpPr>
        <p:spPr>
          <a:xfrm>
            <a:off x="2571267" y="4952641"/>
            <a:ext cx="6966400" cy="1128800"/>
          </a:xfrm>
          <a:prstGeom prst="rect">
            <a:avLst/>
          </a:prstGeom>
          <a:noFill/>
          <a:ln>
            <a:noFill/>
          </a:ln>
        </p:spPr>
        <p:txBody>
          <a:bodyPr spcFirstLastPara="1" wrap="square" lIns="0" tIns="96000" rIns="0" bIns="0" anchor="t" anchorCtr="0">
            <a:noAutofit/>
          </a:bodyPr>
          <a:lstStyle/>
          <a:p>
            <a:pPr>
              <a:lnSpc>
                <a:spcPct val="140000"/>
              </a:lnSpc>
              <a:buClr>
                <a:srgbClr val="000000"/>
              </a:buClr>
              <a:buSzPts val="1400"/>
            </a:pPr>
            <a:r>
              <a:rPr lang="ja" altLang="en-US" sz="933" dirty="0">
                <a:solidFill>
                  <a:schemeClr val="dk1"/>
                </a:solidFill>
                <a:latin typeface="M PLUS Rounded 1c"/>
                <a:ea typeface="M PLUS Rounded 1c"/>
                <a:cs typeface="M PLUS Rounded 1c"/>
                <a:sym typeface="M PLUS Rounded 1c"/>
              </a:rPr>
              <a:t>しゅうせきじょ　　　　　　　　　　　けいはい  き</a:t>
            </a:r>
            <a:endParaRPr sz="933" dirty="0">
              <a:solidFill>
                <a:schemeClr val="dk1"/>
              </a:solidFill>
              <a:latin typeface="M PLUS Rounded 1c"/>
              <a:ea typeface="M PLUS Rounded 1c"/>
              <a:cs typeface="M PLUS Rounded 1c"/>
              <a:sym typeface="M PLUS Rounded 1c"/>
            </a:endParaRPr>
          </a:p>
          <a:p>
            <a:pPr>
              <a:lnSpc>
                <a:spcPct val="140000"/>
              </a:lnSpc>
              <a:buClr>
                <a:srgbClr val="000000"/>
              </a:buClr>
              <a:buSzPts val="1400"/>
            </a:pPr>
            <a:endParaRPr sz="933" dirty="0">
              <a:solidFill>
                <a:schemeClr val="dk1"/>
              </a:solidFill>
              <a:latin typeface="M PLUS Rounded 1c"/>
              <a:ea typeface="M PLUS Rounded 1c"/>
              <a:cs typeface="M PLUS Rounded 1c"/>
              <a:sym typeface="M PLUS Rounded 1c"/>
            </a:endParaRPr>
          </a:p>
          <a:p>
            <a:pPr>
              <a:lnSpc>
                <a:spcPct val="140000"/>
              </a:lnSpc>
              <a:buClr>
                <a:srgbClr val="000000"/>
              </a:buClr>
              <a:buSzPts val="1400"/>
            </a:pPr>
            <a:r>
              <a:rPr lang="ja" altLang="en-US" sz="933" dirty="0">
                <a:solidFill>
                  <a:schemeClr val="dk1"/>
                </a:solidFill>
                <a:latin typeface="M PLUS Rounded 1c"/>
                <a:ea typeface="M PLUS Rounded 1c"/>
                <a:cs typeface="M PLUS Rounded 1c"/>
                <a:sym typeface="M PLUS Rounded 1c"/>
              </a:rPr>
              <a:t>　　　　　　　　　　じょうれい　きん  し</a:t>
            </a:r>
            <a:endParaRPr sz="933" dirty="0">
              <a:solidFill>
                <a:schemeClr val="dk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77969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1000"/>
                                        <p:tgtEl>
                                          <p:spTgt spid="63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33"/>
                                        </p:tgtEl>
                                        <p:attrNameLst>
                                          <p:attrName>style.visibility</p:attrName>
                                        </p:attrNameLst>
                                      </p:cBhvr>
                                      <p:to>
                                        <p:strVal val="visible"/>
                                      </p:to>
                                    </p:set>
                                    <p:animEffect transition="in" filter="fade">
                                      <p:cBhvr>
                                        <p:cTn id="11" dur="500"/>
                                        <p:tgtEl>
                                          <p:spTgt spid="633"/>
                                        </p:tgtEl>
                                      </p:cBhvr>
                                    </p:animEffect>
                                  </p:childTnLst>
                                </p:cTn>
                              </p:par>
                              <p:par>
                                <p:cTn id="12" presetID="10" presetClass="entr" presetSubtype="0" fill="hold" nodeType="withEffect">
                                  <p:stCondLst>
                                    <p:cond delay="0"/>
                                  </p:stCondLst>
                                  <p:childTnLst>
                                    <p:set>
                                      <p:cBhvr>
                                        <p:cTn id="13" dur="1" fill="hold">
                                          <p:stCondLst>
                                            <p:cond delay="0"/>
                                          </p:stCondLst>
                                        </p:cTn>
                                        <p:tgtEl>
                                          <p:spTgt spid="640"/>
                                        </p:tgtEl>
                                        <p:attrNameLst>
                                          <p:attrName>style.visibility</p:attrName>
                                        </p:attrNameLst>
                                      </p:cBhvr>
                                      <p:to>
                                        <p:strVal val="visible"/>
                                      </p:to>
                                    </p:set>
                                    <p:animEffect transition="in" filter="fade">
                                      <p:cBhvr>
                                        <p:cTn id="14" dur="500"/>
                                        <p:tgtEl>
                                          <p:spTgt spid="64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43"/>
                                        </p:tgtEl>
                                        <p:attrNameLst>
                                          <p:attrName>style.visibility</p:attrName>
                                        </p:attrNameLst>
                                      </p:cBhvr>
                                      <p:to>
                                        <p:strVal val="visible"/>
                                      </p:to>
                                    </p:set>
                                    <p:animEffect transition="in" filter="fade">
                                      <p:cBhvr>
                                        <p:cTn id="18" dur="500"/>
                                        <p:tgtEl>
                                          <p:spTgt spid="643"/>
                                        </p:tgtEl>
                                      </p:cBhvr>
                                    </p:animEffect>
                                  </p:childTnLst>
                                </p:cTn>
                              </p:par>
                              <p:par>
                                <p:cTn id="19" presetID="10" presetClass="entr" presetSubtype="0" fill="hold" nodeType="withEffect">
                                  <p:stCondLst>
                                    <p:cond delay="0"/>
                                  </p:stCondLst>
                                  <p:childTnLst>
                                    <p:set>
                                      <p:cBhvr>
                                        <p:cTn id="20" dur="1" fill="hold">
                                          <p:stCondLst>
                                            <p:cond delay="0"/>
                                          </p:stCondLst>
                                        </p:cTn>
                                        <p:tgtEl>
                                          <p:spTgt spid="639"/>
                                        </p:tgtEl>
                                        <p:attrNameLst>
                                          <p:attrName>style.visibility</p:attrName>
                                        </p:attrNameLst>
                                      </p:cBhvr>
                                      <p:to>
                                        <p:strVal val="visible"/>
                                      </p:to>
                                    </p:set>
                                    <p:animEffect transition="in" filter="fade">
                                      <p:cBhvr>
                                        <p:cTn id="21" dur="500"/>
                                        <p:tgtEl>
                                          <p:spTgt spid="639"/>
                                        </p:tgtEl>
                                      </p:cBhvr>
                                    </p:animEffect>
                                  </p:childTnLst>
                                </p:cTn>
                              </p:par>
                              <p:par>
                                <p:cTn id="22" presetID="10" presetClass="entr" presetSubtype="0" fill="hold" nodeType="withEffect">
                                  <p:stCondLst>
                                    <p:cond delay="0"/>
                                  </p:stCondLst>
                                  <p:childTnLst>
                                    <p:set>
                                      <p:cBhvr>
                                        <p:cTn id="23" dur="1" fill="hold">
                                          <p:stCondLst>
                                            <p:cond delay="0"/>
                                          </p:stCondLst>
                                        </p:cTn>
                                        <p:tgtEl>
                                          <p:spTgt spid="646"/>
                                        </p:tgtEl>
                                        <p:attrNameLst>
                                          <p:attrName>style.visibility</p:attrName>
                                        </p:attrNameLst>
                                      </p:cBhvr>
                                      <p:to>
                                        <p:strVal val="visible"/>
                                      </p:to>
                                    </p:set>
                                    <p:animEffect transition="in" filter="fade">
                                      <p:cBhvr>
                                        <p:cTn id="24" dur="500"/>
                                        <p:tgtEl>
                                          <p:spTgt spid="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ee1b7130d8_0_0"/>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sp>
        <p:nvSpPr>
          <p:cNvPr id="652" name="Google Shape;652;g1ee1b7130d8_0_0"/>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653" name="Google Shape;653;g1ee1b7130d8_0_0"/>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654" name="Google Shape;654;g1ee1b7130d8_0_0"/>
          <p:cNvSpPr/>
          <p:nvPr/>
        </p:nvSpPr>
        <p:spPr>
          <a:xfrm>
            <a:off x="5759319" y="3500509"/>
            <a:ext cx="5422400" cy="832800"/>
          </a:xfrm>
          <a:prstGeom prst="roundRect">
            <a:avLst>
              <a:gd name="adj" fmla="val 16667"/>
            </a:avLst>
          </a:prstGeom>
          <a:solidFill>
            <a:srgbClr val="D4EEF9"/>
          </a:solidFill>
          <a:ln w="28575" cap="flat" cmpd="sng">
            <a:solidFill>
              <a:srgbClr val="0083CA"/>
            </a:solidFill>
            <a:prstDash val="solid"/>
            <a:round/>
            <a:headEnd type="none" w="sm" len="sm"/>
            <a:tailEnd type="none" w="sm" len="sm"/>
          </a:ln>
          <a:effectLst>
            <a:outerShdw blurRad="57150" dist="28575" dir="2760000" algn="bl" rotWithShape="0">
              <a:srgbClr val="000000">
                <a:alpha val="46666"/>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55" name="Google Shape;655;g1ee1b7130d8_0_0"/>
          <p:cNvSpPr txBox="1"/>
          <p:nvPr/>
        </p:nvSpPr>
        <p:spPr>
          <a:xfrm>
            <a:off x="5873885" y="3429009"/>
            <a:ext cx="5193200" cy="9880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0000"/>
                </a:solidFill>
                <a:latin typeface="M PLUS Rounded 1c"/>
                <a:ea typeface="M PLUS Rounded 1c"/>
                <a:cs typeface="M PLUS Rounded 1c"/>
                <a:sym typeface="M PLUS Rounded 1c"/>
              </a:rPr>
              <a:t>　　　出来ることを考えよう ▶</a:t>
            </a:r>
            <a:endParaRPr sz="2667" b="1">
              <a:solidFill>
                <a:srgbClr val="000000"/>
              </a:solidFill>
              <a:latin typeface="M PLUS Rounded 1c"/>
              <a:ea typeface="M PLUS Rounded 1c"/>
              <a:cs typeface="M PLUS Rounded 1c"/>
              <a:sym typeface="M PLUS Rounded 1c"/>
            </a:endParaRPr>
          </a:p>
        </p:txBody>
      </p:sp>
      <p:sp>
        <p:nvSpPr>
          <p:cNvPr id="656" name="Google Shape;656;g1ee1b7130d8_0_0">
            <a:hlinkClick r:id="rId4"/>
          </p:cNvPr>
          <p:cNvSpPr/>
          <p:nvPr/>
        </p:nvSpPr>
        <p:spPr>
          <a:xfrm>
            <a:off x="5759285" y="3500509"/>
            <a:ext cx="5307600" cy="8328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57" name="Google Shape;657;g1ee1b7130d8_0_0"/>
          <p:cNvSpPr/>
          <p:nvPr/>
        </p:nvSpPr>
        <p:spPr>
          <a:xfrm>
            <a:off x="5986239" y="3636976"/>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rgbClr val="FFFFFF"/>
                </a:solidFill>
                <a:latin typeface="M PLUS 1p ExtraBold"/>
                <a:ea typeface="M PLUS 1p ExtraBold"/>
                <a:cs typeface="M PLUS 1p ExtraBold"/>
                <a:sym typeface="M PLUS 1p ExtraBold"/>
              </a:rPr>
              <a:t>6</a:t>
            </a:r>
            <a:endParaRPr sz="3467">
              <a:solidFill>
                <a:srgbClr val="FFFFFF"/>
              </a:solidFill>
              <a:latin typeface="M PLUS 1p ExtraBold"/>
              <a:ea typeface="M PLUS 1p ExtraBold"/>
              <a:cs typeface="M PLUS 1p ExtraBold"/>
              <a:sym typeface="M PLUS 1p ExtraBold"/>
            </a:endParaRPr>
          </a:p>
        </p:txBody>
      </p:sp>
      <p:pic>
        <p:nvPicPr>
          <p:cNvPr id="658" name="Google Shape;658;g1ee1b7130d8_0_0">
            <a:hlinkClick r:id="rId5"/>
          </p:cNvPr>
          <p:cNvPicPr preferRelativeResize="0"/>
          <p:nvPr/>
        </p:nvPicPr>
        <p:blipFill rotWithShape="1">
          <a:blip r:embed="rId6">
            <a:alphaModFix/>
          </a:blip>
          <a:srcRect/>
          <a:stretch/>
        </p:blipFill>
        <p:spPr>
          <a:xfrm>
            <a:off x="673599" y="2035953"/>
            <a:ext cx="5422399" cy="3774081"/>
          </a:xfrm>
          <a:prstGeom prst="rect">
            <a:avLst/>
          </a:prstGeom>
          <a:noFill/>
          <a:ln>
            <a:noFill/>
          </a:ln>
        </p:spPr>
      </p:pic>
      <p:sp>
        <p:nvSpPr>
          <p:cNvPr id="659" name="Google Shape;659;g1ee1b7130d8_0_0"/>
          <p:cNvSpPr/>
          <p:nvPr/>
        </p:nvSpPr>
        <p:spPr>
          <a:xfrm>
            <a:off x="8756900" y="507391"/>
            <a:ext cx="1414400" cy="319200"/>
          </a:xfrm>
          <a:prstGeom prst="roundRect">
            <a:avLst>
              <a:gd name="adj" fmla="val 16667"/>
            </a:avLst>
          </a:prstGeom>
          <a:solidFill>
            <a:srgbClr val="EEEEEE"/>
          </a:solidFill>
          <a:ln w="9525" cap="flat" cmpd="sng">
            <a:solidFill>
              <a:srgbClr val="595959"/>
            </a:solidFill>
            <a:prstDash val="solid"/>
            <a:round/>
            <a:headEnd type="none" w="sm" len="sm"/>
            <a:tailEnd type="none" w="sm" len="sm"/>
          </a:ln>
          <a:effectLst>
            <a:outerShdw blurRad="28575" dist="19050" dir="5400000" algn="bl" rotWithShape="0">
              <a:srgbClr val="000000">
                <a:alpha val="60000"/>
              </a:srgbClr>
            </a:outerShdw>
          </a:effectLst>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
        <p:nvSpPr>
          <p:cNvPr id="660" name="Google Shape;660;g1ee1b7130d8_0_0"/>
          <p:cNvSpPr txBox="1"/>
          <p:nvPr/>
        </p:nvSpPr>
        <p:spPr>
          <a:xfrm>
            <a:off x="8756900" y="477991"/>
            <a:ext cx="1414400" cy="378000"/>
          </a:xfrm>
          <a:prstGeom prst="rect">
            <a:avLst/>
          </a:prstGeom>
          <a:noFill/>
          <a:ln>
            <a:noFill/>
          </a:ln>
        </p:spPr>
        <p:txBody>
          <a:bodyPr spcFirstLastPara="1" wrap="square" lIns="121900" tIns="121900" rIns="121900" bIns="121900" anchor="ctr" anchorCtr="0">
            <a:noAutofit/>
          </a:bodyPr>
          <a:lstStyle/>
          <a:p>
            <a:pPr algn="ctr">
              <a:buClr>
                <a:srgbClr val="000000"/>
              </a:buClr>
              <a:buSzPts val="1000"/>
            </a:pPr>
            <a:r>
              <a:rPr lang="ja" altLang="en-US" sz="1333" b="1">
                <a:solidFill>
                  <a:srgbClr val="000000"/>
                </a:solidFill>
                <a:latin typeface="M PLUS Rounded 1c"/>
                <a:ea typeface="M PLUS Rounded 1c"/>
                <a:cs typeface="M PLUS Rounded 1c"/>
                <a:sym typeface="M PLUS Rounded 1c"/>
              </a:rPr>
              <a:t>◀ 前のページ</a:t>
            </a:r>
            <a:endParaRPr sz="1333" b="1">
              <a:solidFill>
                <a:srgbClr val="000000"/>
              </a:solidFill>
              <a:latin typeface="M PLUS Rounded 1c"/>
              <a:ea typeface="M PLUS Rounded 1c"/>
              <a:cs typeface="M PLUS Rounded 1c"/>
              <a:sym typeface="M PLUS Rounded 1c"/>
            </a:endParaRPr>
          </a:p>
        </p:txBody>
      </p:sp>
      <p:sp>
        <p:nvSpPr>
          <p:cNvPr id="661" name="Google Shape;661;g1ee1b7130d8_0_0">
            <a:hlinkClick r:id="" action="ppaction://hlinkshowjump?jump=previousslide"/>
          </p:cNvPr>
          <p:cNvSpPr/>
          <p:nvPr/>
        </p:nvSpPr>
        <p:spPr>
          <a:xfrm>
            <a:off x="8756905" y="507385"/>
            <a:ext cx="1414400" cy="319200"/>
          </a:xfrm>
          <a:prstGeom prst="roundRect">
            <a:avLst>
              <a:gd name="adj" fmla="val 16667"/>
            </a:avLst>
          </a:prstGeom>
          <a:noFill/>
          <a:ln>
            <a:noFill/>
          </a:ln>
        </p:spPr>
        <p:txBody>
          <a:bodyPr spcFirstLastPara="1" wrap="square" lIns="121900" tIns="121900" rIns="121900" bIns="121900" anchor="ctr" anchorCtr="0">
            <a:noAutofit/>
          </a:bodyPr>
          <a:lstStyle/>
          <a:p>
            <a:pPr>
              <a:buClr>
                <a:srgbClr val="000000"/>
              </a:buClr>
              <a:buSzPts val="1400"/>
            </a:pPr>
            <a:endParaRPr sz="1867" b="1">
              <a:solidFill>
                <a:srgbClr val="000000"/>
              </a:solidFill>
              <a:latin typeface="Arial"/>
              <a:ea typeface="Arial"/>
              <a:cs typeface="Arial"/>
              <a:sym typeface="Arial"/>
            </a:endParaRPr>
          </a:p>
        </p:txBody>
      </p:sp>
    </p:spTree>
    <p:extLst>
      <p:ext uri="{BB962C8B-B14F-4D97-AF65-F5344CB8AC3E}">
        <p14:creationId xmlns:p14="http://schemas.microsoft.com/office/powerpoint/2010/main" val="1794684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d6fb20f598_0_586"/>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rgbClr val="0083CA"/>
                </a:solidFill>
                <a:latin typeface="M PLUS Rounded 1c"/>
                <a:ea typeface="M PLUS Rounded 1c"/>
                <a:cs typeface="M PLUS Rounded 1c"/>
                <a:sym typeface="M PLUS Rounded 1c"/>
              </a:rPr>
              <a:t>　　　ごみ処理のあゆみ</a:t>
            </a:r>
            <a:endParaRPr sz="2667" b="1">
              <a:solidFill>
                <a:srgbClr val="0083CA"/>
              </a:solidFill>
              <a:latin typeface="M PLUS Rounded 1c"/>
              <a:ea typeface="M PLUS Rounded 1c"/>
              <a:cs typeface="M PLUS Rounded 1c"/>
              <a:sym typeface="M PLUS Rounded 1c"/>
            </a:endParaRPr>
          </a:p>
        </p:txBody>
      </p:sp>
      <p:grpSp>
        <p:nvGrpSpPr>
          <p:cNvPr id="125" name="Google Shape;125;g1d6fb20f598_0_586"/>
          <p:cNvGrpSpPr/>
          <p:nvPr/>
        </p:nvGrpSpPr>
        <p:grpSpPr>
          <a:xfrm>
            <a:off x="4078406" y="43523"/>
            <a:ext cx="4358061" cy="883751"/>
            <a:chOff x="2623691" y="32642"/>
            <a:chExt cx="3268546" cy="662813"/>
          </a:xfrm>
        </p:grpSpPr>
        <p:pic>
          <p:nvPicPr>
            <p:cNvPr id="126" name="Google Shape;126;g1d6fb20f598_0_586"/>
            <p:cNvPicPr preferRelativeResize="0"/>
            <p:nvPr/>
          </p:nvPicPr>
          <p:blipFill rotWithShape="1">
            <a:blip r:embed="rId3">
              <a:alphaModFix/>
            </a:blip>
            <a:srcRect/>
            <a:stretch/>
          </p:blipFill>
          <p:spPr>
            <a:xfrm>
              <a:off x="2623691" y="32642"/>
              <a:ext cx="690295" cy="662813"/>
            </a:xfrm>
            <a:prstGeom prst="rect">
              <a:avLst/>
            </a:prstGeom>
            <a:noFill/>
            <a:ln>
              <a:noFill/>
            </a:ln>
          </p:spPr>
        </p:pic>
        <p:sp>
          <p:nvSpPr>
            <p:cNvPr id="127" name="Google Shape;127;g1d6fb20f598_0_586"/>
            <p:cNvSpPr/>
            <p:nvPr/>
          </p:nvSpPr>
          <p:spPr>
            <a:xfrm>
              <a:off x="3384537" y="80700"/>
              <a:ext cx="2507700" cy="566700"/>
            </a:xfrm>
            <a:prstGeom prst="wedgeRoundRectCallout">
              <a:avLst>
                <a:gd name="adj1" fmla="val -58148"/>
                <a:gd name="adj2" fmla="val 16667"/>
                <a:gd name="adj3" fmla="val 0"/>
              </a:avLst>
            </a:prstGeom>
            <a:solidFill>
              <a:srgbClr val="ADCC26"/>
            </a:solidFill>
            <a:ln w="9525" cap="flat" cmpd="sng">
              <a:solidFill>
                <a:srgbClr val="ADCC26"/>
              </a:solidFill>
              <a:prstDash val="solid"/>
              <a:round/>
              <a:headEnd type="none" w="sm" len="sm"/>
              <a:tailEnd type="none" w="sm" len="sm"/>
            </a:ln>
          </p:spPr>
          <p:txBody>
            <a:bodyPr spcFirstLastPara="1" wrap="square" lIns="121900" tIns="121900" rIns="121900" bIns="121900" anchor="ctr" anchorCtr="0">
              <a:noAutofit/>
            </a:bodyPr>
            <a:lstStyle/>
            <a:p>
              <a:pPr marL="191995">
                <a:lnSpc>
                  <a:spcPct val="115000"/>
                </a:lnSpc>
                <a:buClr>
                  <a:schemeClr val="dk1"/>
                </a:buClr>
                <a:buSzPts val="1100"/>
              </a:pPr>
              <a:r>
                <a:rPr lang="ja" altLang="en-US" sz="1600" b="1">
                  <a:solidFill>
                    <a:srgbClr val="000000"/>
                  </a:solidFill>
                  <a:latin typeface="M PLUS Rounded 1c"/>
                  <a:ea typeface="M PLUS Rounded 1c"/>
                  <a:cs typeface="M PLUS Rounded 1c"/>
                  <a:sym typeface="M PLUS Rounded 1c"/>
                </a:rPr>
                <a:t>昔はどのようにごみが</a:t>
              </a:r>
              <a:endParaRPr sz="1600" b="1">
                <a:solidFill>
                  <a:srgbClr val="000000"/>
                </a:solidFill>
                <a:latin typeface="M PLUS Rounded 1c"/>
                <a:ea typeface="M PLUS Rounded 1c"/>
                <a:cs typeface="M PLUS Rounded 1c"/>
                <a:sym typeface="M PLUS Rounded 1c"/>
              </a:endParaRPr>
            </a:p>
            <a:p>
              <a:pPr marL="191995">
                <a:lnSpc>
                  <a:spcPct val="115000"/>
                </a:lnSpc>
                <a:buClr>
                  <a:schemeClr val="dk1"/>
                </a:buClr>
                <a:buSzPts val="1100"/>
              </a:pPr>
              <a:r>
                <a:rPr lang="ja" altLang="en-US" sz="1600" b="1">
                  <a:solidFill>
                    <a:srgbClr val="000000"/>
                  </a:solidFill>
                  <a:latin typeface="M PLUS Rounded 1c"/>
                  <a:ea typeface="M PLUS Rounded 1c"/>
                  <a:cs typeface="M PLUS Rounded 1c"/>
                  <a:sym typeface="M PLUS Rounded 1c"/>
                </a:rPr>
                <a:t>処理されていたのでしょう？</a:t>
              </a:r>
              <a:endParaRPr sz="1600" b="1">
                <a:solidFill>
                  <a:srgbClr val="000000"/>
                </a:solidFill>
                <a:latin typeface="M PLUS Rounded 1c"/>
                <a:ea typeface="M PLUS Rounded 1c"/>
                <a:cs typeface="M PLUS Rounded 1c"/>
                <a:sym typeface="M PLUS Rounded 1c"/>
              </a:endParaRPr>
            </a:p>
          </p:txBody>
        </p:sp>
        <p:pic>
          <p:nvPicPr>
            <p:cNvPr id="128" name="Google Shape;128;g1d6fb20f598_0_586"/>
            <p:cNvPicPr preferRelativeResize="0"/>
            <p:nvPr/>
          </p:nvPicPr>
          <p:blipFill rotWithShape="1">
            <a:blip r:embed="rId4">
              <a:alphaModFix/>
            </a:blip>
            <a:srcRect/>
            <a:stretch/>
          </p:blipFill>
          <p:spPr>
            <a:xfrm rot="477166">
              <a:off x="3105161" y="74933"/>
              <a:ext cx="119868" cy="224289"/>
            </a:xfrm>
            <a:prstGeom prst="rect">
              <a:avLst/>
            </a:prstGeom>
            <a:noFill/>
            <a:ln>
              <a:noFill/>
            </a:ln>
          </p:spPr>
        </p:pic>
      </p:grpSp>
      <p:sp>
        <p:nvSpPr>
          <p:cNvPr id="129" name="Google Shape;129;g1d6fb20f598_0_586"/>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130" name="Google Shape;130;g1d6fb20f598_0_586"/>
          <p:cNvPicPr preferRelativeResize="0"/>
          <p:nvPr/>
        </p:nvPicPr>
        <p:blipFill rotWithShape="1">
          <a:blip r:embed="rId5">
            <a:alphaModFix/>
          </a:blip>
          <a:srcRect/>
          <a:stretch/>
        </p:blipFill>
        <p:spPr>
          <a:xfrm>
            <a:off x="3295436" y="2299604"/>
            <a:ext cx="4358064" cy="4558397"/>
          </a:xfrm>
          <a:prstGeom prst="rect">
            <a:avLst/>
          </a:prstGeom>
          <a:noFill/>
          <a:ln>
            <a:noFill/>
          </a:ln>
        </p:spPr>
      </p:pic>
      <p:sp>
        <p:nvSpPr>
          <p:cNvPr id="131" name="Google Shape;131;g1d6fb20f598_0_586"/>
          <p:cNvSpPr/>
          <p:nvPr/>
        </p:nvSpPr>
        <p:spPr>
          <a:xfrm>
            <a:off x="419533" y="1183333"/>
            <a:ext cx="4171600" cy="1780800"/>
          </a:xfrm>
          <a:prstGeom prst="wedgeEllipseCallout">
            <a:avLst>
              <a:gd name="adj1" fmla="val 47679"/>
              <a:gd name="adj2" fmla="val 67462"/>
            </a:avLst>
          </a:prstGeom>
          <a:solidFill>
            <a:schemeClr val="lt1"/>
          </a:solidFill>
          <a:ln w="19050" cap="flat" cmpd="sng">
            <a:solidFill>
              <a:schemeClr val="dk1"/>
            </a:solidFill>
            <a:prstDash val="solid"/>
            <a:round/>
            <a:headEnd type="none" w="sm" len="sm"/>
            <a:tailEnd type="none" w="sm" len="sm"/>
          </a:ln>
        </p:spPr>
        <p:txBody>
          <a:bodyPr spcFirstLastPara="1" wrap="square" lIns="121900" tIns="120000" rIns="121900" bIns="0" anchor="ctr" anchorCtr="0">
            <a:noAutofit/>
          </a:bodyPr>
          <a:lstStyle/>
          <a:p>
            <a:pPr algn="ctr">
              <a:lnSpc>
                <a:spcPct val="140000"/>
              </a:lnSpc>
              <a:buClr>
                <a:srgbClr val="000000"/>
              </a:buClr>
              <a:buSzPts val="1600"/>
            </a:pPr>
            <a:r>
              <a:rPr lang="ja" altLang="en-US" sz="2133" b="1">
                <a:solidFill>
                  <a:srgbClr val="000000"/>
                </a:solidFill>
                <a:latin typeface="M PLUS Rounded 1c"/>
                <a:ea typeface="M PLUS Rounded 1c"/>
                <a:cs typeface="M PLUS Rounded 1c"/>
                <a:sym typeface="M PLUS Rounded 1c"/>
              </a:rPr>
              <a:t>今とはちがって</a:t>
            </a:r>
            <a:endParaRPr sz="2133" b="1">
              <a:solidFill>
                <a:srgbClr val="000000"/>
              </a:solidFill>
              <a:latin typeface="M PLUS Rounded 1c"/>
              <a:ea typeface="M PLUS Rounded 1c"/>
              <a:cs typeface="M PLUS Rounded 1c"/>
              <a:sym typeface="M PLUS Rounded 1c"/>
            </a:endParaRPr>
          </a:p>
          <a:p>
            <a:pPr algn="ctr">
              <a:lnSpc>
                <a:spcPct val="140000"/>
              </a:lnSpc>
              <a:buClr>
                <a:srgbClr val="000000"/>
              </a:buClr>
              <a:buSzPts val="1600"/>
            </a:pPr>
            <a:r>
              <a:rPr lang="ja" altLang="en-US" sz="2133" b="1">
                <a:solidFill>
                  <a:srgbClr val="000000"/>
                </a:solidFill>
                <a:latin typeface="M PLUS Rounded 1c"/>
                <a:ea typeface="M PLUS Rounded 1c"/>
                <a:cs typeface="M PLUS Rounded 1c"/>
                <a:sym typeface="M PLUS Rounded 1c"/>
              </a:rPr>
              <a:t>生ごみが多かったよ</a:t>
            </a:r>
            <a:endParaRPr sz="2133" b="1">
              <a:solidFill>
                <a:srgbClr val="000000"/>
              </a:solidFill>
              <a:latin typeface="M PLUS Rounded 1c"/>
              <a:ea typeface="M PLUS Rounded 1c"/>
              <a:cs typeface="M PLUS Rounded 1c"/>
              <a:sym typeface="M PLUS Rounded 1c"/>
            </a:endParaRPr>
          </a:p>
        </p:txBody>
      </p:sp>
      <p:sp>
        <p:nvSpPr>
          <p:cNvPr id="132" name="Google Shape;132;g1d6fb20f598_0_586"/>
          <p:cNvSpPr/>
          <p:nvPr/>
        </p:nvSpPr>
        <p:spPr>
          <a:xfrm>
            <a:off x="4852900" y="1183333"/>
            <a:ext cx="6956800" cy="1588800"/>
          </a:xfrm>
          <a:prstGeom prst="wedgeEllipseCallout">
            <a:avLst>
              <a:gd name="adj1" fmla="val -26666"/>
              <a:gd name="adj2" fmla="val 90685"/>
            </a:avLst>
          </a:prstGeom>
          <a:solidFill>
            <a:schemeClr val="lt1"/>
          </a:solidFill>
          <a:ln w="19050" cap="flat" cmpd="sng">
            <a:solidFill>
              <a:schemeClr val="dk1"/>
            </a:solidFill>
            <a:prstDash val="solid"/>
            <a:round/>
            <a:headEnd type="none" w="sm" len="sm"/>
            <a:tailEnd type="none" w="sm" len="sm"/>
          </a:ln>
        </p:spPr>
        <p:txBody>
          <a:bodyPr spcFirstLastPara="1" wrap="square" lIns="121900" tIns="48000" rIns="0" bIns="0" anchor="ctr" anchorCtr="0">
            <a:noAutofit/>
          </a:bodyPr>
          <a:lstStyle/>
          <a:p>
            <a:pPr algn="ctr">
              <a:lnSpc>
                <a:spcPct val="140000"/>
              </a:lnSpc>
              <a:buClr>
                <a:srgbClr val="000000"/>
              </a:buClr>
              <a:buSzPts val="1600"/>
            </a:pPr>
            <a:r>
              <a:rPr lang="ja" altLang="en-US" sz="2133" b="1">
                <a:solidFill>
                  <a:srgbClr val="000000"/>
                </a:solidFill>
                <a:latin typeface="M PLUS Rounded 1c"/>
                <a:ea typeface="M PLUS Rounded 1c"/>
                <a:cs typeface="M PLUS Rounded 1c"/>
                <a:sym typeface="M PLUS Rounded 1c"/>
              </a:rPr>
              <a:t>プラスチックやポリ袋も使っていない時代は畑や庭でもやしたり</a:t>
            </a:r>
            <a:r>
              <a:rPr lang="en-US" altLang="ja" sz="1467" b="1">
                <a:solidFill>
                  <a:srgbClr val="FF0000"/>
                </a:solidFill>
                <a:latin typeface="M PLUS Rounded 1c"/>
                <a:ea typeface="M PLUS Rounded 1c"/>
                <a:cs typeface="M PLUS Rounded 1c"/>
                <a:sym typeface="M PLUS Rounded 1c"/>
              </a:rPr>
              <a:t>※</a:t>
            </a:r>
            <a:endParaRPr sz="1467" b="1">
              <a:solidFill>
                <a:srgbClr val="FF0000"/>
              </a:solidFill>
              <a:latin typeface="M PLUS Rounded 1c"/>
              <a:ea typeface="M PLUS Rounded 1c"/>
              <a:cs typeface="M PLUS Rounded 1c"/>
              <a:sym typeface="M PLUS Rounded 1c"/>
            </a:endParaRPr>
          </a:p>
          <a:p>
            <a:pPr algn="ctr">
              <a:lnSpc>
                <a:spcPct val="140000"/>
              </a:lnSpc>
              <a:buClr>
                <a:srgbClr val="000000"/>
              </a:buClr>
              <a:buSzPts val="1600"/>
            </a:pPr>
            <a:r>
              <a:rPr lang="ja" altLang="en-US" sz="2133" b="1">
                <a:solidFill>
                  <a:srgbClr val="000000"/>
                </a:solidFill>
                <a:latin typeface="M PLUS Rounded 1c"/>
                <a:ea typeface="M PLUS Rounded 1c"/>
                <a:cs typeface="M PLUS Rounded 1c"/>
                <a:sym typeface="M PLUS Rounded 1c"/>
              </a:rPr>
              <a:t>うめていたそうだね</a:t>
            </a:r>
            <a:endParaRPr sz="2133" b="1">
              <a:solidFill>
                <a:srgbClr val="000000"/>
              </a:solidFill>
              <a:latin typeface="M PLUS Rounded 1c"/>
              <a:ea typeface="M PLUS Rounded 1c"/>
              <a:cs typeface="M PLUS Rounded 1c"/>
              <a:sym typeface="M PLUS Rounded 1c"/>
            </a:endParaRPr>
          </a:p>
        </p:txBody>
      </p:sp>
      <p:sp>
        <p:nvSpPr>
          <p:cNvPr id="133" name="Google Shape;133;g1d6fb20f598_0_586"/>
          <p:cNvSpPr/>
          <p:nvPr/>
        </p:nvSpPr>
        <p:spPr>
          <a:xfrm>
            <a:off x="6590533" y="4583867"/>
            <a:ext cx="5504000" cy="1936800"/>
          </a:xfrm>
          <a:prstGeom prst="wedgeEllipseCallout">
            <a:avLst>
              <a:gd name="adj1" fmla="val -57726"/>
              <a:gd name="adj2" fmla="val -42460"/>
            </a:avLst>
          </a:prstGeom>
          <a:solidFill>
            <a:schemeClr val="lt1"/>
          </a:solidFill>
          <a:ln w="19050" cap="flat" cmpd="sng">
            <a:solidFill>
              <a:schemeClr val="dk1"/>
            </a:solidFill>
            <a:prstDash val="solid"/>
            <a:round/>
            <a:headEnd type="none" w="sm" len="sm"/>
            <a:tailEnd type="none" w="sm" len="sm"/>
          </a:ln>
        </p:spPr>
        <p:txBody>
          <a:bodyPr spcFirstLastPara="1" wrap="square" lIns="0" tIns="0" rIns="0" bIns="0" anchor="ctr" anchorCtr="0">
            <a:noAutofit/>
          </a:bodyPr>
          <a:lstStyle/>
          <a:p>
            <a:pPr algn="ctr">
              <a:lnSpc>
                <a:spcPct val="140000"/>
              </a:lnSpc>
              <a:buClr>
                <a:srgbClr val="000000"/>
              </a:buClr>
              <a:buSzPts val="1600"/>
            </a:pPr>
            <a:r>
              <a:rPr lang="ja" altLang="en-US" sz="2133" b="1">
                <a:solidFill>
                  <a:srgbClr val="000000"/>
                </a:solidFill>
                <a:latin typeface="M PLUS Rounded 1c"/>
                <a:ea typeface="M PLUS Rounded 1c"/>
                <a:cs typeface="M PLUS Rounded 1c"/>
                <a:sym typeface="M PLUS Rounded 1c"/>
              </a:rPr>
              <a:t>でも人が多くなって、畑や</a:t>
            </a:r>
            <a:endParaRPr sz="2133" b="1">
              <a:solidFill>
                <a:srgbClr val="000000"/>
              </a:solidFill>
              <a:latin typeface="M PLUS Rounded 1c"/>
              <a:ea typeface="M PLUS Rounded 1c"/>
              <a:cs typeface="M PLUS Rounded 1c"/>
              <a:sym typeface="M PLUS Rounded 1c"/>
            </a:endParaRPr>
          </a:p>
          <a:p>
            <a:pPr algn="ctr">
              <a:lnSpc>
                <a:spcPct val="140000"/>
              </a:lnSpc>
              <a:buClr>
                <a:srgbClr val="000000"/>
              </a:buClr>
              <a:buSzPts val="1600"/>
            </a:pPr>
            <a:r>
              <a:rPr lang="ja" altLang="en-US" sz="2133" b="1">
                <a:solidFill>
                  <a:srgbClr val="000000"/>
                </a:solidFill>
                <a:latin typeface="M PLUS Rounded 1c"/>
                <a:ea typeface="M PLUS Rounded 1c"/>
                <a:cs typeface="M PLUS Rounded 1c"/>
                <a:sym typeface="M PLUS Rounded 1c"/>
              </a:rPr>
              <a:t>庭のない人がふえてからごみの</a:t>
            </a:r>
            <a:endParaRPr sz="2133" b="1">
              <a:solidFill>
                <a:srgbClr val="000000"/>
              </a:solidFill>
              <a:latin typeface="M PLUS Rounded 1c"/>
              <a:ea typeface="M PLUS Rounded 1c"/>
              <a:cs typeface="M PLUS Rounded 1c"/>
              <a:sym typeface="M PLUS Rounded 1c"/>
            </a:endParaRPr>
          </a:p>
          <a:p>
            <a:pPr algn="ctr">
              <a:lnSpc>
                <a:spcPct val="140000"/>
              </a:lnSpc>
              <a:buClr>
                <a:srgbClr val="000000"/>
              </a:buClr>
              <a:buSzPts val="1600"/>
            </a:pPr>
            <a:r>
              <a:rPr lang="ja" altLang="en-US" sz="2133" b="1">
                <a:solidFill>
                  <a:srgbClr val="000000"/>
                </a:solidFill>
                <a:latin typeface="M PLUS Rounded 1c"/>
                <a:ea typeface="M PLUS Rounded 1c"/>
                <a:cs typeface="M PLUS Rounded 1c"/>
                <a:sym typeface="M PLUS Rounded 1c"/>
              </a:rPr>
              <a:t>問題が出てきたみたいだよ</a:t>
            </a:r>
            <a:endParaRPr sz="2133" b="1">
              <a:solidFill>
                <a:srgbClr val="000000"/>
              </a:solidFill>
              <a:latin typeface="M PLUS Rounded 1c"/>
              <a:ea typeface="M PLUS Rounded 1c"/>
              <a:cs typeface="M PLUS Rounded 1c"/>
              <a:sym typeface="M PLUS Rounded 1c"/>
            </a:endParaRPr>
          </a:p>
        </p:txBody>
      </p:sp>
      <p:grpSp>
        <p:nvGrpSpPr>
          <p:cNvPr id="134" name="Google Shape;134;g1d6fb20f598_0_586"/>
          <p:cNvGrpSpPr/>
          <p:nvPr/>
        </p:nvGrpSpPr>
        <p:grpSpPr>
          <a:xfrm>
            <a:off x="193366" y="2686416"/>
            <a:ext cx="11901023" cy="3889603"/>
            <a:chOff x="145024" y="2014812"/>
            <a:chExt cx="8925767" cy="2917202"/>
          </a:xfrm>
        </p:grpSpPr>
        <p:sp>
          <p:nvSpPr>
            <p:cNvPr id="135" name="Google Shape;135;g1d6fb20f598_0_586"/>
            <p:cNvSpPr/>
            <p:nvPr/>
          </p:nvSpPr>
          <p:spPr>
            <a:xfrm>
              <a:off x="1223420" y="3363866"/>
              <a:ext cx="1480800" cy="1480800"/>
            </a:xfrm>
            <a:prstGeom prst="ellipse">
              <a:avLst/>
            </a:prstGeom>
            <a:solidFill>
              <a:srgbClr val="FBE7EE"/>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6" name="Google Shape;136;g1d6fb20f598_0_586"/>
            <p:cNvSpPr/>
            <p:nvPr/>
          </p:nvSpPr>
          <p:spPr>
            <a:xfrm>
              <a:off x="145024" y="2224400"/>
              <a:ext cx="1480800" cy="1480800"/>
            </a:xfrm>
            <a:prstGeom prst="ellipse">
              <a:avLst/>
            </a:prstGeom>
            <a:solidFill>
              <a:srgbClr val="FBE7EE"/>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37" name="Google Shape;137;g1d6fb20f598_0_586"/>
            <p:cNvPicPr preferRelativeResize="0"/>
            <p:nvPr/>
          </p:nvPicPr>
          <p:blipFill rotWithShape="1">
            <a:blip r:embed="rId6">
              <a:alphaModFix/>
            </a:blip>
            <a:srcRect/>
            <a:stretch/>
          </p:blipFill>
          <p:spPr>
            <a:xfrm>
              <a:off x="296719" y="2252141"/>
              <a:ext cx="1311176" cy="1185770"/>
            </a:xfrm>
            <a:prstGeom prst="rect">
              <a:avLst/>
            </a:prstGeom>
            <a:noFill/>
            <a:ln>
              <a:noFill/>
            </a:ln>
          </p:spPr>
        </p:pic>
        <p:pic>
          <p:nvPicPr>
            <p:cNvPr id="138" name="Google Shape;138;g1d6fb20f598_0_586"/>
            <p:cNvPicPr preferRelativeResize="0"/>
            <p:nvPr/>
          </p:nvPicPr>
          <p:blipFill rotWithShape="1">
            <a:blip r:embed="rId7">
              <a:alphaModFix/>
            </a:blip>
            <a:srcRect/>
            <a:stretch/>
          </p:blipFill>
          <p:spPr>
            <a:xfrm>
              <a:off x="1223413" y="3650776"/>
              <a:ext cx="1311177" cy="842045"/>
            </a:xfrm>
            <a:prstGeom prst="rect">
              <a:avLst/>
            </a:prstGeom>
            <a:noFill/>
            <a:ln>
              <a:noFill/>
            </a:ln>
          </p:spPr>
        </p:pic>
        <p:sp>
          <p:nvSpPr>
            <p:cNvPr id="139" name="Google Shape;139;g1d6fb20f598_0_586"/>
            <p:cNvSpPr txBox="1"/>
            <p:nvPr/>
          </p:nvSpPr>
          <p:spPr>
            <a:xfrm>
              <a:off x="5085693" y="2453813"/>
              <a:ext cx="2028900" cy="1113900"/>
            </a:xfrm>
            <a:prstGeom prst="rect">
              <a:avLst/>
            </a:prstGeom>
            <a:noFill/>
            <a:ln>
              <a:noFill/>
            </a:ln>
          </p:spPr>
          <p:txBody>
            <a:bodyPr spcFirstLastPara="1" wrap="square" lIns="121900" tIns="121900" rIns="121900" bIns="121900" anchor="t" anchorCtr="0">
              <a:noAutofit/>
            </a:bodyPr>
            <a:lstStyle/>
            <a:p>
              <a:pPr>
                <a:lnSpc>
                  <a:spcPct val="140000"/>
                </a:lnSpc>
                <a:buClr>
                  <a:srgbClr val="000000"/>
                </a:buClr>
                <a:buSzPts val="1300"/>
              </a:pPr>
              <a:r>
                <a:rPr lang="en-US" altLang="ja" sz="1733" b="1">
                  <a:solidFill>
                    <a:srgbClr val="FF0000"/>
                  </a:solidFill>
                  <a:highlight>
                    <a:srgbClr val="FFF000"/>
                  </a:highlight>
                  <a:latin typeface="M PLUS Rounded 1c"/>
                  <a:ea typeface="M PLUS Rounded 1c"/>
                  <a:cs typeface="M PLUS Rounded 1c"/>
                  <a:sym typeface="M PLUS Rounded 1c"/>
                </a:rPr>
                <a:t>※</a:t>
              </a:r>
              <a:r>
                <a:rPr lang="ja" altLang="en-US" sz="1733" b="1">
                  <a:solidFill>
                    <a:srgbClr val="FF0000"/>
                  </a:solidFill>
                  <a:highlight>
                    <a:srgbClr val="FFF000"/>
                  </a:highlight>
                  <a:latin typeface="M PLUS Rounded 1c"/>
                  <a:ea typeface="M PLUS Rounded 1c"/>
                  <a:cs typeface="M PLUS Rounded 1c"/>
                  <a:sym typeface="M PLUS Rounded 1c"/>
                </a:rPr>
                <a:t>畑などでごみをもやすことは、今は法律で禁止されています。</a:t>
              </a:r>
              <a:endParaRPr sz="1733">
                <a:solidFill>
                  <a:srgbClr val="000000"/>
                </a:solidFill>
                <a:highlight>
                  <a:srgbClr val="FFF000"/>
                </a:highlight>
                <a:latin typeface="Arial"/>
                <a:ea typeface="Arial"/>
                <a:cs typeface="Arial"/>
                <a:sym typeface="Arial"/>
              </a:endParaRPr>
            </a:p>
          </p:txBody>
        </p:sp>
        <p:pic>
          <p:nvPicPr>
            <p:cNvPr id="140" name="Google Shape;140;g1d6fb20f598_0_586"/>
            <p:cNvPicPr preferRelativeResize="0"/>
            <p:nvPr/>
          </p:nvPicPr>
          <p:blipFill rotWithShape="1">
            <a:blip r:embed="rId8">
              <a:alphaModFix/>
            </a:blip>
            <a:srcRect/>
            <a:stretch/>
          </p:blipFill>
          <p:spPr>
            <a:xfrm>
              <a:off x="6971759" y="2014812"/>
              <a:ext cx="2099032" cy="1113900"/>
            </a:xfrm>
            <a:prstGeom prst="rect">
              <a:avLst/>
            </a:prstGeom>
            <a:noFill/>
            <a:ln>
              <a:noFill/>
            </a:ln>
          </p:spPr>
        </p:pic>
        <p:sp>
          <p:nvSpPr>
            <p:cNvPr id="141" name="Google Shape;141;g1d6fb20f598_0_586"/>
            <p:cNvSpPr txBox="1"/>
            <p:nvPr/>
          </p:nvSpPr>
          <p:spPr>
            <a:xfrm>
              <a:off x="1745000" y="2500232"/>
              <a:ext cx="1787100" cy="662700"/>
            </a:xfrm>
            <a:prstGeom prst="rect">
              <a:avLst/>
            </a:prstGeom>
            <a:noFill/>
            <a:ln>
              <a:noFill/>
            </a:ln>
          </p:spPr>
          <p:txBody>
            <a:bodyPr spcFirstLastPara="1" wrap="square" lIns="121900" tIns="121900" rIns="121900" bIns="121900" anchor="t" anchorCtr="0">
              <a:noAutofit/>
            </a:bodyPr>
            <a:lstStyle/>
            <a:p>
              <a:pPr>
                <a:lnSpc>
                  <a:spcPct val="140000"/>
                </a:lnSpc>
                <a:buClr>
                  <a:srgbClr val="000000"/>
                </a:buClr>
                <a:buSzPts val="1300"/>
              </a:pPr>
              <a:r>
                <a:rPr lang="ja" altLang="en-US" sz="1733" b="1">
                  <a:solidFill>
                    <a:schemeClr val="dk1"/>
                  </a:solidFill>
                  <a:latin typeface="M PLUS Rounded 1c"/>
                  <a:ea typeface="M PLUS Rounded 1c"/>
                  <a:cs typeface="M PLUS Rounded 1c"/>
                  <a:sym typeface="M PLUS Rounded 1c"/>
                </a:rPr>
                <a:t>買いものはカゴを</a:t>
              </a:r>
              <a:endParaRPr sz="1733" b="1">
                <a:solidFill>
                  <a:schemeClr val="dk1"/>
                </a:solidFill>
                <a:latin typeface="M PLUS Rounded 1c"/>
                <a:ea typeface="M PLUS Rounded 1c"/>
                <a:cs typeface="M PLUS Rounded 1c"/>
                <a:sym typeface="M PLUS Rounded 1c"/>
              </a:endParaRPr>
            </a:p>
            <a:p>
              <a:pPr>
                <a:lnSpc>
                  <a:spcPct val="140000"/>
                </a:lnSpc>
                <a:buClr>
                  <a:srgbClr val="000000"/>
                </a:buClr>
                <a:buSzPts val="1300"/>
              </a:pPr>
              <a:r>
                <a:rPr lang="ja" altLang="en-US" sz="1733" b="1">
                  <a:solidFill>
                    <a:schemeClr val="dk1"/>
                  </a:solidFill>
                  <a:latin typeface="M PLUS Rounded 1c"/>
                  <a:ea typeface="M PLUS Rounded 1c"/>
                  <a:cs typeface="M PLUS Rounded 1c"/>
                  <a:sym typeface="M PLUS Rounded 1c"/>
                </a:rPr>
                <a:t>持って行ったり</a:t>
              </a:r>
              <a:endParaRPr sz="1733" b="1">
                <a:solidFill>
                  <a:schemeClr val="dk1"/>
                </a:solidFill>
                <a:latin typeface="M PLUS Rounded 1c"/>
                <a:ea typeface="M PLUS Rounded 1c"/>
                <a:cs typeface="M PLUS Rounded 1c"/>
                <a:sym typeface="M PLUS Rounded 1c"/>
              </a:endParaRPr>
            </a:p>
          </p:txBody>
        </p:sp>
        <p:sp>
          <p:nvSpPr>
            <p:cNvPr id="142" name="Google Shape;142;g1d6fb20f598_0_586"/>
            <p:cNvSpPr txBox="1"/>
            <p:nvPr/>
          </p:nvSpPr>
          <p:spPr>
            <a:xfrm>
              <a:off x="570125" y="4269314"/>
              <a:ext cx="1787100" cy="662700"/>
            </a:xfrm>
            <a:prstGeom prst="rect">
              <a:avLst/>
            </a:prstGeom>
            <a:noFill/>
            <a:ln>
              <a:noFill/>
            </a:ln>
          </p:spPr>
          <p:txBody>
            <a:bodyPr spcFirstLastPara="1" wrap="square" lIns="121900" tIns="121900" rIns="121900" bIns="121900" anchor="t" anchorCtr="0">
              <a:noAutofit/>
            </a:bodyPr>
            <a:lstStyle/>
            <a:p>
              <a:pPr>
                <a:lnSpc>
                  <a:spcPct val="140000"/>
                </a:lnSpc>
                <a:buClr>
                  <a:srgbClr val="000000"/>
                </a:buClr>
                <a:buSzPts val="1300"/>
              </a:pPr>
              <a:r>
                <a:rPr lang="ja" altLang="en-US" sz="1733" b="1">
                  <a:solidFill>
                    <a:schemeClr val="dk1"/>
                  </a:solidFill>
                  <a:latin typeface="M PLUS Rounded 1c"/>
                  <a:ea typeface="M PLUS Rounded 1c"/>
                  <a:cs typeface="M PLUS Rounded 1c"/>
                  <a:sym typeface="M PLUS Rounded 1c"/>
                </a:rPr>
                <a:t>入れ物に</a:t>
              </a:r>
              <a:endParaRPr sz="1733" b="1">
                <a:solidFill>
                  <a:schemeClr val="dk1"/>
                </a:solidFill>
                <a:latin typeface="M PLUS Rounded 1c"/>
                <a:ea typeface="M PLUS Rounded 1c"/>
                <a:cs typeface="M PLUS Rounded 1c"/>
                <a:sym typeface="M PLUS Rounded 1c"/>
              </a:endParaRPr>
            </a:p>
            <a:p>
              <a:pPr>
                <a:lnSpc>
                  <a:spcPct val="140000"/>
                </a:lnSpc>
                <a:buClr>
                  <a:srgbClr val="000000"/>
                </a:buClr>
                <a:buSzPts val="1300"/>
              </a:pPr>
              <a:r>
                <a:rPr lang="ja" altLang="en-US" sz="1733" b="1">
                  <a:solidFill>
                    <a:schemeClr val="dk1"/>
                  </a:solidFill>
                  <a:latin typeface="M PLUS Rounded 1c"/>
                  <a:ea typeface="M PLUS Rounded 1c"/>
                  <a:cs typeface="M PLUS Rounded 1c"/>
                  <a:sym typeface="M PLUS Rounded 1c"/>
                </a:rPr>
                <a:t>入れてもらったり</a:t>
              </a:r>
              <a:endParaRPr sz="1733" b="1">
                <a:solidFill>
                  <a:schemeClr val="dk1"/>
                </a:solidFill>
                <a:latin typeface="M PLUS Rounded 1c"/>
                <a:ea typeface="M PLUS Rounded 1c"/>
                <a:cs typeface="M PLUS Rounded 1c"/>
                <a:sym typeface="M PLUS Rounded 1c"/>
              </a:endParaRPr>
            </a:p>
          </p:txBody>
        </p:sp>
      </p:grpSp>
      <p:sp>
        <p:nvSpPr>
          <p:cNvPr id="143" name="Google Shape;143;g1d6fb20f598_0_586"/>
          <p:cNvSpPr txBox="1"/>
          <p:nvPr/>
        </p:nvSpPr>
        <p:spPr>
          <a:xfrm>
            <a:off x="8436467" y="1147394"/>
            <a:ext cx="6856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dirty="0">
                <a:solidFill>
                  <a:srgbClr val="000000"/>
                </a:solidFill>
                <a:latin typeface="M PLUS 1p"/>
                <a:ea typeface="M PLUS 1p"/>
                <a:cs typeface="M PLUS 1p"/>
                <a:sym typeface="M PLUS 1p"/>
              </a:rPr>
              <a:t>ぶくろ</a:t>
            </a:r>
            <a:endParaRPr sz="800" dirty="0">
              <a:solidFill>
                <a:srgbClr val="000000"/>
              </a:solidFill>
              <a:latin typeface="M PLUS 1p"/>
              <a:ea typeface="M PLUS 1p"/>
              <a:cs typeface="M PLUS 1p"/>
              <a:sym typeface="M PLUS 1p"/>
            </a:endParaRPr>
          </a:p>
        </p:txBody>
      </p:sp>
    </p:spTree>
    <p:extLst>
      <p:ext uri="{BB962C8B-B14F-4D97-AF65-F5344CB8AC3E}">
        <p14:creationId xmlns:p14="http://schemas.microsoft.com/office/powerpoint/2010/main" val="24119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1000"/>
                                        <p:tgtEl>
                                          <p:spTgt spid="13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fade">
                                      <p:cBhvr>
                                        <p:cTn id="14" dur="1000"/>
                                        <p:tgtEl>
                                          <p:spTgt spid="132"/>
                                        </p:tgtEl>
                                      </p:cBhvr>
                                    </p:animEffect>
                                  </p:childTnLst>
                                </p:cTn>
                              </p:par>
                              <p:par>
                                <p:cTn id="15" presetID="10" presetClass="entr" presetSubtype="0"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1000"/>
                                        <p:tgtEl>
                                          <p:spTgt spid="143"/>
                                        </p:tgtEl>
                                      </p:cBhvr>
                                    </p:animEffect>
                                  </p:childTnLst>
                                </p:cTn>
                              </p:par>
                              <p:par>
                                <p:cTn id="18" presetID="10" presetClass="entr" presetSubtype="0" fill="hold" nodeType="with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fade">
                                      <p:cBhvr>
                                        <p:cTn id="20" dur="1000"/>
                                        <p:tgtEl>
                                          <p:spTgt spid="13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fade">
                                      <p:cBhvr>
                                        <p:cTn id="24"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d6fb20f598_0_608"/>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149" name="Google Shape;149;g1d6fb20f598_0_608"/>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150" name="Google Shape;150;g1d6fb20f598_0_608"/>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151" name="Google Shape;151;g1d6fb20f598_0_608"/>
          <p:cNvSpPr txBox="1"/>
          <p:nvPr/>
        </p:nvSpPr>
        <p:spPr>
          <a:xfrm>
            <a:off x="0" y="2005041"/>
            <a:ext cx="12192000" cy="2993536"/>
          </a:xfrm>
          <a:prstGeom prst="rect">
            <a:avLst/>
          </a:prstGeom>
          <a:noFill/>
          <a:ln>
            <a:noFill/>
          </a:ln>
        </p:spPr>
        <p:txBody>
          <a:bodyPr spcFirstLastPara="1" wrap="square" lIns="121900" tIns="121900" rIns="121900" bIns="121900" anchor="t" anchorCtr="0">
            <a:spAutoFit/>
          </a:bodyPr>
          <a:lstStyle/>
          <a:p>
            <a:pPr algn="ctr">
              <a:lnSpc>
                <a:spcPct val="130000"/>
              </a:lnSpc>
              <a:buClr>
                <a:srgbClr val="000000"/>
              </a:buClr>
              <a:buSzPts val="4800"/>
            </a:pPr>
            <a:r>
              <a:rPr lang="ja" altLang="en-US" sz="6400" b="1">
                <a:solidFill>
                  <a:schemeClr val="lt1"/>
                </a:solidFill>
                <a:latin typeface="M PLUS Rounded 1c"/>
                <a:ea typeface="M PLUS Rounded 1c"/>
                <a:cs typeface="M PLUS Rounded 1c"/>
                <a:sym typeface="M PLUS Rounded 1c"/>
              </a:rPr>
              <a:t>川崎市</a:t>
            </a:r>
            <a:endParaRPr sz="6400" b="1">
              <a:solidFill>
                <a:schemeClr val="lt1"/>
              </a:solidFill>
              <a:latin typeface="M PLUS Rounded 1c"/>
              <a:ea typeface="M PLUS Rounded 1c"/>
              <a:cs typeface="M PLUS Rounded 1c"/>
              <a:sym typeface="M PLUS Rounded 1c"/>
            </a:endParaRPr>
          </a:p>
          <a:p>
            <a:pPr algn="ctr">
              <a:lnSpc>
                <a:spcPct val="130000"/>
              </a:lnSpc>
              <a:buClr>
                <a:srgbClr val="000000"/>
              </a:buClr>
              <a:buSzPts val="5500"/>
            </a:pPr>
            <a:r>
              <a:rPr lang="ja" altLang="en-US" sz="7333">
                <a:solidFill>
                  <a:schemeClr val="lt1"/>
                </a:solidFill>
                <a:latin typeface="M PLUS Rounded 1c ExtraBold"/>
                <a:ea typeface="M PLUS Rounded 1c ExtraBold"/>
                <a:cs typeface="M PLUS Rounded 1c ExtraBold"/>
                <a:sym typeface="M PLUS Rounded 1c ExtraBold"/>
              </a:rPr>
              <a:t>収集車の歴史</a:t>
            </a:r>
            <a:endParaRPr sz="7333">
              <a:solidFill>
                <a:schemeClr val="lt1"/>
              </a:solidFill>
              <a:latin typeface="M PLUS Rounded 1c ExtraBold"/>
              <a:ea typeface="M PLUS Rounded 1c ExtraBold"/>
              <a:cs typeface="M PLUS Rounded 1c ExtraBold"/>
              <a:sym typeface="M PLUS Rounded 1c ExtraBold"/>
            </a:endParaRPr>
          </a:p>
        </p:txBody>
      </p:sp>
      <p:sp>
        <p:nvSpPr>
          <p:cNvPr id="152" name="Google Shape;152;g1d6fb20f598_0_608"/>
          <p:cNvSpPr txBox="1"/>
          <p:nvPr/>
        </p:nvSpPr>
        <p:spPr>
          <a:xfrm>
            <a:off x="3318267" y="3069800"/>
            <a:ext cx="5555600" cy="619681"/>
          </a:xfrm>
          <a:prstGeom prst="rect">
            <a:avLst/>
          </a:prstGeom>
          <a:noFill/>
          <a:ln>
            <a:noFill/>
          </a:ln>
        </p:spPr>
        <p:txBody>
          <a:bodyPr spcFirstLastPara="1" wrap="square" lIns="121900" tIns="121900" rIns="121900" bIns="121900" anchor="t" anchorCtr="0">
            <a:spAutoFit/>
          </a:bodyPr>
          <a:lstStyle/>
          <a:p>
            <a:pPr>
              <a:lnSpc>
                <a:spcPct val="130000"/>
              </a:lnSpc>
              <a:buClr>
                <a:srgbClr val="000000"/>
              </a:buClr>
              <a:buSzPts val="5500"/>
            </a:pPr>
            <a:r>
              <a:rPr lang="ja" altLang="en-US" sz="1867">
                <a:solidFill>
                  <a:schemeClr val="lt1"/>
                </a:solidFill>
                <a:latin typeface="M PLUS Rounded 1c"/>
                <a:ea typeface="M PLUS Rounded 1c"/>
                <a:cs typeface="M PLUS Rounded 1c"/>
                <a:sym typeface="M PLUS Rounded 1c"/>
              </a:rPr>
              <a:t>しゅう　しゅう</a:t>
            </a:r>
            <a:endParaRPr sz="1867">
              <a:solidFill>
                <a:schemeClr val="lt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57566831"/>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2000"/>
                                        <p:tgtEl>
                                          <p:spTgt spid="151"/>
                                        </p:tgtEl>
                                      </p:cBhvr>
                                    </p:animEffect>
                                  </p:childTnLst>
                                </p:cTn>
                              </p:par>
                              <p:par>
                                <p:cTn id="8" presetID="10" presetClass="entr" presetSubtype="0"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fade">
                                      <p:cBhvr>
                                        <p:cTn id="10"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d6fb20f598_0_615"/>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158" name="Google Shape;158;g1d6fb20f598_0_615"/>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sp>
        <p:nvSpPr>
          <p:cNvPr id="159" name="Google Shape;159;g1d6fb20f598_0_615"/>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pic>
        <p:nvPicPr>
          <p:cNvPr id="160" name="Google Shape;160;g1d6fb20f598_0_615"/>
          <p:cNvPicPr preferRelativeResize="0"/>
          <p:nvPr/>
        </p:nvPicPr>
        <p:blipFill rotWithShape="1">
          <a:blip r:embed="rId3">
            <a:alphaModFix/>
          </a:blip>
          <a:srcRect/>
          <a:stretch/>
        </p:blipFill>
        <p:spPr>
          <a:xfrm>
            <a:off x="14429633" y="3072391"/>
            <a:ext cx="1910133" cy="2030200"/>
          </a:xfrm>
          <a:prstGeom prst="rect">
            <a:avLst/>
          </a:prstGeom>
          <a:noFill/>
          <a:ln>
            <a:noFill/>
          </a:ln>
        </p:spPr>
      </p:pic>
      <p:pic>
        <p:nvPicPr>
          <p:cNvPr id="161" name="Google Shape;161;g1d6fb20f598_0_615"/>
          <p:cNvPicPr preferRelativeResize="0"/>
          <p:nvPr/>
        </p:nvPicPr>
        <p:blipFill rotWithShape="1">
          <a:blip r:embed="rId4">
            <a:alphaModFix/>
          </a:blip>
          <a:srcRect/>
          <a:stretch/>
        </p:blipFill>
        <p:spPr>
          <a:xfrm>
            <a:off x="3094650" y="1225943"/>
            <a:ext cx="6002700" cy="4080000"/>
          </a:xfrm>
          <a:prstGeom prst="rect">
            <a:avLst/>
          </a:prstGeom>
          <a:noFill/>
          <a:ln>
            <a:noFill/>
          </a:ln>
        </p:spPr>
      </p:pic>
      <p:sp>
        <p:nvSpPr>
          <p:cNvPr id="162" name="Google Shape;162;g1d6fb20f598_0_615"/>
          <p:cNvSpPr txBox="1"/>
          <p:nvPr/>
        </p:nvSpPr>
        <p:spPr>
          <a:xfrm>
            <a:off x="0" y="5408251"/>
            <a:ext cx="12192000" cy="574412"/>
          </a:xfrm>
          <a:prstGeom prst="rect">
            <a:avLst/>
          </a:prstGeom>
          <a:noFill/>
          <a:ln>
            <a:noFill/>
          </a:ln>
        </p:spPr>
        <p:txBody>
          <a:bodyPr spcFirstLastPara="1" wrap="square" lIns="121900" tIns="121900" rIns="121900" bIns="121900" anchor="t" anchorCtr="0">
            <a:spAutoFit/>
          </a:bodyPr>
          <a:lstStyle/>
          <a:p>
            <a:pPr algn="ctr">
              <a:buClr>
                <a:srgbClr val="000000"/>
              </a:buClr>
              <a:buSzPts val="1600"/>
            </a:pPr>
            <a:r>
              <a:rPr lang="ja" altLang="en-US" sz="2133" b="1">
                <a:solidFill>
                  <a:srgbClr val="000000"/>
                </a:solidFill>
                <a:highlight>
                  <a:schemeClr val="lt1"/>
                </a:highlight>
                <a:latin typeface="M PLUS Rounded 1c"/>
                <a:ea typeface="M PLUS Rounded 1c"/>
                <a:cs typeface="M PLUS Rounded 1c"/>
                <a:sym typeface="M PLUS Rounded 1c"/>
              </a:rPr>
              <a:t>昭和</a:t>
            </a:r>
            <a:r>
              <a:rPr lang="en-US" altLang="ja" sz="2133" b="1">
                <a:solidFill>
                  <a:srgbClr val="000000"/>
                </a:solidFill>
                <a:highlight>
                  <a:schemeClr val="lt1"/>
                </a:highlight>
                <a:latin typeface="M PLUS Rounded 1c"/>
                <a:ea typeface="M PLUS Rounded 1c"/>
                <a:cs typeface="M PLUS Rounded 1c"/>
                <a:sym typeface="M PLUS Rounded 1c"/>
              </a:rPr>
              <a:t>20</a:t>
            </a:r>
            <a:r>
              <a:rPr lang="ja" altLang="en-US" sz="2133" b="1">
                <a:solidFill>
                  <a:srgbClr val="000000"/>
                </a:solidFill>
                <a:highlight>
                  <a:schemeClr val="lt1"/>
                </a:highlight>
                <a:latin typeface="M PLUS Rounded 1c"/>
                <a:ea typeface="M PLUS Rounded 1c"/>
                <a:cs typeface="M PLUS Rounded 1c"/>
                <a:sym typeface="M PLUS Rounded 1c"/>
              </a:rPr>
              <a:t>年ごろ　手車</a:t>
            </a:r>
            <a:endParaRPr sz="2133" b="1">
              <a:solidFill>
                <a:srgbClr val="000000"/>
              </a:solidFill>
              <a:highlight>
                <a:schemeClr val="lt1"/>
              </a:highlight>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6557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1"/>
                                        </p:tgtEl>
                                        <p:attrNameLst>
                                          <p:attrName>style.visibility</p:attrName>
                                        </p:attrNameLst>
                                      </p:cBhvr>
                                      <p:to>
                                        <p:strVal val="visible"/>
                                      </p:to>
                                    </p:set>
                                    <p:animEffect transition="in" filter="fade">
                                      <p:cBhvr>
                                        <p:cTn id="11"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d6fb20f598_0_624"/>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168" name="Google Shape;168;g1d6fb20f598_0_624"/>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169" name="Google Shape;169;g1d6fb20f598_0_624"/>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170" name="Google Shape;170;g1d6fb20f598_0_624"/>
          <p:cNvSpPr txBox="1"/>
          <p:nvPr/>
        </p:nvSpPr>
        <p:spPr>
          <a:xfrm>
            <a:off x="0" y="5396502"/>
            <a:ext cx="12192000" cy="574412"/>
          </a:xfrm>
          <a:prstGeom prst="rect">
            <a:avLst/>
          </a:prstGeom>
          <a:noFill/>
          <a:ln>
            <a:noFill/>
          </a:ln>
        </p:spPr>
        <p:txBody>
          <a:bodyPr spcFirstLastPara="1" wrap="square" lIns="121900" tIns="121900" rIns="121900" bIns="121900" anchor="t" anchorCtr="0">
            <a:spAutoFit/>
          </a:bodyPr>
          <a:lstStyle/>
          <a:p>
            <a:pPr algn="ctr">
              <a:buClr>
                <a:srgbClr val="000000"/>
              </a:buClr>
              <a:buSzPts val="1600"/>
            </a:pPr>
            <a:r>
              <a:rPr lang="ja" altLang="en-US" sz="2133" b="1">
                <a:solidFill>
                  <a:srgbClr val="000000"/>
                </a:solidFill>
                <a:highlight>
                  <a:schemeClr val="lt1"/>
                </a:highlight>
                <a:latin typeface="M PLUS Rounded 1c"/>
                <a:ea typeface="M PLUS Rounded 1c"/>
                <a:cs typeface="M PLUS Rounded 1c"/>
                <a:sym typeface="M PLUS Rounded 1c"/>
              </a:rPr>
              <a:t>昭和</a:t>
            </a:r>
            <a:r>
              <a:rPr lang="en-US" altLang="ja" sz="2133" b="1">
                <a:solidFill>
                  <a:srgbClr val="000000"/>
                </a:solidFill>
                <a:highlight>
                  <a:schemeClr val="lt1"/>
                </a:highlight>
                <a:latin typeface="M PLUS Rounded 1c"/>
                <a:ea typeface="M PLUS Rounded 1c"/>
                <a:cs typeface="M PLUS Rounded 1c"/>
                <a:sym typeface="M PLUS Rounded 1c"/>
              </a:rPr>
              <a:t>30〜39</a:t>
            </a:r>
            <a:r>
              <a:rPr lang="ja" altLang="en-US" sz="2133" b="1">
                <a:solidFill>
                  <a:srgbClr val="000000"/>
                </a:solidFill>
                <a:highlight>
                  <a:schemeClr val="lt1"/>
                </a:highlight>
                <a:latin typeface="M PLUS Rounded 1c"/>
                <a:ea typeface="M PLUS Rounded 1c"/>
                <a:cs typeface="M PLUS Rounded 1c"/>
                <a:sym typeface="M PLUS Rounded 1c"/>
              </a:rPr>
              <a:t>年　川崎市が開発したスクリュードラム車</a:t>
            </a:r>
            <a:endParaRPr sz="2133" b="1">
              <a:solidFill>
                <a:srgbClr val="000000"/>
              </a:solidFill>
              <a:highlight>
                <a:schemeClr val="lt1"/>
              </a:highlight>
              <a:latin typeface="M PLUS Rounded 1c"/>
              <a:ea typeface="M PLUS Rounded 1c"/>
              <a:cs typeface="M PLUS Rounded 1c"/>
              <a:sym typeface="M PLUS Rounded 1c"/>
            </a:endParaRPr>
          </a:p>
        </p:txBody>
      </p:sp>
      <p:pic>
        <p:nvPicPr>
          <p:cNvPr id="171" name="Google Shape;171;g1d6fb20f598_0_624"/>
          <p:cNvPicPr preferRelativeResize="0"/>
          <p:nvPr/>
        </p:nvPicPr>
        <p:blipFill rotWithShape="1">
          <a:blip r:embed="rId4">
            <a:alphaModFix/>
          </a:blip>
          <a:srcRect/>
          <a:stretch/>
        </p:blipFill>
        <p:spPr>
          <a:xfrm>
            <a:off x="1079697" y="1410065"/>
            <a:ext cx="5010284" cy="3419472"/>
          </a:xfrm>
          <a:prstGeom prst="rect">
            <a:avLst/>
          </a:prstGeom>
          <a:noFill/>
          <a:ln>
            <a:noFill/>
          </a:ln>
        </p:spPr>
      </p:pic>
      <p:pic>
        <p:nvPicPr>
          <p:cNvPr id="172" name="Google Shape;172;g1d6fb20f598_0_624"/>
          <p:cNvPicPr preferRelativeResize="0"/>
          <p:nvPr/>
        </p:nvPicPr>
        <p:blipFill rotWithShape="1">
          <a:blip r:embed="rId5">
            <a:alphaModFix/>
          </a:blip>
          <a:srcRect/>
          <a:stretch/>
        </p:blipFill>
        <p:spPr>
          <a:xfrm>
            <a:off x="6244410" y="1410044"/>
            <a:ext cx="4664953" cy="3419472"/>
          </a:xfrm>
          <a:prstGeom prst="rect">
            <a:avLst/>
          </a:prstGeom>
          <a:noFill/>
          <a:ln>
            <a:noFill/>
          </a:ln>
        </p:spPr>
      </p:pic>
      <p:sp>
        <p:nvSpPr>
          <p:cNvPr id="173" name="Google Shape;173;g1d6fb20f598_0_624"/>
          <p:cNvSpPr txBox="1"/>
          <p:nvPr/>
        </p:nvSpPr>
        <p:spPr>
          <a:xfrm>
            <a:off x="6599800"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ごみを積み込むところ</a:t>
            </a:r>
            <a:endParaRPr sz="1733" b="1">
              <a:solidFill>
                <a:schemeClr val="lt1"/>
              </a:solidFill>
              <a:latin typeface="M PLUS Rounded 1c"/>
              <a:ea typeface="M PLUS Rounded 1c"/>
              <a:cs typeface="M PLUS Rounded 1c"/>
              <a:sym typeface="M PLUS Rounded 1c"/>
            </a:endParaRPr>
          </a:p>
        </p:txBody>
      </p:sp>
      <p:sp>
        <p:nvSpPr>
          <p:cNvPr id="174" name="Google Shape;174;g1d6fb20f598_0_624"/>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
        <p:nvSpPr>
          <p:cNvPr id="175" name="Google Shape;175;g1d6fb20f598_0_624"/>
          <p:cNvSpPr txBox="1"/>
          <p:nvPr/>
        </p:nvSpPr>
        <p:spPr>
          <a:xfrm>
            <a:off x="7702697" y="4760007"/>
            <a:ext cx="23112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dirty="0">
                <a:solidFill>
                  <a:schemeClr val="lt1"/>
                </a:solidFill>
                <a:latin typeface="M PLUS 1p"/>
                <a:ea typeface="M PLUS 1p"/>
                <a:cs typeface="M PLUS 1p"/>
                <a:sym typeface="M PLUS 1p"/>
              </a:rPr>
              <a:t>　　　　　　 つ 　　</a:t>
            </a:r>
            <a:r>
              <a:rPr lang="ja-JP" altLang="en-US" sz="800" dirty="0" smtClean="0">
                <a:solidFill>
                  <a:schemeClr val="lt1"/>
                </a:solidFill>
                <a:latin typeface="M PLUS 1p"/>
                <a:ea typeface="M PLUS 1p"/>
                <a:cs typeface="M PLUS 1p"/>
                <a:sym typeface="M PLUS 1p"/>
              </a:rPr>
              <a:t>　</a:t>
            </a:r>
            <a:r>
              <a:rPr lang="ja" altLang="en-US" sz="800" dirty="0">
                <a:solidFill>
                  <a:schemeClr val="lt1"/>
                </a:solidFill>
                <a:latin typeface="M PLUS 1p"/>
                <a:ea typeface="M PLUS 1p"/>
                <a:cs typeface="M PLUS 1p"/>
                <a:sym typeface="M PLUS 1p"/>
              </a:rPr>
              <a:t>　こ</a:t>
            </a:r>
            <a:endParaRPr sz="800" dirty="0">
              <a:solidFill>
                <a:schemeClr val="lt1"/>
              </a:solidFill>
              <a:latin typeface="M PLUS 1p"/>
              <a:ea typeface="M PLUS 1p"/>
              <a:cs typeface="M PLUS 1p"/>
              <a:sym typeface="M PLUS 1p"/>
            </a:endParaRPr>
          </a:p>
        </p:txBody>
      </p:sp>
    </p:spTree>
    <p:extLst>
      <p:ext uri="{BB962C8B-B14F-4D97-AF65-F5344CB8AC3E}">
        <p14:creationId xmlns:p14="http://schemas.microsoft.com/office/powerpoint/2010/main" val="12497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Effect transition="in" filter="fade">
                                      <p:cBhvr>
                                        <p:cTn id="11" dur="500"/>
                                        <p:tgtEl>
                                          <p:spTgt spid="171"/>
                                        </p:tgtEl>
                                      </p:cBhvr>
                                    </p:animEffect>
                                  </p:childTnLst>
                                </p:cTn>
                              </p:par>
                              <p:par>
                                <p:cTn id="12" presetID="10" presetClass="entr" presetSubtype="0" fill="hold" nodeType="withEffect">
                                  <p:stCondLst>
                                    <p:cond delay="0"/>
                                  </p:stCondLst>
                                  <p:childTnLst>
                                    <p:set>
                                      <p:cBhvr>
                                        <p:cTn id="13" dur="1" fill="hold">
                                          <p:stCondLst>
                                            <p:cond delay="0"/>
                                          </p:stCondLst>
                                        </p:cTn>
                                        <p:tgtEl>
                                          <p:spTgt spid="172"/>
                                        </p:tgtEl>
                                        <p:attrNameLst>
                                          <p:attrName>style.visibility</p:attrName>
                                        </p:attrNameLst>
                                      </p:cBhvr>
                                      <p:to>
                                        <p:strVal val="visible"/>
                                      </p:to>
                                    </p:set>
                                    <p:animEffect transition="in" filter="fade">
                                      <p:cBhvr>
                                        <p:cTn id="14" dur="500"/>
                                        <p:tgtEl>
                                          <p:spTgt spid="172"/>
                                        </p:tgtEl>
                                      </p:cBhvr>
                                    </p:animEffect>
                                  </p:childTnLst>
                                </p:cTn>
                              </p:par>
                              <p:par>
                                <p:cTn id="15" presetID="10" presetClass="entr" presetSubtype="0" fill="hold" nodeType="with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500"/>
                                        <p:tgtEl>
                                          <p:spTgt spid="173"/>
                                        </p:tgtEl>
                                      </p:cBhvr>
                                    </p:animEffect>
                                  </p:childTnLst>
                                </p:cTn>
                              </p:par>
                              <p:par>
                                <p:cTn id="18" presetID="10" presetClass="entr" presetSubtype="0" fill="hold" nodeType="withEffect">
                                  <p:stCondLst>
                                    <p:cond delay="0"/>
                                  </p:stCondLst>
                                  <p:childTnLst>
                                    <p:set>
                                      <p:cBhvr>
                                        <p:cTn id="19" dur="1" fill="hold">
                                          <p:stCondLst>
                                            <p:cond delay="0"/>
                                          </p:stCondLst>
                                        </p:cTn>
                                        <p:tgtEl>
                                          <p:spTgt spid="175"/>
                                        </p:tgtEl>
                                        <p:attrNameLst>
                                          <p:attrName>style.visibility</p:attrName>
                                        </p:attrNameLst>
                                      </p:cBhvr>
                                      <p:to>
                                        <p:strVal val="visible"/>
                                      </p:to>
                                    </p:set>
                                    <p:animEffect transition="in" filter="fade">
                                      <p:cBhvr>
                                        <p:cTn id="20"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d6fb20f598_0_635"/>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181" name="Google Shape;181;g1d6fb20f598_0_635"/>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182" name="Google Shape;182;g1d6fb20f598_0_635"/>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183" name="Google Shape;183;g1d6fb20f598_0_635"/>
          <p:cNvSpPr txBox="1"/>
          <p:nvPr/>
        </p:nvSpPr>
        <p:spPr>
          <a:xfrm>
            <a:off x="0" y="5396502"/>
            <a:ext cx="12192000" cy="574412"/>
          </a:xfrm>
          <a:prstGeom prst="rect">
            <a:avLst/>
          </a:prstGeom>
          <a:noFill/>
          <a:ln>
            <a:noFill/>
          </a:ln>
        </p:spPr>
        <p:txBody>
          <a:bodyPr spcFirstLastPara="1" wrap="square" lIns="121900" tIns="121900" rIns="121900" bIns="121900" anchor="t" anchorCtr="0">
            <a:spAutoFit/>
          </a:bodyPr>
          <a:lstStyle/>
          <a:p>
            <a:pPr algn="ctr">
              <a:buClr>
                <a:srgbClr val="000000"/>
              </a:buClr>
              <a:buSzPts val="1600"/>
            </a:pPr>
            <a:r>
              <a:rPr lang="ja" altLang="en-US" sz="2133" b="1">
                <a:solidFill>
                  <a:srgbClr val="000000"/>
                </a:solidFill>
                <a:highlight>
                  <a:schemeClr val="lt1"/>
                </a:highlight>
                <a:latin typeface="M PLUS Rounded 1c"/>
                <a:ea typeface="M PLUS Rounded 1c"/>
                <a:cs typeface="M PLUS Rounded 1c"/>
                <a:sym typeface="M PLUS Rounded 1c"/>
              </a:rPr>
              <a:t>昭和</a:t>
            </a:r>
            <a:r>
              <a:rPr lang="en-US" altLang="ja" sz="2133" b="1">
                <a:solidFill>
                  <a:srgbClr val="000000"/>
                </a:solidFill>
                <a:highlight>
                  <a:schemeClr val="lt1"/>
                </a:highlight>
                <a:latin typeface="M PLUS Rounded 1c"/>
                <a:ea typeface="M PLUS Rounded 1c"/>
                <a:cs typeface="M PLUS Rounded 1c"/>
                <a:sym typeface="M PLUS Rounded 1c"/>
              </a:rPr>
              <a:t>32〜46</a:t>
            </a:r>
            <a:r>
              <a:rPr lang="ja" altLang="en-US" sz="2133" b="1">
                <a:solidFill>
                  <a:srgbClr val="000000"/>
                </a:solidFill>
                <a:highlight>
                  <a:schemeClr val="lt1"/>
                </a:highlight>
                <a:latin typeface="M PLUS Rounded 1c"/>
                <a:ea typeface="M PLUS Rounded 1c"/>
                <a:cs typeface="M PLUS Rounded 1c"/>
                <a:sym typeface="M PLUS Rounded 1c"/>
              </a:rPr>
              <a:t>年　パックドラム車</a:t>
            </a:r>
            <a:endParaRPr sz="2133" b="1">
              <a:solidFill>
                <a:srgbClr val="000000"/>
              </a:solidFill>
              <a:highlight>
                <a:schemeClr val="lt1"/>
              </a:highlight>
              <a:latin typeface="M PLUS Rounded 1c"/>
              <a:ea typeface="M PLUS Rounded 1c"/>
              <a:cs typeface="M PLUS Rounded 1c"/>
              <a:sym typeface="M PLUS Rounded 1c"/>
            </a:endParaRPr>
          </a:p>
        </p:txBody>
      </p:sp>
      <p:sp>
        <p:nvSpPr>
          <p:cNvPr id="184" name="Google Shape;184;g1d6fb20f598_0_635"/>
          <p:cNvSpPr txBox="1"/>
          <p:nvPr/>
        </p:nvSpPr>
        <p:spPr>
          <a:xfrm>
            <a:off x="6396600" y="4650695"/>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大型パックドラム車</a:t>
            </a:r>
            <a:endParaRPr sz="1733" b="1">
              <a:solidFill>
                <a:schemeClr val="lt1"/>
              </a:solidFill>
              <a:latin typeface="M PLUS Rounded 1c"/>
              <a:ea typeface="M PLUS Rounded 1c"/>
              <a:cs typeface="M PLUS Rounded 1c"/>
              <a:sym typeface="M PLUS Rounded 1c"/>
            </a:endParaRPr>
          </a:p>
        </p:txBody>
      </p:sp>
      <p:pic>
        <p:nvPicPr>
          <p:cNvPr id="185" name="Google Shape;185;g1d6fb20f598_0_635"/>
          <p:cNvPicPr preferRelativeResize="0"/>
          <p:nvPr/>
        </p:nvPicPr>
        <p:blipFill rotWithShape="1">
          <a:blip r:embed="rId4">
            <a:alphaModFix/>
          </a:blip>
          <a:srcRect/>
          <a:stretch/>
        </p:blipFill>
        <p:spPr>
          <a:xfrm>
            <a:off x="953750" y="1797197"/>
            <a:ext cx="4729149" cy="2722513"/>
          </a:xfrm>
          <a:prstGeom prst="rect">
            <a:avLst/>
          </a:prstGeom>
          <a:noFill/>
          <a:ln>
            <a:noFill/>
          </a:ln>
        </p:spPr>
      </p:pic>
      <p:pic>
        <p:nvPicPr>
          <p:cNvPr id="186" name="Google Shape;186;g1d6fb20f598_0_635"/>
          <p:cNvPicPr preferRelativeResize="0"/>
          <p:nvPr/>
        </p:nvPicPr>
        <p:blipFill rotWithShape="1">
          <a:blip r:embed="rId5">
            <a:alphaModFix/>
          </a:blip>
          <a:srcRect/>
          <a:stretch/>
        </p:blipFill>
        <p:spPr>
          <a:xfrm>
            <a:off x="5740762" y="1797197"/>
            <a:ext cx="5493889" cy="2722513"/>
          </a:xfrm>
          <a:prstGeom prst="rect">
            <a:avLst/>
          </a:prstGeom>
          <a:noFill/>
          <a:ln>
            <a:noFill/>
          </a:ln>
        </p:spPr>
      </p:pic>
      <p:sp>
        <p:nvSpPr>
          <p:cNvPr id="187" name="Google Shape;187;g1d6fb20f598_0_635"/>
          <p:cNvSpPr txBox="1"/>
          <p:nvPr/>
        </p:nvSpPr>
        <p:spPr>
          <a:xfrm>
            <a:off x="1358567" y="4650695"/>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小型パックドラム車</a:t>
            </a:r>
            <a:endParaRPr sz="1733" b="1">
              <a:solidFill>
                <a:schemeClr val="lt1"/>
              </a:solidFill>
              <a:latin typeface="M PLUS Rounded 1c"/>
              <a:ea typeface="M PLUS Rounded 1c"/>
              <a:cs typeface="M PLUS Rounded 1c"/>
              <a:sym typeface="M PLUS Rounded 1c"/>
            </a:endParaRPr>
          </a:p>
        </p:txBody>
      </p:sp>
      <p:sp>
        <p:nvSpPr>
          <p:cNvPr id="188" name="Google Shape;188;g1d6fb20f598_0_635"/>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
        <p:nvSpPr>
          <p:cNvPr id="189" name="Google Shape;189;g1d6fb20f598_0_635"/>
          <p:cNvSpPr txBox="1"/>
          <p:nvPr/>
        </p:nvSpPr>
        <p:spPr>
          <a:xfrm>
            <a:off x="2369935" y="4553005"/>
            <a:ext cx="685600" cy="430847"/>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100"/>
            </a:pPr>
            <a:r>
              <a:rPr lang="ja" altLang="en-US" sz="800">
                <a:solidFill>
                  <a:schemeClr val="lt1"/>
                </a:solidFill>
                <a:latin typeface="M PLUS 1p"/>
                <a:ea typeface="M PLUS 1p"/>
                <a:cs typeface="M PLUS 1p"/>
                <a:sym typeface="M PLUS 1p"/>
              </a:rPr>
              <a:t>　 がた</a:t>
            </a:r>
            <a:endParaRPr sz="800">
              <a:solidFill>
                <a:schemeClr val="lt1"/>
              </a:solidFill>
              <a:latin typeface="M PLUS 1p"/>
              <a:ea typeface="M PLUS 1p"/>
              <a:cs typeface="M PLUS 1p"/>
              <a:sym typeface="M PLUS 1p"/>
            </a:endParaRPr>
          </a:p>
        </p:txBody>
      </p:sp>
    </p:spTree>
    <p:extLst>
      <p:ext uri="{BB962C8B-B14F-4D97-AF65-F5344CB8AC3E}">
        <p14:creationId xmlns:p14="http://schemas.microsoft.com/office/powerpoint/2010/main" val="95655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500"/>
                                        <p:tgtEl>
                                          <p:spTgt spid="185"/>
                                        </p:tgtEl>
                                      </p:cBhvr>
                                    </p:animEffect>
                                  </p:childTnLst>
                                </p:cTn>
                              </p:par>
                              <p:par>
                                <p:cTn id="12" presetID="10" presetClass="entr" presetSubtype="0" fill="hold" nodeType="withEffect">
                                  <p:stCondLst>
                                    <p:cond delay="0"/>
                                  </p:stCondLst>
                                  <p:childTnLst>
                                    <p:set>
                                      <p:cBhvr>
                                        <p:cTn id="13" dur="1" fill="hold">
                                          <p:stCondLst>
                                            <p:cond delay="0"/>
                                          </p:stCondLst>
                                        </p:cTn>
                                        <p:tgtEl>
                                          <p:spTgt spid="187"/>
                                        </p:tgtEl>
                                        <p:attrNameLst>
                                          <p:attrName>style.visibility</p:attrName>
                                        </p:attrNameLst>
                                      </p:cBhvr>
                                      <p:to>
                                        <p:strVal val="visible"/>
                                      </p:to>
                                    </p:set>
                                    <p:animEffect transition="in" filter="fade">
                                      <p:cBhvr>
                                        <p:cTn id="14" dur="500"/>
                                        <p:tgtEl>
                                          <p:spTgt spid="187"/>
                                        </p:tgtEl>
                                      </p:cBhvr>
                                    </p:animEffect>
                                  </p:childTnLst>
                                </p:cTn>
                              </p:par>
                              <p:par>
                                <p:cTn id="15" presetID="10" presetClass="entr" presetSubtype="0" fill="hold" nodeType="with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500"/>
                                        <p:tgtEl>
                                          <p:spTgt spid="189"/>
                                        </p:tgtEl>
                                      </p:cBhvr>
                                    </p:animEffect>
                                  </p:childTnLst>
                                </p:cTn>
                              </p:par>
                              <p:par>
                                <p:cTn id="18" presetID="10" presetClass="entr" presetSubtype="0" fill="hold" nodeType="with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par>
                                <p:cTn id="21" presetID="10" presetClass="entr" presetSubtype="0" fill="hold" nodeType="withEffect">
                                  <p:stCondLst>
                                    <p:cond delay="0"/>
                                  </p:stCondLst>
                                  <p:childTnLst>
                                    <p:set>
                                      <p:cBhvr>
                                        <p:cTn id="22" dur="1" fill="hold">
                                          <p:stCondLst>
                                            <p:cond delay="0"/>
                                          </p:stCondLst>
                                        </p:cTn>
                                        <p:tgtEl>
                                          <p:spTgt spid="184"/>
                                        </p:tgtEl>
                                        <p:attrNameLst>
                                          <p:attrName>style.visibility</p:attrName>
                                        </p:attrNameLst>
                                      </p:cBhvr>
                                      <p:to>
                                        <p:strVal val="visible"/>
                                      </p:to>
                                    </p:set>
                                    <p:animEffect transition="in" filter="fade">
                                      <p:cBhvr>
                                        <p:cTn id="23"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6fb20f598_0_647"/>
          <p:cNvSpPr txBox="1"/>
          <p:nvPr/>
        </p:nvSpPr>
        <p:spPr>
          <a:xfrm>
            <a:off x="0" y="0"/>
            <a:ext cx="8620000" cy="970800"/>
          </a:xfrm>
          <a:prstGeom prst="rect">
            <a:avLst/>
          </a:prstGeom>
          <a:noFill/>
          <a:ln>
            <a:noFill/>
          </a:ln>
        </p:spPr>
        <p:txBody>
          <a:bodyPr spcFirstLastPara="1" wrap="square" lIns="121900" tIns="121900" rIns="121900" bIns="121900" anchor="ctr" anchorCtr="0">
            <a:noAutofit/>
          </a:bodyPr>
          <a:lstStyle/>
          <a:p>
            <a:pPr>
              <a:buClr>
                <a:srgbClr val="000000"/>
              </a:buClr>
              <a:buSzPts val="2000"/>
            </a:pPr>
            <a:r>
              <a:rPr lang="ja" altLang="en-US" sz="2667" b="1">
                <a:solidFill>
                  <a:schemeClr val="lt1"/>
                </a:solidFill>
                <a:latin typeface="M PLUS Rounded 1c"/>
                <a:ea typeface="M PLUS Rounded 1c"/>
                <a:cs typeface="M PLUS Rounded 1c"/>
                <a:sym typeface="M PLUS Rounded 1c"/>
              </a:rPr>
              <a:t>　　　ごみ処理のあゆみ</a:t>
            </a:r>
            <a:endParaRPr sz="2667" b="1">
              <a:solidFill>
                <a:schemeClr val="lt1"/>
              </a:solidFill>
              <a:latin typeface="M PLUS Rounded 1c"/>
              <a:ea typeface="M PLUS Rounded 1c"/>
              <a:cs typeface="M PLUS Rounded 1c"/>
              <a:sym typeface="M PLUS Rounded 1c"/>
            </a:endParaRPr>
          </a:p>
        </p:txBody>
      </p:sp>
      <p:sp>
        <p:nvSpPr>
          <p:cNvPr id="195" name="Google Shape;195;g1d6fb20f598_0_647"/>
          <p:cNvSpPr/>
          <p:nvPr/>
        </p:nvSpPr>
        <p:spPr>
          <a:xfrm>
            <a:off x="252155" y="205200"/>
            <a:ext cx="685600" cy="560400"/>
          </a:xfrm>
          <a:prstGeom prst="rect">
            <a:avLst/>
          </a:prstGeom>
          <a:solidFill>
            <a:srgbClr val="00A4DC"/>
          </a:solidFill>
          <a:ln w="9525" cap="flat" cmpd="sng">
            <a:solidFill>
              <a:srgbClr val="00A4D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2600"/>
            </a:pPr>
            <a:r>
              <a:rPr lang="en-US" altLang="ja" sz="3467">
                <a:solidFill>
                  <a:schemeClr val="lt1"/>
                </a:solidFill>
                <a:latin typeface="M PLUS 1p ExtraBold"/>
                <a:ea typeface="M PLUS 1p ExtraBold"/>
                <a:cs typeface="M PLUS 1p ExtraBold"/>
                <a:sym typeface="M PLUS 1p ExtraBold"/>
              </a:rPr>
              <a:t>5</a:t>
            </a:r>
            <a:endParaRPr sz="3467">
              <a:solidFill>
                <a:schemeClr val="lt1"/>
              </a:solidFill>
              <a:latin typeface="M PLUS 1p ExtraBold"/>
              <a:ea typeface="M PLUS 1p ExtraBold"/>
              <a:cs typeface="M PLUS 1p ExtraBold"/>
              <a:sym typeface="M PLUS 1p ExtraBold"/>
            </a:endParaRPr>
          </a:p>
        </p:txBody>
      </p:sp>
      <p:pic>
        <p:nvPicPr>
          <p:cNvPr id="196" name="Google Shape;196;g1d6fb20f598_0_647"/>
          <p:cNvPicPr preferRelativeResize="0"/>
          <p:nvPr/>
        </p:nvPicPr>
        <p:blipFill rotWithShape="1">
          <a:blip r:embed="rId3">
            <a:alphaModFix/>
          </a:blip>
          <a:srcRect/>
          <a:stretch/>
        </p:blipFill>
        <p:spPr>
          <a:xfrm>
            <a:off x="14429633" y="3072391"/>
            <a:ext cx="1910133" cy="2030200"/>
          </a:xfrm>
          <a:prstGeom prst="rect">
            <a:avLst/>
          </a:prstGeom>
          <a:noFill/>
          <a:ln>
            <a:noFill/>
          </a:ln>
        </p:spPr>
      </p:pic>
      <p:sp>
        <p:nvSpPr>
          <p:cNvPr id="197" name="Google Shape;197;g1d6fb20f598_0_647"/>
          <p:cNvSpPr txBox="1"/>
          <p:nvPr/>
        </p:nvSpPr>
        <p:spPr>
          <a:xfrm>
            <a:off x="0" y="5396502"/>
            <a:ext cx="12192000" cy="574412"/>
          </a:xfrm>
          <a:prstGeom prst="rect">
            <a:avLst/>
          </a:prstGeom>
          <a:noFill/>
          <a:ln>
            <a:noFill/>
          </a:ln>
        </p:spPr>
        <p:txBody>
          <a:bodyPr spcFirstLastPara="1" wrap="square" lIns="121900" tIns="121900" rIns="121900" bIns="121900" anchor="t" anchorCtr="0">
            <a:spAutoFit/>
          </a:bodyPr>
          <a:lstStyle/>
          <a:p>
            <a:pPr algn="ctr">
              <a:buClr>
                <a:srgbClr val="000000"/>
              </a:buClr>
              <a:buSzPts val="1600"/>
            </a:pPr>
            <a:r>
              <a:rPr lang="ja" altLang="en-US" sz="2133" b="1">
                <a:solidFill>
                  <a:schemeClr val="dk1"/>
                </a:solidFill>
                <a:highlight>
                  <a:schemeClr val="lt1"/>
                </a:highlight>
                <a:latin typeface="M PLUS Rounded 1c"/>
                <a:ea typeface="M PLUS Rounded 1c"/>
                <a:cs typeface="M PLUS Rounded 1c"/>
                <a:sym typeface="M PLUS Rounded 1c"/>
              </a:rPr>
              <a:t>昭和</a:t>
            </a:r>
            <a:r>
              <a:rPr lang="en-US" altLang="ja" sz="2133" b="1">
                <a:solidFill>
                  <a:schemeClr val="dk1"/>
                </a:solidFill>
                <a:highlight>
                  <a:schemeClr val="lt1"/>
                </a:highlight>
                <a:latin typeface="M PLUS Rounded 1c"/>
                <a:ea typeface="M PLUS Rounded 1c"/>
                <a:cs typeface="M PLUS Rounded 1c"/>
                <a:sym typeface="M PLUS Rounded 1c"/>
              </a:rPr>
              <a:t>35</a:t>
            </a:r>
            <a:r>
              <a:rPr lang="ja" altLang="en-US" sz="2133" b="1">
                <a:solidFill>
                  <a:schemeClr val="dk1"/>
                </a:solidFill>
                <a:highlight>
                  <a:schemeClr val="lt1"/>
                </a:highlight>
                <a:latin typeface="M PLUS Rounded 1c"/>
                <a:ea typeface="M PLUS Rounded 1c"/>
                <a:cs typeface="M PLUS Rounded 1c"/>
                <a:sym typeface="M PLUS Rounded 1c"/>
              </a:rPr>
              <a:t>年</a:t>
            </a:r>
            <a:r>
              <a:rPr lang="en-US" altLang="ja" sz="2133" b="1">
                <a:solidFill>
                  <a:schemeClr val="dk1"/>
                </a:solidFill>
                <a:highlight>
                  <a:schemeClr val="lt1"/>
                </a:highlight>
                <a:latin typeface="M PLUS Rounded 1c"/>
                <a:ea typeface="M PLUS Rounded 1c"/>
                <a:cs typeface="M PLUS Rounded 1c"/>
                <a:sym typeface="M PLUS Rounded 1c"/>
              </a:rPr>
              <a:t>〜</a:t>
            </a:r>
            <a:endParaRPr sz="2133" b="1">
              <a:solidFill>
                <a:schemeClr val="dk1"/>
              </a:solidFill>
              <a:highlight>
                <a:schemeClr val="lt1"/>
              </a:highlight>
              <a:latin typeface="M PLUS Rounded 1c"/>
              <a:ea typeface="M PLUS Rounded 1c"/>
              <a:cs typeface="M PLUS Rounded 1c"/>
              <a:sym typeface="M PLUS Rounded 1c"/>
            </a:endParaRPr>
          </a:p>
        </p:txBody>
      </p:sp>
      <p:pic>
        <p:nvPicPr>
          <p:cNvPr id="198" name="Google Shape;198;g1d6fb20f598_0_647"/>
          <p:cNvPicPr preferRelativeResize="0"/>
          <p:nvPr/>
        </p:nvPicPr>
        <p:blipFill rotWithShape="1">
          <a:blip r:embed="rId4">
            <a:alphaModFix/>
          </a:blip>
          <a:srcRect/>
          <a:stretch/>
        </p:blipFill>
        <p:spPr>
          <a:xfrm>
            <a:off x="937769" y="1455500"/>
            <a:ext cx="4961577" cy="3384000"/>
          </a:xfrm>
          <a:prstGeom prst="rect">
            <a:avLst/>
          </a:prstGeom>
          <a:noFill/>
          <a:ln>
            <a:noFill/>
          </a:ln>
        </p:spPr>
      </p:pic>
      <p:pic>
        <p:nvPicPr>
          <p:cNvPr id="199" name="Google Shape;199;g1d6fb20f598_0_647"/>
          <p:cNvPicPr preferRelativeResize="0"/>
          <p:nvPr/>
        </p:nvPicPr>
        <p:blipFill rotWithShape="1">
          <a:blip r:embed="rId5">
            <a:alphaModFix/>
          </a:blip>
          <a:srcRect/>
          <a:stretch/>
        </p:blipFill>
        <p:spPr>
          <a:xfrm>
            <a:off x="6102545" y="1467500"/>
            <a:ext cx="4915556" cy="3360000"/>
          </a:xfrm>
          <a:prstGeom prst="rect">
            <a:avLst/>
          </a:prstGeom>
          <a:noFill/>
          <a:ln>
            <a:noFill/>
          </a:ln>
        </p:spPr>
      </p:pic>
      <p:sp>
        <p:nvSpPr>
          <p:cNvPr id="200" name="Google Shape;200;g1d6fb20f598_0_647"/>
          <p:cNvSpPr txBox="1"/>
          <p:nvPr/>
        </p:nvSpPr>
        <p:spPr>
          <a:xfrm>
            <a:off x="6599800"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小型パックローラー</a:t>
            </a:r>
            <a:endParaRPr sz="1733" b="1">
              <a:solidFill>
                <a:schemeClr val="lt1"/>
              </a:solidFill>
              <a:latin typeface="M PLUS Rounded 1c"/>
              <a:ea typeface="M PLUS Rounded 1c"/>
              <a:cs typeface="M PLUS Rounded 1c"/>
              <a:sym typeface="M PLUS Rounded 1c"/>
            </a:endParaRPr>
          </a:p>
        </p:txBody>
      </p:sp>
      <p:sp>
        <p:nvSpPr>
          <p:cNvPr id="201" name="Google Shape;201;g1d6fb20f598_0_647"/>
          <p:cNvSpPr txBox="1"/>
          <p:nvPr/>
        </p:nvSpPr>
        <p:spPr>
          <a:xfrm>
            <a:off x="1389349" y="4900928"/>
            <a:ext cx="4058400" cy="512857"/>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ja" altLang="en-US" sz="1733" b="1">
                <a:solidFill>
                  <a:schemeClr val="lt1"/>
                </a:solidFill>
                <a:latin typeface="M PLUS Rounded 1c"/>
                <a:ea typeface="M PLUS Rounded 1c"/>
                <a:cs typeface="M PLUS Rounded 1c"/>
                <a:sym typeface="M PLUS Rounded 1c"/>
              </a:rPr>
              <a:t>ロータリーローダー</a:t>
            </a:r>
            <a:endParaRPr sz="1733" b="1">
              <a:solidFill>
                <a:schemeClr val="lt1"/>
              </a:solidFill>
              <a:latin typeface="M PLUS Rounded 1c"/>
              <a:ea typeface="M PLUS Rounded 1c"/>
              <a:cs typeface="M PLUS Rounded 1c"/>
              <a:sym typeface="M PLUS Rounded 1c"/>
            </a:endParaRPr>
          </a:p>
        </p:txBody>
      </p:sp>
      <p:sp>
        <p:nvSpPr>
          <p:cNvPr id="202" name="Google Shape;202;g1d6fb20f598_0_647"/>
          <p:cNvSpPr/>
          <p:nvPr/>
        </p:nvSpPr>
        <p:spPr>
          <a:xfrm>
            <a:off x="4375600" y="205200"/>
            <a:ext cx="4244400" cy="560400"/>
          </a:xfrm>
          <a:prstGeom prst="roundRect">
            <a:avLst>
              <a:gd name="adj" fmla="val 15246"/>
            </a:avLst>
          </a:prstGeom>
          <a:noFill/>
          <a:ln>
            <a:noFill/>
          </a:ln>
        </p:spPr>
        <p:txBody>
          <a:bodyPr spcFirstLastPara="1" wrap="square" lIns="121900" tIns="121900" rIns="121900" bIns="121900" anchor="ctr" anchorCtr="0">
            <a:noAutofit/>
          </a:bodyPr>
          <a:lstStyle/>
          <a:p>
            <a:pPr marL="191995">
              <a:buClr>
                <a:srgbClr val="000000"/>
              </a:buClr>
              <a:buSzPts val="2400"/>
            </a:pPr>
            <a:r>
              <a:rPr lang="en-US" altLang="ja" sz="2267" b="1">
                <a:solidFill>
                  <a:schemeClr val="lt1"/>
                </a:solidFill>
                <a:latin typeface="M PLUS Rounded 1c"/>
                <a:ea typeface="M PLUS Rounded 1c"/>
                <a:cs typeface="M PLUS Rounded 1c"/>
                <a:sym typeface="M PLUS Rounded 1c"/>
              </a:rPr>
              <a:t>〜</a:t>
            </a:r>
            <a:r>
              <a:rPr lang="ja" altLang="en-US" sz="2267" b="1">
                <a:solidFill>
                  <a:schemeClr val="lt1"/>
                </a:solidFill>
                <a:latin typeface="M PLUS Rounded 1c"/>
                <a:ea typeface="M PLUS Rounded 1c"/>
                <a:cs typeface="M PLUS Rounded 1c"/>
                <a:sym typeface="M PLUS Rounded 1c"/>
              </a:rPr>
              <a:t>収集車の歴史</a:t>
            </a:r>
            <a:r>
              <a:rPr lang="en-US" altLang="ja" sz="2267" b="1">
                <a:solidFill>
                  <a:schemeClr val="lt1"/>
                </a:solidFill>
                <a:latin typeface="M PLUS Rounded 1c"/>
                <a:ea typeface="M PLUS Rounded 1c"/>
                <a:cs typeface="M PLUS Rounded 1c"/>
                <a:sym typeface="M PLUS Rounded 1c"/>
              </a:rPr>
              <a:t>〜</a:t>
            </a:r>
            <a:endParaRPr sz="2267" b="1">
              <a:solidFill>
                <a:schemeClr val="lt1"/>
              </a:solidFill>
              <a:latin typeface="M PLUS Rounded 1c"/>
              <a:ea typeface="M PLUS Rounded 1c"/>
              <a:cs typeface="M PLUS Rounded 1c"/>
              <a:sym typeface="M PLUS Rounded 1c"/>
            </a:endParaRPr>
          </a:p>
        </p:txBody>
      </p:sp>
    </p:spTree>
    <p:extLst>
      <p:ext uri="{BB962C8B-B14F-4D97-AF65-F5344CB8AC3E}">
        <p14:creationId xmlns:p14="http://schemas.microsoft.com/office/powerpoint/2010/main" val="15346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8"/>
                                        </p:tgtEl>
                                        <p:attrNameLst>
                                          <p:attrName>style.visibility</p:attrName>
                                        </p:attrNameLst>
                                      </p:cBhvr>
                                      <p:to>
                                        <p:strVal val="visible"/>
                                      </p:to>
                                    </p:set>
                                    <p:animEffect transition="in" filter="fade">
                                      <p:cBhvr>
                                        <p:cTn id="11" dur="500"/>
                                        <p:tgtEl>
                                          <p:spTgt spid="198"/>
                                        </p:tgtEl>
                                      </p:cBhvr>
                                    </p:animEffect>
                                  </p:childTnLst>
                                </p:cTn>
                              </p:par>
                              <p:par>
                                <p:cTn id="12" presetID="10" presetClass="entr" presetSubtype="0" fill="hold" nodeType="withEffect">
                                  <p:stCondLst>
                                    <p:cond delay="0"/>
                                  </p:stCondLst>
                                  <p:childTnLst>
                                    <p:set>
                                      <p:cBhvr>
                                        <p:cTn id="13" dur="1" fill="hold">
                                          <p:stCondLst>
                                            <p:cond delay="0"/>
                                          </p:stCondLst>
                                        </p:cTn>
                                        <p:tgtEl>
                                          <p:spTgt spid="201"/>
                                        </p:tgtEl>
                                        <p:attrNameLst>
                                          <p:attrName>style.visibility</p:attrName>
                                        </p:attrNameLst>
                                      </p:cBhvr>
                                      <p:to>
                                        <p:strVal val="visible"/>
                                      </p:to>
                                    </p:set>
                                    <p:animEffect transition="in" filter="fade">
                                      <p:cBhvr>
                                        <p:cTn id="14" dur="500"/>
                                        <p:tgtEl>
                                          <p:spTgt spid="201"/>
                                        </p:tgtEl>
                                      </p:cBhvr>
                                    </p:animEffect>
                                  </p:childTnLst>
                                </p:cTn>
                              </p:par>
                              <p:par>
                                <p:cTn id="15" presetID="10" presetClass="entr" presetSubtype="0" fill="hold" nodeType="with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par>
                                <p:cTn id="18" presetID="10" presetClass="entr" presetSubtype="0" fill="hold" nodeType="withEffect">
                                  <p:stCondLst>
                                    <p:cond delay="0"/>
                                  </p:stCondLst>
                                  <p:childTnLst>
                                    <p:set>
                                      <p:cBhvr>
                                        <p:cTn id="19" dur="1" fill="hold">
                                          <p:stCondLst>
                                            <p:cond delay="0"/>
                                          </p:stCondLst>
                                        </p:cTn>
                                        <p:tgtEl>
                                          <p:spTgt spid="200"/>
                                        </p:tgtEl>
                                        <p:attrNameLst>
                                          <p:attrName>style.visibility</p:attrName>
                                        </p:attrNameLst>
                                      </p:cBhvr>
                                      <p:to>
                                        <p:strVal val="visible"/>
                                      </p:to>
                                    </p:set>
                                    <p:animEffect transition="in" filter="fade">
                                      <p:cBhvr>
                                        <p:cTn id="2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1929</Words>
  <Application>Microsoft Office PowerPoint</Application>
  <PresentationFormat>ワイド画面</PresentationFormat>
  <Paragraphs>430</Paragraphs>
  <Slides>34</Slides>
  <Notes>34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M PLUS 1p</vt:lpstr>
      <vt:lpstr>M PLUS 1p ExtraBold</vt:lpstr>
      <vt:lpstr>M PLUS Rounded 1c</vt:lpstr>
      <vt:lpstr>M PLUS Rounded 1c ExtraBold</vt:lpstr>
      <vt:lpstr>M PLUS Rounded 1c Medium</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川崎市</dc:creator>
  <cp:lastModifiedBy>川崎市</cp:lastModifiedBy>
  <cp:revision>6</cp:revision>
  <dcterms:created xsi:type="dcterms:W3CDTF">2023-03-29T02:54:52Z</dcterms:created>
  <dcterms:modified xsi:type="dcterms:W3CDTF">2023-03-30T09:57:05Z</dcterms:modified>
</cp:coreProperties>
</file>