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MSQsa3g8++Us3NdzXlmFBg==" hashData="p09NMNueV4vGbwwmTeN8GBIANRY0/e6r4DWlum+753oU/fUItLU2X4bOQPhW39gkRc3qTGUSKa8I+iF0rr65S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3EECB-BC0E-49A3-AF9E-89AA471F2585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DCFD9-F120-4BB4-AB56-840F61B00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250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d6f9acdf29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g1d6f9acdf29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2554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d6f9acdf2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1d6f9acdf2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8304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d6f9acdf29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g1d6f9acdf29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276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d6f9acdf29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1d6f9acdf29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4656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d6f9acdf29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g1d6f9acdf29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3044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d6f9acdf29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1d6f9acdf29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9063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presentation/d/e/2PACX-1vSjvIp9ZCoVNqSg3tTlESDjzxPzAKb3RecZcMPC9FInXWzlmd1A6_n8Gv3prrBwnw/pub?start=false&amp;loop=false&amp;delayms=3000&amp;slide=id.p3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1D7F-F488-4386-940D-4A6F84AB067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F8A6-7775-48CD-9F00-297817B29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20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1D7F-F488-4386-940D-4A6F84AB067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F8A6-7775-48CD-9F00-297817B29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19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1D7F-F488-4386-940D-4A6F84AB067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F8A6-7775-48CD-9F00-297817B29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614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ヘッダー2（本文用）">
  <p:cSld name="ヘッダー2（本文用）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2"/>
          <p:cNvSpPr/>
          <p:nvPr/>
        </p:nvSpPr>
        <p:spPr>
          <a:xfrm>
            <a:off x="0" y="6500"/>
            <a:ext cx="12192000" cy="960800"/>
          </a:xfrm>
          <a:prstGeom prst="rect">
            <a:avLst/>
          </a:prstGeom>
          <a:solidFill>
            <a:srgbClr val="D4EEF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4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  <p:sp>
        <p:nvSpPr>
          <p:cNvPr id="12" name="Google Shape;12;p42"/>
          <p:cNvSpPr/>
          <p:nvPr/>
        </p:nvSpPr>
        <p:spPr>
          <a:xfrm>
            <a:off x="8756900" y="116567"/>
            <a:ext cx="2903200" cy="319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19050" dir="5400000" algn="bl" rotWithShape="0">
              <a:srgbClr val="000000">
                <a:alpha val="6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42"/>
          <p:cNvSpPr txBox="1"/>
          <p:nvPr/>
        </p:nvSpPr>
        <p:spPr>
          <a:xfrm>
            <a:off x="8756900" y="87100"/>
            <a:ext cx="29032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" altLang="en-US" sz="1600" b="1" i="0" u="none" strike="noStrike" cap="none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目次へ戻る</a:t>
            </a:r>
            <a:endParaRPr sz="1600" b="1" i="0" u="none" strike="noStrike" cap="none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sp>
        <p:nvSpPr>
          <p:cNvPr id="14" name="Google Shape;14;p42"/>
          <p:cNvSpPr/>
          <p:nvPr/>
        </p:nvSpPr>
        <p:spPr>
          <a:xfrm>
            <a:off x="10245700" y="507391"/>
            <a:ext cx="1414400" cy="319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19050" dir="5400000" algn="bl" rotWithShape="0">
              <a:srgbClr val="000000">
                <a:alpha val="6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42"/>
          <p:cNvSpPr txBox="1"/>
          <p:nvPr/>
        </p:nvSpPr>
        <p:spPr>
          <a:xfrm>
            <a:off x="10245700" y="477991"/>
            <a:ext cx="14144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altLang="en-US" sz="1333" b="1" i="0" u="none" strike="noStrike" cap="none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次のページ ▶</a:t>
            </a:r>
            <a:endParaRPr sz="1333" b="1" i="0" u="none" strike="noStrike" cap="none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sp>
        <p:nvSpPr>
          <p:cNvPr id="16" name="Google Shape;16;p42">
            <a:hlinkClick r:id="" action="ppaction://hlinkshowjump?jump=nextslide"/>
          </p:cNvPr>
          <p:cNvSpPr/>
          <p:nvPr/>
        </p:nvSpPr>
        <p:spPr>
          <a:xfrm>
            <a:off x="10245705" y="507385"/>
            <a:ext cx="1414400" cy="3192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42"/>
          <p:cNvSpPr/>
          <p:nvPr/>
        </p:nvSpPr>
        <p:spPr>
          <a:xfrm>
            <a:off x="8756900" y="507391"/>
            <a:ext cx="1414400" cy="319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19050" dir="5400000" algn="bl" rotWithShape="0">
              <a:srgbClr val="000000">
                <a:alpha val="6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42"/>
          <p:cNvSpPr txBox="1"/>
          <p:nvPr/>
        </p:nvSpPr>
        <p:spPr>
          <a:xfrm>
            <a:off x="8756900" y="477991"/>
            <a:ext cx="14144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altLang="en-US" sz="1333" b="1" i="0" u="none" strike="noStrike" cap="none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◀ 前のページ</a:t>
            </a:r>
            <a:endParaRPr sz="1333" b="1" i="0" u="none" strike="noStrike" cap="none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sp>
        <p:nvSpPr>
          <p:cNvPr id="19" name="Google Shape;19;p42">
            <a:hlinkClick r:id="" action="ppaction://hlinkshowjump?jump=previousslide"/>
          </p:cNvPr>
          <p:cNvSpPr/>
          <p:nvPr/>
        </p:nvSpPr>
        <p:spPr>
          <a:xfrm>
            <a:off x="8756905" y="507385"/>
            <a:ext cx="1414400" cy="3192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42">
            <a:hlinkClick r:id="rId2"/>
          </p:cNvPr>
          <p:cNvSpPr/>
          <p:nvPr/>
        </p:nvSpPr>
        <p:spPr>
          <a:xfrm>
            <a:off x="8756900" y="116567"/>
            <a:ext cx="2903200" cy="3192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423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1D7F-F488-4386-940D-4A6F84AB067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F8A6-7775-48CD-9F00-297817B29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30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1D7F-F488-4386-940D-4A6F84AB067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F8A6-7775-48CD-9F00-297817B29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56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1D7F-F488-4386-940D-4A6F84AB067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F8A6-7775-48CD-9F00-297817B29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744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1D7F-F488-4386-940D-4A6F84AB067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F8A6-7775-48CD-9F00-297817B29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49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1D7F-F488-4386-940D-4A6F84AB067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F8A6-7775-48CD-9F00-297817B29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77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1D7F-F488-4386-940D-4A6F84AB067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F8A6-7775-48CD-9F00-297817B29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37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1D7F-F488-4386-940D-4A6F84AB067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F8A6-7775-48CD-9F00-297817B29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5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1D7F-F488-4386-940D-4A6F84AB067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F8A6-7775-48CD-9F00-297817B29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47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71D7F-F488-4386-940D-4A6F84AB067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CF8A6-7775-48CD-9F00-297817B29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11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d6f9acdf29_0_9"/>
          <p:cNvSpPr txBox="1"/>
          <p:nvPr/>
        </p:nvSpPr>
        <p:spPr>
          <a:xfrm>
            <a:off x="834300" y="1441667"/>
            <a:ext cx="5126000" cy="2154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3100"/>
            </a:pPr>
            <a:r>
              <a:rPr lang="ja" altLang="en-US" sz="4133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すてたごみは</a:t>
            </a:r>
            <a:endParaRPr sz="4133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  <a:p>
            <a:pPr>
              <a:lnSpc>
                <a:spcPct val="150000"/>
              </a:lnSpc>
              <a:buClr>
                <a:srgbClr val="000000"/>
              </a:buClr>
              <a:buSzPts val="3100"/>
            </a:pPr>
            <a:r>
              <a:rPr lang="ja" altLang="en-US" sz="4133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どうなるの？</a:t>
            </a:r>
            <a:endParaRPr sz="4133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pic>
        <p:nvPicPr>
          <p:cNvPr id="81" name="Google Shape;81;g1d6f9acdf29_0_9"/>
          <p:cNvPicPr preferRelativeResize="0"/>
          <p:nvPr/>
        </p:nvPicPr>
        <p:blipFill rotWithShape="1">
          <a:blip r:embed="rId3">
            <a:alphaModFix/>
          </a:blip>
          <a:srcRect t="6162" b="6552"/>
          <a:stretch/>
        </p:blipFill>
        <p:spPr>
          <a:xfrm>
            <a:off x="4892434" y="970801"/>
            <a:ext cx="6445236" cy="5887201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g1d6f9acdf29_0_9"/>
          <p:cNvSpPr txBox="1"/>
          <p:nvPr/>
        </p:nvSpPr>
        <p:spPr>
          <a:xfrm>
            <a:off x="0" y="0"/>
            <a:ext cx="86200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000"/>
            </a:pPr>
            <a:r>
              <a:rPr lang="ja" altLang="en-US" sz="2667" b="1">
                <a:solidFill>
                  <a:srgbClr val="0083CA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　　　ごみってなんだろう？</a:t>
            </a:r>
            <a:endParaRPr sz="2667" b="1">
              <a:solidFill>
                <a:srgbClr val="0083CA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pic>
        <p:nvPicPr>
          <p:cNvPr id="83" name="Google Shape;83;g1d6f9acdf29_0_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4001" y="97466"/>
            <a:ext cx="681900" cy="775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086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d6f9acdf29_0_0"/>
          <p:cNvSpPr txBox="1"/>
          <p:nvPr/>
        </p:nvSpPr>
        <p:spPr>
          <a:xfrm>
            <a:off x="834300" y="1441667"/>
            <a:ext cx="5126000" cy="2154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3100"/>
            </a:pPr>
            <a:r>
              <a:rPr lang="ja" altLang="en-US" sz="4133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ごみって</a:t>
            </a:r>
            <a:endParaRPr sz="4133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  <a:p>
            <a:pPr>
              <a:lnSpc>
                <a:spcPct val="150000"/>
              </a:lnSpc>
              <a:buClr>
                <a:srgbClr val="000000"/>
              </a:buClr>
              <a:buSzPts val="3100"/>
            </a:pPr>
            <a:r>
              <a:rPr lang="ja" altLang="en-US" sz="4133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なんだろう？</a:t>
            </a:r>
            <a:endParaRPr sz="4133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pic>
        <p:nvPicPr>
          <p:cNvPr id="89" name="Google Shape;89;g1d6f9acdf29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13267" y="1705134"/>
            <a:ext cx="7102368" cy="4477101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g1d6f9acdf29_0_0"/>
          <p:cNvSpPr txBox="1"/>
          <p:nvPr/>
        </p:nvSpPr>
        <p:spPr>
          <a:xfrm>
            <a:off x="0" y="0"/>
            <a:ext cx="86200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000"/>
            </a:pPr>
            <a:r>
              <a:rPr lang="ja" altLang="en-US" sz="2667" b="1">
                <a:solidFill>
                  <a:srgbClr val="0083CA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　　　ごみってなんだろう？</a:t>
            </a:r>
            <a:endParaRPr sz="2667" b="1">
              <a:solidFill>
                <a:srgbClr val="0083CA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pic>
        <p:nvPicPr>
          <p:cNvPr id="91" name="Google Shape;91;g1d6f9acdf29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4001" y="97466"/>
            <a:ext cx="681900" cy="775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700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d6f9acdf29_0_17"/>
          <p:cNvSpPr txBox="1"/>
          <p:nvPr/>
        </p:nvSpPr>
        <p:spPr>
          <a:xfrm>
            <a:off x="834300" y="1131667"/>
            <a:ext cx="5126000" cy="3108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ja" altLang="en-US" sz="4133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だれも</a:t>
            </a:r>
            <a:endParaRPr sz="4133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  <a:p>
            <a:pPr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ja" altLang="en-US" sz="4133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かたづけなかったら</a:t>
            </a:r>
            <a:endParaRPr sz="4133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  <a:p>
            <a:pPr>
              <a:lnSpc>
                <a:spcPct val="150000"/>
              </a:lnSpc>
              <a:buClr>
                <a:srgbClr val="000000"/>
              </a:buClr>
              <a:buSzPts val="3100"/>
            </a:pPr>
            <a:r>
              <a:rPr lang="ja" altLang="en-US" sz="4133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どうなるの？</a:t>
            </a:r>
            <a:endParaRPr sz="4133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pic>
        <p:nvPicPr>
          <p:cNvPr id="97" name="Google Shape;97;g1d6f9acdf29_0_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38400" y="694167"/>
            <a:ext cx="6465632" cy="6021469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1d6f9acdf29_0_17"/>
          <p:cNvSpPr txBox="1"/>
          <p:nvPr/>
        </p:nvSpPr>
        <p:spPr>
          <a:xfrm>
            <a:off x="834300" y="4360467"/>
            <a:ext cx="5617600" cy="2154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3100"/>
            </a:pPr>
            <a:r>
              <a:rPr lang="ja" altLang="en-US" sz="4133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ごみだらけのまちって</a:t>
            </a:r>
            <a:endParaRPr sz="4133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  <a:p>
            <a:pPr>
              <a:lnSpc>
                <a:spcPct val="150000"/>
              </a:lnSpc>
              <a:buClr>
                <a:srgbClr val="000000"/>
              </a:buClr>
              <a:buSzPts val="3100"/>
            </a:pPr>
            <a:r>
              <a:rPr lang="ja" altLang="en-US" sz="4133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どうだろう？</a:t>
            </a:r>
            <a:endParaRPr sz="4133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sp>
        <p:nvSpPr>
          <p:cNvPr id="99" name="Google Shape;99;g1d6f9acdf29_0_17"/>
          <p:cNvSpPr txBox="1"/>
          <p:nvPr/>
        </p:nvSpPr>
        <p:spPr>
          <a:xfrm>
            <a:off x="0" y="0"/>
            <a:ext cx="86200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000"/>
            </a:pPr>
            <a:r>
              <a:rPr lang="ja" altLang="en-US" sz="2667" b="1">
                <a:solidFill>
                  <a:srgbClr val="0083CA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　　　ごみってなんだろう？</a:t>
            </a:r>
            <a:endParaRPr sz="2667" b="1">
              <a:solidFill>
                <a:srgbClr val="0083CA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pic>
        <p:nvPicPr>
          <p:cNvPr id="100" name="Google Shape;100;g1d6f9acdf29_0_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4001" y="97466"/>
            <a:ext cx="681900" cy="775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737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d6f9acdf29_0_26"/>
          <p:cNvSpPr txBox="1"/>
          <p:nvPr/>
        </p:nvSpPr>
        <p:spPr>
          <a:xfrm>
            <a:off x="0" y="2918000"/>
            <a:ext cx="12192000" cy="2154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lnSpc>
                <a:spcPct val="150000"/>
              </a:lnSpc>
              <a:buClr>
                <a:srgbClr val="000000"/>
              </a:buClr>
              <a:buSzPts val="3100"/>
            </a:pPr>
            <a:r>
              <a:rPr lang="ja" altLang="en-US" sz="4133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この教材はみなさんのすんでいる</a:t>
            </a:r>
            <a:endParaRPr sz="4133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  <a:p>
            <a:pPr algn="ctr">
              <a:lnSpc>
                <a:spcPct val="150000"/>
              </a:lnSpc>
              <a:buClr>
                <a:srgbClr val="000000"/>
              </a:buClr>
              <a:buSzPts val="3100"/>
            </a:pPr>
            <a:r>
              <a:rPr lang="ja" altLang="en-US" sz="4133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川崎市のごみについて書かれています。</a:t>
            </a:r>
            <a:endParaRPr sz="4133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sp>
        <p:nvSpPr>
          <p:cNvPr id="106" name="Google Shape;106;g1d6f9acdf29_0_26"/>
          <p:cNvSpPr txBox="1"/>
          <p:nvPr/>
        </p:nvSpPr>
        <p:spPr>
          <a:xfrm>
            <a:off x="0" y="0"/>
            <a:ext cx="86200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000"/>
            </a:pPr>
            <a:r>
              <a:rPr lang="ja" altLang="en-US" sz="2667" b="1">
                <a:solidFill>
                  <a:srgbClr val="0083CA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　　　ごみってなんだろう？</a:t>
            </a:r>
            <a:endParaRPr sz="2667" b="1">
              <a:solidFill>
                <a:srgbClr val="0083CA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pic>
        <p:nvPicPr>
          <p:cNvPr id="107" name="Google Shape;107;g1d6f9acdf29_0_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4001" y="97466"/>
            <a:ext cx="681900" cy="77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g1d6f9acdf29_0_26"/>
          <p:cNvSpPr txBox="1"/>
          <p:nvPr/>
        </p:nvSpPr>
        <p:spPr>
          <a:xfrm>
            <a:off x="0" y="2611490"/>
            <a:ext cx="121920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3100"/>
            </a:pPr>
            <a:r>
              <a:rPr lang="ja" altLang="en-US" sz="2000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　　　　　　　　　　　　　　 ざい</a:t>
            </a:r>
            <a:endParaRPr sz="2000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</p:spTree>
    <p:extLst>
      <p:ext uri="{BB962C8B-B14F-4D97-AF65-F5344CB8AC3E}">
        <p14:creationId xmlns:p14="http://schemas.microsoft.com/office/powerpoint/2010/main" val="255697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d6f9acdf29_0_33"/>
          <p:cNvSpPr txBox="1"/>
          <p:nvPr/>
        </p:nvSpPr>
        <p:spPr>
          <a:xfrm>
            <a:off x="-100" y="2410001"/>
            <a:ext cx="12192000" cy="3108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lnSpc>
                <a:spcPct val="150000"/>
              </a:lnSpc>
              <a:buClr>
                <a:srgbClr val="000000"/>
              </a:buClr>
              <a:buSzPts val="3100"/>
            </a:pPr>
            <a:r>
              <a:rPr lang="ja" altLang="en-US" sz="4133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みなさんの家から出たごみは</a:t>
            </a:r>
            <a:endParaRPr sz="4133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  <a:p>
            <a:pPr algn="ctr">
              <a:lnSpc>
                <a:spcPct val="150000"/>
              </a:lnSpc>
              <a:buClr>
                <a:srgbClr val="000000"/>
              </a:buClr>
              <a:buSzPts val="3100"/>
            </a:pPr>
            <a:r>
              <a:rPr lang="ja" altLang="en-US" sz="4133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どのように運ばれているのでしょうか。</a:t>
            </a:r>
            <a:endParaRPr sz="4133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  <a:p>
            <a:pPr algn="ctr">
              <a:lnSpc>
                <a:spcPct val="150000"/>
              </a:lnSpc>
              <a:buClr>
                <a:srgbClr val="000000"/>
              </a:buClr>
              <a:buSzPts val="3100"/>
            </a:pPr>
            <a:r>
              <a:rPr lang="ja" altLang="en-US" sz="4133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どのように処理されているのでしょうか。</a:t>
            </a:r>
            <a:endParaRPr sz="4133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sp>
        <p:nvSpPr>
          <p:cNvPr id="114" name="Google Shape;114;g1d6f9acdf29_0_33"/>
          <p:cNvSpPr txBox="1"/>
          <p:nvPr/>
        </p:nvSpPr>
        <p:spPr>
          <a:xfrm>
            <a:off x="0" y="0"/>
            <a:ext cx="86200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000"/>
            </a:pPr>
            <a:r>
              <a:rPr lang="ja" altLang="en-US" sz="2667" b="1">
                <a:solidFill>
                  <a:srgbClr val="0083CA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　　　ごみってなんだろう？</a:t>
            </a:r>
            <a:endParaRPr sz="2667" b="1">
              <a:solidFill>
                <a:srgbClr val="0083CA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pic>
        <p:nvPicPr>
          <p:cNvPr id="115" name="Google Shape;115;g1d6f9acdf29_0_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4001" y="97466"/>
            <a:ext cx="681900" cy="77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g1d6f9acdf29_0_33"/>
          <p:cNvSpPr txBox="1"/>
          <p:nvPr/>
        </p:nvSpPr>
        <p:spPr>
          <a:xfrm>
            <a:off x="0" y="4029050"/>
            <a:ext cx="121920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3100"/>
            </a:pPr>
            <a:r>
              <a:rPr lang="ja" altLang="en-US" sz="2000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　　　　　　　　　　　　　　  しょり</a:t>
            </a:r>
            <a:endParaRPr sz="2000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</p:spTree>
    <p:extLst>
      <p:ext uri="{BB962C8B-B14F-4D97-AF65-F5344CB8AC3E}">
        <p14:creationId xmlns:p14="http://schemas.microsoft.com/office/powerpoint/2010/main" val="102466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d6f9acdf29_0_40"/>
          <p:cNvSpPr txBox="1"/>
          <p:nvPr/>
        </p:nvSpPr>
        <p:spPr>
          <a:xfrm>
            <a:off x="-100" y="2918000"/>
            <a:ext cx="12192000" cy="2154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lnSpc>
                <a:spcPct val="150000"/>
              </a:lnSpc>
              <a:buClr>
                <a:srgbClr val="000000"/>
              </a:buClr>
              <a:buSzPts val="3100"/>
            </a:pPr>
            <a:r>
              <a:rPr lang="ja" altLang="en-US" sz="4133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そして最後にどのようになるのか</a:t>
            </a:r>
            <a:endParaRPr sz="4133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  <a:p>
            <a:pPr algn="ctr">
              <a:lnSpc>
                <a:spcPct val="150000"/>
              </a:lnSpc>
              <a:buClr>
                <a:srgbClr val="000000"/>
              </a:buClr>
              <a:buSzPts val="3100"/>
            </a:pPr>
            <a:r>
              <a:rPr lang="ja" altLang="en-US" sz="4133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見てみましょう。</a:t>
            </a:r>
            <a:endParaRPr sz="4133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sp>
        <p:nvSpPr>
          <p:cNvPr id="122" name="Google Shape;122;g1d6f9acdf29_0_40"/>
          <p:cNvSpPr txBox="1"/>
          <p:nvPr/>
        </p:nvSpPr>
        <p:spPr>
          <a:xfrm>
            <a:off x="0" y="0"/>
            <a:ext cx="86200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000"/>
            </a:pPr>
            <a:r>
              <a:rPr lang="ja" altLang="en-US" sz="2667" b="1">
                <a:solidFill>
                  <a:srgbClr val="0083CA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　　　ごみってなんだろう？</a:t>
            </a:r>
            <a:endParaRPr sz="2667" b="1">
              <a:solidFill>
                <a:srgbClr val="0083CA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pic>
        <p:nvPicPr>
          <p:cNvPr id="123" name="Google Shape;123;g1d6f9acdf29_0_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4001" y="97466"/>
            <a:ext cx="681900" cy="775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01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ワイド画面</PresentationFormat>
  <Paragraphs>24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M PLUS Rounded 1c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川崎市</dc:creator>
  <cp:lastModifiedBy>川崎市</cp:lastModifiedBy>
  <cp:revision>2</cp:revision>
  <dcterms:created xsi:type="dcterms:W3CDTF">2023-03-30T02:37:14Z</dcterms:created>
  <dcterms:modified xsi:type="dcterms:W3CDTF">2023-03-30T02:38:48Z</dcterms:modified>
</cp:coreProperties>
</file>