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9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38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14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9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413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7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3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0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22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0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8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49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9B08-9B99-4B88-9B3C-52C15B090DF3}" type="datetimeFigureOut">
              <a:rPr kumimoji="1" lang="ja-JP" altLang="en-US" smtClean="0"/>
              <a:t>2024/3/8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D45D-E315-4911-9D73-D502C0885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10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13729681" y="7168215"/>
            <a:ext cx="12209131" cy="6843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8" name="図 87" descr="sdg_icon_09_ja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341" y="7594670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図 99" descr="sdg_icon_01_ja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" y="7594673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図 100" descr="sdg_icon_02_ja_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19" y="7594673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図 101" descr="sdg_icon_03_ja_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828" y="7594673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図 102" descr="sdg_icon_04_ja_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462" y="7594673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図 103" descr="sdg_icon_05_ja_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69" y="7594673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図 104" descr="sdg_icon_06_ja_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568" y="7594672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図 105" descr="sdg_icon_07_ja_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35" y="7576997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図 106" descr="sdg_icon_08_ja_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236" y="7569443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図 107" descr="sdg_icon_10_ja_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36" y="7564847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図 108" descr="sdg_icon_11_ja_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009" y="7576995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図 109" descr="sdg_icon_12_ja_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113" y="7576048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図 110" descr="sdg_icon_13_ja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113" y="7564847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図 111" descr="sdg_icon_14_ja_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217" y="7576048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図 112" descr="sdg_icon_15_ja_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217" y="7564847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図 113" descr="sdg_icon_16_ja_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321" y="7564847"/>
            <a:ext cx="569322" cy="56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693816" y="7564847"/>
            <a:ext cx="569322" cy="569322"/>
          </a:xfrm>
          <a:prstGeom prst="rect">
            <a:avLst/>
          </a:prstGeom>
        </p:spPr>
      </p:pic>
      <p:sp>
        <p:nvSpPr>
          <p:cNvPr id="75" name="正方形/長方形 74"/>
          <p:cNvSpPr/>
          <p:nvPr/>
        </p:nvSpPr>
        <p:spPr>
          <a:xfrm>
            <a:off x="13729681" y="10006395"/>
            <a:ext cx="12252318" cy="26074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3746812" y="7168214"/>
            <a:ext cx="12192001" cy="7992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3746812" y="7967449"/>
            <a:ext cx="12192001" cy="18917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4311544" y="7283471"/>
            <a:ext cx="1512778" cy="189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79" name="図 78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9072" y="7474651"/>
            <a:ext cx="985249" cy="49279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0" name="正方形/長方形 79"/>
          <p:cNvSpPr/>
          <p:nvPr/>
        </p:nvSpPr>
        <p:spPr>
          <a:xfrm>
            <a:off x="13907703" y="7284797"/>
            <a:ext cx="2741845" cy="525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川崎市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SDGs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ﾌﾟﾗｯﾄﾌｫｰﾑ</a:t>
            </a:r>
            <a:r>
              <a:rPr lang="en-US" altLang="ja-JP" sz="12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sz="12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分科会</a:t>
            </a:r>
            <a:r>
              <a:rPr lang="en-US" altLang="ja-JP" sz="12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活動計画書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lang="en-US" altLang="ja-JP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号様式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16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6809465" y="7282840"/>
            <a:ext cx="7250392" cy="525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3907704" y="8167805"/>
            <a:ext cx="1517621" cy="673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分科</a:t>
            </a:r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会長</a:t>
            </a:r>
            <a:endParaRPr kumimoji="1" lang="en-US" altLang="ja-JP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事業者・団体名</a:t>
            </a:r>
            <a:r>
              <a:rPr lang="en-US" altLang="ja-JP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5578983" y="8167805"/>
            <a:ext cx="4753344" cy="67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3901029" y="9023686"/>
            <a:ext cx="1523737" cy="6678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設立目的・</a:t>
            </a:r>
            <a:endParaRPr kumimoji="1" lang="en-US" altLang="ja-JP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趣旨・概要</a:t>
            </a:r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2161609" y="8149892"/>
            <a:ext cx="3662712" cy="67343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5578984" y="9023687"/>
            <a:ext cx="10245338" cy="656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20711763" y="8167805"/>
            <a:ext cx="1333215" cy="673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関連する</a:t>
            </a:r>
            <a:endParaRPr kumimoji="1" lang="en-US" altLang="ja-JP" sz="16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主</a:t>
            </a: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なゴール</a:t>
            </a:r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22879130" y="8163995"/>
            <a:ext cx="0" cy="65552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24340646" y="8161322"/>
            <a:ext cx="0" cy="65552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23599357" y="8157512"/>
            <a:ext cx="0" cy="65552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25059212" y="8162858"/>
            <a:ext cx="0" cy="65552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3907704" y="10206054"/>
            <a:ext cx="1517621" cy="22480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活動計画・</a:t>
            </a:r>
            <a:endParaRPr lang="en-US" altLang="ja-JP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活動内容　</a:t>
            </a:r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5578983" y="10206054"/>
            <a:ext cx="10245339" cy="2248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3746812" y="12753840"/>
            <a:ext cx="5935553" cy="11714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3917500" y="12901043"/>
            <a:ext cx="1508645" cy="9153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募集したい</a:t>
            </a:r>
            <a:endParaRPr kumimoji="1" lang="en-US" altLang="ja-JP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パートナー</a:t>
            </a:r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5578983" y="12908984"/>
            <a:ext cx="4009650" cy="907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19875718" y="12753841"/>
            <a:ext cx="6063096" cy="11714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9966766" y="12901043"/>
            <a:ext cx="1101534" cy="9153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</a:t>
            </a:r>
            <a:endParaRPr kumimoji="1" lang="en-US" altLang="ja-JP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メンバー</a:t>
            </a:r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116" name="グループ化 115"/>
          <p:cNvGrpSpPr/>
          <p:nvPr/>
        </p:nvGrpSpPr>
        <p:grpSpPr>
          <a:xfrm>
            <a:off x="13749634" y="13925296"/>
            <a:ext cx="12189180" cy="90758"/>
            <a:chOff x="106894" y="16645"/>
            <a:chExt cx="5911133" cy="269105"/>
          </a:xfrm>
        </p:grpSpPr>
        <p:sp>
          <p:nvSpPr>
            <p:cNvPr id="117" name="角丸四角形 116"/>
            <p:cNvSpPr/>
            <p:nvPr/>
          </p:nvSpPr>
          <p:spPr>
            <a:xfrm>
              <a:off x="106894" y="28575"/>
              <a:ext cx="257175" cy="257175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459417" y="28575"/>
              <a:ext cx="257175" cy="257175"/>
            </a:xfrm>
            <a:prstGeom prst="roundRect">
              <a:avLst/>
            </a:prstGeom>
            <a:solidFill>
              <a:srgbClr val="FFCC00"/>
            </a:solidFill>
            <a:ln w="12700" cap="flat" cmpd="sng" algn="ctr">
              <a:solidFill>
                <a:srgbClr val="FFCC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813326" y="28575"/>
              <a:ext cx="257175" cy="257175"/>
            </a:xfrm>
            <a:prstGeom prst="roundRect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65849" y="28575"/>
              <a:ext cx="257175" cy="257175"/>
            </a:xfrm>
            <a:prstGeom prst="roundRect">
              <a:avLst/>
            </a:prstGeom>
            <a:solidFill>
              <a:srgbClr val="D60000"/>
            </a:solidFill>
            <a:ln w="12700" cap="flat" cmpd="sng" algn="ctr">
              <a:solidFill>
                <a:srgbClr val="D6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1" name="角丸四角形 120"/>
            <p:cNvSpPr/>
            <p:nvPr/>
          </p:nvSpPr>
          <p:spPr>
            <a:xfrm>
              <a:off x="1518372" y="28575"/>
              <a:ext cx="257175" cy="257175"/>
            </a:xfrm>
            <a:prstGeom prst="roundRect">
              <a:avLst/>
            </a:prstGeom>
            <a:solidFill>
              <a:srgbClr val="FF3300"/>
            </a:solidFill>
            <a:ln w="12700" cap="flat" cmpd="sng" algn="ctr">
              <a:solidFill>
                <a:srgbClr val="FF33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1874498" y="28575"/>
              <a:ext cx="257175" cy="257175"/>
            </a:xfrm>
            <a:prstGeom prst="round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3" name="角丸四角形 122"/>
            <p:cNvSpPr/>
            <p:nvPr/>
          </p:nvSpPr>
          <p:spPr>
            <a:xfrm>
              <a:off x="2229844" y="16645"/>
              <a:ext cx="257175" cy="257174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rgbClr val="FFFF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4" name="角丸四角形 123"/>
            <p:cNvSpPr/>
            <p:nvPr/>
          </p:nvSpPr>
          <p:spPr>
            <a:xfrm>
              <a:off x="2588873" y="28574"/>
              <a:ext cx="257175" cy="257175"/>
            </a:xfrm>
            <a:prstGeom prst="roundRect">
              <a:avLst/>
            </a:prstGeom>
            <a:solidFill>
              <a:srgbClr val="CC0000"/>
            </a:solidFill>
            <a:ln w="12700" cap="flat" cmpd="sng" algn="ctr">
              <a:solidFill>
                <a:srgbClr val="CC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5" name="角丸四角形 124"/>
            <p:cNvSpPr/>
            <p:nvPr/>
          </p:nvSpPr>
          <p:spPr>
            <a:xfrm>
              <a:off x="2939814" y="28575"/>
              <a:ext cx="257175" cy="257175"/>
            </a:xfrm>
            <a:prstGeom prst="roundRect">
              <a:avLst/>
            </a:prstGeom>
            <a:solidFill>
              <a:srgbClr val="FF99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6" name="角丸四角形 125"/>
            <p:cNvSpPr/>
            <p:nvPr/>
          </p:nvSpPr>
          <p:spPr>
            <a:xfrm>
              <a:off x="3293723" y="28575"/>
              <a:ext cx="257175" cy="257175"/>
            </a:xfrm>
            <a:prstGeom prst="roundRect">
              <a:avLst/>
            </a:prstGeom>
            <a:solidFill>
              <a:srgbClr val="FF0066"/>
            </a:solidFill>
            <a:ln w="12700" cap="flat" cmpd="sng" algn="ctr">
              <a:solidFill>
                <a:srgbClr val="FF0066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7" name="角丸四角形 126"/>
            <p:cNvSpPr/>
            <p:nvPr/>
          </p:nvSpPr>
          <p:spPr>
            <a:xfrm>
              <a:off x="3646148" y="28575"/>
              <a:ext cx="257175" cy="257175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4002273" y="28575"/>
              <a:ext cx="257175" cy="257175"/>
            </a:xfrm>
            <a:prstGeom prst="roundRect">
              <a:avLst/>
            </a:prstGeom>
            <a:solidFill>
              <a:srgbClr val="CC9900"/>
            </a:solidFill>
            <a:ln w="12700" cap="flat" cmpd="sng" algn="ctr">
              <a:solidFill>
                <a:srgbClr val="CC99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9" name="角丸四角形 128"/>
            <p:cNvSpPr/>
            <p:nvPr/>
          </p:nvSpPr>
          <p:spPr>
            <a:xfrm>
              <a:off x="4354698" y="28575"/>
              <a:ext cx="257175" cy="257175"/>
            </a:xfrm>
            <a:prstGeom prst="roundRect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4707123" y="28575"/>
              <a:ext cx="257175" cy="257175"/>
            </a:xfrm>
            <a:prstGeom prst="roundRect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31" name="角丸四角形 130"/>
            <p:cNvSpPr/>
            <p:nvPr/>
          </p:nvSpPr>
          <p:spPr>
            <a:xfrm>
              <a:off x="5057775" y="28575"/>
              <a:ext cx="257175" cy="257175"/>
            </a:xfrm>
            <a:prstGeom prst="roundRect">
              <a:avLst/>
            </a:prstGeom>
            <a:solidFill>
              <a:srgbClr val="66FF33"/>
            </a:solidFill>
            <a:ln w="12700" cap="flat" cmpd="sng" algn="ctr">
              <a:solidFill>
                <a:srgbClr val="66FF33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32" name="角丸四角形 131"/>
            <p:cNvSpPr/>
            <p:nvPr/>
          </p:nvSpPr>
          <p:spPr>
            <a:xfrm>
              <a:off x="5410200" y="28574"/>
              <a:ext cx="257175" cy="257175"/>
            </a:xfrm>
            <a:prstGeom prst="roundRect">
              <a:avLst/>
            </a:prstGeom>
            <a:solidFill>
              <a:srgbClr val="4472C4">
                <a:lumMod val="75000"/>
              </a:srgbClr>
            </a:solidFill>
            <a:ln w="1270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33" name="角丸四角形 132"/>
            <p:cNvSpPr/>
            <p:nvPr/>
          </p:nvSpPr>
          <p:spPr>
            <a:xfrm>
              <a:off x="5760852" y="28574"/>
              <a:ext cx="257175" cy="257175"/>
            </a:xfrm>
            <a:prstGeom prst="roundRect">
              <a:avLst/>
            </a:prstGeom>
            <a:solidFill>
              <a:srgbClr val="4472C4">
                <a:lumMod val="50000"/>
              </a:srgbClr>
            </a:solidFill>
            <a:ln w="12700" cap="flat" cmpd="sng" algn="ctr">
              <a:solidFill>
                <a:srgbClr val="4472C4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35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>
          <a:xfrm>
            <a:off x="21159348" y="12888180"/>
            <a:ext cx="4664974" cy="928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5" name="図 1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158920" y="8214655"/>
            <a:ext cx="565693" cy="565693"/>
          </a:xfrm>
          <a:prstGeom prst="rect">
            <a:avLst/>
          </a:prstGeom>
        </p:spPr>
      </p:pic>
      <p:sp>
        <p:nvSpPr>
          <p:cNvPr id="136" name="正方形/長方形 135"/>
          <p:cNvSpPr/>
          <p:nvPr/>
        </p:nvSpPr>
        <p:spPr>
          <a:xfrm>
            <a:off x="24311545" y="7464567"/>
            <a:ext cx="527528" cy="50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5736660" y="-831122"/>
            <a:ext cx="10245339" cy="6533581"/>
            <a:chOff x="20093074" y="-541332"/>
            <a:chExt cx="10245339" cy="6533581"/>
          </a:xfrm>
        </p:grpSpPr>
        <p:sp>
          <p:nvSpPr>
            <p:cNvPr id="143" name="正方形/長方形 142"/>
            <p:cNvSpPr/>
            <p:nvPr/>
          </p:nvSpPr>
          <p:spPr>
            <a:xfrm>
              <a:off x="28825635" y="-540701"/>
              <a:ext cx="1512778" cy="1892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20</a:t>
              </a:r>
              <a:r>
                <a:rPr kumimoji="1" lang="ja-JP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●●年度</a:t>
              </a:r>
              <a:r>
                <a:rPr kumimoji="1" lang="ja-JP" alt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設置</a:t>
              </a: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21323556" y="-541332"/>
              <a:ext cx="7250392" cy="5252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「</a:t>
              </a:r>
              <a:r>
                <a:rPr kumimoji="1" lang="ja-JP" altLang="en-US" sz="2400" b="1" u="sng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●●●●●●●●●●●●●●●●●</a:t>
              </a:r>
              <a:r>
                <a:rPr lang="ja-JP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」</a:t>
              </a:r>
              <a:r>
                <a:rPr lang="ja-JP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分科会</a:t>
              </a:r>
              <a:endParaRPr kumimoji="1"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20093074" y="343633"/>
              <a:ext cx="4753344" cy="6734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</a:t>
              </a:r>
              <a:endParaRPr kumimoji="1"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20093075" y="1199515"/>
              <a:ext cx="10245338" cy="6562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●●●●●●●●●●●●●●●●●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●●●●●●●●●●●●●●●●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●●●●●●●●●●●●●●●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●●●●●●●●●●●●●●●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●●●●●●●●●●●●●●●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20093074" y="2381882"/>
              <a:ext cx="5315427" cy="2248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●●●●●●●●●●●●●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</a:t>
              </a:r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</a:t>
              </a:r>
              <a:endParaRPr kumimoji="1"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20093074" y="5084812"/>
              <a:ext cx="4009650" cy="9074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25673439" y="5064008"/>
              <a:ext cx="4664974" cy="9282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●●●●●●●●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7045900" y="2667715"/>
              <a:ext cx="3056095" cy="1676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写真や</a:t>
              </a:r>
              <a:r>
                <a:rPr kumimoji="1" lang="ja-JP" altLang="en-US" sz="1600" dirty="0" smtClean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イラストなども</a:t>
              </a:r>
              <a:endParaRPr kumimoji="1" lang="en-US" altLang="ja-JP" sz="16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必要に応じて自由に</a:t>
              </a:r>
              <a:endParaRPr kumimoji="1" lang="en-US" altLang="ja-JP" sz="16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掲載ください</a:t>
              </a:r>
              <a:endPara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54" name="正方形/長方形 153"/>
          <p:cNvSpPr/>
          <p:nvPr/>
        </p:nvSpPr>
        <p:spPr>
          <a:xfrm>
            <a:off x="10573949" y="101959"/>
            <a:ext cx="1512778" cy="189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kumimoji="1"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●●年度</a:t>
            </a:r>
            <a:r>
              <a:rPr kumimoji="1"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設置</a:t>
            </a:r>
          </a:p>
        </p:txBody>
      </p:sp>
      <p:sp>
        <p:nvSpPr>
          <p:cNvPr id="155" name="正方形/長方形 154"/>
          <p:cNvSpPr/>
          <p:nvPr/>
        </p:nvSpPr>
        <p:spPr>
          <a:xfrm>
            <a:off x="3071870" y="101328"/>
            <a:ext cx="7250392" cy="525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kumimoji="1" lang="ja-JP" alt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●●●●●●●●●●●●●●●●●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分科会</a:t>
            </a:r>
            <a:endParaRPr kumimoji="1" lang="ja-JP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1841388" y="986293"/>
            <a:ext cx="4753344" cy="67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</a:t>
            </a:r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1841389" y="1842175"/>
            <a:ext cx="10245338" cy="656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●●●●●●●●●●●●●●●●●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●●●●●●●●●●●●●●●●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●●●●●●●●●●●●●●●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●●●●●●●●●●●●●●●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●●●●●●●●●●●●●●●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1841389" y="3024542"/>
            <a:ext cx="4745998" cy="2248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●●●●●●●●●●●●●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1841388" y="5727472"/>
            <a:ext cx="4009650" cy="907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7421753" y="5706668"/>
            <a:ext cx="4664974" cy="928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8619435" y="3362535"/>
            <a:ext cx="3056095" cy="1676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イラストなども</a:t>
            </a:r>
            <a:endParaRPr kumimoji="1" lang="en-US" altLang="ja-JP" sz="16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必要に応じて自由に</a:t>
            </a:r>
            <a:endParaRPr kumimoji="1" lang="en-US" altLang="ja-JP" sz="16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掲載ください</a:t>
            </a:r>
            <a:endParaRPr kumimoji="1" lang="ja-JP" altLang="en-US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848"/>
              </p:ext>
            </p:extLst>
          </p:nvPr>
        </p:nvGraphicFramePr>
        <p:xfrm>
          <a:off x="3076857" y="-1114270"/>
          <a:ext cx="634727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1077">
                  <a:extLst>
                    <a:ext uri="{9D8B030D-6E8A-4147-A177-3AD203B41FA5}">
                      <a16:colId xmlns:a16="http://schemas.microsoft.com/office/drawing/2014/main" val="4158619112"/>
                    </a:ext>
                  </a:extLst>
                </a:gridCol>
                <a:gridCol w="4716193">
                  <a:extLst>
                    <a:ext uri="{9D8B030D-6E8A-4147-A177-3AD203B41FA5}">
                      <a16:colId xmlns:a16="http://schemas.microsoft.com/office/drawing/2014/main" val="3680966555"/>
                    </a:ext>
                  </a:extLst>
                </a:gridCol>
              </a:tblGrid>
              <a:tr h="155663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</a:rPr>
                        <a:t>担当者氏名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</a:rPr>
                        <a:t>●●●●●●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11534"/>
                  </a:ext>
                </a:extLst>
              </a:tr>
              <a:tr h="155663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</a:rPr>
                        <a:t>担当メール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</a:rPr>
                        <a:t>●●●●●●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264411"/>
                  </a:ext>
                </a:extLst>
              </a:tr>
              <a:tr h="155663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</a:rPr>
                        <a:t>担当電話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</a:rPr>
                        <a:t>●●●●●●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69440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3080375" y="-1534427"/>
            <a:ext cx="2546701" cy="34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分科会長 担当連絡先</a:t>
            </a:r>
            <a:endParaRPr kumimoji="1" lang="ja-JP" altLang="en-US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8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423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川崎市</dc:creator>
  <cp:lastModifiedBy>川崎市</cp:lastModifiedBy>
  <cp:revision>14</cp:revision>
  <dcterms:created xsi:type="dcterms:W3CDTF">2024-03-08T06:11:42Z</dcterms:created>
  <dcterms:modified xsi:type="dcterms:W3CDTF">2024-03-08T11:57:15Z</dcterms:modified>
</cp:coreProperties>
</file>