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  <p:sldMasterId id="2147486103" r:id="rId2"/>
  </p:sldMasterIdLst>
  <p:notesMasterIdLst>
    <p:notesMasterId r:id="rId13"/>
  </p:notesMasterIdLst>
  <p:handoutMasterIdLst>
    <p:handoutMasterId r:id="rId14"/>
  </p:handoutMasterIdLst>
  <p:sldIdLst>
    <p:sldId id="458" r:id="rId3"/>
    <p:sldId id="47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13" r:id="rId12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702D2F3-AF37-46BE-B2C2-D111C710AFCA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pc="-20" dirty="0">
                <a:solidFill>
                  <a:srgbClr val="000000"/>
                </a:solidFill>
              </a:rPr>
              <a:t>次に、普通徴収切替理由書について説明します。</a:t>
            </a:r>
            <a:endParaRPr lang="ja-JP" altLang="en-US" strike="sngStrike" dirty="0"/>
          </a:p>
          <a:p>
            <a:pPr eaLnBrk="1" hangingPunct="1">
              <a:defRPr/>
            </a:pPr>
            <a:endParaRPr lang="ja-JP" altLang="en-US" dirty="0"/>
          </a:p>
          <a:p>
            <a:pPr eaLnBrk="1" hangingPunct="1">
              <a:defRPr/>
            </a:pPr>
            <a:r>
              <a:rPr lang="ja-JP" altLang="en-US" b="1" dirty="0"/>
              <a:t>★クリック★</a:t>
            </a:r>
          </a:p>
          <a:p>
            <a:pPr eaLnBrk="1" hangingPunct="1">
              <a:defRPr/>
            </a:pPr>
            <a:r>
              <a:rPr lang="ja-JP" altLang="en-US" b="1" dirty="0"/>
              <a:t>◇画面が切り替わる◇</a:t>
            </a:r>
          </a:p>
          <a:p>
            <a:pPr eaLnBrk="1" hangingPunct="1"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48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sz="1100" dirty="0"/>
              <a:t>対象の方の個人別明細書の摘要欄にも、必ず記入してください。</a:t>
            </a:r>
            <a:endParaRPr lang="en-US" altLang="ja-JP" sz="1100" dirty="0"/>
          </a:p>
          <a:p>
            <a:r>
              <a:rPr lang="ja-JP" altLang="en-US" sz="1100" dirty="0"/>
              <a:t>基準に該当しても、理由書の提出がない場合や記入内容に</a:t>
            </a:r>
            <a:endParaRPr lang="en-US" altLang="ja-JP" sz="1100" dirty="0"/>
          </a:p>
          <a:p>
            <a:r>
              <a:rPr lang="ja-JP" altLang="en-US" sz="1100" dirty="0"/>
              <a:t>不備がある場合は、</a:t>
            </a:r>
            <a:endParaRPr lang="en-US" altLang="ja-JP" sz="1100" dirty="0"/>
          </a:p>
          <a:p>
            <a:r>
              <a:rPr lang="ja-JP" altLang="en-US" sz="1100" dirty="0"/>
              <a:t>特別徴収として取り扱われることがありますので、御注意ください。</a:t>
            </a:r>
            <a:endParaRPr lang="en-US" altLang="ja-JP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/>
              <a:t>★クリック（中途就・退職を囲む）★　　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また、中途就職・退職があった場合は、「中途就・退職」に</a:t>
            </a:r>
            <a:endParaRPr lang="en-US" altLang="ja-JP" sz="1100" dirty="0"/>
          </a:p>
          <a:p>
            <a:r>
              <a:rPr lang="ja-JP" altLang="en-US" sz="1100" dirty="0"/>
              <a:t>日付を記入してください。</a:t>
            </a:r>
            <a:endParaRPr lang="en-US" altLang="ja-JP" sz="1100" dirty="0"/>
          </a:p>
          <a:p>
            <a:r>
              <a:rPr lang="ja-JP" altLang="en-US" sz="1100" dirty="0"/>
              <a:t>★クリック（右の図を表示）★　　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作成した普通徴収切替理由書は、</a:t>
            </a:r>
            <a:endParaRPr lang="en-US" altLang="ja-JP" sz="1100" dirty="0"/>
          </a:p>
          <a:p>
            <a:r>
              <a:rPr lang="ja-JP" altLang="en-US" sz="1100" dirty="0"/>
              <a:t>総括表や個人別明細書と一緒に提出してください。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この普通徴収切替理由書は、仕切書を兼ねています。</a:t>
            </a:r>
            <a:endParaRPr lang="en-US" altLang="ja-JP" sz="1100" dirty="0"/>
          </a:p>
          <a:p>
            <a:r>
              <a:rPr lang="ja-JP" altLang="en-US" sz="1100" dirty="0"/>
              <a:t>特別徴収に該当する方と普通徴収に該当する方がいる場合には、</a:t>
            </a:r>
            <a:endParaRPr lang="en-US" altLang="ja-JP" sz="1100" dirty="0"/>
          </a:p>
          <a:p>
            <a:r>
              <a:rPr lang="ja-JP" altLang="en-US" sz="1100" dirty="0"/>
              <a:t>仕切書として普通徴収の方の個人別明細書の上に挿入して、</a:t>
            </a:r>
            <a:endParaRPr lang="en-US" altLang="ja-JP" sz="1100" dirty="0"/>
          </a:p>
          <a:p>
            <a:r>
              <a:rPr lang="ja-JP" altLang="en-US" sz="1100" dirty="0"/>
              <a:t>提出してください。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　</a:t>
            </a:r>
            <a:r>
              <a:rPr lang="ja-JP" altLang="en-US" sz="1100" dirty="0">
                <a:solidFill>
                  <a:srgbClr val="000000"/>
                </a:solidFill>
              </a:rPr>
              <a:t>★クリック★　　◇画面が切り替わる◇</a:t>
            </a:r>
            <a:endParaRPr lang="en-US" altLang="ja-JP" sz="1100" dirty="0">
              <a:solidFill>
                <a:srgbClr val="000000"/>
              </a:solidFill>
            </a:endParaRPr>
          </a:p>
          <a:p>
            <a:endParaRPr lang="ja-JP" altLang="en-US" dirty="0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877252A-E914-4AA9-B2EE-A77929E22CDF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6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0" spc="-20" dirty="0">
                <a:solidFill>
                  <a:srgbClr val="000000"/>
                </a:solidFill>
              </a:rPr>
              <a:t>　　  </a:t>
            </a:r>
            <a:endParaRPr lang="en-US" altLang="ja-JP" sz="1000" b="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  <a:p>
            <a:pPr eaLnBrk="1">
              <a:defRPr/>
            </a:pPr>
            <a:endParaRPr lang="ja-JP" altLang="en-US" sz="1000" b="1" spc="-20" dirty="0">
              <a:solidFill>
                <a:srgbClr val="000000"/>
              </a:solidFill>
            </a:endParaRP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0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0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7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8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000" dirty="0"/>
              <a:t>所得税の源泉徴収を行っている事業者は、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従業員の方の住民税についても、毎月の給与から差し引き、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市町村へ納める「特別徴収」が義務付けられています。</a:t>
            </a:r>
            <a:endParaRPr lang="en-US" altLang="ja-JP" sz="1000" dirty="0"/>
          </a:p>
          <a:p>
            <a:pPr hangingPunct="1">
              <a:defRPr/>
            </a:pPr>
            <a:r>
              <a:rPr lang="ja-JP" altLang="en-US" sz="1000" spc="-20" dirty="0"/>
              <a:t>川崎市を含む神奈川県内の市町村では平成２８年度から、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50" dirty="0"/>
              <a:t>特別徴収できない方がいる場合、普通徴収切替理由書の提出が</a:t>
            </a:r>
            <a:endParaRPr lang="en-US" altLang="ja-JP" sz="1000" spc="-50" dirty="0"/>
          </a:p>
          <a:p>
            <a:pPr hangingPunct="1">
              <a:defRPr/>
            </a:pPr>
            <a:r>
              <a:rPr lang="ja-JP" altLang="en-US" sz="1000" spc="-50" dirty="0"/>
              <a:t>必要となり、普通徴収とする場合は、</a:t>
            </a:r>
            <a:r>
              <a:rPr lang="ja-JP" altLang="en-US" sz="1000" spc="-20" dirty="0"/>
              <a:t>一定の基準に該当する必要が</a:t>
            </a:r>
            <a:endParaRPr lang="en-US" altLang="ja-JP" sz="1000" spc="-20" dirty="0"/>
          </a:p>
          <a:p>
            <a:pPr hangingPunct="1">
              <a:defRPr/>
            </a:pPr>
            <a:r>
              <a:rPr lang="ja-JP" altLang="en-US" sz="1000" spc="-20" dirty="0"/>
              <a:t>あります。</a:t>
            </a:r>
            <a:endParaRPr lang="en-US" altLang="ja-JP" sz="1000" spc="-20" dirty="0"/>
          </a:p>
          <a:p>
            <a:pPr>
              <a:defRPr/>
            </a:pPr>
            <a:endParaRPr lang="en-US" altLang="ja-JP" sz="1000" spc="-20" dirty="0"/>
          </a:p>
          <a:p>
            <a:pPr>
              <a:defRPr/>
            </a:pPr>
            <a:r>
              <a:rPr lang="ja-JP" altLang="en-US" sz="1000" spc="-20" dirty="0"/>
              <a:t>普通徴収を認める基準としては、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普Ａ　　総従業員数が２人以下　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普Ｂ　　他の事業所で特別徴収する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普Ｃ　　毎月の給与が少なく税額が引けない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</a:t>
            </a:r>
            <a:r>
              <a:rPr lang="en-US" altLang="ja-JP" sz="1000" b="0" spc="-20" dirty="0">
                <a:solidFill>
                  <a:srgbClr val="000000"/>
                </a:solidFill>
              </a:rPr>
              <a:t>(</a:t>
            </a:r>
            <a:r>
              <a:rPr lang="ja-JP" altLang="en-US" sz="1000" b="0" spc="-20" dirty="0">
                <a:solidFill>
                  <a:srgbClr val="000000"/>
                </a:solidFill>
              </a:rPr>
              <a:t>住民税が非課税の場合など</a:t>
            </a:r>
            <a:r>
              <a:rPr lang="en-US" altLang="ja-JP" sz="1000" b="0" spc="-20" dirty="0">
                <a:solidFill>
                  <a:srgbClr val="000000"/>
                </a:solidFill>
              </a:rPr>
              <a:t>)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 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普Ｄ　　給与の支払が不定期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 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普Ｅ　　事業専従者　</a:t>
            </a:r>
            <a:r>
              <a:rPr lang="ja-JP" altLang="en-US" sz="1000" b="1" spc="-20" dirty="0">
                <a:solidFill>
                  <a:srgbClr val="000000"/>
                </a:solidFill>
              </a:rPr>
              <a:t>　　　　　　　　　　　　　　　　　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普Ｆ　　退職者又は５月末日までの退職予定者、及び休職者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があります。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  <a:latin typeface="ＭＳ Ｐ明朝" panose="02020600040205080304" pitchFamily="18" charset="-128"/>
              </a:rPr>
              <a:t>これらの基準に該当し、かつ普通徴収を希望する方がいる場合は、</a:t>
            </a:r>
            <a:endParaRPr lang="en-US" altLang="ja-JP" sz="1000" spc="-20" dirty="0">
              <a:solidFill>
                <a:srgbClr val="000000"/>
              </a:solidFill>
              <a:latin typeface="ＭＳ Ｐ明朝" panose="02020600040205080304" pitchFamily="18" charset="-128"/>
            </a:endParaRPr>
          </a:p>
          <a:p>
            <a:pPr eaLnBrk="1" hangingPunct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該当する理由の右側の「人数」　の欄に、それぞれの人数を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1000" spc="-20" dirty="0">
                <a:solidFill>
                  <a:srgbClr val="000000"/>
                </a:solidFill>
              </a:rPr>
              <a:t>記入してください。</a:t>
            </a:r>
            <a:endParaRPr lang="en-US" altLang="ja-JP" sz="1000" spc="-2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1000" b="1" strike="sngStrike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★クリック★</a:t>
            </a:r>
            <a:endParaRPr lang="en-US" altLang="ja-JP" sz="1000" b="1" spc="-20" dirty="0">
              <a:solidFill>
                <a:srgbClr val="000000"/>
              </a:solidFill>
            </a:endParaRPr>
          </a:p>
          <a:p>
            <a:pPr eaLnBrk="1">
              <a:defRPr/>
            </a:pPr>
            <a:r>
              <a:rPr lang="ja-JP" altLang="en-US" sz="1000" b="1" spc="-20" dirty="0">
                <a:solidFill>
                  <a:srgbClr val="000000"/>
                </a:solidFill>
              </a:rPr>
              <a:t>◇画面が切り替わる◇</a:t>
            </a:r>
          </a:p>
          <a:p>
            <a:pPr eaLnBrk="1">
              <a:defRPr/>
            </a:pPr>
            <a:endParaRPr lang="ja-JP" altLang="en-US" sz="1000" b="1" spc="-20" dirty="0">
              <a:solidFill>
                <a:srgbClr val="000000"/>
              </a:solidFill>
            </a:endParaRP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1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000" dirty="0"/>
              <a:t>また、該当する理由の左側にある符号の「普Ａ」から「普Ｆ」を　　　</a:t>
            </a:r>
            <a:endParaRPr lang="en-US" altLang="ja-JP" sz="1000" dirty="0"/>
          </a:p>
          <a:p>
            <a:endParaRPr lang="en-US" altLang="ja-JP" sz="1000" dirty="0"/>
          </a:p>
          <a:p>
            <a:r>
              <a:rPr lang="ja-JP" altLang="en-US" sz="1000" dirty="0">
                <a:solidFill>
                  <a:srgbClr val="000000"/>
                </a:solidFill>
              </a:rPr>
              <a:t>★クリック★　　</a:t>
            </a:r>
            <a:endParaRPr lang="en-US" altLang="ja-JP" sz="1000" dirty="0">
              <a:solidFill>
                <a:srgbClr val="000000"/>
              </a:solidFill>
            </a:endParaRPr>
          </a:p>
          <a:p>
            <a:r>
              <a:rPr lang="ja-JP" altLang="en-US" sz="1000" dirty="0">
                <a:solidFill>
                  <a:srgbClr val="000000"/>
                </a:solidFill>
              </a:rPr>
              <a:t>◇画面が切り替わる◇</a:t>
            </a:r>
            <a:endParaRPr lang="en-US" altLang="ja-JP" sz="1000" dirty="0">
              <a:solidFill>
                <a:srgbClr val="000000"/>
              </a:solidFill>
            </a:endParaRPr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FBAE9F-FA23-41E2-B607-BC1CA7AB6B60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D237A5-BCC0-45F3-94F7-F61B3F36E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61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83E62-4962-4BF2-8AEF-627B98B2E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14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95F58-858E-4A89-9DA3-93B25B027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28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73910-7E01-4B5F-A8BE-456EC7A2BC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71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D931CA-06A0-4176-B404-C1DE4ED7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22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24C03A-94E3-4E25-9B08-50621F5996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78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D52A2-898C-437E-A7AF-5CF422D60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51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0CB86B-3BAB-436C-9F2F-4BEF8B4DF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984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3352AE-0B53-463A-87D9-099CCF081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00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794DE-D5EF-4986-A63B-CBB1C0034B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78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ECD01-A317-4F70-ABAF-CDEF72A24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49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117FD-A5DF-4A76-B294-F869F7111C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708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252FD7-31CA-4929-B68A-8BECF32C1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45" r:id="rId1"/>
    <p:sldLayoutId id="2147502046" r:id="rId2"/>
    <p:sldLayoutId id="2147502047" r:id="rId3"/>
    <p:sldLayoutId id="2147502048" r:id="rId4"/>
    <p:sldLayoutId id="2147502049" r:id="rId5"/>
    <p:sldLayoutId id="2147502050" r:id="rId6"/>
    <p:sldLayoutId id="2147502051" r:id="rId7"/>
    <p:sldLayoutId id="2147502052" r:id="rId8"/>
    <p:sldLayoutId id="2147502053" r:id="rId9"/>
    <p:sldLayoutId id="2147502054" r:id="rId10"/>
    <p:sldLayoutId id="2147502055" r:id="rId11"/>
    <p:sldLayoutId id="21475020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audio" Target="../media/media13.m4a"/><Relationship Id="rId7" Type="http://schemas.openxmlformats.org/officeDocument/2006/relationships/audio" Target="../media/media15.m4a"/><Relationship Id="rId12" Type="http://schemas.openxmlformats.org/officeDocument/2006/relationships/image" Target="../media/image4.emf"/><Relationship Id="rId2" Type="http://schemas.microsoft.com/office/2007/relationships/media" Target="../media/media13.m4a"/><Relationship Id="rId1" Type="http://schemas.openxmlformats.org/officeDocument/2006/relationships/tags" Target="../tags/tag9.xml"/><Relationship Id="rId6" Type="http://schemas.microsoft.com/office/2007/relationships/media" Target="../media/media15.m4a"/><Relationship Id="rId11" Type="http://schemas.openxmlformats.org/officeDocument/2006/relationships/image" Target="../media/image1.png"/><Relationship Id="rId5" Type="http://schemas.openxmlformats.org/officeDocument/2006/relationships/audio" Target="../media/media14.m4a"/><Relationship Id="rId10" Type="http://schemas.openxmlformats.org/officeDocument/2006/relationships/image" Target="../media/image3.png"/><Relationship Id="rId4" Type="http://schemas.microsoft.com/office/2007/relationships/media" Target="../media/media14.m4a"/><Relationship Id="rId9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2.m4a"/><Relationship Id="rId7" Type="http://schemas.openxmlformats.org/officeDocument/2006/relationships/audio" Target="../media/media4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media" Target="../media/media4.m4a"/><Relationship Id="rId11" Type="http://schemas.openxmlformats.org/officeDocument/2006/relationships/image" Target="../media/image1.png"/><Relationship Id="rId5" Type="http://schemas.openxmlformats.org/officeDocument/2006/relationships/audio" Target="../media/media3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5.m4a"/><Relationship Id="rId7" Type="http://schemas.openxmlformats.org/officeDocument/2006/relationships/audio" Target="../media/media3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6.m4a"/><Relationship Id="rId7" Type="http://schemas.openxmlformats.org/officeDocument/2006/relationships/audio" Target="../media/media3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7.m4a"/><Relationship Id="rId7" Type="http://schemas.openxmlformats.org/officeDocument/2006/relationships/audio" Target="../media/media3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8.m4a"/><Relationship Id="rId7" Type="http://schemas.openxmlformats.org/officeDocument/2006/relationships/audio" Target="../media/media3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audio" Target="../media/media9.m4a"/><Relationship Id="rId7" Type="http://schemas.openxmlformats.org/officeDocument/2006/relationships/audio" Target="../media/media3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13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audio" Target="../media/media10.m4a"/><Relationship Id="rId12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microsoft.com/office/2007/relationships/media" Target="../media/media10.m4a"/><Relationship Id="rId11" Type="http://schemas.openxmlformats.org/officeDocument/2006/relationships/notesSlide" Target="../notesSlides/notesSlide8.xml"/><Relationship Id="rId5" Type="http://schemas.openxmlformats.org/officeDocument/2006/relationships/audio" Target="../media/media3.m4a"/><Relationship Id="rId10" Type="http://schemas.openxmlformats.org/officeDocument/2006/relationships/slideLayout" Target="../slideLayouts/slideLayout17.xml"/><Relationship Id="rId4" Type="http://schemas.microsoft.com/office/2007/relationships/media" Target="../media/media3.m4a"/><Relationship Id="rId9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.png"/><Relationship Id="rId2" Type="http://schemas.microsoft.com/office/2007/relationships/media" Target="../media/media12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-7938" y="-739775"/>
            <a:ext cx="9144001" cy="7508875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73731" name="Group 26"/>
          <p:cNvGrpSpPr>
            <a:grpSpLocks/>
          </p:cNvGrpSpPr>
          <p:nvPr/>
        </p:nvGrpSpPr>
        <p:grpSpPr bwMode="auto">
          <a:xfrm>
            <a:off x="95934" y="2965450"/>
            <a:ext cx="8762200" cy="1133475"/>
            <a:chOff x="122" y="922"/>
            <a:chExt cx="5406" cy="714"/>
          </a:xfrm>
        </p:grpSpPr>
        <p:sp>
          <p:nvSpPr>
            <p:cNvPr id="73751" name="Rectangle 3"/>
            <p:cNvSpPr>
              <a:spLocks noChangeArrowheads="1"/>
            </p:cNvSpPr>
            <p:nvPr/>
          </p:nvSpPr>
          <p:spPr bwMode="auto">
            <a:xfrm>
              <a:off x="292" y="922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73752" name="Text Box 4"/>
            <p:cNvSpPr txBox="1">
              <a:spLocks noChangeArrowheads="1"/>
            </p:cNvSpPr>
            <p:nvPr/>
          </p:nvSpPr>
          <p:spPr bwMode="auto">
            <a:xfrm>
              <a:off x="122" y="1025"/>
              <a:ext cx="5406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dirty="0">
                  <a:latin typeface="Arial" panose="020B0604020202020204" pitchFamily="34" charset="0"/>
                </a:rPr>
                <a:t>　　　</a:t>
              </a:r>
              <a:r>
                <a:rPr kumimoji="0" lang="ja-JP" altLang="en-US" sz="4800" dirty="0">
                  <a:latin typeface="Arial" panose="020B0604020202020204" pitchFamily="34" charset="0"/>
                </a:rPr>
                <a:t>普通徴収切替理由書の作成</a:t>
              </a:r>
            </a:p>
          </p:txBody>
        </p:sp>
      </p:grpSp>
      <p:grpSp>
        <p:nvGrpSpPr>
          <p:cNvPr id="73732" name="Group 5"/>
          <p:cNvGrpSpPr>
            <a:grpSpLocks/>
          </p:cNvGrpSpPr>
          <p:nvPr/>
        </p:nvGrpSpPr>
        <p:grpSpPr bwMode="auto">
          <a:xfrm>
            <a:off x="765175" y="355600"/>
            <a:ext cx="7697788" cy="746125"/>
            <a:chOff x="590" y="1881"/>
            <a:chExt cx="4669" cy="566"/>
          </a:xfrm>
        </p:grpSpPr>
        <p:sp>
          <p:nvSpPr>
            <p:cNvPr id="73748" name="Rectangle 6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9" name="Text Box 7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50" name="Text Box 8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grpSp>
        <p:nvGrpSpPr>
          <p:cNvPr id="73733" name="Group 9"/>
          <p:cNvGrpSpPr>
            <a:grpSpLocks/>
          </p:cNvGrpSpPr>
          <p:nvPr/>
        </p:nvGrpSpPr>
        <p:grpSpPr bwMode="auto">
          <a:xfrm>
            <a:off x="755650" y="1255713"/>
            <a:ext cx="7691438" cy="727075"/>
            <a:chOff x="592" y="2647"/>
            <a:chExt cx="4677" cy="566"/>
          </a:xfrm>
        </p:grpSpPr>
        <p:sp>
          <p:nvSpPr>
            <p:cNvPr id="73745" name="Rectangle 10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6" name="Text Box 11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7" name="Text Box 12"/>
            <p:cNvSpPr txBox="1">
              <a:spLocks noChangeArrowheads="1"/>
            </p:cNvSpPr>
            <p:nvPr/>
          </p:nvSpPr>
          <p:spPr bwMode="auto">
            <a:xfrm>
              <a:off x="1158" y="2663"/>
              <a:ext cx="3394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754063" y="2120900"/>
            <a:ext cx="7681912" cy="746125"/>
            <a:chOff x="464" y="2592"/>
            <a:chExt cx="4851" cy="470"/>
          </a:xfrm>
        </p:grpSpPr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464" y="2592"/>
              <a:ext cx="4851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559" y="2604"/>
              <a:ext cx="11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>
              <a:off x="661" y="2642"/>
              <a:ext cx="4573" cy="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2800" dirty="0">
                  <a:solidFill>
                    <a:srgbClr val="002060"/>
                  </a:solidFill>
                  <a:latin typeface="Arial" panose="020B0604020202020204" pitchFamily="34" charset="0"/>
                </a:rPr>
                <a:t>　　　</a:t>
              </a:r>
              <a:r>
                <a:rPr kumimoji="0" lang="ja-JP" altLang="en-US" sz="3600" dirty="0">
                  <a:solidFill>
                    <a:srgbClr val="002060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sp>
        <p:nvSpPr>
          <p:cNvPr id="73735" name="AutoShape 17"/>
          <p:cNvSpPr>
            <a:spLocks noChangeArrowheads="1"/>
          </p:cNvSpPr>
          <p:nvPr/>
        </p:nvSpPr>
        <p:spPr bwMode="auto">
          <a:xfrm>
            <a:off x="3906838" y="4217988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73736" name="Group 18"/>
          <p:cNvGrpSpPr>
            <a:grpSpLocks/>
          </p:cNvGrpSpPr>
          <p:nvPr/>
        </p:nvGrpSpPr>
        <p:grpSpPr bwMode="auto">
          <a:xfrm>
            <a:off x="781050" y="4919663"/>
            <a:ext cx="7662863" cy="1281112"/>
            <a:chOff x="584" y="3396"/>
            <a:chExt cx="4694" cy="972"/>
          </a:xfrm>
        </p:grpSpPr>
        <p:sp>
          <p:nvSpPr>
            <p:cNvPr id="73739" name="Rectangle 19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0" name="Text Box 20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41" name="Text Box 21"/>
            <p:cNvSpPr txBox="1">
              <a:spLocks noChangeArrowheads="1"/>
            </p:cNvSpPr>
            <p:nvPr/>
          </p:nvSpPr>
          <p:spPr bwMode="auto">
            <a:xfrm>
              <a:off x="1168" y="3456"/>
              <a:ext cx="402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給与支払報告書提出後の手続き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737" name="Rectangle 39"/>
          <p:cNvSpPr>
            <a:spLocks noChangeArrowheads="1"/>
          </p:cNvSpPr>
          <p:nvPr/>
        </p:nvSpPr>
        <p:spPr bwMode="auto">
          <a:xfrm>
            <a:off x="763588" y="584200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Text Box 41"/>
          <p:cNvSpPr txBox="1">
            <a:spLocks noChangeArrowheads="1"/>
          </p:cNvSpPr>
          <p:nvPr/>
        </p:nvSpPr>
        <p:spPr bwMode="auto">
          <a:xfrm>
            <a:off x="1697038" y="5891213"/>
            <a:ext cx="33766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36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41ABE0D-540F-2803-9926-D92AD90AC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8825" y="174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16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1" name="Freeform 21"/>
          <p:cNvSpPr>
            <a:spLocks noEditPoints="1"/>
          </p:cNvSpPr>
          <p:nvPr/>
        </p:nvSpPr>
        <p:spPr bwMode="auto">
          <a:xfrm>
            <a:off x="138710" y="0"/>
            <a:ext cx="5303443" cy="6897688"/>
          </a:xfrm>
          <a:custGeom>
            <a:avLst/>
            <a:gdLst>
              <a:gd name="T0" fmla="*/ 0 w 2805"/>
              <a:gd name="T1" fmla="*/ 0 h 4024"/>
              <a:gd name="T2" fmla="*/ 2147483646 w 2805"/>
              <a:gd name="T3" fmla="*/ 0 h 4024"/>
              <a:gd name="T4" fmla="*/ 2147483646 w 2805"/>
              <a:gd name="T5" fmla="*/ 2147483646 h 4024"/>
              <a:gd name="T6" fmla="*/ 0 w 2805"/>
              <a:gd name="T7" fmla="*/ 2147483646 h 4024"/>
              <a:gd name="T8" fmla="*/ 0 w 2805"/>
              <a:gd name="T9" fmla="*/ 0 h 4024"/>
              <a:gd name="T10" fmla="*/ 2147483646 w 2805"/>
              <a:gd name="T11" fmla="*/ 2147483646 h 4024"/>
              <a:gd name="T12" fmla="*/ 2147483646 w 2805"/>
              <a:gd name="T13" fmla="*/ 2147483646 h 4024"/>
              <a:gd name="T14" fmla="*/ 2147483646 w 2805"/>
              <a:gd name="T15" fmla="*/ 2147483646 h 4024"/>
              <a:gd name="T16" fmla="*/ 2147483646 w 2805"/>
              <a:gd name="T17" fmla="*/ 2147483646 h 4024"/>
              <a:gd name="T18" fmla="*/ 2147483646 w 2805"/>
              <a:gd name="T19" fmla="*/ 2147483646 h 4024"/>
              <a:gd name="T20" fmla="*/ 2147483646 w 2805"/>
              <a:gd name="T21" fmla="*/ 2147483646 h 4024"/>
              <a:gd name="T22" fmla="*/ 2147483646 w 2805"/>
              <a:gd name="T23" fmla="*/ 2147483646 h 4024"/>
              <a:gd name="T24" fmla="*/ 2147483646 w 2805"/>
              <a:gd name="T25" fmla="*/ 2147483646 h 4024"/>
              <a:gd name="T26" fmla="*/ 2147483646 w 2805"/>
              <a:gd name="T27" fmla="*/ 2147483646 h 40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05" h="4024">
                <a:moveTo>
                  <a:pt x="0" y="0"/>
                </a:moveTo>
                <a:lnTo>
                  <a:pt x="2805" y="0"/>
                </a:lnTo>
                <a:lnTo>
                  <a:pt x="2805" y="4024"/>
                </a:lnTo>
                <a:lnTo>
                  <a:pt x="0" y="4024"/>
                </a:lnTo>
                <a:lnTo>
                  <a:pt x="0" y="0"/>
                </a:lnTo>
                <a:close/>
                <a:moveTo>
                  <a:pt x="11" y="4019"/>
                </a:moveTo>
                <a:lnTo>
                  <a:pt x="5" y="4013"/>
                </a:lnTo>
                <a:lnTo>
                  <a:pt x="2800" y="4013"/>
                </a:lnTo>
                <a:lnTo>
                  <a:pt x="2794" y="4019"/>
                </a:lnTo>
                <a:lnTo>
                  <a:pt x="2794" y="5"/>
                </a:lnTo>
                <a:lnTo>
                  <a:pt x="2800" y="11"/>
                </a:lnTo>
                <a:lnTo>
                  <a:pt x="5" y="11"/>
                </a:lnTo>
                <a:lnTo>
                  <a:pt x="11" y="5"/>
                </a:lnTo>
                <a:lnTo>
                  <a:pt x="11" y="4019"/>
                </a:lnTo>
                <a:close/>
              </a:path>
            </a:pathLst>
          </a:custGeom>
          <a:noFill/>
          <a:ln w="0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" name="図 9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250B51-4E64-343B-C525-2BF4C1901FE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662" t="21615" r="45826" b="2197"/>
          <a:stretch/>
        </p:blipFill>
        <p:spPr bwMode="auto">
          <a:xfrm>
            <a:off x="177910" y="159151"/>
            <a:ext cx="4735058" cy="6742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849" name="AutoShape 18"/>
          <p:cNvSpPr>
            <a:spLocks noChangeAspect="1" noChangeArrowheads="1" noTextEdit="1"/>
          </p:cNvSpPr>
          <p:nvPr/>
        </p:nvSpPr>
        <p:spPr bwMode="auto">
          <a:xfrm>
            <a:off x="140600" y="1715"/>
            <a:ext cx="5299662" cy="689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52" name="Freeform 22"/>
          <p:cNvSpPr>
            <a:spLocks/>
          </p:cNvSpPr>
          <p:nvPr/>
        </p:nvSpPr>
        <p:spPr bwMode="auto">
          <a:xfrm>
            <a:off x="536944" y="1446300"/>
            <a:ext cx="3389513" cy="898208"/>
          </a:xfrm>
          <a:custGeom>
            <a:avLst/>
            <a:gdLst>
              <a:gd name="T0" fmla="*/ 0 w 18720"/>
              <a:gd name="T1" fmla="*/ 2147483646 h 4736"/>
              <a:gd name="T2" fmla="*/ 2147483646 w 18720"/>
              <a:gd name="T3" fmla="*/ 0 h 4736"/>
              <a:gd name="T4" fmla="*/ 2147483646 w 18720"/>
              <a:gd name="T5" fmla="*/ 0 h 4736"/>
              <a:gd name="T6" fmla="*/ 2147483646 w 18720"/>
              <a:gd name="T7" fmla="*/ 0 h 4736"/>
              <a:gd name="T8" fmla="*/ 2147483646 w 18720"/>
              <a:gd name="T9" fmla="*/ 0 h 4736"/>
              <a:gd name="T10" fmla="*/ 2147483646 w 18720"/>
              <a:gd name="T11" fmla="*/ 0 h 4736"/>
              <a:gd name="T12" fmla="*/ 2147483646 w 18720"/>
              <a:gd name="T13" fmla="*/ 2147483646 h 4736"/>
              <a:gd name="T14" fmla="*/ 2147483646 w 18720"/>
              <a:gd name="T15" fmla="*/ 2147483646 h 4736"/>
              <a:gd name="T16" fmla="*/ 2147483646 w 18720"/>
              <a:gd name="T17" fmla="*/ 2147483646 h 4736"/>
              <a:gd name="T18" fmla="*/ 2147483646 w 18720"/>
              <a:gd name="T19" fmla="*/ 2147483646 h 4736"/>
              <a:gd name="T20" fmla="*/ 2147483646 w 18720"/>
              <a:gd name="T21" fmla="*/ 2147483646 h 4736"/>
              <a:gd name="T22" fmla="*/ 2147483646 w 18720"/>
              <a:gd name="T23" fmla="*/ 2147483646 h 4736"/>
              <a:gd name="T24" fmla="*/ 2147483646 w 18720"/>
              <a:gd name="T25" fmla="*/ 2147483646 h 4736"/>
              <a:gd name="T26" fmla="*/ 2147483646 w 18720"/>
              <a:gd name="T27" fmla="*/ 2147483646 h 4736"/>
              <a:gd name="T28" fmla="*/ 2147483646 w 18720"/>
              <a:gd name="T29" fmla="*/ 2147483646 h 4736"/>
              <a:gd name="T30" fmla="*/ 2147483646 w 18720"/>
              <a:gd name="T31" fmla="*/ 2147483646 h 4736"/>
              <a:gd name="T32" fmla="*/ 0 w 18720"/>
              <a:gd name="T33" fmla="*/ 2147483646 h 4736"/>
              <a:gd name="T34" fmla="*/ 0 w 18720"/>
              <a:gd name="T35" fmla="*/ 2147483646 h 4736"/>
              <a:gd name="T36" fmla="*/ 0 w 18720"/>
              <a:gd name="T37" fmla="*/ 2147483646 h 4736"/>
              <a:gd name="T38" fmla="*/ 0 w 18720"/>
              <a:gd name="T39" fmla="*/ 2147483646 h 4736"/>
              <a:gd name="T40" fmla="*/ 0 w 18720"/>
              <a:gd name="T41" fmla="*/ 2147483646 h 47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720" h="4736">
                <a:moveTo>
                  <a:pt x="0" y="641"/>
                </a:moveTo>
                <a:cubicBezTo>
                  <a:pt x="0" y="287"/>
                  <a:pt x="265" y="0"/>
                  <a:pt x="592" y="0"/>
                </a:cubicBezTo>
                <a:lnTo>
                  <a:pt x="3120" y="0"/>
                </a:lnTo>
                <a:lnTo>
                  <a:pt x="7800" y="0"/>
                </a:lnTo>
                <a:lnTo>
                  <a:pt x="18129" y="0"/>
                </a:lnTo>
                <a:cubicBezTo>
                  <a:pt x="18456" y="0"/>
                  <a:pt x="18720" y="287"/>
                  <a:pt x="18720" y="641"/>
                </a:cubicBezTo>
                <a:lnTo>
                  <a:pt x="18720" y="2241"/>
                </a:lnTo>
                <a:lnTo>
                  <a:pt x="18720" y="3201"/>
                </a:lnTo>
                <a:cubicBezTo>
                  <a:pt x="18720" y="3555"/>
                  <a:pt x="18456" y="3841"/>
                  <a:pt x="18129" y="3841"/>
                </a:cubicBezTo>
                <a:lnTo>
                  <a:pt x="4397" y="3944"/>
                </a:lnTo>
                <a:lnTo>
                  <a:pt x="3797" y="4736"/>
                </a:lnTo>
                <a:lnTo>
                  <a:pt x="3120" y="3841"/>
                </a:lnTo>
                <a:lnTo>
                  <a:pt x="592" y="3841"/>
                </a:lnTo>
                <a:cubicBezTo>
                  <a:pt x="265" y="3841"/>
                  <a:pt x="0" y="3555"/>
                  <a:pt x="0" y="3201"/>
                </a:cubicBezTo>
                <a:lnTo>
                  <a:pt x="0" y="2241"/>
                </a:lnTo>
                <a:lnTo>
                  <a:pt x="0" y="64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7853" name="Freeform 23"/>
          <p:cNvSpPr>
            <a:spLocks noEditPoints="1"/>
          </p:cNvSpPr>
          <p:nvPr/>
        </p:nvSpPr>
        <p:spPr bwMode="auto">
          <a:xfrm>
            <a:off x="538836" y="1433444"/>
            <a:ext cx="3402746" cy="923920"/>
          </a:xfrm>
          <a:custGeom>
            <a:avLst/>
            <a:gdLst>
              <a:gd name="T0" fmla="*/ 2147483646 w 18848"/>
              <a:gd name="T1" fmla="*/ 2147483646 h 4864"/>
              <a:gd name="T2" fmla="*/ 2147483646 w 18848"/>
              <a:gd name="T3" fmla="*/ 2147483646 h 4864"/>
              <a:gd name="T4" fmla="*/ 2147483646 w 18848"/>
              <a:gd name="T5" fmla="*/ 2147483646 h 4864"/>
              <a:gd name="T6" fmla="*/ 2147483646 w 18848"/>
              <a:gd name="T7" fmla="*/ 2147483646 h 4864"/>
              <a:gd name="T8" fmla="*/ 2147483646 w 18848"/>
              <a:gd name="T9" fmla="*/ 2147483646 h 4864"/>
              <a:gd name="T10" fmla="*/ 2147483646 w 18848"/>
              <a:gd name="T11" fmla="*/ 2147483646 h 4864"/>
              <a:gd name="T12" fmla="*/ 2147483646 w 18848"/>
              <a:gd name="T13" fmla="*/ 0 h 4864"/>
              <a:gd name="T14" fmla="*/ 2147483646 w 18848"/>
              <a:gd name="T15" fmla="*/ 2147483646 h 4864"/>
              <a:gd name="T16" fmla="*/ 2147483646 w 18848"/>
              <a:gd name="T17" fmla="*/ 2147483646 h 4864"/>
              <a:gd name="T18" fmla="*/ 2147483646 w 18848"/>
              <a:gd name="T19" fmla="*/ 2147483646 h 4864"/>
              <a:gd name="T20" fmla="*/ 2147483646 w 18848"/>
              <a:gd name="T21" fmla="*/ 2147483646 h 4864"/>
              <a:gd name="T22" fmla="*/ 2147483646 w 18848"/>
              <a:gd name="T23" fmla="*/ 2147483646 h 4864"/>
              <a:gd name="T24" fmla="*/ 2147483646 w 18848"/>
              <a:gd name="T25" fmla="*/ 2147483646 h 4864"/>
              <a:gd name="T26" fmla="*/ 2147483646 w 18848"/>
              <a:gd name="T27" fmla="*/ 2147483646 h 4864"/>
              <a:gd name="T28" fmla="*/ 2147483646 w 18848"/>
              <a:gd name="T29" fmla="*/ 2147483646 h 4864"/>
              <a:gd name="T30" fmla="*/ 2147483646 w 18848"/>
              <a:gd name="T31" fmla="*/ 2147483646 h 4864"/>
              <a:gd name="T32" fmla="*/ 2147483646 w 18848"/>
              <a:gd name="T33" fmla="*/ 2147483646 h 4864"/>
              <a:gd name="T34" fmla="*/ 2147483646 w 18848"/>
              <a:gd name="T35" fmla="*/ 2147483646 h 4864"/>
              <a:gd name="T36" fmla="*/ 2147483646 w 18848"/>
              <a:gd name="T37" fmla="*/ 2147483646 h 4864"/>
              <a:gd name="T38" fmla="*/ 2147483646 w 18848"/>
              <a:gd name="T39" fmla="*/ 2147483646 h 4864"/>
              <a:gd name="T40" fmla="*/ 2147483646 w 18848"/>
              <a:gd name="T41" fmla="*/ 2147483646 h 4864"/>
              <a:gd name="T42" fmla="*/ 2147483646 w 18848"/>
              <a:gd name="T43" fmla="*/ 2147483646 h 4864"/>
              <a:gd name="T44" fmla="*/ 2147483646 w 18848"/>
              <a:gd name="T45" fmla="*/ 2147483646 h 4864"/>
              <a:gd name="T46" fmla="*/ 2147483646 w 18848"/>
              <a:gd name="T47" fmla="*/ 2147483646 h 4864"/>
              <a:gd name="T48" fmla="*/ 2147483646 w 18848"/>
              <a:gd name="T49" fmla="*/ 2147483646 h 4864"/>
              <a:gd name="T50" fmla="*/ 2147483646 w 18848"/>
              <a:gd name="T51" fmla="*/ 2147483646 h 4864"/>
              <a:gd name="T52" fmla="*/ 0 w 18848"/>
              <a:gd name="T53" fmla="*/ 2147483646 h 4864"/>
              <a:gd name="T54" fmla="*/ 2147483646 w 18848"/>
              <a:gd name="T55" fmla="*/ 2147483646 h 4864"/>
              <a:gd name="T56" fmla="*/ 2147483646 w 18848"/>
              <a:gd name="T57" fmla="*/ 2147483646 h 4864"/>
              <a:gd name="T58" fmla="*/ 2147483646 w 18848"/>
              <a:gd name="T59" fmla="*/ 2147483646 h 4864"/>
              <a:gd name="T60" fmla="*/ 2147483646 w 18848"/>
              <a:gd name="T61" fmla="*/ 2147483646 h 4864"/>
              <a:gd name="T62" fmla="*/ 2147483646 w 18848"/>
              <a:gd name="T63" fmla="*/ 2147483646 h 4864"/>
              <a:gd name="T64" fmla="*/ 2147483646 w 18848"/>
              <a:gd name="T65" fmla="*/ 2147483646 h 4864"/>
              <a:gd name="T66" fmla="*/ 2147483646 w 18848"/>
              <a:gd name="T67" fmla="*/ 2147483646 h 4864"/>
              <a:gd name="T68" fmla="*/ 2147483646 w 18848"/>
              <a:gd name="T69" fmla="*/ 2147483646 h 4864"/>
              <a:gd name="T70" fmla="*/ 2147483646 w 18848"/>
              <a:gd name="T71" fmla="*/ 2147483646 h 4864"/>
              <a:gd name="T72" fmla="*/ 2147483646 w 18848"/>
              <a:gd name="T73" fmla="*/ 2147483646 h 4864"/>
              <a:gd name="T74" fmla="*/ 2147483646 w 18848"/>
              <a:gd name="T75" fmla="*/ 2147483646 h 4864"/>
              <a:gd name="T76" fmla="*/ 2147483646 w 18848"/>
              <a:gd name="T77" fmla="*/ 2147483646 h 4864"/>
              <a:gd name="T78" fmla="*/ 2147483646 w 18848"/>
              <a:gd name="T79" fmla="*/ 2147483646 h 4864"/>
              <a:gd name="T80" fmla="*/ 2147483646 w 18848"/>
              <a:gd name="T81" fmla="*/ 2147483646 h 4864"/>
              <a:gd name="T82" fmla="*/ 2147483646 w 18848"/>
              <a:gd name="T83" fmla="*/ 2147483646 h 4864"/>
              <a:gd name="T84" fmla="*/ 2147483646 w 18848"/>
              <a:gd name="T85" fmla="*/ 2147483646 h 4864"/>
              <a:gd name="T86" fmla="*/ 2147483646 w 18848"/>
              <a:gd name="T87" fmla="*/ 2147483646 h 4864"/>
              <a:gd name="T88" fmla="*/ 2147483646 w 18848"/>
              <a:gd name="T89" fmla="*/ 2147483646 h 4864"/>
              <a:gd name="T90" fmla="*/ 2147483646 w 18848"/>
              <a:gd name="T91" fmla="*/ 2147483646 h 4864"/>
              <a:gd name="T92" fmla="*/ 2147483646 w 18848"/>
              <a:gd name="T93" fmla="*/ 2147483646 h 4864"/>
              <a:gd name="T94" fmla="*/ 2147483646 w 18848"/>
              <a:gd name="T95" fmla="*/ 2147483646 h 4864"/>
              <a:gd name="T96" fmla="*/ 2147483646 w 18848"/>
              <a:gd name="T97" fmla="*/ 2147483646 h 4864"/>
              <a:gd name="T98" fmla="*/ 2147483646 w 18848"/>
              <a:gd name="T99" fmla="*/ 2147483646 h 4864"/>
              <a:gd name="T100" fmla="*/ 2147483646 w 18848"/>
              <a:gd name="T101" fmla="*/ 2147483646 h 4864"/>
              <a:gd name="T102" fmla="*/ 2147483646 w 18848"/>
              <a:gd name="T103" fmla="*/ 2147483646 h 4864"/>
              <a:gd name="T104" fmla="*/ 2147483646 w 18848"/>
              <a:gd name="T105" fmla="*/ 2147483646 h 4864"/>
              <a:gd name="T106" fmla="*/ 2147483646 w 18848"/>
              <a:gd name="T107" fmla="*/ 2147483646 h 486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848" h="4864">
                <a:moveTo>
                  <a:pt x="0" y="705"/>
                </a:moveTo>
                <a:lnTo>
                  <a:pt x="4" y="637"/>
                </a:lnTo>
                <a:lnTo>
                  <a:pt x="13" y="567"/>
                </a:lnTo>
                <a:cubicBezTo>
                  <a:pt x="14" y="564"/>
                  <a:pt x="14" y="561"/>
                  <a:pt x="15" y="559"/>
                </a:cubicBezTo>
                <a:lnTo>
                  <a:pt x="50" y="439"/>
                </a:lnTo>
                <a:cubicBezTo>
                  <a:pt x="51" y="435"/>
                  <a:pt x="52" y="431"/>
                  <a:pt x="54" y="428"/>
                </a:cubicBezTo>
                <a:lnTo>
                  <a:pt x="108" y="319"/>
                </a:lnTo>
                <a:cubicBezTo>
                  <a:pt x="110" y="315"/>
                  <a:pt x="112" y="312"/>
                  <a:pt x="114" y="309"/>
                </a:cubicBezTo>
                <a:lnTo>
                  <a:pt x="186" y="214"/>
                </a:lnTo>
                <a:cubicBezTo>
                  <a:pt x="189" y="211"/>
                  <a:pt x="192" y="208"/>
                  <a:pt x="195" y="205"/>
                </a:cubicBezTo>
                <a:lnTo>
                  <a:pt x="283" y="126"/>
                </a:lnTo>
                <a:cubicBezTo>
                  <a:pt x="286" y="123"/>
                  <a:pt x="289" y="120"/>
                  <a:pt x="293" y="118"/>
                </a:cubicBezTo>
                <a:lnTo>
                  <a:pt x="394" y="59"/>
                </a:lnTo>
                <a:cubicBezTo>
                  <a:pt x="397" y="58"/>
                  <a:pt x="400" y="56"/>
                  <a:pt x="403" y="55"/>
                </a:cubicBezTo>
                <a:lnTo>
                  <a:pt x="457" y="34"/>
                </a:lnTo>
                <a:lnTo>
                  <a:pt x="520" y="16"/>
                </a:lnTo>
                <a:lnTo>
                  <a:pt x="585" y="4"/>
                </a:lnTo>
                <a:lnTo>
                  <a:pt x="653" y="1"/>
                </a:lnTo>
                <a:lnTo>
                  <a:pt x="3184" y="0"/>
                </a:lnTo>
                <a:lnTo>
                  <a:pt x="7864" y="0"/>
                </a:lnTo>
                <a:lnTo>
                  <a:pt x="18193" y="0"/>
                </a:lnTo>
                <a:lnTo>
                  <a:pt x="18258" y="4"/>
                </a:lnTo>
                <a:lnTo>
                  <a:pt x="18323" y="14"/>
                </a:lnTo>
                <a:lnTo>
                  <a:pt x="18387" y="32"/>
                </a:lnTo>
                <a:lnTo>
                  <a:pt x="18447" y="55"/>
                </a:lnTo>
                <a:cubicBezTo>
                  <a:pt x="18450" y="56"/>
                  <a:pt x="18453" y="58"/>
                  <a:pt x="18456" y="59"/>
                </a:cubicBezTo>
                <a:lnTo>
                  <a:pt x="18557" y="118"/>
                </a:lnTo>
                <a:cubicBezTo>
                  <a:pt x="18561" y="120"/>
                  <a:pt x="18564" y="123"/>
                  <a:pt x="18567" y="126"/>
                </a:cubicBezTo>
                <a:lnTo>
                  <a:pt x="18654" y="205"/>
                </a:lnTo>
                <a:cubicBezTo>
                  <a:pt x="18657" y="208"/>
                  <a:pt x="18660" y="211"/>
                  <a:pt x="18662" y="214"/>
                </a:cubicBezTo>
                <a:lnTo>
                  <a:pt x="18734" y="309"/>
                </a:lnTo>
                <a:cubicBezTo>
                  <a:pt x="18737" y="312"/>
                  <a:pt x="18739" y="315"/>
                  <a:pt x="18741" y="319"/>
                </a:cubicBezTo>
                <a:lnTo>
                  <a:pt x="18796" y="428"/>
                </a:lnTo>
                <a:cubicBezTo>
                  <a:pt x="18797" y="431"/>
                  <a:pt x="18799" y="435"/>
                  <a:pt x="18800" y="439"/>
                </a:cubicBezTo>
                <a:lnTo>
                  <a:pt x="18834" y="559"/>
                </a:lnTo>
                <a:lnTo>
                  <a:pt x="18845" y="630"/>
                </a:lnTo>
                <a:lnTo>
                  <a:pt x="18848" y="703"/>
                </a:lnTo>
                <a:lnTo>
                  <a:pt x="18848" y="2305"/>
                </a:lnTo>
                <a:lnTo>
                  <a:pt x="18848" y="3265"/>
                </a:lnTo>
                <a:lnTo>
                  <a:pt x="18845" y="3334"/>
                </a:lnTo>
                <a:lnTo>
                  <a:pt x="18836" y="3404"/>
                </a:lnTo>
                <a:lnTo>
                  <a:pt x="18800" y="3532"/>
                </a:lnTo>
                <a:cubicBezTo>
                  <a:pt x="18799" y="3536"/>
                  <a:pt x="18797" y="3540"/>
                  <a:pt x="18796" y="3543"/>
                </a:cubicBezTo>
                <a:lnTo>
                  <a:pt x="18741" y="3652"/>
                </a:lnTo>
                <a:cubicBezTo>
                  <a:pt x="18739" y="3656"/>
                  <a:pt x="18737" y="3659"/>
                  <a:pt x="18734" y="3662"/>
                </a:cubicBezTo>
                <a:lnTo>
                  <a:pt x="18662" y="3757"/>
                </a:lnTo>
                <a:cubicBezTo>
                  <a:pt x="18660" y="3760"/>
                  <a:pt x="18657" y="3763"/>
                  <a:pt x="18654" y="3766"/>
                </a:cubicBezTo>
                <a:lnTo>
                  <a:pt x="18567" y="3844"/>
                </a:lnTo>
                <a:cubicBezTo>
                  <a:pt x="18564" y="3847"/>
                  <a:pt x="18560" y="3850"/>
                  <a:pt x="18557" y="3852"/>
                </a:cubicBezTo>
                <a:lnTo>
                  <a:pt x="18456" y="3911"/>
                </a:lnTo>
                <a:cubicBezTo>
                  <a:pt x="18453" y="3912"/>
                  <a:pt x="18450" y="3914"/>
                  <a:pt x="18447" y="3915"/>
                </a:cubicBezTo>
                <a:lnTo>
                  <a:pt x="18393" y="3936"/>
                </a:lnTo>
                <a:lnTo>
                  <a:pt x="18330" y="3954"/>
                </a:lnTo>
                <a:lnTo>
                  <a:pt x="18265" y="3966"/>
                </a:lnTo>
                <a:lnTo>
                  <a:pt x="18197" y="3969"/>
                </a:lnTo>
                <a:lnTo>
                  <a:pt x="4462" y="4072"/>
                </a:lnTo>
                <a:lnTo>
                  <a:pt x="4512" y="4047"/>
                </a:lnTo>
                <a:lnTo>
                  <a:pt x="3912" y="4839"/>
                </a:lnTo>
                <a:cubicBezTo>
                  <a:pt x="3900" y="4855"/>
                  <a:pt x="3881" y="4864"/>
                  <a:pt x="3861" y="4864"/>
                </a:cubicBezTo>
                <a:cubicBezTo>
                  <a:pt x="3841" y="4864"/>
                  <a:pt x="3823" y="4855"/>
                  <a:pt x="3810" y="4839"/>
                </a:cubicBezTo>
                <a:lnTo>
                  <a:pt x="3133" y="3944"/>
                </a:lnTo>
                <a:lnTo>
                  <a:pt x="3184" y="3969"/>
                </a:lnTo>
                <a:lnTo>
                  <a:pt x="656" y="3969"/>
                </a:lnTo>
                <a:lnTo>
                  <a:pt x="592" y="3966"/>
                </a:lnTo>
                <a:lnTo>
                  <a:pt x="527" y="3956"/>
                </a:lnTo>
                <a:lnTo>
                  <a:pt x="463" y="3938"/>
                </a:lnTo>
                <a:lnTo>
                  <a:pt x="403" y="3915"/>
                </a:lnTo>
                <a:cubicBezTo>
                  <a:pt x="400" y="3914"/>
                  <a:pt x="397" y="3912"/>
                  <a:pt x="394" y="3911"/>
                </a:cubicBezTo>
                <a:lnTo>
                  <a:pt x="293" y="3852"/>
                </a:lnTo>
                <a:cubicBezTo>
                  <a:pt x="290" y="3850"/>
                  <a:pt x="286" y="3847"/>
                  <a:pt x="283" y="3844"/>
                </a:cubicBezTo>
                <a:lnTo>
                  <a:pt x="195" y="3766"/>
                </a:lnTo>
                <a:cubicBezTo>
                  <a:pt x="192" y="3764"/>
                  <a:pt x="189" y="3760"/>
                  <a:pt x="186" y="3757"/>
                </a:cubicBezTo>
                <a:lnTo>
                  <a:pt x="114" y="3662"/>
                </a:lnTo>
                <a:cubicBezTo>
                  <a:pt x="112" y="3659"/>
                  <a:pt x="110" y="3655"/>
                  <a:pt x="108" y="3652"/>
                </a:cubicBezTo>
                <a:lnTo>
                  <a:pt x="54" y="3543"/>
                </a:lnTo>
                <a:cubicBezTo>
                  <a:pt x="52" y="3540"/>
                  <a:pt x="51" y="3536"/>
                  <a:pt x="50" y="3532"/>
                </a:cubicBezTo>
                <a:lnTo>
                  <a:pt x="15" y="3412"/>
                </a:lnTo>
                <a:cubicBezTo>
                  <a:pt x="14" y="3409"/>
                  <a:pt x="14" y="3407"/>
                  <a:pt x="13" y="3404"/>
                </a:cubicBezTo>
                <a:lnTo>
                  <a:pt x="4" y="3341"/>
                </a:lnTo>
                <a:lnTo>
                  <a:pt x="1" y="3268"/>
                </a:lnTo>
                <a:lnTo>
                  <a:pt x="0" y="2305"/>
                </a:lnTo>
                <a:lnTo>
                  <a:pt x="0" y="705"/>
                </a:lnTo>
                <a:close/>
                <a:moveTo>
                  <a:pt x="128" y="2305"/>
                </a:moveTo>
                <a:lnTo>
                  <a:pt x="128" y="3263"/>
                </a:lnTo>
                <a:lnTo>
                  <a:pt x="131" y="3322"/>
                </a:lnTo>
                <a:lnTo>
                  <a:pt x="140" y="3385"/>
                </a:lnTo>
                <a:lnTo>
                  <a:pt x="138" y="3377"/>
                </a:lnTo>
                <a:lnTo>
                  <a:pt x="173" y="3497"/>
                </a:lnTo>
                <a:lnTo>
                  <a:pt x="169" y="3486"/>
                </a:lnTo>
                <a:lnTo>
                  <a:pt x="223" y="3595"/>
                </a:lnTo>
                <a:lnTo>
                  <a:pt x="216" y="3585"/>
                </a:lnTo>
                <a:lnTo>
                  <a:pt x="288" y="3680"/>
                </a:lnTo>
                <a:lnTo>
                  <a:pt x="280" y="3671"/>
                </a:lnTo>
                <a:lnTo>
                  <a:pt x="368" y="3749"/>
                </a:lnTo>
                <a:lnTo>
                  <a:pt x="358" y="3741"/>
                </a:lnTo>
                <a:lnTo>
                  <a:pt x="459" y="3800"/>
                </a:lnTo>
                <a:lnTo>
                  <a:pt x="450" y="3796"/>
                </a:lnTo>
                <a:lnTo>
                  <a:pt x="498" y="3815"/>
                </a:lnTo>
                <a:lnTo>
                  <a:pt x="548" y="3829"/>
                </a:lnTo>
                <a:lnTo>
                  <a:pt x="599" y="3839"/>
                </a:lnTo>
                <a:lnTo>
                  <a:pt x="656" y="3841"/>
                </a:lnTo>
                <a:lnTo>
                  <a:pt x="3184" y="3841"/>
                </a:lnTo>
                <a:cubicBezTo>
                  <a:pt x="3205" y="3841"/>
                  <a:pt x="3223" y="3851"/>
                  <a:pt x="3236" y="3867"/>
                </a:cubicBezTo>
                <a:lnTo>
                  <a:pt x="3913" y="4762"/>
                </a:lnTo>
                <a:lnTo>
                  <a:pt x="3810" y="4762"/>
                </a:lnTo>
                <a:lnTo>
                  <a:pt x="4410" y="3970"/>
                </a:lnTo>
                <a:cubicBezTo>
                  <a:pt x="4422" y="3954"/>
                  <a:pt x="4441" y="3945"/>
                  <a:pt x="4461" y="3944"/>
                </a:cubicBezTo>
                <a:lnTo>
                  <a:pt x="18190" y="3842"/>
                </a:lnTo>
                <a:lnTo>
                  <a:pt x="18244" y="3839"/>
                </a:lnTo>
                <a:lnTo>
                  <a:pt x="18295" y="3831"/>
                </a:lnTo>
                <a:lnTo>
                  <a:pt x="18346" y="3817"/>
                </a:lnTo>
                <a:lnTo>
                  <a:pt x="18400" y="3796"/>
                </a:lnTo>
                <a:lnTo>
                  <a:pt x="18391" y="3800"/>
                </a:lnTo>
                <a:lnTo>
                  <a:pt x="18492" y="3741"/>
                </a:lnTo>
                <a:lnTo>
                  <a:pt x="18482" y="3749"/>
                </a:lnTo>
                <a:lnTo>
                  <a:pt x="18569" y="3671"/>
                </a:lnTo>
                <a:lnTo>
                  <a:pt x="18560" y="3680"/>
                </a:lnTo>
                <a:lnTo>
                  <a:pt x="18632" y="3585"/>
                </a:lnTo>
                <a:lnTo>
                  <a:pt x="18626" y="3595"/>
                </a:lnTo>
                <a:lnTo>
                  <a:pt x="18681" y="3486"/>
                </a:lnTo>
                <a:lnTo>
                  <a:pt x="18677" y="3497"/>
                </a:lnTo>
                <a:lnTo>
                  <a:pt x="18709" y="3385"/>
                </a:lnTo>
                <a:lnTo>
                  <a:pt x="18718" y="3329"/>
                </a:lnTo>
                <a:lnTo>
                  <a:pt x="18720" y="3265"/>
                </a:lnTo>
                <a:lnTo>
                  <a:pt x="18720" y="2305"/>
                </a:lnTo>
                <a:lnTo>
                  <a:pt x="18721" y="708"/>
                </a:lnTo>
                <a:lnTo>
                  <a:pt x="18718" y="649"/>
                </a:lnTo>
                <a:lnTo>
                  <a:pt x="18711" y="594"/>
                </a:lnTo>
                <a:lnTo>
                  <a:pt x="18677" y="474"/>
                </a:lnTo>
                <a:lnTo>
                  <a:pt x="18681" y="485"/>
                </a:lnTo>
                <a:lnTo>
                  <a:pt x="18626" y="376"/>
                </a:lnTo>
                <a:lnTo>
                  <a:pt x="18632" y="386"/>
                </a:lnTo>
                <a:lnTo>
                  <a:pt x="18560" y="291"/>
                </a:lnTo>
                <a:lnTo>
                  <a:pt x="18568" y="300"/>
                </a:lnTo>
                <a:lnTo>
                  <a:pt x="18481" y="221"/>
                </a:lnTo>
                <a:lnTo>
                  <a:pt x="18492" y="229"/>
                </a:lnTo>
                <a:lnTo>
                  <a:pt x="18391" y="170"/>
                </a:lnTo>
                <a:lnTo>
                  <a:pt x="18400" y="174"/>
                </a:lnTo>
                <a:lnTo>
                  <a:pt x="18352" y="155"/>
                </a:lnTo>
                <a:lnTo>
                  <a:pt x="18302" y="141"/>
                </a:lnTo>
                <a:lnTo>
                  <a:pt x="18251" y="131"/>
                </a:lnTo>
                <a:lnTo>
                  <a:pt x="18193" y="128"/>
                </a:lnTo>
                <a:lnTo>
                  <a:pt x="7864" y="128"/>
                </a:lnTo>
                <a:lnTo>
                  <a:pt x="3184" y="128"/>
                </a:lnTo>
                <a:lnTo>
                  <a:pt x="660" y="128"/>
                </a:lnTo>
                <a:lnTo>
                  <a:pt x="606" y="131"/>
                </a:lnTo>
                <a:lnTo>
                  <a:pt x="555" y="139"/>
                </a:lnTo>
                <a:lnTo>
                  <a:pt x="504" y="153"/>
                </a:lnTo>
                <a:lnTo>
                  <a:pt x="450" y="174"/>
                </a:lnTo>
                <a:lnTo>
                  <a:pt x="459" y="170"/>
                </a:lnTo>
                <a:lnTo>
                  <a:pt x="358" y="229"/>
                </a:lnTo>
                <a:lnTo>
                  <a:pt x="368" y="221"/>
                </a:lnTo>
                <a:lnTo>
                  <a:pt x="280" y="300"/>
                </a:lnTo>
                <a:lnTo>
                  <a:pt x="288" y="291"/>
                </a:lnTo>
                <a:lnTo>
                  <a:pt x="216" y="386"/>
                </a:lnTo>
                <a:lnTo>
                  <a:pt x="223" y="376"/>
                </a:lnTo>
                <a:lnTo>
                  <a:pt x="169" y="485"/>
                </a:lnTo>
                <a:lnTo>
                  <a:pt x="173" y="474"/>
                </a:lnTo>
                <a:lnTo>
                  <a:pt x="138" y="594"/>
                </a:lnTo>
                <a:lnTo>
                  <a:pt x="140" y="586"/>
                </a:lnTo>
                <a:lnTo>
                  <a:pt x="131" y="642"/>
                </a:lnTo>
                <a:lnTo>
                  <a:pt x="128" y="705"/>
                </a:lnTo>
                <a:lnTo>
                  <a:pt x="128" y="230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7854" name="Rectangle 24"/>
          <p:cNvSpPr>
            <a:spLocks noChangeArrowheads="1"/>
          </p:cNvSpPr>
          <p:nvPr/>
        </p:nvSpPr>
        <p:spPr bwMode="auto">
          <a:xfrm>
            <a:off x="762032" y="1546147"/>
            <a:ext cx="1894492" cy="2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5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普通徴収の場合は、該当する符号を</a:t>
            </a:r>
            <a:endParaRPr kumimoji="0" lang="ja-JP" altLang="ja-JP" sz="4800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7855" name="Rectangle 25"/>
          <p:cNvSpPr>
            <a:spLocks noChangeArrowheads="1"/>
          </p:cNvSpPr>
          <p:nvPr/>
        </p:nvSpPr>
        <p:spPr bwMode="auto">
          <a:xfrm>
            <a:off x="744158" y="1814194"/>
            <a:ext cx="1274339" cy="2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5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必ず記入してください。</a:t>
            </a:r>
            <a:endParaRPr kumimoji="0" lang="ja-JP" altLang="ja-JP" sz="4800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7856" name="Freeform 26"/>
          <p:cNvSpPr>
            <a:spLocks noEditPoints="1"/>
          </p:cNvSpPr>
          <p:nvPr/>
        </p:nvSpPr>
        <p:spPr bwMode="auto">
          <a:xfrm>
            <a:off x="2183229" y="5601895"/>
            <a:ext cx="1346340" cy="664403"/>
          </a:xfrm>
          <a:custGeom>
            <a:avLst/>
            <a:gdLst>
              <a:gd name="T0" fmla="*/ 2147483646 w 3728"/>
              <a:gd name="T1" fmla="*/ 2147483646 h 2088"/>
              <a:gd name="T2" fmla="*/ 2147483646 w 3728"/>
              <a:gd name="T3" fmla="*/ 2147483646 h 2088"/>
              <a:gd name="T4" fmla="*/ 0 w 3728"/>
              <a:gd name="T5" fmla="*/ 2147483646 h 2088"/>
              <a:gd name="T6" fmla="*/ 2147483646 w 3728"/>
              <a:gd name="T7" fmla="*/ 2147483646 h 2088"/>
              <a:gd name="T8" fmla="*/ 2147483646 w 3728"/>
              <a:gd name="T9" fmla="*/ 2147483646 h 2088"/>
              <a:gd name="T10" fmla="*/ 2147483646 w 3728"/>
              <a:gd name="T11" fmla="*/ 2147483646 h 2088"/>
              <a:gd name="T12" fmla="*/ 2147483646 w 3728"/>
              <a:gd name="T13" fmla="*/ 2147483646 h 2088"/>
              <a:gd name="T14" fmla="*/ 2147483646 w 3728"/>
              <a:gd name="T15" fmla="*/ 2147483646 h 2088"/>
              <a:gd name="T16" fmla="*/ 2147483646 w 3728"/>
              <a:gd name="T17" fmla="*/ 2147483646 h 2088"/>
              <a:gd name="T18" fmla="*/ 2147483646 w 3728"/>
              <a:gd name="T19" fmla="*/ 2147483646 h 2088"/>
              <a:gd name="T20" fmla="*/ 2147483646 w 3728"/>
              <a:gd name="T21" fmla="*/ 2147483646 h 2088"/>
              <a:gd name="T22" fmla="*/ 2147483646 w 3728"/>
              <a:gd name="T23" fmla="*/ 2147483646 h 2088"/>
              <a:gd name="T24" fmla="*/ 2147483646 w 3728"/>
              <a:gd name="T25" fmla="*/ 2147483646 h 2088"/>
              <a:gd name="T26" fmla="*/ 2147483646 w 3728"/>
              <a:gd name="T27" fmla="*/ 2147483646 h 2088"/>
              <a:gd name="T28" fmla="*/ 2147483646 w 3728"/>
              <a:gd name="T29" fmla="*/ 0 h 2088"/>
              <a:gd name="T30" fmla="*/ 2147483646 w 3728"/>
              <a:gd name="T31" fmla="*/ 0 h 2088"/>
              <a:gd name="T32" fmla="*/ 2147483646 w 3728"/>
              <a:gd name="T33" fmla="*/ 0 h 2088"/>
              <a:gd name="T34" fmla="*/ 2147483646 w 3728"/>
              <a:gd name="T35" fmla="*/ 2147483646 h 2088"/>
              <a:gd name="T36" fmla="*/ 2147483646 w 3728"/>
              <a:gd name="T37" fmla="*/ 2147483646 h 2088"/>
              <a:gd name="T38" fmla="*/ 2147483646 w 3728"/>
              <a:gd name="T39" fmla="*/ 2147483646 h 2088"/>
              <a:gd name="T40" fmla="*/ 2147483646 w 3728"/>
              <a:gd name="T41" fmla="*/ 2147483646 h 2088"/>
              <a:gd name="T42" fmla="*/ 2147483646 w 3728"/>
              <a:gd name="T43" fmla="*/ 2147483646 h 2088"/>
              <a:gd name="T44" fmla="*/ 2147483646 w 3728"/>
              <a:gd name="T45" fmla="*/ 2147483646 h 2088"/>
              <a:gd name="T46" fmla="*/ 2147483646 w 3728"/>
              <a:gd name="T47" fmla="*/ 2147483646 h 2088"/>
              <a:gd name="T48" fmla="*/ 2147483646 w 3728"/>
              <a:gd name="T49" fmla="*/ 2147483646 h 2088"/>
              <a:gd name="T50" fmla="*/ 2147483646 w 3728"/>
              <a:gd name="T51" fmla="*/ 2147483646 h 2088"/>
              <a:gd name="T52" fmla="*/ 2147483646 w 3728"/>
              <a:gd name="T53" fmla="*/ 2147483646 h 2088"/>
              <a:gd name="T54" fmla="*/ 2147483646 w 3728"/>
              <a:gd name="T55" fmla="*/ 2147483646 h 2088"/>
              <a:gd name="T56" fmla="*/ 2147483646 w 3728"/>
              <a:gd name="T57" fmla="*/ 2147483646 h 2088"/>
              <a:gd name="T58" fmla="*/ 2147483646 w 3728"/>
              <a:gd name="T59" fmla="*/ 2147483646 h 2088"/>
              <a:gd name="T60" fmla="*/ 2147483646 w 3728"/>
              <a:gd name="T61" fmla="*/ 2147483646 h 2088"/>
              <a:gd name="T62" fmla="*/ 2147483646 w 3728"/>
              <a:gd name="T63" fmla="*/ 2147483646 h 2088"/>
              <a:gd name="T64" fmla="*/ 2147483646 w 3728"/>
              <a:gd name="T65" fmla="*/ 2147483646 h 2088"/>
              <a:gd name="T66" fmla="*/ 2147483646 w 3728"/>
              <a:gd name="T67" fmla="*/ 2147483646 h 2088"/>
              <a:gd name="T68" fmla="*/ 2147483646 w 3728"/>
              <a:gd name="T69" fmla="*/ 2147483646 h 2088"/>
              <a:gd name="T70" fmla="*/ 2147483646 w 3728"/>
              <a:gd name="T71" fmla="*/ 2147483646 h 2088"/>
              <a:gd name="T72" fmla="*/ 2147483646 w 3728"/>
              <a:gd name="T73" fmla="*/ 2147483646 h 2088"/>
              <a:gd name="T74" fmla="*/ 2147483646 w 3728"/>
              <a:gd name="T75" fmla="*/ 2147483646 h 2088"/>
              <a:gd name="T76" fmla="*/ 2147483646 w 3728"/>
              <a:gd name="T77" fmla="*/ 2147483646 h 2088"/>
              <a:gd name="T78" fmla="*/ 2147483646 w 3728"/>
              <a:gd name="T79" fmla="*/ 2147483646 h 2088"/>
              <a:gd name="T80" fmla="*/ 2147483646 w 3728"/>
              <a:gd name="T81" fmla="*/ 2147483646 h 2088"/>
              <a:gd name="T82" fmla="*/ 2147483646 w 3728"/>
              <a:gd name="T83" fmla="*/ 2147483646 h 2088"/>
              <a:gd name="T84" fmla="*/ 2147483646 w 3728"/>
              <a:gd name="T85" fmla="*/ 2147483646 h 2088"/>
              <a:gd name="T86" fmla="*/ 2147483646 w 3728"/>
              <a:gd name="T87" fmla="*/ 2147483646 h 2088"/>
              <a:gd name="T88" fmla="*/ 2147483646 w 3728"/>
              <a:gd name="T89" fmla="*/ 2147483646 h 2088"/>
              <a:gd name="T90" fmla="*/ 2147483646 w 3728"/>
              <a:gd name="T91" fmla="*/ 2147483646 h 2088"/>
              <a:gd name="T92" fmla="*/ 2147483646 w 3728"/>
              <a:gd name="T93" fmla="*/ 2147483646 h 2088"/>
              <a:gd name="T94" fmla="*/ 2147483646 w 3728"/>
              <a:gd name="T95" fmla="*/ 2147483646 h 2088"/>
              <a:gd name="T96" fmla="*/ 2147483646 w 3728"/>
              <a:gd name="T97" fmla="*/ 2147483646 h 2088"/>
              <a:gd name="T98" fmla="*/ 2147483646 w 3728"/>
              <a:gd name="T99" fmla="*/ 2147483646 h 20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728" h="2088">
                <a:moveTo>
                  <a:pt x="0" y="1695"/>
                </a:moveTo>
                <a:lnTo>
                  <a:pt x="0" y="1287"/>
                </a:lnTo>
                <a:lnTo>
                  <a:pt x="136" y="1287"/>
                </a:lnTo>
                <a:lnTo>
                  <a:pt x="136" y="1695"/>
                </a:lnTo>
                <a:lnTo>
                  <a:pt x="0" y="1695"/>
                </a:lnTo>
                <a:close/>
                <a:moveTo>
                  <a:pt x="0" y="1151"/>
                </a:moveTo>
                <a:lnTo>
                  <a:pt x="0" y="743"/>
                </a:lnTo>
                <a:lnTo>
                  <a:pt x="136" y="743"/>
                </a:lnTo>
                <a:lnTo>
                  <a:pt x="136" y="1151"/>
                </a:lnTo>
                <a:lnTo>
                  <a:pt x="0" y="1151"/>
                </a:lnTo>
                <a:close/>
                <a:moveTo>
                  <a:pt x="0" y="607"/>
                </a:moveTo>
                <a:lnTo>
                  <a:pt x="0" y="394"/>
                </a:lnTo>
                <a:lnTo>
                  <a:pt x="2" y="358"/>
                </a:lnTo>
                <a:lnTo>
                  <a:pt x="8" y="318"/>
                </a:lnTo>
                <a:lnTo>
                  <a:pt x="17" y="280"/>
                </a:lnTo>
                <a:lnTo>
                  <a:pt x="30" y="244"/>
                </a:lnTo>
                <a:cubicBezTo>
                  <a:pt x="31" y="241"/>
                  <a:pt x="33" y="238"/>
                  <a:pt x="34" y="235"/>
                </a:cubicBezTo>
                <a:lnTo>
                  <a:pt x="64" y="180"/>
                </a:lnTo>
                <a:cubicBezTo>
                  <a:pt x="66" y="176"/>
                  <a:pt x="69" y="172"/>
                  <a:pt x="72" y="168"/>
                </a:cubicBezTo>
                <a:lnTo>
                  <a:pt x="73" y="167"/>
                </a:lnTo>
                <a:lnTo>
                  <a:pt x="177" y="254"/>
                </a:lnTo>
                <a:lnTo>
                  <a:pt x="176" y="255"/>
                </a:lnTo>
                <a:lnTo>
                  <a:pt x="184" y="244"/>
                </a:lnTo>
                <a:lnTo>
                  <a:pt x="154" y="300"/>
                </a:lnTo>
                <a:lnTo>
                  <a:pt x="158" y="291"/>
                </a:lnTo>
                <a:lnTo>
                  <a:pt x="149" y="314"/>
                </a:lnTo>
                <a:lnTo>
                  <a:pt x="142" y="339"/>
                </a:lnTo>
                <a:lnTo>
                  <a:pt x="138" y="364"/>
                </a:lnTo>
                <a:lnTo>
                  <a:pt x="136" y="394"/>
                </a:lnTo>
                <a:lnTo>
                  <a:pt x="136" y="607"/>
                </a:lnTo>
                <a:lnTo>
                  <a:pt x="0" y="607"/>
                </a:lnTo>
                <a:close/>
                <a:moveTo>
                  <a:pt x="191" y="58"/>
                </a:moveTo>
                <a:lnTo>
                  <a:pt x="235" y="34"/>
                </a:lnTo>
                <a:cubicBezTo>
                  <a:pt x="238" y="33"/>
                  <a:pt x="241" y="31"/>
                  <a:pt x="244" y="30"/>
                </a:cubicBezTo>
                <a:lnTo>
                  <a:pt x="274" y="19"/>
                </a:lnTo>
                <a:lnTo>
                  <a:pt x="311" y="9"/>
                </a:lnTo>
                <a:lnTo>
                  <a:pt x="351" y="3"/>
                </a:lnTo>
                <a:lnTo>
                  <a:pt x="391" y="1"/>
                </a:lnTo>
                <a:lnTo>
                  <a:pt x="622" y="0"/>
                </a:lnTo>
                <a:lnTo>
                  <a:pt x="622" y="136"/>
                </a:lnTo>
                <a:lnTo>
                  <a:pt x="397" y="136"/>
                </a:lnTo>
                <a:lnTo>
                  <a:pt x="371" y="137"/>
                </a:lnTo>
                <a:lnTo>
                  <a:pt x="345" y="141"/>
                </a:lnTo>
                <a:lnTo>
                  <a:pt x="321" y="147"/>
                </a:lnTo>
                <a:lnTo>
                  <a:pt x="291" y="158"/>
                </a:lnTo>
                <a:lnTo>
                  <a:pt x="300" y="154"/>
                </a:lnTo>
                <a:lnTo>
                  <a:pt x="255" y="178"/>
                </a:lnTo>
                <a:lnTo>
                  <a:pt x="191" y="58"/>
                </a:lnTo>
                <a:close/>
                <a:moveTo>
                  <a:pt x="758" y="0"/>
                </a:moveTo>
                <a:lnTo>
                  <a:pt x="1166" y="0"/>
                </a:lnTo>
                <a:lnTo>
                  <a:pt x="1166" y="136"/>
                </a:lnTo>
                <a:lnTo>
                  <a:pt x="758" y="136"/>
                </a:lnTo>
                <a:lnTo>
                  <a:pt x="758" y="0"/>
                </a:lnTo>
                <a:close/>
                <a:moveTo>
                  <a:pt x="1302" y="0"/>
                </a:moveTo>
                <a:lnTo>
                  <a:pt x="1710" y="0"/>
                </a:lnTo>
                <a:lnTo>
                  <a:pt x="1710" y="136"/>
                </a:lnTo>
                <a:lnTo>
                  <a:pt x="1302" y="136"/>
                </a:lnTo>
                <a:lnTo>
                  <a:pt x="1302" y="0"/>
                </a:lnTo>
                <a:close/>
                <a:moveTo>
                  <a:pt x="1846" y="0"/>
                </a:moveTo>
                <a:lnTo>
                  <a:pt x="2254" y="0"/>
                </a:lnTo>
                <a:lnTo>
                  <a:pt x="2254" y="136"/>
                </a:lnTo>
                <a:lnTo>
                  <a:pt x="1846" y="136"/>
                </a:lnTo>
                <a:lnTo>
                  <a:pt x="1846" y="0"/>
                </a:lnTo>
                <a:close/>
                <a:moveTo>
                  <a:pt x="2390" y="0"/>
                </a:moveTo>
                <a:lnTo>
                  <a:pt x="2798" y="0"/>
                </a:lnTo>
                <a:lnTo>
                  <a:pt x="2798" y="136"/>
                </a:lnTo>
                <a:lnTo>
                  <a:pt x="2390" y="136"/>
                </a:lnTo>
                <a:lnTo>
                  <a:pt x="2390" y="0"/>
                </a:lnTo>
                <a:close/>
                <a:moveTo>
                  <a:pt x="2934" y="0"/>
                </a:moveTo>
                <a:lnTo>
                  <a:pt x="3335" y="0"/>
                </a:lnTo>
                <a:lnTo>
                  <a:pt x="3345" y="1"/>
                </a:lnTo>
                <a:lnTo>
                  <a:pt x="3338" y="137"/>
                </a:lnTo>
                <a:lnTo>
                  <a:pt x="3335" y="136"/>
                </a:lnTo>
                <a:lnTo>
                  <a:pt x="2934" y="136"/>
                </a:lnTo>
                <a:lnTo>
                  <a:pt x="2934" y="0"/>
                </a:lnTo>
                <a:close/>
                <a:moveTo>
                  <a:pt x="3505" y="40"/>
                </a:moveTo>
                <a:lnTo>
                  <a:pt x="3550" y="64"/>
                </a:lnTo>
                <a:cubicBezTo>
                  <a:pt x="3553" y="66"/>
                  <a:pt x="3557" y="69"/>
                  <a:pt x="3560" y="72"/>
                </a:cubicBezTo>
                <a:lnTo>
                  <a:pt x="3609" y="112"/>
                </a:lnTo>
                <a:cubicBezTo>
                  <a:pt x="3612" y="114"/>
                  <a:pt x="3615" y="117"/>
                  <a:pt x="3618" y="121"/>
                </a:cubicBezTo>
                <a:lnTo>
                  <a:pt x="3657" y="169"/>
                </a:lnTo>
                <a:cubicBezTo>
                  <a:pt x="3660" y="172"/>
                  <a:pt x="3663" y="176"/>
                  <a:pt x="3665" y="180"/>
                </a:cubicBezTo>
                <a:lnTo>
                  <a:pt x="3695" y="235"/>
                </a:lnTo>
                <a:cubicBezTo>
                  <a:pt x="3696" y="238"/>
                  <a:pt x="3698" y="241"/>
                  <a:pt x="3699" y="244"/>
                </a:cubicBezTo>
                <a:lnTo>
                  <a:pt x="3710" y="274"/>
                </a:lnTo>
                <a:lnTo>
                  <a:pt x="3720" y="311"/>
                </a:lnTo>
                <a:lnTo>
                  <a:pt x="3726" y="351"/>
                </a:lnTo>
                <a:lnTo>
                  <a:pt x="3728" y="391"/>
                </a:lnTo>
                <a:lnTo>
                  <a:pt x="3728" y="434"/>
                </a:lnTo>
                <a:lnTo>
                  <a:pt x="3592" y="434"/>
                </a:lnTo>
                <a:lnTo>
                  <a:pt x="3593" y="397"/>
                </a:lnTo>
                <a:lnTo>
                  <a:pt x="3592" y="371"/>
                </a:lnTo>
                <a:lnTo>
                  <a:pt x="3588" y="345"/>
                </a:lnTo>
                <a:lnTo>
                  <a:pt x="3582" y="321"/>
                </a:lnTo>
                <a:lnTo>
                  <a:pt x="3571" y="291"/>
                </a:lnTo>
                <a:lnTo>
                  <a:pt x="3575" y="300"/>
                </a:lnTo>
                <a:lnTo>
                  <a:pt x="3545" y="244"/>
                </a:lnTo>
                <a:lnTo>
                  <a:pt x="3552" y="255"/>
                </a:lnTo>
                <a:lnTo>
                  <a:pt x="3513" y="207"/>
                </a:lnTo>
                <a:lnTo>
                  <a:pt x="3522" y="216"/>
                </a:lnTo>
                <a:lnTo>
                  <a:pt x="3474" y="176"/>
                </a:lnTo>
                <a:lnTo>
                  <a:pt x="3484" y="184"/>
                </a:lnTo>
                <a:lnTo>
                  <a:pt x="3440" y="160"/>
                </a:lnTo>
                <a:lnTo>
                  <a:pt x="3505" y="40"/>
                </a:lnTo>
                <a:close/>
                <a:moveTo>
                  <a:pt x="3728" y="570"/>
                </a:moveTo>
                <a:lnTo>
                  <a:pt x="3728" y="978"/>
                </a:lnTo>
                <a:lnTo>
                  <a:pt x="3592" y="978"/>
                </a:lnTo>
                <a:lnTo>
                  <a:pt x="3592" y="570"/>
                </a:lnTo>
                <a:lnTo>
                  <a:pt x="3728" y="570"/>
                </a:lnTo>
                <a:close/>
                <a:moveTo>
                  <a:pt x="3728" y="1114"/>
                </a:moveTo>
                <a:lnTo>
                  <a:pt x="3728" y="1522"/>
                </a:lnTo>
                <a:lnTo>
                  <a:pt x="3592" y="1522"/>
                </a:lnTo>
                <a:lnTo>
                  <a:pt x="3592" y="1114"/>
                </a:lnTo>
                <a:lnTo>
                  <a:pt x="3728" y="1114"/>
                </a:lnTo>
                <a:close/>
                <a:moveTo>
                  <a:pt x="3728" y="1658"/>
                </a:moveTo>
                <a:lnTo>
                  <a:pt x="3728" y="1695"/>
                </a:lnTo>
                <a:lnTo>
                  <a:pt x="3727" y="1732"/>
                </a:lnTo>
                <a:lnTo>
                  <a:pt x="3721" y="1771"/>
                </a:lnTo>
                <a:lnTo>
                  <a:pt x="3712" y="1809"/>
                </a:lnTo>
                <a:lnTo>
                  <a:pt x="3699" y="1845"/>
                </a:lnTo>
                <a:cubicBezTo>
                  <a:pt x="3698" y="1849"/>
                  <a:pt x="3696" y="1852"/>
                  <a:pt x="3695" y="1855"/>
                </a:cubicBezTo>
                <a:lnTo>
                  <a:pt x="3665" y="1910"/>
                </a:lnTo>
                <a:cubicBezTo>
                  <a:pt x="3663" y="1913"/>
                  <a:pt x="3660" y="1917"/>
                  <a:pt x="3658" y="1920"/>
                </a:cubicBezTo>
                <a:lnTo>
                  <a:pt x="3618" y="1968"/>
                </a:lnTo>
                <a:cubicBezTo>
                  <a:pt x="3615" y="1972"/>
                  <a:pt x="3612" y="1975"/>
                  <a:pt x="3608" y="1978"/>
                </a:cubicBezTo>
                <a:lnTo>
                  <a:pt x="3560" y="2018"/>
                </a:lnTo>
                <a:cubicBezTo>
                  <a:pt x="3557" y="2020"/>
                  <a:pt x="3553" y="2023"/>
                  <a:pt x="3550" y="2025"/>
                </a:cubicBezTo>
                <a:lnTo>
                  <a:pt x="3504" y="2050"/>
                </a:lnTo>
                <a:lnTo>
                  <a:pt x="3438" y="1930"/>
                </a:lnTo>
                <a:lnTo>
                  <a:pt x="3484" y="1905"/>
                </a:lnTo>
                <a:lnTo>
                  <a:pt x="3474" y="1912"/>
                </a:lnTo>
                <a:lnTo>
                  <a:pt x="3523" y="1873"/>
                </a:lnTo>
                <a:lnTo>
                  <a:pt x="3513" y="1883"/>
                </a:lnTo>
                <a:lnTo>
                  <a:pt x="3552" y="1834"/>
                </a:lnTo>
                <a:lnTo>
                  <a:pt x="3545" y="1844"/>
                </a:lnTo>
                <a:lnTo>
                  <a:pt x="3575" y="1789"/>
                </a:lnTo>
                <a:lnTo>
                  <a:pt x="3571" y="1799"/>
                </a:lnTo>
                <a:lnTo>
                  <a:pt x="3580" y="1775"/>
                </a:lnTo>
                <a:lnTo>
                  <a:pt x="3587" y="1751"/>
                </a:lnTo>
                <a:lnTo>
                  <a:pt x="3591" y="1725"/>
                </a:lnTo>
                <a:lnTo>
                  <a:pt x="3592" y="1695"/>
                </a:lnTo>
                <a:lnTo>
                  <a:pt x="3592" y="1658"/>
                </a:lnTo>
                <a:lnTo>
                  <a:pt x="3728" y="1658"/>
                </a:lnTo>
                <a:close/>
                <a:moveTo>
                  <a:pt x="3343" y="2088"/>
                </a:moveTo>
                <a:lnTo>
                  <a:pt x="3339" y="2088"/>
                </a:lnTo>
                <a:lnTo>
                  <a:pt x="2932" y="2088"/>
                </a:lnTo>
                <a:lnTo>
                  <a:pt x="2932" y="1952"/>
                </a:lnTo>
                <a:lnTo>
                  <a:pt x="3332" y="1953"/>
                </a:lnTo>
                <a:lnTo>
                  <a:pt x="3336" y="1952"/>
                </a:lnTo>
                <a:lnTo>
                  <a:pt x="3343" y="2088"/>
                </a:lnTo>
                <a:close/>
                <a:moveTo>
                  <a:pt x="2796" y="2088"/>
                </a:moveTo>
                <a:lnTo>
                  <a:pt x="2388" y="2088"/>
                </a:lnTo>
                <a:lnTo>
                  <a:pt x="2388" y="1952"/>
                </a:lnTo>
                <a:lnTo>
                  <a:pt x="2796" y="1952"/>
                </a:lnTo>
                <a:lnTo>
                  <a:pt x="2796" y="2088"/>
                </a:lnTo>
                <a:close/>
                <a:moveTo>
                  <a:pt x="2252" y="2088"/>
                </a:moveTo>
                <a:lnTo>
                  <a:pt x="1844" y="2088"/>
                </a:lnTo>
                <a:lnTo>
                  <a:pt x="1844" y="1952"/>
                </a:lnTo>
                <a:lnTo>
                  <a:pt x="2252" y="1952"/>
                </a:lnTo>
                <a:lnTo>
                  <a:pt x="2252" y="2088"/>
                </a:lnTo>
                <a:close/>
                <a:moveTo>
                  <a:pt x="1708" y="2088"/>
                </a:moveTo>
                <a:lnTo>
                  <a:pt x="1300" y="2088"/>
                </a:lnTo>
                <a:lnTo>
                  <a:pt x="1300" y="1952"/>
                </a:lnTo>
                <a:lnTo>
                  <a:pt x="1708" y="1952"/>
                </a:lnTo>
                <a:lnTo>
                  <a:pt x="1708" y="2088"/>
                </a:lnTo>
                <a:close/>
                <a:moveTo>
                  <a:pt x="1164" y="2088"/>
                </a:moveTo>
                <a:lnTo>
                  <a:pt x="756" y="2088"/>
                </a:lnTo>
                <a:lnTo>
                  <a:pt x="756" y="1952"/>
                </a:lnTo>
                <a:lnTo>
                  <a:pt x="1164" y="1952"/>
                </a:lnTo>
                <a:lnTo>
                  <a:pt x="1164" y="2088"/>
                </a:lnTo>
                <a:close/>
                <a:moveTo>
                  <a:pt x="620" y="2088"/>
                </a:moveTo>
                <a:lnTo>
                  <a:pt x="394" y="2088"/>
                </a:lnTo>
                <a:lnTo>
                  <a:pt x="358" y="2087"/>
                </a:lnTo>
                <a:lnTo>
                  <a:pt x="318" y="2081"/>
                </a:lnTo>
                <a:lnTo>
                  <a:pt x="280" y="2072"/>
                </a:lnTo>
                <a:lnTo>
                  <a:pt x="244" y="2059"/>
                </a:lnTo>
                <a:cubicBezTo>
                  <a:pt x="241" y="2058"/>
                  <a:pt x="238" y="2056"/>
                  <a:pt x="235" y="2055"/>
                </a:cubicBezTo>
                <a:lnTo>
                  <a:pt x="189" y="2030"/>
                </a:lnTo>
                <a:lnTo>
                  <a:pt x="254" y="1910"/>
                </a:lnTo>
                <a:lnTo>
                  <a:pt x="300" y="1935"/>
                </a:lnTo>
                <a:lnTo>
                  <a:pt x="291" y="1931"/>
                </a:lnTo>
                <a:lnTo>
                  <a:pt x="314" y="1940"/>
                </a:lnTo>
                <a:lnTo>
                  <a:pt x="339" y="1947"/>
                </a:lnTo>
                <a:lnTo>
                  <a:pt x="364" y="1951"/>
                </a:lnTo>
                <a:lnTo>
                  <a:pt x="394" y="1952"/>
                </a:lnTo>
                <a:lnTo>
                  <a:pt x="620" y="1952"/>
                </a:lnTo>
                <a:lnTo>
                  <a:pt x="620" y="2088"/>
                </a:lnTo>
                <a:close/>
                <a:moveTo>
                  <a:pt x="64" y="1909"/>
                </a:moveTo>
                <a:lnTo>
                  <a:pt x="34" y="1855"/>
                </a:lnTo>
                <a:cubicBezTo>
                  <a:pt x="33" y="1852"/>
                  <a:pt x="31" y="1849"/>
                  <a:pt x="30" y="1845"/>
                </a:cubicBezTo>
                <a:lnTo>
                  <a:pt x="19" y="1815"/>
                </a:lnTo>
                <a:lnTo>
                  <a:pt x="9" y="1778"/>
                </a:lnTo>
                <a:lnTo>
                  <a:pt x="3" y="1739"/>
                </a:lnTo>
                <a:lnTo>
                  <a:pt x="1" y="1699"/>
                </a:lnTo>
                <a:lnTo>
                  <a:pt x="136" y="1692"/>
                </a:lnTo>
                <a:lnTo>
                  <a:pt x="137" y="1718"/>
                </a:lnTo>
                <a:lnTo>
                  <a:pt x="141" y="1744"/>
                </a:lnTo>
                <a:lnTo>
                  <a:pt x="147" y="1769"/>
                </a:lnTo>
                <a:lnTo>
                  <a:pt x="158" y="1799"/>
                </a:lnTo>
                <a:lnTo>
                  <a:pt x="154" y="1789"/>
                </a:lnTo>
                <a:lnTo>
                  <a:pt x="183" y="1844"/>
                </a:lnTo>
                <a:lnTo>
                  <a:pt x="64" y="190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7857" name="Rectangle 27"/>
          <p:cNvSpPr>
            <a:spLocks noChangeArrowheads="1"/>
          </p:cNvSpPr>
          <p:nvPr/>
        </p:nvSpPr>
        <p:spPr bwMode="auto">
          <a:xfrm>
            <a:off x="1038688" y="2518068"/>
            <a:ext cx="404612" cy="2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普Ｆ</a:t>
            </a:r>
            <a:endParaRPr kumimoji="0" lang="ja-JP" altLang="ja-JP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7858" name="Freeform 28"/>
          <p:cNvSpPr>
            <a:spLocks noEditPoints="1"/>
          </p:cNvSpPr>
          <p:nvPr/>
        </p:nvSpPr>
        <p:spPr bwMode="auto">
          <a:xfrm>
            <a:off x="867055" y="2415211"/>
            <a:ext cx="708694" cy="515314"/>
          </a:xfrm>
          <a:custGeom>
            <a:avLst/>
            <a:gdLst>
              <a:gd name="T0" fmla="*/ 2147483646 w 3952"/>
              <a:gd name="T1" fmla="*/ 2147483646 h 2624"/>
              <a:gd name="T2" fmla="*/ 0 w 3952"/>
              <a:gd name="T3" fmla="*/ 2147483646 h 2624"/>
              <a:gd name="T4" fmla="*/ 2147483646 w 3952"/>
              <a:gd name="T5" fmla="*/ 2147483646 h 2624"/>
              <a:gd name="T6" fmla="*/ 2147483646 w 3952"/>
              <a:gd name="T7" fmla="*/ 2147483646 h 2624"/>
              <a:gd name="T8" fmla="*/ 2147483646 w 3952"/>
              <a:gd name="T9" fmla="*/ 2147483646 h 2624"/>
              <a:gd name="T10" fmla="*/ 2147483646 w 3952"/>
              <a:gd name="T11" fmla="*/ 2147483646 h 2624"/>
              <a:gd name="T12" fmla="*/ 2147483646 w 3952"/>
              <a:gd name="T13" fmla="*/ 2147483646 h 2624"/>
              <a:gd name="T14" fmla="*/ 2147483646 w 3952"/>
              <a:gd name="T15" fmla="*/ 2147483646 h 2624"/>
              <a:gd name="T16" fmla="*/ 2147483646 w 3952"/>
              <a:gd name="T17" fmla="*/ 2147483646 h 2624"/>
              <a:gd name="T18" fmla="*/ 2147483646 w 3952"/>
              <a:gd name="T19" fmla="*/ 2147483646 h 2624"/>
              <a:gd name="T20" fmla="*/ 2147483646 w 3952"/>
              <a:gd name="T21" fmla="*/ 2147483646 h 2624"/>
              <a:gd name="T22" fmla="*/ 2147483646 w 3952"/>
              <a:gd name="T23" fmla="*/ 0 h 2624"/>
              <a:gd name="T24" fmla="*/ 2147483646 w 3952"/>
              <a:gd name="T25" fmla="*/ 2147483646 h 2624"/>
              <a:gd name="T26" fmla="*/ 2147483646 w 3952"/>
              <a:gd name="T27" fmla="*/ 0 h 2624"/>
              <a:gd name="T28" fmla="*/ 2147483646 w 3952"/>
              <a:gd name="T29" fmla="*/ 2147483646 h 2624"/>
              <a:gd name="T30" fmla="*/ 2147483646 w 3952"/>
              <a:gd name="T31" fmla="*/ 2147483646 h 2624"/>
              <a:gd name="T32" fmla="*/ 2147483646 w 3952"/>
              <a:gd name="T33" fmla="*/ 0 h 2624"/>
              <a:gd name="T34" fmla="*/ 2147483646 w 3952"/>
              <a:gd name="T35" fmla="*/ 2147483646 h 2624"/>
              <a:gd name="T36" fmla="*/ 2147483646 w 3952"/>
              <a:gd name="T37" fmla="*/ 2147483646 h 2624"/>
              <a:gd name="T38" fmla="*/ 2147483646 w 3952"/>
              <a:gd name="T39" fmla="*/ 2147483646 h 2624"/>
              <a:gd name="T40" fmla="*/ 2147483646 w 3952"/>
              <a:gd name="T41" fmla="*/ 2147483646 h 2624"/>
              <a:gd name="T42" fmla="*/ 2147483646 w 3952"/>
              <a:gd name="T43" fmla="*/ 2147483646 h 2624"/>
              <a:gd name="T44" fmla="*/ 2147483646 w 3952"/>
              <a:gd name="T45" fmla="*/ 2147483646 h 2624"/>
              <a:gd name="T46" fmla="*/ 2147483646 w 3952"/>
              <a:gd name="T47" fmla="*/ 2147483646 h 2624"/>
              <a:gd name="T48" fmla="*/ 2147483646 w 3952"/>
              <a:gd name="T49" fmla="*/ 2147483646 h 2624"/>
              <a:gd name="T50" fmla="*/ 2147483646 w 3952"/>
              <a:gd name="T51" fmla="*/ 2147483646 h 2624"/>
              <a:gd name="T52" fmla="*/ 2147483646 w 3952"/>
              <a:gd name="T53" fmla="*/ 2147483646 h 2624"/>
              <a:gd name="T54" fmla="*/ 2147483646 w 3952"/>
              <a:gd name="T55" fmla="*/ 2147483646 h 2624"/>
              <a:gd name="T56" fmla="*/ 2147483646 w 3952"/>
              <a:gd name="T57" fmla="*/ 2147483646 h 2624"/>
              <a:gd name="T58" fmla="*/ 2147483646 w 3952"/>
              <a:gd name="T59" fmla="*/ 2147483646 h 2624"/>
              <a:gd name="T60" fmla="*/ 2147483646 w 3952"/>
              <a:gd name="T61" fmla="*/ 2147483646 h 2624"/>
              <a:gd name="T62" fmla="*/ 2147483646 w 3952"/>
              <a:gd name="T63" fmla="*/ 2147483646 h 2624"/>
              <a:gd name="T64" fmla="*/ 2147483646 w 3952"/>
              <a:gd name="T65" fmla="*/ 2147483646 h 2624"/>
              <a:gd name="T66" fmla="*/ 2147483646 w 3952"/>
              <a:gd name="T67" fmla="*/ 2147483646 h 2624"/>
              <a:gd name="T68" fmla="*/ 2147483646 w 3952"/>
              <a:gd name="T69" fmla="*/ 2147483646 h 2624"/>
              <a:gd name="T70" fmla="*/ 2147483646 w 3952"/>
              <a:gd name="T71" fmla="*/ 2147483646 h 2624"/>
              <a:gd name="T72" fmla="*/ 2147483646 w 3952"/>
              <a:gd name="T73" fmla="*/ 2147483646 h 2624"/>
              <a:gd name="T74" fmla="*/ 2147483646 w 3952"/>
              <a:gd name="T75" fmla="*/ 2147483646 h 2624"/>
              <a:gd name="T76" fmla="*/ 2147483646 w 3952"/>
              <a:gd name="T77" fmla="*/ 2147483646 h 2624"/>
              <a:gd name="T78" fmla="*/ 2147483646 w 3952"/>
              <a:gd name="T79" fmla="*/ 2147483646 h 2624"/>
              <a:gd name="T80" fmla="*/ 2147483646 w 3952"/>
              <a:gd name="T81" fmla="*/ 2147483646 h 2624"/>
              <a:gd name="T82" fmla="*/ 2147483646 w 3952"/>
              <a:gd name="T83" fmla="*/ 2147483646 h 2624"/>
              <a:gd name="T84" fmla="*/ 2147483646 w 3952"/>
              <a:gd name="T85" fmla="*/ 2147483646 h 2624"/>
              <a:gd name="T86" fmla="*/ 2147483646 w 3952"/>
              <a:gd name="T87" fmla="*/ 2147483646 h 2624"/>
              <a:gd name="T88" fmla="*/ 2147483646 w 3952"/>
              <a:gd name="T89" fmla="*/ 2147483646 h 2624"/>
              <a:gd name="T90" fmla="*/ 2147483646 w 3952"/>
              <a:gd name="T91" fmla="*/ 2147483646 h 26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2" h="2624">
                <a:moveTo>
                  <a:pt x="0" y="2096"/>
                </a:moveTo>
                <a:lnTo>
                  <a:pt x="0" y="1280"/>
                </a:lnTo>
                <a:lnTo>
                  <a:pt x="272" y="1280"/>
                </a:lnTo>
                <a:lnTo>
                  <a:pt x="272" y="2096"/>
                </a:lnTo>
                <a:lnTo>
                  <a:pt x="0" y="2096"/>
                </a:lnTo>
                <a:close/>
                <a:moveTo>
                  <a:pt x="0" y="1008"/>
                </a:moveTo>
                <a:lnTo>
                  <a:pt x="0" y="528"/>
                </a:lnTo>
                <a:lnTo>
                  <a:pt x="9" y="436"/>
                </a:lnTo>
                <a:cubicBezTo>
                  <a:pt x="10" y="427"/>
                  <a:pt x="12" y="417"/>
                  <a:pt x="15" y="409"/>
                </a:cubicBezTo>
                <a:lnTo>
                  <a:pt x="38" y="336"/>
                </a:lnTo>
                <a:cubicBezTo>
                  <a:pt x="40" y="327"/>
                  <a:pt x="44" y="320"/>
                  <a:pt x="48" y="312"/>
                </a:cubicBezTo>
                <a:lnTo>
                  <a:pt x="84" y="245"/>
                </a:lnTo>
                <a:cubicBezTo>
                  <a:pt x="88" y="237"/>
                  <a:pt x="93" y="230"/>
                  <a:pt x="99" y="223"/>
                </a:cubicBezTo>
                <a:lnTo>
                  <a:pt x="147" y="165"/>
                </a:lnTo>
                <a:cubicBezTo>
                  <a:pt x="152" y="158"/>
                  <a:pt x="158" y="152"/>
                  <a:pt x="165" y="147"/>
                </a:cubicBezTo>
                <a:lnTo>
                  <a:pt x="187" y="128"/>
                </a:lnTo>
                <a:lnTo>
                  <a:pt x="360" y="338"/>
                </a:lnTo>
                <a:lnTo>
                  <a:pt x="338" y="356"/>
                </a:lnTo>
                <a:lnTo>
                  <a:pt x="356" y="338"/>
                </a:lnTo>
                <a:lnTo>
                  <a:pt x="308" y="396"/>
                </a:lnTo>
                <a:lnTo>
                  <a:pt x="323" y="374"/>
                </a:lnTo>
                <a:lnTo>
                  <a:pt x="287" y="441"/>
                </a:lnTo>
                <a:lnTo>
                  <a:pt x="297" y="417"/>
                </a:lnTo>
                <a:lnTo>
                  <a:pt x="274" y="490"/>
                </a:lnTo>
                <a:lnTo>
                  <a:pt x="280" y="463"/>
                </a:lnTo>
                <a:lnTo>
                  <a:pt x="272" y="528"/>
                </a:lnTo>
                <a:lnTo>
                  <a:pt x="272" y="1008"/>
                </a:lnTo>
                <a:lnTo>
                  <a:pt x="0" y="1008"/>
                </a:lnTo>
                <a:close/>
                <a:moveTo>
                  <a:pt x="508" y="2"/>
                </a:moveTo>
                <a:lnTo>
                  <a:pt x="515" y="1"/>
                </a:lnTo>
                <a:lnTo>
                  <a:pt x="1338" y="0"/>
                </a:lnTo>
                <a:lnTo>
                  <a:pt x="1338" y="272"/>
                </a:lnTo>
                <a:lnTo>
                  <a:pt x="542" y="272"/>
                </a:lnTo>
                <a:lnTo>
                  <a:pt x="536" y="272"/>
                </a:lnTo>
                <a:lnTo>
                  <a:pt x="508" y="2"/>
                </a:lnTo>
                <a:close/>
                <a:moveTo>
                  <a:pt x="1610" y="0"/>
                </a:moveTo>
                <a:lnTo>
                  <a:pt x="2426" y="0"/>
                </a:lnTo>
                <a:lnTo>
                  <a:pt x="2426" y="272"/>
                </a:lnTo>
                <a:lnTo>
                  <a:pt x="1610" y="272"/>
                </a:lnTo>
                <a:lnTo>
                  <a:pt x="1610" y="0"/>
                </a:lnTo>
                <a:close/>
                <a:moveTo>
                  <a:pt x="2698" y="0"/>
                </a:moveTo>
                <a:lnTo>
                  <a:pt x="3424" y="0"/>
                </a:lnTo>
                <a:lnTo>
                  <a:pt x="3517" y="9"/>
                </a:lnTo>
                <a:cubicBezTo>
                  <a:pt x="3526" y="10"/>
                  <a:pt x="3535" y="12"/>
                  <a:pt x="3544" y="15"/>
                </a:cubicBezTo>
                <a:lnTo>
                  <a:pt x="3553" y="18"/>
                </a:lnTo>
                <a:lnTo>
                  <a:pt x="3473" y="277"/>
                </a:lnTo>
                <a:lnTo>
                  <a:pt x="3463" y="274"/>
                </a:lnTo>
                <a:lnTo>
                  <a:pt x="3490" y="280"/>
                </a:lnTo>
                <a:lnTo>
                  <a:pt x="3424" y="272"/>
                </a:lnTo>
                <a:lnTo>
                  <a:pt x="2698" y="272"/>
                </a:lnTo>
                <a:lnTo>
                  <a:pt x="2698" y="0"/>
                </a:lnTo>
                <a:close/>
                <a:moveTo>
                  <a:pt x="3841" y="206"/>
                </a:moveTo>
                <a:lnTo>
                  <a:pt x="3854" y="223"/>
                </a:lnTo>
                <a:cubicBezTo>
                  <a:pt x="3860" y="230"/>
                  <a:pt x="3865" y="237"/>
                  <a:pt x="3869" y="245"/>
                </a:cubicBezTo>
                <a:lnTo>
                  <a:pt x="3905" y="312"/>
                </a:lnTo>
                <a:cubicBezTo>
                  <a:pt x="3909" y="320"/>
                  <a:pt x="3913" y="327"/>
                  <a:pt x="3915" y="336"/>
                </a:cubicBezTo>
                <a:lnTo>
                  <a:pt x="3938" y="409"/>
                </a:lnTo>
                <a:cubicBezTo>
                  <a:pt x="3941" y="417"/>
                  <a:pt x="3943" y="427"/>
                  <a:pt x="3944" y="436"/>
                </a:cubicBezTo>
                <a:lnTo>
                  <a:pt x="3952" y="515"/>
                </a:lnTo>
                <a:lnTo>
                  <a:pt x="3952" y="1091"/>
                </a:lnTo>
                <a:lnTo>
                  <a:pt x="3680" y="1091"/>
                </a:lnTo>
                <a:lnTo>
                  <a:pt x="3681" y="542"/>
                </a:lnTo>
                <a:lnTo>
                  <a:pt x="3673" y="463"/>
                </a:lnTo>
                <a:lnTo>
                  <a:pt x="3679" y="490"/>
                </a:lnTo>
                <a:lnTo>
                  <a:pt x="3656" y="417"/>
                </a:lnTo>
                <a:lnTo>
                  <a:pt x="3666" y="441"/>
                </a:lnTo>
                <a:lnTo>
                  <a:pt x="3630" y="374"/>
                </a:lnTo>
                <a:lnTo>
                  <a:pt x="3645" y="396"/>
                </a:lnTo>
                <a:lnTo>
                  <a:pt x="3631" y="380"/>
                </a:lnTo>
                <a:lnTo>
                  <a:pt x="3841" y="206"/>
                </a:lnTo>
                <a:close/>
                <a:moveTo>
                  <a:pt x="3952" y="1363"/>
                </a:moveTo>
                <a:lnTo>
                  <a:pt x="3952" y="2096"/>
                </a:lnTo>
                <a:lnTo>
                  <a:pt x="3944" y="2189"/>
                </a:lnTo>
                <a:cubicBezTo>
                  <a:pt x="3943" y="2198"/>
                  <a:pt x="3941" y="2207"/>
                  <a:pt x="3938" y="2216"/>
                </a:cubicBezTo>
                <a:lnTo>
                  <a:pt x="3937" y="2219"/>
                </a:lnTo>
                <a:lnTo>
                  <a:pt x="3678" y="2138"/>
                </a:lnTo>
                <a:lnTo>
                  <a:pt x="3679" y="2135"/>
                </a:lnTo>
                <a:lnTo>
                  <a:pt x="3673" y="2162"/>
                </a:lnTo>
                <a:lnTo>
                  <a:pt x="3680" y="2096"/>
                </a:lnTo>
                <a:lnTo>
                  <a:pt x="3680" y="1363"/>
                </a:lnTo>
                <a:lnTo>
                  <a:pt x="3952" y="1363"/>
                </a:lnTo>
                <a:close/>
                <a:moveTo>
                  <a:pt x="3752" y="2508"/>
                </a:moveTo>
                <a:lnTo>
                  <a:pt x="3730" y="2526"/>
                </a:lnTo>
                <a:cubicBezTo>
                  <a:pt x="3723" y="2532"/>
                  <a:pt x="3716" y="2537"/>
                  <a:pt x="3709" y="2541"/>
                </a:cubicBezTo>
                <a:lnTo>
                  <a:pt x="3643" y="2577"/>
                </a:lnTo>
                <a:cubicBezTo>
                  <a:pt x="3635" y="2581"/>
                  <a:pt x="3626" y="2585"/>
                  <a:pt x="3618" y="2587"/>
                </a:cubicBezTo>
                <a:lnTo>
                  <a:pt x="3544" y="2610"/>
                </a:lnTo>
                <a:cubicBezTo>
                  <a:pt x="3535" y="2613"/>
                  <a:pt x="3526" y="2615"/>
                  <a:pt x="3517" y="2616"/>
                </a:cubicBezTo>
                <a:lnTo>
                  <a:pt x="3438" y="2624"/>
                </a:lnTo>
                <a:lnTo>
                  <a:pt x="2868" y="2624"/>
                </a:lnTo>
                <a:lnTo>
                  <a:pt x="2868" y="2352"/>
                </a:lnTo>
                <a:lnTo>
                  <a:pt x="3411" y="2353"/>
                </a:lnTo>
                <a:lnTo>
                  <a:pt x="3490" y="2345"/>
                </a:lnTo>
                <a:lnTo>
                  <a:pt x="3463" y="2351"/>
                </a:lnTo>
                <a:lnTo>
                  <a:pt x="3537" y="2328"/>
                </a:lnTo>
                <a:lnTo>
                  <a:pt x="3512" y="2338"/>
                </a:lnTo>
                <a:lnTo>
                  <a:pt x="3578" y="2302"/>
                </a:lnTo>
                <a:lnTo>
                  <a:pt x="3557" y="2317"/>
                </a:lnTo>
                <a:lnTo>
                  <a:pt x="3578" y="2299"/>
                </a:lnTo>
                <a:lnTo>
                  <a:pt x="3752" y="2508"/>
                </a:lnTo>
                <a:close/>
                <a:moveTo>
                  <a:pt x="2596" y="2624"/>
                </a:moveTo>
                <a:lnTo>
                  <a:pt x="1780" y="2624"/>
                </a:lnTo>
                <a:lnTo>
                  <a:pt x="1780" y="2352"/>
                </a:lnTo>
                <a:lnTo>
                  <a:pt x="2596" y="2352"/>
                </a:lnTo>
                <a:lnTo>
                  <a:pt x="2596" y="2624"/>
                </a:lnTo>
                <a:close/>
                <a:moveTo>
                  <a:pt x="1508" y="2624"/>
                </a:moveTo>
                <a:lnTo>
                  <a:pt x="692" y="2624"/>
                </a:lnTo>
                <a:lnTo>
                  <a:pt x="692" y="2352"/>
                </a:lnTo>
                <a:lnTo>
                  <a:pt x="1508" y="2352"/>
                </a:lnTo>
                <a:lnTo>
                  <a:pt x="1508" y="2624"/>
                </a:lnTo>
                <a:close/>
                <a:moveTo>
                  <a:pt x="381" y="2602"/>
                </a:moveTo>
                <a:lnTo>
                  <a:pt x="336" y="2587"/>
                </a:lnTo>
                <a:cubicBezTo>
                  <a:pt x="327" y="2585"/>
                  <a:pt x="320" y="2581"/>
                  <a:pt x="312" y="2577"/>
                </a:cubicBezTo>
                <a:lnTo>
                  <a:pt x="245" y="2541"/>
                </a:lnTo>
                <a:cubicBezTo>
                  <a:pt x="237" y="2537"/>
                  <a:pt x="230" y="2532"/>
                  <a:pt x="223" y="2526"/>
                </a:cubicBezTo>
                <a:lnTo>
                  <a:pt x="165" y="2478"/>
                </a:lnTo>
                <a:cubicBezTo>
                  <a:pt x="158" y="2473"/>
                  <a:pt x="152" y="2467"/>
                  <a:pt x="147" y="2460"/>
                </a:cubicBezTo>
                <a:lnTo>
                  <a:pt x="99" y="2402"/>
                </a:lnTo>
                <a:cubicBezTo>
                  <a:pt x="93" y="2395"/>
                  <a:pt x="88" y="2388"/>
                  <a:pt x="84" y="2381"/>
                </a:cubicBezTo>
                <a:lnTo>
                  <a:pt x="48" y="2315"/>
                </a:lnTo>
                <a:cubicBezTo>
                  <a:pt x="44" y="2307"/>
                  <a:pt x="40" y="2298"/>
                  <a:pt x="38" y="2290"/>
                </a:cubicBezTo>
                <a:lnTo>
                  <a:pt x="15" y="2216"/>
                </a:lnTo>
                <a:cubicBezTo>
                  <a:pt x="12" y="2207"/>
                  <a:pt x="10" y="2198"/>
                  <a:pt x="9" y="2189"/>
                </a:cubicBezTo>
                <a:lnTo>
                  <a:pt x="1" y="2110"/>
                </a:lnTo>
                <a:lnTo>
                  <a:pt x="272" y="2083"/>
                </a:lnTo>
                <a:lnTo>
                  <a:pt x="280" y="2162"/>
                </a:lnTo>
                <a:lnTo>
                  <a:pt x="274" y="2135"/>
                </a:lnTo>
                <a:lnTo>
                  <a:pt x="297" y="2209"/>
                </a:lnTo>
                <a:lnTo>
                  <a:pt x="287" y="2184"/>
                </a:lnTo>
                <a:lnTo>
                  <a:pt x="323" y="2250"/>
                </a:lnTo>
                <a:lnTo>
                  <a:pt x="308" y="2229"/>
                </a:lnTo>
                <a:lnTo>
                  <a:pt x="356" y="2287"/>
                </a:lnTo>
                <a:lnTo>
                  <a:pt x="338" y="2269"/>
                </a:lnTo>
                <a:lnTo>
                  <a:pt x="396" y="2317"/>
                </a:lnTo>
                <a:lnTo>
                  <a:pt x="374" y="2302"/>
                </a:lnTo>
                <a:lnTo>
                  <a:pt x="441" y="2338"/>
                </a:lnTo>
                <a:lnTo>
                  <a:pt x="417" y="2328"/>
                </a:lnTo>
                <a:lnTo>
                  <a:pt x="463" y="2342"/>
                </a:lnTo>
                <a:lnTo>
                  <a:pt x="381" y="26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7859" name="Rectangle 29"/>
          <p:cNvSpPr>
            <a:spLocks noChangeArrowheads="1"/>
          </p:cNvSpPr>
          <p:nvPr/>
        </p:nvSpPr>
        <p:spPr bwMode="auto">
          <a:xfrm>
            <a:off x="1709278" y="2535555"/>
            <a:ext cx="3152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</a:t>
            </a:r>
            <a:r>
              <a:rPr kumimoji="0" lang="en-US" altLang="ja-JP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0" lang="ja-JP" alt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日退職予定　 または</a:t>
            </a:r>
            <a:endParaRPr kumimoji="0" lang="en-US" altLang="ja-JP" sz="9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令和４年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日から令和５年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0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日まで休職　 など</a:t>
            </a:r>
            <a:endParaRPr kumimoji="0" lang="ja-JP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42755" y="6066386"/>
            <a:ext cx="242621" cy="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440C5E8-FFB0-0DB4-2850-72E9AA4539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93800" y="412750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652C25B-B252-0873-210E-13AAD9BED79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4400" y="1433385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E06DE43-A322-C481-FD97-269EFEC9E0D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05164" y="2393991"/>
            <a:ext cx="609600" cy="6096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45" y="412750"/>
            <a:ext cx="40608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017627"/>
      </p:ext>
    </p:extLst>
  </p:cSld>
  <p:clrMapOvr>
    <a:masterClrMapping/>
  </p:clrMapOvr>
  <p:transition spd="slow" advTm="6137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785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891886" y="91607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07145" y="2216153"/>
            <a:ext cx="5608638" cy="843570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8027CC7-76FC-648B-3F46-CFB69129E6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C9593B2-59D4-5EDC-AA20-9AF675E684E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01351C9-08A1-15E5-5445-50430C419C1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87925" y="233313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8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961734" y="118643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07145" y="3004878"/>
            <a:ext cx="5608638" cy="705479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F1FE120-5307-325D-C069-E7C72E142B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5949758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0D91D9D-4EE5-180A-3943-90B3362D7CD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14372DB-21A0-A219-E263-9BD34C598E7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485380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891886" y="91607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07145" y="3675185"/>
            <a:ext cx="5608638" cy="615469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055207E-81B4-41D1-728D-0A1BC3C5AD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60643" y="5789023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AB5D95F-93E1-3DBE-04F6-458BCF24A13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ADD53FA-461F-E63D-5E32-E7A1E141995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387879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891886" y="91607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07145" y="4255480"/>
            <a:ext cx="5608638" cy="615469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2E0EAE6-E356-2CDE-809F-17E1C7A43B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5893526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A3E2195-FD3A-231C-7427-434D17C584D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2D88B47-E927-F72E-E478-FBFE3987B44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211955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926810" y="0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27024" y="4744123"/>
            <a:ext cx="5608638" cy="615469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D35340A-FB56-2AD2-E2AF-8DACAAE1A1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743" y="5867400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3968227-60B6-3EF2-E72B-DC3512D9B80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45C5FC-A576-E13A-5C2A-79D6480B582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500694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101" t="10700" r="34192" b="34299"/>
          <a:stretch/>
        </p:blipFill>
        <p:spPr bwMode="auto">
          <a:xfrm>
            <a:off x="926810" y="0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27023" y="5429069"/>
            <a:ext cx="5608638" cy="615469"/>
          </a:xfrm>
          <a:prstGeom prst="rect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E28B2BB-B69D-D3BE-9C4F-0831228B84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5776559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ED5B811-D413-C5CD-FE2C-25CDD78DB4F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334536"/>
            <a:ext cx="609600" cy="609600"/>
          </a:xfrm>
          <a:prstGeom prst="rect">
            <a:avLst/>
          </a:prstGeom>
        </p:spPr>
      </p:pic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7D86A97-2B5E-5860-939C-3DC49F51AB1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649674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36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101" t="10700" r="34192" b="34299"/>
          <a:stretch/>
        </p:blipFill>
        <p:spPr bwMode="auto">
          <a:xfrm>
            <a:off x="926810" y="27036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592E92-5D90-7553-9C3D-C8C6DEC8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477" y="4241185"/>
            <a:ext cx="542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1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EC7043-F1C1-5C40-C32C-8264C441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892" y="6042151"/>
            <a:ext cx="542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5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CFD0E1-B172-6A45-9C1F-6713789E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210" y="2968317"/>
            <a:ext cx="62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22457-A109-04D5-C2FC-0DACE8B1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685" y="5343948"/>
            <a:ext cx="6381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2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12" name="円/楕円 12">
            <a:extLst>
              <a:ext uri="{FF2B5EF4-FFF2-40B4-BE49-F238E27FC236}">
                <a16:creationId xmlns:a16="http://schemas.microsoft.com/office/drawing/2014/main" id="{4CD3C3BD-C6DB-1098-139E-89F15081CB22}"/>
              </a:ext>
            </a:extLst>
          </p:cNvPr>
          <p:cNvSpPr/>
          <p:nvPr/>
        </p:nvSpPr>
        <p:spPr>
          <a:xfrm>
            <a:off x="7016262" y="2170064"/>
            <a:ext cx="1019907" cy="4660900"/>
          </a:xfrm>
          <a:prstGeom prst="ellipse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pic>
        <p:nvPicPr>
          <p:cNvPr id="1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A9F0D15-08D4-3B9A-3452-4E81146544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74421" y="334536"/>
            <a:ext cx="609600" cy="609600"/>
          </a:xfrm>
          <a:prstGeom prst="rect">
            <a:avLst/>
          </a:prstGeom>
        </p:spPr>
      </p:pic>
      <p:pic>
        <p:nvPicPr>
          <p:cNvPr id="1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6973EB4-A7D2-102E-76E4-679568A98F4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52114" y="1283244"/>
            <a:ext cx="609600" cy="609600"/>
          </a:xfrm>
          <a:prstGeom prst="rect">
            <a:avLst/>
          </a:prstGeom>
        </p:spPr>
      </p:pic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B4DA694-E44C-86A6-8001-8503457B046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52114" y="2358717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A41535A-67A3-C015-7283-62BACA1201A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93138" y="35848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090583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BE2A4C-746A-4075-2083-F30F1EAE4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01" t="10700" r="34192" b="34299"/>
          <a:stretch/>
        </p:blipFill>
        <p:spPr bwMode="auto">
          <a:xfrm>
            <a:off x="891886" y="91607"/>
            <a:ext cx="7290380" cy="673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60713" y="760780"/>
            <a:ext cx="1554163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>
                <a:solidFill>
                  <a:schemeClr val="tx1"/>
                </a:solidFill>
                <a:latin typeface="+mn-ea"/>
              </a:rPr>
              <a:t>190001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92475" y="1250587"/>
            <a:ext cx="413385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kumimoji="1" lang="ja-JP" altLang="en-US" sz="1800" dirty="0">
                <a:solidFill>
                  <a:schemeClr val="tx1"/>
                </a:solidFill>
              </a:rPr>
              <a:t>　㈱　川崎堂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592E92-5D90-7553-9C3D-C8C6DEC8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477" y="4241185"/>
            <a:ext cx="542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1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EC7043-F1C1-5C40-C32C-8264C441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892" y="6042151"/>
            <a:ext cx="542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5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CFD0E1-B172-6A45-9C1F-6713789E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210" y="2968317"/>
            <a:ext cx="62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22457-A109-04D5-C2FC-0DACE8B1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685" y="5343948"/>
            <a:ext cx="6381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3600" dirty="0">
                <a:latin typeface="ＭＳ Ｐゴシック" panose="020B0600070205080204" pitchFamily="50" charset="-128"/>
              </a:rPr>
              <a:t>2</a:t>
            </a:r>
            <a:endParaRPr lang="ja-JP" altLang="en-US" sz="3600" dirty="0">
              <a:latin typeface="ＭＳ Ｐゴシック" panose="020B0600070205080204" pitchFamily="50" charset="-128"/>
            </a:endParaRPr>
          </a:p>
        </p:txBody>
      </p:sp>
      <p:sp>
        <p:nvSpPr>
          <p:cNvPr id="12" name="円/楕円 12">
            <a:extLst>
              <a:ext uri="{FF2B5EF4-FFF2-40B4-BE49-F238E27FC236}">
                <a16:creationId xmlns:a16="http://schemas.microsoft.com/office/drawing/2014/main" id="{4CD3C3BD-C6DB-1098-139E-89F15081CB22}"/>
              </a:ext>
            </a:extLst>
          </p:cNvPr>
          <p:cNvSpPr/>
          <p:nvPr/>
        </p:nvSpPr>
        <p:spPr>
          <a:xfrm>
            <a:off x="1315430" y="1548243"/>
            <a:ext cx="1019907" cy="4660900"/>
          </a:xfrm>
          <a:prstGeom prst="ellipse">
            <a:avLst/>
          </a:prstGeom>
          <a:noFill/>
          <a:ln w="762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BC7621C-C77B-D865-695A-335546ED3B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0491" y="1863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153303"/>
      </p:ext>
    </p:extLst>
  </p:cSld>
  <p:clrMapOvr>
    <a:masterClrMapping/>
  </p:clrMapOvr>
  <p:transition spd="slow" advTm="4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6.7|6.9|8|5.9|5.7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0"/>
</p:tagLst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1930</Words>
  <Application>Microsoft Office PowerPoint</Application>
  <PresentationFormat>画面に合わせる (4:3)</PresentationFormat>
  <Paragraphs>289</Paragraphs>
  <Slides>10</Slides>
  <Notes>10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HG丸ｺﾞｼｯｸM-PRO</vt:lpstr>
      <vt:lpstr>ＭＳ Ｐゴシック</vt:lpstr>
      <vt:lpstr>ＭＳ Ｐ明朝</vt:lpstr>
      <vt:lpstr>Arial</vt:lpstr>
      <vt:lpstr>Calibri</vt:lpstr>
      <vt:lpstr>Times New Roman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2421</cp:revision>
  <cp:lastPrinted>2023-10-09T04:48:59Z</cp:lastPrinted>
  <dcterms:created xsi:type="dcterms:W3CDTF">2003-07-23T14:24:18Z</dcterms:created>
  <dcterms:modified xsi:type="dcterms:W3CDTF">2025-10-17T04:39:59Z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