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61" r:id="rId2"/>
    <p:sldId id="262" r:id="rId3"/>
    <p:sldId id="263" r:id="rId4"/>
    <p:sldId id="264" r:id="rId5"/>
    <p:sldId id="265" r:id="rId6"/>
    <p:sldId id="266" r:id="rId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3" autoAdjust="0"/>
    <p:restoredTop sz="94660"/>
  </p:normalViewPr>
  <p:slideViewPr>
    <p:cSldViewPr snapToGrid="0">
      <p:cViewPr varScale="1">
        <p:scale>
          <a:sx n="55" d="100"/>
          <a:sy n="55" d="100"/>
        </p:scale>
        <p:origin x="9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667CF1-CE5D-4CF5-BEF2-46D2C833D013}" type="datetimeFigureOut">
              <a:rPr kumimoji="1" lang="ja-JP" altLang="en-US" smtClean="0"/>
              <a:t>2024/10/8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88498-D1A9-4B44-9117-5692AB4BC614}" type="slidenum">
              <a:rPr kumimoji="1" lang="ja-JP" altLang="en-US" smtClean="0"/>
              <a:t>‹#›</a:t>
            </a:fld>
            <a:endParaRPr kumimoji="1" lang="ja-JP" altLang="en-US"/>
          </a:p>
        </p:txBody>
      </p:sp>
    </p:spTree>
    <p:extLst>
      <p:ext uri="{BB962C8B-B14F-4D97-AF65-F5344CB8AC3E}">
        <p14:creationId xmlns:p14="http://schemas.microsoft.com/office/powerpoint/2010/main" val="24066229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a:ln/>
        </p:spPr>
      </p:sp>
      <p:sp>
        <p:nvSpPr>
          <p:cNvPr id="68611" name="ノート プレースホルダー 2"/>
          <p:cNvSpPr>
            <a:spLocks noGrp="1"/>
          </p:cNvSpPr>
          <p:nvPr>
            <p:ph type="body" idx="1"/>
          </p:nvPr>
        </p:nvSpPr>
        <p:spPr>
          <a:xfrm>
            <a:off x="898530" y="4687812"/>
            <a:ext cx="5299075" cy="4441667"/>
          </a:xfrm>
          <a:noFill/>
        </p:spPr>
        <p:txBody>
          <a:bodyPr/>
          <a:lstStyle/>
          <a:p>
            <a:pPr eaLnBrk="1" hangingPunct="1"/>
            <a:r>
              <a:rPr lang="ja-JP" altLang="en-US" dirty="0"/>
              <a:t>次に住宅借入金等特別控除、いわゆる住宅ローン控除について説明いたします。</a:t>
            </a:r>
            <a:endParaRPr lang="en-US" altLang="ja-JP" dirty="0"/>
          </a:p>
          <a:p>
            <a:pPr eaLnBrk="1" hangingPunct="1">
              <a:lnSpc>
                <a:spcPts val="700"/>
              </a:lnSpc>
            </a:pPr>
            <a:endParaRPr lang="en-US" altLang="ja-JP" dirty="0"/>
          </a:p>
          <a:p>
            <a:pPr eaLnBrk="1" hangingPunct="1"/>
            <a:r>
              <a:rPr lang="ja-JP" altLang="en-US" dirty="0"/>
              <a:t>住宅ローン控除可能額を所得税だけでは控除しきれず、</a:t>
            </a:r>
            <a:endParaRPr lang="en-US" altLang="ja-JP" dirty="0"/>
          </a:p>
          <a:p>
            <a:pPr eaLnBrk="1" hangingPunct="1"/>
            <a:r>
              <a:rPr lang="ja-JP" altLang="en-US" dirty="0"/>
              <a:t>住民税からも控除を受ける場合、</a:t>
            </a:r>
            <a:endParaRPr lang="en-US" altLang="ja-JP" dirty="0"/>
          </a:p>
          <a:p>
            <a:pPr eaLnBrk="1" hangingPunct="1"/>
            <a:r>
              <a:rPr lang="ja-JP" altLang="en-US" dirty="0"/>
              <a:t>記入された内容から、住民税の住宅ローン控除額を算出します。</a:t>
            </a:r>
            <a:endParaRPr lang="en-US" altLang="ja-JP" dirty="0"/>
          </a:p>
          <a:p>
            <a:pPr eaLnBrk="1" hangingPunct="1"/>
            <a:endParaRPr lang="en-US" altLang="ja-JP" dirty="0"/>
          </a:p>
          <a:p>
            <a:pPr eaLnBrk="1" hangingPunct="1"/>
            <a:r>
              <a:rPr lang="ja-JP" altLang="en-US" dirty="0"/>
              <a:t>所得税だけでは控除しきれない方については、</a:t>
            </a:r>
            <a:endParaRPr lang="en-US" altLang="ja-JP" dirty="0"/>
          </a:p>
          <a:p>
            <a:pPr eaLnBrk="1" hangingPunct="1"/>
            <a:r>
              <a:rPr lang="ja-JP" altLang="ja-JP" dirty="0"/>
              <a:t>給与支払報告書の</a:t>
            </a:r>
          </a:p>
          <a:p>
            <a:pPr>
              <a:lnSpc>
                <a:spcPts val="700"/>
              </a:lnSpc>
            </a:pPr>
            <a:r>
              <a:rPr lang="en-US" altLang="ja-JP" dirty="0"/>
              <a:t> </a:t>
            </a:r>
            <a:endParaRPr lang="ja-JP" altLang="ja-JP" dirty="0"/>
          </a:p>
          <a:p>
            <a:r>
              <a:rPr lang="ja-JP" altLang="en-US" b="1" dirty="0"/>
              <a:t>　　　　</a:t>
            </a:r>
            <a:r>
              <a:rPr lang="ja-JP" altLang="ja-JP" b="1" dirty="0"/>
              <a:t>★クリック（住借の各項目を囲む。）★</a:t>
            </a:r>
            <a:endParaRPr lang="en-US" altLang="ja-JP" b="1" dirty="0"/>
          </a:p>
          <a:p>
            <a:pPr>
              <a:lnSpc>
                <a:spcPts val="700"/>
              </a:lnSpc>
            </a:pPr>
            <a:endParaRPr lang="ja-JP" altLang="ja-JP" dirty="0"/>
          </a:p>
          <a:p>
            <a:r>
              <a:rPr lang="ja-JP" altLang="ja-JP" dirty="0"/>
              <a:t>「住宅借入金等特別控除の額」</a:t>
            </a:r>
            <a:r>
              <a:rPr lang="ja-JP" altLang="en-US" dirty="0"/>
              <a:t>の欄と</a:t>
            </a:r>
            <a:endParaRPr lang="en-US" altLang="ja-JP" dirty="0"/>
          </a:p>
          <a:p>
            <a:r>
              <a:rPr lang="ja-JP" altLang="ja-JP" dirty="0"/>
              <a:t>「住宅借入金等特別控除</a:t>
            </a:r>
            <a:r>
              <a:rPr lang="ja-JP" altLang="en-US" dirty="0"/>
              <a:t>の額の内訳</a:t>
            </a:r>
            <a:r>
              <a:rPr lang="ja-JP" altLang="ja-JP" dirty="0"/>
              <a:t>」</a:t>
            </a:r>
            <a:r>
              <a:rPr lang="ja-JP" altLang="en-US" dirty="0"/>
              <a:t>の各欄</a:t>
            </a:r>
            <a:r>
              <a:rPr lang="ja-JP" altLang="ja-JP" dirty="0"/>
              <a:t>を</a:t>
            </a:r>
            <a:endParaRPr lang="en-US" altLang="ja-JP" dirty="0"/>
          </a:p>
          <a:p>
            <a:r>
              <a:rPr lang="ja-JP" altLang="ja-JP" dirty="0"/>
              <a:t>正確に記入してください。</a:t>
            </a:r>
          </a:p>
          <a:p>
            <a:pPr>
              <a:lnSpc>
                <a:spcPts val="700"/>
              </a:lnSpc>
            </a:pPr>
            <a:r>
              <a:rPr lang="en-US" altLang="ja-JP" dirty="0"/>
              <a:t> </a:t>
            </a:r>
            <a:endParaRPr lang="ja-JP" altLang="ja-JP" dirty="0"/>
          </a:p>
          <a:p>
            <a:r>
              <a:rPr lang="ja-JP" altLang="ja-JP" dirty="0"/>
              <a:t>なお、「住宅借入金等特別控除可能額」は、</a:t>
            </a:r>
            <a:endParaRPr lang="en-US" altLang="ja-JP" dirty="0"/>
          </a:p>
          <a:p>
            <a:r>
              <a:rPr lang="en-US" altLang="ja-JP" dirty="0"/>
              <a:t>100</a:t>
            </a:r>
            <a:r>
              <a:rPr lang="ja-JP" altLang="ja-JP" dirty="0"/>
              <a:t>円未満を切り捨てた金額を記入してください。</a:t>
            </a:r>
          </a:p>
          <a:p>
            <a:r>
              <a:rPr lang="en-US" altLang="ja-JP" dirty="0"/>
              <a:t> </a:t>
            </a:r>
            <a:endParaRPr lang="ja-JP" altLang="en-US" dirty="0"/>
          </a:p>
          <a:p>
            <a:pPr eaLnBrk="1" hangingPunct="1"/>
            <a:r>
              <a:rPr lang="ja-JP" altLang="en-US" b="1" dirty="0"/>
              <a:t>　　　　★クリック★</a:t>
            </a:r>
          </a:p>
          <a:p>
            <a:pPr eaLnBrk="1" hangingPunct="1"/>
            <a:r>
              <a:rPr lang="ja-JP" altLang="en-US" b="1" dirty="0"/>
              <a:t>　　　◇画面が切り替わる◇</a:t>
            </a:r>
          </a:p>
        </p:txBody>
      </p:sp>
      <p:sp>
        <p:nvSpPr>
          <p:cNvPr id="68612" name="スライド番号プレースホルダー 3"/>
          <p:cNvSpPr>
            <a:spLocks noGrp="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F381B1-DE0E-4EBC-A25F-1CCE5293B7BB}"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985318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a:ln/>
        </p:spPr>
      </p:sp>
      <p:sp>
        <p:nvSpPr>
          <p:cNvPr id="70659" name="ノート プレースホルダー 2"/>
          <p:cNvSpPr>
            <a:spLocks noGrp="1"/>
          </p:cNvSpPr>
          <p:nvPr>
            <p:ph type="body" idx="1"/>
          </p:nvPr>
        </p:nvSpPr>
        <p:spPr>
          <a:noFill/>
        </p:spPr>
        <p:txBody>
          <a:bodyPr/>
          <a:lstStyle/>
          <a:p>
            <a:r>
              <a:rPr lang="ja-JP" altLang="en-US" dirty="0" smtClean="0"/>
              <a:t>また、増税後の消費税率「８％」又は「</a:t>
            </a:r>
            <a:r>
              <a:rPr lang="en-US" altLang="ja-JP" dirty="0" smtClean="0"/>
              <a:t>10</a:t>
            </a:r>
            <a:r>
              <a:rPr lang="ja-JP" altLang="en-US" dirty="0" smtClean="0"/>
              <a:t>％」が適用されている場合は、</a:t>
            </a:r>
            <a:endParaRPr lang="en-US" altLang="ja-JP" dirty="0" smtClean="0"/>
          </a:p>
          <a:p>
            <a:r>
              <a:rPr lang="ja-JP" altLang="en-US" dirty="0" smtClean="0"/>
              <a:t>「給与所得者の 住宅借入金等特別控除申告書」の</a:t>
            </a:r>
            <a:endParaRPr lang="en-US" altLang="ja-JP" dirty="0" smtClean="0"/>
          </a:p>
          <a:p>
            <a:r>
              <a:rPr lang="ja-JP" altLang="en-US" dirty="0" smtClean="0"/>
              <a:t>居住開始年月日の後ろに「特定」または「特別特定」もしくは「特例特別特例」と記入されていますので、</a:t>
            </a:r>
            <a:endParaRPr lang="en-US" altLang="ja-JP" dirty="0" smtClean="0"/>
          </a:p>
          <a:p>
            <a:endParaRPr lang="en-US" altLang="ja-JP" dirty="0" smtClean="0"/>
          </a:p>
          <a:p>
            <a:pPr defTabSz="914420">
              <a:defRPr/>
            </a:pPr>
            <a:r>
              <a:rPr lang="en-US" altLang="ja-JP" dirty="0" smtClean="0"/>
              <a:t>  </a:t>
            </a:r>
            <a:r>
              <a:rPr lang="ja-JP" altLang="en-US" dirty="0" smtClean="0"/>
              <a:t>  </a:t>
            </a:r>
            <a:r>
              <a:rPr lang="ja-JP" altLang="en-US" b="1" dirty="0" smtClean="0"/>
              <a:t>★クリック</a:t>
            </a:r>
            <a:r>
              <a:rPr lang="en-US" altLang="ja-JP" b="1" dirty="0" smtClean="0"/>
              <a:t>(</a:t>
            </a:r>
            <a:r>
              <a:rPr lang="ja-JP" altLang="en-US" b="1" dirty="0" smtClean="0"/>
              <a:t>「住」→「住</a:t>
            </a:r>
            <a:r>
              <a:rPr lang="en-US" altLang="ja-JP" b="1" dirty="0" smtClean="0"/>
              <a:t>(</a:t>
            </a:r>
            <a:r>
              <a:rPr lang="ja-JP" altLang="en-US" b="1" dirty="0" smtClean="0"/>
              <a:t>特</a:t>
            </a:r>
            <a:r>
              <a:rPr lang="en-US" altLang="ja-JP" b="1" dirty="0" smtClean="0"/>
              <a:t>)</a:t>
            </a:r>
            <a:r>
              <a:rPr lang="ja-JP" altLang="en-US" b="1" dirty="0" smtClean="0"/>
              <a:t>」→「住（特特）」→「住（</a:t>
            </a:r>
            <a:r>
              <a:rPr lang="ja-JP" altLang="en-US" b="1" dirty="0" err="1" smtClean="0"/>
              <a:t>特特</a:t>
            </a:r>
            <a:r>
              <a:rPr lang="ja-JP" altLang="en-US" b="1" dirty="0" smtClean="0"/>
              <a:t>特</a:t>
            </a:r>
            <a:r>
              <a:rPr lang="en-US" altLang="ja-JP" b="1" dirty="0" smtClean="0"/>
              <a:t>)</a:t>
            </a:r>
            <a:r>
              <a:rPr lang="ja-JP" altLang="en-US" b="1" dirty="0" smtClean="0"/>
              <a:t>」★</a:t>
            </a:r>
          </a:p>
          <a:p>
            <a:endParaRPr lang="en-US" altLang="ja-JP" dirty="0" smtClean="0"/>
          </a:p>
          <a:p>
            <a:r>
              <a:rPr lang="ja-JP" altLang="ja-JP" dirty="0" smtClean="0"/>
              <a:t>「住宅借入金等特別控除区分</a:t>
            </a:r>
            <a:r>
              <a:rPr lang="ja-JP" altLang="en-US" dirty="0" smtClean="0"/>
              <a:t>」の</a:t>
            </a:r>
            <a:r>
              <a:rPr lang="ja-JP" altLang="ja-JP" dirty="0" smtClean="0"/>
              <a:t>欄</a:t>
            </a:r>
            <a:r>
              <a:rPr lang="ja-JP" altLang="en-US" dirty="0" smtClean="0"/>
              <a:t>の</a:t>
            </a:r>
            <a:r>
              <a:rPr lang="ja-JP" altLang="ja-JP" dirty="0" smtClean="0"/>
              <a:t>区分</a:t>
            </a:r>
            <a:r>
              <a:rPr lang="ja-JP" altLang="en-US" dirty="0" smtClean="0"/>
              <a:t>の後ろ</a:t>
            </a:r>
            <a:r>
              <a:rPr lang="ja-JP" altLang="ja-JP" dirty="0" smtClean="0"/>
              <a:t>に</a:t>
            </a:r>
            <a:r>
              <a:rPr lang="ja-JP" altLang="en-US" dirty="0" smtClean="0"/>
              <a:t>、</a:t>
            </a:r>
            <a:endParaRPr lang="en-US" altLang="ja-JP" dirty="0" smtClean="0"/>
          </a:p>
          <a:p>
            <a:r>
              <a:rPr lang="ja-JP" altLang="ja-JP" dirty="0" smtClean="0"/>
              <a:t>「</a:t>
            </a:r>
            <a:r>
              <a:rPr lang="en-US" altLang="ja-JP" dirty="0" smtClean="0"/>
              <a:t>(</a:t>
            </a:r>
            <a:r>
              <a:rPr lang="ja-JP" altLang="ja-JP" dirty="0" smtClean="0"/>
              <a:t>特</a:t>
            </a:r>
            <a:r>
              <a:rPr lang="en-US" altLang="ja-JP" dirty="0" smtClean="0"/>
              <a:t>)</a:t>
            </a:r>
            <a:r>
              <a:rPr lang="ja-JP" altLang="ja-JP" dirty="0" smtClean="0"/>
              <a:t>」</a:t>
            </a:r>
            <a:r>
              <a:rPr lang="ja-JP" altLang="en-US" dirty="0" smtClean="0"/>
              <a:t>または「（特特）」もしくは「（特特特）」</a:t>
            </a:r>
            <a:r>
              <a:rPr lang="ja-JP" altLang="ja-JP" dirty="0" smtClean="0"/>
              <a:t>と</a:t>
            </a:r>
            <a:r>
              <a:rPr lang="ja-JP" altLang="en-US" dirty="0" smtClean="0"/>
              <a:t>付け加えて</a:t>
            </a:r>
            <a:r>
              <a:rPr lang="ja-JP" altLang="ja-JP" dirty="0" smtClean="0"/>
              <a:t>ください。</a:t>
            </a:r>
          </a:p>
          <a:p>
            <a:r>
              <a:rPr lang="en-US" altLang="ja-JP" dirty="0" smtClean="0"/>
              <a:t> </a:t>
            </a:r>
          </a:p>
          <a:p>
            <a:pPr eaLnBrk="1" hangingPunct="1"/>
            <a:r>
              <a:rPr lang="ja-JP" altLang="en-US" dirty="0" smtClean="0"/>
              <a:t>なお、これらの記入がない場合や記入誤りがある場合、</a:t>
            </a:r>
          </a:p>
          <a:p>
            <a:pPr eaLnBrk="1" hangingPunct="1"/>
            <a:r>
              <a:rPr lang="ja-JP" altLang="en-US" dirty="0" smtClean="0"/>
              <a:t>住民税の住宅ローン控除の適用が受けられないことがありますので、</a:t>
            </a:r>
            <a:endParaRPr lang="en-US" altLang="ja-JP" dirty="0" smtClean="0"/>
          </a:p>
          <a:p>
            <a:pPr eaLnBrk="1" hangingPunct="1"/>
            <a:r>
              <a:rPr lang="ja-JP" altLang="en-US" dirty="0" smtClean="0"/>
              <a:t>ご注意ください。</a:t>
            </a:r>
            <a:endParaRPr lang="en-US" altLang="ja-JP" dirty="0" smtClean="0"/>
          </a:p>
          <a:p>
            <a:pPr eaLnBrk="1" hangingPunct="1"/>
            <a:r>
              <a:rPr lang="ja-JP" altLang="en-US" b="1" dirty="0" smtClean="0"/>
              <a:t>　　　　　　　　　</a:t>
            </a:r>
            <a:endParaRPr lang="en-US" altLang="ja-JP" b="1" dirty="0" smtClean="0"/>
          </a:p>
          <a:p>
            <a:pPr eaLnBrk="1" hangingPunct="1"/>
            <a:r>
              <a:rPr lang="ja-JP" altLang="en-US" b="1" dirty="0" smtClean="0"/>
              <a:t>　　★クリック★</a:t>
            </a:r>
          </a:p>
          <a:p>
            <a:pPr eaLnBrk="1" hangingPunct="1"/>
            <a:r>
              <a:rPr lang="ja-JP" altLang="en-US" b="1" dirty="0" smtClean="0"/>
              <a:t>　　◇画面が切り替わる◇</a:t>
            </a:r>
          </a:p>
        </p:txBody>
      </p:sp>
      <p:sp>
        <p:nvSpPr>
          <p:cNvPr id="70660" name="スライド番号プレースホルダー 3"/>
          <p:cNvSpPr>
            <a:spLocks noGrp="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7EAEF7-A800-49C0-995A-72E01742DAE4}"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207970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a:ln/>
        </p:spPr>
      </p:sp>
      <p:sp>
        <p:nvSpPr>
          <p:cNvPr id="70659" name="ノート プレースホルダー 2"/>
          <p:cNvSpPr>
            <a:spLocks noGrp="1"/>
          </p:cNvSpPr>
          <p:nvPr>
            <p:ph type="body" idx="1"/>
          </p:nvPr>
        </p:nvSpPr>
        <p:spPr>
          <a:noFill/>
        </p:spPr>
        <p:txBody>
          <a:bodyPr/>
          <a:lstStyle/>
          <a:p>
            <a:r>
              <a:rPr lang="ja-JP" altLang="en-US" dirty="0" smtClean="0"/>
              <a:t>また、増税後の消費税率「８％」又は「</a:t>
            </a:r>
            <a:r>
              <a:rPr lang="en-US" altLang="ja-JP" dirty="0" smtClean="0"/>
              <a:t>10</a:t>
            </a:r>
            <a:r>
              <a:rPr lang="ja-JP" altLang="en-US" dirty="0" smtClean="0"/>
              <a:t>％」が適用されている場合は、</a:t>
            </a:r>
            <a:endParaRPr lang="en-US" altLang="ja-JP" dirty="0" smtClean="0"/>
          </a:p>
          <a:p>
            <a:r>
              <a:rPr lang="ja-JP" altLang="en-US" dirty="0" smtClean="0"/>
              <a:t>「給与所得者の 住宅借入金等特別控除申告書」の</a:t>
            </a:r>
            <a:endParaRPr lang="en-US" altLang="ja-JP" dirty="0" smtClean="0"/>
          </a:p>
          <a:p>
            <a:r>
              <a:rPr lang="ja-JP" altLang="en-US" dirty="0" smtClean="0"/>
              <a:t>居住開始年月日の後ろに「特定」または「特別特定」もしくは「特例特別特例」と記入されていますので、</a:t>
            </a:r>
            <a:endParaRPr lang="en-US" altLang="ja-JP" dirty="0" smtClean="0"/>
          </a:p>
          <a:p>
            <a:endParaRPr lang="en-US" altLang="ja-JP" dirty="0" smtClean="0"/>
          </a:p>
          <a:p>
            <a:pPr defTabSz="914420">
              <a:defRPr/>
            </a:pPr>
            <a:r>
              <a:rPr lang="en-US" altLang="ja-JP" dirty="0" smtClean="0"/>
              <a:t>  </a:t>
            </a:r>
            <a:r>
              <a:rPr lang="ja-JP" altLang="en-US" dirty="0" smtClean="0"/>
              <a:t>  </a:t>
            </a:r>
            <a:r>
              <a:rPr lang="ja-JP" altLang="en-US" b="1" dirty="0" smtClean="0"/>
              <a:t>★クリック</a:t>
            </a:r>
            <a:r>
              <a:rPr lang="en-US" altLang="ja-JP" b="1" dirty="0" smtClean="0"/>
              <a:t>(</a:t>
            </a:r>
            <a:r>
              <a:rPr lang="ja-JP" altLang="en-US" b="1" dirty="0" smtClean="0"/>
              <a:t>「住」→「住</a:t>
            </a:r>
            <a:r>
              <a:rPr lang="en-US" altLang="ja-JP" b="1" dirty="0" smtClean="0"/>
              <a:t>(</a:t>
            </a:r>
            <a:r>
              <a:rPr lang="ja-JP" altLang="en-US" b="1" dirty="0" smtClean="0"/>
              <a:t>特</a:t>
            </a:r>
            <a:r>
              <a:rPr lang="en-US" altLang="ja-JP" b="1" dirty="0" smtClean="0"/>
              <a:t>)</a:t>
            </a:r>
            <a:r>
              <a:rPr lang="ja-JP" altLang="en-US" b="1" dirty="0" smtClean="0"/>
              <a:t>」→「住（特特）」→「住（特特特）」</a:t>
            </a:r>
            <a:r>
              <a:rPr lang="en-US" altLang="ja-JP" b="1" dirty="0" smtClean="0"/>
              <a:t>)</a:t>
            </a:r>
            <a:r>
              <a:rPr lang="ja-JP" altLang="en-US" b="1" dirty="0" smtClean="0"/>
              <a:t>★</a:t>
            </a:r>
          </a:p>
          <a:p>
            <a:endParaRPr lang="en-US" altLang="ja-JP" dirty="0" smtClean="0"/>
          </a:p>
          <a:p>
            <a:r>
              <a:rPr lang="ja-JP" altLang="ja-JP" dirty="0" smtClean="0"/>
              <a:t>「住宅借入金等特別控除区分</a:t>
            </a:r>
            <a:r>
              <a:rPr lang="ja-JP" altLang="en-US" dirty="0" smtClean="0"/>
              <a:t>」の</a:t>
            </a:r>
            <a:r>
              <a:rPr lang="ja-JP" altLang="ja-JP" dirty="0" smtClean="0"/>
              <a:t>欄</a:t>
            </a:r>
            <a:r>
              <a:rPr lang="ja-JP" altLang="en-US" dirty="0" smtClean="0"/>
              <a:t>の</a:t>
            </a:r>
            <a:r>
              <a:rPr lang="ja-JP" altLang="ja-JP" dirty="0" smtClean="0"/>
              <a:t>区分</a:t>
            </a:r>
            <a:r>
              <a:rPr lang="ja-JP" altLang="en-US" dirty="0" smtClean="0"/>
              <a:t>の後ろ</a:t>
            </a:r>
            <a:r>
              <a:rPr lang="ja-JP" altLang="ja-JP" dirty="0" smtClean="0"/>
              <a:t>に</a:t>
            </a:r>
            <a:r>
              <a:rPr lang="ja-JP" altLang="en-US" dirty="0" smtClean="0"/>
              <a:t>、</a:t>
            </a:r>
            <a:endParaRPr lang="en-US" altLang="ja-JP" dirty="0" smtClean="0"/>
          </a:p>
          <a:p>
            <a:r>
              <a:rPr lang="ja-JP" altLang="ja-JP" dirty="0" smtClean="0"/>
              <a:t>「</a:t>
            </a:r>
            <a:r>
              <a:rPr lang="en-US" altLang="ja-JP" dirty="0" smtClean="0"/>
              <a:t>(</a:t>
            </a:r>
            <a:r>
              <a:rPr lang="ja-JP" altLang="ja-JP" dirty="0" smtClean="0"/>
              <a:t>特</a:t>
            </a:r>
            <a:r>
              <a:rPr lang="en-US" altLang="ja-JP" dirty="0" smtClean="0"/>
              <a:t>)</a:t>
            </a:r>
            <a:r>
              <a:rPr lang="ja-JP" altLang="ja-JP" dirty="0" smtClean="0"/>
              <a:t>」</a:t>
            </a:r>
            <a:r>
              <a:rPr lang="ja-JP" altLang="en-US" dirty="0" smtClean="0"/>
              <a:t>または「（特特）」もしくは「（特特特）」</a:t>
            </a:r>
            <a:r>
              <a:rPr lang="ja-JP" altLang="ja-JP" dirty="0" smtClean="0"/>
              <a:t>と</a:t>
            </a:r>
            <a:r>
              <a:rPr lang="ja-JP" altLang="en-US" dirty="0" smtClean="0"/>
              <a:t>付け加えて</a:t>
            </a:r>
            <a:r>
              <a:rPr lang="ja-JP" altLang="ja-JP" dirty="0" smtClean="0"/>
              <a:t>ください。</a:t>
            </a:r>
          </a:p>
          <a:p>
            <a:r>
              <a:rPr lang="en-US" altLang="ja-JP" dirty="0" smtClean="0"/>
              <a:t> </a:t>
            </a:r>
          </a:p>
          <a:p>
            <a:pPr eaLnBrk="1" hangingPunct="1"/>
            <a:r>
              <a:rPr lang="ja-JP" altLang="en-US" dirty="0" smtClean="0"/>
              <a:t>なお、これらの記入がない場合や記入誤りがある場合、</a:t>
            </a:r>
          </a:p>
          <a:p>
            <a:pPr eaLnBrk="1" hangingPunct="1"/>
            <a:r>
              <a:rPr lang="ja-JP" altLang="en-US" dirty="0" smtClean="0"/>
              <a:t>住民税の住宅ローン控除の適用が受けられないことがありますので、</a:t>
            </a:r>
            <a:endParaRPr lang="en-US" altLang="ja-JP" dirty="0" smtClean="0"/>
          </a:p>
          <a:p>
            <a:pPr eaLnBrk="1" hangingPunct="1"/>
            <a:r>
              <a:rPr lang="ja-JP" altLang="en-US" dirty="0" smtClean="0"/>
              <a:t>ご注意ください。</a:t>
            </a:r>
            <a:endParaRPr lang="en-US" altLang="ja-JP" dirty="0" smtClean="0"/>
          </a:p>
          <a:p>
            <a:pPr eaLnBrk="1" hangingPunct="1"/>
            <a:r>
              <a:rPr lang="ja-JP" altLang="en-US" b="1" dirty="0" smtClean="0"/>
              <a:t>　　　　　　　　　</a:t>
            </a:r>
            <a:endParaRPr lang="en-US" altLang="ja-JP" b="1" dirty="0" smtClean="0"/>
          </a:p>
          <a:p>
            <a:pPr eaLnBrk="1" hangingPunct="1"/>
            <a:r>
              <a:rPr lang="ja-JP" altLang="en-US" b="1" dirty="0" smtClean="0"/>
              <a:t>　　★クリック★</a:t>
            </a:r>
          </a:p>
          <a:p>
            <a:pPr eaLnBrk="1" hangingPunct="1"/>
            <a:r>
              <a:rPr lang="ja-JP" altLang="en-US" b="1" dirty="0" smtClean="0"/>
              <a:t>　　◇画面が切り替わる◇</a:t>
            </a:r>
          </a:p>
        </p:txBody>
      </p:sp>
      <p:sp>
        <p:nvSpPr>
          <p:cNvPr id="70660" name="スライド番号プレースホルダー 3"/>
          <p:cNvSpPr>
            <a:spLocks noGrp="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7EAEF7-A800-49C0-995A-72E01742DAE4}"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765196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a:ln/>
        </p:spPr>
      </p:sp>
      <p:sp>
        <p:nvSpPr>
          <p:cNvPr id="70659" name="ノート プレースホルダー 2"/>
          <p:cNvSpPr>
            <a:spLocks noGrp="1"/>
          </p:cNvSpPr>
          <p:nvPr>
            <p:ph type="body" idx="1"/>
          </p:nvPr>
        </p:nvSpPr>
        <p:spPr>
          <a:noFill/>
        </p:spPr>
        <p:txBody>
          <a:bodyPr/>
          <a:lstStyle/>
          <a:p>
            <a:r>
              <a:rPr lang="ja-JP" altLang="en-US" dirty="0" smtClean="0"/>
              <a:t>また、増税後の消費税率「８％」又は「</a:t>
            </a:r>
            <a:r>
              <a:rPr lang="en-US" altLang="ja-JP" dirty="0" smtClean="0"/>
              <a:t>10</a:t>
            </a:r>
            <a:r>
              <a:rPr lang="ja-JP" altLang="en-US" dirty="0" smtClean="0"/>
              <a:t>％」が適用されている場合は、</a:t>
            </a:r>
            <a:endParaRPr lang="en-US" altLang="ja-JP" dirty="0" smtClean="0"/>
          </a:p>
          <a:p>
            <a:r>
              <a:rPr lang="ja-JP" altLang="en-US" dirty="0" smtClean="0"/>
              <a:t>「給与所得者の 住宅借入金等特別控除申告書」の</a:t>
            </a:r>
            <a:endParaRPr lang="en-US" altLang="ja-JP" dirty="0" smtClean="0"/>
          </a:p>
          <a:p>
            <a:r>
              <a:rPr lang="ja-JP" altLang="en-US" dirty="0" smtClean="0"/>
              <a:t>居住開始年月日の後ろに「特定」または「特別特定」もしくは「特例特別特例」と記入されていますので、</a:t>
            </a:r>
            <a:endParaRPr lang="en-US" altLang="ja-JP" dirty="0" smtClean="0"/>
          </a:p>
          <a:p>
            <a:endParaRPr lang="en-US" altLang="ja-JP" dirty="0" smtClean="0"/>
          </a:p>
          <a:p>
            <a:pPr defTabSz="914420">
              <a:defRPr/>
            </a:pPr>
            <a:r>
              <a:rPr lang="en-US" altLang="ja-JP" dirty="0" smtClean="0"/>
              <a:t>  </a:t>
            </a:r>
            <a:r>
              <a:rPr lang="ja-JP" altLang="en-US" dirty="0" smtClean="0"/>
              <a:t>  </a:t>
            </a:r>
            <a:r>
              <a:rPr lang="ja-JP" altLang="en-US" b="1" dirty="0" smtClean="0"/>
              <a:t>★クリック</a:t>
            </a:r>
            <a:r>
              <a:rPr lang="en-US" altLang="ja-JP" b="1" dirty="0" smtClean="0"/>
              <a:t>(</a:t>
            </a:r>
            <a:r>
              <a:rPr lang="ja-JP" altLang="en-US" b="1" dirty="0" smtClean="0"/>
              <a:t>「住」→「住</a:t>
            </a:r>
            <a:r>
              <a:rPr lang="en-US" altLang="ja-JP" b="1" dirty="0" smtClean="0"/>
              <a:t>(</a:t>
            </a:r>
            <a:r>
              <a:rPr lang="ja-JP" altLang="en-US" b="1" dirty="0" smtClean="0"/>
              <a:t>特</a:t>
            </a:r>
            <a:r>
              <a:rPr lang="en-US" altLang="ja-JP" b="1" dirty="0" smtClean="0"/>
              <a:t>)</a:t>
            </a:r>
            <a:r>
              <a:rPr lang="ja-JP" altLang="en-US" b="1" dirty="0" smtClean="0"/>
              <a:t>」→「住（特特）」→住（特特特）」</a:t>
            </a:r>
            <a:r>
              <a:rPr lang="en-US" altLang="ja-JP" b="1" dirty="0" smtClean="0"/>
              <a:t>)</a:t>
            </a:r>
            <a:r>
              <a:rPr lang="ja-JP" altLang="en-US" b="1" dirty="0" smtClean="0"/>
              <a:t>★</a:t>
            </a:r>
          </a:p>
          <a:p>
            <a:endParaRPr lang="en-US" altLang="ja-JP" dirty="0" smtClean="0"/>
          </a:p>
          <a:p>
            <a:r>
              <a:rPr lang="ja-JP" altLang="ja-JP" dirty="0" smtClean="0"/>
              <a:t>「住宅借入金等特別控除区分</a:t>
            </a:r>
            <a:r>
              <a:rPr lang="ja-JP" altLang="en-US" dirty="0" smtClean="0"/>
              <a:t>」の</a:t>
            </a:r>
            <a:r>
              <a:rPr lang="ja-JP" altLang="ja-JP" dirty="0" smtClean="0"/>
              <a:t>欄</a:t>
            </a:r>
            <a:r>
              <a:rPr lang="ja-JP" altLang="en-US" dirty="0" smtClean="0"/>
              <a:t>の</a:t>
            </a:r>
            <a:r>
              <a:rPr lang="ja-JP" altLang="ja-JP" dirty="0" smtClean="0"/>
              <a:t>区分</a:t>
            </a:r>
            <a:r>
              <a:rPr lang="ja-JP" altLang="en-US" dirty="0" smtClean="0"/>
              <a:t>の後ろ</a:t>
            </a:r>
            <a:r>
              <a:rPr lang="ja-JP" altLang="ja-JP" dirty="0" smtClean="0"/>
              <a:t>に</a:t>
            </a:r>
            <a:r>
              <a:rPr lang="ja-JP" altLang="en-US" dirty="0" smtClean="0"/>
              <a:t>、</a:t>
            </a:r>
            <a:endParaRPr lang="en-US" altLang="ja-JP" dirty="0" smtClean="0"/>
          </a:p>
          <a:p>
            <a:r>
              <a:rPr lang="ja-JP" altLang="ja-JP" dirty="0" smtClean="0"/>
              <a:t>「</a:t>
            </a:r>
            <a:r>
              <a:rPr lang="en-US" altLang="ja-JP" dirty="0" smtClean="0"/>
              <a:t>(</a:t>
            </a:r>
            <a:r>
              <a:rPr lang="ja-JP" altLang="ja-JP" dirty="0" smtClean="0"/>
              <a:t>特</a:t>
            </a:r>
            <a:r>
              <a:rPr lang="en-US" altLang="ja-JP" dirty="0" smtClean="0"/>
              <a:t>)</a:t>
            </a:r>
            <a:r>
              <a:rPr lang="ja-JP" altLang="ja-JP" dirty="0" smtClean="0"/>
              <a:t>」</a:t>
            </a:r>
            <a:r>
              <a:rPr lang="ja-JP" altLang="en-US" dirty="0" smtClean="0"/>
              <a:t>または「（特特）」もしくは「（特特特）」</a:t>
            </a:r>
            <a:r>
              <a:rPr lang="ja-JP" altLang="ja-JP" dirty="0" smtClean="0"/>
              <a:t>と</a:t>
            </a:r>
            <a:r>
              <a:rPr lang="ja-JP" altLang="en-US" dirty="0" smtClean="0"/>
              <a:t>付け加えて</a:t>
            </a:r>
            <a:r>
              <a:rPr lang="ja-JP" altLang="ja-JP" dirty="0" smtClean="0"/>
              <a:t>ください。</a:t>
            </a:r>
          </a:p>
          <a:p>
            <a:r>
              <a:rPr lang="en-US" altLang="ja-JP" dirty="0" smtClean="0"/>
              <a:t> </a:t>
            </a:r>
          </a:p>
          <a:p>
            <a:pPr eaLnBrk="1" hangingPunct="1"/>
            <a:r>
              <a:rPr lang="ja-JP" altLang="en-US" dirty="0" smtClean="0"/>
              <a:t>なお、これらの記入がない場合や記入誤りがある場合、</a:t>
            </a:r>
          </a:p>
          <a:p>
            <a:pPr eaLnBrk="1" hangingPunct="1"/>
            <a:r>
              <a:rPr lang="ja-JP" altLang="en-US" dirty="0" smtClean="0"/>
              <a:t>住民税の住宅ローン控除の適用が受けられないことがありますので、</a:t>
            </a:r>
            <a:endParaRPr lang="en-US" altLang="ja-JP" dirty="0" smtClean="0"/>
          </a:p>
          <a:p>
            <a:pPr eaLnBrk="1" hangingPunct="1"/>
            <a:r>
              <a:rPr lang="ja-JP" altLang="en-US" dirty="0" smtClean="0"/>
              <a:t>ご注意ください。</a:t>
            </a:r>
            <a:endParaRPr lang="en-US" altLang="ja-JP" dirty="0" smtClean="0"/>
          </a:p>
          <a:p>
            <a:pPr eaLnBrk="1" hangingPunct="1"/>
            <a:r>
              <a:rPr lang="ja-JP" altLang="en-US" b="1" dirty="0" smtClean="0"/>
              <a:t>　　　　　　　　　</a:t>
            </a:r>
            <a:endParaRPr lang="en-US" altLang="ja-JP" b="1" dirty="0" smtClean="0"/>
          </a:p>
          <a:p>
            <a:pPr eaLnBrk="1" hangingPunct="1"/>
            <a:r>
              <a:rPr lang="ja-JP" altLang="en-US" b="1" dirty="0" smtClean="0"/>
              <a:t>　　★クリック★</a:t>
            </a:r>
          </a:p>
          <a:p>
            <a:pPr eaLnBrk="1" hangingPunct="1"/>
            <a:r>
              <a:rPr lang="ja-JP" altLang="en-US" b="1" dirty="0" smtClean="0"/>
              <a:t>　　◇画面が切り替わる◇</a:t>
            </a:r>
          </a:p>
        </p:txBody>
      </p:sp>
      <p:sp>
        <p:nvSpPr>
          <p:cNvPr id="70660" name="スライド番号プレースホルダー 3"/>
          <p:cNvSpPr>
            <a:spLocks noGrp="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7EAEF7-A800-49C0-995A-72E01742DAE4}"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424400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p:cNvSpPr>
            <a:spLocks noGrp="1" noRot="1" noChangeAspect="1" noTextEdit="1"/>
          </p:cNvSpPr>
          <p:nvPr>
            <p:ph type="sldImg"/>
          </p:nvPr>
        </p:nvSpPr>
        <p:spPr>
          <a:ln/>
        </p:spPr>
      </p:sp>
      <p:sp>
        <p:nvSpPr>
          <p:cNvPr id="72707" name="ノート プレースホルダー 2"/>
          <p:cNvSpPr>
            <a:spLocks noGrp="1"/>
          </p:cNvSpPr>
          <p:nvPr>
            <p:ph type="body" idx="1"/>
          </p:nvPr>
        </p:nvSpPr>
        <p:spPr>
          <a:noFill/>
        </p:spPr>
        <p:txBody>
          <a:bodyPr/>
          <a:lstStyle/>
          <a:p>
            <a:pPr eaLnBrk="1" hangingPunct="1">
              <a:lnSpc>
                <a:spcPct val="80000"/>
              </a:lnSpc>
            </a:pPr>
            <a:r>
              <a:rPr lang="ja-JP" altLang="en-US" dirty="0" smtClean="0">
                <a:latin typeface="ＭＳ Ｐ明朝" panose="02020600040205080304" pitchFamily="18" charset="-128"/>
              </a:rPr>
              <a:t>　次に、</a:t>
            </a:r>
            <a:r>
              <a:rPr lang="ja-JP" altLang="ja-JP" dirty="0" smtClean="0"/>
              <a:t>前職分の情報ですが、</a:t>
            </a:r>
            <a:endParaRPr lang="ja-JP" altLang="en-US" dirty="0" smtClean="0">
              <a:latin typeface="ＭＳ Ｐ明朝" panose="02020600040205080304" pitchFamily="18" charset="-128"/>
            </a:endParaRPr>
          </a:p>
          <a:p>
            <a:pPr eaLnBrk="1" hangingPunct="1">
              <a:lnSpc>
                <a:spcPct val="70000"/>
              </a:lnSpc>
              <a:spcBef>
                <a:spcPct val="0"/>
              </a:spcBef>
            </a:pPr>
            <a:endParaRPr lang="ja-JP" altLang="en-US" dirty="0" smtClean="0">
              <a:latin typeface="ＭＳ Ｐ明朝" panose="02020600040205080304" pitchFamily="18" charset="-128"/>
            </a:endParaRPr>
          </a:p>
          <a:p>
            <a:pPr eaLnBrk="1" hangingPunct="1">
              <a:lnSpc>
                <a:spcPct val="80000"/>
              </a:lnSpc>
            </a:pPr>
            <a:r>
              <a:rPr lang="en-US" altLang="ja-JP" sz="800" b="1" dirty="0">
                <a:latin typeface="ＭＳ Ｐ明朝" panose="02020600040205080304" pitchFamily="18" charset="-128"/>
              </a:rPr>
              <a:t>	</a:t>
            </a:r>
            <a:r>
              <a:rPr lang="ja-JP" altLang="en-US" b="1" dirty="0" smtClean="0">
                <a:latin typeface="ＭＳ Ｐ明朝" panose="02020600040205080304" pitchFamily="18" charset="-128"/>
              </a:rPr>
              <a:t>★クリック　（前職分の欄に○）★</a:t>
            </a:r>
          </a:p>
          <a:p>
            <a:pPr eaLnBrk="1" hangingPunct="1">
              <a:lnSpc>
                <a:spcPct val="70000"/>
              </a:lnSpc>
              <a:spcBef>
                <a:spcPct val="0"/>
              </a:spcBef>
            </a:pPr>
            <a:endParaRPr lang="en-US" altLang="ja-JP" dirty="0" smtClean="0">
              <a:latin typeface="ＭＳ Ｐ明朝" panose="02020600040205080304" pitchFamily="18" charset="-128"/>
            </a:endParaRPr>
          </a:p>
          <a:p>
            <a:pPr eaLnBrk="1" hangingPunct="1">
              <a:lnSpc>
                <a:spcPct val="70000"/>
              </a:lnSpc>
              <a:spcBef>
                <a:spcPct val="0"/>
              </a:spcBef>
            </a:pPr>
            <a:r>
              <a:rPr lang="ja-JP" altLang="en-US" dirty="0" smtClean="0">
                <a:latin typeface="ＭＳ Ｐ明朝" panose="02020600040205080304" pitchFamily="18" charset="-128"/>
              </a:rPr>
              <a:t>　年の途中で就職し、前職分の給与を含んで年末調整した場合、</a:t>
            </a:r>
            <a:endParaRPr lang="en-US" altLang="ja-JP" dirty="0" smtClean="0">
              <a:latin typeface="ＭＳ Ｐ明朝" panose="02020600040205080304" pitchFamily="18" charset="-128"/>
            </a:endParaRPr>
          </a:p>
          <a:p>
            <a:pPr eaLnBrk="1" hangingPunct="1">
              <a:lnSpc>
                <a:spcPct val="80000"/>
              </a:lnSpc>
            </a:pPr>
            <a:r>
              <a:rPr lang="ja-JP" altLang="ja-JP" dirty="0" smtClean="0"/>
              <a:t>摘要欄に</a:t>
            </a:r>
            <a:r>
              <a:rPr lang="ja-JP" altLang="en-US" dirty="0" smtClean="0">
                <a:latin typeface="ＭＳ Ｐ明朝" panose="02020600040205080304" pitchFamily="18" charset="-128"/>
              </a:rPr>
              <a:t>前職の給与支払者名や支払金額などを記入してください。</a:t>
            </a:r>
            <a:endParaRPr lang="en-US" altLang="ja-JP" dirty="0" smtClean="0">
              <a:latin typeface="ＭＳ Ｐ明朝" panose="02020600040205080304" pitchFamily="18" charset="-128"/>
            </a:endParaRPr>
          </a:p>
          <a:p>
            <a:pPr eaLnBrk="1" hangingPunct="1">
              <a:lnSpc>
                <a:spcPct val="80000"/>
              </a:lnSpc>
            </a:pPr>
            <a:endParaRPr lang="ja-JP" altLang="en-US" dirty="0" smtClean="0">
              <a:latin typeface="ＭＳ Ｐ明朝" panose="02020600040205080304" pitchFamily="18" charset="-128"/>
            </a:endParaRPr>
          </a:p>
          <a:p>
            <a:pPr eaLnBrk="1" hangingPunct="1">
              <a:lnSpc>
                <a:spcPct val="80000"/>
              </a:lnSpc>
            </a:pPr>
            <a:r>
              <a:rPr lang="ja-JP" altLang="en-US" dirty="0" smtClean="0">
                <a:latin typeface="ＭＳ Ｐ明朝" panose="02020600040205080304" pitchFamily="18" charset="-128"/>
              </a:rPr>
              <a:t>この情報の記入がないと、前職分の給与が含まれていないものと判断し、</a:t>
            </a:r>
          </a:p>
          <a:p>
            <a:pPr eaLnBrk="1" hangingPunct="1">
              <a:lnSpc>
                <a:spcPct val="80000"/>
              </a:lnSpc>
            </a:pPr>
            <a:r>
              <a:rPr lang="ja-JP" altLang="en-US" dirty="0" smtClean="0">
                <a:latin typeface="ＭＳ Ｐ明朝" panose="02020600040205080304" pitchFamily="18" charset="-128"/>
              </a:rPr>
              <a:t>加算して課税される恐れがあります。</a:t>
            </a:r>
            <a:endParaRPr lang="en-US" altLang="ja-JP" dirty="0" smtClean="0">
              <a:latin typeface="ＭＳ Ｐ明朝" panose="02020600040205080304" pitchFamily="18" charset="-128"/>
            </a:endParaRPr>
          </a:p>
          <a:p>
            <a:pPr eaLnBrk="1" hangingPunct="1">
              <a:lnSpc>
                <a:spcPct val="80000"/>
              </a:lnSpc>
            </a:pPr>
            <a:endParaRPr lang="en-US" altLang="ja-JP" dirty="0" smtClean="0">
              <a:latin typeface="ＭＳ Ｐ明朝" panose="02020600040205080304" pitchFamily="18" charset="-128"/>
            </a:endParaRPr>
          </a:p>
          <a:p>
            <a:pPr eaLnBrk="1" hangingPunct="1">
              <a:lnSpc>
                <a:spcPct val="80000"/>
              </a:lnSpc>
            </a:pPr>
            <a:r>
              <a:rPr lang="ja-JP" altLang="en-US" dirty="0" smtClean="0">
                <a:latin typeface="ＭＳ Ｐ明朝" panose="02020600040205080304" pitchFamily="18" charset="-128"/>
              </a:rPr>
              <a:t>前職分の給与を含んでいる場合は、必ず記入してください。</a:t>
            </a:r>
          </a:p>
          <a:p>
            <a:pPr eaLnBrk="1" hangingPunct="1">
              <a:lnSpc>
                <a:spcPct val="70000"/>
              </a:lnSpc>
              <a:spcBef>
                <a:spcPct val="0"/>
              </a:spcBef>
            </a:pPr>
            <a:r>
              <a:rPr lang="ja-JP" altLang="en-US" dirty="0" smtClean="0">
                <a:latin typeface="ＭＳ Ｐ明朝" panose="02020600040205080304" pitchFamily="18" charset="-128"/>
              </a:rPr>
              <a:t>　</a:t>
            </a:r>
          </a:p>
          <a:p>
            <a:pPr eaLnBrk="1" hangingPunct="1">
              <a:lnSpc>
                <a:spcPct val="80000"/>
              </a:lnSpc>
            </a:pPr>
            <a:r>
              <a:rPr lang="ja-JP" altLang="en-US" dirty="0" smtClean="0">
                <a:latin typeface="ＭＳ Ｐ明朝" panose="02020600040205080304" pitchFamily="18" charset="-128"/>
              </a:rPr>
              <a:t>　</a:t>
            </a:r>
          </a:p>
          <a:p>
            <a:pPr eaLnBrk="1" hangingPunct="1">
              <a:lnSpc>
                <a:spcPct val="80000"/>
              </a:lnSpc>
            </a:pPr>
            <a:r>
              <a:rPr lang="en-US" altLang="ja-JP" b="1" dirty="0" smtClean="0">
                <a:latin typeface="ＭＳ Ｐ明朝" panose="02020600040205080304" pitchFamily="18" charset="-128"/>
              </a:rPr>
              <a:t>	</a:t>
            </a:r>
            <a:r>
              <a:rPr lang="ja-JP" altLang="en-US" b="1" dirty="0" smtClean="0">
                <a:latin typeface="ＭＳ Ｐ明朝" panose="02020600040205080304" pitchFamily="18" charset="-128"/>
              </a:rPr>
              <a:t>★クリック★</a:t>
            </a:r>
          </a:p>
          <a:p>
            <a:pPr eaLnBrk="1" hangingPunct="1">
              <a:lnSpc>
                <a:spcPct val="80000"/>
              </a:lnSpc>
            </a:pPr>
            <a:r>
              <a:rPr lang="en-US" altLang="ja-JP" b="1" dirty="0" smtClean="0">
                <a:latin typeface="ＭＳ Ｐ明朝" panose="02020600040205080304" pitchFamily="18" charset="-128"/>
              </a:rPr>
              <a:t>	</a:t>
            </a:r>
            <a:r>
              <a:rPr lang="ja-JP" altLang="en-US" b="1" dirty="0" smtClean="0">
                <a:latin typeface="ＭＳ Ｐ明朝" panose="02020600040205080304" pitchFamily="18" charset="-128"/>
              </a:rPr>
              <a:t>◇画面が切り替わる◇</a:t>
            </a:r>
          </a:p>
          <a:p>
            <a:endParaRPr lang="ja-JP" altLang="en-US" dirty="0" smtClean="0"/>
          </a:p>
        </p:txBody>
      </p:sp>
      <p:sp>
        <p:nvSpPr>
          <p:cNvPr id="72708" name="スライド番号プレースホルダー 3"/>
          <p:cNvSpPr>
            <a:spLocks noGrp="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C229FD-9862-4ABE-B125-838C627AD878}"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97439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p:cNvSpPr>
            <a:spLocks noGrp="1" noRot="1" noChangeAspect="1" noTextEdit="1"/>
          </p:cNvSpPr>
          <p:nvPr>
            <p:ph type="sldImg"/>
          </p:nvPr>
        </p:nvSpPr>
        <p:spPr>
          <a:ln/>
        </p:spPr>
      </p:sp>
      <p:sp>
        <p:nvSpPr>
          <p:cNvPr id="72707" name="ノート プレースホルダー 2"/>
          <p:cNvSpPr>
            <a:spLocks noGrp="1"/>
          </p:cNvSpPr>
          <p:nvPr>
            <p:ph type="body" idx="1"/>
          </p:nvPr>
        </p:nvSpPr>
        <p:spPr>
          <a:noFill/>
        </p:spPr>
        <p:txBody>
          <a:bodyPr/>
          <a:lstStyle/>
          <a:p>
            <a:pPr eaLnBrk="1" hangingPunct="1">
              <a:lnSpc>
                <a:spcPct val="80000"/>
              </a:lnSpc>
            </a:pPr>
            <a:r>
              <a:rPr lang="ja-JP" altLang="en-US" dirty="0" smtClean="0">
                <a:latin typeface="ＭＳ Ｐ明朝" panose="02020600040205080304" pitchFamily="18" charset="-128"/>
              </a:rPr>
              <a:t>　次に、</a:t>
            </a:r>
            <a:r>
              <a:rPr lang="ja-JP" altLang="en-US" dirty="0" smtClean="0">
                <a:latin typeface="Times New Roman" pitchFamily="18" charset="0"/>
              </a:rPr>
              <a:t>定額減税</a:t>
            </a:r>
            <a:r>
              <a:rPr lang="ja-JP" altLang="ja-JP" dirty="0" smtClean="0"/>
              <a:t>の情報ですが、</a:t>
            </a:r>
            <a:endParaRPr lang="ja-JP" altLang="en-US" dirty="0" smtClean="0">
              <a:latin typeface="ＭＳ Ｐ明朝" panose="02020600040205080304" pitchFamily="18" charset="-128"/>
            </a:endParaRPr>
          </a:p>
          <a:p>
            <a:pPr eaLnBrk="1" hangingPunct="1">
              <a:lnSpc>
                <a:spcPct val="70000"/>
              </a:lnSpc>
              <a:spcBef>
                <a:spcPct val="0"/>
              </a:spcBef>
            </a:pPr>
            <a:endParaRPr lang="ja-JP" altLang="en-US" dirty="0" smtClean="0">
              <a:latin typeface="ＭＳ Ｐ明朝" panose="02020600040205080304" pitchFamily="18" charset="-128"/>
            </a:endParaRPr>
          </a:p>
          <a:p>
            <a:pPr eaLnBrk="1" hangingPunct="1">
              <a:lnSpc>
                <a:spcPct val="80000"/>
              </a:lnSpc>
            </a:pPr>
            <a:r>
              <a:rPr lang="en-US" altLang="ja-JP" sz="800" b="1" dirty="0">
                <a:latin typeface="ＭＳ Ｐ明朝" panose="02020600040205080304" pitchFamily="18" charset="-128"/>
              </a:rPr>
              <a:t>	</a:t>
            </a:r>
            <a:r>
              <a:rPr lang="ja-JP" altLang="en-US" b="1" dirty="0" smtClean="0">
                <a:latin typeface="ＭＳ Ｐ明朝" panose="02020600040205080304" pitchFamily="18" charset="-128"/>
              </a:rPr>
              <a:t>★クリック　（摘要欄に□）★</a:t>
            </a:r>
          </a:p>
          <a:p>
            <a:pPr eaLnBrk="1" hangingPunct="1">
              <a:lnSpc>
                <a:spcPct val="70000"/>
              </a:lnSpc>
              <a:spcBef>
                <a:spcPct val="0"/>
              </a:spcBef>
            </a:pPr>
            <a:endParaRPr lang="en-US" altLang="ja-JP" dirty="0" smtClean="0">
              <a:latin typeface="ＭＳ Ｐ明朝" panose="02020600040205080304" pitchFamily="18" charset="-128"/>
            </a:endParaRPr>
          </a:p>
          <a:p>
            <a:pPr eaLnBrk="1" hangingPunct="1">
              <a:lnSpc>
                <a:spcPct val="70000"/>
              </a:lnSpc>
              <a:spcBef>
                <a:spcPct val="0"/>
              </a:spcBef>
            </a:pPr>
            <a:r>
              <a:rPr lang="ja-JP" altLang="en-US" dirty="0" smtClean="0">
                <a:latin typeface="ＭＳ Ｐ明朝" panose="02020600040205080304" pitchFamily="18" charset="-128"/>
              </a:rPr>
              <a:t>　年末調整時に年調所得税額から実際に控除した定額減税額がある場合は摘要欄に</a:t>
            </a:r>
            <a:endParaRPr lang="en-US" altLang="ja-JP" dirty="0" smtClean="0">
              <a:latin typeface="ＭＳ Ｐ明朝" panose="02020600040205080304" pitchFamily="18" charset="-128"/>
            </a:endParaRPr>
          </a:p>
          <a:p>
            <a:pPr eaLnBrk="1" hangingPunct="1">
              <a:lnSpc>
                <a:spcPct val="70000"/>
              </a:lnSpc>
              <a:spcBef>
                <a:spcPct val="0"/>
              </a:spcBef>
            </a:pPr>
            <a:r>
              <a:rPr lang="ja-JP" altLang="en-US" dirty="0" smtClean="0">
                <a:latin typeface="ＭＳ Ｐ明朝" panose="02020600040205080304" pitchFamily="18" charset="-128"/>
              </a:rPr>
              <a:t>「源泉徴収時所得税減税控除済額</a:t>
            </a:r>
            <a:r>
              <a:rPr lang="en-US" altLang="ja-JP" dirty="0" smtClean="0">
                <a:latin typeface="ＭＳ Ｐ明朝" panose="02020600040205080304" pitchFamily="18" charset="-128"/>
              </a:rPr>
              <a:t>×××</a:t>
            </a:r>
            <a:r>
              <a:rPr lang="ja-JP" altLang="en-US" dirty="0" smtClean="0">
                <a:latin typeface="ＭＳ Ｐ明朝" panose="02020600040205080304" pitchFamily="18" charset="-128"/>
              </a:rPr>
              <a:t>円」と記載してください。</a:t>
            </a:r>
            <a:endParaRPr lang="en-US" altLang="ja-JP" dirty="0" smtClean="0">
              <a:latin typeface="ＭＳ Ｐ明朝" panose="02020600040205080304" pitchFamily="18" charset="-128"/>
            </a:endParaRPr>
          </a:p>
          <a:p>
            <a:pPr eaLnBrk="1" hangingPunct="1">
              <a:lnSpc>
                <a:spcPct val="70000"/>
              </a:lnSpc>
              <a:spcBef>
                <a:spcPct val="0"/>
              </a:spcBef>
            </a:pPr>
            <a:r>
              <a:rPr lang="ja-JP" altLang="en-US" dirty="0" smtClean="0">
                <a:latin typeface="ＭＳ Ｐ明朝" panose="02020600040205080304" pitchFamily="18" charset="-128"/>
              </a:rPr>
              <a:t>また、年調所得税額から控除しきれなかった金額を「控除外額</a:t>
            </a:r>
            <a:r>
              <a:rPr lang="en-US" altLang="ja-JP" dirty="0" smtClean="0">
                <a:latin typeface="ＭＳ Ｐ明朝" panose="02020600040205080304" pitchFamily="18" charset="-128"/>
              </a:rPr>
              <a:t>×××</a:t>
            </a:r>
            <a:r>
              <a:rPr lang="ja-JP" altLang="en-US" dirty="0" smtClean="0">
                <a:latin typeface="ＭＳ Ｐ明朝" panose="02020600040205080304" pitchFamily="18" charset="-128"/>
              </a:rPr>
              <a:t>円」と記載してください。</a:t>
            </a:r>
            <a:endParaRPr lang="en-US" altLang="ja-JP" dirty="0" smtClean="0">
              <a:latin typeface="ＭＳ Ｐ明朝" panose="02020600040205080304" pitchFamily="18" charset="-128"/>
            </a:endParaRPr>
          </a:p>
          <a:p>
            <a:pPr eaLnBrk="1" hangingPunct="1">
              <a:lnSpc>
                <a:spcPct val="70000"/>
              </a:lnSpc>
              <a:spcBef>
                <a:spcPct val="0"/>
              </a:spcBef>
            </a:pPr>
            <a:r>
              <a:rPr lang="ja-JP" altLang="en-US" dirty="0" smtClean="0">
                <a:latin typeface="ＭＳ Ｐ明朝" panose="02020600040205080304" pitchFamily="18" charset="-128"/>
              </a:rPr>
              <a:t>控除しきれなかった金額がない場合は「控除外額０円」と記載してください。　</a:t>
            </a:r>
            <a:endParaRPr lang="en-US" altLang="ja-JP" dirty="0" smtClean="0">
              <a:latin typeface="ＭＳ Ｐ明朝" panose="02020600040205080304" pitchFamily="18" charset="-128"/>
            </a:endParaRPr>
          </a:p>
          <a:p>
            <a:pPr eaLnBrk="1" hangingPunct="1">
              <a:lnSpc>
                <a:spcPct val="70000"/>
              </a:lnSpc>
              <a:spcBef>
                <a:spcPct val="0"/>
              </a:spcBef>
            </a:pPr>
            <a:endParaRPr lang="en-US" altLang="ja-JP" dirty="0" smtClean="0">
              <a:latin typeface="ＭＳ Ｐ明朝" panose="02020600040205080304" pitchFamily="18" charset="-128"/>
            </a:endParaRPr>
          </a:p>
          <a:p>
            <a:pPr eaLnBrk="1" hangingPunct="1">
              <a:lnSpc>
                <a:spcPct val="70000"/>
              </a:lnSpc>
              <a:spcBef>
                <a:spcPct val="0"/>
              </a:spcBef>
            </a:pPr>
            <a:r>
              <a:rPr lang="ja-JP" altLang="en-US" dirty="0" smtClean="0">
                <a:latin typeface="ＭＳ Ｐ明朝" panose="02020600040205080304" pitchFamily="18" charset="-128"/>
              </a:rPr>
              <a:t>さらに、合計所得金額が１０００万超である居住者の同一生計配偶者分を年調減税額の計算に含めた場合には、</a:t>
            </a:r>
            <a:endParaRPr lang="en-US" altLang="ja-JP" dirty="0" smtClean="0">
              <a:latin typeface="ＭＳ Ｐ明朝" panose="02020600040205080304" pitchFamily="18" charset="-128"/>
            </a:endParaRPr>
          </a:p>
          <a:p>
            <a:pPr eaLnBrk="1" hangingPunct="1">
              <a:lnSpc>
                <a:spcPct val="70000"/>
              </a:lnSpc>
              <a:spcBef>
                <a:spcPct val="0"/>
              </a:spcBef>
            </a:pPr>
            <a:r>
              <a:rPr lang="ja-JP" altLang="en-US" dirty="0" smtClean="0">
                <a:latin typeface="ＭＳ Ｐ明朝" panose="02020600040205080304" pitchFamily="18" charset="-128"/>
              </a:rPr>
              <a:t>「非控除対象配偶者減税有」と記載します。</a:t>
            </a:r>
            <a:endParaRPr lang="en-US" altLang="ja-JP" dirty="0" smtClean="0">
              <a:latin typeface="ＭＳ Ｐ明朝" panose="02020600040205080304" pitchFamily="18" charset="-128"/>
            </a:endParaRPr>
          </a:p>
          <a:p>
            <a:pPr eaLnBrk="1" hangingPunct="1">
              <a:lnSpc>
                <a:spcPct val="70000"/>
              </a:lnSpc>
              <a:spcBef>
                <a:spcPct val="0"/>
              </a:spcBef>
            </a:pPr>
            <a:endParaRPr lang="en-US" altLang="ja-JP" dirty="0" smtClean="0">
              <a:latin typeface="ＭＳ Ｐ明朝" panose="02020600040205080304" pitchFamily="18" charset="-128"/>
            </a:endParaRPr>
          </a:p>
          <a:p>
            <a:pPr eaLnBrk="1" hangingPunct="1">
              <a:lnSpc>
                <a:spcPct val="70000"/>
              </a:lnSpc>
              <a:spcBef>
                <a:spcPct val="0"/>
              </a:spcBef>
            </a:pPr>
            <a:r>
              <a:rPr lang="ja-JP" altLang="en-US" dirty="0" smtClean="0">
                <a:latin typeface="ＭＳ Ｐ明朝" panose="02020600040205080304" pitchFamily="18" charset="-128"/>
              </a:rPr>
              <a:t>定額減税に関する記載方法は、国税庁ホームページ「定額減税　特設サイト」を併せてご確認ください。</a:t>
            </a:r>
          </a:p>
          <a:p>
            <a:pPr eaLnBrk="1" hangingPunct="1">
              <a:lnSpc>
                <a:spcPct val="80000"/>
              </a:lnSpc>
            </a:pPr>
            <a:r>
              <a:rPr lang="ja-JP" altLang="en-US" dirty="0" smtClean="0">
                <a:latin typeface="ＭＳ Ｐ明朝" panose="02020600040205080304" pitchFamily="18" charset="-128"/>
              </a:rPr>
              <a:t>　</a:t>
            </a:r>
          </a:p>
          <a:p>
            <a:pPr eaLnBrk="1" hangingPunct="1">
              <a:lnSpc>
                <a:spcPct val="80000"/>
              </a:lnSpc>
            </a:pPr>
            <a:r>
              <a:rPr lang="en-US" altLang="ja-JP" b="1" dirty="0" smtClean="0">
                <a:latin typeface="ＭＳ Ｐ明朝" panose="02020600040205080304" pitchFamily="18" charset="-128"/>
              </a:rPr>
              <a:t>	</a:t>
            </a:r>
            <a:r>
              <a:rPr lang="ja-JP" altLang="en-US" b="1" dirty="0" smtClean="0">
                <a:latin typeface="ＭＳ Ｐ明朝" panose="02020600040205080304" pitchFamily="18" charset="-128"/>
              </a:rPr>
              <a:t>★クリック★</a:t>
            </a:r>
          </a:p>
          <a:p>
            <a:pPr eaLnBrk="1" hangingPunct="1">
              <a:lnSpc>
                <a:spcPct val="80000"/>
              </a:lnSpc>
            </a:pPr>
            <a:r>
              <a:rPr lang="en-US" altLang="ja-JP" b="1" dirty="0" smtClean="0">
                <a:latin typeface="ＭＳ Ｐ明朝" panose="02020600040205080304" pitchFamily="18" charset="-128"/>
              </a:rPr>
              <a:t>	</a:t>
            </a:r>
            <a:r>
              <a:rPr lang="ja-JP" altLang="en-US" b="1" dirty="0" smtClean="0">
                <a:latin typeface="ＭＳ Ｐ明朝" panose="02020600040205080304" pitchFamily="18" charset="-128"/>
              </a:rPr>
              <a:t>◇画面が切り替わる◇</a:t>
            </a:r>
          </a:p>
          <a:p>
            <a:endParaRPr lang="ja-JP" altLang="en-US" dirty="0" smtClean="0"/>
          </a:p>
        </p:txBody>
      </p:sp>
      <p:sp>
        <p:nvSpPr>
          <p:cNvPr id="72708" name="スライド番号プレースホルダー 3"/>
          <p:cNvSpPr>
            <a:spLocks noGrp="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C229FD-9862-4ABE-B125-838C627AD878}"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354565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32C4690-9879-4B0A-9B83-0EF577342BA4}" type="datetime1">
              <a:rPr lang="ja-JP" altLang="en-US"/>
              <a:pPr>
                <a:defRPr/>
              </a:pPr>
              <a:t>2024/10/8</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E8B246CB-8528-4885-80A3-AE008FB24D74}" type="slidenum">
              <a:rPr lang="en-US" altLang="ja-JP"/>
              <a:pPr>
                <a:defRPr/>
              </a:pPr>
              <a:t>‹#›</a:t>
            </a:fld>
            <a:endParaRPr lang="en-US" altLang="ja-JP"/>
          </a:p>
        </p:txBody>
      </p:sp>
    </p:spTree>
    <p:extLst>
      <p:ext uri="{BB962C8B-B14F-4D97-AF65-F5344CB8AC3E}">
        <p14:creationId xmlns:p14="http://schemas.microsoft.com/office/powerpoint/2010/main" val="278694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1FD2400-541E-4C7D-B029-68DEF1D9D3B5}" type="datetime1">
              <a:rPr lang="ja-JP" altLang="en-US"/>
              <a:pPr>
                <a:defRPr/>
              </a:pPr>
              <a:t>2024/10/8</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3BB08775-B9B1-4F8C-8D4C-852B18A87778}" type="slidenum">
              <a:rPr lang="en-US" altLang="ja-JP"/>
              <a:pPr>
                <a:defRPr/>
              </a:pPr>
              <a:t>‹#›</a:t>
            </a:fld>
            <a:endParaRPr lang="en-US" altLang="ja-JP"/>
          </a:p>
        </p:txBody>
      </p:sp>
    </p:spTree>
    <p:extLst>
      <p:ext uri="{BB962C8B-B14F-4D97-AF65-F5344CB8AC3E}">
        <p14:creationId xmlns:p14="http://schemas.microsoft.com/office/powerpoint/2010/main" val="15032801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89D6023-E185-49C6-8A1A-8CF196966FE8}" type="datetime1">
              <a:rPr lang="ja-JP" altLang="en-US"/>
              <a:pPr>
                <a:defRPr/>
              </a:pPr>
              <a:t>2024/10/8</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7BD5F764-B574-4CBF-A2E4-8BC573D2DBD2}" type="slidenum">
              <a:rPr lang="en-US" altLang="ja-JP"/>
              <a:pPr>
                <a:defRPr/>
              </a:pPr>
              <a:t>‹#›</a:t>
            </a:fld>
            <a:endParaRPr lang="en-US" altLang="ja-JP"/>
          </a:p>
        </p:txBody>
      </p:sp>
    </p:spTree>
    <p:extLst>
      <p:ext uri="{BB962C8B-B14F-4D97-AF65-F5344CB8AC3E}">
        <p14:creationId xmlns:p14="http://schemas.microsoft.com/office/powerpoint/2010/main" val="26534770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01ADA2F0-B735-4A48-B4F2-87FE3174621E}" type="datetime1">
              <a:rPr lang="ja-JP" altLang="en-US"/>
              <a:pPr>
                <a:defRPr/>
              </a:pPr>
              <a:t>2024/10/8</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7AE07FD5-B746-4777-AAE8-9EA000B7358A}" type="slidenum">
              <a:rPr lang="en-US" altLang="ja-JP"/>
              <a:pPr>
                <a:defRPr/>
              </a:pPr>
              <a:t>‹#›</a:t>
            </a:fld>
            <a:endParaRPr lang="en-US" altLang="ja-JP"/>
          </a:p>
        </p:txBody>
      </p:sp>
    </p:spTree>
    <p:extLst>
      <p:ext uri="{BB962C8B-B14F-4D97-AF65-F5344CB8AC3E}">
        <p14:creationId xmlns:p14="http://schemas.microsoft.com/office/powerpoint/2010/main" val="215830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E68C770C-C17E-4C8A-B3C6-3BF02B8A39E0}" type="datetime1">
              <a:rPr lang="ja-JP" altLang="en-US"/>
              <a:pPr>
                <a:defRPr/>
              </a:pPr>
              <a:t>2024/10/8</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9D543542-C9CC-42F3-8374-775C9CF8412D}" type="slidenum">
              <a:rPr lang="en-US" altLang="ja-JP"/>
              <a:pPr>
                <a:defRPr/>
              </a:pPr>
              <a:t>‹#›</a:t>
            </a:fld>
            <a:endParaRPr lang="en-US" altLang="ja-JP"/>
          </a:p>
        </p:txBody>
      </p:sp>
    </p:spTree>
    <p:extLst>
      <p:ext uri="{BB962C8B-B14F-4D97-AF65-F5344CB8AC3E}">
        <p14:creationId xmlns:p14="http://schemas.microsoft.com/office/powerpoint/2010/main" val="893880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499B37DC-49E7-46B1-AEBC-ABDF6D2CF1F4}" type="datetime1">
              <a:rPr lang="ja-JP" altLang="en-US"/>
              <a:pPr>
                <a:defRPr/>
              </a:pPr>
              <a:t>2024/10/8</a:t>
            </a:fld>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7" name="スライド番号プレースホルダー 5"/>
          <p:cNvSpPr>
            <a:spLocks noGrp="1"/>
          </p:cNvSpPr>
          <p:nvPr>
            <p:ph type="sldNum" sz="quarter" idx="12"/>
          </p:nvPr>
        </p:nvSpPr>
        <p:spPr/>
        <p:txBody>
          <a:bodyPr/>
          <a:lstStyle>
            <a:lvl1pPr>
              <a:defRPr/>
            </a:lvl1pPr>
          </a:lstStyle>
          <a:p>
            <a:pPr>
              <a:defRPr/>
            </a:pPr>
            <a:fld id="{6C8C3FBE-CEB0-4C36-B3DB-1C23ECFFE0E9}" type="slidenum">
              <a:rPr lang="en-US" altLang="ja-JP"/>
              <a:pPr>
                <a:defRPr/>
              </a:pPr>
              <a:t>‹#›</a:t>
            </a:fld>
            <a:endParaRPr lang="en-US" altLang="ja-JP"/>
          </a:p>
        </p:txBody>
      </p:sp>
    </p:spTree>
    <p:extLst>
      <p:ext uri="{BB962C8B-B14F-4D97-AF65-F5344CB8AC3E}">
        <p14:creationId xmlns:p14="http://schemas.microsoft.com/office/powerpoint/2010/main" val="2551343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334359BD-34DE-4B8A-B77C-53B1FB7FF847}" type="datetime1">
              <a:rPr lang="ja-JP" altLang="en-US"/>
              <a:pPr>
                <a:defRPr/>
              </a:pPr>
              <a:t>2024/10/8</a:t>
            </a:fld>
            <a:endParaRPr lang="en-US" altLang="ja-JP"/>
          </a:p>
        </p:txBody>
      </p:sp>
      <p:sp>
        <p:nvSpPr>
          <p:cNvPr id="8"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9" name="スライド番号プレースホルダー 5"/>
          <p:cNvSpPr>
            <a:spLocks noGrp="1"/>
          </p:cNvSpPr>
          <p:nvPr>
            <p:ph type="sldNum" sz="quarter" idx="12"/>
          </p:nvPr>
        </p:nvSpPr>
        <p:spPr/>
        <p:txBody>
          <a:bodyPr/>
          <a:lstStyle>
            <a:lvl1pPr>
              <a:defRPr/>
            </a:lvl1pPr>
          </a:lstStyle>
          <a:p>
            <a:pPr>
              <a:defRPr/>
            </a:pPr>
            <a:fld id="{496AFAE8-ABEA-4428-95D8-5351F832AC30}" type="slidenum">
              <a:rPr lang="en-US" altLang="ja-JP"/>
              <a:pPr>
                <a:defRPr/>
              </a:pPr>
              <a:t>‹#›</a:t>
            </a:fld>
            <a:endParaRPr lang="en-US" altLang="ja-JP"/>
          </a:p>
        </p:txBody>
      </p:sp>
    </p:spTree>
    <p:extLst>
      <p:ext uri="{BB962C8B-B14F-4D97-AF65-F5344CB8AC3E}">
        <p14:creationId xmlns:p14="http://schemas.microsoft.com/office/powerpoint/2010/main" val="1044838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C6860381-A283-476D-98D1-1C39112271DF}" type="datetime1">
              <a:rPr lang="ja-JP" altLang="en-US"/>
              <a:pPr>
                <a:defRPr/>
              </a:pPr>
              <a:t>2024/10/8</a:t>
            </a:fld>
            <a:endParaRPr lang="en-US" altLang="ja-JP"/>
          </a:p>
        </p:txBody>
      </p:sp>
      <p:sp>
        <p:nvSpPr>
          <p:cNvPr id="4"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5" name="スライド番号プレースホルダー 5"/>
          <p:cNvSpPr>
            <a:spLocks noGrp="1"/>
          </p:cNvSpPr>
          <p:nvPr>
            <p:ph type="sldNum" sz="quarter" idx="12"/>
          </p:nvPr>
        </p:nvSpPr>
        <p:spPr/>
        <p:txBody>
          <a:bodyPr/>
          <a:lstStyle>
            <a:lvl1pPr>
              <a:defRPr/>
            </a:lvl1pPr>
          </a:lstStyle>
          <a:p>
            <a:pPr>
              <a:defRPr/>
            </a:pPr>
            <a:fld id="{43880BF7-69C7-4AE9-B363-D6E320EEB06F}" type="slidenum">
              <a:rPr lang="en-US" altLang="ja-JP"/>
              <a:pPr>
                <a:defRPr/>
              </a:pPr>
              <a:t>‹#›</a:t>
            </a:fld>
            <a:endParaRPr lang="en-US" altLang="ja-JP"/>
          </a:p>
        </p:txBody>
      </p:sp>
    </p:spTree>
    <p:extLst>
      <p:ext uri="{BB962C8B-B14F-4D97-AF65-F5344CB8AC3E}">
        <p14:creationId xmlns:p14="http://schemas.microsoft.com/office/powerpoint/2010/main" val="1071579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8009E931-3FEA-4070-994E-0B43000AFFF4}" type="datetime1">
              <a:rPr lang="ja-JP" altLang="en-US"/>
              <a:pPr>
                <a:defRPr/>
              </a:pPr>
              <a:t>2024/10/8</a:t>
            </a:fld>
            <a:endParaRPr lang="en-US" altLang="ja-JP"/>
          </a:p>
        </p:txBody>
      </p:sp>
      <p:sp>
        <p:nvSpPr>
          <p:cNvPr id="3"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4" name="スライド番号プレースホルダー 5"/>
          <p:cNvSpPr>
            <a:spLocks noGrp="1"/>
          </p:cNvSpPr>
          <p:nvPr>
            <p:ph type="sldNum" sz="quarter" idx="12"/>
          </p:nvPr>
        </p:nvSpPr>
        <p:spPr/>
        <p:txBody>
          <a:bodyPr/>
          <a:lstStyle>
            <a:lvl1pPr>
              <a:defRPr/>
            </a:lvl1pPr>
          </a:lstStyle>
          <a:p>
            <a:pPr>
              <a:defRPr/>
            </a:pPr>
            <a:fld id="{F81EDA4E-391F-4639-8832-2CB90C1BA9E5}" type="slidenum">
              <a:rPr lang="en-US" altLang="ja-JP"/>
              <a:pPr>
                <a:defRPr/>
              </a:pPr>
              <a:t>‹#›</a:t>
            </a:fld>
            <a:endParaRPr lang="en-US" altLang="ja-JP"/>
          </a:p>
        </p:txBody>
      </p:sp>
    </p:spTree>
    <p:extLst>
      <p:ext uri="{BB962C8B-B14F-4D97-AF65-F5344CB8AC3E}">
        <p14:creationId xmlns:p14="http://schemas.microsoft.com/office/powerpoint/2010/main" val="39181621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94080B4B-350F-4634-86C5-EA00A09C3B17}" type="datetime1">
              <a:rPr lang="ja-JP" altLang="en-US"/>
              <a:pPr>
                <a:defRPr/>
              </a:pPr>
              <a:t>2024/10/8</a:t>
            </a:fld>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7" name="スライド番号プレースホルダー 5"/>
          <p:cNvSpPr>
            <a:spLocks noGrp="1"/>
          </p:cNvSpPr>
          <p:nvPr>
            <p:ph type="sldNum" sz="quarter" idx="12"/>
          </p:nvPr>
        </p:nvSpPr>
        <p:spPr/>
        <p:txBody>
          <a:bodyPr/>
          <a:lstStyle>
            <a:lvl1pPr>
              <a:defRPr/>
            </a:lvl1pPr>
          </a:lstStyle>
          <a:p>
            <a:pPr>
              <a:defRPr/>
            </a:pPr>
            <a:fld id="{ABE1E40E-8B61-4CAA-8BF9-B8F2BD407D5B}" type="slidenum">
              <a:rPr lang="en-US" altLang="ja-JP"/>
              <a:pPr>
                <a:defRPr/>
              </a:pPr>
              <a:t>‹#›</a:t>
            </a:fld>
            <a:endParaRPr lang="en-US" altLang="ja-JP"/>
          </a:p>
        </p:txBody>
      </p:sp>
    </p:spTree>
    <p:extLst>
      <p:ext uri="{BB962C8B-B14F-4D97-AF65-F5344CB8AC3E}">
        <p14:creationId xmlns:p14="http://schemas.microsoft.com/office/powerpoint/2010/main" val="35296225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8939E17A-53B7-4F2F-9934-EAA91761E10D}" type="datetime1">
              <a:rPr lang="ja-JP" altLang="en-US"/>
              <a:pPr>
                <a:defRPr/>
              </a:pPr>
              <a:t>2024/10/8</a:t>
            </a:fld>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7" name="スライド番号プレースホルダー 5"/>
          <p:cNvSpPr>
            <a:spLocks noGrp="1"/>
          </p:cNvSpPr>
          <p:nvPr>
            <p:ph type="sldNum" sz="quarter" idx="12"/>
          </p:nvPr>
        </p:nvSpPr>
        <p:spPr/>
        <p:txBody>
          <a:bodyPr/>
          <a:lstStyle>
            <a:lvl1pPr>
              <a:defRPr/>
            </a:lvl1pPr>
          </a:lstStyle>
          <a:p>
            <a:pPr>
              <a:defRPr/>
            </a:pPr>
            <a:fld id="{A0538D47-CEEC-46F4-A1C2-99F8D501594A}" type="slidenum">
              <a:rPr lang="en-US" altLang="ja-JP"/>
              <a:pPr>
                <a:defRPr/>
              </a:pPr>
              <a:t>‹#›</a:t>
            </a:fld>
            <a:endParaRPr lang="en-US" altLang="ja-JP"/>
          </a:p>
        </p:txBody>
      </p:sp>
    </p:spTree>
    <p:extLst>
      <p:ext uri="{BB962C8B-B14F-4D97-AF65-F5344CB8AC3E}">
        <p14:creationId xmlns:p14="http://schemas.microsoft.com/office/powerpoint/2010/main" val="32286662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タイトル プレースホルダー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3075" name="テキスト プレースホルダー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spcBef>
                <a:spcPct val="50000"/>
              </a:spcBef>
              <a:defRPr sz="1200">
                <a:solidFill>
                  <a:prstClr val="black">
                    <a:tint val="75000"/>
                  </a:prstClr>
                </a:solidFill>
                <a:latin typeface="Arial" charset="0"/>
              </a:defRPr>
            </a:lvl1pPr>
          </a:lstStyle>
          <a:p>
            <a:pPr>
              <a:defRPr/>
            </a:pPr>
            <a:fld id="{FBBF9DB7-898E-435E-BA5C-4082A7A20D02}" type="datetime1">
              <a:rPr lang="ja-JP" altLang="en-US"/>
              <a:pPr>
                <a:defRPr/>
              </a:pPr>
              <a:t>2024/10/8</a:t>
            </a:fld>
            <a:endParaRPr lang="en-US" altLang="ja-JP"/>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spcBef>
                <a:spcPct val="50000"/>
              </a:spcBef>
              <a:defRPr sz="1200">
                <a:solidFill>
                  <a:prstClr val="black">
                    <a:tint val="75000"/>
                  </a:prstClr>
                </a:solidFill>
                <a:latin typeface="Arial" charset="0"/>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spcBef>
                <a:spcPct val="50000"/>
              </a:spcBef>
              <a:defRPr sz="1200">
                <a:solidFill>
                  <a:srgbClr val="898989"/>
                </a:solidFill>
              </a:defRPr>
            </a:lvl1pPr>
          </a:lstStyle>
          <a:p>
            <a:pPr>
              <a:defRPr/>
            </a:pPr>
            <a:fld id="{72CECB0D-B6B3-49AE-A7AF-20FEB47071DD}" type="slidenum">
              <a:rPr lang="en-US" altLang="ja-JP"/>
              <a:pPr>
                <a:defRPr/>
              </a:pPr>
              <a:t>‹#›</a:t>
            </a:fld>
            <a:endParaRPr lang="en-US" altLang="ja-JP"/>
          </a:p>
        </p:txBody>
      </p:sp>
    </p:spTree>
    <p:extLst>
      <p:ext uri="{BB962C8B-B14F-4D97-AF65-F5344CB8AC3E}">
        <p14:creationId xmlns:p14="http://schemas.microsoft.com/office/powerpoint/2010/main" val="41526777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media" Target="../media/media4.m4a"/><Relationship Id="rId13" Type="http://schemas.openxmlformats.org/officeDocument/2006/relationships/image" Target="../media/image2.png"/><Relationship Id="rId3" Type="http://schemas.openxmlformats.org/officeDocument/2006/relationships/audio" Target="../media/media1.m4a"/><Relationship Id="rId7" Type="http://schemas.openxmlformats.org/officeDocument/2006/relationships/audio" Target="../media/media3.m4a"/><Relationship Id="rId12" Type="http://schemas.openxmlformats.org/officeDocument/2006/relationships/image" Target="../media/image1.png"/><Relationship Id="rId2" Type="http://schemas.microsoft.com/office/2007/relationships/media" Target="../media/media1.m4a"/><Relationship Id="rId1" Type="http://schemas.openxmlformats.org/officeDocument/2006/relationships/tags" Target="../tags/tag1.xml"/><Relationship Id="rId6" Type="http://schemas.microsoft.com/office/2007/relationships/media" Target="../media/media3.m4a"/><Relationship Id="rId11" Type="http://schemas.openxmlformats.org/officeDocument/2006/relationships/notesSlide" Target="../notesSlides/notesSlide1.xml"/><Relationship Id="rId5" Type="http://schemas.openxmlformats.org/officeDocument/2006/relationships/audio" Target="../media/media2.m4a"/><Relationship Id="rId10" Type="http://schemas.openxmlformats.org/officeDocument/2006/relationships/slideLayout" Target="../slideLayouts/slideLayout2.xml"/><Relationship Id="rId4" Type="http://schemas.microsoft.com/office/2007/relationships/media" Target="../media/media2.m4a"/><Relationship Id="rId9" Type="http://schemas.openxmlformats.org/officeDocument/2006/relationships/audio" Target="../media/media4.m4a"/><Relationship Id="rId1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5.m4a"/><Relationship Id="rId7" Type="http://schemas.openxmlformats.org/officeDocument/2006/relationships/image" Target="../media/image2.png"/><Relationship Id="rId2" Type="http://schemas.microsoft.com/office/2007/relationships/media" Target="../media/media5.m4a"/><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6.m4a"/><Relationship Id="rId7" Type="http://schemas.openxmlformats.org/officeDocument/2006/relationships/image" Target="../media/image2.png"/><Relationship Id="rId2" Type="http://schemas.microsoft.com/office/2007/relationships/media" Target="../media/media6.m4a"/><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notesSlide" Target="../notesSlides/notesSlide3.xml"/><Relationship Id="rId4" Type="http://schemas.openxmlformats.org/officeDocument/2006/relationships/slideLayout" Target="../slideLayouts/slideLayout2.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7.m4a"/><Relationship Id="rId7" Type="http://schemas.openxmlformats.org/officeDocument/2006/relationships/image" Target="../media/image2.png"/><Relationship Id="rId2" Type="http://schemas.microsoft.com/office/2007/relationships/media" Target="../media/media7.m4a"/><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notesSlide" Target="../notesSlides/notesSlide4.xml"/><Relationship Id="rId4" Type="http://schemas.openxmlformats.org/officeDocument/2006/relationships/slideLayout" Target="../slideLayouts/slideLayout2.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8.m4a"/><Relationship Id="rId7" Type="http://schemas.openxmlformats.org/officeDocument/2006/relationships/notesSlide" Target="../notesSlides/notesSlide5.xml"/><Relationship Id="rId2" Type="http://schemas.microsoft.com/office/2007/relationships/media" Target="../media/media8.m4a"/><Relationship Id="rId1" Type="http://schemas.openxmlformats.org/officeDocument/2006/relationships/tags" Target="../tags/tag5.xml"/><Relationship Id="rId6" Type="http://schemas.openxmlformats.org/officeDocument/2006/relationships/slideLayout" Target="../slideLayouts/slideLayout6.xml"/><Relationship Id="rId5" Type="http://schemas.openxmlformats.org/officeDocument/2006/relationships/audio" Target="../media/media9.m4a"/><Relationship Id="rId10" Type="http://schemas.openxmlformats.org/officeDocument/2006/relationships/image" Target="../media/image3.png"/><Relationship Id="rId4" Type="http://schemas.microsoft.com/office/2007/relationships/media" Target="../media/media9.m4a"/><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microsoft.com/office/2007/relationships/media" Target="../media/media13.m4a"/><Relationship Id="rId13" Type="http://schemas.openxmlformats.org/officeDocument/2006/relationships/audio" Target="../media/media15.m4a"/><Relationship Id="rId18" Type="http://schemas.openxmlformats.org/officeDocument/2006/relationships/image" Target="../media/image3.png"/><Relationship Id="rId3" Type="http://schemas.openxmlformats.org/officeDocument/2006/relationships/audio" Target="../media/media10.m4a"/><Relationship Id="rId7" Type="http://schemas.openxmlformats.org/officeDocument/2006/relationships/audio" Target="../media/media12.m4a"/><Relationship Id="rId12" Type="http://schemas.microsoft.com/office/2007/relationships/media" Target="../media/media15.m4a"/><Relationship Id="rId17" Type="http://schemas.openxmlformats.org/officeDocument/2006/relationships/image" Target="../media/image2.png"/><Relationship Id="rId2" Type="http://schemas.microsoft.com/office/2007/relationships/media" Target="../media/media10.m4a"/><Relationship Id="rId16" Type="http://schemas.openxmlformats.org/officeDocument/2006/relationships/image" Target="../media/image4.png"/><Relationship Id="rId1" Type="http://schemas.openxmlformats.org/officeDocument/2006/relationships/tags" Target="../tags/tag6.xml"/><Relationship Id="rId6" Type="http://schemas.microsoft.com/office/2007/relationships/media" Target="../media/media12.m4a"/><Relationship Id="rId11" Type="http://schemas.openxmlformats.org/officeDocument/2006/relationships/audio" Target="../media/media14.m4a"/><Relationship Id="rId5" Type="http://schemas.openxmlformats.org/officeDocument/2006/relationships/audio" Target="../media/media11.m4a"/><Relationship Id="rId15" Type="http://schemas.openxmlformats.org/officeDocument/2006/relationships/notesSlide" Target="../notesSlides/notesSlide6.xml"/><Relationship Id="rId10" Type="http://schemas.microsoft.com/office/2007/relationships/media" Target="../media/media14.m4a"/><Relationship Id="rId4" Type="http://schemas.microsoft.com/office/2007/relationships/media" Target="../media/media11.m4a"/><Relationship Id="rId9" Type="http://schemas.openxmlformats.org/officeDocument/2006/relationships/audio" Target="../media/media13.m4a"/><Relationship Id="rId1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1614489" y="941389"/>
            <a:ext cx="9183687" cy="5394325"/>
            <a:chOff x="90488" y="941388"/>
            <a:chExt cx="9183687" cy="5394325"/>
          </a:xfrm>
        </p:grpSpPr>
        <p:grpSp>
          <p:nvGrpSpPr>
            <p:cNvPr id="67586" name="グループ化 8"/>
            <p:cNvGrpSpPr>
              <a:grpSpLocks/>
            </p:cNvGrpSpPr>
            <p:nvPr/>
          </p:nvGrpSpPr>
          <p:grpSpPr bwMode="auto">
            <a:xfrm>
              <a:off x="90488" y="941388"/>
              <a:ext cx="9183687" cy="5394325"/>
              <a:chOff x="245269" y="1151117"/>
              <a:chExt cx="9183687" cy="5394325"/>
            </a:xfrm>
          </p:grpSpPr>
          <p:pic>
            <p:nvPicPr>
              <p:cNvPr id="67594" name="Picture 12"/>
              <p:cNvPicPr>
                <a:picLocks noChangeAspect="1" noChangeArrowheads="1"/>
              </p:cNvPicPr>
              <p:nvPr/>
            </p:nvPicPr>
            <p:blipFill>
              <a:blip r:embed="rId12">
                <a:extLst>
                  <a:ext uri="{28A0092B-C50C-407E-A947-70E740481C1C}">
                    <a14:useLocalDpi xmlns:a14="http://schemas.microsoft.com/office/drawing/2010/main" val="0"/>
                  </a:ext>
                </a:extLst>
              </a:blip>
              <a:srcRect t="25166" b="40495"/>
              <a:stretch>
                <a:fillRect/>
              </a:stretch>
            </p:blipFill>
            <p:spPr bwMode="auto">
              <a:xfrm>
                <a:off x="245269" y="1151117"/>
                <a:ext cx="9183687"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3833019" y="3302179"/>
                <a:ext cx="5016500" cy="23495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eaLnBrk="0" fontAlgn="base" hangingPunct="0">
                  <a:spcBef>
                    <a:spcPct val="0"/>
                  </a:spcBef>
                  <a:spcAft>
                    <a:spcPct val="0"/>
                  </a:spcAft>
                  <a:defRPr/>
                </a:pPr>
                <a:r>
                  <a:rPr lang="ja-JP" altLang="en-US" sz="1300" dirty="0">
                    <a:solidFill>
                      <a:prstClr val="black">
                        <a:lumMod val="65000"/>
                        <a:lumOff val="35000"/>
                      </a:prstClr>
                    </a:solidFill>
                    <a:latin typeface="Calibri"/>
                    <a:ea typeface="ＭＳ Ｐゴシック" panose="020B0600070205080204" pitchFamily="50" charset="-128"/>
                  </a:rPr>
                  <a:t> </a:t>
                </a:r>
                <a:r>
                  <a:rPr lang="ja-JP" altLang="en-US" sz="1300" b="1" dirty="0">
                    <a:solidFill>
                      <a:prstClr val="black">
                        <a:lumMod val="65000"/>
                        <a:lumOff val="35000"/>
                      </a:prstClr>
                    </a:solidFill>
                    <a:latin typeface="HG丸ｺﾞｼｯｸM-PRO" panose="020F0600000000000000" pitchFamily="50" charset="-128"/>
                    <a:ea typeface="HG丸ｺﾞｼｯｸM-PRO" panose="020F0600000000000000" pitchFamily="50" charset="-128"/>
                  </a:rPr>
                  <a:t>令和６年３月３１日退職　　（１）高津　五郎（年少）</a:t>
                </a:r>
                <a:endParaRPr lang="ja-JP" altLang="en-US" sz="1600" b="1" dirty="0">
                  <a:solidFill>
                    <a:prstClr val="black">
                      <a:lumMod val="65000"/>
                      <a:lumOff val="35000"/>
                    </a:prstClr>
                  </a:solidFill>
                  <a:latin typeface="HG丸ｺﾞｼｯｸM-PRO" panose="020F0600000000000000" pitchFamily="50" charset="-128"/>
                  <a:ea typeface="HG丸ｺﾞｼｯｸM-PRO" panose="020F0600000000000000" pitchFamily="50" charset="-128"/>
                </a:endParaRPr>
              </a:p>
            </p:txBody>
          </p:sp>
        </p:grpSp>
        <p:sp>
          <p:nvSpPr>
            <p:cNvPr id="10" name="テキスト ボックス 9"/>
            <p:cNvSpPr txBox="1"/>
            <p:nvPr/>
          </p:nvSpPr>
          <p:spPr>
            <a:xfrm>
              <a:off x="938331" y="3070508"/>
              <a:ext cx="2290526" cy="261610"/>
            </a:xfrm>
            <a:prstGeom prst="rect">
              <a:avLst/>
            </a:prstGeom>
            <a:solidFill>
              <a:schemeClr val="bg1"/>
            </a:solidFill>
            <a:ln>
              <a:noFill/>
            </a:ln>
          </p:spPr>
          <p:txBody>
            <a:bodyPr wrap="square" rtlCol="0">
              <a:spAutoFit/>
            </a:bodyPr>
            <a:lstStyle/>
            <a:p>
              <a:pPr algn="r" eaLnBrk="0" fontAlgn="base" hangingPunct="0">
                <a:spcBef>
                  <a:spcPct val="0"/>
                </a:spcBef>
                <a:spcAft>
                  <a:spcPct val="0"/>
                </a:spcAft>
              </a:pPr>
              <a:r>
                <a:rPr lang="ja-JP" altLang="en-US" sz="1100" b="1" dirty="0">
                  <a:solidFill>
                    <a:prstClr val="black">
                      <a:lumMod val="65000"/>
                      <a:lumOff val="35000"/>
                    </a:prstClr>
                  </a:solidFill>
                  <a:latin typeface="HGSｺﾞｼｯｸM" panose="020B0600000000000000" pitchFamily="50" charset="-128"/>
                  <a:ea typeface="HGSｺﾞｼｯｸM" panose="020B0600000000000000" pitchFamily="50" charset="-128"/>
                </a:rPr>
                <a:t>川崎市幸区戸手本町１－１１－１</a:t>
              </a:r>
            </a:p>
          </p:txBody>
        </p:sp>
      </p:grpSp>
      <p:sp>
        <p:nvSpPr>
          <p:cNvPr id="67587" name="タイトル 3"/>
          <p:cNvSpPr>
            <a:spLocks noGrp="1"/>
          </p:cNvSpPr>
          <p:nvPr>
            <p:ph type="title"/>
          </p:nvPr>
        </p:nvSpPr>
        <p:spPr>
          <a:xfrm>
            <a:off x="1981200" y="646114"/>
            <a:ext cx="8229600" cy="784225"/>
          </a:xfrm>
        </p:spPr>
        <p:txBody>
          <a:bodyPr>
            <a:normAutofit fontScale="90000"/>
          </a:bodyPr>
          <a:lstStyle/>
          <a:p>
            <a:r>
              <a:rPr lang="ja-JP" altLang="en-US" b="1" dirty="0" smtClean="0"/>
              <a:t>住宅</a:t>
            </a:r>
            <a:r>
              <a:rPr lang="ja-JP" altLang="en-US" b="1" dirty="0"/>
              <a:t>ローン</a:t>
            </a:r>
            <a:r>
              <a:rPr lang="ja-JP" altLang="en-US" b="1" dirty="0" smtClean="0"/>
              <a:t>控除</a:t>
            </a:r>
            <a:r>
              <a:rPr lang="en-US" altLang="ja-JP" dirty="0" smtClean="0"/>
              <a:t/>
            </a:r>
            <a:br>
              <a:rPr lang="en-US" altLang="ja-JP" dirty="0" smtClean="0"/>
            </a:br>
            <a:endParaRPr lang="ja-JP" altLang="en-US" dirty="0" smtClean="0"/>
          </a:p>
        </p:txBody>
      </p:sp>
      <p:sp>
        <p:nvSpPr>
          <p:cNvPr id="3" name="角丸四角形 2"/>
          <p:cNvSpPr/>
          <p:nvPr/>
        </p:nvSpPr>
        <p:spPr>
          <a:xfrm>
            <a:off x="8256589" y="2049464"/>
            <a:ext cx="2014537" cy="490537"/>
          </a:xfrm>
          <a:prstGeom prst="roundRect">
            <a:avLst>
              <a:gd name="adj" fmla="val 50000"/>
            </a:avLst>
          </a:prstGeom>
          <a:noFill/>
          <a:ln w="762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4800">
              <a:solidFill>
                <a:prstClr val="white"/>
              </a:solidFill>
              <a:latin typeface="Calibri"/>
              <a:ea typeface="ＭＳ Ｐゴシック" panose="020B0600070205080204" pitchFamily="50" charset="-128"/>
            </a:endParaRPr>
          </a:p>
        </p:txBody>
      </p:sp>
      <p:sp>
        <p:nvSpPr>
          <p:cNvPr id="4" name="角丸四角形 3"/>
          <p:cNvSpPr/>
          <p:nvPr/>
        </p:nvSpPr>
        <p:spPr>
          <a:xfrm>
            <a:off x="2898777" y="4060509"/>
            <a:ext cx="1417637" cy="569913"/>
          </a:xfrm>
          <a:prstGeom prst="roundRect">
            <a:avLst>
              <a:gd name="adj" fmla="val 50000"/>
            </a:avLst>
          </a:prstGeom>
          <a:noFill/>
          <a:ln w="762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4800">
              <a:solidFill>
                <a:prstClr val="white"/>
              </a:solidFill>
              <a:latin typeface="Calibri"/>
              <a:ea typeface="ＭＳ Ｐゴシック" panose="020B0600070205080204" pitchFamily="50" charset="-128"/>
            </a:endParaRPr>
          </a:p>
        </p:txBody>
      </p:sp>
      <p:sp>
        <p:nvSpPr>
          <p:cNvPr id="5" name="角丸四角形 4"/>
          <p:cNvSpPr/>
          <p:nvPr/>
        </p:nvSpPr>
        <p:spPr>
          <a:xfrm>
            <a:off x="4316414" y="4060509"/>
            <a:ext cx="2081213" cy="569913"/>
          </a:xfrm>
          <a:prstGeom prst="roundRect">
            <a:avLst>
              <a:gd name="adj" fmla="val 50000"/>
            </a:avLst>
          </a:prstGeom>
          <a:noFill/>
          <a:ln w="762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4800">
              <a:solidFill>
                <a:prstClr val="white"/>
              </a:solidFill>
              <a:latin typeface="Calibri"/>
              <a:ea typeface="ＭＳ Ｐゴシック" panose="020B0600070205080204" pitchFamily="50" charset="-128"/>
            </a:endParaRPr>
          </a:p>
        </p:txBody>
      </p:sp>
      <p:sp>
        <p:nvSpPr>
          <p:cNvPr id="6" name="角丸四角形 5"/>
          <p:cNvSpPr/>
          <p:nvPr/>
        </p:nvSpPr>
        <p:spPr>
          <a:xfrm>
            <a:off x="6397626" y="4060509"/>
            <a:ext cx="1484312" cy="569913"/>
          </a:xfrm>
          <a:prstGeom prst="roundRect">
            <a:avLst>
              <a:gd name="adj" fmla="val 50000"/>
            </a:avLst>
          </a:prstGeom>
          <a:noFill/>
          <a:ln w="762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4800">
              <a:solidFill>
                <a:prstClr val="white"/>
              </a:solidFill>
              <a:latin typeface="Calibri"/>
              <a:ea typeface="ＭＳ Ｐゴシック" panose="020B0600070205080204" pitchFamily="50" charset="-128"/>
            </a:endParaRPr>
          </a:p>
        </p:txBody>
      </p:sp>
      <p:sp>
        <p:nvSpPr>
          <p:cNvPr id="7" name="角丸四角形 6"/>
          <p:cNvSpPr/>
          <p:nvPr/>
        </p:nvSpPr>
        <p:spPr>
          <a:xfrm>
            <a:off x="7881938" y="4060509"/>
            <a:ext cx="2425700" cy="569913"/>
          </a:xfrm>
          <a:prstGeom prst="roundRect">
            <a:avLst>
              <a:gd name="adj" fmla="val 50000"/>
            </a:avLst>
          </a:prstGeom>
          <a:noFill/>
          <a:ln w="762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4800">
              <a:solidFill>
                <a:prstClr val="white"/>
              </a:solidFill>
              <a:latin typeface="Calibri"/>
              <a:ea typeface="ＭＳ Ｐゴシック" panose="020B0600070205080204" pitchFamily="50" charset="-128"/>
            </a:endParaRPr>
          </a:p>
        </p:txBody>
      </p:sp>
      <p:sp>
        <p:nvSpPr>
          <p:cNvPr id="8" name="角丸四角形 7"/>
          <p:cNvSpPr/>
          <p:nvPr/>
        </p:nvSpPr>
        <p:spPr>
          <a:xfrm>
            <a:off x="2865438" y="4630421"/>
            <a:ext cx="1511300" cy="582612"/>
          </a:xfrm>
          <a:prstGeom prst="roundRect">
            <a:avLst>
              <a:gd name="adj" fmla="val 50000"/>
            </a:avLst>
          </a:prstGeom>
          <a:noFill/>
          <a:ln w="762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4800">
              <a:solidFill>
                <a:prstClr val="white"/>
              </a:solidFill>
              <a:latin typeface="Calibri"/>
              <a:ea typeface="ＭＳ Ｐゴシック" panose="020B0600070205080204" pitchFamily="50" charset="-128"/>
            </a:endParaRPr>
          </a:p>
        </p:txBody>
      </p:sp>
      <p:pic>
        <p:nvPicPr>
          <p:cNvPr id="13" name="図 12"/>
          <p:cNvPicPr>
            <a:picLocks noChangeAspect="1"/>
          </p:cNvPicPr>
          <p:nvPr/>
        </p:nvPicPr>
        <p:blipFill>
          <a:blip r:embed="rId13"/>
          <a:stretch>
            <a:fillRect/>
          </a:stretch>
        </p:blipFill>
        <p:spPr>
          <a:xfrm>
            <a:off x="7277101" y="5208271"/>
            <a:ext cx="2994025" cy="917892"/>
          </a:xfrm>
          <a:prstGeom prst="rect">
            <a:avLst/>
          </a:prstGeom>
          <a:ln>
            <a:solidFill>
              <a:schemeClr val="tx1"/>
            </a:solidFill>
          </a:ln>
        </p:spPr>
      </p:pic>
      <p:sp>
        <p:nvSpPr>
          <p:cNvPr id="15" name="テキスト ボックス 14"/>
          <p:cNvSpPr txBox="1"/>
          <p:nvPr/>
        </p:nvSpPr>
        <p:spPr>
          <a:xfrm>
            <a:off x="9473450" y="5288281"/>
            <a:ext cx="834189" cy="307777"/>
          </a:xfrm>
          <a:prstGeom prst="rect">
            <a:avLst/>
          </a:prstGeom>
          <a:noFill/>
        </p:spPr>
        <p:txBody>
          <a:bodyPr wrap="square" rtlCol="0">
            <a:spAutoFit/>
          </a:bodyPr>
          <a:lstStyle/>
          <a:p>
            <a:pPr eaLnBrk="0" fontAlgn="base" hangingPunct="0">
              <a:spcBef>
                <a:spcPct val="0"/>
              </a:spcBef>
              <a:spcAft>
                <a:spcPct val="0"/>
              </a:spcAft>
            </a:pPr>
            <a:r>
              <a:rPr lang="en-US" altLang="ja-JP" sz="1400" dirty="0">
                <a:solidFill>
                  <a:prstClr val="black">
                    <a:lumMod val="65000"/>
                    <a:lumOff val="35000"/>
                  </a:prstClr>
                </a:solidFill>
                <a:latin typeface="Arial" panose="020B0604020202020204" pitchFamily="34" charset="0"/>
                <a:ea typeface="ＭＳ Ｐゴシック" panose="020B0600070205080204" pitchFamily="50" charset="-128"/>
              </a:rPr>
              <a:t>40,000</a:t>
            </a:r>
            <a:endParaRPr lang="ja-JP" altLang="en-US" sz="1400" dirty="0">
              <a:solidFill>
                <a:prstClr val="black">
                  <a:lumMod val="65000"/>
                  <a:lumOff val="35000"/>
                </a:prstClr>
              </a:solidFill>
              <a:latin typeface="Arial" panose="020B0604020202020204" pitchFamily="34" charset="0"/>
              <a:ea typeface="ＭＳ Ｐゴシック" panose="020B0600070205080204" pitchFamily="50" charset="-128"/>
            </a:endParaRPr>
          </a:p>
        </p:txBody>
      </p:sp>
      <p:sp>
        <p:nvSpPr>
          <p:cNvPr id="9" name="正方形/長方形 8"/>
          <p:cNvSpPr/>
          <p:nvPr/>
        </p:nvSpPr>
        <p:spPr>
          <a:xfrm>
            <a:off x="1524000" y="941389"/>
            <a:ext cx="9144000" cy="368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4800">
              <a:solidFill>
                <a:prstClr val="white"/>
              </a:solidFill>
              <a:latin typeface="Calibri"/>
              <a:ea typeface="ＭＳ Ｐゴシック" panose="020B0600070205080204" pitchFamily="50" charset="-128"/>
            </a:endParaRPr>
          </a:p>
        </p:txBody>
      </p:sp>
      <p:sp>
        <p:nvSpPr>
          <p:cNvPr id="16" name="正方形/長方形 15"/>
          <p:cNvSpPr/>
          <p:nvPr/>
        </p:nvSpPr>
        <p:spPr>
          <a:xfrm>
            <a:off x="5081814" y="4240588"/>
            <a:ext cx="348343" cy="2025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eaLnBrk="0" fontAlgn="base" hangingPunct="0">
              <a:spcBef>
                <a:spcPct val="0"/>
              </a:spcBef>
              <a:spcAft>
                <a:spcPct val="0"/>
              </a:spcAft>
            </a:pPr>
            <a:r>
              <a:rPr lang="en-US" altLang="ja-JP" sz="900" b="1" spc="-300" dirty="0">
                <a:solidFill>
                  <a:srgbClr val="FF5050"/>
                </a:solidFill>
                <a:latin typeface="Calibri"/>
                <a:ea typeface="ＭＳ Ｐゴシック" panose="020B0600070205080204" pitchFamily="50" charset="-128"/>
              </a:rPr>
              <a:t>××</a:t>
            </a:r>
            <a:r>
              <a:rPr lang="ja-JP" altLang="en-US" sz="900" b="1" spc="-300" dirty="0">
                <a:solidFill>
                  <a:srgbClr val="FF5050"/>
                </a:solidFill>
                <a:latin typeface="Calibri"/>
                <a:ea typeface="ＭＳ Ｐゴシック" panose="020B0600070205080204" pitchFamily="50" charset="-128"/>
              </a:rPr>
              <a:t>　　　　　　　　　　　　　　　</a:t>
            </a:r>
          </a:p>
        </p:txBody>
      </p:sp>
      <p:pic>
        <p:nvPicPr>
          <p:cNvPr id="17"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9715500" y="205503"/>
            <a:ext cx="609600" cy="609600"/>
          </a:xfrm>
          <a:prstGeom prst="rect">
            <a:avLst/>
          </a:prstGeom>
        </p:spPr>
      </p:pic>
      <p:pic>
        <p:nvPicPr>
          <p:cNvPr id="18" name="録音されたサウンド">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4"/>
          <a:stretch>
            <a:fillRect/>
          </a:stretch>
        </p:blipFill>
        <p:spPr>
          <a:xfrm>
            <a:off x="9658350" y="913607"/>
            <a:ext cx="609600" cy="609600"/>
          </a:xfrm>
          <a:prstGeom prst="rect">
            <a:avLst/>
          </a:prstGeom>
        </p:spPr>
      </p:pic>
      <p:pic>
        <p:nvPicPr>
          <p:cNvPr id="21" name="録音されたサウンド">
            <a:hlinkClick r:id="" action="ppaction://media"/>
          </p:cNvPr>
          <p:cNvPicPr>
            <a:picLocks noChangeAspect="1"/>
          </p:cNvPicPr>
          <p:nvPr>
            <a:audioFile r:link="rId7"/>
            <p:extLst>
              <p:ext uri="{DAA4B4D4-6D71-4841-9C94-3DE7FCFB9230}">
                <p14:media xmlns:p14="http://schemas.microsoft.com/office/powerpoint/2010/main" r:embed="rId6"/>
              </p:ext>
            </p:extLst>
          </p:nvPr>
        </p:nvPicPr>
        <p:blipFill>
          <a:blip r:embed="rId14"/>
          <a:stretch>
            <a:fillRect/>
          </a:stretch>
        </p:blipFill>
        <p:spPr>
          <a:xfrm>
            <a:off x="9698038" y="2569936"/>
            <a:ext cx="609600" cy="609600"/>
          </a:xfrm>
          <a:prstGeom prst="rect">
            <a:avLst/>
          </a:prstGeom>
        </p:spPr>
      </p:pic>
      <p:pic>
        <p:nvPicPr>
          <p:cNvPr id="22" name="録音されたサウンド">
            <a:hlinkClick r:id="" action="ppaction://media"/>
          </p:cNvPr>
          <p:cNvPicPr>
            <a:picLocks noChangeAspect="1"/>
          </p:cNvPicPr>
          <p:nvPr>
            <a:audioFile r:link="rId9"/>
            <p:extLst>
              <p:ext uri="{DAA4B4D4-6D71-4841-9C94-3DE7FCFB9230}">
                <p14:media xmlns:p14="http://schemas.microsoft.com/office/powerpoint/2010/main" r:embed="rId8"/>
              </p:ext>
            </p:extLst>
          </p:nvPr>
        </p:nvPicPr>
        <p:blipFill>
          <a:blip r:embed="rId14"/>
          <a:stretch>
            <a:fillRect/>
          </a:stretch>
        </p:blipFill>
        <p:spPr>
          <a:xfrm>
            <a:off x="9698038" y="4719219"/>
            <a:ext cx="609600" cy="555171"/>
          </a:xfrm>
          <a:prstGeom prst="rect">
            <a:avLst/>
          </a:prstGeom>
        </p:spPr>
      </p:pic>
    </p:spTree>
    <p:custDataLst>
      <p:tags r:id="rId1"/>
    </p:custDataLst>
    <p:extLst>
      <p:ext uri="{BB962C8B-B14F-4D97-AF65-F5344CB8AC3E}">
        <p14:creationId xmlns:p14="http://schemas.microsoft.com/office/powerpoint/2010/main" val="2348496015"/>
      </p:ext>
    </p:extLst>
  </p:cSld>
  <p:clrMapOvr>
    <a:masterClrMapping/>
  </p:clrMapOvr>
  <p:transition spd="slow" advTm="57698">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0731" fill="hold"/>
                                        <p:tgtEl>
                                          <p:spTgt spid="17"/>
                                        </p:tgtEl>
                                      </p:cBhvr>
                                    </p:cmd>
                                  </p:childTnLst>
                                </p:cTn>
                              </p:par>
                            </p:childTnLst>
                          </p:cTn>
                        </p:par>
                        <p:par>
                          <p:cTn id="7" fill="hold">
                            <p:stCondLst>
                              <p:cond delay="10731"/>
                            </p:stCondLst>
                            <p:childTnLst>
                              <p:par>
                                <p:cTn id="8" presetID="1" presetClass="mediacall" presetSubtype="0" fill="hold" nodeType="afterEffect">
                                  <p:stCondLst>
                                    <p:cond delay="0"/>
                                  </p:stCondLst>
                                  <p:childTnLst>
                                    <p:cmd type="call" cmd="playFrom(0.0)">
                                      <p:cBhvr>
                                        <p:cTn id="9" dur="17710" fill="hold"/>
                                        <p:tgtEl>
                                          <p:spTgt spid="18"/>
                                        </p:tgtEl>
                                      </p:cBhvr>
                                    </p:cmd>
                                  </p:childTnLst>
                                </p:cTn>
                              </p:par>
                            </p:childTnLst>
                          </p:cTn>
                        </p:par>
                        <p:par>
                          <p:cTn id="10" fill="hold">
                            <p:stCondLst>
                              <p:cond delay="28441"/>
                            </p:stCondLst>
                            <p:childTnLst>
                              <p:par>
                                <p:cTn id="11" presetID="1" presetClass="mediacall" presetSubtype="0" fill="hold" nodeType="afterEffect">
                                  <p:stCondLst>
                                    <p:cond delay="0"/>
                                  </p:stCondLst>
                                  <p:childTnLst>
                                    <p:cmd type="call" cmd="playFrom(0.0)">
                                      <p:cBhvr>
                                        <p:cTn id="12" dur="20901" fill="hold"/>
                                        <p:tgtEl>
                                          <p:spTgt spid="21"/>
                                        </p:tgtEl>
                                      </p:cBhvr>
                                    </p:cmd>
                                  </p:childTnLst>
                                </p:cTn>
                              </p:par>
                              <p:par>
                                <p:cTn id="13" presetID="16" presetClass="entr" presetSubtype="21" fill="hold" grpId="0" nodeType="withEffect">
                                  <p:stCondLst>
                                    <p:cond delay="800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2000"/>
                                        <p:tgtEl>
                                          <p:spTgt spid="3"/>
                                        </p:tgtEl>
                                      </p:cBhvr>
                                    </p:animEffect>
                                  </p:childTnLst>
                                </p:cTn>
                              </p:par>
                              <p:par>
                                <p:cTn id="16" presetID="16" presetClass="entr" presetSubtype="21" fill="hold" grpId="0" nodeType="withEffect">
                                  <p:stCondLst>
                                    <p:cond delay="1200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2000"/>
                                        <p:tgtEl>
                                          <p:spTgt spid="4"/>
                                        </p:tgtEl>
                                      </p:cBhvr>
                                    </p:animEffect>
                                  </p:childTnLst>
                                </p:cTn>
                              </p:par>
                              <p:par>
                                <p:cTn id="19" presetID="16" presetClass="entr" presetSubtype="21" fill="hold" grpId="0" nodeType="withEffect">
                                  <p:stCondLst>
                                    <p:cond delay="1200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2000"/>
                                        <p:tgtEl>
                                          <p:spTgt spid="5"/>
                                        </p:tgtEl>
                                      </p:cBhvr>
                                    </p:animEffect>
                                  </p:childTnLst>
                                </p:cTn>
                              </p:par>
                              <p:par>
                                <p:cTn id="22" presetID="16" presetClass="entr" presetSubtype="21" fill="hold" grpId="0" nodeType="withEffect">
                                  <p:stCondLst>
                                    <p:cond delay="1200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2000"/>
                                        <p:tgtEl>
                                          <p:spTgt spid="6"/>
                                        </p:tgtEl>
                                      </p:cBhvr>
                                    </p:animEffect>
                                  </p:childTnLst>
                                </p:cTn>
                              </p:par>
                              <p:par>
                                <p:cTn id="25" presetID="16" presetClass="entr" presetSubtype="21" fill="hold" grpId="0" nodeType="withEffect">
                                  <p:stCondLst>
                                    <p:cond delay="1200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2000"/>
                                        <p:tgtEl>
                                          <p:spTgt spid="7"/>
                                        </p:tgtEl>
                                      </p:cBhvr>
                                    </p:animEffect>
                                  </p:childTnLst>
                                </p:cTn>
                              </p:par>
                              <p:par>
                                <p:cTn id="28" presetID="16" presetClass="entr" presetSubtype="21" fill="hold" grpId="0" nodeType="withEffect">
                                  <p:stCondLst>
                                    <p:cond delay="1200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2000"/>
                                        <p:tgtEl>
                                          <p:spTgt spid="8"/>
                                        </p:tgtEl>
                                      </p:cBhvr>
                                    </p:animEffect>
                                  </p:childTnLst>
                                </p:cTn>
                              </p:par>
                            </p:childTnLst>
                          </p:cTn>
                        </p:par>
                        <p:par>
                          <p:cTn id="31" fill="hold">
                            <p:stCondLst>
                              <p:cond delay="49342"/>
                            </p:stCondLst>
                            <p:childTnLst>
                              <p:par>
                                <p:cTn id="32" presetID="1" presetClass="mediacall" presetSubtype="0" fill="hold" nodeType="afterEffect">
                                  <p:stCondLst>
                                    <p:cond delay="0"/>
                                  </p:stCondLst>
                                  <p:childTnLst>
                                    <p:cmd type="call" cmd="playFrom(0.0)">
                                      <p:cBhvr>
                                        <p:cTn id="33" dur="10824" fill="hold"/>
                                        <p:tgtEl>
                                          <p:spTgt spid="22"/>
                                        </p:tgtEl>
                                      </p:cBhvr>
                                    </p:cmd>
                                  </p:childTnLst>
                                </p:cTn>
                              </p:par>
                            </p:childTnLst>
                          </p:cTn>
                        </p:par>
                        <p:par>
                          <p:cTn id="34" fill="hold">
                            <p:stCondLst>
                              <p:cond delay="60166"/>
                            </p:stCondLst>
                            <p:childTnLst>
                              <p:par>
                                <p:cTn id="35" presetID="26" presetClass="emph" presetSubtype="0" repeatCount="2000" fill="hold" grpId="1" nodeType="afterEffect">
                                  <p:stCondLst>
                                    <p:cond delay="0"/>
                                  </p:stCondLst>
                                  <p:childTnLst>
                                    <p:animEffect transition="out" filter="fade">
                                      <p:cBhvr>
                                        <p:cTn id="36" dur="1000" tmFilter="0, 0; .2, .5; .8, .5; 1, 0"/>
                                        <p:tgtEl>
                                          <p:spTgt spid="8"/>
                                        </p:tgtEl>
                                      </p:cBhvr>
                                    </p:animEffect>
                                    <p:animScale>
                                      <p:cBhvr>
                                        <p:cTn id="37" dur="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8" fill="hold" display="0">
                  <p:stCondLst>
                    <p:cond delay="indefinite"/>
                  </p:stCondLst>
                  <p:endCondLst>
                    <p:cond evt="onStopAudio" delay="0">
                      <p:tgtEl>
                        <p:sldTgt/>
                      </p:tgtEl>
                    </p:cond>
                  </p:endCondLst>
                </p:cTn>
                <p:tgtEl>
                  <p:spTgt spid="17"/>
                </p:tgtEl>
              </p:cMediaNode>
            </p:audio>
            <p:audio>
              <p:cMediaNode vol="80000" showWhenStopped="0">
                <p:cTn id="39" fill="hold" display="0">
                  <p:stCondLst>
                    <p:cond delay="indefinite"/>
                  </p:stCondLst>
                  <p:endCondLst>
                    <p:cond evt="onStopAudio" delay="0">
                      <p:tgtEl>
                        <p:sldTgt/>
                      </p:tgtEl>
                    </p:cond>
                  </p:endCondLst>
                </p:cTn>
                <p:tgtEl>
                  <p:spTgt spid="18"/>
                </p:tgtEl>
              </p:cMediaNode>
            </p:audio>
            <p:audio>
              <p:cMediaNode vol="80000" showWhenStopped="0">
                <p:cTn id="40" fill="hold" display="0">
                  <p:stCondLst>
                    <p:cond delay="indefinite"/>
                  </p:stCondLst>
                  <p:endCondLst>
                    <p:cond evt="onStopAudio" delay="0">
                      <p:tgtEl>
                        <p:sldTgt/>
                      </p:tgtEl>
                    </p:cond>
                  </p:endCondLst>
                </p:cTn>
                <p:tgtEl>
                  <p:spTgt spid="21"/>
                </p:tgtEl>
              </p:cMediaNode>
            </p:audio>
            <p:audio>
              <p:cMediaNode vol="80000" showWhenStopped="0">
                <p:cTn id="41" fill="hold" display="0">
                  <p:stCondLst>
                    <p:cond delay="indefinite"/>
                  </p:stCondLst>
                  <p:endCondLst>
                    <p:cond evt="onStopAudio" delay="0">
                      <p:tgtEl>
                        <p:sldTgt/>
                      </p:tgtEl>
                    </p:cond>
                  </p:endCondLst>
                </p:cTn>
                <p:tgtEl>
                  <p:spTgt spid="22"/>
                </p:tgtEl>
              </p:cMediaNode>
            </p:audio>
          </p:childTnLst>
        </p:cTn>
      </p:par>
    </p:tnLst>
    <p:bldLst>
      <p:bldP spid="3" grpId="0" animBg="1"/>
      <p:bldP spid="4" grpId="0" animBg="1"/>
      <p:bldP spid="5" grpId="0" animBg="1"/>
      <p:bldP spid="6" grpId="0" animBg="1"/>
      <p:bldP spid="7" grpId="0"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622425" y="293688"/>
            <a:ext cx="9183688" cy="6056312"/>
            <a:chOff x="98425" y="293688"/>
            <a:chExt cx="9183688" cy="6056312"/>
          </a:xfrm>
        </p:grpSpPr>
        <p:pic>
          <p:nvPicPr>
            <p:cNvPr id="69639" name="Picture 12"/>
            <p:cNvPicPr>
              <a:picLocks noChangeAspect="1" noChangeArrowheads="1"/>
            </p:cNvPicPr>
            <p:nvPr/>
          </p:nvPicPr>
          <p:blipFill>
            <a:blip r:embed="rId6">
              <a:extLst>
                <a:ext uri="{28A0092B-C50C-407E-A947-70E740481C1C}">
                  <a14:useLocalDpi xmlns:a14="http://schemas.microsoft.com/office/drawing/2010/main" val="0"/>
                </a:ext>
              </a:extLst>
            </a:blip>
            <a:srcRect t="25166" b="40495"/>
            <a:stretch>
              <a:fillRect/>
            </a:stretch>
          </p:blipFill>
          <p:spPr bwMode="auto">
            <a:xfrm>
              <a:off x="98425" y="293688"/>
              <a:ext cx="9183688" cy="605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p:cNvSpPr/>
            <p:nvPr/>
          </p:nvSpPr>
          <p:spPr bwMode="auto">
            <a:xfrm>
              <a:off x="3712313" y="2708200"/>
              <a:ext cx="4971981" cy="246139"/>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eaLnBrk="0" fontAlgn="base" hangingPunct="0">
                <a:spcBef>
                  <a:spcPct val="0"/>
                </a:spcBef>
                <a:spcAft>
                  <a:spcPct val="0"/>
                </a:spcAft>
                <a:defRPr/>
              </a:pPr>
              <a:r>
                <a:rPr lang="ja-JP" altLang="en-US" sz="1300" b="1" dirty="0">
                  <a:solidFill>
                    <a:prstClr val="black">
                      <a:lumMod val="65000"/>
                      <a:lumOff val="35000"/>
                    </a:prstClr>
                  </a:solidFill>
                  <a:latin typeface="HG丸ｺﾞｼｯｸM-PRO" panose="020F0600000000000000" pitchFamily="50" charset="-128"/>
                  <a:ea typeface="HG丸ｺﾞｼｯｸM-PRO" panose="020F0600000000000000" pitchFamily="50" charset="-128"/>
                </a:rPr>
                <a:t>令和６年３月３１日退職　　（１）高津　五郎（年少）</a:t>
              </a:r>
              <a:endParaRPr lang="ja-JP" altLang="en-US" sz="1600" b="1" dirty="0">
                <a:solidFill>
                  <a:prstClr val="black">
                    <a:lumMod val="65000"/>
                    <a:lumOff val="35000"/>
                  </a:prstClr>
                </a:solidFill>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918098" y="2692729"/>
              <a:ext cx="2290526" cy="261610"/>
            </a:xfrm>
            <a:prstGeom prst="rect">
              <a:avLst/>
            </a:prstGeom>
            <a:solidFill>
              <a:schemeClr val="bg1"/>
            </a:solidFill>
            <a:ln>
              <a:noFill/>
            </a:ln>
          </p:spPr>
          <p:txBody>
            <a:bodyPr wrap="square" rtlCol="0">
              <a:spAutoFit/>
            </a:bodyPr>
            <a:lstStyle/>
            <a:p>
              <a:pPr algn="r" eaLnBrk="0" fontAlgn="base" hangingPunct="0">
                <a:spcBef>
                  <a:spcPct val="0"/>
                </a:spcBef>
                <a:spcAft>
                  <a:spcPct val="0"/>
                </a:spcAft>
              </a:pPr>
              <a:r>
                <a:rPr lang="ja-JP" altLang="en-US" sz="1100" b="1" dirty="0">
                  <a:solidFill>
                    <a:prstClr val="black">
                      <a:lumMod val="65000"/>
                      <a:lumOff val="35000"/>
                    </a:prstClr>
                  </a:solidFill>
                  <a:latin typeface="HGSｺﾞｼｯｸM" panose="020B0600000000000000" pitchFamily="50" charset="-128"/>
                  <a:ea typeface="HGSｺﾞｼｯｸM" panose="020B0600000000000000" pitchFamily="50" charset="-128"/>
                </a:rPr>
                <a:t>川崎市幸区戸手本町１－１１－１</a:t>
              </a:r>
            </a:p>
          </p:txBody>
        </p:sp>
      </p:grpSp>
      <p:pic>
        <p:nvPicPr>
          <p:cNvPr id="9" name="図 8"/>
          <p:cNvPicPr>
            <a:picLocks noChangeAspect="1"/>
          </p:cNvPicPr>
          <p:nvPr/>
        </p:nvPicPr>
        <p:blipFill>
          <a:blip r:embed="rId7"/>
          <a:stretch>
            <a:fillRect/>
          </a:stretch>
        </p:blipFill>
        <p:spPr>
          <a:xfrm>
            <a:off x="7283450" y="5091114"/>
            <a:ext cx="3005882" cy="1030287"/>
          </a:xfrm>
          <a:prstGeom prst="rect">
            <a:avLst/>
          </a:prstGeom>
          <a:ln>
            <a:solidFill>
              <a:schemeClr val="tx1"/>
            </a:solidFill>
          </a:ln>
        </p:spPr>
      </p:pic>
      <p:sp>
        <p:nvSpPr>
          <p:cNvPr id="10" name="テキスト ボックス 9"/>
          <p:cNvSpPr txBox="1"/>
          <p:nvPr/>
        </p:nvSpPr>
        <p:spPr>
          <a:xfrm>
            <a:off x="9591005" y="5253122"/>
            <a:ext cx="598241" cy="253916"/>
          </a:xfrm>
          <a:prstGeom prst="rect">
            <a:avLst/>
          </a:prstGeom>
          <a:noFill/>
        </p:spPr>
        <p:txBody>
          <a:bodyPr wrap="none" rtlCol="0">
            <a:spAutoFit/>
          </a:bodyPr>
          <a:lstStyle/>
          <a:p>
            <a:pPr eaLnBrk="0" fontAlgn="base" hangingPunct="0">
              <a:spcBef>
                <a:spcPct val="0"/>
              </a:spcBef>
              <a:spcAft>
                <a:spcPct val="0"/>
              </a:spcAft>
            </a:pPr>
            <a:r>
              <a:rPr lang="en-US" altLang="ja-JP" sz="1050" dirty="0">
                <a:solidFill>
                  <a:prstClr val="black">
                    <a:lumMod val="65000"/>
                    <a:lumOff val="35000"/>
                  </a:prstClr>
                </a:solidFill>
                <a:latin typeface="Arial" panose="020B0604020202020204" pitchFamily="34" charset="0"/>
                <a:ea typeface="ＭＳ Ｐゴシック" panose="020B0600070205080204" pitchFamily="50" charset="-128"/>
              </a:rPr>
              <a:t>40,000</a:t>
            </a:r>
            <a:endParaRPr lang="ja-JP" altLang="en-US" sz="1100" dirty="0">
              <a:solidFill>
                <a:prstClr val="black">
                  <a:lumMod val="65000"/>
                  <a:lumOff val="35000"/>
                </a:prstClr>
              </a:solidFill>
              <a:latin typeface="Arial" panose="020B0604020202020204" pitchFamily="34" charset="0"/>
              <a:ea typeface="ＭＳ Ｐゴシック" panose="020B0600070205080204" pitchFamily="50" charset="-128"/>
            </a:endParaRPr>
          </a:p>
        </p:txBody>
      </p:sp>
      <p:sp>
        <p:nvSpPr>
          <p:cNvPr id="15" name="正方形/長方形 14"/>
          <p:cNvSpPr/>
          <p:nvPr/>
        </p:nvSpPr>
        <p:spPr>
          <a:xfrm>
            <a:off x="1662113" y="19051"/>
            <a:ext cx="9144000" cy="670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4800">
              <a:solidFill>
                <a:prstClr val="white"/>
              </a:solidFill>
              <a:latin typeface="Calibri"/>
              <a:ea typeface="ＭＳ Ｐゴシック" panose="020B0600070205080204" pitchFamily="50" charset="-128"/>
            </a:endParaRPr>
          </a:p>
        </p:txBody>
      </p:sp>
      <p:sp>
        <p:nvSpPr>
          <p:cNvPr id="18" name="正方形/長方形 17"/>
          <p:cNvSpPr/>
          <p:nvPr/>
        </p:nvSpPr>
        <p:spPr>
          <a:xfrm>
            <a:off x="5098142" y="3980544"/>
            <a:ext cx="348343" cy="290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eaLnBrk="0" fontAlgn="base" hangingPunct="0">
              <a:spcBef>
                <a:spcPct val="0"/>
              </a:spcBef>
              <a:spcAft>
                <a:spcPct val="0"/>
              </a:spcAft>
            </a:pPr>
            <a:r>
              <a:rPr lang="en-US" altLang="ja-JP" sz="900" b="1" spc="-300" dirty="0">
                <a:solidFill>
                  <a:srgbClr val="FF5050"/>
                </a:solidFill>
                <a:latin typeface="Calibri"/>
                <a:ea typeface="ＭＳ Ｐゴシック" panose="020B0600070205080204" pitchFamily="50" charset="-128"/>
              </a:rPr>
              <a:t>××</a:t>
            </a:r>
            <a:r>
              <a:rPr lang="ja-JP" altLang="en-US" sz="900" b="1" spc="-300" dirty="0">
                <a:solidFill>
                  <a:srgbClr val="FF5050"/>
                </a:solidFill>
                <a:latin typeface="Calibri"/>
                <a:ea typeface="ＭＳ Ｐゴシック" panose="020B0600070205080204" pitchFamily="50" charset="-128"/>
              </a:rPr>
              <a:t>　　　　　　　　　　　　　　　</a:t>
            </a:r>
          </a:p>
        </p:txBody>
      </p:sp>
      <p:pic>
        <p:nvPicPr>
          <p:cNvPr id="3"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9884445" y="266626"/>
            <a:ext cx="609600" cy="609600"/>
          </a:xfrm>
          <a:prstGeom prst="rect">
            <a:avLst/>
          </a:prstGeom>
        </p:spPr>
      </p:pic>
    </p:spTree>
    <p:custDataLst>
      <p:tags r:id="rId1"/>
    </p:custDataLst>
    <p:extLst>
      <p:ext uri="{BB962C8B-B14F-4D97-AF65-F5344CB8AC3E}">
        <p14:creationId xmlns:p14="http://schemas.microsoft.com/office/powerpoint/2010/main" val="1826285114"/>
      </p:ext>
    </p:extLst>
  </p:cSld>
  <p:clrMapOvr>
    <a:masterClrMapping/>
  </p:clrMapOvr>
  <p:transition spd="slow" advTm="2144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928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622425" y="293688"/>
            <a:ext cx="9183688" cy="6056312"/>
            <a:chOff x="98425" y="293688"/>
            <a:chExt cx="9183688" cy="6056312"/>
          </a:xfrm>
        </p:grpSpPr>
        <p:pic>
          <p:nvPicPr>
            <p:cNvPr id="69639" name="Picture 12"/>
            <p:cNvPicPr>
              <a:picLocks noChangeAspect="1" noChangeArrowheads="1"/>
            </p:cNvPicPr>
            <p:nvPr/>
          </p:nvPicPr>
          <p:blipFill>
            <a:blip r:embed="rId6">
              <a:extLst>
                <a:ext uri="{28A0092B-C50C-407E-A947-70E740481C1C}">
                  <a14:useLocalDpi xmlns:a14="http://schemas.microsoft.com/office/drawing/2010/main" val="0"/>
                </a:ext>
              </a:extLst>
            </a:blip>
            <a:srcRect t="25166" b="40495"/>
            <a:stretch>
              <a:fillRect/>
            </a:stretch>
          </p:blipFill>
          <p:spPr bwMode="auto">
            <a:xfrm>
              <a:off x="98425" y="293688"/>
              <a:ext cx="9183688" cy="605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p:cNvSpPr/>
            <p:nvPr/>
          </p:nvSpPr>
          <p:spPr bwMode="auto">
            <a:xfrm>
              <a:off x="3712313" y="2708200"/>
              <a:ext cx="4971981" cy="246139"/>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eaLnBrk="0" fontAlgn="base" hangingPunct="0">
                <a:spcBef>
                  <a:spcPct val="0"/>
                </a:spcBef>
                <a:spcAft>
                  <a:spcPct val="0"/>
                </a:spcAft>
                <a:defRPr/>
              </a:pPr>
              <a:r>
                <a:rPr lang="ja-JP" altLang="en-US" sz="1300" b="1" dirty="0">
                  <a:solidFill>
                    <a:prstClr val="black">
                      <a:lumMod val="65000"/>
                      <a:lumOff val="35000"/>
                    </a:prstClr>
                  </a:solidFill>
                  <a:latin typeface="HG丸ｺﾞｼｯｸM-PRO" panose="020F0600000000000000" pitchFamily="50" charset="-128"/>
                  <a:ea typeface="HG丸ｺﾞｼｯｸM-PRO" panose="020F0600000000000000" pitchFamily="50" charset="-128"/>
                </a:rPr>
                <a:t>令和６年３月３１日退職　　（１）高津　五郎（年少）</a:t>
              </a:r>
              <a:endParaRPr lang="ja-JP" altLang="en-US" sz="1600" b="1" dirty="0">
                <a:solidFill>
                  <a:prstClr val="black">
                    <a:lumMod val="65000"/>
                    <a:lumOff val="35000"/>
                  </a:prstClr>
                </a:solidFill>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918098" y="2692729"/>
              <a:ext cx="2290526" cy="261610"/>
            </a:xfrm>
            <a:prstGeom prst="rect">
              <a:avLst/>
            </a:prstGeom>
            <a:solidFill>
              <a:schemeClr val="bg1"/>
            </a:solidFill>
            <a:ln>
              <a:noFill/>
            </a:ln>
          </p:spPr>
          <p:txBody>
            <a:bodyPr wrap="square" rtlCol="0">
              <a:spAutoFit/>
            </a:bodyPr>
            <a:lstStyle/>
            <a:p>
              <a:pPr algn="r" eaLnBrk="0" fontAlgn="base" hangingPunct="0">
                <a:spcBef>
                  <a:spcPct val="0"/>
                </a:spcBef>
                <a:spcAft>
                  <a:spcPct val="0"/>
                </a:spcAft>
              </a:pPr>
              <a:r>
                <a:rPr lang="ja-JP" altLang="en-US" sz="1100" b="1" dirty="0">
                  <a:solidFill>
                    <a:prstClr val="black">
                      <a:lumMod val="65000"/>
                      <a:lumOff val="35000"/>
                    </a:prstClr>
                  </a:solidFill>
                  <a:latin typeface="HGSｺﾞｼｯｸM" panose="020B0600000000000000" pitchFamily="50" charset="-128"/>
                  <a:ea typeface="HGSｺﾞｼｯｸM" panose="020B0600000000000000" pitchFamily="50" charset="-128"/>
                </a:rPr>
                <a:t>川崎市幸区戸手本町１－１１－１</a:t>
              </a:r>
            </a:p>
          </p:txBody>
        </p:sp>
      </p:grpSp>
      <p:pic>
        <p:nvPicPr>
          <p:cNvPr id="9" name="図 8"/>
          <p:cNvPicPr>
            <a:picLocks noChangeAspect="1"/>
          </p:cNvPicPr>
          <p:nvPr/>
        </p:nvPicPr>
        <p:blipFill>
          <a:blip r:embed="rId7"/>
          <a:stretch>
            <a:fillRect/>
          </a:stretch>
        </p:blipFill>
        <p:spPr>
          <a:xfrm>
            <a:off x="7283450" y="5091114"/>
            <a:ext cx="3005882" cy="1030287"/>
          </a:xfrm>
          <a:prstGeom prst="rect">
            <a:avLst/>
          </a:prstGeom>
          <a:ln>
            <a:solidFill>
              <a:schemeClr val="tx1"/>
            </a:solidFill>
          </a:ln>
        </p:spPr>
      </p:pic>
      <p:sp>
        <p:nvSpPr>
          <p:cNvPr id="10" name="テキスト ボックス 9"/>
          <p:cNvSpPr txBox="1"/>
          <p:nvPr/>
        </p:nvSpPr>
        <p:spPr>
          <a:xfrm>
            <a:off x="9591005" y="5253122"/>
            <a:ext cx="598241" cy="253916"/>
          </a:xfrm>
          <a:prstGeom prst="rect">
            <a:avLst/>
          </a:prstGeom>
          <a:noFill/>
        </p:spPr>
        <p:txBody>
          <a:bodyPr wrap="none" rtlCol="0">
            <a:spAutoFit/>
          </a:bodyPr>
          <a:lstStyle/>
          <a:p>
            <a:pPr eaLnBrk="0" fontAlgn="base" hangingPunct="0">
              <a:spcBef>
                <a:spcPct val="0"/>
              </a:spcBef>
              <a:spcAft>
                <a:spcPct val="0"/>
              </a:spcAft>
            </a:pPr>
            <a:r>
              <a:rPr lang="en-US" altLang="ja-JP" sz="1050" dirty="0">
                <a:solidFill>
                  <a:prstClr val="black">
                    <a:lumMod val="65000"/>
                    <a:lumOff val="35000"/>
                  </a:prstClr>
                </a:solidFill>
                <a:latin typeface="Arial" panose="020B0604020202020204" pitchFamily="34" charset="0"/>
                <a:ea typeface="ＭＳ Ｐゴシック" panose="020B0600070205080204" pitchFamily="50" charset="-128"/>
              </a:rPr>
              <a:t>40,000</a:t>
            </a:r>
            <a:endParaRPr lang="ja-JP" altLang="en-US" sz="1100" dirty="0">
              <a:solidFill>
                <a:prstClr val="black">
                  <a:lumMod val="65000"/>
                  <a:lumOff val="35000"/>
                </a:prstClr>
              </a:solidFill>
              <a:latin typeface="Arial" panose="020B0604020202020204" pitchFamily="34" charset="0"/>
              <a:ea typeface="ＭＳ Ｐゴシック" panose="020B0600070205080204" pitchFamily="50" charset="-128"/>
            </a:endParaRPr>
          </a:p>
        </p:txBody>
      </p:sp>
      <p:cxnSp>
        <p:nvCxnSpPr>
          <p:cNvPr id="8" name="直線矢印コネクタ 7"/>
          <p:cNvCxnSpPr/>
          <p:nvPr/>
        </p:nvCxnSpPr>
        <p:spPr>
          <a:xfrm>
            <a:off x="7813676" y="4414839"/>
            <a:ext cx="595313" cy="676275"/>
          </a:xfrm>
          <a:prstGeom prst="straightConnector1">
            <a:avLst/>
          </a:prstGeom>
          <a:ln w="762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図 11"/>
          <p:cNvPicPr>
            <a:picLocks noChangeAspect="1"/>
          </p:cNvPicPr>
          <p:nvPr/>
        </p:nvPicPr>
        <p:blipFill>
          <a:blip r:embed="rId8">
            <a:extLst>
              <a:ext uri="{28A0092B-C50C-407E-A947-70E740481C1C}">
                <a14:useLocalDpi xmlns:a14="http://schemas.microsoft.com/office/drawing/2010/main" val="0"/>
              </a:ext>
            </a:extLst>
          </a:blip>
          <a:srcRect r="4671"/>
          <a:stretch>
            <a:fillRect/>
          </a:stretch>
        </p:blipFill>
        <p:spPr bwMode="auto">
          <a:xfrm>
            <a:off x="7137286" y="3801988"/>
            <a:ext cx="703792" cy="563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 name="正方形/長方形 15"/>
          <p:cNvSpPr/>
          <p:nvPr/>
        </p:nvSpPr>
        <p:spPr>
          <a:xfrm>
            <a:off x="7137287" y="3833706"/>
            <a:ext cx="784225" cy="524819"/>
          </a:xfrm>
          <a:prstGeom prst="rect">
            <a:avLst/>
          </a:prstGeom>
          <a:ln>
            <a:noFill/>
          </a:ln>
        </p:spPr>
        <p:style>
          <a:lnRef idx="2">
            <a:schemeClr val="accent6"/>
          </a:lnRef>
          <a:fillRef idx="1">
            <a:schemeClr val="lt1"/>
          </a:fillRef>
          <a:effectRef idx="0">
            <a:schemeClr val="accent6"/>
          </a:effectRef>
          <a:fontRef idx="minor">
            <a:schemeClr val="dk1"/>
          </a:fontRef>
        </p:style>
        <p:txBody>
          <a:bodyPr lIns="0" rIns="0" rtlCol="0" anchor="ctr"/>
          <a:lstStyle/>
          <a:p>
            <a:pPr algn="ctr" eaLnBrk="0" fontAlgn="base" hangingPunct="0">
              <a:spcBef>
                <a:spcPct val="0"/>
              </a:spcBef>
              <a:spcAft>
                <a:spcPct val="0"/>
              </a:spcAft>
            </a:pPr>
            <a:r>
              <a:rPr lang="ja-JP" altLang="en-US" sz="1200" b="1" dirty="0">
                <a:solidFill>
                  <a:srgbClr val="FF7171"/>
                </a:solidFill>
                <a:latin typeface="Calibri"/>
                <a:ea typeface="ＭＳ Ｐゴシック" panose="020B0600070205080204" pitchFamily="50" charset="-128"/>
              </a:rPr>
              <a:t>住（特特）</a:t>
            </a:r>
          </a:p>
        </p:txBody>
      </p:sp>
      <p:sp>
        <p:nvSpPr>
          <p:cNvPr id="15" name="正方形/長方形 14"/>
          <p:cNvSpPr/>
          <p:nvPr/>
        </p:nvSpPr>
        <p:spPr>
          <a:xfrm>
            <a:off x="1662113" y="19051"/>
            <a:ext cx="9144000" cy="670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4800">
              <a:solidFill>
                <a:prstClr val="white"/>
              </a:solidFill>
              <a:latin typeface="Calibri"/>
              <a:ea typeface="ＭＳ Ｐゴシック" panose="020B0600070205080204" pitchFamily="50" charset="-128"/>
            </a:endParaRPr>
          </a:p>
        </p:txBody>
      </p:sp>
      <p:sp>
        <p:nvSpPr>
          <p:cNvPr id="18" name="正方形/長方形 17"/>
          <p:cNvSpPr/>
          <p:nvPr/>
        </p:nvSpPr>
        <p:spPr>
          <a:xfrm>
            <a:off x="5098142" y="3980544"/>
            <a:ext cx="348343" cy="290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eaLnBrk="0" fontAlgn="base" hangingPunct="0">
              <a:spcBef>
                <a:spcPct val="0"/>
              </a:spcBef>
              <a:spcAft>
                <a:spcPct val="0"/>
              </a:spcAft>
            </a:pPr>
            <a:r>
              <a:rPr lang="en-US" altLang="ja-JP" sz="900" b="1" spc="-300" dirty="0">
                <a:solidFill>
                  <a:srgbClr val="FF5050"/>
                </a:solidFill>
                <a:latin typeface="Calibri"/>
                <a:ea typeface="ＭＳ Ｐゴシック" panose="020B0600070205080204" pitchFamily="50" charset="-128"/>
              </a:rPr>
              <a:t>××</a:t>
            </a:r>
            <a:r>
              <a:rPr lang="ja-JP" altLang="en-US" sz="900" b="1" spc="-300" dirty="0">
                <a:solidFill>
                  <a:srgbClr val="FF5050"/>
                </a:solidFill>
                <a:latin typeface="Calibri"/>
                <a:ea typeface="ＭＳ Ｐゴシック" panose="020B0600070205080204" pitchFamily="50" charset="-128"/>
              </a:rPr>
              <a:t>　　　　　　　　　　　　　　　</a:t>
            </a:r>
          </a:p>
        </p:txBody>
      </p:sp>
      <p:sp>
        <p:nvSpPr>
          <p:cNvPr id="14" name="正方形/長方形 13"/>
          <p:cNvSpPr/>
          <p:nvPr/>
        </p:nvSpPr>
        <p:spPr>
          <a:xfrm>
            <a:off x="6214269" y="5091114"/>
            <a:ext cx="3568700" cy="1258887"/>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ja-JP" altLang="en-US" sz="4400" dirty="0">
                <a:solidFill>
                  <a:prstClr val="black"/>
                </a:solidFill>
                <a:latin typeface="Calibri"/>
                <a:ea typeface="ＭＳ Ｐゴシック" panose="020B0600070205080204" pitchFamily="50" charset="-128"/>
              </a:rPr>
              <a:t>区分の後ろに</a:t>
            </a:r>
            <a:endParaRPr lang="en-US" altLang="ja-JP" sz="4400" dirty="0">
              <a:solidFill>
                <a:prstClr val="black"/>
              </a:solidFill>
              <a:latin typeface="Calibri"/>
              <a:ea typeface="ＭＳ Ｐゴシック" panose="020B0600070205080204" pitchFamily="50" charset="-128"/>
            </a:endParaRPr>
          </a:p>
          <a:p>
            <a:pPr algn="ctr" eaLnBrk="0" fontAlgn="base" hangingPunct="0">
              <a:spcBef>
                <a:spcPct val="0"/>
              </a:spcBef>
              <a:spcAft>
                <a:spcPct val="0"/>
              </a:spcAft>
              <a:defRPr/>
            </a:pPr>
            <a:r>
              <a:rPr lang="ja-JP" altLang="en-US" sz="4400" dirty="0">
                <a:solidFill>
                  <a:prstClr val="black"/>
                </a:solidFill>
                <a:latin typeface="Calibri"/>
                <a:ea typeface="ＭＳ Ｐゴシック" panose="020B0600070205080204" pitchFamily="50" charset="-128"/>
              </a:rPr>
              <a:t>（特）と付記</a:t>
            </a:r>
          </a:p>
        </p:txBody>
      </p:sp>
      <p:sp>
        <p:nvSpPr>
          <p:cNvPr id="11" name="正方形/長方形 10"/>
          <p:cNvSpPr/>
          <p:nvPr/>
        </p:nvSpPr>
        <p:spPr>
          <a:xfrm>
            <a:off x="6214269" y="5075102"/>
            <a:ext cx="3568700" cy="1258887"/>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ja-JP" altLang="en-US" sz="4400" dirty="0">
                <a:solidFill>
                  <a:prstClr val="black"/>
                </a:solidFill>
                <a:latin typeface="Calibri"/>
                <a:ea typeface="ＭＳ Ｐゴシック" panose="020B0600070205080204" pitchFamily="50" charset="-128"/>
              </a:rPr>
              <a:t>区分の後ろに</a:t>
            </a:r>
            <a:endParaRPr lang="en-US" altLang="ja-JP" sz="4400" dirty="0">
              <a:solidFill>
                <a:prstClr val="black"/>
              </a:solidFill>
              <a:latin typeface="Calibri"/>
              <a:ea typeface="ＭＳ Ｐゴシック" panose="020B0600070205080204" pitchFamily="50" charset="-128"/>
            </a:endParaRPr>
          </a:p>
          <a:p>
            <a:pPr algn="ctr" eaLnBrk="0" fontAlgn="base" hangingPunct="0">
              <a:spcBef>
                <a:spcPct val="0"/>
              </a:spcBef>
              <a:spcAft>
                <a:spcPct val="0"/>
              </a:spcAft>
              <a:defRPr/>
            </a:pPr>
            <a:r>
              <a:rPr lang="ja-JP" altLang="en-US" sz="4400" dirty="0">
                <a:solidFill>
                  <a:prstClr val="black"/>
                </a:solidFill>
                <a:latin typeface="Calibri"/>
                <a:ea typeface="ＭＳ Ｐゴシック" panose="020B0600070205080204" pitchFamily="50" charset="-128"/>
              </a:rPr>
              <a:t>（特特）と付記</a:t>
            </a:r>
          </a:p>
        </p:txBody>
      </p:sp>
      <p:sp>
        <p:nvSpPr>
          <p:cNvPr id="19" name="正方形/長方形 18"/>
          <p:cNvSpPr/>
          <p:nvPr/>
        </p:nvSpPr>
        <p:spPr>
          <a:xfrm>
            <a:off x="7165862" y="3832878"/>
            <a:ext cx="703792" cy="544697"/>
          </a:xfrm>
          <a:prstGeom prst="rect">
            <a:avLst/>
          </a:prstGeom>
          <a:ln>
            <a:noFill/>
          </a:ln>
        </p:spPr>
        <p:style>
          <a:lnRef idx="2">
            <a:schemeClr val="accent6"/>
          </a:lnRef>
          <a:fillRef idx="1">
            <a:schemeClr val="lt1"/>
          </a:fillRef>
          <a:effectRef idx="0">
            <a:schemeClr val="accent6"/>
          </a:effectRef>
          <a:fontRef idx="minor">
            <a:schemeClr val="dk1"/>
          </a:fontRef>
        </p:style>
        <p:txBody>
          <a:bodyPr lIns="0" rIns="0" rtlCol="0" anchor="ctr"/>
          <a:lstStyle/>
          <a:p>
            <a:pPr algn="ctr" eaLnBrk="0" fontAlgn="base" hangingPunct="0">
              <a:spcBef>
                <a:spcPct val="0"/>
              </a:spcBef>
              <a:spcAft>
                <a:spcPct val="0"/>
              </a:spcAft>
            </a:pPr>
            <a:r>
              <a:rPr lang="ja-JP" altLang="en-US" sz="1050" b="1" dirty="0">
                <a:solidFill>
                  <a:srgbClr val="FF7171"/>
                </a:solidFill>
                <a:latin typeface="Calibri"/>
                <a:ea typeface="ＭＳ Ｐゴシック" panose="020B0600070205080204" pitchFamily="50" charset="-128"/>
              </a:rPr>
              <a:t>住（特特特）</a:t>
            </a:r>
          </a:p>
        </p:txBody>
      </p:sp>
      <p:sp>
        <p:nvSpPr>
          <p:cNvPr id="20" name="正方形/長方形 19"/>
          <p:cNvSpPr/>
          <p:nvPr/>
        </p:nvSpPr>
        <p:spPr>
          <a:xfrm>
            <a:off x="6228858" y="5067514"/>
            <a:ext cx="4189116" cy="1266474"/>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ja-JP" altLang="en-US" sz="4400" dirty="0">
                <a:solidFill>
                  <a:prstClr val="black"/>
                </a:solidFill>
                <a:latin typeface="Calibri"/>
                <a:ea typeface="ＭＳ Ｐゴシック" panose="020B0600070205080204" pitchFamily="50" charset="-128"/>
              </a:rPr>
              <a:t>区分の後ろに</a:t>
            </a:r>
            <a:endParaRPr lang="en-US" altLang="ja-JP" sz="4400" dirty="0">
              <a:solidFill>
                <a:prstClr val="black"/>
              </a:solidFill>
              <a:latin typeface="Calibri"/>
              <a:ea typeface="ＭＳ Ｐゴシック" panose="020B0600070205080204" pitchFamily="50" charset="-128"/>
            </a:endParaRPr>
          </a:p>
          <a:p>
            <a:pPr algn="ctr" eaLnBrk="0" fontAlgn="base" hangingPunct="0">
              <a:spcBef>
                <a:spcPct val="0"/>
              </a:spcBef>
              <a:spcAft>
                <a:spcPct val="0"/>
              </a:spcAft>
              <a:defRPr/>
            </a:pPr>
            <a:r>
              <a:rPr lang="ja-JP" altLang="en-US" sz="4400" dirty="0">
                <a:solidFill>
                  <a:prstClr val="black"/>
                </a:solidFill>
                <a:latin typeface="Calibri"/>
                <a:ea typeface="ＭＳ Ｐゴシック" panose="020B0600070205080204" pitchFamily="50" charset="-128"/>
              </a:rPr>
              <a:t>（特特特）と付記</a:t>
            </a:r>
          </a:p>
        </p:txBody>
      </p:sp>
      <p:sp>
        <p:nvSpPr>
          <p:cNvPr id="3" name="角丸四角形 2"/>
          <p:cNvSpPr/>
          <p:nvPr/>
        </p:nvSpPr>
        <p:spPr>
          <a:xfrm>
            <a:off x="6321425" y="3777392"/>
            <a:ext cx="1600087" cy="66357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4800">
              <a:solidFill>
                <a:prstClr val="white"/>
              </a:solidFill>
              <a:latin typeface="Calibri"/>
              <a:ea typeface="ＭＳ Ｐゴシック" panose="020B0600070205080204" pitchFamily="50" charset="-128"/>
            </a:endParaRPr>
          </a:p>
        </p:txBody>
      </p:sp>
      <p:pic>
        <p:nvPicPr>
          <p:cNvPr id="2"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9681961" y="2221669"/>
            <a:ext cx="609600" cy="609600"/>
          </a:xfrm>
          <a:prstGeom prst="rect">
            <a:avLst/>
          </a:prstGeom>
        </p:spPr>
      </p:pic>
    </p:spTree>
    <p:custDataLst>
      <p:tags r:id="rId1"/>
    </p:custDataLst>
    <p:extLst>
      <p:ext uri="{BB962C8B-B14F-4D97-AF65-F5344CB8AC3E}">
        <p14:creationId xmlns:p14="http://schemas.microsoft.com/office/powerpoint/2010/main" val="801764515"/>
      </p:ext>
    </p:extLst>
  </p:cSld>
  <p:clrMapOvr>
    <a:masterClrMapping/>
  </p:clrMapOvr>
  <p:transition spd="slow" advTm="12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9276" fill="hold"/>
                                        <p:tgtEl>
                                          <p:spTgt spid="2"/>
                                        </p:tgtEl>
                                      </p:cBhvr>
                                    </p:cmd>
                                  </p:childTnLst>
                                </p:cTn>
                              </p:par>
                              <p:par>
                                <p:cTn id="7" presetID="22" presetClass="entr" presetSubtype="1" fill="hold" grpId="0" nodeType="withEffect">
                                  <p:stCondLst>
                                    <p:cond delay="1000"/>
                                  </p:stCondLst>
                                  <p:childTnLst>
                                    <p:set>
                                      <p:cBhvr>
                                        <p:cTn id="8" dur="1" fill="hold">
                                          <p:stCondLst>
                                            <p:cond delay="0"/>
                                          </p:stCondLst>
                                        </p:cTn>
                                        <p:tgtEl>
                                          <p:spTgt spid="3"/>
                                        </p:tgtEl>
                                        <p:attrNameLst>
                                          <p:attrName>style.visibility</p:attrName>
                                        </p:attrNameLst>
                                      </p:cBhvr>
                                      <p:to>
                                        <p:strVal val="visible"/>
                                      </p:to>
                                    </p:set>
                                    <p:animEffect transition="in" filter="wipe(up)">
                                      <p:cBhvr>
                                        <p:cTn id="9" dur="500"/>
                                        <p:tgtEl>
                                          <p:spTgt spid="3"/>
                                        </p:tgtEl>
                                      </p:cBhvr>
                                    </p:animEffect>
                                  </p:childTnLst>
                                </p:cTn>
                              </p:par>
                              <p:par>
                                <p:cTn id="10" presetID="1" presetClass="entr" presetSubtype="0" fill="hold" nodeType="withEffect">
                                  <p:stCondLst>
                                    <p:cond delay="6000"/>
                                  </p:stCondLst>
                                  <p:childTnLst>
                                    <p:set>
                                      <p:cBhvr>
                                        <p:cTn id="11" dur="1" fill="hold">
                                          <p:stCondLst>
                                            <p:cond delay="0"/>
                                          </p:stCondLst>
                                        </p:cTn>
                                        <p:tgtEl>
                                          <p:spTgt spid="12"/>
                                        </p:tgtEl>
                                        <p:attrNameLst>
                                          <p:attrName>style.visibility</p:attrName>
                                        </p:attrNameLst>
                                      </p:cBhvr>
                                      <p:to>
                                        <p:strVal val="visible"/>
                                      </p:to>
                                    </p:set>
                                  </p:childTnLst>
                                </p:cTn>
                              </p:par>
                              <p:par>
                                <p:cTn id="12" presetID="2" presetClass="entr" presetSubtype="4" fill="hold" grpId="0" nodeType="withEffect">
                                  <p:stCondLst>
                                    <p:cond delay="6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000" fill="hold"/>
                                        <p:tgtEl>
                                          <p:spTgt spid="14"/>
                                        </p:tgtEl>
                                        <p:attrNameLst>
                                          <p:attrName>ppt_x</p:attrName>
                                        </p:attrNameLst>
                                      </p:cBhvr>
                                      <p:tavLst>
                                        <p:tav tm="0">
                                          <p:val>
                                            <p:strVal val="#ppt_x"/>
                                          </p:val>
                                        </p:tav>
                                        <p:tav tm="100000">
                                          <p:val>
                                            <p:strVal val="#ppt_x"/>
                                          </p:val>
                                        </p:tav>
                                      </p:tavLst>
                                    </p:anim>
                                    <p:anim calcmode="lin" valueType="num">
                                      <p:cBhvr additive="base">
                                        <p:cTn id="15" dur="1000" fill="hold"/>
                                        <p:tgtEl>
                                          <p:spTgt spid="14"/>
                                        </p:tgtEl>
                                        <p:attrNameLst>
                                          <p:attrName>ppt_y</p:attrName>
                                        </p:attrNameLst>
                                      </p:cBhvr>
                                      <p:tavLst>
                                        <p:tav tm="0">
                                          <p:val>
                                            <p:strVal val="1+#ppt_h/2"/>
                                          </p:val>
                                        </p:tav>
                                        <p:tav tm="100000">
                                          <p:val>
                                            <p:strVal val="#ppt_y"/>
                                          </p:val>
                                        </p:tav>
                                      </p:tavLst>
                                    </p:anim>
                                  </p:childTnLst>
                                </p:cTn>
                              </p:par>
                              <p:par>
                                <p:cTn id="16" presetID="1" presetClass="entr" presetSubtype="0" fill="hold" nodeType="withEffect">
                                  <p:stCondLst>
                                    <p:cond delay="6000"/>
                                  </p:stCondLst>
                                  <p:childTnLst>
                                    <p:set>
                                      <p:cBhvr>
                                        <p:cTn id="17" dur="1" fill="hold">
                                          <p:stCondLst>
                                            <p:cond delay="0"/>
                                          </p:stCondLst>
                                        </p:cTn>
                                        <p:tgtEl>
                                          <p:spTgt spid="8"/>
                                        </p:tgtEl>
                                        <p:attrNameLst>
                                          <p:attrName>style.visibility</p:attrName>
                                        </p:attrNameLst>
                                      </p:cBhvr>
                                      <p:to>
                                        <p:strVal val="visible"/>
                                      </p:to>
                                    </p:set>
                                  </p:childTnLst>
                                </p:cTn>
                              </p:par>
                              <p:par>
                                <p:cTn id="18" presetID="10" presetClass="entr" presetSubtype="0" fill="hold" grpId="0" nodeType="withEffect">
                                  <p:stCondLst>
                                    <p:cond delay="800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80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1200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120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0" fill="hold" display="0">
                  <p:stCondLst>
                    <p:cond delay="indefinite"/>
                  </p:stCondLst>
                  <p:endCondLst>
                    <p:cond evt="onStopAudio" delay="0">
                      <p:tgtEl>
                        <p:sldTgt/>
                      </p:tgtEl>
                    </p:cond>
                  </p:endCondLst>
                </p:cTn>
                <p:tgtEl>
                  <p:spTgt spid="2"/>
                </p:tgtEl>
              </p:cMediaNode>
            </p:audio>
          </p:childTnLst>
        </p:cTn>
      </p:par>
    </p:tnLst>
    <p:bldLst>
      <p:bldP spid="16" grpId="0" animBg="1"/>
      <p:bldP spid="14" grpId="0" animBg="1"/>
      <p:bldP spid="11" grpId="0" animBg="1"/>
      <p:bldP spid="19" grpId="0" animBg="1"/>
      <p:bldP spid="20"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622425" y="293688"/>
            <a:ext cx="9183688" cy="6056312"/>
            <a:chOff x="98425" y="293688"/>
            <a:chExt cx="9183688" cy="6056312"/>
          </a:xfrm>
        </p:grpSpPr>
        <p:pic>
          <p:nvPicPr>
            <p:cNvPr id="69639" name="Picture 12"/>
            <p:cNvPicPr>
              <a:picLocks noChangeAspect="1" noChangeArrowheads="1"/>
            </p:cNvPicPr>
            <p:nvPr/>
          </p:nvPicPr>
          <p:blipFill>
            <a:blip r:embed="rId6">
              <a:extLst>
                <a:ext uri="{28A0092B-C50C-407E-A947-70E740481C1C}">
                  <a14:useLocalDpi xmlns:a14="http://schemas.microsoft.com/office/drawing/2010/main" val="0"/>
                </a:ext>
              </a:extLst>
            </a:blip>
            <a:srcRect t="25166" b="40495"/>
            <a:stretch>
              <a:fillRect/>
            </a:stretch>
          </p:blipFill>
          <p:spPr bwMode="auto">
            <a:xfrm>
              <a:off x="98425" y="293688"/>
              <a:ext cx="9183688" cy="605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p:cNvSpPr/>
            <p:nvPr/>
          </p:nvSpPr>
          <p:spPr bwMode="auto">
            <a:xfrm>
              <a:off x="3712313" y="2708200"/>
              <a:ext cx="4971981" cy="246139"/>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eaLnBrk="0" fontAlgn="base" hangingPunct="0">
                <a:spcBef>
                  <a:spcPct val="0"/>
                </a:spcBef>
                <a:spcAft>
                  <a:spcPct val="0"/>
                </a:spcAft>
                <a:defRPr/>
              </a:pPr>
              <a:r>
                <a:rPr lang="ja-JP" altLang="en-US" sz="1300" b="1" dirty="0">
                  <a:solidFill>
                    <a:prstClr val="black">
                      <a:lumMod val="65000"/>
                      <a:lumOff val="35000"/>
                    </a:prstClr>
                  </a:solidFill>
                  <a:latin typeface="HG丸ｺﾞｼｯｸM-PRO" panose="020F0600000000000000" pitchFamily="50" charset="-128"/>
                  <a:ea typeface="HG丸ｺﾞｼｯｸM-PRO" panose="020F0600000000000000" pitchFamily="50" charset="-128"/>
                </a:rPr>
                <a:t>令和６年３月３１日退職　　（１）高津　五郎（年少）</a:t>
              </a:r>
              <a:endParaRPr lang="ja-JP" altLang="en-US" sz="1600" b="1" dirty="0">
                <a:solidFill>
                  <a:prstClr val="black">
                    <a:lumMod val="65000"/>
                    <a:lumOff val="35000"/>
                  </a:prstClr>
                </a:solidFill>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918098" y="2692729"/>
              <a:ext cx="2290526" cy="261610"/>
            </a:xfrm>
            <a:prstGeom prst="rect">
              <a:avLst/>
            </a:prstGeom>
            <a:solidFill>
              <a:schemeClr val="bg1"/>
            </a:solidFill>
            <a:ln>
              <a:noFill/>
            </a:ln>
          </p:spPr>
          <p:txBody>
            <a:bodyPr wrap="square" rtlCol="0">
              <a:spAutoFit/>
            </a:bodyPr>
            <a:lstStyle/>
            <a:p>
              <a:pPr algn="r" eaLnBrk="0" fontAlgn="base" hangingPunct="0">
                <a:spcBef>
                  <a:spcPct val="0"/>
                </a:spcBef>
                <a:spcAft>
                  <a:spcPct val="0"/>
                </a:spcAft>
              </a:pPr>
              <a:r>
                <a:rPr lang="ja-JP" altLang="en-US" sz="1100" b="1" dirty="0">
                  <a:solidFill>
                    <a:prstClr val="black">
                      <a:lumMod val="65000"/>
                      <a:lumOff val="35000"/>
                    </a:prstClr>
                  </a:solidFill>
                  <a:latin typeface="HGSｺﾞｼｯｸM" panose="020B0600000000000000" pitchFamily="50" charset="-128"/>
                  <a:ea typeface="HGSｺﾞｼｯｸM" panose="020B0600000000000000" pitchFamily="50" charset="-128"/>
                </a:rPr>
                <a:t>川崎市幸区戸手本町１－１１－１</a:t>
              </a:r>
            </a:p>
          </p:txBody>
        </p:sp>
      </p:grpSp>
      <p:pic>
        <p:nvPicPr>
          <p:cNvPr id="9" name="図 8"/>
          <p:cNvPicPr>
            <a:picLocks noChangeAspect="1"/>
          </p:cNvPicPr>
          <p:nvPr/>
        </p:nvPicPr>
        <p:blipFill>
          <a:blip r:embed="rId7"/>
          <a:stretch>
            <a:fillRect/>
          </a:stretch>
        </p:blipFill>
        <p:spPr>
          <a:xfrm>
            <a:off x="7283450" y="5091114"/>
            <a:ext cx="3005882" cy="1030287"/>
          </a:xfrm>
          <a:prstGeom prst="rect">
            <a:avLst/>
          </a:prstGeom>
          <a:ln>
            <a:solidFill>
              <a:schemeClr val="tx1"/>
            </a:solidFill>
          </a:ln>
        </p:spPr>
      </p:pic>
      <p:sp>
        <p:nvSpPr>
          <p:cNvPr id="10" name="テキスト ボックス 9"/>
          <p:cNvSpPr txBox="1"/>
          <p:nvPr/>
        </p:nvSpPr>
        <p:spPr>
          <a:xfrm>
            <a:off x="9591005" y="5253122"/>
            <a:ext cx="598241" cy="253916"/>
          </a:xfrm>
          <a:prstGeom prst="rect">
            <a:avLst/>
          </a:prstGeom>
          <a:noFill/>
        </p:spPr>
        <p:txBody>
          <a:bodyPr wrap="none" rtlCol="0">
            <a:spAutoFit/>
          </a:bodyPr>
          <a:lstStyle/>
          <a:p>
            <a:pPr eaLnBrk="0" fontAlgn="base" hangingPunct="0">
              <a:spcBef>
                <a:spcPct val="0"/>
              </a:spcBef>
              <a:spcAft>
                <a:spcPct val="0"/>
              </a:spcAft>
            </a:pPr>
            <a:r>
              <a:rPr lang="en-US" altLang="ja-JP" sz="1050" dirty="0">
                <a:solidFill>
                  <a:prstClr val="black">
                    <a:lumMod val="65000"/>
                    <a:lumOff val="35000"/>
                  </a:prstClr>
                </a:solidFill>
                <a:latin typeface="Arial" panose="020B0604020202020204" pitchFamily="34" charset="0"/>
                <a:ea typeface="ＭＳ Ｐゴシック" panose="020B0600070205080204" pitchFamily="50" charset="-128"/>
              </a:rPr>
              <a:t>40,000</a:t>
            </a:r>
            <a:endParaRPr lang="ja-JP" altLang="en-US" sz="1100" dirty="0">
              <a:solidFill>
                <a:prstClr val="black">
                  <a:lumMod val="65000"/>
                  <a:lumOff val="35000"/>
                </a:prstClr>
              </a:solidFill>
              <a:latin typeface="Arial" panose="020B0604020202020204" pitchFamily="34" charset="0"/>
              <a:ea typeface="ＭＳ Ｐゴシック" panose="020B0600070205080204" pitchFamily="50" charset="-128"/>
            </a:endParaRPr>
          </a:p>
        </p:txBody>
      </p:sp>
      <p:cxnSp>
        <p:nvCxnSpPr>
          <p:cNvPr id="8" name="直線矢印コネクタ 7"/>
          <p:cNvCxnSpPr/>
          <p:nvPr/>
        </p:nvCxnSpPr>
        <p:spPr>
          <a:xfrm>
            <a:off x="7813676" y="4414839"/>
            <a:ext cx="595313" cy="676275"/>
          </a:xfrm>
          <a:prstGeom prst="straightConnector1">
            <a:avLst/>
          </a:prstGeom>
          <a:ln w="762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図 11"/>
          <p:cNvPicPr>
            <a:picLocks noChangeAspect="1"/>
          </p:cNvPicPr>
          <p:nvPr/>
        </p:nvPicPr>
        <p:blipFill>
          <a:blip r:embed="rId8">
            <a:extLst>
              <a:ext uri="{28A0092B-C50C-407E-A947-70E740481C1C}">
                <a14:useLocalDpi xmlns:a14="http://schemas.microsoft.com/office/drawing/2010/main" val="0"/>
              </a:ext>
            </a:extLst>
          </a:blip>
          <a:srcRect r="4671"/>
          <a:stretch>
            <a:fillRect/>
          </a:stretch>
        </p:blipFill>
        <p:spPr bwMode="auto">
          <a:xfrm>
            <a:off x="7137286" y="3801988"/>
            <a:ext cx="703792" cy="563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 name="正方形/長方形 15"/>
          <p:cNvSpPr/>
          <p:nvPr/>
        </p:nvSpPr>
        <p:spPr>
          <a:xfrm>
            <a:off x="7137287" y="3843353"/>
            <a:ext cx="784225" cy="524819"/>
          </a:xfrm>
          <a:prstGeom prst="rect">
            <a:avLst/>
          </a:prstGeom>
          <a:ln>
            <a:noFill/>
          </a:ln>
        </p:spPr>
        <p:style>
          <a:lnRef idx="2">
            <a:schemeClr val="accent6"/>
          </a:lnRef>
          <a:fillRef idx="1">
            <a:schemeClr val="lt1"/>
          </a:fillRef>
          <a:effectRef idx="0">
            <a:schemeClr val="accent6"/>
          </a:effectRef>
          <a:fontRef idx="minor">
            <a:schemeClr val="dk1"/>
          </a:fontRef>
        </p:style>
        <p:txBody>
          <a:bodyPr lIns="0" rIns="0" rtlCol="0" anchor="ctr"/>
          <a:lstStyle/>
          <a:p>
            <a:pPr algn="ctr" eaLnBrk="0" fontAlgn="base" hangingPunct="0">
              <a:spcBef>
                <a:spcPct val="0"/>
              </a:spcBef>
              <a:spcAft>
                <a:spcPct val="0"/>
              </a:spcAft>
            </a:pPr>
            <a:r>
              <a:rPr lang="ja-JP" altLang="en-US" sz="1050" b="1" dirty="0">
                <a:solidFill>
                  <a:srgbClr val="FF7171"/>
                </a:solidFill>
                <a:latin typeface="Calibri"/>
                <a:ea typeface="ＭＳ Ｐゴシック" panose="020B0600070205080204" pitchFamily="50" charset="-128"/>
              </a:rPr>
              <a:t>住（特特特）</a:t>
            </a:r>
          </a:p>
        </p:txBody>
      </p:sp>
      <p:sp>
        <p:nvSpPr>
          <p:cNvPr id="3" name="角丸四角形 2"/>
          <p:cNvSpPr/>
          <p:nvPr/>
        </p:nvSpPr>
        <p:spPr>
          <a:xfrm>
            <a:off x="6321425" y="3777392"/>
            <a:ext cx="1593850" cy="66357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4800">
              <a:solidFill>
                <a:prstClr val="white"/>
              </a:solidFill>
              <a:latin typeface="Calibri"/>
              <a:ea typeface="ＭＳ Ｐゴシック" panose="020B0600070205080204" pitchFamily="50" charset="-128"/>
            </a:endParaRPr>
          </a:p>
        </p:txBody>
      </p:sp>
      <p:sp>
        <p:nvSpPr>
          <p:cNvPr id="15" name="正方形/長方形 14"/>
          <p:cNvSpPr/>
          <p:nvPr/>
        </p:nvSpPr>
        <p:spPr>
          <a:xfrm>
            <a:off x="1662113" y="19051"/>
            <a:ext cx="9144000" cy="670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4800">
              <a:solidFill>
                <a:prstClr val="white"/>
              </a:solidFill>
              <a:latin typeface="Calibri"/>
              <a:ea typeface="ＭＳ Ｐゴシック" panose="020B0600070205080204" pitchFamily="50" charset="-128"/>
            </a:endParaRPr>
          </a:p>
        </p:txBody>
      </p:sp>
      <p:sp>
        <p:nvSpPr>
          <p:cNvPr id="18" name="正方形/長方形 17"/>
          <p:cNvSpPr/>
          <p:nvPr/>
        </p:nvSpPr>
        <p:spPr>
          <a:xfrm>
            <a:off x="5098142" y="3980544"/>
            <a:ext cx="348343" cy="290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eaLnBrk="0" fontAlgn="base" hangingPunct="0">
              <a:spcBef>
                <a:spcPct val="0"/>
              </a:spcBef>
              <a:spcAft>
                <a:spcPct val="0"/>
              </a:spcAft>
            </a:pPr>
            <a:r>
              <a:rPr lang="en-US" altLang="ja-JP" sz="900" b="1" spc="-300" dirty="0">
                <a:solidFill>
                  <a:srgbClr val="FF5050"/>
                </a:solidFill>
                <a:latin typeface="Calibri"/>
                <a:ea typeface="ＭＳ Ｐゴシック" panose="020B0600070205080204" pitchFamily="50" charset="-128"/>
              </a:rPr>
              <a:t>××</a:t>
            </a:r>
            <a:r>
              <a:rPr lang="ja-JP" altLang="en-US" sz="900" b="1" spc="-300" dirty="0">
                <a:solidFill>
                  <a:srgbClr val="FF5050"/>
                </a:solidFill>
                <a:latin typeface="Calibri"/>
                <a:ea typeface="ＭＳ Ｐゴシック" panose="020B0600070205080204" pitchFamily="50" charset="-128"/>
              </a:rPr>
              <a:t>　　　　　　　　　　　　　　　</a:t>
            </a:r>
          </a:p>
        </p:txBody>
      </p:sp>
      <p:sp>
        <p:nvSpPr>
          <p:cNvPr id="14" name="正方形/長方形 13"/>
          <p:cNvSpPr/>
          <p:nvPr/>
        </p:nvSpPr>
        <p:spPr>
          <a:xfrm>
            <a:off x="6214269" y="5091114"/>
            <a:ext cx="3568700" cy="1258887"/>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ja-JP" altLang="en-US" sz="4400" dirty="0">
                <a:solidFill>
                  <a:prstClr val="black"/>
                </a:solidFill>
                <a:latin typeface="Calibri"/>
                <a:ea typeface="ＭＳ Ｐゴシック" panose="020B0600070205080204" pitchFamily="50" charset="-128"/>
              </a:rPr>
              <a:t>区分の後ろに</a:t>
            </a:r>
            <a:endParaRPr lang="en-US" altLang="ja-JP" sz="4400" dirty="0">
              <a:solidFill>
                <a:prstClr val="black"/>
              </a:solidFill>
              <a:latin typeface="Calibri"/>
              <a:ea typeface="ＭＳ Ｐゴシック" panose="020B0600070205080204" pitchFamily="50" charset="-128"/>
            </a:endParaRPr>
          </a:p>
          <a:p>
            <a:pPr algn="ctr" eaLnBrk="0" fontAlgn="base" hangingPunct="0">
              <a:spcBef>
                <a:spcPct val="0"/>
              </a:spcBef>
              <a:spcAft>
                <a:spcPct val="0"/>
              </a:spcAft>
              <a:defRPr/>
            </a:pPr>
            <a:r>
              <a:rPr lang="ja-JP" altLang="en-US" sz="4400" dirty="0">
                <a:solidFill>
                  <a:prstClr val="black"/>
                </a:solidFill>
                <a:latin typeface="Calibri"/>
                <a:ea typeface="ＭＳ Ｐゴシック" panose="020B0600070205080204" pitchFamily="50" charset="-128"/>
              </a:rPr>
              <a:t>（特）と付記</a:t>
            </a:r>
          </a:p>
        </p:txBody>
      </p:sp>
      <p:sp>
        <p:nvSpPr>
          <p:cNvPr id="11" name="正方形/長方形 10"/>
          <p:cNvSpPr/>
          <p:nvPr/>
        </p:nvSpPr>
        <p:spPr>
          <a:xfrm>
            <a:off x="6214269" y="5065577"/>
            <a:ext cx="4203705" cy="1258887"/>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ja-JP" altLang="en-US" sz="4400" dirty="0">
                <a:solidFill>
                  <a:prstClr val="black"/>
                </a:solidFill>
                <a:latin typeface="Calibri"/>
                <a:ea typeface="ＭＳ Ｐゴシック" panose="020B0600070205080204" pitchFamily="50" charset="-128"/>
              </a:rPr>
              <a:t>区分の後ろに</a:t>
            </a:r>
            <a:endParaRPr lang="en-US" altLang="ja-JP" sz="4400" dirty="0">
              <a:solidFill>
                <a:prstClr val="black"/>
              </a:solidFill>
              <a:latin typeface="Calibri"/>
              <a:ea typeface="ＭＳ Ｐゴシック" panose="020B0600070205080204" pitchFamily="50" charset="-128"/>
            </a:endParaRPr>
          </a:p>
          <a:p>
            <a:pPr algn="ctr" eaLnBrk="0" fontAlgn="base" hangingPunct="0">
              <a:spcBef>
                <a:spcPct val="0"/>
              </a:spcBef>
              <a:spcAft>
                <a:spcPct val="0"/>
              </a:spcAft>
              <a:defRPr/>
            </a:pPr>
            <a:r>
              <a:rPr lang="ja-JP" altLang="en-US" sz="4400" dirty="0">
                <a:solidFill>
                  <a:prstClr val="black"/>
                </a:solidFill>
                <a:latin typeface="Calibri"/>
                <a:ea typeface="ＭＳ Ｐゴシック" panose="020B0600070205080204" pitchFamily="50" charset="-128"/>
              </a:rPr>
              <a:t>（特特特）と付記</a:t>
            </a:r>
          </a:p>
        </p:txBody>
      </p:sp>
      <p:pic>
        <p:nvPicPr>
          <p:cNvPr id="5"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9478169" y="2221669"/>
            <a:ext cx="609600" cy="609600"/>
          </a:xfrm>
          <a:prstGeom prst="rect">
            <a:avLst/>
          </a:prstGeom>
        </p:spPr>
      </p:pic>
    </p:spTree>
    <p:custDataLst>
      <p:tags r:id="rId1"/>
    </p:custDataLst>
    <p:extLst>
      <p:ext uri="{BB962C8B-B14F-4D97-AF65-F5344CB8AC3E}">
        <p14:creationId xmlns:p14="http://schemas.microsoft.com/office/powerpoint/2010/main" val="1429077345"/>
      </p:ext>
    </p:extLst>
  </p:cSld>
  <p:clrMapOvr>
    <a:masterClrMapping/>
  </p:clrMapOvr>
  <p:transition spd="slow" advTm="12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5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638534" y="836448"/>
            <a:ext cx="9183688" cy="5751512"/>
            <a:chOff x="114534" y="836448"/>
            <a:chExt cx="9183688" cy="5751512"/>
          </a:xfrm>
        </p:grpSpPr>
        <p:pic>
          <p:nvPicPr>
            <p:cNvPr id="71683" name="Picture 12"/>
            <p:cNvPicPr>
              <a:picLocks noChangeAspect="1" noChangeArrowheads="1"/>
            </p:cNvPicPr>
            <p:nvPr/>
          </p:nvPicPr>
          <p:blipFill>
            <a:blip r:embed="rId8">
              <a:extLst>
                <a:ext uri="{28A0092B-C50C-407E-A947-70E740481C1C}">
                  <a14:useLocalDpi xmlns:a14="http://schemas.microsoft.com/office/drawing/2010/main" val="0"/>
                </a:ext>
              </a:extLst>
            </a:blip>
            <a:srcRect t="25166" b="40495"/>
            <a:stretch>
              <a:fillRect/>
            </a:stretch>
          </p:blipFill>
          <p:spPr bwMode="auto">
            <a:xfrm>
              <a:off x="114534" y="836448"/>
              <a:ext cx="9183688" cy="575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p:cNvSpPr/>
            <p:nvPr/>
          </p:nvSpPr>
          <p:spPr bwMode="auto">
            <a:xfrm>
              <a:off x="3803829" y="3157718"/>
              <a:ext cx="4719459" cy="214132"/>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eaLnBrk="0" fontAlgn="base" hangingPunct="0">
                <a:spcBef>
                  <a:spcPct val="0"/>
                </a:spcBef>
                <a:spcAft>
                  <a:spcPct val="0"/>
                </a:spcAft>
                <a:defRPr/>
              </a:pPr>
              <a:r>
                <a:rPr lang="ja-JP" altLang="en-US" sz="1300" dirty="0">
                  <a:solidFill>
                    <a:prstClr val="black">
                      <a:lumMod val="65000"/>
                      <a:lumOff val="35000"/>
                    </a:prstClr>
                  </a:solidFill>
                  <a:latin typeface="Calibri"/>
                  <a:ea typeface="ＭＳ Ｐゴシック" panose="020B0600070205080204" pitchFamily="50" charset="-128"/>
                </a:rPr>
                <a:t> </a:t>
              </a:r>
              <a:r>
                <a:rPr lang="ja-JP" altLang="en-US" sz="1300" b="1" dirty="0">
                  <a:solidFill>
                    <a:prstClr val="black">
                      <a:lumMod val="65000"/>
                      <a:lumOff val="35000"/>
                    </a:prstClr>
                  </a:solidFill>
                  <a:latin typeface="HG丸ｺﾞｼｯｸM-PRO" panose="020F0600000000000000" pitchFamily="50" charset="-128"/>
                  <a:ea typeface="HG丸ｺﾞｼｯｸM-PRO" panose="020F0600000000000000" pitchFamily="50" charset="-128"/>
                </a:rPr>
                <a:t>令和６年３月３１日退職　　　（１）高津　五郎（年少）</a:t>
              </a:r>
              <a:endParaRPr lang="ja-JP" altLang="en-US" sz="1600" b="1" dirty="0">
                <a:solidFill>
                  <a:prstClr val="black">
                    <a:lumMod val="65000"/>
                    <a:lumOff val="35000"/>
                  </a:prstClr>
                </a:solidFill>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924884" y="3110240"/>
              <a:ext cx="2290526" cy="261610"/>
            </a:xfrm>
            <a:prstGeom prst="rect">
              <a:avLst/>
            </a:prstGeom>
            <a:solidFill>
              <a:schemeClr val="bg1"/>
            </a:solidFill>
            <a:ln>
              <a:noFill/>
            </a:ln>
          </p:spPr>
          <p:txBody>
            <a:bodyPr wrap="square" rtlCol="0">
              <a:spAutoFit/>
            </a:bodyPr>
            <a:lstStyle/>
            <a:p>
              <a:pPr algn="r" eaLnBrk="0" fontAlgn="base" hangingPunct="0">
                <a:spcBef>
                  <a:spcPct val="0"/>
                </a:spcBef>
                <a:spcAft>
                  <a:spcPct val="0"/>
                </a:spcAft>
              </a:pPr>
              <a:r>
                <a:rPr lang="ja-JP" altLang="en-US" sz="1100" b="1" dirty="0">
                  <a:solidFill>
                    <a:prstClr val="black">
                      <a:lumMod val="65000"/>
                      <a:lumOff val="35000"/>
                    </a:prstClr>
                  </a:solidFill>
                  <a:latin typeface="HGSｺﾞｼｯｸM" panose="020B0600000000000000" pitchFamily="50" charset="-128"/>
                  <a:ea typeface="HGSｺﾞｼｯｸM" panose="020B0600000000000000" pitchFamily="50" charset="-128"/>
                </a:rPr>
                <a:t>川崎市幸区戸手本町１－１１－１</a:t>
              </a:r>
            </a:p>
          </p:txBody>
        </p:sp>
      </p:grpSp>
      <p:sp>
        <p:nvSpPr>
          <p:cNvPr id="4" name="Rectangle 7"/>
          <p:cNvSpPr>
            <a:spLocks noGrp="1" noChangeArrowheads="1"/>
          </p:cNvSpPr>
          <p:nvPr>
            <p:ph type="title"/>
          </p:nvPr>
        </p:nvSpPr>
        <p:spPr>
          <a:xfrm>
            <a:off x="1981200" y="0"/>
            <a:ext cx="8229600" cy="1143000"/>
          </a:xfrm>
        </p:spPr>
        <p:txBody>
          <a:bodyPr rtlCol="0">
            <a:normAutofit/>
          </a:bodyPr>
          <a:lstStyle/>
          <a:p>
            <a:pPr eaLnBrk="1" fontAlgn="auto" hangingPunct="1">
              <a:spcAft>
                <a:spcPts val="0"/>
              </a:spcAft>
              <a:defRPr/>
            </a:pPr>
            <a:r>
              <a:rPr lang="ja-JP" altLang="en-US" dirty="0" smtClean="0">
                <a:solidFill>
                  <a:srgbClr val="0033CC"/>
                </a:solidFill>
                <a:effectLst>
                  <a:outerShdw blurRad="38100" dist="38100" dir="2700000" algn="tl">
                    <a:srgbClr val="C0C0C0"/>
                  </a:outerShdw>
                </a:effectLst>
              </a:rPr>
              <a:t>前職分 </a:t>
            </a:r>
            <a:r>
              <a:rPr lang="ja-JP" altLang="en-US" sz="3600" dirty="0">
                <a:solidFill>
                  <a:srgbClr val="0033CC"/>
                </a:solidFill>
                <a:effectLst>
                  <a:outerShdw blurRad="38100" dist="38100" dir="2700000" algn="tl">
                    <a:srgbClr val="C0C0C0"/>
                  </a:outerShdw>
                </a:effectLst>
              </a:rPr>
              <a:t>（摘要欄）</a:t>
            </a:r>
          </a:p>
        </p:txBody>
      </p:sp>
      <p:sp>
        <p:nvSpPr>
          <p:cNvPr id="10" name="正方形/長方形 9"/>
          <p:cNvSpPr/>
          <p:nvPr/>
        </p:nvSpPr>
        <p:spPr>
          <a:xfrm>
            <a:off x="5094514" y="4312502"/>
            <a:ext cx="348343" cy="252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eaLnBrk="0" fontAlgn="base" hangingPunct="0">
              <a:spcBef>
                <a:spcPct val="0"/>
              </a:spcBef>
              <a:spcAft>
                <a:spcPct val="0"/>
              </a:spcAft>
            </a:pPr>
            <a:r>
              <a:rPr lang="en-US" altLang="ja-JP" sz="900" b="1" spc="-300" dirty="0">
                <a:solidFill>
                  <a:srgbClr val="FF5050"/>
                </a:solidFill>
                <a:latin typeface="Calibri"/>
                <a:ea typeface="ＭＳ Ｐゴシック" panose="020B0600070205080204" pitchFamily="50" charset="-128"/>
              </a:rPr>
              <a:t>××</a:t>
            </a:r>
            <a:r>
              <a:rPr lang="ja-JP" altLang="en-US" sz="900" b="1" spc="-300" dirty="0">
                <a:solidFill>
                  <a:srgbClr val="FF5050"/>
                </a:solidFill>
                <a:latin typeface="Calibri"/>
                <a:ea typeface="ＭＳ Ｐゴシック" panose="020B0600070205080204" pitchFamily="50" charset="-128"/>
              </a:rPr>
              <a:t>　　　　　　　　　　　　　　　</a:t>
            </a:r>
          </a:p>
        </p:txBody>
      </p:sp>
      <p:sp>
        <p:nvSpPr>
          <p:cNvPr id="2" name="円/楕円 1"/>
          <p:cNvSpPr/>
          <p:nvPr/>
        </p:nvSpPr>
        <p:spPr>
          <a:xfrm>
            <a:off x="2206580" y="2681288"/>
            <a:ext cx="5370490" cy="889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4800">
              <a:solidFill>
                <a:prstClr val="white"/>
              </a:solidFill>
              <a:latin typeface="Calibri"/>
              <a:ea typeface="ＭＳ Ｐゴシック" panose="020B0600070205080204" pitchFamily="50" charset="-128"/>
            </a:endParaRPr>
          </a:p>
        </p:txBody>
      </p:sp>
      <p:pic>
        <p:nvPicPr>
          <p:cNvPr id="8" name="図 7"/>
          <p:cNvPicPr>
            <a:picLocks noChangeAspect="1"/>
          </p:cNvPicPr>
          <p:nvPr/>
        </p:nvPicPr>
        <p:blipFill>
          <a:blip r:embed="rId9"/>
          <a:stretch>
            <a:fillRect/>
          </a:stretch>
        </p:blipFill>
        <p:spPr>
          <a:xfrm>
            <a:off x="7294629" y="5400676"/>
            <a:ext cx="3011422" cy="981075"/>
          </a:xfrm>
          <a:prstGeom prst="rect">
            <a:avLst/>
          </a:prstGeom>
          <a:ln>
            <a:solidFill>
              <a:schemeClr val="tx1"/>
            </a:solidFill>
          </a:ln>
        </p:spPr>
      </p:pic>
      <p:sp>
        <p:nvSpPr>
          <p:cNvPr id="9" name="テキスト ボックス 8"/>
          <p:cNvSpPr txBox="1"/>
          <p:nvPr/>
        </p:nvSpPr>
        <p:spPr>
          <a:xfrm>
            <a:off x="9608562" y="5541318"/>
            <a:ext cx="640339" cy="253916"/>
          </a:xfrm>
          <a:prstGeom prst="rect">
            <a:avLst/>
          </a:prstGeom>
          <a:noFill/>
        </p:spPr>
        <p:txBody>
          <a:bodyPr wrap="square" rtlCol="0">
            <a:spAutoFit/>
          </a:bodyPr>
          <a:lstStyle/>
          <a:p>
            <a:pPr eaLnBrk="0" fontAlgn="base" hangingPunct="0">
              <a:spcBef>
                <a:spcPct val="0"/>
              </a:spcBef>
              <a:spcAft>
                <a:spcPct val="0"/>
              </a:spcAft>
            </a:pPr>
            <a:r>
              <a:rPr lang="en-US" altLang="ja-JP" sz="1050" dirty="0">
                <a:solidFill>
                  <a:prstClr val="black">
                    <a:lumMod val="65000"/>
                    <a:lumOff val="35000"/>
                  </a:prstClr>
                </a:solidFill>
                <a:latin typeface="Arial" panose="020B0604020202020204" pitchFamily="34" charset="0"/>
                <a:ea typeface="ＭＳ Ｐゴシック" panose="020B0600070205080204" pitchFamily="50" charset="-128"/>
              </a:rPr>
              <a:t>40,000</a:t>
            </a:r>
            <a:endParaRPr lang="ja-JP" altLang="en-US" sz="1050" dirty="0">
              <a:solidFill>
                <a:prstClr val="black">
                  <a:lumMod val="65000"/>
                  <a:lumOff val="35000"/>
                </a:prstClr>
              </a:solidFill>
              <a:latin typeface="Arial" panose="020B0604020202020204" pitchFamily="34" charset="0"/>
              <a:ea typeface="ＭＳ Ｐゴシック" panose="020B0600070205080204" pitchFamily="50" charset="-128"/>
            </a:endParaRPr>
          </a:p>
        </p:txBody>
      </p:sp>
      <p:sp>
        <p:nvSpPr>
          <p:cNvPr id="11" name="正方形/長方形 10"/>
          <p:cNvSpPr/>
          <p:nvPr/>
        </p:nvSpPr>
        <p:spPr>
          <a:xfrm>
            <a:off x="1620278" y="836449"/>
            <a:ext cx="9144000" cy="313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4800">
              <a:solidFill>
                <a:prstClr val="white"/>
              </a:solidFill>
              <a:latin typeface="Calibri"/>
              <a:ea typeface="ＭＳ Ｐゴシック" panose="020B0600070205080204" pitchFamily="50" charset="-128"/>
            </a:endParaRPr>
          </a:p>
        </p:txBody>
      </p:sp>
      <p:pic>
        <p:nvPicPr>
          <p:cNvPr id="5"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9962122" y="156527"/>
            <a:ext cx="609600" cy="609600"/>
          </a:xfrm>
          <a:prstGeom prst="rect">
            <a:avLst/>
          </a:prstGeom>
        </p:spPr>
      </p:pic>
      <p:pic>
        <p:nvPicPr>
          <p:cNvPr id="14" name="録音されたサウンド">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0"/>
          <a:stretch>
            <a:fillRect/>
          </a:stretch>
        </p:blipFill>
        <p:spPr>
          <a:xfrm>
            <a:off x="9814495" y="2413783"/>
            <a:ext cx="609600" cy="609600"/>
          </a:xfrm>
          <a:prstGeom prst="rect">
            <a:avLst/>
          </a:prstGeom>
        </p:spPr>
      </p:pic>
    </p:spTree>
    <p:custDataLst>
      <p:tags r:id="rId1"/>
    </p:custDataLst>
    <p:extLst>
      <p:ext uri="{BB962C8B-B14F-4D97-AF65-F5344CB8AC3E}">
        <p14:creationId xmlns:p14="http://schemas.microsoft.com/office/powerpoint/2010/main" val="2583274414"/>
      </p:ext>
    </p:extLst>
  </p:cSld>
  <p:clrMapOvr>
    <a:masterClrMapping/>
  </p:clrMapOvr>
  <p:transition spd="slow" advTm="36858">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5622" fill="hold"/>
                                        <p:tgtEl>
                                          <p:spTgt spid="5"/>
                                        </p:tgtEl>
                                      </p:cBhvr>
                                    </p:cmd>
                                  </p:childTnLst>
                                </p:cTn>
                              </p:par>
                            </p:childTnLst>
                          </p:cTn>
                        </p:par>
                        <p:par>
                          <p:cTn id="7" fill="hold">
                            <p:stCondLst>
                              <p:cond delay="5622"/>
                            </p:stCondLst>
                            <p:childTnLst>
                              <p:par>
                                <p:cTn id="8" presetID="1" presetClass="mediacall" presetSubtype="0" fill="hold" nodeType="afterEffect">
                                  <p:stCondLst>
                                    <p:cond delay="0"/>
                                  </p:stCondLst>
                                  <p:childTnLst>
                                    <p:cmd type="call" cmd="playFrom(0.0)">
                                      <p:cBhvr>
                                        <p:cTn id="9" dur="32116" fill="hold"/>
                                        <p:tgtEl>
                                          <p:spTgt spid="14"/>
                                        </p:tgtEl>
                                      </p:cBhvr>
                                    </p:cmd>
                                  </p:childTnLst>
                                </p:cTn>
                              </p:par>
                              <p:par>
                                <p:cTn id="10" presetID="16" presetClass="entr" presetSubtype="21" fill="hold" grpId="0" nodeType="withEffect">
                                  <p:stCondLst>
                                    <p:cond delay="600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5"/>
                </p:tgtEl>
              </p:cMediaNode>
            </p:audio>
            <p:audio>
              <p:cMediaNode vol="80000" showWhenStopped="0">
                <p:cTn id="14" fill="hold" display="0">
                  <p:stCondLst>
                    <p:cond delay="indefinite"/>
                  </p:stCondLst>
                  <p:endCondLst>
                    <p:cond evt="onStopAudio" delay="0">
                      <p:tgtEl>
                        <p:sldTgt/>
                      </p:tgtEl>
                    </p:cond>
                  </p:endCondLst>
                </p:cTn>
                <p:tgtEl>
                  <p:spTgt spid="14"/>
                </p:tgtEl>
              </p:cMediaNode>
            </p:audio>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12"/>
          <p:cNvPicPr>
            <a:picLocks noChangeAspect="1" noChangeArrowheads="1"/>
          </p:cNvPicPr>
          <p:nvPr/>
        </p:nvPicPr>
        <p:blipFill>
          <a:blip r:embed="rId16">
            <a:extLst>
              <a:ext uri="{28A0092B-C50C-407E-A947-70E740481C1C}">
                <a14:useLocalDpi xmlns:a14="http://schemas.microsoft.com/office/drawing/2010/main" val="0"/>
              </a:ext>
            </a:extLst>
          </a:blip>
          <a:srcRect t="25166" b="40495"/>
          <a:stretch>
            <a:fillRect/>
          </a:stretch>
        </p:blipFill>
        <p:spPr bwMode="auto">
          <a:xfrm>
            <a:off x="1638534" y="836448"/>
            <a:ext cx="9183688" cy="575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Grp="1" noChangeArrowheads="1"/>
          </p:cNvSpPr>
          <p:nvPr>
            <p:ph type="title"/>
          </p:nvPr>
        </p:nvSpPr>
        <p:spPr>
          <a:xfrm>
            <a:off x="1981200" y="0"/>
            <a:ext cx="8229600" cy="1143000"/>
          </a:xfrm>
        </p:spPr>
        <p:txBody>
          <a:bodyPr rtlCol="0">
            <a:normAutofit/>
          </a:bodyPr>
          <a:lstStyle/>
          <a:p>
            <a:pPr eaLnBrk="1" fontAlgn="auto" hangingPunct="1">
              <a:spcAft>
                <a:spcPts val="0"/>
              </a:spcAft>
              <a:defRPr/>
            </a:pPr>
            <a:r>
              <a:rPr lang="ja-JP" altLang="en-US" dirty="0" smtClean="0">
                <a:solidFill>
                  <a:srgbClr val="0033CC"/>
                </a:solidFill>
                <a:effectLst>
                  <a:outerShdw blurRad="38100" dist="38100" dir="2700000" algn="tl">
                    <a:srgbClr val="C0C0C0"/>
                  </a:outerShdw>
                </a:effectLst>
              </a:rPr>
              <a:t>定額減税</a:t>
            </a:r>
            <a:r>
              <a:rPr lang="ja-JP" altLang="en-US" sz="3600" dirty="0">
                <a:solidFill>
                  <a:srgbClr val="0033CC"/>
                </a:solidFill>
                <a:effectLst>
                  <a:outerShdw blurRad="38100" dist="38100" dir="2700000" algn="tl">
                    <a:srgbClr val="C0C0C0"/>
                  </a:outerShdw>
                </a:effectLst>
              </a:rPr>
              <a:t>（摘要欄）</a:t>
            </a:r>
          </a:p>
        </p:txBody>
      </p:sp>
      <p:sp>
        <p:nvSpPr>
          <p:cNvPr id="10" name="正方形/長方形 9"/>
          <p:cNvSpPr/>
          <p:nvPr/>
        </p:nvSpPr>
        <p:spPr>
          <a:xfrm>
            <a:off x="5094514" y="4312502"/>
            <a:ext cx="348343" cy="252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eaLnBrk="0" fontAlgn="base" hangingPunct="0">
              <a:spcBef>
                <a:spcPct val="0"/>
              </a:spcBef>
              <a:spcAft>
                <a:spcPct val="0"/>
              </a:spcAft>
            </a:pPr>
            <a:r>
              <a:rPr lang="en-US" altLang="ja-JP" sz="900" b="1" spc="-300" dirty="0">
                <a:solidFill>
                  <a:srgbClr val="FF5050"/>
                </a:solidFill>
                <a:latin typeface="Calibri"/>
                <a:ea typeface="ＭＳ Ｐゴシック" panose="020B0600070205080204" pitchFamily="50" charset="-128"/>
              </a:rPr>
              <a:t>××</a:t>
            </a:r>
            <a:r>
              <a:rPr lang="ja-JP" altLang="en-US" sz="900" b="1" spc="-300" dirty="0">
                <a:solidFill>
                  <a:srgbClr val="FF5050"/>
                </a:solidFill>
                <a:latin typeface="Calibri"/>
                <a:ea typeface="ＭＳ Ｐゴシック" panose="020B0600070205080204" pitchFamily="50" charset="-128"/>
              </a:rPr>
              <a:t>　　　　　　　　　　　　　　　</a:t>
            </a:r>
          </a:p>
        </p:txBody>
      </p:sp>
      <p:pic>
        <p:nvPicPr>
          <p:cNvPr id="8" name="図 7"/>
          <p:cNvPicPr>
            <a:picLocks noChangeAspect="1"/>
          </p:cNvPicPr>
          <p:nvPr/>
        </p:nvPicPr>
        <p:blipFill>
          <a:blip r:embed="rId17"/>
          <a:stretch>
            <a:fillRect/>
          </a:stretch>
        </p:blipFill>
        <p:spPr>
          <a:xfrm>
            <a:off x="7294629" y="5400676"/>
            <a:ext cx="3011422" cy="981075"/>
          </a:xfrm>
          <a:prstGeom prst="rect">
            <a:avLst/>
          </a:prstGeom>
          <a:ln>
            <a:solidFill>
              <a:schemeClr val="tx1"/>
            </a:solidFill>
          </a:ln>
        </p:spPr>
      </p:pic>
      <p:sp>
        <p:nvSpPr>
          <p:cNvPr id="9" name="テキスト ボックス 8"/>
          <p:cNvSpPr txBox="1"/>
          <p:nvPr/>
        </p:nvSpPr>
        <p:spPr>
          <a:xfrm>
            <a:off x="9608562" y="5541318"/>
            <a:ext cx="640339" cy="253916"/>
          </a:xfrm>
          <a:prstGeom prst="rect">
            <a:avLst/>
          </a:prstGeom>
          <a:noFill/>
        </p:spPr>
        <p:txBody>
          <a:bodyPr wrap="square" rtlCol="0">
            <a:spAutoFit/>
          </a:bodyPr>
          <a:lstStyle/>
          <a:p>
            <a:pPr eaLnBrk="0" fontAlgn="base" hangingPunct="0">
              <a:spcBef>
                <a:spcPct val="0"/>
              </a:spcBef>
              <a:spcAft>
                <a:spcPct val="0"/>
              </a:spcAft>
            </a:pPr>
            <a:r>
              <a:rPr lang="en-US" altLang="ja-JP" sz="1050" dirty="0">
                <a:solidFill>
                  <a:prstClr val="black">
                    <a:lumMod val="65000"/>
                    <a:lumOff val="35000"/>
                  </a:prstClr>
                </a:solidFill>
                <a:latin typeface="Arial" panose="020B0604020202020204" pitchFamily="34" charset="0"/>
                <a:ea typeface="ＭＳ Ｐゴシック" panose="020B0600070205080204" pitchFamily="50" charset="-128"/>
              </a:rPr>
              <a:t>40,000</a:t>
            </a:r>
            <a:endParaRPr lang="ja-JP" altLang="en-US" sz="1050" dirty="0">
              <a:solidFill>
                <a:prstClr val="black">
                  <a:lumMod val="65000"/>
                  <a:lumOff val="35000"/>
                </a:prstClr>
              </a:solidFill>
              <a:latin typeface="Arial" panose="020B0604020202020204" pitchFamily="34" charset="0"/>
              <a:ea typeface="ＭＳ Ｐゴシック" panose="020B0600070205080204" pitchFamily="50" charset="-128"/>
            </a:endParaRPr>
          </a:p>
        </p:txBody>
      </p:sp>
      <p:sp>
        <p:nvSpPr>
          <p:cNvPr id="11" name="正方形/長方形 10"/>
          <p:cNvSpPr/>
          <p:nvPr/>
        </p:nvSpPr>
        <p:spPr>
          <a:xfrm>
            <a:off x="1620278" y="836449"/>
            <a:ext cx="9144000" cy="313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4800">
              <a:solidFill>
                <a:prstClr val="white"/>
              </a:solidFill>
              <a:latin typeface="Calibri"/>
              <a:ea typeface="ＭＳ Ｐゴシック" panose="020B0600070205080204" pitchFamily="50" charset="-128"/>
            </a:endParaRPr>
          </a:p>
        </p:txBody>
      </p:sp>
      <p:sp>
        <p:nvSpPr>
          <p:cNvPr id="5" name="角丸四角形 4"/>
          <p:cNvSpPr/>
          <p:nvPr/>
        </p:nvSpPr>
        <p:spPr>
          <a:xfrm>
            <a:off x="2365829" y="2510971"/>
            <a:ext cx="7940222" cy="1016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4800">
              <a:solidFill>
                <a:prstClr val="white"/>
              </a:solidFill>
              <a:latin typeface="Calibri"/>
              <a:ea typeface="ＭＳ Ｐゴシック" panose="020B0600070205080204" pitchFamily="50" charset="-128"/>
            </a:endParaRPr>
          </a:p>
        </p:txBody>
      </p:sp>
      <p:sp>
        <p:nvSpPr>
          <p:cNvPr id="14" name="正方形/長方形 13"/>
          <p:cNvSpPr/>
          <p:nvPr/>
        </p:nvSpPr>
        <p:spPr>
          <a:xfrm>
            <a:off x="2569030" y="2916603"/>
            <a:ext cx="6231311" cy="450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4800">
              <a:solidFill>
                <a:prstClr val="white"/>
              </a:solidFill>
              <a:latin typeface="Calibri"/>
              <a:ea typeface="ＭＳ Ｐゴシック" panose="020B0600070205080204" pitchFamily="50" charset="-128"/>
            </a:endParaRPr>
          </a:p>
        </p:txBody>
      </p:sp>
      <p:sp>
        <p:nvSpPr>
          <p:cNvPr id="7" name="正方形/長方形 6"/>
          <p:cNvSpPr/>
          <p:nvPr/>
        </p:nvSpPr>
        <p:spPr bwMode="auto">
          <a:xfrm>
            <a:off x="2904623" y="2612403"/>
            <a:ext cx="5915687" cy="445304"/>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eaLnBrk="0" fontAlgn="base" hangingPunct="0">
              <a:spcBef>
                <a:spcPct val="0"/>
              </a:spcBef>
              <a:spcAft>
                <a:spcPct val="0"/>
              </a:spcAft>
              <a:defRPr/>
            </a:pPr>
            <a:r>
              <a:rPr lang="ja-JP" altLang="en-US" sz="1300" b="1" dirty="0">
                <a:solidFill>
                  <a:prstClr val="black">
                    <a:lumMod val="65000"/>
                    <a:lumOff val="35000"/>
                  </a:prstClr>
                </a:solidFill>
                <a:latin typeface="Calibri"/>
                <a:ea typeface="ＭＳ Ｐゴシック" panose="020B0600070205080204" pitchFamily="50" charset="-128"/>
              </a:rPr>
              <a:t>源泉徴収時所得税減額控除済額　</a:t>
            </a:r>
            <a:r>
              <a:rPr lang="en-US" altLang="ja-JP" sz="1300" b="1" dirty="0">
                <a:solidFill>
                  <a:prstClr val="black">
                    <a:lumMod val="65000"/>
                    <a:lumOff val="35000"/>
                  </a:prstClr>
                </a:solidFill>
                <a:latin typeface="Calibri"/>
                <a:ea typeface="ＭＳ Ｐゴシック" panose="020B0600070205080204" pitchFamily="50" charset="-128"/>
              </a:rPr>
              <a:t>×××</a:t>
            </a:r>
            <a:r>
              <a:rPr lang="ja-JP" altLang="en-US" sz="1300" b="1" dirty="0">
                <a:solidFill>
                  <a:prstClr val="black">
                    <a:lumMod val="65000"/>
                    <a:lumOff val="35000"/>
                  </a:prstClr>
                </a:solidFill>
                <a:latin typeface="Calibri"/>
                <a:ea typeface="ＭＳ Ｐゴシック" panose="020B0600070205080204" pitchFamily="50" charset="-128"/>
              </a:rPr>
              <a:t>円</a:t>
            </a:r>
            <a:endParaRPr lang="ja-JP" altLang="en-US" sz="1600" b="1" dirty="0">
              <a:solidFill>
                <a:prstClr val="black">
                  <a:lumMod val="65000"/>
                  <a:lumOff val="35000"/>
                </a:prstClr>
              </a:solidFill>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bwMode="auto">
          <a:xfrm>
            <a:off x="6961861" y="2613170"/>
            <a:ext cx="2486939" cy="445304"/>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eaLnBrk="0" fontAlgn="base" hangingPunct="0">
              <a:spcBef>
                <a:spcPct val="0"/>
              </a:spcBef>
              <a:spcAft>
                <a:spcPct val="0"/>
              </a:spcAft>
              <a:defRPr/>
            </a:pPr>
            <a:r>
              <a:rPr lang="ja-JP" altLang="en-US" sz="1300" b="1" dirty="0">
                <a:solidFill>
                  <a:prstClr val="black">
                    <a:lumMod val="65000"/>
                    <a:lumOff val="35000"/>
                  </a:prstClr>
                </a:solidFill>
                <a:latin typeface="Calibri"/>
                <a:ea typeface="ＭＳ Ｐゴシック" panose="020B0600070205080204" pitchFamily="50" charset="-128"/>
              </a:rPr>
              <a:t>控除外額</a:t>
            </a:r>
            <a:r>
              <a:rPr lang="en-US" altLang="ja-JP" sz="1300" b="1" dirty="0">
                <a:solidFill>
                  <a:prstClr val="black">
                    <a:lumMod val="65000"/>
                    <a:lumOff val="35000"/>
                  </a:prstClr>
                </a:solidFill>
                <a:latin typeface="Calibri"/>
                <a:ea typeface="ＭＳ Ｐゴシック" panose="020B0600070205080204" pitchFamily="50" charset="-128"/>
              </a:rPr>
              <a:t>×××</a:t>
            </a:r>
            <a:r>
              <a:rPr lang="ja-JP" altLang="en-US" sz="1300" b="1" dirty="0">
                <a:solidFill>
                  <a:prstClr val="black">
                    <a:lumMod val="65000"/>
                    <a:lumOff val="35000"/>
                  </a:prstClr>
                </a:solidFill>
                <a:latin typeface="Calibri"/>
                <a:ea typeface="ＭＳ Ｐゴシック" panose="020B0600070205080204" pitchFamily="50" charset="-128"/>
              </a:rPr>
              <a:t>円</a:t>
            </a:r>
            <a:endParaRPr lang="ja-JP" altLang="en-US" sz="1600" b="1" dirty="0">
              <a:solidFill>
                <a:prstClr val="black">
                  <a:lumMod val="65000"/>
                  <a:lumOff val="35000"/>
                </a:prstClr>
              </a:solidFill>
              <a:latin typeface="HG丸ｺﾞｼｯｸM-PRO" panose="020F0600000000000000" pitchFamily="50" charset="-128"/>
              <a:ea typeface="HG丸ｺﾞｼｯｸM-PRO" panose="020F0600000000000000" pitchFamily="50" charset="-128"/>
            </a:endParaRPr>
          </a:p>
        </p:txBody>
      </p:sp>
      <p:sp>
        <p:nvSpPr>
          <p:cNvPr id="17" name="正方形/長方形 16"/>
          <p:cNvSpPr/>
          <p:nvPr/>
        </p:nvSpPr>
        <p:spPr bwMode="auto">
          <a:xfrm>
            <a:off x="6969121" y="2611280"/>
            <a:ext cx="2486939" cy="445304"/>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eaLnBrk="0" fontAlgn="base" hangingPunct="0">
              <a:spcBef>
                <a:spcPct val="0"/>
              </a:spcBef>
              <a:spcAft>
                <a:spcPct val="0"/>
              </a:spcAft>
              <a:defRPr/>
            </a:pPr>
            <a:r>
              <a:rPr lang="ja-JP" altLang="en-US" sz="1300" b="1" dirty="0">
                <a:solidFill>
                  <a:prstClr val="black">
                    <a:lumMod val="65000"/>
                    <a:lumOff val="35000"/>
                  </a:prstClr>
                </a:solidFill>
                <a:latin typeface="Calibri"/>
                <a:ea typeface="ＭＳ Ｐゴシック" panose="020B0600070205080204" pitchFamily="50" charset="-128"/>
              </a:rPr>
              <a:t>控除外額　０円</a:t>
            </a:r>
            <a:endParaRPr lang="ja-JP" altLang="en-US" sz="1600" b="1" dirty="0">
              <a:solidFill>
                <a:prstClr val="black">
                  <a:lumMod val="65000"/>
                  <a:lumOff val="35000"/>
                </a:prstClr>
              </a:solidFill>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bwMode="auto">
          <a:xfrm>
            <a:off x="2904623" y="3004373"/>
            <a:ext cx="2486939" cy="445304"/>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eaLnBrk="0" fontAlgn="base" hangingPunct="0">
              <a:spcBef>
                <a:spcPct val="0"/>
              </a:spcBef>
              <a:spcAft>
                <a:spcPct val="0"/>
              </a:spcAft>
              <a:defRPr/>
            </a:pPr>
            <a:r>
              <a:rPr lang="ja-JP" altLang="en-US" sz="1300" b="1" dirty="0">
                <a:solidFill>
                  <a:prstClr val="black">
                    <a:lumMod val="65000"/>
                    <a:lumOff val="35000"/>
                  </a:prstClr>
                </a:solidFill>
                <a:latin typeface="Calibri"/>
                <a:ea typeface="ＭＳ Ｐゴシック" panose="020B0600070205080204" pitchFamily="50" charset="-128"/>
              </a:rPr>
              <a:t>非控除対象配偶者減税有</a:t>
            </a:r>
            <a:endParaRPr lang="ja-JP" altLang="en-US" sz="1600" b="1" dirty="0">
              <a:solidFill>
                <a:prstClr val="black">
                  <a:lumMod val="65000"/>
                  <a:lumOff val="35000"/>
                </a:prstClr>
              </a:solidFill>
              <a:latin typeface="HG丸ｺﾞｼｯｸM-PRO" panose="020F0600000000000000" pitchFamily="50" charset="-128"/>
              <a:ea typeface="HG丸ｺﾞｼｯｸM-PRO" panose="020F0600000000000000" pitchFamily="50" charset="-128"/>
            </a:endParaRPr>
          </a:p>
        </p:txBody>
      </p:sp>
      <p:pic>
        <p:nvPicPr>
          <p:cNvPr id="2"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8"/>
          <a:stretch>
            <a:fillRect/>
          </a:stretch>
        </p:blipFill>
        <p:spPr>
          <a:xfrm>
            <a:off x="9944100" y="215962"/>
            <a:ext cx="609600" cy="609600"/>
          </a:xfrm>
          <a:prstGeom prst="rect">
            <a:avLst/>
          </a:prstGeom>
        </p:spPr>
      </p:pic>
      <p:pic>
        <p:nvPicPr>
          <p:cNvPr id="3" name="録音されたサウンド">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8"/>
          <a:stretch>
            <a:fillRect/>
          </a:stretch>
        </p:blipFill>
        <p:spPr>
          <a:xfrm>
            <a:off x="8944254" y="2142746"/>
            <a:ext cx="609600" cy="609600"/>
          </a:xfrm>
          <a:prstGeom prst="rect">
            <a:avLst/>
          </a:prstGeom>
        </p:spPr>
      </p:pic>
      <p:pic>
        <p:nvPicPr>
          <p:cNvPr id="12" name="録音されたサウンド">
            <a:hlinkClick r:id="" action="ppaction://media"/>
          </p:cNvPr>
          <p:cNvPicPr>
            <a:picLocks noChangeAspect="1"/>
          </p:cNvPicPr>
          <p:nvPr>
            <a:audioFile r:link="rId7"/>
            <p:extLst>
              <p:ext uri="{DAA4B4D4-6D71-4841-9C94-3DE7FCFB9230}">
                <p14:media xmlns:p14="http://schemas.microsoft.com/office/powerpoint/2010/main" r:embed="rId6"/>
              </p:ext>
            </p:extLst>
          </p:nvPr>
        </p:nvPicPr>
        <p:blipFill>
          <a:blip r:embed="rId18"/>
          <a:stretch>
            <a:fillRect/>
          </a:stretch>
        </p:blipFill>
        <p:spPr>
          <a:xfrm>
            <a:off x="8902514" y="3058866"/>
            <a:ext cx="609600" cy="609600"/>
          </a:xfrm>
          <a:prstGeom prst="rect">
            <a:avLst/>
          </a:prstGeom>
        </p:spPr>
      </p:pic>
      <p:pic>
        <p:nvPicPr>
          <p:cNvPr id="15" name="録音されたサウンド">
            <a:hlinkClick r:id="" action="ppaction://media"/>
          </p:cNvPr>
          <p:cNvPicPr>
            <a:picLocks noChangeAspect="1"/>
          </p:cNvPicPr>
          <p:nvPr>
            <a:audioFile r:link="rId9"/>
            <p:extLst>
              <p:ext uri="{DAA4B4D4-6D71-4841-9C94-3DE7FCFB9230}">
                <p14:media xmlns:p14="http://schemas.microsoft.com/office/powerpoint/2010/main" r:embed="rId8"/>
              </p:ext>
            </p:extLst>
          </p:nvPr>
        </p:nvPicPr>
        <p:blipFill>
          <a:blip r:embed="rId18"/>
          <a:stretch>
            <a:fillRect/>
          </a:stretch>
        </p:blipFill>
        <p:spPr>
          <a:xfrm>
            <a:off x="8839199" y="3955370"/>
            <a:ext cx="609600" cy="609600"/>
          </a:xfrm>
          <a:prstGeom prst="rect">
            <a:avLst/>
          </a:prstGeom>
        </p:spPr>
      </p:pic>
      <p:pic>
        <p:nvPicPr>
          <p:cNvPr id="20" name="録音されたサウンド">
            <a:hlinkClick r:id="" action="ppaction://media"/>
          </p:cNvPr>
          <p:cNvPicPr>
            <a:picLocks noChangeAspect="1"/>
          </p:cNvPicPr>
          <p:nvPr>
            <a:audioFile r:link="rId11"/>
            <p:extLst>
              <p:ext uri="{DAA4B4D4-6D71-4841-9C94-3DE7FCFB9230}">
                <p14:media xmlns:p14="http://schemas.microsoft.com/office/powerpoint/2010/main" r:embed="rId10"/>
              </p:ext>
            </p:extLst>
          </p:nvPr>
        </p:nvPicPr>
        <p:blipFill>
          <a:blip r:embed="rId18"/>
          <a:stretch>
            <a:fillRect/>
          </a:stretch>
        </p:blipFill>
        <p:spPr>
          <a:xfrm>
            <a:off x="9125977" y="4916993"/>
            <a:ext cx="609600" cy="609600"/>
          </a:xfrm>
          <a:prstGeom prst="rect">
            <a:avLst/>
          </a:prstGeom>
        </p:spPr>
      </p:pic>
      <p:pic>
        <p:nvPicPr>
          <p:cNvPr id="6" name="録音されたサウンド">
            <a:hlinkClick r:id="" action="ppaction://media"/>
          </p:cNvPr>
          <p:cNvPicPr>
            <a:picLocks noChangeAspect="1"/>
          </p:cNvPicPr>
          <p:nvPr>
            <a:audioFile r:link="rId13"/>
            <p:extLst>
              <p:ext uri="{DAA4B4D4-6D71-4841-9C94-3DE7FCFB9230}">
                <p14:media xmlns:p14="http://schemas.microsoft.com/office/powerpoint/2010/main" r:embed="rId12"/>
              </p:ext>
            </p:extLst>
          </p:nvPr>
        </p:nvPicPr>
        <p:blipFill>
          <a:blip r:embed="rId18"/>
          <a:stretch>
            <a:fillRect/>
          </a:stretch>
        </p:blipFill>
        <p:spPr>
          <a:xfrm>
            <a:off x="8988881" y="6091412"/>
            <a:ext cx="609600" cy="609600"/>
          </a:xfrm>
          <a:prstGeom prst="rect">
            <a:avLst/>
          </a:prstGeom>
        </p:spPr>
      </p:pic>
    </p:spTree>
    <p:custDataLst>
      <p:tags r:id="rId1"/>
    </p:custDataLst>
    <p:extLst>
      <p:ext uri="{BB962C8B-B14F-4D97-AF65-F5344CB8AC3E}">
        <p14:creationId xmlns:p14="http://schemas.microsoft.com/office/powerpoint/2010/main" val="317171796"/>
      </p:ext>
    </p:extLst>
  </p:cSld>
  <p:clrMapOvr>
    <a:masterClrMapping/>
  </p:clrMapOvr>
  <p:transition spd="slow" advTm="36858">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5715" fill="hold"/>
                                        <p:tgtEl>
                                          <p:spTgt spid="2"/>
                                        </p:tgtEl>
                                      </p:cBhvr>
                                    </p:cmd>
                                  </p:childTnLst>
                                </p:cTn>
                              </p:par>
                            </p:childTnLst>
                          </p:cTn>
                        </p:par>
                        <p:par>
                          <p:cTn id="7" fill="hold">
                            <p:stCondLst>
                              <p:cond delay="5715"/>
                            </p:stCondLst>
                            <p:childTnLst>
                              <p:par>
                                <p:cTn id="8" presetID="22" presetClass="entr" presetSubtype="8" fill="hold" grpId="0" nodeType="afterEffect">
                                  <p:stCondLst>
                                    <p:cond delay="3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700"/>
                                        <p:tgtEl>
                                          <p:spTgt spid="5"/>
                                        </p:tgtEl>
                                      </p:cBhvr>
                                    </p:animEffect>
                                  </p:childTnLst>
                                </p:cTn>
                              </p:par>
                              <p:par>
                                <p:cTn id="11" presetID="1" presetClass="mediacall" presetSubtype="0" fill="hold" nodeType="withEffect">
                                  <p:stCondLst>
                                    <p:cond delay="0"/>
                                  </p:stCondLst>
                                  <p:childTnLst>
                                    <p:cmd type="call" cmd="playFrom(0.0)">
                                      <p:cBhvr>
                                        <p:cTn id="12" dur="20357" fill="hold"/>
                                        <p:tgtEl>
                                          <p:spTgt spid="3"/>
                                        </p:tgtEl>
                                      </p:cBhvr>
                                    </p:cmd>
                                  </p:childTnLst>
                                </p:cTn>
                              </p:par>
                              <p:par>
                                <p:cTn id="13" presetID="22" presetClass="entr" presetSubtype="8" fill="hold" grpId="0" nodeType="withEffect">
                                  <p:stCondLst>
                                    <p:cond delay="10285"/>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500"/>
                                        <p:tgtEl>
                                          <p:spTgt spid="7"/>
                                        </p:tgtEl>
                                      </p:cBhvr>
                                    </p:animEffect>
                                  </p:childTnLst>
                                </p:cTn>
                              </p:par>
                            </p:childTnLst>
                          </p:cTn>
                        </p:par>
                        <p:par>
                          <p:cTn id="16" fill="hold">
                            <p:stCondLst>
                              <p:cond delay="26072"/>
                            </p:stCondLst>
                            <p:childTnLst>
                              <p:par>
                                <p:cTn id="17" presetID="1" presetClass="mediacall" presetSubtype="0" fill="hold" nodeType="afterEffect">
                                  <p:stCondLst>
                                    <p:cond delay="0"/>
                                  </p:stCondLst>
                                  <p:childTnLst>
                                    <p:cmd type="call" cmd="playFrom(0.0)">
                                      <p:cBhvr>
                                        <p:cTn id="18" dur="12114" fill="hold"/>
                                        <p:tgtEl>
                                          <p:spTgt spid="12"/>
                                        </p:tgtEl>
                                      </p:cBhvr>
                                    </p:cmd>
                                  </p:childTnLst>
                                </p:cTn>
                              </p:par>
                              <p:par>
                                <p:cTn id="19" presetID="22" presetClass="entr" presetSubtype="8" fill="hold" grpId="0" nodeType="withEffect">
                                  <p:stCondLst>
                                    <p:cond delay="5414"/>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2000"/>
                                        <p:tgtEl>
                                          <p:spTgt spid="16"/>
                                        </p:tgtEl>
                                      </p:cBhvr>
                                    </p:animEffect>
                                  </p:childTnLst>
                                </p:cTn>
                              </p:par>
                            </p:childTnLst>
                          </p:cTn>
                        </p:par>
                        <p:par>
                          <p:cTn id="22" fill="hold">
                            <p:stCondLst>
                              <p:cond delay="38186"/>
                            </p:stCondLst>
                            <p:childTnLst>
                              <p:par>
                                <p:cTn id="23" presetID="1" presetClass="mediacall" presetSubtype="0" fill="hold" nodeType="afterEffect">
                                  <p:stCondLst>
                                    <p:cond delay="0"/>
                                  </p:stCondLst>
                                  <p:childTnLst>
                                    <p:cmd type="call" cmd="playFrom(0.0)">
                                      <p:cBhvr>
                                        <p:cTn id="24" dur="9477" fill="hold"/>
                                        <p:tgtEl>
                                          <p:spTgt spid="15"/>
                                        </p:tgtEl>
                                      </p:cBhvr>
                                    </p:cmd>
                                  </p:childTnLst>
                                </p:cTn>
                              </p:par>
                              <p:par>
                                <p:cTn id="25" presetID="22" presetClass="entr" presetSubtype="8" fill="hold" grpId="0" nodeType="withEffect">
                                  <p:stCondLst>
                                    <p:cond delay="7814"/>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2400"/>
                                        <p:tgtEl>
                                          <p:spTgt spid="17"/>
                                        </p:tgtEl>
                                      </p:cBhvr>
                                    </p:animEffect>
                                  </p:childTnLst>
                                </p:cTn>
                              </p:par>
                            </p:childTnLst>
                          </p:cTn>
                        </p:par>
                        <p:par>
                          <p:cTn id="28" fill="hold">
                            <p:stCondLst>
                              <p:cond delay="48400"/>
                            </p:stCondLst>
                            <p:childTnLst>
                              <p:par>
                                <p:cTn id="29" presetID="1" presetClass="mediacall" presetSubtype="0" fill="hold" nodeType="afterEffect">
                                  <p:stCondLst>
                                    <p:cond delay="0"/>
                                  </p:stCondLst>
                                  <p:childTnLst>
                                    <p:cmd type="call" cmd="playFrom(0.0)">
                                      <p:cBhvr>
                                        <p:cTn id="30" dur="19498" fill="hold"/>
                                        <p:tgtEl>
                                          <p:spTgt spid="6"/>
                                        </p:tgtEl>
                                      </p:cBhvr>
                                    </p:cmd>
                                  </p:childTnLst>
                                </p:cTn>
                              </p:par>
                              <p:par>
                                <p:cTn id="31" presetID="22" presetClass="entr" presetSubtype="8" fill="hold" grpId="0" nodeType="withEffect">
                                  <p:stCondLst>
                                    <p:cond delay="1150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2600"/>
                                        <p:tgtEl>
                                          <p:spTgt spid="18"/>
                                        </p:tgtEl>
                                      </p:cBhvr>
                                    </p:animEffect>
                                  </p:childTnLst>
                                </p:cTn>
                              </p:par>
                            </p:childTnLst>
                          </p:cTn>
                        </p:par>
                        <p:par>
                          <p:cTn id="34" fill="hold">
                            <p:stCondLst>
                              <p:cond delay="67898"/>
                            </p:stCondLst>
                            <p:childTnLst>
                              <p:par>
                                <p:cTn id="35" presetID="1" presetClass="mediacall" presetSubtype="0" fill="hold" nodeType="afterEffect">
                                  <p:stCondLst>
                                    <p:cond delay="0"/>
                                  </p:stCondLst>
                                  <p:childTnLst>
                                    <p:cmd type="call" cmd="playFrom(0.0)">
                                      <p:cBhvr>
                                        <p:cTn id="36" dur="1202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7" fill="hold" display="0">
                  <p:stCondLst>
                    <p:cond delay="indefinite"/>
                  </p:stCondLst>
                  <p:endCondLst>
                    <p:cond evt="onStopAudio" delay="0">
                      <p:tgtEl>
                        <p:sldTgt/>
                      </p:tgtEl>
                    </p:cond>
                  </p:endCondLst>
                </p:cTn>
                <p:tgtEl>
                  <p:spTgt spid="2"/>
                </p:tgtEl>
              </p:cMediaNode>
            </p:audio>
            <p:audio>
              <p:cMediaNode vol="80000" showWhenStopped="0">
                <p:cTn id="38" fill="hold" display="0">
                  <p:stCondLst>
                    <p:cond delay="indefinite"/>
                  </p:stCondLst>
                  <p:endCondLst>
                    <p:cond evt="onStopAudio" delay="0">
                      <p:tgtEl>
                        <p:sldTgt/>
                      </p:tgtEl>
                    </p:cond>
                  </p:endCondLst>
                </p:cTn>
                <p:tgtEl>
                  <p:spTgt spid="3"/>
                </p:tgtEl>
              </p:cMediaNode>
            </p:audio>
            <p:audio>
              <p:cMediaNode vol="80000" showWhenStopped="0">
                <p:cTn id="39" fill="hold" display="0">
                  <p:stCondLst>
                    <p:cond delay="indefinite"/>
                  </p:stCondLst>
                  <p:endCondLst>
                    <p:cond evt="onStopAudio" delay="0">
                      <p:tgtEl>
                        <p:sldTgt/>
                      </p:tgtEl>
                    </p:cond>
                  </p:endCondLst>
                </p:cTn>
                <p:tgtEl>
                  <p:spTgt spid="12"/>
                </p:tgtEl>
              </p:cMediaNode>
            </p:audio>
            <p:audio>
              <p:cMediaNode vol="80000" showWhenStopped="0">
                <p:cTn id="40" fill="hold" display="0">
                  <p:stCondLst>
                    <p:cond delay="indefinite"/>
                  </p:stCondLst>
                  <p:endCondLst>
                    <p:cond evt="onStopAudio" delay="0">
                      <p:tgtEl>
                        <p:sldTgt/>
                      </p:tgtEl>
                    </p:cond>
                  </p:endCondLst>
                </p:cTn>
                <p:tgtEl>
                  <p:spTgt spid="15"/>
                </p:tgtEl>
              </p:cMediaNode>
            </p:audio>
            <p:audio>
              <p:cMediaNode vol="80000" showWhenStopped="0">
                <p:cTn id="41" fill="hold" display="0">
                  <p:stCondLst>
                    <p:cond delay="indefinite"/>
                  </p:stCondLst>
                  <p:endCondLst>
                    <p:cond evt="onStopAudio" delay="0">
                      <p:tgtEl>
                        <p:sldTgt/>
                      </p:tgtEl>
                    </p:cond>
                  </p:endCondLst>
                </p:cTn>
                <p:tgtEl>
                  <p:spTgt spid="20"/>
                </p:tgtEl>
              </p:cMediaNode>
            </p:audio>
            <p:audio>
              <p:cMediaNode vol="80000">
                <p:cTn id="42" fill="hold" display="0">
                  <p:stCondLst>
                    <p:cond delay="indefinite"/>
                  </p:stCondLst>
                  <p:endCondLst>
                    <p:cond evt="onStopAudio" delay="0">
                      <p:tgtEl>
                        <p:sldTgt/>
                      </p:tgtEl>
                    </p:cond>
                  </p:endCondLst>
                </p:cTn>
                <p:tgtEl>
                  <p:spTgt spid="6"/>
                </p:tgtEl>
              </p:cMediaNode>
            </p:audio>
          </p:childTnLst>
        </p:cTn>
      </p:par>
    </p:tnLst>
    <p:bldLst>
      <p:bldP spid="5" grpId="0" animBg="1"/>
      <p:bldP spid="7" grpId="0" animBg="1"/>
      <p:bldP spid="16" grpId="0" animBg="1"/>
      <p:bldP spid="17"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1.5"/>
</p:tagLst>
</file>

<file path=ppt/tags/tag2.xml><?xml version="1.0" encoding="utf-8"?>
<p:tagLst xmlns:a="http://schemas.openxmlformats.org/drawingml/2006/main" xmlns:r="http://schemas.openxmlformats.org/officeDocument/2006/relationships" xmlns:p="http://schemas.openxmlformats.org/presentationml/2006/main">
  <p:tag name="TIMING" val="|20.3|9.6"/>
</p:tagLst>
</file>

<file path=ppt/tags/tag3.xml><?xml version="1.0" encoding="utf-8"?>
<p:tagLst xmlns:a="http://schemas.openxmlformats.org/drawingml/2006/main" xmlns:r="http://schemas.openxmlformats.org/officeDocument/2006/relationships" xmlns:p="http://schemas.openxmlformats.org/presentationml/2006/main">
  <p:tag name="TIMING" val="|20.3|9.6"/>
</p:tagLst>
</file>

<file path=ppt/tags/tag4.xml><?xml version="1.0" encoding="utf-8"?>
<p:tagLst xmlns:a="http://schemas.openxmlformats.org/drawingml/2006/main" xmlns:r="http://schemas.openxmlformats.org/officeDocument/2006/relationships" xmlns:p="http://schemas.openxmlformats.org/presentationml/2006/main">
  <p:tag name="TIMING" val="|20.3|9.6"/>
</p:tagLst>
</file>

<file path=ppt/tags/tag5.xml><?xml version="1.0" encoding="utf-8"?>
<p:tagLst xmlns:a="http://schemas.openxmlformats.org/drawingml/2006/main" xmlns:r="http://schemas.openxmlformats.org/officeDocument/2006/relationships" xmlns:p="http://schemas.openxmlformats.org/presentationml/2006/main">
  <p:tag name="TIMING" val="|4.9"/>
</p:tagLst>
</file>

<file path=ppt/tags/tag6.xml><?xml version="1.0" encoding="utf-8"?>
<p:tagLst xmlns:a="http://schemas.openxmlformats.org/drawingml/2006/main" xmlns:r="http://schemas.openxmlformats.org/officeDocument/2006/relationships" xmlns:p="http://schemas.openxmlformats.org/presentationml/2006/main">
  <p:tag name="TIMING" val="|4.9"/>
</p:tagLst>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1330</Words>
  <Application>Microsoft Office PowerPoint</Application>
  <PresentationFormat>ワイド画面</PresentationFormat>
  <Paragraphs>144</Paragraphs>
  <Slides>6</Slides>
  <Notes>6</Notes>
  <HiddenSlides>0</HiddenSlides>
  <MMClips>15</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vt:i4>
      </vt:variant>
    </vt:vector>
  </HeadingPairs>
  <TitlesOfParts>
    <vt:vector size="15" baseType="lpstr">
      <vt:lpstr>HGSｺﾞｼｯｸM</vt:lpstr>
      <vt:lpstr>HG丸ｺﾞｼｯｸM-PRO</vt:lpstr>
      <vt:lpstr>ＭＳ Ｐゴシック</vt:lpstr>
      <vt:lpstr>ＭＳ Ｐ明朝</vt:lpstr>
      <vt:lpstr>游ゴシック</vt:lpstr>
      <vt:lpstr>Arial</vt:lpstr>
      <vt:lpstr>Calibri</vt:lpstr>
      <vt:lpstr>Times New Roman</vt:lpstr>
      <vt:lpstr>1_Office ​​テーマ</vt:lpstr>
      <vt:lpstr>住宅ローン控除 </vt:lpstr>
      <vt:lpstr>PowerPoint プレゼンテーション</vt:lpstr>
      <vt:lpstr>PowerPoint プレゼンテーション</vt:lpstr>
      <vt:lpstr>PowerPoint プレゼンテーション</vt:lpstr>
      <vt:lpstr>前職分 （摘要欄）</vt:lpstr>
      <vt:lpstr>定額減税（摘要欄）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川崎市</dc:creator>
  <cp:lastModifiedBy>川崎市</cp:lastModifiedBy>
  <cp:revision>2</cp:revision>
  <dcterms:created xsi:type="dcterms:W3CDTF">2024-10-08T05:42:14Z</dcterms:created>
  <dcterms:modified xsi:type="dcterms:W3CDTF">2024-10-08T06:14:53Z</dcterms:modified>
</cp:coreProperties>
</file>