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8" r:id="rId3"/>
    <p:sldId id="259" r:id="rId4"/>
    <p:sldId id="260" r:id="rId5"/>
    <p:sldId id="261" r:id="rId6"/>
    <p:sldId id="262" r:id="rId7"/>
    <p:sldId id="263"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3" autoAdjust="0"/>
    <p:restoredTop sz="94660"/>
  </p:normalViewPr>
  <p:slideViewPr>
    <p:cSldViewPr snapToGrid="0">
      <p:cViewPr varScale="1">
        <p:scale>
          <a:sx n="55" d="100"/>
          <a:sy n="55" d="100"/>
        </p:scale>
        <p:origin x="99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1DA10-51F8-44C7-88A3-4CAB8D4D6CA9}" type="datetimeFigureOut">
              <a:rPr kumimoji="1" lang="ja-JP" altLang="en-US" smtClean="0"/>
              <a:t>2024/10/8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46DF38-FE49-4BC0-90EC-A8B93E20C06C}" type="slidenum">
              <a:rPr kumimoji="1" lang="ja-JP" altLang="en-US" smtClean="0"/>
              <a:t>‹#›</a:t>
            </a:fld>
            <a:endParaRPr kumimoji="1" lang="ja-JP" altLang="en-US"/>
          </a:p>
        </p:txBody>
      </p:sp>
    </p:spTree>
    <p:extLst>
      <p:ext uri="{BB962C8B-B14F-4D97-AF65-F5344CB8AC3E}">
        <p14:creationId xmlns:p14="http://schemas.microsoft.com/office/powerpoint/2010/main" val="28235546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ＭＳ Ｐ明朝" panose="02020600040205080304" pitchFamily="18" charset="-128"/>
              </a:rPr>
              <a:t>　続いて、手書き作成用の総括表について説明いたします。</a:t>
            </a:r>
            <a:endParaRPr lang="ja-JP" altLang="en-US" strike="sngStrike" dirty="0" smtClean="0">
              <a:latin typeface="ＭＳ Ｐ明朝" panose="02020600040205080304" pitchFamily="18" charset="-128"/>
            </a:endParaRPr>
          </a:p>
          <a:p>
            <a:pPr eaLnBrk="1" hangingPunct="1"/>
            <a:endParaRPr lang="en-US" altLang="ja-JP" dirty="0" smtClean="0">
              <a:latin typeface="ＭＳ Ｐ明朝" panose="02020600040205080304" pitchFamily="18" charset="-128"/>
            </a:endParaRPr>
          </a:p>
          <a:p>
            <a:pPr eaLnBrk="1" hangingPunct="1"/>
            <a:r>
              <a:rPr lang="ja-JP" altLang="en-US" dirty="0" smtClean="0">
                <a:latin typeface="ＭＳ Ｐ明朝" panose="02020600040205080304" pitchFamily="18" charset="-128"/>
              </a:rPr>
              <a:t>こちらは、川崎市以外の市町村へ提出する場合や、</a:t>
            </a:r>
            <a:endParaRPr lang="en-US" altLang="ja-JP" dirty="0" smtClean="0">
              <a:latin typeface="ＭＳ Ｐ明朝" panose="02020600040205080304" pitchFamily="18" charset="-128"/>
            </a:endParaRPr>
          </a:p>
          <a:p>
            <a:pPr eaLnBrk="1" hangingPunct="1"/>
            <a:r>
              <a:rPr lang="ja-JP" altLang="en-US" dirty="0" smtClean="0">
                <a:latin typeface="ＭＳ Ｐ明朝" panose="02020600040205080304" pitchFamily="18" charset="-128"/>
              </a:rPr>
              <a:t>川崎市提出用総括表がない場合、</a:t>
            </a:r>
            <a:endParaRPr lang="en-US" altLang="ja-JP" dirty="0" smtClean="0">
              <a:latin typeface="ＭＳ Ｐ明朝" panose="02020600040205080304" pitchFamily="18" charset="-128"/>
            </a:endParaRPr>
          </a:p>
          <a:p>
            <a:pPr eaLnBrk="1" hangingPunct="1"/>
            <a:r>
              <a:rPr lang="ja-JP" altLang="en-US" dirty="0" smtClean="0">
                <a:latin typeface="ＭＳ Ｐ明朝" panose="02020600040205080304" pitchFamily="18" charset="-128"/>
              </a:rPr>
              <a:t>また、追加・訂正分の提出の場合にご使用ください。</a:t>
            </a:r>
          </a:p>
          <a:p>
            <a:pPr eaLnBrk="1" hangingPunct="1"/>
            <a:endParaRPr lang="ja-JP" altLang="en-US" dirty="0" smtClean="0">
              <a:latin typeface="ＭＳ Ｐ明朝" panose="02020600040205080304" pitchFamily="18" charset="-128"/>
            </a:endParaRPr>
          </a:p>
          <a:p>
            <a:pPr eaLnBrk="1" hangingPunct="1"/>
            <a:r>
              <a:rPr lang="ja-JP" altLang="en-US" sz="800" dirty="0">
                <a:latin typeface="ＭＳ Ｐ明朝" panose="02020600040205080304" pitchFamily="18" charset="-128"/>
              </a:rPr>
              <a:t> </a:t>
            </a:r>
            <a:r>
              <a:rPr lang="en-US" altLang="ja-JP" sz="800" dirty="0">
                <a:latin typeface="ＭＳ Ｐ明朝" panose="02020600040205080304" pitchFamily="18" charset="-128"/>
              </a:rPr>
              <a:t>	</a:t>
            </a:r>
            <a:r>
              <a:rPr lang="ja-JP" altLang="en-US" b="1" dirty="0" smtClean="0">
                <a:latin typeface="ＭＳ Ｐ明朝" panose="02020600040205080304" pitchFamily="18" charset="-128"/>
              </a:rPr>
              <a:t>★クリック　（人員欄の補足表示）★</a:t>
            </a:r>
            <a:r>
              <a:rPr lang="ja-JP" altLang="en-US" dirty="0" smtClean="0">
                <a:latin typeface="ＭＳ Ｐ明朝" panose="02020600040205080304" pitchFamily="18" charset="-128"/>
              </a:rPr>
              <a:t> 　</a:t>
            </a:r>
          </a:p>
          <a:p>
            <a:pPr eaLnBrk="1" hangingPunct="1"/>
            <a:endParaRPr lang="ja-JP" altLang="en-US"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「受給者総人員」の欄には、</a:t>
            </a:r>
            <a:endParaRPr lang="en-US" altLang="ja-JP" dirty="0" smtClean="0">
              <a:latin typeface="ＭＳ Ｐ明朝" panose="02020600040205080304" pitchFamily="18" charset="-128"/>
            </a:endParaRPr>
          </a:p>
          <a:p>
            <a:pPr eaLnBrk="1" hangingPunct="1">
              <a:spcBef>
                <a:spcPct val="0"/>
              </a:spcBef>
            </a:pPr>
            <a:r>
              <a:rPr lang="ja-JP" altLang="en-US" strike="noStrike" dirty="0" smtClean="0">
                <a:latin typeface="ＭＳ Ｐ明朝" panose="02020600040205080304" pitchFamily="18" charset="-128"/>
              </a:rPr>
              <a:t>令和７年</a:t>
            </a:r>
            <a:r>
              <a:rPr lang="en-US" altLang="ja-JP" strike="noStrike" dirty="0" smtClean="0">
                <a:latin typeface="ＭＳ Ｐ明朝" panose="02020600040205080304" pitchFamily="18" charset="-128"/>
              </a:rPr>
              <a:t>1</a:t>
            </a:r>
            <a:r>
              <a:rPr lang="ja-JP" altLang="en-US" strike="noStrike" dirty="0" smtClean="0">
                <a:latin typeface="ＭＳ Ｐ明朝" panose="02020600040205080304" pitchFamily="18" charset="-128"/>
              </a:rPr>
              <a:t>月</a:t>
            </a:r>
            <a:r>
              <a:rPr lang="ja-JP" altLang="en-US" dirty="0" smtClean="0">
                <a:latin typeface="ＭＳ Ｐ明朝" panose="02020600040205080304" pitchFamily="18" charset="-128"/>
              </a:rPr>
              <a:t>１日現在の事業所の給与受給者の総人数を記入してください。</a:t>
            </a:r>
            <a:endParaRPr lang="en-US" altLang="ja-JP" dirty="0" smtClean="0">
              <a:latin typeface="ＭＳ Ｐ明朝" panose="02020600040205080304" pitchFamily="18" charset="-128"/>
            </a:endParaRPr>
          </a:p>
          <a:p>
            <a:pPr eaLnBrk="1" hangingPunct="1">
              <a:spcBef>
                <a:spcPct val="0"/>
              </a:spcBef>
            </a:pP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その下にあります「報告人員」の４つの欄には全て、</a:t>
            </a:r>
            <a:r>
              <a:rPr lang="ja-JP" altLang="en-US" strike="noStrike" dirty="0" smtClean="0">
                <a:latin typeface="ＭＳ Ｐ明朝" panose="02020600040205080304" pitchFamily="18" charset="-128"/>
              </a:rPr>
              <a:t>令和７年</a:t>
            </a:r>
            <a:r>
              <a:rPr lang="en-US" altLang="ja-JP" dirty="0" smtClean="0">
                <a:latin typeface="ＭＳ Ｐ明朝" panose="02020600040205080304" pitchFamily="18" charset="-128"/>
              </a:rPr>
              <a:t>1</a:t>
            </a:r>
            <a:r>
              <a:rPr lang="ja-JP" altLang="en-US" dirty="0" smtClean="0">
                <a:latin typeface="ＭＳ Ｐ明朝" panose="02020600040205080304" pitchFamily="18" charset="-128"/>
              </a:rPr>
              <a:t>月</a:t>
            </a:r>
            <a:r>
              <a:rPr lang="en-US" altLang="ja-JP" dirty="0" smtClean="0">
                <a:latin typeface="ＭＳ Ｐ明朝" panose="02020600040205080304" pitchFamily="18" charset="-128"/>
              </a:rPr>
              <a:t>1</a:t>
            </a:r>
            <a:r>
              <a:rPr lang="ja-JP" altLang="en-US" dirty="0" smtClean="0">
                <a:latin typeface="ＭＳ Ｐ明朝" panose="02020600040205080304" pitchFamily="18" charset="-128"/>
              </a:rPr>
              <a:t>日現在、</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提出先の市町村に在住する給与受給者のうち、それぞれに該当する人数を記入してください。</a:t>
            </a:r>
          </a:p>
          <a:p>
            <a:pPr eaLnBrk="1" hangingPunct="1">
              <a:spcBef>
                <a:spcPct val="0"/>
              </a:spcBef>
            </a:pP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「特別徴収対象者」の欄には特別徴収対象者の人数を記入してください。</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「普通徴収対象者（退職者）」の欄には、普通徴収対象者のうち、</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退職者の人数を記入してください。</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「普通徴収対象者（退職者を除く）」の欄には、普通徴収対象者のうち</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退職者以外の人数を記入してください。</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「報告人員の合計」の欄には、提出先の市町村に在住する給与受給者の合計人数を記入してください。</a:t>
            </a:r>
          </a:p>
          <a:p>
            <a:pPr eaLnBrk="1" hangingPunct="1"/>
            <a:endParaRPr lang="ja-JP" altLang="en-US" dirty="0" smtClean="0">
              <a:latin typeface="ＭＳ Ｐ明朝" panose="02020600040205080304" pitchFamily="18" charset="-128"/>
            </a:endParaRPr>
          </a:p>
          <a:p>
            <a:pPr lvl="2" eaLnBrk="1" hangingPunct="1"/>
            <a:r>
              <a:rPr lang="ja-JP" altLang="en-US" b="1" dirty="0" smtClean="0">
                <a:latin typeface="ＭＳ Ｐ明朝" panose="02020600040205080304" pitchFamily="18" charset="-128"/>
              </a:rPr>
              <a:t>★クリック★　◇画面が切り替わる◇</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1495D0-781D-48F3-8D1C-0DC536BD39B2}"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589253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ＭＳ Ｐ明朝" panose="02020600040205080304" pitchFamily="18" charset="-128"/>
              </a:rPr>
              <a:t>　続いて、手書き作成用の総括表について説明いたします。</a:t>
            </a:r>
            <a:endParaRPr lang="ja-JP" altLang="en-US" strike="sngStrike" dirty="0" smtClean="0">
              <a:latin typeface="ＭＳ Ｐ明朝" panose="02020600040205080304" pitchFamily="18" charset="-128"/>
            </a:endParaRPr>
          </a:p>
          <a:p>
            <a:pPr eaLnBrk="1" hangingPunct="1"/>
            <a:endParaRPr lang="en-US" altLang="ja-JP" dirty="0" smtClean="0">
              <a:latin typeface="ＭＳ Ｐ明朝" panose="02020600040205080304" pitchFamily="18" charset="-128"/>
            </a:endParaRPr>
          </a:p>
          <a:p>
            <a:pPr eaLnBrk="1" hangingPunct="1"/>
            <a:r>
              <a:rPr lang="ja-JP" altLang="en-US" dirty="0" smtClean="0">
                <a:latin typeface="ＭＳ Ｐ明朝" panose="02020600040205080304" pitchFamily="18" charset="-128"/>
              </a:rPr>
              <a:t>こちらは、川崎市以外の市町村へ提出する場合や、</a:t>
            </a:r>
            <a:endParaRPr lang="en-US" altLang="ja-JP" dirty="0" smtClean="0">
              <a:latin typeface="ＭＳ Ｐ明朝" panose="02020600040205080304" pitchFamily="18" charset="-128"/>
            </a:endParaRPr>
          </a:p>
          <a:p>
            <a:pPr eaLnBrk="1" hangingPunct="1"/>
            <a:r>
              <a:rPr lang="ja-JP" altLang="en-US" dirty="0" smtClean="0">
                <a:latin typeface="ＭＳ Ｐ明朝" panose="02020600040205080304" pitchFamily="18" charset="-128"/>
              </a:rPr>
              <a:t>川崎市提出用総括表がない場合、</a:t>
            </a:r>
            <a:endParaRPr lang="en-US" altLang="ja-JP" dirty="0" smtClean="0">
              <a:latin typeface="ＭＳ Ｐ明朝" panose="02020600040205080304" pitchFamily="18" charset="-128"/>
            </a:endParaRPr>
          </a:p>
          <a:p>
            <a:pPr eaLnBrk="1" hangingPunct="1"/>
            <a:r>
              <a:rPr lang="ja-JP" altLang="en-US" dirty="0" smtClean="0">
                <a:latin typeface="ＭＳ Ｐ明朝" panose="02020600040205080304" pitchFamily="18" charset="-128"/>
              </a:rPr>
              <a:t>また、追加・訂正分の提出の場合にご使用ください。</a:t>
            </a:r>
          </a:p>
          <a:p>
            <a:pPr eaLnBrk="1" hangingPunct="1"/>
            <a:endParaRPr lang="ja-JP" altLang="en-US" dirty="0" smtClean="0">
              <a:latin typeface="ＭＳ Ｐ明朝" panose="02020600040205080304" pitchFamily="18" charset="-128"/>
            </a:endParaRPr>
          </a:p>
          <a:p>
            <a:pPr eaLnBrk="1" hangingPunct="1"/>
            <a:r>
              <a:rPr lang="ja-JP" altLang="en-US" sz="800" dirty="0">
                <a:latin typeface="ＭＳ Ｐ明朝" panose="02020600040205080304" pitchFamily="18" charset="-128"/>
              </a:rPr>
              <a:t> </a:t>
            </a:r>
            <a:r>
              <a:rPr lang="en-US" altLang="ja-JP" sz="800" dirty="0">
                <a:latin typeface="ＭＳ Ｐ明朝" panose="02020600040205080304" pitchFamily="18" charset="-128"/>
              </a:rPr>
              <a:t>	</a:t>
            </a:r>
            <a:r>
              <a:rPr lang="ja-JP" altLang="en-US" b="1" dirty="0" smtClean="0">
                <a:latin typeface="ＭＳ Ｐ明朝" panose="02020600040205080304" pitchFamily="18" charset="-128"/>
              </a:rPr>
              <a:t>★クリック　（人員欄の補足表示）★</a:t>
            </a:r>
            <a:r>
              <a:rPr lang="ja-JP" altLang="en-US" dirty="0" smtClean="0">
                <a:latin typeface="ＭＳ Ｐ明朝" panose="02020600040205080304" pitchFamily="18" charset="-128"/>
              </a:rPr>
              <a:t> 　</a:t>
            </a:r>
          </a:p>
          <a:p>
            <a:pPr eaLnBrk="1" hangingPunct="1"/>
            <a:endParaRPr lang="ja-JP" altLang="en-US"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「受給者総人員」の欄には、</a:t>
            </a:r>
            <a:endParaRPr lang="en-US" altLang="ja-JP" dirty="0" smtClean="0">
              <a:latin typeface="ＭＳ Ｐ明朝" panose="02020600040205080304" pitchFamily="18" charset="-128"/>
            </a:endParaRPr>
          </a:p>
          <a:p>
            <a:pPr eaLnBrk="1" hangingPunct="1">
              <a:spcBef>
                <a:spcPct val="0"/>
              </a:spcBef>
            </a:pPr>
            <a:r>
              <a:rPr lang="ja-JP" altLang="en-US" strike="noStrike" dirty="0" smtClean="0">
                <a:latin typeface="ＭＳ Ｐ明朝" panose="02020600040205080304" pitchFamily="18" charset="-128"/>
              </a:rPr>
              <a:t>令和７年</a:t>
            </a:r>
            <a:r>
              <a:rPr lang="en-US" altLang="ja-JP" strike="noStrike" dirty="0" smtClean="0">
                <a:latin typeface="ＭＳ Ｐ明朝" panose="02020600040205080304" pitchFamily="18" charset="-128"/>
              </a:rPr>
              <a:t>1</a:t>
            </a:r>
            <a:r>
              <a:rPr lang="ja-JP" altLang="en-US" strike="noStrike" dirty="0" smtClean="0">
                <a:latin typeface="ＭＳ Ｐ明朝" panose="02020600040205080304" pitchFamily="18" charset="-128"/>
              </a:rPr>
              <a:t>月</a:t>
            </a:r>
            <a:r>
              <a:rPr lang="ja-JP" altLang="en-US" dirty="0" smtClean="0">
                <a:latin typeface="ＭＳ Ｐ明朝" panose="02020600040205080304" pitchFamily="18" charset="-128"/>
              </a:rPr>
              <a:t>１日現在の事業所の給与受給者の総人数を記入してください。</a:t>
            </a:r>
            <a:endParaRPr lang="en-US" altLang="ja-JP" dirty="0" smtClean="0">
              <a:latin typeface="ＭＳ Ｐ明朝" panose="02020600040205080304" pitchFamily="18" charset="-128"/>
            </a:endParaRPr>
          </a:p>
          <a:p>
            <a:pPr eaLnBrk="1" hangingPunct="1">
              <a:spcBef>
                <a:spcPct val="0"/>
              </a:spcBef>
            </a:pP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その下にあります「報告人員」の４つの欄には全て、</a:t>
            </a:r>
            <a:r>
              <a:rPr lang="ja-JP" altLang="en-US" strike="noStrike" dirty="0" smtClean="0">
                <a:latin typeface="ＭＳ Ｐ明朝" panose="02020600040205080304" pitchFamily="18" charset="-128"/>
              </a:rPr>
              <a:t>令和７年</a:t>
            </a:r>
            <a:r>
              <a:rPr lang="en-US" altLang="ja-JP" dirty="0" smtClean="0">
                <a:latin typeface="ＭＳ Ｐ明朝" panose="02020600040205080304" pitchFamily="18" charset="-128"/>
              </a:rPr>
              <a:t>1</a:t>
            </a:r>
            <a:r>
              <a:rPr lang="ja-JP" altLang="en-US" dirty="0" smtClean="0">
                <a:latin typeface="ＭＳ Ｐ明朝" panose="02020600040205080304" pitchFamily="18" charset="-128"/>
              </a:rPr>
              <a:t>月</a:t>
            </a:r>
            <a:r>
              <a:rPr lang="en-US" altLang="ja-JP" dirty="0" smtClean="0">
                <a:latin typeface="ＭＳ Ｐ明朝" panose="02020600040205080304" pitchFamily="18" charset="-128"/>
              </a:rPr>
              <a:t>1</a:t>
            </a:r>
            <a:r>
              <a:rPr lang="ja-JP" altLang="en-US" dirty="0" smtClean="0">
                <a:latin typeface="ＭＳ Ｐ明朝" panose="02020600040205080304" pitchFamily="18" charset="-128"/>
              </a:rPr>
              <a:t>日現在、</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提出先の市町村に在住する給与受給者のうち、それぞれに該当する人数を記入してください。</a:t>
            </a:r>
          </a:p>
          <a:p>
            <a:pPr eaLnBrk="1" hangingPunct="1">
              <a:spcBef>
                <a:spcPct val="0"/>
              </a:spcBef>
            </a:pP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「特別徴収対象者」の欄には特別徴収対象者の人数を記入してください。</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「普通徴収対象者（退職者）」の欄には、普通徴収対象者のうち、</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退職者の人数を記入してください。</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「普通徴収対象者（退職者を除く）」の欄には、普通徴収対象者のうち</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退職者以外の人数を記入してください。</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「報告人員の合計」の欄には、提出先の市町村に在住する給与受給者の合計人数を記入してください。</a:t>
            </a:r>
          </a:p>
          <a:p>
            <a:pPr eaLnBrk="1" hangingPunct="1"/>
            <a:endParaRPr lang="ja-JP" altLang="en-US" dirty="0" smtClean="0">
              <a:latin typeface="ＭＳ Ｐ明朝" panose="02020600040205080304" pitchFamily="18" charset="-128"/>
            </a:endParaRPr>
          </a:p>
          <a:p>
            <a:pPr lvl="2" eaLnBrk="1" hangingPunct="1"/>
            <a:r>
              <a:rPr lang="ja-JP" altLang="en-US" b="1" dirty="0" smtClean="0">
                <a:latin typeface="ＭＳ Ｐ明朝" panose="02020600040205080304" pitchFamily="18" charset="-128"/>
              </a:rPr>
              <a:t>★クリック★　◇画面が切り替わる◇</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1495D0-781D-48F3-8D1C-0DC536BD39B2}"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108881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ＭＳ Ｐ明朝" panose="02020600040205080304" pitchFamily="18" charset="-128"/>
              </a:rPr>
              <a:t>　続いて、手書き作成用の総括表について説明いたします。</a:t>
            </a:r>
            <a:endParaRPr lang="ja-JP" altLang="en-US" strike="sngStrike" dirty="0" smtClean="0">
              <a:latin typeface="ＭＳ Ｐ明朝" panose="02020600040205080304" pitchFamily="18" charset="-128"/>
            </a:endParaRPr>
          </a:p>
          <a:p>
            <a:pPr eaLnBrk="1" hangingPunct="1"/>
            <a:endParaRPr lang="en-US" altLang="ja-JP" dirty="0" smtClean="0">
              <a:latin typeface="ＭＳ Ｐ明朝" panose="02020600040205080304" pitchFamily="18" charset="-128"/>
            </a:endParaRPr>
          </a:p>
          <a:p>
            <a:pPr eaLnBrk="1" hangingPunct="1"/>
            <a:r>
              <a:rPr lang="ja-JP" altLang="en-US" dirty="0" smtClean="0">
                <a:latin typeface="ＭＳ Ｐ明朝" panose="02020600040205080304" pitchFamily="18" charset="-128"/>
              </a:rPr>
              <a:t>こちらは、川崎市以外の市町村へ提出する場合や、</a:t>
            </a:r>
            <a:endParaRPr lang="en-US" altLang="ja-JP" dirty="0" smtClean="0">
              <a:latin typeface="ＭＳ Ｐ明朝" panose="02020600040205080304" pitchFamily="18" charset="-128"/>
            </a:endParaRPr>
          </a:p>
          <a:p>
            <a:pPr eaLnBrk="1" hangingPunct="1"/>
            <a:r>
              <a:rPr lang="ja-JP" altLang="en-US" dirty="0" smtClean="0">
                <a:latin typeface="ＭＳ Ｐ明朝" panose="02020600040205080304" pitchFamily="18" charset="-128"/>
              </a:rPr>
              <a:t>川崎市提出用総括表がない場合、</a:t>
            </a:r>
            <a:endParaRPr lang="en-US" altLang="ja-JP" dirty="0" smtClean="0">
              <a:latin typeface="ＭＳ Ｐ明朝" panose="02020600040205080304" pitchFamily="18" charset="-128"/>
            </a:endParaRPr>
          </a:p>
          <a:p>
            <a:pPr eaLnBrk="1" hangingPunct="1"/>
            <a:r>
              <a:rPr lang="ja-JP" altLang="en-US" dirty="0" smtClean="0">
                <a:latin typeface="ＭＳ Ｐ明朝" panose="02020600040205080304" pitchFamily="18" charset="-128"/>
              </a:rPr>
              <a:t>また、追加・訂正分の提出の場合にご使用ください。</a:t>
            </a:r>
          </a:p>
          <a:p>
            <a:pPr eaLnBrk="1" hangingPunct="1"/>
            <a:endParaRPr lang="ja-JP" altLang="en-US" dirty="0" smtClean="0">
              <a:latin typeface="ＭＳ Ｐ明朝" panose="02020600040205080304" pitchFamily="18" charset="-128"/>
            </a:endParaRPr>
          </a:p>
          <a:p>
            <a:pPr eaLnBrk="1" hangingPunct="1"/>
            <a:r>
              <a:rPr lang="ja-JP" altLang="en-US" sz="800" dirty="0">
                <a:latin typeface="ＭＳ Ｐ明朝" panose="02020600040205080304" pitchFamily="18" charset="-128"/>
              </a:rPr>
              <a:t> </a:t>
            </a:r>
            <a:r>
              <a:rPr lang="en-US" altLang="ja-JP" sz="800" dirty="0">
                <a:latin typeface="ＭＳ Ｐ明朝" panose="02020600040205080304" pitchFamily="18" charset="-128"/>
              </a:rPr>
              <a:t>	</a:t>
            </a:r>
            <a:r>
              <a:rPr lang="ja-JP" altLang="en-US" b="1" dirty="0" smtClean="0">
                <a:latin typeface="ＭＳ Ｐ明朝" panose="02020600040205080304" pitchFamily="18" charset="-128"/>
              </a:rPr>
              <a:t>★クリック　（人員欄の補足表示）★</a:t>
            </a:r>
            <a:r>
              <a:rPr lang="ja-JP" altLang="en-US" dirty="0" smtClean="0">
                <a:latin typeface="ＭＳ Ｐ明朝" panose="02020600040205080304" pitchFamily="18" charset="-128"/>
              </a:rPr>
              <a:t> 　</a:t>
            </a:r>
          </a:p>
          <a:p>
            <a:pPr eaLnBrk="1" hangingPunct="1"/>
            <a:endParaRPr lang="ja-JP" altLang="en-US"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「受給者総人員」の欄には、</a:t>
            </a:r>
            <a:endParaRPr lang="en-US" altLang="ja-JP" dirty="0" smtClean="0">
              <a:latin typeface="ＭＳ Ｐ明朝" panose="02020600040205080304" pitchFamily="18" charset="-128"/>
            </a:endParaRPr>
          </a:p>
          <a:p>
            <a:pPr eaLnBrk="1" hangingPunct="1">
              <a:spcBef>
                <a:spcPct val="0"/>
              </a:spcBef>
            </a:pPr>
            <a:r>
              <a:rPr lang="ja-JP" altLang="en-US" strike="noStrike" dirty="0" smtClean="0">
                <a:latin typeface="ＭＳ Ｐ明朝" panose="02020600040205080304" pitchFamily="18" charset="-128"/>
              </a:rPr>
              <a:t>令和７年</a:t>
            </a:r>
            <a:r>
              <a:rPr lang="en-US" altLang="ja-JP" strike="noStrike" dirty="0" smtClean="0">
                <a:latin typeface="ＭＳ Ｐ明朝" panose="02020600040205080304" pitchFamily="18" charset="-128"/>
              </a:rPr>
              <a:t>1</a:t>
            </a:r>
            <a:r>
              <a:rPr lang="ja-JP" altLang="en-US" strike="noStrike" dirty="0" smtClean="0">
                <a:latin typeface="ＭＳ Ｐ明朝" panose="02020600040205080304" pitchFamily="18" charset="-128"/>
              </a:rPr>
              <a:t>月</a:t>
            </a:r>
            <a:r>
              <a:rPr lang="ja-JP" altLang="en-US" dirty="0" smtClean="0">
                <a:latin typeface="ＭＳ Ｐ明朝" panose="02020600040205080304" pitchFamily="18" charset="-128"/>
              </a:rPr>
              <a:t>１日現在の事業所の給与受給者の総人数を記入してください。</a:t>
            </a:r>
            <a:endParaRPr lang="en-US" altLang="ja-JP" dirty="0" smtClean="0">
              <a:latin typeface="ＭＳ Ｐ明朝" panose="02020600040205080304" pitchFamily="18" charset="-128"/>
            </a:endParaRPr>
          </a:p>
          <a:p>
            <a:pPr eaLnBrk="1" hangingPunct="1">
              <a:spcBef>
                <a:spcPct val="0"/>
              </a:spcBef>
            </a:pP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その下にあります「報告人員」の４つの欄には全て、</a:t>
            </a:r>
            <a:r>
              <a:rPr lang="ja-JP" altLang="en-US" strike="noStrike" dirty="0" smtClean="0">
                <a:latin typeface="ＭＳ Ｐ明朝" panose="02020600040205080304" pitchFamily="18" charset="-128"/>
              </a:rPr>
              <a:t>令和７年</a:t>
            </a:r>
            <a:r>
              <a:rPr lang="en-US" altLang="ja-JP" dirty="0" smtClean="0">
                <a:latin typeface="ＭＳ Ｐ明朝" panose="02020600040205080304" pitchFamily="18" charset="-128"/>
              </a:rPr>
              <a:t>1</a:t>
            </a:r>
            <a:r>
              <a:rPr lang="ja-JP" altLang="en-US" dirty="0" smtClean="0">
                <a:latin typeface="ＭＳ Ｐ明朝" panose="02020600040205080304" pitchFamily="18" charset="-128"/>
              </a:rPr>
              <a:t>月</a:t>
            </a:r>
            <a:r>
              <a:rPr lang="en-US" altLang="ja-JP" dirty="0" smtClean="0">
                <a:latin typeface="ＭＳ Ｐ明朝" panose="02020600040205080304" pitchFamily="18" charset="-128"/>
              </a:rPr>
              <a:t>1</a:t>
            </a:r>
            <a:r>
              <a:rPr lang="ja-JP" altLang="en-US" dirty="0" smtClean="0">
                <a:latin typeface="ＭＳ Ｐ明朝" panose="02020600040205080304" pitchFamily="18" charset="-128"/>
              </a:rPr>
              <a:t>日現在、</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提出先の市町村に在住する給与受給者のうち、それぞれに該当する人数を記入してください。</a:t>
            </a:r>
          </a:p>
          <a:p>
            <a:pPr eaLnBrk="1" hangingPunct="1">
              <a:spcBef>
                <a:spcPct val="0"/>
              </a:spcBef>
            </a:pP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「特別徴収対象者」の欄には特別徴収対象者の人数を記入してください。</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「普通徴収対象者（退職者）」の欄には、普通徴収対象者のうち、</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退職者の人数を記入してください。</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「普通徴収対象者（退職者を除く）」の欄には、普通徴収対象者のうち</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退職者以外の人数を記入してください。</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「報告人員の合計」の欄には、提出先の市町村に在住する給与受給者の合計人数を記入してください。</a:t>
            </a:r>
          </a:p>
          <a:p>
            <a:pPr eaLnBrk="1" hangingPunct="1"/>
            <a:endParaRPr lang="ja-JP" altLang="en-US" dirty="0" smtClean="0">
              <a:latin typeface="ＭＳ Ｐ明朝" panose="02020600040205080304" pitchFamily="18" charset="-128"/>
            </a:endParaRPr>
          </a:p>
          <a:p>
            <a:pPr lvl="2" eaLnBrk="1" hangingPunct="1"/>
            <a:r>
              <a:rPr lang="ja-JP" altLang="en-US" b="1" dirty="0" smtClean="0">
                <a:latin typeface="ＭＳ Ｐ明朝" panose="02020600040205080304" pitchFamily="18" charset="-128"/>
              </a:rPr>
              <a:t>★クリック★　◇画面が切り替わる◇</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1495D0-781D-48F3-8D1C-0DC536BD39B2}"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975627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ＭＳ Ｐ明朝" panose="02020600040205080304" pitchFamily="18" charset="-128"/>
              </a:rPr>
              <a:t>　続いて、手書き作成用の総括表について説明いたします。</a:t>
            </a:r>
            <a:endParaRPr lang="ja-JP" altLang="en-US" strike="sngStrike" dirty="0" smtClean="0">
              <a:latin typeface="ＭＳ Ｐ明朝" panose="02020600040205080304" pitchFamily="18" charset="-128"/>
            </a:endParaRPr>
          </a:p>
          <a:p>
            <a:pPr eaLnBrk="1" hangingPunct="1"/>
            <a:endParaRPr lang="en-US" altLang="ja-JP" dirty="0" smtClean="0">
              <a:latin typeface="ＭＳ Ｐ明朝" panose="02020600040205080304" pitchFamily="18" charset="-128"/>
            </a:endParaRPr>
          </a:p>
          <a:p>
            <a:pPr eaLnBrk="1" hangingPunct="1"/>
            <a:r>
              <a:rPr lang="ja-JP" altLang="en-US" dirty="0" smtClean="0">
                <a:latin typeface="ＭＳ Ｐ明朝" panose="02020600040205080304" pitchFamily="18" charset="-128"/>
              </a:rPr>
              <a:t>こちらは、川崎市以外の市町村へ提出する場合や、</a:t>
            </a:r>
            <a:endParaRPr lang="en-US" altLang="ja-JP" dirty="0" smtClean="0">
              <a:latin typeface="ＭＳ Ｐ明朝" panose="02020600040205080304" pitchFamily="18" charset="-128"/>
            </a:endParaRPr>
          </a:p>
          <a:p>
            <a:pPr eaLnBrk="1" hangingPunct="1"/>
            <a:r>
              <a:rPr lang="ja-JP" altLang="en-US" dirty="0" smtClean="0">
                <a:latin typeface="ＭＳ Ｐ明朝" panose="02020600040205080304" pitchFamily="18" charset="-128"/>
              </a:rPr>
              <a:t>川崎市提出用総括表がない場合、</a:t>
            </a:r>
            <a:endParaRPr lang="en-US" altLang="ja-JP" dirty="0" smtClean="0">
              <a:latin typeface="ＭＳ Ｐ明朝" panose="02020600040205080304" pitchFamily="18" charset="-128"/>
            </a:endParaRPr>
          </a:p>
          <a:p>
            <a:pPr eaLnBrk="1" hangingPunct="1"/>
            <a:r>
              <a:rPr lang="ja-JP" altLang="en-US" dirty="0" smtClean="0">
                <a:latin typeface="ＭＳ Ｐ明朝" panose="02020600040205080304" pitchFamily="18" charset="-128"/>
              </a:rPr>
              <a:t>また、追加・訂正分の提出の場合にご使用ください。</a:t>
            </a:r>
          </a:p>
          <a:p>
            <a:pPr eaLnBrk="1" hangingPunct="1"/>
            <a:endParaRPr lang="ja-JP" altLang="en-US" dirty="0" smtClean="0">
              <a:latin typeface="ＭＳ Ｐ明朝" panose="02020600040205080304" pitchFamily="18" charset="-128"/>
            </a:endParaRPr>
          </a:p>
          <a:p>
            <a:pPr eaLnBrk="1" hangingPunct="1"/>
            <a:r>
              <a:rPr lang="ja-JP" altLang="en-US" sz="800" dirty="0">
                <a:latin typeface="ＭＳ Ｐ明朝" panose="02020600040205080304" pitchFamily="18" charset="-128"/>
              </a:rPr>
              <a:t> </a:t>
            </a:r>
            <a:r>
              <a:rPr lang="en-US" altLang="ja-JP" sz="800" dirty="0">
                <a:latin typeface="ＭＳ Ｐ明朝" panose="02020600040205080304" pitchFamily="18" charset="-128"/>
              </a:rPr>
              <a:t>	</a:t>
            </a:r>
            <a:r>
              <a:rPr lang="ja-JP" altLang="en-US" b="1" dirty="0" smtClean="0">
                <a:latin typeface="ＭＳ Ｐ明朝" panose="02020600040205080304" pitchFamily="18" charset="-128"/>
              </a:rPr>
              <a:t>★クリック　（人員欄の補足表示）★</a:t>
            </a:r>
            <a:r>
              <a:rPr lang="ja-JP" altLang="en-US" dirty="0" smtClean="0">
                <a:latin typeface="ＭＳ Ｐ明朝" panose="02020600040205080304" pitchFamily="18" charset="-128"/>
              </a:rPr>
              <a:t> 　</a:t>
            </a:r>
          </a:p>
          <a:p>
            <a:pPr eaLnBrk="1" hangingPunct="1"/>
            <a:endParaRPr lang="ja-JP" altLang="en-US"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「受給者総人員」の欄には、</a:t>
            </a:r>
            <a:endParaRPr lang="en-US" altLang="ja-JP" dirty="0" smtClean="0">
              <a:latin typeface="ＭＳ Ｐ明朝" panose="02020600040205080304" pitchFamily="18" charset="-128"/>
            </a:endParaRPr>
          </a:p>
          <a:p>
            <a:pPr eaLnBrk="1" hangingPunct="1">
              <a:spcBef>
                <a:spcPct val="0"/>
              </a:spcBef>
            </a:pPr>
            <a:r>
              <a:rPr lang="ja-JP" altLang="en-US" strike="noStrike" dirty="0" smtClean="0">
                <a:latin typeface="ＭＳ Ｐ明朝" panose="02020600040205080304" pitchFamily="18" charset="-128"/>
              </a:rPr>
              <a:t>令和７年</a:t>
            </a:r>
            <a:r>
              <a:rPr lang="en-US" altLang="ja-JP" strike="noStrike" dirty="0" smtClean="0">
                <a:latin typeface="ＭＳ Ｐ明朝" panose="02020600040205080304" pitchFamily="18" charset="-128"/>
              </a:rPr>
              <a:t>1</a:t>
            </a:r>
            <a:r>
              <a:rPr lang="ja-JP" altLang="en-US" strike="noStrike" dirty="0" smtClean="0">
                <a:latin typeface="ＭＳ Ｐ明朝" panose="02020600040205080304" pitchFamily="18" charset="-128"/>
              </a:rPr>
              <a:t>月</a:t>
            </a:r>
            <a:r>
              <a:rPr lang="ja-JP" altLang="en-US" dirty="0" smtClean="0">
                <a:latin typeface="ＭＳ Ｐ明朝" panose="02020600040205080304" pitchFamily="18" charset="-128"/>
              </a:rPr>
              <a:t>１日現在の事業所の給与受給者の総人数を記入してください。</a:t>
            </a:r>
            <a:endParaRPr lang="en-US" altLang="ja-JP" dirty="0" smtClean="0">
              <a:latin typeface="ＭＳ Ｐ明朝" panose="02020600040205080304" pitchFamily="18" charset="-128"/>
            </a:endParaRPr>
          </a:p>
          <a:p>
            <a:pPr eaLnBrk="1" hangingPunct="1">
              <a:spcBef>
                <a:spcPct val="0"/>
              </a:spcBef>
            </a:pP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その下にあります「報告人員」の４つの欄には全て、</a:t>
            </a:r>
            <a:r>
              <a:rPr lang="ja-JP" altLang="en-US" strike="noStrike" dirty="0" smtClean="0">
                <a:latin typeface="ＭＳ Ｐ明朝" panose="02020600040205080304" pitchFamily="18" charset="-128"/>
              </a:rPr>
              <a:t>令和７年</a:t>
            </a:r>
            <a:r>
              <a:rPr lang="en-US" altLang="ja-JP" dirty="0" smtClean="0">
                <a:latin typeface="ＭＳ Ｐ明朝" panose="02020600040205080304" pitchFamily="18" charset="-128"/>
              </a:rPr>
              <a:t>1</a:t>
            </a:r>
            <a:r>
              <a:rPr lang="ja-JP" altLang="en-US" dirty="0" smtClean="0">
                <a:latin typeface="ＭＳ Ｐ明朝" panose="02020600040205080304" pitchFamily="18" charset="-128"/>
              </a:rPr>
              <a:t>月</a:t>
            </a:r>
            <a:r>
              <a:rPr lang="en-US" altLang="ja-JP" dirty="0" smtClean="0">
                <a:latin typeface="ＭＳ Ｐ明朝" panose="02020600040205080304" pitchFamily="18" charset="-128"/>
              </a:rPr>
              <a:t>1</a:t>
            </a:r>
            <a:r>
              <a:rPr lang="ja-JP" altLang="en-US" dirty="0" smtClean="0">
                <a:latin typeface="ＭＳ Ｐ明朝" panose="02020600040205080304" pitchFamily="18" charset="-128"/>
              </a:rPr>
              <a:t>日現在、</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提出先の市町村に在住する給与受給者のうち、それぞれに該当する人数を記入してください。</a:t>
            </a:r>
          </a:p>
          <a:p>
            <a:pPr eaLnBrk="1" hangingPunct="1">
              <a:spcBef>
                <a:spcPct val="0"/>
              </a:spcBef>
            </a:pP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「特別徴収対象者」の欄には特別徴収対象者の人数を記入してください。</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「普通徴収対象者（退職者）」の欄には、普通徴収対象者のうち、</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退職者の人数を記入してください。</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「普通徴収対象者（退職者を除く）」の欄には、普通徴収対象者のうち</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退職者以外の人数を記入してください。</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「報告人員の合計」の欄には、提出先の市町村に在住する給与受給者の合計人数を記入してください。</a:t>
            </a:r>
          </a:p>
          <a:p>
            <a:pPr eaLnBrk="1" hangingPunct="1"/>
            <a:endParaRPr lang="ja-JP" altLang="en-US" dirty="0" smtClean="0">
              <a:latin typeface="ＭＳ Ｐ明朝" panose="02020600040205080304" pitchFamily="18" charset="-128"/>
            </a:endParaRPr>
          </a:p>
          <a:p>
            <a:pPr lvl="2" eaLnBrk="1" hangingPunct="1"/>
            <a:r>
              <a:rPr lang="ja-JP" altLang="en-US" b="1" dirty="0" smtClean="0">
                <a:latin typeface="ＭＳ Ｐ明朝" panose="02020600040205080304" pitchFamily="18" charset="-128"/>
              </a:rPr>
              <a:t>★クリック★　◇画面が切り替わる◇</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1495D0-781D-48F3-8D1C-0DC536BD39B2}"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880897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ＭＳ Ｐ明朝" panose="02020600040205080304" pitchFamily="18" charset="-128"/>
              </a:rPr>
              <a:t>　続いて、手書き作成用の総括表について説明いたします。</a:t>
            </a:r>
            <a:endParaRPr lang="ja-JP" altLang="en-US" strike="sngStrike" dirty="0" smtClean="0">
              <a:latin typeface="ＭＳ Ｐ明朝" panose="02020600040205080304" pitchFamily="18" charset="-128"/>
            </a:endParaRPr>
          </a:p>
          <a:p>
            <a:pPr eaLnBrk="1" hangingPunct="1"/>
            <a:endParaRPr lang="en-US" altLang="ja-JP" dirty="0" smtClean="0">
              <a:latin typeface="ＭＳ Ｐ明朝" panose="02020600040205080304" pitchFamily="18" charset="-128"/>
            </a:endParaRPr>
          </a:p>
          <a:p>
            <a:pPr eaLnBrk="1" hangingPunct="1"/>
            <a:r>
              <a:rPr lang="ja-JP" altLang="en-US" dirty="0" smtClean="0">
                <a:latin typeface="ＭＳ Ｐ明朝" panose="02020600040205080304" pitchFamily="18" charset="-128"/>
              </a:rPr>
              <a:t>こちらは、川崎市以外の市町村へ提出する場合や、</a:t>
            </a:r>
            <a:endParaRPr lang="en-US" altLang="ja-JP" dirty="0" smtClean="0">
              <a:latin typeface="ＭＳ Ｐ明朝" panose="02020600040205080304" pitchFamily="18" charset="-128"/>
            </a:endParaRPr>
          </a:p>
          <a:p>
            <a:pPr eaLnBrk="1" hangingPunct="1"/>
            <a:r>
              <a:rPr lang="ja-JP" altLang="en-US" dirty="0" smtClean="0">
                <a:latin typeface="ＭＳ Ｐ明朝" panose="02020600040205080304" pitchFamily="18" charset="-128"/>
              </a:rPr>
              <a:t>川崎市提出用総括表がない場合、</a:t>
            </a:r>
            <a:endParaRPr lang="en-US" altLang="ja-JP" dirty="0" smtClean="0">
              <a:latin typeface="ＭＳ Ｐ明朝" panose="02020600040205080304" pitchFamily="18" charset="-128"/>
            </a:endParaRPr>
          </a:p>
          <a:p>
            <a:pPr eaLnBrk="1" hangingPunct="1"/>
            <a:r>
              <a:rPr lang="ja-JP" altLang="en-US" dirty="0" smtClean="0">
                <a:latin typeface="ＭＳ Ｐ明朝" panose="02020600040205080304" pitchFamily="18" charset="-128"/>
              </a:rPr>
              <a:t>また、追加・訂正分の提出の場合にご使用ください。</a:t>
            </a:r>
          </a:p>
          <a:p>
            <a:pPr eaLnBrk="1" hangingPunct="1"/>
            <a:endParaRPr lang="ja-JP" altLang="en-US" dirty="0" smtClean="0">
              <a:latin typeface="ＭＳ Ｐ明朝" panose="02020600040205080304" pitchFamily="18" charset="-128"/>
            </a:endParaRPr>
          </a:p>
          <a:p>
            <a:pPr eaLnBrk="1" hangingPunct="1"/>
            <a:r>
              <a:rPr lang="ja-JP" altLang="en-US" sz="800" dirty="0">
                <a:latin typeface="ＭＳ Ｐ明朝" panose="02020600040205080304" pitchFamily="18" charset="-128"/>
              </a:rPr>
              <a:t> </a:t>
            </a:r>
            <a:r>
              <a:rPr lang="en-US" altLang="ja-JP" sz="800" dirty="0">
                <a:latin typeface="ＭＳ Ｐ明朝" panose="02020600040205080304" pitchFamily="18" charset="-128"/>
              </a:rPr>
              <a:t>	</a:t>
            </a:r>
            <a:r>
              <a:rPr lang="ja-JP" altLang="en-US" b="1" dirty="0" smtClean="0">
                <a:latin typeface="ＭＳ Ｐ明朝" panose="02020600040205080304" pitchFamily="18" charset="-128"/>
              </a:rPr>
              <a:t>★クリック　（人員欄の補足表示）★</a:t>
            </a:r>
            <a:r>
              <a:rPr lang="ja-JP" altLang="en-US" dirty="0" smtClean="0">
                <a:latin typeface="ＭＳ Ｐ明朝" panose="02020600040205080304" pitchFamily="18" charset="-128"/>
              </a:rPr>
              <a:t> 　</a:t>
            </a:r>
          </a:p>
          <a:p>
            <a:pPr eaLnBrk="1" hangingPunct="1"/>
            <a:endParaRPr lang="ja-JP" altLang="en-US"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「受給者総人員」の欄には、</a:t>
            </a:r>
            <a:endParaRPr lang="en-US" altLang="ja-JP" dirty="0" smtClean="0">
              <a:latin typeface="ＭＳ Ｐ明朝" panose="02020600040205080304" pitchFamily="18" charset="-128"/>
            </a:endParaRPr>
          </a:p>
          <a:p>
            <a:pPr eaLnBrk="1" hangingPunct="1">
              <a:spcBef>
                <a:spcPct val="0"/>
              </a:spcBef>
            </a:pPr>
            <a:r>
              <a:rPr lang="ja-JP" altLang="en-US" strike="noStrike" dirty="0" smtClean="0">
                <a:latin typeface="ＭＳ Ｐ明朝" panose="02020600040205080304" pitchFamily="18" charset="-128"/>
              </a:rPr>
              <a:t>令和７年</a:t>
            </a:r>
            <a:r>
              <a:rPr lang="en-US" altLang="ja-JP" strike="noStrike" dirty="0" smtClean="0">
                <a:latin typeface="ＭＳ Ｐ明朝" panose="02020600040205080304" pitchFamily="18" charset="-128"/>
              </a:rPr>
              <a:t>1</a:t>
            </a:r>
            <a:r>
              <a:rPr lang="ja-JP" altLang="en-US" strike="noStrike" dirty="0" smtClean="0">
                <a:latin typeface="ＭＳ Ｐ明朝" panose="02020600040205080304" pitchFamily="18" charset="-128"/>
              </a:rPr>
              <a:t>月</a:t>
            </a:r>
            <a:r>
              <a:rPr lang="ja-JP" altLang="en-US" dirty="0" smtClean="0">
                <a:latin typeface="ＭＳ Ｐ明朝" panose="02020600040205080304" pitchFamily="18" charset="-128"/>
              </a:rPr>
              <a:t>１日現在の事業所の給与受給者の総人数を記入してください。</a:t>
            </a:r>
            <a:endParaRPr lang="en-US" altLang="ja-JP" dirty="0" smtClean="0">
              <a:latin typeface="ＭＳ Ｐ明朝" panose="02020600040205080304" pitchFamily="18" charset="-128"/>
            </a:endParaRPr>
          </a:p>
          <a:p>
            <a:pPr eaLnBrk="1" hangingPunct="1">
              <a:spcBef>
                <a:spcPct val="0"/>
              </a:spcBef>
            </a:pP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その下にあります「報告人員」の４つの欄には全て、</a:t>
            </a:r>
            <a:r>
              <a:rPr lang="ja-JP" altLang="en-US" strike="noStrike" dirty="0" smtClean="0">
                <a:latin typeface="ＭＳ Ｐ明朝" panose="02020600040205080304" pitchFamily="18" charset="-128"/>
              </a:rPr>
              <a:t>令和７年</a:t>
            </a:r>
            <a:r>
              <a:rPr lang="en-US" altLang="ja-JP" dirty="0" smtClean="0">
                <a:latin typeface="ＭＳ Ｐ明朝" panose="02020600040205080304" pitchFamily="18" charset="-128"/>
              </a:rPr>
              <a:t>1</a:t>
            </a:r>
            <a:r>
              <a:rPr lang="ja-JP" altLang="en-US" dirty="0" smtClean="0">
                <a:latin typeface="ＭＳ Ｐ明朝" panose="02020600040205080304" pitchFamily="18" charset="-128"/>
              </a:rPr>
              <a:t>月</a:t>
            </a:r>
            <a:r>
              <a:rPr lang="en-US" altLang="ja-JP" dirty="0" smtClean="0">
                <a:latin typeface="ＭＳ Ｐ明朝" panose="02020600040205080304" pitchFamily="18" charset="-128"/>
              </a:rPr>
              <a:t>1</a:t>
            </a:r>
            <a:r>
              <a:rPr lang="ja-JP" altLang="en-US" dirty="0" smtClean="0">
                <a:latin typeface="ＭＳ Ｐ明朝" panose="02020600040205080304" pitchFamily="18" charset="-128"/>
              </a:rPr>
              <a:t>日現在、</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提出先の市町村に在住する給与受給者のうち、それぞれに該当する人数を記入してください。</a:t>
            </a:r>
          </a:p>
          <a:p>
            <a:pPr eaLnBrk="1" hangingPunct="1">
              <a:spcBef>
                <a:spcPct val="0"/>
              </a:spcBef>
            </a:pP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「特別徴収対象者」の欄には特別徴収対象者の人数を記入してください。</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「普通徴収対象者（退職者）」の欄には、普通徴収対象者のうち、</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退職者の人数を記入してください。</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「普通徴収対象者（退職者を除く）」の欄には、普通徴収対象者のうち</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退職者以外の人数を記入してください。</a:t>
            </a:r>
            <a:endParaRPr lang="en-US" altLang="ja-JP" dirty="0" smtClean="0">
              <a:latin typeface="ＭＳ Ｐ明朝" panose="02020600040205080304" pitchFamily="18" charset="-128"/>
            </a:endParaRPr>
          </a:p>
          <a:p>
            <a:pPr eaLnBrk="1" hangingPunct="1">
              <a:spcBef>
                <a:spcPct val="0"/>
              </a:spcBef>
            </a:pPr>
            <a:r>
              <a:rPr lang="ja-JP" altLang="en-US" dirty="0" smtClean="0">
                <a:latin typeface="ＭＳ Ｐ明朝" panose="02020600040205080304" pitchFamily="18" charset="-128"/>
              </a:rPr>
              <a:t>「報告人員の合計」の欄には、提出先の市町村に在住する給与受給者の合計人数を記入してください。</a:t>
            </a:r>
          </a:p>
          <a:p>
            <a:pPr eaLnBrk="1" hangingPunct="1"/>
            <a:endParaRPr lang="ja-JP" altLang="en-US" dirty="0" smtClean="0">
              <a:latin typeface="ＭＳ Ｐ明朝" panose="02020600040205080304" pitchFamily="18" charset="-128"/>
            </a:endParaRPr>
          </a:p>
          <a:p>
            <a:pPr lvl="2" eaLnBrk="1" hangingPunct="1"/>
            <a:r>
              <a:rPr lang="ja-JP" altLang="en-US" b="1" dirty="0" smtClean="0">
                <a:latin typeface="ＭＳ Ｐ明朝" panose="02020600040205080304" pitchFamily="18" charset="-128"/>
              </a:rPr>
              <a:t>★クリック★　◇画面が切り替わる◇</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1495D0-781D-48F3-8D1C-0DC536BD39B2}"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4241299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dirty="0" smtClean="0"/>
              <a:t>　また、提出先の市町村から、既に指定された指定番号があれば、</a:t>
            </a:r>
          </a:p>
          <a:p>
            <a:pPr eaLnBrk="1" hangingPunct="1">
              <a:spcBef>
                <a:spcPct val="0"/>
              </a:spcBef>
            </a:pPr>
            <a:endParaRPr lang="ja-JP" altLang="en-US" dirty="0" smtClean="0"/>
          </a:p>
          <a:p>
            <a:pPr eaLnBrk="1" hangingPunct="1">
              <a:spcBef>
                <a:spcPct val="0"/>
              </a:spcBef>
            </a:pPr>
            <a:r>
              <a:rPr lang="en-US" altLang="ja-JP" sz="800" b="1" dirty="0"/>
              <a:t>	</a:t>
            </a:r>
            <a:r>
              <a:rPr lang="ja-JP" altLang="en-US" b="1" dirty="0" smtClean="0"/>
              <a:t>★クリック　（「指定番号」表示）★</a:t>
            </a:r>
            <a:r>
              <a:rPr lang="ja-JP" altLang="en-US" dirty="0" smtClean="0"/>
              <a:t> </a:t>
            </a:r>
          </a:p>
          <a:p>
            <a:pPr eaLnBrk="1" hangingPunct="1">
              <a:spcBef>
                <a:spcPct val="0"/>
              </a:spcBef>
            </a:pPr>
            <a:endParaRPr lang="ja-JP" altLang="en-US" dirty="0" smtClean="0"/>
          </a:p>
          <a:p>
            <a:pPr eaLnBrk="1" hangingPunct="1">
              <a:spcBef>
                <a:spcPct val="0"/>
              </a:spcBef>
            </a:pPr>
            <a:r>
              <a:rPr lang="ja-JP" altLang="en-US" dirty="0" smtClean="0"/>
              <a:t>「指定番号」の欄に、必ず記入してください。</a:t>
            </a:r>
          </a:p>
          <a:p>
            <a:pPr eaLnBrk="1" hangingPunct="1">
              <a:spcBef>
                <a:spcPct val="0"/>
              </a:spcBef>
            </a:pPr>
            <a:endParaRPr lang="en-US" altLang="ja-JP" dirty="0" smtClean="0"/>
          </a:p>
          <a:p>
            <a:pPr eaLnBrk="1" hangingPunct="1">
              <a:spcBef>
                <a:spcPct val="0"/>
              </a:spcBef>
            </a:pPr>
            <a:r>
              <a:rPr lang="ja-JP" altLang="en-US" dirty="0" smtClean="0"/>
              <a:t>指定番号は、税額決定通知書などに記載されています。</a:t>
            </a:r>
          </a:p>
          <a:p>
            <a:pPr eaLnBrk="1" hangingPunct="1"/>
            <a:endParaRPr lang="en-US" altLang="ja-JP" dirty="0" smtClean="0"/>
          </a:p>
          <a:p>
            <a:pPr eaLnBrk="1" hangingPunct="1"/>
            <a:r>
              <a:rPr lang="ja-JP" altLang="en-US" u="sng" dirty="0" smtClean="0"/>
              <a:t>なお、新たに提出される場合のみ、空欄のままでご提出ください。</a:t>
            </a:r>
            <a:endParaRPr lang="en-US" altLang="ja-JP" u="sng" dirty="0" smtClean="0"/>
          </a:p>
          <a:p>
            <a:pPr eaLnBrk="1" hangingPunct="1"/>
            <a:endParaRPr lang="ja-JP" altLang="en-US" dirty="0" smtClean="0"/>
          </a:p>
          <a:p>
            <a:pPr eaLnBrk="1" hangingPunct="1"/>
            <a:r>
              <a:rPr lang="en-US" altLang="ja-JP" b="1" dirty="0" smtClean="0"/>
              <a:t>	</a:t>
            </a:r>
            <a:r>
              <a:rPr lang="ja-JP" altLang="en-US" b="1" dirty="0" smtClean="0"/>
              <a:t>★クリック★</a:t>
            </a:r>
          </a:p>
          <a:p>
            <a:pPr eaLnBrk="1" hangingPunct="1"/>
            <a:r>
              <a:rPr lang="en-US" altLang="ja-JP" b="1" dirty="0" smtClean="0"/>
              <a:t>	</a:t>
            </a:r>
            <a:r>
              <a:rPr lang="ja-JP" altLang="en-US" b="1" dirty="0" smtClean="0"/>
              <a:t>◇画面が切り替わる◇</a:t>
            </a:r>
          </a:p>
          <a:p>
            <a:pPr eaLnBrk="1" hangingPunct="1"/>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1495D0-781D-48F3-8D1C-0DC536BD39B2}"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720388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endParaRPr lang="en-US" altLang="ja-JP" dirty="0" smtClean="0"/>
          </a:p>
          <a:p>
            <a:pPr eaLnBrk="1" hangingPunct="1">
              <a:spcBef>
                <a:spcPct val="0"/>
              </a:spcBef>
            </a:pPr>
            <a:r>
              <a:rPr lang="ja-JP" altLang="en-US" dirty="0" smtClean="0"/>
              <a:t>　　</a:t>
            </a:r>
            <a:r>
              <a:rPr lang="ja-JP" altLang="en-US" b="1" dirty="0" smtClean="0"/>
              <a:t>★クリック</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こちらの様式にも「給与支払者の個人番号又は法人番号」の欄が</a:t>
            </a:r>
            <a:endParaRPr lang="en-US" altLang="ja-JP" dirty="0" smtClean="0"/>
          </a:p>
          <a:p>
            <a:pPr eaLnBrk="1" hangingPunct="1">
              <a:spcBef>
                <a:spcPct val="0"/>
              </a:spcBef>
            </a:pPr>
            <a:r>
              <a:rPr lang="ja-JP" altLang="en-US" dirty="0" smtClean="0"/>
              <a:t>ありますので、必ず記入してください。</a:t>
            </a:r>
          </a:p>
          <a:p>
            <a:pPr eaLnBrk="1" hangingPunct="1">
              <a:spcBef>
                <a:spcPct val="0"/>
              </a:spcBef>
            </a:pP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「名称」の欄には、</a:t>
            </a:r>
          </a:p>
          <a:p>
            <a:pPr eaLnBrk="1" hangingPunct="1">
              <a:spcBef>
                <a:spcPct val="0"/>
              </a:spcBef>
            </a:pPr>
            <a:endParaRPr lang="en-US" altLang="ja-JP" dirty="0" smtClean="0"/>
          </a:p>
          <a:p>
            <a:pPr eaLnBrk="1" hangingPunct="1">
              <a:spcBef>
                <a:spcPct val="0"/>
              </a:spcBef>
            </a:pPr>
            <a:r>
              <a:rPr lang="ja-JP" altLang="en-US" dirty="0" smtClean="0"/>
              <a:t>　　</a:t>
            </a:r>
            <a:r>
              <a:rPr lang="ja-JP" altLang="en-US" b="1" dirty="0" smtClean="0"/>
              <a:t>★クリック　（フリガナ　連絡先　の注意表示）★</a:t>
            </a:r>
            <a:r>
              <a:rPr lang="ja-JP" altLang="en-US" dirty="0" smtClean="0"/>
              <a:t> </a:t>
            </a:r>
          </a:p>
          <a:p>
            <a:pPr eaLnBrk="1" hangingPunct="1">
              <a:spcBef>
                <a:spcPct val="0"/>
              </a:spcBef>
            </a:pPr>
            <a:endParaRPr lang="ja-JP" altLang="en-US" dirty="0" smtClean="0"/>
          </a:p>
          <a:p>
            <a:pPr eaLnBrk="1" hangingPunct="1">
              <a:spcBef>
                <a:spcPct val="0"/>
              </a:spcBef>
            </a:pPr>
            <a:r>
              <a:rPr lang="ja-JP" altLang="en-US" dirty="0" smtClean="0"/>
              <a:t>カタカナでフリガナを忘れずに記入してください。</a:t>
            </a:r>
            <a:endParaRPr lang="en-US" altLang="ja-JP" dirty="0" smtClean="0"/>
          </a:p>
          <a:p>
            <a:pPr eaLnBrk="1" hangingPunct="1">
              <a:spcBef>
                <a:spcPct val="0"/>
              </a:spcBef>
            </a:pPr>
            <a:endParaRPr lang="en-US" altLang="ja-JP" dirty="0" smtClean="0"/>
          </a:p>
          <a:p>
            <a:pPr defTabSz="914340" eaLnBrk="1" hangingPunct="1">
              <a:spcBef>
                <a:spcPct val="0"/>
              </a:spcBef>
              <a:defRPr/>
            </a:pPr>
            <a:r>
              <a:rPr lang="ja-JP" altLang="en-US" b="1" dirty="0" smtClean="0"/>
              <a:t>　　★クリック★</a:t>
            </a:r>
            <a:r>
              <a:rPr lang="ja-JP" altLang="en-US" dirty="0" smtClean="0"/>
              <a:t> </a:t>
            </a:r>
          </a:p>
          <a:p>
            <a:pPr eaLnBrk="1" hangingPunct="1">
              <a:spcBef>
                <a:spcPct val="0"/>
              </a:spcBef>
            </a:pPr>
            <a:endParaRPr lang="en-US" altLang="ja-JP" dirty="0" smtClean="0"/>
          </a:p>
          <a:p>
            <a:pPr eaLnBrk="1" hangingPunct="1">
              <a:spcBef>
                <a:spcPct val="0"/>
              </a:spcBef>
            </a:pPr>
            <a:r>
              <a:rPr lang="ja-JP" altLang="en-US" dirty="0" smtClean="0"/>
              <a:t>また、こちらから連絡する際に必要となりますので、</a:t>
            </a:r>
            <a:endParaRPr lang="en-US" altLang="ja-JP" dirty="0" smtClean="0"/>
          </a:p>
          <a:p>
            <a:pPr eaLnBrk="1" hangingPunct="1">
              <a:spcBef>
                <a:spcPct val="0"/>
              </a:spcBef>
            </a:pPr>
            <a:r>
              <a:rPr lang="ja-JP" altLang="en-US" dirty="0" smtClean="0"/>
              <a:t>連絡先電話番号なども記入してください。</a:t>
            </a:r>
            <a:endParaRPr lang="en-US" altLang="ja-JP" dirty="0" smtClean="0"/>
          </a:p>
          <a:p>
            <a:pPr eaLnBrk="1" hangingPunct="1">
              <a:spcBef>
                <a:spcPct val="0"/>
              </a:spcBef>
            </a:pPr>
            <a:r>
              <a:rPr lang="ja-JP" altLang="en-US" dirty="0" smtClean="0"/>
              <a:t>　</a:t>
            </a:r>
            <a:endParaRPr lang="en-US" altLang="ja-JP" dirty="0" smtClean="0"/>
          </a:p>
          <a:p>
            <a:pPr eaLnBrk="1" hangingPunct="1">
              <a:spcBef>
                <a:spcPct val="0"/>
              </a:spcBef>
            </a:pPr>
            <a:endParaRPr lang="ja-JP" altLang="en-US" dirty="0" smtClean="0"/>
          </a:p>
          <a:p>
            <a:pPr eaLnBrk="1" hangingPunct="1"/>
            <a:r>
              <a:rPr lang="ja-JP" altLang="en-US" b="1" dirty="0" smtClean="0"/>
              <a:t>　　★クリック★</a:t>
            </a:r>
          </a:p>
          <a:p>
            <a:pPr eaLnBrk="1" hangingPunct="1"/>
            <a:r>
              <a:rPr lang="ja-JP" altLang="en-US" b="1" dirty="0" smtClean="0"/>
              <a:t>　　◇画面が切り替わる◇</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1495D0-781D-48F3-8D1C-0DC536BD39B2}"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687600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09D95893-0A70-41D8-9C97-1C200453EC1A}" type="datetime1">
              <a:rPr lang="ja-JP" altLang="en-US"/>
              <a:pPr>
                <a:defRPr/>
              </a:pPr>
              <a:t>2024/10/8</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AE79C86D-80DA-4075-B4C7-1A191348C3B7}" type="slidenum">
              <a:rPr lang="en-US" altLang="ja-JP"/>
              <a:pPr>
                <a:defRPr/>
              </a:pPr>
              <a:t>‹#›</a:t>
            </a:fld>
            <a:endParaRPr lang="en-US" altLang="ja-JP"/>
          </a:p>
        </p:txBody>
      </p:sp>
    </p:spTree>
    <p:extLst>
      <p:ext uri="{BB962C8B-B14F-4D97-AF65-F5344CB8AC3E}">
        <p14:creationId xmlns:p14="http://schemas.microsoft.com/office/powerpoint/2010/main" val="20848715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C6056EBA-BBA3-46D9-ADA0-E565B987C9C1}" type="datetime1">
              <a:rPr lang="ja-JP" altLang="en-US"/>
              <a:pPr>
                <a:defRPr/>
              </a:pPr>
              <a:t>2024/10/8</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3DE62081-199A-4FB3-8830-875C116C53CF}" type="slidenum">
              <a:rPr lang="en-US" altLang="ja-JP"/>
              <a:pPr>
                <a:defRPr/>
              </a:pPr>
              <a:t>‹#›</a:t>
            </a:fld>
            <a:endParaRPr lang="en-US" altLang="ja-JP"/>
          </a:p>
        </p:txBody>
      </p:sp>
    </p:spTree>
    <p:extLst>
      <p:ext uri="{BB962C8B-B14F-4D97-AF65-F5344CB8AC3E}">
        <p14:creationId xmlns:p14="http://schemas.microsoft.com/office/powerpoint/2010/main" val="5873037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4F7F4AF5-5689-459B-880E-CE8F3F2743BF}" type="datetime1">
              <a:rPr lang="ja-JP" altLang="en-US"/>
              <a:pPr>
                <a:defRPr/>
              </a:pPr>
              <a:t>2024/10/8</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7729985A-0841-4BBB-A2BF-64F265B259FA}" type="slidenum">
              <a:rPr lang="en-US" altLang="ja-JP"/>
              <a:pPr>
                <a:defRPr/>
              </a:pPr>
              <a:t>‹#›</a:t>
            </a:fld>
            <a:endParaRPr lang="en-US" altLang="ja-JP"/>
          </a:p>
        </p:txBody>
      </p:sp>
    </p:spTree>
    <p:extLst>
      <p:ext uri="{BB962C8B-B14F-4D97-AF65-F5344CB8AC3E}">
        <p14:creationId xmlns:p14="http://schemas.microsoft.com/office/powerpoint/2010/main" val="38199073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27D9C0D4-83AD-48D7-B6D9-66AE5AFDB8A0}" type="datetime1">
              <a:rPr lang="ja-JP" altLang="en-US"/>
              <a:pPr>
                <a:defRPr/>
              </a:pPr>
              <a:t>2024/10/8</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B3A36BCA-0167-4E1A-BA0C-08DA6CD5E65C}" type="slidenum">
              <a:rPr lang="en-US" altLang="ja-JP"/>
              <a:pPr>
                <a:defRPr/>
              </a:pPr>
              <a:t>‹#›</a:t>
            </a:fld>
            <a:endParaRPr lang="en-US" altLang="ja-JP"/>
          </a:p>
        </p:txBody>
      </p:sp>
    </p:spTree>
    <p:extLst>
      <p:ext uri="{BB962C8B-B14F-4D97-AF65-F5344CB8AC3E}">
        <p14:creationId xmlns:p14="http://schemas.microsoft.com/office/powerpoint/2010/main" val="3248132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EC089EF8-B0D1-438A-870B-D1500974EE57}" type="datetime1">
              <a:rPr lang="ja-JP" altLang="en-US"/>
              <a:pPr>
                <a:defRPr/>
              </a:pPr>
              <a:t>2024/10/8</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FF5A53A8-D17A-43C6-8715-77CBEB981722}" type="slidenum">
              <a:rPr lang="en-US" altLang="ja-JP"/>
              <a:pPr>
                <a:defRPr/>
              </a:pPr>
              <a:t>‹#›</a:t>
            </a:fld>
            <a:endParaRPr lang="en-US" altLang="ja-JP"/>
          </a:p>
        </p:txBody>
      </p:sp>
    </p:spTree>
    <p:extLst>
      <p:ext uri="{BB962C8B-B14F-4D97-AF65-F5344CB8AC3E}">
        <p14:creationId xmlns:p14="http://schemas.microsoft.com/office/powerpoint/2010/main" val="31056089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DC33D95F-9917-4CCC-89A2-BA0CAFD5C533}" type="datetime1">
              <a:rPr lang="ja-JP" altLang="en-US"/>
              <a:pPr>
                <a:defRPr/>
              </a:pPr>
              <a:t>2024/10/8</a:t>
            </a:fld>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7" name="スライド番号プレースホルダー 5"/>
          <p:cNvSpPr>
            <a:spLocks noGrp="1"/>
          </p:cNvSpPr>
          <p:nvPr>
            <p:ph type="sldNum" sz="quarter" idx="12"/>
          </p:nvPr>
        </p:nvSpPr>
        <p:spPr/>
        <p:txBody>
          <a:bodyPr/>
          <a:lstStyle>
            <a:lvl1pPr>
              <a:defRPr/>
            </a:lvl1pPr>
          </a:lstStyle>
          <a:p>
            <a:pPr>
              <a:defRPr/>
            </a:pPr>
            <a:fld id="{23FAD24A-FADD-48A3-BE73-F383AA78DCA0}" type="slidenum">
              <a:rPr lang="en-US" altLang="ja-JP"/>
              <a:pPr>
                <a:defRPr/>
              </a:pPr>
              <a:t>‹#›</a:t>
            </a:fld>
            <a:endParaRPr lang="en-US" altLang="ja-JP"/>
          </a:p>
        </p:txBody>
      </p:sp>
    </p:spTree>
    <p:extLst>
      <p:ext uri="{BB962C8B-B14F-4D97-AF65-F5344CB8AC3E}">
        <p14:creationId xmlns:p14="http://schemas.microsoft.com/office/powerpoint/2010/main" val="18231643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06987115-0B3C-4F22-AB59-555D429EBC13}" type="datetime1">
              <a:rPr lang="ja-JP" altLang="en-US"/>
              <a:pPr>
                <a:defRPr/>
              </a:pPr>
              <a:t>2024/10/8</a:t>
            </a:fld>
            <a:endParaRPr lang="en-US" altLang="ja-JP"/>
          </a:p>
        </p:txBody>
      </p:sp>
      <p:sp>
        <p:nvSpPr>
          <p:cNvPr id="8"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9" name="スライド番号プレースホルダー 5"/>
          <p:cNvSpPr>
            <a:spLocks noGrp="1"/>
          </p:cNvSpPr>
          <p:nvPr>
            <p:ph type="sldNum" sz="quarter" idx="12"/>
          </p:nvPr>
        </p:nvSpPr>
        <p:spPr/>
        <p:txBody>
          <a:bodyPr/>
          <a:lstStyle>
            <a:lvl1pPr>
              <a:defRPr/>
            </a:lvl1pPr>
          </a:lstStyle>
          <a:p>
            <a:pPr>
              <a:defRPr/>
            </a:pPr>
            <a:fld id="{DB5A1F1B-A665-460A-BA8E-96C858B6F436}" type="slidenum">
              <a:rPr lang="en-US" altLang="ja-JP"/>
              <a:pPr>
                <a:defRPr/>
              </a:pPr>
              <a:t>‹#›</a:t>
            </a:fld>
            <a:endParaRPr lang="en-US" altLang="ja-JP"/>
          </a:p>
        </p:txBody>
      </p:sp>
    </p:spTree>
    <p:extLst>
      <p:ext uri="{BB962C8B-B14F-4D97-AF65-F5344CB8AC3E}">
        <p14:creationId xmlns:p14="http://schemas.microsoft.com/office/powerpoint/2010/main" val="6770471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1B669F9A-FC0E-4709-9E66-A1C3789A3275}" type="datetime1">
              <a:rPr lang="ja-JP" altLang="en-US"/>
              <a:pPr>
                <a:defRPr/>
              </a:pPr>
              <a:t>2024/10/8</a:t>
            </a:fld>
            <a:endParaRPr lang="en-US" altLang="ja-JP"/>
          </a:p>
        </p:txBody>
      </p:sp>
      <p:sp>
        <p:nvSpPr>
          <p:cNvPr id="4"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5" name="スライド番号プレースホルダー 5"/>
          <p:cNvSpPr>
            <a:spLocks noGrp="1"/>
          </p:cNvSpPr>
          <p:nvPr>
            <p:ph type="sldNum" sz="quarter" idx="12"/>
          </p:nvPr>
        </p:nvSpPr>
        <p:spPr/>
        <p:txBody>
          <a:bodyPr/>
          <a:lstStyle>
            <a:lvl1pPr>
              <a:defRPr/>
            </a:lvl1pPr>
          </a:lstStyle>
          <a:p>
            <a:pPr>
              <a:defRPr/>
            </a:pPr>
            <a:fld id="{D75AAE87-99C2-4682-9F92-8CB50F231EE4}" type="slidenum">
              <a:rPr lang="en-US" altLang="ja-JP"/>
              <a:pPr>
                <a:defRPr/>
              </a:pPr>
              <a:t>‹#›</a:t>
            </a:fld>
            <a:endParaRPr lang="en-US" altLang="ja-JP"/>
          </a:p>
        </p:txBody>
      </p:sp>
    </p:spTree>
    <p:extLst>
      <p:ext uri="{BB962C8B-B14F-4D97-AF65-F5344CB8AC3E}">
        <p14:creationId xmlns:p14="http://schemas.microsoft.com/office/powerpoint/2010/main" val="36179503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D8E76616-3943-4979-8405-B6C52685B74D}" type="datetime1">
              <a:rPr lang="ja-JP" altLang="en-US"/>
              <a:pPr>
                <a:defRPr/>
              </a:pPr>
              <a:t>2024/10/8</a:t>
            </a:fld>
            <a:endParaRPr lang="en-US" altLang="ja-JP"/>
          </a:p>
        </p:txBody>
      </p:sp>
      <p:sp>
        <p:nvSpPr>
          <p:cNvPr id="3"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4" name="スライド番号プレースホルダー 5"/>
          <p:cNvSpPr>
            <a:spLocks noGrp="1"/>
          </p:cNvSpPr>
          <p:nvPr>
            <p:ph type="sldNum" sz="quarter" idx="12"/>
          </p:nvPr>
        </p:nvSpPr>
        <p:spPr/>
        <p:txBody>
          <a:bodyPr/>
          <a:lstStyle>
            <a:lvl1pPr>
              <a:defRPr/>
            </a:lvl1pPr>
          </a:lstStyle>
          <a:p>
            <a:pPr>
              <a:defRPr/>
            </a:pPr>
            <a:fld id="{870D8EC3-10F4-4282-A733-BCCFA7193620}" type="slidenum">
              <a:rPr lang="en-US" altLang="ja-JP"/>
              <a:pPr>
                <a:defRPr/>
              </a:pPr>
              <a:t>‹#›</a:t>
            </a:fld>
            <a:endParaRPr lang="en-US" altLang="ja-JP"/>
          </a:p>
        </p:txBody>
      </p:sp>
    </p:spTree>
    <p:extLst>
      <p:ext uri="{BB962C8B-B14F-4D97-AF65-F5344CB8AC3E}">
        <p14:creationId xmlns:p14="http://schemas.microsoft.com/office/powerpoint/2010/main" val="27720304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3EE85227-BA43-4E07-82F1-8F974ECCC040}" type="datetime1">
              <a:rPr lang="ja-JP" altLang="en-US"/>
              <a:pPr>
                <a:defRPr/>
              </a:pPr>
              <a:t>2024/10/8</a:t>
            </a:fld>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7" name="スライド番号プレースホルダー 5"/>
          <p:cNvSpPr>
            <a:spLocks noGrp="1"/>
          </p:cNvSpPr>
          <p:nvPr>
            <p:ph type="sldNum" sz="quarter" idx="12"/>
          </p:nvPr>
        </p:nvSpPr>
        <p:spPr/>
        <p:txBody>
          <a:bodyPr/>
          <a:lstStyle>
            <a:lvl1pPr>
              <a:defRPr/>
            </a:lvl1pPr>
          </a:lstStyle>
          <a:p>
            <a:pPr>
              <a:defRPr/>
            </a:pPr>
            <a:fld id="{E260DDCA-CEC7-41AB-A8AB-30A5B409F8A5}" type="slidenum">
              <a:rPr lang="en-US" altLang="ja-JP"/>
              <a:pPr>
                <a:defRPr/>
              </a:pPr>
              <a:t>‹#›</a:t>
            </a:fld>
            <a:endParaRPr lang="en-US" altLang="ja-JP"/>
          </a:p>
        </p:txBody>
      </p:sp>
    </p:spTree>
    <p:extLst>
      <p:ext uri="{BB962C8B-B14F-4D97-AF65-F5344CB8AC3E}">
        <p14:creationId xmlns:p14="http://schemas.microsoft.com/office/powerpoint/2010/main" val="27916881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A8CA457-9E07-4BA9-A52E-512C60443B33}" type="datetime1">
              <a:rPr lang="ja-JP" altLang="en-US"/>
              <a:pPr>
                <a:defRPr/>
              </a:pPr>
              <a:t>2024/10/8</a:t>
            </a:fld>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7" name="スライド番号プレースホルダー 5"/>
          <p:cNvSpPr>
            <a:spLocks noGrp="1"/>
          </p:cNvSpPr>
          <p:nvPr>
            <p:ph type="sldNum" sz="quarter" idx="12"/>
          </p:nvPr>
        </p:nvSpPr>
        <p:spPr/>
        <p:txBody>
          <a:bodyPr/>
          <a:lstStyle>
            <a:lvl1pPr>
              <a:defRPr/>
            </a:lvl1pPr>
          </a:lstStyle>
          <a:p>
            <a:pPr>
              <a:defRPr/>
            </a:pPr>
            <a:fld id="{7F126BE2-D6FA-4634-B036-03EC97E5245C}" type="slidenum">
              <a:rPr lang="en-US" altLang="ja-JP"/>
              <a:pPr>
                <a:defRPr/>
              </a:pPr>
              <a:t>‹#›</a:t>
            </a:fld>
            <a:endParaRPr lang="en-US" altLang="ja-JP"/>
          </a:p>
        </p:txBody>
      </p:sp>
    </p:spTree>
    <p:extLst>
      <p:ext uri="{BB962C8B-B14F-4D97-AF65-F5344CB8AC3E}">
        <p14:creationId xmlns:p14="http://schemas.microsoft.com/office/powerpoint/2010/main" val="23426617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spcBef>
                <a:spcPct val="50000"/>
              </a:spcBef>
              <a:defRPr sz="1200">
                <a:solidFill>
                  <a:schemeClr val="tx1">
                    <a:tint val="75000"/>
                  </a:schemeClr>
                </a:solidFill>
                <a:latin typeface="Arial" charset="0"/>
              </a:defRPr>
            </a:lvl1pPr>
          </a:lstStyle>
          <a:p>
            <a:pPr>
              <a:defRPr/>
            </a:pPr>
            <a:fld id="{7D06C45A-6FF6-4917-BE99-98E90B0E68A9}" type="datetime1">
              <a:rPr lang="ja-JP" altLang="en-US"/>
              <a:pPr>
                <a:defRPr/>
              </a:pPr>
              <a:t>2024/10/8</a:t>
            </a:fld>
            <a:endParaRPr lang="en-US" altLang="ja-JP"/>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spcBef>
                <a:spcPct val="50000"/>
              </a:spcBef>
              <a:defRPr sz="1200">
                <a:solidFill>
                  <a:schemeClr val="tx1">
                    <a:tint val="75000"/>
                  </a:schemeClr>
                </a:solidFill>
                <a:latin typeface="Arial" charset="0"/>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spcBef>
                <a:spcPct val="50000"/>
              </a:spcBef>
              <a:defRPr sz="1200">
                <a:solidFill>
                  <a:srgbClr val="898989"/>
                </a:solidFill>
              </a:defRPr>
            </a:lvl1pPr>
          </a:lstStyle>
          <a:p>
            <a:pPr>
              <a:defRPr/>
            </a:pPr>
            <a:fld id="{729F0519-7211-42B2-BAAE-5C3888658743}" type="slidenum">
              <a:rPr lang="en-US" altLang="ja-JP"/>
              <a:pPr>
                <a:defRPr/>
              </a:pPr>
              <a:t>‹#›</a:t>
            </a:fld>
            <a:endParaRPr lang="en-US" altLang="ja-JP"/>
          </a:p>
        </p:txBody>
      </p:sp>
    </p:spTree>
    <p:extLst>
      <p:ext uri="{BB962C8B-B14F-4D97-AF65-F5344CB8AC3E}">
        <p14:creationId xmlns:p14="http://schemas.microsoft.com/office/powerpoint/2010/main" val="717041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media1.m4a"/><Relationship Id="rId7" Type="http://schemas.openxmlformats.org/officeDocument/2006/relationships/notesSlide" Target="../notesSlides/notesSlide1.xml"/><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audio" Target="../media/media2.m4a"/><Relationship Id="rId4" Type="http://schemas.microsoft.com/office/2007/relationships/media" Target="../media/media2.m4a"/><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audio" Target="../media/media3.m4a"/><Relationship Id="rId7" Type="http://schemas.openxmlformats.org/officeDocument/2006/relationships/image" Target="../media/image2.png"/><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4.m4a"/><Relationship Id="rId7" Type="http://schemas.openxmlformats.org/officeDocument/2006/relationships/image" Target="../media/image2.png"/><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5.m4a"/><Relationship Id="rId7" Type="http://schemas.openxmlformats.org/officeDocument/2006/relationships/image" Target="../media/image2.png"/><Relationship Id="rId2" Type="http://schemas.microsoft.com/office/2007/relationships/media" Target="../media/media5.m4a"/><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6.m4a"/><Relationship Id="rId7" Type="http://schemas.openxmlformats.org/officeDocument/2006/relationships/image" Target="../media/image2.png"/><Relationship Id="rId2" Type="http://schemas.microsoft.com/office/2007/relationships/media" Target="../media/media6.m4a"/><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media7.m4a"/><Relationship Id="rId7" Type="http://schemas.openxmlformats.org/officeDocument/2006/relationships/notesSlide" Target="../notesSlides/notesSlide6.xml"/><Relationship Id="rId2" Type="http://schemas.microsoft.com/office/2007/relationships/media" Target="../media/media7.m4a"/><Relationship Id="rId1" Type="http://schemas.openxmlformats.org/officeDocument/2006/relationships/tags" Target="../tags/tag6.xml"/><Relationship Id="rId6" Type="http://schemas.openxmlformats.org/officeDocument/2006/relationships/slideLayout" Target="../slideLayouts/slideLayout2.xml"/><Relationship Id="rId5" Type="http://schemas.openxmlformats.org/officeDocument/2006/relationships/audio" Target="../media/media8.m4a"/><Relationship Id="rId4" Type="http://schemas.microsoft.com/office/2007/relationships/media" Target="../media/media8.m4a"/><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audio" Target="../media/media9.m4a"/><Relationship Id="rId7" Type="http://schemas.openxmlformats.org/officeDocument/2006/relationships/audio" Target="../media/media11.m4a"/><Relationship Id="rId2" Type="http://schemas.microsoft.com/office/2007/relationships/media" Target="../media/media9.m4a"/><Relationship Id="rId1" Type="http://schemas.openxmlformats.org/officeDocument/2006/relationships/tags" Target="../tags/tag7.xml"/><Relationship Id="rId6" Type="http://schemas.microsoft.com/office/2007/relationships/media" Target="../media/media11.m4a"/><Relationship Id="rId11" Type="http://schemas.openxmlformats.org/officeDocument/2006/relationships/image" Target="../media/image2.png"/><Relationship Id="rId5" Type="http://schemas.openxmlformats.org/officeDocument/2006/relationships/audio" Target="../media/media10.m4a"/><Relationship Id="rId10" Type="http://schemas.openxmlformats.org/officeDocument/2006/relationships/image" Target="../media/image1.png"/><Relationship Id="rId4" Type="http://schemas.microsoft.com/office/2007/relationships/media" Target="../media/media10.m4a"/><Relationship Id="rId9"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8">
            <a:extLst>
              <a:ext uri="{28A0092B-C50C-407E-A947-70E740481C1C}">
                <a14:useLocalDpi xmlns:a14="http://schemas.microsoft.com/office/drawing/2010/main" val="0"/>
              </a:ext>
            </a:extLst>
          </a:blip>
          <a:srcRect r="2980" b="1795"/>
          <a:stretch/>
        </p:blipFill>
        <p:spPr>
          <a:xfrm>
            <a:off x="2320500" y="46985"/>
            <a:ext cx="7363097" cy="6871798"/>
          </a:xfrm>
          <a:prstGeom prst="rect">
            <a:avLst/>
          </a:prstGeom>
          <a:effectLst>
            <a:softEdge rad="177800"/>
          </a:effectLst>
        </p:spPr>
      </p:pic>
      <p:sp>
        <p:nvSpPr>
          <p:cNvPr id="8" name="Text Box 41"/>
          <p:cNvSpPr txBox="1">
            <a:spLocks noChangeArrowheads="1"/>
          </p:cNvSpPr>
          <p:nvPr/>
        </p:nvSpPr>
        <p:spPr bwMode="auto">
          <a:xfrm>
            <a:off x="3088597" y="2052661"/>
            <a:ext cx="4388919" cy="646331"/>
          </a:xfrm>
          <a:prstGeom prst="rect">
            <a:avLst/>
          </a:prstGeom>
          <a:solidFill>
            <a:schemeClr val="bg1"/>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None/>
            </a:pPr>
            <a:r>
              <a:rPr lang="ja-JP" altLang="en-US" sz="3600" dirty="0">
                <a:solidFill>
                  <a:prstClr val="black"/>
                </a:solidFill>
                <a:latin typeface="Arial" panose="020B0604020202020204" pitchFamily="34" charset="0"/>
              </a:rPr>
              <a:t>給与受給者の総人数</a:t>
            </a:r>
          </a:p>
        </p:txBody>
      </p:sp>
      <p:pic>
        <p:nvPicPr>
          <p:cNvPr id="28" name="図 27"/>
          <p:cNvPicPr>
            <a:picLocks noChangeAspect="1"/>
          </p:cNvPicPr>
          <p:nvPr/>
        </p:nvPicPr>
        <p:blipFill rotWithShape="1">
          <a:blip r:embed="rId8">
            <a:extLst>
              <a:ext uri="{28A0092B-C50C-407E-A947-70E740481C1C}">
                <a14:useLocalDpi xmlns:a14="http://schemas.microsoft.com/office/drawing/2010/main" val="0"/>
              </a:ext>
            </a:extLst>
          </a:blip>
          <a:srcRect l="69301" r="2981" b="1795"/>
          <a:stretch/>
        </p:blipFill>
        <p:spPr>
          <a:xfrm>
            <a:off x="7571239" y="43542"/>
            <a:ext cx="2103638" cy="6871798"/>
          </a:xfrm>
          <a:prstGeom prst="rect">
            <a:avLst/>
          </a:prstGeom>
          <a:effectLst/>
        </p:spPr>
      </p:pic>
      <p:sp>
        <p:nvSpPr>
          <p:cNvPr id="21" name="正方形/長方形 20"/>
          <p:cNvSpPr/>
          <p:nvPr/>
        </p:nvSpPr>
        <p:spPr>
          <a:xfrm>
            <a:off x="8871062" y="1767437"/>
            <a:ext cx="844628" cy="34200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50000"/>
              </a:spcBef>
              <a:spcAft>
                <a:spcPct val="0"/>
              </a:spcAft>
              <a:defRPr/>
            </a:pPr>
            <a:endParaRPr lang="ja-JP" altLang="en-US" sz="4800">
              <a:solidFill>
                <a:prstClr val="white"/>
              </a:solidFill>
              <a:latin typeface="Calibri"/>
              <a:ea typeface="ＭＳ Ｐゴシック" panose="020B0600070205080204" pitchFamily="50" charset="-128"/>
            </a:endParaRPr>
          </a:p>
        </p:txBody>
      </p:sp>
      <p:sp>
        <p:nvSpPr>
          <p:cNvPr id="22" name="Line 42"/>
          <p:cNvSpPr>
            <a:spLocks noChangeShapeType="1"/>
          </p:cNvSpPr>
          <p:nvPr/>
        </p:nvSpPr>
        <p:spPr bwMode="auto">
          <a:xfrm>
            <a:off x="7495603" y="2342083"/>
            <a:ext cx="1111432" cy="33742"/>
          </a:xfrm>
          <a:prstGeom prst="line">
            <a:avLst/>
          </a:prstGeom>
          <a:noFill/>
          <a:ln w="762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35" name="テキスト ボックス 34"/>
          <p:cNvSpPr txBox="1"/>
          <p:nvPr/>
        </p:nvSpPr>
        <p:spPr>
          <a:xfrm>
            <a:off x="4691184" y="5342923"/>
            <a:ext cx="2621727" cy="830997"/>
          </a:xfrm>
          <a:prstGeom prst="rect">
            <a:avLst/>
          </a:prstGeom>
          <a:solidFill>
            <a:schemeClr val="bg1"/>
          </a:solidFill>
        </p:spPr>
        <p:txBody>
          <a:bodyPr wrap="square" rtlCol="0">
            <a:spAutoFit/>
          </a:bodyPr>
          <a:lstStyle/>
          <a:p>
            <a:pPr eaLnBrk="0" fontAlgn="base" hangingPunct="0">
              <a:spcBef>
                <a:spcPct val="0"/>
              </a:spcBef>
              <a:spcAft>
                <a:spcPct val="0"/>
              </a:spcAft>
            </a:pPr>
            <a:endParaRPr lang="ja-JP" altLang="en-US" sz="4800" dirty="0">
              <a:solidFill>
                <a:srgbClr val="990033"/>
              </a:solidFill>
              <a:latin typeface="Arial" panose="020B0604020202020204" pitchFamily="34" charset="0"/>
              <a:ea typeface="ＭＳ Ｐゴシック" panose="020B0600070205080204" pitchFamily="50" charset="-128"/>
            </a:endParaRPr>
          </a:p>
        </p:txBody>
      </p:sp>
      <p:sp>
        <p:nvSpPr>
          <p:cNvPr id="37" name="Rectangle 17"/>
          <p:cNvSpPr>
            <a:spLocks noGrp="1" noChangeArrowheads="1"/>
          </p:cNvSpPr>
          <p:nvPr>
            <p:ph type="title"/>
          </p:nvPr>
        </p:nvSpPr>
        <p:spPr>
          <a:xfrm>
            <a:off x="3143590" y="160438"/>
            <a:ext cx="3326067" cy="825834"/>
          </a:xfrm>
        </p:spPr>
        <p:style>
          <a:lnRef idx="2">
            <a:schemeClr val="dk1"/>
          </a:lnRef>
          <a:fillRef idx="1">
            <a:schemeClr val="lt1"/>
          </a:fillRef>
          <a:effectRef idx="0">
            <a:schemeClr val="dk1"/>
          </a:effectRef>
          <a:fontRef idx="minor">
            <a:schemeClr val="dk1"/>
          </a:fontRef>
        </p:style>
        <p:txBody>
          <a:bodyPr/>
          <a:lstStyle/>
          <a:p>
            <a:pPr eaLnBrk="1" hangingPunct="1"/>
            <a:r>
              <a:rPr lang="ja-JP" altLang="en-US" sz="2800" dirty="0"/>
              <a:t>手書き作成用</a:t>
            </a:r>
          </a:p>
        </p:txBody>
      </p:sp>
      <p:sp>
        <p:nvSpPr>
          <p:cNvPr id="40" name="テキスト ボックス 39"/>
          <p:cNvSpPr txBox="1"/>
          <p:nvPr/>
        </p:nvSpPr>
        <p:spPr>
          <a:xfrm>
            <a:off x="7700196" y="119541"/>
            <a:ext cx="1781797" cy="830997"/>
          </a:xfrm>
          <a:prstGeom prst="rect">
            <a:avLst/>
          </a:prstGeom>
          <a:solidFill>
            <a:schemeClr val="bg1"/>
          </a:solidFill>
        </p:spPr>
        <p:txBody>
          <a:bodyPr wrap="square" rtlCol="0">
            <a:spAutoFit/>
          </a:bodyPr>
          <a:lstStyle/>
          <a:p>
            <a:pPr eaLnBrk="0" fontAlgn="base" hangingPunct="0">
              <a:spcBef>
                <a:spcPct val="0"/>
              </a:spcBef>
              <a:spcAft>
                <a:spcPct val="0"/>
              </a:spcAft>
            </a:pPr>
            <a:endParaRPr lang="ja-JP" altLang="en-US" sz="4800" dirty="0">
              <a:solidFill>
                <a:srgbClr val="990033"/>
              </a:solidFill>
              <a:latin typeface="Arial" panose="020B0604020202020204" pitchFamily="34" charset="0"/>
              <a:ea typeface="ＭＳ Ｐゴシック" panose="020B0600070205080204" pitchFamily="50" charset="-128"/>
            </a:endParaRPr>
          </a:p>
        </p:txBody>
      </p:sp>
      <p:sp>
        <p:nvSpPr>
          <p:cNvPr id="41" name="テキスト ボックス 40"/>
          <p:cNvSpPr txBox="1"/>
          <p:nvPr/>
        </p:nvSpPr>
        <p:spPr>
          <a:xfrm>
            <a:off x="6501750" y="728478"/>
            <a:ext cx="1713336" cy="830997"/>
          </a:xfrm>
          <a:prstGeom prst="rect">
            <a:avLst/>
          </a:prstGeom>
          <a:solidFill>
            <a:schemeClr val="bg1"/>
          </a:solidFill>
        </p:spPr>
        <p:txBody>
          <a:bodyPr wrap="square" rtlCol="0">
            <a:spAutoFit/>
          </a:bodyPr>
          <a:lstStyle/>
          <a:p>
            <a:pPr eaLnBrk="0" fontAlgn="base" hangingPunct="0">
              <a:spcBef>
                <a:spcPct val="0"/>
              </a:spcBef>
              <a:spcAft>
                <a:spcPct val="0"/>
              </a:spcAft>
            </a:pPr>
            <a:endParaRPr lang="ja-JP" altLang="en-US" sz="4800" dirty="0">
              <a:solidFill>
                <a:srgbClr val="990033"/>
              </a:solidFill>
              <a:latin typeface="Arial" panose="020B0604020202020204" pitchFamily="34" charset="0"/>
              <a:ea typeface="ＭＳ Ｐゴシック" panose="020B0600070205080204" pitchFamily="50" charset="-128"/>
            </a:endParaRPr>
          </a:p>
        </p:txBody>
      </p:sp>
      <p:sp>
        <p:nvSpPr>
          <p:cNvPr id="38" name="テキスト ボックス 37"/>
          <p:cNvSpPr txBox="1"/>
          <p:nvPr/>
        </p:nvSpPr>
        <p:spPr>
          <a:xfrm>
            <a:off x="4050091" y="1092087"/>
            <a:ext cx="2526654" cy="307777"/>
          </a:xfrm>
          <a:prstGeom prst="rect">
            <a:avLst/>
          </a:prstGeom>
          <a:noFill/>
        </p:spPr>
        <p:txBody>
          <a:bodyPr wrap="none" rtlCol="0">
            <a:spAutoFit/>
          </a:bodyPr>
          <a:lstStyle/>
          <a:p>
            <a:pPr eaLnBrk="0" fontAlgn="base" hangingPunct="0">
              <a:spcBef>
                <a:spcPct val="0"/>
              </a:spcBef>
              <a:spcAft>
                <a:spcPct val="0"/>
              </a:spcAft>
            </a:pPr>
            <a:r>
              <a:rPr kumimoji="0" lang="ja-JP" altLang="en-US" sz="1400" b="1" dirty="0">
                <a:solidFill>
                  <a:prstClr val="black"/>
                </a:solidFill>
                <a:latin typeface="Arial" panose="020B0604020202020204" pitchFamily="34" charset="0"/>
                <a:ea typeface="ＭＳ Ｐゴシック" panose="020B0600070205080204" pitchFamily="50" charset="-128"/>
              </a:rPr>
              <a:t>カブシキガイシャ　カワサキドウ</a:t>
            </a:r>
          </a:p>
        </p:txBody>
      </p:sp>
      <p:sp>
        <p:nvSpPr>
          <p:cNvPr id="5" name="Text Box 20"/>
          <p:cNvSpPr txBox="1">
            <a:spLocks noChangeArrowheads="1"/>
          </p:cNvSpPr>
          <p:nvPr/>
        </p:nvSpPr>
        <p:spPr bwMode="auto">
          <a:xfrm>
            <a:off x="2574314" y="1182423"/>
            <a:ext cx="5237778" cy="646331"/>
          </a:xfrm>
          <a:prstGeom prst="rect">
            <a:avLst/>
          </a:prstGeom>
          <a:solidFill>
            <a:schemeClr val="bg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None/>
            </a:pPr>
            <a:r>
              <a:rPr lang="ja-JP" altLang="en-US" sz="3600" dirty="0">
                <a:solidFill>
                  <a:prstClr val="black"/>
                </a:solidFill>
                <a:latin typeface="Arial" panose="020B0604020202020204" pitchFamily="34" charset="0"/>
              </a:rPr>
              <a:t>報告</a:t>
            </a:r>
            <a:r>
              <a:rPr lang="ja-JP" altLang="en-US" sz="3600" dirty="0">
                <a:solidFill>
                  <a:prstClr val="black"/>
                </a:solidFill>
                <a:latin typeface="Arial" panose="020B0604020202020204" pitchFamily="34" charset="0"/>
              </a:rPr>
              <a:t>する人数を記入する</a:t>
            </a:r>
          </a:p>
        </p:txBody>
      </p:sp>
      <p:pic>
        <p:nvPicPr>
          <p:cNvPr id="2"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9674877" y="190787"/>
            <a:ext cx="609600" cy="609600"/>
          </a:xfrm>
          <a:prstGeom prst="rect">
            <a:avLst/>
          </a:prstGeom>
        </p:spPr>
      </p:pic>
      <p:pic>
        <p:nvPicPr>
          <p:cNvPr id="6" name="録音されたサウンド">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9683596" y="1095063"/>
            <a:ext cx="609600" cy="609600"/>
          </a:xfrm>
          <a:prstGeom prst="rect">
            <a:avLst/>
          </a:prstGeom>
        </p:spPr>
      </p:pic>
    </p:spTree>
    <p:custDataLst>
      <p:tags r:id="rId1"/>
    </p:custDataLst>
    <p:extLst>
      <p:ext uri="{BB962C8B-B14F-4D97-AF65-F5344CB8AC3E}">
        <p14:creationId xmlns:p14="http://schemas.microsoft.com/office/powerpoint/2010/main" val="303863283"/>
      </p:ext>
    </p:extLst>
  </p:cSld>
  <p:clrMapOvr>
    <a:masterClrMapping/>
  </p:clrMapOvr>
  <mc:AlternateContent xmlns:mc="http://schemas.openxmlformats.org/markup-compatibility/2006" xmlns:p14="http://schemas.microsoft.com/office/powerpoint/2010/main">
    <mc:Choice Requires="p14">
      <p:transition spd="slow" p14:dur="2000" advClick="0" advTm="51000"/>
    </mc:Choice>
    <mc:Fallback xmlns="">
      <p:transition spd="slow" advClick="0" advTm="5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483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21" presetClass="entr" presetSubtype="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heel(1)">
                                      <p:cBhvr>
                                        <p:cTn id="13" dur="20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30189" fill="hold"/>
                                        <p:tgtEl>
                                          <p:spTgt spid="6"/>
                                        </p:tgtEl>
                                      </p:cBhvr>
                                    </p:cmd>
                                  </p:childTnLst>
                                </p:cTn>
                              </p:par>
                              <p:par>
                                <p:cTn id="18" presetID="1" presetClass="entr" presetSubtype="0" fill="hold" grpId="0" nodeType="withEffect">
                                  <p:stCondLst>
                                    <p:cond delay="400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grpId="0" nodeType="withEffect">
                                  <p:stCondLst>
                                    <p:cond delay="400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22" fill="hold" display="0">
                  <p:stCondLst>
                    <p:cond delay="indefinite"/>
                  </p:stCondLst>
                  <p:endCondLst>
                    <p:cond evt="onStopAudio" delay="0">
                      <p:tgtEl>
                        <p:sldTgt/>
                      </p:tgtEl>
                    </p:cond>
                  </p:endCondLst>
                </p:cTn>
                <p:tgtEl>
                  <p:spTgt spid="2"/>
                </p:tgtEl>
              </p:cMediaNode>
            </p:audio>
            <p:audio>
              <p:cMediaNode vol="80303" showWhenStopped="0">
                <p:cTn id="23" fill="hold" display="0">
                  <p:stCondLst>
                    <p:cond delay="indefinite"/>
                  </p:stCondLst>
                  <p:endCondLst>
                    <p:cond evt="onStopAudio" delay="0">
                      <p:tgtEl>
                        <p:sldTgt/>
                      </p:tgtEl>
                    </p:cond>
                  </p:endCondLst>
                </p:cTn>
                <p:tgtEl>
                  <p:spTgt spid="6"/>
                </p:tgtEl>
              </p:cMediaNode>
            </p:audio>
          </p:childTnLst>
        </p:cTn>
      </p:par>
    </p:tnLst>
    <p:bldLst>
      <p:bldP spid="8" grpId="0" animBg="1"/>
      <p:bldP spid="21" grpId="0" animBg="1"/>
      <p:bldP spid="22"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6">
            <a:extLst>
              <a:ext uri="{28A0092B-C50C-407E-A947-70E740481C1C}">
                <a14:useLocalDpi xmlns:a14="http://schemas.microsoft.com/office/drawing/2010/main" val="0"/>
              </a:ext>
            </a:extLst>
          </a:blip>
          <a:srcRect r="2980" b="1795"/>
          <a:stretch/>
        </p:blipFill>
        <p:spPr>
          <a:xfrm>
            <a:off x="2320500" y="46985"/>
            <a:ext cx="7363097" cy="6871798"/>
          </a:xfrm>
          <a:prstGeom prst="rect">
            <a:avLst/>
          </a:prstGeom>
          <a:effectLst>
            <a:softEdge rad="177800"/>
          </a:effectLst>
        </p:spPr>
      </p:pic>
      <p:sp>
        <p:nvSpPr>
          <p:cNvPr id="8" name="Text Box 41"/>
          <p:cNvSpPr txBox="1">
            <a:spLocks noChangeArrowheads="1"/>
          </p:cNvSpPr>
          <p:nvPr/>
        </p:nvSpPr>
        <p:spPr bwMode="auto">
          <a:xfrm>
            <a:off x="3088597" y="2052661"/>
            <a:ext cx="4388919" cy="646331"/>
          </a:xfrm>
          <a:prstGeom prst="rect">
            <a:avLst/>
          </a:prstGeom>
          <a:solidFill>
            <a:schemeClr val="bg1"/>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None/>
            </a:pPr>
            <a:r>
              <a:rPr lang="ja-JP" altLang="en-US" sz="3600" dirty="0">
                <a:solidFill>
                  <a:prstClr val="black"/>
                </a:solidFill>
                <a:latin typeface="Arial" panose="020B0604020202020204" pitchFamily="34" charset="0"/>
              </a:rPr>
              <a:t>給与受給者の総人数</a:t>
            </a:r>
          </a:p>
        </p:txBody>
      </p:sp>
      <p:sp>
        <p:nvSpPr>
          <p:cNvPr id="9" name="Text Box 43"/>
          <p:cNvSpPr txBox="1">
            <a:spLocks noChangeArrowheads="1"/>
          </p:cNvSpPr>
          <p:nvPr/>
        </p:nvSpPr>
        <p:spPr bwMode="auto">
          <a:xfrm>
            <a:off x="4050092" y="2838315"/>
            <a:ext cx="3426099" cy="646112"/>
          </a:xfrm>
          <a:prstGeom prst="rect">
            <a:avLst/>
          </a:prstGeom>
          <a:solidFill>
            <a:schemeClr val="bg1"/>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None/>
            </a:pPr>
            <a:r>
              <a:rPr lang="ja-JP" altLang="en-US" sz="3600" dirty="0">
                <a:solidFill>
                  <a:prstClr val="black"/>
                </a:solidFill>
                <a:latin typeface="Arial" panose="020B0604020202020204" pitchFamily="34" charset="0"/>
              </a:rPr>
              <a:t>特別</a:t>
            </a:r>
            <a:r>
              <a:rPr lang="ja-JP" altLang="en-US" sz="3600" dirty="0">
                <a:solidFill>
                  <a:prstClr val="black"/>
                </a:solidFill>
                <a:latin typeface="Arial" panose="020B0604020202020204" pitchFamily="34" charset="0"/>
              </a:rPr>
              <a:t>徴収対象者</a:t>
            </a:r>
          </a:p>
        </p:txBody>
      </p:sp>
      <p:pic>
        <p:nvPicPr>
          <p:cNvPr id="28" name="図 27"/>
          <p:cNvPicPr>
            <a:picLocks noChangeAspect="1"/>
          </p:cNvPicPr>
          <p:nvPr/>
        </p:nvPicPr>
        <p:blipFill rotWithShape="1">
          <a:blip r:embed="rId6">
            <a:extLst>
              <a:ext uri="{28A0092B-C50C-407E-A947-70E740481C1C}">
                <a14:useLocalDpi xmlns:a14="http://schemas.microsoft.com/office/drawing/2010/main" val="0"/>
              </a:ext>
            </a:extLst>
          </a:blip>
          <a:srcRect l="69301" r="2981" b="1795"/>
          <a:stretch/>
        </p:blipFill>
        <p:spPr>
          <a:xfrm>
            <a:off x="7571239" y="43542"/>
            <a:ext cx="2103638" cy="6871798"/>
          </a:xfrm>
          <a:prstGeom prst="rect">
            <a:avLst/>
          </a:prstGeom>
          <a:effectLst/>
        </p:spPr>
      </p:pic>
      <p:sp>
        <p:nvSpPr>
          <p:cNvPr id="21" name="正方形/長方形 20"/>
          <p:cNvSpPr/>
          <p:nvPr/>
        </p:nvSpPr>
        <p:spPr>
          <a:xfrm>
            <a:off x="8871062" y="1767437"/>
            <a:ext cx="844628" cy="34200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50000"/>
              </a:spcBef>
              <a:spcAft>
                <a:spcPct val="0"/>
              </a:spcAft>
              <a:defRPr/>
            </a:pPr>
            <a:endParaRPr lang="ja-JP" altLang="en-US" sz="4800">
              <a:solidFill>
                <a:prstClr val="white"/>
              </a:solidFill>
              <a:latin typeface="Calibri"/>
              <a:ea typeface="ＭＳ Ｐゴシック" panose="020B0600070205080204" pitchFamily="50" charset="-128"/>
            </a:endParaRPr>
          </a:p>
        </p:txBody>
      </p:sp>
      <p:sp>
        <p:nvSpPr>
          <p:cNvPr id="22" name="Line 42"/>
          <p:cNvSpPr>
            <a:spLocks noChangeShapeType="1"/>
          </p:cNvSpPr>
          <p:nvPr/>
        </p:nvSpPr>
        <p:spPr bwMode="auto">
          <a:xfrm>
            <a:off x="7495603" y="2342083"/>
            <a:ext cx="1111432" cy="33742"/>
          </a:xfrm>
          <a:prstGeom prst="line">
            <a:avLst/>
          </a:prstGeom>
          <a:noFill/>
          <a:ln w="762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29" name="Line 42"/>
          <p:cNvSpPr>
            <a:spLocks noChangeShapeType="1"/>
          </p:cNvSpPr>
          <p:nvPr/>
        </p:nvSpPr>
        <p:spPr bwMode="auto">
          <a:xfrm>
            <a:off x="7502610" y="3129586"/>
            <a:ext cx="1111432" cy="33742"/>
          </a:xfrm>
          <a:prstGeom prst="line">
            <a:avLst/>
          </a:prstGeom>
          <a:noFill/>
          <a:ln w="762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35" name="テキスト ボックス 34"/>
          <p:cNvSpPr txBox="1"/>
          <p:nvPr/>
        </p:nvSpPr>
        <p:spPr>
          <a:xfrm>
            <a:off x="4691184" y="5342923"/>
            <a:ext cx="2621727" cy="830997"/>
          </a:xfrm>
          <a:prstGeom prst="rect">
            <a:avLst/>
          </a:prstGeom>
          <a:solidFill>
            <a:schemeClr val="bg1"/>
          </a:solidFill>
        </p:spPr>
        <p:txBody>
          <a:bodyPr wrap="square" rtlCol="0">
            <a:spAutoFit/>
          </a:bodyPr>
          <a:lstStyle/>
          <a:p>
            <a:pPr eaLnBrk="0" fontAlgn="base" hangingPunct="0">
              <a:spcBef>
                <a:spcPct val="0"/>
              </a:spcBef>
              <a:spcAft>
                <a:spcPct val="0"/>
              </a:spcAft>
            </a:pPr>
            <a:endParaRPr lang="ja-JP" altLang="en-US" sz="4800" dirty="0">
              <a:solidFill>
                <a:srgbClr val="990033"/>
              </a:solidFill>
              <a:latin typeface="Arial" panose="020B0604020202020204" pitchFamily="34" charset="0"/>
              <a:ea typeface="ＭＳ Ｐゴシック" panose="020B0600070205080204" pitchFamily="50" charset="-128"/>
            </a:endParaRPr>
          </a:p>
        </p:txBody>
      </p:sp>
      <p:sp>
        <p:nvSpPr>
          <p:cNvPr id="37" name="Rectangle 17"/>
          <p:cNvSpPr>
            <a:spLocks noGrp="1" noChangeArrowheads="1"/>
          </p:cNvSpPr>
          <p:nvPr>
            <p:ph type="title"/>
          </p:nvPr>
        </p:nvSpPr>
        <p:spPr>
          <a:xfrm>
            <a:off x="3143590" y="160438"/>
            <a:ext cx="3326067" cy="825834"/>
          </a:xfrm>
        </p:spPr>
        <p:style>
          <a:lnRef idx="2">
            <a:schemeClr val="dk1"/>
          </a:lnRef>
          <a:fillRef idx="1">
            <a:schemeClr val="lt1"/>
          </a:fillRef>
          <a:effectRef idx="0">
            <a:schemeClr val="dk1"/>
          </a:effectRef>
          <a:fontRef idx="minor">
            <a:schemeClr val="dk1"/>
          </a:fontRef>
        </p:style>
        <p:txBody>
          <a:bodyPr/>
          <a:lstStyle/>
          <a:p>
            <a:pPr eaLnBrk="1" hangingPunct="1"/>
            <a:r>
              <a:rPr lang="ja-JP" altLang="en-US" sz="2800" dirty="0"/>
              <a:t>手書き作成用</a:t>
            </a:r>
          </a:p>
        </p:txBody>
      </p:sp>
      <p:sp>
        <p:nvSpPr>
          <p:cNvPr id="40" name="テキスト ボックス 39"/>
          <p:cNvSpPr txBox="1"/>
          <p:nvPr/>
        </p:nvSpPr>
        <p:spPr>
          <a:xfrm>
            <a:off x="7700196" y="119541"/>
            <a:ext cx="1781797" cy="830997"/>
          </a:xfrm>
          <a:prstGeom prst="rect">
            <a:avLst/>
          </a:prstGeom>
          <a:solidFill>
            <a:schemeClr val="bg1"/>
          </a:solidFill>
        </p:spPr>
        <p:txBody>
          <a:bodyPr wrap="square" rtlCol="0">
            <a:spAutoFit/>
          </a:bodyPr>
          <a:lstStyle/>
          <a:p>
            <a:pPr eaLnBrk="0" fontAlgn="base" hangingPunct="0">
              <a:spcBef>
                <a:spcPct val="0"/>
              </a:spcBef>
              <a:spcAft>
                <a:spcPct val="0"/>
              </a:spcAft>
            </a:pPr>
            <a:endParaRPr lang="ja-JP" altLang="en-US" sz="4800" dirty="0">
              <a:solidFill>
                <a:srgbClr val="990033"/>
              </a:solidFill>
              <a:latin typeface="Arial" panose="020B0604020202020204" pitchFamily="34" charset="0"/>
              <a:ea typeface="ＭＳ Ｐゴシック" panose="020B0600070205080204" pitchFamily="50" charset="-128"/>
            </a:endParaRPr>
          </a:p>
        </p:txBody>
      </p:sp>
      <p:sp>
        <p:nvSpPr>
          <p:cNvPr id="41" name="テキスト ボックス 40"/>
          <p:cNvSpPr txBox="1"/>
          <p:nvPr/>
        </p:nvSpPr>
        <p:spPr>
          <a:xfrm>
            <a:off x="6501750" y="728478"/>
            <a:ext cx="1713336" cy="830997"/>
          </a:xfrm>
          <a:prstGeom prst="rect">
            <a:avLst/>
          </a:prstGeom>
          <a:solidFill>
            <a:schemeClr val="bg1"/>
          </a:solidFill>
        </p:spPr>
        <p:txBody>
          <a:bodyPr wrap="square" rtlCol="0">
            <a:spAutoFit/>
          </a:bodyPr>
          <a:lstStyle/>
          <a:p>
            <a:pPr eaLnBrk="0" fontAlgn="base" hangingPunct="0">
              <a:spcBef>
                <a:spcPct val="0"/>
              </a:spcBef>
              <a:spcAft>
                <a:spcPct val="0"/>
              </a:spcAft>
            </a:pPr>
            <a:endParaRPr lang="ja-JP" altLang="en-US" sz="4800" dirty="0">
              <a:solidFill>
                <a:srgbClr val="990033"/>
              </a:solidFill>
              <a:latin typeface="Arial" panose="020B0604020202020204" pitchFamily="34" charset="0"/>
              <a:ea typeface="ＭＳ Ｐゴシック" panose="020B0600070205080204" pitchFamily="50" charset="-128"/>
            </a:endParaRPr>
          </a:p>
        </p:txBody>
      </p:sp>
      <p:sp>
        <p:nvSpPr>
          <p:cNvPr id="38" name="テキスト ボックス 37"/>
          <p:cNvSpPr txBox="1"/>
          <p:nvPr/>
        </p:nvSpPr>
        <p:spPr>
          <a:xfrm>
            <a:off x="4050091" y="1092087"/>
            <a:ext cx="2526654" cy="307777"/>
          </a:xfrm>
          <a:prstGeom prst="rect">
            <a:avLst/>
          </a:prstGeom>
          <a:noFill/>
        </p:spPr>
        <p:txBody>
          <a:bodyPr wrap="none" rtlCol="0">
            <a:spAutoFit/>
          </a:bodyPr>
          <a:lstStyle/>
          <a:p>
            <a:pPr eaLnBrk="0" fontAlgn="base" hangingPunct="0">
              <a:spcBef>
                <a:spcPct val="0"/>
              </a:spcBef>
              <a:spcAft>
                <a:spcPct val="0"/>
              </a:spcAft>
            </a:pPr>
            <a:r>
              <a:rPr kumimoji="0" lang="ja-JP" altLang="en-US" sz="1400" b="1" dirty="0">
                <a:solidFill>
                  <a:prstClr val="black"/>
                </a:solidFill>
                <a:latin typeface="Arial" panose="020B0604020202020204" pitchFamily="34" charset="0"/>
                <a:ea typeface="ＭＳ Ｐゴシック" panose="020B0600070205080204" pitchFamily="50" charset="-128"/>
              </a:rPr>
              <a:t>カブシキガイシャ　カワサキドウ</a:t>
            </a:r>
          </a:p>
        </p:txBody>
      </p:sp>
      <p:sp>
        <p:nvSpPr>
          <p:cNvPr id="5" name="Text Box 20"/>
          <p:cNvSpPr txBox="1">
            <a:spLocks noChangeArrowheads="1"/>
          </p:cNvSpPr>
          <p:nvPr/>
        </p:nvSpPr>
        <p:spPr bwMode="auto">
          <a:xfrm>
            <a:off x="2574314" y="1182423"/>
            <a:ext cx="5237778" cy="646331"/>
          </a:xfrm>
          <a:prstGeom prst="rect">
            <a:avLst/>
          </a:prstGeom>
          <a:solidFill>
            <a:schemeClr val="bg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None/>
            </a:pPr>
            <a:r>
              <a:rPr lang="ja-JP" altLang="en-US" sz="3600" dirty="0">
                <a:solidFill>
                  <a:prstClr val="black"/>
                </a:solidFill>
                <a:latin typeface="Arial" panose="020B0604020202020204" pitchFamily="34" charset="0"/>
              </a:rPr>
              <a:t>報告</a:t>
            </a:r>
            <a:r>
              <a:rPr lang="ja-JP" altLang="en-US" sz="3600" dirty="0">
                <a:solidFill>
                  <a:prstClr val="black"/>
                </a:solidFill>
                <a:latin typeface="Arial" panose="020B0604020202020204" pitchFamily="34" charset="0"/>
              </a:rPr>
              <a:t>する人数を記入する</a:t>
            </a:r>
          </a:p>
        </p:txBody>
      </p:sp>
      <p:pic>
        <p:nvPicPr>
          <p:cNvPr id="2"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9929587" y="863929"/>
            <a:ext cx="609600" cy="609600"/>
          </a:xfrm>
          <a:prstGeom prst="rect">
            <a:avLst/>
          </a:prstGeom>
        </p:spPr>
      </p:pic>
    </p:spTree>
    <p:custDataLst>
      <p:tags r:id="rId1"/>
    </p:custDataLst>
    <p:extLst>
      <p:ext uri="{BB962C8B-B14F-4D97-AF65-F5344CB8AC3E}">
        <p14:creationId xmlns:p14="http://schemas.microsoft.com/office/powerpoint/2010/main" val="1056751790"/>
      </p:ext>
    </p:extLst>
  </p:cSld>
  <p:clrMapOvr>
    <a:masterClrMapping/>
  </p:clrMapOvr>
  <mc:AlternateContent xmlns:mc="http://schemas.openxmlformats.org/markup-compatibility/2006" xmlns:p14="http://schemas.microsoft.com/office/powerpoint/2010/main">
    <mc:Choice Requires="p14">
      <p:transition spd="slow" p14:dur="2000" advTm="8500"/>
    </mc:Choice>
    <mc:Fallback xmlns="">
      <p:transition spd="slow" advTm="8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523" fill="hold"/>
                                        <p:tgtEl>
                                          <p:spTgt spid="2"/>
                                        </p:tgtEl>
                                      </p:cBhvr>
                                    </p:cmd>
                                  </p:childTnLst>
                                </p:cTn>
                              </p:par>
                              <p:par>
                                <p:cTn id="7" presetID="1" presetClass="entr" presetSubtype="0" fill="hold" grpId="0" nodeType="withEffect">
                                  <p:stCondLst>
                                    <p:cond delay="100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1" fill="hold" display="0">
                  <p:stCondLst>
                    <p:cond delay="indefinite"/>
                  </p:stCondLst>
                  <p:endCondLst>
                    <p:cond evt="onStopAudio" delay="0">
                      <p:tgtEl>
                        <p:sldTgt/>
                      </p:tgtEl>
                    </p:cond>
                  </p:endCondLst>
                </p:cTn>
                <p:tgtEl>
                  <p:spTgt spid="2"/>
                </p:tgtEl>
              </p:cMediaNode>
            </p:audio>
          </p:childTnLst>
        </p:cTn>
      </p:par>
    </p:tnLst>
    <p:bldLst>
      <p:bldP spid="9"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6">
            <a:extLst>
              <a:ext uri="{28A0092B-C50C-407E-A947-70E740481C1C}">
                <a14:useLocalDpi xmlns:a14="http://schemas.microsoft.com/office/drawing/2010/main" val="0"/>
              </a:ext>
            </a:extLst>
          </a:blip>
          <a:srcRect r="2980" b="1795"/>
          <a:stretch/>
        </p:blipFill>
        <p:spPr>
          <a:xfrm>
            <a:off x="2320500" y="46985"/>
            <a:ext cx="7363097" cy="6871798"/>
          </a:xfrm>
          <a:prstGeom prst="rect">
            <a:avLst/>
          </a:prstGeom>
          <a:effectLst>
            <a:softEdge rad="177800"/>
          </a:effectLst>
        </p:spPr>
      </p:pic>
      <p:sp>
        <p:nvSpPr>
          <p:cNvPr id="8" name="Text Box 41"/>
          <p:cNvSpPr txBox="1">
            <a:spLocks noChangeArrowheads="1"/>
          </p:cNvSpPr>
          <p:nvPr/>
        </p:nvSpPr>
        <p:spPr bwMode="auto">
          <a:xfrm>
            <a:off x="3088597" y="2052661"/>
            <a:ext cx="4388919" cy="646331"/>
          </a:xfrm>
          <a:prstGeom prst="rect">
            <a:avLst/>
          </a:prstGeom>
          <a:solidFill>
            <a:schemeClr val="bg1"/>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None/>
            </a:pPr>
            <a:r>
              <a:rPr lang="ja-JP" altLang="en-US" sz="3600" dirty="0">
                <a:solidFill>
                  <a:prstClr val="black"/>
                </a:solidFill>
                <a:latin typeface="Arial" panose="020B0604020202020204" pitchFamily="34" charset="0"/>
              </a:rPr>
              <a:t>給与受給者の総人数</a:t>
            </a:r>
          </a:p>
        </p:txBody>
      </p:sp>
      <p:sp>
        <p:nvSpPr>
          <p:cNvPr id="9" name="Text Box 43"/>
          <p:cNvSpPr txBox="1">
            <a:spLocks noChangeArrowheads="1"/>
          </p:cNvSpPr>
          <p:nvPr/>
        </p:nvSpPr>
        <p:spPr bwMode="auto">
          <a:xfrm>
            <a:off x="4050092" y="2838315"/>
            <a:ext cx="3426099" cy="646112"/>
          </a:xfrm>
          <a:prstGeom prst="rect">
            <a:avLst/>
          </a:prstGeom>
          <a:solidFill>
            <a:schemeClr val="bg1"/>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None/>
            </a:pPr>
            <a:r>
              <a:rPr lang="ja-JP" altLang="en-US" sz="3600" dirty="0">
                <a:solidFill>
                  <a:prstClr val="black"/>
                </a:solidFill>
                <a:latin typeface="Arial" panose="020B0604020202020204" pitchFamily="34" charset="0"/>
              </a:rPr>
              <a:t>特別</a:t>
            </a:r>
            <a:r>
              <a:rPr lang="ja-JP" altLang="en-US" sz="3600" dirty="0">
                <a:solidFill>
                  <a:prstClr val="black"/>
                </a:solidFill>
                <a:latin typeface="Arial" panose="020B0604020202020204" pitchFamily="34" charset="0"/>
              </a:rPr>
              <a:t>徴収対象者</a:t>
            </a:r>
          </a:p>
        </p:txBody>
      </p:sp>
      <p:pic>
        <p:nvPicPr>
          <p:cNvPr id="28" name="図 27"/>
          <p:cNvPicPr>
            <a:picLocks noChangeAspect="1"/>
          </p:cNvPicPr>
          <p:nvPr/>
        </p:nvPicPr>
        <p:blipFill rotWithShape="1">
          <a:blip r:embed="rId6">
            <a:extLst>
              <a:ext uri="{28A0092B-C50C-407E-A947-70E740481C1C}">
                <a14:useLocalDpi xmlns:a14="http://schemas.microsoft.com/office/drawing/2010/main" val="0"/>
              </a:ext>
            </a:extLst>
          </a:blip>
          <a:srcRect l="69301" r="2981" b="1795"/>
          <a:stretch/>
        </p:blipFill>
        <p:spPr>
          <a:xfrm>
            <a:off x="7571239" y="43542"/>
            <a:ext cx="2103638" cy="6871798"/>
          </a:xfrm>
          <a:prstGeom prst="rect">
            <a:avLst/>
          </a:prstGeom>
          <a:effectLst/>
        </p:spPr>
      </p:pic>
      <p:sp>
        <p:nvSpPr>
          <p:cNvPr id="21" name="正方形/長方形 20"/>
          <p:cNvSpPr/>
          <p:nvPr/>
        </p:nvSpPr>
        <p:spPr>
          <a:xfrm>
            <a:off x="8871062" y="1767437"/>
            <a:ext cx="844628" cy="34200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50000"/>
              </a:spcBef>
              <a:spcAft>
                <a:spcPct val="0"/>
              </a:spcAft>
              <a:defRPr/>
            </a:pPr>
            <a:endParaRPr lang="ja-JP" altLang="en-US" sz="4800">
              <a:solidFill>
                <a:prstClr val="white"/>
              </a:solidFill>
              <a:latin typeface="Calibri"/>
              <a:ea typeface="ＭＳ Ｐゴシック" panose="020B0600070205080204" pitchFamily="50" charset="-128"/>
            </a:endParaRPr>
          </a:p>
        </p:txBody>
      </p:sp>
      <p:sp>
        <p:nvSpPr>
          <p:cNvPr id="10" name="Text Box 47"/>
          <p:cNvSpPr txBox="1">
            <a:spLocks noChangeArrowheads="1"/>
          </p:cNvSpPr>
          <p:nvPr/>
        </p:nvSpPr>
        <p:spPr bwMode="auto">
          <a:xfrm>
            <a:off x="3071044" y="3604366"/>
            <a:ext cx="4424023" cy="523220"/>
          </a:xfrm>
          <a:prstGeom prst="rect">
            <a:avLst/>
          </a:prstGeom>
          <a:solidFill>
            <a:schemeClr val="bg1"/>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fontAlgn="base">
              <a:spcBef>
                <a:spcPct val="0"/>
              </a:spcBef>
              <a:spcAft>
                <a:spcPct val="0"/>
              </a:spcAft>
              <a:buNone/>
            </a:pPr>
            <a:r>
              <a:rPr lang="ja-JP" altLang="en-US" sz="2800" b="1" dirty="0">
                <a:solidFill>
                  <a:prstClr val="black"/>
                </a:solidFill>
                <a:latin typeface="Arial" panose="020B0604020202020204" pitchFamily="34" charset="0"/>
              </a:rPr>
              <a:t>普通</a:t>
            </a:r>
            <a:r>
              <a:rPr lang="ja-JP" altLang="en-US" sz="2800" b="1" dirty="0">
                <a:solidFill>
                  <a:prstClr val="black"/>
                </a:solidFill>
                <a:latin typeface="Arial" panose="020B0604020202020204" pitchFamily="34" charset="0"/>
              </a:rPr>
              <a:t>徴収</a:t>
            </a:r>
            <a:r>
              <a:rPr lang="ja-JP" altLang="en-US" sz="2800" b="1" dirty="0">
                <a:solidFill>
                  <a:prstClr val="black"/>
                </a:solidFill>
                <a:latin typeface="Arial" panose="020B0604020202020204" pitchFamily="34" charset="0"/>
              </a:rPr>
              <a:t>対象者</a:t>
            </a:r>
            <a:r>
              <a:rPr lang="en-US" altLang="ja-JP" sz="2800" b="1" dirty="0">
                <a:solidFill>
                  <a:prstClr val="black"/>
                </a:solidFill>
                <a:latin typeface="Arial" panose="020B0604020202020204" pitchFamily="34" charset="0"/>
              </a:rPr>
              <a:t>(</a:t>
            </a:r>
            <a:r>
              <a:rPr lang="ja-JP" altLang="en-US" sz="2800" b="1" dirty="0">
                <a:solidFill>
                  <a:prstClr val="black"/>
                </a:solidFill>
                <a:latin typeface="Arial" panose="020B0604020202020204" pitchFamily="34" charset="0"/>
              </a:rPr>
              <a:t>退職者</a:t>
            </a:r>
            <a:r>
              <a:rPr lang="en-US" altLang="ja-JP" sz="2800" b="1" dirty="0">
                <a:solidFill>
                  <a:prstClr val="black"/>
                </a:solidFill>
                <a:latin typeface="Arial" panose="020B0604020202020204" pitchFamily="34" charset="0"/>
              </a:rPr>
              <a:t>)</a:t>
            </a:r>
            <a:endParaRPr lang="ja-JP" altLang="en-US" sz="2800" b="1" dirty="0">
              <a:solidFill>
                <a:prstClr val="black"/>
              </a:solidFill>
              <a:latin typeface="Arial" panose="020B0604020202020204" pitchFamily="34" charset="0"/>
            </a:endParaRPr>
          </a:p>
        </p:txBody>
      </p:sp>
      <p:sp>
        <p:nvSpPr>
          <p:cNvPr id="22" name="Line 42"/>
          <p:cNvSpPr>
            <a:spLocks noChangeShapeType="1"/>
          </p:cNvSpPr>
          <p:nvPr/>
        </p:nvSpPr>
        <p:spPr bwMode="auto">
          <a:xfrm>
            <a:off x="7495603" y="2342083"/>
            <a:ext cx="1111432" cy="33742"/>
          </a:xfrm>
          <a:prstGeom prst="line">
            <a:avLst/>
          </a:prstGeom>
          <a:noFill/>
          <a:ln w="762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29" name="Line 42"/>
          <p:cNvSpPr>
            <a:spLocks noChangeShapeType="1"/>
          </p:cNvSpPr>
          <p:nvPr/>
        </p:nvSpPr>
        <p:spPr bwMode="auto">
          <a:xfrm>
            <a:off x="7502610" y="3129586"/>
            <a:ext cx="1111432" cy="33742"/>
          </a:xfrm>
          <a:prstGeom prst="line">
            <a:avLst/>
          </a:prstGeom>
          <a:noFill/>
          <a:ln w="762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30" name="Line 42"/>
          <p:cNvSpPr>
            <a:spLocks noChangeShapeType="1"/>
          </p:cNvSpPr>
          <p:nvPr/>
        </p:nvSpPr>
        <p:spPr bwMode="auto">
          <a:xfrm>
            <a:off x="7523924" y="3832569"/>
            <a:ext cx="1111432" cy="33742"/>
          </a:xfrm>
          <a:prstGeom prst="line">
            <a:avLst/>
          </a:prstGeom>
          <a:noFill/>
          <a:ln w="762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35" name="テキスト ボックス 34"/>
          <p:cNvSpPr txBox="1"/>
          <p:nvPr/>
        </p:nvSpPr>
        <p:spPr>
          <a:xfrm>
            <a:off x="4691184" y="5342923"/>
            <a:ext cx="2621727" cy="830997"/>
          </a:xfrm>
          <a:prstGeom prst="rect">
            <a:avLst/>
          </a:prstGeom>
          <a:solidFill>
            <a:schemeClr val="bg1"/>
          </a:solidFill>
        </p:spPr>
        <p:txBody>
          <a:bodyPr wrap="square" rtlCol="0">
            <a:spAutoFit/>
          </a:bodyPr>
          <a:lstStyle/>
          <a:p>
            <a:pPr eaLnBrk="0" fontAlgn="base" hangingPunct="0">
              <a:spcBef>
                <a:spcPct val="0"/>
              </a:spcBef>
              <a:spcAft>
                <a:spcPct val="0"/>
              </a:spcAft>
            </a:pPr>
            <a:endParaRPr lang="ja-JP" altLang="en-US" sz="4800" dirty="0">
              <a:solidFill>
                <a:srgbClr val="990033"/>
              </a:solidFill>
              <a:latin typeface="Arial" panose="020B0604020202020204" pitchFamily="34" charset="0"/>
              <a:ea typeface="ＭＳ Ｐゴシック" panose="020B0600070205080204" pitchFamily="50" charset="-128"/>
            </a:endParaRPr>
          </a:p>
        </p:txBody>
      </p:sp>
      <p:sp>
        <p:nvSpPr>
          <p:cNvPr id="37" name="Rectangle 17"/>
          <p:cNvSpPr>
            <a:spLocks noGrp="1" noChangeArrowheads="1"/>
          </p:cNvSpPr>
          <p:nvPr>
            <p:ph type="title"/>
          </p:nvPr>
        </p:nvSpPr>
        <p:spPr>
          <a:xfrm>
            <a:off x="3143590" y="160438"/>
            <a:ext cx="3326067" cy="825834"/>
          </a:xfrm>
        </p:spPr>
        <p:style>
          <a:lnRef idx="2">
            <a:schemeClr val="dk1"/>
          </a:lnRef>
          <a:fillRef idx="1">
            <a:schemeClr val="lt1"/>
          </a:fillRef>
          <a:effectRef idx="0">
            <a:schemeClr val="dk1"/>
          </a:effectRef>
          <a:fontRef idx="minor">
            <a:schemeClr val="dk1"/>
          </a:fontRef>
        </p:style>
        <p:txBody>
          <a:bodyPr/>
          <a:lstStyle/>
          <a:p>
            <a:pPr eaLnBrk="1" hangingPunct="1"/>
            <a:r>
              <a:rPr lang="ja-JP" altLang="en-US" sz="2800" dirty="0"/>
              <a:t>手書き作成用</a:t>
            </a:r>
          </a:p>
        </p:txBody>
      </p:sp>
      <p:sp>
        <p:nvSpPr>
          <p:cNvPr id="40" name="テキスト ボックス 39"/>
          <p:cNvSpPr txBox="1"/>
          <p:nvPr/>
        </p:nvSpPr>
        <p:spPr>
          <a:xfrm>
            <a:off x="7700196" y="119541"/>
            <a:ext cx="1781797" cy="830997"/>
          </a:xfrm>
          <a:prstGeom prst="rect">
            <a:avLst/>
          </a:prstGeom>
          <a:solidFill>
            <a:schemeClr val="bg1"/>
          </a:solidFill>
        </p:spPr>
        <p:txBody>
          <a:bodyPr wrap="square" rtlCol="0">
            <a:spAutoFit/>
          </a:bodyPr>
          <a:lstStyle/>
          <a:p>
            <a:pPr eaLnBrk="0" fontAlgn="base" hangingPunct="0">
              <a:spcBef>
                <a:spcPct val="0"/>
              </a:spcBef>
              <a:spcAft>
                <a:spcPct val="0"/>
              </a:spcAft>
            </a:pPr>
            <a:endParaRPr lang="ja-JP" altLang="en-US" sz="4800" dirty="0">
              <a:solidFill>
                <a:srgbClr val="990033"/>
              </a:solidFill>
              <a:latin typeface="Arial" panose="020B0604020202020204" pitchFamily="34" charset="0"/>
              <a:ea typeface="ＭＳ Ｐゴシック" panose="020B0600070205080204" pitchFamily="50" charset="-128"/>
            </a:endParaRPr>
          </a:p>
        </p:txBody>
      </p:sp>
      <p:sp>
        <p:nvSpPr>
          <p:cNvPr id="41" name="テキスト ボックス 40"/>
          <p:cNvSpPr txBox="1"/>
          <p:nvPr/>
        </p:nvSpPr>
        <p:spPr>
          <a:xfrm>
            <a:off x="6501750" y="728478"/>
            <a:ext cx="1713336" cy="830997"/>
          </a:xfrm>
          <a:prstGeom prst="rect">
            <a:avLst/>
          </a:prstGeom>
          <a:solidFill>
            <a:schemeClr val="bg1"/>
          </a:solidFill>
        </p:spPr>
        <p:txBody>
          <a:bodyPr wrap="square" rtlCol="0">
            <a:spAutoFit/>
          </a:bodyPr>
          <a:lstStyle/>
          <a:p>
            <a:pPr eaLnBrk="0" fontAlgn="base" hangingPunct="0">
              <a:spcBef>
                <a:spcPct val="0"/>
              </a:spcBef>
              <a:spcAft>
                <a:spcPct val="0"/>
              </a:spcAft>
            </a:pPr>
            <a:endParaRPr lang="ja-JP" altLang="en-US" sz="4800" dirty="0">
              <a:solidFill>
                <a:srgbClr val="990033"/>
              </a:solidFill>
              <a:latin typeface="Arial" panose="020B0604020202020204" pitchFamily="34" charset="0"/>
              <a:ea typeface="ＭＳ Ｐゴシック" panose="020B0600070205080204" pitchFamily="50" charset="-128"/>
            </a:endParaRPr>
          </a:p>
        </p:txBody>
      </p:sp>
      <p:sp>
        <p:nvSpPr>
          <p:cNvPr id="38" name="テキスト ボックス 37"/>
          <p:cNvSpPr txBox="1"/>
          <p:nvPr/>
        </p:nvSpPr>
        <p:spPr>
          <a:xfrm>
            <a:off x="4050091" y="1092087"/>
            <a:ext cx="2526654" cy="307777"/>
          </a:xfrm>
          <a:prstGeom prst="rect">
            <a:avLst/>
          </a:prstGeom>
          <a:noFill/>
        </p:spPr>
        <p:txBody>
          <a:bodyPr wrap="none" rtlCol="0">
            <a:spAutoFit/>
          </a:bodyPr>
          <a:lstStyle/>
          <a:p>
            <a:pPr eaLnBrk="0" fontAlgn="base" hangingPunct="0">
              <a:spcBef>
                <a:spcPct val="0"/>
              </a:spcBef>
              <a:spcAft>
                <a:spcPct val="0"/>
              </a:spcAft>
            </a:pPr>
            <a:r>
              <a:rPr kumimoji="0" lang="ja-JP" altLang="en-US" sz="1400" b="1" dirty="0">
                <a:solidFill>
                  <a:prstClr val="black"/>
                </a:solidFill>
                <a:latin typeface="Arial" panose="020B0604020202020204" pitchFamily="34" charset="0"/>
                <a:ea typeface="ＭＳ Ｐゴシック" panose="020B0600070205080204" pitchFamily="50" charset="-128"/>
              </a:rPr>
              <a:t>カブシキガイシャ　カワサキドウ</a:t>
            </a:r>
          </a:p>
        </p:txBody>
      </p:sp>
      <p:sp>
        <p:nvSpPr>
          <p:cNvPr id="5" name="Text Box 20"/>
          <p:cNvSpPr txBox="1">
            <a:spLocks noChangeArrowheads="1"/>
          </p:cNvSpPr>
          <p:nvPr/>
        </p:nvSpPr>
        <p:spPr bwMode="auto">
          <a:xfrm>
            <a:off x="2574314" y="1182423"/>
            <a:ext cx="5237778" cy="646331"/>
          </a:xfrm>
          <a:prstGeom prst="rect">
            <a:avLst/>
          </a:prstGeom>
          <a:solidFill>
            <a:schemeClr val="bg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None/>
            </a:pPr>
            <a:r>
              <a:rPr lang="ja-JP" altLang="en-US" sz="3600" dirty="0">
                <a:solidFill>
                  <a:prstClr val="black"/>
                </a:solidFill>
                <a:latin typeface="Arial" panose="020B0604020202020204" pitchFamily="34" charset="0"/>
              </a:rPr>
              <a:t>報告</a:t>
            </a:r>
            <a:r>
              <a:rPr lang="ja-JP" altLang="en-US" sz="3600" dirty="0">
                <a:solidFill>
                  <a:prstClr val="black"/>
                </a:solidFill>
                <a:latin typeface="Arial" panose="020B0604020202020204" pitchFamily="34" charset="0"/>
              </a:rPr>
              <a:t>する人数を記入する</a:t>
            </a:r>
          </a:p>
        </p:txBody>
      </p:sp>
      <p:pic>
        <p:nvPicPr>
          <p:cNvPr id="2"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9842470" y="2867877"/>
            <a:ext cx="609600" cy="609600"/>
          </a:xfrm>
          <a:prstGeom prst="rect">
            <a:avLst/>
          </a:prstGeom>
        </p:spPr>
      </p:pic>
    </p:spTree>
    <p:custDataLst>
      <p:tags r:id="rId1"/>
    </p:custDataLst>
    <p:extLst>
      <p:ext uri="{BB962C8B-B14F-4D97-AF65-F5344CB8AC3E}">
        <p14:creationId xmlns:p14="http://schemas.microsoft.com/office/powerpoint/2010/main" val="3172385404"/>
      </p:ext>
    </p:extLst>
  </p:cSld>
  <p:clrMapOvr>
    <a:masterClrMapping/>
  </p:clrMapOvr>
  <mc:AlternateContent xmlns:mc="http://schemas.openxmlformats.org/markup-compatibility/2006" xmlns:p14="http://schemas.microsoft.com/office/powerpoint/2010/main">
    <mc:Choice Requires="p14">
      <p:transition spd="slow" p14:dur="2000" advTm="12500"/>
    </mc:Choice>
    <mc:Fallback xmlns="">
      <p:transition spd="slow" advTm="12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146" fill="hold"/>
                                        <p:tgtEl>
                                          <p:spTgt spid="2"/>
                                        </p:tgtEl>
                                      </p:cBhvr>
                                    </p:cmd>
                                  </p:childTnLst>
                                </p:cTn>
                              </p:par>
                              <p:par>
                                <p:cTn id="7" presetID="1" presetClass="entr" presetSubtype="0" fill="hold" grpId="0" nodeType="withEffect">
                                  <p:stCondLst>
                                    <p:cond delay="100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1" fill="hold" display="0">
                  <p:stCondLst>
                    <p:cond delay="indefinite"/>
                  </p:stCondLst>
                  <p:endCondLst>
                    <p:cond evt="onStopAudio" delay="0">
                      <p:tgtEl>
                        <p:sldTgt/>
                      </p:tgtEl>
                    </p:cond>
                  </p:endCondLst>
                </p:cTn>
                <p:tgtEl>
                  <p:spTgt spid="2"/>
                </p:tgtEl>
              </p:cMediaNode>
            </p:audio>
          </p:childTnLst>
        </p:cTn>
      </p:par>
    </p:tnLst>
    <p:bldLst>
      <p:bldP spid="10"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6">
            <a:extLst>
              <a:ext uri="{28A0092B-C50C-407E-A947-70E740481C1C}">
                <a14:useLocalDpi xmlns:a14="http://schemas.microsoft.com/office/drawing/2010/main" val="0"/>
              </a:ext>
            </a:extLst>
          </a:blip>
          <a:srcRect r="2980" b="1795"/>
          <a:stretch/>
        </p:blipFill>
        <p:spPr>
          <a:xfrm>
            <a:off x="2320500" y="46985"/>
            <a:ext cx="7363097" cy="6871798"/>
          </a:xfrm>
          <a:prstGeom prst="rect">
            <a:avLst/>
          </a:prstGeom>
          <a:effectLst>
            <a:softEdge rad="177800"/>
          </a:effectLst>
        </p:spPr>
      </p:pic>
      <p:sp>
        <p:nvSpPr>
          <p:cNvPr id="8" name="Text Box 41"/>
          <p:cNvSpPr txBox="1">
            <a:spLocks noChangeArrowheads="1"/>
          </p:cNvSpPr>
          <p:nvPr/>
        </p:nvSpPr>
        <p:spPr bwMode="auto">
          <a:xfrm>
            <a:off x="3088597" y="2052661"/>
            <a:ext cx="4388919" cy="646331"/>
          </a:xfrm>
          <a:prstGeom prst="rect">
            <a:avLst/>
          </a:prstGeom>
          <a:solidFill>
            <a:schemeClr val="bg1"/>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None/>
            </a:pPr>
            <a:r>
              <a:rPr lang="ja-JP" altLang="en-US" sz="3600" dirty="0">
                <a:solidFill>
                  <a:prstClr val="black"/>
                </a:solidFill>
                <a:latin typeface="Arial" panose="020B0604020202020204" pitchFamily="34" charset="0"/>
              </a:rPr>
              <a:t>給与受給者の総人数</a:t>
            </a:r>
          </a:p>
        </p:txBody>
      </p:sp>
      <p:sp>
        <p:nvSpPr>
          <p:cNvPr id="9" name="Text Box 43"/>
          <p:cNvSpPr txBox="1">
            <a:spLocks noChangeArrowheads="1"/>
          </p:cNvSpPr>
          <p:nvPr/>
        </p:nvSpPr>
        <p:spPr bwMode="auto">
          <a:xfrm>
            <a:off x="4050092" y="2838315"/>
            <a:ext cx="3426099" cy="646112"/>
          </a:xfrm>
          <a:prstGeom prst="rect">
            <a:avLst/>
          </a:prstGeom>
          <a:solidFill>
            <a:schemeClr val="bg1"/>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None/>
            </a:pPr>
            <a:r>
              <a:rPr lang="ja-JP" altLang="en-US" sz="3600" dirty="0">
                <a:solidFill>
                  <a:prstClr val="black"/>
                </a:solidFill>
                <a:latin typeface="Arial" panose="020B0604020202020204" pitchFamily="34" charset="0"/>
              </a:rPr>
              <a:t>特別</a:t>
            </a:r>
            <a:r>
              <a:rPr lang="ja-JP" altLang="en-US" sz="3600" dirty="0">
                <a:solidFill>
                  <a:prstClr val="black"/>
                </a:solidFill>
                <a:latin typeface="Arial" panose="020B0604020202020204" pitchFamily="34" charset="0"/>
              </a:rPr>
              <a:t>徴収対象者</a:t>
            </a:r>
          </a:p>
        </p:txBody>
      </p:sp>
      <p:pic>
        <p:nvPicPr>
          <p:cNvPr id="28" name="図 27"/>
          <p:cNvPicPr>
            <a:picLocks noChangeAspect="1"/>
          </p:cNvPicPr>
          <p:nvPr/>
        </p:nvPicPr>
        <p:blipFill rotWithShape="1">
          <a:blip r:embed="rId6">
            <a:extLst>
              <a:ext uri="{28A0092B-C50C-407E-A947-70E740481C1C}">
                <a14:useLocalDpi xmlns:a14="http://schemas.microsoft.com/office/drawing/2010/main" val="0"/>
              </a:ext>
            </a:extLst>
          </a:blip>
          <a:srcRect l="69301" r="2981" b="1795"/>
          <a:stretch/>
        </p:blipFill>
        <p:spPr>
          <a:xfrm>
            <a:off x="7571239" y="43542"/>
            <a:ext cx="2103638" cy="6871798"/>
          </a:xfrm>
          <a:prstGeom prst="rect">
            <a:avLst/>
          </a:prstGeom>
          <a:effectLst/>
        </p:spPr>
      </p:pic>
      <p:sp>
        <p:nvSpPr>
          <p:cNvPr id="21" name="正方形/長方形 20"/>
          <p:cNvSpPr/>
          <p:nvPr/>
        </p:nvSpPr>
        <p:spPr>
          <a:xfrm>
            <a:off x="8871062" y="1767437"/>
            <a:ext cx="844628" cy="34200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50000"/>
              </a:spcBef>
              <a:spcAft>
                <a:spcPct val="0"/>
              </a:spcAft>
              <a:defRPr/>
            </a:pPr>
            <a:endParaRPr lang="ja-JP" altLang="en-US" sz="4800">
              <a:solidFill>
                <a:prstClr val="white"/>
              </a:solidFill>
              <a:latin typeface="Calibri"/>
              <a:ea typeface="ＭＳ Ｐゴシック" panose="020B0600070205080204" pitchFamily="50" charset="-128"/>
            </a:endParaRPr>
          </a:p>
        </p:txBody>
      </p:sp>
      <p:sp>
        <p:nvSpPr>
          <p:cNvPr id="10" name="Text Box 47"/>
          <p:cNvSpPr txBox="1">
            <a:spLocks noChangeArrowheads="1"/>
          </p:cNvSpPr>
          <p:nvPr/>
        </p:nvSpPr>
        <p:spPr bwMode="auto">
          <a:xfrm>
            <a:off x="3071044" y="3604366"/>
            <a:ext cx="4424023" cy="523220"/>
          </a:xfrm>
          <a:prstGeom prst="rect">
            <a:avLst/>
          </a:prstGeom>
          <a:solidFill>
            <a:schemeClr val="bg1"/>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fontAlgn="base">
              <a:spcBef>
                <a:spcPct val="0"/>
              </a:spcBef>
              <a:spcAft>
                <a:spcPct val="0"/>
              </a:spcAft>
              <a:buNone/>
            </a:pPr>
            <a:r>
              <a:rPr lang="ja-JP" altLang="en-US" sz="2800" b="1" dirty="0">
                <a:solidFill>
                  <a:prstClr val="black"/>
                </a:solidFill>
                <a:latin typeface="Arial" panose="020B0604020202020204" pitchFamily="34" charset="0"/>
              </a:rPr>
              <a:t>普通</a:t>
            </a:r>
            <a:r>
              <a:rPr lang="ja-JP" altLang="en-US" sz="2800" b="1" dirty="0">
                <a:solidFill>
                  <a:prstClr val="black"/>
                </a:solidFill>
                <a:latin typeface="Arial" panose="020B0604020202020204" pitchFamily="34" charset="0"/>
              </a:rPr>
              <a:t>徴収</a:t>
            </a:r>
            <a:r>
              <a:rPr lang="ja-JP" altLang="en-US" sz="2800" b="1" dirty="0">
                <a:solidFill>
                  <a:prstClr val="black"/>
                </a:solidFill>
                <a:latin typeface="Arial" panose="020B0604020202020204" pitchFamily="34" charset="0"/>
              </a:rPr>
              <a:t>対象者</a:t>
            </a:r>
            <a:r>
              <a:rPr lang="en-US" altLang="ja-JP" sz="2800" b="1" dirty="0">
                <a:solidFill>
                  <a:prstClr val="black"/>
                </a:solidFill>
                <a:latin typeface="Arial" panose="020B0604020202020204" pitchFamily="34" charset="0"/>
              </a:rPr>
              <a:t>(</a:t>
            </a:r>
            <a:r>
              <a:rPr lang="ja-JP" altLang="en-US" sz="2800" b="1" dirty="0">
                <a:solidFill>
                  <a:prstClr val="black"/>
                </a:solidFill>
                <a:latin typeface="Arial" panose="020B0604020202020204" pitchFamily="34" charset="0"/>
              </a:rPr>
              <a:t>退職者</a:t>
            </a:r>
            <a:r>
              <a:rPr lang="en-US" altLang="ja-JP" sz="2800" b="1" dirty="0">
                <a:solidFill>
                  <a:prstClr val="black"/>
                </a:solidFill>
                <a:latin typeface="Arial" panose="020B0604020202020204" pitchFamily="34" charset="0"/>
              </a:rPr>
              <a:t>)</a:t>
            </a:r>
            <a:endParaRPr lang="ja-JP" altLang="en-US" sz="2800" b="1" dirty="0">
              <a:solidFill>
                <a:prstClr val="black"/>
              </a:solidFill>
              <a:latin typeface="Arial" panose="020B0604020202020204" pitchFamily="34" charset="0"/>
            </a:endParaRPr>
          </a:p>
        </p:txBody>
      </p:sp>
      <p:sp>
        <p:nvSpPr>
          <p:cNvPr id="11" name="Text Box 47"/>
          <p:cNvSpPr txBox="1">
            <a:spLocks noChangeArrowheads="1"/>
          </p:cNvSpPr>
          <p:nvPr/>
        </p:nvSpPr>
        <p:spPr bwMode="auto">
          <a:xfrm>
            <a:off x="3059182" y="4256032"/>
            <a:ext cx="4424024" cy="492443"/>
          </a:xfrm>
          <a:prstGeom prst="rect">
            <a:avLst/>
          </a:prstGeom>
          <a:solidFill>
            <a:schemeClr val="bg1"/>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fontAlgn="base">
              <a:spcBef>
                <a:spcPct val="0"/>
              </a:spcBef>
              <a:spcAft>
                <a:spcPct val="0"/>
              </a:spcAft>
              <a:buNone/>
            </a:pPr>
            <a:r>
              <a:rPr lang="ja-JP" altLang="en-US" sz="2600" b="1" dirty="0">
                <a:solidFill>
                  <a:prstClr val="black"/>
                </a:solidFill>
                <a:latin typeface="Arial" panose="020B0604020202020204" pitchFamily="34" charset="0"/>
              </a:rPr>
              <a:t>普通</a:t>
            </a:r>
            <a:r>
              <a:rPr lang="ja-JP" altLang="en-US" sz="2600" b="1" dirty="0">
                <a:solidFill>
                  <a:prstClr val="black"/>
                </a:solidFill>
                <a:latin typeface="Arial" panose="020B0604020202020204" pitchFamily="34" charset="0"/>
              </a:rPr>
              <a:t>徴収</a:t>
            </a:r>
            <a:r>
              <a:rPr lang="ja-JP" altLang="en-US" sz="2600" b="1" dirty="0">
                <a:solidFill>
                  <a:prstClr val="black"/>
                </a:solidFill>
                <a:latin typeface="Arial" panose="020B0604020202020204" pitchFamily="34" charset="0"/>
              </a:rPr>
              <a:t>対象者</a:t>
            </a:r>
            <a:r>
              <a:rPr lang="en-US" altLang="ja-JP" sz="2600" b="1" dirty="0">
                <a:solidFill>
                  <a:prstClr val="black"/>
                </a:solidFill>
                <a:latin typeface="Arial" panose="020B0604020202020204" pitchFamily="34" charset="0"/>
              </a:rPr>
              <a:t>(</a:t>
            </a:r>
            <a:r>
              <a:rPr lang="ja-JP" altLang="en-US" sz="2600" b="1" dirty="0">
                <a:solidFill>
                  <a:prstClr val="black"/>
                </a:solidFill>
                <a:latin typeface="Arial" panose="020B0604020202020204" pitchFamily="34" charset="0"/>
              </a:rPr>
              <a:t>退職者除く</a:t>
            </a:r>
            <a:r>
              <a:rPr lang="en-US" altLang="ja-JP" sz="2600" b="1" dirty="0">
                <a:solidFill>
                  <a:prstClr val="black"/>
                </a:solidFill>
                <a:latin typeface="Arial" panose="020B0604020202020204" pitchFamily="34" charset="0"/>
              </a:rPr>
              <a:t>)</a:t>
            </a:r>
            <a:endParaRPr lang="ja-JP" altLang="en-US" sz="2600" b="1" dirty="0">
              <a:solidFill>
                <a:prstClr val="black"/>
              </a:solidFill>
              <a:latin typeface="Arial" panose="020B0604020202020204" pitchFamily="34" charset="0"/>
            </a:endParaRPr>
          </a:p>
        </p:txBody>
      </p:sp>
      <p:sp>
        <p:nvSpPr>
          <p:cNvPr id="22" name="Line 42"/>
          <p:cNvSpPr>
            <a:spLocks noChangeShapeType="1"/>
          </p:cNvSpPr>
          <p:nvPr/>
        </p:nvSpPr>
        <p:spPr bwMode="auto">
          <a:xfrm>
            <a:off x="7539145" y="2342083"/>
            <a:ext cx="1111432" cy="33742"/>
          </a:xfrm>
          <a:prstGeom prst="line">
            <a:avLst/>
          </a:prstGeom>
          <a:noFill/>
          <a:ln w="762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29" name="Line 42"/>
          <p:cNvSpPr>
            <a:spLocks noChangeShapeType="1"/>
          </p:cNvSpPr>
          <p:nvPr/>
        </p:nvSpPr>
        <p:spPr bwMode="auto">
          <a:xfrm>
            <a:off x="7502610" y="3129586"/>
            <a:ext cx="1111432" cy="33742"/>
          </a:xfrm>
          <a:prstGeom prst="line">
            <a:avLst/>
          </a:prstGeom>
          <a:noFill/>
          <a:ln w="762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30" name="Line 42"/>
          <p:cNvSpPr>
            <a:spLocks noChangeShapeType="1"/>
          </p:cNvSpPr>
          <p:nvPr/>
        </p:nvSpPr>
        <p:spPr bwMode="auto">
          <a:xfrm>
            <a:off x="7523924" y="3832569"/>
            <a:ext cx="1111432" cy="33742"/>
          </a:xfrm>
          <a:prstGeom prst="line">
            <a:avLst/>
          </a:prstGeom>
          <a:noFill/>
          <a:ln w="762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31" name="Line 42"/>
          <p:cNvSpPr>
            <a:spLocks noChangeShapeType="1"/>
          </p:cNvSpPr>
          <p:nvPr/>
        </p:nvSpPr>
        <p:spPr bwMode="auto">
          <a:xfrm>
            <a:off x="7537668" y="4425375"/>
            <a:ext cx="1111432" cy="33742"/>
          </a:xfrm>
          <a:prstGeom prst="line">
            <a:avLst/>
          </a:prstGeom>
          <a:noFill/>
          <a:ln w="762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35" name="テキスト ボックス 34"/>
          <p:cNvSpPr txBox="1"/>
          <p:nvPr/>
        </p:nvSpPr>
        <p:spPr>
          <a:xfrm>
            <a:off x="4691184" y="5342923"/>
            <a:ext cx="2621727" cy="830997"/>
          </a:xfrm>
          <a:prstGeom prst="rect">
            <a:avLst/>
          </a:prstGeom>
          <a:solidFill>
            <a:schemeClr val="bg1"/>
          </a:solidFill>
        </p:spPr>
        <p:txBody>
          <a:bodyPr wrap="square" rtlCol="0">
            <a:spAutoFit/>
          </a:bodyPr>
          <a:lstStyle/>
          <a:p>
            <a:pPr eaLnBrk="0" fontAlgn="base" hangingPunct="0">
              <a:spcBef>
                <a:spcPct val="0"/>
              </a:spcBef>
              <a:spcAft>
                <a:spcPct val="0"/>
              </a:spcAft>
            </a:pPr>
            <a:endParaRPr lang="ja-JP" altLang="en-US" sz="4800" dirty="0">
              <a:solidFill>
                <a:srgbClr val="990033"/>
              </a:solidFill>
              <a:latin typeface="Arial" panose="020B0604020202020204" pitchFamily="34" charset="0"/>
              <a:ea typeface="ＭＳ Ｐゴシック" panose="020B0600070205080204" pitchFamily="50" charset="-128"/>
            </a:endParaRPr>
          </a:p>
        </p:txBody>
      </p:sp>
      <p:sp>
        <p:nvSpPr>
          <p:cNvPr id="37" name="Rectangle 17"/>
          <p:cNvSpPr>
            <a:spLocks noGrp="1" noChangeArrowheads="1"/>
          </p:cNvSpPr>
          <p:nvPr>
            <p:ph type="title"/>
          </p:nvPr>
        </p:nvSpPr>
        <p:spPr>
          <a:xfrm>
            <a:off x="3143590" y="160438"/>
            <a:ext cx="3326067" cy="825834"/>
          </a:xfrm>
        </p:spPr>
        <p:style>
          <a:lnRef idx="2">
            <a:schemeClr val="dk1"/>
          </a:lnRef>
          <a:fillRef idx="1">
            <a:schemeClr val="lt1"/>
          </a:fillRef>
          <a:effectRef idx="0">
            <a:schemeClr val="dk1"/>
          </a:effectRef>
          <a:fontRef idx="minor">
            <a:schemeClr val="dk1"/>
          </a:fontRef>
        </p:style>
        <p:txBody>
          <a:bodyPr/>
          <a:lstStyle/>
          <a:p>
            <a:pPr eaLnBrk="1" hangingPunct="1"/>
            <a:r>
              <a:rPr lang="ja-JP" altLang="en-US" sz="2800" dirty="0"/>
              <a:t>手書き作成用</a:t>
            </a:r>
          </a:p>
        </p:txBody>
      </p:sp>
      <p:sp>
        <p:nvSpPr>
          <p:cNvPr id="40" name="テキスト ボックス 39"/>
          <p:cNvSpPr txBox="1"/>
          <p:nvPr/>
        </p:nvSpPr>
        <p:spPr>
          <a:xfrm>
            <a:off x="7700196" y="119541"/>
            <a:ext cx="1781797" cy="830997"/>
          </a:xfrm>
          <a:prstGeom prst="rect">
            <a:avLst/>
          </a:prstGeom>
          <a:solidFill>
            <a:schemeClr val="bg1"/>
          </a:solidFill>
        </p:spPr>
        <p:txBody>
          <a:bodyPr wrap="square" rtlCol="0">
            <a:spAutoFit/>
          </a:bodyPr>
          <a:lstStyle/>
          <a:p>
            <a:pPr eaLnBrk="0" fontAlgn="base" hangingPunct="0">
              <a:spcBef>
                <a:spcPct val="0"/>
              </a:spcBef>
              <a:spcAft>
                <a:spcPct val="0"/>
              </a:spcAft>
            </a:pPr>
            <a:endParaRPr lang="ja-JP" altLang="en-US" sz="4800" dirty="0">
              <a:solidFill>
                <a:srgbClr val="990033"/>
              </a:solidFill>
              <a:latin typeface="Arial" panose="020B0604020202020204" pitchFamily="34" charset="0"/>
              <a:ea typeface="ＭＳ Ｐゴシック" panose="020B0600070205080204" pitchFamily="50" charset="-128"/>
            </a:endParaRPr>
          </a:p>
        </p:txBody>
      </p:sp>
      <p:sp>
        <p:nvSpPr>
          <p:cNvPr id="41" name="テキスト ボックス 40"/>
          <p:cNvSpPr txBox="1"/>
          <p:nvPr/>
        </p:nvSpPr>
        <p:spPr>
          <a:xfrm>
            <a:off x="6501750" y="728478"/>
            <a:ext cx="1713336" cy="830997"/>
          </a:xfrm>
          <a:prstGeom prst="rect">
            <a:avLst/>
          </a:prstGeom>
          <a:solidFill>
            <a:schemeClr val="bg1"/>
          </a:solidFill>
        </p:spPr>
        <p:txBody>
          <a:bodyPr wrap="square" rtlCol="0">
            <a:spAutoFit/>
          </a:bodyPr>
          <a:lstStyle/>
          <a:p>
            <a:pPr eaLnBrk="0" fontAlgn="base" hangingPunct="0">
              <a:spcBef>
                <a:spcPct val="0"/>
              </a:spcBef>
              <a:spcAft>
                <a:spcPct val="0"/>
              </a:spcAft>
            </a:pPr>
            <a:endParaRPr lang="ja-JP" altLang="en-US" sz="4800" dirty="0">
              <a:solidFill>
                <a:srgbClr val="990033"/>
              </a:solidFill>
              <a:latin typeface="Arial" panose="020B0604020202020204" pitchFamily="34" charset="0"/>
              <a:ea typeface="ＭＳ Ｐゴシック" panose="020B0600070205080204" pitchFamily="50" charset="-128"/>
            </a:endParaRPr>
          </a:p>
        </p:txBody>
      </p:sp>
      <p:sp>
        <p:nvSpPr>
          <p:cNvPr id="38" name="テキスト ボックス 37"/>
          <p:cNvSpPr txBox="1"/>
          <p:nvPr/>
        </p:nvSpPr>
        <p:spPr>
          <a:xfrm>
            <a:off x="4050091" y="1092087"/>
            <a:ext cx="2526654" cy="307777"/>
          </a:xfrm>
          <a:prstGeom prst="rect">
            <a:avLst/>
          </a:prstGeom>
          <a:noFill/>
        </p:spPr>
        <p:txBody>
          <a:bodyPr wrap="none" rtlCol="0">
            <a:spAutoFit/>
          </a:bodyPr>
          <a:lstStyle/>
          <a:p>
            <a:pPr eaLnBrk="0" fontAlgn="base" hangingPunct="0">
              <a:spcBef>
                <a:spcPct val="0"/>
              </a:spcBef>
              <a:spcAft>
                <a:spcPct val="0"/>
              </a:spcAft>
            </a:pPr>
            <a:r>
              <a:rPr kumimoji="0" lang="ja-JP" altLang="en-US" sz="1400" b="1" dirty="0">
                <a:solidFill>
                  <a:prstClr val="black"/>
                </a:solidFill>
                <a:latin typeface="Arial" panose="020B0604020202020204" pitchFamily="34" charset="0"/>
                <a:ea typeface="ＭＳ Ｐゴシック" panose="020B0600070205080204" pitchFamily="50" charset="-128"/>
              </a:rPr>
              <a:t>カブシキガイシャ　カワサキドウ</a:t>
            </a:r>
          </a:p>
        </p:txBody>
      </p:sp>
      <p:sp>
        <p:nvSpPr>
          <p:cNvPr id="5" name="Text Box 20"/>
          <p:cNvSpPr txBox="1">
            <a:spLocks noChangeArrowheads="1"/>
          </p:cNvSpPr>
          <p:nvPr/>
        </p:nvSpPr>
        <p:spPr bwMode="auto">
          <a:xfrm>
            <a:off x="2574314" y="1182423"/>
            <a:ext cx="5237778" cy="646331"/>
          </a:xfrm>
          <a:prstGeom prst="rect">
            <a:avLst/>
          </a:prstGeom>
          <a:solidFill>
            <a:schemeClr val="bg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None/>
            </a:pPr>
            <a:r>
              <a:rPr lang="ja-JP" altLang="en-US" sz="3600" dirty="0">
                <a:solidFill>
                  <a:prstClr val="black"/>
                </a:solidFill>
                <a:latin typeface="Arial" panose="020B0604020202020204" pitchFamily="34" charset="0"/>
              </a:rPr>
              <a:t>報告</a:t>
            </a:r>
            <a:r>
              <a:rPr lang="ja-JP" altLang="en-US" sz="3600" dirty="0">
                <a:solidFill>
                  <a:prstClr val="black"/>
                </a:solidFill>
                <a:latin typeface="Arial" panose="020B0604020202020204" pitchFamily="34" charset="0"/>
              </a:rPr>
              <a:t>する人数を記入する</a:t>
            </a:r>
          </a:p>
        </p:txBody>
      </p:sp>
      <p:pic>
        <p:nvPicPr>
          <p:cNvPr id="2"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9033994" y="3951231"/>
            <a:ext cx="609600" cy="609600"/>
          </a:xfrm>
          <a:prstGeom prst="rect">
            <a:avLst/>
          </a:prstGeom>
        </p:spPr>
      </p:pic>
    </p:spTree>
    <p:custDataLst>
      <p:tags r:id="rId1"/>
    </p:custDataLst>
    <p:extLst>
      <p:ext uri="{BB962C8B-B14F-4D97-AF65-F5344CB8AC3E}">
        <p14:creationId xmlns:p14="http://schemas.microsoft.com/office/powerpoint/2010/main" val="3956709662"/>
      </p:ext>
    </p:extLst>
  </p:cSld>
  <p:clrMapOvr>
    <a:masterClrMapping/>
  </p:clrMapOvr>
  <mc:AlternateContent xmlns:mc="http://schemas.openxmlformats.org/markup-compatibility/2006" xmlns:p14="http://schemas.microsoft.com/office/powerpoint/2010/main">
    <mc:Choice Requires="p14">
      <p:transition spd="slow" p14:dur="2000" advTm="14000"/>
    </mc:Choice>
    <mc:Fallback xmlns="">
      <p:transition spd="slow"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423" fill="hold"/>
                                        <p:tgtEl>
                                          <p:spTgt spid="2"/>
                                        </p:tgtEl>
                                      </p:cBhvr>
                                    </p:cmd>
                                  </p:childTnLst>
                                </p:cTn>
                              </p:par>
                              <p:par>
                                <p:cTn id="7" presetID="1" presetClass="entr" presetSubtype="0" fill="hold" grpId="0" nodeType="withEffect">
                                  <p:stCondLst>
                                    <p:cond delay="100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11"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6">
            <a:extLst>
              <a:ext uri="{28A0092B-C50C-407E-A947-70E740481C1C}">
                <a14:useLocalDpi xmlns:a14="http://schemas.microsoft.com/office/drawing/2010/main" val="0"/>
              </a:ext>
            </a:extLst>
          </a:blip>
          <a:srcRect r="2980" b="1795"/>
          <a:stretch/>
        </p:blipFill>
        <p:spPr>
          <a:xfrm>
            <a:off x="2320500" y="46985"/>
            <a:ext cx="7363097" cy="6871798"/>
          </a:xfrm>
          <a:prstGeom prst="rect">
            <a:avLst/>
          </a:prstGeom>
          <a:effectLst>
            <a:softEdge rad="177800"/>
          </a:effectLst>
        </p:spPr>
      </p:pic>
      <p:sp>
        <p:nvSpPr>
          <p:cNvPr id="8" name="Text Box 41"/>
          <p:cNvSpPr txBox="1">
            <a:spLocks noChangeArrowheads="1"/>
          </p:cNvSpPr>
          <p:nvPr/>
        </p:nvSpPr>
        <p:spPr bwMode="auto">
          <a:xfrm>
            <a:off x="3088597" y="2052661"/>
            <a:ext cx="4388919" cy="646331"/>
          </a:xfrm>
          <a:prstGeom prst="rect">
            <a:avLst/>
          </a:prstGeom>
          <a:solidFill>
            <a:schemeClr val="bg1"/>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None/>
            </a:pPr>
            <a:r>
              <a:rPr lang="ja-JP" altLang="en-US" sz="3600" dirty="0">
                <a:solidFill>
                  <a:prstClr val="black"/>
                </a:solidFill>
                <a:latin typeface="Arial" panose="020B0604020202020204" pitchFamily="34" charset="0"/>
              </a:rPr>
              <a:t>給与受給者の総人数</a:t>
            </a:r>
          </a:p>
        </p:txBody>
      </p:sp>
      <p:sp>
        <p:nvSpPr>
          <p:cNvPr id="9" name="Text Box 43"/>
          <p:cNvSpPr txBox="1">
            <a:spLocks noChangeArrowheads="1"/>
          </p:cNvSpPr>
          <p:nvPr/>
        </p:nvSpPr>
        <p:spPr bwMode="auto">
          <a:xfrm>
            <a:off x="4050092" y="2838315"/>
            <a:ext cx="3426099" cy="646112"/>
          </a:xfrm>
          <a:prstGeom prst="rect">
            <a:avLst/>
          </a:prstGeom>
          <a:solidFill>
            <a:schemeClr val="bg1"/>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None/>
            </a:pPr>
            <a:r>
              <a:rPr lang="ja-JP" altLang="en-US" sz="3600" dirty="0">
                <a:solidFill>
                  <a:prstClr val="black"/>
                </a:solidFill>
                <a:latin typeface="Arial" panose="020B0604020202020204" pitchFamily="34" charset="0"/>
              </a:rPr>
              <a:t>特別</a:t>
            </a:r>
            <a:r>
              <a:rPr lang="ja-JP" altLang="en-US" sz="3600" dirty="0">
                <a:solidFill>
                  <a:prstClr val="black"/>
                </a:solidFill>
                <a:latin typeface="Arial" panose="020B0604020202020204" pitchFamily="34" charset="0"/>
              </a:rPr>
              <a:t>徴収対象者</a:t>
            </a:r>
          </a:p>
        </p:txBody>
      </p:sp>
      <p:pic>
        <p:nvPicPr>
          <p:cNvPr id="28" name="図 27"/>
          <p:cNvPicPr>
            <a:picLocks noChangeAspect="1"/>
          </p:cNvPicPr>
          <p:nvPr/>
        </p:nvPicPr>
        <p:blipFill rotWithShape="1">
          <a:blip r:embed="rId6">
            <a:extLst>
              <a:ext uri="{28A0092B-C50C-407E-A947-70E740481C1C}">
                <a14:useLocalDpi xmlns:a14="http://schemas.microsoft.com/office/drawing/2010/main" val="0"/>
              </a:ext>
            </a:extLst>
          </a:blip>
          <a:srcRect l="69301" r="2981" b="1795"/>
          <a:stretch/>
        </p:blipFill>
        <p:spPr>
          <a:xfrm>
            <a:off x="7571239" y="43542"/>
            <a:ext cx="2103638" cy="6871798"/>
          </a:xfrm>
          <a:prstGeom prst="rect">
            <a:avLst/>
          </a:prstGeom>
          <a:effectLst/>
        </p:spPr>
      </p:pic>
      <p:sp>
        <p:nvSpPr>
          <p:cNvPr id="21" name="正方形/長方形 20"/>
          <p:cNvSpPr/>
          <p:nvPr/>
        </p:nvSpPr>
        <p:spPr>
          <a:xfrm>
            <a:off x="8871062" y="1767437"/>
            <a:ext cx="844628" cy="34200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50000"/>
              </a:spcBef>
              <a:spcAft>
                <a:spcPct val="0"/>
              </a:spcAft>
              <a:defRPr/>
            </a:pPr>
            <a:endParaRPr lang="ja-JP" altLang="en-US" sz="4800">
              <a:solidFill>
                <a:prstClr val="white"/>
              </a:solidFill>
              <a:latin typeface="Calibri"/>
              <a:ea typeface="ＭＳ Ｐゴシック" panose="020B0600070205080204" pitchFamily="50" charset="-128"/>
            </a:endParaRPr>
          </a:p>
        </p:txBody>
      </p:sp>
      <p:sp>
        <p:nvSpPr>
          <p:cNvPr id="10" name="Text Box 47"/>
          <p:cNvSpPr txBox="1">
            <a:spLocks noChangeArrowheads="1"/>
          </p:cNvSpPr>
          <p:nvPr/>
        </p:nvSpPr>
        <p:spPr bwMode="auto">
          <a:xfrm>
            <a:off x="3071044" y="3604366"/>
            <a:ext cx="4424023" cy="523220"/>
          </a:xfrm>
          <a:prstGeom prst="rect">
            <a:avLst/>
          </a:prstGeom>
          <a:solidFill>
            <a:schemeClr val="bg1"/>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fontAlgn="base">
              <a:spcBef>
                <a:spcPct val="0"/>
              </a:spcBef>
              <a:spcAft>
                <a:spcPct val="0"/>
              </a:spcAft>
              <a:buNone/>
            </a:pPr>
            <a:r>
              <a:rPr lang="ja-JP" altLang="en-US" sz="2800" b="1" dirty="0">
                <a:solidFill>
                  <a:prstClr val="black"/>
                </a:solidFill>
                <a:latin typeface="Arial" panose="020B0604020202020204" pitchFamily="34" charset="0"/>
              </a:rPr>
              <a:t>普通</a:t>
            </a:r>
            <a:r>
              <a:rPr lang="ja-JP" altLang="en-US" sz="2800" b="1" dirty="0">
                <a:solidFill>
                  <a:prstClr val="black"/>
                </a:solidFill>
                <a:latin typeface="Arial" panose="020B0604020202020204" pitchFamily="34" charset="0"/>
              </a:rPr>
              <a:t>徴収</a:t>
            </a:r>
            <a:r>
              <a:rPr lang="ja-JP" altLang="en-US" sz="2800" b="1" dirty="0">
                <a:solidFill>
                  <a:prstClr val="black"/>
                </a:solidFill>
                <a:latin typeface="Arial" panose="020B0604020202020204" pitchFamily="34" charset="0"/>
              </a:rPr>
              <a:t>対象者</a:t>
            </a:r>
            <a:r>
              <a:rPr lang="en-US" altLang="ja-JP" sz="2800" b="1" dirty="0">
                <a:solidFill>
                  <a:prstClr val="black"/>
                </a:solidFill>
                <a:latin typeface="Arial" panose="020B0604020202020204" pitchFamily="34" charset="0"/>
              </a:rPr>
              <a:t>(</a:t>
            </a:r>
            <a:r>
              <a:rPr lang="ja-JP" altLang="en-US" sz="2800" b="1" dirty="0">
                <a:solidFill>
                  <a:prstClr val="black"/>
                </a:solidFill>
                <a:latin typeface="Arial" panose="020B0604020202020204" pitchFamily="34" charset="0"/>
              </a:rPr>
              <a:t>退職者</a:t>
            </a:r>
            <a:r>
              <a:rPr lang="en-US" altLang="ja-JP" sz="2800" b="1" dirty="0">
                <a:solidFill>
                  <a:prstClr val="black"/>
                </a:solidFill>
                <a:latin typeface="Arial" panose="020B0604020202020204" pitchFamily="34" charset="0"/>
              </a:rPr>
              <a:t>)</a:t>
            </a:r>
            <a:endParaRPr lang="ja-JP" altLang="en-US" sz="2800" b="1" dirty="0">
              <a:solidFill>
                <a:prstClr val="black"/>
              </a:solidFill>
              <a:latin typeface="Arial" panose="020B0604020202020204" pitchFamily="34" charset="0"/>
            </a:endParaRPr>
          </a:p>
        </p:txBody>
      </p:sp>
      <p:sp>
        <p:nvSpPr>
          <p:cNvPr id="11" name="Text Box 47"/>
          <p:cNvSpPr txBox="1">
            <a:spLocks noChangeArrowheads="1"/>
          </p:cNvSpPr>
          <p:nvPr/>
        </p:nvSpPr>
        <p:spPr bwMode="auto">
          <a:xfrm>
            <a:off x="3059182" y="4256032"/>
            <a:ext cx="4424024" cy="492443"/>
          </a:xfrm>
          <a:prstGeom prst="rect">
            <a:avLst/>
          </a:prstGeom>
          <a:solidFill>
            <a:schemeClr val="bg1"/>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fontAlgn="base">
              <a:spcBef>
                <a:spcPct val="0"/>
              </a:spcBef>
              <a:spcAft>
                <a:spcPct val="0"/>
              </a:spcAft>
              <a:buNone/>
            </a:pPr>
            <a:r>
              <a:rPr lang="ja-JP" altLang="en-US" sz="2600" b="1" dirty="0">
                <a:solidFill>
                  <a:prstClr val="black"/>
                </a:solidFill>
                <a:latin typeface="Arial" panose="020B0604020202020204" pitchFamily="34" charset="0"/>
              </a:rPr>
              <a:t>普通</a:t>
            </a:r>
            <a:r>
              <a:rPr lang="ja-JP" altLang="en-US" sz="2600" b="1" dirty="0">
                <a:solidFill>
                  <a:prstClr val="black"/>
                </a:solidFill>
                <a:latin typeface="Arial" panose="020B0604020202020204" pitchFamily="34" charset="0"/>
              </a:rPr>
              <a:t>徴収</a:t>
            </a:r>
            <a:r>
              <a:rPr lang="ja-JP" altLang="en-US" sz="2600" b="1" dirty="0">
                <a:solidFill>
                  <a:prstClr val="black"/>
                </a:solidFill>
                <a:latin typeface="Arial" panose="020B0604020202020204" pitchFamily="34" charset="0"/>
              </a:rPr>
              <a:t>対象者</a:t>
            </a:r>
            <a:r>
              <a:rPr lang="en-US" altLang="ja-JP" sz="2600" b="1" dirty="0">
                <a:solidFill>
                  <a:prstClr val="black"/>
                </a:solidFill>
                <a:latin typeface="Arial" panose="020B0604020202020204" pitchFamily="34" charset="0"/>
              </a:rPr>
              <a:t>(</a:t>
            </a:r>
            <a:r>
              <a:rPr lang="ja-JP" altLang="en-US" sz="2600" b="1" dirty="0">
                <a:solidFill>
                  <a:prstClr val="black"/>
                </a:solidFill>
                <a:latin typeface="Arial" panose="020B0604020202020204" pitchFamily="34" charset="0"/>
              </a:rPr>
              <a:t>退職者除く</a:t>
            </a:r>
            <a:r>
              <a:rPr lang="en-US" altLang="ja-JP" sz="2600" b="1" dirty="0">
                <a:solidFill>
                  <a:prstClr val="black"/>
                </a:solidFill>
                <a:latin typeface="Arial" panose="020B0604020202020204" pitchFamily="34" charset="0"/>
              </a:rPr>
              <a:t>)</a:t>
            </a:r>
            <a:endParaRPr lang="ja-JP" altLang="en-US" sz="2600" b="1" dirty="0">
              <a:solidFill>
                <a:prstClr val="black"/>
              </a:solidFill>
              <a:latin typeface="Arial" panose="020B0604020202020204" pitchFamily="34" charset="0"/>
            </a:endParaRPr>
          </a:p>
        </p:txBody>
      </p:sp>
      <p:sp>
        <p:nvSpPr>
          <p:cNvPr id="22" name="Line 42"/>
          <p:cNvSpPr>
            <a:spLocks noChangeShapeType="1"/>
          </p:cNvSpPr>
          <p:nvPr/>
        </p:nvSpPr>
        <p:spPr bwMode="auto">
          <a:xfrm>
            <a:off x="7539145" y="2342083"/>
            <a:ext cx="1111432" cy="33742"/>
          </a:xfrm>
          <a:prstGeom prst="line">
            <a:avLst/>
          </a:prstGeom>
          <a:noFill/>
          <a:ln w="762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29" name="Line 42"/>
          <p:cNvSpPr>
            <a:spLocks noChangeShapeType="1"/>
          </p:cNvSpPr>
          <p:nvPr/>
        </p:nvSpPr>
        <p:spPr bwMode="auto">
          <a:xfrm>
            <a:off x="7502610" y="3129586"/>
            <a:ext cx="1111432" cy="33742"/>
          </a:xfrm>
          <a:prstGeom prst="line">
            <a:avLst/>
          </a:prstGeom>
          <a:noFill/>
          <a:ln w="762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30" name="Line 42"/>
          <p:cNvSpPr>
            <a:spLocks noChangeShapeType="1"/>
          </p:cNvSpPr>
          <p:nvPr/>
        </p:nvSpPr>
        <p:spPr bwMode="auto">
          <a:xfrm>
            <a:off x="7523924" y="3832569"/>
            <a:ext cx="1111432" cy="33742"/>
          </a:xfrm>
          <a:prstGeom prst="line">
            <a:avLst/>
          </a:prstGeom>
          <a:noFill/>
          <a:ln w="762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31" name="Line 42"/>
          <p:cNvSpPr>
            <a:spLocks noChangeShapeType="1"/>
          </p:cNvSpPr>
          <p:nvPr/>
        </p:nvSpPr>
        <p:spPr bwMode="auto">
          <a:xfrm>
            <a:off x="7537668" y="4425375"/>
            <a:ext cx="1111432" cy="33742"/>
          </a:xfrm>
          <a:prstGeom prst="line">
            <a:avLst/>
          </a:prstGeom>
          <a:noFill/>
          <a:ln w="762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32" name="Line 42"/>
          <p:cNvSpPr>
            <a:spLocks noChangeShapeType="1"/>
          </p:cNvSpPr>
          <p:nvPr/>
        </p:nvSpPr>
        <p:spPr bwMode="auto">
          <a:xfrm>
            <a:off x="7509347" y="4975723"/>
            <a:ext cx="1111432" cy="33742"/>
          </a:xfrm>
          <a:prstGeom prst="line">
            <a:avLst/>
          </a:prstGeom>
          <a:noFill/>
          <a:ln w="762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35" name="テキスト ボックス 34"/>
          <p:cNvSpPr txBox="1"/>
          <p:nvPr/>
        </p:nvSpPr>
        <p:spPr>
          <a:xfrm>
            <a:off x="4691184" y="5342923"/>
            <a:ext cx="2621727" cy="830997"/>
          </a:xfrm>
          <a:prstGeom prst="rect">
            <a:avLst/>
          </a:prstGeom>
          <a:solidFill>
            <a:schemeClr val="bg1"/>
          </a:solidFill>
        </p:spPr>
        <p:txBody>
          <a:bodyPr wrap="square" rtlCol="0">
            <a:spAutoFit/>
          </a:bodyPr>
          <a:lstStyle/>
          <a:p>
            <a:pPr eaLnBrk="0" fontAlgn="base" hangingPunct="0">
              <a:spcBef>
                <a:spcPct val="0"/>
              </a:spcBef>
              <a:spcAft>
                <a:spcPct val="0"/>
              </a:spcAft>
            </a:pPr>
            <a:endParaRPr lang="ja-JP" altLang="en-US" sz="4800" dirty="0">
              <a:solidFill>
                <a:srgbClr val="990033"/>
              </a:solidFill>
              <a:latin typeface="Arial" panose="020B0604020202020204" pitchFamily="34" charset="0"/>
              <a:ea typeface="ＭＳ Ｐゴシック" panose="020B0600070205080204" pitchFamily="50" charset="-128"/>
            </a:endParaRPr>
          </a:p>
        </p:txBody>
      </p:sp>
      <p:sp>
        <p:nvSpPr>
          <p:cNvPr id="12" name="Text Box 45"/>
          <p:cNvSpPr txBox="1">
            <a:spLocks noChangeArrowheads="1"/>
          </p:cNvSpPr>
          <p:nvPr/>
        </p:nvSpPr>
        <p:spPr bwMode="auto">
          <a:xfrm>
            <a:off x="4502915" y="4829395"/>
            <a:ext cx="2978842" cy="646331"/>
          </a:xfrm>
          <a:prstGeom prst="rect">
            <a:avLst/>
          </a:prstGeom>
          <a:solidFill>
            <a:schemeClr val="bg1"/>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None/>
            </a:pPr>
            <a:r>
              <a:rPr lang="ja-JP" altLang="en-US" sz="3600" dirty="0">
                <a:solidFill>
                  <a:prstClr val="black"/>
                </a:solidFill>
                <a:latin typeface="Arial" panose="020B0604020202020204" pitchFamily="34" charset="0"/>
              </a:rPr>
              <a:t>報告</a:t>
            </a:r>
            <a:r>
              <a:rPr lang="ja-JP" altLang="en-US" sz="3600" dirty="0">
                <a:solidFill>
                  <a:prstClr val="black"/>
                </a:solidFill>
                <a:latin typeface="Arial" panose="020B0604020202020204" pitchFamily="34" charset="0"/>
              </a:rPr>
              <a:t>人員総数</a:t>
            </a:r>
          </a:p>
        </p:txBody>
      </p:sp>
      <p:sp>
        <p:nvSpPr>
          <p:cNvPr id="37" name="Rectangle 17"/>
          <p:cNvSpPr>
            <a:spLocks noGrp="1" noChangeArrowheads="1"/>
          </p:cNvSpPr>
          <p:nvPr>
            <p:ph type="title"/>
          </p:nvPr>
        </p:nvSpPr>
        <p:spPr>
          <a:xfrm>
            <a:off x="3143590" y="160438"/>
            <a:ext cx="3326067" cy="825834"/>
          </a:xfrm>
        </p:spPr>
        <p:style>
          <a:lnRef idx="2">
            <a:schemeClr val="dk1"/>
          </a:lnRef>
          <a:fillRef idx="1">
            <a:schemeClr val="lt1"/>
          </a:fillRef>
          <a:effectRef idx="0">
            <a:schemeClr val="dk1"/>
          </a:effectRef>
          <a:fontRef idx="minor">
            <a:schemeClr val="dk1"/>
          </a:fontRef>
        </p:style>
        <p:txBody>
          <a:bodyPr/>
          <a:lstStyle/>
          <a:p>
            <a:pPr eaLnBrk="1" hangingPunct="1"/>
            <a:r>
              <a:rPr lang="ja-JP" altLang="en-US" sz="2800" dirty="0"/>
              <a:t>手書き作成用</a:t>
            </a:r>
          </a:p>
        </p:txBody>
      </p:sp>
      <p:sp>
        <p:nvSpPr>
          <p:cNvPr id="40" name="テキスト ボックス 39"/>
          <p:cNvSpPr txBox="1"/>
          <p:nvPr/>
        </p:nvSpPr>
        <p:spPr>
          <a:xfrm>
            <a:off x="7700196" y="119541"/>
            <a:ext cx="1781797" cy="830997"/>
          </a:xfrm>
          <a:prstGeom prst="rect">
            <a:avLst/>
          </a:prstGeom>
          <a:solidFill>
            <a:schemeClr val="bg1"/>
          </a:solidFill>
        </p:spPr>
        <p:txBody>
          <a:bodyPr wrap="square" rtlCol="0">
            <a:spAutoFit/>
          </a:bodyPr>
          <a:lstStyle/>
          <a:p>
            <a:pPr eaLnBrk="0" fontAlgn="base" hangingPunct="0">
              <a:spcBef>
                <a:spcPct val="0"/>
              </a:spcBef>
              <a:spcAft>
                <a:spcPct val="0"/>
              </a:spcAft>
            </a:pPr>
            <a:endParaRPr lang="ja-JP" altLang="en-US" sz="4800" dirty="0">
              <a:solidFill>
                <a:srgbClr val="990033"/>
              </a:solidFill>
              <a:latin typeface="Arial" panose="020B0604020202020204" pitchFamily="34" charset="0"/>
              <a:ea typeface="ＭＳ Ｐゴシック" panose="020B0600070205080204" pitchFamily="50" charset="-128"/>
            </a:endParaRPr>
          </a:p>
        </p:txBody>
      </p:sp>
      <p:sp>
        <p:nvSpPr>
          <p:cNvPr id="41" name="テキスト ボックス 40"/>
          <p:cNvSpPr txBox="1"/>
          <p:nvPr/>
        </p:nvSpPr>
        <p:spPr>
          <a:xfrm>
            <a:off x="6501750" y="728478"/>
            <a:ext cx="1713336" cy="830997"/>
          </a:xfrm>
          <a:prstGeom prst="rect">
            <a:avLst/>
          </a:prstGeom>
          <a:solidFill>
            <a:schemeClr val="bg1"/>
          </a:solidFill>
        </p:spPr>
        <p:txBody>
          <a:bodyPr wrap="square" rtlCol="0">
            <a:spAutoFit/>
          </a:bodyPr>
          <a:lstStyle/>
          <a:p>
            <a:pPr eaLnBrk="0" fontAlgn="base" hangingPunct="0">
              <a:spcBef>
                <a:spcPct val="0"/>
              </a:spcBef>
              <a:spcAft>
                <a:spcPct val="0"/>
              </a:spcAft>
            </a:pPr>
            <a:endParaRPr lang="ja-JP" altLang="en-US" sz="4800" dirty="0">
              <a:solidFill>
                <a:srgbClr val="990033"/>
              </a:solidFill>
              <a:latin typeface="Arial" panose="020B0604020202020204" pitchFamily="34" charset="0"/>
              <a:ea typeface="ＭＳ Ｐゴシック" panose="020B0600070205080204" pitchFamily="50" charset="-128"/>
            </a:endParaRPr>
          </a:p>
        </p:txBody>
      </p:sp>
      <p:sp>
        <p:nvSpPr>
          <p:cNvPr id="38" name="テキスト ボックス 37"/>
          <p:cNvSpPr txBox="1"/>
          <p:nvPr/>
        </p:nvSpPr>
        <p:spPr>
          <a:xfrm>
            <a:off x="4050091" y="1092087"/>
            <a:ext cx="2526654" cy="307777"/>
          </a:xfrm>
          <a:prstGeom prst="rect">
            <a:avLst/>
          </a:prstGeom>
          <a:noFill/>
        </p:spPr>
        <p:txBody>
          <a:bodyPr wrap="none" rtlCol="0">
            <a:spAutoFit/>
          </a:bodyPr>
          <a:lstStyle/>
          <a:p>
            <a:pPr eaLnBrk="0" fontAlgn="base" hangingPunct="0">
              <a:spcBef>
                <a:spcPct val="0"/>
              </a:spcBef>
              <a:spcAft>
                <a:spcPct val="0"/>
              </a:spcAft>
            </a:pPr>
            <a:r>
              <a:rPr kumimoji="0" lang="ja-JP" altLang="en-US" sz="1400" b="1" dirty="0">
                <a:solidFill>
                  <a:prstClr val="black"/>
                </a:solidFill>
                <a:latin typeface="Arial" panose="020B0604020202020204" pitchFamily="34" charset="0"/>
                <a:ea typeface="ＭＳ Ｐゴシック" panose="020B0600070205080204" pitchFamily="50" charset="-128"/>
              </a:rPr>
              <a:t>カブシキガイシャ　カワサキドウ</a:t>
            </a:r>
          </a:p>
        </p:txBody>
      </p:sp>
      <p:sp>
        <p:nvSpPr>
          <p:cNvPr id="5" name="Text Box 20"/>
          <p:cNvSpPr txBox="1">
            <a:spLocks noChangeArrowheads="1"/>
          </p:cNvSpPr>
          <p:nvPr/>
        </p:nvSpPr>
        <p:spPr bwMode="auto">
          <a:xfrm>
            <a:off x="2574314" y="1182423"/>
            <a:ext cx="5237778" cy="646331"/>
          </a:xfrm>
          <a:prstGeom prst="rect">
            <a:avLst/>
          </a:prstGeom>
          <a:solidFill>
            <a:schemeClr val="bg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None/>
            </a:pPr>
            <a:r>
              <a:rPr lang="ja-JP" altLang="en-US" sz="3600" dirty="0">
                <a:solidFill>
                  <a:prstClr val="black"/>
                </a:solidFill>
                <a:latin typeface="Arial" panose="020B0604020202020204" pitchFamily="34" charset="0"/>
              </a:rPr>
              <a:t>報告</a:t>
            </a:r>
            <a:r>
              <a:rPr lang="ja-JP" altLang="en-US" sz="3600" dirty="0">
                <a:solidFill>
                  <a:prstClr val="black"/>
                </a:solidFill>
                <a:latin typeface="Arial" panose="020B0604020202020204" pitchFamily="34" charset="0"/>
              </a:rPr>
              <a:t>する人数を記入する</a:t>
            </a:r>
          </a:p>
        </p:txBody>
      </p:sp>
      <p:pic>
        <p:nvPicPr>
          <p:cNvPr id="7"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9812679" y="4524594"/>
            <a:ext cx="609600" cy="609600"/>
          </a:xfrm>
          <a:prstGeom prst="rect">
            <a:avLst/>
          </a:prstGeom>
        </p:spPr>
      </p:pic>
    </p:spTree>
    <p:custDataLst>
      <p:tags r:id="rId1"/>
    </p:custDataLst>
    <p:extLst>
      <p:ext uri="{BB962C8B-B14F-4D97-AF65-F5344CB8AC3E}">
        <p14:creationId xmlns:p14="http://schemas.microsoft.com/office/powerpoint/2010/main" val="2641463384"/>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540" fill="hold"/>
                                        <p:tgtEl>
                                          <p:spTgt spid="7"/>
                                        </p:tgtEl>
                                      </p:cBhvr>
                                    </p:cmd>
                                  </p:childTnLst>
                                </p:cTn>
                              </p:par>
                              <p:par>
                                <p:cTn id="7" presetID="1" presetClass="entr" presetSubtype="0" fill="hold" grpId="0" nodeType="withEffect">
                                  <p:stCondLst>
                                    <p:cond delay="100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1" fill="hold" display="0">
                  <p:stCondLst>
                    <p:cond delay="indefinite"/>
                  </p:stCondLst>
                  <p:endCondLst>
                    <p:cond evt="onStopAudio" delay="0">
                      <p:tgtEl>
                        <p:sldTgt/>
                      </p:tgtEl>
                    </p:cond>
                  </p:endCondLst>
                </p:cTn>
                <p:tgtEl>
                  <p:spTgt spid="7"/>
                </p:tgtEl>
              </p:cMediaNode>
            </p:audio>
          </p:childTnLst>
        </p:cTn>
      </p:par>
    </p:tnLst>
    <p:bldLst>
      <p:bldP spid="32"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2551471" y="601288"/>
            <a:ext cx="6857356" cy="6256712"/>
          </a:xfrm>
        </p:spPr>
      </p:pic>
      <p:sp>
        <p:nvSpPr>
          <p:cNvPr id="5" name="Rectangle 17"/>
          <p:cNvSpPr>
            <a:spLocks noGrp="1" noChangeArrowheads="1"/>
          </p:cNvSpPr>
          <p:nvPr>
            <p:ph type="title"/>
          </p:nvPr>
        </p:nvSpPr>
        <p:spPr>
          <a:xfrm>
            <a:off x="2926139" y="6984"/>
            <a:ext cx="3054011" cy="594305"/>
          </a:xfrm>
        </p:spPr>
        <p:style>
          <a:lnRef idx="2">
            <a:schemeClr val="dk1"/>
          </a:lnRef>
          <a:fillRef idx="1">
            <a:schemeClr val="lt1"/>
          </a:fillRef>
          <a:effectRef idx="0">
            <a:schemeClr val="dk1"/>
          </a:effectRef>
          <a:fontRef idx="minor">
            <a:schemeClr val="dk1"/>
          </a:fontRef>
        </p:style>
        <p:txBody>
          <a:bodyPr/>
          <a:lstStyle/>
          <a:p>
            <a:pPr eaLnBrk="1" hangingPunct="1"/>
            <a:r>
              <a:rPr lang="ja-JP" altLang="en-US" sz="2800" dirty="0"/>
              <a:t>手書き作成用</a:t>
            </a:r>
          </a:p>
        </p:txBody>
      </p:sp>
      <p:sp>
        <p:nvSpPr>
          <p:cNvPr id="8" name="Text Box 20"/>
          <p:cNvSpPr txBox="1">
            <a:spLocks noChangeArrowheads="1"/>
          </p:cNvSpPr>
          <p:nvPr/>
        </p:nvSpPr>
        <p:spPr bwMode="auto">
          <a:xfrm>
            <a:off x="6647543" y="572174"/>
            <a:ext cx="2496457" cy="646331"/>
          </a:xfrm>
          <a:prstGeom prst="rect">
            <a:avLst/>
          </a:prstGeom>
          <a:noFill/>
          <a:ln w="57150">
            <a:solidFill>
              <a:srgbClr val="FF0000"/>
            </a:solidFill>
            <a:miter lim="800000"/>
            <a:headEnd/>
            <a:tailEnd/>
          </a:ln>
          <a:effectLs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None/>
            </a:pPr>
            <a:endParaRPr lang="ja-JP" altLang="en-US" sz="3600" dirty="0">
              <a:solidFill>
                <a:prstClr val="black"/>
              </a:solidFill>
              <a:latin typeface="Arial" panose="020B0604020202020204" pitchFamily="34" charset="0"/>
            </a:endParaRPr>
          </a:p>
        </p:txBody>
      </p:sp>
      <p:sp>
        <p:nvSpPr>
          <p:cNvPr id="9" name="Line 19"/>
          <p:cNvSpPr>
            <a:spLocks noChangeShapeType="1"/>
          </p:cNvSpPr>
          <p:nvPr/>
        </p:nvSpPr>
        <p:spPr bwMode="auto">
          <a:xfrm flipV="1">
            <a:off x="5752688" y="780461"/>
            <a:ext cx="839810" cy="510474"/>
          </a:xfrm>
          <a:prstGeom prst="line">
            <a:avLst/>
          </a:prstGeom>
          <a:noFill/>
          <a:ln w="762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10" name="テキスト ボックス 9"/>
          <p:cNvSpPr txBox="1"/>
          <p:nvPr/>
        </p:nvSpPr>
        <p:spPr>
          <a:xfrm>
            <a:off x="4065844" y="1504056"/>
            <a:ext cx="2526654" cy="307777"/>
          </a:xfrm>
          <a:prstGeom prst="rect">
            <a:avLst/>
          </a:prstGeom>
          <a:noFill/>
        </p:spPr>
        <p:txBody>
          <a:bodyPr wrap="none" rtlCol="0">
            <a:spAutoFit/>
          </a:bodyPr>
          <a:lstStyle/>
          <a:p>
            <a:pPr eaLnBrk="0" fontAlgn="base" hangingPunct="0">
              <a:spcBef>
                <a:spcPct val="0"/>
              </a:spcBef>
              <a:spcAft>
                <a:spcPct val="0"/>
              </a:spcAft>
            </a:pPr>
            <a:r>
              <a:rPr kumimoji="0" lang="ja-JP" altLang="en-US" sz="1400" b="1" dirty="0">
                <a:solidFill>
                  <a:prstClr val="black"/>
                </a:solidFill>
                <a:latin typeface="Arial" panose="020B0604020202020204" pitchFamily="34" charset="0"/>
                <a:ea typeface="ＭＳ Ｐゴシック" panose="020B0600070205080204" pitchFamily="50" charset="-128"/>
              </a:rPr>
              <a:t>カブシキガイシャ　カワサキドウ</a:t>
            </a:r>
          </a:p>
        </p:txBody>
      </p:sp>
      <p:sp>
        <p:nvSpPr>
          <p:cNvPr id="11" name="テキスト ボックス 10"/>
          <p:cNvSpPr txBox="1"/>
          <p:nvPr/>
        </p:nvSpPr>
        <p:spPr>
          <a:xfrm>
            <a:off x="3877558" y="956820"/>
            <a:ext cx="253218" cy="184666"/>
          </a:xfrm>
          <a:prstGeom prst="rect">
            <a:avLst/>
          </a:prstGeom>
          <a:solidFill>
            <a:schemeClr val="bg1"/>
          </a:solidFill>
          <a:ln>
            <a:noFill/>
          </a:ln>
        </p:spPr>
        <p:txBody>
          <a:bodyPr wrap="square" tIns="0" rIns="144000" bIns="0" rtlCol="0">
            <a:spAutoFit/>
          </a:bodyPr>
          <a:lstStyle/>
          <a:p>
            <a:pPr eaLnBrk="0" fontAlgn="base" hangingPunct="0">
              <a:spcBef>
                <a:spcPct val="0"/>
              </a:spcBef>
              <a:spcAft>
                <a:spcPct val="0"/>
              </a:spcAft>
            </a:pPr>
            <a:r>
              <a:rPr lang="en-US" altLang="ja-JP" sz="1200" b="1" dirty="0">
                <a:solidFill>
                  <a:prstClr val="black"/>
                </a:solidFill>
                <a:latin typeface="Arial" panose="020B0604020202020204" pitchFamily="34" charset="0"/>
                <a:ea typeface="ＭＳ Ｐゴシック" panose="020B0600070205080204" pitchFamily="50" charset="-128"/>
              </a:rPr>
              <a:t>5</a:t>
            </a:r>
          </a:p>
        </p:txBody>
      </p:sp>
      <p:sp>
        <p:nvSpPr>
          <p:cNvPr id="6" name="Text Box 23"/>
          <p:cNvSpPr txBox="1">
            <a:spLocks noChangeArrowheads="1"/>
          </p:cNvSpPr>
          <p:nvPr/>
        </p:nvSpPr>
        <p:spPr bwMode="auto">
          <a:xfrm>
            <a:off x="2926138" y="843687"/>
            <a:ext cx="2871788" cy="830262"/>
          </a:xfrm>
          <a:prstGeom prst="rect">
            <a:avLst/>
          </a:prstGeom>
          <a:solidFill>
            <a:schemeClr val="bg1"/>
          </a:solidFill>
          <a:ln w="762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None/>
            </a:pPr>
            <a:r>
              <a:rPr lang="ja-JP" altLang="en-US" sz="4800" b="1" dirty="0">
                <a:solidFill>
                  <a:srgbClr val="C0504D"/>
                </a:solidFill>
                <a:latin typeface="Arial" panose="020B0604020202020204" pitchFamily="34" charset="0"/>
              </a:rPr>
              <a:t> 指定番号</a:t>
            </a:r>
          </a:p>
        </p:txBody>
      </p:sp>
      <p:pic>
        <p:nvPicPr>
          <p:cNvPr id="7"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9783494" y="267373"/>
            <a:ext cx="609600" cy="609600"/>
          </a:xfrm>
          <a:prstGeom prst="rect">
            <a:avLst/>
          </a:prstGeom>
        </p:spPr>
      </p:pic>
      <p:pic>
        <p:nvPicPr>
          <p:cNvPr id="12" name="録音されたサウンド">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9783493" y="2895413"/>
            <a:ext cx="598714" cy="598714"/>
          </a:xfrm>
          <a:prstGeom prst="rect">
            <a:avLst/>
          </a:prstGeom>
        </p:spPr>
      </p:pic>
    </p:spTree>
    <p:custDataLst>
      <p:tags r:id="rId1"/>
    </p:custDataLst>
    <p:extLst>
      <p:ext uri="{BB962C8B-B14F-4D97-AF65-F5344CB8AC3E}">
        <p14:creationId xmlns:p14="http://schemas.microsoft.com/office/powerpoint/2010/main" val="2230234307"/>
      </p:ext>
    </p:extLst>
  </p:cSld>
  <p:clrMapOvr>
    <a:masterClrMapping/>
  </p:clrMapOvr>
  <mc:AlternateContent xmlns:mc="http://schemas.openxmlformats.org/markup-compatibility/2006" xmlns:p14="http://schemas.microsoft.com/office/powerpoint/2010/main">
    <mc:Choice Requires="p14">
      <p:transition spd="slow" p14:dur="2000" advTm="26000"/>
    </mc:Choice>
    <mc:Fallback xmlns="">
      <p:transition spd="slow" advTm="2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316" fill="hold"/>
                                        <p:tgtEl>
                                          <p:spTgt spid="7"/>
                                        </p:tgtEl>
                                      </p:cBhvr>
                                    </p:cmd>
                                  </p:childTnLst>
                                </p:cTn>
                              </p:par>
                              <p:par>
                                <p:cTn id="7" presetID="1" presetClass="entr" presetSubtype="0" fill="hold" grpId="0" nodeType="withEffect">
                                  <p:stCondLst>
                                    <p:cond delay="500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5000"/>
                                  </p:stCondLst>
                                  <p:childTnLst>
                                    <p:set>
                                      <p:cBhvr>
                                        <p:cTn id="10" dur="1" fill="hold">
                                          <p:stCondLst>
                                            <p:cond delay="0"/>
                                          </p:stCondLst>
                                        </p:cTn>
                                        <p:tgtEl>
                                          <p:spTgt spid="9"/>
                                        </p:tgtEl>
                                        <p:attrNameLst>
                                          <p:attrName>style.visibility</p:attrName>
                                        </p:attrNameLst>
                                      </p:cBhvr>
                                      <p:to>
                                        <p:strVal val="visible"/>
                                      </p:to>
                                    </p:set>
                                  </p:childTnLst>
                                </p:cTn>
                              </p:par>
                              <p:par>
                                <p:cTn id="11" presetID="21" presetClass="entr" presetSubtype="1" fill="hold" grpId="0" nodeType="withEffect">
                                  <p:stCondLst>
                                    <p:cond delay="500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0009"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8" fill="hold" display="0">
                  <p:stCondLst>
                    <p:cond delay="indefinite"/>
                  </p:stCondLst>
                  <p:endCondLst>
                    <p:cond evt="onStopAudio" delay="0">
                      <p:tgtEl>
                        <p:sldTgt/>
                      </p:tgtEl>
                    </p:cond>
                  </p:endCondLst>
                </p:cTn>
                <p:tgtEl>
                  <p:spTgt spid="7"/>
                </p:tgtEl>
              </p:cMediaNode>
            </p:audio>
            <p:audio>
              <p:cMediaNode vol="80000" showWhenStopped="0">
                <p:cTn id="19" fill="hold" display="0">
                  <p:stCondLst>
                    <p:cond delay="indefinite"/>
                  </p:stCondLst>
                  <p:endCondLst>
                    <p:cond evt="onStopAudio" delay="0">
                      <p:tgtEl>
                        <p:sldTgt/>
                      </p:tgtEl>
                    </p:cond>
                  </p:endCondLst>
                </p:cTn>
                <p:tgtEl>
                  <p:spTgt spid="12"/>
                </p:tgtEl>
              </p:cMediaNode>
            </p:audio>
          </p:childTnLst>
        </p:cTn>
      </p:par>
    </p:tnLst>
    <p:bldLst>
      <p:bldP spid="8" grpId="0" animBg="1"/>
      <p:bldP spid="9"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10" cstate="print">
            <a:extLst>
              <a:ext uri="{28A0092B-C50C-407E-A947-70E740481C1C}">
                <a14:useLocalDpi xmlns:a14="http://schemas.microsoft.com/office/drawing/2010/main" val="0"/>
              </a:ext>
            </a:extLst>
          </a:blip>
          <a:stretch>
            <a:fillRect/>
          </a:stretch>
        </p:blipFill>
        <p:spPr>
          <a:xfrm>
            <a:off x="2551471" y="601288"/>
            <a:ext cx="6857356" cy="6256712"/>
          </a:xfrm>
        </p:spPr>
      </p:pic>
      <p:sp>
        <p:nvSpPr>
          <p:cNvPr id="5" name="Rectangle 17"/>
          <p:cNvSpPr>
            <a:spLocks noGrp="1" noChangeArrowheads="1"/>
          </p:cNvSpPr>
          <p:nvPr>
            <p:ph type="title"/>
          </p:nvPr>
        </p:nvSpPr>
        <p:spPr>
          <a:xfrm>
            <a:off x="2926139" y="6984"/>
            <a:ext cx="3054011" cy="594305"/>
          </a:xfrm>
        </p:spPr>
        <p:style>
          <a:lnRef idx="2">
            <a:schemeClr val="dk1"/>
          </a:lnRef>
          <a:fillRef idx="1">
            <a:schemeClr val="lt1"/>
          </a:fillRef>
          <a:effectRef idx="0">
            <a:schemeClr val="dk1"/>
          </a:effectRef>
          <a:fontRef idx="minor">
            <a:schemeClr val="dk1"/>
          </a:fontRef>
        </p:style>
        <p:txBody>
          <a:bodyPr/>
          <a:lstStyle/>
          <a:p>
            <a:pPr eaLnBrk="1" hangingPunct="1"/>
            <a:r>
              <a:rPr lang="ja-JP" altLang="en-US" sz="2800" dirty="0"/>
              <a:t>手書き作成用</a:t>
            </a:r>
          </a:p>
        </p:txBody>
      </p:sp>
      <p:sp>
        <p:nvSpPr>
          <p:cNvPr id="7" name="テキスト ボックス 6"/>
          <p:cNvSpPr txBox="1"/>
          <p:nvPr/>
        </p:nvSpPr>
        <p:spPr>
          <a:xfrm>
            <a:off x="4017016" y="1485779"/>
            <a:ext cx="2526654" cy="307777"/>
          </a:xfrm>
          <a:prstGeom prst="rect">
            <a:avLst/>
          </a:prstGeom>
          <a:noFill/>
        </p:spPr>
        <p:txBody>
          <a:bodyPr wrap="none" rtlCol="0">
            <a:spAutoFit/>
          </a:bodyPr>
          <a:lstStyle/>
          <a:p>
            <a:pPr eaLnBrk="0" fontAlgn="base" hangingPunct="0">
              <a:spcBef>
                <a:spcPct val="0"/>
              </a:spcBef>
              <a:spcAft>
                <a:spcPct val="0"/>
              </a:spcAft>
            </a:pPr>
            <a:r>
              <a:rPr kumimoji="0" lang="ja-JP" altLang="en-US" sz="1400" b="1" dirty="0">
                <a:solidFill>
                  <a:prstClr val="black"/>
                </a:solidFill>
                <a:latin typeface="Arial" panose="020B0604020202020204" pitchFamily="34" charset="0"/>
                <a:ea typeface="ＭＳ Ｐゴシック" panose="020B0600070205080204" pitchFamily="50" charset="-128"/>
              </a:rPr>
              <a:t>カブシキガイシャ　カワサキドウ</a:t>
            </a:r>
          </a:p>
        </p:txBody>
      </p:sp>
      <p:sp>
        <p:nvSpPr>
          <p:cNvPr id="10" name="円/楕円 9"/>
          <p:cNvSpPr/>
          <p:nvPr/>
        </p:nvSpPr>
        <p:spPr>
          <a:xfrm>
            <a:off x="3704755" y="1493958"/>
            <a:ext cx="2938243" cy="284016"/>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4800">
              <a:solidFill>
                <a:prstClr val="white"/>
              </a:solidFill>
              <a:latin typeface="Calibri"/>
              <a:ea typeface="ＭＳ Ｐゴシック" panose="020B0600070205080204" pitchFamily="50" charset="-128"/>
            </a:endParaRPr>
          </a:p>
        </p:txBody>
      </p:sp>
      <p:sp>
        <p:nvSpPr>
          <p:cNvPr id="11" name="円/楕円 10"/>
          <p:cNvSpPr/>
          <p:nvPr/>
        </p:nvSpPr>
        <p:spPr>
          <a:xfrm>
            <a:off x="3474798" y="5283200"/>
            <a:ext cx="3782344" cy="1037930"/>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4800">
              <a:solidFill>
                <a:prstClr val="white"/>
              </a:solidFill>
              <a:latin typeface="Calibri"/>
              <a:ea typeface="ＭＳ Ｐゴシック" panose="020B0600070205080204" pitchFamily="50" charset="-128"/>
            </a:endParaRPr>
          </a:p>
        </p:txBody>
      </p:sp>
      <p:sp>
        <p:nvSpPr>
          <p:cNvPr id="13" name="円/楕円 12"/>
          <p:cNvSpPr/>
          <p:nvPr/>
        </p:nvSpPr>
        <p:spPr>
          <a:xfrm>
            <a:off x="3474798" y="1109857"/>
            <a:ext cx="4667716" cy="39968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4800">
              <a:solidFill>
                <a:prstClr val="white"/>
              </a:solidFill>
              <a:latin typeface="Calibri"/>
              <a:ea typeface="ＭＳ Ｐゴシック" panose="020B0600070205080204" pitchFamily="50" charset="-128"/>
            </a:endParaRPr>
          </a:p>
        </p:txBody>
      </p:sp>
      <p:sp>
        <p:nvSpPr>
          <p:cNvPr id="14" name="Text Box 23"/>
          <p:cNvSpPr txBox="1">
            <a:spLocks noChangeArrowheads="1"/>
          </p:cNvSpPr>
          <p:nvPr/>
        </p:nvSpPr>
        <p:spPr bwMode="auto">
          <a:xfrm>
            <a:off x="5808657" y="1854491"/>
            <a:ext cx="3600171" cy="646331"/>
          </a:xfrm>
          <a:prstGeom prst="rect">
            <a:avLst/>
          </a:prstGeom>
          <a:solidFill>
            <a:schemeClr val="bg1"/>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None/>
            </a:pPr>
            <a:r>
              <a:rPr lang="ja-JP" altLang="en-US" sz="3600" dirty="0">
                <a:solidFill>
                  <a:srgbClr val="000000"/>
                </a:solidFill>
                <a:latin typeface="Arial" panose="020B0604020202020204" pitchFamily="34" charset="0"/>
              </a:rPr>
              <a:t>②フリガナ</a:t>
            </a:r>
            <a:r>
              <a:rPr lang="ja-JP" altLang="en-US" sz="3600" dirty="0">
                <a:solidFill>
                  <a:srgbClr val="000000"/>
                </a:solidFill>
                <a:latin typeface="Arial" panose="020B0604020202020204" pitchFamily="34" charset="0"/>
              </a:rPr>
              <a:t>を記入</a:t>
            </a:r>
          </a:p>
        </p:txBody>
      </p:sp>
      <p:sp>
        <p:nvSpPr>
          <p:cNvPr id="15" name="Text Box 24"/>
          <p:cNvSpPr txBox="1">
            <a:spLocks noChangeArrowheads="1"/>
          </p:cNvSpPr>
          <p:nvPr/>
        </p:nvSpPr>
        <p:spPr bwMode="auto">
          <a:xfrm>
            <a:off x="5808656" y="4490616"/>
            <a:ext cx="3348994" cy="646331"/>
          </a:xfrm>
          <a:prstGeom prst="rect">
            <a:avLst/>
          </a:prstGeom>
          <a:solidFill>
            <a:schemeClr val="bg1"/>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None/>
            </a:pPr>
            <a:r>
              <a:rPr lang="ja-JP" altLang="en-US" sz="3600" dirty="0">
                <a:solidFill>
                  <a:srgbClr val="000000"/>
                </a:solidFill>
                <a:latin typeface="Arial" panose="020B0604020202020204" pitchFamily="34" charset="0"/>
              </a:rPr>
              <a:t>③連絡先</a:t>
            </a:r>
            <a:r>
              <a:rPr lang="ja-JP" altLang="en-US" sz="3600" dirty="0">
                <a:solidFill>
                  <a:srgbClr val="000000"/>
                </a:solidFill>
                <a:latin typeface="Arial" panose="020B0604020202020204" pitchFamily="34" charset="0"/>
              </a:rPr>
              <a:t>を記入</a:t>
            </a:r>
          </a:p>
        </p:txBody>
      </p:sp>
      <p:sp>
        <p:nvSpPr>
          <p:cNvPr id="16" name="テキスト ボックス 15"/>
          <p:cNvSpPr txBox="1"/>
          <p:nvPr/>
        </p:nvSpPr>
        <p:spPr>
          <a:xfrm>
            <a:off x="3890407" y="959573"/>
            <a:ext cx="253218" cy="184666"/>
          </a:xfrm>
          <a:prstGeom prst="rect">
            <a:avLst/>
          </a:prstGeom>
          <a:solidFill>
            <a:schemeClr val="bg1"/>
          </a:solidFill>
          <a:ln>
            <a:noFill/>
          </a:ln>
        </p:spPr>
        <p:txBody>
          <a:bodyPr wrap="square" tIns="0" rIns="144000" bIns="0" rtlCol="0">
            <a:spAutoFit/>
          </a:bodyPr>
          <a:lstStyle/>
          <a:p>
            <a:pPr eaLnBrk="0" fontAlgn="base" hangingPunct="0">
              <a:spcBef>
                <a:spcPct val="0"/>
              </a:spcBef>
              <a:spcAft>
                <a:spcPct val="0"/>
              </a:spcAft>
            </a:pPr>
            <a:r>
              <a:rPr lang="en-US" altLang="ja-JP" sz="1200" b="1" dirty="0">
                <a:solidFill>
                  <a:prstClr val="black"/>
                </a:solidFill>
                <a:latin typeface="Arial" panose="020B0604020202020204" pitchFamily="34" charset="0"/>
                <a:ea typeface="ＭＳ Ｐゴシック" panose="020B0600070205080204" pitchFamily="50" charset="-128"/>
              </a:rPr>
              <a:t>6</a:t>
            </a:r>
            <a:endParaRPr lang="en-US" altLang="ja-JP" sz="1200" b="1" dirty="0">
              <a:solidFill>
                <a:prstClr val="black"/>
              </a:solidFill>
              <a:latin typeface="Arial" panose="020B0604020202020204" pitchFamily="34" charset="0"/>
              <a:ea typeface="ＭＳ Ｐゴシック" panose="020B0600070205080204" pitchFamily="50" charset="-128"/>
            </a:endParaRPr>
          </a:p>
        </p:txBody>
      </p:sp>
      <p:sp>
        <p:nvSpPr>
          <p:cNvPr id="12" name="テキスト ボックス 11"/>
          <p:cNvSpPr txBox="1">
            <a:spLocks noChangeArrowheads="1"/>
          </p:cNvSpPr>
          <p:nvPr/>
        </p:nvSpPr>
        <p:spPr bwMode="auto">
          <a:xfrm>
            <a:off x="1524000" y="554106"/>
            <a:ext cx="6197600" cy="553998"/>
          </a:xfrm>
          <a:prstGeom prst="rect">
            <a:avLst/>
          </a:prstGeom>
          <a:solidFill>
            <a:schemeClr val="bg1"/>
          </a:solidFill>
          <a:ln w="38100">
            <a:solidFill>
              <a:srgbClr val="0033CC"/>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lang="ja-JP" altLang="en-US" sz="3000" dirty="0">
                <a:solidFill>
                  <a:prstClr val="black"/>
                </a:solidFill>
                <a:latin typeface="Arial" panose="020B0604020202020204" pitchFamily="34" charset="0"/>
              </a:rPr>
              <a:t>①個人</a:t>
            </a:r>
            <a:r>
              <a:rPr lang="ja-JP" altLang="en-US" sz="3000" dirty="0">
                <a:solidFill>
                  <a:prstClr val="black"/>
                </a:solidFill>
                <a:latin typeface="Arial" panose="020B0604020202020204" pitchFamily="34" charset="0"/>
              </a:rPr>
              <a:t>番号又は法人番号を記入</a:t>
            </a:r>
          </a:p>
        </p:txBody>
      </p:sp>
      <p:pic>
        <p:nvPicPr>
          <p:cNvPr id="2"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9782024" y="182631"/>
            <a:ext cx="609600" cy="609600"/>
          </a:xfrm>
          <a:prstGeom prst="rect">
            <a:avLst/>
          </a:prstGeom>
        </p:spPr>
      </p:pic>
      <p:pic>
        <p:nvPicPr>
          <p:cNvPr id="9" name="録音されたサウンド">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1"/>
          <a:stretch>
            <a:fillRect/>
          </a:stretch>
        </p:blipFill>
        <p:spPr>
          <a:xfrm>
            <a:off x="9721089" y="1568055"/>
            <a:ext cx="609600" cy="609600"/>
          </a:xfrm>
          <a:prstGeom prst="rect">
            <a:avLst/>
          </a:prstGeom>
        </p:spPr>
      </p:pic>
      <p:pic>
        <p:nvPicPr>
          <p:cNvPr id="17" name="録音されたサウンド">
            <a:hlinkClick r:id="" action="ppaction://media"/>
          </p:cNvPr>
          <p:cNvPicPr>
            <a:picLocks noChangeAspect="1"/>
          </p:cNvPicPr>
          <p:nvPr>
            <a:audioFile r:link="rId7"/>
            <p:extLst>
              <p:ext uri="{DAA4B4D4-6D71-4841-9C94-3DE7FCFB9230}">
                <p14:media xmlns:p14="http://schemas.microsoft.com/office/powerpoint/2010/main" r:embed="rId6"/>
              </p:ext>
            </p:extLst>
          </p:nvPr>
        </p:nvPicPr>
        <p:blipFill>
          <a:blip r:embed="rId11"/>
          <a:stretch>
            <a:fillRect/>
          </a:stretch>
        </p:blipFill>
        <p:spPr>
          <a:xfrm>
            <a:off x="9773903" y="4694260"/>
            <a:ext cx="609600" cy="609600"/>
          </a:xfrm>
          <a:prstGeom prst="rect">
            <a:avLst/>
          </a:prstGeom>
        </p:spPr>
      </p:pic>
    </p:spTree>
    <p:custDataLst>
      <p:tags r:id="rId1"/>
    </p:custDataLst>
    <p:extLst>
      <p:ext uri="{BB962C8B-B14F-4D97-AF65-F5344CB8AC3E}">
        <p14:creationId xmlns:p14="http://schemas.microsoft.com/office/powerpoint/2010/main" val="3931312937"/>
      </p:ext>
    </p:extLst>
  </p:cSld>
  <p:clrMapOvr>
    <a:masterClrMapping/>
  </p:clrMapOvr>
  <mc:AlternateContent xmlns:mc="http://schemas.openxmlformats.org/markup-compatibility/2006" xmlns:p14="http://schemas.microsoft.com/office/powerpoint/2010/main">
    <mc:Choice Requires="p14">
      <p:transition spd="slow" p14:dur="2000" advTm="29000"/>
    </mc:Choice>
    <mc:Fallback xmlns="">
      <p:transition spd="slow" advTm="2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12542" fill="hold"/>
                                        <p:tgtEl>
                                          <p:spTgt spid="2"/>
                                        </p:tgtEl>
                                      </p:cBhvr>
                                    </p:cmd>
                                  </p:childTnLst>
                                </p:cTn>
                              </p:par>
                              <p:par>
                                <p:cTn id="9" presetID="1" presetClass="entr" presetSubtype="0" fill="hold" grpId="0" nodeType="withEffect">
                                  <p:stCondLst>
                                    <p:cond delay="3500"/>
                                  </p:stCondLst>
                                  <p:childTnLst>
                                    <p:set>
                                      <p:cBhvr>
                                        <p:cTn id="10" dur="1" fill="hold">
                                          <p:stCondLst>
                                            <p:cond delay="0"/>
                                          </p:stCondLst>
                                        </p:cTn>
                                        <p:tgtEl>
                                          <p:spTgt spid="12"/>
                                        </p:tgtEl>
                                        <p:attrNameLst>
                                          <p:attrName>style.visibility</p:attrName>
                                        </p:attrNameLst>
                                      </p:cBhvr>
                                      <p:to>
                                        <p:strVal val="visible"/>
                                      </p:to>
                                    </p:set>
                                  </p:childTnLst>
                                </p:cTn>
                              </p:par>
                              <p:par>
                                <p:cTn id="11" presetID="21" presetClass="entr" presetSubtype="1" fill="hold" grpId="0" nodeType="withEffect">
                                  <p:stCondLst>
                                    <p:cond delay="350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childTnLst>
                          </p:cTn>
                        </p:par>
                        <p:par>
                          <p:cTn id="14" fill="hold">
                            <p:stCondLst>
                              <p:cond delay="12542"/>
                            </p:stCondLst>
                            <p:childTnLst>
                              <p:par>
                                <p:cTn id="15" presetID="1" presetClass="mediacall" presetSubtype="0" fill="hold" nodeType="afterEffect">
                                  <p:stCondLst>
                                    <p:cond delay="0"/>
                                  </p:stCondLst>
                                  <p:childTnLst>
                                    <p:cmd type="call" cmd="playFrom(0.0)">
                                      <p:cBhvr>
                                        <p:cTn id="16" dur="8200" fill="hold"/>
                                        <p:tgtEl>
                                          <p:spTgt spid="9"/>
                                        </p:tgtEl>
                                      </p:cBhvr>
                                    </p:cmd>
                                  </p:childTnLst>
                                </p:cTn>
                              </p:par>
                              <p:par>
                                <p:cTn id="17" presetID="1" presetClass="entr" presetSubtype="0" fill="hold" grpId="0" nodeType="withEffect">
                                  <p:stCondLst>
                                    <p:cond delay="4000"/>
                                  </p:stCondLst>
                                  <p:childTnLst>
                                    <p:set>
                                      <p:cBhvr>
                                        <p:cTn id="18" dur="1" fill="hold">
                                          <p:stCondLst>
                                            <p:cond delay="0"/>
                                          </p:stCondLst>
                                        </p:cTn>
                                        <p:tgtEl>
                                          <p:spTgt spid="14"/>
                                        </p:tgtEl>
                                        <p:attrNameLst>
                                          <p:attrName>style.visibility</p:attrName>
                                        </p:attrNameLst>
                                      </p:cBhvr>
                                      <p:to>
                                        <p:strVal val="visible"/>
                                      </p:to>
                                    </p:set>
                                  </p:childTnLst>
                                </p:cTn>
                              </p:par>
                              <p:par>
                                <p:cTn id="19" presetID="21" presetClass="entr" presetSubtype="1" fill="hold" grpId="0" nodeType="withEffect">
                                  <p:stCondLst>
                                    <p:cond delay="400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2000"/>
                                        <p:tgtEl>
                                          <p:spTgt spid="10"/>
                                        </p:tgtEl>
                                      </p:cBhvr>
                                    </p:animEffect>
                                  </p:childTnLst>
                                </p:cTn>
                              </p:par>
                            </p:childTnLst>
                          </p:cTn>
                        </p:par>
                        <p:par>
                          <p:cTn id="22" fill="hold">
                            <p:stCondLst>
                              <p:cond delay="20742"/>
                            </p:stCondLst>
                            <p:childTnLst>
                              <p:par>
                                <p:cTn id="23" presetID="1" presetClass="mediacall" presetSubtype="0" fill="hold" nodeType="afterEffect">
                                  <p:stCondLst>
                                    <p:cond delay="0"/>
                                  </p:stCondLst>
                                  <p:childTnLst>
                                    <p:cmd type="call" cmd="playFrom(0.0)">
                                      <p:cBhvr>
                                        <p:cTn id="24" dur="10615" fill="hold"/>
                                        <p:tgtEl>
                                          <p:spTgt spid="17"/>
                                        </p:tgtEl>
                                      </p:cBhvr>
                                    </p:cmd>
                                  </p:childTnLst>
                                </p:cTn>
                              </p:par>
                              <p:par>
                                <p:cTn id="25" presetID="1" presetClass="entr" presetSubtype="0" fill="hold" grpId="0" nodeType="withEffect">
                                  <p:stCondLst>
                                    <p:cond delay="4000"/>
                                  </p:stCondLst>
                                  <p:childTnLst>
                                    <p:set>
                                      <p:cBhvr>
                                        <p:cTn id="26" dur="1" fill="hold">
                                          <p:stCondLst>
                                            <p:cond delay="0"/>
                                          </p:stCondLst>
                                        </p:cTn>
                                        <p:tgtEl>
                                          <p:spTgt spid="15"/>
                                        </p:tgtEl>
                                        <p:attrNameLst>
                                          <p:attrName>style.visibility</p:attrName>
                                        </p:attrNameLst>
                                      </p:cBhvr>
                                      <p:to>
                                        <p:strVal val="visible"/>
                                      </p:to>
                                    </p:set>
                                  </p:childTnLst>
                                </p:cTn>
                              </p:par>
                              <p:par>
                                <p:cTn id="27" presetID="21" presetClass="entr" presetSubtype="1" fill="hold" grpId="0" nodeType="withEffect">
                                  <p:stCondLst>
                                    <p:cond delay="4000"/>
                                  </p:stCondLst>
                                  <p:childTnLst>
                                    <p:set>
                                      <p:cBhvr>
                                        <p:cTn id="28" dur="1" fill="hold">
                                          <p:stCondLst>
                                            <p:cond delay="0"/>
                                          </p:stCondLst>
                                        </p:cTn>
                                        <p:tgtEl>
                                          <p:spTgt spid="11"/>
                                        </p:tgtEl>
                                        <p:attrNameLst>
                                          <p:attrName>style.visibility</p:attrName>
                                        </p:attrNameLst>
                                      </p:cBhvr>
                                      <p:to>
                                        <p:strVal val="visible"/>
                                      </p:to>
                                    </p:set>
                                    <p:animEffect transition="in" filter="wheel(1)">
                                      <p:cBhvr>
                                        <p:cTn id="2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2"/>
                </p:tgtEl>
              </p:cMediaNode>
            </p:audio>
            <p:audio>
              <p:cMediaNode vol="80000">
                <p:cTn id="31" fill="hold" display="0">
                  <p:stCondLst>
                    <p:cond delay="indefinite"/>
                  </p:stCondLst>
                  <p:endCondLst>
                    <p:cond evt="onStopAudio" delay="0">
                      <p:tgtEl>
                        <p:sldTgt/>
                      </p:tgtEl>
                    </p:cond>
                  </p:endCondLst>
                </p:cTn>
                <p:tgtEl>
                  <p:spTgt spid="9"/>
                </p:tgtEl>
              </p:cMediaNode>
            </p:audio>
            <p:audio>
              <p:cMediaNode vol="80000">
                <p:cTn id="32" fill="hold" display="0">
                  <p:stCondLst>
                    <p:cond delay="indefinite"/>
                  </p:stCondLst>
                  <p:endCondLst>
                    <p:cond evt="onStopAudio" delay="0">
                      <p:tgtEl>
                        <p:sldTgt/>
                      </p:tgtEl>
                    </p:cond>
                  </p:endCondLst>
                </p:cTn>
                <p:tgtEl>
                  <p:spTgt spid="17"/>
                </p:tgtEl>
              </p:cMediaNode>
            </p:audio>
          </p:childTnLst>
        </p:cTn>
      </p:par>
    </p:tnLst>
    <p:bldLst>
      <p:bldP spid="10" grpId="0" animBg="1"/>
      <p:bldP spid="11" grpId="0" animBg="1"/>
      <p:bldP spid="13" grpId="0" animBg="1"/>
      <p:bldP spid="14" grpId="0" animBg="1"/>
      <p:bldP spid="15"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9|1.2|2.5|75.3"/>
</p:tagLst>
</file>

<file path=ppt/tags/tag2.xml><?xml version="1.0" encoding="utf-8"?>
<p:tagLst xmlns:a="http://schemas.openxmlformats.org/drawingml/2006/main" xmlns:r="http://schemas.openxmlformats.org/officeDocument/2006/relationships" xmlns:p="http://schemas.openxmlformats.org/presentationml/2006/main">
  <p:tag name="TIMING" val="|21.9|1.2|2.5|75.3"/>
</p:tagLst>
</file>

<file path=ppt/tags/tag3.xml><?xml version="1.0" encoding="utf-8"?>
<p:tagLst xmlns:a="http://schemas.openxmlformats.org/drawingml/2006/main" xmlns:r="http://schemas.openxmlformats.org/officeDocument/2006/relationships" xmlns:p="http://schemas.openxmlformats.org/presentationml/2006/main">
  <p:tag name="TIMING" val="|21.9|1.2|2.5|75.3"/>
</p:tagLst>
</file>

<file path=ppt/tags/tag4.xml><?xml version="1.0" encoding="utf-8"?>
<p:tagLst xmlns:a="http://schemas.openxmlformats.org/drawingml/2006/main" xmlns:r="http://schemas.openxmlformats.org/officeDocument/2006/relationships" xmlns:p="http://schemas.openxmlformats.org/presentationml/2006/main">
  <p:tag name="TIMING" val="|21.9|1.2|2.5|75.3"/>
</p:tagLst>
</file>

<file path=ppt/tags/tag5.xml><?xml version="1.0" encoding="utf-8"?>
<p:tagLst xmlns:a="http://schemas.openxmlformats.org/drawingml/2006/main" xmlns:r="http://schemas.openxmlformats.org/officeDocument/2006/relationships" xmlns:p="http://schemas.openxmlformats.org/presentationml/2006/main">
  <p:tag name="TIMING" val="|21.9|1.2|2.5|75.3"/>
</p:tagLst>
</file>

<file path=ppt/tags/tag6.xml><?xml version="1.0" encoding="utf-8"?>
<p:tagLst xmlns:a="http://schemas.openxmlformats.org/drawingml/2006/main" xmlns:r="http://schemas.openxmlformats.org/officeDocument/2006/relationships" xmlns:p="http://schemas.openxmlformats.org/presentationml/2006/main">
  <p:tag name="TIMING" val="|8|3.7"/>
</p:tagLst>
</file>

<file path=ppt/tags/tag7.xml><?xml version="1.0" encoding="utf-8"?>
<p:tagLst xmlns:a="http://schemas.openxmlformats.org/drawingml/2006/main" xmlns:r="http://schemas.openxmlformats.org/officeDocument/2006/relationships" xmlns:p="http://schemas.openxmlformats.org/presentationml/2006/main">
  <p:tag name="TIMING" val="|8.4|6.9|7"/>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anchor="ctr"/>
      <a:lstStyle>
        <a:defPPr algn="ctr">
          <a:defRPr kumimoji="1" sz="1200" dirty="0">
            <a:solidFill>
              <a:schemeClr val="accent6"/>
            </a:solidFill>
          </a:defRPr>
        </a:defPPr>
      </a:lstStyle>
      <a:style>
        <a:lnRef idx="2">
          <a:schemeClr val="accent6"/>
        </a:lnRef>
        <a:fillRef idx="1">
          <a:schemeClr val="lt1"/>
        </a:fillRef>
        <a:effectRef idx="0">
          <a:schemeClr val="accent6"/>
        </a:effectRef>
        <a:fontRef idx="minor">
          <a:schemeClr val="dk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1550</Words>
  <Application>Microsoft Office PowerPoint</Application>
  <PresentationFormat>ワイド画面</PresentationFormat>
  <Paragraphs>190</Paragraphs>
  <Slides>7</Slides>
  <Notes>7</Notes>
  <HiddenSlides>0</HiddenSlides>
  <MMClips>11</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ＭＳ Ｐゴシック</vt:lpstr>
      <vt:lpstr>ＭＳ Ｐ明朝</vt:lpstr>
      <vt:lpstr>游ゴシック</vt:lpstr>
      <vt:lpstr>Arial</vt:lpstr>
      <vt:lpstr>Calibri</vt:lpstr>
      <vt:lpstr>Times New Roman</vt:lpstr>
      <vt:lpstr>Office ​​テーマ</vt:lpstr>
      <vt:lpstr>手書き作成用</vt:lpstr>
      <vt:lpstr>手書き作成用</vt:lpstr>
      <vt:lpstr>手書き作成用</vt:lpstr>
      <vt:lpstr>手書き作成用</vt:lpstr>
      <vt:lpstr>手書き作成用</vt:lpstr>
      <vt:lpstr>手書き作成用</vt:lpstr>
      <vt:lpstr>手書き作成用</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手書き作成用</dc:title>
  <dc:creator>川崎市</dc:creator>
  <cp:lastModifiedBy>川崎市</cp:lastModifiedBy>
  <cp:revision>1</cp:revision>
  <dcterms:created xsi:type="dcterms:W3CDTF">2024-10-08T05:39:30Z</dcterms:created>
  <dcterms:modified xsi:type="dcterms:W3CDTF">2024-10-08T05:39:49Z</dcterms:modified>
</cp:coreProperties>
</file>